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9359900" cy="622776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7" userDrawn="1">
          <p15:clr>
            <a:srgbClr val="A4A3A4"/>
          </p15:clr>
        </p15:guide>
        <p15:guide id="2" pos="29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28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57" y="87"/>
      </p:cViewPr>
      <p:guideLst>
        <p:guide orient="horz" pos="1417"/>
        <p:guide pos="29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15:53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1 460 3224 0 0,'0'0'143'0'0,"2"1"-3"0"0,2 0 1098 0 0,0 0 1 0 0,0 0 0 0 0,0-1-1 0 0,1 1 1 0 0,-1-1-1 0 0,0 0 1 0 0,1 0-1239 0 0,-3-1 404 0 0,0 0 0 0 0,0 1 0 0 0,0-1 0 0 0,0 0 0 0 0,0 0 0 0 0,0 0 0 0 0,0 0 1 0 0,0 0-1 0 0,0-1-404 0 0,1 0 399 0 0,-1 0-216 0 0,-1 1 0 0 0,0-1 0 0 0,1 1 0 0 0,-1-1 0 0 0,0 0 0 0 0,0 1 0 0 0,0-1 0 0 0,0 0 0 0 0,0 0 0 0 0,-1 0 0 0 0,1 0 0 0 0,-1 0 0 0 0,1 0 0 0 0,-1 0 0 0 0,0 0 0 0 0,1-1-183 0 0,0-3 230 0 0,-1-1 0 0 0,0 0 1 0 0,0 0-1 0 0,0-2-230 0 0,0 8 1 0 0,-4-32 43 0 0,1 0 0 0 0,2 0 0 0 0,3-14-44 0 0,-1 29-193 0 0,-1 10 127 0 0,1 0-1 0 0,0 0 0 0 0,0 0 0 0 0,1 0 1 0 0,1-3 66 0 0,3-13 415 0 0,-5 20-406 0 0,-1 1 0 0 0,1-1 1 0 0,0 1-1 0 0,0-1 0 0 0,0 1 0 0 0,0 0 1 0 0,0-1-1 0 0,1 1 0 0 0,-1 0 0 0 0,1 0 0 0 0,0 0 1 0 0,0 0-1 0 0,0 1 0 0 0,1-1 0 0 0,-1 0 1 0 0,1 1-1 0 0,-1 0 0 0 0,2-2-9 0 0,-2 3-16 0 0,0 1-1 0 0,1-1 1 0 0,-1 0-1 0 0,0 1 1 0 0,0-1-1 0 0,1 1 1 0 0,-1 0 0 0 0,0-1-1 0 0,0 1 1 0 0,1 0-1 0 0,-1 1 1 0 0,0-1-1 0 0,1 0 1 0 0,-1 1 0 0 0,0-1-1 0 0,0 1 1 0 0,0 0-1 0 0,1-1 1 0 0,-1 1-1 0 0,0 0 1 0 0,0 0 0 0 0,0 1-1 0 0,1 0 17 0 0,4 2-48 0 0,-1 0 1 0 0,0 1-1 0 0,0 0 0 0 0,-1 0 1 0 0,0 0-1 0 0,5 6 48 0 0,16 24-157 0 0,14 26 157 0 0,-29-43-34 0 0,0 2 23 0 0,2-1-1 0 0,2 3 12 0 0,-11-18 1 0 0,0 1-1 0 0,0 0 0 0 0,1-1 1 0 0,-1 0-1 0 0,1 0 0 0 0,0 0 1 0 0,0 0-1 0 0,0-1 0 0 0,1 0 0 0 0,0 0 0 0 0,-3-2 6 0 0,-1 1-1 0 0,1-1 0 0 0,0 0 0 0 0,-1-1 1 0 0,1 1-1 0 0,0 0 0 0 0,0-1 0 0 0,0 0 0 0 0,0 1 1 0 0,0-1-1 0 0,0 0 0 0 0,0-1 0 0 0,-1 1 1 0 0,1 0-1 0 0,0-1 0 0 0,0 0 0 0 0,2 0-5 0 0,-2 0 22 0 0,-1-1-1 0 0,0 1 0 0 0,1-1 1 0 0,-1 0-1 0 0,0 1 0 0 0,0-1 1 0 0,0 0-1 0 0,0 0 1 0 0,0-1-1 0 0,0 1 0 0 0,0 0 1 0 0,-1 0-1 0 0,0-1 0 0 0,1 1 1 0 0,-1-1-1 0 0,0 0 0 0 0,0 1 1 0 0,0-2-22 0 0,4-13-25 0 0,-1-1 0 0 0,0 0 0 0 0,-1-1 0 0 0,-2 1 0 0 0,0-1 0 0 0,0 0 25 0 0,0-10 804 0 0,5-26-804 0 0,-5 33 6 0 0,-1 18-38 0 0,1-1 1 0 0,-1 1 0 0 0,1 0-1 0 0,-1-1 1 0 0,1 1 0 0 0,1-1 31 0 0,1-11-506 0 0,-2 14 523 0 0,-1 1 0 0 0,0-1 0 0 0,0 0 1 0 0,1 1-1 0 0,-1-1 0 0 0,1 1 0 0 0,0-1 0 0 0,-1 0 0 0 0,1 1 0 0 0,0-1 0 0 0,0 1 0 0 0,0 0 0 0 0,0-1 0 0 0,0 1 0 0 0,1-1-17 0 0,-1 1 164 0 0,-1 1-177 0 0,0-1-1 0 0,0 1 1 0 0,1 0-1 0 0,-1 0 1 0 0,0-1-1 0 0,0 1 1 0 0,0 0-1 0 0,1-1 1 0 0,-1 1-1 0 0,0 0 1 0 0,1 0-1 0 0,-1 0 1 0 0,0-1-1 0 0,0 1 0 0 0,1 0 1 0 0,-1 0-1 0 0,0 0 1 0 0,1 0-1 0 0,-1 0 1 0 0,0 0-1 0 0,1 0 1 0 0,-1-1-1 0 0,0 1 1 0 0,1 0-1 0 0,-1 0 1 0 0,1 0-1 0 0,-1 0 1 0 0,1 1 13 0 0,12-2-338 0 0,-11 1 148 0 0,2 1-520 0 0,-1-1 0 0 0,1 1 0 0 0,-1 0 0 0 0,1 0 1 0 0,-1 0-1 0 0,1 0 0 0 0,-1 1 0 0 0,0 0 0 0 0,1 0 710 0 0,1 0-2072 0 0,6 3-2652 0 0</inkml:trace>
  <inkml:trace contextRef="#ctx0" brushRef="#br0" timeOffset="333.156">734 241 3680 0 0,'2'2'19'0'0,"-1"0"0"0"0,0 0 0 0 0,0-1 0 0 0,0 1 0 0 0,0 0 0 0 0,-1 0 0 0 0,1 0 0 0 0,0 0 1 0 0,-1 0-1 0 0,1 0 0 0 0,-1 0 0 0 0,0 0 0 0 0,1 1-19 0 0,-2 29 4555 0 0,0-3 1983 0 0,2-9-5316 0 0,-1-15-953 0 0,0 0 1 0 0,1 0 0 0 0,-1 0 0 0 0,1 0-1 0 0,0 0 1 0 0,1 2-270 0 0,-2-6 51 0 0,1 1 0 0 0,0-1 0 0 0,0 1 0 0 0,-1-1-1 0 0,1 1 1 0 0,0-1 0 0 0,0 0 0 0 0,0 0 0 0 0,1 1 0 0 0,-1-1-1 0 0,0 0 1 0 0,0 0 0 0 0,1 0 0 0 0,-1 0 0 0 0,0 0 0 0 0,1-1-1 0 0,-1 1 1 0 0,1 0 0 0 0,-1-1 0 0 0,1 1 0 0 0,1 0-51 0 0,2 0 38 0 0,1 0 0 0 0,-1 0 0 0 0,1-1 0 0 0,0 1 0 0 0,-1-1 0 0 0,1 0 0 0 0,0-1 0 0 0,-1 1 0 0 0,1-1 0 0 0,0-1 0 0 0,-1 1-1 0 0,1-1 1 0 0,-1 1 0 0 0,0-2 0 0 0,1 1 0 0 0,-1 0 0 0 0,0-1 0 0 0,-1 0 0 0 0,1 0 0 0 0,0-1 0 0 0,-1 0 0 0 0,0 1 0 0 0,0-1 0 0 0,0 0 0 0 0,0-1 0 0 0,0 1 0 0 0,-1-1 0 0 0,0 0 0 0 0,0 0 0 0 0,0 0 0 0 0,0-2-38 0 0,-2 4 13 0 0,2-1 14 0 0,-1 0 0 0 0,0 0 1 0 0,0 0-1 0 0,-1 0 0 0 0,0-1 0 0 0,1 1 1 0 0,-1-1-1 0 0,-1 1 0 0 0,1-1 1 0 0,-1 1-1 0 0,1-1 0 0 0,-1 1 0 0 0,-1-1 1 0 0,1-1-28 0 0,-1 1 12 0 0,1-1 1 0 0,-1 1-1 0 0,0 0 1 0 0,-1 0-1 0 0,0 0 1 0 0,1 0-1 0 0,-2 0 1 0 0,1 0-1 0 0,0 0 1 0 0,-1 0-1 0 0,0 1 1 0 0,0-1-1 0 0,0 1 1 0 0,-1 0-1 0 0,0 0 1 0 0,-2-2-13 0 0,0 1 1 0 0,1 0 0 0 0,-1 0 0 0 0,0 0 0 0 0,0 1 0 0 0,-1 0 0 0 0,1 1 0 0 0,-1-1 0 0 0,0 1 0 0 0,0 0 0 0 0,-4 0-1 0 0,10 2-6 0 0,-5-1-137 0 0,-1 1 1 0 0,0-1-1 0 0,1 1 0 0 0,-5 0 143 0 0,11 1-303 0 0,-4 0-103 0 0,4-1-3666 0 0,7-2-1569 0 0</inkml:trace>
  <inkml:trace contextRef="#ctx0" brushRef="#br0" timeOffset="672.213">1134 70 11312 0 0,'0'0'256'0'0,"0"0"34"0"0,0 0 21 0 0,2 1-35 0 0,-1-1-267 0 0,0 1 1 0 0,0-1-1 0 0,1 1 0 0 0,-1-1 1 0 0,0 1-1 0 0,0 0 1 0 0,0 0-1 0 0,0-1 0 0 0,0 1 1 0 0,0 0-1 0 0,-1 0 0 0 0,1 0 1 0 0,0 0-1 0 0,0 0 1 0 0,-1 0-1 0 0,1 1 0 0 0,0-1 1 0 0,-1 0-10 0 0,4 7 530 0 0,-2-5-273 0 0,-1 1 0 0 0,1 0 0 0 0,-1 0 0 0 0,1 0 0 0 0,-1 0 0 0 0,0 0 1 0 0,-1 0-1 0 0,1 0 0 0 0,-1 1-257 0 0,2 37 831 0 0,-2-36-705 0 0,0 2 53 0 0,0 1 1 0 0,1-1-1 0 0,0 0 0 0 0,0 0 0 0 0,1 2-179 0 0,1 6 144 0 0,-2-10-95 0 0,0 0 0 0 0,0-1 1 0 0,1 1-1 0 0,0 0 0 0 0,0-1 0 0 0,0 1 0 0 0,2 3-49 0 0,3 3 115 0 0,-6-10-75 0 0,1 1 1 0 0,-1-1-1 0 0,0 0 1 0 0,1 0-1 0 0,-1 0 0 0 0,1 0 1 0 0,-1 0-1 0 0,1 0 0 0 0,0 0 1 0 0,0 0-1 0 0,0-1 1 0 0,0 1-1 0 0,0-1 0 0 0,3 2-40 0 0,-4-3 42 0 0,1 1-1 0 0,0-1 0 0 0,0 0 0 0 0,0 0 0 0 0,-1 0 0 0 0,1 0 0 0 0,0 0 0 0 0,0 0 0 0 0,0 0 0 0 0,-1-1 1 0 0,1 1-1 0 0,0-1 0 0 0,0 1 0 0 0,-1-1 0 0 0,1 0 0 0 0,-1 0 0 0 0,1 1 0 0 0,0-1 0 0 0,-1 0 0 0 0,1 0 1 0 0,-1-1-1 0 0,0 1 0 0 0,1 0 0 0 0,-1 0 0 0 0,0-1 0 0 0,1 0-41 0 0,6-7 67 0 0,0 0 0 0 0,-1 0 1 0 0,3-6-68 0 0,-9 14-17 0 0,6-10 117 0 0,-1-1 1 0 0,-1 0-1 0 0,1 0 0 0 0,-2 0 1 0 0,0 0-1 0 0,1-7-100 0 0,6-6 351 0 0,-9 21-340 0 0,0-1-1 0 0,0 1 0 0 0,-1 0 0 0 0,1-1 0 0 0,-1 1 0 0 0,1-4-10 0 0,4-16 59 0 0,-5 21-38 0 0,0 0-1 0 0,0 0 0 0 0,0 0 1 0 0,0 0-1 0 0,0 0 1 0 0,-1 0-1 0 0,0 0 0 0 0,0-1 1 0 0,0 1-1 0 0,0-3-20 0 0,0 6-124 0 0,0-13 552 0 0,4 9-7388 0 0,4 1 790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16:15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10 182 2760 0 0,'-9'-17'9606'0'0,"9"16"-8855"0"0,0 1-14 0 0,0 0-7 0 0,0 0-2 0 0,0 0-66 0 0,0 0-274 0 0,0 0-120 0 0,0 0-20 0 0,0 0-32 0 0,4 15-23 0 0,4 4 96 0 0,0 0 0 0 0,-1 0 0 0 0,2 14-289 0 0,7 18 147 0 0,-3-17-9 0 0,-5-11 54 0 0,-1-12 693 0 0,-6-16 187 0 0,-2-1-1365 0 0,2 0 264 0 0,0-1-1 0 0,0 1 1 0 0,1 0-1 0 0,0-1 1 0 0,0 1-1 0 0,0 0 1 0 0,1 0-1 0 0,0 0 1 0 0,3-5 29 0 0,0-1-15 0 0,9-6 15 0 0,-8 9-28 0 0,-7 8-124 0 0,0 1-78 0 0,0 2-24 0 0,-3 4 41 0 0,-1 2 26 0 0,0-1 0 0 0,0 0 0 0 0,-1 1 0 0 0,0-1 187 0 0,-1 1 25 0 0,3-3-25 0 0,1 3 0 0 0,2-7 0 0 0,-5 7 0 0 0,5-8 11 0 0,0 1 0 0 0,0-1 0 0 0,0 0-1 0 0,0 0 1 0 0,-1 0 0 0 0,1 1-1 0 0,0-1 1 0 0,0 0 0 0 0,0 0 0 0 0,0 0-1 0 0,0 1 1 0 0,0-1 0 0 0,-1 0 0 0 0,1 0-1 0 0,0 0 1 0 0,0 0 0 0 0,0 1-1 0 0,0-1 1 0 0,-1 0 0 0 0,1 0 0 0 0,0 0-1 0 0,0 0 1 0 0,0 0 0 0 0,-1 0-1 0 0,1 0 1 0 0,0 0 0 0 0,0 0 0 0 0,0 1-1 0 0,-1-1 1 0 0,1 0 0 0 0,0 0 0 0 0,0 0-1 0 0,-1 0 1 0 0,1 0 0 0 0,0 0-1 0 0,0 0 1 0 0,0-1 0 0 0,-1 1 0 0 0,1 0-1 0 0,0 0 1 0 0,0 0 0 0 0,-1 0 0 0 0,1 0-1 0 0,0 0 1 0 0,0 0 0 0 0,0 0-1 0 0,0 0 1 0 0,-1-1 0 0 0,1 1 0 0 0,0 0-1 0 0,0 0 1 0 0,0 0 0 0 0,0 0-1 0 0,-1-1 1 0 0,1 1 0 0 0,0 0 0 0 0,0 0-1 0 0,0 0 1 0 0,0-1 0 0 0,0 1 0 0 0,0 0-11 0 0,-5-10 417 0 0,-2-11 144 0 0,5 15-507 0 0,0 0 0 0 0,0 0-1 0 0,0-1 1 0 0,0-5-54 0 0,1 7 37 0 0,0-1-1 0 0,-1 0 0 0 0,1 0 0 0 0,-1 1 1 0 0,-2-4-37 0 0,2 4 48 0 0,0-1 0 0 0,0 0 0 0 0,0 1 0 0 0,1-1 0 0 0,-1-4-48 0 0,-2-17 247 0 0,2 21-187 0 0,1 0 1 0 0,0 0-1 0 0,0-1 1 0 0,1 1-1 0 0,-1 0 1 0 0,1-1-1 0 0,1 1 1 0 0,-1 0-1 0 0,1-1 1 0 0,1-4-61 0 0,-1 7 256 0 0,-2 3-143 0 0,0-1-72 0 0,12-17 59 0 0,-7 13-100 0 0,6 2-1 0 0,-6 5-11 0 0,-3-1-1 0 0,1 1-36 0 0,0-1 1 0 0,0 1 0 0 0,0 0-1 0 0,0 0 1 0 0,0 0 0 0 0,0 0-1 0 0,-1 0 1 0 0,1 0 0 0 0,0 0-1 0 0,0 0 1 0 0,-1 1 0 0 0,1-1-1 0 0,-1 1 1 0 0,1-1-1 0 0,-1 1 1 0 0,1 1 48 0 0,21 29-104 0 0,-11-13 104 0 0,2 0 0 0 0,0-2 0 0 0,14 15 0 0 0,4 4 0 0 0,-23-28 11 0 0,1 1-1 0 0,0-1 0 0 0,0 0 0 0 0,1-1 0 0 0,0 0 1 0 0,0-1-1 0 0,1 0 0 0 0,2 0-10 0 0,-3 0 9 0 0,-4-3 5 0 0,1-1 0 0 0,-1 0 0 0 0,0 0 0 0 0,1 0 0 0 0,-1-1 0 0 0,1 0-1 0 0,-1 0 1 0 0,1-1 0 0 0,3 0-14 0 0,2 3 60 0 0,-6-3-48 0 0,3-4-12 0 0,-9 1 0 0 0,0 1 0 0 0,1 0 45 0 0,0-1-1 0 0,0 0 0 0 0,0 0 1 0 0,0 0-1 0 0,0 0 1 0 0,0-1-1 0 0,-1 1 0 0 0,0 0 1 0 0,0-1-1 0 0,0 1 0 0 0,0-1 1 0 0,0 1-1 0 0,0-1 1 0 0,-1 1-1 0 0,0-1 0 0 0,0 0 1 0 0,0 1-1 0 0,0-4-44 0 0,-1-17 334 0 0,0 0 0 0 0,-2 0-1 0 0,-5-20-333 0 0,-10-62 206 0 0,17 103-282 0 0,1 0 1 0 0,-1-1-1 0 0,1 1 0 0 0,0 0 1 0 0,0 0-1 0 0,0-1 1 0 0,0 1-1 0 0,1 0 1 0 0,-1 0 75 0 0,1 2-88 0 0,-1 1-152 0 0,0 0-46 0 0,0 0-2 0 0,0 0-41 0 0,13 0-2146 0 0,-5 2-2263 0 0,-1-1-1431 0 0</inkml:trace>
  <inkml:trace contextRef="#ctx0" brushRef="#br0" timeOffset="438.054">668 187 12528 0 0,'0'0'572'0'0,"0"0"-11"0"0,-3 6-342 0 0,1-2-58 0 0,0 0 1 0 0,-1-1-1 0 0,1 1 1 0 0,-1-1 0 0 0,1 1-1 0 0,-2-1-161 0 0,-11 18 1264 0 0,9-11-967 0 0,4-8-166 0 0,0 1 1 0 0,1 0 0 0 0,-1 0 0 0 0,0 0 0 0 0,1 0 0 0 0,0 0 0 0 0,0 0-1 0 0,0 0 1 0 0,0 1 0 0 0,0-1 0 0 0,0 0 0 0 0,1 1 0 0 0,0-1 0 0 0,0 0 0 0 0,0 1-1 0 0,0 0-131 0 0,0-2 14 0 0,1-1-1 0 0,-1 1 0 0 0,1-1 0 0 0,-1 1 0 0 0,1-1 0 0 0,0 1 0 0 0,0-1 0 0 0,0 0 0 0 0,0 1 0 0 0,0-1 0 0 0,0 0 0 0 0,0 0 1 0 0,0 1-1 0 0,0-1 0 0 0,0 0 0 0 0,1 0 0 0 0,-1 0 0 0 0,0-1 0 0 0,1 1 0 0 0,-1 0 0 0 0,1 0 0 0 0,-1-1 0 0 0,1 1 0 0 0,-1-1 1 0 0,1 1-1 0 0,0-1 0 0 0,-1 0 0 0 0,1 0 0 0 0,-1 1 0 0 0,2-1-13 0 0,2 1 79 0 0,0 0-43 0 0,0-1 0 0 0,-1 0 0 0 0,1 0 0 0 0,0 0 0 0 0,0 0 0 0 0,-1 0 0 0 0,1-1 0 0 0,0 0-1 0 0,-1 0 1 0 0,1-1 0 0 0,0 1-36 0 0,12-5 334 0 0,0-1-1 0 0,2-3-333 0 0,-13 8-54 0 0,-4 1 46 0 0,0 0-1 0 0,0 0 0 0 0,0-1 1 0 0,0 1-1 0 0,0 0 0 0 0,-1-1 1 0 0,1 1-1 0 0,0-1 0 0 0,-1 1 1 0 0,1-1-1 0 0,-1 0 0 0 0,1 0 1 0 0,-1 1-1 0 0,0-1 0 0 0,0 0 1 0 0,0 0-1 0 0,0 0 0 0 0,0-1 1 0 0,-1 1-1 0 0,1 0 0 0 0,0 0 1 0 0,-1 0-1 0 0,0 0 0 0 0,1-1 1 0 0,-1 1-1 0 0,0 0 0 0 0,0 0 1 0 0,0-1-1 0 0,-1 0 9 0 0,1-1 37 0 0,-1 0 0 0 0,0 0 0 0 0,0 1 1 0 0,-1-1-1 0 0,1 0 0 0 0,-1 1 0 0 0,0 0 0 0 0,1-1 0 0 0,-1 1 0 0 0,-1 0 0 0 0,1 0 1 0 0,0 0-1 0 0,-1 0 0 0 0,0 0 0 0 0,0 0 0 0 0,-2-1-37 0 0,-9-5-97 0 0,0 1 0 0 0,0 0 0 0 0,-1 1 0 0 0,0 1 0 0 0,0 0 0 0 0,0 1 0 0 0,-2 1 97 0 0,13 3-555 0 0,-6-2 769 0 0,8 2-3583 0 0,0 0-3298 0 0,2 1 2613 0 0</inkml:trace>
  <inkml:trace contextRef="#ctx0" brushRef="#br0" timeOffset="770.758">897 73 3224 0 0,'1'3'153'0'0,"0"1"0"0"0,1-1 0 0 0,0 0 0 0 0,0 0 1 0 0,0-1-1 0 0,0 1 0 0 0,0 0 0 0 0,1-1 0 0 0,0 2-153 0 0,13 16 4968 0 0,-7-6-3046 0 0,2 5-451 0 0,1 1 0 0 0,-2 1 0 0 0,-1-1-1 0 0,3 11-1470 0 0,-10-25 318 0 0,0 1-1 0 0,0 0 0 0 0,-1 1 1 0 0,0-1-1 0 0,0 0 0 0 0,-1 1-317 0 0,-1-8 44 0 0,0 0 0 0 0,0 0-1 0 0,0 0 1 0 0,0 0 0 0 0,-1 0 0 0 0,1 0-1 0 0,0-1 1 0 0,0 1 0 0 0,0 0-1 0 0,0-1 1 0 0,0 1 0 0 0,0 0-1 0 0,0-1-43 0 0,-1-2-42 0 0,0 1 0 0 0,0-1 1 0 0,1 0-1 0 0,0 0 0 0 0,-1 0 0 0 0,1 1 0 0 0,0-1 0 0 0,0-1 0 0 0,0 1 0 0 0,1 0 0 0 0,-1 0 0 0 0,1 0 0 0 0,0 0 0 0 0,0 0 0 0 0,0 0 0 0 0,0-2 42 0 0,1-8-456 0 0,0 0 1 0 0,1-1-1 0 0,1-2 456 0 0,-2 11-99 0 0,0 0 1 0 0,1 0 0 0 0,-1 0 0 0 0,1 0-1 0 0,1 0 1 0 0,-1 0 0 0 0,1 1-1 0 0,-1-1 1 0 0,1 1 0 0 0,1 0-1 0 0,-1-1 1 0 0,2-1 98 0 0,-3 5 16 0 0,0-1 0 0 0,-1 1 0 0 0,1 0 1 0 0,0-1-1 0 0,0 1 0 0 0,0 0 0 0 0,0 0 0 0 0,0 0 0 0 0,0 0 0 0 0,0 0 0 0 0,0 1 1 0 0,1-1-1 0 0,-1 1 0 0 0,0-1 0 0 0,0 1 0 0 0,1 0 0 0 0,-1 0 0 0 0,0 0 0 0 0,0 0 1 0 0,1 0-1 0 0,-1 0 0 0 0,0 1 0 0 0,0-1 0 0 0,1 1 0 0 0,-1 0 0 0 0,0-1 0 0 0,0 1 1 0 0,0 0-1 0 0,0 0 0 0 0,1 1-16 0 0,9 5 91 0 0,0 1-1 0 0,-1 0 1 0 0,0 1 0 0 0,0 0 0 0 0,-1 0 0 0 0,0 1 0 0 0,0 0-1 0 0,7 12-90 0 0,-2-4 409 0 0,-10-12-345 0 0,0 0 0 0 0,0 1 0 0 0,-1-1-1 0 0,2 4-63 0 0,9 20-1349 0 0,-12-22 555 0 0</inkml:trace>
  <inkml:trace contextRef="#ctx0" brushRef="#br0" timeOffset="4843.96">1436 195 2760 0 0,'0'0'125'0'0,"0"0"343"0"0,0 0 1355 0 0,-12 2 10374 0 0,33-8-11485 0 0,1 1-1 0 0,-1 0 1 0 0,1 2 0 0 0,0 0 0 0 0,12 1-712 0 0,-5-1 499 0 0,14 1-435 0 0,4 2-64 0 0,-38 0-16 0 0,-3 1 276 0 0,1 0-1329 0 0,-3-1-3755 0 0,-4 0 2794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3:30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0 261 10080 0 0,'0'0'462'0'0,"0"0"-12"0"0,3-8-274 0 0,-3 8-43 0 0,1-1 0 0 0,-1 1 1 0 0,0-1-1 0 0,0 1 1 0 0,1-1-1 0 0,-1 0 0 0 0,0 1 1 0 0,0-1-1 0 0,0 1 1 0 0,1-1-1 0 0,-1 0 0 0 0,0 1 1 0 0,0-1-1 0 0,0 0 1 0 0,0 1-1 0 0,0-1 0 0 0,0 1 1 0 0,-1-1-1 0 0,1 0 1 0 0,0 0-134 0 0,1-2 1762 0 0,-1 2-906 0 0,0 1-7 0 0,0 0-78 0 0,0 0-324 0 0,0 0-139 0 0,0 0-27 0 0,9 11 634 0 0,0 5-294 0 0,6 8-44 0 0,2-3-219 0 0,0 0 0 0 0,-1 1 0 0 0,3 7-358 0 0,10 37 1033 0 0,-23-43-1645 0 0,-6-23 612 0 0,0 0 0 0 0,0 0 0 0 0,0 0 0 0 0,1 0 0 0 0,-1 0 0 0 0,0 0 0 0 0,0 0-1 0 0,0 0 1 0 0,0 0 0 0 0,0 0 0 0 0,0 1 0 0 0,0-1 0 0 0,0 0 0 0 0,0 0 0 0 0,0 0 0 0 0,0 0 0 0 0,0 0 0 0 0,0 0 0 0 0,0 0 0 0 0,0 0 0 0 0,0 0 0 0 0,0 0-1 0 0,0 0 1 0 0,0 0 0 0 0,0 1 0 0 0,0-1 0 0 0,-1 0 0 0 0,1 0 0 0 0,0 0 0 0 0,0 0 0 0 0,0 0 0 0 0,0 0 0 0 0,0 0 0 0 0,0 0 0 0 0,0 0 0 0 0,0 0 0 0 0,0 0 0 0 0,0 0-1 0 0,0 0 1 0 0,0 0 0 0 0,0 0 0 0 0,0 0 0 0 0,0 0 0 0 0,-1 1 0 0 0,1-1 0 0 0,0 0 0 0 0,0 0 0 0 0,0 0 0 0 0,0 0 0 0 0,0 0 0 0 0,0 0 0 0 0,-7 0 12 0 0,-6-1 38 0 0,11 1 13 0 0,-1-1-1 0 0,1 0 1 0 0,0 1 0 0 0,-1-1 0 0 0,1 0 0 0 0,0-1 0 0 0,0 1 0 0 0,0 0 0 0 0,0 0 0 0 0,0-1-63 0 0,0 1 1 0 0,1 0 0 0 0,0 0 1 0 0,0 1-1 0 0,1-1 0 0 0,-1 0 1 0 0,0 0-1 0 0,0 0 0 0 0,0 0 0 0 0,1-1 1 0 0,-1 1-1 0 0,0 0 0 0 0,1 0 0 0 0,-1 0 1 0 0,1 0-1 0 0,-1-1 0 0 0,1 1 0 0 0,0 0 1 0 0,0-2-2 0 0,-4-18-79 0 0,3 19 55 0 0,0-1-1 0 0,1 1 0 0 0,-1-1 1 0 0,1 0-1 0 0,0 1 0 0 0,0-1 1 0 0,0 1-1 0 0,0-1 1 0 0,0 0-1 0 0,0 1 0 0 0,1-2 25 0 0,1-3-51 0 0,0 0 1 0 0,0 1-1 0 0,1-1 0 0 0,0 1 0 0 0,0 0 0 0 0,1-1 0 0 0,1-1 51 0 0,-3 6-9 0 0,-1-1-1 0 0,1 1 1 0 0,0 0-1 0 0,1 0 1 0 0,-1 0-1 0 0,0 0 1 0 0,1 0-1 0 0,-1 1 1 0 0,1-1-1 0 0,-1 1 1 0 0,1-1-1 0 0,-1 1 1 0 0,1 0 0 0 0,0 0-1 0 0,0 0 1 0 0,0 0-1 0 0,0 1 1 0 0,3-1 9 0 0,12 1-114 0 0,1 0 0 0 0,-1 1 0 0 0,1 1 0 0 0,-1 1 0 0 0,17 4 114 0 0,-19-4 93 0 0,0-2 0 0 0,0 0-1 0 0,0-1 1 0 0,0 0 0 0 0,0-2-1 0 0,3 0-92 0 0,-15 1 22 0 0,0 0-1 0 0,0 0 1 0 0,0-1-1 0 0,0 1 1 0 0,-1-1-1 0 0,1 0 1 0 0,-1 0-1 0 0,1 0 1 0 0,-1-1-1 0 0,0 1 1 0 0,1-1-1 0 0,-1 0 1 0 0,-1 1-1 0 0,1-2 1 0 0,0 1-1 0 0,0-1-21 0 0,0 1 20 0 0,-2 2-15 0 0,0-1 0 0 0,0 0 0 0 0,0 0 0 0 0,-1 1 0 0 0,1-1 0 0 0,0 0 0 0 0,-1 0 0 0 0,1 0 0 0 0,-1 0-1 0 0,0 1 1 0 0,1-1 0 0 0,-1 0 0 0 0,0 0 0 0 0,0 0 0 0 0,0 0 0 0 0,0 0 0 0 0,-1 0 0 0 0,1 0 0 0 0,-1-1-5 0 0,0-1-12 0 0,0 0-1 0 0,0-1 1 0 0,-1 1 0 0 0,1 0 0 0 0,-1 0 0 0 0,0 0 0 0 0,0 1-1 0 0,-2-3 13 0 0,3 4-4 0 0,0 0-1 0 0,-1 0 0 0 0,1 0 1 0 0,-1 0-1 0 0,0 0 0 0 0,0 0 1 0 0,1 0-1 0 0,-1 1 0 0 0,0-1 1 0 0,0 1-1 0 0,-1 0 0 0 0,1-1 1 0 0,0 1-1 0 0,0 0 0 0 0,-1 0 1 0 0,1 0-1 0 0,-1 1 0 0 0,1-1 1 0 0,0 0-1 0 0,-1 1 0 0 0,1 0 1 0 0,-1 0-1 0 0,1-1 0 0 0,-1 2 1 0 0,1-1-1 0 0,-3 0 5 0 0,2 1 10 0 0,0 0 0 0 0,1 0 1 0 0,-1 0-1 0 0,1 0 0 0 0,-1 0 0 0 0,1 0 0 0 0,-1 1 1 0 0,1-1-1 0 0,0 1 0 0 0,-1 0 0 0 0,1 0 0 0 0,0-1 1 0 0,0 1-1 0 0,0 1 0 0 0,1-1 0 0 0,-1 0 0 0 0,-1 2-10 0 0,-2 5 2 0 0,0 1 0 0 0,0-1 0 0 0,1 1 0 0 0,0 2-2 0 0,3-8 24 0 0,0-1 0 0 0,0 1 0 0 0,0 0 0 0 0,1 0 0 0 0,-1 0 0 0 0,1 0 0 0 0,0-1 0 0 0,1 1 0 0 0,0 4-24 0 0,8 36 277 0 0,-3-19-234 0 0,-5-15-40 0 0,2 0 0 0 0,0 0-1 0 0,0-1 1 0 0,0 1 0 0 0,1-1-1 0 0,1 1 1 0 0,0-1 0 0 0,0-1-1 0 0,1 1 1 0 0,0-1 0 0 0,0 0-1 0 0,6 6-2 0 0,-9-11-1 0 0,0-1 0 0 0,0 1 0 0 0,0-1 0 0 0,0 0 0 0 0,0 0 0 0 0,1 0 0 0 0,-1-1 0 0 0,1 1 0 0 0,0-1 1 0 0,-2 0-7 0 0,0-1-1 0 0,0 1 0 0 0,0-1 0 0 0,0 0 1 0 0,0 1-1 0 0,0-1 0 0 0,0 0 1 0 0,0-1-1 0 0,0 1 0 0 0,0 0 1 0 0,0 0-1 0 0,0-1 0 0 0,0 0 0 0 0,0 1 1 0 0,0-1-1 0 0,0 0 0 0 0,1 0 8 0 0,6-4-630 0 0,-1 0-1 0 0,1 0 0 0 0,-1-1 0 0 0,6-5 631 0 0,-9 5-1917 0 0,1 1-1 0 0,-1-1 1 0 0,5-7 1917 0 0,-1 0-5800 0 0</inkml:trace>
  <inkml:trace contextRef="#ctx0" brushRef="#br0" timeOffset="240.679">621 0 9672 0 0,'0'0'748'0'0,"0"0"-196"0"0,0 0 1009 0 0,0 0 492 0 0,-3 8 1999 0 0,1 5-3679 0 0,2 0-1 0 0,-1 0 1 0 0,2-1-1 0 0,-1 1 1 0 0,2 0-1 0 0,2 10-372 0 0,-2-8 294 0 0,4 51 728 0 0,-5-42-658 0 0,1 1 1 0 0,5 18-365 0 0,4-2 573 0 0,4 7-573 0 0,-3-11-250 0 0,-11-34 142 0 0,0 1 0 0 0,1-1-1 0 0,0 0 1 0 0,0 0 0 0 0,0 0 0 0 0,0 0 0 0 0,0 0 0 0 0,0 0 0 0 0,1 0 0 0 0,0-1 0 0 0,-1 1 0 0 0,1-1 0 0 0,0 0 0 0 0,0 0 0 0 0,3 2 108 0 0,-3-3-356 0 0,0 1 1 0 0,-1-1 0 0 0,1 0 0 0 0,0 0 0 0 0,0 0 0 0 0,0 0-1 0 0,0 0 1 0 0,0-1 0 0 0,0 1 0 0 0,0-1 0 0 0,0 0-1 0 0,1 0 1 0 0,-1 0 0 0 0,0 0 0 0 0,0 0 0 0 0,0-1-1 0 0,0 1 1 0 0,2-2 355 0 0,8-3-2610 0 0</inkml:trace>
  <inkml:trace contextRef="#ctx0" brushRef="#br0" timeOffset="669.376">1001 208 3224 0 0,'7'-27'757'0'0,"-7"27"-339"0"0,0-1 0 0 0,0 1-1 0 0,0 0 1 0 0,0-1 0 0 0,0 1-1 0 0,0-1 1 0 0,-1 1 0 0 0,1 0-1 0 0,0-1 1 0 0,0 1 0 0 0,0-1 0 0 0,0 1-1 0 0,-1 0 1 0 0,1-1 0 0 0,0 1-1 0 0,0 0 1 0 0,-1 0 0 0 0,1-1-1 0 0,0 1 1 0 0,-1 0 0 0 0,1-1-418 0 0,-9-2 5165 0 0,-9 3-2446 0 0,15 1-2552 0 0,-1 1 0 0 0,0 0 1 0 0,1 0-1 0 0,-1 1 0 0 0,1-1 1 0 0,0 1-1 0 0,0-1 1 0 0,0 1-1 0 0,0 0 0 0 0,0 0 1 0 0,1 0-1 0 0,-2 3-167 0 0,-5 8 221 0 0,0 0-1 0 0,-3 9-220 0 0,3-4 153 0 0,5-12-133 0 0,0 1 0 0 0,1-1 0 0 0,1 1 0 0 0,-1 0 0 0 0,1 0 0 0 0,0 0 0 0 0,1 1 0 0 0,0-1 0 0 0,0 0 0 0 0,1 1-20 0 0,0 20 138 0 0,0-28-133 0 0,0-1 1 0 0,1 0 0 0 0,-1 1 0 0 0,0-1-1 0 0,0 0 1 0 0,0 1 0 0 0,1-1 0 0 0,-1 0-1 0 0,0 0 1 0 0,0 1 0 0 0,1-1 0 0 0,-1 0-1 0 0,0 0 1 0 0,1 1 0 0 0,-1-1 0 0 0,0 0-1 0 0,1 0 1 0 0,-1 0 0 0 0,0 0-1 0 0,1 1 1 0 0,-1-1 0 0 0,0 0 0 0 0,1 0-1 0 0,-1 0 1 0 0,1 0 0 0 0,-1 0 0 0 0,0 0-1 0 0,1 0 1 0 0,-1 0 0 0 0,0 0 0 0 0,1 0-6 0 0,11-1 124 0 0,-7-1-113 0 0,0-1 0 0 0,0 0-1 0 0,-1 1 1 0 0,1-1 0 0 0,-1-1-1 0 0,0 1 1 0 0,1-1 0 0 0,-2 0-1 0 0,1 1 1 0 0,0-2 0 0 0,-1 1-1 0 0,0 0 1 0 0,0-1 0 0 0,0 1-1 0 0,0-1 1 0 0,-1 0 0 0 0,0 0-1 0 0,1-2-10 0 0,24-89 0 0 0,-25 94-2 0 0,-1-7 15 0 0,10 15 40 0 0,-7-3-50 0 0,-2-2 3 0 0,-1 0 0 0 0,0 1 0 0 0,1-1-1 0 0,-1 0 1 0 0,1 1 0 0 0,-1-1 0 0 0,0 1 0 0 0,0 0-1 0 0,0-1 1 0 0,0 1 0 0 0,1 1-6 0 0,-2-2 9 0 0,0 0 0 0 0,1 1 0 0 0,-1-1 0 0 0,0 0 0 0 0,1 0 0 0 0,-1 0 0 0 0,0 0 0 0 0,0 0 0 0 0,0 1 0 0 0,0-1 1 0 0,0 0-1 0 0,0 0 0 0 0,-1 1-9 0 0,1 4 38 0 0,4 16 94 0 0,1 0 0 0 0,1-1 1 0 0,1 1-1 0 0,1-1 0 0 0,0-1 0 0 0,3 3-132 0 0,-4-12-68 0 0,-1-1-1 0 0,2 0 1 0 0,6 8 68 0 0,-13-17-127 0 0,0 0-1 0 0,1 1 1 0 0,-1-1-1 0 0,1 0 1 0 0,-1 0 0 0 0,1 0-1 0 0,-1 0 1 0 0,1-1-1 0 0,0 1 1 0 0,-1 0 0 0 0,1-1-1 0 0,0 1 1 0 0,0-1-1 0 0,-1 1 1 0 0,1-1 0 0 0,0 0-1 0 0,0 0 1 0 0,0 0-1 0 0,0 0 1 0 0,-1 0 0 0 0,1 0-1 0 0,0-1 1 0 0,0 1-1 0 0,0 0 1 0 0,-1-1 0 0 0,1 0-1 0 0,0 1 1 0 0,-1-1-1 0 0,1 0 1 0 0,0 0 127 0 0,7-4-1737 0 0,0 0-1 0 0,0 0 1 0 0,-1-1-1 0 0,8-6 1738 0 0,-1-1-3812 0 0,0-3-702 0 0</inkml:trace>
  <inkml:trace contextRef="#ctx0" brushRef="#br0" timeOffset="965.454">1372 211 3680 0 0,'3'-3'61'0'0,"10"-7"730"0"0,-12 10 1761 0 0,-1 0 878 0 0,0 0 170 0 0,0 0-360 0 0,0 0-1632 0 0,0 0-715 0 0,-4 13 1011 0 0,-3 5-1689 0 0,-1 0 0 0 0,-1-1-1 0 0,-1-1 1 0 0,0 1 0 0 0,-1-1-1 0 0,-1-1 1 0 0,0 0 0 0 0,-1-1-1 0 0,0 0 1 0 0,-13 9-215 0 0,15-14-300 0 0,9-7 127 0 0,0 0 0 0 0,0 0 0 0 0,0 0 0 0 0,0 0 0 0 0,-1-1-1 0 0,1 1 1 0 0,-1-1 0 0 0,1 0 0 0 0,-1 1 0 0 0,1-1 0 0 0,-1 0-1 0 0,0-1 1 0 0,1 1 0 0 0,-3 0 173 0 0,2 0-660 0 0,0-1 1 0 0,-1 0-1 0 0,1 0 1 0 0,0 0-1 0 0,0 0 0 0 0,0-1 1 0 0,0 1 659 0 0,-10-5-6293 0 0</inkml:trace>
  <inkml:trace contextRef="#ctx0" brushRef="#br0" timeOffset="1190.436">1052 233 3224 0 0,'12'-16'312'0'0,"-11"15"23"0"0,0 1 0 0 0,0-1-1 0 0,0 1 1 0 0,0-1 0 0 0,0 1 0 0 0,0 0 0 0 0,1-1 0 0 0,-1 1 0 0 0,0 0 0 0 0,0 0-1 0 0,0 0 1 0 0,1 0 0 0 0,-1 0 0 0 0,0 0 0 0 0,0 0 0 0 0,1 0 0 0 0,-1 1-1 0 0,0-1 1 0 0,0 0 0 0 0,0 1 0 0 0,1 0-335 0 0,25 10 7222 0 0,2 7-6337 0 0,-1 0-1 0 0,0 2 1 0 0,-2 2 0 0 0,3 3-885 0 0,10 8 135 0 0,-20-18 589 0 0,-1 1-1 0 0,0 1-723 0 0,-12-11-169 0 0,0 0-1 0 0,1 0 0 0 0,0-1 1 0 0,0 0-1 0 0,1 0 0 0 0,5 2 170 0 0,-6-4-1508 0 0,0 0 1 0 0,0 0-1 0 0,0-1 0 0 0,7 2 1508 0 0,-4-2-2046 0 0</inkml:trace>
  <inkml:trace contextRef="#ctx0" brushRef="#br0" timeOffset="1547.007">1806 192 7832 0 0,'0'0'602'0'0,"-1"0"-395"0"0,-3 0 104 0 0,3 0 1181 0 0,-10 0 1116 0 0,0 1 0 0 0,0 0-1 0 0,-3 1-2607 0 0,3 1 240 0 0,0-1-1 0 0,1 2 1 0 0,0 0-1 0 0,-1 0 1 0 0,1 0-1 0 0,1 2 1 0 0,-1-1-1 0 0,-7 7-239 0 0,5-3 142 0 0,0 1 0 0 0,1 0 0 0 0,1 0 0 0 0,0 1 0 0 0,0 0 0 0 0,1 1 0 0 0,0 0 0 0 0,-1 5-142 0 0,8-14 12 0 0,1 0-1 0 0,-1-1 1 0 0,1 1 0 0 0,0 0-1 0 0,0 0 1 0 0,0 0-1 0 0,1 0 1 0 0,-1 0-1 0 0,1 0 1 0 0,0 1-1 0 0,0-1 1 0 0,0 0-1 0 0,0 0 1 0 0,0 0-1 0 0,0 0 1 0 0,1 0-1 0 0,0 0 1 0 0,0 1-12 0 0,-1-1 35 0 0,1-1 0 0 0,0 0 0 0 0,0 0 0 0 0,0 0 0 0 0,0 0 0 0 0,0 0 0 0 0,0 0 0 0 0,1-1 0 0 0,-1 1 0 0 0,1 0 0 0 0,-1-1 0 0 0,1 1 1 0 0,-1-1-1 0 0,1 1 0 0 0,0-1 0 0 0,0 0 0 0 0,0 1 0 0 0,0-1 0 0 0,0 0 0 0 0,0 0 0 0 0,0-1 0 0 0,0 1 0 0 0,0 0 0 0 0,0-1 0 0 0,1 1 0 0 0,-1-1-35 0 0,2 0 30 0 0,0 0 0 0 0,0 0 0 0 0,0 0 0 0 0,0-1 0 0 0,0 1-1 0 0,0-1 1 0 0,0 0 0 0 0,0 0 0 0 0,0-1 0 0 0,-1 1 0 0 0,1-1 0 0 0,0 0 0 0 0,-1 0 0 0 0,1 0 0 0 0,-1 0 0 0 0,0-1 0 0 0,0 1-1 0 0,3-3-29 0 0,2-3-201 0 0,0-1 0 0 0,-1 1 0 0 0,0-1-1 0 0,0-1 1 0 0,-1 1 0 0 0,0-2 201 0 0,4-8 231 0 0,-8 14-217 0 0,1 0 1 0 0,-1 0-1 0 0,1 0 0 0 0,0 0 0 0 0,2-2-14 0 0,-5 7 18 0 0,1-1-1 0 0,-1 0 0 0 0,0 1 0 0 0,1-1 1 0 0,-1 1-1 0 0,1-1 0 0 0,-1 1 0 0 0,1-1 1 0 0,-1 1-1 0 0,1-1 0 0 0,-1 1 0 0 0,1 0 1 0 0,-1-1-1 0 0,1 1 0 0 0,-1 0 0 0 0,1-1 1 0 0,0 1-1 0 0,-1 0 0 0 0,1 0 0 0 0,0 0 1 0 0,-1-1-1 0 0,1 1 0 0 0,0 0 0 0 0,-1 0 1 0 0,1 0-1 0 0,0 0 0 0 0,-1 0 0 0 0,1 0 1 0 0,0 0-1 0 0,-1 0 0 0 0,1 1 0 0 0,0-1 1 0 0,-1 0-1 0 0,1 0 0 0 0,0 0 0 0 0,-1 1 1 0 0,1-1-1 0 0,-1 0 0 0 0,1 1 0 0 0,-1-1 1 0 0,1 1-1 0 0,0-1 0 0 0,-1 0 0 0 0,0 1 1 0 0,1-1-1 0 0,-1 1 0 0 0,1-1 0 0 0,-1 1-17 0 0,11 15 153 0 0,-1 1-1 0 0,0 0 1 0 0,-2 0 0 0 0,0 1-1 0 0,-1 0 1 0 0,-1 0-1 0 0,0 1-152 0 0,10 13-360 0 0,-15-30 390 0 0,0 0 1 0 0,0 0-1 0 0,0-1 0 0 0,0 1 0 0 0,0 0 0 0 0,0-1 0 0 0,0 1 1 0 0,1-1-1 0 0,-1 1 0 0 0,0-1 0 0 0,1 0 0 0 0,1 2-30 0 0,-2-3-68 0 0,0 0 0 0 0,-1 0 0 0 0,1 1 0 0 0,0-1 0 0 0,0 0 0 0 0,0 0 0 0 0,-1 0 0 0 0,1 0 0 0 0,0 0 0 0 0,0 0 0 0 0,0 0 0 0 0,0 0 0 0 0,-1 0 0 0 0,1-1 0 0 0,0 1 0 0 0,0 0 0 0 0,0 0 0 0 0,-1-1 0 0 0,1 1 0 0 0,0 0 0 0 0,0-1 0 0 0,-1 1 0 0 0,1-1 0 0 0,0 1 0 0 0,-1-1 0 0 0,1 0 0 0 0,-1 1 0 0 0,1-1 0 0 0,0 1 0 0 0,-1-1 0 0 0,1 0 68 0 0,11-18-4839 0 0,-9 8-1639 0 0</inkml:trace>
  <inkml:trace contextRef="#ctx0" brushRef="#br0" timeOffset="1771.986">2016 48 17735 0 0,'0'0'399'0'0,"0"0"60"0"0,0 0 25 0 0,0 0-47 0 0,0 8-272 0 0,0 3 103 0 0,1-1-1 0 0,1 1 0 0 0,1 5-267 0 0,4 24 944 0 0,2 33 557 0 0,-3-41-946 0 0,-5-25-488 0 0,1 0 0 0 0,-1 0 1 0 0,0 0-1 0 0,-1 1-67 0 0,2 16 123 0 0,-2-19-101 0 0,1 0 0 0 0,-1 0 0 0 0,0 1 0 0 0,-1-1 0 0 0,1 0 0 0 0,-2 5-22 0 0,2-5-115 0 0,-1 0 0 0 0,0 0 0 0 0,1 0 0 0 0,0 0 0 0 0,1 0 0 0 0,-1 3 115 0 0,1 8-1694 0 0,-12-21-2378 0 0,1-3-2509 0 0</inkml:trace>
  <inkml:trace contextRef="#ctx0" brushRef="#br0" timeOffset="2053.552">2078 194 13416 0 0,'11'21'613'0'0,"-11"-21"-592"0"0,0 0 0 0 0,0 1 0 0 0,0-1 0 0 0,0 0 0 0 0,1 0 0 0 0,-1 0 0 0 0,0 0 0 0 0,0 0 0 0 0,1 0-1 0 0,-1 0 1 0 0,0 0 0 0 0,0 0 0 0 0,0 0 0 0 0,1 0 0 0 0,-1 0 0 0 0,0 0 0 0 0,0 0 0 0 0,1 0 0 0 0,-1 0 0 0 0,0 0 0 0 0,0 0 0 0 0,0 0 0 0 0,1 0 0 0 0,-1 0 0 0 0,0 0 0 0 0,0 0 0 0 0,0 0 0 0 0,1 0 0 0 0,-1 0 0 0 0,0 0 0 0 0,0-1-1 0 0,0 1 1 0 0,0 0 0 0 0,1 0 0 0 0,-1 0 0 0 0,0 0 0 0 0,0-1 0 0 0,0 1 0 0 0,0 0 0 0 0,0 0 0 0 0,1 0 0 0 0,-1-1-21 0 0,5-5-37 0 0,-1 5 168 0 0,0 0 1 0 0,-1 1-1 0 0,1 0 1 0 0,-1-1 0 0 0,1 1-1 0 0,0 0 1 0 0,-1 1 0 0 0,1-1-1 0 0,0 1 1 0 0,-1 0 0 0 0,4 0-132 0 0,0 2 425 0 0,1-1 0 0 0,-1 1 0 0 0,0 1 0 0 0,0-1 0 0 0,-1 1 0 0 0,1 0 0 0 0,-1 1 0 0 0,0 0 1 0 0,0 0-1 0 0,0 0 0 0 0,-1 0 0 0 0,0 1 0 0 0,0 0 0 0 0,0 0 0 0 0,-1 1 0 0 0,0-1 1 0 0,0 1-1 0 0,0 0 0 0 0,-1 0 0 0 0,1 2-425 0 0,3 15 263 0 0,0 1 1 0 0,1 19-264 0 0,1-21 138 0 0,6 6-963 0 0,-14-27 386 0 0,-1-4-287 0 0,-3-5-1205 0 0,3-1-516 0 0</inkml:trace>
  <inkml:trace contextRef="#ctx0" brushRef="#br0" timeOffset="2699.757">2623 115 14480 0 0,'0'0'662'0'0,"0"0"-11"0"0,11 3 45 0 0,15 9 1966 0 0,-25-11-2284 0 0,-1-1-62 0 0,3 4 348 0 0,-1-3 649 0 0,-7 2-721 0 0,-19 5-177 0 0,20-7-380 0 0,-1 1-1 0 0,1-1 0 0 0,-1 1 0 0 0,1 0 1 0 0,-1 0-1 0 0,1 0 0 0 0,0 1 0 0 0,0-1-34 0 0,-16 11 78 0 0,15-11-64 0 0,0 1 0 0 0,1 0 0 0 0,-1 0-1 0 0,1 1 1 0 0,-2 1-14 0 0,-12 11 66 0 0,13-12-46 0 0,1 0 0 0 0,0 0-1 0 0,0 0 1 0 0,0 1 0 0 0,0-1 0 0 0,1 1 0 0 0,-1 0 0 0 0,1 0 0 0 0,0 0-20 0 0,1 1 0 0 0,-1 0 0 0 0,1 1 0 0 0,1-1 0 0 0,-1 1 0 0 0,0 6 0 0 0,1-8 0 0 0,1-4 11 0 0,0 0 0 0 0,0 0 0 0 0,0 0 1 0 0,0 1-1 0 0,0-1 0 0 0,0 0 0 0 0,0 0 0 0 0,1 0 0 0 0,-1 0 0 0 0,1 1 0 0 0,-1-1 0 0 0,1 0 0 0 0,-1 0 0 0 0,1 0 0 0 0,-1 0 0 0 0,1 0 0 0 0,0 0 0 0 0,0 0 0 0 0,-1 0 0 0 0,1-1 1 0 0,0 1-1 0 0,0 0 0 0 0,0 0 0 0 0,0-1 0 0 0,0 1 0 0 0,0 0 0 0 0,0-1 0 0 0,0 1 0 0 0,0-1 0 0 0,0 1 0 0 0,1-1 0 0 0,-1 0 0 0 0,0 0 0 0 0,1 1-11 0 0,0-1 96 0 0,0 0-78 0 0,-1 1 1 0 0,1-1-1 0 0,0 0 0 0 0,0-1 0 0 0,0 1 0 0 0,-1 0 0 0 0,1 0 1 0 0,0-1-1 0 0,0 1 0 0 0,-1-1-18 0 0,1 1-28 0 0,7-3 25 0 0,0 0 1 0 0,-1-1-1 0 0,1 0 1 0 0,-1-1 0 0 0,0 0-1 0 0,0 0 1 0 0,-1 0-1 0 0,1-1 1 0 0,-1-1 2 0 0,28-19 20 0 0,-28 22-20 0 0,16-11-30 0 0,1 2 0 0 0,21-10 30 0 0,-44 22-3 0 0,1 1-1 0 0,0-1 0 0 0,0 1 1 0 0,0 0-1 0 0,-1-1 1 0 0,1 1-1 0 0,0 0 0 0 0,0 0 1 0 0,0 0-1 0 0,0 1 0 0 0,-1-1 1 0 0,1 0-1 0 0,0 1 1 0 0,0-1-1 0 0,0 1 0 0 0,-1-1 1 0 0,1 1-1 0 0,0 0 0 0 0,-1 0 1 0 0,2 0 3 0 0,-1 0-11 0 0,0 0 0 0 0,0 0 0 0 0,0 0-1 0 0,0 0 1 0 0,0 0 0 0 0,0-1 0 0 0,1 1 0 0 0,-1-1 0 0 0,0 1 0 0 0,0-1 0 0 0,1 0-1 0 0,-1 0 1 0 0,0 0 0 0 0,2-1 11 0 0,-1 1-4 0 0,1 0 0 0 0,0 0 0 0 0,-1 0 0 0 0,1 1 0 0 0,-1-1 0 0 0,1 1 0 0 0,-1-1 0 0 0,1 1 0 0 0,-1 1-1 0 0,0-1 1 0 0,1 0 0 0 0,-1 1 0 0 0,0-1 0 0 0,0 1 0 0 0,0 0 0 0 0,0 0 0 0 0,0 0 0 0 0,0 1 0 0 0,-1-1 0 0 0,1 1 0 0 0,0 1 4 0 0,2 1 6 0 0,0 1 1 0 0,0-1-1 0 0,-1 1 1 0 0,0 1-1 0 0,0-1 1 0 0,-1 0 0 0 0,1 1-1 0 0,-1 0 1 0 0,-1 0-1 0 0,1 0-6 0 0,-1 0 255 0 0,-1 1 0 0 0,1-1-1 0 0,-1 1 1 0 0,0 3-255 0 0,-1-9 27 0 0,0-1-1 0 0,0 0 0 0 0,0 1 1 0 0,0-1-1 0 0,0 1 1 0 0,0-1-1 0 0,0 0 0 0 0,-1 1 1 0 0,1-1-1 0 0,0 1 1 0 0,-1-1-1 0 0,1 0 1 0 0,-1 1-1 0 0,0-1 0 0 0,1 0 1 0 0,-1 0-1 0 0,0 0 1 0 0,0 1-1 0 0,0-1 0 0 0,0 0 1 0 0,0 0-1 0 0,0 0 1 0 0,0 0-1 0 0,0 0 0 0 0,0-1 1 0 0,0 1-1 0 0,-1 0-26 0 0,1-1 1 0 0,1 1-1 0 0,-1-1 1 0 0,0 0-1 0 0,1 0 0 0 0,-1 0 1 0 0,0 0-1 0 0,0 0 1 0 0,1 0-1 0 0,-1 0 1 0 0,0 0-1 0 0,0 0 0 0 0,1 0 1 0 0,-1 0-1 0 0,0-1 1 0 0,0 1-1 0 0,1 0 1 0 0,-1 0-1 0 0,0-1 0 0 0,1 1 1 0 0,-1-1-1 0 0,0 1 1 0 0,1 0-1 0 0,-1-1 1 0 0,1 1-1 0 0,-1-1 0 0 0,1 0 1 0 0,-1 1-1 0 0,1-1 1 0 0,-1 1-1 0 0,1-1 1 0 0,-1 0-1 0 0,1 1 0 0 0,0-1 1 0 0,-1 0-1 0 0,1 1 1 0 0,0-1-1 0 0,0 0 1 0 0,-1 1-1 0 0,1-1 1 0 0,0 0-1 0 0,-1-2-21 0 0,1 1 1 0 0,-1 0 0 0 0,1-1 0 0 0,-1 1 0 0 0,1-1 0 0 0,0 0 0 0 0,0 1 0 0 0,0-1-1 0 0,0 1 1 0 0,0-1 0 0 0,1-1 20 0 0,1-3-160 0 0,1 0-1 0 0,0 0 1 0 0,0 0-1 0 0,0 1 1 0 0,1-1-1 0 0,0 1 1 0 0,0-1-1 0 0,5-4 161 0 0,12-16-181 0 0,-15 18 128 0 0,0 1-1 0 0,0 0 1 0 0,1 1 0 0 0,0 0-1 0 0,8-7 54 0 0,-6 7 18 0 0,1 0-1 0 0,-1 1 1 0 0,1 0-1 0 0,1 1 1 0 0,-1 0-18 0 0,-6 3 6 0 0,0 1 0 0 0,-1 0 1 0 0,1 0-1 0 0,0 0 0 0 0,0 0 0 0 0,-1 1 1 0 0,1-1-1 0 0,0 1 0 0 0,0 0 1 0 0,0 0-1 0 0,0 0 0 0 0,-1 1 1 0 0,1-1-1 0 0,0 1 0 0 0,0 0 1 0 0,-1 0-1 0 0,2 1-6 0 0,4 2 92 0 0,0 0-1 0 0,0 0 1 0 0,-1 1-1 0 0,1 1 1 0 0,-1-1 0 0 0,0 1-1 0 0,-1 0 1 0 0,0 1 0 0 0,0 0-1 0 0,0 0 1 0 0,2 4-92 0 0,3 2 60 0 0,-10-10-49 0 0,0-1 0 0 0,1 1-1 0 0,-1 0 1 0 0,0-1 0 0 0,0 1 0 0 0,-1 0 0 0 0,1 0-1 0 0,-1 0 1 0 0,2 3-11 0 0,-2-3-21 0 0,0-1 0 0 0,0 0-1 0 0,0 1 1 0 0,1-1 0 0 0,-1 0-1 0 0,1 0 1 0 0,0 0 0 0 0,-1 0-1 0 0,2 1 22 0 0,-1-2-32 0 0,0 1-1 0 0,-1 0 0 0 0,1 0 0 0 0,-1-1 1 0 0,1 1-1 0 0,-1 0 0 0 0,0 0 1 0 0,0 0-1 0 0,0 1 0 0 0,0-1 0 0 0,0 0 1 0 0,0 0-1 0 0,0 1 33 0 0,-1 2-213 0 0,4 8-6575 0 0,1-7-673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3:38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42 18863 0 0,'0'0'862'0'0,"1"4"283"0"0,1 13-1116 0 0,-2-14 36 0 0,1 1 0 0 0,-1-1 0 0 0,1 1 0 0 0,-1-1 0 0 0,1 0 1 0 0,0 0-1 0 0,1 1 0 0 0,-1-1 0 0 0,2 3-65 0 0,55 105 3738 0 0,1 17-3738 0 0,-49-104 69 0 0,-6-15-93 0 0,-1-1-1 0 0,1 1 1 0 0,1-1-1 0 0,-1 0 1 0 0,5 5 24 0 0,-7-11-220 0 0,0 0-8 0 0,-1 0 0 0 0,0-1 0 0 0,1 1 0 0 0,-1 0 0 0 0,0 0 0 0 0,0 0 0 0 0,0 0 0 0 0,0 0 0 0 0,0 0 0 0 0,0 1 228 0 0,-8-3-3217 0 0,-1 0 763 0 0</inkml:trace>
  <inkml:trace contextRef="#ctx0" brushRef="#br0" timeOffset="302.721">10 278 3680 0 0,'-6'-3'381'0'0,"3"0"77"0"0,2 3 1861 0 0,6-2 6011 0 0,10 1-5993 0 0,-9 1-1827 0 0,140-22 1553 0 0,-18 3-1608 0 0,-90 14-739 0 0,-20 3 382 0 0,0-1 1 0 0,0-1-1 0 0,8-3-98 0 0,-19 4-636 0 0,0 1-1 0 0,-1-1 1 0 0,0 0-1 0 0,5-3 637 0 0,-6 2-1298 0 0,0 0 0 0 0,0 0 1 0 0,0 0-1 0 0,-1-1 0 0 0,4-3 1298 0 0,5-8-4989 0 0</inkml:trace>
  <inkml:trace contextRef="#ctx0" brushRef="#br0" timeOffset="624.805">587 1 12384 0 0,'0'0'564'0'0,"0"0"-10"0"0,0 0-231 0 0,0 2 352 0 0,6 171 5408 0 0,-4-146-5206 0 0,1 1-1 0 0,1-1 1 0 0,5 17-877 0 0,4 26 910 0 0,-13-69-898 0 0,0-1 0 0 0,0 1 1 0 0,0 0-1 0 0,0-1 0 0 0,1 1 0 0 0,-1 0 0 0 0,0-1 0 0 0,-1 1 0 0 0,1 0 0 0 0,0-1 0 0 0,0 1 0 0 0,0 0 1 0 0,0-1-1 0 0,0 1 0 0 0,-1-1 0 0 0,1 1 0 0 0,0 0 0 0 0,0-1 0 0 0,-1 1 0 0 0,1-1 0 0 0,-1 1 0 0 0,1-1 1 0 0,0 1-1 0 0,-1-1 0 0 0,1 1 0 0 0,-1-1 0 0 0,1 1 0 0 0,-1-1 0 0 0,1 0 0 0 0,-1 1 0 0 0,0-1 0 0 0,1 0 1 0 0,-1 1-1 0 0,1-1 0 0 0,-1 0 0 0 0,0 0 0 0 0,1 0 0 0 0,-1 1 0 0 0,0-1 0 0 0,0 0-12 0 0,0 0 96 0 0,1 0 0 0 0,-1 6-221 0 0,-2-12-127 0 0,-3-14-195 0 0,4 11 250 0 0,0 0 0 0 0,1 0 0 0 0,1 0 0 0 0,-1 0-1 0 0,2-7 198 0 0,-1 12-54 0 0,0 1-1 0 0,1 0 1 0 0,-1 0-1 0 0,1 0 1 0 0,0 0-1 0 0,0 0 0 0 0,0 0 1 0 0,0 0-1 0 0,0 0 1 0 0,1 0-1 0 0,-1 0 1 0 0,1 0-1 0 0,0 1 1 0 0,0-1-1 0 0,0 1 0 0 0,0-1 1 0 0,0 1-1 0 0,1 0 55 0 0,-3 1 5 0 0,1 0 0 0 0,-1 1-1 0 0,1-1 1 0 0,0 1 0 0 0,-1-1-1 0 0,1 1 1 0 0,-1-1 0 0 0,1 1-1 0 0,0-1 1 0 0,-1 1 0 0 0,1 0-1 0 0,0-1 1 0 0,-1 1 0 0 0,1 0-1 0 0,0 0 1 0 0,0 0-1 0 0,-1-1 1 0 0,1 1 0 0 0,0 0-1 0 0,0 0 1 0 0,0 0 0 0 0,-1 0-1 0 0,1 0 1 0 0,0 0 0 0 0,0 1-1 0 0,-1-1 1 0 0,1 0 0 0 0,0 0-1 0 0,0 0 1 0 0,-1 1 0 0 0,1-1-1 0 0,0 0-4 0 0,1 1 27 0 0,4 2 65 0 0,1-1 1 0 0,-1 1-1 0 0,0 0 0 0 0,-1 0 0 0 0,1 1 0 0 0,0 0 1 0 0,3 3-93 0 0,-2-2 122 0 0,-1 0 1 0 0,1 0 0 0 0,0-1 0 0 0,0 0 0 0 0,4 1-123 0 0,38 15-35 0 0,-18-7 1220 0 0,28 8-1185 0 0,-50-19 108 0 0,1 1 0 0 0,-1-1-1 0 0,1-1 1 0 0,0 0-1 0 0,0 0 1 0 0,0-1-1 0 0,-1 0 1 0 0,6-1-108 0 0,-12 0 7 0 0,0 1-1 0 0,0 0 1 0 0,0-1 0 0 0,-1 0 0 0 0,1 0 0 0 0,0 0-1 0 0,0 0 1 0 0,-1 0 0 0 0,1 0 0 0 0,-1-1 0 0 0,1 1-1 0 0,-1-1 1 0 0,0 1 0 0 0,1-1 0 0 0,-1 0 0 0 0,0 0-1 0 0,0 0 1 0 0,0 0 0 0 0,-1-1 0 0 0,1 1-1 0 0,0 0 1 0 0,-1-1 0 0 0,1 0 0 0 0,-1 1 0 0 0,0-1-1 0 0,0 1 1 0 0,0-1 0 0 0,0 0 0 0 0,-1 0 0 0 0,1 0-1 0 0,-1 1 1 0 0,1-2-7 0 0,-1-6-125 0 0,0 0 0 0 0,0 0-1 0 0,-1 0 1 0 0,0 0 0 0 0,-1 0-1 0 0,0 0 1 0 0,-1 1 0 0 0,0-1-1 0 0,-1-2 126 0 0,4 11 27 0 0,-1 0 0 0 0,1 0 1 0 0,0 0-1 0 0,-1 0 0 0 0,0 0 0 0 0,1 0 0 0 0,-1 1 0 0 0,1-1 0 0 0,-1 0 0 0 0,0 0 0 0 0,0 0 1 0 0,1 1-1 0 0,-1-1 0 0 0,0 0 0 0 0,0 1-27 0 0,0 0 17 0 0,0 0 0 0 0,1 0 0 0 0,-1 0 0 0 0,0 0-1 0 0,1 0 1 0 0,-1 0 0 0 0,0 0 0 0 0,1 0 0 0 0,-1 0 0 0 0,1 1 0 0 0,-1-1 0 0 0,0 0 0 0 0,1 0 0 0 0,-1 1-1 0 0,1-1 1 0 0,-1 0 0 0 0,1 1 0 0 0,-1-1 0 0 0,1 1 0 0 0,-1-1 0 0 0,1 1 0 0 0,-1-1 0 0 0,1 1 0 0 0,0-1 0 0 0,-1 1-17 0 0,-1 1 1 0 0,0 1 0 0 0,1-1 0 0 0,-1 1 0 0 0,1-1 0 0 0,0 1 0 0 0,0 0 0 0 0,0 0 0 0 0,0-1 0 0 0,0 1 1 0 0,0 0-1 0 0,1 0 0 0 0,-1 2-1 0 0,0 40-2 0 0,1-32 1 0 0,0-2 17 0 0,1 0 0 0 0,0 0 0 0 0,0 0 0 0 0,1-1 0 0 0,0 1 0 0 0,3 6-16 0 0,-3-11 8 0 0,1 0 0 0 0,-1-1 0 0 0,1 1 0 0 0,0-1 0 0 0,0 0 0 0 0,1 0 0 0 0,-1 0 0 0 0,1 0 0 0 0,0 0 0 0 0,1-1 0 0 0,-1 0 0 0 0,4 3-8 0 0,-1-2 0 0 0,0 0 0 0 0,1 0 0 0 0,0-1 0 0 0,0 0 0 0 0,0 0 0 0 0,1-1 0 0 0,-1 0 0 0 0,1 0 0 0 0,-1-1 0 0 0,1 0 0 0 0,5 0 0 0 0,14 3-25 0 0,-5 0-1740 0 0,-1-3-3490 0 0,1-4-2707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3:38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128 218 15576 0 0,'0'0'712'0'0,"0"-1"-15"0"0,0 0-688 0 0,0 1 0 0 0,0-1 0 0 0,0 1 0 0 0,0 0 0 0 0,0-1 0 0 0,0 1 0 0 0,0-1 0 0 0,0 1 0 0 0,0-1 0 0 0,-1 1 0 0 0,1 0 0 0 0,0-1 0 0 0,0 1 0 0 0,0 0 0 0 0,-1-1 1 0 0,1 1-1 0 0,0 0 0 0 0,0-1 0 0 0,-1 1 0 0 0,1 0 0 0 0,0-1 0 0 0,-1 1 0 0 0,1 0 0 0 0,0 0 0 0 0,-1-1 0 0 0,1 1 0 0 0,0 0 0 0 0,-1 0 0 0 0,1 0 0 0 0,-1 0 0 0 0,1-1-9 0 0,-2 1 76 0 0,1-1-21 0 0,0 0 1 0 0,0 1-1 0 0,0-1 1 0 0,0 0-1 0 0,0 1 0 0 0,0-1 1 0 0,-1 1-1 0 0,1 0 1 0 0,0-1-1 0 0,0 1 0 0 0,-1 0 1 0 0,1 0-1 0 0,0 0 1 0 0,0-1-1 0 0,-1 1 1 0 0,1 1-1 0 0,0-1 0 0 0,0 0 1 0 0,-1 0-1 0 0,1 0 1 0 0,0 1-1 0 0,0-1 1 0 0,0 1-1 0 0,-1-1 0 0 0,1 1 1 0 0,0-1-1 0 0,0 1 1 0 0,0 0-1 0 0,0-1 1 0 0,0 1-1 0 0,0 0 0 0 0,0 0 1 0 0,0 0-1 0 0,0 0 1 0 0,0 0-1 0 0,1 0 1 0 0,-1 0-1 0 0,0 0 0 0 0,1 0 1 0 0,-1 0-1 0 0,1 0 1 0 0,-1 1-56 0 0,0 9 68 0 0,1-10-58 0 0,0 1 0 0 0,0-1 0 0 0,0 0 0 0 0,0 0 1 0 0,0 0-1 0 0,-1 0 0 0 0,1 0 0 0 0,0 0 1 0 0,0 1-1 0 0,-1-1 0 0 0,1 0 0 0 0,-1 0 0 0 0,1 0 1 0 0,-1 0-1 0 0,1 0 0 0 0,-1 0 0 0 0,0 0 0 0 0,1 0 1 0 0,-1-1-1 0 0,0 1 0 0 0,0 0 0 0 0,0 0 0 0 0,1 0 1 0 0,-1-1-1 0 0,0 1 0 0 0,0-1 0 0 0,0 1 1 0 0,0-1-1 0 0,0 1 0 0 0,-1-1 0 0 0,1 1 0 0 0,0-1-10 0 0,-2 2 22 0 0,0-1 0 0 0,0 1 0 0 0,0 0 0 0 0,0 0-1 0 0,1 0 1 0 0,-1 0 0 0 0,1 0 0 0 0,-1 0 0 0 0,1 1-1 0 0,0 0 1 0 0,0-1 0 0 0,0 1 0 0 0,0 0 0 0 0,0 0-1 0 0,1 0 1 0 0,-1 0 0 0 0,1 0 0 0 0,0 0 0 0 0,0 0-1 0 0,0 1 1 0 0,0 1-22 0 0,-2 8 20 0 0,1 1-1 0 0,0-1 1 0 0,1 1-1 0 0,1 10-19 0 0,0-21 11 0 0,0-1-1 0 0,1 1 0 0 0,-1 0 0 0 0,1 0 0 0 0,-1-1 0 0 0,1 1 0 0 0,0 0 0 0 0,0-1 1 0 0,0 1-1 0 0,0-1 0 0 0,0 1 0 0 0,1-1 0 0 0,-1 1 0 0 0,1-1 0 0 0,-1 0 0 0 0,1 0 1 0 0,0 0-1 0 0,0 0 0 0 0,0 0 0 0 0,0 0 0 0 0,1-1 0 0 0,-1 1 0 0 0,0 0 1 0 0,1-1-1 0 0,-1 0 0 0 0,1 0 0 0 0,-1 0 0 0 0,1 0 0 0 0,-1 0 0 0 0,2 0-10 0 0,0 0 30 0 0,0 0-1 0 0,0 0 0 0 0,0-1 0 0 0,0 0 1 0 0,0 1-1 0 0,0-2 0 0 0,1 1 0 0 0,-1 0 1 0 0,0-1-1 0 0,0 1 0 0 0,0-1 0 0 0,0 0 1 0 0,0-1-1 0 0,0 1 0 0 0,-1-1 1 0 0,1 0-1 0 0,0 0 0 0 0,-1 0 0 0 0,1 0 1 0 0,-1 0-1 0 0,3-3-29 0 0,-4 3 63 0 0,1 0 1 0 0,-1 0 0 0 0,0 0-1 0 0,0-1 1 0 0,0 1-1 0 0,0-1 1 0 0,-1 1 0 0 0,1-1-1 0 0,-1 0 1 0 0,1 1-1 0 0,-1-1 1 0 0,0 0 0 0 0,0 0-1 0 0,0 0 1 0 0,-1 0-1 0 0,1 0 1 0 0,-1 0-1 0 0,1 0 1 0 0,-1-1 0 0 0,0 1-1 0 0,0 0 1 0 0,0 0-1 0 0,-1 0 1 0 0,1 0 0 0 0,-1 0-1 0 0,0 0 1 0 0,0 0-1 0 0,0 0 1 0 0,0-1-64 0 0,-1-2-130 0 0,-1 0-1 0 0,0 0 1 0 0,0 1-1 0 0,0-1 1 0 0,0 1 0 0 0,-1-1-1 0 0,0 1 1 0 0,0 1 0 0 0,-5-5 130 0 0,-22-21-187 0 0,23 25 26 0 0,6 8 83 0 0,11 12-136 0 0,-6-12 211 0 0,1 0 0 0 0,0 0 1 0 0,0 0-1 0 0,0 0 0 0 0,0-1 1 0 0,0 1-1 0 0,1-1 0 0 0,-1 0 0 0 0,1-1 1 0 0,-1 1-1 0 0,2-1 3 0 0,4 2-14 0 0,-1-1-1 0 0,1-1 1 0 0,0 0 0 0 0,-1 0-1 0 0,2-1 15 0 0,12 0-32 0 0,0-2-1 0 0,-1 0 0 0 0,1-2 0 0 0,-1 0 0 0 0,0-2 1 0 0,0 0-1 0 0,-1-1 0 0 0,1-2 0 0 0,-2 0 0 0 0,4-2 33 0 0,12-7-61 0 0,-28 15 31 0 0,0-1 1 0 0,0 0-1 0 0,0 0 0 0 0,0-1 1 0 0,0 0-1 0 0,-1-1 0 0 0,5-4 30 0 0,-6 4 33 0 0,0 0 0 0 0,-1-1 0 0 0,0 0 0 0 0,0 0 0 0 0,0 0 0 0 0,-1-1 0 0 0,0 0 0 0 0,0 0-1 0 0,-1 0 1 0 0,3-8-33 0 0,-5 12 11 0 0,-1 1 0 0 0,1-1 0 0 0,0 0 0 0 0,-1 0 0 0 0,0 0 0 0 0,0 1 0 0 0,0-1 0 0 0,0 0 0 0 0,-1 0 0 0 0,1 0 0 0 0,-1 1 0 0 0,0-1 0 0 0,0 0-1 0 0,-1 1 1 0 0,1-1 0 0 0,-1 0 0 0 0,1 1 0 0 0,-1 0 0 0 0,0-1 0 0 0,0 1 0 0 0,-1 0 0 0 0,1 0 0 0 0,-1 0 0 0 0,0 1 0 0 0,-1-2-11 0 0,2 2 79 0 0,-1 0 1 0 0,1 1-1 0 0,-1-1 1 0 0,0 1-1 0 0,1 0 1 0 0,-1 0-1 0 0,0 0 1 0 0,1 0-1 0 0,-1 0 1 0 0,0 1-1 0 0,0-1 1 0 0,0 1-1 0 0,0 0 1 0 0,-1 0-80 0 0,3 0 44 0 0,0 1-1 0 0,0-1 1 0 0,0 1-1 0 0,-1 0 1 0 0,1-1-1 0 0,0 1 1 0 0,0 0 0 0 0,0 0-1 0 0,1 0 1 0 0,-1 0-1 0 0,0 0 1 0 0,0 0 0 0 0,0 0-1 0 0,1 0 1 0 0,-1 0-1 0 0,0 1-43 0 0,0 1 23 0 0,-1 1 0 0 0,1 0 0 0 0,0 0 1 0 0,1 0-1 0 0,-1 0 0 0 0,1 0 0 0 0,-1 0 0 0 0,1 0 0 0 0,0 0 0 0 0,1 1-23 0 0,-3 24-7 0 0,-9 5-7 0 0,8-27-44 0 0,0 1 0 0 0,1 0 0 0 0,0 0 0 0 0,-1 6 58 0 0,0 9-30 0 0,-2 9 2 0 0,2 0 0 0 0,1 0 0 0 0,2 18 28 0 0,5-2 53 0 0,1 0 0 0 0,7 17-53 0 0,3 18 38 0 0,0 39 109 0 0,-15-117-87 0 0,-1 1 0 0 0,0 0 0 0 0,0-1 0 0 0,-1 1 0 0 0,0 2-60 0 0,-5 9-1453 0 0,5-16 824 0 0,0 0 0 0 0,1 1 1 0 0,-1-1-1 0 0,0 0 0 0 0,0 0 0 0 0,0 0 0 0 0,0 0 0 0 0,-1 0 1 0 0,1 0-1 0 0,-1 1 629 0 0,-4 1-6881 0 0</inkml:trace>
  <inkml:trace contextRef="#ctx0" brushRef="#br0" timeOffset="281.971">269 498 17503 0 0,'0'0'68'0'0,"-1"0"-1"0"0,1 0 1 0 0,0 0-1 0 0,-1 0 1 0 0,1-1-1 0 0,0 1 0 0 0,0 0 1 0 0,-1 0-1 0 0,1 0 1 0 0,0 0-1 0 0,0 0 0 0 0,-1 0 1 0 0,1-1-1 0 0,0 1 1 0 0,0 0-1 0 0,0 0 1 0 0,-1 0-1 0 0,1-1 0 0 0,0 1 1 0 0,0 0-1 0 0,0 0 1 0 0,-1-1-1 0 0,1 1 0 0 0,0 0 1 0 0,0 0-1 0 0,0-1 1 0 0,0 1-1 0 0,0 0 1 0 0,0 0-1 0 0,0-1-67 0 0,9-1 1978 0 0,-2 1-2369 0 0,8 0 481 0 0,-1 0 1 0 0,1 2 0 0 0,-1-1 0 0 0,8 3-91 0 0,19 0-5 0 0,25-2 4 0 0,33 2 30 0 0,-55-1 20 0 0,0-1-1 0 0,5-3-48 0 0,40-6-4407 0 0,-57 3-2022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3:43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53 207 14280 0 0,'0'0'654'0'0,"0"0"-11"0"0,-1 13-388 0 0,-17 33 1519 0 0,7-1-574 0 0,2 0 0 0 0,2 0 0 0 0,0 19-1200 0 0,7-47 254 0 0,1 0 0 0 0,0-1 0 0 0,1 1 0 0 0,1-1 0 0 0,0 1 0 0 0,1-1 0 0 0,1 0 0 0 0,4 10-254 0 0,-8-23 32 0 0,1-1-1 0 0,-1 1 1 0 0,0 0-1 0 0,1 0 1 0 0,0-1 0 0 0,-1 1-1 0 0,1-1 1 0 0,0 1-1 0 0,1-1 1 0 0,-1 0 0 0 0,0 0-1 0 0,0 0 1 0 0,1 0-1 0 0,-1 0 1 0 0,1-1 0 0 0,0 1-1 0 0,0-1 1 0 0,-1 1-1 0 0,1-1 1 0 0,0 0 0 0 0,0 0-1 0 0,0 0 1 0 0,0-1-1 0 0,0 1 1 0 0,0-1 0 0 0,1 0-1 0 0,-1 1 1 0 0,0-1-1 0 0,0-1 1 0 0,0 1 0 0 0,0 0-32 0 0,3-1 37 0 0,-1 0 0 0 0,0 0 0 0 0,1 0 0 0 0,-1-1 1 0 0,0 0-1 0 0,0 0 0 0 0,0 0 0 0 0,0 0 0 0 0,0-1 1 0 0,-1 0-1 0 0,1 0 0 0 0,-1 0 0 0 0,0-1 0 0 0,0 1 1 0 0,0-1-1 0 0,0 0 0 0 0,2-2-37 0 0,3-9-136 0 0,1 0-1 0 0,-2-1 1 0 0,0 1 0 0 0,-1-2-1 0 0,-1 1 1 0 0,0-1 0 0 0,-1 0 0 0 0,-1 0-1 0 0,1-7 137 0 0,-4 17 0 0 0,0 3 0 0 0,0-1 0 0 0,0 1 0 0 0,-1 0 0 0 0,1-1 0 0 0,-1 1 0 0 0,0 0 0 0 0,-1-1 0 0 0,1 1 0 0 0,-1-1 0 0 0,0 1 0 0 0,1 3 0 0 0,0 1 0 0 0,0 0 0 0 0,0 0 0 0 0,0 0 0 0 0,0-1 0 0 0,0 1 0 0 0,0 0 0 0 0,0 0 0 0 0,0 0 0 0 0,0-1 0 0 0,0 1 0 0 0,-1 0 0 0 0,1 0 0 0 0,0 0 0 0 0,0 0 0 0 0,0-1 0 0 0,0 1 0 0 0,0 0 0 0 0,-1 0 0 0 0,1 0 0 0 0,0 0 0 0 0,0 0 0 0 0,0 0 0 0 0,-1-1 0 0 0,1 1 0 0 0,0 0 0 0 0,0 0 0 0 0,0 0 0 0 0,-1 0 0 0 0,1 0 0 0 0,0 0 0 0 0,0 0 0 0 0,0 0 0 0 0,-1 0 0 0 0,1 0 0 0 0,0 0 0 0 0,0 0 0 0 0,-1 0 0 0 0,1 0 0 0 0,0 0 0 0 0,0 0 0 0 0,0 0 0 0 0,-1 1 0 0 0,1-1 0 0 0,0 0 0 0 0,0 0 0 0 0,0 0 0 0 0,0 0 0 0 0,-1 0 0 0 0,1 0 0 0 0,0 1 0 0 0,-6 4 0 0 0,2-2 0 0 0,1 1 0 0 0,-1 0 0 0 0,1 0 0 0 0,0 1 0 0 0,0-1 0 0 0,1 0 0 0 0,-1 1 0 0 0,1 0 0 0 0,0-1 0 0 0,0 1 0 0 0,1 0 0 0 0,0 0 0 0 0,-1 0 0 0 0,1 0 0 0 0,1 1 0 0 0,-2 5 0 0 0,1 0 0 0 0,1-1 0 0 0,0 1 0 0 0,0-1 0 0 0,1 1 0 0 0,0 0 0 0 0,1 0 0 0 0,0-5 70 0 0,0 1-1 0 0,0-1 1 0 0,0 1-1 0 0,1-1 0 0 0,0 0 1 0 0,0 0-1 0 0,0 0 1 0 0,1-1-1 0 0,0 1 1 0 0,0-1-1 0 0,1 0 0 0 0,-1 0 1 0 0,1 0-1 0 0,1 0-69 0 0,-3-2 36 0 0,0-1 0 0 0,0 0 0 0 0,0 0 0 0 0,0 0 0 0 0,0-1 0 0 0,0 1 0 0 0,1-1 0 0 0,-1 1 0 0 0,1-1 0 0 0,-1 0 0 0 0,1-1 0 0 0,-1 1 0 0 0,1-1 0 0 0,-1 1 0 0 0,1-1 0 0 0,0 0 0 0 0,-1 0 0 0 0,1 0 0 0 0,-1-1 0 0 0,1 0 0 0 0,0 1 0 0 0,-1-1 0 0 0,1 0 0 0 0,-1-1 0 0 0,0 1 0 0 0,1-1 0 0 0,-1 0-36 0 0,6-3-41 0 0,-1 0-1 0 0,0-1 0 0 0,0 0 1 0 0,0 0-1 0 0,-1-1 1 0 0,0 0-1 0 0,-1 0 0 0 0,1-1 1 0 0,-1 0-1 0 0,-1 0 1 0 0,0 0-1 0 0,0-1 0 0 0,0 0 1 0 0,-1 0-1 0 0,1-4 42 0 0,8-16-465 0 0,-5 11 10 0 0,0-1-1 0 0,3-15 456 0 0,-5 13 0 0 0,-4 14 0 0 0,-7 21 0 0 0,2-4 15 0 0,0 1 1 0 0,0 0-1 0 0,1 1 0 0 0,1-1 0 0 0,-1 0 0 0 0,2 0 1 0 0,0 1-1 0 0,1 6-15 0 0,-1-10 24 0 0,1 0 0 0 0,1-1 0 0 0,-1 1-1 0 0,1-1 1 0 0,1 1 0 0 0,-1-1 0 0 0,1 0 0 0 0,1 0 0 0 0,-1 0 0 0 0,1 0 0 0 0,0 0-1 0 0,1-1 1 0 0,-1 0-24 0 0,-1-3 33 0 0,-1-1 0 0 0,0 1 0 0 0,1-1 0 0 0,0 0 0 0 0,-1 0 0 0 0,1 0 0 0 0,0 0 0 0 0,1 0-33 0 0,-3-1 9 0 0,0-1 1 0 0,0 1-1 0 0,1-1 0 0 0,-1 1 0 0 0,0-1 0 0 0,0 0 0 0 0,0 1 1 0 0,0-1-1 0 0,1 0 0 0 0,-1 0 0 0 0,0 0 0 0 0,0 0 1 0 0,1 0-1 0 0,-1 0 0 0 0,0 0 0 0 0,0 0 0 0 0,1-1 0 0 0,-1 1 1 0 0,0 0-1 0 0,0-1 0 0 0,0 1 0 0 0,0-1 0 0 0,0 0 0 0 0,0 1 1 0 0,0-1-1 0 0,0 0 0 0 0,0 1 0 0 0,0-1 0 0 0,0 0 1 0 0,0 0-1 0 0,0 0 0 0 0,0 0 0 0 0,-1 0 0 0 0,2-1-9 0 0,0-1-23 0 0,-1 0-1 0 0,1 0 0 0 0,-1 0 0 0 0,1-1 1 0 0,-1 1-1 0 0,0-1 0 0 0,0 1 1 0 0,-1-1-1 0 0,1-2 24 0 0,2-14-254 0 0,2-1 1 0 0,0 0-1 0 0,1 1 0 0 0,8-18 254 0 0,-12 34 4 0 0,-1 0-1 0 0,1 0 0 0 0,0 1 0 0 0,0-1 1 0 0,1 1-1 0 0,-1 0 0 0 0,1-1 0 0 0,0 1 1 0 0,-1 0-1 0 0,1 0 0 0 0,1 1 0 0 0,-1-1 1 0 0,0 1-1 0 0,1 0 0 0 0,0-1-3 0 0,-2 2 5 0 0,0 0-1 0 0,1 0 0 0 0,-1 0 0 0 0,0 1 1 0 0,1-1-1 0 0,-1 1 0 0 0,0-1 1 0 0,1 1-1 0 0,-1 0 0 0 0,1 0 0 0 0,-1 0 1 0 0,1 0-1 0 0,-1 1 0 0 0,0-1 0 0 0,1 1 1 0 0,-1-1-1 0 0,0 1 0 0 0,1 0 1 0 0,-1 0-1 0 0,0 0 0 0 0,0 0 0 0 0,0 0 1 0 0,0 0-1 0 0,0 1 0 0 0,2 0-4 0 0,7 7 27 0 0,10 6 446 0 0,0 0 0 0 0,9 4-473 0 0,-23-15 116 0 0,1 0 0 0 0,0-1-1 0 0,0 0 1 0 0,0 0 0 0 0,1-1-1 0 0,-1 0 1 0 0,1 0 0 0 0,8 0-116 0 0,4 0 33 0 0,-1-1 0 0 0,1-1 0 0 0,0-1 0 0 0,0-1 0 0 0,6-2-33 0 0,-24 3 0 0 0,1 0 0 0 0,-1 0 0 0 0,1 0 0 0 0,-1-1 0 0 0,0 1 0 0 0,1-1 0 0 0,-1 0 0 0 0,0 0 0 0 0,0 0 0 0 0,0 0 0 0 0,-1-1 0 0 0,1 1 0 0 0,0-1 0 0 0,-1 0 0 0 0,1 1 0 0 0,-1-1 0 0 0,0 0 0 0 0,0 0 0 0 0,1-4 0 0 0,0 1 0 0 0,0-1 0 0 0,-1 1 0 0 0,0-1 0 0 0,0 0 0 0 0,0 0 0 0 0,-1 0 0 0 0,0 0 0 0 0,0 0 0 0 0,-1-6 0 0 0,0 10 0 0 0,-1 0 0 0 0,1-1 0 0 0,-1 1 0 0 0,0 0 0 0 0,1 0 0 0 0,-2 0 0 0 0,1-1 0 0 0,0 1 0 0 0,-1 0 0 0 0,1 0 0 0 0,0 2 0 0 0,0-1 0 0 0,0 1 0 0 0,0-1 0 0 0,0 1 0 0 0,0-1 0 0 0,0 1 0 0 0,-1 0 0 0 0,1 0 0 0 0,0-1 0 0 0,-1 1 0 0 0,1 0 0 0 0,0 0 0 0 0,-1 0 0 0 0,0 0 0 0 0,1 1 0 0 0,-1-1 0 0 0,1 0 0 0 0,-1 1 0 0 0,-1-1 0 0 0,0 0-1 0 0,0 1 0 0 0,0 0 0 0 0,-1 0-1 0 0,1 0 1 0 0,0 0 0 0 0,0 1 0 0 0,0-1 0 0 0,0 1-1 0 0,0 0 1 0 0,0 0 0 0 0,0 0 0 0 0,-2 0 1 0 0,0 2-82 0 0,0 1 1 0 0,-1-1-1 0 0,1 1 0 0 0,1 0 1 0 0,-1 0-1 0 0,0 1 82 0 0,1-2 42 0 0,0 1-1 0 0,0 0 1 0 0,0 0-1 0 0,1 0 1 0 0,-1 0-1 0 0,1 1 0 0 0,0-1 1 0 0,1 1-1 0 0,-1 0 1 0 0,1-1-1 0 0,-1 2-41 0 0,2-1-29 0 0,-1 0 0 0 0,1 0-1 0 0,0 0 1 0 0,0 0 0 0 0,0 0 0 0 0,1 0-1 0 0,-1 0 1 0 0,1 1 0 0 0,1-1 0 0 0,-1 0-1 0 0,1 3 30 0 0,0-4 19 0 0,0 0 0 0 0,0-1-1 0 0,1 1 1 0 0,-1-1 0 0 0,1 0 0 0 0,-1 1-1 0 0,1-1 1 0 0,0 0 0 0 0,0 0-1 0 0,1 0 1 0 0,-1-1 0 0 0,1 1-1 0 0,-1 0 1 0 0,1-1 0 0 0,0 1 0 0 0,1 0-19 0 0,5 3 3 0 0,1-1-1 0 0,-1 0 1 0 0,1 0 0 0 0,0-1 0 0 0,0 0 0 0 0,0-1 0 0 0,1 0 0 0 0,-1-1 0 0 0,1 0 0 0 0,0-1 0 0 0,-1 0 0 0 0,1 0 0 0 0,0-1 0 0 0,-1-1 0 0 0,1 0 0 0 0,0 0 0 0 0,6-2-3 0 0,-7 1 1 0 0,-1-1-1 0 0,1 0 1 0 0,0 0 0 0 0,-1-1-1 0 0,1 0 1 0 0,-1 0 0 0 0,0-1-1 0 0,-1-1 1 0 0,1 1 0 0 0,-1-2-1 0 0,0 1 1 0 0,-1-1 0 0 0,1 0-1 0 0,-1 0 1 0 0,-1-1 0 0 0,1 0 0 0 0,-1 0-1 0 0,2-6 0 0 0,19-32 0 0 0,-8 15 0 0 0,12-30 0 0 0,-21 41-17 0 0,-2-1 0 0 0,-1-1-1 0 0,0 0 1 0 0,-1 0 0 0 0,-2 0-1 0 0,0-1 1 0 0,-1 1 0 0 0,-1-15 17 0 0,-2 27 17 0 0,-1-1 0 0 0,0 1 0 0 0,-1 0 0 0 0,0 0 0 0 0,0 0 1 0 0,-1 0-1 0 0,0 0 0 0 0,-1 0 0 0 0,-3-7-17 0 0,6 17 0 0 0,1-1 0 0 0,0 1 0 0 0,-1-1 0 0 0,1 0 0 0 0,0 1 0 0 0,-1-1 0 0 0,1 1 0 0 0,-1-1 0 0 0,1 1 0 0 0,-1-1 0 0 0,1 1 0 0 0,-1-1 0 0 0,1 1 0 0 0,-1-1 0 0 0,0 1 0 0 0,1 0 0 0 0,-1-1 0 0 0,1 1 0 0 0,-1 0 0 0 0,0 0 0 0 0,1 0 0 0 0,-1-1 0 0 0,0 1 0 0 0,0 0 0 0 0,1 0 0 0 0,-1 0 0 0 0,-1 0 0 0 0,1 0 0 0 0,-1 1 0 0 0,1-1 0 0 0,-1 1 0 0 0,1-1 0 0 0,0 1 0 0 0,-1-1 0 0 0,1 1 0 0 0,-1 0 0 0 0,1-1 0 0 0,0 1 0 0 0,-1 0 0 0 0,-3 3 0 0 0,0 0 0 0 0,1 1 0 0 0,-1-1 0 0 0,1 1 0 0 0,-1 1 0 0 0,-2 3 2 0 0,1 0-1 0 0,1 0 0 0 0,-1 1 0 0 0,2 0 1 0 0,-1 0-1 0 0,-1 5-1 0 0,-3 16-235 0 0,-4 16 235 0 0,4-11-349 0 0,5-15 313 0 0,0 0 0 0 0,2 0 0 0 0,0 1 0 0 0,2-1 0 0 0,0 1-1 0 0,1-1 1 0 0,1 0 0 0 0,1 0 0 0 0,4 13 36 0 0,-4-24 7 0 0,0 0 1 0 0,1 0 0 0 0,0-1-1 0 0,1 1 1 0 0,0-1-1 0 0,0 0 1 0 0,1 0 0 0 0,1 0-1 0 0,-1-1 1 0 0,1 0-1 0 0,0-1 1 0 0,1 1 0 0 0,0-1-1 0 0,0-1 1 0 0,1 0-1 0 0,7 5-7 0 0,7 3-456 0 0,0-1 0 0 0,0-1 0 0 0,2-1 456 0 0,-10-5-852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3:4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27 15088 0 0,'0'0'693'0'0,"0"0"-21"0"0,0 8-356 0 0,0-6-254 0 0,0 0-1 0 0,-1 0 1 0 0,1 1 0 0 0,-1-1 0 0 0,1 0 0 0 0,-1 0 0 0 0,0 0-1 0 0,0 0 1 0 0,0 0 0 0 0,0 0 0 0 0,0-1 0 0 0,0 1 0 0 0,-2 1-62 0 0,1-1 54 0 0,1 0 1 0 0,0 0-1 0 0,0 0 1 0 0,-1 0-1 0 0,1 0 0 0 0,0 0 1 0 0,0 0-1 0 0,1 0 1 0 0,-1 1-1 0 0,0-1 1 0 0,1 0-1 0 0,-1 0 1 0 0,1 1-1 0 0,0-1-54 0 0,-1 5 209 0 0,0 1 0 0 0,0-1 0 0 0,0 0 0 0 0,-1 0 0 0 0,-1 0 0 0 0,0 3-209 0 0,-7 22 650 0 0,9-26-525 0 0,0-1 0 0 0,1 1 0 0 0,-1-1-1 0 0,1 1 1 0 0,0-1 0 0 0,1 5-125 0 0,-1-8 28 0 0,1 1 1 0 0,-1-1-1 0 0,1 1 1 0 0,0-1-1 0 0,0 1 1 0 0,0-1-1 0 0,0 1 1 0 0,0-1-1 0 0,0 0 1 0 0,1 1-1 0 0,-1-1 1 0 0,1 0-1 0 0,-1 0 1 0 0,1 0-1 0 0,0 0-28 0 0,0-1 72 0 0,0 1 0 0 0,0-1 0 0 0,0 0 0 0 0,0 0 0 0 0,1-1 0 0 0,-1 1 0 0 0,0 0 0 0 0,0-1 0 0 0,1 1 0 0 0,-1-1 0 0 0,0 0 0 0 0,1 0 0 0 0,-1 0 0 0 0,0 0 0 0 0,1 0 0 0 0,-1 0 0 0 0,2-1-72 0 0,2 0 112 0 0,0 0 0 0 0,-1 0 0 0 0,1-1 0 0 0,-1 0 0 0 0,0 0 0 0 0,4-2-112 0 0,0-1 17 0 0,-1-1 0 0 0,-1 1-1 0 0,1-2 1 0 0,-1 1 0 0 0,0-1-1 0 0,0 0 1 0 0,-1 0 0 0 0,0-1-1 0 0,0 0 1 0 0,-1 0 0 0 0,0 0-1 0 0,1-4-16 0 0,3-2 54 0 0,-9 14-54 0 0,0 0 0 0 0,1 0 0 0 0,-1 0 1 0 0,0-1-1 0 0,0 1 0 0 0,0 0 1 0 0,0 0-1 0 0,0 0 0 0 0,0 0 0 0 0,1 0 1 0 0,-1 0-1 0 0,0 0 0 0 0,0 0 0 0 0,0-1 1 0 0,0 1-1 0 0,1 0 0 0 0,-1 0 1 0 0,0 0-1 0 0,0 0 0 0 0,0 0 0 0 0,0 0 1 0 0,1 0-1 0 0,-1 0 0 0 0,0 0 1 0 0,0 0-1 0 0,0 0 0 0 0,0 0 0 0 0,1 0 1 0 0,-1 0-1 0 0,0 0 0 0 0,0 0 0 0 0,0 1 1 0 0,0-1-1 0 0,1 0 0 0 0,-1 0 1 0 0,0 0-1 0 0,0 0 0 0 0,0 0 0 0 0,0 0 1 0 0,0 0-1 0 0,0 0 0 0 0,1 1 0 0 0,-1-1 1 0 0,0 0-1 0 0,0 0 0 0 0,0 0 1 0 0,0 0-1 0 0,0 0 0 0 0,6 8-2 0 0,-5-7 1 0 0,17 26 23 0 0,-18-26 80 0 0,0-1 5 0 0,0 0-15 0 0,7 14 57 0 0,2 1-374 0 0,-5-8 248 0 0,1-1 0 0 0,-1 1 0 0 0,1-1 0 0 0,0 0 0 0 0,1 0-23 0 0,-4-4-10 0 0,0 0 1 0 0,0 0-1 0 0,1-1 1 0 0,-1 1-1 0 0,1-1 0 0 0,-1 1 1 0 0,1-1-1 0 0,-1 0 1 0 0,1 0-1 0 0,-1 0 0 0 0,1-1 1 0 0,0 1-1 0 0,0-1 1 0 0,-1 1-1 0 0,1-1 0 0 0,2 0 10 0 0,15 0-186 0 0,-9-1 184 0 0,0 1 0 0 0,-1 1 0 0 0,3 0 2 0 0,-11-1-1 0 0,-1 0-1 0 0,1 0 1 0 0,-1-1-1 0 0,1 1 0 0 0,-1 0 1 0 0,1 0-1 0 0,-1-1 1 0 0,0 1-1 0 0,1-1 1 0 0,-1 1-1 0 0,0-1 0 0 0,1 0 1 0 0,-1 0-1 0 0,0 1 1 0 0,0-1-1 0 0,0 0 0 0 0,0 0 1 0 0,0 0-1 0 0,0 0 1 0 0,0 0-1 0 0,0 0 1 0 0,0-1 1 0 0,23-32-630 0 0,-13 16 54 0 0,7-11-484 0 0,0-1-1 0 0,-2-1 1061 0 0,4-7-479 0 0,-9 14 618 0 0,-11 23 34 0 0,0 1 21 0 0,0 0 71 0 0,0 0 30 0 0,2 1-240 0 0,0 0 0 0 0,-1 0 0 0 0,1 0 1 0 0,-1 0-1 0 0,1 1 0 0 0,-1-1 0 0 0,0 0 0 0 0,1 1 1 0 0,-1-1-1 0 0,0 1 0 0 0,0-1 0 0 0,1 2-55 0 0,-1-1 42 0 0,7 10 36 0 0,-2 1 0 0 0,1-1 0 0 0,-1 2 0 0 0,-1-1 1 0 0,0 0-1 0 0,-1 1 0 0 0,-1 0 0 0 0,2 13-78 0 0,-5 17 397 0 0,2 8 113 0 0,-2 1 0 0 0,-7 43-510 0 0,3-44 116 0 0,-2 8 172 0 0,-6 16-288 0 0,14-61-361 0 0,-2-15 360 0 0,-1 0 0 0 0,1 0 1 0 0,-1 0-1 0 0,1 0 0 0 0,0 0 0 0 0,-1 0 1 0 0,1 0-1 0 0,-1 0 0 0 0,1 0 0 0 0,0 0 1 0 0,-1 0-1 0 0,1 0 0 0 0,0 0 0 0 0,-1 0 1 0 0,1 0-1 0 0,0-1 0 0 0,-1 1 0 0 0,1 0 1 0 0,0 0-1 0 0,-1 0 0 0 0,1-1 0 0 0,0 1 1 0 0,-1 0-1 0 0,1 0 0 0 0,0-1 0 0 0,0 1 1 0 0,-1 0-1 0 0,1-1 0 0 0,0 1 0 0 0,0-1 1 0 0,0 1 0 0 0,-1-1-46 0 0,0-1 1 0 0,0 0-1 0 0,0 0 0 0 0,1 0 0 0 0,-1 0 1 0 0,0 0-1 0 0,1 0 0 0 0,0 0 0 0 0,0 0 0 0 0,-1-1 1 0 0,1 0 45 0 0,-2-12-435 0 0,0 1 38 0 0,0 0 0 0 0,0 0 0 0 0,1-1 0 0 0,1 1 0 0 0,0 0 0 0 0,2-5 397 0 0,-2 0-392 0 0,4-28-1500 0 0,5-19 1892 0 0,0 0-706 0 0,-6 46 625 0 0,1-1 0 0 0,2 1 0 0 0,2-6 81 0 0,-2 5 123 0 0,-4 17-36 0 0,-1 0 0 0 0,1 0 0 0 0,0 1 0 0 0,0-1 0 0 0,0 1 0 0 0,1-2-87 0 0,5-7 1167 0 0,-8 11-1070 0 0,0 1-1 0 0,0-1 1 0 0,0 1-1 0 0,0-1 1 0 0,1 1-1 0 0,-1 0 1 0 0,0-1-1 0 0,0 1 1 0 0,1-1-1 0 0,-1 1 1 0 0,0-1-1 0 0,1 1 1 0 0,-1 0 0 0 0,1-1-1 0 0,-1 1 1 0 0,0 0-1 0 0,1-1 1 0 0,-1 1-1 0 0,1 0 1 0 0,-1 0-1 0 0,1 0 1 0 0,-1-1-1 0 0,1 1 1 0 0,-1 0-1 0 0,1 0 1 0 0,0 0-97 0 0,0 0 40 0 0,0 1 0 0 0,1 0 0 0 0,-1 0 0 0 0,0-1 0 0 0,1 1 0 0 0,-1 0 0 0 0,0 0-1 0 0,0 0 1 0 0,0 0 0 0 0,0 1-40 0 0,4 2 119 0 0,-1 1-1 0 0,0 0 1 0 0,0 0-1 0 0,0 0 1 0 0,0 0-1 0 0,-1 0 0 0 0,1 2-118 0 0,-4-5 40 0 0,1-1 0 0 0,0 1-1 0 0,-1-1 1 0 0,1 1-1 0 0,0 0 1 0 0,-1-1-1 0 0,0 1 1 0 0,1-1 0 0 0,-1 1-1 0 0,0 0 1 0 0,0-1-1 0 0,0 1 1 0 0,0 0-1 0 0,0-1 1 0 0,0 1 0 0 0,-1 0-1 0 0,1-1 1 0 0,0 1-1 0 0,-1-1 1 0 0,0 1 0 0 0,1 0-1 0 0,-1-1 1 0 0,0 0-1 0 0,1 1 1 0 0,-1-1-1 0 0,0 1 1 0 0,0-1 0 0 0,0 0-1 0 0,-1 0 1 0 0,1 1-1 0 0,0-1-39 0 0,0 0 6 0 0,-1 0-1 0 0,0 0 0 0 0,1-1 1 0 0,-1 1-1 0 0,0 0 1 0 0,1-1-1 0 0,-1 1 0 0 0,0-1 1 0 0,0 0-1 0 0,0 1 0 0 0,1-1 1 0 0,-1 0-1 0 0,-1 0-5 0 0,-13 2-98 0 0,13-1 70 0 0,-28 8 209 0 0,-1-2 1 0 0,0-1-1 0 0,-1-1 1 0 0,-25 0-182 0 0,56-5-149 0 0,0 0 0 0 0,0 0 0 0 0,0-1 0 0 0,0 1 1 0 0,0 0-1 0 0,0-1 0 0 0,0 1 0 0 0,0-1 0 0 0,0 0 0 0 0,0 1 1 0 0,1-1-1 0 0,-1 0 0 0 0,-1-1 149 0 0,3 2-106 0 0,0-1 0 0 0,-1 1 1 0 0,1 0-1 0 0,0-1 0 0 0,0 1 0 0 0,0 0 1 0 0,0-1-1 0 0,0 1 0 0 0,0 0 0 0 0,0-1 1 0 0,0 1-1 0 0,0 0 0 0 0,0-1 0 0 0,0 1 0 0 0,0 0 1 0 0,0-1-1 0 0,0 1 0 0 0,0 0 0 0 0,0-1 1 0 0,0 1-1 0 0,0 0 0 0 0,0-1 0 0 0,0 1 1 0 0,0 0-1 0 0,1-1 0 0 0,-1 1 0 0 0,0 0 0 0 0,0-1 1 0 0,0 1-1 0 0,1 0 0 0 0,-1 0 0 0 0,0-1 106 0 0,8-8-2412 0 0,1 1 139 0 0</inkml:trace>
  <inkml:trace contextRef="#ctx0" brushRef="#br0" timeOffset="327.32">831 76 6912 0 0,'12'0'314'0'0,"-9"0"-6"0"0,-2 1-198 0 0,4 4 58 0 0,-4-4 253 0 0,1 1 0 0 0,-1-1 0 0 0,0 0 0 0 0,1 1 0 0 0,-1-1 0 0 0,0 1 0 0 0,0-1 0 0 0,0 1 0 0 0,0-1 0 0 0,0 1 0 0 0,0 0 0 0 0,-1-1 0 0 0,1 1 0 0 0,-1 0 0 0 0,1 0 0 0 0,-1 1-421 0 0,6 18 3283 0 0,-4-18-3104 0 0,-1 0 0 0 0,0 1 0 0 0,0-1 1 0 0,-1 1-1 0 0,1-1 0 0 0,-1 1 0 0 0,0 0-179 0 0,-8 216 2378 0 0,7-175-2022 0 0,2 14-356 0 0,1 2-186 0 0,4 5 80 0 0,-5-66 106 0 0,-1 0 0 0 0,0 1 0 0 0,0-1 0 0 0,0 0 0 0 0,0 0 0 0 0,0 0 0 0 0,0 0 0 0 0,-1 1 0 0 0,1-1 0 0 0,0 0 0 0 0,0 0 0 0 0,0 0 0 0 0,0 0 0 0 0,0 1 0 0 0,0-1 0 0 0,0 0 0 0 0,0 0 0 0 0,0 0 0 0 0,0 0 0 0 0,0 1 0 0 0,-1-1 0 0 0,1 0 0 0 0,0 0 0 0 0,0 0 0 0 0,0 0 0 0 0,0 0 0 0 0,0 0 0 0 0,-1 0 0 0 0,1 0 0 0 0,0 1 0 0 0,0-1 0 0 0,0 0 0 0 0,0 0 0 0 0,-1 0 0 0 0,1 0 0 0 0,0 0 0 0 0,0 0 0 0 0,0 0 0 0 0,0 0 0 0 0,-1 0 0 0 0,1 0 0 0 0,0 0 0 0 0,0 0 0 0 0,0 0 0 0 0,-1 0 0 0 0,1 0 0 0 0,0 0 0 0 0,0 0 0 0 0,0-1 0 0 0,0 1 0 0 0,0 0 0 0 0,-1 0 0 0 0,1 0 0 0 0,0 0 0 0 0,0 0 0 0 0,-11-7 0 0 0,9 6 0 0 0,-3-2-413 0 0,0 0 0 0 0,0 0 0 0 0,0-1-1 0 0,1 1 1 0 0,-1-1 0 0 0,1 0 0 0 0,0 0 0 0 0,0-1-1 0 0,1 1 1 0 0,-4-5 413 0 0,5 7-386 0 0,-10-14-2103 0 0</inkml:trace>
  <inkml:trace contextRef="#ctx0" brushRef="#br0" timeOffset="578.652">767 124 3224 0 0,'3'-4'54'0'0,"-1"1"0"0"0,1-1 0 0 0,0 1 0 0 0,0 0 0 0 0,0 0 0 0 0,0 0 0 0 0,0 0 0 0 0,1 1 0 0 0,-1-1 0 0 0,1 1 0 0 0,0 0 0 0 0,0 0-54 0 0,12-6 3642 0 0,0 1 0 0 0,6-2-3642 0 0,-13 7 514 0 0,-1 0 1 0 0,1 0 0 0 0,0 1-1 0 0,0 0 1 0 0,0 1 0 0 0,0 0-1 0 0,0 0 1 0 0,0 1 0 0 0,0 0-1 0 0,0 0 1 0 0,-1 1-1 0 0,1 1 1 0 0,0-1 0 0 0,-1 1-1 0 0,0 1 1 0 0,1-1 0 0 0,-1 2-515 0 0,3 1 591 0 0,-1 1 0 0 0,0 1 0 0 0,0 0 0 0 0,3 3-591 0 0,-11-8 107 0 0,0 1 1 0 0,0-1 0 0 0,0 0-1 0 0,0 1 1 0 0,0-1 0 0 0,0 1-1 0 0,-1-1 1 0 0,0 1 0 0 0,1 3-108 0 0,-1-5 54 0 0,0 1 0 0 0,-1 0 0 0 0,1 0 1 0 0,-1 0-1 0 0,0 0 0 0 0,0 0 1 0 0,0 0-1 0 0,0-1 0 0 0,0 1 0 0 0,0 0 1 0 0,-1 0-1 0 0,0 0 0 0 0,0 2-54 0 0,-1-1 51 0 0,1 0-1 0 0,-2-1 1 0 0,1 1-1 0 0,0 0 1 0 0,-1-1-1 0 0,1 1 1 0 0,-1-1-1 0 0,0 0 1 0 0,0 1-1 0 0,0-1 1 0 0,-1-1-1 0 0,1 1 1 0 0,-1-1-1 0 0,1 1 1 0 0,-1-1-1 0 0,0 0 1 0 0,-3 1-51 0 0,-8 3-175 0 0,0-1 0 0 0,0 0 0 0 0,-1-2 0 0 0,0 1 0 0 0,1-2 1 0 0,-1 0-1 0 0,0-1 0 0 0,0 0 0 0 0,-1-2 0 0 0,1 0 0 0 0,0 0 0 0 0,-4-3 175 0 0,18 4-265 0 0,-1 0-1 0 0,1-1 0 0 0,0 1 1 0 0,-1-1-1 0 0,1 0 0 0 0,0 0 1 0 0,0 0-1 0 0,0 0 0 0 0,-1-1 266 0 0,2 2-508 0 0,1-1-1 0 0,-1 0 0 0 0,0 1 1 0 0,1-1-1 0 0,-1 0 1 0 0,0 0-1 0 0,1 0 0 0 0,-1 0 1 0 0,1 0-1 0 0,-1 0 0 0 0,1 1 1 0 0,0-1-1 0 0,-1 0 1 0 0,1-1 508 0 0,-3-4-5720 0 0</inkml:trace>
  <inkml:trace contextRef="#ctx0" brushRef="#br0" timeOffset="1152.105">1083 193 3680 0 0,'2'1'167'0'0,"17"9"451"0"0,0 0 1 0 0,5 0-619 0 0,12 7 6936 0 0,-25-13-5857 0 0,0 0 1 0 0,1 0 0 0 0,-1-1 0 0 0,1-1-1 0 0,-1 0 1 0 0,2 0-1080 0 0,-4-2 211 0 0,0 0-1 0 0,-1 0 1 0 0,1 0-1 0 0,0-1 1 0 0,0-1-1 0 0,-1 0 1 0 0,1 0-1 0 0,-1 0 1 0 0,0-1 0 0 0,0 0-1 0 0,0-1 1 0 0,5-2-211 0 0,-12 5 27 0 0,1-1 1 0 0,-1 1 0 0 0,0 0 0 0 0,1-1-1 0 0,-1 1 1 0 0,0-1 0 0 0,0 1 0 0 0,0-1-1 0 0,0 0 1 0 0,0 0 0 0 0,0 1 0 0 0,-1-1-28 0 0,10-14 108 0 0,-9 15-116 0 0,0 0 1 0 0,0-1-1 0 0,0 1 0 0 0,0-1 0 0 0,0 1 1 0 0,0-1-1 0 0,0 1 0 0 0,0-1 1 0 0,0 1-1 0 0,-1-1 0 0 0,1 0 0 0 0,-1 0 1 0 0,1 1-1 0 0,-1-1 0 0 0,0 0 0 0 0,1 0 1 0 0,-1 1-1 0 0,0-1 0 0 0,0 0 1 0 0,0 0-1 0 0,-1 0 0 0 0,1 1 0 0 0,0-1 1 0 0,-1 0 7 0 0,1-18-194 0 0,1 18 150 0 0,-1 0-1 0 0,0 0 1 0 0,0 0 0 0 0,0-1 0 0 0,0 1 0 0 0,0 0 0 0 0,0 0 0 0 0,-1 0 0 0 0,1 0 0 0 0,-1-2 44 0 0,-7-14-320 0 0,5 14 238 0 0,1-1 1 0 0,0 0-1 0 0,0 0 1 0 0,0 1-1 0 0,0-5 82 0 0,1 6-2 0 0,0-1 0 0 0,-1 1 0 0 0,1-1 0 0 0,-1 1 0 0 0,0-1 0 0 0,0 1 0 0 0,0 0 0 0 0,0 0 0 0 0,-1 0 0 0 0,1 0 0 0 0,-1 0 0 0 0,0 1 0 0 0,0-1 0 0 0,0 1 0 0 0,0 0 0 0 0,0 0 2 0 0,-10-9 395 0 0,13 11-371 0 0,-1-1 1 0 0,0 1-1 0 0,0-1 1 0 0,0 1-1 0 0,0 0 1 0 0,0-1-1 0 0,1 1 1 0 0,-1 0-1 0 0,0 0 1 0 0,0 0 0 0 0,0 0-1 0 0,0 0 1 0 0,0 0-1 0 0,0 0 1 0 0,0 0-1 0 0,0 0 1 0 0,0 0-1 0 0,0 0-24 0 0,-5 0 213 0 0,6 1-186 0 0,-1 0 0 0 0,0 0 1 0 0,1-1-1 0 0,-1 1 0 0 0,0 0 0 0 0,1 0 0 0 0,-1 0 0 0 0,1 0 0 0 0,0-1 0 0 0,-1 1 0 0 0,1 0 0 0 0,0 0 0 0 0,-1 0 0 0 0,1 0 0 0 0,0 0-27 0 0,0 0 10 0 0,-5 12-7 0 0,4-12-9 0 0,1 1 1 0 0,-1 0-1 0 0,1-1 0 0 0,-1 1 1 0 0,1 0-1 0 0,-1 0 0 0 0,1-1 1 0 0,0 1-1 0 0,0 0 0 0 0,0 0 1 0 0,0-1-1 0 0,0 1 0 0 0,0 0 1 0 0,0 0-1 0 0,1 0 0 0 0,0 1 6 0 0,-1 15-1 0 0,0-16-3 0 0,-1 0 0 0 0,1 0-1 0 0,0-1 1 0 0,0 1-1 0 0,0 0 1 0 0,0 0 0 0 0,0 0-1 0 0,1 0 1 0 0,-1-1 0 0 0,1 1-1 0 0,-1 0 1 0 0,1 0 4 0 0,29 61 136 0 0,-29-61-117 0 0,1 1-1 0 0,-1-1 1 0 0,1 1 0 0 0,-1-1-1 0 0,1 0 1 0 0,0 0 0 0 0,-1 0-1 0 0,1 0 1 0 0,0 0 0 0 0,0-1-1 0 0,1 1 1 0 0,-1 0 0 0 0,2 0-19 0 0,4 2 254 0 0,0 0 1 0 0,1 0 0 0 0,3 1-255 0 0,13 5 397 0 0,-24-10-384 0 0,0 1 0 0 0,1 0-1 0 0,0-1 1 0 0,-1 1 0 0 0,1-1 0 0 0,-1 0 0 0 0,1 1 0 0 0,0-1 0 0 0,-1 0-1 0 0,1 0 1 0 0,0 0 0 0 0,-1 0 0 0 0,1 0 0 0 0,0 0 0 0 0,-1-1-1 0 0,1 1 1 0 0,-1 0 0 0 0,1-1 0 0 0,-1 0 0 0 0,1 1 0 0 0,-1-1-1 0 0,1 0 1 0 0,-1 0 0 0 0,1 1 0 0 0,-1-1 0 0 0,0 0 0 0 0,1 0-1 0 0,-1-1 1 0 0,0 1 0 0 0,0 0 0 0 0,0 0 0 0 0,0-1 0 0 0,0 1-1 0 0,0 0 1 0 0,0-2-13 0 0,2 0-10 0 0,0-1-1 0 0,1 1 1 0 0,-1 0-1 0 0,0 0 1 0 0,4-2 10 0 0,14-13-252 0 0,-2-5-158 0 0,-13 15 156 0 0,1 0-1 0 0,0 0 0 0 0,1 0 0 0 0,5-4 255 0 0,-12 11-13 0 0,2-2-7 0 0,11 0-14 0 0,-13 3 50 0 0,1 0-1 0 0,0 0 1 0 0,-1 0-1 0 0,1 0 1 0 0,-1 1-1 0 0,1-1 1 0 0,-1 1-1 0 0,1-1 1 0 0,-1 1 0 0 0,1 0-1 0 0,-1-1 1 0 0,1 1-1 0 0,-1 0 1 0 0,0 0-1 0 0,1 0 1 0 0,-1 0-1 0 0,0 0 1 0 0,0 0-1 0 0,0 1 1 0 0,0-1-1 0 0,0 0 1 0 0,0 1-1 0 0,0-1-15 0 0,2 4 209 0 0,0-1-1 0 0,0 1 1 0 0,-1 0-1 0 0,1 0 1 0 0,-1 0-1 0 0,0 3-208 0 0,13 23 468 0 0,-11-25-477 0 0,-1 0 0 0 0,0 0 0 0 0,-1 0 0 0 0,2 5 9 0 0,-3-9 7 0 0,-1 0 1 0 0,1-1-1 0 0,-1 1 0 0 0,1 0 0 0 0,0-1 0 0 0,-1 1 0 0 0,1-1 0 0 0,0 1 0 0 0,0-1 0 0 0,0 1 1 0 0,0-1-1 0 0,1 0 0 0 0,-1 0 0 0 0,0 1 0 0 0,1-1-7 0 0,-2 0 185 0 0,0-1 37 0 0,0 0 8 0 0,0 0-14 0 0,0 0-66 0 0,0 0-29 0 0,0 0-8 0 0,0 0 2 0 0,0 0 10 0 0,0 0 3 0 0,1-4 87 0 0,14-37-1231 0 0,10-4-759 0 0,-7 10-1036 0 0,-5 13-2191 0 0,0 0-1368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3:54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36 2304 0 0,'-16'-4'797'0'0,"6"3"187"0"0,0-1 0 0 0,0 0-1 0 0,1 0 1 0 0,-1-1 0 0 0,1-1-984 0 0,-9-3 1828 0 0,16 6-1292 0 0,-14-2 1200 0 0,3-1-556 0 0,10 3-1027 0 0,-1 0 1 0 0,1 1-1 0 0,-1 0 1 0 0,1 0 0 0 0,-1 0-1 0 0,-1 1-153 0 0,-4-1 143 0 0,8 0-69 0 0,1 0-8 0 0,0 0 3 0 0,0 0 22 0 0,0 0 5 0 0,0 0 0 0 0,0 0 0 0 0,0 0 0 0 0,0 0 0 0 0,0 0 0 0 0,0 0 45 0 0,0 0 191 0 0,0 0 85 0 0,0 0 20 0 0,0 0-46 0 0,0 0-207 0 0,0 0-89 0 0,7 0 90 0 0,258 6 2224 0 0,-142-3-2054 0 0,107 18-355 0 0,-176-16 115 0 0,46-4-115 0 0,-5 1 2 0 0,173 15 62 0 0,-170-14-69 0 0,68-8 5 0 0,0-1 69 0 0,-20 1-5 0 0,-26 1-64 0 0,139 4 139 0 0,-206-2-259 0 0,22-5 120 0 0,-41 3 111 0 0,1 1-1 0 0,0 2 1 0 0,-1 1 0 0 0,25 4-111 0 0,-31-2 80 0 0,28 0-80 0 0,-24-2 181 0 0,17 4-181 0 0,-41-4 45 0 0,-1 1 0 0 0,1-1 0 0 0,-1-1 0 0 0,3 0-45 0 0,19-1 155 0 0,107-3 483 0 0,2 0-400 0 0,-111 5-201 0 0,1 2 0 0 0,12 3-37 0 0,16 3-1821 0 0,-54-7 84 0 0,-1-1-3059 0 0,7 2-1313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3:55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258 205 4144 0 0,'1'-1'55'0'0,"0"0"1"0"0,0 0-1 0 0,0-1 1 0 0,0 1-1 0 0,0 0 0 0 0,-1-1 1 0 0,1 1-1 0 0,-1-1 1 0 0,1 1-1 0 0,-1-1 0 0 0,1 1 1 0 0,-1-1-1 0 0,0 1-55 0 0,1-1 479 0 0,-1 0-1 0 0,-1 0 0 0 0,1 0 1 0 0,0 0-1 0 0,0 1 0 0 0,-1-1 0 0 0,1 0 1 0 0,-1 0-1 0 0,1 1 0 0 0,-1-1 1 0 0,0 0-1 0 0,1 1 0 0 0,-1-1 1 0 0,0 1-1 0 0,0-1 0 0 0,0 1 1 0 0,-1-1-1 0 0,1 1 0 0 0,0 0 1 0 0,0-1-1 0 0,-1 1 0 0 0,1 0 1 0 0,-1 0-1 0 0,1 0 0 0 0,-2 0-478 0 0,-14-5-245 0 0,8 5 548 0 0,1 1 0 0 0,0-1 0 0 0,0 1-1 0 0,0 1 1 0 0,0 0 0 0 0,-1 0 0 0 0,-2 1-303 0 0,5 0 63 0 0,0 0-1 0 0,1 0 1 0 0,-1 1-1 0 0,1 0 1 0 0,-1 0-1 0 0,1 0 1 0 0,0 0-1 0 0,1 1 1 0 0,-1 0-1 0 0,-2 2-62 0 0,-12 9 94 0 0,13-11-58 0 0,0 1 1 0 0,0 0-1 0 0,1 0 1 0 0,-3 3-37 0 0,6-6 11 0 0,1-1-1 0 0,0 1 1 0 0,0 0 0 0 0,0-1 0 0 0,0 1 0 0 0,0 0-1 0 0,0 0 1 0 0,0 0 0 0 0,1 0 0 0 0,-1-1 0 0 0,1 1 0 0 0,-1 0-1 0 0,1 0 1 0 0,0 0 0 0 0,0 0 0 0 0,0 0 0 0 0,0 0 0 0 0,0 0-1 0 0,0 1-10 0 0,0-1 30 0 0,1-1-1 0 0,-1 1 0 0 0,0-1 0 0 0,1 1 0 0 0,-1-1 0 0 0,1 0 0 0 0,0 1 1 0 0,-1-1-1 0 0,1 1 0 0 0,0-1 0 0 0,0 0 0 0 0,0 0 0 0 0,0 0 1 0 0,0 1-1 0 0,0-1 0 0 0,0 0 0 0 0,0 0 0 0 0,1 0 0 0 0,-1 0 0 0 0,0-1 1 0 0,1 1-1 0 0,-1 0 0 0 0,0-1 0 0 0,1 1 0 0 0,-1 0 0 0 0,1-1 0 0 0,-1 0 1 0 0,1 1-1 0 0,-1-1 0 0 0,1 0 0 0 0,0 0-29 0 0,0 0 20 0 0,1 0-1 0 0,0 0 0 0 0,-1 0 1 0 0,1 0-1 0 0,-1-1 1 0 0,1 1-1 0 0,0-1 0 0 0,-1 0 1 0 0,1 0-1 0 0,-1 1 1 0 0,1-2-1 0 0,-1 1 1 0 0,0 0-1 0 0,0 0 0 0 0,1-1 1 0 0,-1 0-1 0 0,0 1 1 0 0,0-2-20 0 0,9-6 6 0 0,4-6-82 0 0,12-27 64 0 0,-26 41-36 0 0,0 2 48 0 0,0-1 0 0 0,0 0 0 0 0,0 0-1 0 0,-1 1 1 0 0,1-1 0 0 0,0 0 0 0 0,-1 1-1 0 0,1-1 1 0 0,0 1 0 0 0,-1-1 0 0 0,1 1-1 0 0,0-1 1 0 0,-1 1 0 0 0,1-1 0 0 0,-1 1-1 0 0,1 0 1 0 0,-1-1 0 0 0,1 1 0 0 0,-1 0 0 0 0,1-1-1 0 0,-1 1 1 0 0,0 0 0 0 0,1 0 0 0 0,-1 0 7 0 0,3 3 17 0 0,-1 0-1 0 0,1 1 1 0 0,-1-1 0 0 0,0 0 0 0 0,-1 1 0 0 0,1-1 0 0 0,-1 1-1 0 0,0-1 1 0 0,0 2-24 0 0,4 45 107 0 0,0-2-62 0 0,-4-41-27 0 0,0-1-1 0 0,-1 1 0 0 0,0 0 0 0 0,-1-1 1 0 0,1 1-1 0 0,-2-1 0 0 0,1 2-17 0 0,-3 19 57 0 0,4-18 6 0 0,-1 0 1 0 0,0 0-1 0 0,-1-1 1 0 0,0 1-1 0 0,0 0 0 0 0,-1-1 1 0 0,-1 1-1 0 0,1-1 1 0 0,-1 0-1 0 0,-5 7-63 0 0,7-13 16 0 0,1 0 0 0 0,-1 0 0 0 0,1 1 0 0 0,0-1 0 0 0,0 0 0 0 0,0 1 0 0 0,0 0-16 0 0,-1 4 34 0 0,2-7-30 0 0,-1 0 1 0 0,0-1 0 0 0,1 1-1 0 0,-1 0 1 0 0,1 0 0 0 0,-1-1-1 0 0,0 1 1 0 0,0 0 0 0 0,1-1-1 0 0,-1 1 1 0 0,0-1 0 0 0,0 1-1 0 0,0-1 1 0 0,0 1 0 0 0,0-1-1 0 0,0 1 1 0 0,0-1 0 0 0,0 0-1 0 0,0 0 1 0 0,0 0 0 0 0,0 1-1 0 0,0-1 1 0 0,0 0 0 0 0,0 0-1 0 0,0 0-4 0 0,-34-1 118 0 0,19 0-66 0 0,-10 3 59 0 0,20-1-93 0 0,0 0 0 0 0,0 0 0 0 0,1-1 1 0 0,-1 0-1 0 0,0-1 0 0 0,0 1 0 0 0,0-1 0 0 0,-4-1-18 0 0,9 1-94 0 0,1 1-1 0 0,-1 0 0 0 0,1-1 1 0 0,-1 1-1 0 0,1 0 0 0 0,-1-1 1 0 0,1 1-1 0 0,-1-1 0 0 0,1 1 1 0 0,0-1-1 0 0,-1 1 1 0 0,1-1-1 0 0,0 1 0 0 0,-1-1 1 0 0,1 1-1 0 0,0-1 0 0 0,0 1 1 0 0,-1-1-1 0 0,1 1 0 0 0,0-1 1 0 0,0 0-1 0 0,0 1 0 0 0,0-1 1 0 0,0 1-1 0 0,0-1 0 0 0,0 0 1 0 0,0 1-1 0 0,0-1 0 0 0,0 1 1 0 0,0-1-1 0 0,0 0 1 0 0,1 1-1 0 0,-1-1 0 0 0,0 0 95 0 0,7-20-3498 0 0,-7 21 3477 0 0,6-12-2257 0 0</inkml:trace>
  <inkml:trace contextRef="#ctx0" brushRef="#br0" timeOffset="1241.322">258 278 13824 0 0,'0'0'314'0'0,"0"0"46"0"0,10 6 466 0 0,-4 1-561 0 0,1 0 1 0 0,-1 0-1 0 0,0 0 1 0 0,-1 1-1 0 0,0-1 1 0 0,0 2-1 0 0,1 3-265 0 0,-2-4 226 0 0,-1 0 0 0 0,0 1-1 0 0,-1-1 1 0 0,1 1 0 0 0,-2 0-1 0 0,1 0 1 0 0,-1 0 0 0 0,-1 0 0 0 0,0 0-1 0 0,0 3-225 0 0,0-11 202 0 0,0-1 44 0 0,0 0 2 0 0,0 0-17 0 0,0 0-72 0 0,0 0-30 0 0,0 0-8 0 0,0 0-3 0 0,-1-2-87 0 0,1 1 1 0 0,-1-1-1 0 0,1 1 1 0 0,-1-1-1 0 0,1 1 0 0 0,0-1 1 0 0,0 1-1 0 0,0-1 1 0 0,0 0-1 0 0,0 0-31 0 0,0-8-18 0 0,1 1-1 0 0,0-1 1 0 0,1 1 0 0 0,0-1-1 0 0,0 1 1 0 0,1-1-1 0 0,0 1 1 0 0,1 0-1 0 0,0 0 1 0 0,1 1-1 0 0,0-1 1 0 0,5-7 18 0 0,-2 5-65 0 0,1 0 0 0 0,1 1 1 0 0,-1-1-1 0 0,2 2 0 0 0,-1 0 0 0 0,1 0 0 0 0,1 1 0 0 0,9-6 65 0 0,-18 12-10 0 0,-1 1 0 0 0,0 0 0 0 0,0 0-1 0 0,-1 0 1 0 0,1 0 0 0 0,0 0-1 0 0,1 1 1 0 0,-1-1 0 0 0,0 1-1 0 0,0-1 1 0 0,0 1 0 0 0,0 0-1 0 0,0 0 1 0 0,0 0 0 0 0,1 0 10 0 0,4 1-62 0 0,-2 3 50 0 0,-4-2 22 0 0,0 0 0 0 0,0 0-1 0 0,-1-1 1 0 0,1 1-1 0 0,-1 0 1 0 0,0 0-1 0 0,1 0 1 0 0,-1 0 0 0 0,0 0-1 0 0,0 0 1 0 0,0 0-1 0 0,0 0 1 0 0,-1 0 0 0 0,1 0-1 0 0,0 0 1 0 0,-1 0-10 0 0,-10 36 239 0 0,7-28-224 0 0,-2 7-4 0 0,1-1-1 0 0,1 1 0 0 0,1 0 1 0 0,0 1-1 0 0,1-1 0 0 0,1 0 1 0 0,1 1-1 0 0,0 7-10 0 0,1-23 5 0 0,-1-1 0 0 0,0 0 0 0 0,0 1 0 0 0,1-1 1 0 0,-1 0-1 0 0,1 1 0 0 0,0-1 0 0 0,-1 0 0 0 0,1 0 0 0 0,0 1 0 0 0,0-1 0 0 0,-1 0 0 0 0,1 0 0 0 0,0 0 0 0 0,0 0 1 0 0,0 0-1 0 0,0 0 0 0 0,1 0 0 0 0,-1 0 0 0 0,0-1 0 0 0,0 1 0 0 0,0 0 0 0 0,1-1 0 0 0,-1 1 0 0 0,0-1 1 0 0,1 1-1 0 0,-1-1 0 0 0,2 0-5 0 0,2 0 33 0 0,0 0 0 0 0,0-1 1 0 0,0 0-1 0 0,0 0 1 0 0,0-1-1 0 0,0 1 0 0 0,0-1 1 0 0,0 0-1 0 0,0 0 1 0 0,-1-1-1 0 0,1 1 0 0 0,-1-1 1 0 0,0 0-1 0 0,0-1 1 0 0,0 1-1 0 0,0 0 0 0 0,0-1 1 0 0,-1 0-1 0 0,1 0 1 0 0,-1 0-1 0 0,2-5-33 0 0,-1 4-41 0 0,-1 0 0 0 0,-1 0 1 0 0,1 0-1 0 0,-1-1 0 0 0,0 1 0 0 0,0-1 1 0 0,-1 0-1 0 0,1 1 0 0 0,-1-1 0 0 0,-1 0 1 0 0,1 0-1 0 0,-1 0 0 0 0,0 1 0 0 0,0-1 0 0 0,-1 0 1 0 0,1 0-1 0 0,-1 0 0 0 0,-1 1 0 0 0,0-4 41 0 0,1 6-47 0 0,0 0-1 0 0,0 0 1 0 0,0 0-1 0 0,-1 0 1 0 0,1 0-1 0 0,-1 0 1 0 0,1 1-1 0 0,-1-1 1 0 0,0 1-1 0 0,0-1 1 0 0,0 1-1 0 0,-1 0 1 0 0,1 0-1 0 0,0 0 0 0 0,-1 0 1 0 0,0 0-1 0 0,-1 0 48 0 0,-2-1 0 0 0,0 3 0 0 0,3 0 0 0 0,-2 0-14 0 0,3 0-72 0 0,2 0-63 0 0,1 2-91 0 0,-2-2 235 0 0,1 1 1 0 0,0-1-1 0 0,0 1 1 0 0,0-1-1 0 0,0 1 1 0 0,0-1 0 0 0,0 1-1 0 0,-1-1 1 0 0,1 1-1 0 0,0-1 1 0 0,0 1-1 0 0,0-1 1 0 0,1 1-1 0 0,-1-1 1 0 0,0 1 0 0 0,0-1-1 0 0,0 1 1 0 0,0-1-1 0 0,0 1 1 0 0,1-1-1 0 0,-1 1 1 0 0,0-1-1 0 0,1 1 5 0 0,0 0 13 0 0,0 1 0 0 0,0-1-1 0 0,0 0 1 0 0,0 1-1 0 0,0-1 1 0 0,1 0 0 0 0,-1 0-1 0 0,1 0 1 0 0,-1 0-1 0 0,0 0 1 0 0,1 0-1 0 0,0 0 1 0 0,-1-1 0 0 0,1 1-1 0 0,0-1 1 0 0,-1 1-1 0 0,1-1 1 0 0,0 1-13 0 0,33 1 407 0 0,-27-2-350 0 0,1 1-18 0 0,-7-1-27 0 0,0 0 1 0 0,-1 0-1 0 0,1 0 0 0 0,-1 0 0 0 0,1 0 0 0 0,0 0 1 0 0,-1 0-1 0 0,1 0 0 0 0,-1-1 0 0 0,1 1 0 0 0,0-1-12 0 0,3 0 46 0 0,-3 1-34 0 0,1-1-1 0 0,-1 0 0 0 0,0 1 1 0 0,0-1-1 0 0,0 0 0 0 0,0 0 1 0 0,0 0-1 0 0,0-1 0 0 0,0 1 1 0 0,0 0-1 0 0,1-2-11 0 0,3-1 55 0 0,-2 2-17 0 0,3 3-28 0 0,-6-1-82 0 0,0 11-132 0 0,-1 8 86 0 0,1 2 180 0 0,1-7-6 0 0,-2-9-42 0 0,0-1 0 0 0,0 0 0 0 0,0 1 0 0 0,1-1 1 0 0,0 0-1 0 0,0 0 0 0 0,0 0 0 0 0,0 0 0 0 0,1 1 0 0 0,0-2 1 0 0,-1 1-1 0 0,1 0 0 0 0,1 0 0 0 0,-1-1 0 0 0,1 1 0 0 0,1 2-14 0 0,-1-4 30 0 0,-1 0 0 0 0,0-1 0 0 0,1 1 0 0 0,-1 0 0 0 0,1-1-1 0 0,0 1 1 0 0,0-1 0 0 0,-1 0 0 0 0,1 0 0 0 0,0 0 0 0 0,0-1 0 0 0,0 1-1 0 0,0-1 1 0 0,1 1-30 0 0,20 5 230 0 0,-22-5-210 0 0,0-1 0 0 0,0 1 1 0 0,0-1-1 0 0,0 1 0 0 0,0-1 0 0 0,0 0 0 0 0,0 1 0 0 0,0-1 0 0 0,0 0 0 0 0,1-1 0 0 0,-1 1 0 0 0,0 0 0 0 0,0-1 0 0 0,0 1 0 0 0,0-1 0 0 0,0 1 0 0 0,0-1 0 0 0,0 0 0 0 0,0 0 1 0 0,0 0-1 0 0,-1 0 0 0 0,1 0 0 0 0,1-1-20 0 0,3-3-10 0 0,-1-1 0 0 0,1 1 0 0 0,-1-1 0 0 0,-1 0 1 0 0,4-5 9 0 0,-3 5-83 0 0,2-6-86 0 0,0 0 1 0 0,-1 0-1 0 0,0-1 1 0 0,2-7 168 0 0,-2 6-154 0 0,-3 9 128 0 0,0 2-8 0 0,-2 2 88 0 0,-1 1 26 0 0,2 2-36 0 0,0 0 0 0 0,1 0 0 0 0,-1 0 0 0 0,0 0-1 0 0,0 0 1 0 0,0 0 0 0 0,1 2-44 0 0,4 12 109 0 0,10 19 70 0 0,-16-27-123 0 0,-1-8-41 0 0,0 0 0 0 0,0 1-1 0 0,0-1 1 0 0,0 0 0 0 0,0 0 0 0 0,0 0 0 0 0,0 0-1 0 0,0 1 1 0 0,0-1 0 0 0,0 0 0 0 0,0 0 0 0 0,0 0-1 0 0,0 1 1 0 0,0-1 0 0 0,0 0 0 0 0,0 0 0 0 0,0 0-1 0 0,0 1 1 0 0,0-1 0 0 0,1 0 0 0 0,-1 0 0 0 0,0 0-1 0 0,0 0 1 0 0,0 1 0 0 0,0-1 0 0 0,0 0 0 0 0,0 0-1 0 0,1 0 1 0 0,-1 0 0 0 0,0 0 0 0 0,0 1 0 0 0,0-1-1 0 0,0 0 1 0 0,1 0 0 0 0,-1 0 0 0 0,0 0-15 0 0,6-5 178 0 0,8-16-240 0 0,-12 18 92 0 0,1-2-67 0 0,-1 2 23 0 0,0 0 0 0 0,-1 0 0 0 0,1 1 0 0 0,0-1 0 0 0,0 0 0 0 0,1 1 0 0 0,-1-1 0 0 0,1 1 0 0 0,-1 0 0 0 0,1 0 0 0 0,0 0 0 0 0,-1 0 0 0 0,1 1 0 0 0,0-1 0 0 0,0 1-1 0 0,0-1 1 0 0,1 1 0 0 0,0 0 14 0 0,-3 1-2 0 0,1 0-1 0 0,-1 0 0 0 0,0 0 0 0 0,0 1 0 0 0,0-1 1 0 0,1 0-1 0 0,-1 1 0 0 0,0-1 0 0 0,0 1 0 0 0,0-1 1 0 0,0 1-1 0 0,0 0 0 0 0,0-1 0 0 0,0 1 1 0 0,0 0-1 0 0,0 0 0 0 0,-1 0 0 0 0,1-1 0 0 0,0 1 1 0 0,0 0-1 0 0,-1 0 0 0 0,1 1 3 0 0,6 8 122 0 0,-2-4 36 0 0,0 1 0 0 0,-1 0 0 0 0,0 0 0 0 0,-1 0 0 0 0,1 1 1 0 0,-1-1-1 0 0,-1 1 0 0 0,2 2-158 0 0,6 20 368 0 0,-4-10-110 0 0,-4-18-219 0 0,2 4-241 0 0,-4-6 193 0 0,0 0-1 0 0,0 1 1 0 0,1-1-1 0 0,-1 1 1 0 0,0-1-1 0 0,0 0 1 0 0,0 1-1 0 0,1-1 1 0 0,-1 0-1 0 0,0 1 1 0 0,0-1-1 0 0,1 0 1 0 0,-1 0-1 0 0,0 1 1 0 0,1-1-1 0 0,-1 0 0 0 0,0 0 1 0 0,1 1-1 0 0,-1-1 1 0 0,1 0 9 0 0,-1 0-233 0 0,1 1 0 0 0,0-1 0 0 0,0 0 0 0 0,0 0-1 0 0,0 0 1 0 0,0 0 0 0 0,0 0 0 0 0,0 0 0 0 0,0 0 0 0 0,0 0 0 0 0,0 0 0 0 0,0 0 0 0 0,-1 0-1 0 0,1-1 1 0 0,0 1 0 0 0,0 0 0 0 0,0-1 233 0 0,5-1-1514 0 0,6-1-5167 0 0</inkml:trace>
  <inkml:trace contextRef="#ctx0" brushRef="#br0" timeOffset="1673.592">1440 272 6912 0 0,'0'0'528'0'0,"0"0"36"0"0,0 0 1414 0 0,0 0 656 0 0,0 0 135 0 0,-2 1 590 0 0,-9 1-2748 0 0,2 0-492 0 0,-1 1 0 0 0,1 0 0 0 0,1 0 0 0 0,-1 0-1 0 0,0 1 1 0 0,1 1 0 0 0,0 0 0 0 0,0 0 0 0 0,0 0-1 0 0,0 1-118 0 0,-1 2 106 0 0,6-6-88 0 0,1-1 0 0 0,0 1 0 0 0,0 0 0 0 0,0 1 0 0 0,0-1 0 0 0,0 0-1 0 0,0 0 1 0 0,0 1 0 0 0,0 1-18 0 0,-23 32 53 0 0,17-23-52 0 0,6-12 0 0 0,1 1-1 0 0,-1 0 1 0 0,1 0 0 0 0,0 0 0 0 0,0 0 0 0 0,0 0 0 0 0,0 0 0 0 0,0 0-1 0 0,1 0 1 0 0,-1 1 0 0 0,1-1 0 0 0,-1 0 0 0 0,1 0 0 0 0,0 1-1 0 0,-1-1 1 0 0,1 0 0 0 0,1 1-1 0 0,-1-3 6 0 0,0 0-1 0 0,0 1 1 0 0,0-1 0 0 0,0 0-1 0 0,0 0 1 0 0,0 1 0 0 0,0-1-1 0 0,0 0 1 0 0,0 0-1 0 0,1 1 1 0 0,-1-1 0 0 0,0 0-1 0 0,0 0 1 0 0,0 0 0 0 0,0 0-1 0 0,1 1 1 0 0,-1-1 0 0 0,0 0-1 0 0,0 0 1 0 0,0 0-1 0 0,1 0 1 0 0,-1 1 0 0 0,0-1-1 0 0,0 0 1 0 0,1 0 0 0 0,-1 0-1 0 0,0 0 1 0 0,0 0 0 0 0,0 0-1 0 0,1 0 1 0 0,-1 0-1 0 0,0 0 1 0 0,1 0 0 0 0,-1 0-1 0 0,0 0 1 0 0,0 0 0 0 0,1 0-1 0 0,-1 0 1 0 0,0 0 0 0 0,0 0-6 0 0,12-3 20 0 0,-10 3-3 0 0,7-2-22 0 0,0 0 0 0 0,0-1 0 0 0,0 0-1 0 0,0 0 1 0 0,-1-1 0 0 0,1 0 0 0 0,-1-1 0 0 0,0 0 0 0 0,4-3 5 0 0,0-2-177 0 0,0 0 1 0 0,-1-1-1 0 0,0 0 0 0 0,0-1 0 0 0,1-3 177 0 0,-6 7-232 0 0,-1 0 0 0 0,0-1 0 0 0,0 1 0 0 0,-1-1 0 0 0,0 0-1 0 0,-1 0 1 0 0,0 0 0 0 0,0-1 0 0 0,0-3 232 0 0,2-16-1405 0 0,-1-1 0 0 0,-1-10 1405 0 0,-2-35-1235 0 0,-1 42 1499 0 0,-4 17 328 0 0,1 0 3012 0 0,-10 56-2614 0 0,7 24-990 0 0,3-28 0 0 0,0 57 0 0 0,-1-3 0 0 0,3-69-42 0 0,-6 96-1666 0 0,7-97 666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3:4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72 6448 0 0,'0'0'297'0'0,"0"0"-9"0"0,0 0-49 0 0,0-14 2474 0 0,0 12-2319 0 0,0-1 0 0 0,-1 1 0 0 0,1 0 0 0 0,-1-1-1 0 0,1 1 1 0 0,-1 0 0 0 0,0-1 0 0 0,0 1 0 0 0,0 0 0 0 0,0 0 0 0 0,-1 0 0 0 0,1 0-394 0 0,0 1 512 0 0,1 1 0 0 0,0 0 0 0 0,0 0-1 0 0,0 0 1 0 0,-11 11 1468 0 0,7-1-1942 0 0,0 1-1 0 0,1-1 1 0 0,1 1-1 0 0,0 0 0 0 0,0 9-37 0 0,-1 56-15 0 0,4-71 15 0 0,-1-1 0 0 0,1 1 0 0 0,0-1 0 0 0,1 1 0 0 0,-1-1 0 0 0,1 0 0 0 0,0 1 0 0 0,0-1 0 0 0,0 0 0 0 0,2 2 0 0 0,1 3 0 0 0,-4-8-1 0 0,0 1 0 0 0,-1-1 0 0 0,1 0 0 0 0,0 0 0 0 0,1 0 0 0 0,-1 1 0 0 0,0-1 0 0 0,0 0-1 0 0,0 0 1 0 0,1-1 0 0 0,-1 1 0 0 0,0 0 0 0 0,1 0 0 0 0,-1-1 0 0 0,1 1 0 0 0,-1 0 0 0 0,1-1 0 0 0,-1 0-1 0 0,1 1 1 0 0,-1-1 0 0 0,1 0 0 0 0,-1 0 0 0 0,1 0 0 0 0,0 0 0 0 0,-1 0 0 0 0,1 0 0 0 0,-1 0 0 0 0,1 0-1 0 0,1-1 2 0 0,5-1 60 0 0,0-1 1 0 0,0 1-1 0 0,0-1 0 0 0,0-1 0 0 0,0 0-60 0 0,-2 2 174 0 0,-3 0-132 0 0,1 0 1 0 0,-1 0-1 0 0,0 0 0 0 0,1 0 1 0 0,-1-1-1 0 0,-1 1 0 0 0,1-1 1 0 0,0 0-1 0 0,0 0 0 0 0,-1 0 1 0 0,0 0-1 0 0,0 0 0 0 0,0-1 1 0 0,0 1-1 0 0,1-3-42 0 0,2-6-255 0 0,-1 0-1 0 0,-1 0 1 0 0,0 0-1 0 0,0-3 256 0 0,-2 8 0 0 0,0-1 0 0 0,0 0 0 0 0,-1 0 0 0 0,-1-4 0 0 0,2-28 0 0 0,-3 24 0 0 0,2 15 0 0 0,-1-1 0 0 0,1 1 0 0 0,0 0 0 0 0,-1 0 0 0 0,1 0 0 0 0,0-1 0 0 0,0 1 0 0 0,0 0 0 0 0,0 0 0 0 0,0-1 0 0 0,0 1 0 0 0,0 0 0 0 0,1 0 0 0 0,-1-1 0 0 0,0 1 0 0 0,1 1 5 0 0,-1 0-3 0 0,0 0 0 0 0,0-1-1 0 0,0 1 1 0 0,1 0 0 0 0,-1 0 0 0 0,0-1-1 0 0,0 1 1 0 0,0 0 0 0 0,0-1 0 0 0,0 1-1 0 0,1 0 1 0 0,-1-1 0 0 0,0 1 0 0 0,0 0-1 0 0,0-1 1 0 0,0 1 0 0 0,0 0 0 0 0,0 0-1 0 0,0-1 1 0 0,0 1 0 0 0,0 0 0 0 0,0-1-1 0 0,0 1 1 0 0,0 0 0 0 0,-1-1-1 0 0,1 1 1 0 0,0 0 0 0 0,0-1 0 0 0,0 1-1 0 0,0 0 1 0 0,0 0 0 0 0,-1-1 0 0 0,1 1-1 0 0,0 0-1 0 0,-1-1 338 0 0,1 1 136 0 0,0 0 34 0 0,0 1-65 0 0,-1 0-430 0 0,1 1 1 0 0,-1 0-1 0 0,1-1 1 0 0,-1 1-1 0 0,1-1 1 0 0,0 1-1 0 0,0-1 1 0 0,-1 1-1 0 0,1 0 0 0 0,1-1 1 0 0,-1 1-1 0 0,0 1-13 0 0,0 5-60 0 0,-1 7-594 0 0,0 0-1 0 0,2 1 1 0 0,1 13 654 0 0,-2-18 35 0 0,2-2-35 0 0,0 1 0 0 0,0-1 0 0 0,1 0 0 0 0,1 0 0 0 0,-1 0 0 0 0,5 7 0 0 0,5 15 0 0 0,-10-24 0 0 0,-1 0 0 0 0,1 0 0 0 0,0 0 0 0 0,1 0 0 0 0,-1-1 0 0 0,1 0 0 0 0,0 1 0 0 0,1-1 0 0 0,1 1 0 0 0,-6-6-33 0 0,1-1-1 0 0,-1 1 0 0 0,1-1 0 0 0,-1 0 0 0 0,1 1 1 0 0,-1-1-1 0 0,1 1 0 0 0,-1-1 0 0 0,1 1 0 0 0,-1-1 1 0 0,1 0-1 0 0,-1 0 0 0 0,1 1 0 0 0,0-1 0 0 0,-1 0 1 0 0,1 0-1 0 0,0 0 0 0 0,-1 1 0 0 0,1-1 0 0 0,-1 0 1 0 0,1 0-1 0 0,0 0 0 0 0,-1 0 0 0 0,1 0 0 0 0,0 0 1 0 0,-1 0-1 0 0,1-1 0 0 0,0 1 34 0 0,8-4-4720 0 0,-3 0 2675 0 0</inkml:trace>
  <inkml:trace contextRef="#ctx0" brushRef="#br0" timeOffset="323.703">435 0 15664 0 0,'0'0'356'0'0,"0"0"49"0"0,0 0 21 0 0,0 0-42 0 0,0 7-644 0 0,0-6 213 0 0,0 1-88 0 0,0 1 1 0 0,0-1-1 0 0,0 0 1 0 0,-1 1-1 0 0,1-1 0 0 0,-1 1 1 0 0,1-1-1 0 0,-1 1 1 0 0,0-1-1 0 0,0 0 1 0 0,0 2 134 0 0,0-4 337 0 0,1 0 138 0 0,-1 0-63 0 0,1 1-93 0 0,-8 15 1 0 0,8-15-657 0 0,0-1-138 0 0,0 0-32 0 0,0 0-5 0 0,0 0 0 0 0,0 0 0 0 0,0 0 0 0 0,0 0-136 0 0,0 0-572 0 0,0 0-254 0 0,-2-1-50 0 0,-9-2-10 0 0</inkml:trace>
  <inkml:trace contextRef="#ctx0" brushRef="#br0" timeOffset="585.459">388 50 11976 0 0,'0'0'266'0'0,"0"0"44"0"0,0 0 15 0 0,0 0-26 0 0,-4 14-187 0 0,6 41 3080 0 0,6 26-3192 0 0,-2-26 895 0 0,-2 26-895 0 0,1 45 0 0 0,-1-23 0 0 0,-5-97 0 0 0,1-6-2 0 0,0 1 0 0 0,0-1-1 0 0,0 0 1 0 0,0 0-1 0 0,0 0 1 0 0,0 1-1 0 0,-1-1 1 0 0,1 0-1 0 0,0 0 1 0 0,0 0-1 0 0,0 0 1 0 0,0 0-1 0 0,-1 1 1 0 0,1-1-1 0 0,0 0 1 0 0,0 0 0 0 0,0 0-1 0 0,0 0 1 0 0,-1 0-1 0 0,1 0 1 0 0,0 0-1 0 0,0 0 1 0 0,-1 0-1 0 0,1 0 1 0 0,0 0-1 0 0,0 0 1 0 0,0 0-1 0 0,-1 0 1 0 0,1 0-1 0 0,0 0 1 0 0,0 0-1 0 0,-1 0 1 0 0,1 0 0 0 0,0 0-1 0 0,0 0 1 0 0,0 0-1 0 0,-1 0 1 0 0,1 0-1 0 0,0 0 1 0 0,0 0-1 0 0,0 0 1 0 0,-1-1-1 0 0,1 1 1 0 0,0 0-1 0 0,0 0 1 0 0,0 0-1 0 0,0 0 1 0 0,-1-1 0 0 0,1 1-1 0 0,0 0 1 0 0,0 0-1 0 0,0 0 1 0 0,0 0-1 0 0,0-1 3 0 0,-3-1-348 0 0,1-1-1 0 0,0 0 1 0 0,0 0-1 0 0,0 0 1 0 0,0 0-1 0 0,0 0 1 0 0,0-1-1 0 0,1 1 1 0 0,0 0-1 0 0,-1-2 349 0 0,-8-39-3332 0 0,6 28 1987 0 0,-2-5-191 0 0</inkml:trace>
  <inkml:trace contextRef="#ctx0" brushRef="#br0" timeOffset="858.762">424 38 10136 0 0,'0'0'230'0'0,"13"-8"548"0"0,-11 6-610 0 0,1 1 0 0 0,-1-1 0 0 0,0 1-1 0 0,0 0 1 0 0,1 0 0 0 0,-1 0 0 0 0,1 0 0 0 0,-1 0 0 0 0,1 1 0 0 0,-1-1 0 0 0,1 1 0 0 0,-1-1 0 0 0,1 1 0 0 0,-1 0 0 0 0,1 0 0 0 0,0 0 0 0 0,-1 0 0 0 0,1 1 0 0 0,-1-1 0 0 0,1 1 0 0 0,-1 0 0 0 0,1-1 0 0 0,-1 1 0 0 0,1 0 0 0 0,-1 0 0 0 0,0 1 0 0 0,1-1 0 0 0,-1 0-1 0 0,0 1 1 0 0,0-1 0 0 0,0 1 0 0 0,0 0 0 0 0,0 0 0 0 0,-1 0 0 0 0,1 0 0 0 0,0 0 0 0 0,0 1-168 0 0,0 2 98 0 0,1 0 1 0 0,-1-1-1 0 0,0 1 1 0 0,0 0-1 0 0,-1 1 0 0 0,1-1 1 0 0,-1 0-1 0 0,0 0 0 0 0,-1 0 1 0 0,1 1-1 0 0,-1-1 0 0 0,0 0 1 0 0,0 1-1 0 0,-1-1 0 0 0,0 0 1 0 0,0 1-1 0 0,0-1 0 0 0,0 0 1 0 0,-1 0-1 0 0,0 0 0 0 0,0 0-98 0 0,-3 4 0 0 0,1-1 0 0 0,-1 0 0 0 0,0 0 0 0 0,-1 0 0 0 0,0-1 0 0 0,0 1 0 0 0,-1-2 0 0 0,0 1 0 0 0,0-1 0 0 0,-1 0 0 0 0,1 0 0 0 0,-1-1 0 0 0,-1 0 0 0 0,0 0 0 0 0,-4 3-433 0 0,6-4 616 0 0,1-1-1 0 0,-1 1 0 0 0,0-1 1 0 0,0 0-1 0 0,-2 0-182 0 0,8-3-140 0 0,0 0 0 0 0,0 1 0 0 0,0-1 0 0 0,0 0-1 0 0,0 0 1 0 0,0 0 0 0 0,0 0 0 0 0,0 1 0 0 0,0-2 0 0 0,0 1 0 0 0,0 0-1 0 0,0 0 1 0 0,0 0 0 0 0,0 0 0 0 0,0-1 0 0 0,0 1 0 0 0,0 0 0 0 0,0-1 0 0 0,0 1-1 0 0,0-1 1 0 0,0 1 0 0 0,1-1 0 0 0,-1 1 0 0 0,0-1 0 0 0,0 0 0 0 0,1 1-1 0 0,-1-1 1 0 0,0 0 0 0 0,1 1 0 0 0,-1-1 0 0 0,0 0 0 0 0,1 0 0 0 0,-1 0 0 0 0,1 0-1 0 0,0 0 1 0 0,-1 0 0 0 0,1 0 0 0 0,0 0 0 0 0,-1 0 140 0 0,1-4-5453 0 0</inkml:trace>
  <inkml:trace contextRef="#ctx0" brushRef="#br0" timeOffset="1167.249">637 33 11976 0 0,'0'0'266'0'0,"0"1"44"0"0,10 51 426 0 0,-6-29-735 0 0,-3-18 6 0 0,0 0 1 0 0,0 0 0 0 0,-1 0 0 0 0,1 0-1 0 0,-1 0 1 0 0,0 0 0 0 0,-1-1 0 0 0,1 1-1 0 0,-1 1-7 0 0,-1 4 355 0 0,1 1 0 0 0,0 0 0 0 0,1 0 0 0 0,0 0-1 0 0,1 5-354 0 0,0-4 67 0 0,0 1 0 0 0,-1-1 0 0 0,-1 0 0 0 0,0 3-67 0 0,-9 66 1719 0 0,7-45-1463 0 0,-6 25-256 0 0,6-50 0 0 0,0 1 0 0 0,-1-1 0 0 0,0 0 0 0 0,-4 8 0 0 0,4-13 0 0 0,4-6 0 0 0,0 0 0 0 0,0 0 0 0 0,0 0 0 0 0,0 0 0 0 0,0 1 0 0 0,0-1 0 0 0,-1 0 0 0 0,1 0 0 0 0,0 0 0 0 0,0 0 0 0 0,0 0 0 0 0,0 0 0 0 0,-1 0 0 0 0,1 0 0 0 0,0 1 0 0 0,0-1 0 0 0,0 0 0 0 0,-1 0 0 0 0,1 0 0 0 0,0 0 0 0 0,0 0 0 0 0,0 0 0 0 0,-1 0 0 0 0,1 0 0 0 0,0 0 0 0 0,0 0 0 0 0,0 0 0 0 0,-1 0 0 0 0,1 0 0 0 0,0 0 0 0 0,0-1 0 0 0,0 1 0 0 0,0 0 0 0 0,-1 0 0 0 0,1 0 0 0 0,0 0 0 0 0,0 0 0 0 0,0 0 0 0 0,0 0 0 0 0,-1-1 0 0 0,1 1 0 0 0,0 0 0 0 0,0 0 0 0 0,-1-3 0 0 0,-2-2-15 0 0,2 2-17 0 0,-1 1 0 0 0,1-1 0 0 0,0 0 0 0 0,0 1-1 0 0,0-1 1 0 0,0 0 0 0 0,1 0 0 0 0,-1 0 0 0 0,1 0-1 0 0,-1 0 1 0 0,1 0 0 0 0,0-1 32 0 0,3-69-4971 0 0,2-1 0 0 0,9-30 4971 0 0,-8 62-1536 0 0</inkml:trace>
  <inkml:trace contextRef="#ctx0" brushRef="#br0" timeOffset="1436.923">649 64 6448 0 0,'39'-22'471'0'0,"-26"14"403"0"0,0 1 0 0 0,9-4-874 0 0,-18 10 492 0 0,0-1 0 0 0,0 1 0 0 0,0 0 0 0 0,0 0 0 0 0,0 0 0 0 0,0 1 0 0 0,0-1 0 0 0,1 1 1 0 0,-1 0-1 0 0,0 0 0 0 0,2 1-492 0 0,-3 0 127 0 0,1-1 1 0 0,-1 1-1 0 0,0 0 1 0 0,0 1-1 0 0,0-1 1 0 0,0 0-1 0 0,0 1 1 0 0,0 0-1 0 0,0 0 1 0 0,0 0-1 0 0,-1 0 1 0 0,1 0-1 0 0,-1 0 1 0 0,0 1-1 0 0,1-1 1 0 0,-1 1-1 0 0,0 0 1 0 0,0 0-1 0 0,1 2-127 0 0,-1-1 184 0 0,0 0 0 0 0,-1-1 0 0 0,1 1-1 0 0,-1 0 1 0 0,0 0 0 0 0,0 0-1 0 0,0 0 1 0 0,0 0 0 0 0,-1 1 0 0 0,0-1-1 0 0,0 0 1 0 0,0 0 0 0 0,0 0-1 0 0,-1 0 1 0 0,0 4-184 0 0,-1-1 15 0 0,0 0 0 0 0,0 1 0 0 0,-1-1-1 0 0,0 0 1 0 0,0 0 0 0 0,-1 0 0 0 0,0-1 0 0 0,0 1 0 0 0,0-1-1 0 0,-1 0 1 0 0,0 0 0 0 0,0-1 0 0 0,-1 0 0 0 0,0 0 0 0 0,0 0-1 0 0,-2 1-14 0 0,-13 8 930 0 0,-1-1 0 0 0,-9 3-930 0 0,23-12-159 0 0,-1 0 1 0 0,1-1 0 0 0,0-1-1 0 0,-1 1 1 0 0,0-1-1 0 0,1-1 1 0 0,-1 0-1 0 0,-8 1 159 0 0,15-3-277 0 0,-1 1-1 0 0,1 0 1 0 0,-1-1-1 0 0,1 0 0 0 0,-1 1 1 0 0,1-1-1 0 0,0 0 1 0 0,-1 0-1 0 0,1-1 0 0 0,0 1 278 0 0,1 0-4298 0 0,1-3-1315 0 0</inkml:trace>
  <inkml:trace contextRef="#ctx0" brushRef="#br0" timeOffset="1970.449">843 224 10136 0 0,'0'0'464'0'0,"0"0"-10"0"0,5 6-276 0 0,-3-3 15 0 0,0 0 0 0 0,0 0 0 0 0,0-1 1 0 0,0 1-1 0 0,1-1 0 0 0,-1 1 0 0 0,1-1 1 0 0,-1 0-1 0 0,1 0 0 0 0,0 0 0 0 0,0 0 1 0 0,-1 0-1 0 0,2-1 0 0 0,-1 1 1 0 0,0-1-1 0 0,0 0 0 0 0,0 0 0 0 0,0 0 1 0 0,1-1-194 0 0,-2 1 38 0 0,1-1 0 0 0,-1 0 0 0 0,0 0 0 0 0,1-1 0 0 0,-1 1 0 0 0,0 0 0 0 0,0-1 0 0 0,1 0 0 0 0,-1 1 0 0 0,0-1 1 0 0,0 0-1 0 0,0 0 0 0 0,0 0 0 0 0,0 0 0 0 0,1-1-38 0 0,29-24 1209 0 0,-25 21-683 0 0,-4 2-554 0 0,1 0-1 0 0,-1-1 1 0 0,1 1-1 0 0,-1 0 1 0 0,0-1 0 0 0,0 0-1 0 0,-1 0 1 0 0,1 1-1 0 0,-1-2 1 0 0,0 1-1 0 0,0 0 1 0 0,0 0 0 0 0,0-1-1 0 0,-1 1 1 0 0,0-1-1 0 0,0 1 1 0 0,0-1-1 0 0,0 0 1 0 0,-1 1 0 0 0,0-1-1 0 0,0 0 1 0 0,0 1-1 0 0,0-1 1 0 0,-1 0-1 0 0,0 1 29 0 0,-1-6-524 0 0,1 3 395 0 0,-1-1-1 0 0,0 1 0 0 0,0 0 0 0 0,-1 0 1 0 0,-2-5 129 0 0,4 11 2 0 0,1-1-1 0 0,-1 1 1 0 0,0 0 0 0 0,0 0 0 0 0,0-1 0 0 0,0 1 0 0 0,0 0 0 0 0,0 0 0 0 0,0 0 0 0 0,0 0 0 0 0,0 0-1 0 0,-1 0 1 0 0,1 0 0 0 0,0 1 0 0 0,-1-1 0 0 0,1 0 0 0 0,-1 1 0 0 0,1-1 0 0 0,0 1 0 0 0,-1-1-1 0 0,1 1 1 0 0,-1 0 0 0 0,1 0 0 0 0,-1 0 0 0 0,1 0 0 0 0,-1 0 0 0 0,0 0 0 0 0,1 0 0 0 0,-1 0 0 0 0,1 0-2 0 0,0 0 23 0 0,0 0 0 0 0,0 0 0 0 0,1 1 0 0 0,-1-1 0 0 0,0 0 0 0 0,1 0 0 0 0,-1 0 0 0 0,0 1 0 0 0,1-1 0 0 0,-1 0 0 0 0,1 1 0 0 0,-1-1 0 0 0,0 0 0 0 0,1 1 0 0 0,-1-1 0 0 0,1 1 0 0 0,-1-1 1 0 0,1 1-1 0 0,-1-1 0 0 0,1 1 0 0 0,0-1 0 0 0,-1 1 0 0 0,1 0 0 0 0,0-1 0 0 0,-1 1 0 0 0,1 0 0 0 0,0-1 0 0 0,0 1 0 0 0,-1 0-23 0 0,0 2 208 0 0,-1 0-151 0 0,0 1 1 0 0,0 0 0 0 0,0 0 0 0 0,1 0 0 0 0,0 1-1 0 0,-1-1 1 0 0,1 0 0 0 0,1 0 0 0 0,-1 1 0 0 0,1-1-1 0 0,-1 0 1 0 0,1 1 0 0 0,1-1 0 0 0,-1 0 0 0 0,0 1-1 0 0,1-1 1 0 0,0 0 0 0 0,0 0 0 0 0,1 1 0 0 0,-1-1-1 0 0,2 3-57 0 0,0-1-7 0 0,0 0 0 0 0,0 0 0 0 0,0 0 0 0 0,1-1 0 0 0,0 0 0 0 0,0 1 0 0 0,0-1 0 0 0,1-1 0 0 0,0 1 0 0 0,0-1 0 0 0,0 0 0 0 0,0 0 0 0 0,1 0 0 0 0,0 0 7 0 0,-4-3 0 0 0,0-1 0 0 0,1 1 0 0 0,-1 0 0 0 0,0-1 0 0 0,0 0 0 0 0,1 0 0 0 0,-1 1 0 0 0,0-1 0 0 0,0-1 0 0 0,1 1 0 0 0,-1 0 0 0 0,0 0 0 0 0,1-1 0 0 0,-1 0 0 0 0,0 1 0 0 0,0-1 0 0 0,0 0 0 0 0,0 0 0 0 0,0 0 0 0 0,0 0 0 0 0,2-1 0 0 0,5-4 0 0 0,1-1 0 0 0,-1 0 0 0 0,5-5 0 0 0,-13 11 0 0 0,14-12 0 0 0,0 1 0 0 0,1 0 0 0 0,1 1 0 0 0,3-1 0 0 0,-13 8 0 0 0,0 1 0 0 0,0 1 0 0 0,1-1 0 0 0,-1 1 0 0 0,6-1 0 0 0,-12 3 0 0 0,-1 0 0 0 0,1 0 0 0 0,0 0 0 0 0,0-1 0 0 0,-1 1 0 0 0,1 0 0 0 0,0 0 0 0 0,0 0 0 0 0,-1 0 0 0 0,1 0 0 0 0,0 0 0 0 0,0 0 0 0 0,-1 0 0 0 0,1 1 0 0 0,0-1 0 0 0,0 0 0 0 0,-1 0 0 0 0,1 1 0 0 0,0-1 0 0 0,0 0 0 0 0,-1 1 0 0 0,1-1 0 0 0,-1 0 0 0 0,2 1 0 0 0,0 1 0 0 0,1-1 0 0 0,-1 0 0 0 0,1 0 0 0 0,-1 0 0 0 0,0 0 0 0 0,1 0 0 0 0,-1 0 0 0 0,0 1 0 0 0,1-1 0 0 0,-1 1 0 0 0,0-1 0 0 0,0 1 0 0 0,0 0 0 0 0,-1 0 0 0 0,1 0 0 0 0,0 0 0 0 0,-1 0 0 0 0,1 1 0 0 0,4 6 180 0 0,-3-5-24 0 0,1 1-1 0 0,-1-1 1 0 0,0 1 0 0 0,-1-1 0 0 0,1 1-1 0 0,-1 0 1 0 0,0 0 0 0 0,0 0-1 0 0,-1 1 1 0 0,1-1 0 0 0,-1 0-1 0 0,0 3-155 0 0,1 7 2 0 0,-2-13 3 0 0,1 1 0 0 0,-1-1 1 0 0,1 1-1 0 0,-1-1 1 0 0,0 1-1 0 0,0 0 1 0 0,0-1-1 0 0,0 1 1 0 0,-1-1-1 0 0,1 1 1 0 0,-1-1-1 0 0,0 1 0 0 0,0 0-5 0 0,1-2 371 0 0,0-1 117 0 0,0 0 21 0 0,0 0-66 0 0,2-8-278 0 0,6-9-584 0 0,0 1-1 0 0,0 0 0 0 0,2 0 0 0 0,8-11 420 0 0,12-19-5354 0 0,-21 32-100 0 0</inkml:trace>
  <inkml:trace contextRef="#ctx0" brushRef="#br0" timeOffset="3625.688">126 601 15664 0 0,'0'0'356'0'0,"0"0"49"0"0,0 0 21 0 0,0 0-42 0 0,0 0-180 0 0,0 2 176 0 0,4 22 466 0 0,-2-1 0 0 0,0 16-846 0 0,-1-13 178 0 0,1 0-1 0 0,2 7-177 0 0,0-6 731 0 0,4 18 127 0 0,-4-20-840 0 0,-4-21-18 0 0,0 0-1 0 0,0 0 1 0 0,1 0 0 0 0,0 1 0 0 0,0-1 0 0 0,0 0-1 0 0,1 0 1 0 0,1 4 0 0 0,0-1 0 0 0,1 0 0 0 0,0 0 0 0 0,0 0 0 0 0,1-1 0 0 0,0 0 0 0 0,-3-4 0 0 0,0 0 0 0 0,0 0 0 0 0,0 0 0 0 0,0 0 0 0 0,1-1 0 0 0,-1 1 0 0 0,1-1 0 0 0,-1 0 0 0 0,1 1 0 0 0,-1-1 0 0 0,1-1 0 0 0,0 1 0 0 0,0 0 0 0 0,-1 0 0 0 0,1-1 0 0 0,0 0 0 0 0,0 1 0 0 0,0-1 0 0 0,0 0 0 0 0,8-1 0 0 0,0 0 0 0 0,0-1 0 0 0,0 0 0 0 0,0 0 0 0 0,0-1 0 0 0,0-1 0 0 0,4-1 0 0 0,1-4 2 0 0,-14 8 3 0 0,0-1 0 0 0,0 1-1 0 0,0 0 1 0 0,1 0 0 0 0,-1 0-1 0 0,0 0 1 0 0,0 0 0 0 0,1 0-1 0 0,-1 1 1 0 0,0-1 0 0 0,1 1-1 0 0,-1 0 1 0 0,1 0 0 0 0,-1 0-1 0 0,2 0-4 0 0,-2 0 68 0 0,1 1-1 0 0,0-1 1 0 0,-1 0-1 0 0,1 0 0 0 0,0 0 1 0 0,-1 0-1 0 0,1 0 1 0 0,0-1-1 0 0,1 1-67 0 0,-2-1 51 0 0,-1 0 0 0 0,1 0-1 0 0,0 0 1 0 0,-1 0 0 0 0,1-1 0 0 0,-1 1-1 0 0,0 0 1 0 0,1-1 0 0 0,-1 1 0 0 0,0-1-1 0 0,0 1 1 0 0,0-1 0 0 0,0 1 0 0 0,0-1-1 0 0,0-1-50 0 0,21-33 252 0 0,-9 16-1062 0 0,-1-1 0 0 0,4-11 810 0 0,-9 16-14 0 0,-5 11 14 0 0,0 1 0 0 0,0-1 0 0 0,0 1-1 0 0,0-1 1 0 0,-1 0 0 0 0,0 1 0 0 0,0-1 0 0 0,0 0 0 0 0,-1 0-1 0 0,0-2 1 0 0,0 6 0 0 0,1 1 0 0 0,-1-1 0 0 0,0 0 0 0 0,0 1 0 0 0,0-1 0 0 0,-1 0 0 0 0,1 0 0 0 0,0 1 0 0 0,0-1 0 0 0,0 0 0 0 0,0 1 0 0 0,-1-1 0 0 0,1 0 0 0 0,0 1 0 0 0,-1-1 0 0 0,1 0 0 0 0,0 1 0 0 0,-1-1 0 0 0,1 1 0 0 0,-1-1 0 0 0,1 0 0 0 0,-1 1 0 0 0,1-1 0 0 0,-1 1 0 0 0,1 0 0 0 0,-1-1 0 0 0,0 1 0 0 0,1-1 0 0 0,-1 1 0 0 0,0 0 0 0 0,1 0 0 0 0,-1-1 0 0 0,0 1 0 0 0,0 0 0 0 0,-1 0 0 0 0,0 0 0 0 0,0 0 0 0 0,0 0 0 0 0,-1 0 0 0 0,1 0 0 0 0,0 1 0 0 0,0-1 0 0 0,0 1 0 0 0,0 0 0 0 0,0-1 0 0 0,-2 2 0 0 0,-2 1 0 0 0,1 1 0 0 0,-1-1 0 0 0,1 1 0 0 0,0 1 0 0 0,0-1 0 0 0,1 0 0 0 0,-1 1 0 0 0,1 0 0 0 0,0 0 0 0 0,0 1 0 0 0,1-1 0 0 0,-3 6 0 0 0,-5 8 0 0 0,8-14 0 0 0,0 1 0 0 0,1-1 0 0 0,-1 1 0 0 0,1-1 0 0 0,0 1 0 0 0,0 3 0 0 0,0 1 0 0 0,0 1 0 0 0,1-1 0 0 0,0 1 0 0 0,1 5 0 0 0,0-13 0 0 0,0 0 0 0 0,0 0 0 0 0,0 0 0 0 0,1 0 0 0 0,-1 0 0 0 0,1 0 0 0 0,0 0 0 0 0,0-1 0 0 0,0 1 0 0 0,0 0 0 0 0,1 0 0 0 0,-1-1 0 0 0,1 1 0 0 0,0-1 0 0 0,-1 0 0 0 0,1 1 0 0 0,0-1 0 0 0,1 1 0 0 0,-2-2 0 0 0,-1-1 0 0 0,1 1 0 0 0,-1-1 0 0 0,1 1 0 0 0,-1-1 0 0 0,1 0 0 0 0,-1 1 0 0 0,1-1 0 0 0,-1 0 0 0 0,1 1 0 0 0,0-1 0 0 0,-1 0 0 0 0,1 1 0 0 0,0-1 0 0 0,-1 0 0 0 0,1 0 0 0 0,0 0 0 0 0,-1 0 0 0 0,1 0 0 0 0,0 0 0 0 0,0 0 0 0 0,1 1 0 0 0,11 1-1 0 0,-11-2 7 0 0,0 0 0 0 0,-1 1 0 0 0,1-1 0 0 0,0 0 0 0 0,-1 1 0 0 0,1-1 0 0 0,0 1 0 0 0,-1 0-1 0 0,1-1 1 0 0,-1 1 0 0 0,2 1-6 0 0,-1 0 21 0 0,13 5 555 0 0,-14-7-542 0 0,-1 0 1 0 0,1 0-1 0 0,0 0 1 0 0,0 0-1 0 0,0 0 1 0 0,-1 0-1 0 0,1-1 1 0 0,0 1-1 0 0,-1 0 0 0 0,1-1 1 0 0,0 1-1 0 0,-1 0 1 0 0,1-1-1 0 0,0 1 1 0 0,-1-1-1 0 0,1 1 1 0 0,-1-1-1 0 0,1 1 0 0 0,-1-1 1 0 0,1 0-1 0 0,0 0-34 0 0,33-33 668 0 0,-21 21-1149 0 0,0 0 0 0 0,-1-1-1 0 0,0-1 482 0 0,-4 5-328 0 0,1-3 235 0 0,0 0 0 0 0,-1 0-1 0 0,0-1 94 0 0,0 0-497 0 0,1 0 0 0 0,4-5 497 0 0,2-3-888 0 0,-12 17 867 0 0,1 1 0 0 0,-1 0 1 0 0,1 0-1 0 0,0 0 0 0 0,0 1 1 0 0,0-1-1 0 0,0 1 0 0 0,3-2 21 0 0,-6 5 0 0 0,-1-1 0 0 0,0 1 0 0 0,1 0 0 0 0,-1-1 0 0 0,0 1 0 0 0,1 0 0 0 0,-1 0 0 0 0,0-1 0 0 0,1 1 0 0 0,-1 0 0 0 0,1 0 0 0 0,-1-1 0 0 0,1 1 0 0 0,-1 0 0 0 0,0 0 0 0 0,1 0 0 0 0,-1 0 0 0 0,1 0 0 0 0,-1 0 0 0 0,1 0 0 0 0,-1 0 0 0 0,1 0 0 0 0,-1 0 0 0 0,1 0 0 0 0,-1 0 0 0 0,1 0 0 0 0,0 0 0 0 0,0 1 1 0 0,-1-1 0 0 0,1 0-1 0 0,0 0 1 0 0,-1 0 0 0 0,1 0-1 0 0,0 0 1 0 0,-1 0 0 0 0,1 1-1 0 0,0-1 1 0 0,-1 0 0 0 0,1 1-1 0 0,-1-1 1 0 0,1 0-1 0 0,-1 1 1 0 0,1-1 0 0 0,-1 1-1 0 0,1-1 1 0 0,-1 1 0 0 0,1-1-1 0 0,-1 1 1 0 0,0-1 0 0 0,1 1-1 0 0,-1-1 1 0 0,1 1 0 0 0,-1 0-1 0 0,0-1 0 0 0,1 2 47 0 0,2 2 148 0 0,-1 0-1 0 0,1-1 1 0 0,-1 1-1 0 0,-1 0 1 0 0,1 0-1 0 0,0 0 0 0 0,-1 1 1 0 0,0 0-195 0 0,8 36 372 0 0,-6-16-372 0 0,-2-15 0 0 0,0 0 0 0 0,0 0 0 0 0,2 0 0 0 0,-1 0 0 0 0,1 0 0 0 0,0 0 0 0 0,1 0 0 0 0,-3-8 0 0 0,7 6 0 0 0,-7-7 19 0 0,-1-1 0 0 0,1 1 0 0 0,-1-1-1 0 0,1 1 1 0 0,-1-1 0 0 0,1 1 0 0 0,-1-1-1 0 0,1 0 1 0 0,-1 1 0 0 0,1-1-1 0 0,-1 0 1 0 0,1 0 0 0 0,0 0 0 0 0,-1 1-1 0 0,1-1 1 0 0,0 0 0 0 0,-1 0 0 0 0,1 0-1 0 0,0 0 1 0 0,-1 0 0 0 0,1 0 0 0 0,0 0-1 0 0,-1 0 1 0 0,1 0 0 0 0,0 0 0 0 0,-1 0-1 0 0,1-1 1 0 0,0 1 0 0 0,-1 0 0 0 0,1 0-1 0 0,-1-1 1 0 0,1 1 0 0 0,-1 0-1 0 0,1-1 1 0 0,0 1-19 0 0,1-2 156 0 0,-1 0 0 0 0,1 0-1 0 0,0 0 1 0 0,-1 0 0 0 0,1-1 0 0 0,-1 1-1 0 0,1-2-155 0 0,1-2-132 0 0,1 0-155 0 0,-1 0-1 0 0,0 0 1 0 0,0-1 0 0 0,-1 0 0 0 0,0-1 287 0 0,13-29-122 0 0,0 4 122 0 0,9-16 0 0 0,-21 44 0 0 0,0 1 0 0 0,0-1 0 0 0,0 1 0 0 0,1-1 0 0 0,0 1 0 0 0,0 0 0 0 0,0 1 0 0 0,2-3 0 0 0,-5 5 0 0 0,0 0 0 0 0,0 1 0 0 0,-1-1 0 0 0,1 0 0 0 0,0 0 0 0 0,0 0 0 0 0,0 1 0 0 0,0-1 0 0 0,0 0 0 0 0,0 1 0 0 0,0-1 0 0 0,0 1 0 0 0,0-1 0 0 0,1 1 0 0 0,-1 0 0 0 0,0-1 0 0 0,0 1 0 0 0,0 0 0 0 0,0 0 0 0 0,1 0 0 0 0,-1 0 0 0 0,0 0 0 0 0,0 0 0 0 0,0 0 0 0 0,1 0 0 0 0,-1 0 0 0 0,1 1 0 0 0,0 0 0 0 0,0 0 0 0 0,-1 0 0 0 0,1 0 0 0 0,0 0 0 0 0,-1 0 0 0 0,1 0 0 0 0,0 1 0 0 0,-1-1 0 0 0,0 1 0 0 0,1-1 0 0 0,-1 1 0 0 0,0-1 0 0 0,1 1 0 0 0,15 27 0 0 0,-11-19 0 0 0,7 16 0 0 0,-11-22 0 0 0,-1 0 0 0 0,1 0 0 0 0,0-1 0 0 0,0 1 0 0 0,0-1 0 0 0,0 1 0 0 0,0-1 0 0 0,1 0 0 0 0,-1 0 0 0 0,1 0 0 0 0,0 0 0 0 0,0-1 0 0 0,0 1 0 0 0,2 0 0 0 0,-1 0 0 0 0,0-1 0 0 0,0 0 0 0 0,0-1 0 0 0,0 1 0 0 0,1-1 0 0 0,-1 0 0 0 0,0 0 0 0 0,2 0 0 0 0,-4-1 0 0 0,1 0 0 0 0,0 0 0 0 0,-1 0 0 0 0,1-1 0 0 0,0 1 0 0 0,-1-1 0 0 0,1 1 0 0 0,0-1 0 0 0,-1 0 0 0 0,1 0 0 0 0,-1-1 0 0 0,1 1 0 0 0,-1 0 0 0 0,1-2 0 0 0,12-6 22 0 0,-1-1-1 0 0,-1-1 0 0 0,10-9-21 0 0,-19 15 264 0 0,0-1 0 0 0,0 1-1 0 0,0-1 1 0 0,0-1 0 0 0,-1 1-1 0 0,1-3-263 0 0,4-7-88 0 0,-6 10-16 0 0,0 0 0 0 0,0 0 0 0 0,-1 0 0 0 0,1 0 1 0 0,-1-1-1 0 0,-1 1 0 0 0,1 0 0 0 0,-1 0 0 0 0,0-1 0 0 0,-1 1 1 0 0,1 0-1 0 0,-1 0 0 0 0,-1 0 0 0 0,1-1 0 0 0,-2-1 104 0 0,2 3 0 0 0,0 1 0 0 0,0 0 0 0 0,-1 0 0 0 0,0 0 0 0 0,0 0 0 0 0,0 0 0 0 0,0 0 0 0 0,-1 0 0 0 0,-1-1 0 0 0,4 5 0 0 0,0 0 0 0 0,-1-1 0 0 0,1 1 0 0 0,0 0 0 0 0,-1 0 0 0 0,1 0 0 0 0,0 0 0 0 0,-1 0 0 0 0,1 0 0 0 0,0-1 0 0 0,-1 1 0 0 0,1 0 0 0 0,-1 0 0 0 0,1 0 0 0 0,0 0 0 0 0,-1 0 0 0 0,1 1 0 0 0,0-1 0 0 0,-1 0 0 0 0,1 0 0 0 0,-1 0 0 0 0,1 0 0 0 0,0 0 0 0 0,-1 0 0 0 0,1 1 0 0 0,0-1 0 0 0,-1 0 0 0 0,1 0 0 0 0,0 0 0 0 0,0 1 0 0 0,-1-1 0 0 0,1 0 0 0 0,0 0 0 0 0,-1 1 0 0 0,-1 2 0 0 0,-1 0 0 0 0,1 0 0 0 0,-1 0 0 0 0,1 0 0 0 0,0 0 0 0 0,0 1 0 0 0,0-1 0 0 0,1 1 0 0 0,-1 0 0 0 0,1-1 0 0 0,0 1 0 0 0,0 0 0 0 0,-6 15 0 0 0,4-14 0 0 0,0 1 0 0 0,0 0 0 0 0,1-1 0 0 0,0 1 0 0 0,0 0 0 0 0,1 0 0 0 0,-1 1 0 0 0,-5 34 0 0 0,5-33 0 0 0,1 0 0 0 0,0-1 0 0 0,0 1 0 0 0,0 0 0 0 0,1 0 0 0 0,0 0 0 0 0,1 0 0 0 0,-1 0 0 0 0,2-1 0 0 0,-1 1 0 0 0,1 0 0 0 0,1 1 0 0 0,7 18 0 0 0,-7-18 0 0 0,0 0 0 0 0,1 0 0 0 0,4 7 0 0 0,-5-12 0 0 0,-1-1 0 0 0,0 0 0 0 0,1 1 0 0 0,0-1 0 0 0,0 0 0 0 0,0-1 0 0 0,0 1 0 0 0,0 0 0 0 0,0-1 0 0 0,1 0 0 0 0,-1 0 0 0 0,1 0 0 0 0,0 0 0 0 0,0 0 0 0 0,-1-1 0 0 0,1 0 0 0 0,0 0 0 0 0,0 0 0 0 0,0 0 0 0 0,0 0 0 0 0,4-1 0 0 0,0 0 131 0 0,-1 0-1 0 0,1-1 1 0 0,-1 0-1 0 0,0 0 1 0 0,0-1-1 0 0,1 0 1 0 0,-1 0-1 0 0,0-1 1 0 0,-1 0-1 0 0,1 0 1 0 0,0-1-1 0 0,-1 1 0 0 0,0-1 1 0 0,2-2-131 0 0,-1 0 26 0 0,-1 1-1 0 0,0-2 1 0 0,0 1 0 0 0,-1 0-1 0 0,1-1 1 0 0,-1 0 0 0 0,-1-1-26 0 0,7-10-7 0 0,-1-1-1 0 0,2-6 8 0 0,7-31 0 0 0,-12 38 0 0 0,-1-1 0 0 0,0 0 0 0 0,-1 0 0 0 0,-1 0 0 0 0,-1 0 0 0 0,0-8 0 0 0,-2 14 0 0 0,-1 0 0 0 0,0 0 0 0 0,-1 1 0 0 0,-1-1 0 0 0,0 0 0 0 0,0 1 0 0 0,-4-10 0 0 0,4 13-1 0 0,2 7-5 0 0,-1 1 0 0 0,1-1-1 0 0,0 1 1 0 0,-1-1 0 0 0,1 1-1 0 0,-1-1 1 0 0,0 1 0 0 0,1 0 0 0 0,-1-1-1 0 0,-1 0 7 0 0,1 1-84 0 0,-6-6-537 0 0,6 7 657 0 0,1 0-1 0 0,-1 1 1 0 0,1-1-1 0 0,-1 0 1 0 0,1 1-1 0 0,-1-1 1 0 0,1 1-1 0 0,-1-1 1 0 0,1 1-1 0 0,-1-1 1 0 0,1 1-1 0 0,0-1 1 0 0,-1 1-1 0 0,1-1 1 0 0,0 1-1 0 0,-1 0 1 0 0,1 0-36 0 0,-3 5-71 0 0,0 1 0 0 0,0 0 0 0 0,1 0 0 0 0,0 0 0 0 0,0 0 0 0 0,0 0 0 0 0,1 1-1 0 0,0-1 1 0 0,1 0 0 0 0,0 3 71 0 0,-4 29-961 0 0,-1 19 806 0 0,4 12 1316 0 0,-1-28-969 0 0,2-1 0 0 0,2 1-1 0 0,2-1 1 0 0,5 22-192 0 0,-5-42-450 0 0,2 7-844 0 0,1-10-4432 0 0,-1-4-1155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3:57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61 15664 0 0,'0'-1'107'0'0,"-1"0"0"0"0,-1 0 0 0 0,1 1 0 0 0,0-1 0 0 0,0 0 0 0 0,0 0 0 0 0,0 0 0 0 0,-1 1 0 0 0,1-1 0 0 0,0 1 0 0 0,0-1 0 0 0,-1 1 0 0 0,1-1 0 0 0,-1 1 0 0 0,1 0 0 0 0,0-1 0 0 0,-1 1 0 0 0,1 0 0 0 0,-1 0 0 0 0,1 0 0 0 0,0 0 0 0 0,-1 1 0 0 0,1-1 0 0 0,-1 0-107 0 0,-4 1 435 0 0,-1 1 0 0 0,1 0 0 0 0,0 0 1 0 0,-5 2-436 0 0,-23 16 223 0 0,14-8-228 0 0,14-8 17 0 0,0 0 0 0 0,0 1 0 0 0,1-1 0 0 0,-1 1 0 0 0,1 1 0 0 0,0-1 0 0 0,1 1 0 0 0,-1 0 0 0 0,1 0 0 0 0,0 0 0 0 0,0 0 0 0 0,0 3-12 0 0,3-6 3 0 0,0-1 0 0 0,0 1 0 0 0,1 0-1 0 0,-1 0 1 0 0,1 0 0 0 0,-1 0-1 0 0,1-1 1 0 0,0 1 0 0 0,0 0-1 0 0,0 0 1 0 0,1 0 0 0 0,-1 0 0 0 0,1 0-1 0 0,-1-1 1 0 0,1 1 0 0 0,1 2-3 0 0,0-1 6 0 0,0-1 0 0 0,0 1 0 0 0,0-1 0 0 0,0 0 0 0 0,1 0 0 0 0,-1 0 0 0 0,1 0 0 0 0,0-1 0 0 0,0 1 0 0 0,0-1 0 0 0,1 2-6 0 0,9 3 67 0 0,0 0-1 0 0,0 0 0 0 0,0-1 0 0 0,1-1 1 0 0,13 3-67 0 0,-18-6-5 0 0,1 1 234 0 0,-10-3-226 0 0,0 0 0 0 0,0 0 0 0 0,0 0 0 0 0,0 0 0 0 0,0 0 0 0 0,0 1 0 0 0,1-1 0 0 0,-1 0 0 0 0,0 0 0 0 0,0 0 0 0 0,0 0 0 0 0,0 1 0 0 0,0-1 0 0 0,0 0 0 0 0,0 0 0 0 0,0 0 0 0 0,0 0-1 0 0,0 1 1 0 0,0-1 0 0 0,0 0 0 0 0,0 0 0 0 0,0 0 0 0 0,0 0 0 0 0,0 1 0 0 0,0-1 0 0 0,0 0 0 0 0,0 0 0 0 0,0 0 0 0 0,0 1 0 0 0,0-1 0 0 0,0 0 0 0 0,0 0 0 0 0,0 0 0 0 0,0 0 0 0 0,0 0 0 0 0,0 1-1 0 0,-1-1 1 0 0,1 0 0 0 0,0 0 0 0 0,0 0 0 0 0,0 0 0 0 0,0 0 0 0 0,0 1 0 0 0,-1-1 0 0 0,1 0-3 0 0,-2 2 31 0 0,1-1-1 0 0,-1 1 1 0 0,0 0 0 0 0,0-1-1 0 0,-1 0 1 0 0,1 1 0 0 0,0-1 0 0 0,0 0-1 0 0,-1 0 1 0 0,1 0 0 0 0,0 0-1 0 0,-1 0-30 0 0,-32 6 116 0 0,29-6-93 0 0,-27 7-40 0 0,26-6-287 0 0,0 0 1 0 0,0 0-1 0 0,-1-1 0 0 0,1 0 0 0 0,-1 0 0 0 0,1-1 1 0 0,0 1-1 0 0,-1-2 0 0 0,1 1 0 0 0,-1-1 304 0 0,4-1-4628 0 0,-4 0-1386 0 0</inkml:trace>
  <inkml:trace contextRef="#ctx0" brushRef="#br0" timeOffset="243.56">409 0 4608 0 0,'0'0'208'0'0,"12"9"508"0"0,-1 12 7869 0 0,-7 1-4236 0 0,-4-11-3825 0 0,0 1 1 0 0,-1-1-1 0 0,-1 2-524 0 0,0 21 440 0 0,-1 18-44 0 0,1-34-325 0 0,2 0 0 0 0,0 0-1 0 0,1 14-70 0 0,0-29 0 0 0,-1 0 1 0 0,0 0-1 0 0,0 0 0 0 0,0 0 0 0 0,0-1 0 0 0,-1 1 0 0 0,1 0 0 0 0,-1 0 1 0 0,0 0-1 0 0,0 0 0 0 0,0 0 0 0 0,0 0 0 0 0,0-1 0 0 0,-1 1 0 0 0,-8 15-3034 0 0,10-18 2946 0 0,-4 6-1599 0 0</inkml:trace>
  <inkml:trace contextRef="#ctx0" brushRef="#br0" timeOffset="1080.887">400 227 5984 0 0,'1'0'464'0'0,"36"-8"4434"0"0,26-1-4898 0 0,10-1 2024 0 0,-1-4 1251 0 0,-70 14-3197 0 0,-1 0 2 0 0,-10 0-204 0 0,0 1 0 0 0,0 0-1 0 0,0 0 1 0 0,0 1-1 0 0,0 1 1 0 0,-6 2 124 0 0,11-4 56 0 0,-1 1 0 0 0,1-1 0 0 0,1 1 0 0 0,-1 0 0 0 0,0 0 1 0 0,0 1-1 0 0,1-1 0 0 0,-1 1 0 0 0,1 0 0 0 0,0 0 0 0 0,0 0 0 0 0,0 0 0 0 0,0 1 0 0 0,1-1 0 0 0,-1 2-56 0 0,0 0 168 0 0,1-3-73 0 0,0 1-1 0 0,1 0 1 0 0,-1 0 0 0 0,1 0 0 0 0,0 0 0 0 0,0 0 0 0 0,0 0 0 0 0,0 0-1 0 0,0 0 1 0 0,1 0 0 0 0,-1 0 0 0 0,1 1 0 0 0,0-1 0 0 0,0 0 0 0 0,0 0-1 0 0,1 3-94 0 0,-2 4 263 0 0,1-10-242 0 0,0 1-1 0 0,0-1 1 0 0,0 1-1 0 0,0 0 0 0 0,0-1 1 0 0,0 1-1 0 0,0 0 1 0 0,0-1-1 0 0,0 1 0 0 0,0 0 1 0 0,0-1-1 0 0,0 1 1 0 0,0 0-1 0 0,1-1 1 0 0,-1 1-1 0 0,0-1 0 0 0,0 1 1 0 0,1 0-1 0 0,-1-1 1 0 0,1 1-1 0 0,-1-1 0 0 0,1 1-20 0 0,0 0 70 0 0,0 0-1 0 0,1 0 1 0 0,-1 0-1 0 0,1 0 1 0 0,0 0-1 0 0,-1 0 1 0 0,1 0-1 0 0,0 0 0 0 0,-1-1 1 0 0,1 1-1 0 0,0-1 1 0 0,0 0-1 0 0,0 1 1 0 0,-1-1-1 0 0,1 0 0 0 0,0 0 1 0 0,0 0-1 0 0,0 0 1 0 0,0 0-1 0 0,-1 0 1 0 0,1-1-1 0 0,0 1 1 0 0,0-1-1 0 0,1 0-69 0 0,5-1 113 0 0,0-1 1 0 0,-1-1-1 0 0,1 1 0 0 0,4-4-113 0 0,0-1-14 0 0,-1 0-1 0 0,0 0 0 0 0,0-1 0 0 0,3-4 15 0 0,18-15-122 0 0,-19 15 61 0 0,-9 9 47 0 0,-1 1 1 0 0,1-1 0 0 0,0 1-1 0 0,0 0 1 0 0,1 0 0 0 0,0 0 13 0 0,5 10-42 0 0,-8-5 89 0 0,-1 0 0 0 0,0 1 0 0 0,1-1 0 0 0,-1 0 0 0 0,0 0 0 0 0,0 1 0 0 0,-1-1 0 0 0,1 0 0 0 0,0 1 0 0 0,-1-1 0 0 0,1 1 0 0 0,-1-1-1 0 0,0 0 1 0 0,0 3-47 0 0,4 20 351 0 0,0-10-274 0 0,-3-9-33 0 0,1-1 1 0 0,-1 0 0 0 0,1 0 0 0 0,0-1 0 0 0,0 1 0 0 0,1 1-45 0 0,-3-5 36 0 0,1-1-1 0 0,0 1 1 0 0,-1 0 0 0 0,1 0 0 0 0,0-1 0 0 0,0 1 0 0 0,0-1 0 0 0,0 1 0 0 0,-1-1 0 0 0,1 1 0 0 0,0-1 0 0 0,0 1 0 0 0,0-1-1 0 0,0 0 1 0 0,0 1 0 0 0,0-1 0 0 0,0 0 0 0 0,0 0 0 0 0,0 0 0 0 0,0 0 0 0 0,0 0 0 0 0,0 0 0 0 0,0 0 0 0 0,0 0-1 0 0,0 0 1 0 0,0-1 0 0 0,0 1 0 0 0,1 0-36 0 0,0-1-45 0 0,1 1-1 0 0,0-1 0 0 0,-1 0 1 0 0,1 0-1 0 0,-1 0 0 0 0,1 0 1 0 0,-1-1-1 0 0,1 1 1 0 0,-1 0-1 0 0,1-2 46 0 0,3-3-130 0 0,0-1 0 0 0,0 0 0 0 0,-1 0 0 0 0,0-1 0 0 0,0 0 0 0 0,-1 1 0 0 0,0-1 1 0 0,0-1-1 0 0,-1 1 0 0 0,0-1 0 0 0,0 1 0 0 0,0-6 130 0 0,1-9-803 0 0,0 0-1 0 0,-2 0 1 0 0,-1-1 0 0 0,0-6 803 0 0,2-50-2572 0 0,-3 79 2714 0 0,0 1-12 0 0,0 0-51 0 0,0 0 8 0 0,-3 14 376 0 0,-3 26 434 0 0,1 0-1 0 0,2 31-896 0 0,0-25 479 0 0,2-30-312 0 0,0 3 141 0 0,0 0 0 0 0,2 3-308 0 0,-1-17 51 0 0,1 0 0 0 0,0 1-1 0 0,0-1 1 0 0,0 0 0 0 0,0 0 0 0 0,1 0 0 0 0,0 0 0 0 0,0 0-1 0 0,2 4-50 0 0,-3-8 18 0 0,0 0 0 0 0,0 0-1 0 0,0-1 1 0 0,0 1-1 0 0,0 0 1 0 0,0 0 0 0 0,0-1-1 0 0,0 1 1 0 0,0 0-1 0 0,0-1 1 0 0,0 1 0 0 0,1-1-1 0 0,-1 1 1 0 0,0-1-1 0 0,0 0 1 0 0,1 0 0 0 0,-1 1-1 0 0,0-1 1 0 0,0 0-1 0 0,1 0 1 0 0,-1 0 0 0 0,0 0-1 0 0,0-1 1 0 0,1 1-1 0 0,-1 0 1 0 0,0 0 0 0 0,0-1-1 0 0,0 1 1 0 0,1-1-18 0 0,3 0 24 0 0,-1-1 0 0 0,0 1 0 0 0,1-1 1 0 0,-1 0-1 0 0,0-1 0 0 0,0 1 0 0 0,2-3-24 0 0,10-8-420 0 0,-2-1-1 0 0,0-1 1 0 0,-1 0-1 0 0,0-1 1 0 0,-2 0-1 0 0,0-1 0 0 0,7-14 421 0 0,-2 9-534 0 0,-15 21 624 0 0,-1 1 41 0 0,0 0 5 0 0,0 0 60 0 0,0 0 27 0 0,0 0 7 0 0,14 20 786 0 0,-11-13-728 0 0,0 1 0 0 0,-1-1 0 0 0,0 0 1 0 0,0 4-289 0 0,2 7 387 0 0,-2-13-310 0 0,-1 1 71 0 0,1 1 0 0 0,1 0 0 0 0,-1 0 0 0 0,3 3-148 0 0,-4-8 14 0 0,-1-1 1 0 0,1 1-1 0 0,0-1 1 0 0,0 1-1 0 0,0-1 1 0 0,0 0-1 0 0,0 0 1 0 0,1 1-1 0 0,-1-1 1 0 0,0 0-1 0 0,1 0 0 0 0,-1 0 1 0 0,0-1-1 0 0,1 1 1 0 0,-1 0-1 0 0,1 0 1 0 0,-1-1-1 0 0,1 1 1 0 0,0-1-1 0 0,-1 1 1 0 0,1-1-1 0 0,0 0-14 0 0,3 1 45 0 0,1 0 0 0 0,0-1 1 0 0,0 0-1 0 0,-1 0 0 0 0,1-1 0 0 0,0 1 1 0 0,0-1-1 0 0,-1-1 0 0 0,1 1 0 0 0,-1-1 0 0 0,1 0 1 0 0,-1 0-46 0 0,6-2-78 0 0,-7 3-122 0 0,0-1 1 0 0,0 0 0 0 0,0 1 0 0 0,0-1 0 0 0,0-1-1 0 0,0 1 1 0 0,0-1 0 0 0,0 1 0 0 0,-1-1-1 0 0,0 0 1 0 0,1 0 0 0 0,-1 0 0 0 0,0-1 199 0 0,0-4-1434 0 0</inkml:trace>
  <inkml:trace contextRef="#ctx0" brushRef="#br0" timeOffset="1306.32">755 153 17479 0 0,'0'0'768'0'0,"0"0"168"0"0,0 0-744 0 0,9-6-192 0 0,1 0 0 0 0,2-2 0 0 0,4 0 136 0 0,6 0-8 0 0,3-1 0 0 0,6 1 0 0 0,10-1-856 0 0,3 1-168 0 0,2 0-40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3:47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231 122 6448 0 0,'0'0'141'0'0,"-6"0"200"0"0,-25 0-151 0 0,4 2 266 0 0,26-2 34 0 0,-7 0 715 0 0,7 0 3246 0 0,89-4-784 0 0,43-9-3918 0 0,-92 8 488 0 0,113-5-237 0 0,-95 7 0 0 0,81-3 0 0 0,-16-2 1440 0 0,26 0-832 0 0,4 5-608 0 0,49-3 0 0 0,-25 1 0 0 0,2-3 0 0 0,2-2 0 0 0,-133 10 0 0 0,1-1 0 0 0,35 5 0 0 0,-57-2 0 0 0,19-2 0 0 0,18 1 0 0 0,-15 1 0 0 0,39-4 0 0 0,-13 0 0 0 0,-48 1 0 0 0,23 1 0 0 0,-10 3 0 0 0,-1-3 0 0 0,10-1 0 0 0,12 0 0 0 0,-46 1 0 0 0,1 0 0 0 0,0 0 0 0 0,0-1 0 0 0,3-1 0 0 0,5-1 0 0 0,0 1 0 0 0,0 1 0 0 0,7 2 0 0 0,-10-1 0 0 0,-3 0 0 0 0,-7 1 0 0 0,0-1 0 0 0,0-1 0 0 0,0 0 0 0 0,7-1 0 0 0,23 1 0 0 0,-22 1 0 0 0,0 0 0 0 0,6-2 0 0 0,-6 2 0 0 0,-11 0 0 0 0,0 0 0 0 0,0 0 0 0 0,0-1 0 0 0,0 0 0 0 0,5-1 0 0 0,-8 0 0 0 0,-3 2 0 0 0,-1 0 0 0 0,0 0 0 0 0,0 0 0 0 0,0 0 0 0 0,0 0 0 0 0,0 0 0 0 0,0 0 0 0 0,0 0 0 0 0,0 0 0 0 0,0 0 0 0 0,0 0 0 0 0,0 0 0 0 0,1 0 0 0 0,-1 0 0 0 0,0 0 0 0 0,0 0 0 0 0,0-1 0 0 0,0 1 0 0 0,0 0 0 0 0,0 0 0 0 0,0 0 0 0 0,0 0 0 0 0,0 0 0 0 0,0 0 0 0 0,0 0 0 0 0,0 0 0 0 0,0 0 0 0 0,0 0 0 0 0,0 0 0 0 0,0-1 0 0 0,0 1 0 0 0,0 0 0 0 0,0 0 0 0 0,0 0 0 0 0,0 0 0 0 0,0 0 0 0 0,0 0 0 0 0,0 0 0 0 0,0 0 0 0 0,0 0 0 0 0,0-1 0 0 0,0 1 0 0 0,0 0 0 0 0,0 0 0 0 0,0 0 0 0 0,0 0 0 0 0,0 0 0 0 0,0 0 0 0 0,0 0 0 0 0,0 0 0 0 0,0 0 0 0 0,-6-4 0 0 0,-7 0 0 0 0,-7 2-481 0 0,0 0 0 0 0,0 1 0 0 0,-1 1 481 0 0,-25-1-533 0 0,-30 0 511 0 0,-33 4 22 0 0,-12 1 70 0 0,-163 5 1858 0 0,199-6-1928 0 0,-3-3 0 0 0,-35 1 0 0 0,-111 3 0 0 0,167-1 0 0 0,-90 2 0 0 0,-2 0 0 0 0,-35 3 0 0 0,71-5 0 0 0,-19 0 0 0 0,54 1 0 0 0,-2-5 0 0 0,28 1 0 0 0,-129-6 0 0 0,179 6 0 0 0,-17 0 0 0 0,-20 3 0 0 0,-142 13 0 0 0,58-11 0 0 0,103-4 0 0 0,-1-1 0 0 0,1-2 0 0 0,-20-3 0 0 0,5 4 194 0 0,44 1 6 0 0,1 0-914 0 0,0 0-3863 0 0,0 0-1661 0 0</inkml:trace>
  <inkml:trace contextRef="#ctx0" brushRef="#br0" timeOffset="15542.667">1270 232 6448 0 0,'0'0'297'0'0,"0"0"-9"0"0,1 0-188 0 0,1-1 249 0 0,0-1 0 0 0,0 0 0 0 0,0 1 1 0 0,0-1-1 0 0,0 0 0 0 0,-1 0 0 0 0,1 0 0 0 0,-1-1 0 0 0,1 1 0 0 0,-1 0 0 0 0,0 0 1 0 0,1-1-1 0 0,-1 1 0 0 0,0-1 0 0 0,-1 1 0 0 0,1-1 0 0 0,0 1 0 0 0,-1-1 0 0 0,0 0 1 0 0,1-1-350 0 0,-1 3 992 0 0,0 1 28 0 0,0 0-66 0 0,0 0-289 0 0,0 0-121 0 0,-15-8 588 0 0,7 9-1094 0 0,1 0 0 0 0,-1 0 0 0 0,1 1-1 0 0,0 0 1 0 0,-1 0 0 0 0,1 1 0 0 0,0 0-1 0 0,0 0 1 0 0,-4 4-38 0 0,-25 9 1100 0 0,24-11-1044 0 0,0 1-1 0 0,1 0 0 0 0,0 1 0 0 0,0 0 1 0 0,1 0-1 0 0,0 1 0 0 0,0 0 1 0 0,0 1-1 0 0,1 0 0 0 0,1 1 0 0 0,-4 5-55 0 0,9-11 0 0 0,0 1 0 0 0,0-1 0 0 0,0 1 0 0 0,1 0 0 0 0,0 0 0 0 0,0 0 0 0 0,0 0 0 0 0,1 0 0 0 0,-1 0 0 0 0,1 0 0 0 0,1 0 0 0 0,-1 1 0 0 0,1 3 0 0 0,0-4 0 0 0,0-1 0 0 0,1 0 0 0 0,-1 0 0 0 0,1 1 0 0 0,0-1 0 0 0,1 0 0 0 0,-1 0 0 0 0,1 0 0 0 0,0 0 0 0 0,0 0 0 0 0,0-1 0 0 0,0 1 0 0 0,0-1 0 0 0,1 1 0 0 0,0-1 0 0 0,0 0 0 0 0,0 0 0 0 0,14 12 0 0 0,1 0 0 0 0,1-2 0 0 0,0 0 0 0 0,1-1 0 0 0,16 6 0 0 0,31 20 0 0 0,-61-34 0 0 0,1-1 0 0 0,-1 2 0 0 0,0-1 0 0 0,-1 1 0 0 0,1 0 0 0 0,-1 0 0 0 0,0 0 0 0 0,0 1 0 0 0,-1 0 0 0 0,1 0 0 0 0,-1 0 0 0 0,0 0 0 0 0,-1 1 0 0 0,0 0 0 0 0,1 2 0 0 0,-3-6 0 0 0,-1 0 0 0 0,0 1 0 0 0,1-1 0 0 0,-1 0 0 0 0,0 0 0 0 0,-1 0 0 0 0,1 1 0 0 0,-1-1 0 0 0,1 0 0 0 0,-1 0 0 0 0,0 0 0 0 0,0 0 0 0 0,-1 0 0 0 0,-1 6 0 0 0,-1-1 0 0 0,0 0 0 0 0,0 0 0 0 0,-1 1 0 0 0,-5 4 0 0 0,0 0 0 0 0,0-1 0 0 0,-1 0 0 0 0,0-1 0 0 0,-1 0 0 0 0,-6 3 0 0 0,-20 14 0 0 0,-22 11 0 0 0,56-37 0 0 0,0 1 0 0 0,0 0 0 0 0,0 0 0 0 0,1 0 0 0 0,0 1 0 0 0,-1-1 0 0 0,1 2 0 0 0,2-4 0 0 0,0-1 0 0 0,1 1 0 0 0,-1 0 0 0 0,0 0 0 0 0,1 0 0 0 0,-1 0 0 0 0,1 0 0 0 0,-1 0 0 0 0,1 0 0 0 0,-1 0 0 0 0,1 0 0 0 0,0 0 0 0 0,0 0 0 0 0,-1 0 0 0 0,1 0 0 0 0,0 1 0 0 0,0-1 0 0 0,0 0 0 0 0,0 0 0 0 0,0 0 0 0 0,1 0 0 0 0,-1 0 0 0 0,0 0 0 0 0,0 0 0 0 0,1 0 0 0 0,-1 0 0 0 0,1 0 0 0 0,-1 0 0 0 0,1 0 0 0 0,-1 1 0 0 0,3 1 0 0 0,0-1 0 0 0,-1 1 0 0 0,1 0 0 0 0,1-1 0 0 0,-1 1 0 0 0,0-1 0 0 0,0 0 0 0 0,1 0 0 0 0,0 0 0 0 0,-1-1 0 0 0,1 1 0 0 0,0-1 0 0 0,-1 0 0 0 0,2 0 0 0 0,10 5 0 0 0,-3-2 0 0 0,1 1 0 0 0,-1 0 0 0 0,0 0 0 0 0,0 2 0 0 0,-1-1 0 0 0,0 1 0 0 0,6 5 0 0 0,-15-10 0 0 0,1 0 0 0 0,-1 0 0 0 0,0 1 0 0 0,0-1 0 0 0,0 1 0 0 0,0-1 0 0 0,-1 1 0 0 0,1-1 0 0 0,-1 1 0 0 0,1 0 0 0 0,-1 0 0 0 0,0 0 0 0 0,0 0 0 0 0,0 0 0 0 0,-1 0 0 0 0,1 0 0 0 0,-1 0 0 0 0,0 0 0 0 0,1 0 0 0 0,-1 0 0 0 0,-1 1 0 0 0,1-1 0 0 0,0 0 0 0 0,-1 0 0 0 0,1 0 0 0 0,-1 0 0 0 0,0 0 0 0 0,0 0 0 0 0,0 0 0 0 0,-1 1 0 0 0,-8 17 0 0 0,-1 0 0 0 0,-1 0 0 0 0,-1-1 0 0 0,0 0 0 0 0,-3 0 0 0 0,-20 24 0 0 0,-24 21 0 0 0,34-32 0 0 0,4-3 0 0 0,15-21 131 0 0,0-1-1 0 0,0 2 0 0 0,1-1 1 0 0,0 1-1 0 0,1 0 0 0 0,-2 3-130 0 0,5-8 79 0 0,0-1 0 0 0,1 0 0 0 0,0 1 1 0 0,-1-1-1 0 0,2 1 0 0 0,-1 0 0 0 0,0-1 0 0 0,1 1 0 0 0,0 0 0 0 0,0-1 1 0 0,0 1-1 0 0,1 0 0 0 0,-1-1 0 0 0,1 1 0 0 0,0-1 0 0 0,2 4-79 0 0,-1-2 0 0 0,2 5 0 0 0,0-1 0 0 0,0 1 0 0 0,1-1 0 0 0,1 0 0 0 0,0 0 0 0 0,6 8 0 0 0,7 4-385 0 0,-2 1-1 0 0,0 1 1 0 0,-1 0-1 0 0,-2 1 0 0 0,9 20 386 0 0,-20-36 194 0 0,0 1-1 0 0,0-1 0 0 0,-1 0 0 0 0,-1 1 0 0 0,1 0 1 0 0,-1-1-1 0 0,-1 1 0 0 0,0-1 0 0 0,-1 2-193 0 0,0 3 32 0 0,0-1-1 0 0,-1 0 1 0 0,-1 1-1 0 0,0-1 1 0 0,-1 0-1 0 0,-1 2-31 0 0,-64 139 0 0 0,64-142 0 0 0,1-4 0 0 0,1 0 0 0 0,0 1 0 0 0,0-1 0 0 0,1 1 0 0 0,0-1 0 0 0,1 1 0 0 0,-1 3 0 0 0,2-4-136 0 0,0-4 174 0 0,0-1-1 0 0,0 1 1 0 0,0-1-1 0 0,0 0 1 0 0,1 1-1 0 0,-1-1 0 0 0,1 1 1 0 0,1 0-38 0 0,-2-3-66 0 0,1 0 1 0 0,-1 0-1 0 0,1 0 0 0 0,0 0 1 0 0,-1 0-1 0 0,1 0 1 0 0,0 0-1 0 0,0 0 0 0 0,0-1 1 0 0,0 1-1 0 0,0 0 1 0 0,0-1-1 0 0,0 1 0 0 0,0 0 1 0 0,0-1-1 0 0,0 1 1 0 0,0-1-1 0 0,0 0 0 0 0,0 1 1 0 0,0-1-1 0 0,1 0 1 0 0,-1 0-1 0 0,0 0 0 0 0,0 0 1 0 0,0 1-1 0 0,0-2 1 0 0,1 1-1 0 0,-1 0 66 0 0,23-3-4824 0 0,-12-2-1654 0 0</inkml:trace>
  <inkml:trace contextRef="#ctx0" brushRef="#br0" timeOffset="15890.359">1279 2241 17503 0 0,'-12'17'1235'0'0,"5"-9"-1137"0"0,1 1 0 0 0,0-1 0 0 0,1 1 0 0 0,0 0 0 0 0,1 0 0 0 0,0 0-1 0 0,0 1-97 0 0,-5 14 0 0 0,6-18 0 0 0,0 1 0 0 0,1-1 0 0 0,0 1 0 0 0,0 0 0 0 0,1 0 0 0 0,-1 1 0 0 0,-3 20 0 0 0,4-23 0 0 0,-1 0 0 0 0,1 0 0 0 0,1 0 0 0 0,-1 0 0 0 0,1 1 0 0 0,0-1 0 0 0,0 0 0 0 0,0 4 0 0 0,3 0 0 0 0,0-3 72 0 0,-2-4 299 0 0,-1-2 117 0 0,0 0 21 0 0,0 0-66 0 0,1-7-266 0 0,-1 6-174 0 0,0 0 1 0 0,0 1 0 0 0,0-1 0 0 0,0 0 0 0 0,0 0-1 0 0,0 1 1 0 0,0-1 0 0 0,0 0 0 0 0,0 0 0 0 0,0 1-1 0 0,0-1 1 0 0,0 0 0 0 0,0 1 0 0 0,-1-1 0 0 0,1 0-1 0 0,0 0-3 0 0,-2-4 218 0 0,-1-1 0 0 0,1 1 0 0 0,-1 0-1 0 0,0 0 1 0 0,0 0 0 0 0,0 0 0 0 0,-1 1 0 0 0,0-1-1 0 0,0 1-217 0 0,-9-9 17 0 0,11 10-5 0 0,-1 0 0 0 0,0 1-1 0 0,0-1 1 0 0,0 1 0 0 0,0-1 0 0 0,-2 0-12 0 0,-21-13 699 0 0,18 10-384 0 0,-1 0 0 0 0,-1 1 1 0 0,1 0-1 0 0,-4-1-315 0 0,-2 1 9 0 0,-4-3-8 0 0,0 1 1 0 0,-1 1-1 0 0,0 1 1 0 0,0 0-1 0 0,-10 1-1 0 0,13 2-54 0 0,-25-2-2812 0 0,38 3-5325 0 0</inkml:trace>
  <inkml:trace contextRef="#ctx0" brushRef="#br0" timeOffset="18274.875">1754 951 2760 0 0,'0'-14'248'0'0,"0"6"-241"0"0,-3-4 4407 0 0,-1-6 1643 0 0,4 17-5229 0 0,0 1 18 0 0,0 0-46 0 0,0 0-202 0 0,0 0-87 0 0,0 17 699 0 0,2 44 62 0 0,3 5-1272 0 0,-1 53 335 0 0,1 3-160 0 0,-2-69 43 0 0,-3-43-2915 0 0,3-59-2267 0 0,-3 24 2794 0 0</inkml:trace>
  <inkml:trace contextRef="#ctx0" brushRef="#br0" timeOffset="18643.77">1779 865 3224 0 0,'4'-15'288'0'0,"-4"13"438"0"0,1-1-1 0 0,0 1 1 0 0,0-1-1 0 0,0 1 1 0 0,0 0 0 0 0,0 0-1 0 0,1-1 1 0 0,-1 1-1 0 0,0 0 1 0 0,1 0 0 0 0,1-1-726 0 0,0 1 278 0 0,-1 0 1 0 0,1 0-1 0 0,-1 0 1 0 0,1 1 0 0 0,0-1-1 0 0,0 1 1 0 0,0-1-1 0 0,-1 1 1 0 0,1 0-1 0 0,1 0 1 0 0,-1 1 0 0 0,0-1-1 0 0,2 0-278 0 0,2 1 168 0 0,-1-1-1 0 0,1 1 1 0 0,0 1 0 0 0,0-1-1 0 0,0 1 1 0 0,-1 0 0 0 0,1 1-1 0 0,0 0 1 0 0,-1 0-1 0 0,6 2-167 0 0,-7 0 127 0 0,0 0-1 0 0,-1-1 0 0 0,1 2 1 0 0,-1-1-1 0 0,0 0 0 0 0,0 1 1 0 0,-1 0-1 0 0,1 0 0 0 0,-1 0 1 0 0,0 0-1 0 0,0 1 0 0 0,-1 0-126 0 0,0-2 44 0 0,0 1-1 0 0,-1-1 0 0 0,0 1 0 0 0,0-1 0 0 0,0 1 0 0 0,-1 0 0 0 0,1-1 0 0 0,-1 1 0 0 0,0-1 0 0 0,0 1 0 0 0,-1 0 0 0 0,0-1 0 0 0,1 1 0 0 0,-1-1 0 0 0,-1 1 0 0 0,1-1 0 0 0,-2 2-43 0 0,-2 4 70 0 0,0-2-1 0 0,-1 1 0 0 0,0-1 1 0 0,-1 0-1 0 0,0 0 0 0 0,0 0 1 0 0,-1-1-1 0 0,1 0 0 0 0,-2-1 1 0 0,-4 3-70 0 0,0 0 76 0 0,-1-2-1 0 0,0 0 1 0 0,0 0 0 0 0,-1-1 0 0 0,1-1-1 0 0,-11 2-75 0 0,-17-2-380 0 0,60-7 326 0 0,0 0 0 0 0,0 1 0 0 0,0 0 0 0 0,0 2 0 0 0,0 0 0 0 0,0 1 0 0 0,0 1 0 0 0,8 3 54 0 0,-14-3 24 0 0,0 0-1 0 0,-1 1 0 0 0,0 1 0 0 0,0 0 0 0 0,0 0 1 0 0,0 1-1 0 0,-1 1 0 0 0,9 6-23 0 0,-14-9 24 0 0,1 1 0 0 0,-1-1 0 0 0,0 1 0 0 0,-1 0 0 0 0,1 1-1 0 0,-1-1 1 0 0,0 1 0 0 0,0 0 0 0 0,0 0 0 0 0,-1 0 0 0 0,0 0 0 0 0,0 1 0 0 0,-1-1 0 0 0,0 1-1 0 0,0 0 1 0 0,0 0-24 0 0,-2-2-34 0 0,0-1 0 0 0,1 0 0 0 0,-2 1-1 0 0,1-1 1 0 0,0 1 0 0 0,-1-1 0 0 0,0 3 34 0 0,-2 7-1802 0 0,3-5 563 0 0</inkml:trace>
  <inkml:trace contextRef="#ctx0" brushRef="#br0" timeOffset="19045.511">2172 1201 2760 0 0,'11'0'-235'0'0,"23"-3"11335"0"0,-20 1-9472 0 0,6 2 151 0 0,-8 2-1145 0 0,-11-3-579 0 0,1 1 0 0 0,0 0 1 0 0,-1 1-1 0 0,1-1 0 0 0,0 0 0 0 0,-1 0 0 0 0,1 1 0 0 0,0-1 0 0 0,-1 1 1 0 0,1-1-1 0 0,-1 1 0 0 0,1 0 0 0 0,-1 0 0 0 0,1 0 0 0 0,-1 0 0 0 0,0 0 1 0 0,1 0-1 0 0,-1 0 0 0 0,0 0 0 0 0,0 0 0 0 0,0 0 0 0 0,0 1 1 0 0,0-1-1 0 0,0 0 0 0 0,0 1-55 0 0,0 0 44 0 0,0 1-1 0 0,0-1 1 0 0,-1 0 0 0 0,1 1-1 0 0,-1-1 1 0 0,1 0 0 0 0,-1 1-1 0 0,0-1 1 0 0,0 0 0 0 0,0 1-1 0 0,0-1 1 0 0,-1 1 0 0 0,1-1 0 0 0,-1 0-1 0 0,1 1 1 0 0,-1-1 0 0 0,0 0-1 0 0,0 1-43 0 0,-3 7 127 0 0,-1 1 0 0 0,-1-1 0 0 0,0 0 0 0 0,0 0 0 0 0,-1-1 0 0 0,-4 6-127 0 0,-6 4 107 0 0,0-2 0 0 0,-13 10-107 0 0,28-25 2 0 0,1-2 0 0 0,0 1 0 0 0,1-1 1 0 0,-1 1-1 0 0,1-1 0 0 0,-1 0 0 0 0,1 1 0 0 0,-1-1 0 0 0,1 1 1 0 0,-1 0-1 0 0,1-1 0 0 0,-1 1 0 0 0,1-1 0 0 0,0 1 0 0 0,-1 0 0 0 0,1-1 1 0 0,0 1-1 0 0,-1 0 0 0 0,1-1 0 0 0,0 1-2 0 0,0 0-45 0 0,6 4-43 0 0,-3-3 79 0 0,0-1 0 0 0,0 0 0 0 0,0 0 0 0 0,0 0 1 0 0,0-1-1 0 0,0 1 0 0 0,1-1 0 0 0,-1 0 0 0 0,0 1 1 0 0,0-1-1 0 0,3-1 9 0 0,38-6 35 0 0,-19 2 35 0 0,-8 2-80 0 0,-11 1 6 0 0,-1 1 0 0 0,0 0-1 0 0,0 1 1 0 0,0-1-1 0 0,1 1 1 0 0,-1 0-1 0 0,0 0 1 0 0,0 1-1 0 0,5 0 5 0 0,-9 0-1008 0 0,-1-1-3774 0 0,0 0-1615 0 0</inkml:trace>
  <inkml:trace contextRef="#ctx0" brushRef="#br0" timeOffset="19767.212">2477 973 2760 0 0,'-12'-2'3801'0'0,"8"2"7316"0"0,15 4-10808 0 0,-1-1 0 0 0,1 0-1 0 0,0-1 1 0 0,0-1 0 0 0,1 1-1 0 0,0-2-308 0 0,17 3 389 0 0,52 3 231 0 0,-56-4-1646 0 0,22-1 1026 0 0,-41-1-914 0 0,-6 0-278 0 0</inkml:trace>
  <inkml:trace contextRef="#ctx0" brushRef="#br0" timeOffset="20026.962">2393 1150 3680 0 0,'0'0'167'0'0,"0"0"377"0"0,0 0 1479 0 0,0 0 649 0 0,0 0 131 0 0,0 0 191 0 0,5 0-2416 0 0,47-1 3357 0 0,9-3-3935 0 0,23-7 1139 0 0,0-3-1139 0 0,-46 10 98 0 0,-4 0-1066 0 0,-12-2-2731 0 0,-14 3 2037 0 0</inkml:trace>
  <inkml:trace contextRef="#ctx0" brushRef="#br0" timeOffset="20642.347">3223 671 16208 0 0,'-3'-1'187'0'0,"3"0"-88"0"0,-1 1 0 0 0,0 0 0 0 0,1 0-1 0 0,-1-1 1 0 0,0 1 0 0 0,1 0 0 0 0,-1 0-1 0 0,1 0 1 0 0,-1 0 0 0 0,0 0 0 0 0,1 0-1 0 0,-1 0 1 0 0,0 0 0 0 0,1 0 0 0 0,-1 0-1 0 0,0 1-98 0 0,1-1 4 0 0,-1 0 0 0 0,1 0-1 0 0,0 0 1 0 0,0 1-1 0 0,-1-1 1 0 0,1 0 0 0 0,0 0-1 0 0,0 1 1 0 0,0-1-1 0 0,-1 0 1 0 0,1 0-1 0 0,0 1 1 0 0,0-1 0 0 0,0 0-1 0 0,0 0 1 0 0,-1 1-1 0 0,1-1 1 0 0,0 0-1 0 0,0 1 1 0 0,0-1 0 0 0,0 0-1 0 0,0 1 1 0 0,0-1-1 0 0,0 0 1 0 0,0 1-1 0 0,0-1 1 0 0,0 0 0 0 0,0 1-1 0 0,0-1 1 0 0,0 0-1 0 0,0 1 1 0 0,0-1 0 0 0,1 0-1 0 0,-1 0 1 0 0,0 1-1 0 0,0-1 1 0 0,0 0-1 0 0,0 1 1 0 0,1-1 0 0 0,-1 0-1 0 0,0 0 1 0 0,0 1-1 0 0,0-1 1 0 0,1 0-4 0 0,0 3 50 0 0,-4 7 63 0 0,-2 6 113 0 0,5-12-163 0 0,0 1 0 0 0,-1-1 0 0 0,0 0 0 0 0,0 0 0 0 0,0 1 0 0 0,-1-1 0 0 0,1 0 0 0 0,-2 2-63 0 0,1-2 119 0 0,0 1-1 0 0,0 0 1 0 0,1 0 0 0 0,-1-1-1 0 0,1 1 1 0 0,0 3-119 0 0,0 0 183 0 0,0 0 0 0 0,0 0 0 0 0,-1 0 0 0 0,0 0 1 0 0,0 0-1 0 0,-4 6-183 0 0,4-8 108 0 0,0 0 1 0 0,0 1-1 0 0,1-1 1 0 0,-1 1 0 0 0,1 0-1 0 0,1 2-108 0 0,-1-1 101 0 0,0-1 0 0 0,0 1 1 0 0,-1 0-1 0 0,0-1-101 0 0,-3 8 168 0 0,1 0 0 0 0,0 0 0 0 0,2 1 0 0 0,-2 12-168 0 0,4-23 18 0 0,-1-1 0 0 0,0 0 0 0 0,0 0 0 0 0,-1 1 0 0 0,1-1 1 0 0,-1 0-1 0 0,0 0-18 0 0,0 0 17 0 0,0 1 1 0 0,0-1-1 0 0,1 1 1 0 0,-1-1-1 0 0,1 3-17 0 0,0 3 8 0 0,0-4 3 0 0,0 0 1 0 0,0 0-1 0 0,0 0 0 0 0,-1 0 0 0 0,0 0 1 0 0,0 0-1 0 0,-1 1-11 0 0,-9 21 45 0 0,8-18-26 0 0,0-1-1 0 0,0 0 1 0 0,-1 1-1 0 0,-1-2 0 0 0,-1 4-18 0 0,6-11 3 0 0,0-1 0 0 0,1 1 0 0 0,-1 0 0 0 0,1 0 0 0 0,-1 0-1 0 0,1-1 1 0 0,0 1 0 0 0,-1 0 0 0 0,1 0 0 0 0,0 0 0 0 0,0 0 0 0 0,-1 0-1 0 0,1 0 1 0 0,0-1 0 0 0,0 1 0 0 0,0 0 0 0 0,0 0 0 0 0,0 0 0 0 0,0 0-1 0 0,0 0 1 0 0,1 0-3 0 0,-1-1 1 0 0,0 1 0 0 0,0-1 0 0 0,0 0 0 0 0,0 0 0 0 0,0 0 0 0 0,0 1 0 0 0,0-1 1 0 0,0 0-1 0 0,0 0 0 0 0,0 0 0 0 0,0 1 0 0 0,0-1 0 0 0,0 0 0 0 0,0 0 0 0 0,0 0 0 0 0,0 1 0 0 0,0-1 0 0 0,0 0 0 0 0,0 0 0 0 0,0 0 0 0 0,0 1 0 0 0,0-1 0 0 0,0 0 0 0 0,0 0 0 0 0,0 0 0 0 0,-1 1 0 0 0,1-1 0 0 0,0 0 0 0 0,0 0 0 0 0,0 0 0 0 0,0 0 0 0 0,0 0 0 0 0,-1 1 0 0 0,1-1 0 0 0,0 0 0 0 0,0 0 0 0 0,0 0 0 0 0,0 0 0 0 0,-1 0 0 0 0,1 0-1 0 0,-11 9 43 0 0,18-16-607 0 0,-6 6 536 0 0,-1 1 0 0 0,1-1 0 0 0,-1 1 0 0 0,1-1 0 0 0,-1 1 0 0 0,0-1 0 0 0,1 1 0 0 0,-1-1 0 0 0,0 1 0 0 0,1-1 0 0 0,-1 0 0 0 0,0 1 0 0 0,0-1 0 0 0,1 0 0 0 0,-1 1 0 0 0,0-1 0 0 0,0 0 0 0 0,0 1 0 0 0,0-1 0 0 0,0 0 0 0 0,0 1 0 0 0,0-1 0 0 0,0 0 0 0 0,0 1 0 0 0,0-1 0 0 0,0 0-1 0 0,-1 1 1 0 0,1-1 0 0 0,0 1 0 0 0,0-1 0 0 0,-1 0 28 0 0,0-9-312 0 0,6-20-491 0 0,-3 22 570 0 0,-1 0-1 0 0,1 0 1 0 0,-2 0 0 0 0,1-1 233 0 0,0-3-409 0 0,0-1 0 0 0,3-11 409 0 0,-2 12-323 0 0,0 0 0 0 0,-1-11 323 0 0,-1 14-113 0 0,0 1 0 0 0,1-1 0 0 0,-1 0-1 0 0,1 0 1 0 0,1 1 0 0 0,0-1 0 0 0,0 1 0 0 0,1 0-1 0 0,0-1 114 0 0,14-34-398 0 0,6-16-251 0 0,8-10 649 0 0,-19 40-4 0 0,-8 20 117 0 0,0 0 1 0 0,1 0-1 0 0,0 0 0 0 0,1-1-113 0 0,5-11 666 0 0,-10 18-522 0 0,0 0 0 0 0,0 1 0 0 0,0-1 0 0 0,0 0-1 0 0,1 1 1 0 0,-1 0 0 0 0,1-1 0 0 0,1-1-144 0 0,-1 2 214 0 0,0 0 0 0 0,0 0-1 0 0,0 0 1 0 0,1 1 0 0 0,-1-1-1 0 0,1 0 1 0 0,2 0-214 0 0,-5 1 320 0 0,0 1-61 0 0,0 0-17 0 0,0 0 5 0 0,7 6 314 0 0,-1 1-420 0 0,-1 0 1 0 0,-1 0-1 0 0,1 0 0 0 0,-1 0 0 0 0,0 1 0 0 0,0-1 0 0 0,-1 1 0 0 0,0 0 1 0 0,0 2-142 0 0,4 19 153 0 0,-1 0 0 0 0,-1 1-153 0 0,2 8 187 0 0,2 28 95 0 0,-2 1-1 0 0,-3-1 0 0 0,-3 23-281 0 0,-1-86-47 0 0,-2 46 134 0 0,1-45-124 0 0,1 0 1 0 0,-1 0-1 0 0,0-1 1 0 0,0 1-1 0 0,0 0 0 0 0,0-1 1 0 0,-1 1-1 0 0,1-1 1 0 0,-1 0-1 0 0,0 0 1 0 0,-2 3 36 0 0,4-6-138 0 0,0 1 0 0 0,-1-1-1 0 0,1 1 1 0 0,-1-1 0 0 0,1 1 0 0 0,-1-1 0 0 0,1 1 0 0 0,-1-1 0 0 0,1 0 0 0 0,-1 1 0 0 0,0-1 0 0 0,1 0 0 0 0,-1 1 0 0 0,1-1 0 0 0,-1 0 0 0 0,0 0 0 0 0,1 1 0 0 0,-1-1 0 0 0,0 0 0 0 0,1 0 0 0 0,-1 0 0 0 0,0 0 0 0 0,1 0 0 0 0,-1 0 0 0 0,0 0 0 0 0,1 0 0 0 0,-1 0-1 0 0,0-1 1 0 0,1 1 0 0 0,-1 0 138 0 0,-6-3-1888 0 0</inkml:trace>
  <inkml:trace contextRef="#ctx0" brushRef="#br0" timeOffset="20943.464">3080 1056 13248 0 0,'0'0'604'0'0,"0"0"-14"0"0,15-3-91 0 0,2 0 198 0 0,16-2-535 0 0,23 0-52 0 0,-34 2-58 0 0,118-10-2192 0 0,-130 12 1294 0 0</inkml:trace>
  <inkml:trace contextRef="#ctx0" brushRef="#br0" timeOffset="21389.973">3457 1087 9528 0 0,'0'0'432'0'0,"6"-1"150"0"0,-4 1-333 0 0,0-1 0 0 0,0 1 0 0 0,0-1-1 0 0,0 0 1 0 0,0 0 0 0 0,0 0 0 0 0,0 0-1 0 0,1-2-248 0 0,10-4 2265 0 0,-4 5-1844 0 0,0 0 1 0 0,-1 1-1 0 0,1 0 0 0 0,0 0 1 0 0,6 0-422 0 0,-7 1 277 0 0,1 1 1 0 0,-1-1-1 0 0,0 1 1 0 0,1 1 0 0 0,-1 0-1 0 0,0 0 1 0 0,0 0-1 0 0,0 1 1 0 0,-1 0-1 0 0,2 1-277 0 0,-7-3 39 0 0,0 0-1 0 0,0 0 0 0 0,-1 0 1 0 0,1 1-1 0 0,0-1 0 0 0,-1 0 0 0 0,1 1 1 0 0,-1-1-1 0 0,0 1 0 0 0,1-1 1 0 0,-1 1-1 0 0,0 0 0 0 0,0 0 1 0 0,0 0-1 0 0,0-1 0 0 0,0 1 0 0 0,0 0 1 0 0,-1 0-1 0 0,1 0 0 0 0,0 1-38 0 0,-1 0 49 0 0,0 0 0 0 0,0-1 0 0 0,0 1 0 0 0,0 0 0 0 0,-1 0-1 0 0,1 0 1 0 0,-1 0 0 0 0,0 0 0 0 0,1 0 0 0 0,-1-1 0 0 0,0 1-1 0 0,-1 0 1 0 0,1 0-49 0 0,-4 5 98 0 0,1-1 1 0 0,-1 0-1 0 0,-1 0 0 0 0,1 0 0 0 0,-1-1 0 0 0,0 0 0 0 0,0 0 0 0 0,-1 0 0 0 0,-2 1-98 0 0,-62 45 231 0 0,49-30-23 0 0,21-21-168 0 0,2 0-47 0 0,0 0-1 0 0,-1 1 1 0 0,1-1-1 0 0,0 0 1 0 0,0 0 0 0 0,0 1-1 0 0,0-1 1 0 0,0 0 0 0 0,0 0-1 0 0,1 0 1 0 0,-1-1 0 0 0,0 1-1 0 0,0 0 1 0 0,1 0-1 0 0,-1-1 1 0 0,0 1 0 0 0,1 0-1 0 0,-1-1 1 0 0,1 0 0 0 0,-1 1-1 0 0,0-1 1 0 0,1 0 7 0 0,4 2 16 0 0,0-1 0 0 0,1 0-1 0 0,-1 0 1 0 0,5-1-16 0 0,5 0-75 0 0,1-1 0 0 0,-1 0-1 0 0,1-1 1 0 0,14-5 75 0 0,-26 6-463 0 0,1-1-1 0 0,-1-1 1 0 0,0 1 0 0 0,5-4 463 0 0,8-7-6823 0 0,-11 7 1041 0 0</inkml:trace>
  <inkml:trace contextRef="#ctx0" brushRef="#br0" timeOffset="21686.022">3832 1065 16559 0 0,'0'0'760'0'0,"0"0"-21"0"0,-3 11-79 0 0,-1 20 1163 0 0,2-21-1098 0 0,0 0 0 0 0,0 0 0 0 0,1 2-725 0 0,-7 28 1363 0 0,-4 33-187 0 0,9-60-1067 0 0,1 1 1 0 0,1-1-1 0 0,-1 5-109 0 0,-3 35 232 0 0,4-45-175 0 0,0 0 0 0 0,0 0-1 0 0,1 0 1 0 0,0 0 0 0 0,1 4-57 0 0,1 15 76 0 0,1 3-220 0 0,-3-30 136 0 0,0 0 1 0 0,1 1-1 0 0,-1-1 0 0 0,0 0 0 0 0,0 0 1 0 0,0 0-1 0 0,0 1 0 0 0,0-1 0 0 0,0 0 0 0 0,1 0 1 0 0,-1 0-1 0 0,0 0 0 0 0,0 0 0 0 0,0 0 1 0 0,1 1-1 0 0,-1-1 0 0 0,0 0 0 0 0,0 0 0 0 0,0 0 1 0 0,1 0-1 0 0,-1 0 0 0 0,0 0 0 0 0,0 0 1 0 0,0 0-1 0 0,1 0 0 0 0,-1 0 0 0 0,0 0 0 0 0,0 0 1 0 0,0 0-1 0 0,1 0 0 0 0,-1 0 8 0 0,3 1-3897 0 0,-3-1-4108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16:27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264 303 3224 0 0,'0'0'5'0'0,"0"-1"0"0"0,0 1 1 0 0,0 0-1 0 0,-1-1 0 0 0,1 1 0 0 0,0-1 1 0 0,0 1-1 0 0,0 0 0 0 0,0-1 0 0 0,0 1 1 0 0,0-1-1 0 0,0 1 0 0 0,0 0 0 0 0,0-1 1 0 0,0 1-1 0 0,0-1 0 0 0,0 1 0 0 0,0 0 1 0 0,0-1-1 0 0,0 1 0 0 0,0-1 0 0 0,1 1 1 0 0,-1 0-1 0 0,0-1 0 0 0,0 1 0 0 0,0 0 1 0 0,1-1-1 0 0,-1 1 0 0 0,0 0 0 0 0,0-1 1 0 0,1 1-1 0 0,-1 0 0 0 0,0-1 0 0 0,1 1 1 0 0,-1 0-6 0 0,1-1 4 0 0,-1 1 0 0 0,1 0 1 0 0,-1-1-1 0 0,0 1 1 0 0,1-1-1 0 0,-1 1 1 0 0,0-1-1 0 0,1 1 0 0 0,-1-1 1 0 0,0 1-1 0 0,0-1 1 0 0,1 1-1 0 0,-1-1 1 0 0,0 0-1 0 0,0 1 0 0 0,0-1 1 0 0,0 1-1 0 0,0-1 1 0 0,0 0-1 0 0,0 1 1 0 0,0-1-1 0 0,0 1 0 0 0,0-1 1 0 0,0 0-1 0 0,0 1 1 0 0,0-1-1 0 0,0 1 0 0 0,0-1 1 0 0,-1 0-5 0 0,1 1 113 0 0,0-1 1 0 0,0 1-1 0 0,-1-1 0 0 0,1 1 1 0 0,0-1-1 0 0,0 1 0 0 0,0-1 1 0 0,0 1-1 0 0,0-1 1 0 0,0 1-1 0 0,0-1 0 0 0,0 1 1 0 0,0-1-1 0 0,0 1 0 0 0,0-1 1 0 0,1 1-1 0 0,-1 0 0 0 0,0-1 1 0 0,0 0-114 0 0,0 1 131 0 0,1 0 0 0 0,-1-1 0 0 0,0 1 0 0 0,0-1 0 0 0,0 1 0 0 0,0 0 0 0 0,0-1 0 0 0,0 1 0 0 0,0-1 0 0 0,0 1 0 0 0,0 0 0 0 0,0-1 0 0 0,0 1 0 0 0,0 0 0 0 0,0-1 0 0 0,0 1 0 0 0,0-1 0 0 0,0 1 0 0 0,0 0 0 0 0,0-1 0 0 0,-1 1 0 0 0,1 0 0 0 0,0-1-1 0 0,0 1 1 0 0,0 0 0 0 0,-1-1 0 0 0,1 1 0 0 0,0 0 0 0 0,0-1 0 0 0,-1 1 0 0 0,1 0 0 0 0,0 0 0 0 0,-1-1 0 0 0,1 1 0 0 0,0 0-131 0 0,-10-7 2651 0 0,-6-5-867 0 0,15 10-1716 0 0,0 1-1 0 0,0 1 1 0 0,0-1 0 0 0,0 0 0 0 0,0 0 0 0 0,-1 0-1 0 0,1 0 1 0 0,0 1 0 0 0,-1-1 0 0 0,1 1 0 0 0,0-1-1 0 0,-1 1 1 0 0,1-1 0 0 0,-1 1 0 0 0,1 0-68 0 0,-1 0 86 0 0,0-1 0 0 0,1 1 0 0 0,-1-1 0 0 0,1 1 0 0 0,-1-1 1 0 0,1 1-1 0 0,-1-1 0 0 0,1 0 0 0 0,-1 0 0 0 0,1 0 0 0 0,0 0 0 0 0,-1 0-86 0 0,0-1 175 0 0,0 1 0 0 0,-1-1 0 0 0,1 1 0 0 0,-1 0 0 0 0,1 0 0 0 0,-1 0 0 0 0,1 0 0 0 0,-1 0 0 0 0,0 0 0 0 0,0 1 0 0 0,1-1-1 0 0,-1 1 1 0 0,0 0 0 0 0,-1 0-175 0 0,-2 0 220 0 0,0 0 0 0 0,0 0-1 0 0,0 1 1 0 0,0 0-1 0 0,0 0 1 0 0,-2 1-220 0 0,3 0 39 0 0,-1 1 0 0 0,1 0-1 0 0,0 0 1 0 0,0 0 0 0 0,0 1 0 0 0,0 0 0 0 0,1 0 0 0 0,-1 0-1 0 0,1 0 1 0 0,0 1 0 0 0,0-1 0 0 0,1 1 0 0 0,-3 5-39 0 0,-12 13 144 0 0,16-20-144 0 0,0-1 1 0 0,0 1-1 0 0,0 0 0 0 0,0 0 0 0 0,1-1 0 0 0,-1 2 0 0 0,1-1 0 0 0,0 0 0 0 0,0 0 0 0 0,0 0 0 0 0,0 0 1 0 0,1 1-1 0 0,-1-1 0 0 0,1 1 0 0 0,-8 21-75 0 0,7-23 75 0 0,0 1 0 0 0,0-1 0 0 0,0 0 0 0 0,0 0 0 0 0,1 0 0 0 0,-1 1 0 0 0,1-1 0 0 0,-1 0 0 0 0,1 1 1 0 0,0-1-1 0 0,0 0 0 0 0,0 1 0 0 0,0-1 0 0 0,1 0 0 0 0,-1 1 0 0 0,0-1 0 0 0,1 0 0 0 0,0 1 0 0 0,3 8 0 0 0,-3-9 0 0 0,-1 1 0 0 0,2 0 0 0 0,-1 0 0 0 0,0-1 0 0 0,0 1 0 0 0,1-1 0 0 0,1 3 0 0 0,0-2 0 0 0,0 0 0 0 0,0-1 0 0 0,1 1 0 0 0,-1 0 0 0 0,1-1 0 0 0,-1 0 0 0 0,1 0 0 0 0,0 0 0 0 0,-1-1 18 0 0,0 0-1 0 0,1 0 1 0 0,-1 0-1 0 0,0 0 0 0 0,0-1 1 0 0,1 1-1 0 0,-1-1 0 0 0,1 0 1 0 0,-1 0-1 0 0,0 0 1 0 0,1-1-1 0 0,-1 1 0 0 0,2-1-17 0 0,-3 0 38 0 0,0 1 0 0 0,0 0 0 0 0,0-1 0 0 0,0 0-1 0 0,0 1 1 0 0,0-1 0 0 0,1 0 0 0 0,-2 0-1 0 0,1 0 1 0 0,0 0 0 0 0,0-1 0 0 0,0 1 0 0 0,0 0-1 0 0,-1-1 1 0 0,1 1 0 0 0,-1-1 0 0 0,1 0 0 0 0,-1 1-1 0 0,1-2-37 0 0,0 0-2 0 0,0 0 0 0 0,0 0 0 0 0,0 0 0 0 0,1 0-1 0 0,-1 0 1 0 0,1 1 0 0 0,-1 0 0 0 0,1-1 0 0 0,0 1 2 0 0,1-1-32 0 0,-1 0 0 0 0,0 0 0 0 0,0 0 0 0 0,0 0 1 0 0,-1 0-1 0 0,2-1 32 0 0,15-21-267 0 0,-16 23 284 0 0,-1-1 0 0 0,1 0 1 0 0,-1 0-1 0 0,0 0 0 0 0,0 0 0 0 0,0 0 0 0 0,0 0 1 0 0,-1 0-1 0 0,1-1 0 0 0,0-1-17 0 0,7-12 82 0 0,-7 16-81 0 0,-1-1 0 0 0,0 1-1 0 0,0-1 1 0 0,0 0 0 0 0,0 0 0 0 0,0 1 0 0 0,-1-1 0 0 0,1 0-1 0 0,0-1 0 0 0,-1 3 0 0 0,0-1 0 0 0,1 1 0 0 0,-1-1 0 0 0,0 1-1 0 0,0 0 1 0 0,0-1 0 0 0,0 1 0 0 0,0-1 0 0 0,0 1-1 0 0,0 0 1 0 0,0-1 0 0 0,0 1 0 0 0,0-1 0 0 0,0 1-1 0 0,0-1 1 0 0,0 1 0 0 0,0 0 0 0 0,0-1 0 0 0,0 1 0 0 0,0-1-1 0 0,-1 1 1 0 0,1 0 0 0 0,0-1 0 0 0,0 1 0 0 0,-1 0-1 0 0,1-1 1 0 0,0-2-16 0 0,0 3 12 0 0,0 0 0 0 0,0 0 1 0 0,0 0-1 0 0,0-1 0 0 0,0 1 0 0 0,0 0 1 0 0,1 0-1 0 0,-1 0 0 0 0,0 0 0 0 0,0-1 0 0 0,0 1 1 0 0,0 0-1 0 0,0 0 0 0 0,0 0 0 0 0,0-1 0 0 0,0 1 1 0 0,0 0-1 0 0,0 0 0 0 0,0 0 0 0 0,0-1 1 0 0,0 1-1 0 0,0 0 0 0 0,0 0 0 0 0,0 0 0 0 0,0-1 1 0 0,0 1-1 0 0,0 0 0 0 0,0 0 0 0 0,-1 0 0 0 0,1 0 1 0 0,0-1-1 0 0,0 1 0 0 0,0 0 0 0 0,0 0 1 0 0,0 0-1 0 0,0 0 0 0 0,-1 0 0 0 0,1-1 0 0 0,0 1 1 0 0,0 0-1 0 0,0 0 0 0 0,0 0 0 0 0,-1 0 0 0 0,1 0 1 0 0,0 0-1 0 0,0 0 0 0 0,0 0 0 0 0,0 0 1 0 0,-1 0-1 0 0,1 0 0 0 0,0 0 0 0 0,0-1 0 0 0,0 1 1 0 0,-1 0 3 0 0,0 0 65 0 0,-1 0 119 0 0,2 0 10 0 0,0 0-18 0 0,5 17-68 0 0,-5-16-104 0 0,1 1 0 0 0,0-1-1 0 0,-1 1 1 0 0,1 0 0 0 0,-1 0 0 0 0,1-1 0 0 0,-1 1 0 0 0,0 0 0 0 0,0 0-1 0 0,0-1 1 0 0,0 2-4 0 0,0-1 4 0 0,0 0 0 0 0,0 0 0 0 0,0 1-1 0 0,0-1 1 0 0,1 0 0 0 0,-1 0 0 0 0,1 0-1 0 0,-1 0 1 0 0,1 0 0 0 0,0 0 0 0 0,0 0-1 0 0,-1 0 1 0 0,2 0 0 0 0,-1 1-4 0 0,1-1 7 0 0,-1 0 0 0 0,0 1 0 0 0,0-1 0 0 0,0 1 1 0 0,0-1-1 0 0,0 1 0 0 0,-1 0 0 0 0,1-1 0 0 0,-1 1 0 0 0,0 1-7 0 0,1-1 2 0 0,-1 0 0 0 0,1 0 0 0 0,0 0 0 0 0,-1 0 0 0 0,1 0-1 0 0,1-1 1 0 0,-1 1 0 0 0,1 2-2 0 0,7 17-3 0 0,-9-18 10 0 0,0-3-2 0 0,0 0-1 0 0,0 0 1 0 0,0-1-1 0 0,0 1 1 0 0,0 0-1 0 0,0 0 1 0 0,0 0-1 0 0,1 0 1 0 0,-1-1-1 0 0,0 1 1 0 0,1 0-1 0 0,-1 0 1 0 0,0-1-1 0 0,1 1 1 0 0,-1 0-1 0 0,1 0 1 0 0,-1-1-1 0 0,1 1 1 0 0,0-1-1 0 0,-1 1 1 0 0,1 0-1 0 0,0-1 1 0 0,-1 1-5 0 0,1 0 192 0 0,1-1 33 0 0,0 1-334 0 0,0 0-1 0 0,0-1 1 0 0,-1 1-1 0 0,1-1 1 0 0,0 0-1 0 0,0 1 1 0 0,0-1-1 0 0,0 0 1 0 0,0 0-1 0 0,-1 0 1 0 0,1 0-1 0 0,0-1 1 0 0,0 1-1 0 0,0 0 1 0 0,0-1-1 0 0,-1 1 1 0 0,1-1-1 0 0,0 0 1 0 0,-1 1-1 0 0,1-1 1 0 0,0 0-1 0 0,-1 0 0 0 0,1 0 1 0 0,-1 0-1 0 0,1-1 1 0 0,-1 1-1 0 0,0 0 1 0 0,1-1-1 0 0,-1 0 110 0 0,18-19-4695 0 0,-10 7-1121 0 0</inkml:trace>
  <inkml:trace contextRef="#ctx0" brushRef="#br0" timeOffset="460.895">486 29 2304 0 0,'0'0'604'0'0,"0"0"1697"0"0,0 0 746 0 0,0 0 149 0 0,0 0-336 0 0,0 0-1540 0 0,0 0-671 0 0,0 1-135 0 0,18 45 1912 0 0,-1 5-2426 0 0,1 3 162 0 0,-11-32-35 0 0,-1 0-1 0 0,-2 1 1 0 0,0-1-1 0 0,-1 1 0 0 0,-1 0-126 0 0,1 8 573 0 0,0 6 222 0 0,-1 12-795 0 0,-5-73 16 0 0,3 17-108 0 0,1 0 0 0 0,0 1 0 0 0,0-1 0 0 0,1 1 0 0 0,0-1 0 0 0,0 1 0 0 0,0-1 0 0 0,1 1 0 0 0,0 0 0 0 0,0 0 0 0 0,1 0 0 0 0,0 1 0 0 0,0-1 0 0 0,0 1 0 0 0,0 0 0 0 0,1 0 0 0 0,0 0 0 0 0,0 1 0 0 0,0 0 0 0 0,0 0 0 0 0,2-1 92 0 0,5-2-61 0 0,-1 0 0 0 0,1 0 0 0 0,0 1 0 0 0,1 1 0 0 0,4-1 61 0 0,-13 5 15 0 0,1-1 1 0 0,-1 1-1 0 0,1 1 1 0 0,0-1-1 0 0,-1 1 0 0 0,1 0 1 0 0,0 0-1 0 0,-1 0 0 0 0,1 1 1 0 0,0-1-1 0 0,-1 1 1 0 0,1 0-1 0 0,-1 1 0 0 0,1-1 1 0 0,-1 1-1 0 0,0 0 0 0 0,2 0-15 0 0,-2 1-5 0 0,0 0 0 0 0,0-1 0 0 0,-1 1-1 0 0,1 1 1 0 0,-1-1 0 0 0,0 0 0 0 0,0 1-1 0 0,0 0 1 0 0,0 0 0 0 0,0 0 0 0 0,1 4 5 0 0,0-1 127 0 0,-1 0 0 0 0,0 0 0 0 0,0 0 0 0 0,-1 1 1 0 0,0-1-1 0 0,1 8-127 0 0,-2-12 84 0 0,-1 1 1 0 0,0-1-1 0 0,0 1 1 0 0,0-1-1 0 0,0 1 1 0 0,-1-1-1 0 0,1 0 1 0 0,-1 1-1 0 0,0-1 1 0 0,0 0-1 0 0,0 1 1 0 0,-1-1-1 0 0,0 2-84 0 0,-1 0 73 0 0,0 0 0 0 0,-1 0 1 0 0,1 0-1 0 0,-1-1 0 0 0,0 0 0 0 0,0 1 0 0 0,-4 2-73 0 0,-5 3 65 0 0,-1-1-1 0 0,0 0 1 0 0,0-1-1 0 0,-1 0 1 0 0,-4 0-65 0 0,-1 1-69 0 0,-1-1 0 0 0,1-2 1 0 0,-1 0-1 0 0,-5 0 69 0 0,16-4-360 0 0,-1 0 1 0 0,1-1-1 0 0,-1 0 1 0 0,1-1-1 0 0,-1 0 1 0 0,0-1-1 0 0,1 0 1 0 0,-1-1-1 0 0,-4-1 360 0 0,1-4-1067 0 0,13 6 749 0 0,0 0 1 0 0,0 0-1 0 0,1 1 0 0 0,-1-1 1 0 0,0 0-1 0 0,0 0 0 0 0,1 0 1 0 0,-1 0-1 0 0,1 0 0 0 0,-1 0 1 0 0,1 0-1 0 0,-1 0 1 0 0,1 0-1 0 0,-1 0 0 0 0,1-1 1 0 0,0 1-1 0 0,0 0 0 0 0,-1-1 318 0 0,4-4-2046 0 0</inkml:trace>
  <inkml:trace contextRef="#ctx0" brushRef="#br0" timeOffset="931.942">1338 204 3224 0 0,'0'0'505'0'0,"0"0"914"0"0,0 0 401 0 0,-2-2 1817 0 0,-6-2-2704 0 0,2 3-662 0 0,-1 0 0 0 0,1 1 0 0 0,-1 0 0 0 0,1 0 0 0 0,-1 0 0 0 0,1 1-1 0 0,0 0 1 0 0,-6 1-271 0 0,-9 2 495 0 0,-2-2-39 0 0,-1 2 0 0 0,1 0 0 0 0,1 2 0 0 0,-1 1-1 0 0,1 0 1 0 0,0 2 0 0 0,0 0 0 0 0,-18 12-456 0 0,27-14 264 0 0,5-2 48 0 0,0-1 1 0 0,1 1 0 0 0,-7 5-313 0 0,12-8 17 0 0,1-1 1 0 0,-1 0 0 0 0,1 1-1 0 0,-1-1 1 0 0,1 1-1 0 0,0 0 1 0 0,0 0 0 0 0,-1-1-1 0 0,1 1 1 0 0,1 0 0 0 0,-1 0-1 0 0,0 0 1 0 0,0 0-1 0 0,1 0 1 0 0,-1 0 0 0 0,1 0-1 0 0,-1 0 1 0 0,1 0-1 0 0,0 0-17 0 0,0 0 0 0 0,0 0 0 0 0,0-1 0 0 0,0 1 0 0 0,0 0 0 0 0,0 0 0 0 0,1-1 0 0 0,-1 1 0 0 0,1 0 0 0 0,-1 0 0 0 0,1-1 0 0 0,0 1 0 0 0,0-1 0 0 0,-1 1 0 0 0,1-1 0 0 0,0 1 0 0 0,0-1 0 0 0,0 1 0 0 0,1-1 0 0 0,-1 0 0 0 0,0 1 0 0 0,1-1 0 0 0,-1 0 0 0 0,0 0 0 0 0,1 0 0 0 0,-1 0 0 0 0,1 0 0 0 0,0-1 0 0 0,0 1 0 0 0,17 9 0 0 0,1-2 0 0 0,-1 0 0 0 0,1-2 0 0 0,1 0 0 0 0,20 3 0 0 0,18 5 0 0 0,-39-9 0 0 0,-12-3 0 0 0,1 0 0 0 0,-1 1 0 0 0,1 0 0 0 0,-1 0 0 0 0,0 0 0 0 0,0 1 0 0 0,-3 1 78 0 0,-4-4 315 0 0,-1-1 106 0 0,0 0 11 0 0,-1 1-455 0 0,0 0 1 0 0,1 1-1 0 0,-1-1 0 0 0,0 0 0 0 0,0 1 0 0 0,0-1 0 0 0,-1 0 0 0 0,1 0 0 0 0,0 0 0 0 0,0 0 0 0 0,-1 0 0 0 0,1 0 0 0 0,-1 0-55 0 0,-6 2-5 0 0,0 0 0 0 0,0-1-1 0 0,0 0 1 0 0,-1 0 0 0 0,1-1 0 0 0,0 0-1 0 0,-4 0 6 0 0,-28 4-221 0 0,22-2-547 0 0,1-2 0 0 0,0 1 0 0 0,-1-2 0 0 0,0 0 0 0 0,1-1 768 0 0,-8-6-3680 0 0,15 4 1647 0 0</inkml:trace>
  <inkml:trace contextRef="#ctx0" brushRef="#br0" timeOffset="1421.591">1572 265 11976 0 0,'0'0'546'0'0,"0"0"-10"0"0,-2 8-322 0 0,0-6-127 0 0,-1 1 0 0 0,0 0 1 0 0,-1-1-1 0 0,1 1 0 0 0,0-1 1 0 0,-4 1-88 0 0,-6 6 414 0 0,-50 34 1150 0 0,33-23-343 0 0,-19 16-1221 0 0,40-29 56 0 0,2 0-1 0 0,-1 0 1 0 0,1 1-1 0 0,0 0 1 0 0,1 0-1 0 0,0 1 0 0 0,-5 8-55 0 0,10-16 17 0 0,1 0-1 0 0,-1 0 1 0 0,0 1-1 0 0,1-1 1 0 0,-1 0-1 0 0,1 0 1 0 0,0 1-1 0 0,-1-1 1 0 0,1 0-1 0 0,0 1 1 0 0,0-1-1 0 0,0 0 1 0 0,0 1-1 0 0,0-1 0 0 0,0 0 1 0 0,0 1-1 0 0,0-1 1 0 0,0 0-1 0 0,1 1 1 0 0,-1-1-1 0 0,1 0 1 0 0,-1 0-1 0 0,1 1 1 0 0,-1-1-17 0 0,1 1-8 0 0,1-1-1 0 0,-1 0 1 0 0,0 0 0 0 0,1 1 0 0 0,-1-1 0 0 0,0 0-1 0 0,1 0 1 0 0,-1 0 0 0 0,1-1 0 0 0,0 1 0 0 0,-1 0 0 0 0,1 0-1 0 0,0-1 1 0 0,-1 1 0 0 0,1-1 0 0 0,0 0 0 0 0,0 1-1 0 0,0-1 9 0 0,6 1 58 0 0,-1-1-1 0 0,1 0 0 0 0,0 0 1 0 0,-1-1-1 0 0,1 0 0 0 0,0 0 1 0 0,-1-1-1 0 0,1 0 0 0 0,-1 0 1 0 0,0-1-1 0 0,0 0 0 0 0,0 0 1 0 0,0-1-1 0 0,0 0 0 0 0,-1 0-57 0 0,2-1-292 0 0,-1-1-1 0 0,0 0 0 0 0,4-5 293 0 0,10-7-179 0 0,-9 7 175 0 0,0-1 1 0 0,-1 0-1 0 0,10-13 4 0 0,16-18 0 0 0,-33 38-2 0 0,1 1-1 0 0,1-1 0 0 0,-1 1 0 0 0,1 0 0 0 0,0 1 0 0 0,-1-1 0 0 0,2 1 0 0 0,-1 0 1 0 0,3 0 2 0 0,-5 1 36 0 0,0 1 1 0 0,0 0 0 0 0,0 0 0 0 0,1 1 0 0 0,-1-1 0 0 0,0 1 0 0 0,0 0 0 0 0,1 0 0 0 0,-1 0 0 0 0,0 1 0 0 0,0 0 0 0 0,0-1 0 0 0,1 1 0 0 0,-1 1-1 0 0,2 0-36 0 0,2 2 106 0 0,0-1-1 0 0,-1 1 0 0 0,0 1 0 0 0,0-1 1 0 0,0 1-1 0 0,-1 0 0 0 0,0 1 0 0 0,0 0 1 0 0,0 0-1 0 0,0 0 0 0 0,-1 1 0 0 0,0-1 1 0 0,-1 1-1 0 0,1 0 0 0 0,-1 1 0 0 0,2 6-105 0 0,4 7 415 0 0,-5-14-291 0 0,-1 1-1 0 0,-1 0 0 0 0,1 1 1 0 0,-1-1-1 0 0,-1 0 1 0 0,1 1-1 0 0,-2-1 0 0 0,1 1 1 0 0,-1 3-124 0 0,-1-11 161 0 0,-9 7 1150 0 0,8-8-1290 0 0,-1 0 1 0 0,1 0-1 0 0,0 0 1 0 0,0-1-1 0 0,0 1 1 0 0,-1 0-1 0 0,1 0 1 0 0,0-1-1 0 0,0 1 1 0 0,0-1-1 0 0,0 1 1 0 0,0-1-1 0 0,0 1 0 0 0,0-1 1 0 0,0 0-1 0 0,0 1 1 0 0,0-1-1 0 0,0 0 1 0 0,0 0-1 0 0,0 0 1 0 0,0 0-1 0 0,1 0 1 0 0,-1 0-1 0 0,0 0 1 0 0,1 0-1 0 0,-1 0 1 0 0,0-1-22 0 0,-1-3-12 0 0,-1 0 0 0 0,1-1 1 0 0,0 1-1 0 0,0-1 0 0 0,0-1 12 0 0,0-3-183 0 0,1 0 0 0 0,0 1 1 0 0,0-1-1 0 0,1 0 0 0 0,0 0 0 0 0,1 1 0 0 0,0-1 1 0 0,0 0-1 0 0,1 1 0 0 0,0-1 0 0 0,2-3 183 0 0,0-2-436 0 0,0 1-1 0 0,1 0 1 0 0,0 1-1 0 0,1-1 1 0 0,4-6 436 0 0,-1 4-652 0 0,-6 10-795 0 0,1-1 1 0 0,0 1 0 0 0,0 0 0 0 0,1-1 1446 0 0,7-5-5404 0 0</inkml:trace>
  <inkml:trace contextRef="#ctx0" brushRef="#br0" timeOffset="1739.297">2084 176 8288 0 0,'-1'0'19'0'0,"1"0"0"0"0,-1 0 0 0 0,1 0-1 0 0,-1 0 1 0 0,1 0 0 0 0,-1 0 0 0 0,1 1 0 0 0,-1-1 0 0 0,1 0 0 0 0,-1 0 0 0 0,1 0 0 0 0,-1 1 0 0 0,1-1 0 0 0,-1 0 0 0 0,1 0 0 0 0,0 1-1 0 0,-1-1 1 0 0,1 0 0 0 0,-1 1 0 0 0,1-1 0 0 0,0 1 0 0 0,-1-1 0 0 0,1 0 0 0 0,0 1 0 0 0,0-1 0 0 0,-1 1 0 0 0,1-1 0 0 0,0 1 0 0 0,0-1 0 0 0,0 1-1 0 0,-1-1 1 0 0,1 1 0 0 0,0-1 0 0 0,0 1 0 0 0,0-1 0 0 0,0 1 0 0 0,0-1 0 0 0,0 1 0 0 0,0-1 0 0 0,0 1 0 0 0,0-1 0 0 0,0 1-19 0 0,0 9 109 0 0,-4 2 346 0 0,3-11-318 0 0,0 1 0 0 0,1-1 1 0 0,-1 1-1 0 0,1 0 0 0 0,-1-1 1 0 0,1 1-1 0 0,0-1 0 0 0,-1 1 0 0 0,1 0 1 0 0,0 1-138 0 0,-1 75 4996 0 0,2-46-3660 0 0,-1-22-867 0 0,0 0 0 0 0,1 0 0 0 0,1 10-469 0 0,4 4 592 0 0,-4-15-216 0 0,1 1 0 0 0,-2-1 0 0 0,1 1 0 0 0,-1 9-376 0 0,-2 38 637 0 0,0-6-540 0 0,3 4-97 0 0,0 13 90 0 0,-2-39-141 0 0,1 0 1 0 0,2 1-1 0 0,3 14 51 0 0,-9-58 1424 0 0,-8-16-1841 0 0,8 23-388 0 0,0 0 1 0 0,0 0-1 0 0,1 0 0 0 0,0-2 805 0 0,-8-22-6846 0 0,1 12 1433 0 0</inkml:trace>
  <inkml:trace contextRef="#ctx0" brushRef="#br0" timeOffset="2019.683">2080 342 9960 0 0,'4'-2'91'0'0,"-1"0"0"0"0,1 0 0 0 0,0 0 0 0 0,0 0 0 0 0,0 1 0 0 0,0-1 1 0 0,0 1-1 0 0,0 0 0 0 0,0 0 0 0 0,0 1 0 0 0,0-1 0 0 0,0 1 0 0 0,4 0-91 0 0,3 0 366 0 0,0 0 1 0 0,1 1-1 0 0,-1 1 0 0 0,8 1-366 0 0,-11 0 365 0 0,0-1 0 0 0,0 1 1 0 0,0 0-1 0 0,0 1 0 0 0,-1 0 0 0 0,0 0 1 0 0,1 1-1 0 0,-1 0 0 0 0,1 2-365 0 0,-3-4 335 0 0,-1 1 1 0 0,0 0-1 0 0,0 0 1 0 0,-1 0-1 0 0,1 0 0 0 0,-1 1 1 0 0,0-1-1 0 0,0 1 0 0 0,-1 0 1 0 0,1 0-1 0 0,-1 0 1 0 0,0 0-1 0 0,0 0 0 0 0,1 5-335 0 0,-3-8 53 0 0,0 1-1 0 0,1-1 0 0 0,-1 0 0 0 0,0 1 0 0 0,0-1 0 0 0,-1 1 1 0 0,1-1-1 0 0,0 0 0 0 0,-1 1 0 0 0,1-1 0 0 0,-1 0 0 0 0,0 1 1 0 0,0-1-1 0 0,0 0 0 0 0,0 0 0 0 0,0 0 0 0 0,-1 0 0 0 0,0 1-52 0 0,-1 1 100 0 0,0-1 0 0 0,0 0-1 0 0,0 0 1 0 0,0 0 0 0 0,-1 0-1 0 0,0-1 1 0 0,1 0-1 0 0,-1 1 1 0 0,-4 0-100 0 0,-6 3 166 0 0,-1-1 0 0 0,0 0 0 0 0,0-1 0 0 0,0-1 0 0 0,-5 0-166 0 0,-1 0-111 0 0,0 0 1 0 0,0-2 0 0 0,0 0 0 0 0,-2-2 110 0 0,16 1-559 0 0,1 0 1 0 0,-1-1 0 0 0,1 0-1 0 0,0-1 1 0 0,0 1-1 0 0,0-1 1 0 0,0 0 0 0 0,0-1-1 0 0,0 1 1 0 0,0-1-1 0 0,1-1 1 0 0,-1 1-1 0 0,1-1 1 0 0,0 1 0 0 0,-3-4 558 0 0,-1-4-5456 0 0</inkml:trace>
  <inkml:trace contextRef="#ctx0" brushRef="#br0" timeOffset="2318.211">2499 1 16208 0 0,'0'0'28'0'0,"0"0"1"0"0,-1 0 0 0 0,1 0 0 0 0,0-1-1 0 0,0 1 1 0 0,-1 0 0 0 0,1 0 0 0 0,0 0-1 0 0,0 0 1 0 0,0 0 0 0 0,-1 0 0 0 0,1 0-1 0 0,0 0 1 0 0,0 0 0 0 0,-1 0 0 0 0,1 0-1 0 0,0 0 1 0 0,0 0 0 0 0,-1 1 0 0 0,1-1-1 0 0,0 0 1 0 0,0 0 0 0 0,0 0 0 0 0,-1 0-1 0 0,1 0 1 0 0,0 0 0 0 0,0 0 0 0 0,0 1-1 0 0,0-1 1 0 0,-1 0 0 0 0,1 0 0 0 0,0 0-1 0 0,0 0 1 0 0,0 1 0 0 0,0-1 0 0 0,0 0-1 0 0,-1 0 1 0 0,1 0 0 0 0,0 1 0 0 0,0-1-1 0 0,0 0 1 0 0,0 0 0 0 0,0 1 0 0 0,0-1-1 0 0,0 0 1 0 0,0 0 0 0 0,0 1 0 0 0,0-1-1 0 0,0 0 1 0 0,0 0 0 0 0,0 0 0 0 0,0 1-1 0 0,0-1 1 0 0,0 0 0 0 0,0 0 0 0 0,0 1-1 0 0,0-1 1 0 0,1 0 0 0 0,-1 0 0 0 0,0 0-1 0 0,0 1 1 0 0,0-1 0 0 0,0 0 0 0 0,0 0-29 0 0,2 9-63 0 0,9 56 799 0 0,-11-58-458 0 0,1 0 0 0 0,0 0 0 0 0,0-1 0 0 0,2 7-278 0 0,3 16 893 0 0,6 78 1628 0 0,-2 78-2521 0 0,-10-182 8 0 0,1-1-1 0 0,-2 1 0 0 0,1-1 0 0 0,0 1 1 0 0,0-1-1 0 0,-1 1 0 0 0,1-1 0 0 0,-1 1 1 0 0,0-1-1 0 0,0 0 0 0 0,-1 3-7 0 0,-2 12 162 0 0,4-15-147 0 0,-1 0 0 0 0,1 0 0 0 0,0-1 0 0 0,-1 1 0 0 0,1 0 0 0 0,-1-1 0 0 0,1 1 0 0 0,-1-1 0 0 0,0 1 0 0 0,0 0-15 0 0,1-1-75 0 0,0-1-1 0 0,-1 1 0 0 0,1-1 1 0 0,-1 1-1 0 0,1-1 1 0 0,-1 1-1 0 0,1-1 0 0 0,-1 1 1 0 0,1-1-1 0 0,-1 0 1 0 0,1 1-1 0 0,-1-1 0 0 0,0 0 1 0 0,1 1-1 0 0,-1-1 1 0 0,1 0-1 0 0,-1 0 0 0 0,0 1 1 0 0,1-1-1 0 0,-1 0 1 0 0,0 0-1 0 0,1 0 0 0 0,-1 0 1 0 0,0 0-1 0 0,1 0 1 0 0,-1 0-1 0 0,0 0 0 0 0,1 0 1 0 0,-1-1-1 0 0,0 1 0 0 0,0 0 76 0 0,-8-4-5674 0 0,4 1-1059 0 0</inkml:trace>
  <inkml:trace contextRef="#ctx0" brushRef="#br0" timeOffset="2557.284">2470 223 11056 0 0,'0'0'505'0'0,"0"0"-9"0"0,2 1-317 0 0,8 1 170 0 0,0 1 0 0 0,0 0-1 0 0,0 0 1 0 0,-1 1 0 0 0,1 1 0 0 0,-1-1 0 0 0,0 2 0 0 0,-1-1 0 0 0,1 1 0 0 0,1 2-349 0 0,8 7 1125 0 0,-2 1-1 0 0,1 0 1 0 0,-2 2-1 0 0,1 1-1124 0 0,24 19 3124 0 0,-12 9-2952 0 0,-28-46-156 0 0,1 0-1 0 0,-1 0 0 0 0,1 0 1 0 0,-1 0-1 0 0,0 0 0 0 0,1 0 1 0 0,-1 0-1 0 0,0 0 0 0 0,0 0 1 0 0,0 0-1 0 0,0 0 0 0 0,0 0 1 0 0,0 0-1 0 0,0 0 1 0 0,0 0-1 0 0,0 0 0 0 0,0 1-15 0 0,0 10 627 0 0,0-12-597 0 0,0 1-1 0 0,0 0 1 0 0,0 0-1 0 0,0 0 0 0 0,0 0 1 0 0,0 0-1 0 0,0 0 1 0 0,0 0-1 0 0,0 0 1 0 0,0 0-1 0 0,-1 0 0 0 0,1 0 1 0 0,0 0-1 0 0,-1 0 1 0 0,1 0-1 0 0,-1 0 1 0 0,1 0-1 0 0,-1 0 0 0 0,1-1 1 0 0,-1 1-1 0 0,0 0 1 0 0,1 0-1 0 0,-1-1 1 0 0,0 1-1 0 0,0 0 0 0 0,1-1 1 0 0,-1 1-1 0 0,0-1-29 0 0,0 1-293 0 0,1-1-114 0 0,-15-4-2484 0 0,11 0-1408 0 0,4-5 2046 0 0</inkml:trace>
  <inkml:trace contextRef="#ctx0" brushRef="#br0" timeOffset="2736.349">2801 68 17503 0 0,'0'0'399'0'0,"0"0"60"0"0,0 0 21 0 0,0 0-59 0 0,0-1-276 0 0,0 0-57 0 0,0 1 283 0 0,0 0 117 0 0,0 0 21 0 0,0 0-18 0 0,0 0-91 0 0,0 0-43 0 0,0 0-5 0 0,0 0-196 0 0,0 0-801 0 0,3 14-6865 0 0,-3-12 1262 0 0</inkml:trace>
  <inkml:trace contextRef="#ctx0" brushRef="#br0" timeOffset="3320.187">3138 178 13184 0 0,'0'0'604'0'0,"-3"7"200"0"0,1-4-790 0 0,0-1 0 0 0,0 1 0 0 0,-1 0 0 0 0,1 0 0 0 0,-1-1 0 0 0,1 0 0 0 0,-1 1 0 0 0,0-1 0 0 0,0 0 0 0 0,0-1 0 0 0,-1 2-14 0 0,-11 7 214 0 0,-5 4 686 0 0,-19 10-900 0 0,-17 12 1418 0 0,39-22-888 0 0,0 0 1 0 0,1 2-1 0 0,1-1 0 0 0,-7 11-530 0 0,14-10 0 0 0,1 0 0 0 0,6-16 12 0 0,1 0-1 0 0,0 0 1 0 0,-1 1-1 0 0,1-1 1 0 0,0 0-1 0 0,0 1 1 0 0,-1-1-1 0 0,1 0 0 0 0,0 1 1 0 0,0-1-1 0 0,-1 0 1 0 0,1 1-1 0 0,0-1 1 0 0,0 0-1 0 0,0 1 1 0 0,0-1-1 0 0,0 1 0 0 0,0-1 1 0 0,0 0-1 0 0,0 1 1 0 0,0-1-1 0 0,0 1 1 0 0,0-1-1 0 0,0 0 1 0 0,0 1-1 0 0,0-1-11 0 0,8 3 98 0 0,15-6 572 0 0,-17 2-621 0 0,-1-1-1 0 0,-1 0 1 0 0,1 0 0 0 0,0-1 0 0 0,0 0 0 0 0,-1 1 0 0 0,1-1 0 0 0,2-3-49 0 0,32-33-465 0 0,-28 28 66 0 0,0 1 0 0 0,10-9 399 0 0,-11 11-41 0 0,4-2 113 0 0,-1 0-1 0 0,12-12-71 0 0,-14 12-37 0 0,1 0-1 0 0,0 1 1 0 0,1 1 0 0 0,0 0-1 0 0,1 1 1 0 0,8-4 37 0 0,-19 10 0 0 0,-1-1 0 0 0,1 1 0 0 0,0 0 0 0 0,0 0 0 0 0,0 1 0 0 0,0-1 0 0 0,0 0 0 0 0,0 1 0 0 0,0 0 0 0 0,0 0 0 0 0,0 0 0 0 0,0 0 0 0 0,0 0 0 0 0,0 1 0 0 0,0-1 0 0 0,0 1 0 0 0,-1 0 0 0 0,1 0 0 0 0,0 0 0 0 0,0 0 0 0 0,1 1 0 0 0,0 0 0 0 0,0 0 0 0 0,-1 1 0 0 0,1-1 0 0 0,-1 1 0 0 0,0 0 0 0 0,0-1 0 0 0,0 1 0 0 0,0 1 0 0 0,0-1 0 0 0,-1 0 0 0 0,1 1 0 0 0,-1-1 0 0 0,0 1 0 0 0,0 1 0 0 0,44 111 1392 0 0,-34-86-1036 0 0,-1 2 0 0 0,-1 3-356 0 0,1 4 432 0 0,-7-18-189 0 0,-3-17-199 0 0,-1 0 0 0 0,1-1 0 0 0,0 1 0 0 0,0-1 0 0 0,0 1 0 0 0,0-1 0 0 0,2 3-44 0 0,-3-5 197 0 0,0 1 474 0 0,0-7-610 0 0,1-6-116 0 0,0 1 0 0 0,0 0 0 0 0,1 0 0 0 0,0 0 0 0 0,1 1 0 0 0,0-1 0 0 0,2-3 55 0 0,3-6-396 0 0,2 0-1 0 0,0 0 1 0 0,1 0 396 0 0,-8 13-35 0 0,1 0 1 0 0,0 0 0 0 0,1 1 0 0 0,-1 0-1 0 0,1-1 1 0 0,0 1 0 0 0,0 1 0 0 0,1-1-1 0 0,0 1 1 0 0,5-4 34 0 0,-9 8 32 0 0,0-1 0 0 0,-1 0 1 0 0,1 1-1 0 0,-1-1 0 0 0,1 1 0 0 0,0-1 1 0 0,-1 1-1 0 0,1 0 0 0 0,0 0 0 0 0,0 0 0 0 0,-1 0 1 0 0,1 0-1 0 0,0 0 0 0 0,0 0 0 0 0,-1 0 1 0 0,1 1-1 0 0,0-1 0 0 0,-1 1 0 0 0,1-1 0 0 0,-1 1 1 0 0,1 0-1 0 0,0 0 0 0 0,0 0-32 0 0,4 3 147 0 0,1 1 0 0 0,-1 0-1 0 0,0 0 1 0 0,4 4-147 0 0,6 5 309 0 0,-9-9-282 0 0,0 1 1 0 0,-1 0-1 0 0,0 0 0 0 0,0 0 0 0 0,0 1 0 0 0,-1 0 1 0 0,1 0-1 0 0,-2 0 0 0 0,1 1 0 0 0,-1-1-27 0 0,-2-3 0 0 0,0 0-1 0 0,0 0 0 0 0,0-1 1 0 0,0 1-1 0 0,0-1 0 0 0,1 1 1 0 0,0-1-1 0 0,0 0 0 0 0,0 0 1 0 0,0 0-1 0 0,0-1 0 0 0,0 1 1 0 0,1-1-1 0 0,-1 1 0 0 0,1-1 1 0 0,0 0-1 0 0,0-1 0 0 0,2 2 1 0 0,6 2-1010 0 0,-6 0-4556 0 0,-5-4-1685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4: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50 17535 0 0,'0'0'803'0'0,"0"0"-18"0"0,1 0-501 0 0,4 0-202 0 0,28 0 132 0 0,0 1 1 0 0,-1 1 0 0 0,4 3-215 0 0,8 9 64 0 0,-30-10-347 0 0,-12 0-558 0 0,-1-3 378 0 0,1 6-452 0 0</inkml:trace>
  <inkml:trace contextRef="#ctx0" brushRef="#br0" timeOffset="181.932">8 177 13824 0 0,'-1'0'168'0'0,"1"0"-134"0"0,0-1 0 0 0,0 1 1 0 0,0 0-1 0 0,-1 0 0 0 0,1 0 0 0 0,0 0 1 0 0,0 0-1 0 0,0 0 0 0 0,-1 0 0 0 0,1 0 1 0 0,0 0-1 0 0,0 0 0 0 0,0 0 0 0 0,-1 0 1 0 0,1 0-1 0 0,0 0 0 0 0,0 0 0 0 0,0 0 1 0 0,0 0-1 0 0,-1 1 0 0 0,1-1 1 0 0,0 0-1 0 0,0 0 0 0 0,0 0 0 0 0,-1 0 1 0 0,1 0-1 0 0,0 0 0 0 0,0 0 0 0 0,0 1 1 0 0,0-1-1 0 0,0 0 0 0 0,0 0 0 0 0,-1 0 1 0 0,1 0-1 0 0,0 0 0 0 0,0 1 0 0 0,0-1 1 0 0,0 0-1 0 0,0 0 0 0 0,0 1-34 0 0,0-1 374 0 0,2 1 76 0 0,29 3 263 0 0,1 0 0 0 0,0-2 0 0 0,0-1 0 0 0,16-3-713 0 0,2 1 180 0 0,19 3-180 0 0,-42-1-1416 0 0,0-1 0 0 0,2-1 1416 0 0,-20 0-840 0 0,16-1-4914 0 0</inkml:trace>
  <inkml:trace contextRef="#ctx0" brushRef="#br0" timeOffset="492.112">685 5 4144 0 0,'-19'7'421'0'0,"17"-7"-98"0"0,0 1 1 0 0,0 0-1 0 0,-1-1 0 0 0,1 1 0 0 0,0 0 1 0 0,0 0-1 0 0,0 0 0 0 0,0 1 0 0 0,0-1-323 0 0,-16 16 7641 0 0,3-1-4296 0 0,12-11-3239 0 0,0-1 1 0 0,1 0-1 0 0,-1 1 1 0 0,1 0-1 0 0,0 0 1 0 0,0 0-1 0 0,0 0 1 0 0,1 0-1 0 0,-1 0 1 0 0,1 0-1 0 0,0 4-106 0 0,1-4 66 0 0,1 0-1 0 0,-1 0 0 0 0,1 0 0 0 0,0 0 0 0 0,1-1 0 0 0,-1 1 1 0 0,1 0-1 0 0,0 1-65 0 0,1 2 86 0 0,-1-3-59 0 0,0-1-1 0 0,0 1 0 0 0,1 0 0 0 0,-1 0 0 0 0,1-1 1 0 0,0 0-1 0 0,1 0 0 0 0,-1 0 0 0 0,1 0 0 0 0,-1 0 1 0 0,1 0-1 0 0,1-1 0 0 0,-1 0 0 0 0,0 0 0 0 0,1 0 1 0 0,-1 0-1 0 0,1-1 0 0 0,0 0 0 0 0,0 0 1 0 0,0 0-1 0 0,0-1 0 0 0,0 1 0 0 0,0-1 0 0 0,1 0 1 0 0,-1-1-1 0 0,0 1 0 0 0,0-1 0 0 0,1 0 0 0 0,2-1-26 0 0,9-1 39 0 0,9-2 275 0 0,0-1 0 0 0,7-3-314 0 0,-24 5 45 0 0,-1 0 1 0 0,0 0 0 0 0,0-1 0 0 0,0 0-1 0 0,-1 0 1 0 0,1-1 0 0 0,-1 0-1 0 0,6-5-45 0 0,-7 5 19 0 0,-1 0 0 0 0,-1 0-1 0 0,1 0 1 0 0,-1-1 0 0 0,0 1-1 0 0,0-1 1 0 0,-1 0 0 0 0,1 0-1 0 0,-1-2-18 0 0,-2 5-5 0 0,1 0 1 0 0,-1 0-1 0 0,0 0 0 0 0,-1 0 0 0 0,1 0 0 0 0,0-1 0 0 0,-1 1 0 0 0,0 0 0 0 0,0-1 1 0 0,0 1-1 0 0,0 0 0 0 0,-1 0 0 0 0,1-1 0 0 0,-1 1 0 0 0,1 0 0 0 0,-1 0 1 0 0,0 0-1 0 0,-1 0 0 0 0,1 0 0 0 0,-2-2 5 0 0,0 0-12 0 0,0 0 0 0 0,0 1 0 0 0,-1 0 0 0 0,0 0-1 0 0,0 0 1 0 0,0 0 0 0 0,0 0 0 0 0,-1 1 0 0 0,0 0 0 0 0,1 0 0 0 0,-1 0 0 0 0,0 1 0 0 0,0-1 0 0 0,0 1 0 0 0,-1 0-1 0 0,1 1 1 0 0,0-1 0 0 0,-1 1 0 0 0,-2 0 12 0 0,-3-1-313 0 0,0 1 1 0 0,0 0-1 0 0,-1 1 0 0 0,-1 1 313 0 0,-4 0-2863 0 0,1 1 1 0 0,-7 2 2862 0 0,-3 1-6408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4:11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74 9672 0 0,'0'0'748'0'0,"0"0"-270"0"0,-1 0 1186 0 0,-10-2 2404 0 0,9 3-3994 0 0,1 1-1 0 0,-1-1 1 0 0,0 0 0 0 0,1 0-1 0 0,0 1 1 0 0,-1-1 0 0 0,1 1-1 0 0,0-1 1 0 0,0 1 0 0 0,0 0-1 0 0,0 0 1 0 0,0-1 0 0 0,0 1-1 0 0,0 0 1 0 0,1 0 0 0 0,-1 0-1 0 0,0 1-73 0 0,0 3 174 0 0,-1 0-1 0 0,1 0 1 0 0,0 0 0 0 0,0 0-1 0 0,0 3-173 0 0,3 65 1195 0 0,2 1-1195 0 0,7 72 54 0 0,-6-83-600 0 0,-14-79-2553 0 0,0-12-2111 0 0,3 13 746 0 0</inkml:trace>
  <inkml:trace contextRef="#ctx0" brushRef="#br0" timeOffset="357.714">1 238 2760 0 0,'2'-72'1336'0'0,"0"54"647"0"0,0 0 1 0 0,1 0 0 0 0,1 0-1 0 0,5-13-1983 0 0,-8 27 151 0 0,1 0-1 0 0,0 1 0 0 0,-1-1 1 0 0,1 1-1 0 0,0-1 1 0 0,0 1-1 0 0,1 0 0 0 0,-1 0 1 0 0,1 0-1 0 0,0 0 1 0 0,0 0-1 0 0,0 1 0 0 0,0-1 1 0 0,0 1-1 0 0,0 0 0 0 0,1 0 1 0 0,-1 0-1 0 0,1 0 1 0 0,-1 1-1 0 0,1-1 0 0 0,0 1 1 0 0,-1 0-1 0 0,1 0 1 0 0,0 0-151 0 0,6 1 301 0 0,0-1 1 0 0,-1 2-1 0 0,1-1 0 0 0,-1 2 1 0 0,1-1-1 0 0,-1 1 1 0 0,1 0-1 0 0,-1 1 1 0 0,5 2-302 0 0,-8-3 67 0 0,-1 1 0 0 0,1-1 1 0 0,-1 1-1 0 0,0 1 0 0 0,0-1 0 0 0,0 0 0 0 0,0 1 0 0 0,0 0 1 0 0,-1 0-1 0 0,0 1 0 0 0,1-1 0 0 0,-2 1 0 0 0,1 0 1 0 0,-1 0-1 0 0,2 3-67 0 0,-3-5 36 0 0,-1 0 0 0 0,1 1 1 0 0,-1-1-1 0 0,0 0 0 0 0,0 0 1 0 0,-1 1-1 0 0,1-1 1 0 0,-1 0-1 0 0,1 1 0 0 0,-1-1 1 0 0,0 1-1 0 0,0-1 0 0 0,-1 0 1 0 0,1 1-1 0 0,-1-1 0 0 0,1 1 1 0 0,-1-1-37 0 0,-1 2 48 0 0,0-1 0 0 0,0 1 0 0 0,0-1 0 0 0,-1 0 1 0 0,1 0-1 0 0,-1 0 0 0 0,0 0 0 0 0,0 0 0 0 0,-1-1 1 0 0,-3 4-49 0 0,-7 4 109 0 0,0 0-1 0 0,0-2 1 0 0,-1 0 0 0 0,-1 0 0 0 0,0-1 0 0 0,0-1-109 0 0,5-3 62 0 0,-1 0 0 0 0,1-1-1 0 0,-7 2-61 0 0,14-5 59 0 0,4 0-20 0 0,16 5-173 0 0,25 15 62 0 0,-17-5 21 0 0,-5-4 41 0 0,0 2-1 0 0,10 8 11 0 0,-18-11 7 0 0,-1 1 0 0 0,1 0 0 0 0,-2 1 0 0 0,0 0 0 0 0,0 1 0 0 0,-1 0-1 0 0,5 11-6 0 0,15 26-856 0 0,-27-48 172 0 0,1 0 0 0 0,-1 0-1 0 0,0-1 1 0 0,0 1-1 0 0,1 0 1 0 0,-1-1 0 0 0,1 1-1 0 0,0-1 1 0 0,-1 0 0 0 0,3 2 684 0 0,-3-3-2588 0 0</inkml:trace>
  <inkml:trace contextRef="#ctx0" brushRef="#br0" timeOffset="640.724">478 357 13936 0 0,'0'0'637'0'0,"0"0"-13"0"0,0 0-309 0 0,5 7 1396 0 0,-1 1-1387 0 0,-1-1 0 0 0,1 1 0 0 0,-2 1 0 0 0,1-1 0 0 0,-1 0 0 0 0,0 1 0 0 0,0-1 0 0 0,-1 1 0 0 0,-1 1-324 0 0,7 29 242 0 0,-5-26-163 0 0,0 0 0 0 0,-1 0 1 0 0,-1 0-1 0 0,0 3-79 0 0,0-2-1192 0 0,1 1 0 0 0,1 13 1192 0 0,-1-21-4548 0 0,-1-5-1378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4:16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3224 0 0,'-3'1'240'0'0,"3"-1"142"0"0,0 0-1 0 0,-1 0 1 0 0,1 1-1 0 0,0-1 1 0 0,0 0 0 0 0,0 0-1 0 0,0 0 1 0 0,0 1-1 0 0,0-1 1 0 0,-1 0 0 0 0,1 0-1 0 0,0 0 1 0 0,0 1-1 0 0,0-1 1 0 0,0 0 0 0 0,0 0-1 0 0,0 1 1 0 0,0-1 0 0 0,0 0-1 0 0,0 0 1 0 0,0 1-1 0 0,0-1 1 0 0,0 0 0 0 0,0 0-1 0 0,0 0 1 0 0,0 1-1 0 0,0-1 1 0 0,0 0 0 0 0,0 0-1 0 0,1 1-381 0 0,5 5 2889 0 0,12 3-4154 0 0,-16-8 2266 0 0,1 0-843 0 0,2 2 56 0 0,-1-1 0 0 0,0-1 1 0 0,1 1-1 0 0,-1-1 0 0 0,1 0 1 0 0,0 0-1 0 0,-1 0 0 0 0,1 0 0 0 0,1-1-214 0 0,35 2 834 0 0,-26-1-604 0 0,1 0 0 0 0,15-2-230 0 0,-17 0-21 0 0,1 0 1 0 0,-1 2 0 0 0,0 0 0 0 0,1 0-1 0 0,13 4 21 0 0,-21-5-273 0 0,-5 0-23 0 0,-2 0-343 0 0,-1 2-1411 0 0,-4 7-603 0 0</inkml:trace>
  <inkml:trace contextRef="#ctx0" brushRef="#br0" timeOffset="198.976">18 146 4144 0 0,'-7'1'428'0'0,"-2"2"10728"0"0,19-3-7587 0 0,29-3-5447 0 0,-26 2 3089 0 0,54-4-929 0 0,27-2-1345 0 0,70 5 1063 0 0,-138 3-6393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4:15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65 11256 0 0,'4'-11'1204'0'0,"-1"-8"-1108"0"0,-3 18 296 0 0,0-19 2972 0 0,0 19-3280 0 0,0 0 1 0 0,-1 1 0 0 0,1-1-1 0 0,0 0 1 0 0,-1 1 0 0 0,1-1-1 0 0,0 1 1 0 0,-1-1 0 0 0,1 0-1 0 0,-1 1 1 0 0,1-1 0 0 0,-1 1-1 0 0,1 0 1 0 0,-1-1 0 0 0,0 1-1 0 0,1-1 1 0 0,-1 1 0 0 0,1 0-1 0 0,-1-1 1 0 0,0 1 0 0 0,1 0-1 0 0,-1 0 1 0 0,0-1 0 0 0,1 1-1 0 0,-1 0 1 0 0,0 0 0 0 0,0 0-1 0 0,1 0 1 0 0,-1 0-85 0 0,-3-1 188 0 0,1 1 0 0 0,0 0 0 0 0,-1 0 0 0 0,1 0 0 0 0,0 0 0 0 0,-2 0-188 0 0,-2 2 114 0 0,0 0-1 0 0,0 0 1 0 0,1 1-1 0 0,-1 0 1 0 0,1 0-1 0 0,-1 1 1 0 0,1 0 0 0 0,0 0-1 0 0,1 0 1 0 0,-1 1-1 0 0,-4 3-113 0 0,0 2 119 0 0,1 1 1 0 0,0-1-1 0 0,0 1 0 0 0,1 1 1 0 0,-4 6-120 0 0,7-9 90 0 0,1 0 1 0 0,-1 0 0 0 0,1 1-1 0 0,1-1 1 0 0,0 1 0 0 0,0 0-91 0 0,2-5 18 0 0,0 0-1 0 0,1-1 1 0 0,-1 1 0 0 0,1 0-1 0 0,0 0 1 0 0,0 0 0 0 0,0 0 0 0 0,1 0-1 0 0,0-1 1 0 0,0 1 0 0 0,0 0 0 0 0,0 0-1 0 0,1 0-17 0 0,3 9 54 0 0,-3-11-44 0 0,-1 1-1 0 0,0 0 1 0 0,1-1-1 0 0,0 0 0 0 0,-1 1 1 0 0,1-1-1 0 0,2 2-9 0 0,6 7 68 0 0,-1-2-1 0 0,11 10-67 0 0,-16-16 16 0 0,0-1-1 0 0,0 0 0 0 0,0-1 0 0 0,1 1 0 0 0,-1-1 0 0 0,1 1 1 0 0,-1-1-1 0 0,1-1 0 0 0,0 1 0 0 0,3 0-15 0 0,11 3 133 0 0,-14-3-89 0 0,1-1 1 0 0,0 1 0 0 0,1-1-1 0 0,-1-1 1 0 0,0 1 0 0 0,0-1-1 0 0,4 0-44 0 0,1-1-310 0 0,30-4-219 0 0,-15-5-6778 0 0,-17 4 742 0 0</inkml:trace>
  <inkml:trace contextRef="#ctx0" brushRef="#br0" timeOffset="191.663">452 237 4144 0 0,'0'0'319'0'0,"0"0"297"0"0,0 0 2026 0 0,0 0 905 0 0,0 0 182 0 0,2 3 560 0 0,2 12-3594 0 0,3 31 731 0 0,-7-12-620 0 0,-2 0-1 0 0,-2 9-805 0 0,4 4 107 0 0,2-14-37 0 0,-2-30-126 0 0,0-1 0 0 0,0 1-1 0 0,0 0 1 0 0,0-1 0 0 0,1 1-1 0 0,-1 0 1 0 0,1-1 0 0 0,0 1 0 0 0,0 0-1 0 0,0-1 1 0 0,0 1 0 0 0,0-1-1 0 0,1 2 57 0 0,-1-3-569 0 0,0-1-1080 0 0,7 2-461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4:19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92 218 11488 0 0,'0'0'528'0'0,"0"0"-16"0"0,-7 7 329 0 0,3-4-512 0 0,-1 1 0 0 0,2 0 0 0 0,-1 0 1 0 0,0 1-1 0 0,1-1 0 0 0,0 1 0 0 0,0 0 0 0 0,0 0 1 0 0,-2 5-330 0 0,-4 16 955 0 0,1 0 1 0 0,1 1 0 0 0,1 0 0 0 0,1 9-956 0 0,-7 27 294 0 0,11-53 30 0 0,5-12 506 0 0,4-14-418 0 0,-2-16-479 0 0,2-9 65 0 0,1 4 128 0 0,-7 27-65 0 0,0 0 0 0 0,1 0 0 0 0,3-6-61 0 0,10-28 106 0 0,1-6-106 0 0,-7 16-85 0 0,2 0 0 0 0,11-19 85 0 0,-23 52-7 0 0,2-2-9 0 0,-1-1 1 0 0,1 1 0 0 0,-1 0-1 0 0,1 0 1 0 0,0 0-1 0 0,0 0 1 0 0,1 0-1 0 0,-1 1 1 0 0,0-1-1 0 0,1 1 1 0 0,0-1-1 0 0,-1 1 1 0 0,1 0-1 0 0,1 0 16 0 0,-4 1-2 0 0,1 1 0 0 0,-1 0 0 0 0,1-1 1 0 0,-1 1-1 0 0,1 0 0 0 0,0 0 0 0 0,-1 0 0 0 0,1 0 0 0 0,-1 0 0 0 0,1-1 0 0 0,-1 1 0 0 0,1 0 0 0 0,0 0 0 0 0,-1 0 0 0 0,1 0 0 0 0,-1 1 0 0 0,1-1 0 0 0,-1 0 0 0 0,1 0 0 0 0,0 0 1 0 0,-1 0-1 0 0,1 1 0 0 0,-1-1 0 0 0,1 0 0 0 0,-1 0 0 0 0,1 1 0 0 0,-1-1 0 0 0,1 0 0 0 0,-1 1 0 0 0,0-1 0 0 0,1 1 0 0 0,-1-1 0 0 0,1 1 2 0 0,1 1 0 0 0,1 0 1 0 0,0 1 0 0 0,0-1 0 0 0,0 1 0 0 0,0 0 0 0 0,0 0 0 0 0,-1 0 0 0 0,1 0 0 0 0,-1 1 0 0 0,0-1 0 0 0,0 2-1 0 0,18 39 150 0 0,-4-7-16 0 0,-9-22-97 0 0,-1 0 1 0 0,-1 0 0 0 0,0 0 0 0 0,0 5-38 0 0,4 12-5 0 0,-2-6 30 0 0,14 37 89 0 0,-12-36-59 0 0,-7-19-29 0 0,1 0 0 0 0,0 0 0 0 0,4 6-26 0 0,6 18-8 0 0,-13-32-21 0 0,0 0-1 0 0,1 1 0 0 0,-1-1 1 0 0,0 0-1 0 0,0 0 0 0 0,0 1 1 0 0,0-1-1 0 0,1 0 0 0 0,-1 1 1 0 0,0-1-1 0 0,0 0 0 0 0,0 0 1 0 0,0 1-1 0 0,0-1 1 0 0,0 0-1 0 0,0 1 0 0 0,0-1 1 0 0,0 0-1 0 0,0 1 0 0 0,0-1 1 0 0,0 0-1 0 0,0 1 0 0 0,0-1 1 0 0,0 0-1 0 0,0 0 0 0 0,0 1 1 0 0,-1-1-1 0 0,1 0 0 0 0,0 1 1 0 0,0-1-1 0 0,0 0 0 0 0,0 0 1 0 0,-1 1-1 0 0,1-1 1 0 0,0 0-1 0 0,0 0 0 0 0,-1 0 1 0 0,1 1-1 0 0,0-1 0 0 0,0 0 1 0 0,-1 0-1 0 0,1 0 30 0 0,-13 5-3333 0 0,7-5 1192 0 0</inkml:trace>
  <inkml:trace contextRef="#ctx0" brushRef="#br0" timeOffset="193.558">48 299 14832 0 0,'0'0'678'0'0,"-1"-1"-14"0"0,1 1-630 0 0,0 0-1 0 0,-1-1 0 0 0,1 1 1 0 0,0-1-1 0 0,-1 1 1 0 0,1 0-1 0 0,0-1 0 0 0,0 1 1 0 0,0-1-1 0 0,-1 1 1 0 0,1 0-1 0 0,0-1 0 0 0,0 1 1 0 0,0-1-1 0 0,0 1 1 0 0,0-1-1 0 0,0 1 0 0 0,0-1 1 0 0,0 1-1 0 0,0-1 1 0 0,0 1-1 0 0,0-1 0 0 0,0 1 1 0 0,0 0-1 0 0,0-1 1 0 0,0 1-1 0 0,0-1 0 0 0,0 1 1 0 0,1-1-1 0 0,-1 1 1 0 0,0 0-1 0 0,0-1 0 0 0,1 1 1 0 0,-1-1-1 0 0,0 1 1 0 0,1 0-1 0 0,-1-1 0 0 0,0 1 1 0 0,1 0-1 0 0,-1-1 1 0 0,0 1-1 0 0,1 0 0 0 0,-1 0 1 0 0,1-1-34 0 0,19-10 497 0 0,-16 10-464 0 0,7-3 53 0 0,1 0 1 0 0,0 1-1 0 0,-1 1 0 0 0,1 0 0 0 0,1 0 1 0 0,-1 2-1 0 0,0-1 0 0 0,8 2-86 0 0,20-2-129 0 0,-3 0-1300 0 0,-18-2 539 0 0</inkml:trace>
  <inkml:trace contextRef="#ctx0" brushRef="#br0" timeOffset="480.769">447 265 3680 0 0,'44'0'10173'0'0,"-40"1"-9819"0"0,1 0 1 0 0,-1 0-1 0 0,1 1 0 0 0,-1-1 1 0 0,1 1-1 0 0,-1 0 0 0 0,0 0 0 0 0,0 1 1 0 0,0-1-1 0 0,0 1 0 0 0,0 0 1 0 0,0 0-355 0 0,-3-2 39 0 0,0 0 1 0 0,0 0-1 0 0,-1 0 1 0 0,1 0-1 0 0,0 0 1 0 0,0 0-1 0 0,-1 0 1 0 0,1 1-1 0 0,-1-1 1 0 0,1 0-1 0 0,-1 0 1 0 0,1 1-1 0 0,-1-1 1 0 0,0 0 0 0 0,0 0-1 0 0,0 1 1 0 0,1-1-1 0 0,-1 0 1 0 0,0 1-1 0 0,-1-1 1 0 0,1 0-1 0 0,0 1 1 0 0,0-1-1 0 0,-1 0 1 0 0,1 0-1 0 0,-1 1-39 0 0,0 2 119 0 0,0 0 0 0 0,-1 0 1 0 0,1 0-1 0 0,-1 0 0 0 0,0 0 0 0 0,0-1 0 0 0,-2 3-119 0 0,-9 15 299 0 0,10-16-236 0 0,0 0 1 0 0,0 0 0 0 0,0-1 0 0 0,0 1 0 0 0,-1-1-1 0 0,0 1-63 0 0,-6 3 75 0 0,9-7-62 0 0,-1 0 1 0 0,1 0-1 0 0,-1 0 0 0 0,1 1 0 0 0,-1-1 0 0 0,1 0 0 0 0,0 1 1 0 0,0-1-1 0 0,0 1 0 0 0,0-1 0 0 0,0 1 0 0 0,0-1 1 0 0,0 1-1 0 0,0 0 0 0 0,0-1 0 0 0,1 1 0 0 0,-1 0 0 0 0,1 1-13 0 0,-7 16 146 0 0,1-1-42 0 0,6-17-101 0 0,0-1-1 0 0,0 1 0 0 0,0 0 0 0 0,0 0 1 0 0,0-1-1 0 0,0 1 0 0 0,1 0 0 0 0,-1-1 1 0 0,0 1-1 0 0,0 0 0 0 0,1 0 0 0 0,-1-1 1 0 0,1 1-1 0 0,-1-1 0 0 0,0 1 0 0 0,1 0 1 0 0,-1-1-1 0 0,1 1 0 0 0,0-1 0 0 0,-1 1 1 0 0,1-1-1 0 0,-1 1 0 0 0,1-1 0 0 0,0 1-2 0 0,6 6-92 0 0,-6-6 88 0 0,-1 0-1 0 0,0-1 0 0 0,1 1 0 0 0,-1 0 0 0 0,1-1 0 0 0,-1 1 0 0 0,1-1 0 0 0,-1 1 0 0 0,1-1 0 0 0,-1 1 1 0 0,1-1-1 0 0,0 1 0 0 0,-1-1 0 0 0,1 0 0 0 0,-1 1 0 0 0,1-1 0 0 0,0 0 0 0 0,0 1 5 0 0,10 1 72 0 0,-1 0 0 0 0,1-1-1 0 0,0 0 1 0 0,0 0-1 0 0,0-1 1 0 0,-1-1 0 0 0,1 0-1 0 0,0 0 1 0 0,6-2-72 0 0,32-10-6424 0 0,-41 11-160 0 0</inkml:trace>
  <inkml:trace contextRef="#ctx0" brushRef="#br0" timeOffset="1051.994">737 271 3224 0 0,'0'0'652'0'0,"0"0"1529"0"0,0 0 674 0 0,0 0 138 0 0,0 0-348 0 0,0 0-1550 0 0,3 8-414 0 0,-3 8 41 0 0,0-14-617 0 0,-1-1 0 0 0,1 1-1 0 0,0-1 1 0 0,0 1 0 0 0,0-1-1 0 0,0 1 1 0 0,0 0-1 0 0,0-1 1 0 0,0 1 0 0 0,1-1-1 0 0,0 2-104 0 0,3 8 635 0 0,-3-9-555 0 0,0 0-1 0 0,0 0 1 0 0,0 0 0 0 0,-1 0 0 0 0,1 0 0 0 0,-1 0-1 0 0,1 0 1 0 0,-1 0 0 0 0,0 1 0 0 0,0-1 0 0 0,0 0 0 0 0,0 0-1 0 0,0 2-79 0 0,-1-1 61 0 0,1 0-1 0 0,1 1 1 0 0,-1-1-1 0 0,0 0 0 0 0,1 0 1 0 0,0 0-1 0 0,-1 1 1 0 0,1-1-61 0 0,1 0 17 0 0,-2 1-1 0 0,1-1 1 0 0,0 1 0 0 0,-1 0 0 0 0,1-1 0 0 0,-1 1 0 0 0,0 2-17 0 0,-2 16 27 0 0,-4 18 86 0 0,6-39-108 0 0,0 1 1 0 0,-1 0-1 0 0,1-1 1 0 0,0 1 0 0 0,1 0-1 0 0,-1-1 1 0 0,0 1-1 0 0,0-1 1 0 0,1 1-1 0 0,-1 0-5 0 0,2 16-2 0 0,-1-4-378 0 0,3-7-5108 0 0,-4-6-870 0 0</inkml:trace>
  <inkml:trace contextRef="#ctx0" brushRef="#br0" timeOffset="1895.493">937 526 3224 0 0,'8'-1'98'0'0,"2"-1"46"0"0,-15 5-74 0 0,2-1 181 0 0,2-2 1047 0 0,1 0 441 0 0,0 0 79 0 0,2 0-163 0 0,7 0-764 0 0,-7 0-335 0 0,-2 0-68 0 0,10 4 2454 0 0,-8-4-2954 0 0,2 0 1965 0 0,4-8-1126 0 0,-8 5-381 0 0,0 3-438 0 0,0 0 0 0 0,0-1 0 0 0,0 1 0 0 0,0 0 0 0 0,0 0 0 0 0,0 0 0 0 0,-1-1 0 0 0,1 1 0 0 0,0 0 0 0 0,0 0 0 0 0,0 0 0 0 0,0-1 0 0 0,0 1 0 0 0,0 0 0 0 0,0 0 0 0 0,0 0 0 0 0,1-1 0 0 0,-1 1 0 0 0,0 0 0 0 0,0 0 0 0 0,0 0 0 0 0,0-1 0 0 0,0 1 0 0 0,0 0 0 0 0,0 0 0 0 0,0 0 0 0 0,0-1 0 0 0,1 1 1 0 0,-1 0-1 0 0,0 0 0 0 0,0 0 0 0 0,0 0 0 0 0,0 0 0 0 0,1-1 0 0 0,-1 1 0 0 0,0 0-8 0 0,0 0 14 0 0,1 0 0 0 0,-1 0 0 0 0,0-1 0 0 0,1 1 1 0 0,-1 0-1 0 0,0 0 0 0 0,1 0 0 0 0,-1-1 0 0 0,0 1 0 0 0,0 0 0 0 0,1-1 1 0 0,-1 1-1 0 0,0 0 0 0 0,0 0 0 0 0,1-1 0 0 0,-1 1 0 0 0,0 0 1 0 0,0-1-1 0 0,0 1 0 0 0,0-1 0 0 0,0 1 0 0 0,1 0 0 0 0,-1-1 1 0 0,0 1-1 0 0,0 0 0 0 0,0-1 0 0 0,0 1 0 0 0,0-1 0 0 0,0 1 0 0 0,0 0 1 0 0,0-1-1 0 0,-1 1 0 0 0,1-1 0 0 0,0 1 0 0 0,0 0-14 0 0,0-13 295 0 0,2 7-233 0 0,-1 6-57 0 0,-1-1-1 0 0,0 1 1 0 0,0-1 0 0 0,0 1-1 0 0,1-1 1 0 0,-1 1 0 0 0,0-1-1 0 0,0 1 1 0 0,0-1-1 0 0,0 1 1 0 0,0-1 0 0 0,0 1-1 0 0,0-1 1 0 0,0 1 0 0 0,0-1-1 0 0,0 1 1 0 0,0-1 0 0 0,-1 1-1 0 0,1-1 1 0 0,0 1 0 0 0,0-1-1 0 0,0 1 1 0 0,-1-1 0 0 0,1 1-1 0 0,0-1 1 0 0,-1 1 0 0 0,1 0-1 0 0,0-1 1 0 0,-1 1 0 0 0,1-1-1 0 0,0 1 1 0 0,-1 0 0 0 0,1 0-1 0 0,-1-1-4 0 0,-1-4 0 0 0,2 4 4 0 0,0 1-1 0 0,0-1 0 0 0,0 1 0 0 0,0-1 0 0 0,0 0 0 0 0,0 1 1 0 0,0-1-1 0 0,0 1 0 0 0,0-1 0 0 0,0 1 0 0 0,0-1 1 0 0,0 1-1 0 0,0-1 0 0 0,-1 0 0 0 0,1 1 0 0 0,0-1 0 0 0,0 1 1 0 0,-1-1-1 0 0,1 1 0 0 0,0-1 0 0 0,-1 1 0 0 0,1 0 0 0 0,-1-1-3 0 0,1 1 3 0 0,0-1 0 0 0,-1 1 0 0 0,1 0 0 0 0,0-1 0 0 0,0 1-1 0 0,-1 0 1 0 0,1-1 0 0 0,0 1 0 0 0,0-1 0 0 0,0 1-1 0 0,0 0 1 0 0,-1-1 0 0 0,1 1 0 0 0,0-1 0 0 0,0 1-1 0 0,0 0 1 0 0,0-1 0 0 0,0 1 0 0 0,0-1 0 0 0,0 1-1 0 0,0 0 1 0 0,0-1 0 0 0,0 1 0 0 0,0-1 0 0 0,0 1-1 0 0,1 0 1 0 0,-1-1 0 0 0,0 1 0 0 0,0-1 0 0 0,0 1-1 0 0,1-1-2 0 0,-1 0 2 0 0,1 0 0 0 0,-1 0-1 0 0,0-1 1 0 0,0 1-1 0 0,1-1 1 0 0,-1 1 0 0 0,0 0-1 0 0,0-1 1 0 0,0 1-1 0 0,0 0 1 0 0,-1-2-2 0 0,1 2 0 0 0,0 0 0 0 0,0 0 0 0 0,0 1 0 0 0,0-1-1 0 0,0 0 1 0 0,0 0 0 0 0,0 0 0 0 0,0 0 0 0 0,0 0 0 0 0,0 1 0 0 0,0-1 0 0 0,1 0 0 0 0,-1 0 0 0 0,0 0 0 0 0,1 0 0 0 0,-1 1-1 0 0,1-1 1 0 0,-1 0 0 0 0,4-3 0 0 0,-3 4 0 0 0,0 0 0 0 0,-1-1 0 0 0,1 1 0 0 0,-1-1 0 0 0,1 1 0 0 0,-1-1 0 0 0,1 1 0 0 0,-1-1 0 0 0,1 1 0 0 0,-1-1 0 0 0,0 0 0 0 0,1 1 0 0 0,-1-1 0 0 0,0 1 0 0 0,1-1 0 0 0,-1 0 0 0 0,0 0 0 0 0,0 1 0 0 0,0-1 0 0 0,0 1 0 0 0,0-1 0 0 0,0 1 0 0 0,0-1 0 0 0,0 0 0 0 0,0 1 0 0 0,0-1 0 0 0,0 1 0 0 0,0-1 0 0 0,0 1 0 0 0,0-1 0 0 0,0 1 0 0 0,0-1 0 0 0,1 1 0 0 0,-1-1 0 0 0,0 1 0 0 0,0-1 0 0 0,1 1 0 0 0,-1-1 0 0 0,0 1 0 0 0,1 0 0 0 0,-1-1 0 0 0,0 1 0 0 0,1-1 0 0 0,2-3 0 0 0,-1-12 0 0 0,-2 15 0 0 0,0 1 0 0 0,0-1 0 0 0,0 0 0 0 0,0 0 0 0 0,0 0 0 0 0,0 0 0 0 0,0 1 0 0 0,-1-1 0 0 0,1 0 0 0 0,0 0 0 0 0,0 1 0 0 0,-1-1 0 0 0,1 0 0 0 0,-1 0 0 0 0,1 1 0 0 0,-1-1 0 0 0,1 0 0 0 0,-1 0 0 0 0,1 1 0 0 0,-1 0 0 0 0,1-1 0 0 0,0 1 0 0 0,0 0 0 0 0,-1-1 0 0 0,1 1 0 0 0,0 0 0 0 0,0-1 0 0 0,0 1 0 0 0,0 0 0 0 0,-1-1 0 0 0,1 1 0 0 0,0-1 0 0 0,0 1 0 0 0,0 0 0 0 0,0-1 0 0 0,0 1 0 0 0,0-1 0 0 0,0 1 0 0 0,0 0 0 0 0,0-1 0 0 0,0 1 0 0 0,0-1 0 0 0,0 1 0 0 0,0 0 0 0 0,1-1 0 0 0,-1 1 0 0 0,0-1 0 0 0,0 1 0 0 0,0-1 0 0 0,0 1 0 0 0,0 0 0 0 0,0-1 0 0 0,-1 1 0 0 0,1 0 0 0 0,0-1 0 0 0,0 1 0 0 0,0 0 0 0 0,0-1 0 0 0,0 1 0 0 0,-1 0 0 0 0,1-1 0 0 0,0 1 0 0 0,0 0 0 0 0,0-1 0 0 0,-1 1 0 0 0,1 0 0 0 0,0 0 0 0 0,0-1 0 0 0,-1 1 0 0 0,1 0 0 0 0,0 0 0 0 0,-1 0 0 0 0,1-1 0 0 0,0 1 0 0 0,0 0 0 0 0,0 0 0 0 0,-1 0 0 0 0,1 0 0 0 0,0 0 0 0 0,0-1 0 0 0,0 1 0 0 0,0 0 0 0 0,-1 0 0 0 0,1 0 0 0 0,0-1 0 0 0,0 1 0 0 0,0 0 0 0 0,0 0 0 0 0,0 0 0 0 0,0-1 0 0 0,0 1 0 0 0,0 0 0 0 0,0 0 0 0 0,0-1 0 0 0,0 1 0 0 0,-1 0 0 0 0,1 0 0 0 0,1 0 0 0 0,-1-1 0 0 0,0 1 0 0 0,0 0 0 0 0,0 0 0 0 0,0-1 0 0 0,0 1 0 0 0,0 0 0 0 0,0 0 0 0 0,0-1 0 0 0,0 1 0 0 0,0 0 0 0 0,0 0 0 0 0,0 0 0 0 0,1 0 0 0 0,-1-1 0 0 0,0 1 0 0 0,0 0 0 0 0,0 0 0 0 0,0 0 0 0 0,1-1 0 0 0,-1 1 2 0 0,1-1 0 0 0,-1 0 0 0 0,1 1 0 0 0,-1-1 0 0 0,0 0 0 0 0,1 0 0 0 0,-1 1 0 0 0,0-1-1 0 0,0 0 1 0 0,1 0 0 0 0,-1 0 0 0 0,0 1 0 0 0,0-1 0 0 0,0 0 0 0 0,0 0 0 0 0,0 0 0 0 0,0 0 0 0 0,0 1-1 0 0,0-1 1 0 0,0 0-2 0 0,-1 0 8 0 0,1 0 0 0 0,0 0-1 0 0,0 0 1 0 0,0 0-1 0 0,0 0 1 0 0,0 0 0 0 0,1 0-1 0 0,-1 0 1 0 0,0 0 0 0 0,0 0-1 0 0,0 0 1 0 0,1 0 0 0 0,-1 0-1 0 0,1 0 1 0 0,-1 0-1 0 0,1 0-7 0 0,2-3 11 0 0,-3 4-11 0 0,1-1 0 0 0,-1 1 0 0 0,1-1 0 0 0,-1 1 0 0 0,0-1 1 0 0,1 1-1 0 0,-1-1 0 0 0,0 0 0 0 0,1 1 0 0 0,-1-1 1 0 0,0 0-1 0 0,0 1 0 0 0,1-1 0 0 0,-1 0 0 0 0,0 1 1 0 0,0-1-1 0 0,0 0 0 0 0,0 1 0 0 0,0-1 0 0 0,0 0 1 0 0,0 1-1 0 0,0-1 0 0 0,0 0 0 0 0,0 0 0 0 0,-1 1 1 0 0,1-1-1 0 0,0 0 0 0 0,0 1 0 0 0,-1-1 0 0 0,1 0 0 0 0,0 1 0 0 0,0-1 0 0 0,-1 0 0 0 0,1 0 0 0 0,0 1 0 0 0,0-1 0 0 0,0 0 0 0 0,0 1 0 0 0,0-1 0 0 0,0 0 0 0 0,0 1 0 0 0,1-1 0 0 0,-1 0 0 0 0,0 1 0 0 0,0-1 0 0 0,1 0 0 0 0,-1 1 0 0 0,0-1 0 0 0,1 0 0 0 0,1-12 0 0 0,-3 2 0 0 0,0 8 0 0 0,1 0 0 0 0,-1 0 0 0 0,1 0 0 0 0,0 0 0 0 0,0 0 0 0 0,0 0 0 0 0,0 0 0 0 0,1 0 0 0 0,-1 0 0 0 0,2-3 0 0 0,-2 5 0 0 0,0 0 0 0 0,0 0 0 0 0,0-1 0 0 0,0 1 0 0 0,0 0 0 0 0,0 0 0 0 0,0 0 0 0 0,0-1 0 0 0,0 1 0 0 0,-1 0 0 0 0,1 0 0 0 0,0 0 0 0 0,-1 0 0 0 0,1 0 0 0 0,-1-1 0 0 0,0 1 0 0 0,1 0 0 0 0,0 0 0 0 0,-1 0 0 0 0,1 0 0 0 0,-1 1 0 0 0,1-1 0 0 0,0 0 0 0 0,0 0 0 0 0,0 0 0 0 0,0 0 0 0 0,0 0 0 0 0,0 0 0 0 0,0-1 0 0 0,0 1 0 0 0,0 0 0 0 0,0 0 0 0 0,0 0 0 0 0,0 1 0 0 0,1-1 0 0 0,-1-1 0 0 0,4-10 0 0 0,-4 11 0 0 0,0-1 0 0 0,0 1 0 0 0,0 0 0 0 0,0 0 0 0 0,1 0 0 0 0,-1 0 0 0 0,1-1 0 0 0,-1 1 0 0 0,1 0 0 0 0,-1 0 0 0 0,1 0 0 0 0,-1 0 0 0 0,2-1 0 0 0,-2 2-16 0 0,1 0 0 0 0,0 0 0 0 0,-1-1 0 0 0,1 1 0 0 0,0 0 0 0 0,-1 0 0 0 0,1 0 0 0 0,0 0 0 0 0,0 0 0 0 0,-1 0 1 0 0,1 0-1 0 0,0 0 0 0 0,0 0 0 0 0,-1 0 0 0 0,1 1 0 0 0,0-1 0 0 0,-1 0 0 0 0,1 0 0 0 0,0 1 0 0 0,-1-1 0 0 0,1 0 0 0 0,0 1 0 0 0,-1-1 0 0 0,1 0 0 0 0,-1 1 0 0 0,1-1 0 0 0,-1 1 0 0 0,1-1 0 0 0,-1 1 0 0 0,1 0 0 0 0,-1-1 0 0 0,1 1 0 0 0,-1-1 0 0 0,0 1 0 0 0,1 0 0 0 0,-1-1 0 0 0,0 1 0 0 0,0 0 0 0 0,1-1 0 0 0,-1 1 16 0 0,1 1 55 0 0,-1-1-61 0 0,1 0 0 0 0,-1 0 0 0 0,0 0 0 0 0,1 0-1 0 0,-1 0 1 0 0,0 0 0 0 0,0 0 0 0 0,0 1 0 0 0,1-1-1 0 0,-1 0 1 0 0,0 0 0 0 0,-1 0 0 0 0,1 1 6 0 0,0-1-1 0 0,0 1 0 0 0,0-1 0 0 0,0 0 0 0 0,0 0 0 0 0,0 1 0 0 0,0-1 0 0 0,0 0 0 0 0,1 0-1 0 0,-1 1 1 0 0,0-1 0 0 0,1 1 1 0 0,6 10-44 0 0,-5-8 41 0 0,0-1 0 0 0,0 1 0 0 0,-1-1-1 0 0,1 1 1 0 0,0 3 3 0 0,0 0 0 0 0,1 0 0 0 0,0 0 0 0 0,0 0 0 0 0,0 0 0 0 0,1 0 0 0 0,2 3 0 0 0,11 19 0 0 0,-2-4 0 0 0,-12-21 0 0 0,0 0 0 0 0,0 1 0 0 0,-1-1 0 0 0,1 1 0 0 0,-1 1 0 0 0,0-2 0 0 0,0 0 0 0 0,1 0 0 0 0,-1 0 0 0 0,1 0 0 0 0,2 3 0 0 0,9 13 0 0 0,-10-15 0 0 0,0 0 27 0 0,-3-4 104 0 0,1-2 15 0 0,2 1-32 0 0,0-1 0 0 0,-1 0 0 0 0,1-1 0 0 0,-1 1-1 0 0,1 0 1 0 0,-1-1 0 0 0,0 0 0 0 0,0 0 0 0 0,1-1-114 0 0,-2 2 43 0 0,0 0 1 0 0,-1-1 0 0 0,1 1 0 0 0,-1 0-1 0 0,0-1 1 0 0,1 1 0 0 0,-1-1 0 0 0,0 0-1 0 0,0 1 1 0 0,0-1 0 0 0,0 0 0 0 0,0 0-1 0 0,0 0 1 0 0,-1 0 0 0 0,1 1 0 0 0,-1-1-1 0 0,1-2-43 0 0,6-19 263 0 0,-6 21-246 0 0,-1 0-1 0 0,1-1 0 0 0,0 1 0 0 0,0 0 0 0 0,-1 0 0 0 0,1-1 0 0 0,-1 1 0 0 0,0 0 0 0 0,0-1 0 0 0,0 1 0 0 0,0-2-16 0 0,0-1 14 0 0,0 0 0 0 0,0 0 1 0 0,0 0-1 0 0,1 0 0 0 0,0 0 0 0 0,0 0 0 0 0,0-1-14 0 0,1 1 9 0 0,-1 0 0 0 0,0-1 0 0 0,0 1 0 0 0,-1 0-1 0 0,0-1 1 0 0,0-3-9 0 0,-2-82 72 0 0,2 83-72 0 0,0 0 0 0 0,0 1 0 0 0,1-1 0 0 0,0-3 0 0 0,2-21 0 0 0,-3 30 0 0 0,0 1 0 0 0,0-1 0 0 0,0 1 0 0 0,0-1 0 0 0,0 1 0 0 0,1-1 0 0 0,-1 1 0 0 0,1-1 0 0 0,-1 1 0 0 0,1-1 0 0 0,-1 1 0 0 0,1 0 0 0 0,0-1 0 0 0,0 1 0 0 0,-1 0 0 0 0,1-1 0 0 0,0 1 0 0 0,0 0 0 0 0,0 0 0 0 0,1 0 0 0 0,-1-3 0 0 0,0-3 0 0 0,3 4-1041 0 0,0 9-3852 0 0,-1 2-1124 0 0</inkml:trace>
  <inkml:trace contextRef="#ctx0" brushRef="#br0" timeOffset="2570.432">1408 254 3224 0 0,'-3'0'193'0'0,"-1"1"293"0"0,-1 0-1 0 0,0 0 0 0 0,0-1 1 0 0,0 0-1 0 0,-1 0-485 0 0,11 4 10233 0 0,-3 4-7853 0 0,-3 9-3021 0 0,1-16 1280 0 0,0 0-596 0 0,0-1-1 0 0,0 1 0 0 0,0 0 1 0 0,0 0-1 0 0,0-1 0 0 0,0 1 0 0 0,1 0 1 0 0,-1-1-1 0 0,0 1 0 0 0,0 0 0 0 0,1 0 1 0 0,-1-1-1 0 0,0 1 0 0 0,1 0 1 0 0,-1-1-1 0 0,0 1 0 0 0,1-1 0 0 0,-1 1 1 0 0,1 0-43 0 0,0-1 22 0 0,-1 1 0 0 0,0-1 0 0 0,1 1 0 0 0,-1-1 0 0 0,1 1 1 0 0,-1-1-1 0 0,0 1 0 0 0,1-1 0 0 0,-1 1 0 0 0,0-1 0 0 0,0 1 0 0 0,0 0 1 0 0,1-1-1 0 0,-1 1 0 0 0,0 0 0 0 0,0-1 0 0 0,0 1 0 0 0,0-1 0 0 0,0 1 1 0 0,0 0-1 0 0,0-1 0 0 0,0 1 0 0 0,0 0 0 0 0,-1-1-22 0 0,-1 6 140 0 0,1 1 0 0 0,-1-1 0 0 0,1 0 0 0 0,0 0 0 0 0,1 1 0 0 0,-1-1 0 0 0,1 0 0 0 0,1 3-140 0 0,-1-5 49 0 0,-1 0 0 0 0,1 0 0 0 0,-1 0 1 0 0,1 0-1 0 0,-1-1 0 0 0,0 1 0 0 0,0 0 0 0 0,-1 1-49 0 0,-5 20 159 0 0,7-20-132 0 0,-1 0 0 0 0,0 1 1 0 0,0-1-1 0 0,0 0 0 0 0,-1 0 0 0 0,1 0 1 0 0,-2 3-28 0 0,2-5 12 0 0,0 0 0 0 0,0 0 0 0 0,0 1 0 0 0,1-1 0 0 0,-1 0 0 0 0,1 1 0 0 0,0-1 0 0 0,0 1 0 0 0,0-1 0 0 0,1 3-12 0 0,-1 22 38 0 0,-1-26-63 0 0,1 1 0 0 0,0-1 0 0 0,0 1 0 0 0,1-1 0 0 0,-1 1-1 0 0,0-1 1 0 0,1 0 0 0 0,-1 1 0 0 0,1-1 0 0 0,0 0 0 0 0,0 1-1 0 0,0-1 1 0 0,0 0 0 0 0,0 0 0 0 0,1 1 25 0 0,-2-2-33 0 0,0-1 0 0 0,1 1 1 0 0,-1-1-1 0 0,0 1 0 0 0,0-1 0 0 0,0 1 0 0 0,1 0 0 0 0,-1-1 1 0 0,0 1-1 0 0,0-1 0 0 0,0 1 0 0 0,0 0 0 0 0,0-1 0 0 0,0 1 1 0 0,0 0-1 0 0,0 0 33 0 0,-7 7-558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4:24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26 10136 0 0,'0'0'464'0'0,"6"-5"150"0"0,-2 4-503 0 0,-1-1 0 0 0,1 1 0 0 0,-1 0 0 0 0,1 1 0 0 0,-1-1 0 0 0,1 1 0 0 0,0 0 0 0 0,0-1-111 0 0,19-1 2740 0 0,5-4 1089 0 0,18 3-2298 0 0,-8 1-867 0 0,-24 1-490 0 0,0 1 1 0 0,0 0-1 0 0,1 1 1 0 0,-1 1-1 0 0,0 0 1 0 0,0 1-1 0 0,12 4-174 0 0,-8 2-209 0 0,-9-2-5660 0 0,-8-6-1004 0 0</inkml:trace>
  <inkml:trace contextRef="#ctx0" brushRef="#br0" timeOffset="224.353">0 192 16096 0 0,'0'0'365'0'0,"0"0"56"0"0,0 0 24 0 0,2 1-57 0 0,7 0-337 0 0,0 1-1 0 0,-1-1 1 0 0,1-1-1 0 0,0 0 1 0 0,0 0-1 0 0,0-1 1 0 0,0 0-1 0 0,3-1-50 0 0,22-1 248 0 0,16 1 481 0 0,31-2 562 0 0,50-10-1291 0 0,-127 13-33 0 0,69-11-2176 0 0,56-1 2209 0 0,-101 12-2489 0 0</inkml:trace>
  <inkml:trace contextRef="#ctx0" brushRef="#br0" timeOffset="552.004">821 73 3680 0 0,'0'1'14'0'0,"-1"0"1"0"0,1-1-1 0 0,-1 1 0 0 0,0 0 1 0 0,1-1-1 0 0,-1 1 0 0 0,1-1 1 0 0,-1 1-1 0 0,0-1 1 0 0,0 1-1 0 0,1-1 0 0 0,-1 1 1 0 0,0-1-1 0 0,0 0 0 0 0,1 1 1 0 0,-1-1-1 0 0,0 0 0 0 0,0 0 1 0 0,0 0-15 0 0,0 1 234 0 0,0-1 0 0 0,0 0 0 0 0,0 1 0 0 0,0-1 0 0 0,0 1 0 0 0,0-1 0 0 0,0 1 0 0 0,0-1 0 0 0,0 1 1 0 0,0 0-1 0 0,0-1 0 0 0,0 1 0 0 0,0 0-234 0 0,-7 8 4248 0 0,-12 15 2645 0 0,18-22-6752 0 0,0 1 0 0 0,1 0 1 0 0,0-1-1 0 0,0 1 0 0 0,0 0 0 0 0,0 0 0 0 0,0-1 0 0 0,0 1 1 0 0,1 0-1 0 0,-1 1-141 0 0,0 3 140 0 0,0 1 0 0 0,1-1 0 0 0,0 0-1 0 0,0 1 1 0 0,1-1 0 0 0,0 0 0 0 0,0 1 0 0 0,0-1 0 0 0,1 0 0 0 0,0 0 0 0 0,1 0 0 0 0,-1 0 0 0 0,1 0 0 0 0,1-1 0 0 0,-1 1-1 0 0,1-1 1 0 0,0 0 0 0 0,1 1-140 0 0,-1-2 39 0 0,1 0-1 0 0,0 0 0 0 0,0 0 0 0 0,0-1 0 0 0,1 0 1 0 0,0 0-1 0 0,-1 0 0 0 0,1-1 0 0 0,1 0 1 0 0,-1 0-1 0 0,0 0 0 0 0,1-1 0 0 0,-1 0 0 0 0,1 0 1 0 0,0 0-1 0 0,0-1 0 0 0,-1 0 0 0 0,1-1 1 0 0,0 0-1 0 0,0 0 0 0 0,3 0-38 0 0,12-2 87 0 0,0 0 1 0 0,-1-2-1 0 0,1 0 0 0 0,-1-2 0 0 0,5-2-87 0 0,-14 4 83 0 0,1-1 0 0 0,-1-1-1 0 0,-1 0 1 0 0,1-1-1 0 0,-1 0 1 0 0,0-1 0 0 0,-1 0-1 0 0,0 0 1 0 0,3-4-83 0 0,-7 5 3 0 0,-1 0 0 0 0,-1 0 1 0 0,1 0-1 0 0,-1 0 0 0 0,0-1 1 0 0,-1 0-1 0 0,0 0 0 0 0,0 0 0 0 0,-1 0 1 0 0,1-1-4 0 0,1-4 12 0 0,-4 10-1 0 0,1 1-1 0 0,-1-1 0 0 0,0 1 1 0 0,1 0-1 0 0,-1-1 0 0 0,-1 1 1 0 0,1-1-1 0 0,0 1 0 0 0,-1 0 1 0 0,1-1-1 0 0,-1 1 0 0 0,1 0 1 0 0,-1-1-1 0 0,0 1 1 0 0,-1-2-12 0 0,-3-11 44 0 0,4 12-33 0 0,0 0 1 0 0,0 0-1 0 0,-1 0 1 0 0,1 0-1 0 0,0 0 1 0 0,-1 0-1 0 0,0 1 1 0 0,0-1-1 0 0,0 1 1 0 0,0-1-1 0 0,0 1 1 0 0,0 0-1 0 0,-1 0 1 0 0,1 0-11 0 0,-3-2 12 0 0,0 1 0 0 0,0 0 0 0 0,0 0 0 0 0,0 1 0 0 0,0 0 0 0 0,-1-1 0 0 0,-4 0-12 0 0,-2 0-48 0 0,1 1-1 0 0,-1 0 1 0 0,0 1 0 0 0,0 0 0 0 0,0 1-1 0 0,0 0 1 0 0,-7 2 48 0 0,-20 3-1039 0 0,-2 1-325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4:23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49 12440 0 0,'-6'-10'678'0'0,"5"8"-612"0"0,0 0 0 0 0,0-1 0 0 0,-1 1 0 0 0,1 0 0 0 0,-1 0 0 0 0,1 0 0 0 0,-1 1 0 0 0,0-1 0 0 0,0 0 0 0 0,0 1 0 0 0,0-1-66 0 0,-2 0 278 0 0,-1-1 0 0 0,1 1 0 0 0,-1 1 0 0 0,0-1 0 0 0,0 1 0 0 0,0-1 0 0 0,0 1 1 0 0,0 1-1 0 0,0-1 0 0 0,0 1 0 0 0,0 0 0 0 0,0 0 0 0 0,0 0 0 0 0,0 1 0 0 0,0 0 0 0 0,0 0 1 0 0,0 0-1 0 0,1 0 0 0 0,-5 2-278 0 0,-9 5 574 0 0,0 0 0 0 0,1 0-1 0 0,-1 2 1 0 0,-6 6-574 0 0,16-11 119 0 0,1 1-1 0 0,0 0 0 0 0,0 0 0 0 0,0 1 1 0 0,1 0-1 0 0,0 0 0 0 0,0 0 1 0 0,1 1-1 0 0,0 0 0 0 0,1 0 0 0 0,-1 1 1 0 0,1-1-1 0 0,1 1 0 0 0,-2 5-118 0 0,3-8 28 0 0,0-1 0 0 0,1 1-1 0 0,0-1 1 0 0,0 1 0 0 0,0-1-1 0 0,1 1 1 0 0,-1 0 0 0 0,1-1-1 0 0,1 1 1 0 0,-1 0 0 0 0,1-1-1 0 0,1 6-27 0 0,-1-6 10 0 0,1-1 0 0 0,0 1 0 0 0,0 0 0 0 0,0-1 0 0 0,1 0 0 0 0,-1 1-1 0 0,1-1 1 0 0,0 0 0 0 0,0 0 0 0 0,1-1 0 0 0,-1 1 0 0 0,1-1 0 0 0,-1 1-1 0 0,1-1 1 0 0,0 0 0 0 0,1 0 0 0 0,-1-1 0 0 0,0 1 0 0 0,1-1 0 0 0,2 1-10 0 0,10 3 66 0 0,1 0 1 0 0,1-2 0 0 0,-1 0 0 0 0,17 2-67 0 0,-1-1 63 0 0,-9-2 57 0 0,1-1 0 0 0,23-1-120 0 0,-31-4-2437 0 0,-11 3 942 0 0</inkml:trace>
  <inkml:trace contextRef="#ctx0" brushRef="#br0" timeOffset="381.921">474 277 10136 0 0,'4'-2'1049'0'0,"6"0"-31"0"0,1 1 0 0 0,-1 0-1 0 0,1 1 1 0 0,-1 0 0 0 0,7 1-1018 0 0,-14-1 273 0 0,1 1-1 0 0,0-1 0 0 0,0 1 1 0 0,0 0-1 0 0,0 0 0 0 0,-1 0 1 0 0,1 1-1 0 0,0-1 0 0 0,-1 1 1 0 0,0 0-1 0 0,2 1-272 0 0,-4-2 59 0 0,-1 1-1 0 0,1-1 1 0 0,-1 0 0 0 0,1 1-1 0 0,-1-1 1 0 0,1 1 0 0 0,-1-1-1 0 0,0 1 1 0 0,0-1 0 0 0,0 0-1 0 0,0 1 1 0 0,0-1 0 0 0,0 1 0 0 0,0-1-1 0 0,0 1 1 0 0,-1 0-59 0 0,1-1-3 0 0,-1 2 42 0 0,0 1 1 0 0,0-1-1 0 0,0 0 0 0 0,-1 0 1 0 0,1 0-1 0 0,-1 0 0 0 0,0 0 1 0 0,1-1-1 0 0,-2 1 0 0 0,1 0 1 0 0,0-1-1 0 0,0 1 0 0 0,-1-1 0 0 0,1 0 1 0 0,-1 0-1 0 0,0 0 0 0 0,-2 2-39 0 0,-16 13 195 0 0,16-12-171 0 0,0-1 0 0 0,0 0 0 0 0,0 0 1 0 0,-1 0-1 0 0,-1 1-24 0 0,-28 20 243 0 0,55-13-85 0 0,-15-11-109 0 0,0 0 0 0 0,1 0 0 0 0,-1 0-1 0 0,0 0 1 0 0,1-1 0 0 0,-1 0 0 0 0,0-1 0 0 0,1 1-1 0 0,1-1-48 0 0,0 0 31 0 0,49-4-229 0 0,51-12 198 0 0,-69 7-2482 0 0,-23 5 956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4:29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6 11976 0 0,'0'0'266'0'0,"-7"-1"369"0"0,-32-3 634 0 0,38 4-299 0 0,1 0 43 0 0,-3 0 241 0 0,1 0-993 0 0,3 0 1501 0 0,57 10 303 0 0,56 0-2065 0 0,-62-7 0 0 0,46 2 0 0 0,86-5 0 0 0,-116 2-201 0 0,-92 9-3800 0 0,5-8 2468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4:29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13824 0 0,'0'0'314'0'0,"0"0"46"0"0,0 0 22 0 0,0 0-50 0 0,0 0-150 0 0,7 6 682 0 0,-4-4-663 0 0,0 0-1 0 0,0 0 0 0 0,1 0 1 0 0,-1-1-1 0 0,0 1 0 0 0,1-1 1 0 0,-1 0-1 0 0,1 0 0 0 0,-1 0 1 0 0,1 0-1 0 0,1-1-200 0 0,42 5 1247 0 0,-42-5-1117 0 0,52 3 1710 0 0,1 3 0 0 0,30 7-1840 0 0,-63-9 184 0 0,1-2 0 0 0,1 0-1 0 0,-1-2 1 0 0,5-1-184 0 0,11 0 1297 0 0,24-1-1281 0 0,-60 2-16 0 0,1 2 0 0 0,1 1 0 0 0,-4-2-64 0 0,-4-1-273 0 0,0 0-138 0 0,0 0-33 0 0,0 0-140 0 0,0 0-572 0 0,0 0-253 0 0,0 0-51 0 0,0 0-11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4:27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159 303 15664 0 0,'0'0'356'0'0,"0"-8"859"0"0,0 5-1011 0 0,0 2 176 0 0,0 1 107 0 0,-13 12 1558 0 0,9-4-1912 0 0,0 0-1 0 0,0 1 0 0 0,1-1 1 0 0,0 0-1 0 0,0 1 0 0 0,1 0 1 0 0,1 0-1 0 0,-1 2-132 0 0,-2 7 61 0 0,-1 8-61 0 0,2-1 0 0 0,1 1 0 0 0,0 22 0 0 0,7 76 0 0 0,3-59 925 0 0,-4-36-363 0 0,-2-1-1 0 0,0 5-561 0 0,0-6 2 0 0,-1-23-82 0 0,0 0 1 0 0,-1-1-1 0 0,1 1 0 0 0,-1 0 0 0 0,0 0 0 0 0,-1 0 1 0 0,1 0-1 0 0,0-1 0 0 0,-1 1 0 0 0,0 0 0 0 0,-1 1 80 0 0,2-3-508 0 0,-4-3-2204 0 0,2 0 2263 0 0,1 0 0 0 0,-1 0-1 0 0,0 0 1 0 0,1-1-1 0 0,-1 1 1 0 0,1 0 0 0 0,-1-1-1 0 0,1 1 1 0 0,-1-2 449 0 0,-3-2-926 0 0,-8-11-1631 0 0</inkml:trace>
  <inkml:trace contextRef="#ctx0" brushRef="#br0" timeOffset="423.424">0 372 13824 0 0,'0'-6'674'0'0,"0"2"-565"0"0,1-1-1 0 0,-1 1 0 0 0,0 0 1 0 0,1 0-1 0 0,0 0 1 0 0,0 0-1 0 0,0 0 1 0 0,1 0-1 0 0,-1 1 0 0 0,1-1 1 0 0,0 0-1 0 0,0 1 1 0 0,0-1-1 0 0,1 1 0 0 0,-1 0 1 0 0,1-1-1 0 0,0 1 1 0 0,0 0-1 0 0,2-1-108 0 0,-1 1 204 0 0,1 0-1 0 0,-1 0 1 0 0,1 0-1 0 0,0 0 1 0 0,0 1-1 0 0,0 0 1 0 0,1 0-1 0 0,-1 1 1 0 0,0-1-1 0 0,1 1 1 0 0,-1 0-1 0 0,1 0 1 0 0,-1 1-1 0 0,6 0-203 0 0,3 0 148 0 0,0 1-1 0 0,0 1 1 0 0,0 1-1 0 0,0 0 1 0 0,0 0-1 0 0,0 1 0 0 0,-1 1 1 0 0,0 1-1 0 0,0-1 1 0 0,0 2-1 0 0,0 0 1 0 0,-1 1-1 0 0,-1 0 0 0 0,4 3-147 0 0,-12-8 0 0 0,1 0 0 0 0,-1 1 0 0 0,0-1 0 0 0,0 1 0 0 0,0 0 0 0 0,-1 0 0 0 0,0 0 0 0 0,1 0 0 0 0,-1 0 0 0 0,-1 1 0 0 0,1-1 0 0 0,-1 0 0 0 0,1 1 0 0 0,-1 1 0 0 0,0-2 0 0 0,-1-1 0 0 0,0 1 0 0 0,0-1 0 0 0,0 1 0 0 0,0-1 0 0 0,0 1 0 0 0,-1 0 0 0 0,1-1 0 0 0,-1 1 0 0 0,0-1 0 0 0,0 0 0 0 0,0 1 0 0 0,-1-1 0 0 0,1 0 0 0 0,-1 0 0 0 0,0 0 0 0 0,0 0 0 0 0,-2 3 0 0 0,-7 7-7 0 0,0-1-1 0 0,-2 0 0 0 0,1-1 0 0 0,-2 0 1 0 0,-5 3 7 0 0,-9 5 240 0 0,-2-1 1 0 0,-6 1-241 0 0,27-15 353 0 0,1-1 0 0 0,-1 0-1 0 0,0 0 1 0 0,-3-1-353 0 0,-13 5 194 0 0,13-7-194 0 0,7 0 0 0 0,10 1 0 0 0,10 2 0 0 0,1 1 0 0 0,-1 0 0 0 0,0 1 0 0 0,8 5 0 0 0,21 6 0 0 0,29 10 0 0 0,69 36 0 0 0,-126-54 0 0 0,-1 1 0 0 0,0 1 0 0 0,1 2 0 0 0,16 9 0 0 0,-27-18-337 0 0,-3-3-1422 0 0,-2 0-638 0 0,1-1-130 0 0,9-6-28 0 0</inkml:trace>
  <inkml:trace contextRef="#ctx0" brushRef="#br0" timeOffset="1544.834">664 90 15664 0 0,'0'0'356'0'0,"0"0"49"0"0,0 0 21 0 0,0 0-42 0 0,0 0-180 0 0,-3 6 663 0 0,-30 35 1178 0 0,11-13-1681 0 0,-1 0-1 0 0,-1-2 1 0 0,-11 10-364 0 0,32-33 29 0 0,-48 40-29 0 0,19-16 0 0 0,28-25-64 0 0,10-15-1256 0 0,24-27-473 0 0,-2-1 0 0 0,5-11 1793 0 0,-16 26-683 0 0,-16 25 1134 0 0,-1 1 49 0 0,-1-6 2138 0 0,-95 52-1691 0 0,22-15 170 0 0,64-29-1117 0 0,9-2 0 0 0,0 0 0 0 0,0 1 0 0 0,1-1 0 0 0,-1 0 0 0 0,0 0 0 0 0,0 0 0 0 0,1 0 0 0 0,-1 0 0 0 0,0 0 0 0 0,0 0 0 0 0,0 0 0 0 0,1 0 0 0 0,-1-1 0 0 0,0 1 0 0 0,0 0 0 0 0,1 0 0 0 0,-1-1 0 0 0,0 1 0 0 0,1 0 0 0 0,-1-1 0 0 0,0 1 0 0 0,1-1 0 0 0,-1 1 0 0 0,0-1 0 0 0,1 1 0 0 0,-1-1 0 0 0,1 1 0 0 0,-1-1 0 0 0,1-9 0 0 0,2 8 0 0 0,0 0 0 0 0,0 0 0 0 0,0 0 0 0 0,0 1 0 0 0,0-1 0 0 0,1 0 0 0 0,-1 1 0 0 0,0 0 0 0 0,1-1 0 0 0,-1 1 0 0 0,2 0 0 0 0,30-10 0 0 0,-26 10 0 0 0,0-1 0 0 0,1 2 0 0 0,-1-1 0 0 0,1 1 0 0 0,-1 0 0 0 0,1 1 0 0 0,7 1 0 0 0,-2 1 8 0 0,-5-2-185 0 0,0 1 1 0 0,0 0-1 0 0,-1 0 0 0 0,1 1 0 0 0,2 1 177 0 0,154 66 876 0 0,-172-69 127 0 0,-9-5-123 0 0,3-3-864 0 0,-1 0 1 0 0,1 0 0 0 0,1-1-1 0 0,-1-1 1 0 0,1 0-1 0 0,1-1 1 0 0,0 0-1 0 0,0 0 1 0 0,1-1-1 0 0,-4-6-16 0 0,2-1-135 0 0,1 4-711 0 0,1-1 1 0 0,-3-7 845 0 0,-4-5-177 0 0,10 17 196 0 0,6 9-15 0 0,2 2-16 0 0,17 32 12 0 0,16 26 0 0 0,-7-9 0 0 0,-10-14 0 0 0,-17-36 0 0 0,1 0 0 0 0,-1 0 0 0 0,0 0 0 0 0,0 1 0 0 0,0-1 0 0 0,0 0 0 0 0,0 0 0 0 0,0 0 0 0 0,0 0 0 0 0,0 0 0 0 0,0 1 0 0 0,1-1 0 0 0,-1 0 0 0 0,0 0 0 0 0,0 0 0 0 0,0 1 0 0 0,0-1 0 0 0,0 0 0 0 0,0 0 0 0 0,0 0 0 0 0,0 0 0 0 0,0 1 0 0 0,0-1 0 0 0,0 0 0 0 0,0 0 0 0 0,-1 0 0 0 0,1 0 0 0 0,0 1 0 0 0,0-1 0 0 0,0 0 0 0 0,0 0 0 0 0,0 0 0 0 0,0 0 0 0 0,0 1 0 0 0,0-1 0 0 0,-1 0 0 0 0,-5-2 0 0 0,-7-8 0 0 0,7 2 4 0 0,1 0 0 0 0,0 0 0 0 0,0-1-1 0 0,1 1 1 0 0,0-1 0 0 0,1 0 0 0 0,0 0-1 0 0,0-1-3 0 0,-14-34-472 0 0,10 29-53 0 0,2 0 1 0 0,0-1-1 0 0,0-2 525 0 0,-5-17-32 0 0,9 30 96 0 0,1 4 274 0 0,0 1 136 0 0,1 10 477 0 0,16 69-871 0 0,5-1 0 0 0,11 25-80 0 0,-30-96 5 0 0,0 4-5 0 0,0-3 0 0 0,0 1 0 0 0,0-1 0 0 0,1 0 0 0 0,0 0 0 0 0,0 0 0 0 0,1 0 0 0 0,0-1 0 0 0,0 0 0 0 0,2 3 0 0 0,2-4-2658 0 0,-5-3-590 0 0,2 2-3437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16:33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45 3224 0 0,'-6'-13'2396'0'0,"5"11"-1760"0"0,0 1 1 0 0,0-1-1 0 0,0 1 1 0 0,0 0-1 0 0,0 0 1 0 0,0-1-1 0 0,0 1 1 0 0,0 0-1 0 0,0 0 1 0 0,-1 0-637 0 0,-15-7 2530 0 0,-22 0-1468 0 0,29 7-78 0 0,2 1-761 0 0,0 0 0 0 0,1 0 1 0 0,-1 1-1 0 0,0 0 0 0 0,1 1 1 0 0,-1 0-1 0 0,0 0 0 0 0,1 0 1 0 0,0 1-1 0 0,0 0 0 0 0,0 1 1 0 0,0-1-1 0 0,0 1 0 0 0,-2 2-223 0 0,4-2 58 0 0,0 0 0 0 0,0 0 0 0 0,0 1 0 0 0,0-1 0 0 0,1 1 0 0 0,0 0 0 0 0,0 0 0 0 0,0 1 0 0 0,-1 3-58 0 0,2-6 6 0 0,2 1-1 0 0,-1 0 1 0 0,0 0-1 0 0,1 0 1 0 0,0 0 0 0 0,0 1-1 0 0,0-1 1 0 0,0 0-1 0 0,1 0 1 0 0,-1 1 0 0 0,1-1-1 0 0,0 0 1 0 0,1 1-1 0 0,0 3-5 0 0,0 1-2 0 0,0 1-1 0 0,-1 0 0 0 0,0 1 1 0 0,0-1-1 0 0,-2 6 3 0 0,2-6-9 0 0,1 0 1 0 0,0 0-1 0 0,0 0 0 0 0,1 0 1 0 0,0 0-1 0 0,1 0 0 0 0,2 4 9 0 0,-1-1-6 0 0,-1-2 6 0 0,1-1 0 0 0,0 0 0 0 0,3 6 0 0 0,-5-13 0 0 0,-1 0 0 0 0,0-1 0 0 0,1 1 0 0 0,0-1 0 0 0,-1 0 0 0 0,1 1 0 0 0,0-1 0 0 0,0 0 0 0 0,0 0 0 0 0,1 0 0 0 0,-1 0 0 0 0,0-1 0 0 0,1 1 0 0 0,-1-1 0 0 0,3 2 0 0 0,-1-2 1 0 0,-1 1-1 0 0,1-1 1 0 0,-1 1-1 0 0,1 0 1 0 0,-1 1 0 0 0,0-1-1 0 0,0 0 1 0 0,0 1-1 0 0,2 1 0 0 0,24 30 66 0 0,-14-16-13 0 0,2 2 114 0 0,-2 0-1 0 0,1 1-166 0 0,-11-14 48 0 0,-1 1 0 0 0,0-1 0 0 0,0 1 0 0 0,0 0-1 0 0,-1 0 1 0 0,0 0 0 0 0,-1 0 0 0 0,1 2-48 0 0,-3-9-1 0 0,0 1 1 0 0,0-1-1 0 0,0 0 0 0 0,0 1 0 0 0,0-1 0 0 0,0 0 0 0 0,0 1 0 0 0,0-1 0 0 0,0 0 0 0 0,-1 1 1 0 0,1-1-1 0 0,0 0 0 0 0,-1 1 0 0 0,1-1 0 0 0,-1 0 0 0 0,0 0 0 0 0,1 0 0 0 0,-1 1 0 0 0,0-1 1 0 0,0 0-1 0 0,0 0 1 0 0,-1 1 24 0 0,1-1 0 0 0,-1 1 1 0 0,0-1-1 0 0,0 0 0 0 0,0 0 1 0 0,0 0-1 0 0,0 0 0 0 0,0 0 1 0 0,-1 0-1 0 0,1 0 0 0 0,0-1 1 0 0,0 1-25 0 0,-2 0 97 0 0,0 0 0 0 0,1 1 0 0 0,-1-1 0 0 0,1 1 0 0 0,-1 0 0 0 0,0 0-97 0 0,2 0 53 0 0,-1 0 0 0 0,0-1 0 0 0,0 1 0 0 0,0-1 0 0 0,0 0 0 0 0,0 0 0 0 0,0 0 0 0 0,0 0 0 0 0,0-1 0 0 0,-1 1-53 0 0,-21 0 161 0 0,2 2-31 0 0,-1-2 0 0 0,1-1 1 0 0,-1 0-1 0 0,0-2 0 0 0,1-1 0 0 0,-9-2-130 0 0,12 0 135 0 0,0-1 0 0 0,1-1-1 0 0,-20-9-134 0 0,31 12 35 0 0,1-1 0 0 0,-1 1 0 0 0,1-1-1 0 0,0-1 1 0 0,0 1 0 0 0,0-1 0 0 0,1 0 0 0 0,-1-1-1 0 0,2 1 1 0 0,-4-6-35 0 0,7 10-29 0 0,0-1 0 0 0,1 1 0 0 0,-1-1 0 0 0,1 1 0 0 0,0-1-1 0 0,0 0 1 0 0,0 0 0 0 0,0 1 0 0 0,0-1 0 0 0,1 0 0 0 0,-1 0 0 0 0,1 0-1 0 0,0 0 1 0 0,0 0 0 0 0,0 0 0 0 0,0 0 0 0 0,0 0 0 0 0,1 0 29 0 0,-1 0-29 0 0,1 1 0 0 0,0 0 0 0 0,0-1 0 0 0,0 1 0 0 0,1 0 0 0 0,-1 0 0 0 0,0 0 0 0 0,1 0 0 0 0,-1 0 0 0 0,1 0 0 0 0,0 1 0 0 0,0-1 0 0 0,-1 0 0 0 0,1 1 0 0 0,0-1 0 0 0,0 1 0 0 0,1 0 0 0 0,-1 0 0 0 0,0 0 0 0 0,0 0 0 0 0,3-1 29 0 0,9-2-440 0 0,0-1 0 0 0,0 2 0 0 0,0 0 0 0 0,1 1-1 0 0,-1 0 1 0 0,3 1 440 0 0,2 1-3602 0 0,1 0 0 0 0,9 2 3602 0 0,-9 2-2509 0 0</inkml:trace>
  <inkml:trace contextRef="#ctx0" brushRef="#br0" timeOffset="552.367">881 381 5528 0 0,'6'-5'237'0'0,"12"-14"1476"0"0,-17 18-1125 0 0,-1 0 0 0 0,1 0 0 0 0,-1 0 0 0 0,1 0 0 0 0,-1 0-1 0 0,1 0 1 0 0,-1 0 0 0 0,0 0 0 0 0,0 0 0 0 0,1 0 0 0 0,-1 0 0 0 0,0-1-588 0 0,0 1 1000 0 0,0 1-463 0 0,0 0-90 0 0,0 0-390 0 0,-1 0 1 0 0,1 0-1 0 0,0 0 1 0 0,-1-1-1 0 0,1 1 0 0 0,0 0 1 0 0,-1 0-1 0 0,1 0 1 0 0,0 0-1 0 0,0 0 1 0 0,-1 0-1 0 0,1-1 0 0 0,0 1 1 0 0,-1 0-1 0 0,1 0 1 0 0,0-1-1 0 0,0 1 1 0 0,0 0-1 0 0,-1 0 0 0 0,1-1 1 0 0,0 1-1 0 0,0 0 1 0 0,0-1-58 0 0,-1 1 48 0 0,1 0 0 0 0,0-1 0 0 0,0 1 0 0 0,-1-1 0 0 0,1 1 0 0 0,0 0 0 0 0,-1-1 0 0 0,1 1 1 0 0,0 0-1 0 0,-1-1 0 0 0,1 1 0 0 0,-1 0 0 0 0,1 0 0 0 0,-1 0 0 0 0,1-1 0 0 0,0 1 0 0 0,-1 0 0 0 0,0 0-48 0 0,-2 0 199 0 0,-1 0 0 0 0,1 0-1 0 0,-1 0 1 0 0,1 1-1 0 0,0 0 1 0 0,-1 0 0 0 0,1 0-1 0 0,0 0 1 0 0,-1 0-1 0 0,1 0 1 0 0,0 1 0 0 0,-1 0-199 0 0,-2 1 153 0 0,0 1 1 0 0,-1 0 0 0 0,2 0 0 0 0,-1 1-1 0 0,-2 2-153 0 0,-15 16 478 0 0,-11 15-478 0 0,27-29-1 0 0,0 1 1 0 0,1 0-1 0 0,0 0 1 0 0,0 1-1 0 0,1 0 1 0 0,0 0 0 0 0,1 0-1 0 0,1 0 1 0 0,-1 3 0 0 0,4-13-10 0 0,0 1 0 0 0,1-1 1 0 0,-1 0-1 0 0,0 0 1 0 0,1 1-1 0 0,-1-1 1 0 0,1 0-1 0 0,-1 0 0 0 0,1 1 1 0 0,0-1-1 0 0,-1 0 1 0 0,1 0-1 0 0,0 0 0 0 0,0 0 1 0 0,0 0-1 0 0,0 0 1 0 0,0 0-1 0 0,0 0 0 0 0,0-1 1 0 0,0 1-1 0 0,1 0 10 0 0,0 0 7 0 0,0-1 0 0 0,0 0 0 0 0,0 0 0 0 0,0 0 0 0 0,0 0 0 0 0,-1 0 0 0 0,1-1 0 0 0,0 1 0 0 0,0-1 1 0 0,0 1-1 0 0,0-1 0 0 0,0 0 0 0 0,-1 1 0 0 0,1-1 0 0 0,0 0 0 0 0,-1 0 0 0 0,1 0 0 0 0,0 0 0 0 0,-1-1-7 0 0,4-1 16 0 0,0-1 1 0 0,0 0-1 0 0,0 0 1 0 0,-1-1-1 0 0,1 0-16 0 0,1-4 1 0 0,0 1-1 0 0,-1-1 0 0 0,0 0 1 0 0,0-1-1 0 0,1-6 0 0 0,2-1-9 0 0,-1 1 0 0 0,4-3 9 0 0,-11 19 8 0 0,0 0-1 0 0,1 0 0 0 0,-1-1 0 0 0,1 1 0 0 0,-1 0 1 0 0,1 0-1 0 0,-1 0 0 0 0,1 0 0 0 0,-1 0 0 0 0,1 0 1 0 0,0 0-1 0 0,-1 0 0 0 0,1 0 0 0 0,-1 0 0 0 0,1 0 1 0 0,-1 0-1 0 0,1 0 0 0 0,-1 0 0 0 0,1 0 0 0 0,-1 0 1 0 0,1 1-1 0 0,-1-1 0 0 0,1 0 0 0 0,-1 0 0 0 0,0 1 1 0 0,1-1-1 0 0,-1 0 0 0 0,1 0 0 0 0,-1 1 0 0 0,0-1 1 0 0,1 1-1 0 0,-1-1 0 0 0,1 0-7 0 0,20 18 66 0 0,-18-15-34 0 0,-1-2-26 0 0,-1-1-1 0 0,0 1 0 0 0,0 0 1 0 0,0 0-1 0 0,-1 0 0 0 0,1 0 1 0 0,0 0-1 0 0,0 0 0 0 0,0 0 1 0 0,-1 1-1 0 0,1-1 0 0 0,-1 0 1 0 0,1 0-1 0 0,-1 1 0 0 0,1-1 1 0 0,-1 0-1 0 0,0 0 0 0 0,1 1 1 0 0,-1-1-1 0 0,0 0 0 0 0,0 1 1 0 0,0-1-1 0 0,0 0 0 0 0,0 1 1 0 0,-1 0-6 0 0,1 6-6 0 0,0-4 25 0 0,1 0 0 0 0,-1 0 0 0 0,1 0 0 0 0,0-1-1 0 0,0 1 1 0 0,0 0 0 0 0,1-1 0 0 0,-1 1 0 0 0,1-1 0 0 0,0 1-1 0 0,0-1 1 0 0,0 0 0 0 0,0 0 0 0 0,1 0 0 0 0,-1 0-1 0 0,1 0 1 0 0,3 2-19 0 0,40 39 0 0 0,-44-42-179 0 0,0-1-1 0 0,-1 0 0 0 0,1 1 1 0 0,0-1-1 0 0,-1 0 0 0 0,1 0 1 0 0,0 0-1 0 0,0 0 0 0 0,0-1 1 0 0,0 1-1 0 0,0 0 0 0 0,0-1 1 0 0,1 1 179 0 0,-2-1-176 0 0,0 0 0 0 0,0 0 0 0 0,0 0 1 0 0,0 0-1 0 0,0-1 0 0 0,0 1 0 0 0,0 0 1 0 0,0 0-1 0 0,0-1 0 0 0,0 1 0 0 0,0 0 1 0 0,0-1-1 0 0,0 1 0 0 0,0-1 0 0 0,0 1 1 0 0,0-1-1 0 0,-1 0 0 0 0,1 1 0 0 0,0-1 1 0 0,0 0-1 0 0,-1 0 0 0 0,1 1 0 0 0,-1-1 1 0 0,1 0-1 0 0,0 0 0 0 0,0-1 176 0 0,4-6-6166 0 0</inkml:trace>
  <inkml:trace contextRef="#ctx0" brushRef="#br0" timeOffset="833.482">1078 142 16208 0 0,'0'0'365'0'0,"0"0"56"0"0,0 0 26 0 0,6 14 103 0 0,-2 44 343 0 0,-4-41-280 0 0,1 1-1 0 0,1-1 1 0 0,4 16-613 0 0,8 20 662 0 0,0-4 381 0 0,1 22-1043 0 0,-5-34 327 0 0,-7-29-168 0 0,-1 1 0 0 0,0-1 0 0 0,0 1 1 0 0,-1-1-1 0 0,0 4-159 0 0,-1-11-47 0 0,0 0 1 0 0,0 1-1 0 0,-1-1 1 0 0,1 0-1 0 0,-1 0 0 0 0,1 0 1 0 0,0 0-1 0 0,-1-1 0 0 0,0 1 1 0 0,1 0-1 0 0,-1 0 1 0 0,1 0-1 0 0,-1 0 0 0 0,0 0 1 0 0,0-1-1 0 0,0 2 47 0 0,-4 3-205 0 0,4-4-243 0 0,-14 4-5154 0 0,6-7 3493 0 0</inkml:trace>
  <inkml:trace contextRef="#ctx0" brushRef="#br0" timeOffset="1425.288">923 434 8752 0 0,'9'0'952'0'0,"45"4"1116"0"0,-42-2-1282 0 0,0-1 0 0 0,0 0 0 0 0,-1-1 0 0 0,1 0-1 0 0,0-1 1 0 0,9-1-786 0 0,26-7 630 0 0,-32 7-449 0 0,0-1 1 0 0,1-1-1 0 0,-1 0 0 0 0,-1 0 1 0 0,1-2-1 0 0,6-3-181 0 0,-6 1 31 0 0,36-23 92 0 0,-50 31-48 0 0,-1 0-6 0 0,0 0-5 0 0,0 0 16 0 0,-9 11 408 0 0,5-5-381 0 0,1 1 0 0 0,0-1 0 0 0,0 1-1 0 0,0-1 1 0 0,1 1 0 0 0,-1 0 0 0 0,2 0-1 0 0,-1 0 1 0 0,1 0 0 0 0,0 0-107 0 0,1-2 21 0 0,-1-1 1 0 0,1 1 0 0 0,0 0 0 0 0,1-1 0 0 0,-1 1-1 0 0,1-1 1 0 0,0 1 0 0 0,0-1 0 0 0,0 0 0 0 0,0 1-1 0 0,1-1 1 0 0,0 0 0 0 0,0 0 0 0 0,0 0 0 0 0,1 0-1 0 0,0 1-21 0 0,-1-2 35 0 0,0 0-1 0 0,1 0 1 0 0,-1-1-1 0 0,1 1 1 0 0,-1-1-1 0 0,1 0 1 0 0,0 0-1 0 0,0 0 1 0 0,0 0-1 0 0,0 0 0 0 0,0-1 1 0 0,0 1-1 0 0,1-1 1 0 0,-1 0-1 0 0,0 0 1 0 0,1 0-1 0 0,-1 0 1 0 0,1-1-1 0 0,-1 1 1 0 0,1-1-1 0 0,-1 0 0 0 0,1 0 1 0 0,0 0-1 0 0,-1-1 1 0 0,1 1-1 0 0,0-1-34 0 0,4-1 41 0 0,1 0 0 0 0,-1-1 0 0 0,0 0 0 0 0,1 0 0 0 0,-1-1 0 0 0,-1 0 1 0 0,1 0-1 0 0,0-1 0 0 0,-1 0 0 0 0,0 0 0 0 0,0-1-41 0 0,-2 1-113 0 0,0 0 1 0 0,0 0 0 0 0,-1 0 0 0 0,0-1-1 0 0,0 1 1 0 0,0-1 0 0 0,0 0 0 0 0,-1 0 0 0 0,0 0-1 0 0,-1-1 1 0 0,1 1 0 0 0,-1-1 0 0 0,-1 1-1 0 0,2-5 113 0 0,0-5-576 0 0,-2 10 237 0 0,1 0-1 0 0,-1 0 1 0 0,-1 0 0 0 0,1-1-1 0 0,-1 1 1 0 0,0 0-1 0 0,-1-4 340 0 0,-3-20-1009 0 0,4 29 1081 0 0,0 1 63 0 0,0 0 222 0 0,0 0 99 0 0,0 0 21 0 0,0 0-22 0 0,-10 8 498 0 0,9-6-903 0 0,0 0 0 0 0,0 0 0 0 0,0 0 0 0 0,0 0 0 0 0,0 0 0 0 0,0 1-1 0 0,1-1 1 0 0,-1 0 0 0 0,1 0 0 0 0,-1 0 0 0 0,1 1 0 0 0,0-1 0 0 0,0 0 0 0 0,0 1-1 0 0,0-1 1 0 0,0 0-50 0 0,7 43 384 0 0,-4-27-223 0 0,-2-12-102 0 0,1-1-1 0 0,-1 0 1 0 0,1 0-1 0 0,0-1 1 0 0,0 1-1 0 0,1 0 1 0 0,-1-1 0 0 0,1 1-1 0 0,0-1 1 0 0,0 0-1 0 0,1 0 1 0 0,-1 0-1 0 0,1 0 1 0 0,1 1-59 0 0,-3-4 24 0 0,0 1 1 0 0,0-1-1 0 0,-1 1 0 0 0,1-1 1 0 0,0 0-1 0 0,0 0 0 0 0,0 0 0 0 0,1 0 1 0 0,-1-1-1 0 0,0 1 0 0 0,0 0 1 0 0,0-1-1 0 0,1 0 0 0 0,-1 1 1 0 0,0-1-1 0 0,0 0 0 0 0,1 0 1 0 0,-1 0-1 0 0,0 0 0 0 0,1-1 0 0 0,-1 1 1 0 0,0-1-1 0 0,0 1 0 0 0,0-1 1 0 0,1 0-1 0 0,-1 0 0 0 0,2-1-24 0 0,2-1-234 0 0,0-1 0 0 0,-1 1-1 0 0,1-2 1 0 0,-1 1-1 0 0,1-1 1 0 0,-1 1 0 0 0,0-1-1 0 0,2-5 235 0 0,1-1-4989 0 0,-4-2-1565 0 0</inkml:trace>
  <inkml:trace contextRef="#ctx0" brushRef="#br0" timeOffset="1759.203">1689 220 9216 0 0,'0'0'421'0'0,"0"0"-12"0"0,0 1-263 0 0,2 6 171 0 0,-1-1 0 0 0,1 0-1 0 0,0 0 1 0 0,0 0 0 0 0,1 0 0 0 0,0 0 0 0 0,0 0 0 0 0,0-1 0 0 0,1 1 0 0 0,0-1-317 0 0,9 13 1258 0 0,7 9 315 0 0,19 21-1573 0 0,19 20 1799 0 0,-24-21-431 0 0,-33-46-1008 0 0,-1 13 682 0 0,0-1-716 0 0,0-12-252 0 0,0-1 4 0 0,-13 10 177 0 0,12-10-209 0 0,0 1 0 0 0,-1-1 1 0 0,1 1-1 0 0,-1-1 0 0 0,0 0 0 0 0,1 1 0 0 0,-1-1 1 0 0,1 0-1 0 0,-1 0 0 0 0,1 0 0 0 0,-1 0 0 0 0,0-1 1 0 0,1 1-1 0 0,-1 0 0 0 0,1-1 0 0 0,-1 1 1 0 0,0-1-47 0 0,-2 0 124 0 0,1 0 1 0 0,0-1-1 0 0,0 1 1 0 0,0-1-1 0 0,0 1 1 0 0,0-1-1 0 0,-2-2-124 0 0,2 1 40 0 0,0-1 0 0 0,0 0-1 0 0,0 0 1 0 0,1 0 0 0 0,0 0-1 0 0,-1 0 1 0 0,2-1 0 0 0,-1 1 0 0 0,0-1-1 0 0,1 1 1 0 0,0-1 0 0 0,0 0-1 0 0,0-4-39 0 0,-1-11 178 0 0,0 0 0 0 0,2-11-178 0 0,0 28-13 0 0,0 0-1 0 0,1 0 1 0 0,0 0 0 0 0,-1 1-1 0 0,1-1 1 0 0,0 0 0 0 0,1 1-1 0 0,-1-1 1 0 0,0 0-1 0 0,1 1 1 0 0,-1 0 0 0 0,1-1-1 0 0,0 1 1 0 0,0 0-1 0 0,1-2 14 0 0,6-5-120 0 0,1 0-1 0 0,9-6 121 0 0,-14 11-6 0 0,8-5-457 0 0,-1 1-1 0 0,1 0 1 0 0,0 1-1 0 0,0 1 1 0 0,1 0-1 0 0,0 1 1 0 0,14-4 463 0 0,20-2-5704 0 0,37-5 5704 0 0,-40 9-1461 0 0,-22 4-3641 0 0</inkml:trace>
  <inkml:trace contextRef="#ctx0" brushRef="#br0" timeOffset="2163.615">2311 190 13880 0 0,'-20'0'1119'0'0,"-1"1"0"0"0,-12 2-1119 0 0,27-2 354 0 0,0 0-1 0 0,-1 1 0 0 0,1-1 0 0 0,0 1 0 0 0,0 1 0 0 0,0-1 1 0 0,0 1-1 0 0,1 0 0 0 0,-1 0 0 0 0,-1 2-353 0 0,-17 12 845 0 0,18-14-733 0 0,0 1 0 0 0,0 1 0 0 0,0-1 0 0 0,0 1 0 0 0,1 0-1 0 0,0 0 1 0 0,0 1 0 0 0,-1 1-112 0 0,0 2 302 0 0,0 0 0 0 0,0 1 0 0 0,1-1 0 0 0,0 1-1 0 0,1 1 1 0 0,0-1 0 0 0,0 2-302 0 0,-2 5-22 0 0,-2 13 108 0 0,8-28-119 0 0,-1-1 0 0 0,1 1 0 0 0,0 0 0 0 0,0-1 0 0 0,1 1 1 0 0,-1 0-1 0 0,0-1 0 0 0,0 1 0 0 0,1-1 0 0 0,-1 1 0 0 0,1-1 0 0 0,-1 1 1 0 0,1-1-1 0 0,0 1 0 0 0,0-1 0 0 0,0 0 0 0 0,0 1 0 0 0,0 0 33 0 0,8 5-214 0 0,-5-7 238 0 0,-3 0-30 0 0,3 0 16 0 0,-1 1 0 0 0,0-1 0 0 0,0 0 0 0 0,0 0 0 0 0,0 0 0 0 0,1-1 0 0 0,-1 1 0 0 0,0-1 0 0 0,0 1 0 0 0,0-1 0 0 0,0 0 0 0 0,0 0 0 0 0,0-1 0 0 0,0 1 0 0 0,-1-1 0 0 0,1 1 0 0 0,0-1 0 0 0,-1 0 0 0 0,2-1-10 0 0,7-7-486 0 0,0 0 1 0 0,-1 0-1 0 0,8-11 486 0 0,0 0 15 0 0,-7 9-4 0 0,14-14-6 0 0,-23 25 31 0 0,-1-1 0 0 0,1 1 0 0 0,0 0 0 0 0,0 0-1 0 0,0 0 1 0 0,0 0 0 0 0,0 0 0 0 0,1 0 0 0 0,-1 1 0 0 0,0-1 0 0 0,0 1 0 0 0,0-1 0 0 0,1 1 0 0 0,0 0-36 0 0,-2 0-7 0 0,1 0 1 0 0,-1 0-1 0 0,0 0 1 0 0,0 0-1 0 0,0 0 1 0 0,0 1-1 0 0,0-1 1 0 0,0 0-1 0 0,1 1 1 0 0,-1-1-1 0 0,0 1 0 0 0,0-1 1 0 0,0 1-1 0 0,0-1 1 0 0,0 1-1 0 0,0 0 1 0 0,0 0-1 0 0,-1-1 1 0 0,1 1-1 0 0,0 0 1 0 0,0 0-1 0 0,-1 0 0 0 0,1 0 1 0 0,0 0-1 0 0,-1 0 1 0 0,1 0-1 0 0,-1 0 7 0 0,4 4-47 0 0,20 27-152 0 0,-22-30 511 0 0,0 3-159 0 0,-1 1-1 0 0,1-1 1 0 0,-1 0-1 0 0,1-1 1 0 0,1 1-1 0 0,-1 0 1 0 0,1-1-1 0 0,-1 1 1 0 0,1-1-1 0 0,2 2-152 0 0,4 7 43 0 0,6 8-261 0 0,-11-14 149 0 0,1-1 0 0 0,-1 1 0 0 0,3 5 69 0 0,-5-8 65 0 0,0-1 0 0 0,0 0 0 0 0,1 0-1 0 0,-1 0 1 0 0,1 0 0 0 0,2 1-65 0 0,8 10-88 0 0,-12-13 59 0 0,-1-1 1 0 0,1 1-1 0 0,-1-1 0 0 0,1 1 0 0 0,-1 0 0 0 0,1-1 1 0 0,-1 1-1 0 0,1-1 0 0 0,0 0 0 0 0,-1 1 0 0 0,1-1 1 0 0,0 1-1 0 0,-1-1 0 0 0,1 0 0 0 0,0 0 0 0 0,0 1 1 0 0,-1-1-1 0 0,1 0 0 0 0,0 0 0 0 0,0 0 0 0 0,0 0 1 0 0,-1 0-1 0 0,1 0 0 0 0,0 0 0 0 0,0 0 0 0 0,-1 0 1 0 0,1 0-1 0 0,0 0 0 0 0,0-1 0 0 0,-1 1 0 0 0,1 0 1 0 0,0-1-1 0 0,0 1 0 0 0,0-1 29 0 0,0 1-220 0 0,0-1 1 0 0,-1 1-1 0 0,1-1 0 0 0,0 0 1 0 0,0 1-1 0 0,-1-1 1 0 0,1 0-1 0 0,0 0 0 0 0,-1 1 1 0 0,1-1-1 0 0,0 0 1 0 0,-1 0-1 0 0,1 0 0 0 0,-1 0 1 0 0,0 0-1 0 0,1 0 220 0 0,2-12-4826 0 0,1 0-1258 0 0</inkml:trace>
  <inkml:trace contextRef="#ctx0" brushRef="#br0" timeOffset="2483.294">2514 65 8752 0 0,'0'0'673'0'0,"0"9"1023"0"0,6 15 2388 0 0,9 11-2250 0 0,-1-1-1375 0 0,6 33 1293 0 0,11 36 1339 0 0,7 27-1910 0 0,-38-126-1126 0 0,0-3-130 0 0,-1-1-158 0 0,1 1 0 0 0,-1-1 0 0 0,0 1-1 0 0,0-1 1 0 0,1 0 0 0 0,-1 0 0 0 0,0 1 0 0 0,0-1 0 0 0,0 0-1 0 0,0 0 1 0 0,1 0 0 0 0,-1 0 0 0 0,0 0 0 0 0,0 0 0 0 0,0 0 233 0 0,-7-3-5064 0 0,2-2-1389 0 0</inkml:trace>
  <inkml:trace contextRef="#ctx0" brushRef="#br0" timeOffset="2763.272">2507 262 2760 0 0,'0'0'125'0'0,"9"-4"22"0"0,-1 1 1541 0 0,1 1 0 0 0,-1 1 0 0 0,0 0 0 0 0,1 0 0 0 0,-1 0 0 0 0,1 1 1 0 0,-1 0-1 0 0,4 1-1688 0 0,9 0-355 0 0,93-7 1438 0 0,-1 0-865 0 0,-109 6-205 0 0,-1 0 0 0 0,0 1-1 0 0,0-1 1 0 0,1 1-1 0 0,-1-1 1 0 0,0 1-1 0 0,0 0 1 0 0,0 0-1 0 0,2 1-12 0 0,-4-1 27 0 0,0-1 0 0 0,0 1 0 0 0,0 0-1 0 0,0-1 1 0 0,0 1 0 0 0,0 0-1 0 0,0 0 1 0 0,0 0 0 0 0,0 0-1 0 0,0 0 1 0 0,-1 0 0 0 0,1 0-1 0 0,0 0 1 0 0,-1 0 0 0 0,1 0-1 0 0,0 0 1 0 0,-1 0 0 0 0,1 0-1 0 0,-1 1 1 0 0,0-1 0 0 0,1 0-1 0 0,-1 0 1 0 0,0 1 0 0 0,0-1-1 0 0,0 1-26 0 0,-1 44 1414 0 0,-1-26-813 0 0,2 1 0 0 0,1-1-1 0 0,1 7-600 0 0,-1-3 21 0 0,-1-20 13 0 0,0 1 1 0 0,0 0-1 0 0,1-1 1 0 0,-1 1-1 0 0,1-1 1 0 0,0 1-1 0 0,1-1 1 0 0,-1 1-1 0 0,1 0-34 0 0,-1-2 82 0 0,1-1 0 0 0,-1 0 0 0 0,0 1 0 0 0,1-1 0 0 0,-1 0 1 0 0,1 0-1 0 0,1 1-82 0 0,6 1-1317 0 0,3-7-5003 0 0,-5-2-44 0 0</inkml:trace>
  <inkml:trace contextRef="#ctx0" brushRef="#br0" timeOffset="3025.817">2949 87 9216 0 0,'-17'-25'1302'0'0,"16"25"310"0"0,1 0 558 0 0,0 0 108 0 0,0 0-211 0 0,0 0-982 0 0,0 0-425 0 0,0 0-85 0 0,0 0-79 0 0,0 0-250 0 0,0 0-107 0 0,0 0-19 0 0,17 14-367 0 0,-1 0-1108 0 0,10 8-4939 0 0,-13-14 3664 0 0</inkml:trace>
  <inkml:trace contextRef="#ctx0" brushRef="#br0" timeOffset="3564.195">3333 132 15344 0 0,'-12'8'1663'0'0,"-59"28"-1231"0"0,59-29-4 0 0,0 0 0 0 0,0 0 0 0 0,1 1 0 0 0,0 1 0 0 0,1 0 0 0 0,0 0 0 0 0,0 1 0 0 0,1 1-428 0 0,1-2 132 0 0,0 2 0 0 0,0-1 0 0 0,1 1 0 0 0,0 0 0 0 0,-1 6-132 0 0,6-13-2 0 0,0 1-1 0 0,0 0 1 0 0,0 0 0 0 0,1 0 0 0 0,-1 0 0 0 0,2 0 0 0 0,-1 0 0 0 0,0 0-1 0 0,1 1 1 0 0,0-1 0 0 0,0 0 0 0 0,0 0 0 0 0,1 0 0 0 0,0 3 2 0 0,0-5 91 0 0,2 6 242 0 0,-2-8-315 0 0,0 0 0 0 0,0 0 0 0 0,1 0 0 0 0,-1 0 1 0 0,0 0-1 0 0,0 0 0 0 0,1-1 0 0 0,-1 1 0 0 0,1-1 0 0 0,-1 1 1 0 0,1 0-19 0 0,1-1 43 0 0,1 1 1 0 0,-1-1 0 0 0,0 1 0 0 0,1-1 0 0 0,-1 0 0 0 0,1 0-1 0 0,-1 0 1 0 0,1-1 0 0 0,-1 1 0 0 0,0-1 0 0 0,1 0 0 0 0,-1 0-1 0 0,0 0 1 0 0,0 0 0 0 0,1-1 0 0 0,-1 1-44 0 0,4-3 110 0 0,0 1 0 0 0,-1-1 1 0 0,1-1-1 0 0,-1 1 0 0 0,0-1 0 0 0,4-4-110 0 0,10-11-10 0 0,0-2-1 0 0,15-22 11 0 0,-25 29-119 0 0,0 1 1 0 0,2 0-1 0 0,-1 1 0 0 0,1 0 1 0 0,1 1-1 0 0,1 0 0 0 0,10-6 119 0 0,-22 16-20 0 0,0 1 1 0 0,1 0-1 0 0,-1 0 0 0 0,1 0 0 0 0,-1 0 0 0 0,1 0 0 0 0,0 0 0 0 0,-1 1 1 0 0,1-1-1 0 0,0 1 0 0 0,-1 0 0 0 0,1 0 0 0 0,0 0 0 0 0,-1 0 0 0 0,1 0 1 0 0,0 1-1 0 0,-1-1 0 0 0,1 1 0 0 0,0 0 0 0 0,-1 0 0 0 0,1 0 0 0 0,-1 0 1 0 0,1 0-1 0 0,-1 0 0 0 0,0 0 0 0 0,1 1 0 0 0,-1 0 0 0 0,0 0 20 0 0,8 6 55 0 0,-1 0 0 0 0,0 1 0 0 0,0 0 0 0 0,-1 0-1 0 0,4 7-54 0 0,-6-8 286 0 0,6 8-111 0 0,-2-1-1 0 0,0 1 0 0 0,0 1 1 0 0,-2 0-1 0 0,1 2-174 0 0,-7-14 2 0 0,0 0 0 0 0,0 0 0 0 0,-1 0 0 0 0,0 1 0 0 0,0-1 0 0 0,0 0 0 0 0,-1 1 0 0 0,0-1 0 0 0,0 5-2 0 0,0-9 85 0 0,0-1 11 0 0,0 0-7 0 0,0 0 1 0 0,0 0 6 0 0,-1-1-63 0 0,-1 0-1 0 0,1-1 1 0 0,0 1 0 0 0,0-1 0 0 0,0 1 0 0 0,1-1 0 0 0,-1 1 0 0 0,0-1 0 0 0,0 0 0 0 0,1 1 0 0 0,-1-1 0 0 0,1 0 0 0 0,0 0-33 0 0,-1-6-40 0 0,1 0 0 0 0,0-1 0 0 0,0 1 0 0 0,1 0 0 0 0,0 0 0 0 0,1-1 1 0 0,0 1-1 0 0,0 0 0 0 0,0 0 0 0 0,1 1 0 0 0,1-1 0 0 0,-1 0 0 0 0,1 1 0 0 0,0 0 1 0 0,1 0-1 0 0,0 0 0 0 0,0 1 0 0 0,0-1 0 0 0,1 1 0 0 0,3-2 40 0 0,-6 6 0 0 0,0 0 0 0 0,0 0 0 0 0,0 1 0 0 0,1-1 0 0 0,-1 1 0 0 0,0-1 0 0 0,1 1 0 0 0,0 0 0 0 0,-1 1 0 0 0,1-1 0 0 0,-1 1 0 0 0,1-1 0 0 0,0 1 0 0 0,-1 0 0 0 0,1 0 0 0 0,0 1 0 0 0,-1-1 0 0 0,1 1 0 0 0,0 0 0 0 0,1 0 0 0 0,1 1 0 0 0,0 0 0 0 0,0 1 0 0 0,0-1 0 0 0,0 1 0 0 0,0 0 0 0 0,-1 1 0 0 0,1-1 0 0 0,-1 1 0 0 0,1 1 0 0 0,-1-1 29 0 0,1 1 0 0 0,-1 1 0 0 0,-1-1 0 0 0,1 0 0 0 0,-1 1 0 0 0,0 0 0 0 0,2 4-29 0 0,5 6 177 0 0,1 4 144 0 0,0 1 0 0 0,-2 0 0 0 0,0 0 0 0 0,6 22-321 0 0,-7-18 72 0 0,-2-4-735 0 0,-5-14 27 0 0,0 0 0 0 0,0 0-1 0 0,1-1 1 0 0,2 5 636 0 0,-3-9-1666 0 0,3 3-20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4:33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25 13360 0 0,'0'0'1026'0'0,"1"0"-668"0"0,25-10 1942 0 0,9-2 386 0 0,-32 11-2642 0 0,-1 1 0 0 0,0-1 1 0 0,0 1-1 0 0,1 0 0 0 0,-1 0 1 0 0,0 0-1 0 0,1 0 0 0 0,-1 0 1 0 0,0 0-1 0 0,1 1 0 0 0,-1-1 1 0 0,0 1-1 0 0,2 0-44 0 0,14 6 510 0 0,-12-5-439 0 0,0 0-1 0 0,-1 0 0 0 0,1 1 1 0 0,-1 0-1 0 0,0 0 1 0 0,3 2-71 0 0,-6-4 1 0 0,-1 1 0 0 0,0-1 1 0 0,1 0-1 0 0,-1 1 0 0 0,0-1 0 0 0,0 1 1 0 0,0 0-1 0 0,0-1 0 0 0,0 1 1 0 0,0 0-1 0 0,0 0 0 0 0,-1-1 1 0 0,1 1-1 0 0,-1 0 0 0 0,1 0 1 0 0,-1 0-1 0 0,0 0 0 0 0,0 0 0 0 0,0 0 1 0 0,0 0-1 0 0,0 0 0 0 0,0-1 1 0 0,0 2-2 0 0,-1 0 16 0 0,0 1 1 0 0,0 0-1 0 0,0-1 1 0 0,0 1-1 0 0,-1-1 1 0 0,1 1-1 0 0,-1-1 1 0 0,0 0-1 0 0,0 0 0 0 0,-1 1 1 0 0,1-1-1 0 0,0-1 1 0 0,-1 1-1 0 0,-1 1-16 0 0,-8 7 95 0 0,-1 0 0 0 0,-11 6-95 0 0,14-10 36 0 0,-10 8 1 0 0,-66 45 139 0 0,78-54-135 0 0,6-4-39 0 0,0-1 1 0 0,0 1 0 0 0,1-1-1 0 0,-1 0 1 0 0,0 0-1 0 0,0 0 1 0 0,0 0-1 0 0,0 0 1 0 0,0 0-3 0 0,12 2 59 0 0,5 2-65 0 0,4-5 87 0 0,102-3 238 0 0,-96 1-275 0 0,22-2 0 0 0,-1 1 0 0 0,0 3-1 0 0,1 2 1 0 0,3 2-44 0 0,-44-3-29 0 0,1 1-1 0 0,-1-1 1 0 0,1 1-1 0 0,-1 1 1 0 0,4 1 29 0 0,7 5-6283 0 0,-7-6-697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4:31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4 17503 0 0,'0'0'399'0'0,"0"0"60"0"0,0 2 21 0 0,-13 31 142 0 0,-2 0-662 0 0,5-1 40 0 0,1-6 0 0 0,-5 24 0 0 0,-1 37 720 0 0,4 1 0 0 0,3 5-720 0 0,7-86 283 0 0,1 6-120 0 0,-2-1-1 0 0,-2 11-162 0 0,4-22-53 0 0,0-1 0 0 0,0 0 0 0 0,0 1 0 0 0,0-1 0 0 0,0 0 0 0 0,0 1 0 0 0,0-1 0 0 0,0 0 0 0 0,0 1 0 0 0,0-1 0 0 0,0 0 0 0 0,0 1 0 0 0,0-1 0 0 0,-1 0 0 0 0,1 1 0 0 0,0-1 0 0 0,0 0 0 0 0,0 1 0 0 0,-1-1 0 0 0,1 0 0 0 0,0 0 0 0 0,0 1 0 0 0,-1-1 0 0 0,1 0 0 0 0,0 0 0 0 0,-1 0 0 0 0,1 1 0 0 0,0-1 0 0 0,-1 0 0 0 0,1 0 0 0 0,0 0 0 0 0,-1 0 0 0 0,1 0 0 0 0,0 1 0 0 0,-1-1 0 0 0,1 0 0 0 0,0 0 0 0 0,-1 0 0 0 0,1 0 53 0 0,-7-6-2931 0 0,7 6 2806 0 0,-4-6-6015 0 0</inkml:trace>
  <inkml:trace contextRef="#ctx0" brushRef="#br0" timeOffset="358.863">225 99 10136 0 0,'2'-5'66'0'0,"0"0"1"0"0,0 1-1 0 0,1-1 0 0 0,0 1 1 0 0,-1-1-1 0 0,1 1 1 0 0,1 0-1 0 0,-1 0 1 0 0,1 0-1 0 0,-1 1 0 0 0,1-1 1 0 0,3-2-67 0 0,0 2 225 0 0,0 0 0 0 0,0 0-1 0 0,0 0 1 0 0,0 1 0 0 0,0 0 0 0 0,1 1 0 0 0,0-1 0 0 0,0 1-225 0 0,8-1 660 0 0,0 1 0 0 0,0 0 0 0 0,1 1 0 0 0,-1 1 0 0 0,1 0 0 0 0,-1 1-1 0 0,14 3-659 0 0,-24-2 134 0 0,0-1-1 0 0,-1 1 0 0 0,0 0 0 0 0,1 0 0 0 0,-1 0 0 0 0,0 1 0 0 0,0 0 0 0 0,0 0 0 0 0,0 0 0 0 0,-1 1 0 0 0,2 1-133 0 0,-5-4 28 0 0,1 0 0 0 0,-1 1 0 0 0,0-1 0 0 0,0 0-1 0 0,0 1 1 0 0,0 0 0 0 0,-1-1 0 0 0,1 1 0 0 0,0-1 0 0 0,-1 1-1 0 0,1 0 1 0 0,-1-1 0 0 0,1 1 0 0 0,-1 0 0 0 0,0 0-1 0 0,0-1 1 0 0,0 1 0 0 0,0 0 0 0 0,0 1-28 0 0,-1 0 77 0 0,0 0 0 0 0,1 0 1 0 0,-1 0-1 0 0,-1 0 0 0 0,1 0 1 0 0,0 0-1 0 0,-1-1 0 0 0,1 1 1 0 0,-1-1-1 0 0,0 1 0 0 0,0 0-77 0 0,-7 6 313 0 0,-1 1 1 0 0,1-1-1 0 0,-2-1 0 0 0,-10 8-313 0 0,19-14 8 0 0,-25 14-4 0 0,-1 0 0 0 0,0-1 0 0 0,-1-2 0 0 0,-16 4-4 0 0,-34 17 0 0 0,54-23 0 0 0,25-11 0 0 0,-1 0 0 0 0,1 1 0 0 0,0-1 0 0 0,-1 0 0 0 0,1 1 0 0 0,0-1 0 0 0,0 0 0 0 0,-1 1 0 0 0,1-1 0 0 0,0 1 0 0 0,0-1 0 0 0,0 0 0 0 0,0 1 0 0 0,-1-1 0 0 0,1 1 0 0 0,0-1 0 0 0,0 0 0 0 0,0 1 0 0 0,0-1 0 0 0,0 1 0 0 0,0-1 0 0 0,0 1 0 0 0,0-1 0 0 0,0 1 0 0 0,0-1 0 0 0,1 0 0 0 0,-1 1 0 0 0,0-1 0 0 0,0 1 0 0 0,0-1 0 0 0,0 0 0 0 0,1 1 0 0 0,-1-1 0 0 0,0 0 0 0 0,0 1 0 0 0,1-1 0 0 0,-1 0 0 0 0,0 1 0 0 0,1-1 0 0 0,-1 0 0 0 0,0 1 0 0 0,1-1 0 0 0,-1 0 0 0 0,0 0 0 0 0,1 1 0 0 0,-1-1 0 0 0,5 5 0 0 0,0 0 0 0 0,0 0 0 0 0,0 0 0 0 0,1-1 0 0 0,0 1 0 0 0,-1-1 0 0 0,2-1 0 0 0,4 4 0 0 0,11 2 0 0 0,-1 0 0 0 0,3-1 0 0 0,-2 0 0 0 0,19 9 0 0 0,43 19 0 0 0,-76-33-700 0 0,-1 0 0 0 0,1-1-1 0 0,-1 0 1 0 0,1 0-1 0 0,0-1 1 0 0,1 0 700 0 0,1 1-1533 0 0</inkml:trace>
  <inkml:trace contextRef="#ctx0" brushRef="#br0" timeOffset="565.713">659 391 17503 0 0,'0'0'399'0'0,"0"0"60"0"0,0 0 21 0 0,-7 10 102 0 0,5-6-325 0 0,0 1 0 0 0,0-1 0 0 0,0 1-1 0 0,1-1 1 0 0,-1 1 0 0 0,1-1-1 0 0,0 1 1 0 0,1 0 0 0 0,-1 0-1 0 0,1 0 1 0 0,0 0-257 0 0,-2 11 664 0 0,-1 9-360 0 0,0-1 0 0 0,2 4-304 0 0,3-10 421 0 0,0-9-1951 0 0,-2 1-5930 0 0,2-12 4916 0 0,9-7-14 0 0</inkml:trace>
  <inkml:trace contextRef="#ctx0" brushRef="#br0" timeOffset="773.205">852 318 15664 0 0,'6'-3'761'0'0,"0"1"-666"0"0,0-1 0 0 0,-1 1 1 0 0,1 1-1 0 0,0-1 0 0 0,0 1 0 0 0,0 0 1 0 0,0 1-1 0 0,0-1 0 0 0,0 1 0 0 0,4 0-95 0 0,15-1 442 0 0,16-2 2292 0 0,26 2-2734 0 0,-52 1 492 0 0,0 1 0 0 0,-1 1-1 0 0,1 0 1 0 0,-1 1 0 0 0,0 1-1 0 0,6 2-491 0 0,4 0-117 0 0,-22-6-579 0 0,-2 0-257 0 0,0 0-831 0 0,0 0-3260 0 0,0 0-1393 0 0</inkml:trace>
  <inkml:trace contextRef="#ctx0" brushRef="#br0" timeOffset="1064.653">1002 144 17503 0 0,'0'0'399'0'0,"0"0"60"0"0,0 0 21 0 0,0 0-59 0 0,0 8-260 0 0,-4 5-153 0 0,4-11 4 0 0,-1 1 0 0 0,0 0 0 0 0,0-1 0 0 0,1 1 0 0 0,0 0 0 0 0,-1 0 0 0 0,1-1 0 0 0,0 1 0 0 0,1 0 0 0 0,-1 0 0 0 0,1 2-12 0 0,1 4 786 0 0,6 25 787 0 0,-2 1 0 0 0,0 9-1573 0 0,-4-25 0 0 0,2 36 0 0 0,-1 6 0 0 0,0-18-386 0 0,-3-43 373 0 0,0 0 0 0 0,0 0 1 0 0,0 0-1 0 0,0 1 1 0 0,0-1-1 0 0,0 0 0 0 0,0 0 1 0 0,0 0-1 0 0,0 0 1 0 0,0 0-1 0 0,1 0 0 0 0,-1 1 1 0 0,0-1-1 0 0,0 0 0 0 0,0 0 1 0 0,0 0-1 0 0,0 0 1 0 0,0 0-1 0 0,0 0 0 0 0,0 0 1 0 0,0 0-1 0 0,1 0 1 0 0,-1 0-1 0 0,0 0 0 0 0,0 1 1 0 0,0-1-1 0 0,0 0 0 0 0,0 0 1 0 0,0 0-1 0 0,1 0 1 0 0,-1 0-1 0 0,0 0 0 0 0,0 0 1 0 0,0 0-1 0 0,0 0 1 0 0,0 0-1 0 0,0 0 0 0 0,1 0 13 0 0,0 0-1640 0 0,0 1-3364 0 0,-1-1-1877 0 0</inkml:trace>
  <inkml:trace contextRef="#ctx0" brushRef="#br0" timeOffset="1481.778">1357 75 17503 0 0,'0'0'399'0'0,"0"0"60"0"0,0 0 21 0 0,0 0-59 0 0,7 4-260 0 0,-2 1-104 0 0,-1 0 0 0 0,1-1 0 0 0,-1 1-1 0 0,-1 1 1 0 0,1-1 0 0 0,-1 1-1 0 0,0-1 1 0 0,0 1 0 0 0,0 0-1 0 0,-1 0 1 0 0,0 0 0 0 0,0 0 0 0 0,-1 0-1 0 0,1 1 1 0 0,-1 0-57 0 0,2 17 870 0 0,-1 0 1 0 0,-1 1-1 0 0,-1 5-870 0 0,0-29 26 0 0,0 25 76 0 0,-2-1-1 0 0,-2 1 0 0 0,0-1 1 0 0,-1 0-1 0 0,-1 0 0 0 0,-5 8-101 0 0,11-32 0 0 0,-1-1 0 0 0,1 1 0 0 0,-1 0 0 0 0,0 0 0 0 0,1 0 0 0 0,-1-1 0 0 0,0 1 0 0 0,0-1 0 0 0,0 1 0 0 0,1 0 0 0 0,-1-1 0 0 0,0 1 0 0 0,0-1 0 0 0,0 0 0 0 0,0 1 0 0 0,0-1 0 0 0,0 0 0 0 0,0 0 0 0 0,0 1 0 0 0,0-1 0 0 0,0 0 0 0 0,0 0 0 0 0,-1 0 0 0 0,0-1-124 0 0,0 0-1 0 0,0 0 1 0 0,-1 1-1 0 0,1-2 1 0 0,0 1-1 0 0,0 0 1 0 0,0 0 0 0 0,0-1-1 0 0,1 1 1 0 0,-1-1-1 0 0,0 1 1 0 0,1-1-1 0 0,-1 0 1 0 0,1 0-1 0 0,-1 0 1 0 0,1 1-1 0 0,0-1 1 0 0,0-1-1 0 0,0 1 1 0 0,0 0-1 0 0,0 0 1 0 0,0-1 124 0 0,-2-7-764 0 0,0 1 0 0 0,0-1 0 0 0,1 0 0 0 0,0-5 764 0 0,0-3-458 0 0,0 0 0 0 0,2 1 0 0 0,0-1-1 0 0,1 0 1 0 0,1 1 0 0 0,0-1 0 0 0,1 1 0 0 0,1 0 0 0 0,1 0 0 0 0,1 0 0 0 0,0 0 0 0 0,1 1 0 0 0,0 0 0 0 0,5-5 458 0 0,-5 11 233 0 0,1 0 1 0 0,1 0 0 0 0,0 1 0 0 0,0 0 0 0 0,1 1-1 0 0,0 0 1 0 0,0 0 0 0 0,1 1 0 0 0,0 0-1 0 0,0 1 1 0 0,1 1 0 0 0,0-1-234 0 0,-2 3 449 0 0,1 0 0 0 0,-1 1 1 0 0,0 0-1 0 0,1 0 0 0 0,0 1 0 0 0,-1 1 1 0 0,1-1-1 0 0,0 2 0 0 0,-1 0 0 0 0,1 0 0 0 0,-1 1 1 0 0,1 0-1 0 0,-1 1 0 0 0,1 0 0 0 0,-1 0-449 0 0,-7-2 74 0 0,-1 0-1 0 0,0 0 0 0 0,0 0 0 0 0,0 0 1 0 0,0 0-1 0 0,-1 0 0 0 0,1 0 0 0 0,0 0 1 0 0,0 1-1 0 0,-1-1 0 0 0,1 1 0 0 0,-1 0 1 0 0,1-1-1 0 0,-1 1 0 0 0,0 0 0 0 0,1 0 1 0 0,-1 0-1 0 0,0-1 0 0 0,0 1 0 0 0,0 1 1 0 0,-1-1-1 0 0,1 0 0 0 0,0 0 1 0 0,-1 0-1 0 0,0 0 0 0 0,1 0 0 0 0,-1 1 1 0 0,0-1-1 0 0,0 0 0 0 0,0 0 0 0 0,0 0 1 0 0,0 1-1 0 0,-1-1 0 0 0,1 0 0 0 0,-1 0 1 0 0,0 2-74 0 0,-2 4 3 0 0,0 1 0 0 0,0-1 1 0 0,-1-1-1 0 0,0 1 0 0 0,-1 0 1 0 0,1-1-1 0 0,-1 0 0 0 0,-6 6-3 0 0,2-4 0 0 0,0 0 0 0 0,-1 0 0 0 0,0-1 0 0 0,0 0 0 0 0,-1 0 0 0 0,0-1 0 0 0,-3 0 0 0 0,0 1 148 0 0,1 1-1 0 0,0 0 1 0 0,-6 6-148 0 0,10-9 620 0 0,3-2-117 0 0,6-4-522 0 0,0 1 0 0 0,0-1 1 0 0,0 1-1 0 0,0-1 0 0 0,1 1 0 0 0,-1-1 1 0 0,0 0-1 0 0,0 1 0 0 0,0-1 0 0 0,1 1 1 0 0,-1-1-1 0 0,0 0 0 0 0,0 1 0 0 0,1-1 1 0 0,-1 0-1 0 0,0 1 0 0 0,1-1 0 0 0,-1 0 1 0 0,0 1-1 0 0,1-1 0 0 0,-1 0 19 0 0,4 3-14 0 0,-1-1 0 0 0,1 0 0 0 0,-1 0 0 0 0,1 0 0 0 0,0 0 0 0 0,0 0 0 0 0,0-1 0 0 0,0 0 0 0 0,2 1 14 0 0,39 6 1159 0 0,-39-7-1316 0 0,56 11-1151 0 0,4 3 1308 0 0,-19-3-7758 0 0,-45-12 5201 0 0</inkml:trace>
  <inkml:trace contextRef="#ctx0" brushRef="#br0" timeOffset="1787.008">1873 265 15664 0 0,'6'-2'761'0'0,"0"0"-674"0"0,0 0 0 0 0,1 0 0 0 0,-1 1 0 0 0,0 0 1 0 0,1 1-1 0 0,-1-1 0 0 0,1 1 0 0 0,-1 0 0 0 0,1 1 0 0 0,-1 0 0 0 0,2 0-87 0 0,4 2-250 0 0,-6-2 579 0 0,0 0 1 0 0,0 0-1 0 0,0 1 0 0 0,-1 0 1 0 0,1 0-1 0 0,0 0 0 0 0,-1 1 0 0 0,1 0 1 0 0,-1 0-1 0 0,0 0 0 0 0,0 1 1 0 0,0-1-1 0 0,2 3-329 0 0,-5-4 75 0 0,0 0-1 0 0,0 1 1 0 0,0-1-1 0 0,-1 1 1 0 0,1-1 0 0 0,-1 1-1 0 0,1-1 1 0 0,-1 1 0 0 0,0 0-1 0 0,0 0 1 0 0,0 0-1 0 0,0 0 1 0 0,0 0 0 0 0,-1 0-1 0 0,1 0 1 0 0,-1 0-1 0 0,0 0 1 0 0,0 0 0 0 0,0 0-1 0 0,0 0 1 0 0,-1 0 0 0 0,1 0-1 0 0,-1 0 1 0 0,0 0-1 0 0,0-1 1 0 0,0 1 0 0 0,0 0-1 0 0,0 0-74 0 0,-4 6 2 0 0,-1-1 0 0 0,0 0-1 0 0,-1 0 1 0 0,1 0 0 0 0,-2-1-1 0 0,1 0 1 0 0,-1 0-1 0 0,0-1 1 0 0,-2 1-2 0 0,-12 11 1 0 0,16-12-1 0 0,6-6 0 0 0,0 0 0 0 0,0 1 0 0 0,-1-1 0 0 0,1 0 0 0 0,0 0 0 0 0,0 1 0 0 0,0-1 0 0 0,0 0 0 0 0,-1 0 0 0 0,1 1 0 0 0,0-1 0 0 0,0 0 0 0 0,0 0 0 0 0,0 1 0 0 0,0-1 0 0 0,0 0 0 0 0,0 1 0 0 0,0-1 0 0 0,0 0 0 0 0,0 0 0 0 0,0 1 0 0 0,0-1 0 0 0,0 0 0 0 0,0 1 0 0 0,0-1 0 0 0,0 0 0 0 0,0 0 0 0 0,1 1 0 0 0,-1-1 0 0 0,0 0 0 0 0,0 0 0 0 0,0 1 0 0 0,0-1 0 0 0,0 0 0 0 0,1 0 0 0 0,-1 1 0 0 0,0-1 0 0 0,0 0 0 0 0,1 0 0 0 0,-1 0 0 0 0,0 0 0 0 0,0 1 0 0 0,1-1 0 0 0,-1 0 0 0 0,0 0 0 0 0,0 0 0 0 0,1 0 0 0 0,-1 0 0 0 0,0 0 0 0 0,1 0 0 0 0,2 3 0 0 0,0-2 0 0 0,1 1 0 0 0,0 0 0 0 0,-1-1 0 0 0,1 1 0 0 0,0-1 0 0 0,0 0 0 0 0,0-1 0 0 0,0 1 0 0 0,3 0 0 0 0,44-1 0 0 0,-28-1 0 0 0,1 1-298 0 0,30 1-1091 0 0,-49-1 195 0 0,0 1 0 0 0,1 0 0 0 0,-1 0 0 0 0,0 1 0 0 0,2 0 1194 0 0,-6-2-2046 0 0</inkml:trace>
  <inkml:trace contextRef="#ctx0" brushRef="#br0" timeOffset="2217.864">2047 701 11976 0 0,'0'0'266'0'0,"-13"-3"668"0"0,-24-4 805 0 0,1 2 0 0 0,-1 2 0 0 0,-26 1-1739 0 0,-17 4 2470 0 0,-16 5-2470 0 0,-51 4 1055 0 0,-85 13-889 0 0,9-1-179 0 0,63-7 206 0 0,58-5-114 0 0,-1-4-79 0 0,-107 6-3 0 0,-51 1 232 0 0,58-12 185 0 0,199-2-415 0 0,0 0 0 0 0,-1 0 0 0 0,1 0-1 0 0,0 1 1 0 0,0-1-1 0 0,0 1 1 0 0,0 0 0 0 0,0 0-1 0 0,-2 1 2 0 0,5-2-173 0 0,1 0-482 0 0,13 8-6766 0 0,-7-4 1067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4:3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 10136 0 0,'0'0'230'0'0,"0"0"30"0"0,0 0 19 0 0,-6-3 8 0 0,1 1-210 0 0,4 1 316 0 0,1 1 106 0 0,0 0 12 0 0,0 0 1 0 0,0 0 0 0 0,0 0 0 0 0,0 0 0 0 0,0 0 0 0 0,1 1-312 0 0,1-1 1 0 0,0 0 0 0 0,0 1-1 0 0,0-1 1 0 0,0 0 0 0 0,0 0-1 0 0,0 0 1 0 0,1-1-201 0 0,8 1 442 0 0,104 5 1702 0 0,-51-5-944 0 0,14-1-485 0 0,17 5-715 0 0,-85-2-314 0 0,4 1-3124 0 0,-14-3-3044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4:35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15664 0 0,'0'0'356'0'0,"0"0"49"0"0,0 0 21 0 0,-1 0-42 0 0,127 6 3244 0 0,63 1-3020 0 0,-118-6-1786 0 0,-42-1-4615 0 0,-17 0-451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4:37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11976 0 0,'0'0'266'0'0,"0"0"44"0"0,0 0 15 0 0,0 0-26 0 0,0 0-127 0 0,0 0 204 0 0,0 0 110 0 0,13-5 1048 0 0,12 0-576 0 0,0 0 0 0 0,0 2 1 0 0,0 1-1 0 0,3 1-958 0 0,0 0 289 0 0,134-7 1316 0 0,-153 8-1693 0 0,350-16 2224 0 0,-224 10-2136 0 0,-109 5 0 0 0,23 2 0 0 0,-6 0 64 0 0,-18-2-3801 0 0,-37-4-247 0 0,-4 2 1938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4:38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13824 0 0,'64'-22'2434'0'0,"-50"20"-1906"0"0,-1 0-1 0 0,1 0 1 0 0,0 1-1 0 0,0 1 1 0 0,0 0-1 0 0,5 2-527 0 0,-11-1 377 0 0,1 1-1 0 0,-1 0 1 0 0,1 0-1 0 0,-1 1 1 0 0,7 3-377 0 0,0 10 165 0 0,-14-15-165 0 0,1 0 0 0 0,-1 0 0 0 0,0 0 0 0 0,1 1 0 0 0,-1-1 0 0 0,0 0 0 0 0,0 0 0 0 0,0 1 0 0 0,1 0 0 0 0,-1-1 0 0 0,-1 0 0 0 0,0 0 0 0 0,0 0 0 0 0,0-1 0 0 0,1 1 0 0 0,-1 0 0 0 0,0 0 0 0 0,0 0 0 0 0,0 0 0 0 0,0 0 0 0 0,0-1 0 0 0,0 1 0 0 0,-1 0 0 0 0,1 0 0 0 0,0 0 0 0 0,0 0 0 0 0,-1-1 0 0 0,1 1 0 0 0,0 0 0 0 0,-1 0 0 0 0,-2 11 0 0 0,3-10 0 0 0,0-1 0 0 0,0 0 0 0 0,0 1 0 0 0,-1-1 0 0 0,1 1 0 0 0,-1-1 0 0 0,1 0 0 0 0,-1 1 0 0 0,1-1 0 0 0,-1 0 0 0 0,0 0 0 0 0,0 1 0 0 0,1-1 0 0 0,-1 0 0 0 0,0 0 0 0 0,-18 14 0 0 0,1-2 0 0 0,-2 0 0 0 0,-3 1 0 0 0,-15 9 0 0 0,-32 14 0 0 0,67-36 0 0 0,0 1 0 0 0,0 0 0 0 0,0 1 0 0 0,0-1 0 0 0,0 0 0 0 0,0 1 0 0 0,1 0 0 0 0,-1 0 0 0 0,1-1 0 0 0,-2 3 0 0 0,4-4 0 0 0,-1-1 0 0 0,1 0 0 0 0,0 1 0 0 0,0-1 0 0 0,-1 0 0 0 0,1 0 0 0 0,0 0 0 0 0,0 0 0 0 0,-1 1 0 0 0,1-1 0 0 0,0 0 0 0 0,0 0 0 0 0,0 0 0 0 0,0 1 0 0 0,-1-1 0 0 0,1 0 0 0 0,0 0 0 0 0,0 1 0 0 0,0-1 0 0 0,0 0 0 0 0,0 0 0 0 0,0 1 0 0 0,0-1 0 0 0,0 0 0 0 0,0 1 0 0 0,0-1 0 0 0,-1 0 0 0 0,2 0 0 0 0,-1 1 0 0 0,0-1 0 0 0,0 0 0 0 0,0 1 0 0 0,0-1 0 0 0,0 0 0 0 0,0 0 0 0 0,0 1 0 0 0,0-1 0 0 0,0 0 0 0 0,0 0 0 0 0,0 1 0 0 0,1-1 0 0 0,-1 0 0 0 0,0 0 0 0 0,0 0 0 0 0,0 1 0 0 0,1-1 0 0 0,-1 0 0 0 0,0 0 0 0 0,0 0 0 0 0,0 1 0 0 0,1-1 0 0 0,6 8 0 0 0,-4-5 111 0 0,-1 0-1 0 0,1 0 0 0 0,-1 0 1 0 0,1-1-1 0 0,0 1 0 0 0,0-1 1 0 0,0 1-1 0 0,1-1 0 0 0,-1 0 0 0 0,0-1 1 0 0,1 1-1 0 0,-1 0 0 0 0,1-1 1 0 0,0 0-1 0 0,1 0-110 0 0,9 3 171 0 0,1-1 1 0 0,0-1-1 0 0,6 0-171 0 0,0 0-121 0 0,8-1 121 0 0,-1 0 0 0 0,13-3 0 0 0,-15 1 0 0 0,1 1 0 0 0,0 1 0 0 0,4 2 0 0 0,20 0 620 0 0,-28-3-2815 0 0,-6 0-2698 0 0,0 0-2422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4:38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17503 0 0,'6'-3'1904'0'0,"1"1"-1904"0"0,0 0-1 0 0,0 0 1 0 0,0 1-1 0 0,0-1 1 0 0,0 2-1 0 0,1-1 1 0 0,-1 1-1 0 0,0 0 1 0 0,1 1 0 0 0,30-3 463 0 0,20-2 1142 0 0,21 3-1605 0 0,-28 1 0 0 0,0 2 0 0 0,8 4 0 0 0,3 5-201 0 0,-58-9-28 0 0,2 0-3543 0 0,-6-2 2239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4:39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15664 0 0,'0'0'356'0'0,"0"0"-311"0"0,-1 0 0 0 0,1 0 0 0 0,0 0 0 0 0,0 0 0 0 0,0 0 0 0 0,-1 0 0 0 0,1 0 0 0 0,0 0 0 0 0,0 0 0 0 0,0 0-1 0 0,0 0 1 0 0,-1 0 0 0 0,1 0 0 0 0,0 0 0 0 0,0 0 0 0 0,0 0 0 0 0,0 1 0 0 0,-1-1 0 0 0,1 0 0 0 0,0 0 0 0 0,0 0 0 0 0,0 0 0 0 0,0 0 0 0 0,0 0 0 0 0,-1 0 0 0 0,1 1 0 0 0,0-1 0 0 0,0 0 0 0 0,0 0 0 0 0,0 0 0 0 0,0 0 0 0 0,0 1 0 0 0,0-1 0 0 0,0 0 0 0 0,0 0 0 0 0,-1 0 0 0 0,1 0 0 0 0,0 1 0 0 0,0-1 0 0 0,0 0-45 0 0,3 2 159 0 0,0 0 0 0 0,0 0-1 0 0,0 0 1 0 0,0 0 0 0 0,0-1 0 0 0,0 1-1 0 0,1-1 1 0 0,-1 0 0 0 0,0 0-1 0 0,1 0 1 0 0,-1 0 0 0 0,4 0-159 0 0,48 3 1173 0 0,-29-3-764 0 0,70 4 175 0 0,51-6-584 0 0,94-13 183 0 0,-179 10-1530 0 0,-30 2 324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4:40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 15984 0 0,'0'0'729'0'0,"-1"0"-13"0"0,-3 0-479 0 0,3 0-294 0 0,1 0-39 0 0,74-4 2422 0 0,689 4 2242 0 0,-728 0-4459 0 0,110 3 94 0 0,-104 0-817 0 0,52 3-5730 0 0,-84-6-1281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4:41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5064 0 0,'0'0'389'0'0,"0"0"206"0"0,14-9 8343 0 0,21 4-4364 0 0,-11 2-4105 0 0,7 0-24 0 0,1 2 1 0 0,-1 1 0 0 0,1 2 0 0 0,-1 0 0 0 0,1 3-1 0 0,2 1-445 0 0,-25-5 67 0 0,51 12 412 0 0,-55-12-448 0 0,0 1 0 0 0,0 0 0 0 0,0 0 0 0 0,0 0-1 0 0,0 1 1 0 0,0-1 0 0 0,0 1 0 0 0,-1 0 0 0 0,2 2-31 0 0,-3-2 48 0 0,0-1-1 0 0,-1 1 0 0 0,1-1 0 0 0,-1 1 1 0 0,0 0-1 0 0,0 0 0 0 0,0 0 1 0 0,1 3-48 0 0,-2-5 8 0 0,-1 0 1 0 0,0 1-1 0 0,1-1 1 0 0,-1 1-1 0 0,0-1 1 0 0,0 0-1 0 0,0 1 1 0 0,0-1-1 0 0,0 1 1 0 0,0-1-1 0 0,-1 1 1 0 0,1-1 0 0 0,0 0-1 0 0,-1 1 1 0 0,1-1-1 0 0,-1 1 1 0 0,1-1-1 0 0,-1 0 1 0 0,0 0-1 0 0,0 1 1 0 0,1-1-1 0 0,-1 0 1 0 0,-1 1-9 0 0,-6 8 18 0 0,-1 1 1 0 0,0-2-1 0 0,-1 1 0 0 0,0-1 1 0 0,-1-1-1 0 0,-1 1-18 0 0,-22 14 171 0 0,-14 5-171 0 0,31-17 8 0 0,12-8-8 0 0,-1-1 0 0 0,2 1 0 0 0,-1 0 0 0 0,0 0 0 0 0,0 1 0 0 0,1 0 0 0 0,-2 1 0 0 0,3 1 0 0 0,3-5 0 0 0,-1-1 0 0 0,1 0 0 0 0,0 1 0 0 0,0-1 0 0 0,0 0 0 0 0,0 1 0 0 0,-1-1 0 0 0,1 1 0 0 0,0-1 0 0 0,0 0 0 0 0,0 1 0 0 0,0-1 0 0 0,0 0 0 0 0,0 1 0 0 0,0-1 0 0 0,0 1 0 0 0,0-1 0 0 0,0 0 0 0 0,0 1 0 0 0,0-1 0 0 0,0 0 0 0 0,1 1 0 0 0,-1-1 0 0 0,0 1 0 0 0,0-1 0 0 0,0 0 0 0 0,0 1 0 0 0,1-1 0 0 0,-1 0 0 0 0,0 0 0 0 0,0 1 0 0 0,1-1 0 0 0,-1 0 0 0 0,0 1 0 0 0,1-1 0 0 0,-1 0 0 0 0,0 0 0 0 0,1 0 0 0 0,-1 1 0 0 0,1-1 0 0 0,2 2 6 0 0,1 0 0 0 0,0 0-1 0 0,0-1 1 0 0,0 1 0 0 0,0-1-1 0 0,0 0 1 0 0,0 0 0 0 0,1 0-1 0 0,-1 0 1 0 0,0-1 0 0 0,2 0-6 0 0,9 2 9 0 0,5 1 6 0 0,0-2-1 0 0,10 0-14 0 0,6-1 35 0 0,55 0 22 0 0,-33-2 4 0 0,-14 2-31 0 0,-13-1 14 0 0,19 2-44 0 0,-24 2-786 0 0,22 0-5252 0 0,-35-3-1649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16:3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62 167 10736 0 0,'0'0'496'0'0,"0"0"-14"0"0,-8-9 990 0 0,6 4-661 0 0,1-1 0 0 0,-1 1 0 0 0,1-1 0 0 0,0 0 0 0 0,0 1 0 0 0,1-1 0 0 0,0 0 0 0 0,0-2-811 0 0,0 5 124 0 0,1 1 0 0 0,0-1 0 0 0,0 1 0 0 0,0 0 0 0 0,0-1 1 0 0,0 1-1 0 0,1 0 0 0 0,-1-1 0 0 0,1 1 0 0 0,-1 0 0 0 0,1 0 0 0 0,0 0 0 0 0,0 1 0 0 0,0-1 0 0 0,0 0-124 0 0,-1 1 27 0 0,0 0 1 0 0,0 0-1 0 0,1 0 0 0 0,-1 0 0 0 0,0 0 0 0 0,1 0 0 0 0,-1 0 0 0 0,1 0 1 0 0,-1 1-1 0 0,1-1 0 0 0,0 0 0 0 0,-1 1 0 0 0,1 0 0 0 0,-1-1 0 0 0,1 1 1 0 0,0 0-1 0 0,-1 0 0 0 0,1 0 0 0 0,1 0-27 0 0,1 1-4 0 0,0 0 1 0 0,-1 0-1 0 0,1 0 1 0 0,-1 1-1 0 0,1-1 1 0 0,-1 1-1 0 0,2 1 4 0 0,6 3 21 0 0,39 17-40 0 0,-31-15 31 0 0,-1 1 1 0 0,0 0-1 0 0,10 7-12 0 0,-23-12-29 0 0,0-1 0 0 0,0 1-1 0 0,-1 0 1 0 0,1 0 0 0 0,-1 1 0 0 0,0-1-1 0 0,-1 1 1 0 0,1 0 0 0 0,-1 0-1 0 0,0 0 1 0 0,0 1 0 0 0,0-1 0 0 0,-1 1-1 0 0,1 0 30 0 0,-3-5 8 0 0,1 0 1 0 0,-1 0-1 0 0,0 0 0 0 0,0 0 0 0 0,0 0 0 0 0,0 0 0 0 0,1 0 0 0 0,-1 0 1 0 0,-1 0-1 0 0,1 0 0 0 0,0 0 0 0 0,0 0 0 0 0,0 0 0 0 0,0 0 0 0 0,-1 0 0 0 0,1 0 1 0 0,0 0-1 0 0,-1 0 0 0 0,1 0 0 0 0,-1 0 0 0 0,0 0-8 0 0,-16 15 257 0 0,3-4-166 0 0,-13 14 93 0 0,-1-1 0 0 0,-9 5-184 0 0,22-19 47 0 0,-1 0 0 0 0,0-2 1 0 0,-1 1-1 0 0,0-2 0 0 0,-10 3-47 0 0,20-8 27 0 0,-1 0 1 0 0,-1-1-1 0 0,1 0 1 0 0,-7 1-28 0 0,13-3 7 0 0,1 1 0 0 0,-1-1 0 0 0,0 0 0 0 0,0 0 0 0 0,0 0 0 0 0,0 0 1 0 0,0-1-1 0 0,0 1 0 0 0,1 0 0 0 0,-1-1 0 0 0,0 0 0 0 0,0 1 0 0 0,0-1 0 0 0,1 0 0 0 0,-1 0 1 0 0,0 0-1 0 0,1 0 0 0 0,-1 0 0 0 0,1 0 0 0 0,-1 0 0 0 0,1 0 0 0 0,0-1 0 0 0,-2 0-7 0 0,3 1-1 0 0,-1 0-1 0 0,0 0 1 0 0,1 0-1 0 0,-1 0 0 0 0,1-1 1 0 0,-1 1-1 0 0,1 0 1 0 0,0 0-1 0 0,-1 0 1 0 0,1 0-1 0 0,0 0 0 0 0,0 0 1 0 0,0-1-1 0 0,0 1 1 0 0,0 0-1 0 0,0 0 1 0 0,0 0-1 0 0,0 0 0 0 0,0-1 1 0 0,0 1-1 0 0,1 0 1 0 0,-1 0-1 0 0,1 0 1 0 0,-1 0-1 0 0,1 0 0 0 0,-1 0 1 0 0,1 0-1 0 0,-1 0 1 0 0,1 0-1 0 0,0 0 0 0 0,0 0 1 0 0,-1 0-1 0 0,1 0 1 0 0,0 1-1 0 0,0-1 1 0 0,0 0-1 0 0,0 1 0 0 0,0-1 1 0 0,0 0 1 0 0,2-1-20 0 0,0 0-1 0 0,0 1 1 0 0,1-1 0 0 0,-1 0 0 0 0,0 1 0 0 0,1 0-1 0 0,-1 0 1 0 0,1 0 0 0 0,-1 0 0 0 0,1 0 0 0 0,-1 1-1 0 0,1 0 21 0 0,46 0-84 0 0,31 6 84 0 0,-31 1 153 0 0,0 2 0 0 0,-1 2 0 0 0,14 6-153 0 0,-32-3-411 0 0,-26-28-4397 0 0,-4 9 2281 0 0</inkml:trace>
  <inkml:trace contextRef="#ctx0" brushRef="#br0" timeOffset="223.901">567 220 15200 0 0,'0'0'696'0'0,"0"0"-14"0"0,5 12 277 0 0,-4-8-711 0 0,0-1 0 0 0,0 1 0 0 0,1 0 1 0 0,-1-1-1 0 0,1 0 0 0 0,0 1 0 0 0,0-1 0 0 0,0 0 0 0 0,0 0 1 0 0,1 0-1 0 0,-1 0 0 0 0,1 0 0 0 0,0 0-248 0 0,-1-1 176 0 0,0 0 1 0 0,1 0-1 0 0,-1 0 0 0 0,1-1 0 0 0,-1 1 0 0 0,1-1 0 0 0,0 1 0 0 0,0-1 1 0 0,-1 0-1 0 0,3 0-176 0 0,4 3 168 0 0,4 0-142 0 0,-12-4-33 0 0,-1 0 0 0 0,1 0 0 0 0,-1 0-1 0 0,1 0 1 0 0,-1 0 0 0 0,1 0-1 0 0,-1-1 1 0 0,1 1 0 0 0,-1 0 0 0 0,1 0-1 0 0,-1-1 1 0 0,1 1 0 0 0,-1 0 0 0 0,1-1-1 0 0,-1 1 1 0 0,0 0 0 0 0,1-1 0 0 0,-1 1-1 0 0,1 0 1 0 0,-1-1 0 0 0,0 1 0 0 0,1-1-1 0 0,-1 1 1 0 0,0-1 0 0 0,0 1 0 0 0,1-1-1 0 0,-1 1 1 0 0,0-1 0 0 0,0 1-1 0 0,0-1 1 0 0,0 1 0 0 0,0-1 0 0 0,0 1-1 0 0,0-1 8 0 0,1 0-35 0 0,13-16-3056 0 0,-6 9-689 0 0,-3 2 1438 0 0</inkml:trace>
  <inkml:trace contextRef="#ctx0" brushRef="#br0" timeOffset="699.09">894 62 1376 0 0,'-12'-11'4713'0'0,"9"7"1830"0"0,3 3-6415 0 0,0 0 0 0 0,0-1 0 0 0,1 1 0 0 0,-1 0 1 0 0,0-1-1 0 0,1 1 0 0 0,-1 0 0 0 0,1-1 0 0 0,-1 1 1 0 0,1 0-1 0 0,-1 0 0 0 0,1-1 0 0 0,0 1 0 0 0,0 0 1 0 0,-1 0-1 0 0,1 0 0 0 0,0 0 0 0 0,0 0 1 0 0,0 0-1 0 0,0 0 0 0 0,0 1 0 0 0,1-1 0 0 0,-1 0 1 0 0,0 0-1 0 0,0 1 0 0 0,1-1-128 0 0,4-1 154 0 0,0-1-1 0 0,0 1 1 0 0,0 1-1 0 0,1-1 1 0 0,0 1-154 0 0,10-2 322 0 0,-8 1-172 0 0,1 1 0 0 0,0 1-1 0 0,0 0 1 0 0,0 0-1 0 0,0 1 1 0 0,-1 0-1 0 0,1 1 1 0 0,6 2-150 0 0,5-1 135 0 0,-17-2-61 0 0,0 0 1 0 0,0 1-1 0 0,0-1 0 0 0,-1 1 0 0 0,1-1 0 0 0,0 1 0 0 0,-1 0 0 0 0,1 1 0 0 0,-1-1 0 0 0,0 1 0 0 0,1-1 0 0 0,-1 1 0 0 0,-1 0 0 0 0,1 0 0 0 0,0 0 0 0 0,1 2-74 0 0,3 6 240 0 0,0 0 0 0 0,-1 0 1 0 0,0 0-1 0 0,3 10-240 0 0,-8-18 52 0 0,0 1 0 0 0,0 0-1 0 0,0 0 1 0 0,0-1 0 0 0,-1 1 0 0 0,1 0 0 0 0,-1 0 0 0 0,0 0 0 0 0,0 0 0 0 0,-1 0 0 0 0,1 0 0 0 0,-1-1 0 0 0,0 1-1 0 0,0 0 1 0 0,0 0 0 0 0,0-1 0 0 0,-1 1 0 0 0,0 0 0 0 0,1-1 0 0 0,-1 0 0 0 0,0 1 0 0 0,-1-1 0 0 0,1 0 0 0 0,-2 2-52 0 0,-9 9 137 0 0,1-1 0 0 0,-2-1 1 0 0,0 0-1 0 0,-11 8-137 0 0,11-10-23 0 0,-6 6 65 0 0,3-5 22 0 0,2 2 0 0 0,-5 4-64 0 0,18-14 12 0 0,1-2-9 0 0,0 0 0 0 0,0-1 0 0 0,0 1 0 0 0,0 0-1 0 0,0 0 1 0 0,0-1 0 0 0,0 1 0 0 0,0-1 0 0 0,0 1 0 0 0,-1-1 0 0 0,1 1 0 0 0,-1-1-3 0 0,1 0-64 0 0,2 1 8 0 0,-1 0 53 0 0,1 0-1 0 0,-1 0 1 0 0,1 0-1 0 0,-1 0 1 0 0,1-1-1 0 0,0 1 1 0 0,-1 0 0 0 0,1-1-1 0 0,0 1 1 0 0,0 0-1 0 0,0-1 1 0 0,-1 1-1 0 0,1-1 1 0 0,0 1 0 0 0,0-1-1 0 0,0 0 1 0 0,0 1-1 0 0,0-1 1 0 0,0 0-1 0 0,0 0 1 0 0,0 1 0 0 0,0-1-1 0 0,0 0 1 0 0,0 0 3 0 0,3 0-1 0 0,18 4 52 0 0,-1-1-1 0 0,1-1 0 0 0,0-1 0 0 0,0 0 1 0 0,0-2-1 0 0,0-1 0 0 0,12-3-50 0 0,3-3-31 0 0,-26 5-103 0 0,0 1-1 0 0,-1 0 1 0 0,9-1 134 0 0,4 3-503 0 0,-15 1-1450 0 0,1-2 0 0 0,-1 1 1 0 0,7-2 1952 0 0,6-5-6828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4:39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2 19351 0 0,'0'0'886'0'0,"0"0"-21"0"0,-1-1-855 0 0,1 1-1 0 0,0 0 1 0 0,0 0 0 0 0,0 0 0 0 0,-1 0-1 0 0,1 0 1 0 0,0 0 0 0 0,0 0-1 0 0,-1 0 1 0 0,1 0 0 0 0,0 0 0 0 0,0 0-1 0 0,0 0 1 0 0,-1 0 0 0 0,1 0-1 0 0,0 0 1 0 0,0 0 0 0 0,-1 0 0 0 0,1 0-1 0 0,0 0 1 0 0,0 0 0 0 0,0 0-1 0 0,-1 0 1 0 0,1 1 0 0 0,0-1 0 0 0,0 0-1 0 0,0 0 1 0 0,-1 0 0 0 0,1 0-1 0 0,0 0 1 0 0,0 1 0 0 0,0-1 0 0 0,0 0-1 0 0,-1 0 1 0 0,1 0 0 0 0,0 0-1 0 0,0 1 1 0 0,0-1 0 0 0,0 0-10 0 0,-6 9-59 0 0,5-8 84 0 0,-7 16-25 0 0,0 0 0 0 0,-2 9 0 0 0,-5 10 0 0 0,-8 16 0 0 0,-50 107 0 0 0,59-127 120 0 0,2 1-1 0 0,1 0 1 0 0,-2 16-120 0 0,7-25 595 0 0,2-5 23 0 0,3-15-518 0 0,0 1 0 0 0,0-1 0 0 0,-1 1 0 0 0,1-1 0 0 0,-2 4-100 0 0,0-1 0 0 0,3-7 0 0 0,0 0 0 0 0,1 0 0 0 0,-1 0 0 0 0,0 0 0 0 0,0 0 0 0 0,0 0 0 0 0,0 0 0 0 0,0 0 0 0 0,0 0 0 0 0,0 0 0 0 0,0 0 0 0 0,0 0 0 0 0,0 0 0 0 0,0 0 0 0 0,0 0 0 0 0,1 0 0 0 0,-1 0 0 0 0,0 0 0 0 0,0 0 0 0 0,0 0 0 0 0,0 0 0 0 0,0 0 0 0 0,0 0 0 0 0,0 0 0 0 0,0 0 0 0 0,0 0 0 0 0,0 0 0 0 0,0 0 0 0 0,1 0 0 0 0,-1 0 0 0 0,0 0 0 0 0,0 0 0 0 0,0 0 0 0 0,0 0 0 0 0,0 0 0 0 0,0 0 0 0 0,0 1 0 0 0,0-1 0 0 0,0 0 0 0 0,0 0 0 0 0,0 0 0 0 0,0 0 0 0 0,0 0 0 0 0,0 0 0 0 0,0 0 0 0 0,0 0 0 0 0,0 0 0 0 0,0 0 0 0 0,0 0 0 0 0,0 0 0 0 0,0 1 0 0 0,0-1 0 0 0,0 0 0 0 0,0 0 0 0 0,0 0 0 0 0,0 0 0 0 0,0 0 0 0 0,0 0 0 0 0,0 0 0 0 0,0 0 0 0 0,0 0 0 0 0,0 0 0 0 0,3-4 0 0 0,-3 4 0 0 0,2-5-107 0 0,0 0 0 0 0,-1 0-1 0 0,0 0 1 0 0,0 0 0 0 0,0 0-1 0 0,0-1 108 0 0,4-23-740 0 0,41-121-1692 0 0,15-56 394 0 0,-52 180 2648 0 0,0 1 0 0 0,2 0 0 0 0,7-13-610 0 0,-17 37 60 0 0,-1 1 0 0 0,0-1 0 0 0,1 0 0 0 0,-1 1 0 0 0,0-1 0 0 0,1 1 0 0 0,-1-1 0 0 0,0 1-1 0 0,1-1 1 0 0,-1 1 0 0 0,1-1 0 0 0,-1 1 0 0 0,1 0 0 0 0,-1-1 0 0 0,1 1 0 0 0,0 0 0 0 0,-1-1 0 0 0,1 1-1 0 0,-1 0 1 0 0,1 0 0 0 0,0-1 0 0 0,-1 1 0 0 0,1 0 0 0 0,0 0 0 0 0,-1 0 0 0 0,1 0-60 0 0,1 0 104 0 0,-1 0 0 0 0,0 1 0 0 0,1-1 0 0 0,-1 0 0 0 0,0 1 1 0 0,0-1-1 0 0,1 1 0 0 0,-1-1 0 0 0,0 1 0 0 0,0 0 0 0 0,0-1 0 0 0,1 2-104 0 0,3 2 241 0 0,-1-1-1 0 0,0 1 0 0 0,0 1 0 0 0,0-1 0 0 0,1 3-240 0 0,50 82 16 0 0,-29-47-16 0 0,23 47 0 0 0,-34-61 0 0 0,0 0 0 0 0,7 23 0 0 0,-1-3 0 0 0,-9-8 0 0 0,-10-30 0 0 0,-2-9-30 0 0,0 0 0 0 0,1 1 0 0 0,-1-1 0 0 0,0 1 0 0 0,0-1 0 0 0,0 0 0 0 0,0 1 0 0 0,-1-1 0 0 0,1 0 0 0 0,0 1 0 0 0,-1-1 0 0 0,1 0 0 0 0,0 1 0 0 0,-1-1 0 0 0,0 0 0 0 0,1 0 0 0 0,-1 1 0 0 0,0-1 0 0 0,1 0 0 0 0,-1 0 0 0 0,0 0-1 0 0,0 0 1 0 0,0 0 0 0 0,0 0 0 0 0,0 0 0 0 0,0 0 0 0 0,0-1 0 0 0,-1 1 0 0 0,1 0 0 0 0,0-1 0 0 0,0 1 0 0 0,0-1 0 0 0,-1 1 0 0 0,1-1 0 0 0,0 1 0 0 0,-2-1 30 0 0,-2 2-605 0 0,-1-1-1 0 0,1 0 1 0 0,0 0-1 0 0,-1-1 1 0 0,1 1-1 0 0,0-1 1 0 0,-1-1-1 0 0,1 1 1 0 0,-4-1 605 0 0,-25-8-2536 0 0,2-2-21 0 0</inkml:trace>
  <inkml:trace contextRef="#ctx0" brushRef="#br0" timeOffset="297.588">74 310 17503 0 0,'-9'-26'1759'0'0,"9"25"-1752"0"0,0 1-1 0 0,0-1 1 0 0,0 1-1 0 0,0-1 1 0 0,0 1-1 0 0,0-1 1 0 0,0 1-1 0 0,1 0 1 0 0,-1-1-1 0 0,0 1 1 0 0,0-1 0 0 0,0 1-1 0 0,0-1 1 0 0,0 1-1 0 0,1 0 1 0 0,-1-1-1 0 0,0 1 1 0 0,0 0-1 0 0,1-1 1 0 0,-1 1-1 0 0,0 0 1 0 0,1-1-1 0 0,-1 1 1 0 0,0 0-1 0 0,1-1 1 0 0,-1 1 0 0 0,0 0-7 0 0,11-7-23 0 0,-11 7 30 0 0,12-6 169 0 0,0 0 0 0 0,1 2-1 0 0,0-1 1 0 0,-1 2 0 0 0,1-1-1 0 0,1 2 1 0 0,-1 0 0 0 0,0 0-1 0 0,14 1-175 0 0,20 2 327 0 0,-1 1-1 0 0,11 4-326 0 0,-27-3-186 0 0,11 1 90 0 0,-11-2-1114 0 0,-1 1-1 0 0,13 5 1211 0 0,-35-7-1329 0 0,-1 0 0 0 0,0-1 0 0 0,0 1 0 0 0,5-1 1329 0 0,-7 0-594 0 0,13 0-2474 0 0</inkml:trace>
  <inkml:trace contextRef="#ctx0" brushRef="#br0" timeOffset="521.502">670 260 13824 0 0,'0'0'629'0'0,"13"-3"238"0"0,-3 0-283 0 0,-1 1 0 0 0,0 0 1 0 0,0 1-1 0 0,1-1 1 0 0,-1 2-1 0 0,1-1 1 0 0,-1 2-1 0 0,1-1 1 0 0,-1 1-1 0 0,0 0 1 0 0,1 1-1 0 0,-1 0 0 0 0,0 1 1 0 0,3 1-585 0 0,-11-4 1 0 0,0 1-1 0 0,0-1 1 0 0,0 1 0 0 0,0-1-1 0 0,-1 1 1 0 0,1-1 0 0 0,0 1-1 0 0,0 0 1 0 0,-1-1 0 0 0,1 1-1 0 0,0 0 1 0 0,-1-1 0 0 0,1 1-1 0 0,-1 0 1 0 0,1 0 0 0 0,-1 0-1 0 0,1 0 1 0 0,-1-1-1 0 0,0 1 1 0 0,1 0 0 0 0,-1 0-1 0 0,0 0 1 0 0,1 0 0 0 0,-1 1-1 0 0,0-1 1 0 0,0 1-1 0 0,0-1 0 0 0,0 1 0 0 0,0 0 0 0 0,0 0 0 0 0,0-1 0 0 0,0 1 0 0 0,-1 0 0 0 0,1-1 0 0 0,-1 1 0 0 0,1 0 0 0 0,-1-1 0 0 0,1 1 0 0 0,-1-1 0 0 0,0 1 0 0 0,0-1 0 0 0,0 1 0 0 0,-1 0 0 0 0,-1 3 0 0 0,0-1 0 0 0,-1 0 0 0 0,0 0 0 0 0,-4 4 0 0 0,-11 6 0 0 0,0 0 0 0 0,-10 4 0 0 0,7-5 0 0 0,2 1 0 0 0,-2 1 0 0 0,7-5 0 0 0,9-5 0 0 0,4 0 0 0 0,2-4 0 0 0,0 0 0 0 0,0-1 0 0 0,1 1 0 0 0,-1 0 0 0 0,0 0 0 0 0,1-1 0 0 0,-1 1 0 0 0,1 0 0 0 0,-1 0 0 0 0,1-1 0 0 0,-1 1 0 0 0,1-1 0 0 0,-1 1 0 0 0,1 0 0 0 0,0-1 0 0 0,-1 1 0 0 0,1-1 0 0 0,0 0 0 0 0,0 1 0 0 0,-1-1 0 0 0,1 1 0 0 0,0-1 0 0 0,2 1 0 0 0,0 1 0 0 0,0-1 0 0 0,0 0 0 0 0,0 0 0 0 0,0-1 0 0 0,0 1 0 0 0,0-1 0 0 0,0 1 0 0 0,0-1 0 0 0,1 0 0 0 0,-1 0 0 0 0,0 0 0 0 0,0-1 0 0 0,0 1 0 0 0,1-1 0 0 0,-1 0 0 0 0,1 0 0 0 0,16-2 0 0 0,-12 2-17 0 0,-1 0-1 0 0,1-1 1 0 0,-1 0-1 0 0,1 0 0 0 0,-1-1 1 0 0,0 0-1 0 0,1 0 1 0 0,-1-1-1 0 0,2-2 18 0 0,7-4-2287 0 0,-1-1 0 0 0,0 0 0 0 0,4-6 2287 0 0,-4 4-2556 0 0</inkml:trace>
  <inkml:trace contextRef="#ctx0" brushRef="#br0" timeOffset="733.854">1079 160 17503 0 0,'0'0'803'0'0,"0"0"-18"0"0,10 12-469 0 0,-8-8-97 0 0,0-1 0 0 0,0 1 0 0 0,-1 0 0 0 0,1 0 0 0 0,-1 0 0 0 0,0 0-1 0 0,0 0 1 0 0,-1 0 0 0 0,1 0 0 0 0,-1 2-219 0 0,0 45 2019 0 0,-1-25-2115 0 0,0-13 96 0 0,0-1 0 0 0,-1 1 0 0 0,-1 0 0 0 0,0-1 0 0 0,0 1 0 0 0,-2-1 0 0 0,-1 2 0 0 0,5-11 0 0 0,-3 9-79 0 0,3-8-18 0 0,0 0 1 0 0,0-1 0 0 0,-1 1-1 0 0,1 0 1 0 0,-1-1 0 0 0,0 1 0 0 0,0-1-1 0 0,-1 0 1 0 0,1 0 0 0 0,-2 2 96 0 0,-6 4-5426 0 0,-2 2-1889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4:36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95 19351 0 0,'-24'-8'1751'0'0,"24"8"-1733"0"0,-1 0-1 0 0,0 0 1 0 0,1 0 0 0 0,-1 0-1 0 0,1 0 1 0 0,-1 0 0 0 0,0 0-1 0 0,1 0 1 0 0,-1 1 0 0 0,0-1-1 0 0,1 0 1 0 0,-1 0 0 0 0,1 1-1 0 0,-1-1 1 0 0,0 0 0 0 0,1 1-1 0 0,-1-1 1 0 0,1 1-18 0 0,-1-1 27 0 0,-5 6-27 0 0,4 1 0 0 0,-1 0 0 0 0,2 1 0 0 0,-1-1 0 0 0,1 0 0 0 0,0 1 0 0 0,1-1 0 0 0,-1 0 0 0 0,1 1 0 0 0,1-1 0 0 0,1 7 0 0 0,-4 12-3 0 0,2-21 16 0 0,-1 0 0 0 0,1 0 0 0 0,0 0 0 0 0,0 0 0 0 0,0 0 0 0 0,1 2-13 0 0,2 5 148 0 0,-1-9-67 0 0,-1 1 0 0 0,-1-1 0 0 0,1 0 0 0 0,0 1 1 0 0,-1-1-1 0 0,0 1 0 0 0,0-1 0 0 0,0 0 1 0 0,0 3-82 0 0,-2 7 275 0 0,1 1 1 0 0,0 0 0 0 0,1 0-1 0 0,1 1-275 0 0,-1-7 2 0 0,0 0 0 0 0,-1 0 0 0 0,1 0-1 0 0,-2 0 1 0 0,1 0 0 0 0,-1-1 0 0 0,0 1 0 0 0,-1 0-1 0 0,-1 2-1 0 0,3-7 0 0 0,0-1 0 0 0,1 0 0 0 0,-1 0 0 0 0,1 0 0 0 0,0 0 0 0 0,0 0 0 0 0,0 1 0 0 0,0-1 0 0 0,0 0 0 0 0,0 0 0 0 0,0 0 0 0 0,1 1 0 0 0,-1-1 0 0 0,0-1 0 0 0,0-1 0 0 0,0 1 0 0 0,0 0 0 0 0,0 0 0 0 0,0 0 0 0 0,0-1 0 0 0,0 1 0 0 0,0 0 0 0 0,-1 0 0 0 0,1-1 0 0 0,0 1 0 0 0,0 0 0 0 0,-1 0 0 0 0,1-1 0 0 0,-1 1 0 0 0,1 0 0 0 0,0-1 0 0 0,-1 1 0 0 0,0 0 0 0 0,1-1 0 0 0,-1 1 0 0 0,0 0 0 0 0,1-1 0 0 0,-1 1 0 0 0,0 0 0 0 0,1-1 0 0 0,-1 1 0 0 0,1 0 0 0 0,0 0 0 0 0,-1-1 0 0 0,1 1 0 0 0,-1 0 0 0 0,1 0 0 0 0,0-1 0 0 0,0 1 0 0 0,0 0 0 0 0,-1 0 0 0 0,1 0 0 0 0,0 0 0 0 0,0-1-6 0 0,0 1 0 0 0,0-1 0 0 0,0 0 0 0 0,0 1 0 0 0,0-1-1 0 0,0 0 1 0 0,0 1 0 0 0,0-1 0 0 0,0 0 0 0 0,1 1 0 0 0,-1-1-1 0 0,0 0 1 0 0,0 1 0 0 0,0-1 0 0 0,0 0 0 0 0,1 0 0 0 0,-1 1 0 0 0,0-1-1 0 0,0 0 1 0 0,0 0 0 0 0,1 1 0 0 0,-1-1 0 0 0,0 0 0 0 0,0 0-1 0 0,1 1 1 0 0,-1-1 0 0 0,0 0 6 0 0,4 0-710 0 0,-5-1 661 0 0,1 1 0 0 0,-1 0-1 0 0,1-1 1 0 0,0 1 0 0 0,-1 0-1 0 0,1-1 1 0 0,0 1 0 0 0,0 0 0 0 0,-1-1-1 0 0,1 1 1 0 0,0-1 0 0 0,0 1-1 0 0,-1-1 1 0 0,1 1 0 0 0,0-1-1 0 0,0 1 1 0 0,0 0 0 0 0,0-1-1 0 0,0 1 1 0 0,0-1 0 0 0,0 1 0 0 0,0-1-1 0 0,0 1 1 0 0,0-1 0 0 0,0 1-1 0 0,0-1 1 0 0,0 1 0 0 0,0-1-1 0 0,1 1 1 0 0,-1-1 0 0 0,0 1-1 0 0,0-1 1 0 0,0 1 0 0 0,1 0 0 0 0,-1-1-1 0 0,0 1 50 0 0,1-1-148 0 0,-1 0 0 0 0,1 0 0 0 0,-1-1 0 0 0,0 1-1 0 0,0 0 1 0 0,1 0 0 0 0,-1 0 0 0 0,0 0 0 0 0,0 0 0 0 0,0-1 0 0 0,0 1-1 0 0,0 0 1 0 0,0 0 0 0 0,0 0 148 0 0,-5-16-1737 0 0,2 10 1307 0 0,1 0 0 0 0,0 0 0 0 0,1-1 0 0 0,0 1 0 0 0,0-1 0 0 0,1 0 430 0 0,-1 0-240 0 0,0 0 0 0 0,0 0 0 0 0,-1 0 0 0 0,-1-4 240 0 0,2 6-137 0 0,-1 0-1 0 0,1 1 0 0 0,0-1 0 0 0,0 0 1 0 0,1 0-1 0 0,-1 0 0 0 0,2 0 1 0 0,-1-2 137 0 0,21-79-1536 0 0,-19 76 1311 0 0,1 0 1 0 0,1 0 0 0 0,0 1 0 0 0,0-1-1 0 0,1 1 1 0 0,6-8 224 0 0,10-26 591 0 0,-16 36-284 0 0,-1 1 0 0 0,1-1 0 0 0,0 1 0 0 0,1 0 0 0 0,-1 1 0 0 0,1-1 0 0 0,1 1 1 0 0,-1 0-1 0 0,1 1 0 0 0,0-1 0 0 0,0 1 0 0 0,1 1 0 0 0,0-1-307 0 0,-3 3 400 0 0,-1 0 0 0 0,1 0 0 0 0,0 0 1 0 0,0 1-1 0 0,0-1 0 0 0,0 1 0 0 0,1 1 0 0 0,-1-1 1 0 0,0 1-1 0 0,0-1 0 0 0,0 1 0 0 0,1 1 0 0 0,3 0-400 0 0,-7-1 125 0 0,-1 1 0 0 0,1-1 0 0 0,-1 1 0 0 0,0 0 0 0 0,1-1 0 0 0,-1 1 0 0 0,0 0 0 0 0,0 0-1 0 0,1 0 1 0 0,-1 0-125 0 0,5 3 287 0 0,-5-3-252 0 0,1 0-1 0 0,-1 0 0 0 0,1 0 0 0 0,-1 0 0 0 0,0 0 0 0 0,1 0 0 0 0,-1 1 1 0 0,0-1-1 0 0,0 0 0 0 0,0 1 0 0 0,0-1 0 0 0,0 1 0 0 0,0-1 1 0 0,0 1-1 0 0,0 0 0 0 0,-1-1 0 0 0,1 1 0 0 0,0 1-34 0 0,4 9 1 0 0,-5-10-1 0 0,0 0 0 0 0,0 0 0 0 0,0 0 0 0 0,0 0 0 0 0,0 0 0 0 0,0-1 0 0 0,0 1 0 0 0,0 0 0 0 0,-1 0 0 0 0,1 0 0 0 0,-1 0 0 0 0,1-1 0 0 0,-1 1 0 0 0,0 0 0 0 0,0-1 0 0 0,1 1 0 0 0,-1 0 0 0 0,0-1 0 0 0,-1 1 0 0 0,1-1 0 0 0,-3 6 0 0 0,-1-1 0 0 0,0 0 0 0 0,0 0 0 0 0,-5 4 0 0 0,-2 0 50 0 0,0-1-1 0 0,0 0 0 0 0,-1-1 0 0 0,0 0 0 0 0,0-1 0 0 0,-1 0 1 0 0,0-1-1 0 0,0-1 0 0 0,-14 4-49 0 0,-6 1 1091 0 0,-4 1-577 0 0,38-11-514 0 0,0 0 0 0 0,0 0 0 0 0,-1 1 0 0 0,1-1 0 0 0,0 0 0 0 0,0 0 0 0 0,0 0 0 0 0,0 0 0 0 0,0 0 0 0 0,0 0 0 0 0,0 0 0 0 0,0 0 0 0 0,0 0 0 0 0,0 0 0 0 0,0 0 0 0 0,0 1 0 0 0,0-1 0 0 0,0 0 0 0 0,0 0 0 0 0,-1 0 0 0 0,1 0 0 0 0,0 0 0 0 0,0 0 0 0 0,0 0 0 0 0,0 0 0 0 0,0 1 0 0 0,0-1 0 0 0,0 0 0 0 0,0 0 0 0 0,0 0 0 0 0,0 0 0 0 0,1 0 0 0 0,-1 0 0 0 0,0 0 0 0 0,0 0 0 0 0,0 0 0 0 0,0 1 0 0 0,0-1 0 0 0,0 0 0 0 0,0 0 0 0 0,0 0 0 0 0,0 0 0 0 0,0 0 0 0 0,0 0 0 0 0,0 0 0 0 0,0 0 0 0 0,0 0 0 0 0,0 0 0 0 0,1 0 0 0 0,-1 0 0 0 0,0 1 0 0 0,0-1 0 0 0,0 0 0 0 0,0 0 0 0 0,0 0 0 0 0,0 0 0 0 0,0 0 0 0 0,10 8 0 0 0,14 7 0 0 0,-8-8 0 0 0,-1 1 0 0 0,8 4 0 0 0,16 9 0 0 0,-12-6 0 0 0,-20-10 0 0 0,1-1 0 0 0,0 0 0 0 0,4 2 0 0 0,-1-2 0 0 0,-1 1 0 0 0,0 1 0 0 0,1 0 0 0 0,23 13 0 0 0,-29-17 0 0 0,-2 0 0 0 0,1-1 0 0 0,-1 1 0 0 0,1 0 0 0 0,-1 0 0 0 0,0 0 0 0 0,0 0 0 0 0,0 1 0 0 0,1 0 0 0 0,-3-2 45 0 0,1 0 1 0 0,0 1-1 0 0,0-1 0 0 0,0 0 0 0 0,0 0 0 0 0,0 0 0 0 0,0 0 0 0 0,1 0-45 0 0,11 5-1038 0 0,-6 3-4753 0 0,-5-5-1524 0 0</inkml:trace>
  <inkml:trace contextRef="#ctx0" brushRef="#br0" timeOffset="852.77">576 280 10136 0 0,'0'0'464'0'0,"1"-1"-10"0"0,4-3-154 0 0,7 1 5201 0 0,-8 3-5597 0 0,9-5 1349 0 0,-11 4-1074 0 0,1 1 0 0 0,-1-1 1 0 0,0 0-1 0 0,0 0 0 0 0,0 1 1 0 0,0-1-1 0 0,1 1 1 0 0,-1 0-1 0 0,0 0 0 0 0,0 0 1 0 0,1 0-1 0 0,-1 0 0 0 0,2 1-179 0 0,5-1 958 0 0,-8-1-944 0 0,1 1 1 0 0,0 0-1 0 0,-1 0 0 0 0,1 0 0 0 0,-1 0 0 0 0,1 0 0 0 0,-1 0 1 0 0,1 0-1 0 0,-1 0 0 0 0,1 1 0 0 0,-1-1 0 0 0,1 1-14 0 0,0-1 0 0 0,1 1 0 0 0,-1 0 0 0 0,0 0 0 0 0,1 0 0 0 0,-1 0 0 0 0,0 1 0 0 0,0-1 0 0 0,0 0 0 0 0,0 1 0 0 0,0 0 0 0 0,2 1 0 0 0,-3-1 58 0 0,-1 0-1 0 0,1 0 0 0 0,-1-1 1 0 0,1 1-1 0 0,-1 0 0 0 0,0 0 0 0 0,1 0 1 0 0,-1 0-1 0 0,0 0 0 0 0,0 0 1 0 0,-1-1-1 0 0,1 1 0 0 0,0 0 0 0 0,0 0 1 0 0,-1 0-1 0 0,0 0 0 0 0,1-1 1 0 0,-1 1-1 0 0,0 0 0 0 0,0 0 1 0 0,1-1-1 0 0,-1 1 0 0 0,-1-1 0 0 0,1 1 1 0 0,0-1-1 0 0,0 1-57 0 0,-3 3 93 0 0,-1 0 0 0 0,1 0 0 0 0,-1 0 0 0 0,0-1 0 0 0,0 0 0 0 0,-6 3-93 0 0,-35 26 0 0 0,19-7 0 0 0,22-21 0 0 0,4 0 0 0 0,6 1 0 0 0,-2-4 0 0 0,1 0 0 0 0,-1 0 0 0 0,0-1 0 0 0,1 1 0 0 0,0-1 0 0 0,-1 0 0 0 0,1 0 0 0 0,0 0 0 0 0,3 0 0 0 0,36 1 0 0 0,114 4-201 0 0,-156-6-850 0 0,-1 0-385 0 0,0 0-78 0 0,0 0-20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4:44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17479 0 0,'0'0'796'0'0,"0"0"-12"0"0,13 16 36 0 0,-8 16 756 0 0,-4-28-1420 0 0,0 1-1 0 0,-1-1 1 0 0,0 0-1 0 0,0 1 0 0 0,0-1 1 0 0,0 0-1 0 0,-1 0 1 0 0,0 1-1 0 0,0-1 0 0 0,0 0-155 0 0,-2 18 377 0 0,-2 10-87 0 0,0 0 0 0 0,-10 27-290 0 0,5-18 415 0 0,0 8-415 0 0,1 2 650 0 0,0-47-720 0 0,-2 0-2177 0 0,6-4 988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4:43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43 7920 0 0,'3'-6'713'0'0,"-2"6"-629"0"0,-1-1 0 0 0,1 0 0 0 0,-1 1 0 0 0,0-1 0 0 0,1 0 0 0 0,-1 0 0 0 0,0 1 0 0 0,0-1 1 0 0,1 0-1 0 0,-1 0 0 0 0,0 0 0 0 0,0 1 0 0 0,0-1 0 0 0,0 0 0 0 0,0 0 0 0 0,0 0 0 0 0,0 1 0 0 0,0-1 0 0 0,0 0 0 0 0,0 0 0 0 0,-1 1 0 0 0,1-1 0 0 0,0 0 0 0 0,-1 0 0 0 0,1 1 0 0 0,0-1 0 0 0,-1 0 1 0 0,1 1-1 0 0,-1-1 0 0 0,1 0 0 0 0,-1 1 0 0 0,1-1 0 0 0,-1 1 0 0 0,1-1 0 0 0,-1 0 0 0 0,0 1 0 0 0,0-1-84 0 0,-1 0 270 0 0,0-1 0 0 0,-1 1 0 0 0,1 0 0 0 0,-1 0 0 0 0,1 0-1 0 0,-1 0 1 0 0,1 1 0 0 0,-1-1-270 0 0,-2 0 212 0 0,0 1 0 0 0,0 0-1 0 0,0 0 1 0 0,0 1 0 0 0,0-1-1 0 0,1 1 1 0 0,-1 0 0 0 0,-3 1-212 0 0,-37 13 702 0 0,37-12-607 0 0,-9 3 115 0 0,1 1 0 0 0,-1 1 1 0 0,1 0-1 0 0,1 1 0 0 0,0 0 0 0 0,0 2 1 0 0,1 0-1 0 0,0 0 0 0 0,1 1 0 0 0,-10 12-210 0 0,20-20 46 0 0,0 0-1 0 0,0-1 1 0 0,1 1-1 0 0,0 0 1 0 0,0 1-1 0 0,0-1 0 0 0,0 0 1 0 0,0 1-1 0 0,1-1 1 0 0,0 1-1 0 0,0-1 1 0 0,0 1-1 0 0,0 3-45 0 0,1-6 10 0 0,0 1-1 0 0,0 0 1 0 0,1 0-1 0 0,-1-1 1 0 0,1 1-1 0 0,-1 0 1 0 0,1-1 0 0 0,0 1-1 0 0,0-1 1 0 0,0 1-1 0 0,1-1 1 0 0,-1 1-1 0 0,0-1 1 0 0,1 0 0 0 0,0 0-1 0 0,-1 0 1 0 0,1 0-1 0 0,0 0 1 0 0,0 0-1 0 0,0 0 1 0 0,0 0 0 0 0,1-1-1 0 0,1 2-9 0 0,15 7 151 0 0,0 0 0 0 0,0-2 0 0 0,6 2-151 0 0,4 2 146 0 0,18 5-114 0 0,-36-14 84 0 0,0 1-1 0 0,0 0 1 0 0,0 0-1 0 0,-1 1 1 0 0,0 1-1 0 0,0-1 1 0 0,-1 2-1 0 0,1-1 1 0 0,3 5-116 0 0,-12-10 39 0 0,0 0 0 0 0,0-1 0 0 0,-1 1 1 0 0,1 0-1 0 0,0 0 0 0 0,-1 0 0 0 0,1 0 1 0 0,0 0-1 0 0,-1 0 0 0 0,1 1 0 0 0,-1-1 1 0 0,0 0-1 0 0,1 0 0 0 0,-1 0 0 0 0,0 0 1 0 0,0 0-1 0 0,0 1 0 0 0,0-1 0 0 0,0 0 0 0 0,0 0 1 0 0,0 0-1 0 0,0 1 0 0 0,0-1 0 0 0,0 0 1 0 0,-1 0-1 0 0,1 0 0 0 0,0 0 0 0 0,-1 0 1 0 0,1 1-1 0 0,-1-1 0 0 0,0 0 0 0 0,1 0 1 0 0,-1 0-1 0 0,0 0 0 0 0,1-1 0 0 0,-1 1 1 0 0,0 0-1 0 0,0 0 0 0 0,0 0 0 0 0,0-1 0 0 0,0 1-39 0 0,-5 4 121 0 0,1-1 0 0 0,-1 0 0 0 0,0 0 0 0 0,-1 0 0 0 0,-5 2-121 0 0,-22 10 402 0 0,17-7-273 0 0,0-1-1 0 0,-1 0 1 0 0,-18 4-129 0 0,8-4-177 0 0,19-4 152 0 0,0-1-1 0 0,-1-1 1 0 0,1 0-1 0 0,-1 0 1 0 0,1 0 0 0 0,-1-1-1 0 0,0-1 1 0 0,-8 0 25 0 0,17 0-118 0 0,0 0 0 0 0,0-1 1 0 0,0 1-1 0 0,0 0 0 0 0,0-1 0 0 0,0 1 0 0 0,0-1 1 0 0,0 1-1 0 0,0-1 0 0 0,0 1 0 0 0,0-1 0 0 0,0 0 1 0 0,0 1-1 0 0,0-1 0 0 0,1 0 0 0 0,-1 0 0 0 0,0 1 1 0 0,0-1-1 0 0,1 0 0 0 0,-1 0 0 0 0,1 0 1 0 0,-1 0-1 0 0,1 0 0 0 0,-1 0 0 0 0,1 0 0 0 0,-1-1 118 0 0,1-6-1512 0 0</inkml:trace>
  <inkml:trace contextRef="#ctx0" brushRef="#br0" timeOffset="317.549">613 178 16559 0 0,'0'0'760'0'0,"1"0"-21"0"0,11 3-594 0 0,-1 0 1 0 0,0-1-1 0 0,1-1 0 0 0,-1 0 0 0 0,11-1-145 0 0,8 2 578 0 0,146 17 1737 0 0,-157-13-3112 0 0,-14-4-1264 0 0,-4-2-518 0 0</inkml:trace>
  <inkml:trace contextRef="#ctx0" brushRef="#br0" timeOffset="614.205">591 317 15464 0 0,'0'0'348'0'0,"0"0"49"0"0,2 1 23 0 0,6 0-313 0 0,1-1-1 0 0,0 1 1 0 0,0-2 0 0 0,0 1 0 0 0,-1-1 0 0 0,1-1-1 0 0,3 0-106 0 0,3-1 327 0 0,56-6 854 0 0,46-9 372 0 0,-81 13-1424 0 0,1 2-1 0 0,11 1-128 0 0,27-2-2893 0 0,-57 1-3588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4:47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42 6912 0 0,'2'-5'714'0'0,"-2"3"-365"0"0,0 1 0 0 0,1 0 0 0 0,-1 0 0 0 0,0 0 0 0 0,0 0-1 0 0,0 0 1 0 0,0 0 0 0 0,0-1 0 0 0,-1 1 0 0 0,1 0-1 0 0,0 0 1 0 0,0 0 0 0 0,-1 0 0 0 0,1 0-349 0 0,-1 0 145 0 0,0-1 1 0 0,1 1-1 0 0,-1 0 0 0 0,0 0 0 0 0,0 0 1 0 0,0 0-1 0 0,0 1 0 0 0,0-1 1 0 0,0 0-1 0 0,0 0 0 0 0,0 0 1 0 0,0 1-1 0 0,0-1 0 0 0,0 1 1 0 0,-1-1-1 0 0,0 0-145 0 0,-1 0 173 0 0,-1 0 0 0 0,0 0 0 0 0,1 1 0 0 0,-1-1 0 0 0,0 1 0 0 0,0 0 0 0 0,1 0 1 0 0,-4 0-174 0 0,-13 3 590 0 0,1 1 0 0 0,0 0 1 0 0,0 2-1 0 0,-9 3-590 0 0,-71 33 545 0 0,97-41-512 0 0,-18 9 181 0 0,0 0-1 0 0,1 1 1 0 0,0 1-1 0 0,1 1 1 0 0,0 0 0 0 0,1 1-1 0 0,-15 17-213 0 0,29-29 1 0 0,1 0-1 0 0,0 0 1 0 0,1 1-1 0 0,-1-1 1 0 0,0 0-1 0 0,0 1 1 0 0,1 0 0 0 0,0-1-1 0 0,-1 1 1 0 0,1 0-1 0 0,0-1 1 0 0,1 1-1 0 0,-1 0 1 0 0,0 0-1 0 0,1 0 1 0 0,-1 0 0 0 0,1 0-1 0 0,0 0 1 0 0,0 0-1 0 0,0 0 1 0 0,0 0-1 0 0,1 0 1 0 0,-1 0-1 0 0,1 0 1 0 0,0-1 0 0 0,0 1-1 0 0,0 0 1 0 0,0 0-1 0 0,0 0 1 0 0,1-1-1 0 0,1 3 0 0 0,13 18 30 0 0,2-2 0 0 0,0 0 0 0 0,1-1 0 0 0,13 10-30 0 0,4 5 72 0 0,-24-23 15 0 0,0 0-1 0 0,-2 0 1 0 0,1 1-1 0 0,-1 1 0 0 0,7 13-86 0 0,-17-26 27 0 0,1 1 0 0 0,0-1 0 0 0,-1 0 0 0 0,0 0 0 0 0,1 1 0 0 0,-1-1 0 0 0,0 0 0 0 0,0 1 0 0 0,0-1 0 0 0,0 0 0 0 0,0 1 0 0 0,0-1 0 0 0,0 0 0 0 0,0 1 0 0 0,0-1 0 0 0,-1 0 0 0 0,1 0 0 0 0,0 1 0 0 0,-1 0-27 0 0,0 0 39 0 0,-1 1 0 0 0,1-1 0 0 0,-1 0 0 0 0,1 1 0 0 0,-1-1 0 0 0,0 0 0 0 0,0 0 0 0 0,0-1 0 0 0,-2 2-39 0 0,-3 3 79 0 0,-2-1-1 0 0,1 0 0 0 0,0 0 0 0 0,-1-1 0 0 0,-1 0-78 0 0,4-1 35 0 0,-1-1 0 0 0,1 0 0 0 0,-1 0 0 0 0,0-1 0 0 0,0 0 1 0 0,0 0-1 0 0,0 0 0 0 0,-2-1-35 0 0,-11-1 130 0 0,0-1 0 0 0,-4-1-130 0 0,-4-1 116 0 0,24 4-105 0 0,0-1-1 0 0,1 1 1 0 0,-1-1-1 0 0,0 0 1 0 0,0-1-1 0 0,1 1 1 0 0,-1-1-1 0 0,0 0 1 0 0,1 1-1 0 0,0-1 1 0 0,-1-1-1 0 0,1 1 1 0 0,0 0-1 0 0,0-1 1 0 0,0 0-1 0 0,1 0 1 0 0,-1 0-1 0 0,1 0 1 0 0,-1 0-1 0 0,1 0 1 0 0,0-1-1 0 0,0 1 1 0 0,0-1-1 0 0,1 1 1 0 0,-1-1-1 0 0,1 0 1 0 0,0 1-1 0 0,0-1 1 0 0,0 0-1 0 0,1 0 1 0 0,-1 0-1 0 0,1 0 1 0 0,0 0-1 0 0,0 0 1 0 0,0 0-1 0 0,1 1 1 0 0,-1-1-1 0 0,1 0 1 0 0,0 0-1 0 0,0 0 1 0 0,0 0-1 0 0,1 1 1 0 0,0-1-1 0 0,-1 1 1 0 0,1-1-1 0 0,0 1 1 0 0,1-1-11 0 0,2-3-137 0 0,1 0 0 0 0,0 1 1 0 0,1 0-1 0 0,-1 0 1 0 0,1 0-1 0 0,1 1 0 0 0,-1 0 1 0 0,1 0-1 0 0,0 1 0 0 0,0 0 1 0 0,3-1 136 0 0,35-11-3367 0 0,-24 10 1535 0 0</inkml:trace>
  <inkml:trace contextRef="#ctx0" brushRef="#br0" timeOffset="569.187">637 270 3224 0 0,'2'-1'557'0'0,"4"-6"2924"0"0,0 0-1 0 0,1 1 0 0 0,6-5-3480 0 0,-11 10 284 0 0,0 1-1 0 0,0-1 1 0 0,0 1-1 0 0,0 0 1 0 0,0 0-1 0 0,0 0 1 0 0,0 0-1 0 0,0 0 1 0 0,0 1-1 0 0,-1-1 1 0 0,1 0-284 0 0,2 1 149 0 0,-1 1 1 0 0,0-1-1 0 0,0 0 1 0 0,0 1-1 0 0,-1 0 1 0 0,1-1-1 0 0,0 1 1 0 0,0 1-1 0 0,-1-1 1 0 0,0 0-1 0 0,3 2-149 0 0,-1 1 172 0 0,0 0 1 0 0,0-1-1 0 0,0 1 1 0 0,-1 1-1 0 0,4 4-172 0 0,-4-2 99 0 0,-1-1-1 0 0,1 1 1 0 0,-1 0 0 0 0,-1 0-1 0 0,1 0 1 0 0,-1 0-1 0 0,-1 0 1 0 0,1 0-1 0 0,-1 0 1 0 0,-1 0-1 0 0,0 0 1 0 0,0 0-1 0 0,-2 6-98 0 0,1-2 96 0 0,-2-1 0 0 0,0 1 0 0 0,0-1-1 0 0,-1 1 1 0 0,0-2 0 0 0,-1 1-1 0 0,0 0 1 0 0,-8 9-96 0 0,-8-1 221 0 0,11-10-139 0 0,8-5-16 0 0,3-3 14 0 0,0-1 0 0 0,0 0 0 0 0,0 0 0 0 0,1-1-2 0 0,4-5-58 0 0,1 0-1 0 0,0 0 1 0 0,0 1 0 0 0,1 0 0 0 0,-1 0 0 0 0,1 0 0 0 0,2 0-20 0 0,22-17-1 0 0,16-15 69 0 0,-1-2 0 0 0,38-43-68 0 0,-66 63 15 0 0,-12 14-3 0 0,-1-1 1 0 0,0 0-1 0 0,0 1 0 0 0,3-7-12 0 0,5-7-5 0 0,-5 7 18 0 0,0 0-1 0 0,-1 0 0 0 0,4-12-12 0 0,-9 21 4 0 0,-1 0 0 0 0,0 0 0 0 0,0 0 1 0 0,0 0-1 0 0,-1 0 0 0 0,1 0 1 0 0,-1 0-1 0 0,1 0 0 0 0,-1 0 1 0 0,0 0-1 0 0,0 0 0 0 0,-1 0 1 0 0,1 0-1 0 0,-1 0 0 0 0,1 0 0 0 0,-1 0 1 0 0,0 0-1 0 0,0 0 0 0 0,0 1 1 0 0,-1-1-5 0 0,1 1-34 0 0,0 0 0 0 0,0 0 0 0 0,0 0 1 0 0,0 0-1 0 0,-1 0 0 0 0,1 1 0 0 0,-1-1 1 0 0,1 0-1 0 0,-1 1 0 0 0,1 0 0 0 0,-1-1 1 0 0,0 1-1 0 0,0 0 0 0 0,0 0 0 0 0,0 0 1 0 0,0 0-1 0 0,0 0 0 0 0,0 0 1 0 0,0 1-1 0 0,0-1 0 0 0,0 1 0 0 0,-1-1 1 0 0,1 1-1 0 0,0 0 0 0 0,0 0 0 0 0,-1 0 34 0 0,-9 0-1734 0 0,4 0-4241 0 0,1 0-307 0 0</inkml:trace>
  <inkml:trace contextRef="#ctx0" brushRef="#br0" timeOffset="1568.348">1031 533 8496 0 0,'0'0'388'0'0,"0"0"-11"0"0,-1 0-238 0 0,0-2 47 0 0,-1 1 193 0 0,0 0-1 0 0,0 0 1 0 0,0 0-1 0 0,0 1 1 0 0,0-1-1 0 0,1 0 1 0 0,-1 1-1 0 0,0-1 1 0 0,-2 1-379 0 0,-3-2 1081 0 0,5 2-897 0 0,1 0-1 0 0,-1 0 0 0 0,1 0 1 0 0,-1 1-1 0 0,1-1 0 0 0,-1 0 1 0 0,1 1-1 0 0,-1-1 1 0 0,1 1-1 0 0,-1-1 0 0 0,0 1-183 0 0,-2 1 371 0 0,-3-1-140 0 0,0 1 1 0 0,1 1-1 0 0,-1-1 0 0 0,1 1 1 0 0,-1 0-1 0 0,1 1 0 0 0,0-1 1 0 0,0 1-1 0 0,1 0 0 0 0,-1 1 0 0 0,1-1 1 0 0,0 1-1 0 0,0 0 0 0 0,0 1 1 0 0,1-1-1 0 0,0 1 0 0 0,0 0 0 0 0,0 0 1 0 0,1 0-1 0 0,0 0 0 0 0,-1 2-231 0 0,3-5 28 0 0,1 1 0 0 0,-1-1 0 0 0,1 0 0 0 0,-1 1 0 0 0,1-1 0 0 0,0 1 0 0 0,0-1 0 0 0,1 0 0 0 0,-1 1 0 0 0,1-1 0 0 0,-1 0 0 0 0,1 1 0 0 0,0-1 0 0 0,0 0 0 0 0,1 0 0 0 0,-1 0 0 0 0,1 0 0 0 0,-1 0 0 0 0,1 0 0 0 0,0 0 0 0 0,0 0 0 0 0,1 1-28 0 0,-1-3 0 0 0,-1 0-1 0 0,1 1 1 0 0,-1-1-1 0 0,1 0 0 0 0,0 0 1 0 0,-1 0-1 0 0,1 0 1 0 0,0 0-1 0 0,0 0 1 0 0,0 0-1 0 0,0 0 0 0 0,0-1 1 0 0,0 1-1 0 0,0-1 1 0 0,0 0-1 0 0,0 1 1 0 0,0-1-1 0 0,0 0 0 0 0,0 0 1 0 0,0 0-1 0 0,0-1 1 0 0,0 1-1 0 0,0 0 0 0 0,0-1 1 0 0,0 1-1 0 0,0-1 1 0 0,0 0-1 0 0,0 0 1 0 0,1 0 0 0 0,1-1-85 0 0,-1 0 0 0 0,1 0 0 0 0,0 0 0 0 0,-1-1 0 0 0,0 1 0 0 0,0-1 0 0 0,0 0 0 0 0,0 0 1 0 0,0 0-1 0 0,0 0 0 0 0,-1 0 0 0 0,1-1 0 0 0,-1 1 0 0 0,1-2 85 0 0,1-3-74 0 0,0 1 0 0 0,1 0 1 0 0,0 0-1 0 0,0 0 0 0 0,1 0 0 0 0,5-5 74 0 0,-10 12 17 0 0,0-1-1 0 0,-1 1 0 0 0,1-1 1 0 0,-1 1-1 0 0,1-1 0 0 0,0 1 1 0 0,-1 0-1 0 0,1-1 0 0 0,0 1 1 0 0,-1 0-1 0 0,1 0 0 0 0,0 0 1 0 0,0-1-1 0 0,-1 1 0 0 0,1 0 1 0 0,0 0-1 0 0,0 0 0 0 0,-1 0 1 0 0,1 0-1 0 0,0 0 1 0 0,0 1-1 0 0,-1-1 0 0 0,1 0 1 0 0,0 0-1 0 0,0 0 0 0 0,-1 1 1 0 0,1-1-1 0 0,0 0 0 0 0,-1 1 1 0 0,1-1-1 0 0,0 1 0 0 0,-1-1 1 0 0,1 1-17 0 0,15 16 376 0 0,-14-14-309 0 0,11 14 205 0 0,-1 0 1 0 0,-1 2-1 0 0,6 10-272 0 0,-14-21 46 0 0,1-1 0 0 0,0 0 1 0 0,6 6-47 0 0,-9-12-96 0 0,0 1 1 0 0,0 0 0 0 0,0-1 0 0 0,1 1-1 0 0,-1-1 1 0 0,1 0 0 0 0,-1 0 0 0 0,1 1-1 0 0,-1-1 1 0 0,1 0 0 0 0,0 0 0 0 0,0 0 0 0 0,-1-1-1 0 0,1 1 1 0 0,0 0 0 0 0,0-1 0 0 0,0 1-1 0 0,1-1 96 0 0,6 0-1736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4:46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62 100 13184 0 0,'0'0'604'0'0,"0"0"-14"0"0,0 0-352 0 0,0 0-94 0 0,0 0 0 0 0,0 0 0 0 0,0 0 50 0 0,20 0 2474 0 0,-6 0-2019 0 0,-13 0-511 0 0,-1 0-64 0 0,0 0 6 0 0,0 0-6 0 0,0 0 11 0 0,0 0-16 0 0,-10 11 123 0 0,9-9-162 0 0,-3 1-6 0 0,-12-2 24 0 0,15-1-115 0 0,1 0-14 0 0,-8-14-4618 0 0,7 9-755 0 0</inkml:trace>
  <inkml:trace contextRef="#ctx0" brushRef="#br0" timeOffset="1046.959">144 1 15896 0 0,'-2'0'727'0'0,"-5"0"-617"0"0,-1 1-1 0 0,0 1 0 0 0,1 0 1 0 0,-1 0-1 0 0,1 0 0 0 0,-1 1 1 0 0,1 0-1 0 0,0 0 0 0 0,0 1 1 0 0,0 0-1 0 0,1 0 0 0 0,0 0 1 0 0,-1 1-1 0 0,1 0 0 0 0,1 0 1 0 0,-1 1-1 0 0,1 0 0 0 0,0 0 1 0 0,0 1-110 0 0,3-5 48 0 0,1 0 1 0 0,0 0 0 0 0,0 0-1 0 0,0 0 1 0 0,0 0-1 0 0,0 0 1 0 0,1 0 0 0 0,-1 1-1 0 0,0 0-48 0 0,3 8-952 0 0,6-2-3828 0 0,0-4-986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4:46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43 13104 0 0,'0'0'297'0'0,"0"0"39"0"0,0 0 19 0 0,0 0-34 0 0,-13-9 330 0 0,11 5-218 0 0,2 3-350 0 0,-1 1 0 0 0,1-1 0 0 0,-1 1-1 0 0,1-1 1 0 0,0 1 0 0 0,-1-1-1 0 0,1 0 1 0 0,0 1 0 0 0,-1-1 0 0 0,1 1-1 0 0,0-1 1 0 0,0 0 0 0 0,-1 1 0 0 0,1-1-1 0 0,0 1 1 0 0,0-1 0 0 0,0 0 0 0 0,0 1-1 0 0,0-1 1 0 0,0 0 0 0 0,0 1 0 0 0,0-1-1 0 0,0 0 1 0 0,0 1 0 0 0,1-1 0 0 0,-1 0-1 0 0,0 1 1 0 0,0-1 0 0 0,1 1 0 0 0,-1-1-1 0 0,0 0 1 0 0,1 1 0 0 0,-1-1-1 0 0,0 1 1 0 0,1-1 0 0 0,-1 1 0 0 0,1-1-1 0 0,-1 1 1 0 0,1-1 0 0 0,-1 1 0 0 0,1 0-1 0 0,-1-1 1 0 0,1 1 0 0 0,0 0 0 0 0,-1-1-1 0 0,1 1-82 0 0,5-2 0 0 0,0 2 0 0 0,4-1 151 0 0,-8 1-1177 0 0,0 1-435 0 0,6 3 630 0 0</inkml:trace>
  <inkml:trace contextRef="#ctx0" brushRef="#br0" timeOffset="436.414">226 37 3224 0 0,'-8'-14'10310'0'0,"11"13"-4870"0"0,9 4-4487 0 0,15 7-801 0 0,-25-10-94 0 0,1 1-1 0 0,-1 1 0 0 0,0-1 0 0 0,-1 0 1 0 0,1 0-1 0 0,0 1 0 0 0,0-1 0 0 0,0 1 0 0 0,-1-1 1 0 0,1 1-1 0 0,-1 0 0 0 0,1 0 0 0 0,-1 0 1 0 0,0 0-58 0 0,0-1 20 0 0,-1 1 1 0 0,1-1-1 0 0,-1 1 1 0 0,0-1-1 0 0,0 1 1 0 0,0-1 0 0 0,0 1-1 0 0,0 0 1 0 0,0-1-1 0 0,0 1 1 0 0,0-1-1 0 0,0 1 1 0 0,-1-1 0 0 0,1 1-1 0 0,-1-1 1 0 0,1 1-1 0 0,-1-1 1 0 0,0 0 0 0 0,1 1-1 0 0,-1-1 1 0 0,-1 1-21 0 0,-7 12 137 0 0,-2 0 1 0 0,1-1-1 0 0,-2 0 1 0 0,0-1 0 0 0,0-1-1 0 0,-1 0 1 0 0,-7 5-138 0 0,-5 4 69 0 0,9-8-181 0 0,0 0-1 0 0,-1-2 1 0 0,-5 3 112 0 0,-26 16-3638 0 0,44-27 2821 0 0,1 0 0 0 0,-1 0 0 0 0,0-1 0 0 0,0 1 0 0 0,0-1 0 0 0,0 0 0 0 0,-2 1 817 0 0,6-2-103 0 0,-4 1-2901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5:00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1 610 8752 0 0,'-1'14'936'0'0,"3"-7"-653"0"0,0 0 0 0 0,1 1 1 0 0,0-1-1 0 0,0 0 0 0 0,0 0 1 0 0,1-1-1 0 0,0 1 0 0 0,0-1 1 0 0,1 0-1 0 0,-1 0 0 0 0,1 0 1 0 0,4 3-284 0 0,9 7 698 0 0,-15-12-507 0 0,1 0 1 0 0,0 0-1 0 0,1-1 1 0 0,-1 0-1 0 0,1 0 1 0 0,-1 0-1 0 0,3 1-191 0 0,-4-2 169 0 0,1 0-1 0 0,0-1 1 0 0,0 1-1 0 0,0-1 1 0 0,0 1-1 0 0,1-1 1 0 0,-1-1 0 0 0,0 1-1 0 0,0-1 1 0 0,1 1-1 0 0,-1-1 1 0 0,0 0-1 0 0,0-1 1 0 0,1 1-1 0 0,-1-1 1 0 0,0 0-1 0 0,2 0-168 0 0,-4 0 78 0 0,0-1-1 0 0,1 1 0 0 0,-1 0 0 0 0,-1-1 0 0 0,1 1 0 0 0,0-1 1 0 0,0 1-1 0 0,-1-1 0 0 0,1 0 0 0 0,-1 0 0 0 0,1 0 0 0 0,-1 0 0 0 0,0 0 1 0 0,1 0-1 0 0,-1 0 0 0 0,0 0 0 0 0,-1-1 0 0 0,1 1 0 0 0,0 0 0 0 0,-1-1 1 0 0,1 1-1 0 0,-1 0 0 0 0,0-1 0 0 0,0 1 0 0 0,0-1-77 0 0,1-10 336 0 0,0-1 0 0 0,-2 0 0 0 0,-1-12-336 0 0,1 18 15 0 0,-21-150 161 0 0,-8-91-455 0 0,23 185 238 0 0,7 57 49 0 0,-1 0 0 0 0,1 0-1 0 0,1 0 1 0 0,-1 0 0 0 0,1 0-1 0 0,1 0 1 0 0,-1 0 0 0 0,2-2-8 0 0,-3 7 4 0 0,1 0-1 0 0,-1 0 1 0 0,1 0 0 0 0,0-1 0 0 0,0 1-1 0 0,0 0 1 0 0,1 0 0 0 0,-1 0 0 0 0,0 0 0 0 0,1 1-1 0 0,-1-1 1 0 0,1 0 0 0 0,0 1 0 0 0,-1-1 0 0 0,1 1-1 0 0,0-1 1 0 0,0 1 0 0 0,0 0 0 0 0,0 0-1 0 0,0 0 1 0 0,0 0 0 0 0,0 0 0 0 0,1 0 0 0 0,-1 0-1 0 0,2 0-3 0 0,6 0-40 0 0,44-3 20 0 0,-45 4 5 0 0,1 1-1 0 0,-1 1 0 0 0,0-1 0 0 0,2 2 16 0 0,-2-1-4 0 0,1 0 0 0 0,-1-1 0 0 0,1 0-1 0 0,1 0 5 0 0,15 0 0 0 0,25-2 11 0 0,37-5 146 0 0,42-7 199 0 0,10-1-290 0 0,23 6-55 0 0,-25 2-12 0 0,226-18 1 0 0,-344 23-98 0 0,0 1 1 0 0,0 2-1 0 0,0 0 0 0 0,0 0 0 0 0,0 2 98 0 0,-18-3-1169 0 0,-2-1-3675 0 0,0 0-1573 0 0</inkml:trace>
  <inkml:trace contextRef="#ctx0" brushRef="#br0" timeOffset="524.591">509 391 6912 0 0,'0'0'314'0'0,"0"0"-6"0"0,0 0-1 0 0,0 0 729 0 0,14-12 5269 0 0,-12 8-6133 0 0,1 1-1 0 0,0-1 1 0 0,0 1 0 0 0,0 0-1 0 0,0 0 1 0 0,1 1 0 0 0,2-2-172 0 0,41-36 78 0 0,-44 38-69 0 0,0-1 0 0 0,0 0 1 0 0,0 0-1 0 0,0-1 0 0 0,-1 1 0 0 0,1 0 0 0 0,-1-1 0 0 0,1-1-9 0 0,-1-1 0 0 0,-2 6 39 0 0,0-1-1 0 0,0 1 0 0 0,0 0 0 0 0,0-1 0 0 0,0 1 0 0 0,0 0 0 0 0,0-1 0 0 0,0 1 0 0 0,0-1 0 0 0,0 1 1 0 0,1 0-1 0 0,-1-1 0 0 0,0 1 0 0 0,0 0 0 0 0,0 0 0 0 0,0-1 0 0 0,1 1 0 0 0,-1 0 0 0 0,0-1 0 0 0,0 1 1 0 0,1 0-1 0 0,-1 0 0 0 0,0-1 0 0 0,0 1 0 0 0,1 0-38 0 0,-1 6 2431 0 0,-6 10-2297 0 0,0 0-1 0 0,2 0 1 0 0,0 0-1 0 0,1 0 1 0 0,0 1-1 0 0,1 0 1 0 0,1 6-134 0 0,-5 28 9 0 0,-15 110 131 0 0,19-145-346 0 0,-2 15 563 0 0,4-11-4482 0 0,0-20 2632 0 0</inkml:trace>
  <inkml:trace contextRef="#ctx0" brushRef="#br0" timeOffset="839.768">721 441 14768 0 0,'0'0'678'0'0,"8"3"225"0"0,11-1-650 0 0,1 0 0 0 0,0-1 0 0 0,0-1 0 0 0,-1-1 0 0 0,1-1-1 0 0,0 0 1 0 0,0-2-253 0 0,48-4 1219 0 0,-51 7-1043 0 0,-1-2 0 0 0,9-2-176 0 0,-2-1-2993 0 0,-22 6-3136 0 0</inkml:trace>
  <inkml:trace contextRef="#ctx0" brushRef="#br0" timeOffset="1104.235">868 300 16128 0 0,'-1'0'63'0'0,"1"1"0"0"0,-1-1 0 0 0,1 0 1 0 0,-1 1-1 0 0,1-1 0 0 0,-1 0 1 0 0,1 1-1 0 0,0-1 0 0 0,-1 1 1 0 0,1-1-1 0 0,-1 1 0 0 0,1-1 1 0 0,0 1-1 0 0,0-1 0 0 0,-1 1 1 0 0,1-1-1 0 0,0 1 0 0 0,0-1 0 0 0,0 1 1 0 0,-1-1-1 0 0,1 1 0 0 0,0 0 1 0 0,0-1-1 0 0,0 1 0 0 0,0-1 1 0 0,0 1-1 0 0,0-1 0 0 0,0 1 1 0 0,0 0-1 0 0,1 0-63 0 0,5 22-208 0 0,-1-7 344 0 0,10 28 1284 0 0,-8-6 422 0 0,-2 11-1842 0 0,-4-44 35 0 0,-1 1 1 0 0,-1-1 0 0 0,1 1-1 0 0,-1-1 1 0 0,-1 3-36 0 0,-1 20 191 0 0,3 38-44 0 0,0-64-234 0 0,0-1 0 0 0,0 0 1 0 0,0 0-1 0 0,0 1 0 0 0,1-1 1 0 0,-1 0-1 0 0,0 0 0 0 0,1 1 1 0 0,-1-1-1 0 0,1 0 0 0 0,-1 0 1 0 0,1 0-1 0 0,-1 0 0 0 0,1 0 1 0 0,0 0-1 0 0,0 0 0 0 0,-1 0 1 0 0,1 0-1 0 0,0 0 0 0 0,0 0 1 0 0,0 0-1 0 0,0 0 0 0 0,1 0 87 0 0,-1 0-546 0 0,1-1-1 0 0,-1 1 0 0 0,0-1 1 0 0,1 1-1 0 0,-1-1 0 0 0,1 0 1 0 0,-1 1-1 0 0,0-1 1 0 0,1 0-1 0 0,-1 0 0 0 0,1 0 1 0 0,-1 0-1 0 0,2 0 547 0 0,6-2-5473 0 0</inkml:trace>
  <inkml:trace contextRef="#ctx0" brushRef="#br0" timeOffset="1333.146">1418 249 3224 0 0,'0'0'800'0'0,"0"0"2152"0"0,0 0 948 0 0,0 0 188 0 0,-2 2-510 0 0,-13 14-2079 0 0,11-13-1487 0 0,0 1 0 0 0,1-1 0 0 0,-1 1 1 0 0,1 0-1 0 0,0 0 0 0 0,0 0 0 0 0,1 0 0 0 0,-1 1 1 0 0,1-1-1 0 0,0 0 0 0 0,0 1 0 0 0,0 0 0 0 0,0 2-12 0 0,1 1-7 0 0,0 1 0 0 0,1-1-1 0 0,0 0 1 0 0,0 0-1 0 0,1 0 1 0 0,0 1-1 0 0,0-1 1 0 0,1 0-1 0 0,0 0 1 0 0,0 0 0 0 0,1-1-1 0 0,0 1 1 0 0,1-1-1 0 0,0 1 1 0 0,0-1-1 0 0,0 0 1 0 0,1-1-1 0 0,0 1 1 0 0,5 5 7 0 0,49 57-83 0 0,-57-68 84 0 0,-1 1-1 0 0,0 0 0 0 0,0 0 0 0 0,1-1 1 0 0,-1 1-1 0 0,0 0 0 0 0,0 0 0 0 0,-1 0 1 0 0,1 0-1 0 0,0 2 0 0 0,-1-3 18 0 0,1-1 1 0 0,-1 1 0 0 0,0 0-1 0 0,0 0 1 0 0,0 0 0 0 0,0-1 0 0 0,0 1-1 0 0,0 0 1 0 0,0 0 0 0 0,0-1-1 0 0,0 1 1 0 0,-1 0 0 0 0,1 0-1 0 0,0-1 1 0 0,0 1 0 0 0,-1 0-1 0 0,1 0 1 0 0,0-1 0 0 0,-1 1-1 0 0,1 0 1 0 0,-1-1 0 0 0,1 1-1 0 0,-1-1 1 0 0,1 1 0 0 0,-1-1-1 0 0,0 1-18 0 0,-6 4 127 0 0,-1-1-1 0 0,1 0 0 0 0,-1 0 0 0 0,0-1 0 0 0,0 0 0 0 0,0-1 1 0 0,-1 1-127 0 0,-62 11 189 0 0,53-11-203 0 0,-1 0-412 0 0,-27 4-2428 0 0,27-6-3820 0 0</inkml:trace>
  <inkml:trace contextRef="#ctx0" brushRef="#br0" timeOffset="2293.901">1720 261 11056 0 0,'0'0'505'0'0,"0"0"-9"0"0,4-7 145 0 0,-3 6-469 0 0,1-1 0 0 0,-1 1 0 0 0,1 0 0 0 0,-1 0 0 0 0,1-1 0 0 0,-1 1 0 0 0,1 0 0 0 0,0 1 0 0 0,-1-1 0 0 0,1 0 0 0 0,0 0 0 0 0,0 1 0 0 0,0-1-1 0 0,0 1 1 0 0,-1-1 0 0 0,1 1 0 0 0,0 0 0 0 0,0 0 0 0 0,0 0 0 0 0,0 0 0 0 0,0 0 0 0 0,0 0 0 0 0,0 1 0 0 0,0-1 0 0 0,0 0 0 0 0,0 1-172 0 0,4 1 216 0 0,0 0 1 0 0,-1 1-1 0 0,1 0 1 0 0,-1 0-1 0 0,0 0 1 0 0,0 0-1 0 0,0 1 1 0 0,4 3-217 0 0,33 36 778 0 0,-36-36-618 0 0,5 5 42 0 0,-2 1 0 0 0,0 0 0 0 0,0 0 0 0 0,-1 1 0 0 0,-1 0 0 0 0,0 0 0 0 0,0 2-202 0 0,2 13 216 0 0,-1-1 1 0 0,-2 1-1 0 0,0 5-216 0 0,-2-13 88 0 0,-2-11-18 0 0,-2 0-1 0 0,1 1 1 0 0,-2-1-1 0 0,1 1 1 0 0,-2 3-70 0 0,2-13 5 0 0,0 1 29 0 0,-1 1 0 0 0,1-1 0 0 0,0 0 0 0 0,-1 1 0 0 0,1-1 0 0 0,-1 0-1 0 0,0 0 1 0 0,0 0 0 0 0,0 1 0 0 0,0-1 0 0 0,0 0 0 0 0,-1 0 0 0 0,1 0 0 0 0,-1 1-34 0 0,1-3 19 0 0,0 1 0 0 0,0 0 0 0 0,0-1 0 0 0,0 1 0 0 0,0-1 0 0 0,0 1 0 0 0,0-1 0 0 0,0 1 0 0 0,0-1 0 0 0,-1 0 0 0 0,1 1 0 0 0,0-1 0 0 0,0 0 0 0 0,0 0 0 0 0,0 0 0 0 0,-1 0 0 0 0,1 0 0 0 0,0 0 0 0 0,0 0 0 0 0,0-1 0 0 0,0 1 0 0 0,0 0 0 0 0,-1 0 0 0 0,1-1 0 0 0,0 1 0 0 0,0-1 0 0 0,0 1 0 0 0,0-1 0 0 0,0 0-19 0 0,-1 0 27 0 0,-1-1 1 0 0,1 0 0 0 0,0 1 0 0 0,0-1-1 0 0,-1 0 1 0 0,1-1 0 0 0,1 1-1 0 0,-1 0 1 0 0,0 0 0 0 0,1-1 0 0 0,-1 1-1 0 0,1-1 1 0 0,-1 1 0 0 0,1-1 0 0 0,0-2-28 0 0,-4-7 58 0 0,2 0 0 0 0,0-1 0 0 0,0 1-58 0 0,2 7 18 0 0,0-7-3 0 0,-1 1 0 0 0,2 0 0 0 0,-1-1 0 0 0,2 1 1 0 0,-1-1-1 0 0,2 1 0 0 0,2-11-15 0 0,3-8-25 0 0,1 1 0 0 0,6-13 25 0 0,-9 29-139 0 0,1 0 0 0 0,1 1 0 0 0,0 0 0 0 0,0 0 0 0 0,1 0 139 0 0,46-57-183 0 0,-14 19 145 0 0,-23 30 16 0 0,2 0 0 0 0,0 2 0 0 0,1 0 1 0 0,1 1-1 0 0,1 1 0 0 0,0 0 22 0 0,22-10-1076 0 0,-28 16 501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4:59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54 216 2760 0 0,'-5'-3'171'0'0,"1"1"0"0"0,0-2 0 0 0,0 1 0 0 0,0 0 0 0 0,0-1 0 0 0,0 0 0 0 0,0-1-171 0 0,-13-17 7965 0 0,14 8-3695 0 0,3-10-2625 0 0,1 21-1515 0 0,-1 1 1 0 0,0 0 0 0 0,1 0-1 0 0,0 0 1 0 0,0-1-1 0 0,0 1 1 0 0,0 0 0 0 0,0 0-1 0 0,0 0 1 0 0,0 0-1 0 0,0 1 1 0 0,1-1 0 0 0,-1 0-1 0 0,1 0 1 0 0,0 1-1 0 0,-1-1 1 0 0,1 1 0 0 0,0 0-1 0 0,0-1 1 0 0,0 1-1 0 0,0 0 1 0 0,0 0 0 0 0,0 0-1 0 0,0 0 1 0 0,0 1-1 0 0,0-1 1 0 0,0 0 0 0 0,1 1-1 0 0,-1 0 1 0 0,0-1-1 0 0,0 1 1 0 0,1 0 0 0 0,0 0-131 0 0,7 0-44 0 0,0 0-1 0 0,1 1 1 0 0,-1 0 0 0 0,0 1 0 0 0,1 0 0 0 0,6 3 44 0 0,-6-1 1 0 0,1 0 0 0 0,-1 1 0 0 0,0 1 0 0 0,0 0 0 0 0,0 0 0 0 0,-1 1 0 0 0,0 0 0 0 0,0 1 0 0 0,3 4-1 0 0,15 15 22 0 0,-1 2 0 0 0,7 10-22 0 0,-23-23 0 0 0,0 0 0 0 0,5 12 0 0 0,2 1 11 0 0,-8-12 29 0 0,-1 1 1 0 0,-1 1-1 0 0,-1-1 0 0 0,0 1 0 0 0,-1 3-40 0 0,-5-16 32 0 0,1-1 0 0 0,-2 0 0 0 0,1 0-1 0 0,0 1 1 0 0,-1-1 0 0 0,0 0 0 0 0,0 1 0 0 0,-1-1-1 0 0,0 1 1 0 0,0-1 0 0 0,0 0 0 0 0,0 0-1 0 0,-1 0 1 0 0,0 0 0 0 0,0 0 0 0 0,0 0 0 0 0,0 0-1 0 0,-3 3-31 0 0,3-6 18 0 0,0 0-1 0 0,0 0 1 0 0,0-1-1 0 0,0 1 1 0 0,0 0-1 0 0,0-1 1 0 0,0 0-1 0 0,-1 1 0 0 0,1-1 1 0 0,0 0-1 0 0,-1 0 1 0 0,1-1-1 0 0,-1 1 1 0 0,1 0-1 0 0,-1-1 1 0 0,0 1-1 0 0,1-1 1 0 0,-1 0-1 0 0,1 0 1 0 0,-1 0-1 0 0,0 0 0 0 0,1-1 1 0 0,-1 1-1 0 0,1 0 1 0 0,-1-1-1 0 0,1 0 1 0 0,-1 0-1 0 0,1 0 1 0 0,-1 0-1 0 0,1 0 1 0 0,0 0-1 0 0,-1-1 1 0 0,1 1-1 0 0,0-1 0 0 0,0 1 1 0 0,0-1-1 0 0,0 0 1 0 0,1 0-1 0 0,-1 0 1 0 0,0 0-1 0 0,1 0 1 0 0,-1-1-18 0 0,-3-7 3 0 0,1 0 0 0 0,0-1 0 0 0,1 0 0 0 0,0 0 0 0 0,0 0 0 0 0,1 0 0 0 0,1 0 0 0 0,0-1 0 0 0,0 1 0 0 0,1 0 0 0 0,1-1 0 0 0,0 1 0 0 0,1-6-3 0 0,6-24-274 0 0,1 0 1 0 0,14-39 273 0 0,-21 76-18 0 0,5-23 24 0 0,2 2 0 0 0,1-1 0 0 0,1 1 0 0 0,1 1 0 0 0,4-5-6 0 0,-4 5 76 0 0,-10 19-46 0 0,1 0-1 0 0,-1 0 1 0 0,1 1 0 0 0,0-1 0 0 0,0 1 0 0 0,0 0-1 0 0,0 0 1 0 0,3-2-30 0 0,-6 6-94 0 0,0 0-60 0 0,0 0-7 0 0,0 0-178 0 0,0 0-723 0 0,1 0 836 0 0,-1 0 0 0 0,1 1 0 0 0,-1-1 0 0 0,0 0 0 0 0,1 1 0 0 0,-1-1 0 0 0,0 1 0 0 0,1-1 0 0 0,-1 0 0 0 0,0 1 0 0 0,0-1 0 0 0,1 1 0 0 0,-1-1 0 0 0,0 1 0 0 0,0-1 0 0 0,0 1 0 0 0,0 0 226 0 0,-1 7-6579 0 0</inkml:trace>
  <inkml:trace contextRef="#ctx0" brushRef="#br0" timeOffset="360.182">699 250 5984 0 0,'0'0'464'0'0,"-9"6"160"0"0,-4 7 4892 0 0,-19 19 1553 0 0,3 3-6839 0 0,27-32-229 0 0,0 0-1 0 0,0 0 0 0 0,0 0 0 0 0,0 0 0 0 0,1 0 0 0 0,0 1 1 0 0,0-1-1 0 0,0 1 0 0 0,0-1 0 0 0,0 1 0 0 0,1-1 0 0 0,-1 1 1 0 0,1-1-1 0 0,0 1 0 0 0,0-1 0 0 0,0 1 0 0 0,1-1 0 0 0,-1 1 1 0 0,1 0-1 0 0,0-1 0 0 0,0 2 0 0 0,1 0-5 0 0,0 0-1 0 0,1 0 1 0 0,-1 0 0 0 0,1 0 0 0 0,0 0 0 0 0,1 0 0 0 0,-1-1-1 0 0,1 1 1 0 0,0-1 0 0 0,0 0 0 0 0,0 0 0 0 0,0-1-1 0 0,1 1 6 0 0,54 40-64 0 0,-54-40 75 0 0,-5-4-8 0 0,1 0 0 0 0,-1 0 0 0 0,0 1 0 0 0,1-1 1 0 0,-1 0-1 0 0,0 0 0 0 0,1 1 0 0 0,-1-1 0 0 0,0 0 0 0 0,1 1 0 0 0,-1-1 0 0 0,0 0 0 0 0,0 1 0 0 0,0-1 0 0 0,1 0 0 0 0,-1 1 1 0 0,0-1-1 0 0,0 0 0 0 0,0 1 0 0 0,0-1 0 0 0,0 1 0 0 0,0-1 0 0 0,0 0 0 0 0,0 1 0 0 0,0-1 0 0 0,0 1 0 0 0,0-1 1 0 0,0 0-1 0 0,0 1 0 0 0,0-1 0 0 0,0 1 0 0 0,0-1 0 0 0,0 0 0 0 0,0 1 0 0 0,-1-1-3 0 0,1 1 12 0 0,0 2 30 0 0,-1-1-1 0 0,0 1 0 0 0,1 0 1 0 0,-1 0-1 0 0,0-1 1 0 0,-1 1-1 0 0,1-1 1 0 0,0 1-1 0 0,-1-1 1 0 0,1 0-1 0 0,-1 1 1 0 0,0-1-1 0 0,1 0 1 0 0,-1 0-1 0 0,0 0 0 0 0,0 0 1 0 0,-1 0-1 0 0,1-1 1 0 0,0 1-1 0 0,-2 0-41 0 0,-3 3-551 0 0,0-1 0 0 0,0 0-1 0 0,-1-1 1 0 0,1 1 0 0 0,-1-2-1 0 0,-4 2 552 0 0,2-1-6371 0 0</inkml:trace>
  <inkml:trace contextRef="#ctx0" brushRef="#br0" timeOffset="723.308">987 222 18655 0 0,'6'0'915'0'0,"8"-1"-622"0"0,-1 0 0 0 0,1-2 0 0 0,0 1 0 0 0,4-3-293 0 0,31-5 283 0 0,-45 9-242 0 0,13-1 73 0 0,1 0 1 0 0,-1 0 0 0 0,1 2 0 0 0,0 0-1 0 0,4 2-114 0 0,3 5-1450 0 0,-24-7-172 0 0</inkml:trace>
  <inkml:trace contextRef="#ctx0" brushRef="#br0" timeOffset="1013.048">884 408 4608 0 0,'0'0'353'0'0,"2"-1"163"0"0,48-7 6825 0 0,1 1-3402 0 0,52-3-3302 0 0,30-3-5962 0 0,-113 10 152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4:49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90 482 18167 0 0,'0'0'830'0'0,"0"0"-14"0"0,3 0-526 0 0,88-17 665 0 0,-20 7 78 0 0,-55 9-920 0 0,-1 1 0 0 0,0 0 0 0 0,0 1 0 0 0,14 3-113 0 0,8 7-2674 0 0,-36-10 1700 0 0</inkml:trace>
  <inkml:trace contextRef="#ctx0" brushRef="#br0" timeOffset="185.821">0 610 15408 0 0,'0'0'704'0'0,"0"0"-15"0"0,0 0-397 0 0,0 0-20 0 0,2 1 42 0 0,6 3 62 0 0,1-1-1 0 0,0 0 1 0 0,-1-1-1 0 0,1 1 0 0 0,0-2 1 0 0,0 1-1 0 0,0-1 0 0 0,2-1-375 0 0,23 1 1482 0 0,21-3-1482 0 0,4-1 153 0 0,124 6-2192 0 0,-163-3 1224 0 0</inkml:trace>
  <inkml:trace contextRef="#ctx0" brushRef="#br0" timeOffset="23668.617">683 707 4608 0 0,'0'0'208'0'0,"-1"0"-9"0"0,-6 0 146 0 0,6 0 1228 0 0,1 0 528 0 0,0 0 99 0 0,3 14 1276 0 0,41 83 216 0 0,-12-39-2847 0 0,-31-56-807 0 0,1 1 0 0 0,-1 0 0 0 0,1 0 0 0 0,0-1 0 0 0,0 1 0 0 0,0-1-1 0 0,0 1-37 0 0,11 14 257 0 0,-11-15-217 0 0,-1 0 0 0 0,0 0-1 0 0,1-1 1 0 0,-1 1 0 0 0,1 0 0 0 0,-1-1 0 0 0,1 1 0 0 0,0-1 0 0 0,0 0 0 0 0,0 1 0 0 0,1 0-40 0 0,15 11 447 0 0,-17-13-434 0 0,-1 1-1 0 0,1-1 0 0 0,0 1 1 0 0,-1-1-1 0 0,1 1 1 0 0,0-1-1 0 0,0 0 0 0 0,-1 1 1 0 0,1-1-1 0 0,0 0 0 0 0,0 0 1 0 0,0 0-1 0 0,0 1 1 0 0,-1-1-1 0 0,1 0 0 0 0,0 0 1 0 0,1 0-13 0 0,8 1 141 0 0,-8 0-37 0 0,-2-1 26 0 0,0 0 104 0 0,0 0 44 0 0,0 0 8 0 0,0-8 282 0 0,2-5-163 0 0,1-2 2 0 0,-3 9-363 0 0,0 1 0 0 0,0-1 0 0 0,1 0 0 0 0,-1 1 0 0 0,1-1 0 0 0,1 1 0 0 0,-1-1 0 0 0,2-1-44 0 0,5-30 188 0 0,-7 30-156 0 0,0 1 0 0 0,1-1 0 0 0,-1 1 0 0 0,1 0 0 0 0,1-1 0 0 0,2-5-32 0 0,-3 8 16 0 0,-1-1-1 0 0,0 1 0 0 0,1-1 1 0 0,-2 0-1 0 0,1 0 0 0 0,-1 1 1 0 0,1-5-16 0 0,-1 3 13 0 0,0 0 1 0 0,1 0 0 0 0,0 0 0 0 0,0 0-1 0 0,1-2-13 0 0,0 0-8 0 0,0-1-1 0 0,0 1 0 0 0,-1 0 1 0 0,-1-1-1 0 0,1 1 0 0 0,-2-3 9 0 0,4-31-28 0 0,-3 5 1 0 0,0 30 20 0 0,0 0-1 0 0,0 0 1 0 0,0 0-1 0 0,1 0 1 0 0,0 0-1 0 0,1-2 8 0 0,0 2 13 0 0,0 0 0 0 0,0-1-1 0 0,-1 1 1 0 0,0 0 0 0 0,0-1-1 0 0,-1-4-12 0 0,1 6 15 0 0,-1 0 0 0 0,1 1 0 0 0,1-1 0 0 0,-1 0 0 0 0,1 0 0 0 0,2-4-15 0 0,-2 3 13 0 0,1 1-1 0 0,-2-1 1 0 0,1 0-1 0 0,-1-1-12 0 0,0 2 0 0 0,1 1 0 0 0,-1-1 0 0 0,1 0 0 0 0,0 1 0 0 0,1-2 0 0 0,6-23 0 0 0,-8 28-9 0 0,-1 0 0 0 0,1 0 0 0 0,-1 0 0 0 0,1 0-1 0 0,0 0 1 0 0,0 0 0 0 0,0 1 0 0 0,0-1 0 0 0,2-1 9 0 0,-2 1-11 0 0,0 1 1 0 0,0 0 0 0 0,0-1 0 0 0,0 1-1 0 0,-1-1 1 0 0,1 1 0 0 0,0-1 0 0 0,-1 1-1 0 0,1-1 1 0 0,-1 0 0 0 0,0 1 0 0 0,1-1-1 0 0,-1-1 11 0 0,0 0 10 0 0,0 0 0 0 0,0 1 0 0 0,1-1 0 0 0,-1 0 0 0 0,1 0 0 0 0,-1 1-1 0 0,1-1 1 0 0,0 1 0 0 0,0-1 0 0 0,0 1 0 0 0,1-2-10 0 0,0 0 26 0 0,-2 3-21 0 0,1-1 0 0 0,-1 1 0 0 0,0 0 1 0 0,1 0-1 0 0,-1-1 0 0 0,0 1 0 0 0,0 0 0 0 0,0-1 1 0 0,0 1-1 0 0,0 0 0 0 0,-1-1-5 0 0,1 1 1 0 0,0 0 1 0 0,0 0-1 0 0,0 0 0 0 0,0 0 1 0 0,0 0-1 0 0,0 0 0 0 0,0-1 1 0 0,0 1-1 0 0,0 0 0 0 0,0 0 1 0 0,1 0-1 0 0,-1 0 0 0 0,0 0 1 0 0,1 0-1 0 0,-1 0 1 0 0,1 0-1 0 0,-1 1 0 0 0,1-2-1 0 0,10-18-135 0 0,-10 18 117 0 0,-1 0 0 0 0,1 0 0 0 0,0 0-1 0 0,0 0 1 0 0,1 0 0 0 0,-1 0 0 0 0,0 1 0 0 0,2-2 18 0 0,-3 3 0 0 0,0 0 0 0 0,0-1 0 0 0,0 1 0 0 0,0 0 0 0 0,1 0 0 0 0,-1 0 0 0 0,0-1 0 0 0,0 1 0 0 0,0 0 0 0 0,0 0 0 0 0,0 0 0 0 0,1-1 0 0 0,-1 1 0 0 0,0 0 0 0 0,0 0 0 0 0,0-1 0 0 0,0 1 0 0 0,0 0 0 0 0,0 0 0 0 0,0 0 0 0 0,0-1 0 0 0,0 1 0 0 0,0 0 0 0 0,0 0-1 0 0,0-1 1 0 0,0 1 0 0 0,0 0 0 0 0,0-1-2 0 0,0 1-1 0 0,0 0 1 0 0,-1 0-1 0 0,1 0 0 0 0,0-1 1 0 0,0 1-1 0 0,0 0 0 0 0,0 0 1 0 0,1-1-1 0 0,-1 1 0 0 0,0 0 1 0 0,0 0-1 0 0,0-1 1 0 0,0 1-1 0 0,0 0 0 0 0,0 0 1 0 0,0-1-1 0 0,0 1 0 0 0,0 0 1 0 0,0 0-1 0 0,1 0 0 0 0,-1-1 1 0 0,0 1-1 0 0,0 0 1 0 0,0 0-1 0 0,0 0 0 0 0,1 0 3 0 0,1-2-50 0 0,-1-2-51 0 0,-1 0 92 0 0,2 4-3 0 0,18-6-122 0 0,13 8 70 0 0,8 1 1 0 0,0-1 0 0 0,0-3 1 0 0,9-1 62 0 0,-13 0-62 0 0,119 1 0 0 0,-77 3 48 0 0,63-8 14 0 0,4-3-51 0 0,-90 7 38 0 0,15 1 13 0 0,-22 0 0 0 0,37-5 0 0 0,148-30 64 0 0,-210 34-65 0 0,-15 1 12 0 0,1 0 1 0 0,-1 0 0 0 0,9-3-12 0 0,-15 4 500 0 0,-2 0-3019 0 0,0 0-1826 0 0,-1 0-2052 0 0</inkml:trace>
  <inkml:trace contextRef="#ctx0" brushRef="#br0" timeOffset="24059.661">1204 399 5064 0 0,'3'-1'510'0'0,"16"-6"1573"0"0,-12 5 8586 0 0,-5 3-10574 0 0,0 1-1 0 0,0 0 1 0 0,-1 0-1 0 0,1 0 1 0 0,-1 1-1 0 0,1-1 1 0 0,-1 0-1 0 0,0 0 1 0 0,1 1-1 0 0,-1-1 1 0 0,-1 1-1 0 0,1-1 1 0 0,0 1-1 0 0,-1-1 1 0 0,1 1-1 0 0,-1 0 1 0 0,1-1-1 0 0,-1 2-94 0 0,0 5 113 0 0,-1 0 0 0 0,0 0 0 0 0,0 0 0 0 0,-1-1-1 0 0,0 2-112 0 0,-1 1 74 0 0,-1 0 0 0 0,-1 0 0 0 0,1-1 0 0 0,-5 6-74 0 0,1 0 67 0 0,2-4-9 0 0,0 0 1 0 0,1 0-1 0 0,1 0 0 0 0,-3 12-58 0 0,8-12 1 0 0,0-12-12 0 0,-1 1 0 0 0,0 0 0 0 0,0-1 0 0 0,0 1 1 0 0,1 0-1 0 0,-1-1 0 0 0,0 1 0 0 0,0 0 0 0 0,0-1 1 0 0,0 1-1 0 0,0 0 0 0 0,0-1 0 0 0,-1 1 0 0 0,1 0 1 0 0,0-1-1 0 0,0 1 0 0 0,0 0 0 0 0,-1-1 0 0 0,1 1 1 0 0,0-1-1 0 0,-1 1 11 0 0,5 3-944 0 0,-2-3-3449 0 0,-2-1-1495 0 0</inkml:trace>
  <inkml:trace contextRef="#ctx0" brushRef="#br0" timeOffset="24315.07">1341 529 7368 0 0,'0'0'568'0'0,"2"0"-374"0"0,68-1 6478 0 0,5 0-4003 0 0,53-5-326 0 0,-112 6-2437 0 0,0-1-1 0 0,0 0 1 0 0,0-1-1 0 0,-1-1 1 0 0,8-3 94 0 0,-21 6-1399 0 0,-2 0-442 0 0,0 0-85 0 0</inkml:trace>
  <inkml:trace contextRef="#ctx0" brushRef="#br0" timeOffset="24500.685">1582 377 3224 0 0,'0'0'620'0'0,"0"0"1396"0"0,0 0 616 0 0,-1 1 2157 0 0,-5 6-3329 0 0,4-2-1182 0 0,1-1 1 0 0,-1 1-1 0 0,1-1 1 0 0,-1 1-1 0 0,1-1 1 0 0,1 1-1 0 0,-1 0 0 0 0,0 2-278 0 0,-3 19 1473 0 0,-5 35 504 0 0,6-42-1620 0 0,0 5-138 0 0,0 1 0 0 0,-2-2-1 0 0,-1 1 1 0 0,-6 16-219 0 0,10-31-967 0 0,2-7-3316 0 0,0-2 2011 0 0</inkml:trace>
  <inkml:trace contextRef="#ctx0" brushRef="#br0" timeOffset="24822.247">2025 293 5064 0 0,'0'0'389'0'0,"0"0"180"0"0,0 0 1683 0 0,0 0 763 0 0,0 0 154 0 0,0 0-356 0 0,0 6-1123 0 0,-4 10-992 0 0,-4 15 914 0 0,4-20-1234 0 0,0 1 0 0 0,1-1 0 0 0,1 3-378 0 0,-1-3 188 0 0,0 0 0 0 0,-4 11-188 0 0,1-3 165 0 0,0 1 0 0 0,1 0 0 0 0,1 0 0 0 0,0 10-165 0 0,-1 6 230 0 0,4-16 267 0 0,1 1-298 0 0,0-21-197 0 0,0 1 1 0 0,0-1-1 0 0,0 0 0 0 0,-1 1 0 0 0,1-1 0 0 0,0 0 1 0 0,0 1-1 0 0,0-1 0 0 0,0 0 0 0 0,0 1 0 0 0,1-1 1 0 0,-1 0-1 0 0,0 1 0 0 0,0-1 0 0 0,0 0 0 0 0,0 1 1 0 0,0-1-1 0 0,0 0 0 0 0,0 1 0 0 0,1-1 0 0 0,-1 0 1 0 0,0 1-1 0 0,0-1 0 0 0,1 0 0 0 0,-1 1 0 0 0,0-1-2 0 0,1 0 39 0 0,-1 1 59 0 0,0 1 4 0 0,1 5-15 0 0,3-3-176 0 0,-3-3-471 0 0,-1-1-218 0 0,0 0-923 0 0,0 0-3705 0 0,0 0-1586 0 0</inkml:trace>
  <inkml:trace contextRef="#ctx0" brushRef="#br0" timeOffset="26682.351">2949 60 3680 0 0,'0'0'167'0'0,"0"0"326"0"0,0 0 1267 0 0,0 0 552 0 0,0 0 109 0 0,0 0-266 0 0,0 0-1194 0 0,0 0-529 0 0,0 0-103 0 0,0 0-15 0 0,-8 15 926 0 0,-1 1-487 0 0,0 1 0 0 0,-2 6-753 0 0,-13 23 669 0 0,-5 8 1033 0 0,-5 19-1702 0 0,4-9 446 0 0,-17 39-156 0 0,29-65 864 0 0,27-55-1130 0 0,-1 0 0 0 0,-1-1 0 0 0,0 0 0 0 0,2-15-24 0 0,8-18-12 0 0,5-11-444 0 0,3 2-1 0 0,3 0 0 0 0,2 2 1 0 0,11-13 456 0 0,-40 70-11 0 0,3-5-37 0 0,0-1 0 0 0,1 1-1 0 0,-1 0 1 0 0,1 1 0 0 0,3-3 48 0 0,-2 4-43 0 0,1 3 32 0 0,-6 1 12 0 0,0 0 1 0 0,0 0-1 0 0,0 0 0 0 0,0 0 0 0 0,0 0 0 0 0,0 1 0 0 0,1-1 0 0 0,-1 0 0 0 0,0 0 0 0 0,0 1 0 0 0,0-1 0 0 0,0 1 0 0 0,0-1 0 0 0,0 1 0 0 0,-1-1 0 0 0,1 1 0 0 0,0 0 0 0 0,0-1 0 0 0,0 1 1 0 0,0 0-1 0 0,-1 0 0 0 0,1-1 0 0 0,0 1 0 0 0,-1 0 0 0 0,1 0 0 0 0,0 0 0 0 0,-1 0-1 0 0,2 2 25 0 0,4 6 11 0 0,-2 0 1 0 0,1 0 0 0 0,-1 1-1 0 0,0-1 1 0 0,-1 1-1 0 0,0 0 1 0 0,0 1-37 0 0,12 36 141 0 0,29 64 264 0 0,-36-90-123 0 0,0 1 0 0 0,2 16-282 0 0,-8-30 26 0 0,1 2 11 0 0,6 26 152 0 0,-9-34-167 0 0,0 0 0 0 0,1 0 0 0 0,-1 0 0 0 0,0 1 0 0 0,0-1 0 0 0,0 0 0 0 0,0 0 0 0 0,0 0 0 0 0,-1 0 0 0 0,1 0 0 0 0,-1 1 0 0 0,1-1 0 0 0,-1 1-22 0 0,0-2 66 0 0,1-1-28 0 0,-3 6-636 0 0,-10-2-1196 0 0,5-4 68 0 0</inkml:trace>
  <inkml:trace contextRef="#ctx0" brushRef="#br0" timeOffset="26994.637">2839 261 8752 0 0,'0'0'673'0'0,"0"0"-256"0"0,0 0 549 0 0,9 0 1603 0 0,84-1 2376 0 0,46-4-4205 0 0,-71 4-3804 0 0,-46-1-2806 0 0</inkml:trace>
  <inkml:trace contextRef="#ctx0" brushRef="#br0" timeOffset="29545.285">3338 344 3224 0 0,'0'0'487'0'0,"0"0"835"0"0,0 0 371 0 0,13-12 5705 0 0,-9 9-7009 0 0,0 0-1 0 0,0 1 1 0 0,0-1 0 0 0,0 1 0 0 0,0 0 0 0 0,0 0 0 0 0,1 0 0 0 0,3 0-389 0 0,18-10 883 0 0,-23 12-834 0 0,0-1 0 0 0,0 0 0 0 0,0 1-1 0 0,0 0 1 0 0,0-1 0 0 0,1 1 0 0 0,-1 1 0 0 0,1-1-49 0 0,-2 0 46 0 0,-1 0-1 0 0,0 1 1 0 0,1-1 0 0 0,-1 1-1 0 0,0-1 1 0 0,1 1 0 0 0,-1-1 0 0 0,0 1-1 0 0,0 0 1 0 0,1 0 0 0 0,-1-1 0 0 0,0 1-1 0 0,1 1-45 0 0,-2-1 71 0 0,0 14 85 0 0,-1-12-120 0 0,0 0 1 0 0,-1 0-1 0 0,1 0 0 0 0,0 0 1 0 0,-1 0-1 0 0,0 0 1 0 0,0-1-1 0 0,0 1 0 0 0,0-1 1 0 0,0 1-1 0 0,0-1 0 0 0,-2 1-36 0 0,-33 25 246 0 0,17-15-173 0 0,-3 1 14 0 0,19-12-76 0 0,-1 1-1 0 0,1-1 0 0 0,0 1 0 0 0,-1 0 0 0 0,1 0 1 0 0,0 1-1 0 0,1-1 0 0 0,-1 1 0 0 0,1-1 0 0 0,-1 1 1 0 0,-1 4-11 0 0,5-8 12 0 0,-1 1 1 0 0,1 0-1 0 0,-1 0 1 0 0,1-1-1 0 0,0 1 1 0 0,0 0-1 0 0,-1 0 1 0 0,1 0-1 0 0,0 0 1 0 0,0 0-1 0 0,0 0 0 0 0,0-1 1 0 0,0 1-1 0 0,0 0 1 0 0,0 0-1 0 0,0 0 1 0 0,0 0-1 0 0,0 0 1 0 0,0 0-1 0 0,1-1 1 0 0,-1 1-1 0 0,0 0 1 0 0,1 0-1 0 0,-1 0 1 0 0,0-1-1 0 0,1 2-12 0 0,1-1 31 0 0,-1 0-1 0 0,0 1 0 0 0,1-1 1 0 0,0 0-1 0 0,-1 0 0 0 0,1 0 1 0 0,0 0-1 0 0,0 0 1 0 0,-1 0-1 0 0,1-1 0 0 0,2 1-30 0 0,18 8 101 0 0,28 7-42 0 0,-36-11-27 0 0,-8-3-18 0 0,0-1-1 0 0,1 1 1 0 0,-1-1 0 0 0,0-1 0 0 0,0 1 0 0 0,0-1-1 0 0,2 0-13 0 0,-7 0-74 0 0,1 0 0 0 0,-1 0 0 0 0,1 0 0 0 0,-1-1 0 0 0,1 1 0 0 0,-1 0 0 0 0,1-1-1 0 0,-1 1 1 0 0,1-1 0 0 0,-1 0 0 0 0,1 1 0 0 0,-1-1 0 0 0,0 0 0 0 0,0 0 0 0 0,1 0 0 0 0,-1 0 74 0 0,1-1-554 0 0,-1 1 0 0 0,1-1 1 0 0,-1 0-1 0 0,0 0 1 0 0,1 0-1 0 0,-1 0 1 0 0,0 0-1 0 0,0 0 1 0 0,0 0-1 0 0,0-1 554 0 0,1-5-2470 0 0</inkml:trace>
  <inkml:trace contextRef="#ctx0" brushRef="#br0" timeOffset="30030.872">3587 247 3680 0 0,'0'0'167'0'0,"1"0"-2214"0"0,0 0 4089 0 0,7-1 13939 0 0,-5 2-14437 0 0,-1 3-1456 0 0,1-1 0 0 0,-1 1 0 0 0,0-1-1 0 0,0 1 1 0 0,0 0 0 0 0,-1 0 0 0 0,1 0 0 0 0,-1 0-1 0 0,0 0 1 0 0,0 0 0 0 0,0 4-88 0 0,2 3 216 0 0,-1-1 28 0 0,-1 0 1 0 0,1 0 0 0 0,-1 0-1 0 0,-1 4-244 0 0,0-5 94 0 0,-1 1 0 0 0,1-1 0 0 0,-2 1 0 0 0,1-1 0 0 0,-1 1-94 0 0,1-5 62 0 0,-1 0 1 0 0,1 0-1 0 0,-1 0 1 0 0,1-1-1 0 0,-2 1 0 0 0,1 0 1 0 0,-2 2-63 0 0,4-7 53 0 0,0 0 11 0 0,0 0 6 0 0,0 0 15 0 0,0 0-16 0 0,0 0 1 0 0,0 0 15 0 0,0 0-14 0 0,13-17-135 0 0,-13 16-256 0 0,0-1 0 0 0,1 1 0 0 0,-1 0 1 0 0,0 0-1 0 0,0-1 0 0 0,0 1 0 0 0,0 0 0 0 0,0-1 1 0 0,0 1-1 0 0,0 0 0 0 0,0-1 0 0 0,-1 0 320 0 0,1-4-2252 0 0</inkml:trace>
  <inkml:trace contextRef="#ctx0" brushRef="#br0" timeOffset="30624.985">2570 713 2760 0 0,'0'0'405'0'0,"0"0"662"0"0,0 0 291 0 0,0 0 61 0 0,-4 2 419 0 0,4-2 3477 0 0,13 2-4762 0 0,0 0-1 0 0,0-2 1 0 0,0 1-1 0 0,0-2 0 0 0,-1 0 1 0 0,5-1-553 0 0,35-1 969 0 0,281-7 1245 0 0,-149 2-1531 0 0,16-2 339 0 0,-93 2-906 0 0,116-3 325 0 0,-135 7-740 0 0,-116 13-8328 0 0,15-6 2575 0 0</inkml:trace>
  <inkml:trace contextRef="#ctx0" brushRef="#br0" timeOffset="31100.301">2683 973 8752 0 0,'0'0'673'0'0,"0"-1"-415"0"0,0-1 0 0 0,0 1 0 0 0,0-1 1 0 0,0 1-1 0 0,0-1 0 0 0,0 1 0 0 0,1-1 0 0 0,-1 1 0 0 0,0-1 0 0 0,1 0-258 0 0,5-3 466 0 0,1 0-1 0 0,0 1 0 0 0,0-1 1 0 0,0 1-1 0 0,2 0-465 0 0,2-1 154 0 0,0 1-1 0 0,1 1 1 0 0,-1 0 0 0 0,1 0 0 0 0,0 1-1 0 0,6 0-153 0 0,31-6 1009 0 0,-40 7-752 0 0,0 0 1 0 0,-1 0-1 0 0,1 1 1 0 0,-1 1-1 0 0,1-1 1 0 0,0 1 0 0 0,-1 1-1 0 0,1-1 1 0 0,-1 2-1 0 0,9 2-257 0 0,-16-5 29 0 0,0 1-1 0 0,0-1 1 0 0,0 0-1 0 0,0 1 1 0 0,0-1-1 0 0,-1 1 1 0 0,1 0-1 0 0,0-1 1 0 0,0 1-1 0 0,0 0 1 0 0,0-1-1 0 0,0 1 1 0 0,-1 0-1 0 0,1 0 1 0 0,0 0-1 0 0,-1 0 1 0 0,1 0-1 0 0,-1-1 1 0 0,1 1-1 0 0,-1 0 1 0 0,1 0-1 0 0,-1 0 1 0 0,0 1-1 0 0,1-1 1 0 0,-1 0 0 0 0,0 0-1 0 0,0 0 1 0 0,0 0-1 0 0,0 0 1 0 0,0 0-1 0 0,0 0 1 0 0,0 0-1 0 0,0 0 1 0 0,0 0-1 0 0,-1 0 1 0 0,1 0-1 0 0,0 1 1 0 0,-1-1-29 0 0,0 2 16 0 0,0-1 1 0 0,0 1 0 0 0,-1-1-1 0 0,1 1 1 0 0,-1-1 0 0 0,1 1-1 0 0,-1-1 1 0 0,0 0 0 0 0,0 0-1 0 0,0 0 1 0 0,0 0 0 0 0,-1 0-1 0 0,0 1-16 0 0,-58 33 360 0 0,-28 11-360 0 0,60-32 144 0 0,-11 8-144 0 0,40-23 22 0 0,0 0 1 0 0,0 0-1 0 0,-1 1 0 0 0,1-1 0 0 0,0 0 0 0 0,0 0 0 0 0,0 0 0 0 0,0 0 0 0 0,-1 0 0 0 0,1 0 0 0 0,0 0 0 0 0,0 0 1 0 0,0 0-1 0 0,0 1 0 0 0,0-1 0 0 0,0 0 0 0 0,-1 0 0 0 0,1 0 0 0 0,0 0 0 0 0,0 0 0 0 0,0 1 0 0 0,0-1 0 0 0,0 0 0 0 0,0 0 1 0 0,0 0-1 0 0,0 0 0 0 0,0 1 0 0 0,0-1 0 0 0,0 0 0 0 0,0 0 0 0 0,0 0 0 0 0,0 0 0 0 0,0 1 0 0 0,0-1 0 0 0,0 0 1 0 0,0 0-1 0 0,0 0 0 0 0,0 1 0 0 0,0-1 0 0 0,0 0 0 0 0,0 0 0 0 0,0 0 0 0 0,0 0 0 0 0,0 0 0 0 0,0 1 0 0 0,1-1 0 0 0,-1 0-22 0 0,11 5 303 0 0,14 1-96 0 0,0-4-61 0 0,1-1 0 0 0,-1-1 0 0 0,6-2-146 0 0,24 0 96 0 0,-33 1-114 0 0,-1 0 0 0 0,5-2 18 0 0,3-5-918 0 0,-2-3-3830 0 0,-17 5-1651 0 0</inkml:trace>
  <inkml:trace contextRef="#ctx0" brushRef="#br0" timeOffset="31379.892">3214 915 5064 0 0,'0'0'389'0'0,"2"0"314"0"0,9 3 11844 0 0,-9 0-12322 0 0,0-1 0 0 0,-1 0 0 0 0,1 1 0 0 0,0 0 0 0 0,-1-1 0 0 0,0 1 0 0 0,1 0 0 0 0,-1 0 0 0 0,0-1 0 0 0,-1 1 0 0 0,1 0 0 0 0,0 0 0 0 0,-1 0 0 0 0,0 0 0 0 0,0 0 0 0 0,0 0 0 0 0,0 0 0 0 0,0 0 0 0 0,0 0 0 0 0,-1 0 0 0 0,1 0 0 0 0,-1 1-225 0 0,-9 52 880 0 0,8-40-825 0 0,2-13-40 0 0,-1 1-1 0 0,1-1 1 0 0,-1 0 0 0 0,0 0 0 0 0,0 1 0 0 0,0-1 0 0 0,0 0 0 0 0,0 0-1 0 0,0 0 1 0 0,-1 0 0 0 0,0 0 0 0 0,-1 2-15 0 0,-2 4 440 0 0,4-6-2716 0 0,0-1-5908 0 0,3-6 5830 0 0</inkml:trace>
  <inkml:trace contextRef="#ctx0" brushRef="#br0" timeOffset="31652.294">3348 863 3224 0 0,'0'0'143'0'0,"6"5"3160"0"0,-4-3-2034 0 0,0 0 0 0 0,1 0-1 0 0,-1 1 1 0 0,0-1-1 0 0,0 1 1 0 0,0 0 0 0 0,-1 0-1 0 0,1 0 1 0 0,0 1-1269 0 0,0 1 813 0 0,0 1 0 0 0,0 0 1 0 0,0 0-1 0 0,-1 0 0 0 0,0 0-813 0 0,1 12 248 0 0,0 1-1 0 0,-2-1 1 0 0,0 1-248 0 0,0-6 990 0 0,0 4-715 0 0,1-5-213 0 0,-1 0-1 0 0,0 0 1 0 0,-1 0 0 0 0,-1 0-1 0 0,0 0 1 0 0,0 0 0 0 0,-1 0-1 0 0,-1-1-61 0 0,2-5 541 0 0,2-5-654 0 0,0-1 1 0 0,0 0 0 0 0,0 0 0 0 0,0 0-1 0 0,0 1 1 0 0,0-1 0 0 0,0 0-1 0 0,0 0 1 0 0,0 1 0 0 0,0-1 0 0 0,0 0-1 0 0,0 0 1 0 0,-1 0 0 0 0,1 1 0 0 0,0-1-1 0 0,0 0 1 0 0,0 0 0 0 0,0 0-1 0 0,-1 1 1 0 0,1-1 0 0 0,0 0 0 0 0,0 0-1 0 0,0 0 1 0 0,-1 0 0 0 0,1 0-1 0 0,0 0 1 0 0,0 0 0 0 0,-1 1 0 0 0,1-1-1 0 0,0 0 1 0 0,0 0 0 0 0,-1 0 0 0 0,1 0-1 0 0,0 0 1 0 0,0 0 0 0 0,-1 0-1 0 0,1 0 1 0 0,0 0 0 0 0,0 0 0 0 0,0 0-1 0 0,-1 0 1 0 0,1-1 0 0 0,0 1 0 0 0,0 0-1 0 0,-1 0 1 0 0,1 0 0 0 0,0 0-1 0 0,0 0 1 0 0,0 0 0 0 0,-1 0 0 0 0,1-1-1 0 0,0 1 1 0 0,0 0 0 0 0,0 0 112 0 0,-11-4-1822 0 0</inkml:trace>
  <inkml:trace contextRef="#ctx0" brushRef="#br0" timeOffset="31915.277">3064 934 9672 0 0,'0'0'748'0'0,"6"-6"-207"0"0,-1 4 253 0 0,-1-1 1 0 0,0 1-1 0 0,1 0 0 0 0,0 0 1 0 0,-1 1-1 0 0,1-1 0 0 0,0 1 1 0 0,0 0-795 0 0,25-4 1379 0 0,19 0-12 0 0,0 2 0 0 0,23 3-1367 0 0,99 8 536 0 0,-154-7-603 0 0,0 1-1188 0 0,-3 0-3612 0 0,0 1-1917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16:45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16128 0 0,'0'0'1431'0'0,"0"0"-1143"0"0,0 0-288 0 0,0 0 0 0 0,0 0 1184 0 0,0 0 176 0 0,0 0 40 0 0,0 0 8 0 0,7 0-1752 0 0,-1 0-344 0 0,3 0-72 0 0,1 0-7879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5:33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5984 0 0,'0'0'464'0'0,"0"0"84"0"0,2 0 1490 0 0,20-2 4708 0 0,2-3-3808 0 0,-14 3-2310 0 0,1 0 1 0 0,-1 0-1 0 0,7 1-628 0 0,46-3 2327 0 0,-41 2-1922 0 0,0 1 1 0 0,22 2-406 0 0,-28-1 12 0 0,-12 0-12 0 0,0 0-1 0 0,0 0 1 0 0,0 0 0 0 0,0 1 0 0 0,0-1-1 0 0,0 1 1 0 0,1 1 0 0 0,2-1-1146 0 0,-6-1 1059 0 0,-1 0-1 0 0,0 0 0 0 0,0 0 0 0 0,0 0 0 0 0,1 0 1 0 0,-1 0-1 0 0,0 0 0 0 0,0 0 0 0 0,1 0 0 0 0,-1 0 1 0 0,0 0-1 0 0,0 0 0 0 0,0 0 0 0 0,1 0 0 0 0,-1 0 0 0 0,0 0 1 0 0,0 0-1 0 0,0 0 0 0 0,1 0 0 0 0,-1 0 0 0 0,0 1 1 0 0,0-1-1 0 0,0 0 0 0 0,1 0 0 0 0,-1 0 0 0 0,0 0 0 0 0,0 0 1 0 0,0 1-1 0 0,0-1 0 0 0,0 0 0 0 0,1 0 0 0 0,-1 0 1 0 0,0 0-1 0 0,0 1 0 0 0,0-1 0 0 0,0 0 0 0 0,0 0 0 0 0,0 0 1 0 0,0 1-1 0 0,0-1 0 0 0,0 0 0 0 0,0 0 0 0 0,0 0 1 0 0,0 1-1 0 0,0-1 0 0 0,0 0 0 0 0,0 0 0 0 0,0 1 1 0 0,0-1-1 0 0,0 0 0 0 0,0 0 0 0 0,0 0 0 0 0,0 1 0 0 0,0-1 1 0 0,0 0-1 0 0,0 0 0 0 0,0 0 0 0 0,0 1 0 0 0,0-1 1 0 0,-1 0-1 0 0,1 0 0 0 0,0 0 0 0 0,0 0 0 0 0,0 1 0 0 0,0-1 1 0 0,-1 0-1 0 0,1 0 0 0 0,0 0 0 0 0,0 0 88 0 0,-9 9-2570 0 0</inkml:trace>
  <inkml:trace contextRef="#ctx0" brushRef="#br0" timeOffset="1">6 143 10592 0 0,'0'0'818'0'0,"12"2"634"0"0,24 1 3347 0 0,-26-1-4156 0 0,0-1 1 0 0,0-1-1 0 0,9 0-643 0 0,114-13 1930 0 0,-45 2-4165 0 0,-69 7 1444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5:31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86 3224 0 0,'0'0'143'0'0,"0"0"-3"0"0,0-3-111 0 0,-4-5 1852 0 0,1 11 2275 0 0,1 8 2056 0 0,-4 29-5047 0 0,2-18-632 0 0,1 0-1 0 0,1 16-532 0 0,-3 61 651 0 0,3-63-422 0 0,-9 65 491 0 0,8-91-350 0 0,0-9 202 0 0,-4-18-234 0 0,2 0-500 0 0,2 0-1 0 0,0 1 0 0 0,1-1 0 0 0,1 0 0 0 0,0 0 0 0 0,1-1 1 0 0,1 1-1 0 0,3-16 163 0 0,5-34-320 0 0,-5 48 241 0 0,-2 7 55 0 0,1 0 0 0 0,0-1 0 0 0,0 1 0 0 0,1 1 0 0 0,1-1 0 0 0,0 0 0 0 0,1 1 0 0 0,3-5 24 0 0,-5 10 13 0 0,1 0 0 0 0,-1 1 0 0 0,1-1 0 0 0,0 1 0 0 0,0 0 0 0 0,0 1 1 0 0,1-1-1 0 0,-1 1 0 0 0,1 0 0 0 0,0 1 0 0 0,1-1 0 0 0,-1 1 0 0 0,1 1 0 0 0,-1-1 0 0 0,1 1 0 0 0,0 0 0 0 0,0 0 0 0 0,-1 1 0 0 0,1 0 0 0 0,6 0-13 0 0,-1 1 65 0 0,0 0 0 0 0,0 1 0 0 0,0 0 0 0 0,0 1-1 0 0,-1 0 1 0 0,5 3-65 0 0,-12-4 32 0 0,-1 0 0 0 0,0 0 0 0 0,0 0 0 0 0,-1 1 0 0 0,1-1-1 0 0,0 1 1 0 0,0 0 0 0 0,-1-1 0 0 0,1 1 0 0 0,-1 1 0 0 0,1-1 0 0 0,-1 0-1 0 0,0 1 1 0 0,0-1 0 0 0,0 1 0 0 0,0-1 0 0 0,0 1 0 0 0,-1 0 0 0 0,0 0 0 0 0,1 0-1 0 0,-1 0 1 0 0,0 0 0 0 0,0 0 0 0 0,0 0 0 0 0,-1 0 0 0 0,1 2-32 0 0,-1 0 50 0 0,0 1-1 0 0,0-1 1 0 0,-1 1 0 0 0,1-1 0 0 0,-1 0 0 0 0,-1 1-1 0 0,1-1 1 0 0,-1 0 0 0 0,0 0 0 0 0,0 0 0 0 0,0 0-1 0 0,-1 0 1 0 0,1 0 0 0 0,-4 3-50 0 0,-6 9 175 0 0,-1-1 0 0 0,0 0 0 0 0,-5 3-175 0 0,-8 2 116 0 0,22-19-135 0 0,0 1 0 0 0,0 0-1 0 0,0 0 1 0 0,1 0 0 0 0,-1 1 0 0 0,1-1-1 0 0,0 1 1 0 0,0 0 0 0 0,-1 1 19 0 0,4-4-103 0 0,0-1-1 0 0,0 0-18 0 0,0 0-78 0 0,0 0-31 0 0,0 0-8 0 0,0 0-5 0 0,12-2-560 0 0,0 1 551 0 0,-8 1 208 0 0,1 0 1 0 0,-1 0-1 0 0,0 0 1 0 0,1 0-1 0 0,-1 0 1 0 0,0 1 0 0 0,1 0-1 0 0,-1 0 1 0 0,0 0-1 0 0,0 0 1 0 0,0 1 0 0 0,0 0-1 0 0,0 0 1 0 0,0 0-1 0 0,2 1 45 0 0,-1 1 9 0 0,0 0-1 0 0,-1 0 0 0 0,1 0 0 0 0,-1 0 0 0 0,0 1 0 0 0,2 3-8 0 0,-5-7 68 0 0,0 1 0 0 0,0 0 1 0 0,0 0-1 0 0,0 0 0 0 0,0 0 1 0 0,0 0-1 0 0,0 0 0 0 0,-1 0 1 0 0,1 0-1 0 0,-1 0 0 0 0,0 0 1 0 0,0 1-1 0 0,1-1 0 0 0,-1 0 1 0 0,-1 0-1 0 0,1 0 0 0 0,0 0 0 0 0,0 0 1 0 0,-1 1-1 0 0,0 0-68 0 0,-1 3 155 0 0,-1 1-1 0 0,-1-1 1 0 0,1 0-1 0 0,-1 0 1 0 0,0 0-1 0 0,0 0 1 0 0,-1 0-1 0 0,0-1 1 0 0,0 0-1 0 0,0 0 1 0 0,0 0-1 0 0,-1-1-154 0 0,-10 8 174 0 0,0-1 1 0 0,0-1-1 0 0,-17 8-174 0 0,17-10-86 0 0,-1 0-1 0 0,1-1 0 0 0,-1-1 1 0 0,0-1-1 0 0,0 0 0 0 0,-8 0 87 0 0,24-5-201 0 0,0 0-1 0 0,0 0 0 0 0,0 0 1 0 0,0 0-1 0 0,1 0 1 0 0,-1 0-1 0 0,0 0 0 0 0,0-1 1 0 0,0 1-1 0 0,0 0 1 0 0,0-1-1 0 0,1 1 0 0 0,-1 0 1 0 0,0-1-1 0 0,0 1 0 0 0,0-1 1 0 0,1 1-1 0 0,-1-1 1 0 0,0 1-1 0 0,1-1 0 0 0,-1 0 1 0 0,0 1-1 0 0,1-1 202 0 0,-3-5-6450 0 0</inkml:trace>
  <inkml:trace contextRef="#ctx0" brushRef="#br0" timeOffset="669.279">304 552 9216 0 0,'0'0'706'0'0,"1"-1"6271"0"0,7-6-6357 0 0,10 3-245 0 0,1 1 1 0 0,-1 1-1 0 0,1 0 0 0 0,-1 1 0 0 0,1 2 0 0 0,0 0 0 0 0,16 3-375 0 0,-33-4 36 0 0,-1 0-1 0 0,0 1 1 0 0,0-1 0 0 0,1 1 0 0 0,-1-1 0 0 0,0 1-1 0 0,0-1 1 0 0,0 1 0 0 0,0 0 0 0 0,0 0 0 0 0,0-1-1 0 0,0 1 1 0 0,0 0 0 0 0,0 0 0 0 0,0 0 0 0 0,0 0-1 0 0,0 0 1 0 0,-1 0 0 0 0,1 0 0 0 0,0 1 0 0 0,-1-1-1 0 0,1 0 1 0 0,-1 0 0 0 0,0 0 0 0 0,1 1 0 0 0,-1-1-1 0 0,0 0 1 0 0,1 0 0 0 0,-1 1 0 0 0,0-1 0 0 0,0 0-1 0 0,0 1 1 0 0,0-1 0 0 0,0 0 0 0 0,-1 1 0 0 0,1-1-1 0 0,0 0 1 0 0,-1 0 0 0 0,1 1 0 0 0,-1-1 0 0 0,1 0-1 0 0,-1 0 1 0 0,1 0 0 0 0,-1 0 0 0 0,0 0 0 0 0,0 1-1 0 0,1-1 1 0 0,-2 0-36 0 0,-8 11 99 0 0,-1 0-1 0 0,-1-1 0 0 0,0-1 0 0 0,0 0 0 0 0,-1 0 1 0 0,-12 6-99 0 0,-97 62 290 0 0,122-78-290 0 0,0 0 0 0 0,0 0 0 0 0,-1 0 0 0 0,1 0 0 0 0,0 0 0 0 0,0 0 0 0 0,0 1 0 0 0,0-1 0 0 0,0 0 0 0 0,0 0 0 0 0,0 0 0 0 0,0 0 0 0 0,0 0 0 0 0,-1 0 0 0 0,1 1 0 0 0,0-1 0 0 0,0 0 0 0 0,0 0 0 0 0,0 0 0 0 0,0 0 0 0 0,0 1 0 0 0,0-1 0 0 0,0 0 0 0 0,0 0 0 0 0,0 0 0 0 0,0 0 0 0 0,0 1 0 0 0,0-1 0 0 0,0 0 0 0 0,0 0 0 0 0,1 0 0 0 0,-1 0 0 0 0,0 0 0 0 0,0 1 0 0 0,0-1 0 0 0,0 0 0 0 0,0 0 0 0 0,0 0 0 0 0,0 0 0 0 0,0 0 0 0 0,0 0 0 0 0,1 1 0 0 0,-1-1 0 0 0,0 0 0 0 0,0 0 0 0 0,0 0 0 0 0,0 0 0 0 0,0 0 0 0 0,1 0 0 0 0,-1 0 0 0 0,0 0 0 0 0,0 0 0 0 0,0 0 0 0 0,0 0 0 0 0,8 4 0 0 0,-1-2 10 0 0,-1 0 1 0 0,0 0-1 0 0,1-1 0 0 0,0 0 0 0 0,-1-1 0 0 0,1 1 0 0 0,-1-1 0 0 0,2-1-10 0 0,54-5-302 0 0,-38 2-485 0 0,-4 1-1989 0 0,-11 2 1152 0 0</inkml:trace>
  <inkml:trace contextRef="#ctx0" brushRef="#br0" timeOffset="964.274">642 546 16439 0 0,'0'0'754'0'0,"0"0"-17"0"0,0 9-405 0 0,-1 16 1607 0 0,-1-1 1 0 0,-6 22-1940 0 0,-1 22 930 0 0,8-61-885 0 0,-1 1 1 0 0,1-1-1 0 0,-1 0 0 0 0,-1 0 0 0 0,-1 4-45 0 0,-7 22 42 0 0,10-29-35 0 0,0 4-13 0 0,-1 0 0 0 0,0-1 0 0 0,-1 1-1 0 0,0-1 1 0 0,0 1 6 0 0,2-7-130 0 0,3 2-334 0 0,-1-1-893 0 0,0-2-2302 0 0,-1 0-2974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5:34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378 200 11056 0 0,'-9'-2'710'0'0,"6"0"-342"0"0,-1 1 1 0 0,1 0-1 0 0,-1 1 1 0 0,1-1 0 0 0,-1 0-1 0 0,0 1 1 0 0,1 0-1 0 0,-1 0 1 0 0,0 0-1 0 0,1 0 1 0 0,-1 1-1 0 0,0 0 1 0 0,0-1-369 0 0,-21 7 245 0 0,20-6-120 0 0,0 0 1 0 0,0 0-1 0 0,0 1 0 0 0,0-1 1 0 0,0 1-1 0 0,0 1-125 0 0,-8 3 445 0 0,11-6-390 0 0,0 1 0 0 0,-1-1 0 0 0,1 1 0 0 0,0 0-1 0 0,0 0 1 0 0,0 0 0 0 0,0 0 0 0 0,1 1 0 0 0,-1-1-1 0 0,0 0 1 0 0,0 1 0 0 0,1-1 0 0 0,-1 1 0 0 0,1-1-1 0 0,-1 1 1 0 0,1 0 0 0 0,0 0 0 0 0,0 0 0 0 0,0 0-1 0 0,-1 1-54 0 0,1 0 53 0 0,0 0-1 0 0,0-1 0 0 0,0 1 0 0 0,0-1 0 0 0,-1 1 0 0 0,1-1 1 0 0,-2 3-53 0 0,-3 4 81 0 0,6-8-64 0 0,-1 1 1 0 0,1 0-1 0 0,0-1 1 0 0,0 1-1 0 0,0-1 1 0 0,0 1-1 0 0,0 0 0 0 0,1-1 1 0 0,-1 1-1 0 0,0-1 1 0 0,1 2-18 0 0,0 0 33 0 0,-1-1-16 0 0,1 0 0 0 0,0 0 1 0 0,-1 0-1 0 0,1 0 0 0 0,0-1 0 0 0,0 1 0 0 0,0 0 0 0 0,0 0 0 0 0,0-1 0 0 0,1 1 0 0 0,-1-1 0 0 0,1 1 0 0 0,-1-1 0 0 0,1 1 0 0 0,-1-1 0 0 0,1 0 0 0 0,-1 0 0 0 0,3 1-17 0 0,-2-1 40 0 0,0 1 0 0 0,0-1-1 0 0,0 1 1 0 0,0 0 0 0 0,0-1 0 0 0,0 1-1 0 0,-1 0 1 0 0,1 0 0 0 0,-1 0-1 0 0,1 0-39 0 0,0 1 83 0 0,1 0-1 0 0,0 0 0 0 0,-1 0 0 0 0,1-1 0 0 0,0 1 0 0 0,1-1 0 0 0,-1 0 0 0 0,0 0 1 0 0,1 0-1 0 0,-1 0 0 0 0,1-1 0 0 0,-1 0 0 0 0,1 1 0 0 0,0-1-82 0 0,20 9 430 0 0,-10-4-367 0 0,1-1 0 0 0,-1 0 0 0 0,1-2 0 0 0,0 1 0 0 0,11 0-63 0 0,-20-3 28 0 0,10 0-203 0 0,0-1-1 0 0,0 0 1 0 0,0-1-1 0 0,0 0 1 0 0,-1-1 0 0 0,14-4 175 0 0,-19 4-747 0 0,4-2-1163 0 0,-6-4-96 0 0</inkml:trace>
  <inkml:trace contextRef="#ctx0" brushRef="#br0" timeOffset="269.859">87 599 7368 0 0,'-30'5'4337'0'0,"29"-4"-2369"0"0,1-1-213 0 0,0 0-957 0 0,0 0-418 0 0,0 0-85 0 0,2 0 18 0 0,74 3 2358 0 0,230-7-1383 0 0,-245 2-1215 0 0,47-2 147 0 0,3 5-220 0 0,-79-1-2908 0 0,-22 0-158 0 0,8 0-3594 0 0</inkml:trace>
  <inkml:trace contextRef="#ctx0" brushRef="#br0" timeOffset="1054.684">69 818 13040 0 0,'0'0'597'0'0,"0"0"-9"0"0,0 0-327 0 0,0 2 34 0 0,0 23 546 0 0,-1 0 1 0 0,-1 0 0 0 0,-1 0-1 0 0,-2 0 1 0 0,-2 9-842 0 0,1-9 530 0 0,-5 13-74 0 0,-9 18-384 0 0,7-6 155 0 0,13-49-174 0 0,0-1-26 0 0,0 0-163 0 0,3-6-347 0 0,13-20-1311 0 0,11-22 1794 0 0,-21 38-69 0 0,-1 0 0 0 0,2 0 0 0 0,-1 1 0 0 0,1 0 0 0 0,1 0 0 0 0,-1 1 0 0 0,10-8 69 0 0,-10 12-16 0 0,1-1-1 0 0,-1 1 1 0 0,1 0-1 0 0,1 1 17 0 0,-5 1-1 0 0,-3 1 58 0 0,0 1 0 0 0,1-1-1 0 0,-1 1 1 0 0,0-1-1 0 0,0 1 1 0 0,1 0 0 0 0,-1-1-1 0 0,0 1 1 0 0,1 0-1 0 0,-1 0 1 0 0,1 0-1 0 0,-1 0 1 0 0,0 0 0 0 0,1 0-1 0 0,-1 0 1 0 0,0 0-1 0 0,1 1 1 0 0,-1-1 0 0 0,0 0-1 0 0,1 1 1 0 0,-1-1-1 0 0,0 1 1 0 0,0 0-1 0 0,1-1 1 0 0,-1 1 0 0 0,0 0-1 0 0,0 0 1 0 0,0 0-1 0 0,0-1 1 0 0,0 1 0 0 0,0 0-1 0 0,0 0 1 0 0,0 1-1 0 0,-1-1 1 0 0,1 0-1 0 0,0 0 1 0 0,-1 0 0 0 0,1 1-1 0 0,-1-1 1 0 0,1 0-1 0 0,0 1-56 0 0,-1-1 47 0 0,0 0 0 0 0,0 0 0 0 0,0 0 0 0 0,0 0 0 0 0,0 0-1 0 0,0-1 1 0 0,-1 1 0 0 0,1 0 0 0 0,0 0 0 0 0,0 0-1 0 0,-1 0 1 0 0,1 0 0 0 0,0-1 0 0 0,-1 1 0 0 0,1 0-47 0 0,-1 0 34 0 0,1 0 1 0 0,-1 0-1 0 0,1-1 0 0 0,0 1 1 0 0,0 0-1 0 0,-1 0 1 0 0,1 0-1 0 0,0 0 0 0 0,0 0 1 0 0,0 0-1 0 0,0 0 1 0 0,0-1-1 0 0,0 1 0 0 0,0 0-34 0 0,0 2 82 0 0,0 0 0 0 0,0 0 0 0 0,0 0 0 0 0,-1 0 0 0 0,1 0 0 0 0,-1 0-1 0 0,0 0 1 0 0,1-1 0 0 0,-1 1 0 0 0,-1 0 0 0 0,1 0 0 0 0,0-1 0 0 0,-1 2-82 0 0,0 0 69 0 0,0 0 0 0 0,0 0 0 0 0,1 0 0 0 0,0 0 0 0 0,-1 3-69 0 0,-13 50 160 0 0,7-36-747 0 0,8-20-704 0 0,0-1-410 0 0,0 0-82 0 0</inkml:trace>
  <inkml:trace contextRef="#ctx0" brushRef="#br0" timeOffset="1445.903">440 885 9216 0 0,'0'0'706'0'0,"2"-1"-463"0"0,4 0 21 0 0,-6 1 6 0 0,1 0 0 0 0,0 0-1 0 0,0 0 1 0 0,-1 0 0 0 0,1 0 0 0 0,0 0-1 0 0,-1 1 1 0 0,1-1 0 0 0,0 0 0 0 0,-1 0-1 0 0,1 1 1 0 0,0-1 0 0 0,-1 0 0 0 0,1 1-270 0 0,3 1 810 0 0,31 11 2882 0 0,-33-13-3595 0 0,0 1 0 0 0,-1 0 0 0 0,1 0 0 0 0,-1-1 0 0 0,1 1 0 0 0,-1 0 0 0 0,1 0 0 0 0,-1 1 0 0 0,0-1 0 0 0,1 0 0 0 0,-1 0 0 0 0,0 1 0 0 0,0-1 0 0 0,0 0 0 0 0,0 1 0 0 0,0-1 0 0 0,0 1 0 0 0,0-1 0 0 0,-1 1-97 0 0,7 17 810 0 0,-6-17-774 0 0,0-1 0 0 0,0 1-1 0 0,0 0 1 0 0,0-1-1 0 0,-1 1 1 0 0,1 0-1 0 0,-1 0 1 0 0,1 0 0 0 0,-1 0-1 0 0,0 0 1 0 0,0 0-1 0 0,0-1 1 0 0,0 1-1 0 0,0 1-35 0 0,-1 15 200 0 0,0-14-156 0 0,1 0 0 0 0,0 0 0 0 0,-1 0-1 0 0,0 0 1 0 0,1 0 0 0 0,-2 0 0 0 0,0 3-44 0 0,-3 5 100 0 0,4-9-79 0 0,0-1 0 0 0,0 1 0 0 0,0-1-1 0 0,0 0 1 0 0,-1 1 0 0 0,1-1 0 0 0,-1 0 0 0 0,1 0 0 0 0,-1 0-1 0 0,0 0 1 0 0,0 0-21 0 0,-10 10 92 0 0,9-8-83 0 0,1-1 0 0 0,-1 0 0 0 0,0 0 0 0 0,0 0 0 0 0,-1-1 0 0 0,1 1 0 0 0,0-1 1 0 0,-1 0-1 0 0,-2 2-9 0 0,4-4-87 0 0,2 0 10 0 0,0 0 11 0 0,0 0 2 0 0,3 0 11 0 0,25-12 23 0 0,-2 1-15 0 0,123-27 185 0 0,-97 22-32 0 0,-51 15-191 0 0,0-1-1 0 0,-1 1 1 0 0,1-1-1 0 0,0 1 1 0 0,-1-1 0 0 0,0 1-1 0 0,1-1 1 0 0,-1 1-1 0 0,0-1 1 0 0,0 0 83 0 0,-3-10-3792 0 0,3 1 1531 0 0</inkml:trace>
  <inkml:trace contextRef="#ctx0" brushRef="#br0" timeOffset="2048.881">1445 103 5064 0 0,'6'-14'544'0'0,"-2"-3"658"0"0,-3 14-534 0 0,0 0-1 0 0,0-1 1 0 0,0 1 0 0 0,-1-1-1 0 0,1 1 1 0 0,-1-1 0 0 0,0 1-1 0 0,0-1 1 0 0,0 1 0 0 0,0-1-1 0 0,-1 1 1 0 0,0-1 0 0 0,1 1-1 0 0,-1-1 1 0 0,-1-1-668 0 0,0 4 250 0 0,0-1 0 0 0,0 1 0 0 0,0 0-1 0 0,0-1 1 0 0,0 1 0 0 0,0 0 0 0 0,-1 0 0 0 0,1 0 0 0 0,-1 0-250 0 0,-2 1 63 0 0,0-1 0 0 0,1 0 0 0 0,-1 1 1 0 0,1 0-1 0 0,-1 0 0 0 0,1 0 0 0 0,-1 1 0 0 0,0-1 0 0 0,1 1 0 0 0,-1 0 0 0 0,1 1 1 0 0,0-1-1 0 0,-1 1 0 0 0,1 0 0 0 0,0 0 0 0 0,0 0-63 0 0,-8 5-2 0 0,1 0-1 0 0,0 0 0 0 0,1 1 1 0 0,-1 1-1 0 0,1 0 3 0 0,6-4 1 0 0,0-1 0 0 0,0 1 0 0 0,1 0-1 0 0,-1 0 1 0 0,-1 5-1 0 0,-10 13 50 0 0,12-19-45 0 0,1 0 0 0 0,0 0 1 0 0,-1-1-1 0 0,1 1 0 0 0,0 1 1 0 0,1-1-1 0 0,-1 0 0 0 0,1 0 1 0 0,0 1-1 0 0,0-1 0 0 0,0 0 1 0 0,0 3-6 0 0,0-1 10 0 0,-1-1 0 0 0,1 1-1 0 0,-1 0 1 0 0,-1-1 0 0 0,0 2-10 0 0,-8 24 25 0 0,6 0-25 0 0,3-16 0 0 0,-1-1 0 0 0,-1 0 0 0 0,0 1 0 0 0,-1-1 0 0 0,0 2 3 0 0,0 0 0 0 0,1 0-1 0 0,0 1 1 0 0,1 4-3 0 0,-9 25 134 0 0,9-38-79 0 0,1 0 0 0 0,0-1-1 0 0,0 1 1 0 0,0 0 0 0 0,1 0 0 0 0,1 1-1 0 0,-1 6-54 0 0,5 17 191 0 0,-2-23-120 0 0,-1 0 0 0 0,0 0 0 0 0,-1-1 0 0 0,0 1 0 0 0,0 1-71 0 0,-3 17 174 0 0,-2 37 266 0 0,0-22-146 0 0,4-34-224 0 0,0 0 0 0 0,0 0 0 0 0,0 1 0 0 0,1-1 0 0 0,1 3-70 0 0,0 0 70 0 0,1 2 29 0 0,-1 0 0 0 0,-1 0 0 0 0,1 0-1 0 0,-2 0 1 0 0,-1 6-99 0 0,-5 55 342 0 0,4-39-153 0 0,-2 1 0 0 0,-1 1-189 0 0,3-20 105 0 0,1-1-1 0 0,0 7-104 0 0,1-8 57 0 0,0 1 0 0 0,-3 9-57 0 0,-7 38 69 0 0,7-38 11 0 0,-1 0 0 0 0,-4 11-80 0 0,4-13 85 0 0,4-17-67 0 0,-1 0-1 0 0,1-1 0 0 0,-1 1 1 0 0,0-1-1 0 0,0 1 0 0 0,-1-1 1 0 0,0 0-1 0 0,-1 3-17 0 0,-10 12 106 0 0,11-14-72 0 0,-1 0 0 0 0,0 0 1 0 0,0-1-1 0 0,-1 0 0 0 0,1 0 0 0 0,-1 0 1 0 0,-1 1-35 0 0,-1-1 71 0 0,0-1 0 0 0,0 1 0 0 0,0-1 1 0 0,-1 0-1 0 0,1-1 0 0 0,-1 0 1 0 0,-5 2-73 0 0,8-4-248 0 0,1 0-1 0 0,-1 0 0 0 0,1 0 0 0 0,-1-1 0 0 0,0 1 1 0 0,1-1-1 0 0,-1 0 0 0 0,0-1 0 0 0,1 1 0 0 0,-1-1 0 0 0,0 0 1 0 0,1 0-1 0 0,-1 0 0 0 0,-1-2 250 0 0,-3-2-5503 0 0,3-3-1612 0 0</inkml:trace>
  <inkml:trace contextRef="#ctx0" brushRef="#br0" timeOffset="2878.54">1885 394 3224 0 0,'7'-4'2692'0'0,"16"-6"5328"0"0,-22 10-6878 0 0,-1 0-600 0 0,0 0-118 0 0,0 0 8 0 0,0 0 147 0 0,0 0 71 0 0,0 0 12 0 0,0 0-24 0 0,0 0-113 0 0,0 0-49 0 0,0 0-11 0 0,-4 6 247 0 0,2-3-656 0 0,-1-1-1 0 0,1 1 1 0 0,-1-1-1 0 0,0 1 1 0 0,0-1-1 0 0,0 0 1 0 0,0 0-1 0 0,0 0 1 0 0,0-1-1 0 0,-1 1 1 0 0,1-1-1 0 0,0 0 1 0 0,-1 0-56 0 0,-6 3 57 0 0,-1-2 0 0 0,1 1 1 0 0,-11 0-58 0 0,-30 2-176 0 0,-1-3 1 0 0,0-2 0 0 0,0-2-1 0 0,-24-5 176 0 0,74 7-19 0 0,-1 0 0 0 0,0 0 0 0 0,1 0-1 0 0,-1 0 1 0 0,0 0 0 0 0,1 1 0 0 0,-3 0 19 0 0,3-1-15 0 0,1 1 0 0 0,0-1-1 0 0,0 1 1 0 0,0-1 0 0 0,-1 1 0 0 0,1-1 0 0 0,0 1 0 0 0,0 0 0 0 0,0 0 0 0 0,0-1 0 0 0,0 1 0 0 0,0 0 0 0 0,0 0-1 0 0,0 0 1 0 0,1 0 0 0 0,-1 0 0 0 0,0 0 0 0 0,1 0 0 0 0,-2 1 15 0 0,-2 12 23 0 0,0 0-1 0 0,1 0 0 0 0,1 0 1 0 0,0 1-1 0 0,1-1 1 0 0,0 1-1 0 0,1 7-22 0 0,0-4 74 0 0,0-1 0 0 0,0 1 0 0 0,2-1 0 0 0,0 0 0 0 0,2 0 0 0 0,-1 0 0 0 0,6 14-74 0 0,-6-25 39 0 0,-1 0 1 0 0,1 0 0 0 0,0-1-1 0 0,0 1 1 0 0,0-1-1 0 0,4 5-39 0 0,-5-8 18 0 0,0-1 0 0 0,0 1 0 0 0,0-1 0 0 0,0 1 0 0 0,0-1 0 0 0,0 0 0 0 0,0 1 0 0 0,1-1 0 0 0,-1 0 0 0 0,0-1 0 0 0,1 1 0 0 0,-1 0 0 0 0,0-1 0 0 0,1 1 0 0 0,-1-1 0 0 0,1 0-1 0 0,-1 1 1 0 0,1-1 0 0 0,0-1-18 0 0,6 1 68 0 0,0-2 0 0 0,0 1-1 0 0,-1-1 1 0 0,1-1-1 0 0,0 1 1 0 0,-1-1-1 0 0,1-1 1 0 0,-1 0 0 0 0,2-1-68 0 0,-9 4 7 0 0,3-1 10 0 0,-1 0 0 0 0,0 1 0 0 0,0-2-1 0 0,0 1 1 0 0,0 0 0 0 0,-1-1-1 0 0,1 1 1 0 0,0-1 0 0 0,-1 0 0 0 0,0 0-1 0 0,0 0 1 0 0,0 0 0 0 0,0 0 0 0 0,0 0-1 0 0,-1 0 1 0 0,1-1 0 0 0,-1 1 0 0 0,0-1-1 0 0,0 1 1 0 0,0-1 0 0 0,-1 1 0 0 0,1-3-17 0 0,0 0 59 0 0,-1 1 0 0 0,0-1 0 0 0,0 1 0 0 0,-1-1 1 0 0,1 1-1 0 0,-1 0 0 0 0,0-1 0 0 0,-1 1 1 0 0,1 0-1 0 0,-1-1 0 0 0,0 1 0 0 0,0 0 0 0 0,-1 0 1 0 0,-1-2-60 0 0,0 1-43 0 0,0 0 1 0 0,-1 0-1 0 0,1 0 1 0 0,-1 1-1 0 0,0 0 1 0 0,-1 0-1 0 0,1 0 1 0 0,-4-1 42 0 0,5 3-142 0 0,-1 0 0 0 0,1 1 0 0 0,-1 0-1 0 0,1 0 1 0 0,-1 1 0 0 0,0-1 0 0 0,0 1 0 0 0,0 0 0 0 0,1 0 0 0 0,-1 0-1 0 0,0 1 1 0 0,-4 0 142 0 0,-4 3-3606 0 0,7 0 1852 0 0</inkml:trace>
  <inkml:trace contextRef="#ctx0" brushRef="#br0" timeOffset="3594.748">2327 480 3224 0 0,'0'0'588'0'0,"0"0"1261"0"0,0 0 558 0 0,0 0 110 0 0,0 0-256 0 0,0 0-1147 0 0,-9-8 476 0 0,5 6-1359 0 0,-1 1 1 0 0,1 0-1 0 0,-1 0 0 0 0,0 0 0 0 0,1 0 0 0 0,-1 1 1 0 0,0-1-1 0 0,0 1 0 0 0,1 1 0 0 0,-1-1 0 0 0,0 1 1 0 0,-2 0-232 0 0,-11 3 589 0 0,-1 1 0 0 0,-8 4-589 0 0,5-2 347 0 0,11-4-241 0 0,0 2 1 0 0,1-1-1 0 0,-1 1 0 0 0,1 1 0 0 0,0 0 0 0 0,1 1 1 0 0,-1 0-107 0 0,-9 8 157 0 0,1 0 1 0 0,-13 17-158 0 0,27-27 24 0 0,-1 0 0 0 0,1 0 1 0 0,1 1-1 0 0,-1 0 0 0 0,0 0-24 0 0,3-4 13 0 0,0 1 0 0 0,0-1 0 0 0,0 0-1 0 0,0 0 1 0 0,0 0 0 0 0,1 1-1 0 0,-1-1 1 0 0,1 0 0 0 0,-1 0 0 0 0,1 1-1 0 0,0-1 1 0 0,0 1 0 0 0,0-1 0 0 0,0 0-1 0 0,0 1 1 0 0,1-1-13 0 0,-1 0 38 0 0,1-1-1 0 0,0 1 1 0 0,0 0-1 0 0,-1-1 1 0 0,1 1 0 0 0,0-1-1 0 0,0 1 1 0 0,1-1-1 0 0,-1 0 1 0 0,0 1-1 0 0,0-1 1 0 0,1 0 0 0 0,-1 0-1 0 0,0 0 1 0 0,1 0-1 0 0,-1 0 1 0 0,1 0 0 0 0,0 0-39 0 0,1 0 10 0 0,0 0 0 0 0,0 0-1 0 0,0 0 1 0 0,0 0-1 0 0,0-1 1 0 0,0 1 0 0 0,1-1-1 0 0,-1 0 1 0 0,0 0-1 0 0,0 0-8 0 0,5-1 34 0 0,-1 0-1 0 0,0 0 1 0 0,0-1-1 0 0,0 1 0 0 0,0-2 1 0 0,0 1-1 0 0,-1-1 0 0 0,7-3-33 0 0,14-7 98 0 0,-20 10-82 0 0,0 0-1 0 0,0 0 1 0 0,-1-1-1 0 0,2-1-15 0 0,4-4-31 0 0,0-1 0 0 0,0-1 0 0 0,-2 0 0 0 0,1 0 0 0 0,-1-1-1 0 0,-1 0 1 0 0,0-1 0 0 0,-1 0 0 0 0,0-1 0 0 0,-1 0 0 0 0,0 0-1 0 0,-2 0 1 0 0,1-1 0 0 0,-2 0 0 0 0,0 0 0 0 0,0 0 0 0 0,-2 0-1 0 0,0-1 1 0 0,0-6 31 0 0,0-4-146 0 0,0 7 33 0 0,-1 0 0 0 0,-1-1 0 0 0,0 1 0 0 0,-2 0-1 0 0,-2-17 114 0 0,2 33 10 0 0,1-8 676 0 0,1 12-671 0 0,-1 1 0 0 0,1-1-1 0 0,0 1 1 0 0,-1-1 0 0 0,1 1 0 0 0,-1-1-1 0 0,0 0 1 0 0,1 1 0 0 0,-1-1-1 0 0,0 0 1 0 0,-1 2-15 0 0,-4 10 65 0 0,-4 33-61 0 0,2 0 1 0 0,2 5-5 0 0,1-6 220 0 0,1-5 403 0 0,0 39-623 0 0,3-65 40 0 0,-1 0 0 0 0,0 0 0 0 0,0 1 0 0 0,-5 11-40 0 0,-5 24 57 0 0,11-15-165 0 0,1-34-457 0 0,0-1-214 0 0,0 0-847 0 0,0 0-3394 0 0,0 0-1457 0 0</inkml:trace>
  <inkml:trace contextRef="#ctx0" brushRef="#br0" timeOffset="4020.316">2508 399 9216 0 0,'0'0'706'0'0,"9"-2"-199"0"0,4-3 1876 0 0,-12 4-2177 0 0,1 0 0 0 0,0 0 0 0 0,0 0 1 0 0,-1 1-1 0 0,1-1 0 0 0,0 0 0 0 0,0 1 0 0 0,0-1 0 0 0,0 1 0 0 0,0 0 1 0 0,0 0-1 0 0,0 0 0 0 0,0 0 0 0 0,0 0 0 0 0,0 0 0 0 0,0 0 0 0 0,0 1 1 0 0,0-1-1 0 0,0 1 0 0 0,0-1 0 0 0,-1 1 0 0 0,1 0 0 0 0,0 0 0 0 0,0 0-206 0 0,2 1 167 0 0,-1 0 0 0 0,0 1 0 0 0,0-1-1 0 0,-1 1 1 0 0,1 0 0 0 0,-1 0-1 0 0,1 0 1 0 0,-1 0 0 0 0,0 1-1 0 0,0-1 1 0 0,0 0 0 0 0,0 1-1 0 0,-1-1 1 0 0,0 1 0 0 0,1 2-167 0 0,1 7 421 0 0,0 1 0 0 0,-1-1 1 0 0,0 12-422 0 0,1-3 298 0 0,-3-15-231 0 0,-1-1 0 0 0,1 1 1 0 0,-1-1-1 0 0,0 1 0 0 0,0-1 0 0 0,-1 0 0 0 0,0 0 0 0 0,0 1 1 0 0,-1-1-1 0 0,1-1 0 0 0,-4 5-67 0 0,-10 31 310 0 0,10-25-167 0 0,5-15-78 0 0,1-1-1 0 0,0 0 0 0 0,0 0 0 0 0,0 0 6 0 0,0 0 15 0 0,2 0 6 0 0,1 1-44 0 0,0 0 1 0 0,1-1 0 0 0,-1 0 0 0 0,0 1 0 0 0,1-1-1 0 0,-1-1 1 0 0,0 1 0 0 0,1 0 0 0 0,-1-1 0 0 0,0 0-1 0 0,0 1 1 0 0,0-1 0 0 0,1-1 0 0 0,-1 1 0 0 0,0 0-1 0 0,0-1 1 0 0,0 1 0 0 0,-1-1 0 0 0,3-2-48 0 0,6-3 73 0 0,-1-1 0 0 0,0 0 1 0 0,-1 0-1 0 0,7-9-73 0 0,-5 5 65 0 0,-1 0 0 0 0,0-1 0 0 0,0 0 0 0 0,-1 0 0 0 0,-1-1 1 0 0,-1-1-1 0 0,0 1 0 0 0,0-1 0 0 0,-2 0 0 0 0,0-1 0 0 0,-1 1 0 0 0,2-11-65 0 0,-5 21-40 0 0,1-8 108 0 0,-1 1 0 0 0,0-1 0 0 0,0 1 0 0 0,-2-4-68 0 0,1 13-70 0 0,0-1 1 0 0,-1 1-1 0 0,1 0 0 0 0,-1-1 1 0 0,0 1-1 0 0,0 0 0 0 0,0 0 1 0 0,0 0-1 0 0,-1 0 0 0 0,1 0 0 0 0,-1 0 1 0 0,0 0-1 0 0,0 0 0 0 0,0 1 1 0 0,0-1-1 0 0,0 1 0 0 0,-1-1 1 0 0,-1 0 69 0 0,-7-5-1334 0 0</inkml:trace>
  <inkml:trace contextRef="#ctx0" brushRef="#br0" timeOffset="6811.995">2574 1098 8752 0 0,'0'0'673'0'0,"0"0"-330"0"0,14 4 2981 0 0,-12-3-3191 0 0,-1 0 0 0 0,1 0 0 0 0,-1 0 1 0 0,0 0-1 0 0,1 0 0 0 0,-1 0 0 0 0,0 0 1 0 0,0 1-1 0 0,0-1 0 0 0,0 0 0 0 0,0 1 1 0 0,0-1-1 0 0,0 1 0 0 0,-1-1 1 0 0,1 1-1 0 0,0-1 0 0 0,-1 1 0 0 0,1 0 1 0 0,-1-1-1 0 0,0 1 0 0 0,1 0 0 0 0,-1-1 1 0 0,0 3-134 0 0,1 2 261 0 0,0 1 0 0 0,-1-1 1 0 0,0 1-1 0 0,0 0 0 0 0,-2 6-261 0 0,1-6 112 0 0,-4 20 404 0 0,-1 0 0 0 0,-4 10-516 0 0,-12 47 610 0 0,20-78-569 0 0,-1 4 77 0 0,0-1 0 0 0,0 1 0 0 0,-1-1 0 0 0,0 0 0 0 0,-1 0 0 0 0,0-1 0 0 0,0 1-1 0 0,-1-1 1 0 0,-2 2-118 0 0,3-4 65 0 0,-1 0-1 0 0,0 0 0 0 0,-1 0 0 0 0,1-1 1 0 0,-1 0-1 0 0,0 0 0 0 0,0 0 0 0 0,-1-1 1 0 0,1 0-1 0 0,-6 2-64 0 0,1-3 71 0 0,1 1-1 0 0,0-2 1 0 0,-1 1 0 0 0,1-2-1 0 0,-1 1 1 0 0,-11-1-71 0 0,-10-2 394 0 0,-27-5-394 0 0,57 6 19 0 0,-131-21 53 0 0,84 10-79 0 0,30 6 73 0 0,1 1 1 0 0,-4 1-67 0 0,14 2-31 0 0,-1 0 1 0 0,1 0-1 0 0,-1 1 1 0 0,1 1-1 0 0,0 0 1 0 0,-1 0-1 0 0,1 1 1 0 0,0 0-1 0 0,-5 1 31 0 0,-7 5-51 0 0,0 1-1 0 0,-1 0 52 0 0,-1 2 12 0 0,13-6 112 0 0,0 1 1 0 0,1 0-1 0 0,-8 6-124 0 0,5-3-158 0 0,8-6 133 0 0,1-1 0 0 0,0 0 0 0 0,0 1 0 0 0,1-1 0 0 0,-1 1 0 0 0,0 0 0 0 0,1 0 1 0 0,0 0-1 0 0,0 0 0 0 0,0 0 0 0 0,0 1 0 0 0,0-1 0 0 0,0 1 0 0 0,1-1 0 0 0,0 1 0 0 0,0 0 0 0 0,0-1 0 0 0,0 1 0 0 0,0 0 0 0 0,1 2 25 0 0,0-5-20 0 0,0 1-1 0 0,1 0 1 0 0,-1-1-1 0 0,1 1 0 0 0,0 0 1 0 0,-1-1-1 0 0,1 1 1 0 0,0-1-1 0 0,0 1 1 0 0,0-1-1 0 0,0 1 0 0 0,0-1 1 0 0,0 0-1 0 0,1 0 1 0 0,-1 1-1 0 0,0-1 1 0 0,1 0-1 0 0,-1 0 0 0 0,0 0 1 0 0,1 0-1 0 0,1 0 21 0 0,-2 0-237 0 0,-1-1-10 0 0,7 4-1066 0 0,-6-6 1323 0 0,-1 1 0 0 0,1-1 0 0 0,-1 0-1 0 0,1 0 1 0 0,-1 0 0 0 0,0 0 0 0 0,0 0 0 0 0,0 0 0 0 0,0 0 0 0 0,0 0-1 0 0,-1 0 1 0 0,1 0 0 0 0,-1 0 0 0 0,1 0 0 0 0,-1 0 0 0 0,0 0-1 0 0,1 0 1 0 0,-1 0 0 0 0,0 1 0 0 0,-1-2-10 0 0,-3-5 28 0 0,-1 0 1 0 0,0 1 0 0 0,0 0-1 0 0,-2-1-28 0 0,-7-9-30 0 0,10 11 30 0 0,-1 1 0 0 0,1 0 0 0 0,-1 0 0 0 0,0 0 0 0 0,-1 1 0 0 0,1 0 0 0 0,-1 0 0 0 0,1 1 0 0 0,-1-1 0 0 0,0 1 0 0 0,-1 1 0 0 0,-4-2 0 0 0,1 1 0 0 0,-1 0 0 0 0,0 1 0 0 0,0 0 0 0 0,1 1 0 0 0,-11 0 0 0 0,6 2 84 0 0,1 1-1 0 0,-1 1 0 0 0,1 0 1 0 0,0 1-1 0 0,-13 5-83 0 0,18-5 21 0 0,-4 1 18 0 0,1 0 1 0 0,-8 5-40 0 0,3-1-5 0 0,16-7 5 0 0,-1-1 0 0 0,0 1 0 0 0,0 0 0 0 0,1 0 0 0 0,-1 1 0 0 0,-1 1 0 0 0,-7 5 0 0 0,8-5 4 0 0,-1-1-1 0 0,0 1 0 0 0,1-1 0 0 0,0 1 1 0 0,0 0-1 0 0,-2 3-3 0 0,-14 17 55 0 0,-6 4-63 0 0,22-24 1 0 0,-1 1 1 0 0,0-1-1 0 0,0 0 0 0 0,0 0 1 0 0,0 0-1 0 0,-1 0 0 0 0,0-1 1 0 0,1 0-1 0 0,-1 0 0 0 0,0 0 1 0 0,-2 0 6 0 0,-11 5 138 0 0,13-5-114 0 0,-1 0 1 0 0,1-1-1 0 0,-1 0 1 0 0,0 0-1 0 0,0-1 1 0 0,0 1-1 0 0,0-1 1 0 0,0-1-1 0 0,-5 1-24 0 0,-1-1 107 0 0,0-2 0 0 0,1 1 0 0 0,-9-3-107 0 0,17 3 7 0 0,-1 0 11 0 0,0-1 0 0 0,-1 0-1 0 0,1 0 1 0 0,0 0-1 0 0,0 0 1 0 0,0-1 0 0 0,1 0-1 0 0,-1 1 1 0 0,0-2-18 0 0,-18-12 71 0 0,1-1 36 0 0,8 6-137 0 0,12 9-35 0 0,-1 1-1 0 0,1-1 1 0 0,-1 0 0 0 0,1 0 0 0 0,0 1-1 0 0,0-1 1 0 0,0 0 0 0 0,0 0-1 0 0,0 0 1 0 0,0 0 0 0 0,0-3 65 0 0,-5-9-2107 0 0,0 6 705 0 0</inkml:trace>
  <inkml:trace contextRef="#ctx0" brushRef="#br0" timeOffset="8396.709">1912 1914 4608 0 0,'0'0'208'0'0,"4"-11"32"0"0,-4 7 319 0 0,1 1 0 0 0,0-1 0 0 0,0 1-1 0 0,0-1 1 0 0,0 1 0 0 0,1-1 0 0 0,-1 1 0 0 0,1 0 0 0 0,0-1 0 0 0,0 1 0 0 0,0 0-1 0 0,0 0 1 0 0,1 1 0 0 0,-1-1 0 0 0,1 0 0 0 0,0 1 0 0 0,2-2-559 0 0,-2 1 221 0 0,1 1 1 0 0,0 0 0 0 0,-1 0-1 0 0,1 0 1 0 0,0 0-1 0 0,0 1 1 0 0,0 0-1 0 0,1-1 1 0 0,-1 2 0 0 0,0-1-1 0 0,0 0 1 0 0,0 1-1 0 0,1 0 1 0 0,-1 0-1 0 0,0 0 1 0 0,1 0 0 0 0,-1 1-1 0 0,0 0 1 0 0,0-1-1 0 0,0 2 1 0 0,0-1-1 0 0,4 2-221 0 0,-3-1 124 0 0,0 0-1 0 0,0 1 0 0 0,0 0 1 0 0,0 0-1 0 0,-1 0 0 0 0,1 1 1 0 0,-1-1-1 0 0,0 1 0 0 0,0 0 1 0 0,0 0-1 0 0,0 1 0 0 0,-1-1 1 0 0,3 5-124 0 0,-1-1 107 0 0,-1 0 1 0 0,-1 0-1 0 0,1 0 1 0 0,-1 0 0 0 0,-1 0-1 0 0,1 0 1 0 0,-2 1-1 0 0,2 5-107 0 0,-1 2 92 0 0,2 0 0 0 0,0-1 0 0 0,0 0 0 0 0,3 3-92 0 0,-2-4-7 0 0,1 1 49 0 0,1 0-1 0 0,1 0 1 0 0,1 2-42 0 0,8-1 60 0 0,-9-12-3512 0 0,-7-5 817 0 0,4-4-3551 0 0</inkml:trace>
  <inkml:trace contextRef="#ctx0" brushRef="#br0" timeOffset="8713.445">2190 1958 8752 0 0,'0'0'673'0'0,"-13"3"1371"0"0,11-2-1348 0 0,0 1-1 0 0,0-1 1 0 0,0 1 0 0 0,0 0 0 0 0,0-1 0 0 0,0 1-1 0 0,0 0 1 0 0,0 0 0 0 0,1 0 0 0 0,-1 0-1 0 0,0 2-695 0 0,-1 0 224 0 0,1-1-1 0 0,0 0 1 0 0,-1 0-1 0 0,1-1 1 0 0,-1 1-1 0 0,-1 1-223 0 0,-34 32 1112 0 0,20-21-1054 0 0,2 2 0 0 0,-1 0 0 0 0,2 0 0 0 0,1 2 0 0 0,-8 11-58 0 0,20-27-310 0 0,1-1 1 0 0,-1 0-1 0 0,0 1 1 0 0,1 0-1 0 0,0-1 1 0 0,0 1-1 0 0,0 0 1 0 0,0-1-1 0 0,0 2 310 0 0,1-3-2021 0 0,0-1-2417 0 0,0 0-1038 0 0</inkml:trace>
  <inkml:trace contextRef="#ctx0" brushRef="#br0" timeOffset="8959.409">2571 1958 9216 0 0,'0'0'421'0'0,"0"0"-12"0"0,-12 6-247 0 0,-8 9 4325 0 0,1 0 0 0 0,-12 13-4487 0 0,-93 88 1036 0 0,39-43-612 0 0,20-18-4328 0 0,53-47-2258 0 0</inkml:trace>
  <inkml:trace contextRef="#ctx0" brushRef="#br0" timeOffset="9635.294">2440 2217 11600 0 0,'0'0'530'0'0,"0"0"-7"0"0,2-1-334 0 0,10-7-223 0 0,1 0 840 0 0,0 0 1 0 0,10-4-807 0 0,-15 10 341 0 0,0-1 1 0 0,0 1 0 0 0,0 0-1 0 0,1 1 1 0 0,-1 0-1 0 0,0 1 1 0 0,1-1-1 0 0,-1 2 1 0 0,1-1-1 0 0,-1 1 1 0 0,0 0-1 0 0,7 2-341 0 0,-14-2 63 0 0,0-1 0 0 0,0 0-1 0 0,0 1 1 0 0,0-1 0 0 0,-1 0-1 0 0,1 1 1 0 0,0-1-1 0 0,0 1 1 0 0,-1-1 0 0 0,1 1-1 0 0,0 0 1 0 0,-1-1 0 0 0,1 1-1 0 0,0-1 1 0 0,-1 1 0 0 0,1 0-1 0 0,-1 0 1 0 0,1-1-1 0 0,-1 1 1 0 0,0 0 0 0 0,1 0-1 0 0,-1 0 1 0 0,0 0 0 0 0,1-1-1 0 0,-1 1 1 0 0,0 0-1 0 0,0 0 1 0 0,0 0 0 0 0,0 0-1 0 0,0 0 1 0 0,0 0 0 0 0,0 0-1 0 0,0-1 1 0 0,0 1-1 0 0,0 0 1 0 0,-1 0 0 0 0,1 0-1 0 0,0 0 1 0 0,0 0 0 0 0,-1-1-1 0 0,1 1-62 0 0,-3 6 78 0 0,1 0 0 0 0,-1 0 0 0 0,-1-1 0 0 0,-2 5-78 0 0,5-9 112 0 0,-6 8 9 0 0,0 0-1 0 0,-1 0 0 0 0,0-1 1 0 0,-4 4-121 0 0,4-5 48 0 0,0 1 0 0 0,1-1 0 0 0,0 1 1 0 0,0 1-1 0 0,-1 2-48 0 0,7-11 7 0 0,1 0-7 0 0,-1-1 0 0 0,1 1 0 0 0,0-1 0 0 0,-1 0 1 0 0,1 1-1 0 0,0-1 0 0 0,0 1 0 0 0,-1-1 1 0 0,1 0-1 0 0,0 1 0 0 0,0-1 0 0 0,0 1 1 0 0,0-1-1 0 0,0 1 0 0 0,0-1 0 0 0,-1 1 1 0 0,1-1-1 0 0,0 1 0 0 0,0-1 0 0 0,0 1 1 0 0,1-1-1 0 0,-1 1 0 0 0,0-1 0 0 0,0 1 1 0 0,0-1-1 0 0,0 1 0 0 0,0-1 0 0 0,1 1 0 0 0,-1-1 0 0 0,0 1 0 0 0,0-1 0 0 0,0 1 0 0 0,0 0 0 0 0,0-1 0 0 0,0 1 0 0 0,0-1 0 0 0,0 1 0 0 0,1-1 0 0 0,-1 1 0 0 0,0-1 0 0 0,0 1 0 0 0,1-1 0 0 0,-1 0 0 0 0,0 1 0 0 0,1-1 0 0 0,-1 1 0 0 0,0-1 0 0 0,1 0 0 0 0,-1 1 0 0 0,1-1 0 0 0,-1 0 0 0 0,1 1 0 0 0,-1-1 0 0 0,1 0 0 0 0,-1 1 0 0 0,0-1 0 0 0,1 0 0 0 0,0 0 0 0 0,-1 0 0 0 0,1 0 0 0 0,-1 0 0 0 0,1 1 0 0 0,-1-1 0 0 0,1 0 0 0 0,14 4 33 0 0,-1-1 0 0 0,1 0-1 0 0,0-1 1 0 0,0-1 0 0 0,0 0 0 0 0,0-1-1 0 0,0 0 1 0 0,4-2-33 0 0,30 1 50 0 0,-12-1-2232 0 0,34-6 2182 0 0,-64 7-276 0 0,15-2-2154 0 0</inkml:trace>
  <inkml:trace contextRef="#ctx0" brushRef="#br0" timeOffset="11279.732">1720 2075 14336 0 0,'0'0'661'0'0,"-8"2"212"0"0,3 0-729 0 0,-1 0 0 0 0,0 1 0 0 0,1-1 0 0 0,-1 1 1 0 0,1 0-1 0 0,0 1 0 0 0,-1-1 0 0 0,2 1 0 0 0,-1 0 0 0 0,0 0 0 0 0,1 1 0 0 0,0-1 0 0 0,0 1 0 0 0,0 0 0 0 0,1 0 0 0 0,-1 0 0 0 0,1 1 0 0 0,0-1 0 0 0,0 2-144 0 0,-2 6 508 0 0,2-6-409 0 0,0-1-1 0 0,1 1 1 0 0,0 0-1 0 0,0 0 1 0 0,0 0-1 0 0,1 0 1 0 0,0 0 0 0 0,0 0-1 0 0,1 1 1 0 0,0 6-99 0 0,2-6 11 0 0,-1-1 0 0 0,1 1 0 0 0,0-1 0 0 0,1 1 0 0 0,0-1 0 0 0,0 0 0 0 0,0 1 0 0 0,1-2 0 0 0,0 1 0 0 0,0 0 0 0 0,1-1 0 0 0,0 0-11 0 0,2 3 2 0 0,1-1 0 0 0,0 0 0 0 0,0-1 1 0 0,0 1-1 0 0,1-2 0 0 0,0 1 0 0 0,1-1 0 0 0,2 1-2 0 0,-4-3 19 0 0,6 4-11 0 0,0-1 1 0 0,1-1 0 0 0,0 0-1 0 0,9 2-8 0 0,6 0-1034 0 0,0-2-1 0 0,26 2 1035 0 0,-22-5-6578 0 0</inkml:trace>
  <inkml:trace contextRef="#ctx0" brushRef="#br0" timeOffset="11674.988">3099 1830 10136 0 0,'0'0'777'0'0,"0"0"-369"0"0,0 0 324 0 0,0 0 195 0 0,2 6 885 0 0,3 4-1598 0 0,0-1 0 0 0,0 0 0 0 0,5 5-214 0 0,13 25 1030 0 0,-8-11-293 0 0,-10-20-457 0 0,-1 1-1 0 0,1 1 1 0 0,-1-1-1 0 0,-1 1-279 0 0,9 24 730 0 0,-7-21-413 0 0,-1 0 0 0 0,0 1 0 0 0,-1 0 0 0 0,1 4-317 0 0,-1 7 221 0 0,-1-9-87 0 0,0-1 0 0 0,-1 1 1 0 0,0 0-1 0 0,-1 0 0 0 0,-1-1 0 0 0,-1 2-134 0 0,1-5 31 0 0,-2-1 1 0 0,1 1-1 0 0,-2 0 0 0 0,0-1 0 0 0,0 0 0 0 0,-1 1 0 0 0,0-2 0 0 0,0 1 0 0 0,-2-1 0 0 0,1 0 1 0 0,-1 0-1 0 0,-1 0 0 0 0,0-1 0 0 0,0 0 0 0 0,-8 6-31 0 0,8-9-1293 0 0,0 1-1 0 0,-1-2 1 0 0,1 1 0 0 0,-3 0 1293 0 0,-2 0-1949 0 0</inkml:trace>
  <inkml:trace contextRef="#ctx0" brushRef="#br0" timeOffset="11990.957">3295 1747 14280 0 0,'4'-3'1485'0'0,"3"-1"-1060"0"0,0 0 1 0 0,0 0 0 0 0,0 1-1 0 0,0 0 1 0 0,1 0 0 0 0,-1 0-1 0 0,1 1 1 0 0,-1 0-1 0 0,7 0-425 0 0,-13 2 43 0 0,-1 0 0 0 0,1 0-1 0 0,-1 0 1 0 0,1 0 0 0 0,-1 0-1 0 0,1 0 1 0 0,-1 0 0 0 0,1 0-1 0 0,0 0 1 0 0,-1 0 0 0 0,1 0-1 0 0,-1 0 1 0 0,1 1-1 0 0,-1-1 1 0 0,1 0 0 0 0,-1 0-1 0 0,1 1 1 0 0,-1-1 0 0 0,1 0-1 0 0,-1 1 1 0 0,1-1 0 0 0,-1 1-1 0 0,0-1 1 0 0,1 0 0 0 0,-1 1-1 0 0,0-1 1 0 0,1 1 0 0 0,-1-1-1 0 0,0 1 1 0 0,0-1-1 0 0,1 1 1 0 0,-1-1 0 0 0,0 1-1 0 0,0-1 1 0 0,0 1 0 0 0,0 0-1 0 0,1-1 1 0 0,-1 1 0 0 0,0-1-1 0 0,0 1 1 0 0,0-1 0 0 0,0 1-1 0 0,-1-1 1 0 0,1 1 0 0 0,0 0-1 0 0,0-1 1 0 0,0 1-1 0 0,0-1 1 0 0,0 1 0 0 0,-1-1-1 0 0,1 1-42 0 0,-2 3 58 0 0,1 0 0 0 0,-1-1 0 0 0,0 1 0 0 0,0-1 0 0 0,0 1 0 0 0,0 0-58 0 0,-11 11 177 0 0,0 0 0 0 0,-1-1 0 0 0,0 0 0 0 0,-16 10-177 0 0,-4 4 145 0 0,33-27-70 0 0,1-1-10 0 0,0 0 2 0 0,0 0 10 0 0,1 1-62 0 0,0 0 0 0 0,0 0 0 0 0,0 0 0 0 0,1 0-1 0 0,-1-1 1 0 0,0 1 0 0 0,0 0 0 0 0,1 0 0 0 0,-1-1 0 0 0,1 1-1 0 0,-1-1 1 0 0,0 1 0 0 0,1-1 0 0 0,-1 0 0 0 0,1 1 0 0 0,0-1-15 0 0,17 2-14 0 0,1 0 0 0 0,0-1 0 0 0,0-1 0 0 0,7-1 14 0 0,-2 0-515 0 0,18 0-400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5:50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256 131 8808 0 0,'0'0'400'0'0,"-3"-14"160"0"0,0 1 1560 0 0,3 12-1909 0 0,0 1 0 0 0,0-1 1 0 0,0 1-1 0 0,0-1 0 0 0,0 1 1 0 0,0-1-1 0 0,0 1 0 0 0,0-1 0 0 0,0 0 1 0 0,0 1-1 0 0,0-1 0 0 0,-1 1 1 0 0,1-1-1 0 0,0 1 0 0 0,0-1 1 0 0,-1 1-1 0 0,1-1 0 0 0,0 1 0 0 0,-1-1 1 0 0,1 1-1 0 0,0 0 0 0 0,-1-1 1 0 0,1 1-1 0 0,-1-1 0 0 0,1 1 1 0 0,0 0-1 0 0,-1-1 0 0 0,1 1 0 0 0,-1 0-211 0 0,0 0 136 0 0,0 1 0 0 0,0-1 0 0 0,0 1-1 0 0,0 0 1 0 0,0 0 0 0 0,0-1-1 0 0,0 1 1 0 0,1 0 0 0 0,-1 0 0 0 0,0 0-1 0 0,0 0 1 0 0,1 0 0 0 0,-1 0-1 0 0,1 0 1 0 0,-1 0-136 0 0,-2 3-40 0 0,2-2 42 0 0,1 0-1 0 0,-1 0 1 0 0,0-1-1 0 0,1 1 0 0 0,-1 0 1 0 0,1 0-1 0 0,-1 0 0 0 0,1 0 1 0 0,0 0-1 0 0,0-1 1 0 0,0 1-1 0 0,0 0 0 0 0,0 1-1 0 0,-1 14 160 0 0,0-9-62 0 0,0 0 0 0 0,0 0 1 0 0,1 0-1 0 0,0 1 0 0 0,0-1 1 0 0,1 2-99 0 0,1 20 236 0 0,0 20 871 0 0,5 24-1107 0 0,-3-32 269 0 0,-2-7-96 0 0,2 17 38 0 0,-3-45-213 0 0,1-1 0 0 0,0 0-1 0 0,0 1 1 0 0,0-1 0 0 0,1 0 2 0 0,9 18-3582 0 0,-11-23 933 0 0,-1-1-3604 0 0</inkml:trace>
  <inkml:trace contextRef="#ctx0" brushRef="#br0" timeOffset="320.201">488 589 11056 0 0,'0'0'852'0'0,"0"0"-418"0"0,0 0 333 0 0,0 0 200 0 0,0 0 38 0 0,0 0-80 0 0,0 0-372 0 0,-9 0 199 0 0,-130 6 2795 0 0,130-6-3507 0 0,-47 0 51 0 0,1-2-1 0 0,-1-2 1 0 0,-9-4-91 0 0,45 4 19 0 0,12 4-38 0 0,0-2 0 0 0,0 1 0 0 0,0-1 1 0 0,0 0-1 0 0,1-1 0 0 0,-1 0 0 0 0,1 0 0 0 0,-7-4 19 0 0,13 6-913 0 0,1 0 416 0 0,-1 0 0 0 0,1 0 0 0 0,0 0 0 0 0,0 0 0 0 0,0 0 0 0 0,-1 0 1 0 0,1 0-1 0 0,0 0 0 0 0,1 0 0 0 0,-1 0 0 0 0,0 0 0 0 0,0 0 0 0 0,0 0 0 0 0,1 0 1 0 0,-1-1 496 0 0,3-8-5480 0 0</inkml:trace>
  <inkml:trace contextRef="#ctx0" brushRef="#br0" timeOffset="676.88">402 34 10136 0 0,'-17'-6'1108'0'0,"-10"-4"48"0"0,-18 2 2460 0 0,14 4-2536 0 0,0 1-1 0 0,-15 1-1079 0 0,32 2 271 0 0,0 0-1 0 0,0 2 1 0 0,0-1-1 0 0,0 2 0 0 0,-10 2-270 0 0,18-3 6 0 0,3-1-59 0 0,0 0 0 0 0,0 0 1 0 0,0 0-1 0 0,1 0 0 0 0,-1 0 0 0 0,0 0 0 0 0,1 1 0 0 0,-1-1 0 0 0,1 1 0 0 0,0 0 0 0 0,-2 2 53 0 0,3-4-489 0 0,1 0-1150 0 0,0 0-496 0 0</inkml:trace>
  <inkml:trace contextRef="#ctx0" brushRef="#br0" timeOffset="984.312">786 411 5064 0 0,'-5'1'804'0'0,"0"0"-1"0"0,1 0 1 0 0,-1 0 0 0 0,1 0-1 0 0,-1 1 1 0 0,1 0-1 0 0,-1 0 1 0 0,1 0 0 0 0,0 0-1 0 0,-4 3-803 0 0,-18 9 1572 0 0,12-9-806 0 0,3-1 267 0 0,-1 1 0 0 0,1 0-1 0 0,-9 5-1032 0 0,18-8 47 0 0,0-1 1 0 0,0 0-1 0 0,1 0 0 0 0,-1 1 0 0 0,0-1 0 0 0,0 1 0 0 0,1-1 1 0 0,-1 1-1 0 0,1 0 0 0 0,-1-1 0 0 0,1 1 0 0 0,0 0 1 0 0,0 0-1 0 0,0 0 0 0 0,0 0 0 0 0,0 0 0 0 0,0 1 0 0 0,1-1 1 0 0,-1 0-1 0 0,0 0 0 0 0,1 0 0 0 0,0 2-47 0 0,0-2-19 0 0,0 0 1 0 0,0 0-1 0 0,0 0 0 0 0,1 0 1 0 0,-1 0-1 0 0,1 0 1 0 0,-1 0-1 0 0,1-1 0 0 0,0 1 1 0 0,0 0-1 0 0,0 0 0 0 0,0 0 1 0 0,0-1-1 0 0,0 1 0 0 0,0 0 1 0 0,1 0 18 0 0,2 2-13 0 0,0-1 1 0 0,0 1 0 0 0,1-1 0 0 0,4 3 12 0 0,0 0-44 0 0,74 52 1244 0 0,-82-57-960 0 0,-1-1 8 0 0,0 0 32 0 0,0 0 10 0 0,0 0 4 0 0,0 2-219 0 0,-1 0-1 0 0,1-1 0 0 0,-1 1 0 0 0,1 0 0 0 0,-1-1 0 0 0,0 1 1 0 0,0 0-1 0 0,0-1 0 0 0,0 1 0 0 0,0-1 0 0 0,0 1 1 0 0,0-1-1 0 0,-1 1-74 0 0,-18 16 366 0 0,10-10-321 0 0,-2-2 0 0 0,1 1-1 0 0,-1-1 1 0 0,0-1 0 0 0,-7 2-45 0 0,0 0-355 0 0,10-1-194 0 0,-1-2-570 0 0,9-4-673 0 0,1 0-460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6:11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1978 0 10592 0 0,'0'0'818'0'0,"-5"0"309"0"0,3 0 2202 0 0,-32 2-807 0 0,1 1 0 0 0,-7 2-2522 0 0,-3 1 153 0 0,-4-2-153 0 0,-58 3 108 0 0,9 0 56 0 0,-39-5-164 0 0,-514-5 230 0 0,347 25 71 0 0,239-17-262 0 0,0-4 1 0 0,0-2-1 0 0,-7-3-39 0 0,61 3 18 0 0,-145-14-1269 0 0,92 9-5838 0 0,59 6 5139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6:09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4 483 2760 0 0,'-3'-3'248'0'0,"2"-3"10205"0"0,5 6-8183 0 0,5 6-3783 0 0,-9-6 2265 0 0,16 12-101 0 0,-14-11-575 0 0,1 1 1 0 0,-1-1-1 0 0,0 1 0 0 0,1 0 0 0 0,-1 0 1 0 0,0 0-1 0 0,0 0 0 0 0,0 0 1 0 0,0 1-77 0 0,7 9 175 0 0,1 0 0 0 0,0-1 0 0 0,0-1 0 0 0,2 0 0 0 0,-1 0-1 0 0,1-1 1 0 0,7 4-175 0 0,-6-3 166 0 0,-7-6-59 0 0,0 0-1 0 0,1 0 1 0 0,-1 0 0 0 0,1-1-1 0 0,0 0 1 0 0,0-1 0 0 0,0 1-1 0 0,0-1 1 0 0,0-1 0 0 0,0 1-1 0 0,5-1-106 0 0,7-4 224 0 0,-18 3-144 0 0,1-1 0 0 0,0-1-45 0 0,0 1 0 0 0,0-1-1 0 0,1 0 1 0 0,-1 0-1 0 0,0 0 1 0 0,-1 0 0 0 0,1 0-1 0 0,0-1 1 0 0,-1 1 0 0 0,1 0-1 0 0,-1-1 1 0 0,0 1-1 0 0,1-1 1 0 0,-1 0 0 0 0,0-2-35 0 0,2-4 130 0 0,-1-1 1 0 0,-1 0-1 0 0,1-10-130 0 0,1-11 92 0 0,9-58 49 0 0,-5 36-141 0 0,-4 20 0 0 0,4-32 13 0 0,-5 37 365 0 0,1-1-1 0 0,6-21-377 0 0,-3 20 266 0 0,-4 20-202 0 0,0 0 0 0 0,0 0 1 0 0,1 0-1 0 0,2-3-64 0 0,-4 9 1 0 0,1 1 0 0 0,-1-1-1 0 0,1 1 1 0 0,0-1 0 0 0,0 1 0 0 0,1 0 0 0 0,-1-1 0 0 0,1 1-1 0 0,-1 0 1 0 0,1 1 0 0 0,0-1 0 0 0,0 0 0 0 0,0 1-1 0 0,0 0 1 0 0,1 0 0 0 0,-1 0 0 0 0,1 0 0 0 0,-1 0 0 0 0,1 1-1 0 0,0-1 1 0 0,0 1 0 0 0,-1 0 0 0 0,1 0 0 0 0,0 0 0 0 0,0 1-1 0 0,1 0 0 0 0,0-1-13 0 0,2-1 24 0 0,0 1 1 0 0,0 1 0 0 0,0-1-1 0 0,1 1 1 0 0,-1 0 0 0 0,0 1-1 0 0,7 0-11 0 0,-1 1 89 0 0,0 0-1 0 0,0-2 0 0 0,7 1-88 0 0,20 0-5 0 0,24 3-1 0 0,1-3 0 0 0,-1-2 0 0 0,30-6 6 0 0,-53-2-232 0 0,-28 7 381 0 0,0-2-1 0 0,-1 0 1 0 0,5-2-149 0 0,-16 6 74 0 0,0-1 0 0 0,3 0-130 0 0,-2 0-309 0 0,2 1-65 0 0,1 0-3549 0 0,-5 0 2354 0 0</inkml:trace>
  <inkml:trace contextRef="#ctx0" brushRef="#br0" timeOffset="1170.935">662 316 11376 0 0,'0'0'521'0'0,"0"0"-12"0"0,1-3 915 0 0,2 0-1254 0 0,0 1 0 0 0,1 0 0 0 0,-1 0 1 0 0,1 0-1 0 0,-1 0 0 0 0,1 0 0 0 0,0 1 0 0 0,0-1 0 0 0,0 1 0 0 0,0 0 0 0 0,0 0 0 0 0,0 1 0 0 0,0-1 0 0 0,0 1 0 0 0,2 0-170 0 0,13 0 645 0 0,0 1-1 0 0,15 2-644 0 0,-23-2 241 0 0,-5 0-226 0 0,0 1-1 0 0,0-1 0 0 0,-1 1 0 0 0,1 0 0 0 0,0 0 0 0 0,1 2-14 0 0,-4-3 45 0 0,0 1 0 0 0,0-1 0 0 0,0 1 0 0 0,0 0 1 0 0,0 0-1 0 0,0 1 0 0 0,0-1 0 0 0,-1 0 0 0 0,1 1 0 0 0,1 2-45 0 0,-4-4 24 0 0,1 0 0 0 0,-1 0 0 0 0,1 0 0 0 0,-1 1 0 0 0,0-1 0 0 0,0 0 0 0 0,0 0 0 0 0,1 1 0 0 0,-1-1 0 0 0,0 0 0 0 0,-1 0 0 0 0,1 1 0 0 0,0-1 0 0 0,0 0 0 0 0,0 0 0 0 0,-1 0 0 0 0,1 2-24 0 0,-10 17 216 0 0,5-14-160 0 0,0 1-1 0 0,0-1 0 0 0,-1 0 1 0 0,1 0-1 0 0,-1-1 0 0 0,-6 4-55 0 0,-43 27 191 0 0,36-24-92 0 0,-7 3 45 0 0,16-9 117 0 0,-1 0 1 0 0,2 1 0 0 0,-1-1-1 0 0,-8 9-261 0 0,14 1 328 0 0,4-15-323 0 0,0 0 0 0 0,0 0 0 0 0,0 0 0 0 0,1 0 0 0 0,-1 0 0 0 0,0 0-1 0 0,1 0 1 0 0,-1 0 0 0 0,0-1 0 0 0,1 1 0 0 0,-1 0 0 0 0,1 0 0 0 0,-1 0-1 0 0,1 0 1 0 0,0-1 0 0 0,-1 1 0 0 0,1 0 0 0 0,0-1 0 0 0,0 1 0 0 0,-1-1 0 0 0,2 1-5 0 0,15 8 99 0 0,-16-9-83 0 0,10 4 45 0 0,0-1 0 0 0,0 0 0 0 0,1 0 1 0 0,-1-2-1 0 0,1 1 0 0 0,3-1-61 0 0,28-1-1578 0 0,-2-3-4412 0 0,-22 3-150 0 0</inkml:trace>
  <inkml:trace contextRef="#ctx0" brushRef="#br0" timeOffset="1687.591">1170 553 9672 0 0,'0'0'440'0'0,"-5"4"150"0"0,5-3-587 0 0,-1-1-1 0 0,1 0 0 0 0,0 0 0 0 0,-1 1 0 0 0,1-1 0 0 0,0 1 1 0 0,-1-1-1 0 0,1 0 0 0 0,0 1 0 0 0,0-1 0 0 0,-1 0 0 0 0,1 1 1 0 0,0-1-1 0 0,0 1 0 0 0,0-1 0 0 0,-1 1 0 0 0,1-1 1 0 0,0 1-1 0 0,0-1 0 0 0,0 0 0 0 0,0 1 0 0 0,0-1 0 0 0,0 1 1 0 0,0-1-1 0 0,0 1 0 0 0,0-1 0 0 0,0 1 0 0 0,0-1-2 0 0,1 2 63 0 0,-2 0-135 0 0,1-1 178 0 0,0-1 0 0 0,0 1-1 0 0,-1 0 1 0 0,1-1 0 0 0,0 1 0 0 0,0 0-1 0 0,0-1 1 0 0,0 1 0 0 0,0 0 0 0 0,0-1-1 0 0,0 1 1 0 0,0 0 0 0 0,0-1-1 0 0,0 1 1 0 0,1 0 0 0 0,-1-1 0 0 0,0 1-1 0 0,0 0 1 0 0,0-1 0 0 0,1 1 0 0 0,-1-1-1 0 0,0 1 1 0 0,1-1 0 0 0,-1 1-1 0 0,1-1 1 0 0,-1 1 0 0 0,1 0-106 0 0,0-1 218 0 0,0 1-1 0 0,-1 0 1 0 0,1-1 0 0 0,0 1-1 0 0,0-1 1 0 0,0 1 0 0 0,0-1-1 0 0,0 0 1 0 0,0 1 0 0 0,0-1-1 0 0,0 0 1 0 0,0 0 0 0 0,0 1 0 0 0,0-1-1 0 0,0 0 1 0 0,0 0 0 0 0,0 0-1 0 0,0 0 1 0 0,0-1 0 0 0,0 1-1 0 0,0 0 1 0 0,0 0 0 0 0,0-1-1 0 0,1 1-217 0 0,-2 0 22 0 0,1-1 1 0 0,0 1-1 0 0,0 0 0 0 0,-1-1 0 0 0,1 1 0 0 0,0-1 0 0 0,-1 1 0 0 0,1-1 0 0 0,0 1 0 0 0,-1-1 0 0 0,1 1 0 0 0,-1-1 0 0 0,1 1 0 0 0,-1-1 0 0 0,1 0 0 0 0,-1 1 0 0 0,1-1 1 0 0,-1 0-1 0 0,0 0 0 0 0,1 1 0 0 0,-1-2-22 0 0,8-17 169 0 0,-7 15-158 0 0,1 1 0 0 0,-1 0-1 0 0,1-1 1 0 0,-1 1-1 0 0,0-1 1 0 0,-1 0 0 0 0,1-1-11 0 0,0 0-19 0 0,0 0 0 0 0,0 0-1 0 0,1 0 1 0 0,0 1 0 0 0,-1-1 0 0 0,2 1 0 0 0,-1-1 0 0 0,2-2 19 0 0,-1 1-85 0 0,0 0 0 0 0,0 0 0 0 0,0 0-1 0 0,1-7 86 0 0,-1 1-136 0 0,1 0 0 0 0,0 0 0 0 0,0 0 0 0 0,3-2 136 0 0,-3 4-132 0 0,0 0 0 0 0,-1 0-1 0 0,2-7 133 0 0,-3 6-113 0 0,1 1 0 0 0,1 0 0 0 0,2-4 113 0 0,7-14-247 0 0,-2-1 0 0 0,0-3 247 0 0,4-2-95 0 0,2-10 384 0 0,-16 40-160 0 0,1-1-1 0 0,0 1 0 0 0,0 0 0 0 0,1 0 0 0 0,0-2-128 0 0,11-19 946 0 0,-14 23-894 0 0,1 1-1 0 0,0 0 1 0 0,-1-1-1 0 0,1 1 1 0 0,0 0 0 0 0,0 0-1 0 0,-1 0 1 0 0,1-1-1 0 0,0 1 1 0 0,0 0-1 0 0,1 0 1 0 0,-1 0 0 0 0,0 1-1 0 0,0-1 1 0 0,0 0-1 0 0,1 0 1 0 0,-1 1-1 0 0,0-1 1 0 0,1 0 0 0 0,-1 1-1 0 0,0 0 1 0 0,1-1-1 0 0,-1 1 1 0 0,1 0 0 0 0,-1-1-1 0 0,0 1 1 0 0,1 0-1 0 0,-1 0 1 0 0,1 0-52 0 0,0 0 18 0 0,1 1 1 0 0,-1-1 0 0 0,0 0-1 0 0,0 0 1 0 0,0 1-1 0 0,0 0 1 0 0,0-1 0 0 0,0 1-1 0 0,0 0 1 0 0,0 0 0 0 0,0 0-1 0 0,0 0 1 0 0,0 0-1 0 0,-1 0 1 0 0,1 1 0 0 0,0-1-1 0 0,-1 1 1 0 0,1-1-1 0 0,-1 1-18 0 0,3 3 20 0 0,1 1 0 0 0,-2 0 0 0 0,1 0 0 0 0,1 4-20 0 0,-4-7 4 0 0,0 0 1 0 0,0 0-1 0 0,-1 0 0 0 0,1 0 1 0 0,-1 1-1 0 0,1-1 1 0 0,-1 0-1 0 0,0 0 1 0 0,0 0-1 0 0,0 1 0 0 0,-1-1-4 0 0,1-1 0 0 0,0 0 0 0 0,0 1 0 0 0,0-1 0 0 0,0 0 0 0 0,1 0 0 0 0,-1 0 0 0 0,1 0 0 0 0,-1 0 0 0 0,1 1 0 0 0,0-1 0 0 0,0 1 0 0 0,6 18 0 0 0,-7 1 0 0 0,0-18 0 0 0,0 0 0 0 0,0 0 0 0 0,0 1 0 0 0,0-1 0 0 0,1 0 0 0 0,0 0 0 0 0,0 3 0 0 0,8 17-1 0 0,-5-14 17 0 0,0 1 1 0 0,-1 0-1 0 0,0 0 0 0 0,0 2-16 0 0,6 20 40 0 0,-7-27-20 0 0,0 0-1 0 0,0 0 1 0 0,-1 0 0 0 0,1 0 0 0 0,-1 3-20 0 0,-1-5 5 0 0,1 0-1 0 0,0-1 1 0 0,0 1 0 0 0,0-1-1 0 0,0 1 1 0 0,1 0-5 0 0,-1-2-6 0 0,0 0 1 0 0,0 0-1 0 0,0 0 1 0 0,0 0-1 0 0,-1 0 1 0 0,1 0-1 0 0,-1 0 0 0 0,0 0 1 0 0,1 1-1 0 0,-1-1 1 0 0,0 0-1 0 0,0 0 1 0 0,0 0-1 0 0,-1 0 1 0 0,1 1-1 0 0,0-1 1 0 0,-1 0-1 0 0,0 1 6 0 0,-5 27-3615 0 0,2-24-870 0 0,-4 0-1161 0 0</inkml:trace>
  <inkml:trace contextRef="#ctx0" brushRef="#br0" timeOffset="1904.137">1345 333 14312 0 0,'24'-7'464'0'0,"1"0"1"0"0,0 1 0 0 0,1 1-1 0 0,-1 2 1 0 0,1 0-1 0 0,0 2 1 0 0,0 1 0 0 0,14 2-465 0 0,-2 2-254 0 0,40 3-103 0 0,-24-5-7231 0 0,-40-2 5126 0 0</inkml:trace>
  <inkml:trace contextRef="#ctx0" brushRef="#br0" timeOffset="2177.433">1791 320 13128 0 0,'0'0'297'0'0,"0"0"39"0"0,0 0 20 0 0,-1 0-29 0 0,-3 2-135 0 0,3-2 232 0 0,1 0 120 0 0,0 0-503 0 0,1 0 1 0 0,-1 0 0 0 0,0 0-1 0 0,0 0 1 0 0,0 1 0 0 0,1-1-1 0 0,-1 0 1 0 0,0 0 0 0 0,0 0-1 0 0,1 0 1 0 0,-1 0 0 0 0,0 1-1 0 0,0-1 1 0 0,0 0 0 0 0,0 0 0 0 0,1 0-1 0 0,-1 1 1 0 0,0-1 0 0 0,0 0-1 0 0,0 0 1 0 0,0 1 0 0 0,0-1-1 0 0,0 0 1 0 0,0 0 0 0 0,0 1-1 0 0,0-1 1 0 0,0 0 0 0 0,0 0 0 0 0,0 1-1 0 0,0-1 1 0 0,0 0 0 0 0,0 0-1 0 0,0 1-41 0 0,0 11 1034 0 0,-1-8-240 0 0,1-2-714 0 0,0 0 0 0 0,0 0 0 0 0,0 1 0 0 0,-1-1 0 0 0,1 0-1 0 0,-1 0 1 0 0,0 0 0 0 0,1-1 0 0 0,-1 1 0 0 0,0 0-1 0 0,0 0 1 0 0,0 0 0 0 0,-1 0 0 0 0,1-1 0 0 0,0 1-80 0 0,0-1 184 0 0,-6 16 248 0 0,4-12-389 0 0,1 0 1 0 0,-1-1 0 0 0,0 1 0 0 0,0-1-1 0 0,0 0 1 0 0,-1 0 0 0 0,1 0 0 0 0,-1 0-1 0 0,0 0 1 0 0,-1 0-44 0 0,2-2 30 0 0,-1 1 0 0 0,1 0 1 0 0,0 0-1 0 0,1 1 0 0 0,-1-1 0 0 0,-1 2-30 0 0,-8 17 174 0 0,12-21-161 0 0,-1 0 1 0 0,1 0 0 0 0,-1 0-1 0 0,1 1 1 0 0,-1-1 0 0 0,1 0-1 0 0,0 1 1 0 0,0-1-1 0 0,0 0 1 0 0,-1 0 0 0 0,1 1-1 0 0,1-1 1 0 0,-1 0 0 0 0,0 1-1 0 0,0-1 1 0 0,0 0 0 0 0,1 0-1 0 0,-1 1 1 0 0,0-1-1 0 0,1 0 1 0 0,0 0 0 0 0,-1 0-1 0 0,1 1 1 0 0,-1-1 0 0 0,1 0-1 0 0,0 0-13 0 0,1 1 3 0 0,0-1 0 0 0,0 1-1 0 0,0-1 1 0 0,0 1 0 0 0,0-1 0 0 0,0 0-1 0 0,0 0 1 0 0,0 1 0 0 0,0-2-1 0 0,1 1 1 0 0,-1 0 0 0 0,0 0 0 0 0,1-1-1 0 0,-1 1 1 0 0,1-1 0 0 0,-1 0-1 0 0,0 0 1 0 0,1 0-3 0 0,9 0 61 0 0,-1 0-1 0 0,1-1 1 0 0,2-1-61 0 0,-12 1 9 0 0,45-8 109 0 0,8-1-84 0 0,-16 5-3008 0 0,-30 5 1340 0 0</inkml:trace>
  <inkml:trace contextRef="#ctx0" brushRef="#br0" timeOffset="2454.061">2059 302 12440 0 0,'0'0'957'0'0,"0"0"-472"0"0,0 0 337 0 0,0 0 214 0 0,0 0 41 0 0,-2 10 588 0 0,4-2-1295 0 0,0 1 0 0 0,0-1-1 0 0,0 5-369 0 0,5 23 947 0 0,-5-17-673 0 0,-2-17-234 0 0,-1 1-1 0 0,2 0 1 0 0,-1-1 0 0 0,0 1 0 0 0,0-1-1 0 0,1 1 1 0 0,0 0-40 0 0,1 3 47 0 0,-1 0 0 0 0,0-1 0 0 0,0 1 0 0 0,0 0 0 0 0,-1 0 0 0 0,0 0 0 0 0,0 2-47 0 0,0 0 43 0 0,0 0-1 0 0,1-1 0 0 0,1 8-42 0 0,-2-10 16 0 0,1 0 0 0 0,-1 0 1 0 0,0-1-1 0 0,0 1 0 0 0,0 0 0 0 0,-1 2-16 0 0,0-2 22 0 0,1 0 0 0 0,-1 0-1 0 0,1 0 1 0 0,1 0-1 0 0,-1 1-21 0 0,0-3-68 0 0,1 0 0 0 0,-2 0-1 0 0,1 0 1 0 0,0 1 0 0 0,0-1-1 0 0,-1 0 1 0 0,0 0 0 0 0,0 0 68 0 0,-2 19-6936 0 0,3-14 779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6:14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10880 0 0,'0'0'497'0'0,"0"0"-8"0"0,0 0-186 0 0,0 0 365 0 0,0 0 195 0 0,2 1 38 0 0,16 4 609 0 0,-8-3-792 0 0,-9-1-92 0 0,2 0-368 0 0,-1 0-1 0 0,1-1 0 0 0,0 1 0 0 0,-1 0 0 0 0,1-1 0 0 0,-1 1 0 0 0,2-1-257 0 0,91 4 2946 0 0,88 3-2132 0 0,-106-7-742 0 0,-55 1-572 0 0,-16-1-31 0 0,0 1 0 0 0,1-1 0 0 0,-1 1 1 0 0,0 0-1 0 0,0 0 0 0 0,-1 1 0 0 0,2 0 531 0 0,-6-2-4833 0 0,-1 0-1237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6:14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10136 0 0,'10'-2'4989'0'0,"33"-7"-2935"0"0,-17 5-303 0 0,0 0 0 0 0,15 1-1751 0 0,23-3 732 0 0,20 1-180 0 0,-72 4-493 0 0,0 1 1 0 0,0 0-1 0 0,5 1-59 0 0,32-1 40 0 0,-33-1-155 0 0,-1 1 0 0 0,1 1 0 0 0,14 2 115 0 0,2 2-6380 0 0,-19-2-270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6:16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0 350 5064 0 0,'0'0'389'0'0,"13"-3"2286"0"0,3-5-608 0 0,1 1 0 0 0,0 1 0 0 0,-1 1 0 0 0,13-3-2067 0 0,-15 5 414 0 0,0 1 0 0 0,0 0-1 0 0,0 1 1 0 0,1 1 0 0 0,-1 0-1 0 0,0 1 1 0 0,1 0 0 0 0,-1 1-1 0 0,9 3-413 0 0,-22-5 26 0 0,1 0 0 0 0,-1 0 0 0 0,1 1 0 0 0,-1-1-1 0 0,0 1 1 0 0,0-1 0 0 0,1 1 0 0 0,-1 0-1 0 0,0-1 1 0 0,0 1 0 0 0,0 0 0 0 0,0 0 0 0 0,0 0-1 0 0,0 0 1 0 0,0 0 0 0 0,0 0 0 0 0,0 0 0 0 0,0 0-1 0 0,0 0 1 0 0,-1 0 0 0 0,1 1 0 0 0,0-1-1 0 0,-1 0 1 0 0,1 1-26 0 0,-1 0 24 0 0,0 0-1 0 0,1 0 0 0 0,-1 0 1 0 0,0 0-1 0 0,-1 1 1 0 0,1-1-1 0 0,0 0 0 0 0,0 0 1 0 0,-1 0-1 0 0,0 0 1 0 0,1 0-1 0 0,-1 0 0 0 0,0 0 1 0 0,0 1-24 0 0,-3 5 57 0 0,-1-1-1 0 0,1 1 1 0 0,-2-1 0 0 0,1 0 0 0 0,-1-1 0 0 0,0 1-1 0 0,-1 0-56 0 0,-16 12 418 0 0,-23 15-418 0 0,0 0 70 0 0,34-22-70 0 0,10-9 2 0 0,-1-1 0 0 0,1 1 0 0 0,-1-1 0 0 0,0 1 0 0 0,0-1 0 0 0,0 1-2 0 0,3-2 59 0 0,0 1-52 0 0,1-1-1 0 0,0 0 1 0 0,0 0-1 0 0,0 1 1 0 0,-1-1-1 0 0,1 0 1 0 0,0 0-1 0 0,0 0 1 0 0,1 0 0 0 0,-1 0-1 0 0,0 0 1 0 0,0 0-1 0 0,0 0 1 0 0,1-1-1 0 0,-1 1 1 0 0,0 0-1 0 0,1-1 1 0 0,-1 1 0 0 0,0-1-1 0 0,1 1 1 0 0,-1-1-1 0 0,1 0 1 0 0,-1 0-1 0 0,1 0 1 0 0,-1 0-1 0 0,1 0 1 0 0,-1 0 0 0 0,1 0-7 0 0,4 0 9 0 0,29 2 50 0 0,0-2 0 0 0,33-4-59 0 0,24-1-150 0 0,-39 2-2934 0 0,-31 0-2326 0 0,-7 1-511 0 0</inkml:trace>
  <inkml:trace contextRef="#ctx0" brushRef="#br0" timeOffset="518.099">611 385 9216 0 0,'0'0'421'0'0,"0"0"-12"0"0,1 2-263 0 0,5 14 759 0 0,0-1 0 0 0,1 0 0 0 0,1 0 0 0 0,0-1 0 0 0,1 0 0 0 0,1 0 0 0 0,0-1 0 0 0,0-1 0 0 0,7 6-905 0 0,-10-13 231 0 0,0 1 1 0 0,0-1-1 0 0,0-1 1 0 0,1 0-1 0 0,-1 0 1 0 0,1 0-1 0 0,1-1 0 0 0,-1 0 1 0 0,0 0-1 0 0,5 0-231 0 0,-4-2 207 0 0,-1 0-1 0 0,1 0 0 0 0,-1-1 0 0 0,4 0-206 0 0,-5 0 327 0 0,-6-2-236 0 0,0 0 1 0 0,0 0-1 0 0,0 0 0 0 0,0 0 0 0 0,-1-1 0 0 0,1 1 0 0 0,0-2-91 0 0,-1 4 30 0 0,1-10 64 0 0,-1 1 0 0 0,1 0-1 0 0,-1-1 1 0 0,-1 1 0 0 0,0 0-1 0 0,0 0 1 0 0,-3-7-94 0 0,1-1 68 0 0,-20-79 104 0 0,10-4-172 0 0,12 91 0 0 0,0 1 0 0 0,1 0 0 0 0,0-1 0 0 0,1 1 0 0 0,-1 0 0 0 0,2 0 0 0 0,-1 0 0 0 0,3-7 0 0 0,-4 14-4 0 0,3-9-33 0 0,1 0 0 0 0,0 1 0 0 0,0 0-1 0 0,2-2 38 0 0,-4 7-1 0 0,0 1-1 0 0,0 0 0 0 0,1 0 0 0 0,-1 0 1 0 0,1 1-1 0 0,0-1 0 0 0,0 1 0 0 0,0-1 0 0 0,0 1 1 0 0,0 0-1 0 0,1 0 0 0 0,-1 0 0 0 0,1 0 2 0 0,5-1-3 0 0,1-1 0 0 0,0 1 0 0 0,0 1 0 0 0,0 0 0 0 0,0 0 0 0 0,9 0 3 0 0,17 1-32 0 0,13 1 32 0 0,21 0-14 0 0,218-33 246 0 0,-224 24-202 0 0,29-8 524 0 0,-87 15-621 0 0,1 1 0 0 0,-1-1 0 0 0,1 0 0 0 0,-1-1 0 0 0,0 1 0 0 0,0-1 0 0 0,0-1 67 0 0,-4 3 206 0 0,-1-1-1212 0 0,-1 2-2461 0 0,0 0 1539 0 0</inkml:trace>
  <inkml:trace contextRef="#ctx0" brushRef="#br0" timeOffset="970.583">1036 300 13648 0 0,'0'0'628'0'0,"0"0"-18"0"0,1 0-392 0 0,44-6-206 0 0,40-2 909 0 0,-63 8 432 0 0,0 2 1 0 0,21 3-1354 0 0,-32-3 296 0 0,0 0 1 0 0,-1 1 0 0 0,1 1-1 0 0,0 0 1 0 0,-1 0-1 0 0,6 4-296 0 0,-15-8 32 0 0,0 1 0 0 0,0-1 0 0 0,0 1-1 0 0,0 0 1 0 0,0-1 0 0 0,0 1-1 0 0,0 0 1 0 0,0 0 0 0 0,0 0 0 0 0,0 0-1 0 0,0 0 1 0 0,-1 0 0 0 0,1 0-1 0 0,0 0 1 0 0,-1 0 0 0 0,1 0 0 0 0,-1 0-1 0 0,1 0 1 0 0,-1 0 0 0 0,0 1 0 0 0,1-1-1 0 0,-1 0-31 0 0,0 2 64 0 0,0 0 0 0 0,0 0 0 0 0,-1 0-1 0 0,1 0 1 0 0,-1 0 0 0 0,0 0 0 0 0,1 0-1 0 0,-1 0-63 0 0,-2 6 28 0 0,2-7-22 0 0,0-1-1 0 0,1 1 1 0 0,-1-1 0 0 0,0 0-1 0 0,0 1 1 0 0,0-1-1 0 0,0 0 1 0 0,0 0-1 0 0,-1 1 1 0 0,1-1 0 0 0,0 0-1 0 0,0 0 1 0 0,-1-1-1 0 0,1 1-5 0 0,-26 15 64 0 0,12-8-31 0 0,-11 8 248 0 0,-23 9-281 0 0,46-23 19 0 0,1-1-5 0 0,0 0-1 0 0,0 0 0 0 0,1 0 0 0 0,-1 1 1 0 0,0-1-1 0 0,1 0 0 0 0,-1 1 1 0 0,1-1-1 0 0,-2 3-13 0 0,3-4 6 0 0,1 1 0 0 0,-1-1 0 0 0,0 1 0 0 0,1 0 1 0 0,-1-1-1 0 0,1 1 0 0 0,-1-1 0 0 0,1 1 0 0 0,-1-1 0 0 0,1 1 0 0 0,-1-1 0 0 0,1 1 0 0 0,0-1 1 0 0,-1 0-1 0 0,1 1 0 0 0,0-1 0 0 0,-1 0 0 0 0,1 0 0 0 0,0 1 0 0 0,-1-1-6 0 0,1 0 9 0 0,9 3 49 0 0,-1 0 1 0 0,1 0 0 0 0,0-1 0 0 0,0-1 0 0 0,0 0 0 0 0,1 0-1 0 0,-1-1 1 0 0,9-1-59 0 0,-7 1 31 0 0,19-1 134 0 0,21-5-165 0 0,-47 6 0 0 0,41 0-3874 0 0,-35-1-3203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6:19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8288 0 0,'0'-2'180'0'0,"0"-1"0"0"0,1 1 0 0 0,0 0 0 0 0,-1-1 0 0 0,1 1 0 0 0,0 0 0 0 0,0 0 0 0 0,0 0 0 0 0,1-1-180 0 0,-1 2 814 0 0,-1 1 33 0 0,0 0-60 0 0,0 0-286 0 0,0 0-128 0 0,0 0-21 0 0,0 0 26 0 0,0 0 132 0 0,0 0 60 0 0,0 0 7 0 0,0 0-44 0 0,0 0-206 0 0,3 8 115 0 0,3 9-102 0 0,-1 0 0 0 0,-1 1 0 0 0,-1-1-1 0 0,0 1 1 0 0,-1 3-340 0 0,2 36 167 0 0,0-21 179 0 0,-2 0 0 0 0,-1 0 0 0 0,-3 10-346 0 0,1-13 196 0 0,-2 12-200 0 0,0-19 18 0 0,1 1-1 0 0,1 0 1 0 0,1 4-14 0 0,0-5 107 0 0,0-25 24 0 0,0-1-19 0 0,0 0-39 0 0,0 0-3 0 0,0 0 31 0 0,0 0 48 0 0,0 0 13 0 0,6-6 160 0 0,17-33 48 0 0,-15 24-228 0 0,1 1 0 0 0,0 0 0 0 0,4-3-142 0 0,-9 13-40 0 0,1 0 1 0 0,-1 0-1 0 0,1 0 0 0 0,-1 1 0 0 0,1 0 0 0 0,0 0 0 0 0,0 0 0 0 0,1 1 0 0 0,-1 0 0 0 0,0 0 0 0 0,1 0 0 0 0,-1 1 1 0 0,1-1-1 0 0,0 1 0 0 0,0 1 0 0 0,-1-1 0 0 0,1 1 0 0 0,3 0 40 0 0,-6 0-4 0 0,0 0 0 0 0,0 0 0 0 0,1 0 0 0 0,-1 1 0 0 0,0-1 0 0 0,1 1 0 0 0,-1 0 0 0 0,0 0 0 0 0,0 0 0 0 0,0 1 0 0 0,0-1 0 0 0,0 1 0 0 0,0-1 0 0 0,0 1 0 0 0,-1 0 0 0 0,1 0 0 0 0,-1 0 0 0 0,1 1 0 0 0,-1-1 0 0 0,0 1 0 0 0,0-1 0 0 0,0 1 0 0 0,0 0 0 0 0,0-1 0 0 0,0 1 0 0 0,-1 0 0 0 0,0 0 0 0 0,1 0 0 0 0,-1 1 0 0 0,0-1 0 0 0,-1 0 0 0 0,2 3 4 0 0,-2-1 54 0 0,1 1 0 0 0,-1-1 0 0 0,0 0 0 0 0,0 0 0 0 0,-1 1 1 0 0,1-1-1 0 0,-1 0 0 0 0,-1 0 0 0 0,1 0 0 0 0,-2 4-54 0 0,-3 5 103 0 0,0-1 1 0 0,-1 1-1 0 0,-1-1-103 0 0,-3 8-209 0 0,1-5-331 0 0,6-12-8742 0 0,4-4 4045 0 0</inkml:trace>
  <inkml:trace contextRef="#ctx0" brushRef="#br0" timeOffset="362.163">481 358 12528 0 0,'0'0'572'0'0,"0"0"-11"0"0,2 1-364 0 0,15 7-171 0 0,-13-7 152 0 0,0 0-1 0 0,-1 1 0 0 0,1 0 1 0 0,-1 0-1 0 0,1 0 1 0 0,-1 0-1 0 0,0 0 1 0 0,1 1-178 0 0,0 2 374 0 0,1-1 0 0 0,-1 1 0 0 0,0 0 1 0 0,0 1-1 0 0,-1-1 0 0 0,1 1 1 0 0,-1 0-1 0 0,0 0 0 0 0,1 5-374 0 0,2 7 909 0 0,-1 0 0 0 0,2 14-909 0 0,-6-23 100 0 0,0 3 136 0 0,-2-3-141 0 0,6 19 207 0 0,-3-21-222 0 0,-1-6-60 0 0,1 0-1 0 0,-1 0 1 0 0,1 0-1 0 0,-1 0 0 0 0,1-1 1 0 0,-1 1-1 0 0,1 0 1 0 0,-1-1-1 0 0,1 1 1 0 0,-1-1-1 0 0,1 0 0 0 0,0 1 1 0 0,-1-1-1 0 0,1 0-19 0 0,4 0 34 0 0,-1 0 0 0 0,1 0 0 0 0,0 0 0 0 0,0-1 0 0 0,-1 0 0 0 0,1 0 0 0 0,-1 0 0 0 0,1-1 0 0 0,-1 0 0 0 0,4-2-34 0 0,4-1 79 0 0,0-2 0 0 0,0 0-1 0 0,7-6-78 0 0,-10 5 61 0 0,-1 0 0 0 0,-1 0-1 0 0,1-1 1 0 0,3-6-61 0 0,-8 10 21 0 0,0-2 15 0 0,0 1 0 0 0,0-1 0 0 0,-1-1-1 0 0,0 1 1 0 0,0 0 0 0 0,0-1 0 0 0,-1 0 0 0 0,0-2-36 0 0,2-5 57 0 0,-2 5-25 0 0,-1 0 0 0 0,1 0 0 0 0,-2-1 0 0 0,1 1 0 0 0,-2 0 0 0 0,1 0 0 0 0,-2-1 0 0 0,1 1 0 0 0,-1 0 0 0 0,-1-2-32 0 0,2 8-417 0 0,-1 0 1 0 0,1 0-1 0 0,-1 1 0 0 0,0-1 0 0 0,0 0 0 0 0,0 1 0 0 0,0-1 1 0 0,-1 1-1 0 0,0-1 0 0 0,1 1 0 0 0,-1 0 0 0 0,-1 0 1 0 0,1 0-1 0 0,0 1 0 0 0,0-1 0 0 0,-1 1 0 0 0,0 0 0 0 0,1 0 1 0 0,-5-1 416 0 0,3 1-6536 0 0</inkml:trace>
  <inkml:trace contextRef="#ctx0" brushRef="#br0" timeOffset="862.04">977 486 13416 0 0,'0'0'613'0'0,"0"9"206"0"0,1 19-757 0 0,2 21-62 0 0,-2-42 570 0 0,1-1 0 0 0,0 1 0 0 0,0-1 0 0 0,0 0-1 0 0,3 5-569 0 0,-4-10 638 0 0,-1-1-113 0 0,8-1 874 0 0,-3-5-1137 0 0,0 0 1 0 0,0 0 0 0 0,-1-1 0 0 0,1 0-1 0 0,-1 0 1 0 0,-1 0 0 0 0,1 0-1 0 0,0-4-262 0 0,5-17-20 0 0,5-20 20 0 0,-3 7 51 0 0,22-55-1485 0 0,6-1 1434 0 0,-11 26-242 0 0,-24 62 256 0 0,0-1 0 0 0,1 1 0 0 0,1-1 0 0 0,0 1 0 0 0,0 0-14 0 0,-2 5 145 0 0,-1-1 0 0 0,1 0 0 0 0,1 1 1 0 0,-1 0-1 0 0,1 0 0 0 0,-1 0 0 0 0,1 0 1 0 0,0 1-1 0 0,2-1-145 0 0,-6 3 101 0 0,12 11 83 0 0,-11-8-184 0 0,1 1 0 0 0,-1 0 0 0 0,0 0 0 0 0,0 1 0 0 0,0-1 0 0 0,0 0 0 0 0,-1 1 0 0 0,1-1 0 0 0,-1 1 0 0 0,0-1 0 0 0,0 1 0 0 0,0 0 0 0 0,8 32 12 0 0,-2 0 0 0 0,-2 0 0 0 0,-1 0 0 0 0,-2 1 0 0 0,-2 16-12 0 0,4 37 239 0 0,4 16-239 0 0,-6-78 277 0 0,-2 25-277 0 0,-1-18 107 0 0,1-35-167 0 0,0 1 1 0 0,0-1-1 0 0,-1 1 0 0 0,1-1 1 0 0,0 1-1 0 0,0-1 1 0 0,0 1-1 0 0,-1-1 0 0 0,1 1 1 0 0,0-1-1 0 0,-1 1 1 0 0,1-1-1 0 0,0 0 0 0 0,-1 1 1 0 0,1-1-1 0 0,0 0 0 0 0,-1 1 1 0 0,1-1-1 0 0,-1 0 1 0 0,1 1-1 0 0,-1-1 0 0 0,1 0 1 0 0,-1 0-1 0 0,1 0 0 0 0,-1 1 1 0 0,1-1-1 0 0,-1 0 1 0 0,1 0-1 0 0,-1 0 0 0 0,1 0 1 0 0,-1 0 59 0 0,-16 1-2811 0 0,5-4 929 0 0,0-4-19 0 0</inkml:trace>
  <inkml:trace contextRef="#ctx0" brushRef="#br0" timeOffset="1361.633">1109 400 5064 0 0,'0'0'389'0'0,"0"0"132"0"0,1-1 3431 0 0,10-3-410 0 0,8 1 43 0 0,-7 3-3040 0 0,1 1 1 0 0,0 0 0 0 0,-1 1-546 0 0,-7-1 501 0 0,136 13 1757 0 0,-79-9-2204 0 0,9-1-402 0 0,-23-5-5761 0 0,-30-10 9734 0 0,-14 10-3260 0 0,1-1 1 0 0,-1 1-1 0 0,0 1 0 0 0,0-1 0 0 0,3 0-365 0 0,9-1 340 0 0,-10 2-197 0 0,0-1 0 0 0,0 1 1 0 0,0 1-1 0 0,1-1 1 0 0,-1 1-1 0 0,0 0 0 0 0,0 0 1 0 0,0 1-1 0 0,0 0 1 0 0,0 0-1 0 0,4 3-143 0 0,-8-5 25 0 0,-1 1 1 0 0,0-1-1 0 0,0 1 1 0 0,0-1-1 0 0,0 1 1 0 0,-1 0-1 0 0,1-1 1 0 0,0 1-1 0 0,0 0 1 0 0,0 0-1 0 0,0 0 1 0 0,-1 0 0 0 0,1 0-1 0 0,0 0 1 0 0,-1 0-1 0 0,1 0 1 0 0,-1 0-1 0 0,1 0 1 0 0,-1 0-1 0 0,0 0 1 0 0,1 0-1 0 0,-1 0 1 0 0,0 0-1 0 0,0 1 1 0 0,0-1-1 0 0,0 0 1 0 0,0 0-1 0 0,0 0 1 0 0,0 0-1 0 0,0 0 1 0 0,0 1-1 0 0,0-1 1 0 0,-1 0-1 0 0,1 0 1 0 0,0 0-1 0 0,-1 0 1 0 0,1 0-1 0 0,-1 0 1 0 0,1 0-1 0 0,-1 0 1 0 0,0 0-26 0 0,-2 6 70 0 0,-1-1 1 0 0,0 0-1 0 0,-1 0 1 0 0,1-1 0 0 0,-6 5-71 0 0,-26 27 378 0 0,-14 9-378 0 0,34-26 248 0 0,13-12-181 0 0,3-2-54 0 0,0-6-13 0 0,0 0 0 0 0,0 1 0 0 0,0-1 0 0 0,0 0 0 0 0,1 1 0 0 0,-1-1 0 0 0,0 1 0 0 0,0-1 0 0 0,0 0 0 0 0,0 1 0 0 0,0-1 0 0 0,0 0 0 0 0,1 0 0 0 0,-1 1 0 0 0,0-1 0 0 0,0 0 0 0 0,0 1 0 0 0,1-1 0 0 0,-1 0 0 0 0,0 0 0 0 0,1 1 0 0 0,-1-1 0 0 0,0 0 0 0 0,0 0 0 0 0,1 0 0 0 0,-1 0 0 0 0,0 1 0 0 0,1-1 0 0 0,-1 0 0 0 0,0 0 0 0 0,1 0 0 0 0,-1 0 0 0 0,1 0 0 0 0,-1 0 0 0 0,0 0 0 0 0,1 0 0 0 0,2 2 6 0 0,1-1 1 0 0,-1 0-1 0 0,0 0 0 0 0,1-1 0 0 0,-1 1 1 0 0,1-1-1 0 0,-1 1 0 0 0,1-1 0 0 0,-1 0 1 0 0,1 0-1 0 0,-1-1 0 0 0,1 1 0 0 0,-1-1 1 0 0,1 0-1 0 0,-1 0 0 0 0,1 0-6 0 0,22-3 28 0 0,113-11-4733 0 0,-128 12 1768 0 0,0 1-3540 0 0</inkml:trace>
  <inkml:trace contextRef="#ctx0" brushRef="#br0" timeOffset="1673.331">1966 364 6912 0 0,'0'0'314'0'0,"0"0"-6"0"0,0 0 179 0 0,0 0 1484 0 0,1 2 2077 0 0,0 11-231 0 0,-25 115 38 0 0,18-97-3521 0 0,3-17-258 0 0,1 0 1 0 0,1 0-1 0 0,0 0 1 0 0,1 0-1 0 0,1 0 0 0 0,0 0 1 0 0,1 2-77 0 0,-2-12-175 0 0,1 1 0 0 0,-1 0 0 0 0,0-1 0 0 0,0 1 0 0 0,-1 0 0 0 0,0 1 175 0 0,-2 7-6654 0 0,0-7 233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16:37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99 7920 0 0,'10'-6'281'0'0,"-8"5"-202"0"0,0 0 1 0 0,0 0-1 0 0,1 0 1 0 0,-1-1-1 0 0,0 1 1 0 0,0-1-1 0 0,0 1 1 0 0,0-1-1 0 0,-1 0 1 0 0,1 0-1 0 0,0 0 1 0 0,-1 0-1 0 0,1 0 1 0 0,-1 0-1 0 0,0 0 1 0 0,1 0-1 0 0,-1 0 1 0 0,0-1-1 0 0,-1 1 1 0 0,1 0-1 0 0,0-1 1 0 0,-1 1-1 0 0,1-2-79 0 0,-1 2 300 0 0,0 1 0 0 0,0-1 0 0 0,0 0 0 0 0,-1 1 0 0 0,1-1 0 0 0,-1 1 0 0 0,1-1 0 0 0,-1 1 0 0 0,1-1 0 0 0,-1 1 0 0 0,0-1 0 0 0,0 1 0 0 0,1-1 0 0 0,-1 1 0 0 0,0 0 0 0 0,0 0 0 0 0,-1-1 0 0 0,1 1 0 0 0,-1-1-300 0 0,0 1 283 0 0,0-1-1 0 0,0 0 0 0 0,0 1 1 0 0,0-1-1 0 0,0 1 0 0 0,-1 0 0 0 0,1 0 1 0 0,0 0-1 0 0,-1 0 0 0 0,1 0 0 0 0,-1 0 1 0 0,0 0-283 0 0,-2 1 105 0 0,-1 0 1 0 0,1 0 0 0 0,-1 0-1 0 0,1 1 1 0 0,-1-1-1 0 0,1 1 1 0 0,0 1 0 0 0,-1-1-1 0 0,1 1 1 0 0,0 0 0 0 0,0 0-1 0 0,0 0 1 0 0,0 1-1 0 0,0 0 1 0 0,1 0 0 0 0,-1 0-1 0 0,1 0 1 0 0,0 1-1 0 0,-4 3-105 0 0,1 0-1 0 0,1 1-1 0 0,-1-1 0 0 0,1 1 0 0 0,1 0 1 0 0,-1 1-1 0 0,2-1 0 0 0,-1 1 1 0 0,1 0-1 0 0,0 0 0 0 0,-2 9 2 0 0,5-13-10 0 0,0 1 0 0 0,0-1 0 0 0,1 0 0 0 0,-1 0-1 0 0,1 0 1 0 0,1 0 0 0 0,-1 1 0 0 0,1-1 0 0 0,-1 0 0 0 0,1 0 0 0 0,1 0 0 0 0,-1 0 0 0 0,1 0-1 0 0,0 0 1 0 0,0 0 0 0 0,2 2 10 0 0,3 5-13 0 0,1 0-1 0 0,0 0 1 0 0,1-1-1 0 0,1 0 1 0 0,5 5 13 0 0,-5-7 107 0 0,0-1 0 0 0,1 1 0 0 0,1-2 0 0 0,0 1 0 0 0,12 4-107 0 0,-9-4-127 0 0,-1 1 0 0 0,1 0 0 0 0,4 5 127 0 0,14 15 420 0 0,12 16-420 0 0,-22-22-170 0 0,-21-21 188 0 0,0 0 1 0 0,0 0-1 0 0,0 1 0 0 0,0-1 1 0 0,-1 1-1 0 0,1 0 1 0 0,0-1-1 0 0,-1 1 0 0 0,0 0 1 0 0,0 0-1 0 0,0 0 1 0 0,0 0-1 0 0,0 0 0 0 0,-1 0 1 0 0,1 0-1 0 0,-1 0 1 0 0,0 0-1 0 0,1 0 0 0 0,-2 0 1 0 0,1 0-1 0 0,0 0 1 0 0,-1 0-1 0 0,1 0 0 0 0,-1 0 1 0 0,0 0-1 0 0,0 0 1 0 0,0 0-1 0 0,0 0 0 0 0,-1 0 1 0 0,1 0-1 0 0,-1-1 1 0 0,1 1-1 0 0,-1-1 0 0 0,0 1 1 0 0,0-1-1 0 0,0 0 1 0 0,-1 0-1 0 0,1 0 1 0 0,0 0-1 0 0,-1 0 0 0 0,-1 1-18 0 0,-8 5 198 0 0,-1-2 0 0 0,1 1-1 0 0,-1-1 1 0 0,0-1-1 0 0,0-1 1 0 0,0 1-1 0 0,-1-2 1 0 0,1 0 0 0 0,-1-1-1 0 0,-6 0-197 0 0,-1 0 132 0 0,0-2-1 0 0,0 0 0 0 0,0-1 1 0 0,0-2-1 0 0,0 0 0 0 0,-13-4-131 0 0,11 0 72 0 0,0 0 0 0 0,1-2 0 0 0,0-1 0 0 0,0-1 0 0 0,0-1-72 0 0,16 8 0 0 0,0-1 0 0 0,-1 0 0 0 0,1 0 0 0 0,1 0 0 0 0,-1-1 0 0 0,1 0 0 0 0,0 0 0 0 0,1 0 0 0 0,-1-1 0 0 0,1 1 0 0 0,0-1 0 0 0,-1-4 0 0 0,4 9-83 0 0,1 0 0 0 0,-1 0 0 0 0,0 0-1 0 0,1 0 1 0 0,0 0 0 0 0,-1 0 0 0 0,1 0-1 0 0,0 0 1 0 0,0 0 0 0 0,0 0 0 0 0,0 0-1 0 0,1 1 1 0 0,-1-1 0 0 0,0 0 0 0 0,1 0 0 0 0,0 0-1 0 0,-1 0 1 0 0,1 0 0 0 0,0 0 0 0 0,0 1-1 0 0,0-1 1 0 0,0 0 0 0 0,0 1 0 0 0,0-1 0 0 0,0 1-1 0 0,2-2 84 0 0,-1 1-242 0 0,1-1 0 0 0,0 0 0 0 0,-1 1 0 0 0,1 0 0 0 0,0-1-1 0 0,1 1 1 0 0,-1 0 0 0 0,0 1 0 0 0,1-1 0 0 0,-1 1 0 0 0,1-1 0 0 0,-1 1-1 0 0,3 0 243 0 0,6-2-1986 0 0,0 0-19 0 0</inkml:trace>
  <inkml:trace contextRef="#ctx0" brushRef="#br0" timeOffset="384.133">765 377 2304 0 0,'0'0'101'0'0,"0"0"486"0"0,0 0 1953 0 0,0 0 852 0 0,0 0 174 0 0,-1 0 209 0 0,2 8-3115 0 0,16 87 1250 0 0,6 22-351 0 0,-13-70-686 0 0,-1 0-1 0 0,3 49-872 0 0,-12-83 54 0 0,0-1-1 0 0,0 1 1 0 0,-1 0 0 0 0,-1-1-1 0 0,0 1 1 0 0,-2 5-54 0 0,-8 26 21 0 0,10-33 35 0 0,-4 10-19 0 0,6-20-62 0 0,0-1 1 0 0,0 1 0 0 0,0-1 0 0 0,0 0 0 0 0,0 1-1 0 0,0-1 1 0 0,-1 1 0 0 0,1-1 0 0 0,0 1-1 0 0,0-1 1 0 0,-1 0 0 0 0,1 1 0 0 0,0-1 0 0 0,0 0-1 0 0,-1 1 1 0 0,1-1 0 0 0,0 0 0 0 0,-1 1-1 0 0,1-1 1 0 0,-1 0 0 0 0,1 0 0 0 0,0 0 0 0 0,-1 1-1 0 0,1-1 1 0 0,-1 0 0 0 0,1 0 0 0 0,0 0-1 0 0,-1 0 1 0 0,1 0 0 0 0,-1 0 0 0 0,1 0 0 0 0,-1 0-1 0 0,0 0 25 0 0,-1-1-654 0 0,-1-1 0 0 0,1-1 0 0 0,0 1 0 0 0,0 0-1 0 0,0 0 1 0 0,0-1 0 0 0,0 0 0 0 0,0 1 0 0 0,0-1 654 0 0,1 2-275 0 0,-5-10-1802 0 0</inkml:trace>
  <inkml:trace contextRef="#ctx0" brushRef="#br0" timeOffset="688.132">752 454 12528 0 0,'13'-2'1330'0'0,"-7"1"-1104"0"0,0 1 1 0 0,-1-1-1 0 0,1 2 0 0 0,0-1 0 0 0,0 0 0 0 0,0 1 1 0 0,0 0-1 0 0,0 1 0 0 0,-1-1 0 0 0,1 1 0 0 0,-1 0 1 0 0,1 0-1 0 0,-1 1 0 0 0,0 0 0 0 0,0 0 0 0 0,0 0 0 0 0,2 2-226 0 0,-6-4 58 0 0,7 4 416 0 0,0 0 0 0 0,-1 1 0 0 0,1 0 0 0 0,-1 0 0 0 0,4 5-474 0 0,-9-8 75 0 0,-1-1 0 0 0,1 0 0 0 0,0 1 1 0 0,-1-1-1 0 0,0 1 0 0 0,0-1 0 0 0,0 1 0 0 0,0-1 0 0 0,0 1 0 0 0,0 0 0 0 0,0 0 1 0 0,-1 0-1 0 0,0-1 0 0 0,1 1 0 0 0,-1 0 0 0 0,0 0 0 0 0,-1 0 0 0 0,1 0 0 0 0,0-1 1 0 0,-1 1-1 0 0,0 1-75 0 0,0 2 47 0 0,-1 0-1 0 0,-1-1 1 0 0,1 1 0 0 0,-1 0 0 0 0,0-1 0 0 0,0 0 0 0 0,-1 0 0 0 0,1 0 0 0 0,-1 0-1 0 0,0 0 1 0 0,-1-1 0 0 0,1 0 0 0 0,-1 0 0 0 0,0 0 0 0 0,0 0 0 0 0,0-1 0 0 0,0 0-1 0 0,0 0 1 0 0,-2 1-47 0 0,-3 1-131 0 0,-1-1 0 0 0,1 0-1 0 0,-1 0 1 0 0,0-1 131 0 0,-18 2-2549 0 0,2-6-3770 0 0,14-2 601 0 0</inkml:trace>
  <inkml:trace contextRef="#ctx0" brushRef="#br0" timeOffset="1034.8">927 604 2760 0 0,'11'3'545'0'0,"1"0"-1"0"0,-1 0 1 0 0,1-1 0 0 0,0 0-1 0 0,0-1 1 0 0,-1 0 0 0 0,1-1-1 0 0,9-1-544 0 0,-1 0 2048 0 0,3 1-1030 0 0,-1-2-1 0 0,0-1 1 0 0,0-1-1 0 0,-1-1 1 0 0,1 0-1 0 0,12-6-1017 0 0,-16 3 519 0 0,0 0-1 0 0,-1-2 0 0 0,0 0 0 0 0,5-4-518 0 0,-19 12-6 0 0,0-1 0 0 0,0 1-1 0 0,-1-1 1 0 0,1 0-1 0 0,-1 0 1 0 0,0 0-1 0 0,0 0 1 0 0,0 0-1 0 0,0-1 1 0 0,0 1-1 0 0,-1-1 1 0 0,1 1 0 0 0,-1-1-1 0 0,0 1 1 0 0,0-1-1 0 0,0 0 1 0 0,-1 0 6 0 0,1 1-13 0 0,-1 0 1 0 0,1 1 0 0 0,-1-1 0 0 0,0 0-1 0 0,0 0 1 0 0,0 0 0 0 0,-1 1 0 0 0,1-1-1 0 0,-1 0 1 0 0,1 1 0 0 0,-1-1-1 0 0,0 0 1 0 0,0 1 0 0 0,0-1 0 0 0,-1 1-1 0 0,1-1 1 0 0,0 1 0 0 0,-1 0 0 0 0,0 0-1 0 0,1-1 1 0 0,-1 1 0 0 0,0 0-1 0 0,-1 0 13 0 0,1 0 51 0 0,-1 0 0 0 0,0 1-1 0 0,0-1 1 0 0,0 0 0 0 0,0 1-1 0 0,0 0 1 0 0,0 0-1 0 0,0 0 1 0 0,0 0 0 0 0,-1 1-1 0 0,1-1 1 0 0,0 1-1 0 0,0 0 1 0 0,-1-1 0 0 0,1 2-1 0 0,0-1 1 0 0,-1 0 0 0 0,1 1-1 0 0,0-1 1 0 0,0 1-1 0 0,-1 0 1 0 0,1 0 0 0 0,0 0-1 0 0,0 1 1 0 0,-2 0-51 0 0,-6 5 387 0 0,9-6-344 0 0,0 0-1 0 0,0 0 0 0 0,1 0 0 0 0,-1 1 1 0 0,1-1-1 0 0,-1 0 0 0 0,1 0 0 0 0,-1 1 1 0 0,1-1-1 0 0,0 1 0 0 0,-1-1 0 0 0,0 2-42 0 0,-2 4 27 0 0,0 0 0 0 0,0 1 0 0 0,1-1 0 0 0,0 1 0 0 0,0-1 0 0 0,1 1 0 0 0,0 0-1 0 0,0 0 1 0 0,1 0 0 0 0,0 0 0 0 0,0 1 0 0 0,1-1 0 0 0,0 4-27 0 0,0-7 37 0 0,1 1 1 0 0,0-1 0 0 0,0 0-1 0 0,0 1 1 0 0,1-1 0 0 0,-1 0-1 0 0,1 0 1 0 0,1 0 0 0 0,-1 0-1 0 0,1 0 1 0 0,-1-1 0 0 0,1 1-1 0 0,2 0-37 0 0,-3-2 54 0 0,1 0 0 0 0,0-1 0 0 0,0 1 0 0 0,0-1 0 0 0,0 0 0 0 0,0 0 0 0 0,0 0 0 0 0,1 0 0 0 0,-1 0 0 0 0,1-1 0 0 0,-1 0 0 0 0,1 1 0 0 0,0-1 0 0 0,-1-1 0 0 0,1 1 0 0 0,0 0-1 0 0,0-1 1 0 0,-1 0 0 0 0,3 0-54 0 0,15 0-119 0 0,1-2 0 0 0,-1 0 0 0 0,0-1 0 0 0,6-2 119 0 0,20-9-6039 0 0,-19 4-189 0 0</inkml:trace>
  <inkml:trace contextRef="#ctx0" brushRef="#br0" timeOffset="1193.632">1788 368 14744 0 0,'-14'5'701'0'0,"-1"0"0"0"0,0 1 0 0 0,1 0 0 0 0,0 1 0 0 0,1 0 1 0 0,0 1-1 0 0,0 1 0 0 0,0 0 0 0 0,-6 8-701 0 0,12-11 295 0 0,1 0 1 0 0,0 0-1 0 0,0 1 1 0 0,1 0-1 0 0,-5 8-295 0 0,8-12 69 0 0,1 0-1 0 0,-1 1 0 0 0,0-1 0 0 0,1 1 1 0 0,0-1-1 0 0,-1 1 0 0 0,2 0 1 0 0,-1-1-1 0 0,0 1 0 0 0,1 0 0 0 0,-1 0 1 0 0,1-1-1 0 0,0 1 0 0 0,1 3-68 0 0,-1-5-6 0 0,1 1 0 0 0,-1-1 0 0 0,1 1 0 0 0,0-1 1 0 0,0 0-1 0 0,0 1 0 0 0,0-1 0 0 0,1 0 0 0 0,-1 0 0 0 0,0 0 0 0 0,1 0 0 0 0,0 0 0 0 0,-1 0 0 0 0,1 0 0 0 0,0-1 0 0 0,0 1 0 0 0,0 0 0 0 0,0-1 0 0 0,0 0 0 0 0,0 1 0 0 0,0-1 0 0 0,1 0 0 0 0,-1 0 0 0 0,0 0 1 0 0,1-1-1 0 0,-1 1 0 0 0,1 0 0 0 0,-1-1 0 0 0,1 0 0 0 0,1 1 6 0 0,6-1 20 0 0,0 1 0 0 0,0-1 1 0 0,0-1-1 0 0,-1 0 1 0 0,1-1-1 0 0,0 1 0 0 0,3-3-20 0 0,20-4-1371 0 0,-1-2 0 0 0,28-13 1371 0 0,-38 15-1590 0 0</inkml:trace>
  <inkml:trace contextRef="#ctx0" brushRef="#br0" timeOffset="4682.19">2028 140 2304 0 0,'0'0'532'0'0,"0"0"1395"0"0,0 0 610 0 0,0 0 119 0 0,0 0-236 0 0,0 0-1104 0 0,0 0-483 0 0,0 0-97 0 0,0 0-55 0 0,0 0-141 0 0,0 0-57 0 0,1 2-17 0 0,2 9-154 0 0,-1 0 0 0 0,0 1 0 0 0,-1-1 0 0 0,-1 1 0 0 0,0 10-312 0 0,0 9 334 0 0,0 23 74 0 0,3 11-408 0 0,-2-49 60 0 0,-1 1 0 0 0,-2 10-60 0 0,0 13 69 0 0,2 38 324 0 0,0-45-4411 0 0,0-33-2015 0 0</inkml:trace>
  <inkml:trace contextRef="#ctx0" brushRef="#br0" timeOffset="5399.348">1869 351 13880 0 0,'0'0'314'0'0,"0"0"46"0"0,0 0 22 0 0,0 0-49 0 0,16 0-202 0 0,118-16 1780 0 0,-77 8-1545 0 0,0 2-1 0 0,22 3-365 0 0,-68 3-83 0 0,1 1 0 0 0,-1 0 1 0 0,0 1-1 0 0,0 1 0 0 0,0-1 0 0 0,-1 2 0 0 0,2 0 83 0 0,-11-4-51 0 0,0 1-1 0 0,1 0 1 0 0,-1-1-1 0 0,0 1 1 0 0,0 0 0 0 0,1 0-1 0 0,-1 0 1 0 0,0 0-1 0 0,0 0 1 0 0,0 0 0 0 0,0 0-1 0 0,0 0 1 0 0,-1 0-1 0 0,1 1 1 0 0,0-1-1 0 0,0 0 1 0 0,0 2 51 0 0,0 0-110 0 0,0 1-1 0 0,0-1 1 0 0,0 1-1 0 0,0 0 1 0 0,0-1-1 0 0,-1 1 1 0 0,0 2 110 0 0,1 2-64 0 0,-2 0 0 0 0,1 0 0 0 0,-1 1 0 0 0,-1-1 0 0 0,1 0 1 0 0,-3 6 63 0 0,-3 6 6 0 0,0 5 36 0 0,-2-1 0 0 0,-1-1-42 0 0,5-10 105 0 0,5-12-71 0 0,0 1 1 0 0,-1-1 0 0 0,1 0-1 0 0,-1 1 1 0 0,1-1-1 0 0,-1 1 1 0 0,0-1 0 0 0,0 0-1 0 0,1 1 1 0 0,-1-1 0 0 0,0 0-35 0 0,0 0 132 0 0,1-1-50 0 0,0 0-11 0 0,0 0 25 0 0,0 0 28 0 0,0-25 518 0 0,3 12-658 0 0,1 0-1 0 0,0 1 0 0 0,1-1 0 0 0,1 1 0 0 0,-1 0 0 0 0,2 0 0 0 0,0 0 0 0 0,0 1 0 0 0,1 0 0 0 0,1 1 0 0 0,-1 0 0 0 0,2 0 0 0 0,-1 1 0 0 0,12-8 17 0 0,-5 4-291 0 0,1 0-1 0 0,0 2 1 0 0,1 0-1 0 0,0 1 1 0 0,1 1 0 0 0,0 1-1 0 0,1 0 1 0 0,0 2 0 0 0,8-2 291 0 0,-23 7-68 0 0,0 0 1 0 0,1 0-1 0 0,-1 1 1 0 0,1 0-1 0 0,-1 0 1 0 0,1 0 0 0 0,-1 1-1 0 0,0-1 1 0 0,1 1-1 0 0,-1 1 1 0 0,0-1-1 0 0,0 1 1 0 0,0 0 0 0 0,2 1 67 0 0,-6-2 0 0 0,1-1 0 0 0,-1 1 0 0 0,0 0 0 0 0,0 0 0 0 0,-1 0 0 0 0,1 0 0 0 0,0 0 0 0 0,0 1 0 0 0,0-1 0 0 0,-1 0 0 0 0,1 0 0 0 0,-1 0 0 0 0,1 1 0 0 0,-1-1 0 0 0,1 0 0 0 0,-1 1 0 0 0,1-1 0 0 0,-1 0 0 0 0,0 1 0 0 0,0-1 0 0 0,0 0 0 0 0,0 1 0 0 0,0-1 0 0 0,0 0 0 0 0,0 1 0 0 0,-1-1 0 0 0,1 0 0 0 0,0 1 0 0 0,-1-1 0 0 0,1 0 0 0 0,-1 2 0 0 0,-2 5 0 0 0,0 0 0 0 0,-1-1 0 0 0,1 1 0 0 0,-4 4 0 0 0,-29 41 978 0 0,20-31-52 0 0,-10 21-926 0 0,15-28 69 0 0,9-13-68 0 0,0 0 0 0 0,1 0 0 0 0,-1 1 0 0 0,0-1 0 0 0,1 0 0 0 0,0 1 0 0 0,-1 0 0 0 0,1-1 0 0 0,0 1 1 0 0,0 1-2 0 0,-2 14 0 0 0,3-17 17 0 0,0 0 0 0 0,0-1 1 0 0,0 1-1 0 0,0 0 0 0 0,0 0 0 0 0,0-1 1 0 0,0 1-1 0 0,0 0 0 0 0,1 0 1 0 0,-1-1-1 0 0,0 1 0 0 0,1 0 1 0 0,-1-1-1 0 0,0 1 0 0 0,1 0 1 0 0,-1-1-1 0 0,1 1 0 0 0,-1 0 1 0 0,1-1-1 0 0,-1 1 0 0 0,1-1 1 0 0,-1 1-1 0 0,1-1 0 0 0,0 0 1 0 0,-1 1-1 0 0,1-1 0 0 0,0 1 1 0 0,-1-1-1 0 0,1 0 0 0 0,0 0 1 0 0,0 1-1 0 0,-1-1 0 0 0,1 0-17 0 0,0 0 39 0 0,2 1 62 0 0,1-1-1 0 0,-1 1 1 0 0,0-1 0 0 0,1 0-1 0 0,-1 0 1 0 0,1 0-1 0 0,-1 0 1 0 0,0-1 0 0 0,1 0-1 0 0,-1 1 1 0 0,0-1-1 0 0,0 0 1 0 0,2-1-101 0 0,6-2 184 0 0,-1-1 0 0 0,0 1 0 0 0,4-4-184 0 0,-5 2 62 0 0,-1 0-1 0 0,0 0 0 0 0,0-1 1 0 0,-1 0-1 0 0,0 0 1 0 0,0-1-1 0 0,0 0 0 0 0,-1 0 1 0 0,0-1-1 0 0,-1 0 1 0 0,0 0-1 0 0,0 0 1 0 0,-1 0-1 0 0,0-1 0 0 0,0-2-61 0 0,-3 7 19 0 0,0 0 0 0 0,0 0 0 0 0,0-1 0 0 0,-1 1-1 0 0,0 0 1 0 0,0-1 0 0 0,0 1 0 0 0,0 0-1 0 0,-1-1 1 0 0,0 1 0 0 0,0 0 0 0 0,-1 0-1 0 0,0 0 1 0 0,1 0 0 0 0,-2 0 0 0 0,1 0-1 0 0,0 0 1 0 0,-1 1 0 0 0,0-1 0 0 0,0 1 0 0 0,0 0-1 0 0,-1 0 1 0 0,0 0 0 0 0,1 0 0 0 0,-1 0-1 0 0,-2 0-18 0 0,-5-5-30 0 0,9 7-46 0 0,-1-1 0 0 0,0 1 0 0 0,0 0 0 0 0,0 0-1 0 0,0 0 1 0 0,0 0 0 0 0,0 0 0 0 0,-1 1 0 0 0,1-1 0 0 0,0 1 0 0 0,-1 0 0 0 0,1 0-1 0 0,-4 0 77 0 0,6 1-533 0 0,1 0-699 0 0,0 0-2861 0 0,0 0-1220 0 0</inkml:trace>
  <inkml:trace contextRef="#ctx0" brushRef="#br0" timeOffset="5762.578">3098 219 14912 0 0,'-3'0'129'0'0,"1"0"0"0"0,-1 1 0 0 0,0 0 1 0 0,0 0-1 0 0,1 0 0 0 0,-1 0 1 0 0,1 0-1 0 0,-1 0 0 0 0,1 1 0 0 0,-1-1 1 0 0,1 1-1 0 0,0-1 0 0 0,0 1 1 0 0,-1 0-130 0 0,-4 5 140 0 0,0 0 1 0 0,0 0-1 0 0,-2 4-140 0 0,7-8 42 0 0,-5 6-14 0 0,0-1-1 0 0,1 1 1 0 0,0 0 0 0 0,1 1-28 0 0,3-7-3 0 0,1 0 1 0 0,0 0-1 0 0,0 0 0 0 0,0 1 1 0 0,0-1-1 0 0,0 0 0 0 0,1 1 0 0 0,-1-1 1 0 0,1 0-1 0 0,0 1 0 0 0,0-1 1 0 0,0 0-1 0 0,0 1 0 0 0,1-1 0 0 0,0 1 3 0 0,4 12 17 0 0,0-1 0 0 0,2 0 0 0 0,0 0-1 0 0,1 0 1 0 0,0-1 0 0 0,1 0-1 0 0,9 11-16 0 0,20 33 11 0 0,-37-56 78 0 0,0-1 0 0 0,-1 0 0 0 0,1 0-1 0 0,-1 0 1 0 0,1 1 0 0 0,-1-1-1 0 0,1 0 1 0 0,-1 0 0 0 0,0 1 0 0 0,0-1-1 0 0,0 0 1 0 0,0 1 0 0 0,0-1-1 0 0,0 1 1 0 0,0-1 0 0 0,0 0 0 0 0,0 1-1 0 0,0-1 1 0 0,-1 0 0 0 0,1 0-1 0 0,-1 1-88 0 0,0 0 105 0 0,0 0-1 0 0,0 0 0 0 0,0-1 0 0 0,-1 1 0 0 0,1 0 0 0 0,0-1 0 0 0,-1 1 1 0 0,1-1-1 0 0,-1 0 0 0 0,0 1 0 0 0,0-1 0 0 0,-1 1-104 0 0,-4 2 148 0 0,-1-1 0 0 0,0 0 0 0 0,0 0 0 0 0,0 0-1 0 0,-1-1 1 0 0,0 0-148 0 0,-35 7-40 0 0,1-2 0 0 0,-16 0 40 0 0,44-6-69 0 0,1 0-1608 0 0,1 0 0 0 0,-1-1 1 0 0,-5-1 1676 0 0,12-1-6068 0 0</inkml:trace>
  <inkml:trace contextRef="#ctx0" brushRef="#br0" timeOffset="6610.264">3566 270 13824 0 0,'0'0'629'0'0,"-1"1"-12"0"0,-11 5-532 0 0,0 0 0 0 0,1 0 0 0 0,-10 8-85 0 0,-11 6-5 0 0,4-3 937 0 0,0 0 1 0 0,-20 18-933 0 0,34-24 285 0 0,1 0 0 0 0,1 1 0 0 0,0 1 0 0 0,0 0 0 0 0,1 1 0 0 0,0 1-285 0 0,8-10 64 0 0,0 0-1 0 0,1 0 0 0 0,-1 1 0 0 0,1-1 0 0 0,0 0 1 0 0,1 1-1 0 0,-1-1 0 0 0,0 5-63 0 0,2-8 0 0 0,-1 0-1 0 0,1 0 1 0 0,0 0 0 0 0,0 0-1 0 0,0 0 1 0 0,0 0-1 0 0,0 0 1 0 0,0 0 0 0 0,1 0-1 0 0,-1 0 1 0 0,1 0 0 0 0,-1 0-1 0 0,1 0 1 0 0,0-1-1 0 0,0 1 1 0 0,0 0 0 0 0,0 0-1 0 0,0-1 1 0 0,0 1 0 0 0,0 0-1 0 0,0-1 1 0 0,1 1 0 0 0,-1-1-1 0 0,1 0 1 0 0,-1 1-1 0 0,2 0 1 0 0,3 1 14 0 0,0 0 0 0 0,0-1-1 0 0,0 0 1 0 0,0 0-1 0 0,1 0 1 0 0,-1 0 0 0 0,1-1-1 0 0,-1 0 1 0 0,1-1-1 0 0,-1 0 1 0 0,1 0 0 0 0,-1 0-1 0 0,4-1-13 0 0,15-2 61 0 0,1-1 0 0 0,18-6-61 0 0,-30 6-123 0 0,6-1-99 0 0,0-2-1 0 0,-1-1 0 0 0,0-1 1 0 0,0 0-1 0 0,-1-1 0 0 0,0-1 0 0 0,5-5 223 0 0,2 1-51 0 0,-6-2-331 0 0,-18 17 321 0 0,-1 0 313 0 0,0 0 136 0 0,-8-1 534 0 0,-6 2-240 0 0,6 1-367 0 0,2 0-228 0 0,-1 0 1 0 0,1 0-1 0 0,0 0 0 0 0,0 1 1 0 0,1 0-1 0 0,-1 0 1 0 0,1 0-1 0 0,-1 1 0 0 0,-3 3-87 0 0,2-1 7 0 0,-4 3-5 0 0,2 0-1 0 0,-1 1 0 0 0,1 0 0 0 0,0 2-1 0 0,6-9 0 0 0,2-2 0 0 0,0 0 0 0 0,0 0 0 0 0,0-1 0 0 0,1 1 0 0 0,-1 0 0 0 0,0 0 0 0 0,1 0 0 0 0,-1 0 0 0 0,1 0 0 0 0,-1 1 0 0 0,1-1 0 0 0,0 0 0 0 0,-1 0 0 0 0,1 0 0 0 0,0 0 0 0 0,0 0 0 0 0,0 1 0 0 0,0-1 0 0 0,0 0 0 0 0,0-1 0 0 0,-1 1 0 0 0,1-1 0 0 0,0 1 0 0 0,0-1 0 0 0,0 0 0 0 0,0 1 0 0 0,0-1 0 0 0,0 1 0 0 0,0-1 0 0 0,0 0 0 0 0,0 1 0 0 0,0-1 0 0 0,0 1 0 0 0,0-1 0 0 0,0 0 0 0 0,0 1 0 0 0,0-1 0 0 0,0 1 0 0 0,0-1 0 0 0,0 0 0 0 0,0 1 0 0 0,1-1 0 0 0,-1 1 0 0 0,0-1 0 0 0,0 0 0 0 0,1 1 0 0 0,-1-1 0 0 0,0 0 0 0 0,0 0 0 0 0,1 1 0 0 0,-1-1 0 0 0,0 0 0 0 0,1 1 0 0 0,-1-1 0 0 0,0 0 0 0 0,1 0 0 0 0,-1 0 0 0 0,1 1 0 0 0,-1-1 0 0 0,2 2 0 0 0,0-1 0 0 0,-1 1 0 0 0,1-1 0 0 0,0 0 0 0 0,0 1 0 0 0,0-1 0 0 0,0 0 0 0 0,0 0 0 0 0,0 0 0 0 0,0 0 0 0 0,0 0 0 0 0,0-1 0 0 0,0 1 0 0 0,0-1 0 0 0,1 1 0 0 0,-1-1 0 0 0,0 0 0 0 0,3 0 0 0 0,24-2 17 0 0,0-2 0 0 0,0-1 0 0 0,-1-1 0 0 0,1-1 0 0 0,2-2-17 0 0,-10 2-13 0 0,57-13 73 0 0,-72 17-36 0 0,-4 1 24 0 0,2 1-24 0 0,-3 0 35 0 0,-1 1 6 0 0,0-1-11 0 0,3-3-28 0 0,-3 4 54 0 0,0 0-21 0 0,0 0-144 0 0,0 0-15 0 0,0 0 46 0 0,0 0 141 0 0,0 0 13 0 0,-3-7-11 0 0,1 1-110 0 0,1 5-94 0 0,-6-13-371 0 0,5 8 517 0 0,0 1 1 0 0,0 0-1 0 0,-1 0 1 0 0,0 0-1 0 0,0 0 1 0 0,0 0-1 0 0,-1 1 1 0 0,0-1-1 0 0,0 1 1 0 0,0 0-1 0 0,0 0 1 0 0,0 0-1 0 0,-1 1 1 0 0,0-1-1 0 0,0 1 1 0 0,0 0-1 0 0,0 1 1 0 0,0-1-1 0 0,-1 1-31 0 0,2 0 0 0 0,-1 0 0 0 0,1 1 0 0 0,-1-1 0 0 0,0 1 0 0 0,1 0 0 0 0,-1 1 0 0 0,0-1 0 0 0,-4 1 0 0 0,-7-1-6 0 0,14 0-11 0 0,-1 1 1 0 0,1 0-1 0 0,-1 0 0 0 0,1 0 1 0 0,-1 0-1 0 0,1 0 0 0 0,-1 0 1 0 0,1 1-1 0 0,-1-1 1 0 0,1 1-1 0 0,-1 0 0 0 0,1 0 1 0 0,0 0-1 0 0,0 0 0 0 0,-2 1 17 0 0,-1 0-104 0 0,1 1 0 0 0,0 0 0 0 0,0 0 0 0 0,0 0 0 0 0,1 0 0 0 0,-1 1 0 0 0,1-1 0 0 0,0 1 0 0 0,0 0 0 0 0,0 0 0 0 0,0 0-1 0 0,1 1 1 0 0,-1-1 0 0 0,1 1 0 0 0,0-1 0 0 0,1 1 0 0 0,-1-1 0 0 0,0 3 104 0 0,-3 12-1653 0 0,4-13-4700 0 0</inkml:trace>
  <inkml:trace contextRef="#ctx0" brushRef="#br0" timeOffset="7681.656">4044 310 10136 0 0,'0'0'777'0'0,"0"0"-274"0"0,3 8 2319 0 0,6 62 1800 0 0,-5-38-4044 0 0,5 20-578 0 0,-3-21 998 0 0,-2 0 1 0 0,0 0-1 0 0,-2 15-998 0 0,-5 94 1078 0 0,2-123-1084 0 0,1 0 91 0 0,-1 1 0 0 0,-1-1-1 0 0,-1 1 1 0 0,0-1 0 0 0,-3 9-85 0 0,4-22 3 0 0,-6 14-187 0 0,2-16 70 0 0,-3-9 63 0 0,5 2-5 0 0,1-1 0 0 0,0 1 0 0 0,0-1 0 0 0,1 1 0 0 0,-1-1 0 0 0,1 0 0 0 0,0 0 0 0 0,0-2 56 0 0,-1-6-221 0 0,1 0 0 0 0,0 1 1 0 0,1-4 220 0 0,0-1-375 0 0,1 0 0 0 0,0 0 0 0 0,2 0 0 0 0,0 0-1 0 0,1 0 1 0 0,1 1 0 0 0,2-8 375 0 0,5-8-886 0 0,0 0 1 0 0,10-15 885 0 0,-12 30-126 0 0,0 1 1 0 0,1 1 0 0 0,1 0-1 0 0,1 0 1 0 0,4-4 125 0 0,-13 16 62 0 0,2 1 0 0 0,-1-1-1 0 0,0 1 1 0 0,1 0 0 0 0,-1 0 0 0 0,1 0 0 0 0,1 0-62 0 0,13-8 303 0 0,-16 9-231 0 0,1 0 0 0 0,-1 1 0 0 0,1-1 0 0 0,0 1 0 0 0,-1 0 0 0 0,1 0 0 0 0,0 1 0 0 0,0-1 0 0 0,0 1 0 0 0,-1 0 0 0 0,1 0 1 0 0,0 0-1 0 0,0 0 0 0 0,0 1 0 0 0,0 0 0 0 0,0 0-72 0 0,0-1 114 0 0,-1 1 0 0 0,1 0 1 0 0,0 0-1 0 0,-1 0 0 0 0,1 1 1 0 0,-1-1-1 0 0,1 1 1 0 0,-1 0-1 0 0,0 0 0 0 0,0 0 1 0 0,0 1-1 0 0,0-1 0 0 0,0 1 1 0 0,0-1-1 0 0,0 1 0 0 0,0 1-114 0 0,2 3 146 0 0,-4-6-92 0 0,-1 0-1 0 0,1 0 0 0 0,0 0 0 0 0,-1 0 1 0 0,1 0-1 0 0,0-1 0 0 0,-1 1 0 0 0,1 0 1 0 0,-1 0-1 0 0,0 0 0 0 0,1 0 1 0 0,-1 1-1 0 0,0-1 0 0 0,0 0 0 0 0,1 0 1 0 0,-1 0-1 0 0,0 0 0 0 0,0 0 0 0 0,0 0 1 0 0,0 0-1 0 0,0 0 0 0 0,-1 0 0 0 0,1 0 1 0 0,0 0-1 0 0,0 1 0 0 0,-1-1 1 0 0,1 0-1 0 0,-1 0 0 0 0,1 0 0 0 0,-1 0-53 0 0,-2 11 460 0 0,3-11-450 0 0,0 0 0 0 0,-1 1 0 0 0,1-1-1 0 0,0 0 1 0 0,0 0 0 0 0,-1 0 0 0 0,1 0 0 0 0,-1 1 0 0 0,1-1 0 0 0,-1 0 0 0 0,0 0 0 0 0,1 0 0 0 0,-1 0-1 0 0,0 0 1 0 0,0 0-10 0 0,-11 9 15 0 0,0-1 0 0 0,-1 0 0 0 0,0-1 0 0 0,0 0 0 0 0,-1-1 0 0 0,1-1 0 0 0,-5 1-15 0 0,-23 12 431 0 0,-13 7-813 0 0,54-26 382 0 0,0 0 0 0 0,0 0 0 0 0,0 0 1 0 0,0 0-1 0 0,0 0 0 0 0,0 0 0 0 0,0 0 0 0 0,0 0 1 0 0,0 1-1 0 0,0-1 0 0 0,0 0 0 0 0,0 0 1 0 0,0 0-1 0 0,0 0 0 0 0,0 0 0 0 0,0 0 1 0 0,0 0-1 0 0,0 0 0 0 0,0 1 0 0 0,0-1 0 0 0,0 0 1 0 0,0 0-1 0 0,0 0 0 0 0,0 0 0 0 0,0 0 1 0 0,0 0-1 0 0,0 0 0 0 0,0 0 0 0 0,0 0 1 0 0,0 0-1 0 0,0 1 0 0 0,0-1 0 0 0,0 0 1 0 0,0 0-1 0 0,1 0 0 0 0,-1 0 0 0 0,0 0 0 0 0,0 0 1 0 0,0 0-1 0 0,0 0 0 0 0,0 0 0 0 0,0 0 1 0 0,0 0-1 0 0,0 0 0 0 0,0 0 0 0 0,1 0 1 0 0,-1 0-1 0 0,0 0 0 0 0,0 0 0 0 0,0 0 0 0 0,0 0 1 0 0,0 0-1 0 0,0 0 0 0 0,0 0 0 0 0,0 0 1 0 0,0 0-1 0 0,1 0 0 0 0,-1 0 0 0 0,0 0 1 0 0,0 0-1 0 0,0 0 0 0 0,14 3-34 0 0,17 1-36 0 0,-14-3 70 0 0,0-2 0 0 0,0 1 0 0 0,0-2 0 0 0,0 0 0 0 0,11-4 0 0 0,34-4 0 0 0,-33 6-19 0 0,0 0-1 0 0,0-3 1 0 0,-1 0-1 0 0,0-2 1 0 0,0 0-1 0 0,-1-2 1 0 0,0-2-1 0 0,18-11 20 0 0,-26 11-9 0 0,0-1-1 0 0,4-5 10 0 0,-15 12 50 0 0,-5 5-18 0 0,1-4 3 0 0,0-2-33 0 0,-2 4-5 0 0,-4 3-6 0 0,-9 9-3 0 0,11-8 12 0 0,-4 4 0 0 0,-1 1-1 0 0,1-1 0 0 0,0 1 0 0 0,1 0 0 0 0,-1 0 1 0 0,1 1-1 0 0,0-1 0 0 0,0 1 0 0 0,0-1 1 0 0,-1 6 9 0 0,0-1 0 0 0,0 1 0 0 0,1 0-1 0 0,-1 7-8 0 0,1-1 322 0 0,2 1 0 0 0,-1 13-322 0 0,2-29 2 0 0,0-1 0 0 0,0 0 0 0 0,0 1-1 0 0,0-1 1 0 0,1 0 0 0 0,-1 0 0 0 0,0 1 0 0 0,1-1-1 0 0,-1 0 1 0 0,1 0 0 0 0,-1 0 0 0 0,1 0 0 0 0,-1 1-1 0 0,1-1 1 0 0,0 0 0 0 0,-1 0 0 0 0,1 0-1 0 0,0 0 1 0 0,0 0 0 0 0,0 0 0 0 0,0-1 0 0 0,0 1-1 0 0,0 0 1 0 0,0 0 0 0 0,0-1 0 0 0,0 1 0 0 0,0-1-1 0 0,0 1 1 0 0,1-1 0 0 0,-1 1 0 0 0,0-1 0 0 0,0 0-1 0 0,1 1 1 0 0,-1-1 0 0 0,0 0 0 0 0,0 0-1 0 0,1 0 1 0 0,-1 0-2 0 0,4 0 7 0 0,-1 0 0 0 0,0-1 0 0 0,1 1-1 0 0,-1-1 1 0 0,1 0 0 0 0,-1 0 0 0 0,0 0 0 0 0,0-1-1 0 0,0 1 1 0 0,4-3-7 0 0,3-2 19 0 0,-2 2-88 0 0,-1-1 1 0 0,1 0 0 0 0,-1-1-1 0 0,0 0 1 0 0,0 0-1 0 0,5-6 69 0 0,9-9-281 0 0,-13 13 145 0 0,-1-1 1 0 0,0 0 0 0 0,0 0 0 0 0,2-4 135 0 0,-3 4-85 0 0,0 0 1 0 0,0 1-1 0 0,1 0 1 0 0,1-1 84 0 0,12-13 90 0 0,-14 16 41 0 0,0 0 0 0 0,0 0 1 0 0,1 1-1 0 0,0 0 0 0 0,4-2-131 0 0,2-2-10 0 0,-13 9 5 0 0,0-1 0 0 0,0 0-1 0 0,0 1 1 0 0,0-1 0 0 0,0 1-1 0 0,0-1 1 0 0,0 1 0 0 0,0 0-1 0 0,0 0 1 0 0,1-1 0 0 0,-1 1-1 0 0,0 0 1 0 0,0 0 0 0 0,0 0-1 0 0,1 0 1 0 0,-1 0 0 0 0,0 0-1 0 0,0 1 1 0 0,0-1 0 0 0,0 0-1 0 0,1 0 1 0 0,-1 1 0 0 0,0-1-1 0 0,0 1 6 0 0,1 0-11 0 0,0 1-1 0 0,0-1 0 0 0,0 1 0 0 0,0-1 1 0 0,-1 1-1 0 0,1 0 0 0 0,-1 0 0 0 0,1-1 0 0 0,-1 1 1 0 0,1 0-1 0 0,-1 0 0 0 0,0 1 12 0 0,2 3 33 0 0,0 1-1 0 0,0 0 1 0 0,-1 0-1 0 0,0 0 1 0 0,0 0-1 0 0,-1 0 0 0 0,1 0 1 0 0,-2 1-33 0 0,2 33 362 0 0,-2 0-1 0 0,-3 18-361 0 0,0-36 226 0 0,0-1-1 0 0,-1 0 0 0 0,-1 0 0 0 0,-2 0 0 0 0,-2 6-225 0 0,2-11 172 0 0,5-9-45 0 0,-1 0-1 0 0,-1 0 0 0 0,1-1 0 0 0,-1 1 1 0 0,0-1-1 0 0,-1 0 0 0 0,-2 3-126 0 0,0-2 136 0 0,1-1 0 0 0,-1 0 0 0 0,-1 0 0 0 0,1 0 0 0 0,-1-1 0 0 0,-7 4-136 0 0,10-7 47 0 0,0 0 0 0 0,0-1 0 0 0,-1 0 0 0 0,1 0 0 0 0,0 0 1 0 0,-1 0-1 0 0,1-1 0 0 0,-1 0 0 0 0,0 0 0 0 0,1-1 0 0 0,-1 1 0 0 0,0-1 0 0 0,0-1-47 0 0,1 1 28 0 0,-1-1-1 0 0,0 0 0 0 0,1 0 1 0 0,-1-1-1 0 0,1 0 0 0 0,-1 0 1 0 0,1 0-1 0 0,0-1 0 0 0,0 1 1 0 0,0-1-1 0 0,0 0 0 0 0,1-1 1 0 0,-1 1-1 0 0,1-1 0 0 0,0 0 1 0 0,0 0-1 0 0,0 0 1 0 0,0-1-1 0 0,1 1 0 0 0,-1-1 1 0 0,1 0-1 0 0,1 0 0 0 0,-1 0 1 0 0,1 0-1 0 0,0-1 0 0 0,0 1 1 0 0,0-1-1 0 0,1 1 0 0 0,0-1 1 0 0,0 1-1 0 0,0-2-27 0 0,1 5-40 0 0,0-1 0 0 0,0 1 1 0 0,0-1-1 0 0,0 0 0 0 0,0 1 0 0 0,1-1 0 0 0,-1 1 0 0 0,1-1 0 0 0,0 1 1 0 0,0-1-1 0 0,0 1 0 0 0,0 0 0 0 0,0-1 0 0 0,1 0 40 0 0,3-4-110 0 0,0 0-1 0 0,1 1 0 0 0,4-6 111 0 0,11-11 310 0 0,-18 19-383 0 0,0 0-1 0 0,0 0 0 0 0,1 1 1 0 0,0-1-1 0 0,-1 1 1 0 0,1 0-1 0 0,1 0 1 0 0,-1 1-1 0 0,0-1 0 0 0,0 1 1 0 0,1 0-1 0 0,2-1 74 0 0,7-2-1232 0 0,0 1 0 0 0,1 1 0 0 0,7-1 1232 0 0,-3 1-1579 0 0,-3 0-399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6:23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3775 16 3224 0 0,'1'0'240'0'0,"18"-2"4219"0"0,-18 2-4030 0 0,-1 0 1 0 0,1 0-1 0 0,-1 0 0 0 0,1 0 1 0 0,-1 0-1 0 0,1 0 1 0 0,-1 0-1 0 0,1-1 1 0 0,-1 1-1 0 0,1 0 0 0 0,-1 0 1 0 0,1-1-1 0 0,-1 1 1 0 0,1 0-1 0 0,-1 0 0 0 0,1-1 1 0 0,-1 1-1 0 0,0 0 1 0 0,1-1-1 0 0,-1 1 1 0 0,0-1-1 0 0,1 1 0 0 0,-1-1-429 0 0,-1 1 76 0 0,-1-1-1 0 0,1 1 0 0 0,-1-1 1 0 0,1 1-1 0 0,-1 0 0 0 0,1-1 1 0 0,-1 1-1 0 0,1 0 0 0 0,-1 0 1 0 0,-1 0-76 0 0,-1 0 126 0 0,-4-2 25 0 0,6 2-130 0 0,0-1 0 0 0,0 1 0 0 0,-1-1-1 0 0,1 1 1 0 0,0 0 0 0 0,0 0 0 0 0,0 0-1 0 0,0 0 1 0 0,0 0 0 0 0,0 0 0 0 0,-1 1-1 0 0,0 0-20 0 0,-5 0 56 0 0,0 1-1 0 0,0-1 0 0 0,-1 0 0 0 0,-4 0-55 0 0,-16 1 89 0 0,-87 12 484 0 0,-12-5-573 0 0,98-7 45 0 0,-217 14 102 0 0,38-11-34 0 0,15-1-90 0 0,177-4-5 0 0,-246 8 17 0 0,76 2-40 0 0,0 0 74 0 0,90-12-67 0 0,8 1 50 0 0,-50 6-52 0 0,17-2 10 0 0,-450 11 86 0 0,525-14-96 0 0,-42 0 0 0 0,-128 3 0 0 0,157-3 0 0 0,-131-6 0 0 0,114 4 0 0 0,35 0 0 0 0,0 2 0 0 0,-27 4 0 0 0,23 0 11 0 0,-9-2-11 0 0,-22 2-251 0 0,48 1-292 0 0,-3 0-2131 0 0,30-5 588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6:23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 13824 0 0,'0'0'1061'0'0,"13"-3"-490"0"0,-9 3-289 0 0,9 0 1807 0 0,-1 0-1 0 0,12 3-2088 0 0,-2 0 221 0 0,-11-2 79 0 0,-1 0 0 0 0,0 1 1 0 0,1 1-1 0 0,-1 0 1 0 0,0 0-1 0 0,0 1-300 0 0,2 2 118 0 0,0 0 0 0 0,0 0 0 0 0,-1 1 0 0 0,0 1 0 0 0,0 0 1 0 0,-1 0-1 0 0,0 1 0 0 0,-1 1 0 0 0,0-1 0 0 0,0 1 0 0 0,-1 1 0 0 0,0 0 0 0 0,-1 0 0 0 0,3 7-118 0 0,4 13 66 0 0,-1 1 0 0 0,-2 0 0 0 0,-1 0 0 0 0,0 11-66 0 0,-5-24 40 0 0,1 2 11 0 0,0 1 0 0 0,2-1 1 0 0,1-1-1 0 0,0 1 0 0 0,2-2 0 0 0,2 4-51 0 0,-8-16-29 0 0,27 38 231 0 0,-29-41-312 0 0,1 1 0 0 0,0-1 0 0 0,0 0 0 0 0,1-1 0 0 0,-1 1 0 0 0,1-1 0 0 0,0 0 0 0 0,1 1 110 0 0,-5-4-456 0 0,-1 0-572 0 0,0 0-253 0 0,2-6-5536 0 0,-2-3 792 0 0</inkml:trace>
  <inkml:trace contextRef="#ctx0" brushRef="#br0" timeOffset="298.982">368 349 7832 0 0,'-10'-3'832'0'0,"-10"-7"5522"0"0,20 10-6179 0 0,-1-1 1 0 0,1 1-1 0 0,-1 0 0 0 0,1-1 0 0 0,-1 1 1 0 0,0 0-1 0 0,1 0 0 0 0,-1 0 1 0 0,1 0-1 0 0,-1 0 0 0 0,0 0 0 0 0,1-1 1 0 0,-1 1-1 0 0,0 0 0 0 0,1 1 0 0 0,-1-1 1 0 0,1 0-1 0 0,-1 0 0 0 0,0 0 0 0 0,1 0 1 0 0,-1 1-176 0 0,-13 4 177 0 0,12-4 124 0 0,-23 12 368 0 0,0 2 0 0 0,1 1 0 0 0,1 1 0 0 0,-10 10-669 0 0,29-24 2 0 0,-24 22 46 0 0,-12 8-21 0 0,-14 4-560 0 0,17-14-4187 0 0,36-22 4511 0 0,1-1 1 0 0,-1 0 0 0 0,1 1-1 0 0,-1-1 1 0 0,1 0 0 0 0,-1 0-1 0 0,1 0 1 0 0,-1 0 0 0 0,0 1-1 0 0,1-1 1 0 0,-1 0-1 0 0,1 0 1 0 0,-1 0 0 0 0,0 0-1 0 0,1 0 1 0 0,-1 0 0 0 0,1-1-1 0 0,-1 1 1 0 0,1 0-1 0 0,-1 0 1 0 0,0 0 0 0 0,1 0-1 0 0,-1-1 209 0 0,1 1-15 0 0,-1 0-2446 0 0</inkml:trace>
  <inkml:trace contextRef="#ctx0" brushRef="#br0" timeOffset="591.715">618 21 16128 0 0,'40'-16'2471'0'0,"-35"15"-2131"0"0,0 0 0 0 0,1 0-1 0 0,-1 0 1 0 0,0 1 0 0 0,0-1-1 0 0,0 1 1 0 0,0 1 0 0 0,0-1-1 0 0,1 1-339 0 0,-3-1 80 0 0,-1 1-1 0 0,1 0 1 0 0,0 0-1 0 0,-1 0 1 0 0,1 0 0 0 0,-1 0-1 0 0,0 0 1 0 0,1 0-1 0 0,-1 1 1 0 0,0 0 0 0 0,0-1-1 0 0,0 1 1 0 0,0 0-1 0 0,0 0 1 0 0,0 0-1 0 0,0 0 1 0 0,-1 0 0 0 0,1 0-80 0 0,-1 1 56 0 0,0-1 1 0 0,-1 0 0 0 0,1 0-1 0 0,-1 1 1 0 0,1-1 0 0 0,-1 0-1 0 0,0 1 1 0 0,0-1 0 0 0,0 1-1 0 0,0-1 1 0 0,0 0 0 0 0,0 1-1 0 0,-1-1 1 0 0,1 0 0 0 0,-1 1-1 0 0,0-1 1 0 0,0 2-57 0 0,-1 1 7 0 0,0-1 1 0 0,0 1-1 0 0,0-1 1 0 0,0 1-1 0 0,-1-1 0 0 0,1 0 1 0 0,-1 0-1 0 0,0 0-7 0 0,-4 2 52 0 0,0 0-1 0 0,0 0 1 0 0,0-1-1 0 0,-1 0 1 0 0,0 0-52 0 0,-1 0 46 0 0,0 2 1 0 0,0-1 0 0 0,-1 2-47 0 0,3-3 10 0 0,7-4-9 0 0,0-1-1 0 0,0 0 0 0 0,0 0 1 0 0,-1 0-1 0 0,1 0 0 0 0,0 0 1 0 0,0 0-1 0 0,0 0 0 0 0,0 0 0 0 0,0 0 1 0 0,0 1-1 0 0,-1-1 0 0 0,1 0 1 0 0,0 0-1 0 0,0 0 0 0 0,0 0 1 0 0,0 0-1 0 0,0 0 0 0 0,0 1 1 0 0,0-1-1 0 0,0 0 0 0 0,0 0 1 0 0,0 0-1 0 0,0 0 0 0 0,0 1 1 0 0,0-1-1 0 0,0 0 0 0 0,0 0 1 0 0,0 0-1 0 0,0 0 0 0 0,0 0 1 0 0,0 1-1 0 0,0-1 0 0 0,0 0 1 0 0,0 0-1 0 0,0 0 0 0 0,0 0 0 0 0,0 1 1 0 0,0-1-1 0 0,0 0 0 0 0,0 0 1 0 0,0 0-1 0 0,0 0 0 0 0,1 0 1 0 0,-1 0-1 0 0,0 1 0 0 0,0-1 1 0 0,0 0-1 0 0,0 0 0 0 0,0 0 1 0 0,0 0-1 0 0,1 0 0 0 0,-1 0 1 0 0,0 0-1 0 0,0 0 0 0 0,0 0 1 0 0,0 0-1 0 0,1 1 0 0 0,8 2 35 0 0,51 4 271 0 0,45-1-306 0 0,-97-6-181 0 0,0 1 0 0 0,0 0 0 0 0,6 2 181 0 0,16 2-6286 0 0,-4-5-1460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6:58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86 1840 0 0,'-4'-5'160'0'0,"-26"-10"1324"0"0,28 14-700 0 0,0-1-1 0 0,-1 1 0 0 0,1-1 1 0 0,0 1-1 0 0,0-1 0 0 0,0 0 1 0 0,0 0-1 0 0,0 0 0 0 0,1 0 1 0 0,-1 0-1 0 0,0-1-783 0 0,-8-6 1689 0 0,6 5-1589 0 0,4 3 61 0 0,0 1 0 0 0,-1 0 1 0 0,1-1-1 0 0,0 1 0 0 0,0 0 0 0 0,-1-1 0 0 0,1 1 1 0 0,0 0-1 0 0,0-1 0 0 0,-1 1 0 0 0,1-1 0 0 0,0 1 0 0 0,0-1 1 0 0,0 1-1 0 0,0 0 0 0 0,0-1 0 0 0,0 1 0 0 0,0-1 0 0 0,0 0-161 0 0,0 1 98 0 0,1-1 0 0 0,-1 0 0 0 0,1 0-1 0 0,-1 0 1 0 0,1 0 0 0 0,0 0 0 0 0,-1 0-1 0 0,1 1 1 0 0,0-1 0 0 0,0 0 0 0 0,0 1-1 0 0,-1-1 1 0 0,1 1 0 0 0,1-1-98 0 0,1-1 3 0 0,0 1 0 0 0,1-1 1 0 0,-1 1-1 0 0,1 0 0 0 0,-1 0 1 0 0,1 0-1 0 0,-1 1 0 0 0,1 0 1 0 0,0-1-1 0 0,1 1-3 0 0,1 0 0 0 0,0 0-1 0 0,1 0 1 0 0,-1 1-1 0 0,0 0 1 0 0,0 0-1 0 0,0 0 1 0 0,13 5 1 0 0,-13-5 1 0 0,0 0-1 0 0,0 1 1 0 0,0 0 0 0 0,-1 1-1 0 0,1-1 1 0 0,2 2-2 0 0,1 1 45 0 0,-9-5-43 0 0,1 0 1 0 0,0 0-1 0 0,0 1 1 0 0,0-1-1 0 0,-1 0 1 0 0,1 1-1 0 0,0-1 1 0 0,0 0-1 0 0,-1 1 1 0 0,1-1-1 0 0,0 1 1 0 0,-1-1-1 0 0,1 1 1 0 0,-1-1-1 0 0,1 1 1 0 0,-1 0-1 0 0,1-1 1 0 0,-1 1-1 0 0,1 0 1 0 0,-1 0-1 0 0,1-1 1 0 0,-1 1-1 0 0,0 0 1 0 0,0 0-1 0 0,1-1 1 0 0,-1 1-1 0 0,0 0 1 0 0,0 0-1 0 0,0 0-2 0 0,0 5 23 0 0,-1 1 0 0 0,0-1 0 0 0,-1 1 0 0 0,0-1 0 0 0,0 0 0 0 0,0 0 0 0 0,0 0 0 0 0,-1 0 0 0 0,0 0 0 0 0,0-1 0 0 0,-1 1 0 0 0,0-1 0 0 0,0 0 0 0 0,0 0 0 0 0,0 0-1 0 0,-4 2-21 0 0,-7 7 135 0 0,-1 0 0 0 0,0-1 0 0 0,-1-1 0 0 0,-11 5-136 0 0,-107 61 456 0 0,105-62 106 0 0,29-15-396 0 0,1-1 2 0 0,0 0-10 0 0,43 8 334 0 0,14-4-143 0 0,116-4-68 0 0,-156 0-331 0 0,-5-1-512 0 0,1 2 1 0 0,11 1 561 0 0,-14-2-1363 0 0,3-3-77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6:58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42 11976 0 0,'0'0'922'0'0,"0"0"-436"0"0,0 0 395 0 0,0 0 235 0 0,0 0 48 0 0,0 0-147 0 0,0 2-666 0 0,3 65 1090 0 0,-3-62-1290 0 0,0 1-1 0 0,0-1 1 0 0,-1 0 0 0 0,0 0-1 0 0,0 4-150 0 0,-3 19 390 0 0,4-16-301 0 0,-2 0 1 0 0,1 0-1 0 0,-2 2-89 0 0,-3 20 108 0 0,-1-1-13 0 0,5-27-56 0 0,0 0-1 0 0,1-1 0 0 0,-1 1 0 0 0,1 0 0 0 0,1 3-38 0 0,-4 25-617 0 0,12-34-2178 0 0,-7 0 64 0 0</inkml:trace>
  <inkml:trace contextRef="#ctx0" brushRef="#br0" timeOffset="332.092">209 6 8288 0 0,'21'-5'1036'0'0,"-20"4"-115"0"0,-1 1 272 0 0,-2 16 1757 0 0,2-14-2899 0 0,0-1 0 0 0,-1 1 0 0 0,1 0 0 0 0,0-1 0 0 0,0 1 0 0 0,0 0 0 0 0,0-1 0 0 0,0 1 0 0 0,0 0 0 0 0,1-1 0 0 0,-1 1 0 0 0,1 0 0 0 0,-1-1 0 0 0,1 2-51 0 0,-1-2 87 0 0,1 1 0 0 0,-1 0 0 0 0,0 0 1 0 0,1 0-1 0 0,-1-1 0 0 0,0 1 0 0 0,-1 0 0 0 0,1 0 0 0 0,0 0 0 0 0,0-1 0 0 0,-1 1 0 0 0,1 0 0 0 0,-1 0 0 0 0,0 0-87 0 0,-2 18 902 0 0,1 13 175 0 0,1-22-791 0 0,1 0-1 0 0,0 0 1 0 0,0-1-1 0 0,1 1 0 0 0,1 1-285 0 0,-2-6 60 0 0,1-1-1 0 0,-1 0 1 0 0,0 0-1 0 0,0 1 1 0 0,-1 4-60 0 0,0-5 39 0 0,1 0 1 0 0,-1 0-1 0 0,1 0 1 0 0,1 0-1 0 0,0 5-39 0 0,-1-6 19 0 0,1 1-1 0 0,-1-1 1 0 0,0 0-1 0 0,0 1 1 0 0,0-1-1 0 0,0 1 1 0 0,-1-1-1 0 0,0 0 1 0 0,0 1-1 0 0,-1 1-18 0 0,0 5 63 0 0,2 8 52 0 0,0-18-103 0 0,0 1-1 0 0,1-1 0 0 0,-1 0 0 0 0,0 1 0 0 0,0-1 0 0 0,0 0 1 0 0,0 1-1 0 0,0-1 0 0 0,-1 0 0 0 0,1 0 0 0 0,0 1 0 0 0,-1-1 1 0 0,1 0-1 0 0,0 0 0 0 0,-1 1 0 0 0,0-1 0 0 0,1 0-11 0 0,-1 1 190 0 0,-6 4-2058 0 0,2-6 810 0 0</inkml:trace>
  <inkml:trace contextRef="#ctx0" brushRef="#br0" timeOffset="487.485">1 28 4144 0 0,'0'0'319'0'0,"7"-9"941"0"0,-3 6 6475 0 0,38-5-3282 0 0,-23 6-3897 0 0,0 1 0 0 0,0 1 0 0 0,0 1 0 0 0,8 1-556 0 0,13 0 325 0 0,-27-2-221 0 0,0 1 0 0 0,0 0-1 0 0,5 1-103 0 0,15 3 99 0 0,0-1-1 0 0,7-2-98 0 0,34 3 111 0 0,-22-1-1232 0 0,-29-2-246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5:59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1855 484 9672 0 0,'0'0'748'0'0,"4"-7"525"0"0,-1 5 6617 0 0,-1 8-7816 0 0,-2-5 32 0 0,0-1-7 0 0,0 0-10 0 0,1 1-15 0 0,4 3-76 0 0,-4-3-51 0 0,0 0 80 0 0,1 5-17 0 0,3-3 1 0 0,-2-2 32 0 0,4 0-22 0 0,-2-2 32 0 0,-4 0 11 0 0,-1 1 0 0 0,0 0 0 0 0,0 0 4 0 0,0 0 16 0 0,0 0 4 0 0,0 0 0 0 0,0 0-2 0 0,0 0-12 0 0,0 0-2 0 0,0 0 0 0 0,0 0-1 0 0,0 0-6 0 0,0 0-1 0 0,-3-8 54 0 0,0 7-111 0 0,1 0-1 0 0,-1 0 1 0 0,0 0 0 0 0,0 0 0 0 0,1 0 0 0 0,-1 1 0 0 0,0 0-1 0 0,0-1 1 0 0,0 1 0 0 0,0 0 0 0 0,0 0 0 0 0,0 1 0 0 0,1-1 0 0 0,-1 0-1 0 0,0 1 1 0 0,0 0 0 0 0,-2 1-7 0 0,-8 0 22 0 0,5 0-22 0 0,1 1 0 0 0,-1-1 0 0 0,0 1 0 0 0,1 1 0 0 0,-3 1 0 0 0,-42 20 222 0 0,48-22-200 0 0,1-1-1 0 0,-1 1 1 0 0,1 0 0 0 0,0-1 0 0 0,0 1 0 0 0,-1 3-22 0 0,-17 15 61 0 0,7-1-4 0 0,3-3-40 0 0,7-12-17 0 0,1 0 0 0 0,-1 1 0 0 0,2-1 0 0 0,-1 1 0 0 0,0-1 0 0 0,1 1 0 0 0,-1 6 0 0 0,-8 41 0 0 0,10-48 20 0 0,0 1 1 0 0,1-1-1 0 0,0 1 0 0 0,0-1 0 0 0,0 0 0 0 0,1 1 0 0 0,-1-1 0 0 0,2 0 0 0 0,-1 1 0 0 0,0-1 0 0 0,1 0 0 0 0,0 0 1 0 0,0 0-1 0 0,1 1-20 0 0,-1-4 32 0 0,0 1 0 0 0,0-1 1 0 0,0 1-1 0 0,0-1 0 0 0,0 0 1 0 0,1 0-1 0 0,-1 0 0 0 0,1 0 1 0 0,0 0-1 0 0,-1-1 0 0 0,1 1 1 0 0,0-1-1 0 0,0 0 0 0 0,0 0 1 0 0,0 0-1 0 0,0 0 0 0 0,0 0 1 0 0,3 0-33 0 0,7 0 158 0 0,1 1 1 0 0,0-2 0 0 0,12 0-159 0 0,-6-1 200 0 0,163-6-48 0 0,-160 6-173 0 0,67-8-3302 0 0,-60 4-4064 0 0</inkml:trace>
  <inkml:trace contextRef="#ctx0" brushRef="#br0" timeOffset="67524.326">463 149 14600 0 0,'0'0'330'0'0,"0"0"45"0"0,0 0 20 0 0,0 0-38 0 0,0 0-214 0 0,0 0-55 0 0,0 0 0 0 0,0 0 0 0 0,0 8 311 0 0,-3 10 47 0 0,-1-1 0 0 0,0 0-1 0 0,-3 3-445 0 0,-2 11 141 0 0,-7 24 341 0 0,-17 37-482 0 0,19-60 69 0 0,0 0 0 0 0,-8 10-69 0 0,20-40 102 0 0,2-1-84 0 0,0-1 0 0 0,0 0-1 0 0,0 0 1 0 0,0 0 0 0 0,0 0-1 0 0,0 1 1 0 0,0-1-1 0 0,0 0 1 0 0,0 0 0 0 0,-1 0-1 0 0,1 0 1 0 0,0 1 0 0 0,0-1-1 0 0,0 0 1 0 0,0 0-1 0 0,0 0 1 0 0,-1 0 0 0 0,1 0-1 0 0,0 0 1 0 0,0 1 0 0 0,0-1-1 0 0,0 0 1 0 0,-1 0 0 0 0,1 0-1 0 0,0 0 1 0 0,0 0-1 0 0,0 0 1 0 0,-1 0 0 0 0,1 0-1 0 0,0 0 1 0 0,0 0 0 0 0,0 0-1 0 0,-1 0 1 0 0,1 0-1 0 0,0 0 1 0 0,0 0 0 0 0,0 0-1 0 0,-1 0 1 0 0,1 0 0 0 0,0 0-1 0 0,0 0 1 0 0,0-1-1 0 0,0 1 1 0 0,-1 0 0 0 0,1 0-1 0 0,0 0 1 0 0,0 0 0 0 0,0 0-1 0 0,0 0 1 0 0,-1-1-1 0 0,1 1 1 0 0,0 0 0 0 0,0 0-1 0 0,0 0-17 0 0,-1-1 20 0 0,0-1 0 0 0,1 1 0 0 0,-1 0 0 0 0,1 0 0 0 0,-1 0 0 0 0,1-1 0 0 0,-1 1 0 0 0,1 0 0 0 0,0-1 0 0 0,-1 1 0 0 0,1 0-1 0 0,0-1 1 0 0,0 1 0 0 0,0 0 0 0 0,0-1 0 0 0,0 1 0 0 0,0-1-20 0 0,6-25-81 0 0,-3 15 23 0 0,5-25-660 0 0,7-14 718 0 0,3-8-399 0 0,-1-9 402 0 0,4 0-1 0 0,25-56-2 0 0,-45 120 115 0 0,1 0-1 0 0,0 1 0 0 0,0-1 0 0 0,1 1 0 0 0,-1-1 0 0 0,1 1 0 0 0,-1 0 1 0 0,1 0-1 0 0,0 0 0 0 0,0 0 0 0 0,1 1 0 0 0,-1-1 0 0 0,2 0-114 0 0,-4 2 34 0 0,0 1-1 0 0,0 0 0 0 0,0 0 0 0 0,0 0 0 0 0,0 0 0 0 0,0 0 1 0 0,0 0-1 0 0,0 0 0 0 0,0 0 0 0 0,0 0 0 0 0,-1 0 0 0 0,1 0 1 0 0,0 0-1 0 0,0 1 0 0 0,0-1 0 0 0,0 0 0 0 0,0 1 1 0 0,0-1-1 0 0,0 1 0 0 0,-1-1 0 0 0,1 1 0 0 0,0-1 0 0 0,0 1 1 0 0,-1 0-1 0 0,1-1 0 0 0,0 1 0 0 0,-1 0 0 0 0,1 0 0 0 0,-1-1 1 0 0,1 1-1 0 0,-1 0 0 0 0,1 0 0 0 0,-1 0-33 0 0,3 2 47 0 0,-1 1-1 0 0,0-1 1 0 0,0 1 0 0 0,-1-1-1 0 0,1 1 1 0 0,-1 0 0 0 0,1-1-1 0 0,-1 2-46 0 0,6 53 165 0 0,-2 1 0 0 0,-3 0-1 0 0,-3 35-164 0 0,0-10 144 0 0,-1-62 38 0 0,0 2-580 0 0,3-9-7497 0 0,-1-15 1593 0 0</inkml:trace>
  <inkml:trace contextRef="#ctx0" brushRef="#br0" timeOffset="67837.223">388 285 14280 0 0,'0'0'1102'0'0,"10"-9"126"0"0,-4 7-944 0 0,0 1 0 0 0,0-1 0 0 0,0 1 0 0 0,0 0 0 0 0,0 0 0 0 0,0 1 1 0 0,0 0-1 0 0,0 0 0 0 0,4 0-284 0 0,1 1 94 0 0,71 4 260 0 0,-52-2-2467 0 0,1-2 0 0 0,5 0 2113 0 0,-12-3-1565 0 0</inkml:trace>
  <inkml:trace contextRef="#ctx0" brushRef="#br0" timeOffset="68167.907">801 241 12896 0 0,'0'0'594'0'0,"0"0"-16"0"0,3-6-350 0 0,-3 5-108 0 0,1-1 0 0 0,0 1 1 0 0,0 0-1 0 0,0 0 1 0 0,0-1-1 0 0,0 1 0 0 0,0 0 1 0 0,0 0-1 0 0,0 0 1 0 0,0 0-1 0 0,1 0 0 0 0,-1 1 1 0 0,0-1-1 0 0,1 0 1 0 0,-1 0-1 0 0,0 1 0 0 0,1-1 1 0 0,-1 1-1 0 0,1-1 1 0 0,-1 1-1 0 0,1 0 0 0 0,-1 0 1 0 0,1-1-1 0 0,-1 1 1 0 0,1 0-1 0 0,0 0 0 0 0,0 1-120 0 0,-2-1 5 0 0,2 0 275 0 0,-1 0-207 0 0,0 1 0 0 0,1 0 0 0 0,-1-1 0 0 0,0 1-1 0 0,1 0 1 0 0,-1 0 0 0 0,0 0 0 0 0,0 0 0 0 0,0 0-1 0 0,0 1 1 0 0,0-1 0 0 0,0 0 0 0 0,0 0 0 0 0,0 1-1 0 0,-1-1 1 0 0,1 1 0 0 0,0-1 0 0 0,-1 0 0 0 0,1 1-1 0 0,-1-1 1 0 0,1 1 0 0 0,-1 0-73 0 0,0 0 45 0 0,0 1 0 0 0,0 0 0 0 0,0 0-1 0 0,0 0 1 0 0,-1 0 0 0 0,1 0 0 0 0,-1 0 0 0 0,0 0 0 0 0,0-1-1 0 0,0 1 1 0 0,-1 1-45 0 0,-4 8 63 0 0,-1 0-1 0 0,0-1 0 0 0,-1 0 0 0 0,-7 9-62 0 0,-70 70 288 0 0,78-82-275 0 0,5-6 3 0 0,0 0-1 0 0,0 0 0 0 0,1 0 0 0 0,-1 0 0 0 0,1 1 0 0 0,-1-1 0 0 0,1 1 1 0 0,0-1-1 0 0,-1 3-15 0 0,1-4 66 0 0,22 1 12 0 0,-18-1-72 0 0,1-1-1 0 0,-1 1 1 0 0,0-1 0 0 0,0 0-1 0 0,0 0 1 0 0,0 0-1 0 0,0 0 1 0 0,0-1-1 0 0,1 1-5 0 0,10-4-264 0 0,-1 0 0 0 0,0 0 0 0 0,0-1 0 0 0,-1-1 0 0 0,0 0 0 0 0,0-1 0 0 0,0 0 264 0 0,-3 1-1721 0 0,-1 0-1 0 0,1-1 1 0 0,-1 0-1 0 0,-1-1 1 0 0,7-7 1721 0 0,-1-2-4496 0 0</inkml:trace>
  <inkml:trace contextRef="#ctx0" brushRef="#br0" timeOffset="68469.366">1010 235 2760 0 0,'0'-1'207'0'0,"0"-3"229"0"0,0 3 1606 0 0,0 1 689 0 0,0 0 134 0 0,0 0-220 0 0,0 0-1011 0 0,0 0-444 0 0,0 0-86 0 0,2 14 1004 0 0,-1 8-1197 0 0,-10 75 903 0 0,7-61-1762 0 0,2-29-26 0 0,0 0 0 0 0,0 1 0 0 0,-1-1 0 0 0,0 1 0 0 0,-2 4-26 0 0,-2 10 20 0 0,4-18-289 0 0,0 0 0 0 0,0 0 0 0 0,0 0 0 0 0,0-1-1 0 0,-1 1 1 0 0,1 0 0 0 0,-1-1 0 0 0,0 1 0 0 0,0-1 0 0 0,0 1 0 0 0,-2 1 269 0 0,-2 0-1594 0 0</inkml:trace>
  <inkml:trace contextRef="#ctx0" brushRef="#br0" timeOffset="68470.366">441 628 15320 0 0,'12'0'4103'0'0,"47"-2"-2232"0"0,273-6-875 0 0,-302 7-950 0 0,-17 0-18 0 0,0 1-1 0 0,0 0 0 0 0,8 2-27 0 0,3-1-291 0 0,8 2 189 0 0,-31-2-251 0 0,1-1 1 0 0,-1 1-1 0 0,1-1 1 0 0,-1 1-1 0 0,0 0 1 0 0,1-1 0 0 0,-1 1-1 0 0,1 0 1 0 0,-1 0-1 0 0,0 0 1 0 0,0 0-1 0 0,0 0 1 0 0,0 0-1 0 0,1 0 1 0 0,-2 1-1 0 0,1-1 1 0 0,1 1 352 0 0,-2 1-2891 0 0,0 6-19 0 0</inkml:trace>
  <inkml:trace contextRef="#ctx0" brushRef="#br0" timeOffset="68783.363">551 828 11056 0 0,'7'-8'1176'0'0,"-2"5"-627"0"0,0 1 1 0 0,1-1 0 0 0,-1 1 0 0 0,1 0 0 0 0,0 0 0 0 0,0 1 0 0 0,0 0-1 0 0,0 0 1 0 0,0 0-550 0 0,4-1 79 0 0,-8 2-56 0 0,6-2 241 0 0,1 0-1 0 0,0 1 1 0 0,0-1-1 0 0,0 2 1 0 0,0-1-1 0 0,0 2 1 0 0,-1-1 0 0 0,1 1-1 0 0,1 0-263 0 0,3 2 354 0 0,-11-3-283 0 0,0 0 0 0 0,0 0 0 0 0,0 0 0 0 0,0 1 1 0 0,0-1-1 0 0,0 1 0 0 0,0 0 0 0 0,0-1 0 0 0,0 1 0 0 0,-1 0 1 0 0,1 0-1 0 0,0 0 0 0 0,0 0 0 0 0,-1 1 0 0 0,1-1 1 0 0,-1 0-1 0 0,1 1 0 0 0,-1-1 0 0 0,1 1 0 0 0,-1-1-71 0 0,-1 0 31 0 0,1 0 0 0 0,-1 0-1 0 0,0 0 1 0 0,1 0-1 0 0,-1 0 1 0 0,0 1 0 0 0,0-1-1 0 0,0 0 1 0 0,0 0-1 0 0,0 0 1 0 0,0 0-1 0 0,0 0 1 0 0,-1 0 0 0 0,1 0-1 0 0,0 0 1 0 0,-1 0-1 0 0,1 0 1 0 0,0 0 0 0 0,-1 0-1 0 0,1 0-30 0 0,-12 17-16 0 0,1-7 26 0 0,0-1-1 0 0,0 0 1 0 0,-1-1 0 0 0,0-1-1 0 0,-1 0 1 0 0,-1 0-10 0 0,-38 27 74 0 0,40-26-51 0 0,9-7-16 0 0,-1 0 0 0 0,1 1 0 0 0,0 0 0 0 0,0-1-1 0 0,0 1 1 0 0,0 1-7 0 0,2-4 0 0 0,1 0 0 0 0,0 1 0 0 0,0-1 0 0 0,0 0 0 0 0,-1 0 0 0 0,1 1 0 0 0,0-1 0 0 0,0 0 0 0 0,0 0 0 0 0,0 1 0 0 0,0-1 0 0 0,0 0 0 0 0,-1 0 0 0 0,1 1 0 0 0,0-1 0 0 0,0 0 0 0 0,0 1 0 0 0,0-1 0 0 0,0 0 0 0 0,0 0 0 0 0,0 1 0 0 0,0-1 0 0 0,0 0 0 0 0,0 1 0 0 0,0-1 0 0 0,0 0 0 0 0,1 0 0 0 0,-1 1 0 0 0,0-1 0 0 0,0 0 0 0 0,0 1 0 0 0,0-1 0 0 0,0 0 0 0 0,0 0 0 0 0,1 0 0 0 0,-1 1 0 0 0,0-1 0 0 0,0 0 0 0 0,0 0 0 0 0,1 1 0 0 0,-1-1 0 0 0,0 0 0 0 0,0 0 0 0 0,1 0 0 0 0,-1 0 0 0 0,0 0 0 0 0,0 1 0 0 0,1-1 0 0 0,-1 0 0 0 0,0 0 0 0 0,1 0 0 0 0,-1 0 0 0 0,0 0 0 0 0,3 2 1 0 0,1 0-1 0 0,-1-1 0 0 0,1 1 1 0 0,-1-1-1 0 0,1 0 0 0 0,-1 0 1 0 0,1 0-1 0 0,0 0 0 0 0,0-1 1 0 0,0 0-1 0 0,-1 1 0 0 0,1-1 1 0 0,3-1-1 0 0,10 0 29 0 0,1-1 0 0 0,8-3-29 0 0,-4 1 9 0 0,136-15-1893 0 0,-144 18-40 0 0</inkml:trace>
  <inkml:trace contextRef="#ctx0" brushRef="#br0" timeOffset="69145.409">183 293 7368 0 0,'-1'-1'333'0'0,"-7"-1"105"0"0,7 2-313 0 0,-1-1 1 0 0,0 0-1 0 0,0 1 0 0 0,0-1 0 0 0,0 1 1 0 0,0 0-1 0 0,0 0 0 0 0,0 0 0 0 0,0 0 0 0 0,0 0 1 0 0,0 0-1 0 0,0 0 0 0 0,0 1 0 0 0,0-1 1 0 0,0 1-1 0 0,0-1 0 0 0,0 1 0 0 0,0 0 0 0 0,0 0 1 0 0,0 0-126 0 0,-3 2 1829 0 0,0 0 1 0 0,1 0-1 0 0,0 0 1 0 0,-4 5-1830 0 0,-11 15 2467 0 0,12-9-3014 0 0,0-1 1 0 0,-5 15 546 0 0,-2 2 823 0 0,6-7-758 0 0,0 0-1 0 0,1 1 1 0 0,1 0-1 0 0,2 0 1 0 0,-1 13-65 0 0,1-14 29 0 0,1-4-21 0 0,1 0 0 0 0,1 0 0 0 0,1 1-1 0 0,1-1 1 0 0,0 0 0 0 0,1 0-1 0 0,2 0 1 0 0,0 0 0 0 0,1 1-8 0 0,-3-11 6 0 0,1 0-1 0 0,0 0 1 0 0,1 0 0 0 0,0-1 0 0 0,0 1 0 0 0,1-1 0 0 0,0 0-1 0 0,1 0 1 0 0,0-1 0 0 0,0 0 0 0 0,0 0 0 0 0,1 0-1 0 0,0-1 1 0 0,0 0 0 0 0,1 0 0 0 0,-1-1 0 0 0,1 0 0 0 0,1 0-1 0 0,4 2-5 0 0,2-1-750 0 0,0 0 0 0 0,1-1 0 0 0,0-1 0 0 0,0-1-1 0 0,0 0 1 0 0,14 1 750 0 0,-2-4-1590 0 0</inkml:trace>
  <inkml:trace contextRef="#ctx0" brushRef="#br0" timeOffset="69523.041">1237 221 6912 0 0,'0'0'528'0'0,"14"-8"1462"0"0,-12 7-1617 0 0,0 0-1 0 0,0 1 0 0 0,-1 0 0 0 0,1-1 0 0 0,0 1 0 0 0,0 0 1 0 0,0 0-1 0 0,0 0 0 0 0,0 0 0 0 0,-1 0 0 0 0,1 0 0 0 0,0 1 1 0 0,0-1-1 0 0,0 1 0 0 0,0-1 0 0 0,-1 1 0 0 0,1 0 1 0 0,1 0-373 0 0,0 1 269 0 0,0 0 0 0 0,1 0 0 0 0,-1 1 0 0 0,0-1 0 0 0,0 1 0 0 0,0 0 0 0 0,-1 0 0 0 0,1 0 0 0 0,0 0-269 0 0,2 5 280 0 0,0 0 0 0 0,0 0 0 0 0,-1 0 0 0 0,0 0-1 0 0,0 1 1 0 0,-1-1 0 0 0,2 9-280 0 0,4 20 1228 0 0,1 25-1228 0 0,-8-46 151 0 0,-1 0-1 0 0,0 0 1 0 0,-2 0 0 0 0,0 1-1 0 0,-1 3-150 0 0,-6 34 182 0 0,-3-2 1 0 0,-2 1-1 0 0,-2-1 0 0 0,-3-1 0 0 0,-13 25-182 0 0,-6 5-3005 0 0,24-53-4408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5:52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17967 0 0,'0'0'827'0'0,"0"0"-22"0"0,0 2-527 0 0,12 1-364 0 0,13 3 436 0 0,1-2 0 0 0,-1 0 0 0 0,1-2 0 0 0,9-1-350 0 0,-34-1-11 0 0,8 0-75 0 0,0 0 0 0 0,0 1 0 0 0,0 0 0 0 0,-1 0 0 0 0,1 1-1 0 0,1 1 87 0 0,-9-3-805 0 0,-1 0-54 0 0,0 2 43 0 0,0-1 585 0 0,0 0 0 0 0,0 0 0 0 0,0 0 1 0 0,0 0-1 0 0,0-1 0 0 0,0 1 1 0 0,0 0-1 0 0,0 0 0 0 0,-1 0 1 0 0,1 0-1 0 0,0 0 0 0 0,-1 0 1 0 0,1 0-1 0 0,-1-1 0 0 0,1 2 231 0 0,-8 4-1802 0 0</inkml:trace>
  <inkml:trace contextRef="#ctx0" brushRef="#br0" timeOffset="279.869">23 147 5064 0 0,'0'0'31'0'0,"-9"2"418"0"0,0 2-12 0 0,9-4-119 0 0,0 0 0 0 0,0 0 0 0 0,0 0-1 0 0,-1 0 1 0 0,1 0 0 0 0,0 0 0 0 0,0 0 0 0 0,-1 0 0 0 0,1 0-1 0 0,0 1 1 0 0,0-1 0 0 0,0 0 0 0 0,0 0 0 0 0,-1 0 0 0 0,1 0-1 0 0,0 1 1 0 0,0-1 0 0 0,0 0 0 0 0,0 0 0 0 0,0 0-1 0 0,-1 0 1 0 0,1 1 0 0 0,0-1 0 0 0,0 0 0 0 0,0 0 0 0 0,0 1-1 0 0,0-1 1 0 0,0 0 0 0 0,0 0 0 0 0,0 0 0 0 0,0 1 0 0 0,0-1-1 0 0,0 0-317 0 0,5 6 2213 0 0,9 2-2209 0 0,3-5 749 0 0,0-1-1 0 0,0-1 1 0 0,0 0-1 0 0,13-1-752 0 0,-10-1 255 0 0,24 0 248 0 0,-16 0-32 0 0,25 3-471 0 0,25 4 160 0 0,-6-2-489 0 0,-41-3-6525 0 0,-22-1 8 0 0</inkml:trace>
  <inkml:trace contextRef="#ctx0" brushRef="#br0" timeOffset="8119.059">959 200 5528 0 0,'0'0'249'0'0,"0"0"-1"0"0,-7-4-212 0 0,6 2 4704 0 0,5 1-4491 0 0,1-1-1 0 0,0 1 1 0 0,-1 0 0 0 0,1 0 0 0 0,0 1-1 0 0,-1 0 1 0 0,3-1-249 0 0,12 0 627 0 0,-4-1-146 0 0,-11 1-332 0 0,0 0 0 0 0,1 1 0 0 0,-1-1 0 0 0,0 1 0 0 0,0 0 0 0 0,3 0-149 0 0,8 1 392 0 0,1 0 0 0 0,-1-2 0 0 0,1 0 0 0 0,2-1-392 0 0,-5 1 211 0 0,306-19 1671 0 0,-253 17-1699 0 0,33-1 68 0 0,231-2 201 0 0,125 0-256 0 0,-350 1-185 0 0,38 0 42 0 0,14-3-41 0 0,1 1 40 0 0,-35 3 76 0 0,68-13-128 0 0,-84 8 39 0 0,20-2 50 0 0,-64 4-17 0 0,-11 1 75 0 0,8-3-147 0 0,7-1-1068 0 0,-66 9-269 0 0,-1 1-390 0 0,0 0-79 0 0</inkml:trace>
  <inkml:trace contextRef="#ctx0" brushRef="#br0" timeOffset="9621.834">831 475 16352 0 0,'0'0'751'0'0,"0"0"-19"0"0,0 0-456 0 0,-7 6-126 0 0,-1 4 17 0 0,1 0 1 0 0,-1 1 0 0 0,2 0 0 0 0,-1 0-1 0 0,1 0 1 0 0,-2 8-168 0 0,-1 5 670 0 0,0 1 0 0 0,-3 20-670 0 0,5-9 294 0 0,2 0 0 0 0,2 0-1 0 0,1 1 1 0 0,2 12-294 0 0,1-37 29 0 0,0-1 0 0 0,1 1-1 0 0,0-1 1 0 0,0 0 0 0 0,1 0 0 0 0,1 0-1 0 0,0 0 1 0 0,0-1 0 0 0,1 0 0 0 0,0 1 0 0 0,1-2-1 0 0,6 8-28 0 0,-9-11 21 0 0,1-1 0 0 0,0 0 0 0 0,0-1 0 0 0,1 1 0 0 0,-1-1 0 0 0,1 0 0 0 0,0 0-1 0 0,0 0 1 0 0,1 0 0 0 0,-1-1 0 0 0,1 0 0 0 0,-1 0 0 0 0,1-1 0 0 0,0 0 0 0 0,2 1-21 0 0,6 0-279 0 0,0-1 0 0 0,1 0 1 0 0,-1-1-1 0 0,0 0 0 0 0,0-1 1 0 0,1-1-1 0 0,-1 0 0 0 0,0-1 1 0 0,1-1 278 0 0,4-2-1774 0 0</inkml:trace>
  <inkml:trace contextRef="#ctx0" brushRef="#br0" timeOffset="10049.248">1270 428 11056 0 0,'0'0'852'0'0,"10"-12"-15"0"0,-7 7-414 0 0,0 0 0 0 0,1 0 0 0 0,-1 1 1 0 0,1-1-1 0 0,0 1 0 0 0,0 0 0 0 0,0 0 0 0 0,1 0 0 0 0,0 0 1 0 0,-1 1-1 0 0,1 0 0 0 0,0 0 0 0 0,3-1-423 0 0,-6 3 55 0 0,1 1 0 0 0,-1 0-1 0 0,0 0 1 0 0,0 0 0 0 0,0 0 0 0 0,0 0 0 0 0,0 0-1 0 0,0 0 1 0 0,0 0 0 0 0,0 1 0 0 0,0-1-1 0 0,0 1 1 0 0,0 0 0 0 0,0 0 0 0 0,0-1-1 0 0,0 1 1 0 0,0 0 0 0 0,0 1 0 0 0,0-1 0 0 0,-1 0-1 0 0,1 0 1 0 0,-1 1 0 0 0,1-1 0 0 0,1 2-55 0 0,3 4 150 0 0,0 0 0 0 0,0 1 0 0 0,-1-1 0 0 0,0 1 0 0 0,0 0-150 0 0,44 94 975 0 0,-33-66-739 0 0,-12-25-162 0 0,1-1 0 0 0,0 1-1 0 0,6 7-73 0 0,2-1 282 0 0,-1-1-1 0 0,7 5-281 0 0,8 10 100 0 0,-26-30-35 0 0,3 2 255 0 0,-2-1-6794 0 0,-5-4 4605 0 0</inkml:trace>
  <inkml:trace contextRef="#ctx0" brushRef="#br0" timeOffset="10357.29">1393 550 5528 0 0,'0'0'422'0'0,"-15"-2"-41"0"0,11 2 8757 0 0,2 2-8915 0 0,1 0 0 0 0,-1 0 0 0 0,0-1 0 0 0,0 1 0 0 0,1-1 0 0 0,-1 1 0 0 0,0-1 0 0 0,-2 1-223 0 0,2 1 306 0 0,1-1 0 0 0,-1 0 1 0 0,1 1-1 0 0,0-1 0 0 0,0 1 0 0 0,0 0 1 0 0,0 1-307 0 0,1-3 92 0 0,-4 12 556 0 0,1 1 0 0 0,-1 8-648 0 0,2-11-37 0 0,0 0 0 0 0,0-1 0 0 0,-1 0-1 0 0,0 1 1 0 0,-3 3 37 0 0,1 1-618 0 0,1 0-4917 0 0,-2-6-687 0 0</inkml:trace>
  <inkml:trace contextRef="#ctx0" brushRef="#br0" timeOffset="10675.182">1071 889 11520 0 0,'0'0'886'0'0,"9"-3"-436"0"0,15-2 1201 0 0,0 1 0 0 0,0 1 1 0 0,18 1-1652 0 0,-21 1 917 0 0,176-17 1141 0 0,-29 1-2073 0 0,-139 18-1551 0 0,-9 3-4628 0 0,-13-1 568 0 0</inkml:trace>
  <inkml:trace contextRef="#ctx0" brushRef="#br0" timeOffset="10959.004">1308 1035 8752 0 0,'0'0'673'0'0,"0"0"-300"0"0,0 0 363 0 0,0 0 206 0 0,9-3 904 0 0,-1 0-1677 0 0,0-1 1 0 0,0 1-1 0 0,0 0 0 0 0,1 1 0 0 0,-1 0 0 0 0,2 0-169 0 0,55-5 1426 0 0,-50 6-1111 0 0,-4 0 39 0 0,1 0 0 0 0,0 1-1 0 0,5 2-353 0 0,3-2 677 0 0,-17-1-528 0 0,0 1 0 0 0,0 0 0 0 0,0 0-1 0 0,0 0 1 0 0,0 1 0 0 0,0-1-1 0 0,0 1 1 0 0,2 0-149 0 0,11 5 865 0 0,-15-6-466 0 0,1 7 249 0 0,-5-1-584 0 0,1-1 1 0 0,-1 1-1 0 0,0-1 0 0 0,-1 0 0 0 0,1 0 0 0 0,-1 0 1 0 0,0-1-1 0 0,0 1 0 0 0,0-1 0 0 0,-1 0 1 0 0,0 0-1 0 0,0-1 0 0 0,0 1-64 0 0,-4 3 36 0 0,0 0-1 0 0,1 1 1 0 0,1-1-1 0 0,-2 3-35 0 0,5-6 1 0 0,3-3 0 0 0,0 0-1 0 0,0 1 1 0 0,0-1 0 0 0,0 0 0 0 0,0 1 0 0 0,0-1 0 0 0,0 1 0 0 0,0-1-1 0 0,1 1 1 0 0,-1-1 0 0 0,0 1 0 0 0,1 1-1 0 0,0-3 6 0 0,0 1-1 0 0,0 0 1 0 0,1-1-1 0 0,-1 1 1 0 0,0 0 0 0 0,1-1-1 0 0,-1 1 1 0 0,0-1-1 0 0,1 1 1 0 0,-1-1 0 0 0,1 1-1 0 0,-1-1 1 0 0,1 1-1 0 0,-1-1 1 0 0,1 1 0 0 0,0-1-1 0 0,-1 0 1 0 0,1 1 0 0 0,-1-1-1 0 0,1 0 1 0 0,0 1-1 0 0,-1-1 1 0 0,1 0-6 0 0,0 0-1 0 0,4 2 4 0 0,0 0 1 0 0,0 0-1 0 0,1-1 1 0 0,-1 0-1 0 0,1 0 1 0 0,-1-1-1 0 0,1 1 1 0 0,-1-1-1 0 0,0 0 1 0 0,1-1-1 0 0,3 0-3 0 0,8-2-114 0 0,-1 0 0 0 0,0-1 0 0 0,4-1 114 0 0,-5 0-527 0 0,1-1-1 0 0,-1-1 1 0 0,-1 0 0 0 0,1 0 527 0 0,-5 1-1723 0 0,-1-1 1 0 0,1 0 0 0 0,5-5 1722 0 0,0-2-5510 0 0</inkml:trace>
  <inkml:trace contextRef="#ctx0" brushRef="#br0" timeOffset="11225.339">1923 486 11976 0 0,'0'0'546'0'0,"0"0"-10"0"0,0 0-224 0 0,0 0 328 0 0,1 2 179 0 0,36 43 2414 0 0,-21-20-1968 0 0,0 0-1 0 0,-1 0 0 0 0,10 27-1264 0 0,-23-46 96 0 0,6 12 180 0 0,0 1 0 0 0,-2-1 0 0 0,0 1 0 0 0,-1 0 0 0 0,-1 0 0 0 0,0 8-276 0 0,-3-14 82 0 0,2 27 274 0 0,-2 11-356 0 0,-1-37 73 0 0,-1-1 0 0 0,-1 0 0 0 0,0 0 0 0 0,-1 0 0 0 0,-3 11-73 0 0,2-10-3 0 0,-7 17 12 0 0,11-29-95 0 0,-1-1 0 0 0,0 1 0 0 0,0-1 0 0 0,0 0 0 0 0,1 1 1 0 0,-1-1-1 0 0,-1 0 0 0 0,1 1 0 0 0,0-1 0 0 0,0 0 0 0 0,0 0 0 0 0,-1 0 1 0 0,1 0-1 0 0,0 0 0 0 0,-1 0 0 0 0,1 0 86 0 0,0-1-1137 0 0,-7-1-2793 0 0,-1-2-2781 0 0</inkml:trace>
  <inkml:trace contextRef="#ctx0" brushRef="#br0" timeOffset="11525.032">2172 414 16208 0 0,'0'0'743'0'0,"0"0"-17"0"0,7-2-436 0 0,7-1-216 0 0,-10 2-19 0 0,0 0 1 0 0,0 0 0 0 0,1 1 0 0 0,-1 0 0 0 0,0-1 0 0 0,1 2-56 0 0,-4-1 108 0 0,1 0 1 0 0,-1 0 0 0 0,0 0 0 0 0,0 1 0 0 0,1-1-1 0 0,-1 1 1 0 0,0-1 0 0 0,0 1 0 0 0,0-1-1 0 0,0 1 1 0 0,0 0 0 0 0,0-1 0 0 0,1 1 0 0 0,-2 0-1 0 0,1 0 1 0 0,0 0 0 0 0,0 0 0 0 0,0 0-1 0 0,0 0 1 0 0,0 0 0 0 0,-1 0 0 0 0,1 1-109 0 0,0-1 64 0 0,0 1 0 0 0,-1 0 0 0 0,1-1 0 0 0,0 1 0 0 0,-1 0 0 0 0,1-1-1 0 0,-1 1 1 0 0,0 0 0 0 0,0 0 0 0 0,0-1 0 0 0,0 1 0 0 0,0 0 0 0 0,0 0 0 0 0,0-1 0 0 0,0 1 0 0 0,-1 0 0 0 0,1 0-64 0 0,-2 2 52 0 0,1-1 0 0 0,0 0-1 0 0,-1 1 1 0 0,0-1 0 0 0,0 0 0 0 0,0 0-1 0 0,0 0 1 0 0,-2 1-52 0 0,-4 5 70 0 0,-1 0 1 0 0,0-1-1 0 0,-1 0 0 0 0,-5 3-70 0 0,12-9 15 0 0,0 0 1 0 0,0 1-1 0 0,0 0 0 0 0,0-1 0 0 0,0 1 0 0 0,0 1-15 0 0,3-4 55 0 0,3 8 29 0 0,-1-6-70 0 0,-1-1 0 0 0,1 0 0 0 0,0 1 0 0 0,0-1 0 0 0,0 0-1 0 0,0 0 1 0 0,0 0 0 0 0,0 0 0 0 0,0 0 0 0 0,0-1 0 0 0,1 1 0 0 0,-1 0 0 0 0,0-1 0 0 0,2 0-14 0 0,32 3 187 0 0,144-6-1280 0 0,-164 3-402 0 0</inkml:trace>
  <inkml:trace contextRef="#ctx0" brushRef="#br0" timeOffset="13272.984">3030 411 5064 0 0,'4'2'528'0'0,"-4"-2"-514"0"0,0 0 1 0 0,1 0-1 0 0,-1 0 0 0 0,0 0 1 0 0,0 0-1 0 0,0 1 1 0 0,1-1-1 0 0,-1 0 0 0 0,0 0 1 0 0,0 0-1 0 0,1 0 1 0 0,-1 0-1 0 0,0 0 1 0 0,0 0-1 0 0,1 0 0 0 0,-1 0 1 0 0,0 0-1 0 0,0 0 1 0 0,0-1-1 0 0,1 1 0 0 0,-1 0 1 0 0,0 0-1 0 0,0 0 1 0 0,1 0-1 0 0,-1 0 0 0 0,0 0 1 0 0,0 0-1 0 0,0-1 1 0 0,0 1-1 0 0,1 0 0 0 0,-1 0 1 0 0,0 0-1 0 0,0 0 1 0 0,0-1-1 0 0,0 1 0 0 0,0 0 1 0 0,1 0-1 0 0,-1 0 1 0 0,0-1-1 0 0,0 1 1 0 0,0 0-15 0 0,2-2 1687 0 0,-2 2-1548 0 0,0 0 0 0 0,0 0-1 0 0,0 0 1 0 0,1 0-1 0 0,-1 0 1 0 0,0 0-1 0 0,0 0 1 0 0,0-1-1 0 0,0 1 1 0 0,0 0-1 0 0,1 0 1 0 0,-1 0 0 0 0,0 0-1 0 0,0 0 1 0 0,0 0-1 0 0,0 0 1 0 0,0 0-1 0 0,0 0 1 0 0,1 0-1 0 0,-1 0 1 0 0,0-1-1 0 0,0 1 1 0 0,0 0 0 0 0,0 0-1 0 0,0 0 1 0 0,0 0-1 0 0,0 0 1 0 0,0 0-1 0 0,1-1 1 0 0,-1 1-1 0 0,0 0 1 0 0,0 0 0 0 0,0 0-1 0 0,0 0 1 0 0,0 0-1 0 0,0-1 1 0 0,0 1-1 0 0,0 0 1 0 0,0 0-1 0 0,0 0 1 0 0,0 0-1 0 0,0-1 1 0 0,0 1 0 0 0,0 0-139 0 0,-8-4 1736 0 0,6 3-1655 0 0,0 0 0 0 0,0 0 0 0 0,0 1 1 0 0,-1-1-1 0 0,1 1 0 0 0,0 0 1 0 0,0 0-1 0 0,-3 0-81 0 0,-14 1 359 0 0,-3 1-62 0 0,-7 6 196 0 0,15-5-215 0 0,1 1 1 0 0,0 0-1 0 0,1 1 0 0 0,-2 1-278 0 0,12-5 40 0 0,-6 3 185 0 0,0 0-1 0 0,0 1 0 0 0,-6 5-224 0 0,12-9 31 0 0,0 0-1 0 0,1 0 0 0 0,-1 1 0 0 0,1-1 1 0 0,-1 1-1 0 0,1-1 0 0 0,0 1 0 0 0,0 0 1 0 0,0-1-1 0 0,0 1 0 0 0,0 0 1 0 0,0 0-1 0 0,0 0 0 0 0,0 0 0 0 0,1 0 1 0 0,-1 0-1 0 0,1 0 0 0 0,0 0 0 0 0,-1 1-30 0 0,2 0 24 0 0,0 0-1 0 0,-1 0 0 0 0,1-1 0 0 0,0 1 0 0 0,1 0 0 0 0,-1-1 1 0 0,0 1-1 0 0,1-1 0 0 0,-1 0 0 0 0,1 1 0 0 0,0-1 0 0 0,0 0 1 0 0,0 0-1 0 0,0 0 0 0 0,0 0 0 0 0,0 0 0 0 0,1-1 1 0 0,-1 1-1 0 0,1-1 0 0 0,-1 1 0 0 0,2 0-23 0 0,13 4 72 0 0,0-1 0 0 0,0-1 0 0 0,1 0 0 0 0,-1-1-1 0 0,13 1-71 0 0,6 0 90 0 0,-11-1 14 0 0,0-2 0 0 0,7-1-104 0 0,14 1 90 0 0,19 0-779 0 0,-37-2-4654 0 0,-6-1-1154 0 0</inkml:trace>
  <inkml:trace contextRef="#ctx0" brushRef="#br0" timeOffset="13583.803">2628 786 15144 0 0,'0'0'694'0'0,"0"0"-17"0"0,1 0-435 0 0,7 0-246 0 0,0-1 1 0 0,0-1-1 0 0,6-1 4 0 0,16-2-115 0 0,329-29 3654 0 0,-275 29-2968 0 0,56-3 335 0 0,-33 4-300 0 0,1 0-261 0 0,48 6-345 0 0,-140-1-554 0 0,28 2-807 0 0,-17 1-4592 0 0,-13-1-401 0 0</inkml:trace>
  <inkml:trace contextRef="#ctx0" brushRef="#br0" timeOffset="14139.975">2750 982 14456 0 0,'0'0'330'0'0,"0"0"45"0"0,0 0 18 0 0,0 0-42 0 0,0 0-208 0 0,0 15 241 0 0,0 6 716 0 0,-1 1-343 0 0,1 0-1 0 0,2 1 1 0 0,0-1-1 0 0,4 15-756 0 0,10 51 1185 0 0,-12-68-891 0 0,1-12-253 0 0,-4-7-16 0 0,1 2-31 0 0,8-5 242 0 0,-7 1-265 0 0,0-1 0 0 0,0-1 1 0 0,0 1-1 0 0,0 0 1 0 0,-1-1-1 0 0,1 1 0 0 0,-1-1 1 0 0,1 0-1 0 0,-1 0 0 0 0,0 0 1 0 0,0 0-1 0 0,1-2 29 0 0,18-41-644 0 0,-20 43 644 0 0,0 0-18 0 0,1 1 1 0 0,-1 0-1 0 0,1-1 1 0 0,-1 1-1 0 0,1 0 1 0 0,0 0-1 0 0,0 0 1 0 0,0 0-1 0 0,0 0 1 0 0,0 0-1 0 0,1 0 18 0 0,13-12-169 0 0,-15 12 181 0 0,0 1-1 0 0,1 0 0 0 0,-1 0 1 0 0,1 0-1 0 0,-1-1 1 0 0,1 1-1 0 0,0 1 0 0 0,-1-1 1 0 0,1 0-1 0 0,0 0 0 0 0,0 1 1 0 0,0-1-1 0 0,-1 1 0 0 0,1-1 1 0 0,0 1-1 0 0,0 0 0 0 0,0 0 1 0 0,0 0-1 0 0,0 0 1 0 0,0 0-12 0 0,2 0 99 0 0,-1 0 1 0 0,1 1-1 0 0,-1 0 1 0 0,1-1-1 0 0,-1 1 1 0 0,0 0-1 0 0,0 1 1 0 0,1-1-1 0 0,-1 0 1 0 0,2 2-100 0 0,-1 0 70 0 0,0 1 0 0 0,0-1 1 0 0,0 1-1 0 0,0 0 0 0 0,-1 0 0 0 0,1 0 0 0 0,-1 1 1 0 0,0-1-1 0 0,-1 1 0 0 0,1-1 0 0 0,-1 1 0 0 0,0 0 1 0 0,0 0-1 0 0,0 0 0 0 0,-1 0 0 0 0,1 4-70 0 0,2 8 150 0 0,-2 0-1 0 0,0 0 1 0 0,-1 1-1 0 0,-1 7-149 0 0,-3-10 38 0 0,3-14-672 0 0,0-1-255 0 0,0 0-51 0 0,0 0-201 0 0,0 0-803 0 0,0 0-352 0 0,1-1-68 0 0,5-6-17 0 0</inkml:trace>
  <inkml:trace contextRef="#ctx0" brushRef="#br0" timeOffset="14464.047">3187 1043 11520 0 0,'0'0'886'0'0,"1"1"-582"0"0,23 6 1245 0 0,-16-4-674 0 0,1-1-1 0 0,-1 1 1 0 0,1 1-1 0 0,-1 0 0 0 0,5 3-874 0 0,-5-2 549 0 0,0 1-1 0 0,0 0 0 0 0,-1 0 0 0 0,0 1 0 0 0,6 7-548 0 0,-11-11 60 0 0,1 0 1 0 0,-1 1-1 0 0,0-1 0 0 0,0 1 0 0 0,0 0 1 0 0,-1 0-1 0 0,1 0 0 0 0,-1-1 0 0 0,0 1 0 0 0,0 1 1 0 0,0-1-1 0 0,-1 0 0 0 0,1 0 0 0 0,-1 4-60 0 0,0-2 24 0 0,0 0 0 0 0,-1 0 0 0 0,1 0 0 0 0,-1 0 0 0 0,0 0 0 0 0,-1 0 0 0 0,1 0 0 0 0,-1-1 0 0 0,-1 1 0 0 0,1-1 0 0 0,-1 1 0 0 0,0-1 0 0 0,0 0 0 0 0,-3 4-24 0 0,-9 12 155 0 0,14-20-102 0 0,1 0 1 0 0,-2 3-33 0 0,14 0 32 0 0,-8-3-53 0 0,0-1 1 0 0,-1 1-1 0 0,1-1 0 0 0,0 0 0 0 0,-1 0 0 0 0,1 0 0 0 0,-1-1 1 0 0,1 1-1 0 0,0-1 0 0 0,-1 0 0 0 0,1 0 0 0 0,-1 0 0 0 0,1-1 1 0 0,-1 1-1 0 0,2-2 0 0 0,6-3 45 0 0,-1 0-1 0 0,0-2 1 0 0,9-6-45 0 0,-10 7-25 0 0,-1-1 194 0 0,0 0-1 0 0,0-1 0 0 0,-1 1 1 0 0,0-2-1 0 0,-1 1 1 0 0,6-10-169 0 0,1-2 137 0 0,-9 14-89 0 0,0 0-1 0 0,-1 0 1 0 0,0 0-1 0 0,0 0 1 0 0,0-1-1 0 0,-1 1 1 0 0,0-1-1 0 0,0 0 1 0 0,-1 0-1 0 0,0 1 1 0 0,-1-1-1 0 0,1-4-47 0 0,-1 7-183 0 0,-1 0 1 0 0,1 1-1 0 0,-1-1 0 0 0,0 0 1 0 0,0 1-1 0 0,0-1 0 0 0,0 0 1 0 0,-1 1-1 0 0,0-1 0 0 0,0 1 1 0 0,0 0-1 0 0,0 0 0 0 0,-1 0 0 0 0,0 0 1 0 0,0 0-1 0 0,0 0 0 0 0,0 1 1 0 0,-1-1-1 0 0,1 1 0 0 0,-4-2 183 0 0,-3-3-5295 0 0,-2 2-1513 0 0</inkml:trace>
  <inkml:trace contextRef="#ctx0" brushRef="#br0" timeOffset="80240.13">3985 453 2304 0 0,'-16'-6'2289'0'0,"5"0"-1237"0"0,-8-7 741 0 0,7 7-32 0 0,5 3-1216 0 0,-29-14 1562 0 0,27 13-1740 0 0,1 0 0 0 0,-1 0 0 0 0,1-1 1 0 0,-7-5-368 0 0,6 4 174 0 0,-1 0 1 0 0,0 0-1 0 0,-1 0 1 0 0,1 2-1 0 0,-1-1 1 0 0,0 1-1 0 0,0 1-174 0 0,-32-9 562 0 0,-9 0-562 0 0,39 9 41 0 0,-325-69 719 0 0,224 44-611 0 0,-150-29 908 0 0,200 46-907 0 0,-44-6-59 0 0,-22-3-15 0 0,77 12-7 0 0,13 2 40 0 0,-24 1-109 0 0,-214-1 314 0 0,244 6-314 0 0,-146 3 0 0 0,54 5 0 0 0,-21 8 0 0 0,6 2 0 0 0,-132 24 0 0 0,213-33 1 0 0,-167 29 10 0 0,151-25 50 0 0,-61 15-62 0 0,-141 50-79 0 0,237-65 54 0 0,1 2-1 0 0,0 1 0 0 0,-35 21 27 0 0,27-10-138 0 0,-34 27 138 0 0,65-42-22 0 0,1 0 0 0 0,1 1 0 0 0,0 1 1 0 0,1 1-1 0 0,1 0 0 0 0,-12 16 22 0 0,15-14-36 0 0,1 1 0 0 0,1-1-1 0 0,0 2 1 0 0,2-1 0 0 0,0 1 0 0 0,1-1-1 0 0,1 1 1 0 0,1 1 0 0 0,0-1-1 0 0,1 9 37 0 0,3-13 0 0 0,0 1 0 0 0,1-1 0 0 0,1 1 0 0 0,0-1 0 0 0,1 0 0 0 0,0 0 0 0 0,7 12 0 0 0,-3-6 0 0 0,1-1 0 0 0,1 0 0 0 0,1 0 0 0 0,1-1 0 0 0,1-1 0 0 0,0 0 0 0 0,1-1 0 0 0,1 0 0 0 0,1-1 0 0 0,6 4 0 0 0,20 17 59 0 0,-26-21-13 0 0,1-2-1 0 0,0 0 1 0 0,1-1 0 0 0,4 2-46 0 0,45 22 343 0 0,1-2 0 0 0,73 26-343 0 0,-77-38 140 0 0,0-2-1 0 0,2-3 0 0 0,19 0-139 0 0,79 10 704 0 0,114 2-704 0 0,2-12 610 0 0,54 3-376 0 0,363-16 371 0 0,-315-30-396 0 0,-309 19-162 0 0,61-7 260 0 0,131-32-307 0 0,-169 20 112 0 0,-1-5-1 0 0,26-14-111 0 0,-105 38-1 0 0,31-14 52 0 0,-1-1 0 0 0,-1-2-1 0 0,-1-2 1 0 0,-1-2 0 0 0,-1-2-1 0 0,21-20-50 0 0,-44 34 77 0 0,-1-1-1 0 0,-1-1 1 0 0,-1 0-1 0 0,0-1 1 0 0,-1-1-1 0 0,-1-1 1 0 0,-1-1-77 0 0,-7 11 94 0 0,-1 0-1 0 0,0 0 1 0 0,0-1-1 0 0,-1 1 1 0 0,-1-1 0 0 0,0 0-1 0 0,0 0 1 0 0,-1 0 0 0 0,-1-1-1 0 0,0 1 1 0 0,0 0-1 0 0,-1-1 1 0 0,-1 1 0 0 0,0 0-1 0 0,-2-11-93 0 0,0 9 84 0 0,-1-1 0 0 0,0 1-1 0 0,-1 0 1 0 0,0 0 0 0 0,-1 0-1 0 0,-1 0 1 0 0,0 1 0 0 0,-1 0-1 0 0,0 1 1 0 0,0 0-1 0 0,-9-8-83 0 0,3 5-598 0 0,0 1 0 0 0,0 1-1 0 0,-1 0 1 0 0,-1 1 0 0 0,0 0-1 0 0,-1 2 1 0 0,0 0 0 0 0,-9-3 598 0 0,-4-2-1558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7:42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3224 0 0,'0'0'609'0'0,"0"0"1351"0"0,0 0 596 0 0,0 0 120 0 0,0 0-271 0 0,0 0-1214 0 0,1 0-1100 0 0,-1 0 0 0 0,1 0 0 0 0,-1 0 1 0 0,1 0-1 0 0,-1 0 0 0 0,1 0 0 0 0,-1 1 0 0 0,1-1 0 0 0,-1 0 0 0 0,1 0 1 0 0,-1 0-1 0 0,1 1 0 0 0,-1-1 0 0 0,1 0 0 0 0,-1 1 0 0 0,1-1 1 0 0,-1 0-1 0 0,1 1 0 0 0,-1-1-91 0 0,8 30 1188 0 0,-1 0 0 0 0,-1 1 0 0 0,-2-1 0 0 0,0 14-1188 0 0,11 98 1990 0 0,-12-101-1541 0 0,0-16-537 0 0,-1-1 0 0 0,-1 0 0 0 0,-1 1-1 0 0,-2-1 1 0 0,-2 14 88 0 0,7-59-529 0 0,-1 0-366 0 0,1 1-1 0 0,5-18 896 0 0,-3 20-503 0 0,2 1-1 0 0,0-1 0 0 0,1 1 0 0 0,0 0 1 0 0,9-11 503 0 0,-5 8-215 0 0,6-8 35 0 0,-17 27 183 0 0,0-1 0 0 0,1 1 0 0 0,-1 0 1 0 0,0-1-1 0 0,1 1 0 0 0,0 0 0 0 0,-1 0 0 0 0,1 0 1 0 0,0 0-1 0 0,-1 0 0 0 0,1 1 0 0 0,0-1 1 0 0,0 0-1 0 0,0 1 0 0 0,1-1-3 0 0,-1 1 64 0 0,1 0 1 0 0,-1-1-1 0 0,1 1 0 0 0,0 0 1 0 0,-1 1-1 0 0,1-1 0 0 0,-1 0 1 0 0,1 1-1 0 0,-1-1 0 0 0,1 1 1 0 0,-1 0-1 0 0,1 0 0 0 0,-1 0 0 0 0,0 0 1 0 0,1 0-1 0 0,-1 1 0 0 0,0-1 1 0 0,0 1-1 0 0,0-1 0 0 0,0 1 1 0 0,0 0-1 0 0,0 0 0 0 0,-1 0 1 0 0,1 0-1 0 0,0 0 0 0 0,-1 0 0 0 0,0 0 1 0 0,1 1-1 0 0,-1-1 0 0 0,0 1-64 0 0,20 51 1560 0 0,-19-49-1367 0 0,-1 1 0 0 0,0-1 0 0 0,0 1 0 0 0,0 0 0 0 0,0-1 0 0 0,-1 6-193 0 0,2 9 474 0 0,-1-8-356 0 0,0-1 0 0 0,-1 1 0 0 0,-1 0 1 0 0,-1 9-119 0 0,0-4 30 0 0,-7 38 307 0 0,10-43-2527 0 0,4-17-1995 0 0,4-5 1881 0 0,10-10-152 0 0,-2-3-8 0 0</inkml:trace>
  <inkml:trace contextRef="#ctx0" brushRef="#br0" timeOffset="329.667">497 283 3680 0 0,'0'0'167'0'0,"-3"9"26"0"0,1 0-28 0 0,-3 17 9112 0 0,-2 27-9277 0 0,6-45 884 0 0,1-1-1 0 0,0 1 0 0 0,0-1 0 0 0,1 1 1 0 0,0-1-1 0 0,0 1 0 0 0,1-1 0 0 0,0 0 0 0 0,2 4-883 0 0,-1-2-25 0 0,-1-4 53 0 0,0-1 0 0 0,0 1 0 0 0,0-1 1 0 0,1 0-1 0 0,1 3-28 0 0,-2-5 26 0 0,-1 0 1 0 0,1-1-1 0 0,0 1 0 0 0,0-1 1 0 0,-1 0-1 0 0,1 1 1 0 0,0-1-1 0 0,0 0 1 0 0,0 0-1 0 0,0 0 0 0 0,0 0 1 0 0,0-1-1 0 0,1 1 1 0 0,0 0-27 0 0,3 0 69 0 0,0-1 0 0 0,-1 1 1 0 0,1-1-1 0 0,0 0 0 0 0,-1-1 0 0 0,1 0 1 0 0,0 1-1 0 0,-1-2 0 0 0,1 1 1 0 0,-1-1-1 0 0,0 1 0 0 0,1-1 0 0 0,-1-1 1 0 0,0 1-1 0 0,0-1 0 0 0,0 0 1 0 0,0-1-70 0 0,4-1 37 0 0,-1-1 1 0 0,-1-1 0 0 0,1 1-1 0 0,-1-1 1 0 0,0 0 0 0 0,0-1 0 0 0,-1 0-1 0 0,0 0 1 0 0,2-4-38 0 0,-5 8-29 0 0,-1-1 0 0 0,0 1 0 0 0,0 0 1 0 0,0-1-1 0 0,-1 0 0 0 0,0 1 0 0 0,1-1 0 0 0,-1 0 0 0 0,-1 0 0 0 0,1 1 1 0 0,-1-1-1 0 0,0 0 0 0 0,0 0 0 0 0,0 0 0 0 0,-1-1 29 0 0,0 2 20 0 0,0 0 0 0 0,0 0 0 0 0,-1 0 0 0 0,1 0 0 0 0,-1 1 0 0 0,0-1-1 0 0,0 0 1 0 0,0 1 0 0 0,0 0 0 0 0,-1-1 0 0 0,1 1 0 0 0,-1 0 0 0 0,0 0 0 0 0,0 1 0 0 0,0-1 0 0 0,0 0-1 0 0,-1 1 1 0 0,-1-1-20 0 0,-2-1-106 0 0,-1 0 1 0 0,0 1-1 0 0,0-1 0 0 0,1 2 0 0 0,-2-1 0 0 0,1 1 0 0 0,0 0 0 0 0,0 1 1 0 0,-9 0 105 0 0,-11 0-867 0 0,0 1 0 0 0,-9 2 867 0 0,23-1-378 0 0,9-1-266 0 0,-1 1-1 0 0,1 0 0 0 0,-1 1 0 0 0,1-1 0 0 0,-3 2 645 0 0,-8 2-6319 0 0</inkml:trace>
  <inkml:trace contextRef="#ctx0" brushRef="#br0" timeOffset="1263.737">896 262 10568 0 0,'-8'-2'1301'0'0,"7"1"-486"0"0,1 1 274 0 0,0 0 51 0 0,0 0-59 0 0,0 0-290 0 0,0 0-130 0 0,0 0-21 0 0,0 0-56 0 0,0 0-208 0 0,3 8 177 0 0,2 2-275 0 0,0 0-1 0 0,-1 0 0 0 0,-1 1 1 0 0,1-1-1 0 0,-2 1 1 0 0,1 1-278 0 0,9 67 666 0 0,-4-19 225 0 0,-8-29-425 0 0,-10-48-290 0 0,9 13-170 0 0,-1 0-1 0 0,1 0 0 0 0,0 0 1 0 0,0 0-1 0 0,1 0 0 0 0,-1 0 1 0 0,1 0-1 0 0,0-1 0 0 0,0 1 1 0 0,0 0-1 0 0,1 0 0 0 0,0-2-5 0 0,2-14-195 0 0,0 0-1 0 0,2 0 0 0 0,0 0 1 0 0,3-2 195 0 0,-5 13-89 0 0,1 0 0 0 0,0 0 0 0 0,0 1 1 0 0,1-1-1 0 0,0 1 0 0 0,1 0 0 0 0,-1 0 1 0 0,2 1-1 0 0,3-4 89 0 0,-8 9 0 0 0,-1 1-1 0 0,1-1 1 0 0,0 1 0 0 0,-1 0 0 0 0,1 0-1 0 0,0-1 1 0 0,0 1 0 0 0,0 1-1 0 0,0-1 1 0 0,0 0 0 0 0,0 0 0 0 0,0 1-1 0 0,0-1 1 0 0,0 1 0 0 0,0 0-1 0 0,0-1 1 0 0,0 1 0 0 0,0 0 0 0 0,0 0-1 0 0,0 1 1 0 0,1-1 0 0 0,-1 0-1 0 0,0 1 1 0 0,0-1 0 0 0,0 1-1 0 0,0-1 1 0 0,0 1 0 0 0,0 0 0 0 0,-1 0-1 0 0,1 0 1 0 0,0 0 0 0 0,0 0-1 0 0,0 1 1 0 0,-1-1 0 0 0,1 0 0 0 0,-1 1-1 0 0,2 1 1 0 0,8 6 120 0 0,-8-6-69 0 0,0-1-1 0 0,0 1 1 0 0,-1-1 0 0 0,1 1 0 0 0,0 0-1 0 0,-1 0 1 0 0,2 3-51 0 0,9 15 366 0 0,-8-14-209 0 0,-1-1 0 0 0,0 0 0 0 0,0 1 0 0 0,-1 0 0 0 0,0 0 0 0 0,0 0 0 0 0,0 0 0 0 0,-1 1 0 0 0,0-1 0 0 0,-1 1 0 0 0,1 7-157 0 0,-1-22-17 0 0,-1 0 0 0 0,1 0 0 0 0,1 1 0 0 0,-1-1 0 0 0,1 0 0 0 0,0 1 1 0 0,1-1-1 0 0,-1 1 0 0 0,3-4 17 0 0,7-11-136 0 0,1 0 1 0 0,1-1 135 0 0,1 1-33 0 0,-14 19 32 0 0,-1 1-1 0 0,1-1 0 0 0,0 1 1 0 0,1-1-1 0 0,-1 1 0 0 0,0-1 1 0 0,0 1-1 0 0,1 0 1 0 0,-1 0-1 0 0,0-1 0 0 0,1 1 1 0 0,-1 0-1 0 0,1 1 0 0 0,0-1 1 0 0,-1 0-1 0 0,1 0 1 0 0,0 1-1 0 0,-1-1 0 0 0,1 1 1 0 0,0-1-1 0 0,0 1 0 0 0,0 0 1 0 0,-1-1-1 0 0,1 1 1 0 0,0 0-1 0 0,0 0 0 0 0,0 1 1 0 0,0-1-1 0 0,-1 0 0 0 0,1 0 1 0 0,0 1-1 0 0,0-1 0 0 0,-1 1 1 0 0,1 0-1 0 0,0 0 1 0 0,-1-1-1 0 0,2 2 2 0 0,3 2-2 0 0,1 0 1 0 0,-1 1 0 0 0,0-1-1 0 0,0 2 1 0 0,-1-1-1 0 0,0 1 1 0 0,4 4 1 0 0,-5-5 66 0 0,-1 0 1 0 0,0 0-1 0 0,-1 1 1 0 0,1-1-1 0 0,-1 1 0 0 0,0 0 1 0 0,0-1-1 0 0,-1 1 1 0 0,0 0-1 0 0,0 0 1 0 0,0 0-1 0 0,-1 0 1 0 0,0 1-67 0 0,5 25 230 0 0,-4-21-137 0 0,0 0-1 0 0,0 0 0 0 0,-1 2-92 0 0,0-3 72 0 0,0 0 0 0 0,1 0-1 0 0,1 8-71 0 0,0-12-107 0 0,-1 1 1 0 0,1-1-1 0 0,0 0 0 0 0,0 0 0 0 0,1 0 0 0 0,0 0 1 0 0,0 0-1 0 0,0 0 0 0 0,1-1 0 0 0,1 3 107 0 0,9-20-2701 0 0,5-5-1488 0 0,-7 6 2032 0 0</inkml:trace>
  <inkml:trace contextRef="#ctx0" brushRef="#br0" timeOffset="1585.508">1642 226 12440 0 0,'0'0'957'0'0,"-4"5"-586"0"0,-2 2-169 0 0,3-3 654 0 0,0 1 0 0 0,0-1 0 0 0,0 0 0 0 0,0 1 0 0 0,1-1 0 0 0,0 1-856 0 0,-11 21 2227 0 0,10-22-2248 0 0,0 1 1 0 0,1 0 0 0 0,0 1 0 0 0,0-1-1 0 0,0 0 21 0 0,-2 8-42 0 0,-1 5 136 0 0,1 0-1 0 0,-1 7-93 0 0,4-19 21 0 0,1-1-1 0 0,0 1 0 0 0,-1 0 1 0 0,2-1-1 0 0,-1 1 1 0 0,1 0-1 0 0,0-1 1 0 0,0 1-1 0 0,0-1 1 0 0,1 1-21 0 0,-1-3 28 0 0,1-1 0 0 0,-1 1 1 0 0,1 0-1 0 0,-1 0 1 0 0,1-1-1 0 0,0 1 0 0 0,0-1 1 0 0,0 1-1 0 0,0-1 0 0 0,1 0 1 0 0,-1 0-1 0 0,0 0 1 0 0,1 0-1 0 0,0-1 0 0 0,-1 1 1 0 0,1 0-1 0 0,0-1 1 0 0,0 0-1 0 0,0 0 0 0 0,0 0 1 0 0,0 0-1 0 0,0 0 0 0 0,0-1 1 0 0,0 1-1 0 0,0-1 1 0 0,0 0-1 0 0,1 0 0 0 0,-1 0 1 0 0,0 0-1 0 0,0 0 0 0 0,0-1 1 0 0,0 0-1 0 0,0 1 1 0 0,0-1-1 0 0,1-1-28 0 0,16-5 93 0 0,-11 4-21 0 0,0 0 0 0 0,-1-1 0 0 0,0 0 0 0 0,3-2-72 0 0,-2 1 55 0 0,-1 0 0 0 0,1-1 0 0 0,-1 0-1 0 0,0 0 1 0 0,-1-1 0 0 0,0 0 0 0 0,0-1 0 0 0,0 0-1 0 0,-1 0 1 0 0,2-3-55 0 0,2-4 0 0 0,-8 12 0 0 0,1 0 0 0 0,-1-1 0 0 0,0 0 0 0 0,0 1 0 0 0,0-1 0 0 0,-1 0 0 0 0,1 0 0 0 0,-1 0 0 0 0,0 0 0 0 0,0 0 0 0 0,0 0 0 0 0,0 0 0 0 0,-1-1 0 0 0,0-2 0 0 0,0 3-17 0 0,0 0-1 0 0,-1 0 0 0 0,1 1 1 0 0,-1-1-1 0 0,0 0 0 0 0,0 0 1 0 0,-1 1-1 0 0,1-1 0 0 0,-1 1 1 0 0,1-1-1 0 0,-1 1 0 0 0,0 0 0 0 0,-1-1 1 0 0,1 1-1 0 0,0 0 0 0 0,-1 1 1 0 0,0-1-1 0 0,0 0 0 0 0,0 1 1 0 0,0-1-1 0 0,0 1 0 0 0,0 0 1 0 0,0 0-1 0 0,-1 0 0 0 0,1 1 1 0 0,-1-1-1 0 0,1 1 0 0 0,-4-1 18 0 0,-1-1-49 0 0,0 1-1 0 0,0 0 0 0 0,0 1 1 0 0,0 0-1 0 0,0 0 1 0 0,-1 1-1 0 0,1 0 0 0 0,0 0 1 0 0,0 1-1 0 0,0 0 1 0 0,-1 0-1 0 0,1 1 0 0 0,-4 2 50 0 0,-35 14-1073 0 0,-22 14-4732 0 0,48-18 3680 0 0</inkml:trace>
  <inkml:trace contextRef="#ctx0" brushRef="#br0" timeOffset="2283.963">2090 256 8752 0 0,'-13'-14'952'0'0,"0"6"15"0"0,11 7-370 0 0,0-1 0 0 0,-1 1 0 0 0,0-1 0 0 0,1 1 0 0 0,-1 0 0 0 0,0 0 0 0 0,0 0-597 0 0,2 1 160 0 0,-1 0 0 0 0,1 0-1 0 0,0 0 1 0 0,-1 0 0 0 0,1 0 0 0 0,0 0 0 0 0,-1 0 0 0 0,1 0 0 0 0,0 1-1 0 0,-1-1 1 0 0,1 1 0 0 0,0-1 0 0 0,0 1 0 0 0,-1-1 0 0 0,1 1 0 0 0,0 0 0 0 0,0-1-1 0 0,-1 2-159 0 0,-10 7 427 0 0,-1 1 0 0 0,2 0 0 0 0,-1 1-1 0 0,1 0 1 0 0,1 1 0 0 0,0 0 0 0 0,1 1 0 0 0,0 0-1 0 0,1 0 1 0 0,0 1 0 0 0,1 0 0 0 0,1 0-1 0 0,0 2-426 0 0,4-10 17 0 0,1-1 0 0 0,0 1 0 0 0,0-1-1 0 0,0 1 1 0 0,1-1 0 0 0,0 1 0 0 0,0-1 0 0 0,1 1-1 0 0,-1-1 1 0 0,1 1 0 0 0,0-1 0 0 0,0 1 0 0 0,1-1-1 0 0,0 0 1 0 0,1 2-17 0 0,-3-6 3 0 0,1 1-1 0 0,0-1 0 0 0,0 1 0 0 0,0-1 1 0 0,0 0-1 0 0,0 1 0 0 0,0-1 1 0 0,0 0-1 0 0,0 0 0 0 0,0 0 1 0 0,1 0-1 0 0,-1 0 0 0 0,0 0 0 0 0,1 0 1 0 0,-1 0-1 0 0,1 0 0 0 0,-1-1 1 0 0,1 1-1 0 0,-1 0 0 0 0,1-1 0 0 0,-1 0 1 0 0,1 1-1 0 0,0-1 0 0 0,-1 0 1 0 0,1 0-1 0 0,0 0 0 0 0,-1 0 0 0 0,1 0 1 0 0,0 0-1 0 0,-1 0 0 0 0,1-1 1 0 0,-1 1-1 0 0,2-1-2 0 0,1 0 4 0 0,0-1 0 0 0,0 0 1 0 0,0 0-1 0 0,0 0 0 0 0,0 0 0 0 0,0-1 0 0 0,-1 1 0 0 0,1-1 1 0 0,2-3-5 0 0,11-11-25 0 0,-1-1 1 0 0,-1 0-1 0 0,2-5 25 0 0,-13 19 0 0 0,-1 0 0 0 0,0 0 0 0 0,1 0 0 0 0,0 1 0 0 0,0 0 0 0 0,0-1 0 0 0,0 1 0 0 0,13-10 0 0 0,-15 11-3 0 0,0 0 0 0 0,1 1 0 0 0,-1-1 0 0 0,0 0 0 0 0,1 1 0 0 0,-1 0 0 0 0,1 0 0 0 0,0-1 0 0 0,-1 2 0 0 0,1-1 0 0 0,0 0 0 0 0,-1 0 0 0 0,1 1 0 0 0,0-1 0 0 0,0 1 0 0 0,0 0 0 0 0,0 0 0 0 0,1 0 3 0 0,-2 1-6 0 0,0-1-1 0 0,1 1 0 0 0,-1-1 0 0 0,0 1 1 0 0,0 0-1 0 0,1 0 0 0 0,-1 0 0 0 0,0 0 1 0 0,0 0-1 0 0,0 1 0 0 0,0-1 0 0 0,-1 1 1 0 0,1-1-1 0 0,0 1 0 0 0,0 0 0 0 0,-1-1 0 0 0,1 1 1 0 0,-1 0-1 0 0,0 0 0 0 0,1 0 0 0 0,-1 0 1 0 0,0 1 6 0 0,4 10-11 0 0,0-1 0 0 0,-1 1-1 0 0,0 1 1 0 0,-1-1 0 0 0,-1 0 0 0 0,0 1 0 0 0,-1-1 0 0 0,0 11 11 0 0,0-7 38 0 0,0 1 62 0 0,-2 0-1 0 0,0-1 1 0 0,-1 1-1 0 0,-3 15-99 0 0,-6 14 597 0 0,-4 7-597 0 0,12-43 101 0 0,0-1 0 0 0,-1 0 1 0 0,-1 0-1 0 0,1-1 1 0 0,-6 7-102 0 0,8-13 43 0 0,0 1 1 0 0,-1-1-1 0 0,1 0 1 0 0,-1 1-1 0 0,0-2 1 0 0,0 1-1 0 0,0 0 0 0 0,0 0 1 0 0,-1-1-1 0 0,1 0 1 0 0,-1 0-1 0 0,0 0 1 0 0,1 0-1 0 0,-1 0 1 0 0,0-1-1 0 0,-1 1-43 0 0,0-1 20 0 0,0 0 0 0 0,0-1 1 0 0,0 1-1 0 0,0-1 0 0 0,0 0 0 0 0,0 0 0 0 0,0-1 0 0 0,0 0 0 0 0,0 0 0 0 0,0 0 0 0 0,0 0 0 0 0,0-1 1 0 0,1 1-1 0 0,-4-3-20 0 0,3 2-475 0 0,1-1 0 0 0,0 1 0 0 0,-1-1 0 0 0,1 0 1 0 0,0 0-1 0 0,1-1 0 0 0,-1 1 0 0 0,0-1 0 0 0,-1-2 475 0 0,0-3-2856 0 0,1-4-4167 0 0</inkml:trace>
  <inkml:trace contextRef="#ctx0" brushRef="#br0" timeOffset="2736.791">2353 394 15664 0 0,'0'0'718'0'0,"0"0"-19"0"0,2 1-449 0 0,2 1-190 0 0,-1 0 0 0 0,1 0 0 0 0,0 0 0 0 0,0-1 0 0 0,0 0 0 0 0,0 0 0 0 0,4 1-60 0 0,-3-2 206 0 0,1-1 0 0 0,-1 0-1 0 0,0 0 1 0 0,1 0-1 0 0,-1-1 1 0 0,0 1 0 0 0,0-1-1 0 0,0 0 1 0 0,0-1-1 0 0,0 1 1 0 0,4-4-206 0 0,7-5 582 0 0,0-1-1 0 0,9-10-581 0 0,-20 17 57 0 0,-1 2-39 0 0,-1-1 0 0 0,1 0 1 0 0,-1-1-1 0 0,0 1 0 0 0,0-1 1 0 0,-1 1-1 0 0,0-1 0 0 0,1 0 1 0 0,-2 0-1 0 0,2-2-18 0 0,0 0 2 0 0,-3 6 1 0 0,0 0 0 0 0,0 0 0 0 0,1-1 0 0 0,-1 1 0 0 0,0 0 0 0 0,0 0 0 0 0,0 0 0 0 0,0 0 0 0 0,0 0 0 0 0,-1 0 0 0 0,1-1 0 0 0,0 1 0 0 0,0 0 0 0 0,-1 0 0 0 0,1 0 0 0 0,-1 0 0 0 0,1 0 0 0 0,-1 0-1 0 0,1 0 1 0 0,-1 0 0 0 0,0 0 0 0 0,1 0 0 0 0,-1 1 0 0 0,0-1 0 0 0,0 0 0 0 0,0 0 0 0 0,1 1 0 0 0,-2-1-3 0 0,1-1 18 0 0,-1 1-1 0 0,0 0 0 0 0,0 0 1 0 0,1-1-1 0 0,-1 1 1 0 0,0 0-1 0 0,0 1 0 0 0,0-1 1 0 0,-1 0-1 0 0,1 0 1 0 0,0 1-1 0 0,0 0 0 0 0,-1-1-17 0 0,-1 1 31 0 0,0 1-1 0 0,0-1 1 0 0,1 1 0 0 0,-1 0-1 0 0,1 0 1 0 0,-1 0-1 0 0,1 1 1 0 0,-1-1-1 0 0,1 1 1 0 0,-1 0-1 0 0,1 0 1 0 0,0 0-1 0 0,0 0 1 0 0,-2 3-31 0 0,-6 5 52 0 0,0 1 1 0 0,1 0 0 0 0,-1 2-53 0 0,2-2 46 0 0,2-2 54 0 0,1 0 0 0 0,1 0-1 0 0,0 0 1 0 0,0 1-1 0 0,1 0 1 0 0,0 0 0 0 0,1 0-1 0 0,0 0 1 0 0,0 1 0 0 0,1-1-1 0 0,1 1-99 0 0,0-8 28 0 0,1 1 0 0 0,0-1 0 0 0,0 0 0 0 0,0 0 0 0 0,0 0 0 0 0,1 1-1 0 0,-1-1 1 0 0,1 0 0 0 0,0 0 0 0 0,0 0 0 0 0,0 0 0 0 0,0 0 0 0 0,1 0 0 0 0,-1 0 0 0 0,1-1-1 0 0,0 1 1 0 0,-1 0 0 0 0,1-1 0 0 0,0 1 0 0 0,1-1 0 0 0,-1 0 0 0 0,0 0 0 0 0,1 0 0 0 0,-1 0-1 0 0,1 0 1 0 0,0 0 0 0 0,-1-1 0 0 0,1 1 0 0 0,0-1 0 0 0,0 0 0 0 0,0 0 0 0 0,0 0 0 0 0,0 0-1 0 0,0 0 1 0 0,1 0-28 0 0,1 0-15 0 0,0-1 0 0 0,0 1 0 0 0,0-1-1 0 0,0 0 1 0 0,-1 0 0 0 0,1 0 0 0 0,0 0 0 0 0,0-1 0 0 0,0 0-1 0 0,0 0 1 0 0,-1 0 0 0 0,1-1 15 0 0,3-1-620 0 0,0-1 0 0 0,-1 1 0 0 0,0-1 1 0 0,0-1-1 0 0,0 1 0 0 0,5-5 620 0 0,1-3-2747 0 0</inkml:trace>
  <inkml:trace contextRef="#ctx0" brushRef="#br0" timeOffset="3069.655">2714 283 16871 0 0,'-2'1'123'0'0,"0"1"-1"0"0,0-1 0 0 0,0 0 0 0 0,0 1 0 0 0,0-1 0 0 0,0 1 0 0 0,0-1 0 0 0,1 1 0 0 0,-1 0 0 0 0,1 0 1 0 0,-1 0-1 0 0,1 0 0 0 0,0 0 0 0 0,-1 0 0 0 0,1 1-122 0 0,-15 19 40 0 0,10-15 140 0 0,0 0 0 0 0,0 0 0 0 0,1 1 0 0 0,0 0 0 0 0,0 0 0 0 0,1 0 0 0 0,0 0 0 0 0,0 1 0 0 0,1 0 0 0 0,-2 7-180 0 0,4-10 219 0 0,0 0 0 0 0,0 0-1 0 0,0-1 1 0 0,1 1 0 0 0,0 0-1 0 0,0 0 1 0 0,1 0 0 0 0,-1 0-1 0 0,1 0 1 0 0,0 0 0 0 0,1-1-1 0 0,0 1 1 0 0,1 4-219 0 0,-2-9 29 0 0,0 0 1 0 0,0 0-1 0 0,0-1 1 0 0,0 1-1 0 0,0 0 1 0 0,0 0-1 0 0,0-1 1 0 0,0 1-1 0 0,0-1 1 0 0,0 1-1 0 0,1-1 1 0 0,-1 1-1 0 0,0-1 0 0 0,0 0 1 0 0,1 1-30 0 0,17 2 157 0 0,-11-2-106 0 0,-1-1 1 0 0,1 0 0 0 0,0 0-1 0 0,-1-1 1 0 0,1 0 0 0 0,-1-1-1 0 0,1 1 1 0 0,-1-1 0 0 0,1-1-1 0 0,-1 0 1 0 0,0 0-1 0 0,0 0 1 0 0,3-2-52 0 0,11-8 252 0 0,-1-1 0 0 0,0 0-1 0 0,9-10-251 0 0,-23 18-95 0 0,0 0-1 0 0,-1 0 0 0 0,0-1 1 0 0,0 0-1 0 0,0 0 0 0 0,-1 0 1 0 0,0-1-1 0 0,0 1 1 0 0,-1-1-1 0 0,0 0 0 0 0,0-1 96 0 0,-2 7-19 0 0,0-1 1 0 0,0 1-1 0 0,-1 0 0 0 0,1-1 0 0 0,0 1 0 0 0,-1-1 0 0 0,0 0 1 0 0,0 1-1 0 0,0-1 0 0 0,0 1 0 0 0,0-1 0 0 0,0 1 0 0 0,-1-1 1 0 0,1 1-1 0 0,-1-1 0 0 0,1 1 0 0 0,-1-1 0 0 0,0 1 0 0 0,0-1 1 0 0,0 1-1 0 0,-1 0 0 0 0,1 0 0 0 0,0 0 0 0 0,-1 0 0 0 0,0 0 0 0 0,1 0 1 0 0,-1 0-1 0 0,0 0 0 0 0,0 0 0 0 0,0 1 0 0 0,0-1 0 0 0,0 1 1 0 0,0 0-1 0 0,-1-1 19 0 0,-4-2-84 0 0,0 1 0 0 0,0 0 0 0 0,0 0 0 0 0,-1 1 0 0 0,1 0 0 0 0,-1 0 0 0 0,1 1 0 0 0,-1 0 0 0 0,0 0 0 0 0,-6 0 84 0 0,7 1-89 0 0,-31 2-175 0 0,36-1 253 0 0,-1-1-1 0 0,0 1 0 0 0,0-1 0 0 0,1 1 0 0 0,-1 0 0 0 0,1 0 0 0 0,-1 0 0 0 0,1 1 0 0 0,-1-1 0 0 0,1 1 0 0 0,0-1 0 0 0,-1 2 12 0 0,-15 9-50 0 0,16-11-5 0 0,0 0 1 0 0,0 0 0 0 0,0 0-1 0 0,0 0 1 0 0,0 1 0 0 0,0-1 0 0 0,1 1-1 0 0,-1-1 1 0 0,1 1 0 0 0,-1 0-1 0 0,0 1 55 0 0,1-2-193 0 0,1 0 15 0 0,0 0-1 0 0,1 0 0 0 0,-1 0 1 0 0,0 0-1 0 0,0 0 1 0 0,1 0-1 0 0,-1 0 1 0 0,0 0-1 0 0,1 0 1 0 0,-1 0-1 0 0,1 0 1 0 0,-1 0-1 0 0,1 0 1 0 0,-1 0-1 0 0,1 0 1 0 0,0-1-1 0 0,0 1 1 0 0,-1 0 178 0 0,4 0-1023 0 0,0 0 0 0 0,0 0 0 0 0,0 0-1 0 0,0-1 1 0 0,0 1 0 0 0,1-1 1023 0 0,8-1-5278 0 0</inkml:trace>
  <inkml:trace contextRef="#ctx0" brushRef="#br0" timeOffset="3489.544">3036 217 14280 0 0,'0'0'322'0'0,"0"0"45"0"0,0 0 21 0 0,0 0-33 0 0,1 1-233 0 0,0 3 8 0 0,0 1 0 0 0,-1-1 0 0 0,1 1 0 0 0,-1-1 0 0 0,0 0 0 0 0,0 1 0 0 0,0-1 0 0 0,0 1 0 0 0,-1-1-130 0 0,-7 44 2319 0 0,7-43-1947 0 0,-7 28 1102 0 0,5-24-1221 0 0,0 0 0 0 0,1 1 0 0 0,1-1-1 0 0,-1 1 1 0 0,2-1 0 0 0,-1 1 0 0 0,1-1-1 0 0,1 6-252 0 0,0-10 43 0 0,0 0 0 0 0,0-1 0 0 0,0 1 0 0 0,1-1 0 0 0,-1 0 0 0 0,1 1 0 0 0,0-1 0 0 0,1 0 0 0 0,-1 0 0 0 0,1 0 0 0 0,0-1 0 0 0,0 1-43 0 0,-2-2-4 0 0,0-1 0 0 0,0 0 0 0 0,0 0-1 0 0,1 0 1 0 0,-1 0 0 0 0,0 0 0 0 0,1 0 0 0 0,-1 0 0 0 0,1 0 0 0 0,-1 0 0 0 0,1-1 0 0 0,0 1-1 0 0,-1-1 1 0 0,1 1 0 0 0,-1-1 0 0 0,1 0 0 0 0,0 1 0 0 0,-1-1 0 0 0,1 0 0 0 0,0 0 0 0 0,0 0 0 0 0,-1 0-1 0 0,1-1 1 0 0,0 1 0 0 0,-1 0 0 0 0,1-1 0 0 0,-1 1 0 0 0,1-1 0 0 0,0 0 0 0 0,-1 1 0 0 0,1-1 0 0 0,-1 0-1 0 0,1 0 1 0 0,-1 0 4 0 0,12-6 3 0 0,-10 5 10 0 0,0 1 0 0 0,0 0 1 0 0,-1-1-1 0 0,1 0 0 0 0,-1 0 1 0 0,1 0-1 0 0,-1 0 1 0 0,0 0-1 0 0,0 0 0 0 0,1-1-13 0 0,18-18 345 0 0,-17 18-333 0 0,0 0-1 0 0,0-1 1 0 0,0 0 0 0 0,-1 1-1 0 0,0-1 1 0 0,1-1-12 0 0,6-8-151 0 0,0-1 0 0 0,2 2 0 0 0,0-1 0 0 0,3-1 151 0 0,6-6-53 0 0,20-15-121 0 0,-36 32 164 0 0,-3 5 37 0 0,-1 0 1 0 0,0 0-1 0 0,0 0 1 0 0,0 0-1 0 0,0 0 1 0 0,0 0 0 0 0,-1 0-1 0 0,1 0 1 0 0,0 2-28 0 0,-4 24 218 0 0,4-9-49 0 0,0-13-94 0 0,-1 0 0 0 0,1 0 0 0 0,0-1 0 0 0,0 1 0 0 0,1 3-75 0 0,-1-5 50 0 0,1 0-1 0 0,0-1 0 0 0,0 1 0 0 0,0-1 1 0 0,0 1-1 0 0,0-1 0 0 0,1 0 0 0 0,-1 1 1 0 0,1-2-1 0 0,0 1 0 0 0,0 0 0 0 0,0 0 1 0 0,0-1-1 0 0,1 0 0 0 0,-1 1 0 0 0,4 0-49 0 0,-4-1-42 0 0,-1-1-1 0 0,1 0 1 0 0,-1 0-1 0 0,1-1 1 0 0,0 1-1 0 0,0 0 1 0 0,-1-1-1 0 0,1 0 1 0 0,0 1-1 0 0,0-1 1 0 0,0 0-1 0 0,-1-1 1 0 0,1 1-1 0 0,0 0 1 0 0,0-1-1 0 0,-1 0 1 0 0,1 1-1 0 0,0-1 1 0 0,-1 0-1 0 0,1 0 1 0 0,-1-1-1 0 0,1 1 1 0 0,-1 0-1 0 0,3-2 43 0 0,10-8-1214 0 0,1 1-5413 0 0,-4 0-363 0 0</inkml:trace>
  <inkml:trace contextRef="#ctx0" brushRef="#br0" timeOffset="3846.935">3735 198 6448 0 0,'6'3'371'0'0,"-5"0"-218"0"0,-12 0 351 0 0,-3 2 1616 0 0,-11 6 3898 0 0,15-7-5150 0 0,0 0 1 0 0,1 1-1 0 0,-1 0 0 0 0,1 1 0 0 0,0 0-868 0 0,-8 5 432 0 0,14-10-384 0 0,1 1 1 0 0,-1-1-1 0 0,1 1 1 0 0,0-1-1 0 0,-1 1 0 0 0,1 0 1 0 0,0 0-1 0 0,0 0 1 0 0,1 0-1 0 0,-1 0 0 0 0,-1 1-48 0 0,1 1 73 0 0,0-1-16 0 0,0 0 0 0 0,0 0 0 0 0,0 1 0 0 0,1-1 0 0 0,-1 0 0 0 0,1 1-57 0 0,1-3 7 0 0,-1 0 0 0 0,1 0 0 0 0,0 0 0 0 0,0 0-1 0 0,0 0 1 0 0,0 1 0 0 0,0-1 0 0 0,0 0 0 0 0,0 0 0 0 0,1 0 0 0 0,-1 0 0 0 0,0 0 0 0 0,0 0 0 0 0,1 0 0 0 0,-1 0 0 0 0,1 0 0 0 0,-1 0 0 0 0,1 0 0 0 0,-1 0-1 0 0,1 0 1 0 0,0 0-7 0 0,3 4 40 0 0,0 0-1 0 0,1 0 0 0 0,-1-1 0 0 0,1 1 0 0 0,0-1 0 0 0,0-1 0 0 0,0 1 1 0 0,4 1-40 0 0,8 6 101 0 0,1-1 1 0 0,0-1 0 0 0,0-1-1 0 0,2 0-101 0 0,-11-4 70 0 0,0 0 1 0 0,-1 1-1 0 0,0 0 0 0 0,0 0 0 0 0,0 1 0 0 0,0 0 0 0 0,-1 0 0 0 0,0 1 0 0 0,0 0 0 0 0,-1 0 1 0 0,0 1-1 0 0,0 0-70 0 0,-6-8 45 0 0,1 1 0 0 0,-1 0 0 0 0,1-1 0 0 0,-1 1 1 0 0,0 0-1 0 0,1 0 0 0 0,-1-1 0 0 0,0 1 0 0 0,0 0 1 0 0,1 0-1 0 0,-1-1 0 0 0,0 1 0 0 0,0 0 0 0 0,0 0 1 0 0,0 0-1 0 0,0-1 0 0 0,0 1 0 0 0,0 0 0 0 0,0 0 1 0 0,0 0-1 0 0,-1-1 0 0 0,1 1 0 0 0,0 0 0 0 0,0 0 0 0 0,-1-1 1 0 0,1 1-1 0 0,0 0 0 0 0,-1-1 0 0 0,1 1 0 0 0,-1 0 1 0 0,1-1-1 0 0,-1 1 0 0 0,1 0 0 0 0,-1-1 0 0 0,0 1 1 0 0,1-1-1 0 0,-1 1 0 0 0,1-1 0 0 0,-1 0 0 0 0,0 1 1 0 0,0-1-46 0 0,-4 3 82 0 0,0-1 0 0 0,0 0 0 0 0,0 0 1 0 0,0 0-1 0 0,-4 0-82 0 0,6-1 70 0 0,-38 10 350 0 0,-1-3-1 0 0,-19 2-419 0 0,24-7-2820 0 0,-25 0 2820 0 0,37-5-1235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7:40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328 162 6736 0 0,'0'0'149'0'0,"0"0"23"0"0,0 0 12 0 0,9 4 551 0 0,-10-4-697 0 0,1 1 0 0 0,0-1 1 0 0,-1 1-1 0 0,1-1 0 0 0,-1 1 0 0 0,1-1 1 0 0,0 1-1 0 0,0-1 0 0 0,-1 1 0 0 0,1-1 1 0 0,0 1-1 0 0,0 0 0 0 0,0-1 0 0 0,-1 1 1 0 0,1-1-1 0 0,0 1 0 0 0,0 0 0 0 0,0-1 1 0 0,0 1-1 0 0,0-1 0 0 0,0 1 0 0 0,0 0 1 0 0,1-1-1 0 0,-1 1 0 0 0,0-1 1 0 0,0 1-1 0 0,0 0 0 0 0,0-1 0 0 0,1 1 1 0 0,-1-1-1 0 0,0 1 0 0 0,1-1 0 0 0,-1 1 1 0 0,0-1-1 0 0,1 1 0 0 0,-1-1 0 0 0,1 1 1 0 0,-1-1-1 0 0,1 1-38 0 0,7 11 961 0 0,-7-11-1697 0 0,-1-1-2741 0 0</inkml:trace>
  <inkml:trace contextRef="#ctx0" brushRef="#br0" timeOffset="325.984">337 63 2760 0 0,'0'0'501'0'0,"0"0"1066"0"0,0 0 470 0 0,0 0 91 0 0,0 0-180 0 0,0 0-817 0 0,0 0-362 0 0,0 0-69 0 0,0 0-36 0 0,4 5 465 0 0,-1 0-795 0 0,0 1-1 0 0,-1 0 0 0 0,1 0 1 0 0,-1 0-1 0 0,-1 0 0 0 0,1 0 1 0 0,-1 0-1 0 0,0 0 0 0 0,0 1-333 0 0,2 57 1601 0 0,-5-26-613 0 0,-5 32-988 0 0,-1 2 143 0 0,4-27 54 0 0,-1 41-55 0 0,9-69-1501 0 0,-4-17 632 0 0,0 0-842 0 0,1 1-372 0 0,7 0-71 0 0,1-3-17 0 0</inkml:trace>
  <inkml:trace contextRef="#ctx0" brushRef="#br0" timeOffset="597.475">481 420 2760 0 0,'0'0'556'0'0,"0"0"1293"0"0,0 0 567 0 0,0 0 117 0 0,0 0-122 0 0,-1 1 698 0 0,-8 4-1416 0 0,-111 32 3109 0 0,14-5-3965 0 0,78-22-795 0 0,0-2 1 0 0,0 0-1 0 0,-1-2 1 0 0,0-1-1 0 0,0-1 1 0 0,-16-1-43 0 0,27-6-736 0 0,17 3 576 0 0,1 0 0 0 0,-1 0 1 0 0,1 0-1 0 0,-1-1 1 0 0,1 1-1 0 0,-1 0 0 0 0,1 0 1 0 0,-1-1-1 0 0,1 1 0 0 0,-1 0 1 0 0,1-1-1 0 0,0 1 1 0 0,-1-1-1 0 0,1 1 0 0 0,-1 0 1 0 0,1-1-1 0 0,0 1 1 0 0,0-1-1 0 0,-1 1 0 0 0,1-1 1 0 0,0 1-1 0 0,0-1 1 0 0,-1 1-1 0 0,1-1 0 0 0,0 1 1 0 0,0-1-1 0 0,0 1 0 0 0,0-2 160 0 0,0-5-6703 0 0</inkml:trace>
  <inkml:trace contextRef="#ctx0" brushRef="#br0" timeOffset="888.491">496 49 11056 0 0,'1'-1'141'0'0,"-1"0"0"0"0,0 0 0 0 0,1 1 1 0 0,-1-1-1 0 0,0 0 0 0 0,0 0 0 0 0,1 0 0 0 0,-1 1 1 0 0,0-1-1 0 0,0 0 0 0 0,0 0 0 0 0,0 0 0 0 0,0 1 1 0 0,-1-1-1 0 0,1 0 0 0 0,0 0 0 0 0,0 0 1 0 0,0 1-1 0 0,-1-1 0 0 0,1 0 0 0 0,0 0 0 0 0,-1 1 1 0 0,1-1-1 0 0,-1 0 0 0 0,1 0 0 0 0,-1 1 0 0 0,1-1 1 0 0,-1 1-1 0 0,1-1 0 0 0,-1 0 0 0 0,0 1 0 0 0,1-1 1 0 0,-1 1-1 0 0,0-1-141 0 0,-2-1 449 0 0,0 0 0 0 0,0 1-1 0 0,0-1 1 0 0,0 1 0 0 0,0-1 0 0 0,0 1 0 0 0,0 0-1 0 0,-3-1-448 0 0,-17-1 514 0 0,0 0 0 0 0,0 1 0 0 0,0 1 0 0 0,-14 2-514 0 0,-9 2-245 0 0,-37 8 245 0 0,63-8-179 0 0,-24 5-218 0 0,40-8 6 0 0,1 2 0 0 0,-1-1 0 0 0,0 0 1 0 0,0 1-1 0 0,1-1 0 0 0,-1 1 0 0 0,1 0 1 0 0,-1 1-1 0 0,1-1 391 0 0,2-1-1765 0 0,0 0-697 0 0,0 6-2524 0 0</inkml:trace>
  <inkml:trace contextRef="#ctx0" brushRef="#br0" timeOffset="1201.116">487 290 8288 0 0,'0'0'381'0'0,"0"0"-6"0"0,0 8-227 0 0,-4 12 916 0 0,1 1 2574 0 0,-1 0-1 0 0,-3 4-3637 0 0,-5 35 1360 0 0,9-50-1256 0 0,0 0-1 0 0,1 0 0 0 0,0 0 0 0 0,1 0 0 0 0,0 9-103 0 0,1-19 35 0 0,0 0 0 0 0,-1 0 0 0 0,1 0 0 0 0,0 0 0 0 0,0 1 0 0 0,0-1 0 0 0,0 0 0 0 0,0 0 0 0 0,0 0 0 0 0,0 0 0 0 0,0 0 0 0 0,0 0 0 0 0,0 0 0 0 0,0 1 0 0 0,0-1 0 0 0,0 0 0 0 0,0 0 0 0 0,1 0 0 0 0,-1 0 0 0 0,0 0 0 0 0,0 0 0 0 0,0 0 0 0 0,0 0 0 0 0,0 1 0 0 0,0-1 0 0 0,0 0-1 0 0,0 0 1 0 0,0 0 0 0 0,0 0 0 0 0,0 0 0 0 0,0 0 0 0 0,0 0 0 0 0,1 0 0 0 0,-1 0 0 0 0,0 0 0 0 0,0 0 0 0 0,0 0 0 0 0,0 0 0 0 0,0 0 0 0 0,0 0 0 0 0,0 0 0 0 0,0 0 0 0 0,1 1 0 0 0,-1-1 0 0 0,0 0 0 0 0,0 0 0 0 0,0 0 0 0 0,0 0 0 0 0,0-1 0 0 0,0 1 0 0 0,0 0 0 0 0,1 0 0 0 0,-1 0 0 0 0,0 0-35 0 0,7-6 257 0 0,7-11-668 0 0,3-13-1268 0 0,19-23 1679 0 0,-14 20-880 0 0,-13 19 227 0 0,1 1-1 0 0,9-8 654 0 0,-15 15-22 0 0,1 2-1 0 0,0-1 1 0 0,1 0 0 0 0,-1 1-1 0 0,1 0 1 0 0,0 0-1 0 0,5-2 23 0 0,-9 6 62 0 0,0-1 0 0 0,-1 1 0 0 0,1 0 0 0 0,0 0 0 0 0,0 0-1 0 0,-1 0 1 0 0,1 0 0 0 0,0 0 0 0 0,-1 1 0 0 0,1-1-1 0 0,0 0 1 0 0,-1 1 0 0 0,1-1 0 0 0,0 1 0 0 0,-1 0 0 0 0,1 0-1 0 0,-1-1 1 0 0,1 1 0 0 0,-1 0 0 0 0,1 0 0 0 0,-1 0-1 0 0,0 1 1 0 0,0-1 0 0 0,1 0 0 0 0,-1 0 0 0 0,0 1-1 0 0,0-1-61 0 0,3 3 135 0 0,-1 1 0 0 0,0-1-1 0 0,0 0 1 0 0,0 1-1 0 0,0 0 1 0 0,0 0-1 0 0,-1-1 1 0 0,0 3-135 0 0,7 15 1007 0 0,-6-16-752 0 0,-1-1-1 0 0,0 0 1 0 0,0 1-1 0 0,-1 0 1 0 0,1-1-1 0 0,-1 1-254 0 0,0 8 220 0 0,0 1 0 0 0,-1 0 0 0 0,-1-1 0 0 0,0 1 0 0 0,-2 3-220 0 0,0 25-686 0 0,2-26-2741 0 0,1-16-3687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7:39.7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138 376 13736 0 0,'0'0'629'0'0,"0"0"-13"0"0,0 0-609 0 0,0 1 1 0 0,0-1 0 0 0,0 0-1 0 0,1 0 1 0 0,-1 1-1 0 0,0-1 1 0 0,0 0 0 0 0,0 0-1 0 0,0 1 1 0 0,0-1-1 0 0,0 0 1 0 0,0 0-1 0 0,0 1 1 0 0,0-1 0 0 0,-1 0-1 0 0,1 0 1 0 0,0 1-1 0 0,0-1 1 0 0,0 0 0 0 0,0 0-1 0 0,0 0 1 0 0,0 1-1 0 0,0-1 1 0 0,0 0-1 0 0,-1 0 1 0 0,1 0 0 0 0,0 1-1 0 0,0-1 1 0 0,0 0-1 0 0,-1 0 1 0 0,1 0 0 0 0,0 0-8 0 0,-4 4 11 0 0,-8 8 444 0 0,10-10-301 0 0,0 0-1 0 0,0 0 1 0 0,0 0-1 0 0,-1 0 1 0 0,1 0 0 0 0,-1-1-1 0 0,1 1 1 0 0,-3 0-154 0 0,-14 10 439 0 0,2 2-421 0 0,13-12 58 0 0,1 0 0 0 0,0 0 0 0 0,1 0 0 0 0,-1 0 0 0 0,0 1 0 0 0,1-1 0 0 0,-1 1 0 0 0,1-1 0 0 0,0 1 0 0 0,0 0 0 0 0,0 0 0 0 0,0 0 0 0 0,0 0-1 0 0,0 2-75 0 0,2-4 34 0 0,-1 0-1 0 0,0 0 0 0 0,1 0 0 0 0,-1 0 1 0 0,0 0-1 0 0,1 0 0 0 0,-1 0 0 0 0,0 0 0 0 0,0-1 1 0 0,0 1-1 0 0,0 0 0 0 0,0 0 0 0 0,0-1 0 0 0,-1 1-33 0 0,-7 7 179 0 0,9-7-172 0 0,0-1 0 0 0,-1 0 0 0 0,1 1 0 0 0,0-1 0 0 0,0 1 0 0 0,0-1 0 0 0,0 1 0 0 0,0-1 0 0 0,0 0 0 0 0,0 1 0 0 0,0-1 0 0 0,0 1 0 0 0,0-1 0 0 0,0 0 0 0 0,0 1 0 0 0,0-1 0 0 0,0 1 0 0 0,1-1 0 0 0,-1 0 0 0 0,0 1 0 0 0,0-1 0 0 0,0 0 0 0 0,1 1 0 0 0,-1-1 0 0 0,0 1 0 0 0,0-1 0 0 0,1 0 0 0 0,-1 1-7 0 0,5 8 197 0 0,-5-8-158 0 0,0 0 0 0 0,1 0 1 0 0,-1 0-1 0 0,1 0 0 0 0,-1 0 0 0 0,1 0 0 0 0,-1 0 1 0 0,1-1-1 0 0,-1 1 0 0 0,1 0 0 0 0,0 0 0 0 0,-1-1 1 0 0,1 1-1 0 0,0 0-39 0 0,4 2 128 0 0,0 0 1 0 0,0-1-1 0 0,0 1 1 0 0,0-1-1 0 0,0 0 1 0 0,2 0-129 0 0,13 5 258 0 0,-18-6-220 0 0,0-1 0 0 0,1 1 0 0 0,-1-1 0 0 0,1 1 0 0 0,-1-1 0 0 0,1 0 0 0 0,-1 0 0 0 0,1 0 0 0 0,-1 0 0 0 0,1 0-38 0 0,3-1 41 0 0,1 1-12 0 0,-1 0 0 0 0,1-1 0 0 0,-1 0 0 0 0,0 0 0 0 0,1-1-1 0 0,3-1-28 0 0,-6 2-5 0 0,-1-1-1 0 0,0 1 1 0 0,0 0-1 0 0,0-1 0 0 0,0 0 1 0 0,0 0-1 0 0,0 0 0 0 0,0 0 1 0 0,-1 0-1 0 0,1-1 1 0 0,-1 1-1 0 0,1-1 0 0 0,0-1 6 0 0,7-9 0 0 0,-9 10 0 0 0,1 1 0 0 0,0 0 0 0 0,-1 0 0 0 0,1-1 0 0 0,-1 1 0 0 0,1-1 0 0 0,-1 1 0 0 0,0-1 0 0 0,0 0 0 0 0,-1 1 0 0 0,1-1 0 0 0,0-1 0 0 0,5-23-5 0 0,-4 23 47 0 0,-1 1 0 0 0,0 0 0 0 0,-1-1 0 0 0,1 1 1 0 0,0-1-1 0 0,-1 1 0 0 0,0-1 0 0 0,0 1 1 0 0,0-1-1 0 0,0 1 0 0 0,0-1 0 0 0,-1 1 0 0 0,0-1 1 0 0,0-1-43 0 0,0-10 257 0 0,1 14-230 0 0,0 0 1 0 0,0 0-1 0 0,0 0 0 0 0,0 0 0 0 0,0-1 1 0 0,0 1-1 0 0,-1 0 0 0 0,1 0 0 0 0,0 0 0 0 0,0 0 1 0 0,-1 0-1 0 0,1 0 0 0 0,-1 0 0 0 0,1 0 0 0 0,-1 0 1 0 0,1 0-1 0 0,-1 0 0 0 0,0 0 0 0 0,1 0-27 0 0,-5-4-3 0 0,0 1 0 0 0,-1 0 0 0 0,1 0 0 0 0,0 1 0 0 0,-1-1-1 0 0,0 1 1 0 0,0 0 0 0 0,0 1 0 0 0,0-1 0 0 0,-1 1 0 0 0,1 0-1 0 0,0 1 1 0 0,-1 0 0 0 0,0 0 0 0 0,1 0 0 0 0,-1 1 0 0 0,1 0 0 0 0,-1 0-1 0 0,0 1 1 0 0,1-1 0 0 0,-1 1 0 0 0,1 1 3 0 0,5-2 13 0 0,0 1 0 0 0,0-1-1 0 0,0 1 1 0 0,0 0 0 0 0,0-1 0 0 0,0 1 0 0 0,0 0-1 0 0,0 0 1 0 0,0-1 0 0 0,0 1 0 0 0,0 1-13 0 0,-1 1 70 0 0,1-3-57 0 0,0 0 0 0 0,1 1 0 0 0,-1-1 0 0 0,0 0 0 0 0,1 1 0 0 0,-1-1-1 0 0,1 1 1 0 0,-1-1 0 0 0,1 1 0 0 0,-1-1 0 0 0,1 1 0 0 0,-1 0 0 0 0,1-1 0 0 0,0 1 0 0 0,-1 0 0 0 0,1-1 0 0 0,0 1 0 0 0,-1 0 0 0 0,1-1 0 0 0,0 1 0 0 0,0 0 0 0 0,0-1 0 0 0,0 1 0 0 0,0 0-13 0 0,0 0 10 0 0,0 0 1 0 0,1 0-1 0 0,-1 1 0 0 0,1-1 0 0 0,-1 0 1 0 0,1 0-1 0 0,-1 0 0 0 0,1 0 1 0 0,0 0-1 0 0,0-1 0 0 0,-1 1 0 0 0,2 1-10 0 0,1 6 0 0 0,-3-8-20 0 0,0 1 0 0 0,-1 0-1 0 0,1 0 1 0 0,0 0 0 0 0,0-1-1 0 0,0 1 1 0 0,0 0 0 0 0,0 0-1 0 0,1 0 1 0 0,-1-1 0 0 0,0 1-1 0 0,0 0 1 0 0,0 0 0 0 0,1 0-1 0 0,-1-1 1 0 0,0 1 0 0 0,1 0 0 0 0,-1-1-1 0 0,1 1 1 0 0,-1 0 0 0 0,1-1-1 0 0,-1 1 1 0 0,1 0 0 0 0,0-1 20 0 0,-1 1-47 0 0,0-1 0 0 0,1 1 0 0 0,-1-1 1 0 0,1 0-1 0 0,-1 1 0 0 0,0-1 0 0 0,1 1 1 0 0,-1-1-1 0 0,0 1 0 0 0,0 0 0 0 0,1-1 1 0 0,-1 1-1 0 0,0-1 0 0 0,0 1 0 0 0,0-1 1 0 0,0 1-1 0 0,1-1 0 0 0,-1 1 0 0 0,0 0 47 0 0,1 0-139 0 0,1 0-1 0 0,-1 1 0 0 0,1-1 1 0 0,0 0-1 0 0,-1 0 1 0 0,1 0-1 0 0,0 0 0 0 0,0-1 1 0 0,0 1-1 0 0,0 0 0 0 0,1-1 140 0 0,3 2-229 0 0,0-1 0 0 0,0 0 1 0 0,0 0-1 0 0,0 0 0 0 0,0-1 0 0 0,1 0 0 0 0,-1 0 0 0 0,0-1 0 0 0,0 0 0 0 0,0 0 0 0 0,0 0 0 0 0,0-1 0 0 0,2-1 229 0 0,12-4-764 0 0,0-2 1 0 0,-1 0-1 0 0,4-3 764 0 0,-11 6-354 0 0,3-4-135 0 0,0 0-1 0 0,0-1 1 0 0,1-2 489 0 0,9-7-150 0 0,-11 8 146 0 0,0 0 1 0 0,-2-2 0 0 0,1 1-1 0 0,0-4 4 0 0,2-1 10 0 0,-8 8 47 0 0,1 0 1 0 0,-2 0-1 0 0,1-1 1 0 0,-2 0-1 0 0,1 0 1 0 0,-2 0-1 0 0,2-4-57 0 0,5-6 336 0 0,-10 19-261 0 0,1 0 0 0 0,-1-1 0 0 0,1 1 0 0 0,-1 0 1 0 0,0-1-1 0 0,0 1 0 0 0,0-1 0 0 0,0 1 0 0 0,-1-1 1 0 0,1 1-1 0 0,-1-1 0 0 0,1 0 0 0 0,-1 1 0 0 0,0-1 1 0 0,0 0-1 0 0,0-2-75 0 0,-1 4 86 0 0,1-1-1 0 0,0 1 1 0 0,0-1 0 0 0,-1 1 0 0 0,1-1 0 0 0,1 1-1 0 0,-1-1 1 0 0,0 1 0 0 0,0-1 0 0 0,0 1-1 0 0,1-1 1 0 0,-1 1 0 0 0,1-1 0 0 0,-1 1-1 0 0,1-2-85 0 0,0 2 80 0 0,-1 0-1 0 0,0 0 1 0 0,0 0-1 0 0,0 0 1 0 0,0 0-1 0 0,0 0 0 0 0,0 0 1 0 0,-1 0-1 0 0,1 0 1 0 0,0 0-1 0 0,0 0 1 0 0,-1 0-1 0 0,1 0 0 0 0,-1 0 1 0 0,1 0-1 0 0,-1 0 1 0 0,1 0-1 0 0,-1 0 0 0 0,0 0 1 0 0,1 0-1 0 0,-1 1 1 0 0,0-1-1 0 0,0 0 1 0 0,1 1-1 0 0,-1-1 0 0 0,0 0 1 0 0,0 1-1 0 0,-1-1-79 0 0,1 0 123 0 0,0 0 0 0 0,0 0 0 0 0,-1 0 1 0 0,1 1-1 0 0,0-1 0 0 0,-1 0 0 0 0,1 1 0 0 0,0-1 0 0 0,-1 1 0 0 0,1-1 0 0 0,-1 1 0 0 0,1 0 0 0 0,0 0 0 0 0,-1-1 0 0 0,1 1 0 0 0,-1 0 1 0 0,1 0-1 0 0,-1 1 0 0 0,1-1 0 0 0,-1 0 0 0 0,1 0 0 0 0,-1 1 0 0 0,0 0-123 0 0,-5 2 79 0 0,1 0 0 0 0,0 1-1 0 0,0 0 1 0 0,0 0 0 0 0,0 0 0 0 0,1 1-1 0 0,0 0 1 0 0,0 0 0 0 0,0 0 0 0 0,0 1 0 0 0,1 0-1 0 0,-1 1-78 0 0,-6 12 35 0 0,7-14-30 0 0,1 0 0 0 0,0 1 0 0 0,0 0 0 0 0,0 0 0 0 0,1 0 0 0 0,-1 0 0 0 0,2 0 0 0 0,-1 0 0 0 0,0 3-5 0 0,-7 37-14 0 0,5-33 3 0 0,2 0-1 0 0,-1 0 1 0 0,2 0-1 0 0,-1 5 12 0 0,7 75-1 0 0,-5-71 90 0 0,0-1 1 0 0,2 0-1 0 0,2 7-89 0 0,-3-16 115 0 0,0-1 0 0 0,-1 1-1 0 0,0 3-114 0 0,0 27 247 0 0,2 2-211 0 0,-2 24-36 0 0,-1-19 240 0 0,2-21-13 0 0,0-15-106 0 0,-1 0 1 0 0,-1 0-1 0 0,0-1 1 0 0,0 1-1 0 0,-3 6-121 0 0,3-14 24 0 0,1 1-1 0 0,-1 0 0 0 0,1 0 0 0 0,0 0 1 0 0,0 0-1 0 0,2 5-23 0 0,-2-5 15 0 0,1 1 0 0 0,-1-1 0 0 0,0 1 0 0 0,0-1 0 0 0,-2 4-15 0 0,2-5 20 0 0,-1 1 0 0 0,1 0 0 0 0,-1-1 0 0 0,2 1 1 0 0,-1-1-1 0 0,0 1 0 0 0,1-1 0 0 0,1 3-20 0 0,-1 1 110 0 0,0-7-85 0 0,-1-1 0 0 0,0 0 1 0 0,0 1-1 0 0,-1-1 1 0 0,1 0-1 0 0,0 1 0 0 0,0-1 1 0 0,-1 0-1 0 0,1 1 0 0 0,0-1 1 0 0,-1 1-26 0 0,1-2-7 0 0,-1 1 1 0 0,1-1-1 0 0,0 1 1 0 0,0 0-1 0 0,-1-1 0 0 0,1 1 1 0 0,0 0-1 0 0,0-1 1 0 0,0 1-1 0 0,0 0 0 0 0,0-1 1 0 0,0 1-1 0 0,0 0 1 0 0,0-1-1 0 0,0 1 0 0 0,0 0 1 0 0,0-1-1 0 0,1 1 1 0 0,-1 0-1 0 0,0-1 0 0 0,0 1 1 0 0,1 0-1 0 0,-1-1 1 0 0,0 1-1 0 0,1-1 0 0 0,-1 1 1 0 0,1 0 6 0 0,-2-1-116 0 0,0 1 0 0 0,0-1 0 0 0,0 1 0 0 0,0-1 0 0 0,0 0 1 0 0,0 1-1 0 0,0-1 0 0 0,0 0 0 0 0,0 0 0 0 0,0 0 0 0 0,0 0 0 0 0,0 0 0 0 0,0 0 0 0 0,0 0 116 0 0,0 0-237 0 0,-1-1-1 0 0,1 0 1 0 0,0 1-1 0 0,-1-1 0 0 0,1 0 1 0 0,0 0-1 0 0,-1 0 1 0 0,1 0-1 0 0,0 0 1 0 0,0 0-1 0 0,0 0 0 0 0,0 0 1 0 0,0-1-1 0 0,-1 0 238 0 0,-4-5-891 0 0,-10-6-644 0 0</inkml:trace>
  <inkml:trace contextRef="#ctx0" brushRef="#br0" timeOffset="320.395">107 643 17423 0 0,'3'2'-10'0'0,"-2"-2"46"0"0,-1 0 0 0 0,0 0 0 0 0,0 0-1 0 0,1 0 1 0 0,-1 0 0 0 0,0 0 0 0 0,0 0 0 0 0,0 0 0 0 0,1 0 0 0 0,-1 0 0 0 0,0 0 0 0 0,0 0 0 0 0,0 1-1 0 0,1-1 1 0 0,-1 0 0 0 0,0 0 0 0 0,0 0 0 0 0,0 0 0 0 0,0 0 0 0 0,1 1 0 0 0,-1-1 0 0 0,0 0-1 0 0,0 0 1 0 0,0 0 0 0 0,0 0 0 0 0,0 1 0 0 0,0-1 0 0 0,0 0 0 0 0,1 0 0 0 0,-1 0 0 0 0,0 1 0 0 0,0-1-1 0 0,0 0 1 0 0,0 0 0 0 0,0 1 0 0 0,0-1 0 0 0,0 0 0 0 0,0 0 0 0 0,0 0 0 0 0,0 1 0 0 0,0-1-1 0 0,0 0 1 0 0,0 0 0 0 0,-1 1 0 0 0,1-1 0 0 0,0 0 0 0 0,0 0 0 0 0,0 0 0 0 0,0 0 0 0 0,0 1 0 0 0,0-1-1 0 0,-1 0-35 0 0,29 14 43 0 0,-16-10-25 0 0,-1-1 0 0 0,1-1 0 0 0,9 1-18 0 0,17 4 10 0 0,-28-5 7 0 0,0-1 0 0 0,0 0 0 0 0,0-1 0 0 0,-1 0 0 0 0,1 0 0 0 0,1-1-17 0 0,62-10-405 0 0,-43 6-497 0 0,65-14-2057 0 0,-44 8 1425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7:34.9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341 77 2304 0 0,'16'-4'1409'0'0,"-11"2"-731"0"0,0-1 1 0 0,-1 0-1 0 0,1 0 0 0 0,-1 0 0 0 0,0 0 1 0 0,0-1-1 0 0,0 1 0 0 0,0-1 0 0 0,0 0 1 0 0,2-4-679 0 0,-5 7 545 0 0,-1 0-392 0 0,0 0 0 0 0,1 0 0 0 0,-1-1-1 0 0,0 1 1 0 0,0 0 0 0 0,1 0 0 0 0,-1 0 0 0 0,0 0 0 0 0,0 0 0 0 0,0 0-1 0 0,-1 0 1 0 0,1-1 0 0 0,0 1 0 0 0,0 0 0 0 0,-1 0 0 0 0,1 0 0 0 0,0 0-153 0 0,-2 0 45 0 0,1 0 1 0 0,0-1 0 0 0,0 1 0 0 0,-1 1 0 0 0,1-1 0 0 0,0 0 0 0 0,-1 0 0 0 0,1 0-1 0 0,-1 1 1 0 0,1-1 0 0 0,-1 1 0 0 0,0-1 0 0 0,1 1 0 0 0,-1 0 0 0 0,1 0 0 0 0,-1-1-1 0 0,0 1 1 0 0,1 0 0 0 0,-1 0-46 0 0,-35 2 528 0 0,31-2-423 0 0,-16 4 301 0 0,-1 0 0 0 0,1 2 0 0 0,0 0 0 0 0,0 1 0 0 0,-9 6-406 0 0,22-10 125 0 0,4-1-73 0 0,1 0 0 0 0,-1 0 0 0 0,1 0 0 0 0,0 0 0 0 0,-1 1 0 0 0,1 0 0 0 0,0 0 0 0 0,1 0 0 0 0,-1 0 0 0 0,0 1 0 0 0,1-1 0 0 0,0 1 0 0 0,0 0 0 0 0,0 0 0 0 0,0 0 0 0 0,1 0 0 0 0,-2 3-52 0 0,1 5 27 0 0,5-9-11 0 0,-1-1-5 0 0,2 7-2 0 0,-2-4-9 0 0,0-1 1 0 0,1 1-1 0 0,0-1 0 0 0,-1 0 0 0 0,4 4 0 0 0,2 6 0 0 0,-6-11 0 0 0,1 0 0 0 0,-1 0 0 0 0,1-1 0 0 0,0 1 0 0 0,0 0 0 0 0,0-1 0 0 0,0 1 0 0 0,0-1 0 0 0,31 33 0 0 0,-22-22 0 0 0,0 0 0 0 0,14 10 0 0 0,3 1 16 0 0,-1 2 0 0 0,-1 1 0 0 0,22 29-16 0 0,-43-49 146 0 0,0 1 0 0 0,0 0 0 0 0,-1 1 0 0 0,0-1 0 0 0,0 1 0 0 0,-1 0 0 0 0,0 0 0 0 0,0 4-146 0 0,-2-12 33 0 0,-1 1 0 0 0,0 0 0 0 0,0-1 0 0 0,0 1 0 0 0,0 0 0 0 0,0-1 0 0 0,0 1 0 0 0,-1 0-1 0 0,1-1 1 0 0,0 1 0 0 0,-1-1 0 0 0,1 1 0 0 0,-1 0 0 0 0,1-1 0 0 0,-1 1 0 0 0,0-1 0 0 0,0 0-1 0 0,0 1 1 0 0,0-1 0 0 0,0 0 0 0 0,0 1 0 0 0,0-1 0 0 0,0 0 0 0 0,-1 0 0 0 0,1 0 0 0 0,0 0-1 0 0,-1 0 1 0 0,1 0 0 0 0,0 0 0 0 0,-1-1 0 0 0,1 1 0 0 0,-1 0 0 0 0,-1-1-33 0 0,-3 3 81 0 0,-1 0 0 0 0,-1-1 1 0 0,1 0-1 0 0,0-1 0 0 0,0 0 1 0 0,-7 0-82 0 0,0 0 19 0 0,0-1 1 0 0,0-1 0 0 0,0-1 0 0 0,0 0 0 0 0,0-1-1 0 0,1 0 1 0 0,-1-1 0 0 0,-4-2-20 0 0,-13-7-54 0 0,-1-1 0 0 0,-23-15 54 0 0,11-2-173 0 0,37 25 125 0 0,6 5 40 0 0,0-1 0 0 0,0 1 1 0 0,0 0-1 0 0,0 0 0 0 0,0 0 0 0 0,0 1 0 0 0,0-1 0 0 0,0 0 0 0 0,0 0 0 0 0,0 0 0 0 0,-1 1 0 0 0,1-1 0 0 0,-1 0 8 0 0,1 1-130 0 0,1 0-8 0 0,0 0 2 0 0,0 0-57 0 0,0 0-240 0 0,0 0-102 0 0,0 0-17 0 0,0 0-220 0 0,1 1-897 0 0,13 9-3008 0 0,-5-7 133 0 0</inkml:trace>
  <inkml:trace contextRef="#ctx0" brushRef="#br0" timeOffset="603.773">778 310 2760 0 0,'-1'-1'103'0'0,"1"0"1"0"0,-1 0-1 0 0,0 0 0 0 0,1 0 1 0 0,-1 0-1 0 0,0 0 1 0 0,0 0-1 0 0,1 1 0 0 0,-1-1 1 0 0,0 0-1 0 0,0 1 1 0 0,0-1-1 0 0,0 0 0 0 0,0 1 1 0 0,0 0-1 0 0,0-1 0 0 0,0 1 1 0 0,-1-1-1 0 0,1 1 1 0 0,0 0-1 0 0,-1 0-103 0 0,-28-6 6521 0 0,24 6-6155 0 0,-1 0 1 0 0,1 0-1 0 0,0 1 1 0 0,0 0-1 0 0,0 0 1 0 0,0 1 0 0 0,1-1-1 0 0,-1 1 1 0 0,0 0-1 0 0,0 1 1 0 0,1 0-1 0 0,0-1 1 0 0,-1 2-1 0 0,-2 2-366 0 0,-3 2 505 0 0,0 1 0 0 0,0 0 0 0 0,1 0 0 0 0,-3 6-505 0 0,9-10 152 0 0,-1 1-1 0 0,1 0 1 0 0,0 0-1 0 0,1 0 1 0 0,0 0 0 0 0,0 1-1 0 0,0-1 1 0 0,1 1-1 0 0,-2 4-151 0 0,3-6 59 0 0,-1 3-9 0 0,0 0 0 0 0,1 0 0 0 0,0 0 0 0 0,0 1-50 0 0,1-6 13 0 0,0 0-1 0 0,0 0 1 0 0,0-1-1 0 0,1 1 1 0 0,0 0-1 0 0,-1 0 1 0 0,1-1-1 0 0,0 1 1 0 0,0 0-1 0 0,0-1 1 0 0,1 1-1 0 0,-1-1 1 0 0,1 2-13 0 0,-1-3 17 0 0,0 0 0 0 0,-1 0 0 0 0,1 0 1 0 0,0 0-1 0 0,0 0 0 0 0,0 0 0 0 0,0 0 0 0 0,0 0 1 0 0,0-1-1 0 0,0 1 0 0 0,0 0 0 0 0,0-1 0 0 0,0 1 1 0 0,1-1-1 0 0,-1 1 0 0 0,0-1 0 0 0,0 1 0 0 0,1-1 1 0 0,-1 0-1 0 0,0 0 0 0 0,0 0 0 0 0,1 0 0 0 0,-1 0 1 0 0,0 0-1 0 0,1 0-17 0 0,2 0 22 0 0,1-1-1 0 0,0-1 1 0 0,-1 1 0 0 0,0 0 0 0 0,1-1 0 0 0,0 0-22 0 0,6-3 28 0 0,-8 4-23 0 0,-1-1 1 0 0,1 1-1 0 0,0-1 0 0 0,0 0 1 0 0,-1 0-1 0 0,1 0 0 0 0,-1 0 1 0 0,0 0-1 0 0,1-1 0 0 0,-1 1 1 0 0,1-2-6 0 0,20-32-53 0 0,-17 26 23 0 0,0-2-45 0 0,1 1 1 0 0,-1-1-1 0 0,-1 0 0 0 0,2-7 75 0 0,-2 7-60 0 0,-4 11 51 0 0,-1-1 1 0 0,1 0-1 0 0,0 1 1 0 0,-1-1-1 0 0,1 0 1 0 0,-1 1-1 0 0,0-1 1 0 0,0 0-1 0 0,1 0 1 0 0,-1 0-1 0 0,0 1 1 0 0,-1-3 8 0 0,1 3 80 0 0,0 1 18 0 0,0 17 173 0 0,-5 3-145 0 0,4-16-92 0 0,0 1 0 0 0,0-1 0 0 0,0 0 0 0 0,0 1 1 0 0,1-1-1 0 0,0 1 0 0 0,0-1 0 0 0,0 1 0 0 0,1 4-34 0 0,1 16 205 0 0,-2-20-148 0 0,1 0 1 0 0,-1-1 0 0 0,1 1-1 0 0,0-1 1 0 0,0 1 0 0 0,0-1-1 0 0,1 3-57 0 0,0-2 12 0 0,-1 0 0 0 0,0 0-1 0 0,1 1 1 0 0,-2-1-1 0 0,1 1 1 0 0,-1 4-12 0 0,0-5-46 0 0,1-1 1 0 0,-1 1-1 0 0,1-1 1 0 0,-1 0-1 0 0,1 1 1 0 0,1-1-1 0 0,-1 0 1 0 0,0 1-1 0 0,1-1 1 0 0,0 0 45 0 0,-1-3-159 0 0,-1-1-1 0 0,0 0-48 0 0,0 0-202 0 0,0 0-94 0 0,9-3-854 0 0,-2-4-751 0 0,-1-2-549 0 0</inkml:trace>
  <inkml:trace contextRef="#ctx0" brushRef="#br0" timeOffset="894.35">893 112 16783 0 0,'0'0'770'0'0,"0"0"-18"0"0,0 7-450 0 0,1 14-23 0 0,1 0 0 0 0,1 0-279 0 0,0 1 607 0 0,-1 0 0 0 0,-1 1-607 0 0,0 12 1035 0 0,2-1-1 0 0,3 9-1034 0 0,4 35 407 0 0,-4-40-314 0 0,-4-29-91 0 0,0 1 1 0 0,-1-1-1 0 0,0 9-2 0 0,-1-17-25 0 0,0 0-1 0 0,0 0 1 0 0,0 0-1 0 0,0 0 1 0 0,1 0-1 0 0,-1 0 1 0 0,0 0-1 0 0,1 0 1 0 0,-1 0-1 0 0,1 0 0 0 0,-1 0 1 0 0,1 0-1 0 0,-1 0 1 0 0,1 0-1 0 0,-1 0 1 0 0,1 0-1 0 0,0 0 1 0 0,0-1-1 0 0,0 1 1 0 0,0 0 25 0 0,-1 0-46 0 0,0-1 1 0 0,0 0 0 0 0,0 0 0 0 0,0 0 0 0 0,0 0 0 0 0,0 0-1 0 0,0 1 1 0 0,0-1 0 0 0,0 0 0 0 0,0 0 0 0 0,0 0 0 0 0,0 0-1 0 0,0 0 1 0 0,0 1 0 0 0,0-1 0 0 0,-1 0 0 0 0,1 0 0 0 0,0 0-1 0 0,0 0 1 0 0,0 0 0 0 0,0 0 0 0 0,0 0 0 0 0,0 1 0 0 0,0-1-1 0 0,0 0 1 0 0,-1 0 0 0 0,1 0 0 0 0,0 0 0 0 0,0 0-1 0 0,0 0 1 0 0,0 0 0 0 0,0 0 0 0 0,-1 0 0 0 0,1 0 0 0 0,0 0-1 0 0,0 0 1 0 0,0 0 0 0 0,0 0 0 0 0,0 0 0 0 0,-1 0 0 0 0,1 0-1 0 0,0 0 1 0 0,0 0 0 0 0,0 0 0 0 0,0 0 0 0 0,0 0 0 0 0,-1 0 45 0 0,-7 1-4208 0 0,8-1 3660 0 0,-7 0-6154 0 0</inkml:trace>
  <inkml:trace contextRef="#ctx0" brushRef="#br0" timeOffset="1190.333">736 361 3224 0 0,'17'5'11119'0'0,"14"0"-9222"0"0,-8-1-1889 0 0,0-2 0 0 0,15 0-8 0 0,-11-2-1 0 0,-6 1-6 0 0,1-2 1 0 0,20-2 6 0 0,-23-1-700 0 0,-1 0-1 0 0,0-1 0 0 0,0-1 1 0 0,0 0-1 0 0,0-1 0 0 0,5-5 701 0 0,4-2-1470 0 0</inkml:trace>
  <inkml:trace contextRef="#ctx0" brushRef="#br0" timeOffset="1471.064">1230 251 11432 0 0,'0'0'521'0'0,"-2"1"-10"0"0,0 1-435 0 0,-1 0 0 0 0,0 1 1 0 0,1-1-1 0 0,-1 1 0 0 0,1-1 0 0 0,0 1 1 0 0,0 0-1 0 0,0 0 0 0 0,0 0 1 0 0,1 0-1 0 0,-1 1 0 0 0,1 0-76 0 0,-16 45 2816 0 0,13-36-2060 0 0,-2 6-154 0 0,1-1-1 0 0,1 1 1 0 0,0 8-602 0 0,3-21 91 0 0,0 1 1 0 0,1-1 0 0 0,0 0-1 0 0,1 0 1 0 0,-1 0 0 0 0,1 0-1 0 0,0 0 1 0 0,0 0-1 0 0,1 0 1 0 0,0 0 0 0 0,0 0-1 0 0,3 4-91 0 0,4 1 188 0 0,-1 2 104 0 0,-7-12-265 0 0,0 1 0 0 0,-1-1 0 0 0,1 0-1 0 0,0 0 1 0 0,-1 0 0 0 0,1 1-1 0 0,0-1 1 0 0,0 0 0 0 0,0 0 0 0 0,0 0-1 0 0,0 0 1 0 0,0 0 0 0 0,0-1-1 0 0,0 1 1 0 0,0 0 0 0 0,1 0 0 0 0,-1-1-1 0 0,0 1 1 0 0,1-1 0 0 0,-1 1-1 0 0,0-1 1 0 0,1 1 0 0 0,-1-1-27 0 0,4 1 74 0 0,1 0 0 0 0,-1 0 0 0 0,0 0-1 0 0,0-1 1 0 0,2 0-74 0 0,-2 0 19 0 0,0-1 0 0 0,1 0-1 0 0,-1 0 1 0 0,0 0 0 0 0,0-1-1 0 0,0 1 1 0 0,0-1 0 0 0,-1-1-1 0 0,1 1 1 0 0,0 0 0 0 0,-1-1-1 0 0,0 0 1 0 0,1 0 0 0 0,-1-1-1 0 0,0 1 1 0 0,1-3-19 0 0,9-8-161 0 0,-1-2 1 0 0,0 1-1 0 0,5-11 161 0 0,-18 26-1 0 0,25-39-568 0 0,9-12 114 0 0,-33 51 458 0 0,-1 0 0 0 0,0 0 0 0 0,1 0 0 0 0,-1 0-1 0 0,0 0 1 0 0,0 0 0 0 0,1 0 0 0 0,-1 0 0 0 0,0 0-1 0 0,0 0 1 0 0,1 0 0 0 0,-1 0 0 0 0,0 0 0 0 0,1 0 0 0 0,-1 0-1 0 0,0 0 1 0 0,0 1 0 0 0,1-1 0 0 0,-1 0 0 0 0,0 0-1 0 0,0 0 1 0 0,1 0 0 0 0,-1 0 0 0 0,0 1 0 0 0,0-1-1 0 0,0 0 1 0 0,1 0 0 0 0,-1 0 0 0 0,0 1 0 0 0,0-1-1 0 0,0 0 1 0 0,0 0 0 0 0,0 1 0 0 0,1-1 0 0 0,-1 0-1 0 0,0 0 1 0 0,0 1 0 0 0,0-1 0 0 0,0 0 0 0 0,0 1 0 0 0,0-1-1 0 0,0 0 1 0 0,0 1-3 0 0,7 15 346 0 0,-6-13-245 0 0,8 21 563 0 0,-8-18-548 0 0,1 1 0 0 0,1-1 0 0 0,-1 0 0 0 0,1 0 0 0 0,0-1 0 0 0,2 3-116 0 0,7 10-36 0 0,-6-10 41 0 0,0 1-1 0 0,0-1 1 0 0,3 2-5 0 0,-8-9 110 0 0,6 2 2 0 0,-3-1-106 0 0,-1 0-1 0 0,1-1 0 0 0,0 1 1 0 0,-1-1-1 0 0,1 0 0 0 0,0 0 1 0 0,0 0-1 0 0,0 0 0 0 0,0-1 1 0 0,0 1-1 0 0,-1-1 0 0 0,1 0 1 0 0,0 0-1 0 0,0-1 0 0 0,0 1 1 0 0,3-2-6 0 0,8-2 37 0 0,0-2-1 0 0,-1 1 1 0 0,1-2 0 0 0,1-2-37 0 0,1 1-169 0 0,-15 7 61 0 0,-1 0 0 0 0,1 0 0 0 0,0 0-1 0 0,-1 0 1 0 0,1 0 0 0 0,-1 0 0 0 0,0 0-1 0 0,1-1 1 0 0,-1 1 0 0 0,0 0 0 0 0,0-1 0 0 0,0 1-1 0 0,1-1 1 0 0,-2 0 0 0 0,1 1 0 0 0,0-1-1 0 0,0-1 109 0 0,6-13-1872 0 0</inkml:trace>
  <inkml:trace contextRef="#ctx0" brushRef="#br0" timeOffset="1927.224">1863 406 2760 0 0,'0'0'125'0'0,"0"0"157"0"0,0 0 571 0 0,0 0 252 0 0,0 0 51 0 0,0 0-51 0 0,0 0-254 0 0,0 0-108 0 0,0 0-27 0 0,0 0 10 0 0,0 0 61 0 0,3 15 2221 0 0,1 39 598 0 0,0-12-3103 0 0,-2-29 498 0 0,-2-12 213 0 0,-1-4 662 0 0,0-4-1841 0 0,0-1 1 0 0,0 1 0 0 0,1-1 0 0 0,-1 1-1 0 0,2-1 1 0 0,-1 1 0 0 0,2-5-36 0 0,1-6 94 0 0,1 1 0 0 0,4-12-94 0 0,-5 18-33 0 0,2 0-1 0 0,-1 0 0 0 0,1 1 0 0 0,1 0 0 0 0,0-1 1 0 0,2-1 33 0 0,-4 7-26 0 0,0 0 1 0 0,0 0-1 0 0,0 1 0 0 0,0-1 1 0 0,1 1-1 0 0,0 0 1 0 0,0 0-1 0 0,0 0 1 0 0,0 1-1 0 0,1 0 1 0 0,-1 0-1 0 0,3-1 26 0 0,-3 3-206 0 0,0 0 1 0 0,-1 0-1 0 0,1 0 0 0 0,0 1 1 0 0,-1 0-1 0 0,1 0 0 0 0,0 0 0 0 0,-1 0 1 0 0,1 1-1 0 0,0-1 0 0 0,1 2 206 0 0,1 0-1890 0 0,0 0-1 0 0,0 0 1 0 0,0 0-1 0 0,1 2 1891 0 0,2 1-5417 0 0</inkml:trace>
  <inkml:trace contextRef="#ctx0" brushRef="#br0" timeOffset="2380.989">2313 287 8752 0 0,'0'0'673'0'0,"-2"0"-437"0"0,-9 1 637 0 0,1 1-1 0 0,-1 0 1 0 0,1 1-1 0 0,0 0 1 0 0,0 0-1 0 0,0 1 1 0 0,0 1-1 0 0,-2 1-872 0 0,-5 2 78 0 0,6-3 220 0 0,1 1-1 0 0,0 0 1 0 0,0 0-1 0 0,1 1 1 0 0,0 1-1 0 0,0-1 0 0 0,1 2 1 0 0,0-1-1 0 0,0 1 1 0 0,1 0-1 0 0,0 0 0 0 0,1 1 1 0 0,0 0-1 0 0,0 0 1 0 0,-4 12-298 0 0,8-18-1 0 0,1 0 1 0 0,0 0 0 0 0,-1 0-1 0 0,1 0 1 0 0,0 1 0 0 0,1-1-1 0 0,-1 0 1 0 0,1 1 0 0 0,0-1-1 0 0,0 0 1 0 0,0 1 0 0 0,1-1-1 0 0,0 0 1 0 0,0 1 0 0 0,0-1-1 0 0,0 1 1 0 0,-1-5 8 0 0,0 1 0 0 0,1 0 0 0 0,-1-1-1 0 0,0 1 1 0 0,1 0 0 0 0,-1-1 0 0 0,0 1 0 0 0,1-1-1 0 0,-1 1 1 0 0,1 0 0 0 0,-1-1 0 0 0,1 1 0 0 0,-1-1-1 0 0,1 1 1 0 0,-1-1 0 0 0,1 0 0 0 0,0 1-1 0 0,-1-1 1 0 0,1 0 0 0 0,0 1 0 0 0,-1-1 0 0 0,1 0-1 0 0,0 0 1 0 0,-1 1 0 0 0,1-1 0 0 0,0 0 0 0 0,-1 0-1 0 0,1 0 1 0 0,0 0 0 0 0,0 0 0 0 0,-1 0-1 0 0,1 0 1 0 0,0 0 0 0 0,-1 0 0 0 0,1-1 0 0 0,0 1-1 0 0,0 0 1 0 0,0 0-8 0 0,2-1-3 0 0,0-1-1 0 0,0 1 1 0 0,0 0 0 0 0,0-1-1 0 0,0 1 1 0 0,0-1-1 0 0,1-1 4 0 0,39-37-22 0 0,-22 15-194 0 0,2 0 102 0 0,-11 15 53 0 0,-6 5 32 0 0,-1 0 1 0 0,1 1-1 0 0,0 0 0 0 0,5-2 29 0 0,-5 1-12 0 0,-3 4-36 0 0,-2 1 50 0 0,0 0-1 0 0,-1 0 0 0 0,1 0 0 0 0,0 0 0 0 0,0 0 1 0 0,0 1-1 0 0,0-1 0 0 0,-1 0 0 0 0,1 0 0 0 0,0 1 1 0 0,0-1-1 0 0,-1 0 0 0 0,1 1 0 0 0,0-1 0 0 0,0 0 1 0 0,-1 1-1 0 0,1-1 0 0 0,0 1 0 0 0,-1-1 0 0 0,1 1 1 0 0,-1 0-1 0 0,1-1 0 0 0,0 1 0 0 0,-1 0-1 0 0,3 2 31 0 0,0 0 25 0 0,1 1 0 0 0,-1-1 0 0 0,1 1 0 0 0,-1 0 0 0 0,0 1 0 0 0,-1-1-1 0 0,1 0 1 0 0,-1 1 0 0 0,1 2-56 0 0,3 9 457 0 0,-1-1 0 0 0,1 7-457 0 0,-2-8 195 0 0,0 0-1 0 0,1 0 0 0 0,2 3-194 0 0,2 2 21 0 0,-6-10 6 0 0,1-1-1 0 0,0 0 1 0 0,0 0 0 0 0,4 3-27 0 0,-7-9 7 0 0,0 0-1 0 0,0-1 0 0 0,0 1 0 0 0,1-1 1 0 0,-1 1-1 0 0,1-1 0 0 0,-1 0 0 0 0,1 1 1 0 0,0-1-1 0 0,-1 0 0 0 0,1 0 0 0 0,1 0-6 0 0,-2 0-20 0 0,0-1-1 0 0,0 0 0 0 0,1 0 0 0 0,-1 0 0 0 0,0 0 0 0 0,0 0 0 0 0,1 0 0 0 0,-1 0 1 0 0,0 0-1 0 0,0-1 0 0 0,1 1 0 0 0,-1 0 0 0 0,0-1 0 0 0,0 1 0 0 0,0-1 1 0 0,0 1-1 0 0,0-1 0 0 0,0 0 0 0 0,0 1 0 0 0,0-1 0 0 0,0 0 0 0 0,1 0 21 0 0,1-2-198 0 0,0 0 1 0 0,0 0-1 0 0,0-1 0 0 0,0 1 0 0 0,-1-1 0 0 0,1 1 0 0 0,-1-1 1 0 0,0 0-1 0 0,1-2 198 0 0,13-38-5081 0 0,-10 21-953 0 0</inkml:trace>
  <inkml:trace contextRef="#ctx0" brushRef="#br0" timeOffset="2669.961">2550 115 7832 0 0,'0'0'356'0'0,"0"0"-7"0"0,0 2-221 0 0,0-2-188 0 0,0 19-166 0 0,0-6 2794 0 0,1 0 0 0 0,0 0 0 0 0,1 0 0 0 0,3 11-2568 0 0,2 33 812 0 0,1-32-335 0 0,-6-19-227 0 0,0 1-1 0 0,0-1 1 0 0,-1 0 0 0 0,1 1 0 0 0,-1 0-1 0 0,-1-1 1 0 0,1 1 0 0 0,-1-1-1 0 0,-1 7-249 0 0,0 6 233 0 0,0 0-1 0 0,1 0 0 0 0,2-1 0 0 0,0 7-232 0 0,2 38 83 0 0,-4-60-221 0 0,0 0-1 0 0,0 0 1 0 0,0 0-1 0 0,-1 0 0 0 0,1 0 1 0 0,-1 0-1 0 0,0 0 1 0 0,0-1-1 0 0,0 1 0 0 0,0 0 1 0 0,-1 0-1 0 0,1-1 1 0 0,-1 1-1 0 0,1-1 1 0 0,-1 1-1 0 0,0-1 0 0 0,-1 1 139 0 0,-4-10-5193 0 0,-6-5 2163 0 0,5-2-30 0 0</inkml:trace>
  <inkml:trace contextRef="#ctx0" brushRef="#br0" timeOffset="2920.182">2556 387 13824 0 0,'0'0'629'0'0,"0"0"-12"0"0,1 0-393 0 0,43 0-259 0 0,98 2 1470 0 0,-100-1-842 0 0,-23-2 42 0 0,0 2 0 0 0,11 2-635 0 0,-28-3 51 0 0,0 1 1 0 0,1-1 0 0 0,-1 1-1 0 0,0-1 1 0 0,1 1 0 0 0,-1 0-1 0 0,0 0 1 0 0,0 0 0 0 0,0 0-1 0 0,0 0 1 0 0,0 0-1 0 0,0 1 1 0 0,0-1 0 0 0,0 1-1 0 0,0-1 1 0 0,-1 1 0 0 0,1 0-1 0 0,-1 0 1 0 0,1 0-52 0 0,0 1 121 0 0,-1 0 0 0 0,0 0 0 0 0,0 0 0 0 0,0 1 0 0 0,0-1 0 0 0,0 0 0 0 0,0 0 0 0 0,-1 1 0 0 0,0-1 0 0 0,0 0 1 0 0,0 1-1 0 0,0-1 0 0 0,0 0 0 0 0,-1 1-121 0 0,-2 18 624 0 0,-1 0-1 0 0,-5 15-623 0 0,-5 20 631 0 0,15-46-350 0 0,1 9-140 0 0,8-35-2443 0 0,-1-12-1314 0 0,-3 13 1761 0 0</inkml:trace>
  <inkml:trace contextRef="#ctx0" brushRef="#br0" timeOffset="3145.406">2984 207 18687 0 0,'-3'-1'287'0'0,"-3"-7"1449"0"0,5 8-1544 0 0,1 0-7 0 0,0 0-1 0 0,0 0-41 0 0,0 0-175 0 0,0 0 14 0 0,0 0 0 0 0,-1-1-1 0 0,1 1 1 0 0,0 0 0 0 0,0 0 0 0 0,-1 0-1 0 0,1 0 1 0 0,0 0 0 0 0,-1 0 0 0 0,1 0 0 0 0,0 0-1 0 0,-1 1 1 0 0,1-1 0 0 0,0 0 0 0 0,-1 0-1 0 0,1 0 1 0 0,0 0 0 0 0,-1 0 0 0 0,1 0 0 0 0,0 1-1 0 0,0-1 1 0 0,-1 0 0 0 0,1 0 0 0 0,0 0 18 0 0,-2 5-644 0 0,0 0-1 0 0,1 1 1 0 0,0-1 0 0 0,0 0 0 0 0,0 0 0 0 0,1 1-1 0 0,-1 1 645 0 0,1 4-6107 0 0</inkml:trace>
  <inkml:trace contextRef="#ctx0" brushRef="#br0" timeOffset="3753.99">3267 276 7832 0 0,'0'0'356'0'0,"0"0"-7"0"0,-4 6-206 0 0,-12 16 2225 0 0,-1-1 1 0 0,-10 9-2369 0 0,8-8 4298 0 0,-16 21-4298 0 0,29-35 292 0 0,1 1 0 0 0,0 0-1 0 0,0 1 1 0 0,1-1 0 0 0,0 1-1 0 0,0 0 1 0 0,1 0 0 0 0,1 0-1 0 0,0 1 1 0 0,0-1 0 0 0,1 0-1 0 0,0 10-291 0 0,1-17 53 0 0,0 1 0 0 0,1 0-1 0 0,-1 0 1 0 0,1-1-1 0 0,0 1 1 0 0,0 0-53 0 0,0-3 11 0 0,-1 1 1 0 0,0-1-1 0 0,1 0 0 0 0,-1 0 1 0 0,1 0-1 0 0,-1 0 0 0 0,1 0 1 0 0,0 0-1 0 0,0 0 0 0 0,-1 0 0 0 0,1 0 1 0 0,0 0-1 0 0,0 0 0 0 0,0 0 1 0 0,0-1-1 0 0,0 1 0 0 0,1 0-11 0 0,2 1 69 0 0,0 0 0 0 0,0-1 0 0 0,1 0 0 0 0,-1 0 0 0 0,1 0-1 0 0,-1-1 1 0 0,0 1 0 0 0,1-1 0 0 0,-1 0 0 0 0,5-1-69 0 0,-6 0 17 0 0,1 0 0 0 0,-1 0-1 0 0,0 0 1 0 0,1-1 0 0 0,-1 1 0 0 0,0-1 0 0 0,0 0-1 0 0,0 0 1 0 0,0 0 0 0 0,0 0 0 0 0,-1 0 0 0 0,1-1 0 0 0,-1 0-1 0 0,1 0-16 0 0,6-7 39 0 0,0-1-1 0 0,0-1 0 0 0,-2 0 0 0 0,1 0 0 0 0,5-13-38 0 0,1-8-328 0 0,8-25 328 0 0,-18 46-76 0 0,0 0-1 0 0,1 1 1 0 0,1 0 0 0 0,-1 0-1 0 0,2 0 1 0 0,0 0 0 0 0,0 1-1 0 0,7-7 77 0 0,-12 16-28 0 0,-1 0 0 0 0,1 0 0 0 0,0 0 0 0 0,0 0 0 0 0,-1 0 0 0 0,1 1 0 0 0,0-1 0 0 0,0 1 0 0 0,0-1 0 0 0,0 1 0 0 0,0-1 0 0 0,0 1 0 0 0,0 0 0 0 0,0 0 0 0 0,0 0 0 0 0,0 0 0 0 0,0 1 0 0 0,0-1 0 0 0,0 0 0 0 0,0 1 0 0 0,-1-1 0 0 0,1 1 0 0 0,0 0 0 0 0,0 0 0 0 0,0 0 0 0 0,-1 0 0 0 0,2 1 28 0 0,4 3 0 0 0,-1 0 0 0 0,-1 0 0 0 0,1 1 0 0 0,-1 0 0 0 0,0 0 0 0 0,-1 0 0 0 0,1 1 0 0 0,3 6 0 0 0,-1 1 0 0 0,-1-1 0 0 0,0 0 0 0 0,-1 1 0 0 0,1 6 0 0 0,15 58 315 0 0,-8-25 305 0 0,-13-51-549 0 0,0-2 19 0 0,0 0 5 0 0,0 0-6 0 0,0 0-1 0 0,0 0 10 0 0,1-9 196 0 0,3-8-370 0 0,1-1 0 0 0,0 1 0 0 0,1 0 0 0 0,1 1 0 0 0,1-1 0 0 0,0 1-1 0 0,2 1 1 0 0,-1 0 0 0 0,2 0 0 0 0,6-6 76 0 0,-9 11-199 0 0,-2 1 145 0 0,2 0 0 0 0,-1 0 1 0 0,1 1-1 0 0,1 0 1 0 0,-1 0-1 0 0,2 1 0 0 0,1-1 54 0 0,-9 6 0 0 0,1 0 0 0 0,-1 0 0 0 0,1 1 0 0 0,0-1 0 0 0,0 1 0 0 0,0 0 0 0 0,0 0 0 0 0,0 0 0 0 0,0 0 0 0 0,0 0 0 0 0,0 1 0 0 0,0-1 0 0 0,0 1 0 0 0,1 0 0 0 0,-1 0 0 0 0,0 0 0 0 0,0 0 0 0 0,0 1 0 0 0,0-1 0 0 0,1 1 0 0 0,-1 0 0 0 0,0 0 0 0 0,0 0 0 0 0,2 2 0 0 0,1 0 0 0 0,0 1 0 0 0,-1 0 0 0 0,0 0 0 0 0,0 0 0 0 0,0 1 0 0 0,0-1 0 0 0,-1 1 0 0 0,0 0 0 0 0,3 5 0 0 0,0-1 0 0 0,-2 1 0 0 0,1-1 0 0 0,-1 1 0 0 0,-1 0 0 0 0,0 0 0 0 0,1 2 0 0 0,4 25 32 0 0,-5-23-762 0 0,-1 0 0 0 0,2-1 0 0 0,-1 0 0 0 0,3 3 730 0 0,1-2-1024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16:47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93 6912 0 0,'0'-22'304'0'0,"-3"13"64"0"0,3-2-296 0 0,0 0-72 0 0,-4-1 0 0 0,1 2 0 0 0,0 2 1328 0 0,0 2 248 0 0,3 6 56 0 0,0 0 0 0 0,-4-3-1248 0 0,4 3-256 0 0,0 0-56 0 0,0 0-3904 0 0,4 9-776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7:55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36 6448 0 0,'-2'-2'147'0'0,"1"0"1"0"0,0 0-1 0 0,-1 0 0 0 0,0-1 1 0 0,1 2-1 0 0,-1-1 1 0 0,0 0-1 0 0,0 0 0 0 0,0 0-147 0 0,-7-5 5116 0 0,9 0-1136 0 0,-1 5-2489 0 0,2 8-921 0 0,3 13-339 0 0,0 0-1 0 0,2 2-230 0 0,-1-9 0 0 0,-2 1 0 0 0,0 0 0 0 0,0 1 0 0 0,-1-1-1 0 0,-1 10 1 0 0,0 7 0 0 0,0-14 0 0 0,-1-1 0 0 0,-1 12 0 0 0,-4 0 370 0 0,-1 1 0 0 0,-1-1 0 0 0,-1 0 0 0 0,-9 19-370 0 0,11-30 55 0 0,3-8-2 0 0,0 0 0 0 0,0 1 0 0 0,-1-1 0 0 0,0 0 0 0 0,-5 5-53 0 0,6-9 41 0 0,0 1 0 0 0,0-1 0 0 0,1 1-1 0 0,-1 0 1 0 0,1-1 0 0 0,0 1-1 0 0,0 0 1 0 0,1 0 0 0 0,-1 0 0 0 0,1 1-1 0 0,0 0-40 0 0,1-5 42 0 0,2 0-53 0 0,-1 0 0 0 0,0 0 0 0 0,1-1 0 0 0,-1 1 0 0 0,1-1 0 0 0,-1 1 0 0 0,0-1 0 0 0,1 0 0 0 0,0 1 11 0 0,5-2 155 0 0,1 1 0 0 0,-1-1 0 0 0,0 0 0 0 0,0-1 1 0 0,1 1-1 0 0,-1-2 0 0 0,0 1 0 0 0,1-1-155 0 0,7-2 103 0 0,65-15 147 0 0,-25 7-259 0 0,-39 9 46 0 0,0 1 0 0 0,1 0-1 0 0,2 1-36 0 0,-14 1 12 0 0,-1 1 0 0 0,1 0 0 0 0,0 0 0 0 0,0 1-1 0 0,0-1 1 0 0,0 1 0 0 0,-1 0 0 0 0,1 0 0 0 0,0 1 0 0 0,-1-1-1 0 0,1 1 1 0 0,3 2-12 0 0,-7-4-262 0 0,1 1-1 0 0,-1 0 1 0 0,1 0-1 0 0,-1 0 1 0 0,0 0-1 0 0,1 0 1 0 0,-1 0-1 0 0,0 1 0 0 0,0-1 1 0 0,1 0-1 0 0,-1 1 1 0 0,0-1-1 0 0,-1 1 1 0 0,1-1-1 0 0,0 1 1 0 0,0-1-1 0 0,-1 1 1 0 0,1-1-1 0 0,0 1 1 0 0,-1 0-1 0 0,0 0 263 0 0,0-1-6642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7:55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3224 0 0,'1'-1'240'0'0,"1"-1"240"0"0,-1 1 1758 0 0,-1 1 762 0 0,0 0 140 0 0,0 0-358 0 0,0 0-1613 0 0,0 0-1120 0 0,0 0-1 0 0,0 0 1 0 0,0-1 0 0 0,0 1-1 0 0,1 0 1 0 0,-1 0 0 0 0,0 0-1 0 0,0 0 1 0 0,0-1 0 0 0,0 1-1 0 0,0 0 1 0 0,1 0 0 0 0,-1 0-1 0 0,0 0 1 0 0,0 0 0 0 0,0 0 0 0 0,1-1-1 0 0,-1 1 1 0 0,0 0 0 0 0,0 0-1 0 0,1 0 1 0 0,-1 0 0 0 0,0 0-1 0 0,0 0 1 0 0,0 0 0 0 0,1 0-1 0 0,-1 0 1 0 0,0 0 0 0 0,0 0-1 0 0,1 0 1 0 0,-1 0 0 0 0,0 0-1 0 0,0 0 1 0 0,0 0 0 0 0,1 0 0 0 0,-1 0-1 0 0,0 1 1 0 0,0-1 0 0 0,0 0-1 0 0,1 0 1 0 0,-1 0 0 0 0,0 0-1 0 0,0 0 1 0 0,0 1 0 0 0,1-1-49 0 0,9 6 1274 0 0,-5-2-949 0 0,-1 0 0 0 0,0 1-1 0 0,0 0 1 0 0,0 0 0 0 0,2 5-325 0 0,-5-8 517 0 0,-1-2-5 0 0,0 19 599 0 0,-3 51-1094 0 0,1-36-17 0 0,-3 9 0 0 0,5-28-505 0 0,0-9-7647 0 0,0-6 1738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7:56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22 6448 0 0,'-9'-16'696'0'0,"6"11"-286"0"0,2 4 1724 0 0,1 1 746 0 0,0 0 148 0 0,0 0-378 0 0,0 0-1715 0 0,0 0-781 0 0,0 0-248 0 0,1 0-5 0 0,-1 0 1 0 0,1 1-1 0 0,-1-1 0 0 0,1 0 1 0 0,-1 1-1 0 0,1-1 1 0 0,-1 0-1 0 0,0 1 1 0 0,1-1-1 0 0,-1 0 0 0 0,1 1 1 0 0,-1-1-1 0 0,0 1 1 0 0,0-1-1 0 0,1 0 1 0 0,-1 1-1 0 0,0 0 99 0 0,3 3-3889 0 0,4-1-1995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7:56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13072 0 0,'2'3'127'0'0,"-1"0"0"0"0,1 0 1 0 0,-1 0-1 0 0,0 1 0 0 0,0-1 0 0 0,-1 0 1 0 0,1 1-1 0 0,-1-1 0 0 0,1 0 1 0 0,-1 1-1 0 0,0 0-127 0 0,3 26 457 0 0,-2-25-164 0 0,0 1 0 0 0,0 0 0 0 0,-1 0 1 0 0,0-1-1 0 0,-1 4-293 0 0,2 20 1212 0 0,0-11 93 0 0,0-1-1 0 0,-2 10-1304 0 0,1-1 1301 0 0,0-25-1149 0 0,0-1-31 0 0,0 0-8 0 0,0 0-5 0 0,0 0-17 0 0,0 0-10 0 0,-1 0-85 0 0,1 0 0 0 0,0 0 0 0 0,0-1 1 0 0,-1 1-1 0 0,1 0 0 0 0,0 0 0 0 0,0 0 0 0 0,0 0 0 0 0,-1-1 0 0 0,1 1 0 0 0,0 0 0 0 0,0 0 0 0 0,0-1 0 0 0,0 1 0 0 0,-1 0 0 0 0,1 0 0 0 0,0-1 0 0 0,0 1 0 0 0,0 0 0 0 0,0 0 0 0 0,0-1 0 0 0,0 1 0 0 0,0 0 1 0 0,0 0-1 0 0,0-1 0 0 0,0 1 0 0 0,0 0 0 0 0,0-1 0 0 0,0 1 0 0 0,0 0 4 0 0,0-12-223 0 0,0 9 148 0 0,1-8-126 0 0,1-1-1 0 0,0 1 1 0 0,0 0-1 0 0,1 1 1 0 0,2-4 201 0 0,-3 8-127 0 0,2-4-259 0 0,0-1 1 0 0,1 1 0 0 0,6-9 385 0 0,-9 16-6 0 0,0 1 1 0 0,-1 0-1 0 0,1-1 1 0 0,0 1-1 0 0,0 0 1 0 0,0 0-1 0 0,0 1 1 0 0,0-1 0 0 0,1 0-1 0 0,-1 1 1 0 0,0-1-1 0 0,1 1 1 0 0,-1 0-1 0 0,1 0 1 0 0,0 0-1 0 0,1-1 6 0 0,-2 2 0 0 0,-1-1-1 0 0,1 1 1 0 0,0 0-1 0 0,0 0 1 0 0,0 0 0 0 0,0 0-1 0 0,0 0 1 0 0,0 0-1 0 0,-1 0 1 0 0,1 0-1 0 0,0 1 1 0 0,0-1-1 0 0,0 1 1 0 0,0 0 0 0 0,-1-1-1 0 0,1 1 1 0 0,0 0-1 0 0,-1 0 1 0 0,1 0-1 0 0,0 0 1 0 0,-1 0-1 0 0,0 0 1 0 0,1 1 0 0 0,-1-1-1 0 0,1 1 1 0 0,8 11 121 0 0,0 1 0 0 0,-2-1 0 0 0,1 1 0 0 0,-2 1 0 0 0,1 1-121 0 0,0 1 456 0 0,38 63 687 0 0,-44-78-1114 0 0,-1 1 1 0 0,1 0-1 0 0,0-1 0 0 0,0 1 0 0 0,1-1 1 0 0,-1 1-1 0 0,1-1 0 0 0,-1 0 0 0 0,1 0 1 0 0,-1 0-1 0 0,1 0 0 0 0,0-1 0 0 0,0 1 1 0 0,0-1-1 0 0,0 0 0 0 0,0 0 0 0 0,0 0 1 0 0,0 0-1 0 0,1 0 0 0 0,-1-1 1 0 0,0 1-1 0 0,0-1 0 0 0,1 0 0 0 0,-1 0 1 0 0,0 0-1 0 0,1 0 0 0 0,-1-1 0 0 0,0 1 1 0 0,2-2-30 0 0,1 1 29 0 0,0-1 1 0 0,-1 0-1 0 0,1 0 1 0 0,-1 0-1 0 0,1-1 0 0 0,-1 0 1 0 0,0 0-1 0 0,0 0 1 0 0,0-1-1 0 0,-1 1 1 0 0,1-1-1 0 0,-1 0 1 0 0,0-1-1 0 0,0 1 1 0 0,3-5-30 0 0,4-8-237 0 0,-1 0 0 0 0,0-1 0 0 0,4-13 237 0 0,-11 24-140 0 0,0-1 0 0 0,-1 1-1 0 0,0 0 1 0 0,0-1 0 0 0,-1 0 0 0 0,1 1-1 0 0,-2-1 1 0 0,1 0 0 0 0,-1 1 0 0 0,-1-1-1 0 0,0-1 141 0 0,1 8 8 0 0,0 0 0 0 0,0 0 0 0 0,0 0-1 0 0,0 0 1 0 0,0 0 0 0 0,0 0 0 0 0,-1 0 0 0 0,1 0-1 0 0,0 0 1 0 0,-1 1 0 0 0,1-1 0 0 0,-1 0-1 0 0,1 0 1 0 0,-1 0 0 0 0,1 0 0 0 0,-1 1 0 0 0,1-1-1 0 0,-1 0 1 0 0,0 1 0 0 0,0-1 0 0 0,1 0-1 0 0,-1 1 1 0 0,0-1 0 0 0,0 1 0 0 0,0-1 0 0 0,1 1-1 0 0,-1 0 1 0 0,0-1 0 0 0,0 1 0 0 0,0 0-1 0 0,0-1 1 0 0,0 1 0 0 0,0 0 0 0 0,0 0 0 0 0,0 0-1 0 0,0 0 1 0 0,0 0 0 0 0,0 0 0 0 0,0 0-1 0 0,0 0 1 0 0,0 0 0 0 0,0 1 0 0 0,1-1 0 0 0,-2 1-8 0 0,-1 0 45 0 0,-1 0 0 0 0,1 1 1 0 0,-1-1-1 0 0,1 1 0 0 0,0 0 1 0 0,0 0-1 0 0,0 1 1 0 0,0-1-1 0 0,0 1 0 0 0,1-1 1 0 0,-2 2-46 0 0,-3 4 1 0 0,1 0 0 0 0,1 0 1 0 0,-1 0-1 0 0,1 1 0 0 0,1 0 0 0 0,-1 0 1 0 0,2 0-1 0 0,-1 1 0 0 0,1 1-1 0 0,2-8 0 0 0,0 0 0 0 0,0 1 0 0 0,1-1 0 0 0,-1 1 0 0 0,1-1 0 0 0,0 1 0 0 0,0-1 0 0 0,0 0 0 0 0,1 1 0 0 0,-1-1 0 0 0,1 1 0 0 0,0-1 0 0 0,0 0 0 0 0,0 0 0 0 0,0 1 0 0 0,0-1 0 0 0,1 0 0 0 0,-1 0 0 0 0,1 0 0 0 0,0 0 0 0 0,0 0 0 0 0,0-1-1 0 0,1 1 1 0 0,-1-1 0 0 0,0 1 0 0 0,1-1 0 0 0,2 2 0 0 0,3 1 8 0 0,1 0 0 0 0,-1-1-1 0 0,1 0 1 0 0,0 0 0 0 0,0 0-1 0 0,0-1 1 0 0,1-1-1 0 0,-1 0 1 0 0,1 0 0 0 0,0-1-1 0 0,8 0-7 0 0,17 0-1016 0 0,0-1-1 0 0,21-5 1017 0 0,-53 5-115 0 0,28-3-1053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7:57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110 155 14912 0 0,'0'0'340'0'0,"0"0"50"0"0,0 0 24 0 0,0 0-54 0 0,0-1-238 0 0,0 1-88 0 0,-1-1-1 0 0,1 1 1 0 0,0 0 0 0 0,0 0-1 0 0,0 0 1 0 0,0-1 0 0 0,0 1-1 0 0,0 0 1 0 0,0 0 0 0 0,-1 0-1 0 0,1 0 1 0 0,0-1 0 0 0,0 1-1 0 0,0 0 1 0 0,0 0-1 0 0,-1 0 1 0 0,1 0 0 0 0,0 0-1 0 0,0 0 1 0 0,0-1 0 0 0,-1 1-1 0 0,1 0 1 0 0,0 0 0 0 0,0 0-1 0 0,-1 0 1 0 0,1 0 0 0 0,0 0-1 0 0,0 0 1 0 0,0 0 0 0 0,-1 0-1 0 0,1 0 1 0 0,0 0-1 0 0,0 0 1 0 0,-1 0 0 0 0,1 0-1 0 0,0 0 1 0 0,0 0 0 0 0,0 0-1 0 0,-1 1 1 0 0,1-1 0 0 0,0 0-1 0 0,0 0 1 0 0,0 0 0 0 0,-1 0-1 0 0,1 0 1 0 0,0 0 0 0 0,0 1-1 0 0,0-1 1 0 0,0 0-1 0 0,-1 0 1 0 0,1 0 0 0 0,0 1-1 0 0,0-1 1 0 0,0 0-34 0 0,-4 8 896 0 0,0 3-583 0 0,0 0-1 0 0,1 1 0 0 0,1-1 0 0 0,0 1 1 0 0,0 0-1 0 0,1 3-312 0 0,-1 3 282 0 0,-10 142 1065 0 0,10-102-1068 0 0,2 0-1 0 0,5 26-278 0 0,-2-67 85 0 0,-2-9-70 0 0,0 0 1 0 0,0 0-1 0 0,-1 0 1 0 0,0 2-16 0 0,0-8-357 0 0,0-2-117 0 0,0 0-26 0 0,0 0-141 0 0,0-11-4496 0 0,-3 0-1004 0 0</inkml:trace>
  <inkml:trace contextRef="#ctx0" brushRef="#br0" timeOffset="331.308">11 155 6448 0 0,'3'-7'55'0'0,"-2"4"906"0"0,0 0-1 0 0,0 0 1 0 0,0 0-1 0 0,1-1 1 0 0,0 2-1 0 0,0-1 1 0 0,-1 0 0 0 0,3-2-961 0 0,1 1 414 0 0,1 1 0 0 0,-1 0 0 0 0,0 0 0 0 0,1 0 0 0 0,0 0 0 0 0,-1 1 0 0 0,1 0 1 0 0,0 0-1 0 0,0 1 0 0 0,2 0-414 0 0,13-3 165 0 0,2 2 0 0 0,4 0-165 0 0,-5 1 396 0 0,12 0 71 0 0,1 2 0 0 0,-1 1 0 0 0,1 2 0 0 0,-1 2 0 0 0,28 7-467 0 0,-58-12 38 0 0,0 1 1 0 0,0-1-1 0 0,0 1 0 0 0,0 0 0 0 0,0 0 1 0 0,0 0-1 0 0,2 3-38 0 0,-4-5 19 0 0,-1 1 0 0 0,0 0 0 0 0,0 0 0 0 0,0 0 0 0 0,1 0 0 0 0,-1 0 0 0 0,0 1-1 0 0,0-1 1 0 0,0 0 0 0 0,-1 0 0 0 0,1 1 0 0 0,0-1 0 0 0,0 0 0 0 0,-1 1 0 0 0,1-1 0 0 0,-1 1 0 0 0,1-1 0 0 0,-1 1 0 0 0,0-1 0 0 0,0 1 0 0 0,1-1 0 0 0,-1 1 0 0 0,0 0 0 0 0,0-1-19 0 0,-1 4 57 0 0,-1 0 0 0 0,1 0 1 0 0,-1-1-1 0 0,0 1 1 0 0,0-1-1 0 0,0 1 0 0 0,-1-1 1 0 0,0 0-1 0 0,0 0 0 0 0,0 0 1 0 0,0 0-1 0 0,0-1 1 0 0,-1 1-1 0 0,0 0-57 0 0,-12 9 311 0 0,1-1 0 0 0,-18 10-311 0 0,16-10 72 0 0,-102 60 5 0 0,86-52-723 0 0,-1-2-1 0 0,0-1 0 0 0,-2-2 1 0 0,-28 8 646 0 0,41-17-1751 0 0,14-6-1751 0 0,9 0 1468 0 0,0 0-12 0 0</inkml:trace>
  <inkml:trace contextRef="#ctx0" brushRef="#br0" timeOffset="662.139">357 493 6448 0 0,'0'0'498'0'0,"1"1"-327"0"0,6 11-39 0 0,-3-3 2655 0 0,-1 0 1 0 0,0 1-1 0 0,0-1 0 0 0,1 8-2787 0 0,-4-15 204 0 0,0 0 0 0 0,0 0 0 0 0,0 1 0 0 0,0-1 0 0 0,-1 0 0 0 0,1 0 0 0 0,-1 0 0 0 0,1 1 0 0 0,-1 0-204 0 0,-3 15 1064 0 0,5-16-1051 0 0,-1-1-1 0 0,0 1 1 0 0,0 0 0 0 0,-1 0 0 0 0,1-1-1 0 0,0 1 1 0 0,0 0 0 0 0,-1 0-1 0 0,1-1 1 0 0,-1 1 0 0 0,0-1 0 0 0,1 1-1 0 0,-2 1-12 0 0,1-1 1 0 0,-1 0 0 0 0,1 1 0 0 0,0-1 0 0 0,0 0 0 0 0,0 1-1 0 0,0-1 1 0 0,1 1 0 0 0,-1-1 0 0 0,1 1-1 0 0,-1 1 66 0 0,0-4-9 0 0,1 1 1 0 0,0-1 0 0 0,-1 1 0 0 0,1-1-1 0 0,0 1 1 0 0,-1-1 0 0 0,1 0-1 0 0,-1 1 1 0 0,1-1 0 0 0,-1 1 0 0 0,1-1-1 0 0,-1 0 1 0 0,1 0 0 0 0,-1 1-1 0 0,1-1 1 0 0,-1 0 0 0 0,1 0 0 0 0,-1 1-1 0 0,0-1 1 0 0,1 0 0 0 0,-1 0-1 0 0,1 0 1 0 0,-1 0 0 0 0,0 0 0 0 0,1 0-1 0 0,-1 0 1 0 0,1 0 0 0 0,-1 0 0 0 0,0 0-1 0 0,1-1 1 0 0,-1 1 0 0 0,1 0-1 0 0,-1 0 1 0 0,1 0 0 0 0,-1-1 0 0 0,0 1-58 0 0,1-1-9 0 0,-1 1 0 0 0,0-1 1 0 0,0 1-1 0 0,0-1 0 0 0,1 0 1 0 0,-1 1-1 0 0,0-1 1 0 0,1 0-1 0 0,-1 0 0 0 0,1 0 1 0 0,-1 1-1 0 0,1-1 0 0 0,-1 0 1 0 0,1 0-1 0 0,0 0 0 0 0,-1 0 1 0 0,1 0-1 0 0,0 0 1 0 0,0 0-1 0 0,-1 0 0 0 0,1 0 1 0 0,0 0 8 0 0,0-1-29 0 0,0-3-22 0 0,0 1-1 0 0,0 0 1 0 0,1-1 0 0 0,-1 1 0 0 0,1 0-1 0 0,0-1 1 0 0,0 1 0 0 0,1-1 51 0 0,5-21-76 0 0,-6 21 62 0 0,0 1-1 0 0,0-1 1 0 0,1 1 0 0 0,-1-1 0 0 0,1 1-1 0 0,0 0 1 0 0,0 0 0 0 0,1 0 0 0 0,-1 0-1 0 0,2-1 15 0 0,15-18-169 0 0,2 1 0 0 0,11-10 169 0 0,-23 25-122 0 0,1-1-1 0 0,0 1 1 0 0,0 1 0 0 0,0-1-1 0 0,1 2 1 0 0,0-1 0 0 0,8-2 122 0 0,-12 6 54 0 0,4-2-116 0 0,1 0 0 0 0,-1 0 0 0 0,1 2 1 0 0,0-1-1 0 0,3 1 62 0 0,-5 1-112 0 0,-2 0-1094 0 0,-1 1-1 0 0,1 0 1 0 0,-1 0 0 0 0,5 1 1206 0 0,-1 0-2349 0 0</inkml:trace>
  <inkml:trace contextRef="#ctx0" brushRef="#br0" timeOffset="996.575">737 482 12672 0 0,'0'0'578'0'0,"-3"14"212"0"0,0-8-378 0 0,0 0 0 0 0,-1-1 0 0 0,0 1 0 0 0,0 0 0 0 0,0-1 0 0 0,-1 0-412 0 0,1 0 448 0 0,0 0 0 0 0,0 1 0 0 0,0-1 0 0 0,0 1 0 0 0,1 0-1 0 0,0 0-447 0 0,2-4 96 0 0,0 1 0 0 0,1-1-1 0 0,-1 1 1 0 0,0 0 0 0 0,1-1 0 0 0,0 1-1 0 0,-1-1 1 0 0,1 1 0 0 0,0 0-1 0 0,1-1 1 0 0,-1 1 0 0 0,0 0-1 0 0,1 0-95 0 0,0-1 47 0 0,1 0-1 0 0,-1 0 1 0 0,1 0 0 0 0,-1 0-1 0 0,1 0 1 0 0,0 0-1 0 0,0-1 1 0 0,0 1-1 0 0,0 0 1 0 0,0-1-1 0 0,0 0 1 0 0,0 0 0 0 0,0 1-1 0 0,0-1 1 0 0,1 0-1 0 0,-1-1 1 0 0,0 1-1 0 0,1 0 1 0 0,-1-1-1 0 0,1 1 1 0 0,-1-1 0 0 0,1 0-1 0 0,-1 0 1 0 0,1 0-47 0 0,6 0 38 0 0,0 0 1 0 0,0 0 0 0 0,0-1-1 0 0,-1 0 1 0 0,1-1 0 0 0,2 0-39 0 0,5-2 163 0 0,-2 1-82 0 0,0-1 0 0 0,0-1 0 0 0,0 0 0 0 0,6-4-81 0 0,-16 7 7 0 0,0 0 0 0 0,-1 0 0 0 0,1 0 0 0 0,-1-1 1 0 0,0 1-1 0 0,1-1 0 0 0,-1 0 0 0 0,-1 0 0 0 0,1 0 1 0 0,0-1-1 0 0,-1 1 0 0 0,1-1 0 0 0,-1 1 0 0 0,0-1 1 0 0,0 0-1 0 0,-1 0 0 0 0,2-3-7 0 0,-2 5 7 0 0,-1 0-1 0 0,1 1 1 0 0,-1-1-1 0 0,1 0 1 0 0,-1 1-1 0 0,0-1 1 0 0,0 0 0 0 0,0 1-1 0 0,0-1 1 0 0,0 0-1 0 0,0 0 1 0 0,0 1-1 0 0,0-1 1 0 0,-1 0 0 0 0,1 1-1 0 0,0-1 1 0 0,-1 0-1 0 0,0 1 1 0 0,1-1 0 0 0,-1 1-1 0 0,0-1 1 0 0,0 1-1 0 0,0-1 1 0 0,0 1-1 0 0,0-1 1 0 0,0 1 0 0 0,0 0-1 0 0,-1 0 1 0 0,1 0-1 0 0,-1-1-6 0 0,-3-3 2 0 0,-1 1-1 0 0,1-1 1 0 0,-1 1-1 0 0,0 0 1 0 0,0 1-1 0 0,0 0 1 0 0,0 0-1 0 0,-1 0 1 0 0,1 1-1 0 0,-1-1 1 0 0,0 2 0 0 0,-4-2-2 0 0,-12 0-136 0 0,1 0 0 0 0,-1 2 1 0 0,-5 0 135 0 0,-14 0-180 0 0,32 0-161 0 0,0 1 0 0 0,1 0 0 0 0,-1 0 0 0 0,0 1 0 0 0,0 1-1 0 0,0-1 1 0 0,1 1 0 0 0,-8 3 341 0 0,13-2-1286 0 0,-1 1-321 0 0,4-3-3236 0 0,1-1-179 0 0</inkml:trace>
  <inkml:trace contextRef="#ctx0" brushRef="#br0" timeOffset="1354.122">1408 78 15288 0 0,'-18'-6'659'0'0,"-1"1"0"0"0,1 1 1 0 0,-15-1-660 0 0,23 4 150 0 0,0 1-1 0 0,1 0 1 0 0,-1 0 0 0 0,0 1-1 0 0,0 0 1 0 0,0 1 0 0 0,1 0-1 0 0,-2 1-149 0 0,3-1 132 0 0,-1 1 0 0 0,2 0 0 0 0,-1 0-1 0 0,0 1 1 0 0,1 0 0 0 0,-1 0 0 0 0,1 1-1 0 0,0 0 1 0 0,1 0 0 0 0,-1 1 0 0 0,1 0-1 0 0,0 0 1 0 0,1 0 0 0 0,-1 1 0 0 0,1 0-1 0 0,-1 2-131 0 0,0 1 84 0 0,1 0-1 0 0,0 0 0 0 0,0 1 0 0 0,1 0 1 0 0,1 0-1 0 0,0 0 0 0 0,0 0 1 0 0,0 9-84 0 0,0 14 215 0 0,1 0 1 0 0,2 9-216 0 0,-1 22 52 0 0,1-49-103 0 0,1-1 0 0 0,1 1 1 0 0,2 11 50 0 0,1 4 274 0 0,7 28 674 0 0,-8-42-689 0 0,-1 0 0 0 0,2 17-259 0 0,0 19 133 0 0,-2-27 266 0 0,-1 0-1 0 0,-1 0 0 0 0,-1 0 1 0 0,-2 0-1 0 0,-3 21-398 0 0,3-35-289 0 0,2-9 261 0 0,0 0-1 0 0,-1 0 0 0 0,1-1 1 0 0,-1 1-1 0 0,0 0 0 0 0,1-1 1 0 0,-2 1 28 0 0,2-2-54 0 0,-1 0 1 0 0,1 0-1 0 0,0-1 1 0 0,-1 1-1 0 0,0 0 1 0 0,1-1 0 0 0,-1 1-1 0 0,1-1 1 0 0,-1 1-1 0 0,0-1 1 0 0,1 1-1 0 0,-1-1 1 0 0,0 1-1 0 0,0-1 1 0 0,1 0 0 0 0,-1 1-1 0 0,0-1 1 0 0,0 0-1 0 0,0 0 1 0 0,1 1-1 0 0,-1-1 1 0 0,0 0 0 0 0,0 0-1 0 0,0 0 1 0 0,0 0-1 0 0,0 0 54 0 0,0 0-309 0 0,-1-1 1 0 0,1 1-1 0 0,-1-1 0 0 0,0 1 0 0 0,1-1 0 0 0,0 0 0 0 0,-1 1 1 0 0,1-1-1 0 0,-1 0 0 0 0,0-1 309 0 0,1 1-637 0 0,-11-6-6697 0 0</inkml:trace>
  <inkml:trace contextRef="#ctx0" brushRef="#br0" timeOffset="1621.397">871 502 15664 0 0,'0'0'718'0'0,"0"0"-19"0"0,2 0-449 0 0,29 6 57 0 0,1-2-1 0 0,0-1 1 0 0,2-1-307 0 0,-17-1 564 0 0,27 0 1038 0 0,0-1-1 0 0,2-2-1601 0 0,20-6-533 0 0,-46 4-2355 0 0,0-1 1 0 0,4-2 2887 0 0,-12 2-6758 0 0</inkml:trace>
  <inkml:trace contextRef="#ctx0" brushRef="#br0" timeOffset="1903.127">1462 390 6448 0 0,'0'0'498'0'0,"0"14"1829"0"0,-1-8-725 0 0,1 0 0 0 0,0 0 1 0 0,0 0-1 0 0,1 0 0 0 0,1 5-1602 0 0,2 9 1898 0 0,1 0-1 0 0,2 2-1897 0 0,0-4 1095 0 0,-5-13-819 0 0,0 0 0 0 0,0 0 1 0 0,0-1-1 0 0,-1 1 0 0 0,0 0 0 0 0,0 1-276 0 0,6 19 696 0 0,-6-22-584 0 0,0 1 0 0 0,0 0 0 0 0,0-1 0 0 0,0 1 0 0 0,-1 0 0 0 0,1 3-112 0 0,-1-6 176 0 0,-3 0 336 0 0,2 1-2096 0 0,-2-2-5256 0 0,-3 0-679 0 0</inkml:trace>
  <inkml:trace contextRef="#ctx0" brushRef="#br0" timeOffset="2224.807">1455 188 19063 0 0,'0'0'432'0'0,"0"0"66"0"0,0 0 23 0 0,1 0-60 0 0,3 0-287 0 0,-2 0-162 0 0,0 1 0 0 0,-1-1 0 0 0,1 0 0 0 0,0 0 0 0 0,-1 1 0 0 0,1-1 0 0 0,-1 1 0 0 0,1 0 0 0 0,0-1 0 0 0,-1 1 0 0 0,0 0 0 0 0,1 0 0 0 0,-1 0 0 0 0,1 0 1 0 0,-1 0-1 0 0,0 0 0 0 0,0 0 0 0 0,0 1 0 0 0,0-1 0 0 0,0 0 0 0 0,1 2-12 0 0,2 3-362 0 0,-1 0 0 0 0,1 1-1 0 0,-1-1 1 0 0,1 5 362 0 0,0 0-1415 0 0,2 4 10 0 0,-2-1-16 0 0</inkml:trace>
  <inkml:trace contextRef="#ctx0" brushRef="#br0" timeOffset="2974.38">1674 463 13248 0 0,'9'1'407'0'0,"-1"0"-219"0"0,0 0-1 0 0,1 0 0 0 0,-1-1 1 0 0,0 0-1 0 0,0 0 1 0 0,6-2-188 0 0,-2 0 372 0 0,-9 2-154 0 0,1-1-1 0 0,-1 1 0 0 0,0-1 0 0 0,1 0 0 0 0,-1 0 1 0 0,0 0-1 0 0,2-2-217 0 0,23-10 1331 0 0,-18 8-910 0 0,1 0 0 0 0,-2 0 1 0 0,1-1-1 0 0,0 0 0 0 0,0-2-421 0 0,0-1 226 0 0,0-1-1 0 0,-1 0 1 0 0,0 0-1 0 0,-1-1 1 0 0,0 0-1 0 0,0-3-225 0 0,-6 11 21 0 0,0 0-1 0 0,-1-1 1 0 0,1 0-1 0 0,-1 1 1 0 0,0-1-1 0 0,0 0 0 0 0,0 1 1 0 0,0-1-1 0 0,-1 0 1 0 0,0 0-1 0 0,0 0 1 0 0,0 0-1 0 0,0 0 1 0 0,0 1-1 0 0,-1-1 0 0 0,1 0 1 0 0,-1 0-1 0 0,-1-1-20 0 0,2 3-16 0 0,-1 0-1 0 0,0 1 0 0 0,1-1 1 0 0,-1 0-1 0 0,0 1 0 0 0,0-1 1 0 0,0 0-1 0 0,0 1 0 0 0,0 0 1 0 0,-1-1-1 0 0,1 1 0 0 0,0 0 1 0 0,-1-1-1 0 0,1 1 0 0 0,0 0 1 0 0,-1 0-1 0 0,0 0 0 0 0,-1 0 17 0 0,2 0 59 0 0,0 1-18 0 0,-4-3-83 0 0,0-1 40 0 0,4 3 61 0 0,0 0-4 0 0,-1 0-57 0 0,0 0 1 0 0,1-1-1 0 0,0 1 1 0 0,-1 0-1 0 0,1-1 1 0 0,0 1 0 0 0,0-1-1 0 0,0 0 1 0 0,0 1-1 0 0,0-1 1 0 0,0 0-1 0 0,0 0 1 0 0,0 1-1 0 0,1-1 1 0 0,-1 0-1 0 0,1 0 1 0 0,-1-1 1 0 0,1 1-29 0 0,0-1 15 0 0,0 1 0 0 0,0-1-1 0 0,0 1 1 0 0,0-1 0 0 0,1 1-1 0 0,-1-1 1 0 0,1 1 0 0 0,0 0-1 0 0,-1-1 1 0 0,1 1 0 0 0,1-1 14 0 0,-1 0-24 0 0,0 0 1 0 0,0 1-1 0 0,0-1 1 0 0,0 0 0 0 0,-1-1-1 0 0,1 1 1 0 0,-1 0 0 0 0,0 0-1 0 0,0-1 24 0 0,-1-7-88 0 0,0 8 41 0 0,1 0 1 0 0,0 0-1 0 0,-1 1 1 0 0,1-1-1 0 0,0 0 0 0 0,1-3 47 0 0,-1 3-51 0 0,0-1 0 0 0,0 1 0 0 0,0-1 0 0 0,0 1-1 0 0,-1-1 1 0 0,1 1 0 0 0,-1-1 0 0 0,0 1 51 0 0,-2-21-239 0 0,3 23 233 0 0,0 0 0 0 0,0 1 0 0 0,0-1-1 0 0,0 0 1 0 0,0 0 0 0 0,0 0-1 0 0,-1 0 1 0 0,1 0 0 0 0,0 0 0 0 0,0 1-1 0 0,-1-1 1 0 0,1 0 0 0 0,0 0-1 0 0,-1 0 1 0 0,1 0 0 0 0,-1 1 0 0 0,1-1 6 0 0,-12-20-86 0 0,10 16 74 0 0,-7 24-304 0 0,13 7 106 0 0,-3-23 252 0 0,-1 1 1 0 0,1-1 0 0 0,-1 1-1 0 0,1 0 1 0 0,-1-1 0 0 0,0 1-1 0 0,0-1 1 0 0,-1 1 0 0 0,1 0-1 0 0,-1 2-42 0 0,0-3 43 0 0,1 0 0 0 0,-1 0-1 0 0,1 0 1 0 0,0 1-1 0 0,0-1 1 0 0,1 2-43 0 0,-1-3 17 0 0,0 0 0 0 0,0 0 0 0 0,0 0 0 0 0,0 0 0 0 0,0 0 0 0 0,0 0-1 0 0,0 0 1 0 0,0 0 0 0 0,-1 0 0 0 0,1 0 0 0 0,-1 0 0 0 0,0 0 0 0 0,1 0 0 0 0,-1 0 0 0 0,0-1 0 0 0,0 1-1 0 0,0 0 1 0 0,-1 0-17 0 0,1 0 20 0 0,0 0 0 0 0,-1 1-1 0 0,1-1 1 0 0,0 0-1 0 0,0 1 1 0 0,0 0-1 0 0,1-1 1 0 0,-1 1 0 0 0,0-1-1 0 0,1 1 1 0 0,0 0-20 0 0,-5 17 112 0 0,3-13-67 0 0,0 0 0 0 0,0 0-1 0 0,0 0 1 0 0,1-1-1 0 0,0 1 1 0 0,1 1-1 0 0,-1 5-44 0 0,0-4 46 0 0,0 0 0 0 0,0 0 1 0 0,-1-1-1 0 0,-1 1 0 0 0,1-1 0 0 0,-2 2-46 0 0,-5 20 35 0 0,-16 61 136 0 0,24-84-83 0 0,-1-1 0 0 0,1 1 0 0 0,0 0 1 0 0,1 3-89 0 0,-5 25 496 0 0,2-24-288 0 0,1 0-1 0 0,0 1 0 0 0,1-1 0 0 0,0 0 0 0 0,1 5-207 0 0,0-13 0 0 0,1 1 0 0 0,-1-1 0 0 0,1 0 0 0 0,0 1 0 0 0,0-1 0 0 0,0 2 0 0 0,4 18 0 0 0,-3-20 0 0 0,-1 1 0 0 0,1-1 0 0 0,0 1 0 0 0,0-1 0 0 0,0 0 0 0 0,0 0 0 0 0,0 0 0 0 0,1 1 0 0 0,20 9 0 0 0,-17-11 0 0 0,0-1 0 0 0,1 0 0 0 0,-1 0 0 0 0,1-1 0 0 0,-1 0 0 0 0,1 0 0 0 0,-1-1 0 0 0,4 0 0 0 0,9-2 0 0 0,-1-1 0 0 0,8-3 0 0 0,45-18 0 0 0,-42 14 0 0 0,-22 8 0 0 0,-1-1 0 0 0,0 1 0 0 0,0-1 0 0 0,0-1 0 0 0,4-3 0 0 0,9-6 0 0 0,-2 1-457 0 0,-1-1 0 0 0,-1-1 0 0 0,3-3 457 0 0,21-21-733 0 0,-37 37 727 0 0,0 0 0 0 0,1 0 0 0 0,-1-1 0 0 0,-1 1 0 0 0,1 0 0 0 0,0-1 0 0 0,-1 0-1 0 0,1 1 1 0 0,-1-1 0 0 0,1 0 0 0 0,-1 0 0 0 0,0 1 0 0 0,-1-1 0 0 0,1 0 0 0 0,0 0-1 0 0,-1 0 1 0 0,1 0 0 0 0,-1 0 0 0 0,0 0 0 0 0,0 0 0 0 0,0-1 0 0 0,-1 0 6 0 0,1 3 7 0 0,-1 1 1 0 0,0-1 0 0 0,1 0 0 0 0,-1 0-1 0 0,0 0 1 0 0,0 1 0 0 0,1-1 0 0 0,-1 0-1 0 0,0 1 1 0 0,0-1 0 0 0,0 1-1 0 0,0-1 1 0 0,0 1 0 0 0,0-1 0 0 0,0 1-1 0 0,0 0 1 0 0,0-1 0 0 0,0 1 0 0 0,0 0-1 0 0,0 0 1 0 0,-1 0-8 0 0,-24-3 44 0 0,21 4 47 0 0,0-1 1 0 0,0 1-1 0 0,1 0 0 0 0,-1 1 0 0 0,0-1 0 0 0,0 1 0 0 0,1 0 0 0 0,-1 0 0 0 0,1 0 0 0 0,0 1 1 0 0,0-1-1 0 0,0 1 0 0 0,0 0-91 0 0,-4 3 102 0 0,1 0 1 0 0,0 0 0 0 0,0 1-1 0 0,1 0 1 0 0,0 0-1 0 0,-2 4-102 0 0,5-7 41 0 0,1 0 0 0 0,-1 0-1 0 0,1 0 1 0 0,0 1 0 0 0,0-1-1 0 0,1 1 1 0 0,-1 0 0 0 0,1-1-1 0 0,0 1 1 0 0,0 0 0 0 0,0 0-1 0 0,1-1 1 0 0,0 1 0 0 0,0 0-1 0 0,0 4-40 0 0,1-6 53 0 0,0 1 0 0 0,-1-1 0 0 0,1 0 0 0 0,1 0 0 0 0,-1 1 0 0 0,0-1 0 0 0,1 0 0 0 0,0 0 0 0 0,-1 0 0 0 0,1 0 0 0 0,0 0 0 0 0,1-1-1 0 0,-1 1 1 0 0,0-1 0 0 0,1 1 0 0 0,0-1 0 0 0,-1 0 0 0 0,1 0 0 0 0,0 0 0 0 0,0 0 0 0 0,0-1 0 0 0,0 1-53 0 0,16 6 156 0 0,-1-1 0 0 0,1 0 0 0 0,0-1 0 0 0,1-2 0 0 0,-1 0 0 0 0,1-1 0 0 0,3 0-156 0 0,42 1-22 0 0,34-2 22 0 0,-81-2-101 0 0,22-1-1439 0 0,-3-2-4256 0 0,-5 1-2243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8:5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9 326 2760 0 0,'0'0'125'0'0,"0"0"295"0"0,-5 8 4106 0 0,4-4 2757 0 0,-1-1-3329 0 0,4-12-3084 0 0,4-15-526 0 0,1-24 168 0 0,-2 25-435 0 0,-2 1-1 0 0,-1-1 0 0 0,-1-2-76 0 0,0 16 0 0 0,0 0 0 0 0,0 0 0 0 0,1 0 0 0 0,1 0 0 0 0,-1 0 0 0 0,5-9 0 0 0,-5 12-16 0 0,-1 4-61 0 0,14 5-103 0 0,-13-1 166 0 0,0-1-1 0 0,0 1 1 0 0,0-1-1 0 0,0 1 1 0 0,0 0-1 0 0,0 0 1 0 0,-1 0-1 0 0,1 0 1 0 0,-1 0-1 0 0,1 0 1 0 0,0 2 14 0 0,14 30-88 0 0,-10-20 88 0 0,35 75-64 0 0,-34-77 64 0 0,1 0 0 0 0,8 7 0 0 0,-13-15 2 0 0,0-1-1 0 0,1 1 0 0 0,-1-1 1 0 0,1 0-1 0 0,0 0 0 0 0,-1-1 1 0 0,2 1-1 0 0,-1-1 0 0 0,0 0 1 0 0,2 1-2 0 0,-5-3 18 0 0,0 1 1 0 0,0-1 0 0 0,0 0-1 0 0,0 0 1 0 0,-1 1-1 0 0,1-1 1 0 0,0 0 0 0 0,0 0-1 0 0,0 0 1 0 0,0 0 0 0 0,0 0-1 0 0,0 0 1 0 0,0 0-1 0 0,0-1 1 0 0,0 1 0 0 0,-1 0-1 0 0,1 0 1 0 0,0-1 0 0 0,0 1-1 0 0,0 0 1 0 0,0-1-1 0 0,-1 1 1 0 0,1-1 0 0 0,0 1-1 0 0,0-1 1 0 0,-1 1 0 0 0,1-1-1 0 0,0 0 1 0 0,-1 1-1 0 0,1-1 1 0 0,-1 0 0 0 0,1 0-19 0 0,0 0 58 0 0,3-5 87 0 0,0 1 0 0 0,0-1 0 0 0,-1-1 0 0 0,0 1-1 0 0,0 0 1 0 0,-1-1 0 0 0,0 1 0 0 0,0-1 0 0 0,0 0-1 0 0,-1 0 1 0 0,0-1-145 0 0,9-31 299 0 0,-3 14-184 0 0,-1 0-1 0 0,-1-2-114 0 0,7-30 43 0 0,-8 35-43 0 0,-3 16 0 0 0,0 0 0 0 0,0-1 0 0 0,0 1 0 0 0,2-4 0 0 0,0 6-12 0 0,-2 3-52 0 0,-1 0 27 0 0,1 1-1 0 0,-1 0 1 0 0,1 0-1 0 0,-1-1 1 0 0,0 1-1 0 0,1 0 0 0 0,-1 0 1 0 0,1-1-1 0 0,-1 1 1 0 0,1 0-1 0 0,-1 0 1 0 0,1 0-1 0 0,-1 0 1 0 0,1 0-1 0 0,-1 0 1 0 0,1 0-1 0 0,-1 0 1 0 0,1 0-1 0 0,-1 0 0 0 0,1 0 1 0 0,-1 0-1 0 0,1 0 1 0 0,-1 0-1 0 0,1 1 1 0 0,-1-1-1 0 0,0 0 1 0 0,1 0-1 0 0,-1 0 1 0 0,1 1-1 0 0,-1-1 0 0 0,1 0 1 0 0,-1 1-1 0 0,0-1 1 0 0,1 0-1 0 0,-1 1 1 0 0,0-1-1 0 0,1 0 1 0 0,-1 1-1 0 0,0-1 1 0 0,0 1 37 0 0,6 16-2651 0 0,-5-13 1694 0 0,5 6-1737 0 0,0 0-3178 0 0</inkml:trace>
  <inkml:trace contextRef="#ctx0" brushRef="#br0" timeOffset="313.219">502 210 2304 0 0,'0'0'101'0'0,"0"0"278"0"0,0 0 1082 0 0,0 0 479 0 0,0 0 92 0 0,2 0 8747 0 0,-2 2-11449 0 0,-1 9 940 0 0,1 0 0 0 0,-1 0 0 0 0,2-1 0 0 0,0 3-270 0 0,0 17 349 0 0,0-13-327 0 0,1 8-24 0 0,-3-18-101 0 0,0 1-1 0 0,1 0 1 0 0,0 0-1 0 0,0-1 1 0 0,1 1-1 0 0,0 0 1 0 0,0-1-1 0 0,2 3 104 0 0,-1-1-4607 0 0,-4 2-1557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30:01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1 113 1840 0 0,'6'-16'381'0'0,"7"-16"5586"0"0,-8 17-4573 0 0,-5 14-983 0 0,0 1 70 0 0,7-8 1016 0 0,-3 2-369 0 0,-8 9 3368 0 0,2 1-4427 0 0,0 0-1 0 0,0-1 1 0 0,1 1-1 0 0,-1 0 1 0 0,1 0-1 0 0,0 0 1 0 0,0 0-1 0 0,0 1 1 0 0,1-1-1 0 0,0 0 1 0 0,0 0-1 0 0,0 2-68 0 0,-3 15 166 0 0,2-13-127 0 0,-4 18 19 0 0,1 1 0 0 0,1 0 0 0 0,1 0 0 0 0,1 0-1 0 0,3 19-57 0 0,-2-44 0 0 0,0-1 0 0 0,1 1 0 0 0,-1-1 0 0 0,0 0 0 0 0,1 1 0 0 0,0-1 0 0 0,-1 0 0 0 0,1 0 0 0 0,0 1 0 0 0,-1-1 0 0 0,1 0 0 0 0,0 0 0 0 0,0 0 0 0 0,0 0 0 0 0,0 0 0 0 0,0 0 0 0 0,0 0 0 0 0,1 0 0 0 0,-1-1 0 0 0,0 1 0 0 0,0 0 0 0 0,0-1 0 0 0,1 1 0 0 0,-1-1 0 0 0,0 1 0 0 0,1-1 0 0 0,-1 0 0 0 0,1 1 0 0 0,-1-1 0 0 0,1 0 0 0 0,3-1 13 0 0,0-1-1 0 0,-1 0 1 0 0,1 0-1 0 0,-1 0 0 0 0,0-1 1 0 0,1 0-1 0 0,-1 0 1 0 0,0 0-1 0 0,-1 0 0 0 0,1 0 1 0 0,-1-1-1 0 0,1 1 1 0 0,-1-1-1 0 0,0 0 0 0 0,0 0 1 0 0,-1 0-1 0 0,3-4-12 0 0,5-8 42 0 0,4-9-183 0 0,-11 14 16 0 0,-1 6 483 0 0,2 15-159 0 0,1 16-199 0 0,-4-21 0 0 0,0 0 0 0 0,0 0 0 0 0,0 0 0 0 0,2 5 0 0 0,2 0-30 0 0,-4-4 27 0 0,1-1 1 0 0,0 0-1 0 0,1 0 0 0 0,-1 0 1 0 0,1 0-1 0 0,0-1 1 0 0,0 1-1 0 0,1-1 1 0 0,-1 0-1 0 0,1 1 1 0 0,0-2-1 0 0,0 1 0 0 0,1 0 3 0 0,-1-1 0 0 0,0 0 0 0 0,0 0 0 0 0,1-1 0 0 0,-1 1 0 0 0,1-1 0 0 0,1 0 0 0 0,-5-1 0 0 0,0-1 0 0 0,1 0 0 0 0,-1 0 0 0 0,1 1 0 0 0,0-1 0 0 0,-1 0 0 0 0,1 0 0 0 0,-1 0 0 0 0,1 0 0 0 0,-1-1 0 0 0,1 1 0 0 0,-1 0 0 0 0,1-1 0 0 0,-1 1 0 0 0,1-1 0 0 0,-1 1 0 0 0,0-1 0 0 0,1 0 0 0 0,-1 0 0 0 0,0 1 0 0 0,1-1 0 0 0,-1-1 0 0 0,5-2 47 0 0,-1-1 0 0 0,0 1-1 0 0,0-1 1 0 0,0-1-1 0 0,0 1 1 0 0,-1-1-1 0 0,0 0 1 0 0,0 0 0 0 0,0 0-1 0 0,-1 0 1 0 0,0 0-1 0 0,0-1 1 0 0,-1 0-1 0 0,0 1 1 0 0,1-3-47 0 0,0-6 82 0 0,1-1 0 0 0,-2 1 0 0 0,0-1 1 0 0,-1 0-1 0 0,0-10-82 0 0,-1 17 23 0 0,-1-1-1 0 0,0 1 1 0 0,-1 0 0 0 0,1 0 0 0 0,-2 0 0 0 0,1 0 0 0 0,-1 0 0 0 0,-1 0 0 0 0,1 1 0 0 0,-3-3-23 0 0,3 7-9 0 0,1-1 0 0 0,-1 1 0 0 0,0 0 0 0 0,-1 1 0 0 0,1-1 0 0 0,-1 0 0 0 0,0 1 0 0 0,1 0-1 0 0,-1 0 1 0 0,-3-1 9 0 0,6 3-233 0 0,1 1-543 0 0,-2 0-2307 0 0,1 0-3040 0 0</inkml:trace>
  <inkml:trace contextRef="#ctx0" brushRef="#br0" timeOffset="655.256">563 205 1840 0 0,'0'0'272'0'0,"0"0"471"0"0,0 0 206 0 0,0 0 40 0 0,0 0-78 0 0,0 0-370 0 0,0 0-165 0 0,0 0-31 0 0,16 3 1555 0 0,1-1-841 0 0,-16-2-902 0 0,-1 0 17 0 0,0 0 2 0 0,14 3 2344 0 0,12-4-434 0 0,21-3-2086 0 0,-15-1 789 0 0,-1-2-1 0 0,3-1-788 0 0,-7 2 222 0 0,0 0 0 0 0,0 2-222 0 0,-5 6-1707 0 0,-22-2-253 0 0</inkml:trace>
  <inkml:trace contextRef="#ctx0" brushRef="#br0" timeOffset="951.392">669 296 8288 0 0,'0'0'638'0'0,"0"0"-243"0"0,0 0 514 0 0,6-2 1510 0 0,1 1-1818 0 0,1 0-165 0 0,-1-1 0 0 0,1 1-1 0 0,-1 1 1 0 0,1-1-1 0 0,0 1 1 0 0,-1 1-1 0 0,1 0 1 0 0,-1 0 0 0 0,1 0-1 0 0,0 1-435 0 0,3 1 311 0 0,0-1-1 0 0,0 0 0 0 0,0-1 1 0 0,3 0-311 0 0,24 3-863 0 0,-28-4-137 0 0,2-3-57 0 0</inkml:trace>
  <inkml:trace contextRef="#ctx0" brushRef="#br0" timeOffset="1789.763">1261 28 2760 0 0,'0'0'125'0'0,"-2"-10"516"0"0,1 9 3837 0 0,0 1 4507 0 0,-1 1-8911 0 0,0 0 1 0 0,1 1-1 0 0,-1 0 1 0 0,0-1-1 0 0,1 1 1 0 0,-1 0-1 0 0,1 0 1 0 0,0 0-1 0 0,0 0 1 0 0,-1 0-1 0 0,1 0 0 0 0,0 0 1 0 0,1 0-1 0 0,-1 1-74 0 0,-9 37 302 0 0,4-12-148 0 0,3-18-124 0 0,1 0-1 0 0,0 0 1 0 0,1 0-1 0 0,0 0 1 0 0,0 1-1 0 0,1-1 1 0 0,1 4-30 0 0,0-6 2 0 0,0 0 0 0 0,0-1 0 0 0,0 0 0 0 0,1 1 0 0 0,0-1 0 0 0,1 0 0 0 0,0 0 0 0 0,0 0 0 0 0,0 0 0 0 0,2 1-2 0 0,-5-7 2 0 0,0-1-1 0 0,0 1 1 0 0,0-1-1 0 0,1 1 1 0 0,-1-1-1 0 0,0 0 1 0 0,0 1-1 0 0,0-1 1 0 0,1 0 0 0 0,-1 1-1 0 0,0-1 1 0 0,1 1-1 0 0,-1-1 1 0 0,0 0-1 0 0,1 0 1 0 0,-1 1-1 0 0,0-1 1 0 0,1 0 0 0 0,-1 0-1 0 0,1 1 1 0 0,-1-1-1 0 0,0 0 1 0 0,1 0-1 0 0,-1 0 1 0 0,1 0-1 0 0,-1 1 1 0 0,1-1-1 0 0,-1 0 1 0 0,1 0 0 0 0,-1 0-1 0 0,1 0 1 0 0,-1 0-2 0 0,1 0 3 0 0,1 0 2 0 0,0 1 0 0 0,1-1 0 0 0,-1 0 0 0 0,0 0 0 0 0,0 0 0 0 0,1 0 0 0 0,-1 0 0 0 0,0 0 0 0 0,0-1-1 0 0,0 1 1 0 0,1-1 0 0 0,-1 1 0 0 0,0-1 0 0 0,0 0 0 0 0,1 0-5 0 0,1-2 15 0 0,0 1 0 0 0,0-1 0 0 0,0 1 0 0 0,0-1 1 0 0,-1 0-1 0 0,1 0 0 0 0,1-3-15 0 0,3-3 51 0 0,-1-1 0 0 0,0 0 0 0 0,0 0 0 0 0,-1-1 0 0 0,3-7-51 0 0,-3-6 104 0 0,-5 23-39 0 0,-1 1 57 0 0,0 0-1 0 0,0 0-8 0 0,0 0-2 0 0,6 14 202 0 0,3 10-222 0 0,-8-21-96 0 0,0 0-1 0 0,0 1 1 0 0,0-1 0 0 0,1 0-1 0 0,-1 0 1 0 0,1 0 0 0 0,0 0-1 0 0,0 0 1 0 0,0 0 0 0 0,0-1-1 0 0,0 1 6 0 0,3 2-1 0 0,0-2 0 0 0,-1 1 0 0 0,1-1 0 0 0,0 1 0 0 0,0-1 0 0 0,1-1 0 0 0,-1 1 0 0 0,5 1 1 0 0,-7-4 5 0 0,0 1 1 0 0,-1-1 0 0 0,1 1-1 0 0,0-1 1 0 0,0 0 0 0 0,0 0-1 0 0,0 0 1 0 0,0-1 0 0 0,0 1-1 0 0,-1 0 1 0 0,1-1 0 0 0,0 0-1 0 0,0 0 1 0 0,-1 0-1 0 0,1 0 1 0 0,0 0 0 0 0,-1-1-1 0 0,1 1 1 0 0,0-1-6 0 0,3-3 56 0 0,1 1 0 0 0,0-2 0 0 0,-1 1 0 0 0,0-1 0 0 0,-1 0 0 0 0,1 0 0 0 0,-1 0 0 0 0,0-1 0 0 0,-1 1 0 0 0,1-1 0 0 0,-1-1 0 0 0,-1 1 0 0 0,2-3-56 0 0,-1 0 41 0 0,-1-1-1 0 0,0 1 0 0 0,-1-1 0 0 0,0 1 1 0 0,-1-1-1 0 0,0 0 0 0 0,0 0 0 0 0,-1 1 1 0 0,-1-11-41 0 0,0 15 17 0 0,0 1-1 0 0,0 0 1 0 0,0 0 0 0 0,-1 0 0 0 0,0-1-17 0 0,1 4-25 0 0,1 1 0 0 0,-1-1 1 0 0,0 0-1 0 0,0 1 0 0 0,0-1 0 0 0,0 1 0 0 0,0-1 1 0 0,0 1-1 0 0,0-1 0 0 0,0 1 0 0 0,0 0 1 0 0,-1 0-1 0 0,1-1 0 0 0,0 1 0 0 0,-1 0 1 0 0,0 0 24 0 0,-13 3-1352 0 0,10-1-2995 0 0,3 4-1407 0 0</inkml:trace>
  <inkml:trace contextRef="#ctx0" brushRef="#br0" timeOffset="2121.207">1755 154 4608 0 0,'0'0'208'0'0,"-1"7"325"0"0,-1-2 497 0 0,0 0-1 0 0,0 0 1 0 0,-1-1-1 0 0,1 1 1 0 0,-1 0-1 0 0,-1-1 1 0 0,1 1-1 0 0,-1-1-1029 0 0,-1 2 442 0 0,1 0 0 0 0,0 0 0 0 0,0 1 0 0 0,0 0-442 0 0,-11 24 813 0 0,8-18-443 0 0,1 0-1 0 0,0 1 1 0 0,1-1 0 0 0,-1 5-370 0 0,5-15 51 0 0,0 2 83 0 0,8 4-69 0 0,-7-8-62 0 0,0-1 0 0 0,1 1-1 0 0,-1-1 1 0 0,0 0 0 0 0,1 1-1 0 0,-1-1 1 0 0,1 0 0 0 0,-1 0-1 0 0,1 1 1 0 0,-1-1 0 0 0,1 0-1 0 0,-1 0 1 0 0,0 0 0 0 0,1 0-1 0 0,-1 0 1 0 0,1 1-1 0 0,-1-1 1 0 0,1 0 0 0 0,-1 0-1 0 0,1 0 1 0 0,-1 0 0 0 0,1 0-1 0 0,-1 0 1 0 0,1-1 0 0 0,-1 1-1 0 0,1 0 1 0 0,-1 0 0 0 0,1 0-1 0 0,-1 0-2 0 0,1-1 17 0 0,3 1 19 0 0,-1 0 1 0 0,0 0-1 0 0,1-1 0 0 0,-1 0 1 0 0,0 1-1 0 0,1-1 1 0 0,-1-1-1 0 0,0 1 0 0 0,0 0 1 0 0,0-1-1 0 0,3-1-36 0 0,2-3 156 0 0,1 0-1 0 0,-1-1 0 0 0,1-2-155 0 0,9-6 200 0 0,-15 12-126 0 0,0 0-1 0 0,-1-1 0 0 0,1 1 0 0 0,-1-1 1 0 0,1 1-1 0 0,-1-1 0 0 0,0 0 0 0 0,-1 0 0 0 0,1 0 1 0 0,-1 0-1 0 0,1 0 0 0 0,-1 0 0 0 0,0-3-73 0 0,-1 7 3 0 0,0-1-1 0 0,0 0 1 0 0,0 0-1 0 0,0 0 1 0 0,0 0-1 0 0,0 1 1 0 0,0-1-1 0 0,0 0 1 0 0,0 0-1 0 0,0 0 1 0 0,0 0-1 0 0,-1 1 1 0 0,1-1-1 0 0,0 0 1 0 0,0 0-1 0 0,-1 1 1 0 0,1-1-1 0 0,-1 0 1 0 0,1 0-1 0 0,-1 1 1 0 0,1-1-1 0 0,-1 0 1 0 0,1 1-1 0 0,-1-1 1 0 0,0 1-1 0 0,1-1 1 0 0,-1 1-1 0 0,0-1 1 0 0,0 1-1 0 0,1-1 1 0 0,-1 1-1 0 0,0 0 1 0 0,0-1-1 0 0,1 1 0 0 0,-1 0 1 0 0,0 0-1 0 0,0 0 1 0 0,0 0-1 0 0,0-1-2 0 0,-5 0 52 0 0,0 1 0 0 0,0-1-1 0 0,-1 1 1 0 0,1 0 0 0 0,0 0-52 0 0,-1 0 10 0 0,1 0-61 0 0,1 1-1 0 0,-1 0 1 0 0,1-1 0 0 0,0 2 0 0 0,0-1 0 0 0,-1 1 0 0 0,1-1 0 0 0,0 1-1 0 0,0 1 1 0 0,-3 1 51 0 0,-15 10-4221 0 0,17-12 162 0 0,5-1-954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30:05.4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 1 11520 0 0,'0'0'886'0'0,"-6"8"-410"0"0,-5 21 3436 0 0,-8 30-3912 0 0,-11 77 814 0 0,8-32 48 0 0,16-72-408 0 0,-1 19-454 0 0,3-19 207 0 0,-6 24-207 0 0,7-31 57 0 0,3-21-45 0 0,0-1 0 0 0,0 1-1 0 0,-1 0 1 0 0,1-1 0 0 0,-1 1 0 0 0,0-1-1 0 0,0 1 1 0 0,-1 2-12 0 0,1-5 59 0 0,1-1 31 0 0,0 0 2 0 0,6-7-16 0 0,17-38-457 0 0,-4 8-218 0 0,1 0 0 0 0,10-11 599 0 0,-22 37-49 0 0,0 1 1 0 0,1-1-1 0 0,0 1 1 0 0,1 1-1 0 0,0 0 1 0 0,0 0-1 0 0,1 1 1 0 0,0 0-1 0 0,5-2 49 0 0,-13 8 1 0 0,9-4-2 0 0,-1 0 0 0 0,11-3 1 0 0,-18 7 1 0 0,-1 1 1 0 0,1 0-1 0 0,-1 0 0 0 0,1 1 0 0 0,0-1 0 0 0,-1 1 0 0 0,1 0 0 0 0,0 0 0 0 0,-1 0 0 0 0,1 0 0 0 0,0 1 0 0 0,0-1-1 0 0,-3 0 7 0 0,0 0 0 0 0,0 1 0 0 0,0-1 0 0 0,0 0-1 0 0,-1 0 1 0 0,1 1 0 0 0,0-1 0 0 0,0 0-1 0 0,0 1 1 0 0,-1-1 0 0 0,1 1 0 0 0,0-1-1 0 0,0 1 1 0 0,-1-1 0 0 0,1 1 0 0 0,0 0 0 0 0,0 0-7 0 0,2 2 132 0 0,-2-3 40 0 0,-1 2-4 0 0,-1 2-104 0 0,0 1 0 0 0,0-1 0 0 0,-1 0-1 0 0,1 0 1 0 0,-1 0 0 0 0,0 0 0 0 0,0 0-1 0 0,0 0 1 0 0,-1 0 0 0 0,1-1 0 0 0,-1 1-1 0 0,0-1 1 0 0,0 0 0 0 0,0 0 0 0 0,0 0-1 0 0,-4 2-63 0 0,-5 4 63 0 0,-1 2-1 0 0,-1 0 1 0 0,-1-1-1 0 0,-9 4-62 0 0,17-10 7 0 0,-1 1 1 0 0,1-1-1 0 0,0 1 1 0 0,0 1-1 0 0,1-1 1 0 0,0 1-1 0 0,-1 0 0 0 0,2 1 1 0 0,-1-1-1 0 0,1 2-7 0 0,4-8-4 0 0,1 1-1 0 0,0-1 1 0 0,-1 1-1 0 0,1-1 1 0 0,-1 1 0 0 0,1 0-1 0 0,0-1 1 0 0,0 1-1 0 0,-1 0 1 0 0,1-1-1 0 0,0 1 1 0 0,0 0-1 0 0,0-1 1 0 0,0 1-1 0 0,0 0 1 0 0,0-1-1 0 0,0 1 1 0 0,0 0-1 0 0,0-1 1 0 0,0 1-1 0 0,0 0 1 0 0,0-1-1 0 0,1 1 1 0 0,-1 0-1 0 0,0-1 1 0 0,0 1-1 0 0,1 0 1 0 0,-1-1-1 0 0,0 1 1 0 0,1-1-1 0 0,-1 1 1 0 0,1 0-1 0 0,-1-1 5 0 0,5 6-20 0 0,0-1-1 0 0,0-1 1 0 0,1 1-1 0 0,-1-1 1 0 0,1 0-1 0 0,0 0 1 0 0,0 0-1 0 0,3 0 21 0 0,5 2 0 0 0,0 0 0 0 0,9 1 0 0 0,0 1 0 0 0,-15-5-98 0 0,-1-1-14 0 0,-1 0-1 0 0,0 0 1 0 0,0 1-1 0 0,0 0 1 0 0,0 0-1 0 0,0 0 0 0 0,-1 1 1 0 0,2 1 112 0 0,-7-5-4432 0 0,0 0-1497 0 0</inkml:trace>
  <inkml:trace contextRef="#ctx0" brushRef="#br0" timeOffset="953.118">481 275 3224 0 0,'0'0'389'0'0,"0"0"426"0"0,12 5 6949 0 0,-8-4-6866 0 0,13 3 2 0 0,-16-3-834 0 0,-1-1 0 0 0,0 0 12 0 0,11 4 2809 0 0,-9-2-2812 0 0,0 1-1 0 0,0 0 0 0 0,0 0 1 0 0,0-1-1 0 0,0 1 0 0 0,-1 0 0 0 0,1 0 1 0 0,-1 1-1 0 0,0-1 0 0 0,0 0 1 0 0,0 0-1 0 0,0 1 0 0 0,-1-1 0 0 0,1 0 1 0 0,-1 1-1 0 0,0-1 0 0 0,0 0 1 0 0,0 1-1 0 0,0-1 0 0 0,-1 1 0 0 0,0 1-74 0 0,0 9 76 0 0,-5 56 338 0 0,2 12-414 0 0,4-81 19 0 0,0 0 1 0 0,0-1-1 0 0,0 1 0 0 0,0 0 1 0 0,1 0-1 0 0,-1 0 0 0 0,0 0 1 0 0,0 0-1 0 0,1 0 1 0 0,-1 0-1 0 0,0-1 0 0 0,1 1 1 0 0,-1 0-1 0 0,1 0 1 0 0,-1 0-1 0 0,1-1 0 0 0,0 1 1 0 0,-1 0-1 0 0,1-1 1 0 0,-1 1-1 0 0,1 0 0 0 0,0-1 1 0 0,0 1-1 0 0,0-1 1 0 0,-1 1-1 0 0,1-1 0 0 0,0 0 1 0 0,0 1-1 0 0,0-1 1 0 0,0 0-1 0 0,0 1 0 0 0,-1-1 1 0 0,1 0-1 0 0,0 0 0 0 0,0 0 1 0 0,1 0-20 0 0,0 0 5 0 0,1 0 0 0 0,0 0 0 0 0,-1 0 0 0 0,1 0 1 0 0,-1-1-1 0 0,1 1 0 0 0,-1-1 0 0 0,1 0 0 0 0,-1 0 0 0 0,1 0 1 0 0,-1 0-1 0 0,1-1-5 0 0,6-4 65 0 0,0 0 0 0 0,-1-1 0 0 0,1-1 0 0 0,-2 1 0 0 0,1-1 0 0 0,-1-1 0 0 0,-1 1 0 0 0,1-1 0 0 0,0-3-65 0 0,2-4 44 0 0,0 1 1 0 0,-2-1-1 0 0,0-1 0 0 0,-1 0 0 0 0,1-5-44 0 0,-4 13 6 0 0,1-6 24 0 0,0 0 1 0 0,0-6-31 0 0,-4 11 31 0 0,-1 10-24 0 0,1-1 0 0 0,0 0 0 0 0,0 0 0 0 0,0 1-1 0 0,0-1 1 0 0,0 0 0 0 0,0 0 0 0 0,0 0-1 0 0,0 1 1 0 0,0-1 0 0 0,0 0 0 0 0,1 0 0 0 0,-1 1-1 0 0,0-1 1 0 0,0 0 0 0 0,1 0 0 0 0,-1 0-7 0 0,4-3 10 0 0,2 3-23 0 0,-3 1-2 0 0,-1 1-1 0 0,1-1 1 0 0,0 0 0 0 0,0 1-1 0 0,-1-1 1 0 0,1 1 0 0 0,0 0 0 0 0,-1 0-1 0 0,3 1 16 0 0,9 2-1 0 0,-5-2-23 0 0,8 1 16 0 0,0-1 0 0 0,1 0 0 0 0,-1-2 0 0 0,1 0 0 0 0,-1 0 0 0 0,10-3 8 0 0,5 2-15 0 0,-21 2-162 0 0,-10-1-240 0 0,-1 0-1315 0 0,0 0-572 0 0,0 0-116 0 0,0 0-18 0 0</inkml:trace>
  <inkml:trace contextRef="#ctx0" brushRef="#br0" timeOffset="1409.476">898 461 12728 0 0,'0'0'289'0'0,"0"0"40"0"0,0 0 21 0 0,2-1-45 0 0,-1 0-216 0 0,1 0 0 0 0,-1 0 0 0 0,1 0 0 0 0,-1 1 0 0 0,1-1 0 0 0,0 1 0 0 0,-1-1 0 0 0,1 1 0 0 0,0-1 1 0 0,-1 1-1 0 0,1 0 0 0 0,1 0-89 0 0,-2 0 92 0 0,-1 0 0 0 0,1 0 1 0 0,0 0-1 0 0,0 0 1 0 0,-1 0-1 0 0,1 1 0 0 0,0-1 1 0 0,0 0-1 0 0,-1 0 0 0 0,1 1 1 0 0,0-1-1 0 0,-1 1 1 0 0,1-1-1 0 0,0 1 0 0 0,-1-1 1 0 0,1 1-1 0 0,-1-1 1 0 0,1 1-1 0 0,0 0-92 0 0,-1 0 72 0 0,1 1 0 0 0,0-1 0 0 0,-1 1 0 0 0,1-1 0 0 0,-1 1 0 0 0,1-1-1 0 0,-1 1 1 0 0,0 0 0 0 0,1-1 0 0 0,-1 1 0 0 0,0 0 0 0 0,0-1 0 0 0,0 1 0 0 0,-1-1 0 0 0,1 1 0 0 0,0 0 0 0 0,-1-1 0 0 0,1 1 0 0 0,-1-1 0 0 0,1 1 0 0 0,-1-1-1 0 0,0 2-71 0 0,-7 12 78 0 0,1-1-1 0 0,-2 0 0 0 0,0 0 1 0 0,-8 9-78 0 0,-9 5 36 0 0,15-17 1 0 0,0 1 1 0 0,1 1 0 0 0,0 0-1 0 0,0 1-37 0 0,-5 8 112 0 0,15-19-48 0 0,3 3-48 0 0,3 0-16 0 0,35 10 624 0 0,-36-15-564 0 0,-1 1 0 0 0,0-1 0 0 0,1 0-1 0 0,-1 0 1 0 0,1-1 0 0 0,0 1 0 0 0,-1-1-1 0 0,1 0 1 0 0,-1 0 0 0 0,2-1-60 0 0,18 1 185 0 0,28 1 144 0 0,-24-2-141 0 0,3-5-88 0 0,-30 6-24 0 0,1-4-489 0 0,-1-4-5393 0 0,-4 1-634 0 0</inkml:trace>
  <inkml:trace contextRef="#ctx0" brushRef="#br0" timeOffset="1738.855">765 622 14336 0 0,'0'0'330'0'0,"0"0"45"0"0,0 0 17 0 0,0 0-47 0 0,10-8-211 0 0,0 3 60 0 0,0 0 1 0 0,0 2-1 0 0,1-1 1 0 0,0 1-1 0 0,0 1 1 0 0,7-1-195 0 0,7 0 664 0 0,1 1 0 0 0,9 1-664 0 0,0 3 156 0 0,-1 1 0 0 0,18 5-156 0 0,-29-5 8 0 0,-4 1-8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30:04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0 172 2760 0 0,'0'0'472'0'0,"0"0"940"0"0,0 0 410 0 0,0 0 88 0 0,0 0-210 0 0,8-2-560 0 0,52-5 683 0 0,26-3-588 0 0,-66 7-1073 0 0,21 0-162 0 0,16-2-115 0 0,-41 0-1101 0 0,-10 4-3497 0 0</inkml:trace>
  <inkml:trace contextRef="#ctx0" brushRef="#br0" timeOffset="282.097">125 0 5528 0 0,'0'0'249'0'0,"0"0"-1"0"0,-6 14 3707 0 0,5-10-3201 0 0,0-1 1 0 0,0 0-1 0 0,0 1 1 0 0,0-1-1 0 0,0 1 1 0 0,1-1 0 0 0,-1 3-755 0 0,-1 11 520 0 0,-3 10 809 0 0,1 0-1 0 0,0 13-1328 0 0,1-11 376 0 0,-7 92 72 0 0,10-116-1104 0 0,-1-1-1 0 0,1 1 0 0 0,0-1 1 0 0,0 1-1 0 0,1 0 1 0 0,0 3 656 0 0,2-2-5692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31:11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13824 0 0,'-7'3'674'0'0,"-1"1"-450"0"0,1-1-1 0 0,-1 2 0 0 0,0-1 1 0 0,-6 6-224 0 0,10-8-6 0 0,1 1 0 0 0,0 0 1 0 0,-1 0-1 0 0,1 0 1 0 0,0 0-1 0 0,1 1 0 0 0,-1-1 1 0 0,0 1-1 0 0,1-1 1 0 0,-1 4 5 0 0,-2 2 0 0 0,5-9 0 0 0,-1 1 0 0 0,0 0 0 0 0,1 0 0 0 0,-1 0 0 0 0,1 1 0 0 0,-1-1 0 0 0,1 0 0 0 0,0 0 0 0 0,0 0 0 0 0,-1 0 0 0 0,1 0 0 0 0,0 0 0 0 0,0 0 0 0 0,0 1 0 0 0,0-1 0 0 0,0 0 0 0 0,0 0 0 0 0,0 0 0 0 0,1 0 0 0 0,-1 0 0 0 0,0 1 0 0 0,4 13 323 0 0,-4-14-258 0 0,1 1 1 0 0,-1-1-1 0 0,0 1 0 0 0,0-1 1 0 0,1 0-1 0 0,-1 1 1 0 0,1-1-1 0 0,0 0 0 0 0,-1 1 1 0 0,1-1-1 0 0,0 0 1 0 0,0 0-1 0 0,-1 0 1 0 0,1 1-1 0 0,0-1 0 0 0,0 0 1 0 0,0 0-1 0 0,1 0 1 0 0,-1-1-1 0 0,0 1 0 0 0,0 0 1 0 0,0 0-1 0 0,1-1 1 0 0,-1 1-1 0 0,0 0 0 0 0,1-1-65 0 0,3 2-1 0 0,0 1 0 0 0,0-2-1 0 0,1 1 1 0 0,-1-1 0 0 0,1 0-1 0 0,-1 0 1 0 0,1 0 0 0 0,-1-1-1 0 0,1 1 1 0 0,-1-1 0 0 0,1-1-1 0 0,0 1 1 0 0,-1-1 0 0 0,1 0-1 0 0,-1-1 1 0 0,4 0 1 0 0,-4 0 25 0 0,-1 0 1 0 0,0 0-1 0 0,0 0 0 0 0,0 0 0 0 0,0 0 1 0 0,0-1-1 0 0,0 0 0 0 0,0 0 0 0 0,-1 0 1 0 0,0 0-1 0 0,1-1 0 0 0,-1 1 1 0 0,0-1-1 0 0,-1 0 0 0 0,1 0 0 0 0,-1 0 1 0 0,0 0-1 0 0,0 0 0 0 0,2-4-25 0 0,-4 7 37 0 0,1 0 1 0 0,-1 0-1 0 0,0 0 0 0 0,1 0 0 0 0,-1 0 0 0 0,0 0 0 0 0,0 0 1 0 0,0 0-1 0 0,0 0 0 0 0,0 1 0 0 0,0-1 0 0 0,0 0 1 0 0,0 0-1 0 0,0 0 0 0 0,0 0 0 0 0,0 0 0 0 0,0 0 1 0 0,-1 0-1 0 0,1 0 0 0 0,0 0 0 0 0,-1 0 0 0 0,1 0 0 0 0,-1 1 1 0 0,1-1-1 0 0,-1 0 0 0 0,1 0 0 0 0,-1 0 0 0 0,0 1 1 0 0,1-1-1 0 0,-1 0 0 0 0,0 1 0 0 0,0-1 0 0 0,1 1 1 0 0,-1-1-1 0 0,0 1 0 0 0,0-1 0 0 0,0 1 0 0 0,0-1 0 0 0,0 1 1 0 0,0 0-1 0 0,1 0 0 0 0,-1-1 0 0 0,0 1 0 0 0,0 0 1 0 0,-1 0-38 0 0,-3-1-118 0 0,0 1 0 0 0,0 0 0 0 0,0 0 0 0 0,0 0-1 0 0,0 0 1 0 0,1 1 0 0 0,-1 0 0 0 0,-4 1 118 0 0,-12 5-508 0 0,-3 1-4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17:41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23 383 2304 0 0,'-1'0'43'0'0,"0"0"0"0"0,1 1 1 0 0,-1-1-1 0 0,0 1 0 0 0,1-1 0 0 0,-1 1 1 0 0,0-1-1 0 0,1 1 0 0 0,-1-1 0 0 0,1 1 1 0 0,-1 0-1 0 0,1-1 0 0 0,-1 1 0 0 0,1 0 0 0 0,0-1 1 0 0,-1 1-1 0 0,1 0 0 0 0,0 0-43 0 0,-2 2 523 0 0,2-2-251 0 0,-1 1-1 0 0,0-1 1 0 0,1 0-1 0 0,-1 1 1 0 0,1-1-1 0 0,-1 0 1 0 0,1 1-1 0 0,0-1 1 0 0,-1 1 0 0 0,1-1-1 0 0,0 0 1 0 0,0 1-1 0 0,0-1 1 0 0,0 1-1 0 0,0-1-271 0 0,0 4 167 0 0,-2 10 511 0 0,1-14-479 0 0,1 1 0 0 0,-1 0 0 0 0,1 0 0 0 0,0 0 0 0 0,-1 0 0 0 0,1-1 1 0 0,0 1-1 0 0,0 0 0 0 0,0 0 0 0 0,1 0 0 0 0,-1 0-199 0 0,-1 4 4850 0 0,2-12-3146 0 0,7-30-673 0 0,-6 32-992 0 0,-1 1 0 0 0,-1-1 0 0 0,1 0 0 0 0,0 0 0 0 0,-1 1 0 0 0,0-1-1 0 0,1 0 1 0 0,-2-3-39 0 0,3-20 74 0 0,0 21-56 0 0,-1 0-1 0 0,1 1 1 0 0,-2-1-1 0 0,1 0 1 0 0,0 0-1 0 0,-1 0 1 0 0,0 0-1 0 0,-1 0-17 0 0,1-3 25 0 0,1 0-1 0 0,0 0 0 0 0,0 1 0 0 0,1-1 1 0 0,0 0-1 0 0,1 1 0 0 0,0 0 0 0 0,0-1-24 0 0,6-20-2 0 0,3-20 30 0 0,-6 22 262 0 0,1 1 0 0 0,6-16-290 0 0,-10 37 40 0 0,-1 0 0 0 0,1 0 0 0 0,-1 1-1 0 0,1-1 1 0 0,1 0 0 0 0,-1 1-1 0 0,1 0 1 0 0,-1 0 0 0 0,4-3-40 0 0,-5 6-9 0 0,-1 0 0 0 0,1 0 0 0 0,-1 0 1 0 0,1 0-1 0 0,0 1 0 0 0,-1-1 0 0 0,1 0 1 0 0,0 1-1 0 0,0-1 0 0 0,-1 1 0 0 0,1 0 1 0 0,0-1-1 0 0,0 1 0 0 0,0 0 0 0 0,0 0 1 0 0,-1 0-1 0 0,1 0 0 0 0,0 1 0 0 0,0-1 0 0 0,0 0 1 0 0,0 1-1 0 0,-1-1 0 0 0,1 1 0 0 0,0 0 1 0 0,-1 0-1 0 0,1-1 0 0 0,0 1 0 0 0,0 1 9 0 0,5 2-20 0 0,-1 0 0 0 0,0 0 0 0 0,0 1 0 0 0,0-1 0 0 0,0 1 0 0 0,2 3 20 0 0,5 8 0 0 0,-1 0 0 0 0,-1 1 0 0 0,0 1 0 0 0,-1-1 0 0 0,-1 1 0 0 0,-1 1 0 0 0,6 18 0 0 0,8 11 273 0 0,-14-31-353 0 0,0-1-1 0 0,0 6 81 0 0,4 11-60 0 0,2-1 0 0 0,1 0 60 0 0,-12-19 0 0 0,1 2 0 0 0,9 14 32 0 0,-8-17 0 0 0,-2-3-33 0 0,0-3 16 0 0,-2-5 49 0 0,-1 1 4 0 0,0 4 4 0 0,0-5 9 0 0,0-1 8 0 0,0 0-14 0 0,0 0-10 0 0,0 0 1 0 0,-82 0 1060 0 0,-76 7-280 0 0,118-8-773 0 0,21 0 13 0 0,1 1-1 0 0,-1 1 1 0 0,-3 1-86 0 0,-7-1 96 0 0,6-2-548 0 0,23 1-532 0 0,0 0-322 0 0,2 0-689 0 0,6 0-2634 0 0,2-3-1132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31:10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56 13824 0 0,'0'0'314'0'0,"0"0"46"0"0,0 0 22 0 0,0 0-50 0 0,-4 14-208 0 0,-4-3-124 0 0,-1-1 0 0 0,0 0 0 0 0,-6 6 0 0 0,-17 18 0 0 0,4-1 506 0 0,2 2 0 0 0,1 0-1 0 0,2 1 1 0 0,-15 34-506 0 0,20-37 18 0 0,13-26-18 0 0,0 0-1 0 0,1 1 1 0 0,1 0-1 0 0,-3 7 1 0 0,-1 0 0 0 0,28-68-1187 0 0,-11 25 479 0 0,52-132-3319 0 0,-50 133 3944 0 0,0 1 1 0 0,12-15 82 0 0,-23 39 94 0 0,0 0 0 0 0,0 0 0 0 0,1 0-1 0 0,0 0 1 0 0,-1 0 0 0 0,1 0 0 0 0,0 1 0 0 0,0-1 0 0 0,-1 1 0 0 0,1-1 0 0 0,0 1 0 0 0,1 0 0 0 0,-1 0 0 0 0,0 0 0 0 0,0 0 0 0 0,0 0 0 0 0,1 1 0 0 0,-1-1 0 0 0,0 0 0 0 0,1 1 0 0 0,-1 0 0 0 0,1 0 0 0 0,-1-1-1 0 0,0 1 1 0 0,1 1 0 0 0,-1-1 0 0 0,0 0 0 0 0,1 1 0 0 0,-1-1 0 0 0,1 1 0 0 0,-1 0 0 0 0,0-1 0 0 0,0 1 0 0 0,0 0 0 0 0,1 1 0 0 0,-1-1 0 0 0,0 0 0 0 0,0 0 0 0 0,-1 1 0 0 0,1-1 0 0 0,0 1 0 0 0,0 0 0 0 0,0 0-94 0 0,16 20 0 0 0,16 16 0 0 0,11 13 0 0 0,-27-30 0 0 0,12 10 0 0 0,-15-17 0 0 0,-1 2 0 0 0,0 0 0 0 0,4 8 0 0 0,-11-12 0 0 0,-7-9 0 0 0,-1 0 0 0 0,1-2 40 0 0,1 0 0 0 0,-1 0 0 0 0,0 0 1 0 0,0 0-1 0 0,0 0 0 0 0,0 0 1 0 0,0 0-1 0 0,0 0 0 0 0,0 0 1 0 0,0 0-1 0 0,0-1 0 0 0,0 1 1 0 0,-1 0-1 0 0,1 0 0 0 0,0 0 1 0 0,-1 0-1 0 0,1 0 0 0 0,-1 0 1 0 0,1-1-1 0 0,-1 1 0 0 0,1 0 1 0 0,-1 0-1 0 0,1-1 0 0 0,-1 1 0 0 0,0 0 1 0 0,1-1-1 0 0,-1 1 0 0 0,0 0 1 0 0,0-1-41 0 0,-2 3 270 0 0,-1-1-221 0 0,1 1 0 0 0,-1-1-1 0 0,0 0 1 0 0,0-1 0 0 0,0 1-1 0 0,-1 0 1 0 0,1-1 0 0 0,0 0-1 0 0,0 0 1 0 0,-1-1 0 0 0,1 1-1 0 0,-1-1-48 0 0,-7 2 96 0 0,-227 42 1880 0 0,182-38-1976 0 0,45-7 6 0 0,-6-1-76 0 0,17 2-267 0 0,1 0-138 0 0,0-1-1158 0 0,2-6-4505 0 0</inkml:trace>
  <inkml:trace contextRef="#ctx0" brushRef="#br0" timeOffset="661.753">544 384 3680 0 0,'0'0'167'0'0,"2"9"2853"0"0,0-5 6026 0 0,1-4-8878 0 0,0 0 0 0 0,-1 0 1 0 0,1-1-1 0 0,0 0 0 0 0,-1 1 1 0 0,1-1-1 0 0,-1 0 0 0 0,1 0 0 0 0,-1-1 1 0 0,0 1-1 0 0,1 0 0 0 0,-1-1 1 0 0,0 1-1 0 0,0-1 0 0 0,0 0 0 0 0,0 0 1 0 0,0 0-1 0 0,0 0 0 0 0,-1 0 0 0 0,1 0 1 0 0,0 0-1 0 0,-1 0 0 0 0,0-1 1 0 0,0 1-1 0 0,0-1 0 0 0,1-2-168 0 0,1-3 78 0 0,0 0 0 0 0,0-1 0 0 0,-1 1 0 0 0,-1-1 0 0 0,0 0 0 0 0,0 0 0 0 0,0-8-78 0 0,5-30 579 0 0,-5 20-571 0 0,2 0 1 0 0,2-1 0 0 0,0 1-1 0 0,6-16-8 0 0,-8 36 2 0 0,0-1 0 0 0,0 0 0 0 0,4-6-2 0 0,4-9-67 0 0,-9 22-67 0 0,-1 0 0 0 0,0 0 0 0 0,1 0 0 0 0,-1 0 0 0 0,1 0 0 0 0,-1 1 0 0 0,1-1 0 0 0,-1 1 1 0 0,1-1-1 0 0,-1 1 0 0 0,1-1 0 0 0,0 1 0 0 0,0 0 134 0 0,-1 0-10 0 0,1 0 0 0 0,-1 1 0 0 0,0-1-1 0 0,1 0 1 0 0,-1 1 0 0 0,1-1 0 0 0,-1 1 0 0 0,0 0 0 0 0,1-1 0 0 0,-1 1 0 0 0,0 0 0 0 0,0 0 0 0 0,0 0 0 0 0,0 0 0 0 0,0 0 0 0 0,0 0-1 0 0,0 0 1 0 0,1 1 10 0 0,14 22 28 0 0,-14-21-40 0 0,12 24 12 0 0,-2 0 0 0 0,2 6 0 0 0,-4-7 0 0 0,2 0 0 0 0,10 15 0 0 0,12 22 70 0 0,-25-45 1 0 0,0 0-1 0 0,1-1 1 0 0,1 0 0 0 0,1-1 0 0 0,9 10-71 0 0,-15-19 14 0 0,1-1-1 0 0,-1-1 0 0 0,1 1 1 0 0,8 3-14 0 0,-15-8 6 0 0,1-1 1 0 0,0 1-1 0 0,-1-1 0 0 0,1 1 1 0 0,0-1-1 0 0,0 1 1 0 0,0-1-1 0 0,-1 0 1 0 0,1 0-1 0 0,0 1 1 0 0,0-1-1 0 0,0 0 0 0 0,0 0 1 0 0,0 0-1 0 0,0 0 1 0 0,0 0-1 0 0,-1 0 1 0 0,1 0-1 0 0,0 0 0 0 0,0 0 1 0 0,0 0-1 0 0,0-1 1 0 0,0 1-1 0 0,-1 0 1 0 0,1-1-1 0 0,0 1 1 0 0,0 0-1 0 0,0-1 0 0 0,-1 1 1 0 0,1-1-1 0 0,0 0 1 0 0,-1 1-1 0 0,1-1 1 0 0,0 1-1 0 0,-1-1 0 0 0,1 0-6 0 0,1-2 76 0 0,0 0 0 0 0,0 0 0 0 0,0-1 0 0 0,-1 1 0 0 0,1 0 0 0 0,-1-1-1 0 0,0 0-75 0 0,0 1 104 0 0,3-12 55 0 0,0 0-1 0 0,-2 0 0 0 0,0-1 1 0 0,-1 0-1 0 0,0 1 1 0 0,-2-15-159 0 0,3-36 241 0 0,1-20-374 0 0,-2 68 126 0 0,-1 1-1 0 0,-1-18 8 0 0,-1-9-332 0 0,5 28 191 0 0,-3 16-590 0 0,0 0-241 0 0,0 0-724 0 0,0 0-2875 0 0,0 0-1229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31:21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78 5328 0 0,'-9'-1'5371'0'0,"15"1"-2037"0"0,1 1-4253 0 0,12 2 975 0 0,-1 0 0 0 0,1-1 0 0 0,11-1-56 0 0,1 1-2 0 0,6-1 1407 0 0,22-2-1405 0 0,-2-1 643 0 0,-16 1-235 0 0,32-7-408 0 0,15 0 522 0 0,55-3 689 0 0,5 0-1305 0 0,-53 4 94 0 0,44 0 0 0 0,-86 5 0 0 0,6-3 0 0 0,-7 1 0 0 0,8 1 0 0 0,75-4-45 0 0,-1 1 1973 0 0,-52 2-1747 0 0,-43 2-189 0 0,0 1 0 0 0,4 2 8 0 0,24 10 0 0 0,-67-11-86 0 0,1 0 0 0 0,-1 0 0 0 0,1 0 0 0 0,-1 0 0 0 0,1 0 0 0 0,-1 0 0 0 0,0 0 0 0 0,1 0 0 0 0,-1 0 0 0 0,1 0-1 0 0,-1 0 1 0 0,0 0 0 0 0,1 1 0 0 0,-1-1 0 0 0,0 0 0 0 0,1 0 0 0 0,-1 1 0 0 0,1-1 0 0 0,-1 0 0 0 0,0 0 0 0 0,0 1 0 0 0,1-1-1 0 0,-1 0 1 0 0,0 1 0 0 0,0-1 0 0 0,1 0 0 0 0,-1 1 0 0 0,0-1 0 0 0,0 0 0 0 0,0 1 0 0 0,1-1 0 0 0,-1 1 0 0 0,0-1 0 0 0,0 0-1 0 0,0 1 1 0 0,0-1 0 0 0,0 1 0 0 0,0-1 0 0 0,0 1 0 0 0,0-1 0 0 0,0 0 0 0 0,0 1 0 0 0,0-1 0 0 0,0 1 0 0 0,0-1 0 0 0,-1 0-1 0 0,1 1 87 0 0,0 1-940 0 0,-2 5-4513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31:22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40 13824 0 0,'0'-1'55'0'0,"0"0"0"0"0,1 0 0 0 0,-1-1 1 0 0,0 1-1 0 0,0 0 0 0 0,0-1 1 0 0,0 1-1 0 0,0 0 0 0 0,0 0 1 0 0,0-1-1 0 0,0 1 0 0 0,-1 0 0 0 0,1-1 1 0 0,0 1-1 0 0,-1 0 0 0 0,1 0 1 0 0,-1 0-1 0 0,1 0 0 0 0,-1-1 1 0 0,0 1-1 0 0,1 0 0 0 0,-1 0 0 0 0,0 0-55 0 0,-1 0 42 0 0,1 0-1 0 0,-1 0 0 0 0,1 0 1 0 0,-1 0-1 0 0,0 0 0 0 0,1 0 1 0 0,-1 1-1 0 0,0-1 0 0 0,0 0 0 0 0,0 1 1 0 0,1-1-1 0 0,-1 1 0 0 0,0 0 1 0 0,-1 0-42 0 0,-5 0 267 0 0,-1 0 1 0 0,1 0 0 0 0,-1 1-1 0 0,1 0 1 0 0,-1 1-1 0 0,-5 2-267 0 0,2-1 165 0 0,0 0 0 0 0,1 1 0 0 0,-1 1 0 0 0,1 0 0 0 0,0 0 0 0 0,0 1 0 0 0,0 1 0 0 0,1 0 0 0 0,0 0 0 0 0,0 1 0 0 0,1 0-1 0 0,0 0 1 0 0,-1 3-165 0 0,5-5 0 0 0,-3 4 0 0 0,0 0 0 0 0,1 0 0 0 0,0 0 0 0 0,-2 7 0 0 0,7-14 0 0 0,1 0 0 0 0,0 0 0 0 0,-1 0 0 0 0,1 0 0 0 0,1 1 0 0 0,-1-1 0 0 0,0 0 0 0 0,1 0 0 0 0,0 1 0 0 0,0-1 0 0 0,0 0 0 0 0,0 1 0 0 0,0-1 0 0 0,1 0 0 0 0,-1 1 0 0 0,1-1 0 0 0,0 0 0 0 0,0 0 0 0 0,0 1 0 0 0,2 3 0 0 0,1-1 0 0 0,-1 1 0 0 0,1-1 0 0 0,1 0 0 0 0,-1 0 0 0 0,1-1 0 0 0,0 1 0 0 0,0-1 0 0 0,1 0 0 0 0,4 4 0 0 0,8 4 0 0 0,1-1 0 0 0,18 9 0 0 0,-2-2 0 0 0,19 8-30 0 0,-38-19 398 0 0,0 0-1 0 0,0 1 1 0 0,-1 0-1 0 0,8 7-367 0 0,-22-14 443 0 0,0-1-404 0 0,-1 0 0 0 0,1 0 0 0 0,-1 0 0 0 0,0 0 1 0 0,0 0-1 0 0,1 0 0 0 0,-1 0 0 0 0,0 1 0 0 0,0-1 0 0 0,0 0 0 0 0,0 0 0 0 0,0 0 0 0 0,-1 0 1 0 0,1 1-1 0 0,0-1 0 0 0,0 0 0 0 0,-1 0 0 0 0,1 0 0 0 0,-1 0 0 0 0,1 0 0 0 0,-1 0 0 0 0,1 0 0 0 0,-1 0 1 0 0,0 0-1 0 0,1 0 0 0 0,-1 0 0 0 0,0 0 0 0 0,0 0 0 0 0,0-1 0 0 0,1 1 0 0 0,-1 0 0 0 0,0-1 1 0 0,0 1-1 0 0,0 0 0 0 0,0-1 0 0 0,0 1 0 0 0,-1-1 0 0 0,1 1-39 0 0,-6 1 161 0 0,0 0 1 0 0,0 0-1 0 0,0 0 0 0 0,0-1 0 0 0,-4 1-161 0 0,7-2-79 0 0,-17 3 83 0 0,-1-2-1 0 0,1 0 0 0 0,0-1 0 0 0,0-1 1 0 0,0-2-1 0 0,0 0 0 0 0,0-1 1 0 0,-10-3-4 0 0,12 1-940 0 0,0-1 0 0 0,0-1 0 0 0,-5-3 940 0 0,2-1-1023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31:21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11976 0 0,'0'0'546'0'0,"0"0"-10"0"0,4-11-322 0 0,0 5-214 0 0,-4 5 51 0 0,0 1 0 0 0,1-1 0 0 0,-1 1 1 0 0,0-1-1 0 0,0 1 0 0 0,1 0 1 0 0,-1-1-1 0 0,1 1 0 0 0,-1-1 1 0 0,0 1-1 0 0,1 0 0 0 0,-1 0 0 0 0,1-1 1 0 0,-1 1-1 0 0,1 0 0 0 0,-1 0 1 0 0,1-1-1 0 0,-1 1 0 0 0,1 0 0 0 0,-1 0 1 0 0,1 0-1 0 0,-1 0 0 0 0,1 0 1 0 0,-1 0-1 0 0,1 0 0 0 0,0 0 1 0 0,-1 0-1 0 0,1 0 0 0 0,-1 0 0 0 0,1 0 1 0 0,-1 0-1 0 0,1 0 0 0 0,-1 1 1 0 0,1-1-1 0 0,0 0-51 0 0,8 13 2280 0 0,-8-12-2180 0 0,2 6 124 0 0,2 2 212 0 0,0 1 0 0 0,-1-1 1 0 0,1 5-437 0 0,-4-11 44 0 0,0 1 0 0 0,0 0 1 0 0,0 0-1 0 0,-1 0 0 0 0,1-1 1 0 0,-1 1-1 0 0,0 0 1 0 0,-1 0-1 0 0,1 0 0 0 0,-1 3-44 0 0,0-3 119 0 0,1 0-1 0 0,0 0 1 0 0,0 0-1 0 0,0 0 0 0 0,1 0 1 0 0,-1 0-1 0 0,1 0 1 0 0,1 3-119 0 0,-1-4 83 0 0,0 0 1 0 0,-1 0-1 0 0,1 0 0 0 0,-1 1 1 0 0,0-1-1 0 0,1 0 1 0 0,-1 0-1 0 0,-1 0 1 0 0,1 1-1 0 0,0-1 0 0 0,-1 0 1 0 0,0 0-1 0 0,0 2-83 0 0,-3 6 2 0 0,1 0 0 0 0,1 0-1 0 0,0 1 1 0 0,0-1-1 0 0,1 1 1 0 0,0-1 0 0 0,1 1-1 0 0,0-1 1 0 0,1 1-1 0 0,1 0-1 0 0,0 28 0 0 0,-1-28 0 0 0,0 0 0 0 0,0 0 0 0 0,3 8 0 0 0,-4-19-580 0 0,1 3 1459 0 0,0-3-8211 0 0,7-3 1878 0 0</inkml:trace>
  <inkml:trace contextRef="#ctx0" brushRef="#br0" timeOffset="286.66">176 180 11976 0 0,'0'0'266'0'0,"0"0"44"0"0,7 0 415 0 0,44-9 718 0 0,-29 9-181 0 0,25 0 203 0 0,10 3-1465 0 0,-41-2 524 0 0,0-2-1 0 0,0 1 0 0 0,3-2-523 0 0,29-1 406 0 0,124 0-406 0 0,-153 1 412 0 0,-12 0-2094 0 0,1 1-4533 0 0,-8 1 1053 0 0</inkml:trace>
  <inkml:trace contextRef="#ctx0" brushRef="#br0" timeOffset="599.026">469 13 13824 0 0,'0'0'314'0'0,"0"0"46"0"0,0 0 22 0 0,0 0-50 0 0,0 0-150 0 0,0 0 196 0 0,0 0 108 0 0,0 0 23 0 0,-6 14 1027 0 0,1 13-438 0 0,0-8-622 0 0,2 0 1 0 0,-1 9-477 0 0,-3 21 1088 0 0,4-32-1073 0 0,1 0-1 0 0,0 15-14 0 0,1-2 0 0 0,0-14 0 0 0,1-1 0 0 0,1 1 0 0 0,1-1 0 0 0,0 2 0 0 0,0-6-66 0 0,0-1-1 0 0,1 0 1 0 0,0 1-1 0 0,4 7 67 0 0,-5-14-254 0 0,-1-1 0 0 0,2 1 1 0 0,-1-1-1 0 0,0 1 0 0 0,1-1 0 0 0,-1 0 0 0 0,1 0 0 0 0,0 0 1 0 0,0 0-1 0 0,0-1 0 0 0,1 1 0 0 0,-1-1 0 0 0,0 0 0 0 0,1 0 254 0 0,-3-1-368 0 0,0-1 0 0 0,0 1-1 0 0,1-1 1 0 0,-1 1-1 0 0,0-1 1 0 0,0 0 0 0 0,0 0-1 0 0,0 0 1 0 0,0 0-1 0 0,0 1 1 0 0,1-1 0 0 0,0-1 368 0 0,1 1-1293 0 0,7 0-3869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31:38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10136 0 0,'0'0'230'0'0,"0"0"30"0"0,0 0 19 0 0,0 0 37 0 0,18-3 1647 0 0,-3-1-1317 0 0,0 1 1 0 0,1 0 0 0 0,-1 1-1 0 0,12 0-646 0 0,-5 2 1634 0 0,19-5-1634 0 0,-17 2-29 0 0,36-6 29 0 0,12-2 0 0 0,-39 10 2014 0 0,28 3-2014 0 0,-3 0 34 0 0,-56-2-37 0 0,-2 0 0 0 0,1 0 1 0 0,-1 0-1 0 0,1-1 0 0 0,-1 1 0 0 0,1 0 0 0 0,-1 1 1 0 0,1-1-1 0 0,-1 0 0 0 0,0 0 0 0 0,1 0 1 0 0,-1 0-1 0 0,1 0 0 0 0,-1 0 0 0 0,1 1 1 0 0,-1-1-1 0 0,0 0 0 0 0,1 0 0 0 0,-1 0 1 0 0,1 1-1 0 0,-1-1 0 0 0,0 0 0 0 0,1 1 3 0 0,0 0-337 0 0,-1-1-138 0 0,0 0-33 0 0,0 0-140 0 0,-10 8-3569 0 0,2-3 2683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31:3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 8288 0 0,'0'0'190'0'0,"-5"0"253"0"0,-2 2-206 0 0,6-2-250 0 0,-7 0 96 0 0,7 0 305 0 0,1 0 109 0 0,0 0 14 0 0,0 0 1 0 0,0 0 0 0 0,0 0 0 0 0,0 0 0 0 0,0 0 0 0 0,0 0 0 0 0,0 0 0 0 0,0 0 0 0 0,0 0-70 0 0,8 3-276 0 0,2 0 158 0 0,1-1 0 0 0,-1 0 1 0 0,1-1-1 0 0,0-1 1 0 0,-1 1-1 0 0,1-2 1 0 0,9 0-325 0 0,16-1 707 0 0,-11 1 423 0 0,24-4-1130 0 0,-10 0-13 0 0,-16 3 13 0 0,-3-1 0 0 0,-1 2 0 0 0,1 0 0 0 0,-1 1 0 0 0,1 1 0 0 0,17 3 0 0 0,-9 1 68 0 0,-9-2 515 0 0,-1 1-1 0 0,0 0 0 0 0,1 2-582 0 0,-13-4-1841 0 0,10-3 3301 0 0,-6 0-7817 0 0,-10 1 113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31:28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1307 328 15664 0 0,'0'0'43'0'0,"-1"1"0"0"0,1-1 0 0 0,-1 0 0 0 0,1 0 0 0 0,0 0 0 0 0,-1 0 0 0 0,1 0 0 0 0,-1 0 0 0 0,1 0 0 0 0,0 0 0 0 0,-1 0 0 0 0,1-1 0 0 0,0 1 0 0 0,-1 0 0 0 0,1 0 0 0 0,0 0 0 0 0,-1 0 0 0 0,1 0 0 0 0,0-1 0 0 0,-1 1 0 0 0,1 0 0 0 0,0 0 0 0 0,-1-1 0 0 0,1 1 0 0 0,0 0 0 0 0,0 0 0 0 0,-1-1 0 0 0,1 1 0 0 0,0 0 0 0 0,0-1 0 0 0,-1 1-43 0 0,4-1 57 0 0,0 0 0 0 0,0 0 0 0 0,0 0 0 0 0,0 0 1 0 0,0 1-1 0 0,0 0 0 0 0,0-1 0 0 0,1 1-57 0 0,29-1 1359 0 0,0 1 1 0 0,-1 2-1 0 0,9 2-1359 0 0,3-1-61 0 0,-36-2 66 0 0,-1 1-1 0 0,0 0 0 0 0,0-1 1 0 0,3 3-5 0 0,9 2-419 0 0,-18-6-56 0 0,-1 0-33 0 0,0 0-140 0 0,0 2-572 0 0,-12 13-2561 0 0,2-6-1673 0 0</inkml:trace>
  <inkml:trace contextRef="#ctx0" brushRef="#br0" timeOffset="263.462">1245 467 10136 0 0,'0'0'464'0'0,"0"0"-10"0"0,-1 0-294 0 0,-3 3-2 0 0,3-3 567 0 0,1 0 246 0 0,0 0 42 0 0,2 0-656 0 0,1 0 0 0 0,-1 0 1 0 0,1 0-1 0 0,-1 0 0 0 0,1 1 0 0 0,-1-1 0 0 0,2 1-357 0 0,3 0 570 0 0,23 0 134 0 0,0-1-1 0 0,0-1 0 0 0,25-5-703 0 0,-12 1 138 0 0,38-1 625 0 0,-23 2-1108 0 0,-20 0-4311 0 0,-13 1-1841 0 0</inkml:trace>
  <inkml:trace contextRef="#ctx0" brushRef="#br0" timeOffset="-1148.009">288 265 13824 0 0,'0'0'629'0'0,"1"-1"-12"0"0,-6 3-567 0 0,0 0 0 0 0,0 0 0 0 0,1 0 0 0 0,-1 1 0 0 0,-2 1-50 0 0,-11 13 358 0 0,0 1 0 0 0,1 1 0 0 0,1 1 0 0 0,0 0 0 0 0,2 1 0 0 0,-4 8-358 0 0,-20 39 348 0 0,-9 29-348 0 0,47-97 2 0 0,-17 37 801 0 0,1 0-1 0 0,-4 20-802 0 0,18-39 0 0 0,2-19 0 0 0,0 1 0 0 0,0 0 0 0 0,0 0 0 0 0,0 0 0 0 0,0 0 0 0 0,0 0 0 0 0,0 0 0 0 0,0 0 0 0 0,0 0 0 0 0,1 0 0 0 0,-1 0 0 0 0,0 0 0 0 0,0 0 0 0 0,0-1 0 0 0,0 1 0 0 0,0 0 0 0 0,0 0 0 0 0,0 0 0 0 0,1 0 0 0 0,-1 0 0 0 0,0 0 0 0 0,0 0 0 0 0,0 0 0 0 0,0 0 0 0 0,0 0 0 0 0,0 0 0 0 0,1 0 0 0 0,-1 0 0 0 0,0 1 0 0 0,0-1 0 0 0,0 0 0 0 0,0 0 0 0 0,0 0 0 0 0,0 0 0 0 0,0 0 0 0 0,1 0 0 0 0,-1 0 0 0 0,0 0 0 0 0,0 0 0 0 0,0 0 0 0 0,0 0 0 0 0,0 0 0 0 0,0 1 0 0 0,0-1 0 0 0,0 0 0 0 0,0 0 0 0 0,0 0 0 0 0,0 0 0 0 0,0 0 0 0 0,0 0 0 0 0,0 0 0 0 0,1 1 0 0 0,-1-1 0 0 0,0 0 0 0 0,0 0 0 0 0,0 0 0 0 0,0 0 0 0 0,0 0 0 0 0,0 0 0 0 0,0 1 0 0 0,0-1 0 0 0,0 0 0 0 0,-1 0 0 0 0,1 0 0 0 0,0 0 0 0 0,7-8 0 0 0,-6 7 0 0 0,8-13-49 0 0,-1-1 1 0 0,-1 0-1 0 0,0 0 0 0 0,-1-1 0 0 0,-1 0 0 0 0,1-2 49 0 0,18-47-1091 0 0,21-52 483 0 0,-29 80-191 0 0,0-10 799 0 0,9-21-1015 0 0,-17 48 1169 0 0,-4 9 208 0 0,0 1 0 0 0,0 0 0 0 0,1 0-1 0 0,0 0 1 0 0,1 1 0 0 0,0-1-1 0 0,1 1-361 0 0,-1 2 591 0 0,-5 6-543 0 0,0 0 0 0 0,0-1 1 0 0,0 1-1 0 0,1 0 0 0 0,-1 0 0 0 0,0 0 0 0 0,1 0 0 0 0,-1 0 0 0 0,1 0 0 0 0,-1 0 0 0 0,2 0-48 0 0,-3 1 0 0 0,0 0 0 0 0,0-1 0 0 0,1 1 0 0 0,-1 0 0 0 0,0 0 0 0 0,0 0 0 0 0,0 0 0 0 0,1-1 0 0 0,-1 1 0 0 0,0 0 0 0 0,0 0 0 0 0,0 0 0 0 0,1 0 0 0 0,-1 0 0 0 0,0 0 0 0 0,0 0 0 0 0,1 0 0 0 0,-1 0 0 0 0,0 0 0 0 0,0-1 0 0 0,0 1 0 0 0,1 0 0 0 0,-1 0 0 0 0,0 1 0 0 0,0-1 0 0 0,1 0 0 0 0,-1 0 0 0 0,0 0 0 0 0,0 0 0 0 0,1 0 0 0 0,-1 0 0 0 0,0 0 0 0 0,0 0 0 0 0,0 0 0 0 0,1 0 0 0 0,-1 1 0 0 0,0-1 0 0 0,0 0 0 0 0,0 0 0 0 0,1 0 0 0 0,-1 0 0 0 0,0 1 0 0 0,0-1 0 0 0,0 0 0 0 0,0 0 0 0 0,0 0 0 0 0,0 1 0 0 0,1-1 0 0 0,-1 0 0 0 0,0 0 0 0 0,0 1 0 0 0,11 7 0 0 0,-10-7 0 0 0,1 0 0 0 0,-1-1 0 0 0,0 1 0 0 0,1 0 0 0 0,-1 0 0 0 0,0 1 0 0 0,0-1 0 0 0,0 0 0 0 0,1 0 0 0 0,-1 1 0 0 0,0-1 0 0 0,0 1 0 0 0,1 2 0 0 0,0 1 0 0 0,0-1 0 0 0,0 1 0 0 0,1-1 0 0 0,0 0 0 0 0,0 0 0 0 0,0-1 0 0 0,0 1 0 0 0,1-1 0 0 0,0 2 0 0 0,1 0 0 0 0,0 0 0 0 0,-1 0 0 0 0,1 1 0 0 0,-2-1 0 0 0,3 4 0 0 0,11 16 0 0 0,10 4 0 0 0,-17-18 0 0 0,-1-1 0 0 0,0 1 0 0 0,-1 1 0 0 0,0-1 0 0 0,2 4 0 0 0,13 24 0 0 0,-17-31 0 0 0,0 1 0 0 0,-1-1 0 0 0,-1 1 0 0 0,1 0 0 0 0,-1 0 0 0 0,1 6 0 0 0,0 2 0 0 0,-4-15 0 0 0,0 0 0 0 0,0 1 0 0 0,0-1 0 0 0,-1 1 0 0 0,1-1 0 0 0,-1 1 0 0 0,1-1 0 0 0,-1 1 0 0 0,0 0 0 0 0,0-1 0 0 0,0 1 0 0 0,0-1 0 0 0,-1 1 0 0 0,1-1 0 0 0,-1 1 0 0 0,0 2 0 0 0,-2 12 0 0 0,3-15 0 0 0,0-1 0 0 0,0 0 0 0 0,0 1 0 0 0,0-1 0 0 0,0 0 0 0 0,0 1 0 0 0,-1-1 0 0 0,1 0 0 0 0,-1 1 0 0 0,1-1 0 0 0,-1 0 0 0 0,1 0 0 0 0,-1 0 0 0 0,1 1 0 0 0,-1-1 0 0 0,0 0 0 0 0,0 0 0 0 0,0 0 0 0 0,0 0 0 0 0,0 1 0 0 0,-11 6 213 0 0,1 1-1 0 0,-1-2 1 0 0,0 1-1 0 0,0-2 1 0 0,-1 1 0 0 0,0-2-1 0 0,0 0 1 0 0,-1 0-1 0 0,-2-1-212 0 0,-29 7 70 0 0,-2-2 0 0 0,-3-2-70 0 0,48-7-5 0 0,-21 4 412 0 0,-1-2-1 0 0,0 0 1 0 0,0-2-1 0 0,0 0 0 0 0,-5-2-406 0 0,-32-1 16 0 0,56 1-149 0 0,4 2-563 0 0,1 0-257 0 0,7-6-5875 0 0,4 0 391 0 0</inkml:trace>
  <inkml:trace contextRef="#ctx0" brushRef="#br0" timeOffset="21326.015">713 184 2760 0 0,'0'-10'-112'0'0,"-2"-2"4343"0"0,1-5 1754 0 0,-1 10-4421 0 0,-3 8 921 0 0,5 0-2416 0 0,-1-1-1 0 0,0 1 1 0 0,1 0 0 0 0,-1 0 0 0 0,1 0 0 0 0,-1 0-1 0 0,1-1 1 0 0,-1 1 0 0 0,1 0 0 0 0,0 0 0 0 0,0 0 0 0 0,-1 0-1 0 0,1 0 1 0 0,0 0 0 0 0,0 0 0 0 0,0 0 0 0 0,0 0-1 0 0,0 0-68 0 0,-2 30 343 0 0,-1-1-1 0 0,-5 20-342 0 0,2-19 51 0 0,1 1 32 0 0,0-3 350 0 0,-1 27-433 0 0,2-15 20 0 0,-6 25-20 0 0,3-16 0 0 0,-6 22 0 0 0,11-52 480 0 0,-1 0 0 0 0,-2 0 0 0 0,-3 12-480 0 0,9-40-153 0 0,-1 1 0 0 0,1 0 0 0 0,-1 0-1 0 0,-1 0 1 0 0,1-1 153 0 0,-1-28-1034 0 0,26-176-3573 0 0,-9 69 4244 0 0,-7 79 1207 0 0,-8 60-715 0 0,0 1 1 0 0,0 0 0 0 0,0 0-1 0 0,0 0 1 0 0,0 0-1 0 0,1 0 1 0 0,0 0-1 0 0,-1 0 1 0 0,1 0-1 0 0,0 0 1 0 0,0 1-1 0 0,2-3-129 0 0,-3 5 312 0 0,17-11 928 0 0,-16 10-1194 0 0,0 0 0 0 0,-1 1 0 0 0,1-1 0 0 0,0 1 0 0 0,0-1 0 0 0,0 1 0 0 0,0-1 0 0 0,0 1 0 0 0,-1 0 0 0 0,1 0 0 0 0,0 0 0 0 0,0 0-1 0 0,0 1 1 0 0,0-1 0 0 0,0 0 0 0 0,0 1 0 0 0,-1-1 0 0 0,1 1 0 0 0,0 0 0 0 0,0 0 0 0 0,-1-1 0 0 0,1 1 0 0 0,0 1-46 0 0,2 0 9 0 0,-1 0 0 0 0,1 1 0 0 0,0-1 0 0 0,-1 1 0 0 0,0 0 0 0 0,0 0 0 0 0,0 0 0 0 0,0 0 0 0 0,2 3-9 0 0,20 35 101 0 0,0 0 0 0 0,5 18-101 0 0,-16-30 0 0 0,-2 1 0 0 0,-2 0 0 0 0,1 3 0 0 0,-9-23 10 0 0,1 0 0 0 0,0-1-1 0 0,1 1 1 0 0,0-1 0 0 0,1 0-1 0 0,-1-1 1 0 0,2 1 0 0 0,3 4-10 0 0,-6-7 1034 0 0,-2-5-986 0 0,-1 0 0 0 0,0 0 0 0 0,1-1 0 0 0,-1 1 0 0 0,1 0 0 0 0,-1-1 0 0 0,1 1 0 0 0,-1 0 0 0 0,1-1 0 0 0,0 1 0 0 0,-1-1 0 0 0,1 1 0 0 0,0-1 0 0 0,-1 1 0 0 0,1-1 0 0 0,0 1 0 0 0,0-1 0 0 0,-1 0 0 0 0,1 1 0 0 0,1-1-48 0 0,10 3 18 0 0,-9-5-21 0 0,-3 2 4 0 0,2-2 143 0 0,1 1-1 0 0,-1 0 0 0 0,0-1 0 0 0,0 0 1 0 0,0 1-1 0 0,0-1 0 0 0,-1 0 1 0 0,1 0-1 0 0,0 0 0 0 0,-1 0 0 0 0,1 0 1 0 0,-1-1-1 0 0,0 1 0 0 0,1-2-143 0 0,14-36 42 0 0,-10 19 286 0 0,-1 0 1 0 0,-1-1-1 0 0,-1-5-328 0 0,4-18 898 0 0,7-39-745 0 0,0 2-542 0 0,12-38 389 0 0,-2 55-983 0 0,-14 36 471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31:58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88 13824 0 0,'0'-2'629'0'0,"0"-10"194"0"0,1 7-501 0 0,-1-1 1 0 0,0 0-1 0 0,-1 1 0 0 0,1-1 1 0 0,-1 0-1 0 0,-1-4-322 0 0,2 9 8 0 0,0 0-1 0 0,0 0 1 0 0,-1 0-1 0 0,1 0 1 0 0,0 0-1 0 0,-1 0 0 0 0,1 0 1 0 0,0 0-1 0 0,-1 0 1 0 0,0 0-1 0 0,1 0 1 0 0,-1 0-1 0 0,1 0 1 0 0,-1 1-1 0 0,0-1 1 0 0,0 0-1 0 0,1 0 1 0 0,-1 1-1 0 0,0-1 1 0 0,0 0-1 0 0,0 1 1 0 0,0-1-1 0 0,0 1 1 0 0,-1-1-8 0 0,0 0 57 0 0,0 0 54 0 0,-1 0-1 0 0,1 0 0 0 0,0 0 0 0 0,-1 0 1 0 0,1 0-1 0 0,-1 1 0 0 0,1-1 0 0 0,-1 1 1 0 0,1 0-1 0 0,-1-1 0 0 0,1 1 0 0 0,-1 1 1 0 0,1-1-1 0 0,-1 0 0 0 0,1 1 0 0 0,-1-1 0 0 0,1 1 1 0 0,-1-1-1 0 0,-1 2-110 0 0,0 0-9 0 0,1 0 0 0 0,0 0 0 0 0,-1 0-1 0 0,1 0 1 0 0,0 0 0 0 0,0 1 0 0 0,0-1 0 0 0,1 1 0 0 0,-1 0 0 0 0,1 0 0 0 0,-1 0 0 0 0,1 0-1 0 0,0 1 10 0 0,0-1 0 0 0,0 1 0 0 0,1 0 0 0 0,0 0 0 0 0,-1-1 0 0 0,1 1 0 0 0,1 0 0 0 0,-1 0 0 0 0,0 0 0 0 0,1 0 0 0 0,0 0 0 0 0,0 0 0 0 0,0 0 0 0 0,0 1 0 0 0,1-1 0 0 0,0-1 0 0 0,0 4 0 0 0,0-3 0 0 0,0-1 0 0 0,0 1 0 0 0,1 0 0 0 0,-1-1 0 0 0,1 1 0 0 0,0-1 0 0 0,-1 1 0 0 0,2-1 0 0 0,-1 0 0 0 0,0 0 0 0 0,1 0 0 0 0,-1 0 0 0 0,1 0 0 0 0,0-1 0 0 0,0 1 0 0 0,0-1 0 0 0,1 1 0 0 0,0 0 0 0 0,0-1 0 0 0,0 0 0 0 0,0 0 0 0 0,0-1 0 0 0,1 1 0 0 0,-1-1 0 0 0,0 0 0 0 0,4 0 0 0 0,-5-1 0 0 0,0 0 0 0 0,0 0 0 0 0,0 0 0 0 0,0 0 0 0 0,0-1 0 0 0,0 0 0 0 0,-1 1 0 0 0,1-1 0 0 0,0 0 0 0 0,0 0 0 0 0,-1-1 0 0 0,1 1 0 0 0,-1-1 0 0 0,2 0 0 0 0,1-1 109 0 0,0-1-1 0 0,0 0 1 0 0,-1 0-1 0 0,1 0 1 0 0,-1 0-1 0 0,0-1 0 0 0,0 0 1 0 0,-1 0-1 0 0,1 0 1 0 0,-1 0-1 0 0,0 0 0 0 0,0-1 1 0 0,-1 0-109 0 0,0 3 30 0 0,-1-1 1 0 0,0 0-1 0 0,0 1 0 0 0,0-1 1 0 0,0 0-1 0 0,-1 1 1 0 0,0-1-1 0 0,1 0 0 0 0,-1 1 1 0 0,0-1-1 0 0,-1 0 1 0 0,1 0-1 0 0,-1 1 1 0 0,0-1-1 0 0,0 0 0 0 0,0 1 1 0 0,0-1-1 0 0,-1 1 1 0 0,1 0-1 0 0,-1-1 0 0 0,-1-1-30 0 0,2 3-6 0 0,0 1 1 0 0,0 0-1 0 0,0 0 0 0 0,0 0 0 0 0,0-1 0 0 0,0 1 0 0 0,0 0 0 0 0,0 0 0 0 0,0 0 0 0 0,-1 0 0 0 0,1 1 0 0 0,0-1 0 0 0,-1 0 1 0 0,1 1-1 0 0,0-1 0 0 0,-1 0 0 0 0,1 1 0 0 0,-1 0 0 0 0,1-1 0 0 0,-1 1 0 0 0,1 0 0 0 0,-1 0 0 0 0,0 0 0 0 0,1 0 6 0 0,-4 0-315 0 0,0 1-1 0 0,1 0 0 0 0,-1 0 1 0 0,1 1-1 0 0,-1-1 0 0 0,-3 3 316 0 0,-3 0-757 0 0,-7 2-266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31:57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53 317 6448 0 0,'0'0'141'0'0,"0"0"23"0"0,0 0 13 0 0,-5 11 13 0 0,-9 13 1521 0 0,10-19-943 0 0,1 1 0 0 0,-1 0 0 0 0,1 0 0 0 0,0 0 1 0 0,-1 5-769 0 0,4-4 489 0 0,0-5-475 0 0,0-1 1 0 0,0 1 0 0 0,0 0-1 0 0,-1-1 1 0 0,1 1 0 0 0,0-1-1 0 0,-1 1 1 0 0,1 0 0 0 0,-1-1 0 0 0,0 1-1 0 0,1-1 1 0 0,-1 1 0 0 0,-1 0-15 0 0,2 0 2410 0 0,2-6-1044 0 0,4-11-769 0 0,-3 10-655 0 0,-1 0-1 0 0,-1 0 1 0 0,1-1 0 0 0,-1 1 0 0 0,0 0-1 0 0,0-3 59 0 0,1-8 0 0 0,-1-1 0 0 0,2 1 0 0 0,0 0 0 0 0,2-5 0 0 0,6-31 0 0 0,-7 34 0 0 0,0 0 0 0 0,1 1 0 0 0,5-8 0 0 0,-1-1 0 0 0,-7 18 236 0 0,2 1-1 0 0,-1 0 0 0 0,1 0 1 0 0,0 0-1 0 0,1 0 0 0 0,-1 1 1 0 0,1 0-1 0 0,6-6-235 0 0,-9 11 149 0 0,-1 0-152 0 0,1 1 0 0 0,0 0 0 0 0,-1-1-1 0 0,1 1 1 0 0,0 0 0 0 0,-1 0-1 0 0,1 0 1 0 0,-1 0 0 0 0,1 0-1 0 0,0 0 1 0 0,-1 1 0 0 0,1-1 0 0 0,0 0-1 0 0,-1 1 1 0 0,1-1 0 0 0,-1 1-1 0 0,1 0 1 0 0,-1 0 0 0 0,1-1-1 0 0,-1 1 1 0 0,0 0 0 0 0,2 1 3 0 0,1 2-198 0 0,0 0 1 0 0,0 0-1 0 0,-1 0 1 0 0,1 0 0 0 0,1 4 197 0 0,-2-3-309 0 0,10 14-10 0 0,-1 1-1 0 0,8 19 320 0 0,11 20 31 0 0,71 111 1353 0 0,-97-164-1001 0 0,-3-4-365 0 0,-1 1 1 0 0,1-1 0 0 0,0 1 0 0 0,-1 0 0 0 0,0-1-1 0 0,0 1 1 0 0,0 0 0 0 0,0 0 0 0 0,0 0 0 0 0,0 0 0 0 0,-1 0-1 0 0,1 0-18 0 0,-1-2 0 0 0,0 0 0 0 0,0 0 0 0 0,1-1 0 0 0,-1 1 0 0 0,0 0 0 0 0,0 0 0 0 0,0 0 0 0 0,0 0 0 0 0,-1 0 0 0 0,1-1 0 0 0,0 1 0 0 0,0 0 0 0 0,0 0 0 0 0,-1 0 0 0 0,1-1 0 0 0,0 1 0 0 0,-1 0 0 0 0,1 0 0 0 0,-1-1 0 0 0,1 1 0 0 0,-1 0 0 0 0,1-1 0 0 0,-1 1 0 0 0,1 0 0 0 0,-1-1 0 0 0,0 1 0 0 0,1-1 0 0 0,-1 1 0 0 0,0-1 0 0 0,-1 1 0 0 0,-1 0 0 0 0,1 0 0 0 0,0 0 0 0 0,0-1 0 0 0,-1 1 0 0 0,1-1 0 0 0,0 1 0 0 0,-1-1 0 0 0,-2 0 0 0 0,-7 4 0 0 0,0-2 0 0 0,-1 0 0 0 0,1 0 0 0 0,-1-1 0 0 0,1-1 0 0 0,-1 0 0 0 0,-3-1 0 0 0,-26-4 0 0 0,17 2 0 0 0,-21-5 0 0 0,10 1 0 0 0,14 2 0 0 0,-1 0 0 0 0,-10-5 0 0 0,11 4 0 0 0,50 0-4202 0 0,-13 3 2669 0 0</inkml:trace>
  <inkml:trace contextRef="#ctx0" brushRef="#br0" timeOffset="701.623">624 500 13824 0 0,'0'0'629'0'0,"0"0"-12"0"0,0 0-319 0 0,0 0 103 0 0,0 0 88 0 0,0 0 20 0 0,0 0 3 0 0,7-17 1536 0 0,3-15-153 0 0,-7 22-1812 0 0,0 0 0 0 0,-1 0 0 0 0,1-5-83 0 0,3-33 0 0 0,4-31 0 0 0,8-25 0 0 0,10-50 931 0 0,-27 150-592 0 0,4-11 359 0 0,-4 14-1019 0 0,41 153-1409 0 0,-33-126 1765 0 0,2 0 0 0 0,0-1-1 0 0,2 0 1 0 0,10 15-35 0 0,-7-14 0 0 0,-11-17 0 0 0,0 0 0 0 0,1-1 0 0 0,0 1 0 0 0,0-1 0 0 0,1 0 0 0 0,0-1 0 0 0,1 0 0 0 0,1 1 0 0 0,-1-1 0 0 0,0-1 0 0 0,-1 0 0 0 0,1-1 0 0 0,1 0 0 0 0,7 3 0 0 0,4 2 120 0 0,-14-6-156 0 0,1 0 0 0 0,-1-1 0 0 0,1-1 0 0 0,0 1 0 0 0,0-1 0 0 0,0 0 0 0 0,1 0 36 0 0,-7-2 46 0 0,1 0 0 0 0,-1 0 0 0 0,1 0 0 0 0,0 0 0 0 0,-1 0 0 0 0,1 0 0 0 0,-1-1 0 0 0,1 1-1 0 0,-1-1 1 0 0,1 1 0 0 0,0-1 0 0 0,-1 1 0 0 0,0-1 0 0 0,1 0 0 0 0,-1 0 0 0 0,1 0 0 0 0,-1 1 0 0 0,0-1 0 0 0,0-1 0 0 0,1 1 0 0 0,-1 0 0 0 0,0 0 0 0 0,0 0 0 0 0,0-1 0 0 0,0 1 0 0 0,-1 0 0 0 0,1-1 0 0 0,0 1 0 0 0,0-1-1 0 0,-1 1 1 0 0,1-1 0 0 0,-1 1 0 0 0,1-2-46 0 0,1-5 95 0 0,0 0 1 0 0,0 0-1 0 0,0 0 0 0 0,-1 0 0 0 0,-1-1 0 0 0,1 1 0 0 0,-1-3-95 0 0,-2-15-110 0 0,-3-18 110 0 0,1 17 52 0 0,-6-24-52 0 0,8 38 0 0 0,0 0 0 0 0,-1 1 0 0 0,-3-9 0 0 0,1 3 0 0 0,3 15-64 0 0,2 3-273 0 0,0 0-138 0 0,0 0-33 0 0,0 0-276 0 0,0 0-1144 0 0,0 0-506 0 0,0 0-102 0 0,0 0-21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32:00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11976 0 0,'0'0'266'0'0,"0"0"44"0"0,0 0 15 0 0,0 0-26 0 0,0 14-187 0 0,0-1 191 0 0,0 18 2873 0 0,3 20-3176 0 0,-4-21 581 0 0,1-24-575 0 0,-1 0-1 0 0,1 0 1 0 0,1 0-1 0 0,-1 1 0 0 0,1 1-5 0 0,3 17 0 0 0,0 26 0 0 0,0 2 0 0 0,-3-27 0 0 0,-1-20 0 0 0,0 0 0 0 0,0 0 0 0 0,1 0 0 0 0,0 3 0 0 0,0-3 176 0 0,0 0-1 0 0,-1 0 1 0 0,0 0-1 0 0,0 0 1 0 0,0 0-176 0 0,1 28 1154 0 0,-1-20-1123 0 0,0-12-120 0 0,0 0 0 0 0,0 0 0 0 0,0 1 0 0 0,0-1 0 0 0,1 0 0 0 0,-1 0 0 0 0,0 0 0 0 0,1 0-1 0 0,-1 0 1 0 0,1 1 89 0 0,0-2-508 0 0,-1-1-140 0 0,0 0-571 0 0,0 0-255 0 0,0 0-50 0 0,0 0-10 0 0</inkml:trace>
  <inkml:trace contextRef="#ctx0" brushRef="#br0" timeOffset="328.923">229 345 10136 0 0,'59'-5'2025'0'0,"-43"5"-388"0"0,0 2 0 0 0,1 0-1 0 0,14 5-1636 0 0,10 1 304 0 0,-21-6-439 0 0,-1-1 1 0 0,16-1 134 0 0,-15 0-1750 0 0,-19-1-2070 0 0,4-1-1148 0 0</inkml:trace>
  <inkml:trace contextRef="#ctx0" brushRef="#br0" timeOffset="613.341">344 192 11976 0 0,'0'0'266'0'0,"0"0"44"0"0,0 0 15 0 0,0 0-26 0 0,0 0-127 0 0,0 14 1200 0 0,-5 18 1563 0 0,0 25-2935 0 0,0-2 1603 0 0,-1 26-1438 0 0,6-75-165 0 0,-1-1 0 0 0,2 0 0 0 0,-1 1 0 0 0,1-1 0 0 0,-1 0 0 0 0,1 0 0 0 0,1 0 0 0 0,-1 1 0 0 0,3 10 0 0 0,-4-15-31 0 0,0-1-1 0 0,0 1 0 0 0,0-1 1 0 0,0 1-1 0 0,0-1 0 0 0,0 1 0 0 0,0-1 1 0 0,0 1-1 0 0,0-1 0 0 0,1 1 1 0 0,-1-1-1 0 0,0 1 0 0 0,0-1 1 0 0,0 1-1 0 0,1-1 0 0 0,-1 1 0 0 0,0-1 1 0 0,0 0-1 0 0,1 1 0 0 0,-1-1 1 0 0,0 1-1 0 0,1-1 0 0 0,-1 0 1 0 0,1 1-1 0 0,-1-1 0 0 0,1 0 0 0 0,-1 1 1 0 0,0-1-1 0 0,1 0 0 0 0,-1 0 1 0 0,1 1 31 0 0,0-1-270 0 0,15 8-2680 0 0,-7-6 1417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17:42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1 549 2760 0 0,'0'0'125'0'0,"0"0"301"0"0,0 0 1176 0 0,0 0 519 0 0,0 0 102 0 0,0 0-222 0 0,0 0-995 0 0,0 0-440 0 0,0 0-87 0 0,0 0-54 0 0,0 0-143 0 0,0 0-68 0 0,0 0-12 0 0,0 0 23 0 0,5-10 862 0 0,-2 6-854 0 0,-1 1 1 0 0,0-1 0 0 0,0 0-1 0 0,0 0 1 0 0,0 0 0 0 0,-1 0-1 0 0,0 0 1 0 0,0 0 0 0 0,0 0 0 0 0,0 0-1 0 0,0 0 1 0 0,-1-1 0 0 0,0 1-1 0 0,0-2-233 0 0,-1-60 1255 0 0,0 10-379 0 0,4-29-876 0 0,6 9 385 0 0,-6 54-63 0 0,6-21-322 0 0,-8 42-5 0 0,-1 0 8 0 0,0 1 0 0 0,1-1 1 0 0,-1 0-1 0 0,0 1 0 0 0,1-1 1 0 0,-1 1-1 0 0,0-1 0 0 0,1 1 1 0 0,-1-1-1 0 0,1 1 0 0 0,-1-1 1 0 0,1 1-1 0 0,-1-1 0 0 0,1 1 1 0 0,-1 0-1 0 0,1-1 0 0 0,-1 1 0 0 0,1 0 1 0 0,0-1-1 0 0,-1 1 0 0 0,1 0 1 0 0,0 0-1 0 0,-1-1 0 0 0,1 1-3 0 0,3 1-22 0 0,-1 0-1 0 0,1 0 0 0 0,-1 1 1 0 0,0-1-1 0 0,0 1 0 0 0,1 0 1 0 0,-1 0-1 0 0,-1 0 0 0 0,1 0 1 0 0,0 0-1 0 0,0 0 0 0 0,-1 1 1 0 0,1 0-1 0 0,1 2 23 0 0,92 112-187 0 0,-31-25-117 0 0,-55-80 231 0 0,5 8 116 0 0,2-2 0 0 0,4 4-43 0 0,-17-17 28 0 0,1-1-1 0 0,0 0 1 0 0,0 0 0 0 0,1 0-1 0 0,-1-1 1 0 0,1 1 0 0 0,0-1 0 0 0,-1-1-1 0 0,1 1 1 0 0,1-1 0 0 0,-1 0-28 0 0,-4-2 26 0 0,-1 0 1 0 0,1 1 0 0 0,0-1-1 0 0,0 0 1 0 0,0 0 0 0 0,0-1-1 0 0,-1 1 1 0 0,1 0 0 0 0,0 0-1 0 0,0-1 1 0 0,-1 1 0 0 0,1-1-1 0 0,0 0 1 0 0,0 0 0 0 0,-1 1-1 0 0,1-1 1 0 0,-1 0 0 0 0,1 0-1 0 0,-1 0 1 0 0,1-1-1 0 0,-1 1 1 0 0,0 0 0 0 0,1 0-1 0 0,-1-1 1 0 0,0 1 0 0 0,0-1-1 0 0,0 1 1 0 0,0-1 0 0 0,0 0-1 0 0,-1 1 1 0 0,1-2-27 0 0,4-7 337 0 0,-1 0 0 0 0,0 0 0 0 0,-1-1 1 0 0,1-9-338 0 0,-3 16 55 0 0,8-42 220 0 0,-3 1 0 0 0,0-33-275 0 0,-2 14 68 0 0,-3 16-56 0 0,-1 35-12 0 0,0 0-1 0 0,0 0 1 0 0,2 0-1 0 0,1-8 1 0 0,-2 14-50 0 0,-1 6 36 0 0,0 0-1 0 0,0 0 0 0 0,0 0 1 0 0,0 0-1 0 0,1 0 1 0 0,-1 0-1 0 0,0 0 0 0 0,1 0 1 0 0,-1 0-1 0 0,0 0 0 0 0,1 0 1 0 0,0 0-1 0 0,-1 0 1 0 0,1 0 14 0 0,-1 0-106 0 0,0 1-62 0 0,4 0-1087 0 0,0 1 0 0 0,0-1 0 0 0,-1 1 0 0 0,1-1 0 0 0,0 1 0 0 0,2 1 1255 0 0,-3-1-1221 0 0,7 1-1115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31:56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8288 0 0,'0'0'190'0'0,"0"0"28"0"0,0 0 7 0 0,0 0 43 0 0,16 3 1609 0 0,-1-5-1711 0 0,11 0 56 0 0,-18 2-45 0 0,0-1 0 0 0,0 1 0 0 0,-1-2 0 0 0,2 1-177 0 0,26-7 945 0 0,1 2 0 0 0,4 1-945 0 0,21-4 1260 0 0,-12 4-1056 0 0,1 1 0 0 0,41 3-204 0 0,-33 1 1655 0 0,50-6-1655 0 0,-21-1 0 0 0,29 3 0 0 0,-16 1 0 0 0,73-2 0 0 0,-14 4 0 0 0,-83 1 0 0 0,70 6 0 0 0,-110-6 0 0 0,106-3 0 0 0,-60 0 0 0 0,67 5 0 0 0,-85-1 602 0 0,41-6-602 0 0,23-1 561 0 0,-122 6-717 0 0,50 0-795 0 0,53 7 951 0 0,-1-1 0 0 0,-70-4 834 0 0,0-2-1 0 0,15-3-833 0 0,31-1 261 0 0,132 10-197 0 0,-67-9-64 0 0,29-3 0 0 0,-160 6 0 0 0,1 0 0 0 0,-1 1 0 0 0,2 1 0 0 0,-2 0 0 0 0,0 0 0 0 0,0-2 0 0 0,10-1 0 0 0,13 1 0 0 0,-32 1 0 0 0,0-1 0 0 0,1 0 0 0 0,-1 0 0 0 0,2-1 0 0 0,24-4 0 0 0,1 3 0 0 0,3 0 0 0 0,10 1 0 0 0,95-3 0 0 0,-129 4 0 0 0,0 0 0 0 0,9 1 0 0 0,13 1 0 0 0,128-5 0 0 0,-31 0 0 0 0,-71 5 0 0 0,-33 0 0 0 0,1-2 0 0 0,-1-1 0 0 0,28-5 0 0 0,-5 1 0 0 0,-9 2 0 0 0,12-3 0 0 0,0 3 0 0 0,41 3 0 0 0,-40 1 0 0 0,-26-1 0 0 0,78-2 0 0 0,-84 0 0 0 0,65-2 0 0 0,-75 3 0 0 0,1 0 0 0 0,8-3 0 0 0,-9 1 0 0 0,0 2 0 0 0,8-1 0 0 0,-7 2 0 0 0,9 0 0 0 0,26 3 0 0 0,-24-3 3 0 0,-22-1-11 0 0,0 1 0 0 0,0 0 0 0 0,0 0 0 0 0,0 0 0 0 0,3 1 8 0 0,-6 0-38 0 0,1 0 1 0 0,0 0-1 0 0,-1 0 0 0 0,1 0 1 0 0,-1 0-1 0 0,1 0 0 0 0,-1 1 1 0 0,0-1-1 0 0,1 1 0 0 0,-1 0 1 0 0,0-1-1 0 0,0 1 0 0 0,0 0 1 0 0,0 0-1 0 0,0 1 0 0 0,0 0 38 0 0,-2-3-37 0 0,1 1 0 0 0,-1-1 0 0 0,0 0 0 0 0,0 1 0 0 0,1-1 0 0 0,-1 0 0 0 0,0 1 0 0 0,1-1 0 0 0,-1 0 0 0 0,0 1 0 0 0,1-1 0 0 0,-1 0-1 0 0,0 0 1 0 0,1 1 0 0 0,-1-1 0 0 0,1 0 0 0 0,-1 0 0 0 0,0 0 0 0 0,1 1 0 0 0,-1-1 0 0 0,1 0 0 0 0,-1 0 0 0 0,1 0 0 0 0,-1 0 0 0 0,1 0 0 0 0,-1 0-1 0 0,1 0 1 0 0,-1 0 0 0 0,0 0 0 0 0,1 0 0 0 0,-1 0 0 0 0,1-1 0 0 0,-1 1 0 0 0,1 0 0 0 0,-1 0 0 0 0,0 0 0 0 0,1-1 0 0 0,-1 1 0 0 0,1 0 0 0 0,-1 0-1 0 0,0-1 1 0 0,1 1 0 0 0,-1 0 0 0 0,0-1 0 0 0,1 1 0 0 0,-1 0 0 0 0,0-1 0 0 0,0 1 0 0 0,1 0 0 0 0,-1-1 0 0 0,0 1 0 0 0,0-1 37 0 0,1 0-101 0 0,8-7-1926 0 0</inkml:trace>
  <inkml:trace contextRef="#ctx0" brushRef="#br0" timeOffset="37634.974">5258 42 5728 0 0,'0'0'264'0'0,"0"0"-8"0"0,0 0-38 0 0,0 0 444 0 0,0 0 214 0 0,0 0 41 0 0,0 0-85 0 0,0 0-395 0 0,0 0-169 0 0,0 0-38 0 0,0 0 15 0 0,11 0 1240 0 0,31 2 719 0 0,-24-1-1614 0 0,-1-1 0 0 0,1 0 0 0 0,15-3-590 0 0,23 0 414 0 0,-40 2-1 0 0,0 0-1 0 0,13-2-412 0 0,-3-1 268 0 0,12-3-280 0 0,-26 4 144 0 0,0 1-1 0 0,0 0 0 0 0,1 1 0 0 0,8 0-131 0 0,22-2 283 0 0,-37 3-260 0 0,10-3 35 0 0,0 1 1 0 0,1 1-1 0 0,-1 1 0 0 0,13 1-58 0 0,14 4 0 0 0,6-4-328 0 0,-37-3 445 0 0,-7 1-2038 0 0,1 0-6517 0 0,-6 1 7441 0 0</inkml:trace>
  <inkml:trace contextRef="#ctx0" brushRef="#br0" timeOffset="37963.782">5950 6 3224 0 0,'0'0'477'0'0,"0"0"797"0"0,0 0 349 0 0,0 0 69 0 0,0 0-213 0 0,0 0-938 0 0,0 0-295 0 0,0 0-2 0 0,0 0 4 0 0,0 0-10 0 0,0 0-36 0 0,0 0-12 0 0,8-2 1090 0 0,2 1-492 0 0,-6-2-4344 0 0,-4 3-826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32:02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251 103 6448 0 0,'0'0'141'0'0,"-14"1"358"0"0,8 0-663 0 0,-2 0 657 0 0,1 0 0 0 0,0 0 1 0 0,0 1-1 0 0,0 0 0 0 0,0 0 1 0 0,1 0-1 0 0,-1 1 0 0 0,-5 3-493 0 0,-12 6 341 0 0,20-10-133 0 0,-1 0 1 0 0,0 1 0 0 0,1-1 0 0 0,-1 1-1 0 0,1 0 1 0 0,0 0 0 0 0,-4 4-209 0 0,-19 18 608 0 0,26-23-524 0 0,0-1 1 0 0,1 1 0 0 0,-1-1-1 0 0,0 1 1 0 0,0 0 0 0 0,1-1 0 0 0,-1 1-1 0 0,1 0 1 0 0,0 0 0 0 0,-1-1-1 0 0,1 1 1 0 0,0 0 0 0 0,0 0-1 0 0,0 0 1 0 0,0-1 0 0 0,0 1 0 0 0,1 0-85 0 0,2 4 50 0 0,1 0 1 0 0,-1 0 0 0 0,2-1-1 0 0,-1 1 1 0 0,0-1 0 0 0,1 0-1 0 0,0 0 1 0 0,1-1 0 0 0,-1 1-1 0 0,1-1 1 0 0,-1 0 0 0 0,5 1-51 0 0,27 26 0 0 0,-26-22 290 0 0,0 1 0 0 0,0 0 0 0 0,-1 1 1 0 0,0 0-1 0 0,-1 1 0 0 0,0 0 0 0 0,1 4-290 0 0,-6-11 25 0 0,-1 0 0 0 0,-1 1-1 0 0,1-1 1 0 0,-1 1-1 0 0,0 0 1 0 0,0-1-1 0 0,-1 1 1 0 0,1 1-25 0 0,-1-4 133 0 0,-1 1 1 0 0,0-1-1 0 0,0 1 0 0 0,0-1 1 0 0,0 1-1 0 0,0 0 1 0 0,0-1-1 0 0,-1 1 0 0 0,0-1 1 0 0,0 0-1 0 0,0 1 1 0 0,0-1-1 0 0,0 0 0 0 0,-2 3-133 0 0,1-4 40 0 0,-1 1 1 0 0,1-1-1 0 0,-1 0 0 0 0,1 0 0 0 0,-1 0 0 0 0,0 0 0 0 0,0 0 0 0 0,0-1 0 0 0,0 1 0 0 0,0-1 0 0 0,-1 0 0 0 0,1 0 0 0 0,0 0 0 0 0,0 0 1 0 0,-2 0-41 0 0,0 0 329 0 0,-6 2-227 0 0,-1-1-1 0 0,0-1 1 0 0,1 0-1 0 0,-1-1 1 0 0,0 0-1 0 0,0 0 1 0 0,1-2 0 0 0,-1 1-1 0 0,1-1 1 0 0,-1-1-1 0 0,-10-4-101 0 0,17 5 1 0 0,0 0-1 0 0,0-1 0 0 0,-1 0 0 0 0,2 1 1 0 0,-1-2-1 0 0,0 1 0 0 0,-2-3 0 0 0,-10-7-66 0 0,16 13-271 0 0,1 0-138 0 0,0 0-33 0 0,0-11-3902 0 0,0 10-1387 0 0</inkml:trace>
  <inkml:trace contextRef="#ctx0" brushRef="#br0" timeOffset="431.639">410 441 10136 0 0,'0'0'230'0'0,"0"0"30"0"0,-6 4 258 0 0,1-2-282 0 0,1 1 1 0 0,0 0-1 0 0,1 0 0 0 0,-1 1 1 0 0,1-1-1 0 0,-1 1 1 0 0,1 0-1 0 0,0-1 1 0 0,-2 4-237 0 0,4-5 93 0 0,0 0 0 0 0,0 0 1 0 0,0 0-1 0 0,1 0 1 0 0,-1-1-1 0 0,0 1 1 0 0,1 0-1 0 0,-1 0 1 0 0,1 0-1 0 0,0 0 1 0 0,-1 0-1 0 0,1 1 0 0 0,0-1 1 0 0,0 0-1 0 0,0 0 1 0 0,1 0-1 0 0,-1 0 1 0 0,0 0-1 0 0,1 0 1 0 0,0 0-1 0 0,-1 0 1 0 0,1 0-94 0 0,7 20 0 0 0,-6-18 19 0 0,2 2 214 0 0,0 0-1 0 0,0-1 1 0 0,1 1 0 0 0,0 0-233 0 0,-3-5 58 0 0,0 1 0 0 0,-1-1 0 0 0,1 0 1 0 0,0 1-1 0 0,-1-1 0 0 0,1 0 1 0 0,0 0-1 0 0,0 0 0 0 0,0 0 0 0 0,0-1 1 0 0,0 1-1 0 0,0-1 0 0 0,0 1 1 0 0,1-1-1 0 0,-1 1 0 0 0,2-1-58 0 0,-1 0 79 0 0,0 0 0 0 0,1-1 0 0 0,-1 1-1 0 0,0-1 1 0 0,0 0 0 0 0,0 0 0 0 0,1 0 0 0 0,-1 0-1 0 0,0 0 1 0 0,0-1 0 0 0,-1 1 0 0 0,1-1 0 0 0,0 0-1 0 0,0 0 1 0 0,-1 0 0 0 0,1 0 0 0 0,-1 0 0 0 0,0 0-1 0 0,1-1 1 0 0,-1 0 0 0 0,0 1 0 0 0,-1-1 0 0 0,1 0-1 0 0,0 0 1 0 0,-1 0 0 0 0,1 0 0 0 0,-1 0 0 0 0,0 0-1 0 0,0-3-78 0 0,0 2 225 0 0,0-1-1 0 0,-1 0 0 0 0,1 0 0 0 0,-1 1 1 0 0,-1-1-1 0 0,1 0 0 0 0,-1 1 0 0 0,0-1-224 0 0,1 2 12 0 0,-1 1-1 0 0,1-1 0 0 0,-1 1 1 0 0,0 0-1 0 0,0-1 1 0 0,0 1-1 0 0,0 0 0 0 0,0 0 1 0 0,-1 0-1 0 0,1 0 0 0 0,-1 0 1 0 0,1 0-1 0 0,-1 0 1 0 0,0 0-1 0 0,0 1 0 0 0,0-1-11 0 0,0 1-4 0 0,1 0 0 0 0,-1 0 1 0 0,0 0-1 0 0,0 0 0 0 0,0 0 0 0 0,0 1 0 0 0,0-1 0 0 0,0 1 0 0 0,0-1 0 0 0,0 1 0 0 0,0 0 0 0 0,-1 0 0 0 0,1 0 0 0 0,0 0 0 0 0,0 0 0 0 0,0 0 1 0 0,0 1 3 0 0,-5 0-621 0 0,-1 1 0 0 0,1 0 0 0 0,0 1 0 0 0,-1 0 621 0 0,-3 2-1652 0 0,-2-2 119 0 0</inkml:trace>
  <inkml:trace contextRef="#ctx0" brushRef="#br0" timeOffset="3112.496">1068 64 10136 0 0,'0'0'230'0'0,"-3"-6"309"0"0,3 5-504 0 0,-1-1-1 0 0,1 0 1 0 0,-1 0 0 0 0,1 0 0 0 0,0 0-1 0 0,0 0 1 0 0,0 0 0 0 0,0 0-1 0 0,0 0 1 0 0,0-1-35 0 0,0 3 109 0 0,0-1 1 0 0,1 0-1 0 0,-1 0 0 0 0,0 0 0 0 0,0 0 0 0 0,0 0 1 0 0,-1 0-1 0 0,1 0 0 0 0,0 0 0 0 0,0 1 0 0 0,0-1 0 0 0,-1 0 1 0 0,1-1-110 0 0,0 1 179 0 0,0 0 0 0 0,0 0 0 0 0,0 0 0 0 0,1 0 1 0 0,-1 0-1 0 0,0 0 0 0 0,1 0 0 0 0,-1 0 0 0 0,1 0 1 0 0,-1 0-1 0 0,1 0 0 0 0,-1 0 0 0 0,1 0 0 0 0,0 0 1 0 0,0 0-1 0 0,-1 1 0 0 0,1-1 0 0 0,0 0 0 0 0,0 0 1 0 0,0 1-180 0 0,0-1 511 0 0,-1 1-68 0 0,16 1-278 0 0,-9 0-165 0 0,-1 1 0 0 0,1 0 0 0 0,-1 1 0 0 0,1 0 0 0 0,-1 0 0 0 0,0 0 0 0 0,0 1 0 0 0,1 1 0 0 0,44 35 0 0 0,-48-38 0 0 0,10 11 0 0 0,0 0 0 0 0,-1 1 0 0 0,0 0 0 0 0,-1 1 0 0 0,-1 0 0 0 0,0 0 0 0 0,5 12 0 0 0,-11-15 0 0 0,1-1 0 0 0,-1 1 0 0 0,0 6 0 0 0,0-2 0 0 0,-2-11 0 0 0,-1 1 0 0 0,-1-1 0 0 0,1 1 0 0 0,-1-1 0 0 0,0 1 0 0 0,0 0 0 0 0,0-1 0 0 0,-1 1 0 0 0,-1 4 0 0 0,1-7 56 0 0,1 0-1 0 0,-1-1 1 0 0,0 0-1 0 0,0 1 0 0 0,0-1 1 0 0,0 1-1 0 0,0-1 0 0 0,-1 0 1 0 0,1 0-1 0 0,-1 0 1 0 0,0 0-1 0 0,1 0 0 0 0,-1 0 1 0 0,0 0-1 0 0,0-1 0 0 0,0 1 1 0 0,0 0-1 0 0,0-1 1 0 0,-1 0-1 0 0,1 0 0 0 0,0 1 1 0 0,-1-1-1 0 0,1 0 0 0 0,-1-1 1 0 0,1 1-1 0 0,-1 0 0 0 0,1-1 1 0 0,-1 0-1 0 0,1 1 1 0 0,-1-1-1 0 0,0 0 0 0 0,1 0 1 0 0,-1-1-1 0 0,0 1-55 0 0,1 0 8 0 0,0-1 0 0 0,0 0 1 0 0,0 1-1 0 0,0-1 0 0 0,0 0 0 0 0,1 0 0 0 0,-1 0 0 0 0,0 0 1 0 0,1 0-1 0 0,-1 0 0 0 0,1-1 0 0 0,-1 1 0 0 0,1 0 1 0 0,-1-1-1 0 0,1 1 0 0 0,0-1 0 0 0,0 0 0 0 0,0 1 0 0 0,0-1 1 0 0,0 0-1 0 0,0 0 0 0 0,0-1-8 0 0,0-1-2 0 0,0 0 1 0 0,0 0 0 0 0,1 0-1 0 0,0 0 1 0 0,0-1-1 0 0,0 1 1 0 0,0 0-1 0 0,0 0 1 0 0,1 0-1 0 0,1-4 2 0 0,2-8 0 0 0,0 1 0 0 0,2-1 0 0 0,0 1 0 0 0,1 0 0 0 0,4-7 0 0 0,5-7 0 0 0,2 1 0 0 0,6-6 0 0 0,2 2 0 0 0,-12 13 0 0 0,0 1 0 0 0,1-4 0 0 0,-15 20-13 0 0,0 2 6 0 0,0 0 0 0 0,1-1 0 0 0,-1 1 0 0 0,0 0 0 0 0,0-1 0 0 0,0 1 0 0 0,1 0 0 0 0,-1-1 0 0 0,0 1 0 0 0,0 0 0 0 0,1-1 0 0 0,-1 1 0 0 0,0 0 1 0 0,0 0-1 0 0,1-1 0 0 0,-1 1 0 0 0,0 0 0 0 0,1 0 0 0 0,-1 0 0 0 0,0 0 0 0 0,1-1 0 0 0,-1 1 0 0 0,1 0 0 0 0,-1 0 0 0 0,0 0 0 0 0,1 0 0 0 0,-1 0 7 0 0,1 0-1051 0 0,-1 0-385 0 0,0 0-533 0 0,0 0-1929 0 0,0 4-826 0 0</inkml:trace>
  <inkml:trace contextRef="#ctx0" brushRef="#br0" timeOffset="3473.766">1626 1 13824 0 0,'0'0'314'0'0,"0"0"46"0"0,0 0 22 0 0,0 0-50 0 0,-12 6-208 0 0,6-3 23 0 0,1-1 0 0 0,0 1 1 0 0,0 0-1 0 0,0 0 0 0 0,1 0 1 0 0,-1 1-1 0 0,1 0 0 0 0,0-1 1 0 0,-4 5-148 0 0,-5 8 487 0 0,1 0 0 0 0,-2 3-487 0 0,1-1-261 0 0,3-2 261 0 0,1 0 0 0 0,0 1 0 0 0,1 0 0 0 0,0 4 0 0 0,-14 36 0 0 0,12-33 0 0 0,0-1 0 0 0,-4 24 0 0 0,12-40-80 0 0,0 0 0 0 0,1 0 0 0 0,0 1-1 0 0,1-1 1 0 0,0 3 80 0 0,-1 4-3272 0 0,2-13 1320 0 0,-1-1-80 0 0,0 0-14 0 0</inkml:trace>
  <inkml:trace contextRef="#ctx0" brushRef="#br0" timeOffset="4578.955">1676 145 10136 0 0,'16'-9'1056'0'0,"-9"4"-920"0"0,-7 4-84 0 0,1 0 0 0 0,0 1 0 0 0,0-1 0 0 0,0 0 0 0 0,0 1 0 0 0,0-1 0 0 0,0 1 0 0 0,0-1 1 0 0,0 1-1 0 0,0-1 0 0 0,0 1 0 0 0,1 0 0 0 0,-1-1 0 0 0,0 1 0 0 0,0 0 0 0 0,1 0-52 0 0,27-5 1163 0 0,-25 4-1023 0 0,0 0-1 0 0,-1 0 1 0 0,1 0-1 0 0,0 1 1 0 0,0 0-1 0 0,-1-1 1 0 0,1 1-1 0 0,0 0 1 0 0,0 1 0 0 0,0-1-140 0 0,-1 1 233 0 0,-2-1-212 0 0,0 0 0 0 0,0 0-1 0 0,0 0 1 0 0,0 0 0 0 0,0 1 0 0 0,0-1 0 0 0,-1 0-1 0 0,1 1 1 0 0,0-1 0 0 0,0 1 0 0 0,0-1 0 0 0,-1 0 0 0 0,1 1-1 0 0,0 0 1 0 0,0-1 0 0 0,-1 1 0 0 0,1 0 0 0 0,0-1-21 0 0,0 1 24 0 0,0 0 1 0 0,0 1 0 0 0,0-1-1 0 0,-1 0 1 0 0,1 0 0 0 0,0 0 0 0 0,0 0-1 0 0,-1 1 1 0 0,1-1 0 0 0,-1 0-1 0 0,1 1 1 0 0,-1-1 0 0 0,1 1 0 0 0,-1-1-1 0 0,0 0 1 0 0,0 1 0 0 0,1-1 0 0 0,-1 1-1 0 0,0-1 1 0 0,-1 1 0 0 0,1-1-1 0 0,0 0 1 0 0,0 1 0 0 0,0-1 0 0 0,-1 1-1 0 0,1-1 1 0 0,-1 0 0 0 0,1 1 0 0 0,-1-1-1 0 0,0 0 1 0 0,1 0 0 0 0,-1 1-1 0 0,0-1 1 0 0,0 0 0 0 0,0 1-25 0 0,-4 3 169 0 0,1 1 1 0 0,-1-1-1 0 0,0 0 1 0 0,0 0 0 0 0,0-1-1 0 0,-3 2-169 0 0,-72 50 165 0 0,80-56-165 0 0,-3 2 0 0 0,0 0 0 0 0,1 0 0 0 0,-1 0 0 0 0,1 0 0 0 0,-1 0 0 0 0,1 1 0 0 0,0-1 0 0 0,-1 2 0 0 0,0 0 0 0 0,3-4 0 0 0,0 0 0 0 0,0 0 0 0 0,0 0 0 0 0,-1 0 0 0 0,1 0 0 0 0,0 0 0 0 0,0 1 0 0 0,0-1 0 0 0,0 0 0 0 0,0 0 0 0 0,0 0 0 0 0,0 0 0 0 0,0 1 0 0 0,0-1 0 0 0,0 0 0 0 0,0 0 0 0 0,0 0 0 0 0,0 0 0 0 0,0 1 0 0 0,0-1 0 0 0,0 0 0 0 0,0 0 0 0 0,0 0 0 0 0,0 0 0 0 0,0 1 0 0 0,0-1 0 0 0,0 0 0 0 0,0 0 0 0 0,0 0 0 0 0,0 0 0 0 0,0 0 0 0 0,0 1 0 0 0,0-1 0 0 0,1 0 0 0 0,-1 0 0 0 0,0 0 0 0 0,0 0 0 0 0,0 0 0 0 0,0 1 0 0 0,0-1 0 0 0,9 4 0 0 0,8 0 0 0 0,0-3 662 0 0,1 0 0 0 0,-1-2 0 0 0,15-1-662 0 0,21-1 62 0 0,-11-1-1088 0 0,-25 2-4358 0 0,-7 0-229 0 0</inkml:trace>
  <inkml:trace contextRef="#ctx0" brushRef="#br0" timeOffset="5596.775">869 502 8288 0 0,'0'0'190'0'0,"0"0"28"0"0,0 0 7 0 0,0 0 43 0 0,0 0 159 0 0,0 0 70 0 0,5 0 456 0 0,1-2-803 0 0,33-1 1748 0 0,-29 2-1843 0 0,1-1 1 0 0,0 2-1 0 0,5 0-55 0 0,17-2 0 0 0,160-8 109 0 0,13 8-109 0 0,-194 2 11 0 0,141-5 1917 0 0,-56 4-1928 0 0,-33 0 0 0 0,9-2 0 0 0,-27 0 0 0 0,28 3 0 0 0,21 0 0 0 0,-41-4 331 0 0,42 0 777 0 0,100-2-500 0 0,-53-2-608 0 0,-86 6 1432 0 0,3-3-1432 0 0,-3 0 616 0 0,4 3-616 0 0,-51 2 0 0 0,2 0 0 0 0,0 0 0 0 0,0 1 0 0 0,2 1 0 0 0,-7-1-64 0 0,-5-1-273 0 0,-2 0-138 0 0,0 0-33 0 0,0 0-276 0 0,0 0-1143 0 0,0 0-508 0 0,0 0-101 0 0,0 0-21 0 0</inkml:trace>
  <inkml:trace contextRef="#ctx0" brushRef="#br0" timeOffset="14651.864">818 814 9072 0 0,'0'0'413'0'0,"3"-18"150"0"0,-3 16-206 0 0,0-1 0 0 0,0 1 1 0 0,0 0-1 0 0,-1-1 0 0 0,1 1 1 0 0,-1-1-1 0 0,1 1 0 0 0,-1 0 1 0 0,0-1-1 0 0,0 1 0 0 0,0 0 1 0 0,-1-2-358 0 0,1 3 489 0 0,-13 0 1917 0 0,7 5-2216 0 0,2-2-112 0 0,0 1 0 0 0,1 0 0 0 0,-1 0 0 0 0,1 1 0 0 0,0-1 0 0 0,0 1 0 0 0,0 0-1 0 0,0 0 1 0 0,1 0 0 0 0,-1 1 0 0 0,1 0-78 0 0,-5 8 286 0 0,0 1-1 0 0,2 0 1 0 0,0 0-1 0 0,0 1 1 0 0,1-1-1 0 0,-2 13-285 0 0,4-10 1 0 0,2-13 0 0 0,0 0 1 0 0,0 0 0 0 0,1 1 0 0 0,-1-1 0 0 0,1 0 0 0 0,0 0 0 0 0,0 1-2 0 0,-1 22 159 0 0,0-22-150 0 0,1-1 1 0 0,-1 0 0 0 0,1 1-1 0 0,0-1 1 0 0,0 0 0 0 0,1 0-1 0 0,-1 2-9 0 0,7 41 112 0 0,-7-46-108 0 0,0 0-1 0 0,0-1 1 0 0,0 1-1 0 0,0 0 1 0 0,0-1-1 0 0,0 1 1 0 0,0 0-1 0 0,0-1 1 0 0,1 1-1 0 0,-1 0 1 0 0,0-1-1 0 0,0 1 1 0 0,1 0-1 0 0,-1-1 1 0 0,1 1-1 0 0,-1-1 1 0 0,0 1-1 0 0,1-1 1 0 0,-1 1-1 0 0,1-1 1 0 0,-1 1-1 0 0,1 0-3 0 0,1 0 3 0 0,-1 0-114 0 0,0 1 0 0 0,0-1-1 0 0,0 0 1 0 0,0 0 0 0 0,1 0-1 0 0,-1 0 1 0 0,0 0 0 0 0,0 0-1 0 0,1-1 1 0 0,-1 1 0 0 0,1 0-1 0 0,-1-1 1 0 0,0 1 0 0 0,1-1-1 0 0,-1 1 1 0 0,1-1 0 0 0,0 0-1 0 0,-1 0 1 0 0,1 1 0 0 0,-1-1-1 0 0,1 0 1 0 0,-1 0 0 0 0,1-1-1 0 0,-1 1 1 0 0,1 0 0 0 0,1-1 111 0 0,8-3-6377 0 0</inkml:trace>
  <inkml:trace contextRef="#ctx0" brushRef="#br0" timeOffset="15135.974">953 841 15088 0 0,'0'0'693'0'0,"0"0"-21"0"0,-10 9-406 0 0,6-5-237 0 0,0 0-1 0 0,0 0 1 0 0,1 0-1 0 0,0 1 1 0 0,0-1-1 0 0,0 1 1 0 0,0 0-1 0 0,1 0 1 0 0,0 0-1 0 0,-1 2-28 0 0,-6 12 277 0 0,8-15-222 0 0,0-1 1 0 0,0 1-1 0 0,0 0 1 0 0,0 0-1 0 0,1-1 0 0 0,0 1 1 0 0,0 0-1 0 0,0 0 1 0 0,0 0-1 0 0,0-1 1 0 0,1 1-1 0 0,0 0 0 0 0,0 0 1 0 0,0 1-56 0 0,0-4 70 0 0,10 6 306 0 0,-7-6-387 0 0,-1-1 0 0 0,0 0-1 0 0,0-1 1 0 0,1 1-1 0 0,-1 0 1 0 0,0-1-1 0 0,0 0 1 0 0,0 0 0 0 0,0 0-1 0 0,0 0 1 0 0,0 0-1 0 0,0-1 1 0 0,0 1-1 0 0,0-1 1 0 0,1-1 11 0 0,8-5-630 0 0,-1-1 1 0 0,9-8 629 0 0,-19 16-15 0 0,8-5-229 0 0,-8 13 560 0 0,1 6 121 0 0,1 9 81 0 0,-3-17-481 0 0,0-1-1 0 0,1 0 1 0 0,-1 1-1 0 0,1-1 0 0 0,0 0 1 0 0,0 0-1 0 0,1 1 1 0 0,-1-1-1 0 0,1 0 0 0 0,0 0 1 0 0,0-1-1 0 0,0 1 1 0 0,1 0-1 0 0,-1-1 0 0 0,3 2-36 0 0,-3-2 26 0 0,0-1-1 0 0,0 0 1 0 0,1 0-1 0 0,-1 0 0 0 0,1 0 1 0 0,0 0-1 0 0,0-1 1 0 0,-1 1-1 0 0,1-1 0 0 0,0 0 1 0 0,0 0-1 0 0,0 0 1 0 0,0 0-1 0 0,1 0 0 0 0,-1-1 1 0 0,0 0-1 0 0,0 1 0 0 0,0-1 1 0 0,1 0-1 0 0,-1 0 1 0 0,0-1-1 0 0,0 1 0 0 0,3-1-25 0 0,-1-1 49 0 0,1 1 0 0 0,0-1-1 0 0,-1 0 1 0 0,1-1-1 0 0,-1 1 1 0 0,0-1 0 0 0,0 0-1 0 0,0-1 1 0 0,3-2-49 0 0,8-7 123 0 0,0-1-1 0 0,-1-2-122 0 0,-13 14 13 0 0,2-3-18 0 0,0 0 0 0 0,0 0 0 0 0,-1-1-1 0 0,0 0 1 0 0,0 0 0 0 0,0 0 0 0 0,-1 0-1 0 0,0 0 1 0 0,0 0 0 0 0,0-1 0 0 0,-1 1-1 0 0,0 0 1 0 0,0-1 0 0 0,-1 1 0 0 0,1-1-1 0 0,-2 1 1 0 0,1-5 5 0 0,-1 7-78 0 0,0 0-1 0 0,0 1 1 0 0,-1-1 0 0 0,1 0 0 0 0,-1 1-1 0 0,1-1 1 0 0,-1 1 0 0 0,0-1-1 0 0,-1 1 1 0 0,1 0 78 0 0,0 1-301 0 0,1 0 0 0 0,-1 0-1 0 0,0 0 1 0 0,0 0 0 0 0,0 0 0 0 0,0 1 0 0 0,0-1-1 0 0,0 1 1 0 0,0-1 0 0 0,-1 1 0 0 0,1 0 0 0 0,0 0-1 0 0,-1 0 1 0 0,1 0 0 0 0,-2 0 301 0 0,-3 1-5329 0 0</inkml:trace>
  <inkml:trace contextRef="#ctx0" brushRef="#br0" timeOffset="15423.031">1342 901 9672 0 0,'0'0'748'0'0,"0"0"-324"0"0,0 0 472 0 0,11 0 2548 0 0,-10 0-3369 0 0,24 0 1770 0 0,-1 1 0 0 0,8 2-1845 0 0,40 17 600 0 0,-46-10-3051 0 0,-26-10 1113 0 0</inkml:trace>
  <inkml:trace contextRef="#ctx0" brushRef="#br0" timeOffset="15952.781">1714 771 13824 0 0,'0'0'629'0'0,"0"0"-12"0"0,-4 6-367 0 0,-10 19 670 0 0,10-18-649 0 0,0 0 0 0 0,0 0 0 0 0,1 1 0 0 0,-1-1 0 0 0,2 1 0 0 0,-3 6-271 0 0,4-9 149 0 0,-3 24 491 0 0,4-27-607 0 0,0-1-1 0 0,0 1 1 0 0,1 0-1 0 0,-1-1 1 0 0,0 1-1 0 0,0 0 1 0 0,1-1-1 0 0,-1 1 1 0 0,1-1-1 0 0,0 1 1 0 0,-1-1-1 0 0,1 1 1 0 0,0-1-1 0 0,0 0 1 0 0,0 1-1 0 0,0 0-32 0 0,1 0 41 0 0,1 0 1 0 0,-1 0-1 0 0,0 0 0 0 0,1 0 0 0 0,-1-1 0 0 0,1 1 0 0 0,0 0 0 0 0,-1-1 0 0 0,1 0 0 0 0,0 0 0 0 0,0 0 0 0 0,0 0 0 0 0,0 0 0 0 0,0 0 1 0 0,0-1-1 0 0,0 0 0 0 0,0 1 0 0 0,1-1-41 0 0,2 0-50 0 0,0-1 1 0 0,0 0 0 0 0,0 0-1 0 0,0 0 1 0 0,0 0-1 0 0,0-1 1 0 0,0 0-1 0 0,4-3 50 0 0,-2 2-200 0 0,0-1 0 0 0,-1 0 0 0 0,0-1 0 0 0,0 0 0 0 0,0 0 0 0 0,0-1 0 0 0,3-4 200 0 0,-9 9-93 0 0,-1 1-23 0 0,0 0-11 0 0,0 0-1 0 0,0 0 43 0 0,0 0 180 0 0,0 0 81 0 0,1 15 341 0 0,2 2-213 0 0,-3-15-277 0 0,0 0 0 0 0,0 0 0 0 0,1 0 0 0 0,-1 0 0 0 0,0 0 0 0 0,1-1 0 0 0,0 1 0 0 0,-1 0 0 0 0,1 0 0 0 0,0 0 0 0 0,0 0 0 0 0,0-1 0 0 0,0 1 0 0 0,0 0 0 0 0,0-1 0 0 0,1 1 0 0 0,-1-1 0 0 0,0 1-1 0 0,1-1 1 0 0,0 0 0 0 0,-1 0 0 0 0,2 1-27 0 0,-1-1 36 0 0,0 0-1 0 0,0-1 1 0 0,0 1-1 0 0,0-1 0 0 0,0 1 1 0 0,0-1-1 0 0,0 0 1 0 0,0 0-1 0 0,1 0 0 0 0,-1 0 1 0 0,0 0-1 0 0,0 0 0 0 0,0-1 1 0 0,0 1-1 0 0,0-1 1 0 0,0 0-1 0 0,0 1 0 0 0,0-1 1 0 0,0 0-1 0 0,0 0 1 0 0,0 0-1 0 0,0 0 0 0 0,1-1-35 0 0,3-2 19 0 0,1-1 0 0 0,-1 0 0 0 0,0 0 0 0 0,0 0 0 0 0,0 0 0 0 0,0-2-19 0 0,-2 1-87 0 0,0 0-1 0 0,0 0 0 0 0,0-1 0 0 0,-1 1 1 0 0,0-1-1 0 0,0 0 0 0 0,0 0 0 0 0,-1 0 1 0 0,0 0-1 0 0,-1 0 0 0 0,0-1 0 0 0,0 1 0 0 0,0 0 1 0 0,-1-1-1 0 0,0 1 0 0 0,0-1 0 0 0,-2-5 88 0 0,2 11-97 0 0,-1 0-1 0 0,0 0 0 0 0,0 0 1 0 0,0 1-1 0 0,0-1 0 0 0,0 0 1 0 0,0 0-1 0 0,-1 1 0 0 0,0-1 98 0 0,-5-2-7308 0 0,7 4 2764 0 0</inkml:trace>
  <inkml:trace contextRef="#ctx0" brushRef="#br0" timeOffset="16289.695">2050 958 10592 0 0,'0'0'818'0'0,"-3"5"-500"0"0,-9 12 655 0 0,6-9-286 0 0,0 1-1 0 0,0 1 1 0 0,1-1 0 0 0,0 1-1 0 0,-1 4-686 0 0,3-6 143 0 0,1-3 128 0 0,0 0 0 0 0,1 0 0 0 0,-1 0 0 0 0,1 0 0 0 0,0 0 0 0 0,1 0 0 0 0,-1 3-271 0 0,1-7 19 0 0,1 0 0 0 0,-1 0 0 0 0,0 0-1 0 0,1 0 1 0 0,-1 0 0 0 0,0 0 0 0 0,1 0 0 0 0,-1 0-1 0 0,1 0 1 0 0,0 0 0 0 0,-1 0 0 0 0,1-1 0 0 0,0 1-1 0 0,-1 0 1 0 0,1 0 0 0 0,0-1 0 0 0,0 1 0 0 0,0 0-1 0 0,0-1 1 0 0,0 1 0 0 0,0-1 0 0 0,0 1-19 0 0,1 0 56 0 0,1 0 1 0 0,0 1-1 0 0,0-1 0 0 0,-1 0 0 0 0,1-1 1 0 0,0 1-1 0 0,0 0-56 0 0,2-1 77 0 0,0 0 1 0 0,0 0-1 0 0,0 0 0 0 0,0-1 0 0 0,0 1 1 0 0,0-1-1 0 0,0 0 0 0 0,0-1 1 0 0,0 1-1 0 0,0-1 0 0 0,-1 0 0 0 0,1 0 1 0 0,-1-1-1 0 0,3-1-77 0 0,3-3 48 0 0,-1 0 1 0 0,0 0-1 0 0,0-1 1 0 0,-1 0-1 0 0,6-8-48 0 0,-12 14 9 0 0,0 0 1 0 0,-1 0-1 0 0,1-1 1 0 0,-1 1-1 0 0,0 0 1 0 0,0-1-1 0 0,0 1 1 0 0,0-1-1 0 0,0 0 0 0 0,0 1 1 0 0,0-2-10 0 0,-1 3 0 0 0,0-1 1 0 0,0 1-1 0 0,0 0 1 0 0,0 0 0 0 0,0 0-1 0 0,0-1 1 0 0,0 1-1 0 0,0 0 1 0 0,0 0-1 0 0,-1 0 1 0 0,1 0-1 0 0,0-1 1 0 0,-1 1-1 0 0,1 0 1 0 0,-1 0 0 0 0,1 0-1 0 0,-1 0 1 0 0,1 0-1 0 0,-1 0 1 0 0,0 0-1 0 0,0 0 1 0 0,0 0-1 0 0,1 0 1 0 0,-1 1-1 0 0,0-1 0 0 0,-2-1-40 0 0,0-1-1 0 0,1 1 1 0 0,-1 1-1 0 0,0-1 1 0 0,0 0-1 0 0,-1 1 1 0 0,1-1-1 0 0,0 1 0 0 0,0 0 1 0 0,-1 0-1 0 0,1 1 1 0 0,0-1-1 0 0,-1 0 1 0 0,1 1-1 0 0,-1 0 1 0 0,1 0-1 0 0,-1 0 41 0 0,-9 1-871 0 0,0 0 1 0 0,0 0-1 0 0,0 2 1 0 0,0 0-1 0 0,0 0 0 0 0,-2 2 871 0 0,-12-2-4729 0 0,16 3 2300 0 0</inkml:trace>
  <inkml:trace contextRef="#ctx0" brushRef="#br0" timeOffset="17415.379">2641 583 14768 0 0,'-1'0'92'0'0,"-1"1"1"0"0,1-1 0 0 0,0 0 0 0 0,0 1-1 0 0,0-1 1 0 0,0 0 0 0 0,0 1 0 0 0,0 0 0 0 0,0-1-1 0 0,0 1 1 0 0,0-1 0 0 0,0 1 0 0 0,0 0 0 0 0,1 0-1 0 0,-1 0 1 0 0,0 0 0 0 0,0-1 0 0 0,1 1-1 0 0,-1 0 1 0 0,0 0 0 0 0,1 0 0 0 0,-1 0 0 0 0,1 0-1 0 0,-1 1 1 0 0,1 0-93 0 0,-2 0 5 0 0,1 1 0 0 0,0 0 0 0 0,-1 0-1 0 0,1 0 1 0 0,0 0 0 0 0,1 0 0 0 0,-1 1 0 0 0,1-1 0 0 0,-1 0-1 0 0,1 2-4 0 0,1 15 267 0 0,-1 0-1 0 0,0 0 0 0 0,-2 0 0 0 0,0 0 0 0 0,-2 3-266 0 0,0 5 587 0 0,1-1-1 0 0,1 9-586 0 0,1-11 264 0 0,-2-1-1 0 0,-1 1 0 0 0,0-1 1 0 0,-2 0-1 0 0,-1 0 0 0 0,-5 11-263 0 0,12-35 13 0 0,0 0 0 0 0,0 0-1 0 0,0 0 1 0 0,0 0-1 0 0,0 0 1 0 0,0 0 0 0 0,0 1-1 0 0,0-1 1 0 0,0 0-1 0 0,0 0 1 0 0,-1 0-1 0 0,1 0 1 0 0,0 0 0 0 0,0 0-1 0 0,0 0 1 0 0,0 0-1 0 0,0 1 1 0 0,0-1 0 0 0,0 0-1 0 0,0 0 1 0 0,0 0-1 0 0,-1 0 1 0 0,1 0 0 0 0,0 0-1 0 0,0 0 1 0 0,0 0-1 0 0,0 0 1 0 0,0 0 0 0 0,0 0-1 0 0,-1 0 1 0 0,1 0-1 0 0,0 0 1 0 0,0 0 0 0 0,0 0-1 0 0,0 0 1 0 0,0 0-1 0 0,0 0 1 0 0,-1 0 0 0 0,1 0-1 0 0,0 0 1 0 0,0 0-1 0 0,0 0 1 0 0,0 0 0 0 0,0 0-1 0 0,0 0 1 0 0,-1 0-1 0 0,1 0 1 0 0,0 0 0 0 0,0 0-1 0 0,0-1 1 0 0,0 1-1 0 0,0 0 1 0 0,0 0 0 0 0,0 0-1 0 0,0 0 1 0 0,0 0-1 0 0,0 0 1 0 0,-1 0-1 0 0,1 0 1 0 0,0-1 0 0 0,0 1-13 0 0,-4-6 273 0 0,4 4-322 0 0,-1 0 1 0 0,1 0 0 0 0,0 0 0 0 0,0 0 0 0 0,0 0-1 0 0,0 0 1 0 0,0 0 0 0 0,0 0 0 0 0,0-1 0 0 0,1 1-1 0 0,-1 0 1 0 0,1 0 0 0 0,0-1 48 0 0,11-28-612 0 0,-10 27 508 0 0,2-6-138 0 0,1 0 0 0 0,0 0 0 0 0,1 0 0 0 0,0 0 1 0 0,0 1-1 0 0,1 0 0 0 0,7-8 242 0 0,-2 5-146 0 0,-6 5 105 0 0,0 1 1 0 0,1-1-1 0 0,0 1 0 0 0,0 0 0 0 0,0 1 0 0 0,1-1 1 0 0,0 1-1 0 0,0 1 0 0 0,0 0 0 0 0,8-3 41 0 0,24-6-53 0 0,-39 12 112 0 0,-1 1 30 0 0,0 0-1 0 0,0 0-7 0 0,0 0 35 0 0,0 2-27 0 0,0 0 0 0 0,-1-1 0 0 0,1 1 0 0 0,0 0 0 0 0,-1-1 0 0 0,1 1-1 0 0,-1 0 1 0 0,0-1 0 0 0,1 1 0 0 0,-1-1 0 0 0,0 1 0 0 0,0-1-1 0 0,0 0 1 0 0,0 1 0 0 0,0-1 0 0 0,0 0 0 0 0,-1 1-89 0 0,-25 19 224 0 0,6-6-51 0 0,-6 4-84 0 0,21-16-75 0 0,0 1 1 0 0,1-1-1 0 0,0 1 0 0 0,0 1 0 0 0,-2 1-14 0 0,0 0 1 0 0,6-5 0 0 0,-1 0 0 0 0,1 1-1 0 0,0-1 1 0 0,0 0 0 0 0,0 0 0 0 0,0 1-1 0 0,0-1 1 0 0,0 0 0 0 0,0 1 0 0 0,1-1 0 0 0,-1 1-1 0 0,1-1 1 0 0,-1 1 0 0 0,1-1 0 0 0,-1 1-1 0 0,1 0 1 0 0,0-1 0 0 0,-1 1-1 0 0,2 4 57 0 0,-1-5-53 0 0,0 0 1 0 0,0-1 0 0 0,0 1-1 0 0,0-1 1 0 0,0 1 0 0 0,0-1-1 0 0,0 1 1 0 0,0-1 0 0 0,0 1-1 0 0,0 0 1 0 0,-1-1 0 0 0,1 1-1 0 0,0-1 1 0 0,0 1 0 0 0,0-1-1 0 0,-1 1 1 0 0,1-1 0 0 0,0 1-1 0 0,-1-1 1 0 0,1 1 0 0 0,0-1-1 0 0,-1 0 1 0 0,1 1-5 0 0,0 0 4 0 0,0 0 0 0 0,1 0 0 0 0,-1 0 0 0 0,0 0-1 0 0,1 0 1 0 0,-1 0 0 0 0,1 0 0 0 0,-1 0 0 0 0,1 0 0 0 0,-1 0 0 0 0,1 0 0 0 0,0 0-1 0 0,-1 0 1 0 0,1 0 0 0 0,0-1 0 0 0,0 1 0 0 0,0 0-4 0 0,2 2 14 0 0,0 1 33 0 0,1-1-1 0 0,0 0 1 0 0,0 0 0 0 0,0 0 0 0 0,0 0-1 0 0,0-1 1 0 0,1 0 0 0 0,-1 0 0 0 0,1 0-1 0 0,0 0 1 0 0,3 0-47 0 0,18 9 179 0 0,-18-7-124 0 0,-7-3-262 0 0,1 0-1 0 0,-1 0 0 0 0,1 0 0 0 0,-1-1 0 0 0,1 1 1 0 0,0 0-1 0 0,-1-1 0 0 0,1 0 0 0 0,0 1 1 0 0,-1-1-1 0 0,1 0 208 0 0,0 0-4907 0 0,-2 0-1523 0 0</inkml:trace>
  <inkml:trace contextRef="#ctx0" brushRef="#br0" timeOffset="17859.652">2890 766 6912 0 0,'0'0'528'0'0,"0"0"-102"0"0,0 0 841 0 0,0 0 408 0 0,0 9 1642 0 0,-1 0-2920 0 0,-1 1 0 0 0,1-1-1 0 0,-2 0 1 0 0,1 0 0 0 0,-1 0 0 0 0,-3 5-397 0 0,-4 15 944 0 0,8-24-829 0 0,0 0 1 0 0,1 0-1 0 0,0 0 0 0 0,0 0 0 0 0,0 0 1 0 0,1 0-1 0 0,-1 0 0 0 0,1 0 0 0 0,0 0 0 0 0,1 0 1 0 0,-1 1-1 0 0,1-1 0 0 0,0 0 0 0 0,1 2-115 0 0,-1-6 194 0 0,-1 0-159 0 0,0 0 0 0 0,0-1 1 0 0,0 1-1 0 0,0 0 0 0 0,1-1 0 0 0,-1 1 1 0 0,0 0-1 0 0,0-1 0 0 0,1 1 1 0 0,-1 0-1 0 0,1-1 0 0 0,-1 1 1 0 0,1 0-1 0 0,-1-1 0 0 0,1 1 0 0 0,-1-1 1 0 0,1 1-1 0 0,-1-1 0 0 0,1 1 1 0 0,0-1-1 0 0,-1 0 0 0 0,1 1 0 0 0,-1-1 1 0 0,1 0-1 0 0,0 1 0 0 0,0-1 1 0 0,-1 0-1 0 0,1 0 0 0 0,0 1 0 0 0,0-1 1 0 0,-1 0-1 0 0,1 0 0 0 0,0 0 1 0 0,0 0-1 0 0,-1 0 0 0 0,1 0 0 0 0,0-1-35 0 0,3 1 76 0 0,-1 0 0 0 0,1 0-1 0 0,-1-1 1 0 0,0 1-1 0 0,1-1 1 0 0,-1 0-1 0 0,2-1-75 0 0,1-1 54 0 0,-1 1 0 0 0,1-2-1 0 0,-1 1 1 0 0,0-1 0 0 0,0 0-1 0 0,0 0 1 0 0,-1 0 0 0 0,0-1-1 0 0,2-1-53 0 0,6-9 85 0 0,0-1-1 0 0,1-6-84 0 0,-1 4-8 0 0,-4 6-143 0 0,-2-1 0 0 0,5-9 151 0 0,-7 11-97 0 0,2 1-1 0 0,-1-1 1 0 0,8-9 97 0 0,0-5-706 0 0,-13 24 277 0 0,9-1-3516 0 0,-9 2 1372 0 0</inkml:trace>
  <inkml:trace contextRef="#ctx0" brushRef="#br0" timeOffset="18327.957">3151 871 2760 0 0,'13'-3'520'0'0,"21"-10"7430"0"0,-28 11-7201 0 0,-1 1-1 0 0,1 0 1 0 0,0 1-1 0 0,0-1 1 0 0,0 1-1 0 0,-1 0 1 0 0,1 1-1 0 0,2 0-748 0 0,-7-1 81 0 0,1 1 0 0 0,-1-1 0 0 0,1 1-1 0 0,-1-1 1 0 0,1 1 0 0 0,-1 0 0 0 0,1-1 0 0 0,-1 1-1 0 0,0 0 1 0 0,0 0 0 0 0,1 0 0 0 0,-1 0 0 0 0,0 0 0 0 0,0 1-1 0 0,0-1 1 0 0,0 0 0 0 0,0 0 0 0 0,0 1 0 0 0,-1-1-1 0 0,1 1 1 0 0,0-1 0 0 0,-1 1 0 0 0,1-1 0 0 0,-1 1 0 0 0,1-1-1 0 0,-1 1 1 0 0,0 0-81 0 0,1 0 42 0 0,-1 0-1 0 0,0 1 1 0 0,0-1-1 0 0,0 0 1 0 0,-1 0 0 0 0,1 0-1 0 0,0 0 1 0 0,-1 1-1 0 0,0-1 1 0 0,1 0-1 0 0,-1 0 1 0 0,0 0 0 0 0,0 0-1 0 0,0 0 1 0 0,0-1-1 0 0,0 1 1 0 0,-1 0-1 0 0,1 0 1 0 0,-2 0-42 0 0,-8 10 185 0 0,7-7-123 0 0,0-1 0 0 0,0 0 0 0 0,0 0 0 0 0,-1 0 0 0 0,0 0-62 0 0,-72 50 272 0 0,60-42-225 0 0,1 1 0 0 0,0 0-1 0 0,1 1 1 0 0,0 0 0 0 0,-7 11-47 0 0,11-16 94 0 0,11-8-12 0 0,0-1 5 0 0,0 0 28 0 0,0 0 11 0 0,0 0 2 0 0,1 1-1 0 0,3 2-72 0 0,0 0-1 0 0,0-1 1 0 0,0 0-1 0 0,0 0 1 0 0,0 0-1 0 0,0 0 1 0 0,1 0-1 0 0,-1-1 1 0 0,1 0-1 0 0,-1 0 1 0 0,1 0-1 0 0,-1-1 1 0 0,1 1-1 0 0,0-1 1 0 0,3 0-55 0 0,12-2 38 0 0,0 0 1 0 0,0-1 0 0 0,4-2-39 0 0,2 0-25 0 0,2-2-1097 0 0,-25-3-2183 0 0,-3 7-1139 0 0,0 2-1600 0 0</inkml:trace>
  <inkml:trace contextRef="#ctx0" brushRef="#br0" timeOffset="18604.898">3008 1035 15032 0 0,'0'0'686'0'0,"0"0"-15"0"0,14-6-229 0 0,2 2 102 0 0,0-1-1 0 0,1 2 0 0 0,-1 0 0 0 0,12 0-543 0 0,18 0-865 0 0,4 2 865 0 0,-25 1-2347 0 0,-13 0 1131 0 0</inkml:trace>
  <inkml:trace contextRef="#ctx0" brushRef="#br0" timeOffset="23165.223">2266 799 5984 0 0,'0'0'273'0'0,"0"0"-5"0"0,0 0-44 0 0,0 0 451 0 0,0 0 217 0 0,0 0 41 0 0,0 0-46 0 0,0 0-235 0 0,0 0-107 0 0,0 0-22 0 0,0 0-33 0 0,0 0-123 0 0,0 0-58 0 0,0 0-11 0 0,0 0-12 0 0,0 0-39 0 0,0 0-20 0 0,4-6 329 0 0,10 0-315 0 0,-1-1 1 0 0,1 2 0 0 0,8-3-242 0 0,-12 4 241 0 0,-9 4-294 0 0,14-6 1132 0 0,-27 9 580 0 0,3-1-1491 0 0,1 0 0 0 0,-1-1 0 0 0,1 0 0 0 0,-5-1-168 0 0,-74-5 430 0 0,36 0-108 0 0,40 4-4627 0 0,20 3 2803 0 0</inkml:trace>
  <inkml:trace contextRef="#ctx0" brushRef="#br0" timeOffset="24082.81">3404 622 2760 0 0,'0'0'457'0'0,"0"0"881"0"0,0 0 388 0 0,0 0 82 0 0,0 0-173 0 0,0 0-789 0 0,0 0-344 0 0,0 0-72 0 0,0 0 1 0 0,0 0 54 0 0,0 0 25 0 0,0 0 2 0 0,0 0-11 0 0,0 0-45 0 0,0 0-21 0 0,2 1-3 0 0,1 0-299 0 0,-1-1 1 0 0,1 2-1 0 0,0-1 1 0 0,0 0-1 0 0,-1 1 1 0 0,1-1-1 0 0,-1 1 1 0 0,1 0-1 0 0,-1 0 1 0 0,0-1-1 0 0,1 2 1 0 0,-1-1-1 0 0,1 1-133 0 0,5 8 546 0 0,-1-1 1 0 0,5 9-547 0 0,5 6 410 0 0,-5-5-70 0 0,0 1-1 0 0,-2 0 0 0 0,0 1 1 0 0,-1 0-1 0 0,3 13-339 0 0,-10-26 51 0 0,-1 1 0 0 0,0-1 1 0 0,0 1-1 0 0,-1-1 0 0 0,0 1 0 0 0,-1 0 0 0 0,-1 6-51 0 0,1-2 58 0 0,0-8-21 0 0,0 0 0 0 0,0 1 0 0 0,-1-1-1 0 0,0 0 1 0 0,0 0 0 0 0,-1 0 0 0 0,-2 5-37 0 0,-25 39 288 0 0,11-22-375 0 0,9-16-3908 0 0,4-9-2324 0 0</inkml:trace>
  <inkml:trace contextRef="#ctx0" brushRef="#br0" timeOffset="24532.871">3713 520 5064 0 0,'0'0'232'0'0,"1"-1"-14"0"0,5-11 2406 0 0,-6 12-2241 0 0,1-1-1 0 0,-1 0 1 0 0,0 0 0 0 0,1 1 0 0 0,-1-1 0 0 0,1 0 0 0 0,-1 0 0 0 0,1 1 0 0 0,-1-1 0 0 0,1 1 0 0 0,0-1 0 0 0,-1 0 0 0 0,1 1 0 0 0,0-1 0 0 0,-1 1 0 0 0,1 0-1 0 0,0-1 1 0 0,0 1 0 0 0,-1-1 0 0 0,1 1 0 0 0,0 0 0 0 0,0 0-383 0 0,0-1 105 0 0,0 1 58 0 0,1-1 0 0 0,0 1 0 0 0,-1 0 0 0 0,1-1 0 0 0,-1 1 0 0 0,1 0 0 0 0,0 0 0 0 0,-1 0 0 0 0,3 0-163 0 0,-3 1 20 0 0,1-1 0 0 0,-1 1 0 0 0,1 0 0 0 0,-1-1 0 0 0,1 1 0 0 0,-1 0 0 0 0,1 0 0 0 0,-1 0 0 0 0,0 0 0 0 0,0 0 0 0 0,1 0 0 0 0,-1 0 0 0 0,0 0 0 0 0,0 0 0 0 0,0 1 0 0 0,0-1 0 0 0,0 1 0 0 0,0-1 0 0 0,-1 0 0 0 0,1 1 0 0 0,0-1 0 0 0,-1 1 0 0 0,1 0 0 0 0,-1-1 0 0 0,1 1-1 0 0,-1-1 1 0 0,0 1 0 0 0,0 0 0 0 0,0-1 0 0 0,0 1 0 0 0,0 0 0 0 0,0-1 0 0 0,0 1-20 0 0,-1 3 42 0 0,1-1-1 0 0,-1 0 0 0 0,0 0 0 0 0,0 0 0 0 0,0 1 0 0 0,-1-1 1 0 0,1 0-1 0 0,-1-1 0 0 0,0 1 0 0 0,0 0 0 0 0,-1 0 0 0 0,-1 1-41 0 0,-51 56 640 0 0,54-61-629 0 0,1 0-1 0 0,0 0 1 0 0,0 0-1 0 0,0 0 1 0 0,0 0-1 0 0,0 0 1 0 0,0 0-1 0 0,0 1 1 0 0,0-1-1 0 0,0 0 1 0 0,-1 0-1 0 0,1 0 0 0 0,0 0 1 0 0,0 0-1 0 0,0 0 1 0 0,0 1-1 0 0,0-1 1 0 0,0 0-1 0 0,0 0 1 0 0,0 0-1 0 0,0 0 1 0 0,0 0-1 0 0,0 1 1 0 0,0-1-1 0 0,0 0 1 0 0,0 0-1 0 0,0 0 1 0 0,0 0-1 0 0,0 0 0 0 0,0 0 1 0 0,0 1-1 0 0,0-1 1 0 0,0 0-1 0 0,1 0 1 0 0,-1 0-1 0 0,0 0 1 0 0,0 0-1 0 0,0 0 1 0 0,0 0-1 0 0,0 1 1 0 0,0-1-1 0 0,0 0 1 0 0,0 0-1 0 0,0 0 0 0 0,1 0 1 0 0,-1 0-1 0 0,0 0 1 0 0,0 0-1 0 0,0 0-10 0 0,11 3 125 0 0,12-4-72 0 0,132-31-2 0 0,-145 30-436 0 0,-1 0 1 0 0,1 0 0 0 0,-1-1 0 0 0,2-1 384 0 0,-7 2-961 0 0,0 0 0 0 0,0 1-1 0 0,0-2 1 0 0,-1 1 0 0 0,1 0 0 0 0,1-2 961 0 0,-4 3-2173 0 0</inkml:trace>
  <inkml:trace contextRef="#ctx0" brushRef="#br0" timeOffset="25681.891">2603 447 2304 0 0,'4'2'273'0'0,"-3"-2"310"0"0,-1 0 138 0 0,0 0 23 0 0,0 0-70 0 0,0 0-324 0 0,0 0-138 0 0,0 0-27 0 0,0 0 27 0 0,0 0 143 0 0,0 0 58 0 0,0 0 17 0 0,0 0 23 0 0,0 0 90 0 0,0 0 38 0 0,0 0 10 0 0,0 0-11 0 0,0 0-50 0 0,0 0-18 0 0,0 0-6 0 0,0 0-44 0 0,0 0-171 0 0,0 0-71 0 0,0 0-17 0 0,0 0-6 0 0,188 0 2750 0 0,-23-9-2861 0 0,-3 0-44 0 0,-159 9-42 0 0,219-5 0 0 0,-16-10 53 0 0,-127 11 29 0 0,5 4-82 0 0,-13 0-7 0 0,44-7 7 0 0,-50 4 17 0 0,-45 3 11 0 0,0-1-1 0 0,-1-1 1 0 0,1-1 0 0 0,5-2-28 0 0,-13 3 0 0 0,0 0 0 0 0,0 1 0 0 0,0 0 0 0 0,6 1 0 0 0,26-3 0 0 0,61-4 0 0 0,-44 3 0 0 0,56-3 0 0 0,-81 5 0 0 0,-26 2 0 0 0,1-1 0 0 0,-1 1 0 0 0,9-3 0 0 0,-3 0 13 0 0,0 1 0 0 0,-1 0 1 0 0,16 2-14 0 0,11-2 87 0 0,58-6-1637 0 0,-68-2-1382 0 0,-17 7 1415 0 0</inkml:trace>
  <inkml:trace contextRef="#ctx0" brushRef="#br0" timeOffset="28059.002">3682 1013 9872 0 0,'0'0'454'0'0,"0"0"-11"0"0,0 0-208 0 0,0 0 181 0 0,0 0 109 0 0,0 0 19 0 0,0 0-32 0 0,1 0-160 0 0,17 0 459 0 0,0-1-1 0 0,-1 0 1 0 0,7-3-811 0 0,73-12 814 0 0,-3-2-568 0 0,-24 5-314 0 0,-60 12-655 0 0,6-3-2239 0 0,-10 1-1938 0 0</inkml:trace>
  <inkml:trace contextRef="#ctx0" brushRef="#br0" timeOffset="28347.538">3797 924 12896 0 0,'0'0'594'0'0,"0"0"-16"0"0,11 11-337 0 0,0 3 644 0 0,0 0 0 0 0,2 6-885 0 0,7 10 1072 0 0,-2 0-501 0 0,-15-24-575 0 0,0 0-1 0 0,1 0 1 0 0,-1 0-1 0 0,1-1 0 0 0,1 0 1 0 0,-1 1-1 0 0,2-1 5 0 0,6 7 96 0 0,-7-8-744 0 0,-1 0 0 0 0,1 0 0 0 0,0 0 0 0 0,0-1 0 0 0,6 4 648 0 0,-2-4-3725 0 0,-2 0-960 0 0</inkml:trace>
  <inkml:trace contextRef="#ctx0" brushRef="#br0" timeOffset="28808.906">4362 547 15464 0 0,'0'0'348'0'0,"0"0"49"0"0,0 0 23 0 0,13-6 110 0 0,-11 5-503 0 0,0 1 0 0 0,1-1-1 0 0,-1 0 1 0 0,1 1 0 0 0,-1-1-1 0 0,1 1 1 0 0,-1 0-1 0 0,1 0 1 0 0,-1 0 0 0 0,1 0-1 0 0,-1 0 1 0 0,1 0-1 0 0,-1 1 1 0 0,1-1 0 0 0,-1 1-1 0 0,1 0 1 0 0,-1 0 0 0 0,0 0-1 0 0,1 0 1 0 0,-1 0-1 0 0,0 0 1 0 0,0 1 0 0 0,0-1-1 0 0,0 1 1 0 0,0-1 0 0 0,0 1-1 0 0,0 0 1 0 0,-1 0-27 0 0,5 3 52 0 0,-1 1 0 0 0,1 0 0 0 0,-2 1 0 0 0,1-1 1 0 0,-1 1-1 0 0,0 0 0 0 0,0 0 0 0 0,1 4-52 0 0,10 55 200 0 0,-11-56-173 0 0,-2 0 0 0 0,1-1 0 0 0,-2 1 0 0 0,1 0 0 0 0,-1 0 0 0 0,-1 0 0 0 0,1 0-1 0 0,-2 0 1 0 0,0 0 0 0 0,0 0 0 0 0,0 0 0 0 0,-1 0 0 0 0,-1 0 0 0 0,0-1 0 0 0,0 1 0 0 0,-2 3-27 0 0,2-8 46 0 0,0 0 0 0 0,-1 0 0 0 0,1 0-1 0 0,-1-1 1 0 0,0 1 0 0 0,0-1 0 0 0,0 0 0 0 0,-1 0 0 0 0,1 0 0 0 0,-1-1 0 0 0,0 0 0 0 0,0 0 0 0 0,0 0 0 0 0,-1 0-1 0 0,1-1 1 0 0,-1 1-46 0 0,6-3 12 0 0,-1 0 0 0 0,1 0-1 0 0,0 0 1 0 0,-1 1 0 0 0,1-1 0 0 0,-1 0-1 0 0,1 0 1 0 0,-1 0 0 0 0,1 0-1 0 0,-1 0 1 0 0,1 0 0 0 0,-1 0-1 0 0,1 0 1 0 0,-1 0 0 0 0,1 0-1 0 0,-1 0 1 0 0,1 0 0 0 0,0 0-1 0 0,-1 0 1 0 0,1-1 0 0 0,-1 1 0 0 0,1 0-1 0 0,-1 0 1 0 0,1 0 0 0 0,0-1-1 0 0,-1 1 1 0 0,1 0 0 0 0,-1 0-1 0 0,1-1 1 0 0,0 1 0 0 0,-1 0-1 0 0,1-1 1 0 0,0 1 0 0 0,0-1-1 0 0,-1 1 1 0 0,1 0 0 0 0,0-1 0 0 0,0 1-1 0 0,-1-1 1 0 0,1 1 0 0 0,0-1-1 0 0,0 1 1 0 0,0 0 0 0 0,0-1-1 0 0,0 1 1 0 0,0-1 0 0 0,0 1-1 0 0,0-1 1 0 0,0 1 0 0 0,0-1-1 0 0,0 1 1 0 0,0-1 0 0 0,0 1 0 0 0,0-1-1 0 0,0 1 1 0 0,0-1 0 0 0,1 1-1 0 0,-1 0 1 0 0,0-1 0 0 0,0 1-12 0 0,12-29 143 0 0,-12 29-136 0 0,10-19 5 0 0,-5 7 24 0 0,2 0 0 0 0,6-9-36 0 0,10-19 0 0 0,-17 29 0 0 0,0 1 0 0 0,0-1 0 0 0,9-8 0 0 0,46-59 183 0 0,-7 11 154 0 0,-46 57-318 0 0,-7 8-26 0 0,0 0-1 0 0,0 1 1 0 0,1-1 0 0 0,-1 1 0 0 0,0 0-1 0 0,1-1 1 0 0,-1 1 0 0 0,1 0 0 0 0,-1 0 7 0 0,3-6 1114 0 0,-2 4-2971 0 0,-1 2-7279 0 0,-1 1 4270 0 0</inkml:trace>
  <inkml:trace contextRef="#ctx0" brushRef="#br0" timeOffset="29051.078">4827 533 12464 0 0,'-1'6'602'0'0,"0"1"-474"0"0,-2 0 0 0 0,1-1 0 0 0,-1 1 0 0 0,0 0 0 0 0,0-1 0 0 0,-1 2-128 0 0,-11 22 227 0 0,-59 141 2518 0 0,55-127-2274 0 0,-16 25-471 0 0,-1-5-16 0 0,35-63-955 0 0,1-1-341 0 0,0 0-760 0 0,0 0-2810 0 0</inkml:trace>
  <inkml:trace contextRef="#ctx0" brushRef="#br0" timeOffset="29372.995">4818 788 4144 0 0,'3'-3'176'0'0,"1"1"1"0"0,0-1-1 0 0,0 1 1 0 0,0 0-1 0 0,0 0 1 0 0,3-1-177 0 0,16-5 4974 0 0,-20 7-4450 0 0,1 0 1 0 0,0 1-1 0 0,0-1 1 0 0,0 1-1 0 0,0 0 0 0 0,0 0 1 0 0,0 0-1 0 0,0 1 0 0 0,0-1 1 0 0,3 2-525 0 0,-6-2 109 0 0,0 0 0 0 0,-1 1 1 0 0,1 0-1 0 0,0-1 0 0 0,0 1 0 0 0,0-1 1 0 0,0 1-1 0 0,-1 0 0 0 0,1 0 0 0 0,0-1 1 0 0,-1 1-1 0 0,1 0 0 0 0,-1 0 0 0 0,1 0 1 0 0,-1 0-1 0 0,1 0 0 0 0,-1 0 1 0 0,1 0-1 0 0,-1 0 0 0 0,0 0 0 0 0,0 0 1 0 0,1 0-1 0 0,-1 0 0 0 0,0 0 0 0 0,0 0-109 0 0,-1 25 633 0 0,0-20-573 0 0,-1-1 0 0 0,1 1 0 0 0,-1-1 0 0 0,0 0 0 0 0,-1 1 0 0 0,1-1 0 0 0,-1 0 0 0 0,-1 0-60 0 0,-28 40 505 0 0,15-23-324 0 0,10-12-182 0 0,1-4 14 0 0,1 1 0 0 0,1 0 0 0 0,-1 1 0 0 0,1-1 0 0 0,-1 3-13 0 0,5-10 0 0 0,0 0 0 0 0,-1 1 0 0 0,1-1 0 0 0,0 1 0 0 0,0-1 0 0 0,0 0 0 0 0,-1 1 0 0 0,1-1 0 0 0,0 1 0 0 0,0-1 0 0 0,0 1 0 0 0,0-1 0 0 0,0 1 0 0 0,0-1 0 0 0,0 1 0 0 0,0-1 0 0 0,0 1 0 0 0,0-1 0 0 0,0 1 0 0 0,0-1 0 0 0,0 1 0 0 0,0-1 0 0 0,0 0 0 0 0,0 1 0 0 0,0-1 0 0 0,1 1 0 0 0,-1 1 0 0 0,1-2 4 0 0,-1 1-1 0 0,0 0 1 0 0,0 0-1 0 0,0-1 0 0 0,1 1 1 0 0,-1 0-1 0 0,1 0 1 0 0,-1-1-1 0 0,0 1 0 0 0,1 0 1 0 0,-1-1-1 0 0,1 1 1 0 0,-1 0-1 0 0,1-1 0 0 0,0 1 1 0 0,-1-1-1 0 0,1 1 1 0 0,-1-1-1 0 0,1 1 0 0 0,0-1 1 0 0,0 0-1 0 0,-1 1 1 0 0,1-1-1 0 0,0 0 0 0 0,0 1 1 0 0,-1-1-1 0 0,1 0 1 0 0,0 0-1 0 0,0 0 1 0 0,0 0-1 0 0,-1 0 0 0 0,2 0-3 0 0,0 1 17 0 0,5 1-1 0 0,0-1 0 0 0,0 0 0 0 0,-1 0 0 0 0,1-1 0 0 0,0 0 0 0 0,0 0 0 0 0,0 0 0 0 0,2-1-16 0 0,56-11 34 0 0,-39 6-42 0 0,-16 4-165 0 0,-1 0 0 0 0,1-1 0 0 0,-1 0 0 0 0,2-1 173 0 0,6-7-5989 0 0,-14 6 127 0 0</inkml:trace>
  <inkml:trace contextRef="#ctx0" brushRef="#br0" timeOffset="29754.92">4168 780 10136 0 0,'0'0'777'0'0,"0"0"-358"0"0,0 0 369 0 0,0 0 216 0 0,3 14 1424 0 0,-2-8-2262 0 0,-1-1 0 0 0,1 0 1 0 0,-1 0-1 0 0,0 1 1 0 0,-1-1-1 0 0,1 0 1 0 0,-2 3-167 0 0,0 9 636 0 0,-1 52 770 0 0,-2 14-707 0 0,5-78-650 0 0,0 0 0 0 0,0 0 0 0 0,0 0-1 0 0,1-1 1 0 0,0 1 0 0 0,0 0 0 0 0,1 0 0 0 0,-1 0 0 0 0,1-1 0 0 0,1 2-49 0 0,23 44-113 0 0,-23-45 123 0 0,1 0 0 0 0,0 0-1 0 0,0 0 1 0 0,1 0 0 0 0,-1-1 0 0 0,1 0-1 0 0,0 0 1 0 0,0 0 0 0 0,0 0 0 0 0,1-1 0 0 0,-1 0-1 0 0,1 0 1 0 0,0-1 0 0 0,0 1 0 0 0,0-1-1 0 0,0 0 1 0 0,0-1 0 0 0,4 1-10 0 0,6 0-497 0 0,-1 0-1 0 0,1-1 1 0 0,-1 0 0 0 0,1-2-1 0 0,0 0 1 0 0,13-2 497 0 0,-20 1-659 0 0,0 0-1 0 0,0-1 0 0 0,-1 1 1 0 0,1-2-1 0 0,-1 1 1 0 0,3-2 659 0 0,-4 1-424 0 0,30-15-1837 0 0</inkml:trace>
  <inkml:trace contextRef="#ctx0" brushRef="#br0" timeOffset="30111.045">5114 686 5528 0 0,'0'0'249'0'0,"0"0"-1"0"0,-1 8 132 0 0,1 1 1319 0 0,0-1 0 0 0,0 0-1 0 0,0 1 1 0 0,1 0-1699 0 0,6 36 2007 0 0,-5-32-2056 0 0,4 20 911 0 0,0-2 1701 0 0,2 31-2563 0 0,-5-19 766 0 0,0-23-569 0 0,-2 0 1 0 0,0 0-1 0 0,-2 0 0 0 0,0 0 0 0 0,-3 13-197 0 0,2-23 68 0 0,0 1-1 0 0,-1-1 1 0 0,0 0-1 0 0,-1 0 1 0 0,0 0-1 0 0,-1 0 0 0 0,-4 7-67 0 0,9-16-27 0 0,-1-1 0 0 0,1 1-1 0 0,-1 0 1 0 0,0 0 0 0 0,0 0-1 0 0,1 0 1 0 0,-1-1 0 0 0,0 1 0 0 0,0 0-1 0 0,0-1 1 0 0,0 1 0 0 0,0 0-1 0 0,0-1 1 0 0,0 1 0 0 0,0-1-1 0 0,0 0 28 0 0,0 1-256 0 0,1-1 0 0 0,-1 0 0 0 0,0-1 0 0 0,1 1-1 0 0,-1 0 1 0 0,0 0 0 0 0,1 0 0 0 0,-1 0 0 0 0,0 0-1 0 0,1-1 1 0 0,-1 1 0 0 0,1 0 0 0 0,-1-1 0 0 0,1 1 0 0 0,-1 0-1 0 0,0-1 1 0 0,1 1 0 0 0,-1 0 0 0 0,1-1 0 0 0,0 1-1 0 0,-1-1 1 0 0,1 1 0 0 0,-1-1 0 0 0,1 1 0 0 0,0-1 0 0 0,-1 0-1 0 0,1 1 1 0 0,0-1 0 0 0,-1 0 256 0 0,-2-8-5597 0 0</inkml:trace>
  <inkml:trace contextRef="#ctx0" brushRef="#br0" timeOffset="30420.7">5261 589 12840 0 0,'5'-2'242'0'0,"-1"1"1"0"0,1 0 0 0 0,-1 0 0 0 0,1 0 0 0 0,0 0 0 0 0,-1 1 0 0 0,1 0 0 0 0,0 0 0 0 0,-1 0-1 0 0,1 0 1 0 0,4 2-243 0 0,-6-2 171 0 0,-1 1 0 0 0,1 0 0 0 0,0 0-1 0 0,-1 0 1 0 0,1 0 0 0 0,-1 0 0 0 0,1 1-1 0 0,-1-1 1 0 0,0 1 0 0 0,0-1-1 0 0,1 1 1 0 0,-1 0 0 0 0,0 0 0 0 0,0 0-1 0 0,-1 0 1 0 0,1 0 0 0 0,0 1 0 0 0,-1-1-1 0 0,1 0 1 0 0,0 2-171 0 0,-1-1 69 0 0,1 0 0 0 0,-1-1 0 0 0,0 1 1 0 0,0 0-1 0 0,0 0 0 0 0,-1 0 0 0 0,1 0 0 0 0,0 0 0 0 0,-1 0 0 0 0,0 0 0 0 0,0 0 0 0 0,0 0 1 0 0,0 0-1 0 0,0 0 0 0 0,-1 0 0 0 0,1 0 0 0 0,-1 0 0 0 0,0 0 0 0 0,0-1 0 0 0,0 1 1 0 0,0 0-1 0 0,0 0 0 0 0,-1-1 0 0 0,1 1 0 0 0,-1 0-69 0 0,-44 64 1201 0 0,43-63-1053 0 0,2-3-201 0 0,1-1-2 0 0,0 0 102 0 0,0 0 28 0 0,3 0-39 0 0,-1 0 1 0 0,0 0-1 0 0,1 0 1 0 0,-1 0 0 0 0,0-1-1 0 0,1 1 1 0 0,0-2-37 0 0,-2 2 22 0 0,85-23 201 0 0,-25 6-1210 0 0,8 2 987 0 0,-63 13-810 0 0,0 0-1 0 0,0 0 0 0 0,-1-1 1 0 0,1 1-1 0 0,-1-1 0 0 0,0 0 1 0 0,1-1-1 0 0,1-1 811 0 0,12-11-2438 0 0</inkml:trace>
  <inkml:trace contextRef="#ctx0" brushRef="#br0" timeOffset="68273.352">3277 1270 3224 0 0,'0'0'389'0'0,"0"0"426"0"0,0 0 185 0 0,0 0 37 0 0,0 0-92 0 0,0 0-423 0 0,5-2-74 0 0,-4 3 4542 0 0,1 2-4852 0 0,0 0 0 0 0,0 0 1 0 0,-1 1-1 0 0,1-1 0 0 0,-1 0 0 0 0,0 1 0 0 0,0-1 0 0 0,0 2-138 0 0,1 45 407 0 0,-2-49-337 0 0,0 0-17 0 0,2 13 495 0 0,-2-13-508 0 0,0-1 0 0 0,0 0 0 0 0,0 1 0 0 0,0-1 0 0 0,0 1 0 0 0,0-1 0 0 0,0 0-1 0 0,0 1 1 0 0,0-1 0 0 0,0 1 0 0 0,0-1 0 0 0,0 0 0 0 0,0 1 0 0 0,0-1 0 0 0,0 1 0 0 0,0-1 0 0 0,0 0 0 0 0,-1 1 0 0 0,1-1 0 0 0,0 0 0 0 0,0 1-1 0 0,-1-1-39 0 0,1 1 102 0 0,0 0-71 0 0,-1 0 0 0 0,1 0-1 0 0,0 0 1 0 0,-1-1 0 0 0,1 1 0 0 0,-1 0 0 0 0,1 0 0 0 0,0-1 0 0 0,-1 1-1 0 0,0 0 1 0 0,1-1 0 0 0,-1 1 0 0 0,1 0 0 0 0,-1-1 0 0 0,0 1-1 0 0,0-1 1 0 0,1 1 0 0 0,-1-1 0 0 0,0 0 0 0 0,0 1 0 0 0,1-1 0 0 0,-1 0-1 0 0,0 1 1 0 0,0-1 0 0 0,0 0 0 0 0,0 0-31 0 0,-22 5 456 0 0,-64 8 192 0 0,66-11-571 0 0,1-1 0 0 0,-1-1 0 0 0,-1-1-77 0 0,-1 0 93 0 0,0 1-1 0 0,-10 2-92 0 0,-44 5 27 0 0,-36 5 10 0 0,76-8 23 0 0,0-3-1 0 0,-32-2-59 0 0,9 0 73 0 0,-137 9-9 0 0,58-4 0 0 0,-120 1 96 0 0,-23-2-160 0 0,126 3 0 0 0,153-6 0 0 0,-155 1 0 0 0,76-3 0 0 0,-64-3 0 0 0,-123 5 0 0 0,194-1 243 0 0,32-1 378 0 0,42 2-525 0 0,1 0 0 0 0,0 0 11 0 0,0 0 46 0 0,-11-14 1274 0 0,10-1-1179 0 0,0 1 1 0 0,1 0-1 0 0,1 0 1 0 0,0 0-1 0 0,4-14-248 0 0,-1-3 109 0 0,2-2 17 0 0,-6 8-103 0 0,0 24 9 0 0,0 1-87 0 0,0 0-71 0 0,0 0-24 0 0,1 1-40 0 0,1 0 1 0 0,0 0-1 0 0,-1 0 0 0 0,1 0 0 0 0,0 0 0 0 0,-1 0 0 0 0,1 1 1 0 0,-1-1-1 0 0,0 0 0 0 0,1 1 0 0 0,-1-1 0 0 0,0 1 0 0 0,0-1 1 0 0,0 1 189 0 0,4 4-1831 0 0,3 1-2995 0 0,-2 1-1243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36:08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21 8752 0 0,'-13'-8'2245'0'0,"7"0"4235"0"0,5 6-3498 0 0,6 1-2090 0 0,5 0-1132 0 0,3 1 247 0 0,0 0-1 0 0,1 1 0 0 0,-1 0 0 0 0,0 1 0 0 0,0 0 0 0 0,1 2-6 0 0,-4-2 3 0 0,136 18-23 0 0,-89-10-1557 0 0,-27-6-5425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36:05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242 350 13536 0 0,'-10'-1'243'0'0,"9"1"-168"0"0,-1 0 1 0 0,1 0-1 0 0,-1-1 1 0 0,0 1-1 0 0,1 0 0 0 0,-1-1 1 0 0,1 1-1 0 0,-1-1 1 0 0,0 0-1 0 0,1 1 1 0 0,0-1-1 0 0,-1 0 1 0 0,1 0-76 0 0,-3-4 247 0 0,4 4-242 0 0,0 1 0 0 0,-1 0 0 0 0,1-1-1 0 0,0 1 1 0 0,0 0 0 0 0,0-1 0 0 0,0 1 0 0 0,-1 0-1 0 0,1 0 1 0 0,0-1 0 0 0,0 1 0 0 0,-1 0 0 0 0,1-1-1 0 0,0 1 1 0 0,-1 0 0 0 0,1 0 0 0 0,0 0 0 0 0,0-1-1 0 0,-1 1 1 0 0,1 0 0 0 0,-1 0 0 0 0,1 0 0 0 0,0 0-1 0 0,-1 0 1 0 0,1 0 0 0 0,0-1 0 0 0,-1 1 0 0 0,1 0-1 0 0,0 0 1 0 0,-1 0 0 0 0,1 0 0 0 0,-1 0-1 0 0,1 0 1 0 0,0 1 0 0 0,-1-1 0 0 0,1 0 0 0 0,0 0-1 0 0,-1 0 1 0 0,1 0-5 0 0,-30 12 1279 0 0,29-11-1217 0 0,0 0 0 0 0,0 0 0 0 0,1 0 0 0 0,-1 0 1 0 0,0 0-1 0 0,1 1 0 0 0,-1-1 0 0 0,0 0 0 0 0,1 0 0 0 0,0 0 1 0 0,-1 0-1 0 0,1 1 0 0 0,0-1-62 0 0,-4 7 273 0 0,-5 6 215 0 0,4-9-339 0 0,2 1 0 0 0,-1-1 0 0 0,1 1 0 0 0,0 0 1 0 0,0 0-1 0 0,-1 2-149 0 0,1-1 84 0 0,0 1 0 0 0,-1-1-1 0 0,-3 5-83 0 0,3-5 60 0 0,0 1-1 0 0,1-1 0 0 0,-3 6-59 0 0,-7 18 144 0 0,-1-1-1 0 0,-1 0 1 0 0,-8 9-144 0 0,23-39 0 0 0,-7 19 70 0 0,6-17-50 0 0,1 0 0 0 0,-1 0 0 0 0,0 0 0 0 0,1 0 0 0 0,-1-1 0 0 0,0 1 0 0 0,0 0 0 0 0,0 0 0 0 0,0-1 0 0 0,-1 1 0 0 0,1 0-20 0 0,0-1 72 0 0,1-1 2 0 0,0 0 4 0 0,0 0 2 0 0,0 0 0 0 0,1 0-65 0 0,0 0 0 0 0,0 0 0 0 0,0-1 0 0 0,0 1 0 0 0,0 0 0 0 0,0-1-1 0 0,0 1 1 0 0,0 0 0 0 0,0-1 0 0 0,0 1 0 0 0,0-1 0 0 0,0 1 0 0 0,0-1-1 0 0,0 0-14 0 0,10-13 88 0 0,-5 8-166 0 0,-1 0 0 0 0,0-1 0 0 0,-1 1 0 0 0,1-1 0 0 0,-1 0 0 0 0,0-3 78 0 0,8-15-398 0 0,-6 12 190 0 0,-1-1-1 0 0,1 1 1 0 0,-2-1-1 0 0,1-4 209 0 0,-2 5-62 0 0,1 1 0 0 0,1 0-1 0 0,0 0 1 0 0,1 1 0 0 0,0-1 62 0 0,9-19-73 0 0,-13 28 66 0 0,0 0 0 0 0,0-1-1 0 0,0 1 1 0 0,1 1 0 0 0,-1-1 0 0 0,1 0-1 0 0,0 1 1 0 0,2-3 7 0 0,-2 3-2 0 0,-1 0 0 0 0,1 0 1 0 0,-1-1-1 0 0,1 1 0 0 0,-1-1 0 0 0,0 0 1 0 0,0 1-1 0 0,0-1 0 0 0,-1 0 0 0 0,2-3 2 0 0,-2 5 9 0 0,-1 0-1 0 0,1 1 0 0 0,-1-1 1 0 0,1 0-1 0 0,-1 0 0 0 0,1 0 0 0 0,0 0 1 0 0,-1 1-1 0 0,1-1 0 0 0,0 0 1 0 0,0 0-1 0 0,0 1 0 0 0,-1-1 1 0 0,1 1-1 0 0,0-1 0 0 0,0 1 0 0 0,0-1 1 0 0,0 1-1 0 0,0 0 0 0 0,0-1 1 0 0,1 1-9 0 0,1-1 65 0 0,-2 0 47 0 0,-1 1-4 0 0,4 1 39 0 0,-4-1-140 0 0,1 0 0 0 0,-1 1 0 0 0,0-1 1 0 0,1 0-1 0 0,-1 0 0 0 0,1 0 0 0 0,-1 0 0 0 0,0 0 0 0 0,1 0 1 0 0,-1 0-1 0 0,1 1 0 0 0,-1-1 0 0 0,0 0 0 0 0,1 0 0 0 0,-1 1 1 0 0,0-1-1 0 0,1 0 0 0 0,-1 0 0 0 0,0 1 0 0 0,1-1 1 0 0,-1 0-1 0 0,0 1 0 0 0,0-1 0 0 0,1 0-7 0 0,-1 2 4 0 0,0-1 0 0 0,0 0 0 0 0,0 0 0 0 0,1 1 0 0 0,-1-1 0 0 0,1 0 0 0 0,-1 0 0 0 0,1 0 0 0 0,-1 0 0 0 0,1 1 1 0 0,0-1-1 0 0,0 0 0 0 0,-1 0 0 0 0,1 0 0 0 0,0-1 0 0 0,0 1 0 0 0,0 0 0 0 0,0 0-4 0 0,1 1 6 0 0,-1-1 1 0 0,1 1-1 0 0,-1-1 1 0 0,1 1-1 0 0,-1 0 0 0 0,0 0 1 0 0,0 0-1 0 0,0 0 1 0 0,0 0-7 0 0,50 108 386 0 0,-45-99-413 0 0,-1 1 0 0 0,2-1 0 0 0,-1-1-1 0 0,2 2 28 0 0,-2-5-23 0 0,-1 1 0 0 0,0 0-1 0 0,-1 0 1 0 0,1 0 0 0 0,-2 0-1 0 0,1 1 1 0 0,-1 0-1 0 0,0 3 24 0 0,1-1-1 0 0,-4-10 5 0 0,0-1 0 0 0,1 1-1 0 0,-1 0 1 0 0,0-1 0 0 0,0 1-1 0 0,0 0 1 0 0,1-1 0 0 0,-1 1 0 0 0,0 0-1 0 0,0-1 1 0 0,0 1 0 0 0,0 0-1 0 0,0 0 1 0 0,0-1 0 0 0,0 1 0 0 0,-1 0-1 0 0,1-1 1 0 0,0 1 0 0 0,0 0-1 0 0,0-1 1 0 0,-1 1 0 0 0,1 0 0 0 0,0-1-1 0 0,-1 1 1 0 0,1-1 0 0 0,-1 1-1 0 0,1 0 1 0 0,0-1-4 0 0,-5 7 297 0 0,3-5-206 0 0,1 0-1 0 0,0 0 0 0 0,-1-1 1 0 0,1 1-1 0 0,-1 0 1 0 0,0 0-1 0 0,1-1 1 0 0,-1 1-1 0 0,0-1 0 0 0,0 0 1 0 0,0 1-1 0 0,0-1 1 0 0,0 0-1 0 0,0 0 1 0 0,0-1-1 0 0,-1 1-90 0 0,-15 4 288 0 0,-1 0 0 0 0,0-2 0 0 0,0 0 0 0 0,-8-1-288 0 0,-4 2 25 0 0,-53-1 101 0 0,25 0-52 0 0,18-4-431 0 0,31-3 14 0 0,9 3-5550 0 0,5-4-209 0 0</inkml:trace>
  <inkml:trace contextRef="#ctx0" brushRef="#br0" timeOffset="816.136">525 713 6912 0 0,'0'0'528'0'0,"0"0"-135"0"0,0 0 699 0 0,0 0 341 0 0,0 0 67 0 0,0 0-62 0 0,0 0-334 0 0,0 0-147 0 0,5 0 529 0 0,-2 0 2069 0 0,-3 0-3520 0 0,1 0 0 0 0,-1 0-1 0 0,0-1 1 0 0,1 1 0 0 0,-1 0 0 0 0,1 0-1 0 0,-1 0 1 0 0,1-1 0 0 0,-1 1 0 0 0,0 0 0 0 0,1-1-1 0 0,-1 1 1 0 0,1 0 0 0 0,-1-1 0 0 0,0 1-1 0 0,1 0 1 0 0,-1-1 0 0 0,0 1 0 0 0,0-1-1 0 0,1 1 1 0 0,-1-1 0 0 0,0 1 0 0 0,0 0 0 0 0,0-1-1 0 0,0 1 1 0 0,0-1 0 0 0,1 1 0 0 0,-1-1-1 0 0,0 1 1 0 0,0-1 0 0 0,0 0-35 0 0,0 0 43 0 0,0 0 0 0 0,0 0 0 0 0,0 0 1 0 0,0 1-1 0 0,1-1 0 0 0,-1 0 0 0 0,0 0 0 0 0,1 0 0 0 0,-1 0 0 0 0,1 0 0 0 0,-1 1 1 0 0,1-1-1 0 0,-1 0-43 0 0,1 0 24 0 0,-1 0 1 0 0,1 0-1 0 0,-1 1 1 0 0,1-1-1 0 0,-1 0 1 0 0,0 0-1 0 0,0 0 1 0 0,1 0-1 0 0,-1 0 0 0 0,0 0 1 0 0,0 0-1 0 0,0 0 1 0 0,0 0-1 0 0,0 0 1 0 0,0 0-1 0 0,0 0 1 0 0,0 0-1 0 0,-1 1 1 0 0,1-1-1 0 0,0 0 1 0 0,0 0-1 0 0,-1 0 1 0 0,1 0-1 0 0,-1 0-24 0 0,1 0 15 0 0,-1 0-1 0 0,1-1 1 0 0,-1 1 0 0 0,1 0-1 0 0,0 0 1 0 0,0 0-1 0 0,0 0 1 0 0,-1 0 0 0 0,1-1-1 0 0,0 1 1 0 0,1 0-1 0 0,-1 0-14 0 0,0 0 7 0 0,1-1 14 0 0,-1 0 0 0 0,1 0 0 0 0,-1 0 0 0 0,1-1-1 0 0,-1 1 1 0 0,0 0 0 0 0,1 0 0 0 0,-1 0 0 0 0,0-1 0 0 0,-1 1 0 0 0,1 0 0 0 0,0 0 0 0 0,-1-2-21 0 0,0-3 33 0 0,1 0-1 0 0,0 0 1 0 0,0-1-1 0 0,1 1 1 0 0,0 0-1 0 0,1-4-32 0 0,0-9 10 0 0,1 2 21 0 0,1 0-1 0 0,3-10-30 0 0,2-11-1 0 0,-5 26 1 0 0,0 0 0 0 0,1 1 0 0 0,5-12 0 0 0,7-18 0 0 0,-17 40 0 0 0,1-1-15 0 0,0 0 0 0 0,0 0 0 0 0,0 0 0 0 0,0 0 0 0 0,0 0 0 0 0,0 0 1 0 0,1 1-1 0 0,0-1 0 0 0,-1 0 0 0 0,1 1 0 0 0,0-1 0 0 0,0 1 0 0 0,0 0 0 0 0,1 0 0 0 0,-1-1 15 0 0,-1 3-12 0 0,-1 0-1 0 0,1 0 1 0 0,-1-1-1 0 0,1 1 1 0 0,-1 0-1 0 0,1 0 1 0 0,0 0-1 0 0,-1 0 0 0 0,1 0 1 0 0,-1 0-1 0 0,1 0 1 0 0,0 0-1 0 0,-1 0 1 0 0,1 0-1 0 0,-1 0 1 0 0,1 0-1 0 0,0 1 1 0 0,-1-1-1 0 0,1 0 1 0 0,-1 0-1 0 0,1 1 0 0 0,-1-1 1 0 0,1 0-1 0 0,-1 1 1 0 0,1-1-1 0 0,-1 0 1 0 0,1 1-1 0 0,-1-1 1 0 0,1 1-1 0 0,-1-1 1 0 0,0 1-1 0 0,1-1 13 0 0,13 21-226 0 0,-9-10 164 0 0,-1-5 33 0 0,-1 0-1 0 0,0 0 1 0 0,0 0 0 0 0,0 1 0 0 0,-1-1-1 0 0,1 7 30 0 0,7 17-7 0 0,-7-23 20 0 0,-1 1 0 0 0,0 0 0 0 0,0 0 0 0 0,-1 0 0 0 0,1 6-13 0 0,-2-5-13 0 0,2 0-1 0 0,-1 0 1 0 0,1 0 0 0 0,1 1 13 0 0,-1-4-25 0 0,-1 0-1 0 0,1 0 0 0 0,-1 0 1 0 0,-1 0-1 0 0,1 6 26 0 0,0-1 7 0 0,-1-8 4 0 0,1 1-1 0 0,0-1 1 0 0,1 1 0 0 0,-1-1-1 0 0,1 0 1 0 0,-1 1 0 0 0,1-1-1 0 0,0 0 1 0 0,2 2-11 0 0,6 13 45 0 0,-9-17-48 0 0,0 1-1 0 0,0-1 0 0 0,-1 1 1 0 0,1-1-1 0 0,0 0 0 0 0,0 1 1 0 0,1-1-1 0 0,-1 0 0 0 0,0 0 1 0 0,0 0-1 0 0,0 0 0 0 0,1 0 1 0 0,-1 0-1 0 0,1 0 0 0 0,-1 0 4 0 0,22 16 35 0 0,-22-16-25 0 0,0 0-1 0 0,0-1 1 0 0,0 1-1 0 0,0 0 1 0 0,0-1-1 0 0,0 1 1 0 0,0 0 0 0 0,0-1-1 0 0,0 1 1 0 0,0-1-1 0 0,0 0 1 0 0,0 1-1 0 0,1-1 1 0 0,-1 0-1 0 0,0 0 1 0 0,0 0-1 0 0,0 0 1 0 0,1 0-1 0 0,-1 0 1 0 0,0 0-1 0 0,0 0 1 0 0,1 0-10 0 0,0-1 26 0 0,0 0-1 0 0,0 1 1 0 0,0-1 0 0 0,0 0-1 0 0,0 0 1 0 0,0-1 0 0 0,-1 1 0 0 0,1 0-1 0 0,0-1 1 0 0,-1 1 0 0 0,1-1-1 0 0,0 0-25 0 0,1-1 52 0 0,0-1 0 0 0,-1 0 0 0 0,1 1-1 0 0,-1-1 1 0 0,0 0 0 0 0,0 0-1 0 0,0-1 1 0 0,0 1 0 0 0,-1 0 0 0 0,0-1-1 0 0,1 1 1 0 0,-2-1-52 0 0,16-61 392 0 0,-15 52-324 0 0,2 1-1 0 0,0 0 1 0 0,0 0 0 0 0,4-6-68 0 0,-6 15 15 0 0,-1 0 0 0 0,1 0 0 0 0,0 0 0 0 0,-1 0 0 0 0,0 0 1 0 0,0-2-16 0 0,0 3 13 0 0,0-1 1 0 0,0 1 0 0 0,1-1-1 0 0,-1 1 1 0 0,1-1 0 0 0,-1 1-1 0 0,2-2-13 0 0,-2 2 14 0 0,1-1-1 0 0,-1 0 1 0 0,1 0-1 0 0,-1 0 0 0 0,0 1 1 0 0,-1-1-1 0 0,1 0 1 0 0,0 0-1 0 0,-1 1 0 0 0,0-2-13 0 0,-2-16 42 0 0,1 19-42 0 0,2 2 0 0 0,0 0 0 0 0,0 0 0 0 0,0 0 0 0 0,0 0 0 0 0,-1 0 0 0 0,1 0 0 0 0,0-1 0 0 0,0 1 0 0 0,0 0 0 0 0,0 0 0 0 0,0 0 0 0 0,0 0 0 0 0,-1 0 0 0 0,1-1 0 0 0,0 1 0 0 0,0 0 0 0 0,0 0 0 0 0,0 0 0 0 0,0 0 0 0 0,0-1 0 0 0,0 1 0 0 0,0 0 0 0 0,0 0 0 0 0,0 0 0 0 0,0-1 0 0 0,0 1 0 0 0,0 0 0 0 0,0 0 0 0 0,0 0 0 0 0,0 0 0 0 0,0-1 0 0 0,0 1 0 0 0,0 0 0 0 0,1-4-20 0 0,0 3-77 0 0,-1 1-10 0 0,0 0 3 0 0,0 0-68 0 0,0 3-81 0 0,0 0 1 0 0,1 0-1 0 0,0-1 0 0 0,0 1 0 0 0,0 0 0 0 0,0 0 0 0 0,0 0 1 0 0,0-1-1 0 0,1 1 0 0 0,1 1 253 0 0,-2-1-522 0 0,1 0 0 0 0,0 0 1 0 0,-1-1-1 0 0,0 1 0 0 0,0 0 0 0 0,0 0 1 0 0,0 0-1 0 0,0 3 522 0 0,-1 8-2424 0 0,2 0-21 0 0</inkml:trace>
  <inkml:trace contextRef="#ctx0" brushRef="#br0" timeOffset="1132.044">1037 697 5064 0 0,'0'0'232'0'0,"0"1"-14"0"0,-1 0 245 0 0,-1-1 0 0 0,1 1 0 0 0,0 1-1 0 0,0-1 1 0 0,1 0 0 0 0,-1 0-1 0 0,0 0 1 0 0,0 0 0 0 0,1 1 0 0 0,-1-1-1 0 0,0 0 1 0 0,1 0 0 0 0,-1 1-1 0 0,1-1 1 0 0,0 1 0 0 0,-1-1-1 0 0,1 0 1 0 0,0 1 0 0 0,0-1 0 0 0,0 1-1 0 0,0-1 1 0 0,0 1 0 0 0,0-1-1 0 0,0 0 1 0 0,1 2-463 0 0,-2 11 568 0 0,1-11-481 0 0,-1-1 0 0 0,1 1-1 0 0,0 0 1 0 0,0-1 0 0 0,0 1 0 0 0,0 0 0 0 0,1-1-1 0 0,-1 1 1 0 0,1 0 0 0 0,-1-1 0 0 0,1 1-1 0 0,0-1 1 0 0,0 1 0 0 0,0-1 0 0 0,0 1 0 0 0,0-1-1 0 0,1 0 1 0 0,1 2-87 0 0,0 1 76 0 0,0 0-1 0 0,1-1 0 0 0,0 1 1 0 0,0-1-1 0 0,0 0 1 0 0,0 0-1 0 0,1-1 0 0 0,2 3-75 0 0,-3-4 38 0 0,-1 0 0 0 0,1 0 0 0 0,0 0 0 0 0,0-1-1 0 0,0 1 1 0 0,0-1 0 0 0,0 0 0 0 0,0 0 0 0 0,0 0 0 0 0,0-1-1 0 0,2 1-37 0 0,-1-1 83 0 0,1 0-1 0 0,0 0 1 0 0,-1-1-1 0 0,1 0 1 0 0,-1 0-1 0 0,1 0 1 0 0,-1 0-83 0 0,-1-1 107 0 0,-1 1 1 0 0,0 0 0 0 0,1-1-1 0 0,-1 1 1 0 0,0-1-1 0 0,0 0 1 0 0,1-1-108 0 0,-3 2 20 0 0,0 1 0 0 0,-1 0 1 0 0,1-1-1 0 0,-1 1 0 0 0,1-1 0 0 0,-1 1 1 0 0,0-1-1 0 0,1 1 0 0 0,-1-1 1 0 0,1 0-1 0 0,-1 1 0 0 0,0-1 0 0 0,1 1 1 0 0,-1-1-1 0 0,0 0 0 0 0,0 1 0 0 0,0-1 1 0 0,0 0-1 0 0,1 1 0 0 0,-1-1 0 0 0,0 0 1 0 0,0 1-1 0 0,0-1 0 0 0,0 0 0 0 0,0 0 1 0 0,-1 1-1 0 0,1-1 0 0 0,0 0 0 0 0,0 1 1 0 0,0-1-1 0 0,-1 1 0 0 0,1-1 1 0 0,0 0-1 0 0,0 1 0 0 0,-1-1 0 0 0,1 1 1 0 0,-1-1-1 0 0,1 0 0 0 0,0 1 0 0 0,-1-1 1 0 0,0 1-21 0 0,-7-15 234 0 0,7 13-218 0 0,1 1-1 0 0,-1-1 1 0 0,1 1-1 0 0,-1-1 1 0 0,0 1 0 0 0,0 0-1 0 0,0-1 1 0 0,0 1-1 0 0,0 0 1 0 0,0 0-1 0 0,0 0 1 0 0,0-1-1 0 0,0 1 1 0 0,0 1 0 0 0,-1-1-16 0 0,-8-5 18 0 0,7 5-28 0 0,-1 0 0 0 0,1-1 0 0 0,0 0 0 0 0,0 0 0 0 0,0 0 0 0 0,-2-2 10 0 0,2 2-88 0 0,0 0-1 0 0,-1 0 1 0 0,1 0-1 0 0,-1 0 0 0 0,0 1 1 0 0,0 0-1 0 0,1-1 1 0 0,-1 1-1 0 0,0 1 0 0 0,-2-1 89 0 0,-13-4-6493 0 0,9 0-155 0 0</inkml:trace>
  <inkml:trace contextRef="#ctx0" brushRef="#br0" timeOffset="1963.685">1807 37 10592 0 0,'0'0'818'0'0,"-10"-18"1396"0"0,6 16-2049 0 0,1 0-1 0 0,-1 0 1 0 0,0 0 0 0 0,0 0 0 0 0,0 0 0 0 0,0 1 0 0 0,0-1 0 0 0,0 1 0 0 0,0 0 0 0 0,0 0 0 0 0,-1 1 0 0 0,1 0 0 0 0,-3-1-165 0 0,-12 1 432 0 0,0 1 0 0 0,-12 2-432 0 0,1 0 70 0 0,-5 1 49 0 0,-18 4-119 0 0,17-1 18 0 0,-1-4-7 0 0,35-3 42 0 0,0 2 11 0 0,1-1 3 0 0,1-1 10 0 0,-7 6 174 0 0,6-5-205 0 0,0 1 0 0 0,0-1-1 0 0,0 1 1 0 0,0 0 0 0 0,0 0-1 0 0,0-1 1 0 0,1 1 0 0 0,-1 0-1 0 0,1 0 1 0 0,-1 0 0 0 0,1 0 0 0 0,-1 0-1 0 0,1 0 1 0 0,0 0 0 0 0,0 0-1 0 0,0 1-45 0 0,5 38 144 0 0,-3-21-134 0 0,9 144 94 0 0,-9-71 156 0 0,1 7-5 0 0,0-63 220 0 0,-2 0-1 0 0,-3 34-474 0 0,-3-12 136 0 0,1 5 96 0 0,-13 62-232 0 0,-6-31 192 0 0,8-54 67 0 0,12-33-126 0 0,-1 0 0 0 0,1 0 1 0 0,1 1-1 0 0,0-1 1 0 0,0 0-1 0 0,0 1 0 0 0,1 2-133 0 0,5 6 480 0 0,-1-11-480 0 0,0-3 55 0 0,0 1-1 0 0,0-1 0 0 0,0 0 0 0 0,0 0 1 0 0,1 0-1 0 0,-1-1 0 0 0,1 1 0 0 0,0-1 1 0 0,0 0-1 0 0,-1 0 0 0 0,1 0 0 0 0,1 0 0 0 0,1 0-54 0 0,3 0 99 0 0,0-1-1 0 0,-1 1 1 0 0,1-2-1 0 0,0 1 1 0 0,4-1-99 0 0,146-9-1728 0 0,-139 9-119 0 0,1-2-88 0 0</inkml:trace>
  <inkml:trace contextRef="#ctx0" brushRef="#br0" timeOffset="2426.686">2082 475 13016 0 0,'0'0'596'0'0,"0"0"-14"0"0,0 0-347 0 0,0 0-71 0 0,0 2 11 0 0,-2 28 3820 0 0,-4 25-3995 0 0,1-7 1122 0 0,1-17-733 0 0,-1 13-93 0 0,4-17-202 0 0,0-19-123 0 0,1-1-1 0 0,0 1 1 0 0,0-1-1 0 0,1 0 1 0 0,0 1-1 0 0,0-1 1 0 0,1 2 29 0 0,-2 1-5588 0 0,0-10 3470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36:04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16527 0 0,'0'0'374'0'0,"0"0"54"0"0,0 0 22 0 0,0 0-44 0 0,6-1-248 0 0,33-4 581 0 0,0 2 0 0 0,-1 2-1 0 0,1 1 1 0 0,2 3-739 0 0,-33-3-208 0 0,1 2 1 0 0,-1-1-1 0 0,0 1 0 0 0,0 0 0 0 0,8 3 208 0 0,-16-5-137 0 0,0 0-1 0 0,0 0 1 0 0,1 0-1 0 0,-1 1 1 0 0,0-1-1 0 0,1 0 1 0 0,-1 0-1 0 0,0 0 1 0 0,0 0-1 0 0,1 0 1 0 0,-1 0-1 0 0,0 1 1 0 0,0-1-1 0 0,1 0 1 0 0,-1 0-1 0 0,0 0 0 0 0,0 1 1 0 0,0-1-1 0 0,1 0 1 0 0,-1 0-1 0 0,0 1 1 0 0,0-1-1 0 0,0 0 1 0 0,0 0-1 0 0,0 1 1 0 0,0-1-1 0 0,0 0 1 0 0,1 1-1 0 0,-1-1 1 0 0,0 0-1 0 0,0 0 1 0 0,0 1-1 0 0,0-1 1 0 0,0 0-1 0 0,0 1 138 0 0,-8 7-1513 0 0,6-6 733 0 0,-7 7-4189 0 0</inkml:trace>
  <inkml:trace contextRef="#ctx0" brushRef="#br0" timeOffset="323.242">106 94 8952 0 0,'-35'14'838'0'0,"5"-3"594"0"0,27-9-954 0 0,-3 1 5098 0 0,12-1-1030 0 0,3 0-5762 0 0,5 0 1350 0 0,-1 0 0 0 0,1-1 0 0 0,12-1-134 0 0,7 0 7 0 0,-8 0 73 0 0,22-2-80 0 0,11-1-2198 0 0,-27 3-76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36:03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63 261 3224 0 0,'0'0'477'0'0,"0"0"797"0"0,-6 15 4347 0 0,5-13-5483 0 0,0 1 1 0 0,1-1-1 0 0,-1 1 1 0 0,1 0-1 0 0,0-1 1 0 0,0 1 0 0 0,0-1-1 0 0,0 1 1 0 0,0-1-1 0 0,1 1 1 0 0,-1 0-1 0 0,1-1 1 0 0,0 3-139 0 0,3 18 1123 0 0,-4-22-1056 0 0,-1 0 0 0 0,1 0 1 0 0,0 0-1 0 0,-1 0 0 0 0,1 0 1 0 0,0 0-1 0 0,-1 0 0 0 0,1 0 1 0 0,-1 0-1 0 0,1-1 0 0 0,-1 1 1 0 0,0 0-1 0 0,1 0 0 0 0,-1-1 1 0 0,0 1-1 0 0,0 0 1 0 0,1-1-1 0 0,-1 1 0 0 0,0-1 1 0 0,0 1-68 0 0,-1 0 96 0 0,1 0-1 0 0,0 0 1 0 0,-1 1 0 0 0,1-1 0 0 0,0 0 0 0 0,0 0 0 0 0,0 1 0 0 0,0-1 0 0 0,0 1 0 0 0,-1 0-96 0 0,0 3 183 0 0,1 0 0 0 0,-1 1 1 0 0,1-1-1 0 0,0 0 0 0 0,0 6-183 0 0,-3 14 393 0 0,1 16 2362 0 0,12-58-1942 0 0,7-33-181 0 0,-2-28-526 0 0,3 1-1 0 0,15-37-105 0 0,-27 97 47 0 0,-2 5-33 0 0,1 1 0 0 0,1-1 0 0 0,0 1 0 0 0,0 0 0 0 0,5-6-14 0 0,-10 16 0 0 0,1 0 0 0 0,0 0 0 0 0,-1 1 0 0 0,1-1 0 0 0,0 0 0 0 0,-1 1 0 0 0,1-1 0 0 0,0 0 0 0 0,0 1 0 0 0,0-1 0 0 0,-1 1 0 0 0,1-1 0 0 0,0 1 0 0 0,0-1 0 0 0,0 1 0 0 0,0 0 0 0 0,0-1 0 0 0,0 1 0 0 0,0 0 0 0 0,0 0 0 0 0,0 0 0 0 0,0 0 0 0 0,0 0 0 0 0,0 0 0 0 0,0 0 0 0 0,0 0 0 0 0,0 0 0 0 0,0 0 0 0 0,0 1 0 0 0,0-1 0 0 0,0 0 0 0 0,0 1 0 0 0,0-1 0 0 0,0 0 0 0 0,5 5-23 0 0,-1-1 0 0 0,1 1 0 0 0,-1-1 0 0 0,0 1 0 0 0,0 1 0 0 0,-1-1 0 0 0,3 5 23 0 0,27 45-105 0 0,-8-12 99 0 0,5 7-76 0 0,19 44 82 0 0,-37-63 11 0 0,-9-21-11 0 0,0 0 0 0 0,1 0-1 0 0,2 3 1 0 0,-2-6 19 0 0,-1 0 0 0 0,-1-1 0 0 0,0 1 0 0 0,0 1 0 0 0,0-1 0 0 0,-1 0 0 0 0,0 1 0 0 0,0-1 0 0 0,-1 1 0 0 0,1 1-19 0 0,-2-6 10 0 0,0-3-7 0 0,1 1 1 0 0,-1-1 0 0 0,0 1 0 0 0,0 0-1 0 0,0-1 1 0 0,0 1 0 0 0,0 0-1 0 0,-1-1 1 0 0,1 1 0 0 0,0 0 0 0 0,0-1-1 0 0,0 1 1 0 0,0-1 0 0 0,-1 1 0 0 0,1-1-1 0 0,0 1 1 0 0,-1 0 0 0 0,1-1-1 0 0,0 1 1 0 0,-1-1 0 0 0,1 1 0 0 0,-1-1-4 0 0,0 2 18 0 0,0 0 1 0 0,0 0-1 0 0,0-1 1 0 0,-1 1-1 0 0,1 0 1 0 0,-1-1-1 0 0,1 1 1 0 0,-1-1-1 0 0,0 1 0 0 0,1-1 1 0 0,-1 0-1 0 0,0 0 1 0 0,0 0-1 0 0,0 0 1 0 0,0 0-1 0 0,0 0 1 0 0,0-1-1 0 0,0 1 1 0 0,0-1-1 0 0,0 1 1 0 0,-1-1-19 0 0,-6 1 95 0 0,-1 0 0 0 0,1-1 0 0 0,0 0 0 0 0,-5-1-95 0 0,-9 0 136 0 0,-15-1 471 0 0,-37-7-607 0 0,72 9 15 0 0,-49-6 104 0 0,26 4-58 0 0,1-1-1 0 0,-21-6-60 0 0,43 8-12 0 0,-14-1 20 0 0,-3 3-148 0 0,19-1-298 0 0,1 0-102 0 0,0 0-18 0 0,12 2-1711 0 0,1 1 402 0 0,0-3-68 0 0</inkml:trace>
  <inkml:trace contextRef="#ctx0" brushRef="#br0" timeOffset="605.864">578 464 2304 0 0,'0'0'101'0'0,"0"0"435"0"0,5 8 5611 0 0,-3-5 437 0 0,6 4-5664 0 0,-4-4-544 0 0,0 1 0 0 0,-1-1 0 0 0,1-1 0 0 0,1 1 0 0 0,1 1-376 0 0,-5-4 59 0 0,1 1 1 0 0,-1 0-1 0 0,1-1 0 0 0,-1 1 0 0 0,1-1 0 0 0,0 0 1 0 0,-1 1-1 0 0,1-1 0 0 0,0 0 0 0 0,-1 0 1 0 0,1 0-1 0 0,0 0 0 0 0,-1-1 0 0 0,1 1 0 0 0,0 0 1 0 0,-1-1-1 0 0,1 1 0 0 0,0-1-59 0 0,2 0 77 0 0,-1-1-1 0 0,0 1 0 0 0,-1-1 1 0 0,1 0-1 0 0,0 0 1 0 0,0 0-1 0 0,-1 0 1 0 0,1-1-1 0 0,-1 1 1 0 0,0 0-1 0 0,0-1 1 0 0,0 0-1 0 0,0 1 0 0 0,1-3-76 0 0,3-6 163 0 0,-1 1-1 0 0,-1-1 0 0 0,3-8-162 0 0,-3 6 88 0 0,8-34 87 0 0,-8 25-116 0 0,24-130 349 0 0,-23 126-478 0 0,-4 19 60 0 0,0 0 1 0 0,0 1 0 0 0,1-1-1 0 0,0 0 1 0 0,0 1-1 0 0,0-1 1 0 0,1 1-1 0 0,3-6 10 0 0,-3 8 9 0 0,-3 3-4 0 0,0 1 0 0 0,0-1 0 0 0,0 1 0 0 0,1-1 0 0 0,-1 1 1 0 0,0 0-1 0 0,1-1 0 0 0,-1 1 0 0 0,0-1 0 0 0,1 1 0 0 0,-1-1 1 0 0,0 1-1 0 0,1 0 0 0 0,-1-1 0 0 0,1 1 0 0 0,-1 0 0 0 0,1 0 1 0 0,-1-1-1 0 0,1 1 0 0 0,-1 0 0 0 0,1 0 0 0 0,-1 0 0 0 0,1-1 1 0 0,-1 1-1 0 0,1 0 0 0 0,0 0 0 0 0,-1 0 0 0 0,1 0 0 0 0,-1 0 1 0 0,1 0-1 0 0,-1 0 0 0 0,1 0 0 0 0,-1 1 0 0 0,1-1 0 0 0,-1 0 1 0 0,1 0-1 0 0,-1 0 0 0 0,1 0 0 0 0,-1 1 0 0 0,1-1 0 0 0,-1 0 1 0 0,1 1-6 0 0,3 1-58 0 0,0-1 0 0 0,0 1 1 0 0,-1 1-1 0 0,1-1 0 0 0,-1 0 1 0 0,0 1-1 0 0,1 0 0 0 0,-1 0 1 0 0,0 0-1 0 0,-1 0 0 0 0,1 0 1 0 0,1 3 57 0 0,6 8-84 0 0,-2 1 0 0 0,5 10 84 0 0,-3-5 2 0 0,24 49-2 0 0,9 16 0 0 0,-39-78 30 0 0,1 0 0 0 0,-1 0 0 0 0,1-1-1 0 0,0 1 1 0 0,1-1 0 0 0,2 2-30 0 0,-7-8 92 0 0,-1 0-11 0 0,0-1 27 0 0,6-13 305 0 0,3-10 240 0 0,-8 12-458 0 0,1 2-4 0 0,-1 0 0 0 0,0 0 0 0 0,-1 0 1 0 0,-1-7-192 0 0,-5-87 336 0 0,3 31-234 0 0,3 18 28 0 0,-1 49-118 0 0,1 0 0 0 0,0 0 1 0 0,0 0-1 0 0,1 0 1 0 0,0 0-1 0 0,0-1-12 0 0,2 0-16 0 0,-3 5-61 0 0,0 2 69 0 0,0 0 1 0 0,1 0-1 0 0,-1 0 1 0 0,0 0-1 0 0,0-1 0 0 0,0 1 1 0 0,1 0-1 0 0,-1 0 1 0 0,0 0-1 0 0,0 0 0 0 0,0 0 1 0 0,1-1-1 0 0,-1 1 1 0 0,0 0-1 0 0,0 0 0 0 0,1 0 1 0 0,-1 0-1 0 0,0 0 1 0 0,0 0-1 0 0,1 0 0 0 0,-1 0 1 0 0,0 0-1 0 0,0 0 1 0 0,1 0-1 0 0,-1 0 0 0 0,0 0 1 0 0,0 0-1 0 0,1 0 0 0 0,-1 1 1 0 0,0-1-1 0 0,0 0 1 0 0,1 0-1 0 0,-1 0 0 0 0,0 0 1 0 0,0 0-1 0 0,0 0 1 0 0,1 1-1 0 0,-1-1 8 0 0,10 4-676 0 0,-5-1-64 0 0,-1 0 1 0 0,0 1-1 0 0,0-1 1 0 0,-1 1-1 0 0,1 0 0 0 0,2 3 740 0 0,-2 1-1976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36:10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64 2760 0 0,'0'0'207'0'0,"-3"0"33"0"0,3 0 785 0 0,0 0 333 0 0,0 0 61 0 0,0 0-127 0 0,0 0-581 0 0,0 0-257 0 0,0 0-50 0 0,0 0-12 0 0,0 0-8 0 0,0 0-6 0 0,0 0-2 0 0,0 0-26 0 0,0 0-104 0 0,0 0-44 0 0,0 0-8 0 0,2 0 15 0 0,106 3 2491 0 0,-66-4-2365 0 0,-14 0 25 0 0,23 3-360 0 0,8 0 306 0 0,22-2-306 0 0,29 0 100 0 0,-8 3-36 0 0,-26-5-11 0 0,101 5-53 0 0,131 0 0 0 0,-185-4 0 0 0,163-7 64 0 0,-125 3 0 0 0,22-1 54 0 0,-21 3-36 0 0,22-3-90 0 0,-79 1 8 0 0,12 5 0 0 0,-70 0 0 0 0,122 3-261 0 0,-113-2 171 0 0,25-1-30 0 0,3-4 120 0 0,68-1-1 0 0,-37 1 1 0 0,-95 3-11 0 0,-11 0-2 0 0,0 0 0 0 0,0 1 0 0 0,1 0 0 0 0,-1 1 13 0 0,26 2 0 0 0,0-2 0 0 0,27-3 0 0 0,4 0-1 0 0,20-2 2 0 0,-52 2-1 0 0,1 0-1 0 0,27 4 1 0 0,-38-1 0 0 0,0-1 0 0 0,3-1 0 0 0,-2 0 1 0 0,21 2-1 0 0,66 2 0 0 0,-92-3 0 0 0,261-13 0 0 0,-246 9 0 0 0,1 1 0 0 0,11 1 0 0 0,15 0 0 0 0,-28 0-1 0 0,27 2 1 0 0,-31 2-1172 0 0,0-2-1 0 0,6-2 1173 0 0,-24 0-1334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36:13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11 6912 0 0,'0'0'528'0'0,"-16"-6"990"0"0,-21 1 3305 0 0,35 5-4818 0 0,0 0 0 0 0,1 0 0 0 0,-1 0-1 0 0,1 0 1 0 0,-1 0 0 0 0,0 1 0 0 0,1-1 0 0 0,-1 0 0 0 0,1 1 0 0 0,-2 0-5 0 0,-12 2 56 0 0,9-3 151 0 0,-1 1 0 0 0,0 0 0 0 0,0 0 0 0 0,0 1 0 0 0,1 0 0 0 0,-1 0 0 0 0,1 1 0 0 0,-1 0 0 0 0,1 0 0 0 0,0 0 0 0 0,0 1 0 0 0,0 0 0 0 0,1 0-1 0 0,-5 4-206 0 0,10-8 5 0 0,-1 1 0 0 0,1-1 0 0 0,0 0 0 0 0,-1 0 0 0 0,1 0 0 0 0,0 1-1 0 0,0-1 1 0 0,0 0 0 0 0,-1 0 0 0 0,1 1 0 0 0,0-1 0 0 0,0 0 0 0 0,0 1-1 0 0,-1-1 1 0 0,1 0 0 0 0,0 1 0 0 0,0-1 0 0 0,0 0 0 0 0,0 1-1 0 0,0-1 1 0 0,0 0 0 0 0,0 1 0 0 0,0-1 0 0 0,0 0 0 0 0,0 1 0 0 0,0-1-1 0 0,0 0 1 0 0,0 1 0 0 0,0-1 0 0 0,0 1 0 0 0,0-1 0 0 0,0 0-1 0 0,0 0 1 0 0,1 1 0 0 0,-1-1 0 0 0,0 0 0 0 0,0 1 0 0 0,0-1 0 0 0,1 0-1 0 0,-1 1 1 0 0,0-1 0 0 0,0 0 0 0 0,1 0 0 0 0,-1 1-5 0 0,8 18 11 0 0,-8-17-11 0 0,1 1 0 0 0,0 0 0 0 0,0 0 0 0 0,1-1 0 0 0,-1 1 0 0 0,0-1 0 0 0,1 1 0 0 0,0-1 0 0 0,-1 0 0 0 0,1 1 0 0 0,0-1 0 0 0,0 0-1 0 0,0 0 1 0 0,2 0 0 0 0,39 28-47 0 0,-27-20 44 0 0,0 0-1 0 0,-1 1 1 0 0,-1 1 0 0 0,1 1-1 0 0,2 4 4 0 0,-1 0-67 0 0,-8-8 204 0 0,0 0 1 0 0,0 1-1 0 0,-1 0 0 0 0,0 0 0 0 0,3 7-137 0 0,-8-14 71 0 0,-1 0-1 0 0,0 0 1 0 0,1 0-1 0 0,-2 0 1 0 0,1 1-1 0 0,0-1 1 0 0,0 0 0 0 0,-1 1-1 0 0,0-1 1 0 0,0 0-1 0 0,0 1 1 0 0,0-1-1 0 0,0 0 1 0 0,-1 1-1 0 0,1-1 1 0 0,-1 0-1 0 0,0 1 1 0 0,0-1-1 0 0,0 0 1 0 0,-1 0 0 0 0,1 0-1 0 0,-2 2-70 0 0,1-1 134 0 0,-1-1 0 0 0,0 1 0 0 0,0-1 0 0 0,0 0 0 0 0,0 0 0 0 0,0 0 0 0 0,-1 0-1 0 0,0 0 1 0 0,0 0-134 0 0,-38 20 417 0 0,36-19-342 0 0,-5 1 38 0 0,-1-1-1 0 0,1 0 0 0 0,-1-1 1 0 0,-7 2-113 0 0,-44-2 778 0 0,57-2-777 0 0,0-1-1 0 0,0 0 0 0 0,0 0 0 0 0,-1 0 1 0 0,1-1-1 0 0,0 0 0 0 0,0 0 1 0 0,-3-1-1 0 0,5 1 1 0 0,1 0 0 0 0,0 0 0 0 0,-1-1 0 0 0,1 1 1 0 0,0-1-1 0 0,0 1 0 0 0,0-1 0 0 0,0 0 0 0 0,0 0 0 0 0,0 0 1 0 0,1-1-1 0 0,-1 1 0 0 0,1-1 0 0 0,-1 1 0 0 0,0-3-1 0 0,2 4-170 0 0,0 0 0 0 0,1-1-1 0 0,-1 1 1 0 0,0 0-1 0 0,1-1 1 0 0,0 1 0 0 0,-1-1-1 0 0,1 1 1 0 0,0-1-1 0 0,-1 1 1 0 0,1-1 0 0 0,0 1-1 0 0,0-1 1 0 0,0 1-1 0 0,1-1 1 0 0,-1 1 0 0 0,0 0-1 0 0,0-1 1 0 0,1 1-1 0 0,0-2 171 0 0,2-5-2228 0 0</inkml:trace>
  <inkml:trace contextRef="#ctx0" brushRef="#br0" timeOffset="532.291">615 272 12032 0 0,'0'0'553'0'0,"0"0"-16"0"0,-11 3-323 0 0,-1 2 444 0 0,-1 0 1 0 0,0 0-1 0 0,1 2 0 0 0,-7 4-658 0 0,5-3 540 0 0,10-5-341 0 0,-1 0 1 0 0,1 0 0 0 0,0 1-1 0 0,-1 0 1 0 0,-1 2-200 0 0,5-5 58 0 0,-1 1 0 0 0,1 0 0 0 0,-1-1 0 0 0,1 1 0 0 0,0 0 0 0 0,0 0 0 0 0,0 0 0 0 0,0 0 0 0 0,0 0 0 0 0,0 0 0 0 0,0 0 0 0 0,1 0 0 0 0,-1 0 0 0 0,0 2-58 0 0,2-3 11 0 0,-1 0-1 0 0,0 0 1 0 0,1 0-1 0 0,-1 0 0 0 0,1 0 1 0 0,-1 0-1 0 0,1 0 0 0 0,0 0 1 0 0,-1 0-1 0 0,1 0 0 0 0,0 0 1 0 0,0 0-1 0 0,-1 0 1 0 0,1 0-1 0 0,0-1 0 0 0,0 1 1 0 0,0 0-1 0 0,0-1 0 0 0,0 1 1 0 0,0-1-1 0 0,0 1 0 0 0,0-1 1 0 0,1 1-1 0 0,-1-1 1 0 0,1 0-11 0 0,2 2-1 0 0,0-1 1 0 0,0 0 0 0 0,1 0 0 0 0,-1 0 0 0 0,1-1 0 0 0,1 1 0 0 0,2-2 40 0 0,1 1 1 0 0,-1-2-1 0 0,1 1 0 0 0,-1-1 1 0 0,0 0-1 0 0,1-1 0 0 0,-1 0 1 0 0,0 0-1 0 0,-1-1 0 0 0,1 0 1 0 0,-1 0-1 0 0,1-1 0 0 0,-2 0 1 0 0,1 0-1 0 0,0-1 0 0 0,1-1-40 0 0,-4 3 46 0 0,0 1 0 0 0,-1-1-1 0 0,1 0 1 0 0,-1-1-1 0 0,1 1 1 0 0,-1 0-1 0 0,-1-1 1 0 0,1 0 0 0 0,-1 1-1 0 0,1-1 1 0 0,-1 0-1 0 0,-1 0 1 0 0,1-1-1 0 0,-1 1 1 0 0,0 0-1 0 0,0 0 1 0 0,0-1-46 0 0,-1 5 14 0 0,0-1 1 0 0,-1 0-1 0 0,1 0 0 0 0,0 1 1 0 0,-1-1-1 0 0,1 0 0 0 0,-1 1 1 0 0,0-1-1 0 0,0 1 0 0 0,1-1 1 0 0,-1 1-1 0 0,0-1 0 0 0,0 1 1 0 0,0-1-1 0 0,-1 1 0 0 0,1 0 1 0 0,0 0-1 0 0,0 0 0 0 0,-1-1 1 0 0,1 1-1 0 0,-1 0 0 0 0,0 0-14 0 0,-2-1-1 0 0,1 0 0 0 0,-1 0 0 0 0,1 1 1 0 0,-1 0-1 0 0,0-1 0 0 0,0 1 0 0 0,0 0 0 0 0,0 1 0 0 0,-1-1 1 0 0,-2 0-195 0 0,-1 1 0 0 0,1 0 0 0 0,-1 0 1 0 0,-6 2 194 0 0,10-1-754 0 0,0 0 0 0 0,-1 0 0 0 0,1 0 1 0 0,0 1-1 0 0,-2 1 754 0 0,-4 0-5853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36:15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0 12496 0 0,'0'0'281'0'0,"0"0"40"0"0,0 0 22 0 0,0 0-39 0 0,-13 3-185 0 0,9-1-37 0 0,0-1 1 0 0,0 2 0 0 0,1-1 0 0 0,-1 0 0 0 0,0 1 0 0 0,1-1 0 0 0,0 1 0 0 0,0 0 0 0 0,-1 0 0 0 0,1 1-83 0 0,-20 16 620 0 0,18-17-528 0 0,0 1 0 0 0,1-1 0 0 0,-1 1 0 0 0,1 0 0 0 0,0 0 0 0 0,0 1 0 0 0,1-1 1 0 0,-1 1-1 0 0,1 0 0 0 0,0 0 0 0 0,0 0 0 0 0,1 0 0 0 0,-1 1 0 0 0,1-1 0 0 0,-1 5-92 0 0,0-1 90 0 0,-1 0 0 0 0,0 0-1 0 0,-1 0 1 0 0,0-1 0 0 0,-3 4-90 0 0,-10 18 312 0 0,18-29-306 0 0,-27 56 743 0 0,24-50-614 0 0,1 0-1 0 0,0 1 1 0 0,1-1-1 0 0,-1 0 1 0 0,1 1-1 0 0,0-1 0 0 0,1 3-134 0 0,0-5 46 0 0,1-1 0 0 0,0 1 0 0 0,0 0-1 0 0,0 0 1 0 0,0-1 0 0 0,1 1-1 0 0,0-1 1 0 0,0 1 0 0 0,0-1-1 0 0,0 0 1 0 0,1 0 0 0 0,0 0 0 0 0,0 0-1 0 0,0 0 1 0 0,0-1 0 0 0,0 1-1 0 0,1-1 1 0 0,1 1-46 0 0,10 13 116 0 0,-13-15-97 0 0,0 1 0 0 0,0 0-1 0 0,1-1 1 0 0,-1 1 0 0 0,1-1-1 0 0,-1 0 1 0 0,2 1-19 0 0,15 9 57 0 0,15 10 70 0 0,19 7 33 0 0,-44-24-174 0 0,-1 0 1 0 0,0 1-1 0 0,0 0 1 0 0,4 4 13 0 0,6 4-464 0 0,10 14-5531 0 0,-22-23 623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36:16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7368 0 0,'0'0'568'0'0,"0"0"-172"0"0,0 0 666 0 0,0 0 328 0 0,0 0 67 0 0,2 1-200 0 0,5 4-1165 0 0,0 0 0 0 0,-1 0-1 0 0,1 1 1 0 0,-1-1 0 0 0,0 1 0 0 0,0 1-1 0 0,-1-1 1 0 0,0 1 0 0 0,0 0-1 0 0,2 4-91 0 0,9 17 756 0 0,-2 1 0 0 0,2 6-756 0 0,-8-18 169 0 0,-3-5-20 0 0,0 0 0 0 0,0 0 0 0 0,-2 0 0 0 0,1 1 0 0 0,-1-1 0 0 0,-1 1 1 0 0,0-1-1 0 0,-1 4-149 0 0,-1-15 45 0 0,0 0 0 0 0,0 1 0 0 0,0-1 0 0 0,0 0 0 0 0,0 0 0 0 0,0 0 0 0 0,0 0 0 0 0,-1 0 0 0 0,1 1 1 0 0,-1-1-1 0 0,1 0 0 0 0,0 0 0 0 0,-1 0 0 0 0,0 0 0 0 0,1 0 0 0 0,-1 0 0 0 0,0 0 0 0 0,1 0 0 0 0,-1-1 0 0 0,0 1 0 0 0,0 0 0 0 0,0 0 0 0 0,0 0 1 0 0,0-1-1 0 0,0 1 0 0 0,0-1 0 0 0,0 1 0 0 0,0-1 0 0 0,0 1 0 0 0,0-1 0 0 0,0 1 0 0 0,0-1 0 0 0,0 0 0 0 0,0 0 0 0 0,-1 1 0 0 0,1-1-45 0 0,-1 0 66 0 0,-1 0 0 0 0,1 0 0 0 0,0-1 1 0 0,0 1-1 0 0,0 0 0 0 0,-1-1 0 0 0,1 1 0 0 0,0-1 0 0 0,0 0 0 0 0,0 0 0 0 0,0 0 0 0 0,0 0 0 0 0,0 0 0 0 0,0 0 0 0 0,0 0 0 0 0,1-1 0 0 0,-1 1 0 0 0,0 0 0 0 0,1-1-66 0 0,-3-2 24 0 0,1 1-1 0 0,0-1 1 0 0,0 0 0 0 0,0 0 0 0 0,0 0-1 0 0,1-1 1 0 0,-1 1 0 0 0,1 0-1 0 0,0-1 1 0 0,1 0 0 0 0,-1 1 0 0 0,1-1-1 0 0,0 0 1 0 0,0 0 0 0 0,0 0-1 0 0,1 0 1 0 0,0 0 0 0 0,0 0 0 0 0,0 0-1 0 0,0 0 1 0 0,1 0 0 0 0,0 1-1 0 0,0-2-23 0 0,5-23 0 0 0,-5 23 0 0 0,0 0 0 0 0,0-1 0 0 0,1 1 0 0 0,0 0 0 0 0,0 0 0 0 0,0 0 0 0 0,1 0 0 0 0,0 0 0 0 0,0 0 0 0 0,0 1 0 0 0,3-3 0 0 0,5-6-4 0 0,-6 8-15 0 0,0-1 1 0 0,0 1-1 0 0,0 1 1 0 0,1-1-1 0 0,0 1 0 0 0,0 0 1 0 0,0 0-1 0 0,0 1 0 0 0,5-2 19 0 0,-4 2-27 0 0,3-1-3 0 0,-1 1-1 0 0,1 0 0 0 0,-1 1 0 0 0,2 0 31 0 0,51-10-579 0 0,-34 10-2480 0 0,-16 2 1353 0 0,1-1-19 0 0</inkml:trace>
  <inkml:trace contextRef="#ctx0" brushRef="#br0" timeOffset="334.127">584 0 14336 0 0,'0'0'330'0'0,"0"0"45"0"0,0 0 17 0 0,-2 8 73 0 0,-21 60-311 0 0,5-15 1713 0 0,-17 35-1867 0 0,3-12 792 0 0,-23 77-792 0 0,31-89 185 0 0,-1 5 189 0 0,25-68-477 0 0,0-1-66 0 0,0 0-14 0 0,0 0-177 0 0,0 0-738 0 0,0 0-323 0 0,0 0-806 0 0,0 0-2962 0 0</inkml:trace>
  <inkml:trace contextRef="#ctx0" brushRef="#br0" timeOffset="653.666">584 367 4144 0 0,'13'-9'440'0'0,"-7"5"449"0"0,0 0-1 0 0,0 0 1 0 0,0 1 0 0 0,1 0-1 0 0,-1 1 1 0 0,1-1 0 0 0,0 1-1 0 0,0 0 1 0 0,7 0-889 0 0,2-2 560 0 0,-11 2-128 0 0,1 1 0 0 0,-1 1 0 0 0,1-1 0 0 0,-1 1 0 0 0,1 0 0 0 0,-1 0 0 0 0,4 1-432 0 0,-8-1 66 0 0,1 0 0 0 0,-1 0 0 0 0,0 0 0 0 0,0 0 0 0 0,0 1 0 0 0,0-1 0 0 0,0 0 1 0 0,0 1-1 0 0,0-1 0 0 0,0 0 0 0 0,0 1 0 0 0,0 0 0 0 0,0-1 0 0 0,0 1 0 0 0,0-1 0 0 0,0 1 1 0 0,0 0-1 0 0,0 0 0 0 0,0-1 0 0 0,-1 1 0 0 0,1 0 0 0 0,0 0 0 0 0,-1 0 0 0 0,1 0 0 0 0,-1 0 1 0 0,1 0-1 0 0,-1 0 0 0 0,1 0 0 0 0,-1 0 0 0 0,0 0 0 0 0,1 0 0 0 0,-1 0 0 0 0,0 1 0 0 0,0-1 1 0 0,0 0-1 0 0,0 0 0 0 0,0 0 0 0 0,0 0 0 0 0,0 0 0 0 0,0 1-66 0 0,-1 2 40 0 0,1 0 0 0 0,-1 0-1 0 0,0 0 1 0 0,-1 0 0 0 0,1 0 0 0 0,-1 0 0 0 0,0-1-1 0 0,0 1 1 0 0,0 0 0 0 0,0-1 0 0 0,0 1-1 0 0,-1 0-39 0 0,-11 13 140 0 0,9-10-102 0 0,0-1 0 0 0,0 0 1 0 0,-1 0-1 0 0,0-1 0 0 0,-2 3-38 0 0,-31 26 129 0 0,12-7 95 0 0,26-27-156 0 0,1 0-4 0 0,0 0 0 0 0,0 0 0 0 0,5 9 128 0 0,0-6-165 0 0,0-1-1 0 0,0 1 1 0 0,1-1-1 0 0,-1-1 0 0 0,0 1 1 0 0,1-1-1 0 0,-1 0 1 0 0,1 0-1 0 0,0 0 0 0 0,-1-1 1 0 0,1 0-1 0 0,1 0-26 0 0,16-2-244 0 0,-1 0 0 0 0,12-4 244 0 0,-4 1-869 0 0,-22 3-271 0 0,0 0-1 0 0,1 0 0 0 0,5-2 1141 0 0,5-3-5953 0 0</inkml:trace>
  <inkml:trace contextRef="#ctx0" brushRef="#br0" timeOffset="932.937">1100 111 13760 0 0,'0'0'314'0'0,"0"0"46"0"0,0 0 22 0 0,0 0-50 0 0,13 9-55 0 0,-10-7-207 0 0,1 0 0 0 0,-1 0 0 0 0,1 1 0 0 0,-1 0 0 0 0,0-1 0 0 0,0 1 0 0 0,0 0 0 0 0,-1 1 0 0 0,1-1 0 0 0,-1 0 0 0 0,1 1 0 0 0,-1 0-70 0 0,5 10 425 0 0,0 0-1 0 0,3 10-424 0 0,2 5 509 0 0,-3-8 11 0 0,0 1-1 0 0,-2 0 0 0 0,-1 0 0 0 0,0 1 0 0 0,1 19-519 0 0,-6-29 136 0 0,0 0-1 0 0,-1 0 0 0 0,0 0 0 0 0,-1 0 0 0 0,-1 0 0 0 0,0 0 0 0 0,0 0 1 0 0,-2 0-1 0 0,1 0 0 0 0,-2-1 0 0 0,1 0 0 0 0,-2 0 0 0 0,0 0 0 0 0,-4 6-135 0 0,2-5-117 0 0,0-1-1 0 0,-1-1 0 0 0,0 0 0 0 0,-1 0 1 0 0,0 0-1 0 0,-1-2 0 0 0,0 1 0 0 0,-1-1 1 0 0,1-1-1 0 0,-2 0 0 0 0,1-1 0 0 0,-1 0 1 0 0,-1 0 117 0 0,-20 7-1926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17:4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13184 0 0,'0'0'298'0'0,"0"0"46"0"0,0 0 22 0 0,0 0-48 0 0,10 0-196 0 0,15 0 111 0 0,9 0 1835 0 0,25-3-2068 0 0,6-1 2170 0 0,48 3-2170 0 0,-64 1 8 0 0,-37 0-64 0 0,-1 0 0 0 0,1 1 0 0 0,-1 1 0 0 0,0 0-1 0 0,1 0 1 0 0,-1 1 0 0 0,0 0 56 0 0,-8-2-498 0 0,1 1 484 0 0,-1-2-5950 0 0,-3 0 674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37:24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208 129 5552 0 0,'0'0'256'0'0,"0"0"-7"0"0,8-12 2028 0 0,-7 11-2016 0 0,0 0-1 0 0,1-1 0 0 0,-1 1 1 0 0,0 0-1 0 0,1 0 0 0 0,-1 0 1 0 0,1 0-1 0 0,-1 0 0 0 0,1 0 1 0 0,-1 0-1 0 0,1 0 0 0 0,0 0 1 0 0,-1 1-1 0 0,1-1 0 0 0,0 1 1 0 0,0-1-1 0 0,-1 1 0 0 0,1 0 1 0 0,0 0-1 0 0,0 0 0 0 0,0 0 1 0 0,-1 0-1 0 0,1 0 0 0 0,0 0 1 0 0,0 1-1 0 0,-1-1 0 0 0,1 0 1 0 0,1 2-261 0 0,6 1 285 0 0,1 1-34 0 0,1 0 0 0 0,-1 1 0 0 0,0 0 0 0 0,7 5-251 0 0,-5-1 73 0 0,0 0 0 0 0,-1 1 0 0 0,-1 0 0 0 0,1 1 1 0 0,-2 0-1 0 0,0 0 0 0 0,0 1 0 0 0,0 1-73 0 0,22 46 201 0 0,-27-52-134 0 0,-2 0-1 0 0,1 0 0 0 0,-1 0 0 0 0,0 0 1 0 0,0 0-1 0 0,-1 0 0 0 0,0 1 0 0 0,0-1 1 0 0,-1 0-1 0 0,0 1 0 0 0,0-1 0 0 0,-1 0 1 0 0,0 1-1 0 0,0-1 0 0 0,-1 0 0 0 0,-1 5-66 0 0,1-7 61 0 0,-1 0 0 0 0,1 0 0 0 0,-1 0-1 0 0,0 0 1 0 0,-1 0 0 0 0,1-1-1 0 0,-1 0 1 0 0,1 1 0 0 0,-1-1-1 0 0,-1-1 1 0 0,1 1 0 0 0,0-1-1 0 0,-1 1 1 0 0,0-1 0 0 0,-3 1-61 0 0,4-1 31 0 0,-1-1 1 0 0,1 0-1 0 0,-1 0 1 0 0,0 0-1 0 0,1-1 0 0 0,-1 0 1 0 0,0 0-1 0 0,0 0 1 0 0,0 0-1 0 0,0-1 0 0 0,0 0 1 0 0,0 0-1 0 0,0 0 1 0 0,0 0-1 0 0,0-1 1 0 0,0 0-1 0 0,0 0 0 0 0,0 0-31 0 0,4 0 20 0 0,-1 0 0 0 0,0 0-1 0 0,0 0 1 0 0,0-1 0 0 0,1 1-1 0 0,-1 0 1 0 0,1-1 0 0 0,-1 1-1 0 0,1-1 1 0 0,-1 1-1 0 0,1-1 1 0 0,0 0 0 0 0,0 0-1 0 0,0 1 1 0 0,0-1 0 0 0,0 0-1 0 0,0 0 1 0 0,1 0 0 0 0,-1 0-1 0 0,0 0 1 0 0,1 0 0 0 0,0 0-1 0 0,-1 0 1 0 0,1-1 0 0 0,0 1-1 0 0,0-1-19 0 0,0-9 86 0 0,1-1-1 0 0,-1 1 1 0 0,2 0-1 0 0,0-3-85 0 0,0 4 55 0 0,2-8-33 0 0,0-1 0 0 0,2 1-1 0 0,0 0 1 0 0,1 1-1 0 0,1-1 1 0 0,1 1 0 0 0,0 1-1 0 0,1 0 1 0 0,1 0-1 0 0,5-5-21 0 0,10-18 0 0 0,-8 17 0 0 0,-14 17 0 0 0,0 0 0 0 0,0 1 0 0 0,1 0 0 0 0,0-1 0 0 0,14-13-190 0 0,-19 19 108 0 0,0 0 29 0 0,0 0 53 0 0,0 0-203 0 0,6 6-470 0 0,-1 3-257 0 0,-3-4-4604 0 0,1 2 3360 0 0</inkml:trace>
  <inkml:trace contextRef="#ctx0" brushRef="#br0" timeOffset="550.432">786 162 1840 0 0,'0'0'331'0'0,"0"0"714"0"0,0 0 307 0 0,0 0 65 0 0,0 0-81 0 0,0 0-397 0 0,0 0-178 0 0,0 0-32 0 0,0 0-10 0 0,0 0-14 0 0,0 0-7 0 0,-10 9 1199 0 0,-19 10 1021 0 0,-25 23-2918 0 0,48-37 134 0 0,1 0 0 0 0,0 1 0 0 0,1 0 0 0 0,-5 6-134 0 0,9-11 78 0 0,0-1 55 0 0,0 1 80 0 0,0 0-202 0 0,0 0-1 0 0,-1-1 0 0 0,1 1 1 0 0,0 0-1 0 0,0-1 0 0 0,0 1 1 0 0,0 0-1 0 0,0-1 0 0 0,0 1 1 0 0,0 0-1 0 0,1 0 0 0 0,-1-1 1 0 0,0 1-1 0 0,0 0 0 0 0,0-1 1 0 0,1 1-1 0 0,-1-1 0 0 0,0 1 0 0 0,1 0 1 0 0,-1-1-1 0 0,1 1 0 0 0,-1-1 1 0 0,1 1-11 0 0,-1 0 1 0 0,0-1 0 0 0,0 1 0 0 0,1-1 0 0 0,-1 1 0 0 0,0 0 0 0 0,1-1 0 0 0,-1 1 0 0 0,0-1 0 0 0,1 1 0 0 0,-1-1 0 0 0,1 1 0 0 0,-1-1 0 0 0,1 0 0 0 0,-1 1 1 0 0,1-1-1 0 0,0 1 0 0 0,-1-1 0 0 0,1 0 0 0 0,-1 0 0 0 0,1 1 0 0 0,0-1 0 0 0,-1 0 0 0 0,1 0 0 0 0,0 0-1 0 0,2 1 1 0 0,5 3-7 0 0,2 1 58 0 0,1 0 1 0 0,0 0 0 0 0,0-1-1 0 0,0-1 1 0 0,0 0 0 0 0,6 1-53 0 0,-13-4 0 0 0,0 1 1 0 0,0 0 0 0 0,-1 1-1 0 0,1-1 1 0 0,3 2-1 0 0,0 0-41 0 0,-5-2 85 0 0,6 12 460 0 0,-8-12-461 0 0,1 0-1 0 0,-2 0 1 0 0,1 0-1 0 0,0 0 1 0 0,0 0-1 0 0,0 0 1 0 0,0 0-1 0 0,-1 0 1 0 0,1 0-1 0 0,0 0 0 0 0,-1-1 1 0 0,1 1-1 0 0,-1 0 1 0 0,1 0-1 0 0,-1 0 1 0 0,1-1-1 0 0,-1 1 1 0 0,1 0-1 0 0,-1 0 1 0 0,0-1-1 0 0,0 1 0 0 0,1-1 1 0 0,-1 1-43 0 0,-20 14 436 0 0,18-13-325 0 0,-19 10-168 0 0,0-1-1 0 0,-1 0 1 0 0,0-2-1 0 0,0-1 0 0 0,-7 1 58 0 0,19-6-896 0 0,5-3-3457 0 0,6 0 2019 0 0</inkml:trace>
  <inkml:trace contextRef="#ctx0" brushRef="#br0" timeOffset="852.363">1141 18 11432 0 0,'0'0'521'0'0,"0"0"-10"0"0,-1 9 55 0 0,0-3-271 0 0,-1 1 0 0 0,0 0 0 0 0,-1-1-1 0 0,1 1 1 0 0,-1-1 0 0 0,-1 0 0 0 0,-3 6-295 0 0,-32 40 1354 0 0,18-25-811 0 0,-13 17 130 0 0,13-18-527 0 0,2 0 0 0 0,0 0 0 0 0,2 2-1 0 0,-3 10-145 0 0,3-5 32 0 0,9-20 2 0 0,1 2 0 0 0,1-1 1 0 0,0 1-1 0 0,1 0 0 0 0,-2 10-34 0 0,4-11-118 0 0,1-7-103 0 0,1-1 0 0 0,0 1 0 0 0,0 0 0 0 0,1 0 0 0 0,0 0 0 0 0,0-1 0 0 0,1 7 221 0 0,-1-8-1879 0 0,0-4-3643 0 0</inkml:trace>
  <inkml:trace contextRef="#ctx0" brushRef="#br0" timeOffset="1260.052">1119 257 12528 0 0,'10'-9'1330'0'0,"-1"5"-1283"0"0,1 1-1 0 0,-1 1 0 0 0,1-1 0 0 0,-1 2 1 0 0,1-1-1 0 0,0 1 0 0 0,4 1-46 0 0,-10 0 149 0 0,0 0-1 0 0,1 0 1 0 0,-1 1-1 0 0,0-1 1 0 0,0 1-1 0 0,0 0 1 0 0,0 0-1 0 0,0 1 1 0 0,0-1-1 0 0,0 1 1 0 0,0 0-1 0 0,0 0 1 0 0,0 0-1 0 0,-1 0 1 0 0,0 1-1 0 0,1-1 1 0 0,-1 1-1 0 0,1 1-148 0 0,-3-2 55 0 0,0-1-1 0 0,0 1 1 0 0,0 0-1 0 0,0-1 1 0 0,0 1-1 0 0,-1 0 0 0 0,1-1 1 0 0,-1 1-1 0 0,1 0 1 0 0,-1 0-1 0 0,0-1 0 0 0,1 1 1 0 0,-1 0-1 0 0,0 0 1 0 0,0 0-1 0 0,-1-1 1 0 0,1 1-1 0 0,0 0 0 0 0,0 0 1 0 0,-1-1-1 0 0,1 1 1 0 0,-1 0-1 0 0,0 1-54 0 0,-2 3 127 0 0,1-1 1 0 0,-1 0-1 0 0,0 0 1 0 0,0 0-1 0 0,0 0 0 0 0,-3 3-127 0 0,-4 4 196 0 0,1-2-69 0 0,1 0-1 0 0,0 1 0 0 0,1 0 1 0 0,-4 6-127 0 0,3-2 92 0 0,6-12-74 0 0,0 1 0 0 0,0 0 0 0 0,0-1-1 0 0,0 1 1 0 0,1 0 0 0 0,-1-1 0 0 0,1 1-1 0 0,0 0 1 0 0,1 0 0 0 0,-1 0 0 0 0,0 3-18 0 0,1-7 2 0 0,0 1 1 0 0,0-1-1 0 0,0 1 1 0 0,1 0 0 0 0,-1-1-1 0 0,0 1 1 0 0,0-1-1 0 0,0 1 1 0 0,0-1 0 0 0,1 1-1 0 0,-1-1 1 0 0,0 1-1 0 0,1-1 1 0 0,-1 1-1 0 0,0-1 1 0 0,1 1 0 0 0,-1-1-1 0 0,0 0 1 0 0,1 1-1 0 0,-1-1 1 0 0,1 0-1 0 0,-1 1 1 0 0,1-1 0 0 0,-1 0-1 0 0,1 1 1 0 0,-1-1-1 0 0,1 0 1 0 0,-1 0 0 0 0,1 0-1 0 0,-1 1 1 0 0,1-1-1 0 0,0 0 1 0 0,0 0-3 0 0,14 0 100 0 0,-15 0-100 0 0,17-3 99 0 0,0-1 0 0 0,0-1-1 0 0,14-6-98 0 0,-15 5 2 0 0,0 1 0 0 0,-1 1-1 0 0,2 0 1 0 0,13-1-2 0 0,23 1-706 0 0,-29 4-5173 0 0,-12 0-45 0 0</inkml:trace>
  <inkml:trace contextRef="#ctx0" brushRef="#br0" timeOffset="1895.066">159 60 3224 0 0,'0'0'524'0'0,"0"0"992"0"0,0 0 437 0 0,-3 3 1896 0 0,-3 5-3070 0 0,1-3-231 0 0,-1 0 0 0 0,1 0 1 0 0,-1-1-1 0 0,-3 2-548 0 0,4-3 376 0 0,0 1 0 0 0,1-1 0 0 0,-1 1 0 0 0,1 0 0 0 0,0 0 0 0 0,0 0 0 0 0,1 0 0 0 0,-2 2-376 0 0,-7 12 756 0 0,5-9-510 0 0,1 1-1 0 0,0 0 1 0 0,0 0 0 0 0,1 0-1 0 0,1 0 1 0 0,-1 1 0 0 0,2 0-1 0 0,-2 4-245 0 0,-1 12 325 0 0,2-7-90 0 0,-2 21-235 0 0,4-27 25 0 0,1-7-7 0 0,1 0 1 0 0,-1 1-1 0 0,1-1 0 0 0,0 0 0 0 0,1 0 1 0 0,0 1-1 0 0,0-1 0 0 0,1 2-18 0 0,0-1 8 0 0,2 7 2 0 0,0 0-1 0 0,1 0 1 0 0,1-1 0 0 0,0 0 0 0 0,1 0 0 0 0,6 7-10 0 0,-5-9 1 0 0,1-1 0 0 0,0 0 1 0 0,1 0-1 0 0,0-1 0 0 0,0 0 1 0 0,1-1-1 0 0,1 0 0 0 0,0-1 1 0 0,0-1-1 0 0,0 0 0 0 0,1 0 1 0 0,0-1-1 0 0,0-1 0 0 0,1 0 1 0 0,-1 0-1 0 0,11 0-1 0 0,8 1-2273 0 0,18 0 2273 0 0,5-4-5467 0 0,-17-2-83 0 0</inkml:trace>
  <inkml:trace contextRef="#ctx0" brushRef="#br0" timeOffset="2277.609">1640 101 12784 0 0,'0'0'586'0'0,"0"0"-15"0"0,0 0-343 0 0,13 6 203 0 0,-6 0-114 0 0,-1 0 1 0 0,1 1 0 0 0,-2-1 0 0 0,1 1-1 0 0,0 1 1 0 0,-1-1 0 0 0,1 4-318 0 0,5 9 1056 0 0,-1 1-1 0 0,2 7-1055 0 0,-8-16 167 0 0,0 0 0 0 0,-1 1-1 0 0,-1-1 1 0 0,0 1-1 0 0,0 0 1 0 0,-1-1 0 0 0,-1 1-1 0 0,0 0 1 0 0,-1 0-1 0 0,0-1 1 0 0,-1 1-1 0 0,0-1 1 0 0,-1 1 0 0 0,-1-1-1 0 0,0 0 1 0 0,0 0-1 0 0,-5 8-166 0 0,-3 7 308 0 0,5-9-102 0 0,-1-1 0 0 0,-9 13-206 0 0,11-20-132 0 0,-1 0 0 0 0,0 0 0 0 0,-1-1 0 0 0,0 0 0 0 0,0-1 0 0 0,-1 0-1 0 0,0 0 1 0 0,0-1 0 0 0,-1 0 0 0 0,0 0 0 0 0,-2 0 132 0 0,11-7-387 0 0,1 1-1 0 0,-1-1 1 0 0,0 0-1 0 0,0 1 1 0 0,0-1-1 0 0,1 0 1 0 0,-1 1 0 0 0,0-1-1 0 0,0 0 1 0 0,0 0-1 0 0,0 0 1 0 0,0 0-1 0 0,0 0 1 0 0,1 0-1 0 0,-1 0 1 0 0,0 0 0 0 0,0 0 387 0 0,-6-3-6240 0 0</inkml:trace>
  <inkml:trace contextRef="#ctx0" brushRef="#br0" timeOffset="2597.469">2008 1 14368 0 0,'0'0'330'0'0,"2"0"45"0"0,3 0-241 0 0,0 0 1 0 0,0 1-1 0 0,0 0 0 0 0,0 0 1 0 0,0 1-1 0 0,0-1 1 0 0,3 2-135 0 0,-6-2 24 0 0,1 0 0 0 0,-1 1 0 0 0,0-1-1 0 0,1 0 1 0 0,-1 1 0 0 0,0-1 0 0 0,0 1 0 0 0,0 0 0 0 0,0-1 0 0 0,0 1 0 0 0,0 0 0 0 0,0 0 0 0 0,-1 1 0 0 0,1-1 0 0 0,0 2-24 0 0,-2-3 104 0 0,1 1 0 0 0,-1 0 0 0 0,1 0 0 0 0,-1 0 0 0 0,0 0 0 0 0,0 0 0 0 0,0 0 0 0 0,0 0 0 0 0,0 0-1 0 0,0 0 1 0 0,0 0 0 0 0,-1 0 0 0 0,1 0 0 0 0,-1-1 0 0 0,0 1 0 0 0,1 0 0 0 0,-1 0-104 0 0,-1 2 164 0 0,1-1-1 0 0,-1 0 0 0 0,0 0 1 0 0,0 0-1 0 0,0 0 1 0 0,-1 0-1 0 0,1 0 0 0 0,-2 1-163 0 0,-8 7 142 0 0,-1-1-1 0 0,0 0 0 0 0,0-1 1 0 0,-1 0-1 0 0,-1-1 0 0 0,-7 3-141 0 0,-41 23 374 0 0,63-34-371 0 0,0 0 0 0 0,0 0 0 0 0,0 0 0 0 0,0 0 0 0 0,0 0 0 0 0,0 0 1 0 0,0 0-1 0 0,1 0 0 0 0,-1 0 0 0 0,0 0 0 0 0,0 0 0 0 0,0 0 0 0 0,0 0 0 0 0,0 0 1 0 0,0 0-1 0 0,0 0 0 0 0,0 1 0 0 0,0-1 0 0 0,0 0 0 0 0,0 0 0 0 0,0 0 0 0 0,0 0 1 0 0,0 0-1 0 0,0 0 0 0 0,0 0 0 0 0,0 0 0 0 0,0 0 0 0 0,0 0 0 0 0,0 0 0 0 0,0 1 1 0 0,0-1-1 0 0,0 0 0 0 0,0 0 0 0 0,0 0 0 0 0,0 0 0 0 0,0 0 0 0 0,0 0 0 0 0,0 0 1 0 0,0 0-1 0 0,0 0 0 0 0,0 0 0 0 0,0 0 0 0 0,0 0 0 0 0,0 1 0 0 0,0-1 0 0 0,0 0 1 0 0,0 0-1 0 0,0 0 0 0 0,0 0 0 0 0,-1 0 0 0 0,1 0 0 0 0,0 0 0 0 0,0 0 0 0 0,0 0 1 0 0,0 0-1 0 0,0 0 0 0 0,0 0 0 0 0,0 0 0 0 0,0 0 0 0 0,0 0 0 0 0,0 0 0 0 0,0 0 1 0 0,-1 0-1 0 0,1 0 0 0 0,0 0 0 0 0,0 0-3 0 0,12 2 72 0 0,15-2-20 0 0,110-20-482 0 0,-115 15-316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36:11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97 15032 0 0,'0'0'686'0'0,"0"0"-15"0"0,0-1-431 0 0,-3-3-203 0 0,3 4-35 0 0,-1 0 1 0 0,0 0-1 0 0,0-1 0 0 0,1 1 0 0 0,-1 0 0 0 0,0 0 1 0 0,0 0-1 0 0,0 0 0 0 0,0 0 0 0 0,1 0 1 0 0,-1 0-1 0 0,0 0 0 0 0,0 0 0 0 0,0 0 0 0 0,1 1 1 0 0,-1-1-1 0 0,0 0 0 0 0,0 0 0 0 0,1 1 0 0 0,-1-1 1 0 0,0 1-1 0 0,0-1-2 0 0,0 1 4 0 0,-7 2 72 0 0,1 1-1 0 0,0 0 0 0 0,0 1 1 0 0,0-1-1 0 0,1 1 0 0 0,0 1 1 0 0,-2 1-76 0 0,-9 8 342 0 0,-17 14 387 0 0,1 3-729 0 0,-30 26 473 0 0,18-18-160 0 0,1 1 0 0 0,2 3 0 0 0,-36 47-313 0 0,63-69 84 0 0,7-11-260 0 0,1-1-1 0 0,-10 10 177 0 0,14-19 152 0 0,0 1-4317 0 0,3-2 2317 0 0</inkml:trace>
  <inkml:trace contextRef="#ctx0" brushRef="#br0" timeOffset="278.57">66 189 10592 0 0,'1'-5'964'0'0,"1"2"-615"0"0,-1 2 602 0 0,-1 1 295 0 0,0 0 60 0 0,0 0-124 0 0,6 4-146 0 0,1-1-748 0 0,-1 1 0 0 0,0 0 0 0 0,0 1 0 0 0,-1-1-1 0 0,1 1 1 0 0,-1 1 0 0 0,0-1 0 0 0,0 1-288 0 0,0-1 105 0 0,17 21 290 0 0,-2 0-1 0 0,12 20-394 0 0,10 13 16 0 0,-37-52-359 0 0,0-1 0 0 0,1-1 0 0 0,6 6 343 0 0,-10-9-1020 0 0,0 0 0 0 0,1-1-1 0 0,-1 1 1 0 0,1-1 0 0 0,0 1 0 0 0,-1-1 0 0 0,2 1 1020 0 0,6-2-5477 0 0</inkml:trace>
  <inkml:trace contextRef="#ctx0" brushRef="#br0" timeOffset="602.028">653 8 13824 0 0,'0'0'1061'0'0,"14"-2"448"0"0,-9 0-1396 0 0,-1 1 1 0 0,0 0-1 0 0,1 1 0 0 0,-1-1 0 0 0,1 1 1 0 0,-1 0-1 0 0,1 0 0 0 0,-1 0 0 0 0,1 0 0 0 0,-1 1 1 0 0,1 0-1 0 0,-1 0 0 0 0,0 0 0 0 0,1 0 1 0 0,-1 1-1 0 0,0 0 0 0 0,0 0 0 0 0,0 0 0 0 0,0 0 1 0 0,0 1-1 0 0,-1-1 0 0 0,1 1 0 0 0,-1 0 1 0 0,1 0-1 0 0,1 3-113 0 0,-3-4 23 0 0,0 0 1 0 0,0 1 0 0 0,0-1 0 0 0,-1 1-1 0 0,1-1 1 0 0,-1 1 0 0 0,1-1-1 0 0,-1 1 1 0 0,0 0 0 0 0,0 0 0 0 0,0-1-1 0 0,-1 1 1 0 0,1 0 0 0 0,-1 0-1 0 0,1 0 1 0 0,-1 0 0 0 0,0 0 0 0 0,0 0-1 0 0,0 0 1 0 0,-1 0 0 0 0,1-1-1 0 0,-1 1 1 0 0,1 0 0 0 0,-1 0 0 0 0,0 0-1 0 0,0 0 1 0 0,0-1 0 0 0,-1 1-1 0 0,1-1 1 0 0,-1 1 0 0 0,1-1 0 0 0,-1 1-1 0 0,0-1 1 0 0,0 0 0 0 0,0 0-1 0 0,0 0 1 0 0,0 0 0 0 0,0 0 0 0 0,-1 0-1 0 0,1 0 1 0 0,-1-1 0 0 0,-1 1-24 0 0,-7 5 63 0 0,-1 0 1 0 0,1 1-1 0 0,0 0 1 0 0,1 0-1 0 0,-6 8-63 0 0,14-15 11 0 0,-8 5 65 0 0,10-4 0 0 0,2-1-56 0 0,0 1 0 0 0,0-1 0 0 0,0 1 1 0 0,0-1-1 0 0,0 0 0 0 0,1 0 0 0 0,-1 0 0 0 0,0 0 1 0 0,1 0-1 0 0,-1 0 0 0 0,1-1 0 0 0,-1 1 1 0 0,1-1-1 0 0,-1 0 0 0 0,1 0 0 0 0,-1 0 1 0 0,3 0-21 0 0,3 0 42 0 0,20 0 34 0 0,6 1-80 0 0,13 2-1233 0 0,-31-3 522 0 0</inkml:trace>
  <inkml:trace contextRef="#ctx0" brushRef="#br0" timeOffset="71331.919">878 397 3224 0 0,'-11'-4'1034'0'0,"8"3"2744"0"0,2 0 4720 0 0,12-2-8192 0 0,-1 1-1 0 0,1 0 0 0 0,0 1 0 0 0,0 0 1 0 0,2 1-306 0 0,38-4 376 0 0,-24 0-246 0 0,0 2 0 0 0,1 1 0 0 0,11 1-130 0 0,-7 1 60 0 0,-9-1-68 0 0,1-1 53 0 0,1 2 1 0 0,-1 0-1 0 0,13 4-45 0 0,-29-4 4 0 0,-5 0 4 0 0,0 0-1 0 0,0 0 0 0 0,0-1 0 0 0,-1 0 0 0 0,1 1 0 0 0,0-1 1 0 0,0 0-1 0 0,0-1 0 0 0,0 1 0 0 0,0 0 0 0 0,2-1-7 0 0,7-1 38 0 0,9 4 107 0 0,-20-2-65 0 0,-1 0 34 0 0,0 0-7 0 0,0 0-10 0 0,0 0-27 0 0,0 0-114 0 0,0 0-250 0 0,-16-3-4637 0 0,10 0-549 0 0</inkml:trace>
  <inkml:trace contextRef="#ctx0" brushRef="#br0" timeOffset="71689.563">1165 203 4608 0 0,'0'0'65'0'0,"-1"0"-1"0"0,0 0 1 0 0,1 0 0 0 0,-1 0 0 0 0,1 0-1 0 0,-1 0 1 0 0,1 0 0 0 0,-1 0 0 0 0,0-1-1 0 0,1 1 1 0 0,-1 0 0 0 0,1 0-1 0 0,-1-1 1 0 0,1 1 0 0 0,-1 0 0 0 0,1-1-1 0 0,0 1 1 0 0,-1-1-65 0 0,-2-6 3725 0 0,3 7-2310 0 0,0 0-730 0 0,0 0-315 0 0,0 0-68 0 0,0 0 25 0 0,0 0 156 0 0,0 0 70 0 0,0 0 14 0 0,0 0-30 0 0,0 0-128 0 0,0 1-304 0 0,-1 0-1 0 0,1 0 1 0 0,-1 0-1 0 0,1 1 1 0 0,-1-1-1 0 0,1 0 0 0 0,0 0 1 0 0,-1 1-1 0 0,1-1 1 0 0,0 0-1 0 0,0 0 1 0 0,0 1-1 0 0,0-1 1 0 0,0 0-1 0 0,1 1-104 0 0,-2 3 286 0 0,-1 20 548 0 0,2-20-751 0 0,0 1 1 0 0,-1-1-1 0 0,0 0 1 0 0,0 0 0 0 0,0 1-1 0 0,-1 1-83 0 0,-8 27 312 0 0,8-25-170 0 0,-1 1 0 0 0,0 0-1 0 0,-2 2-141 0 0,0 2 245 0 0,0 1 0 0 0,1 0 0 0 0,-1 11-245 0 0,1-9 361 0 0,0 1-1 0 0,-5 10-360 0 0,7-21 130 0 0,0 1-1 0 0,1 0 0 0 0,-1 0 0 0 0,1 4-129 0 0,-3 17 307 0 0,3 5 57 0 0,2-32-316 0 0,1 2-186 0 0,-1-3-239 0 0,0 0 1 0 0,-1 0-1 0 0,1-1 1 0 0,0 1-1 0 0,0-1 0 0 0,-1 1 1 0 0,1 0-1 0 0,0-1 1 0 0,0 1-1 0 0,0-1 1 0 0,0 0-1 0 0,0 1 1 0 0,0-1-1 0 0,0 0 1 0 0,0 0-1 0 0,0 1 1 0 0,0-1-1 0 0,0 0 1 0 0,0 0-1 0 0,0 0 0 0 0,0 0 1 0 0,1 0 376 0 0,8-2-5765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33:19.732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  <inkml:context xml:id="ctx1">
      <inkml:inkSource xml:id="inkSrc76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1" timeString="2018-11-27T08:37:37.068"/>
    </inkml:context>
    <inkml:brush xml:id="br2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1183 951 10968 0 0,'0'0'248'0'0,"0"0"34"0"0,0 0 21 0 0,0 0-34 0 0,7 0-163 0 0,25 1 1384 0 0,-17 0-127 0 0,0-1 0 0 0,0 0-1 0 0,1-1-1362 0 0,46-5 1213 0 0,-40 3-719 0 0,0 1-1 0 0,6 1-493 0 0,22-1 277 0 0,-34 1-294 0 0,0 1-1 0 0,1 0 1 0 0,-1 1-1 0 0,0 1 0 0 0,5 2 18 0 0,-18-3-727 0 0,-4 4-6709 0 0,0-3 6750 0 0,-2 6-4216 0 0</inkml:trace>
  <inkml:trace contextRef="#ctx0" brushRef="#br0" timeOffset="310.303">1180 1101 6912 0 0,'0'0'314'0'0,"0"0"-6"0"0,0 0 11 0 0,0 0 780 0 0,2 1 363 0 0,5 0-633 0 0,1 1 1 0 0,-1-1-1 0 0,1-1 0 0 0,0 1 0 0 0,-1-1 0 0 0,1-1 0 0 0,0 1 0 0 0,5-2-829 0 0,24-1 1663 0 0,51 0-61 0 0,-47 1-1113 0 0,1 1 0 0 0,30 4-489 0 0,-16 3-660 0 0,-44-5 405 0 0</inkml:trace>
  <inkml:trace contextRef="#ctx0" brushRef="#br0" timeOffset="-1085.809">97 821 3224 0 0,'0'-1'240'0'0,"-2"-1"84"0"0,1 0-1 0 0,0-1 1 0 0,0 1 0 0 0,0 0 0 0 0,0-1 0 0 0,0 1-1 0 0,1-1 1 0 0,-1 0-324 0 0,-2-7 4208 0 0,3 10-4043 0 0,0 0-1 0 0,0-1 0 0 0,0 1 1 0 0,0 0-1 0 0,0 0 0 0 0,0 0 1 0 0,0 0-1 0 0,0-1 0 0 0,-1 1 1 0 0,1 0-1 0 0,0 0 0 0 0,0 0 1 0 0,0-1-1 0 0,0 1 0 0 0,0 0 1 0 0,-1 0-1 0 0,1 0 0 0 0,0 0 1 0 0,0 0-1 0 0,0 0 0 0 0,0-1 1 0 0,-1 1-1 0 0,1 0 0 0 0,0 0 1 0 0,0 0-1 0 0,-1 0 0 0 0,1 0 1 0 0,0 0-1 0 0,0 0 0 0 0,0 0 1 0 0,-1 0-1 0 0,1 0 0 0 0,0 0 1 0 0,0 0-1 0 0,0 0 0 0 0,-1 0-164 0 0,-6 6 1905 0 0,-5 13-1418 0 0,12-18-87 0 0,-3 5-488 0 0,1-1 0 0 0,1 0 0 0 0,-1 1 0 0 0,1-1-1 0 0,0 1 1 0 0,0-1 0 0 0,1 1 0 0 0,-1-1 0 0 0,1 1 0 0 0,0 0 0 0 0,1-1 0 0 0,0 5 88 0 0,0-4-12 0 0,-1-3-12 0 0,-1 0-1 0 0,1 0 1 0 0,0-1 0 0 0,-1 1 0 0 0,1 0 0 0 0,-1-1 0 0 0,0 1-1 0 0,0 0 1 0 0,0-1 0 0 0,0 1 0 0 0,-1-1 0 0 0,0 2 24 0 0,0-1 57 0 0,0 1 1 0 0,0 0-1 0 0,1 0 1 0 0,-1 0-1 0 0,0 4-57 0 0,-20 130 1797 0 0,20-121-1532 0 0,0-10-188 0 0,1 1-1 0 0,0 0 1 0 0,1-1-1 0 0,0 1 0 0 0,0 0 1 0 0,0 0-1 0 0,2 7-76 0 0,0-6 11 0 0,-2-8 13 0 0,0-1 0 0 0,0 0 1 0 0,0 1-1 0 0,0-1 0 0 0,0 0 0 0 0,0 1 0 0 0,0-1 0 0 0,0 0 1 0 0,0 1-1 0 0,0-1 0 0 0,0 1 0 0 0,0-1 0 0 0,0 0 1 0 0,1 1-1 0 0,-1-1 0 0 0,0 0 0 0 0,0 0 0 0 0,0 1 0 0 0,1-1 1 0 0,-1 0-1 0 0,0 1 0 0 0,0-1 0 0 0,0 0 0 0 0,1 0 0 0 0,-1 1 1 0 0,0-1-1 0 0,1 0 0 0 0,-1 0 0 0 0,0 0 0 0 0,1 0 1 0 0,-1 1-1 0 0,0-1 0 0 0,1 0 0 0 0,-1 0 0 0 0,0 0 0 0 0,1 0 1 0 0,-1 0-1 0 0,0 0 0 0 0,1 0 0 0 0,-1 0 0 0 0,0 0 0 0 0,1 0 1 0 0,-1 0-1 0 0,0 0 0 0 0,1 0-24 0 0,0-1 43 0 0,0 0 0 0 0,1 0-1 0 0,-1 1 1 0 0,0-1 0 0 0,0 0 0 0 0,0-1 0 0 0,0 1-1 0 0,0 0 1 0 0,-1 0 0 0 0,1 0 0 0 0,0-1 0 0 0,0 1-1 0 0,-1 0 1 0 0,1-1-43 0 0,0 0 4 0 0,1-4 23 0 0,1 0 1 0 0,-1 0-1 0 0,-1 0 0 0 0,2-7-27 0 0,3-10 51 0 0,0 3-31 0 0,-2 1 0 0 0,0-1 0 0 0,-2 0 1 0 0,1-16-21 0 0,4-27-60 0 0,-6 57 56 0 0,4-23 33 0 0,-2 0-1 0 0,0-16-28 0 0,-3 44 0 0 0,0 0 0 0 0,0 0 0 0 0,0 0 0 0 0,1 0 0 0 0,-1 0 0 0 0,0-1 0 0 0,1 1 0 0 0,-1 0 0 0 0,1 0 0 0 0,-1 0 0 0 0,1-1 0 0 0,4-11 0 0 0,-5 12-1 0 0,3-5-15 0 0,-3 5-65 0 0,0 1 5 0 0,1 0 10 0 0,6 0 13 0 0,-5 0 34 0 0,0 0 0 0 0,0 0 0 0 0,-1 0 1 0 0,1 0-1 0 0,0 1 0 0 0,0-1 0 0 0,0 1 0 0 0,0-1 0 0 0,0 1 0 0 0,0 0 1 0 0,-1 0-1 0 0,1 0 0 0 0,0 0 0 0 0,-1 0 0 0 0,1 0 0 0 0,0 0 0 0 0,-1 0 1 0 0,0 1-1 0 0,1-1 0 0 0,-1 1 0 0 0,0-1 0 0 0,0 1 0 0 0,1-1 0 0 0,-1 1 1 0 0,0 0-1 0 0,-1-1 0 0 0,1 1 0 0 0,0 0 0 0 0,0 1 19 0 0,7 11-45 0 0,6 7-20 0 0,-1 1 1 0 0,8 19 64 0 0,15 24-10 0 0,-2-17 10 0 0,-19-27 0 0 0,10 17 0 0 0,-10-18 0 0 0,-12-17 0 0 0,0 0 0 0 0,-1 1 0 0 0,0-1 0 0 0,1 0 0 0 0,-1 1 0 0 0,-1-1 0 0 0,2 3 0 0 0,3 4 0 0 0,-4-8 0 0 0,-1 0 0 0 0,0-1 0 0 0,1 1 0 0 0,-1 0 0 0 0,0 0 0 0 0,0 0 0 0 0,0 0 0 0 0,-1 0 0 0 0,1 0 0 0 0,0 0 0 0 0,-1 1 0 0 0,1 0 0 0 0,-1 4 28 0 0,0-6 111 0 0,-1 1-98 0 0,-1 0 1 0 0,0 0-1 0 0,0 0 0 0 0,0-1 1 0 0,-1 1-1 0 0,1-1 0 0 0,0 1 1 0 0,-1-1-1 0 0,1 0 0 0 0,-1 0 1 0 0,0 0-42 0 0,2 0 10 0 0,-8 2-20 0 0,1 0 0 0 0,-1-1-1 0 0,0 0 1 0 0,1 0 0 0 0,-1-1-1 0 0,0 0 1 0 0,-8-1 10 0 0,-14 0-118 0 0,-19-4 118 0 0,37 2 49 0 0,-27-2 132 0 0,9 1-173 0 0,-23 0-8 0 0,51 2 63 0 0,-1 0-534 0 0,-11 0-8046 0 0,15 1 2819 0 0</inkml:trace>
  <inkml:trace contextRef="#ctx0" brushRef="#br0" timeOffset="-403.743">454 1276 9152 0 0,'0'0'421'0'0,"0"0"-12"0"0,2 14-226 0 0,13 7 3618 0 0,-14-20-3201 0 0,-1-1-6 0 0,0 0-32 0 0,0 0-123 0 0,16 5 1039 0 0,-3-9-829 0 0,-12 3-590 0 0,0 1 0 0 0,0 0 1 0 0,0 0-1 0 0,1-1 0 0 0,-1 1 0 0 0,0-1 0 0 0,0 1 0 0 0,0-1 0 0 0,0 0 0 0 0,0 1 0 0 0,0-1 0 0 0,-1 0 0 0 0,1 0 1 0 0,0 0-1 0 0,0 1 0 0 0,0-1 0 0 0,-1 0 0 0 0,1 0 0 0 0,-1 0 0 0 0,1 0 0 0 0,0 0 0 0 0,-1 0 0 0 0,1-1-59 0 0,3-6 401 0 0,-1 0 0 0 0,1-1 0 0 0,1-4-401 0 0,3-22 591 0 0,0-1-1 0 0,1-27-590 0 0,-6 26 16 0 0,3 1 0 0 0,1-1 0 0 0,1 2 0 0 0,8-19-16 0 0,-15 52-8 0 0,-1 1-1 0 0,0 0 1 0 0,1-1-1 0 0,-1 1 1 0 0,1 0 0 0 0,-1 0-1 0 0,1 0 1 0 0,-1-1-1 0 0,1 1 1 0 0,0 0-1 0 0,0 0 1 0 0,0 0-1 0 0,-1 0 1 0 0,1 0-1 0 0,0 0 1 0 0,0 0-1 0 0,1 0 9 0 0,3-2-28 0 0,-4 1-20 0 0,-1 2 51 0 0,1 0 0 0 0,-1-1 0 0 0,0 1-1 0 0,0 0 1 0 0,0-1 0 0 0,1 1-1 0 0,-1 0 1 0 0,0-1 0 0 0,1 1 0 0 0,-1 0-1 0 0,0 0 1 0 0,0-1 0 0 0,1 1 0 0 0,-1 0-1 0 0,0 0 1 0 0,1 0 0 0 0,-1 0 0 0 0,1-1-1 0 0,-1 1 1 0 0,0 0 0 0 0,1 0 0 0 0,-1 0-1 0 0,0 0 1 0 0,1 0 0 0 0,-1 0-1 0 0,1 0 1 0 0,-1 0 0 0 0,0 0 0 0 0,1 0-1 0 0,-1 0 1 0 0,1 0 0 0 0,-1 0 0 0 0,0 0-1 0 0,1 0 1 0 0,-1 1 0 0 0,0-1 0 0 0,1 0-1 0 0,-1 0 1 0 0,1 0 0 0 0,-1 0 0 0 0,0 1-1 0 0,0-1 1 0 0,1 0 0 0 0,-1 0-1 0 0,0 1 1 0 0,1-1 0 0 0,-1 0 0 0 0,0 1-1 0 0,0-1-2 0 0,14 15-115 0 0,-13-15 59 0 0,4 7-3 0 0,-1-1 1 0 0,0 1-1 0 0,0-1 1 0 0,-1 1-1 0 0,1 0 1 0 0,-2 1-1 0 0,1-1 0 0 0,1 6 59 0 0,7 17-58 0 0,4 11 29 0 0,-13-31 25 0 0,2 0 0 0 0,-1 0 1 0 0,2-1-1 0 0,-1 1 0 0 0,1-1 0 0 0,0 0 0 0 0,1 0 0 0 0,0-1 0 0 0,4 5 4 0 0,0-4 1 0 0,-7-4 0 0 0,1-1 0 0 0,1 0 0 0 0,-1 0 0 0 0,1 0-1 0 0,0 0 1 0 0,-1-1 0 0 0,2 0 0 0 0,-1 0 0 0 0,0 0-1 0 0,1-1 1 0 0,-1 1 0 0 0,3-1-1 0 0,-4 0 139 0 0,1-1 0 0 0,0 0 1 0 0,0 0-1 0 0,0 0 0 0 0,5-1-139 0 0,-8-1 40 0 0,-1-1 0 0 0,1 0 0 0 0,-1 0 0 0 0,0 0 0 0 0,0 0 0 0 0,0 0 0 0 0,0 0 0 0 0,1-2-40 0 0,-2 1 112 0 0,1 0 1 0 0,-1 0-1 0 0,0 0 1 0 0,0 0-1 0 0,-1 0 0 0 0,1 0 1 0 0,-1 0-1 0 0,1 0-112 0 0,-2-7 225 0 0,0-1-16 0 0,0 1 0 0 0,-1-1-1 0 0,-3-6-208 0 0,-5-23 361 0 0,0-4-279 0 0,7 29-59 0 0,0 0-1 0 0,1 0 1 0 0,0-3-23 0 0,0-9 3 0 0,1 6 32 0 0,0 1 0 0 0,1 0 1 0 0,1-1-1 0 0,2-10-35 0 0,-2 29-6 0 0,1-1 0 0 0,-1 1 1 0 0,1-1-1 0 0,0 1 0 0 0,-1 0 0 0 0,1-1 0 0 0,0 1 0 0 0,0 0 0 0 0,2-2 6 0 0,-3 3-56 0 0,1 0-1 0 0,-1 0 1 0 0,1 1-1 0 0,0-1 1 0 0,0 0-1 0 0,0 0 1 0 0,-1 1-1 0 0,1-1 1 0 0,0 1-1 0 0,0-1 1 0 0,0 1-1 0 0,0-1 1 0 0,0 1-1 0 0,0 0 1 0 0,0-1-1 0 0,0 1 1 0 0,0 0-1 0 0,0 0 1 0 0,0 0-1 0 0,0-1 1 0 0,0 1-1 0 0,1 0 57 0 0,-1 0-594 0 0,1 1-886 0 0,5 2-390 0 0,2 2-74 0 0</inkml:trace>
  <inkml:trace contextRef="#ctx0" brushRef="#br0" timeOffset="8429.24">2110 718 2760 0 0,'0'0'125'0'0,"2"-5"22"0"0,-1 1 173 0 0,-1 3 1339 0 0,0 1 564 0 0,0 0-2022 0 0,0 0 0 0 0,0 0 0 0 0,0-1 0 0 0,0 1 0 0 0,0 0 0 0 0,0 0 0 0 0,0 0 0 0 0,0 0 0 0 0,0 0 0 0 0,0-1 0 0 0,0 1 0 0 0,0 0 0 0 0,0 0 0 0 0,0 0 0 0 0,0 0 0 0 0,0 0 0 0 0,0 0 0 0 0,-1-1 0 0 0,1 1 0 0 0,0 0 0 0 0,0 0 0 0 0,0 0 0 0 0,0 0 0 0 0,0 0 0 0 0,0 0 0 0 0,0 0 0 0 0,0 0 0 0 0,0-1 0 0 0,-1 1 0 0 0,1 0 0 0 0,0 0 0 0 0,0 0 0 0 0,0 0 0 0 0,0 0 0 0 0,0 0 0 0 0,0 0 0 0 0,-1 0 0 0 0,1 0 0 0 0,0 0 0 0 0,0 0 0 0 0,0 0 0 0 0,0 0 0 0 0,0 0 0 0 0,-1 0 0 0 0,1 0-201 0 0,-7 4 1613 0 0,5-3-1651 0 0,1 1 0 0 0,-1-1 0 0 0,1 0 0 0 0,0 1 0 0 0,-1-1 0 0 0,1 1 0 0 0,0-1 0 0 0,0 1 0 0 0,0 0-1 0 0,0 0 39 0 0,1 2 53 0 0,-1 0-1 0 0,1 0 0 0 0,-1-1 0 0 0,1 1 0 0 0,0 0 0 0 0,1 0 0 0 0,-1 0 0 0 0,1 1-52 0 0,-1-1 54 0 0,1 0 0 0 0,-1 0-1 0 0,0 0 1 0 0,0 1 0 0 0,0-1 0 0 0,-1 1-54 0 0,1-3 24 0 0,-1-1 0 0 0,1 1 0 0 0,-1-1 1 0 0,1 1-1 0 0,-1-1 0 0 0,0 1 0 0 0,0-1 1 0 0,1 0-1 0 0,-1 1 0 0 0,0-1 0 0 0,0 0 1 0 0,0 0-1 0 0,-1 0 0 0 0,1 0 0 0 0,0 0 1 0 0,0 0-1 0 0,-1 0 0 0 0,1 0 0 0 0,-1 0-24 0 0,-4 3 106 0 0,0 1 0 0 0,0 0-1 0 0,0 0 1 0 0,0 0-1 0 0,1 0 1 0 0,0 1-1 0 0,0 0 1 0 0,-3 6-106 0 0,-8 14 795 0 0,-8 16-795 0 0,14-24 211 0 0,-49 84 210 0 0,38-69-117 0 0,21-32-240 0 0,0-1 0 0 0,0 0 0 0 0,0 0 6 0 0,0 0 22 0 0,0 0 10 0 0,0 0 2 0 0,0 0 0 0 0,8-14 247 0 0,-7 10-291 0 0,16-29 111 0 0,12-33-171 0 0,-3 7-223 0 0,-10 24 25 0 0,2-6 177 0 0,2 1-1 0 0,2 1 0 0 0,1 1 22 0 0,1 8-360 0 0,-23 29 214 0 0,-1 1 22 0 0,0 0 10 0 0,0 0 2 0 0,0 0 8 0 0,2 3 74 0 0,1 0-1 0 0,-1 0 0 0 0,0 0 1 0 0,0 0-1 0 0,0 0 1 0 0,0 1-1 0 0,0-1 0 0 0,-1 1 1 0 0,0 0-1 0 0,1-1 0 0 0,-1 1 31 0 0,7 45-174 0 0,-4-13 101 0 0,3 1 50 0 0,-3-13 13 0 0,1 0 0 0 0,1 0 0 0 0,1 0-1 0 0,2 4 11 0 0,0 0 0 0 0,3 7 0 0 0,-11-34 0 0 0,-1 0 0 0 0,1 1 0 0 0,-1-1 0 0 0,1 1 0 0 0,-1-1 0 0 0,0 1 0 0 0,0-1 0 0 0,1 1 0 0 0,-1-1 0 0 0,0 2 0 0 0,1 5 0 0 0,3-3 15 0 0,-4-3 15 0 0,-1-1 0 0 0,1 1 0 0 0,-1 0 1 0 0,0-1-1 0 0,1 1 0 0 0,-1-1 0 0 0,0 0 0 0 0,0 1 0 0 0,0-1 0 0 0,-1 1-30 0 0,0 0 52 0 0,0 0-1 0 0,0-1 0 0 0,1 1 0 0 0,-1-1 1 0 0,-1 0-1 0 0,1 1 0 0 0,0-1 1 0 0,0 0-1 0 0,0 0 0 0 0,-1 0 0 0 0,1-1 1 0 0,0 1-1 0 0,-1-1 0 0 0,1 1 0 0 0,0-1 1 0 0,-2 1-52 0 0,-8-1 256 0 0,0 1-1 0 0,-11-2-255 0 0,6 1-40 0 0,-207 0 251 0 0,223 0-186 0 0,1 0-107 0 0,0 0-57 0 0,0 0-12 0 0,0 0-183 0 0,10-4-3725 0 0,2 2 2533 0 0</inkml:trace>
  <inkml:trace contextRef="#ctx0" brushRef="#br0" timeOffset="9078.068">2294 1193 13272 0 0,'0'0'605'0'0,"1"0"-9"0"0,19 0 196 0 0,-19 0-497 0 0,12-9 1160 0 0,-10 8-1266 0 0,-1-1 0 0 0,1 1-1 0 0,-1-1 1 0 0,1 1-1 0 0,-1-1 1 0 0,0 0-1 0 0,0 0 1 0 0,0 0-1 0 0,0 0 1 0 0,0 0-1 0 0,0-1 1 0 0,0 1-1 0 0,-1 0 1 0 0,1-1-1 0 0,-1 1 1 0 0,0-1-1 0 0,0 0 1 0 0,1-1-189 0 0,-2 2 51 0 0,1 0-1 0 0,0 0 1 0 0,0 0 0 0 0,0 0 0 0 0,0 0 0 0 0,0 0-1 0 0,0 0 1 0 0,0 0 0 0 0,1 0 0 0 0,-1 1 0 0 0,1-1 0 0 0,0 0-51 0 0,-1 1 19 0 0,1-1 0 0 0,-1 1 0 0 0,1-1 0 0 0,-1 0 0 0 0,0 1 0 0 0,0-1 0 0 0,0 0 0 0 0,0 1 1 0 0,0-1-1 0 0,0 0 0 0 0,-1 0 0 0 0,1 0 0 0 0,-1 0 0 0 0,1-1-19 0 0,0-2 19 0 0,0 0 0 0 0,0 0 0 0 0,0 0-1 0 0,1 0 1 0 0,0 1 0 0 0,1-4-19 0 0,-1 4-26 0 0,0 0 1 0 0,-1 0-1 0 0,1 0 0 0 0,-1-1 0 0 0,0 1 0 0 0,0-1 0 0 0,0 1 1 0 0,-1-4 25 0 0,1 1 25 0 0,-1 1 1 0 0,1-1-1 0 0,1 1 1 0 0,0-6-26 0 0,0 6 124 0 0,0-1 0 0 0,-1 0 0 0 0,0 0 0 0 0,0-5-124 0 0,-1-9 203 0 0,-1 8-185 0 0,1-1-1 0 0,1 0 1 0 0,2-12-18 0 0,-2-4 0 0 0,-1 27 0 0 0,0-1 0 0 0,0 1 0 0 0,0 0 0 0 0,0-1 0 0 0,0 1 0 0 0,1 0 0 0 0,-1 0 0 0 0,1-1 0 0 0,0 1 0 0 0,0 0 0 0 0,0 0 0 0 0,7-19 0 0 0,-8 20-10 0 0,1 0 1 0 0,-1 0-1 0 0,1 0 1 0 0,-1 0-1 0 0,1 0 1 0 0,0 0-1 0 0,0 0 1 0 0,0 0-1 0 0,0 0 1 0 0,0 0-1 0 0,1 1 0 0 0,-1-1 1 0 0,0 0-1 0 0,1 1 1 0 0,-1-1-1 0 0,1 1 1 0 0,0-1-1 0 0,-1 1 10 0 0,1-1-72 0 0,10-2-600 0 0,-10 6 658 0 0,0-1 0 0 0,-1 0 0 0 0,1 0 0 0 0,-1 1 0 0 0,0-1-1 0 0,1 1 1 0 0,-1 0 0 0 0,1 0 14 0 0,-2 0-12 0 0,1-1-1 0 0,0 1 1 0 0,-1-1-1 0 0,1 1 1 0 0,-1-1-1 0 0,1 1 1 0 0,-1-1-1 0 0,0 1 1 0 0,0 0-1 0 0,1 0 13 0 0,2 13-158 0 0,2-4 92 0 0,-1 0-1 0 0,0 0 0 0 0,-1 1 1 0 0,3 9 66 0 0,-4-9-29 0 0,2-1 1 0 0,4 12 28 0 0,-4-13 0 0 0,0-1 1 0 0,-1 1 0 0 0,-1 0 0 0 0,1 2-1 0 0,-2-3 0 0 0,1-1 0 0 0,1 1 0 0 0,2 6 0 0 0,6 22 0 0 0,-4-9 0 0 0,-5-23 0 0 0,0 0 0 0 0,-1 0 0 0 0,0 0 0 0 0,0 1 0 0 0,0-1 0 0 0,0 3 0 0 0,-2-5 0 0 0,0 1 0 0 0,4 14 0 0 0,0-14 22 0 0,-2-3 86 0 0,-1-1 26 0 0,13-11 448 0 0,-11 8-488 0 0,0 1 1 0 0,0-1-1 0 0,-1 0 1 0 0,1 0-1 0 0,-1 0 1 0 0,0 0-1 0 0,1-1 1 0 0,-1 1 0 0 0,-1 0-1 0 0,1 0 1 0 0,0-1-1 0 0,-1 1-94 0 0,2-43 296 0 0,0 21-227 0 0,-2 18-40 0 0,1-1 1 0 0,-1 1 0 0 0,-1-1 0 0 0,1 1 0 0 0,-2-6-30 0 0,0-1 35 0 0,0 1 1 0 0,1-1-1 0 0,1-6-35 0 0,-4-29 64 0 0,3 34-64 0 0,1 1 0 0 0,0-1 0 0 0,1 1 0 0 0,1 0 0 0 0,0 0 0 0 0,4-14 0 0 0,-4 17 0 0 0,-1 3 0 0 0,2 5-26 0 0,-3 3-102 0 0,0 0-4 0 0,0 0 10 0 0,1 2-197 0 0,-1 1 0 0 0,0-1-1 0 0,1 1 1 0 0,-1 0 0 0 0,1-1 0 0 0,0 1-1 0 0,0-1 1 0 0,0 1 0 0 0,1 0 319 0 0,4 15-6069 0 0,-5-5 124 0 0</inkml:trace>
  <inkml:trace contextRef="#ctx0" brushRef="#br0" timeOffset="9412.489">2790 1077 13272 0 0,'0'0'298'0'0,"0"0"46"0"0,0 5 347 0 0,2 36-256 0 0,-1-39-346 0 0,-1 0 0 0 0,0 0 0 0 0,0 0 0 0 0,0-1 0 0 0,-1 1 0 0 0,1 0 0 0 0,0 0 0 0 0,-1 0 0 0 0,1 0-89 0 0,-1 0 63 0 0,1-1-1 0 0,-1 1 0 0 0,1 0 1 0 0,0-1-1 0 0,0 1 1 0 0,-1 0-1 0 0,1-1 0 0 0,1 1 1 0 0,-1 0-1 0 0,0-1 1 0 0,0 1-1 0 0,1 1-62 0 0,1 9 306 0 0,-2-11-279 0 0,0 0 0 0 0,1 0 0 0 0,-1 0 1 0 0,0 0-1 0 0,0 0 0 0 0,0 0 0 0 0,1 0 0 0 0,-1 0 1 0 0,1 0-1 0 0,-1 0 0 0 0,0 0 0 0 0,1 0 0 0 0,0 0 0 0 0,-1-1 1 0 0,1 1-1 0 0,0 0 0 0 0,-1 0 0 0 0,1-1 0 0 0,0 1 1 0 0,0 0-1 0 0,-1-1 0 0 0,1 1 0 0 0,0 0 0 0 0,0-1 0 0 0,0 1-27 0 0,5 1 80 0 0,0 0 0 0 0,0 1-1 0 0,0-2 1 0 0,0 1 0 0 0,0-1-1 0 0,1 0 1 0 0,-1 0 0 0 0,0-1-1 0 0,1 0 1 0 0,-1 0 0 0 0,0 0-1 0 0,1-1 1 0 0,-1 0-1 0 0,1 0-79 0 0,6-2 117 0 0,0 0 0 0 0,0-1 0 0 0,0-1 0 0 0,0 0 0 0 0,-1 0-1 0 0,3-3-116 0 0,-11 5 47 0 0,0 1-1 0 0,0-1 0 0 0,0 1 1 0 0,-1-1-1 0 0,0 0 0 0 0,1-1 0 0 0,-1 1 1 0 0,0-1-1 0 0,-1 1 0 0 0,2-3-46 0 0,-2 4 21 0 0,-1 1 1 0 0,0-1-1 0 0,-1 0 0 0 0,1 0 0 0 0,0 1 0 0 0,0-1 0 0 0,-1 0 1 0 0,1 0-1 0 0,-1 0 0 0 0,0 0 0 0 0,1 0 0 0 0,-1 0 0 0 0,0 0 1 0 0,0 0-1 0 0,0 0 0 0 0,-1 0 0 0 0,1 0 0 0 0,0 0 0 0 0,-1 1 1 0 0,1-1-1 0 0,-1 0 0 0 0,0 0 0 0 0,1 0 0 0 0,-1 0 0 0 0,-1-1-21 0 0,1 1 13 0 0,-1-1 12 0 0,-1-1 0 0 0,1 1 0 0 0,0-1 0 0 0,-1 1 0 0 0,0 0 0 0 0,1 0 0 0 0,-1 0 0 0 0,0 1 0 0 0,-1-1 0 0 0,1 1 0 0 0,-2-1-25 0 0,-4-2 16 0 0,-1 2 0 0 0,1-1-1 0 0,-1 2 1 0 0,0-1 0 0 0,0 1-1 0 0,1 1 1 0 0,-1-1-1 0 0,-1 2 1 0 0,-2-1-16 0 0,0 2-730 0 0,-1-1 1 0 0,-11 3 729 0 0,12 0-2947 0 0,0 0-1 0 0,-10 4 2948 0 0,7-1-5802 0 0</inkml:trace>
  <inkml:trace contextRef="#ctx0" brushRef="#br0" timeOffset="-8648.557">8316 12 3224 0 0,'0'0'628'0'0,"0"0"1428"0"0,0 0 625 0 0,8-12 8265 0 0,-13 13-10816 0 0,-1 0 0 0 0,1 0-1 0 0,0 0 1 0 0,0 1 0 0 0,0-1-1 0 0,0 1 1 0 0,0 0 0 0 0,0 1-1 0 0,0-1 1 0 0,0 2-130 0 0,-3 0 89 0 0,0 0 1 0 0,0 0 0 0 0,-5 1-90 0 0,6-3 3 0 0,0 1 0 0 0,1 0 1 0 0,-1 1-1 0 0,1-1 0 0 0,0 1 1 0 0,0 1-1 0 0,0-1 0 0 0,1 1 1 0 0,-1 0-1 0 0,1 0 0 0 0,0 1 1 0 0,-1 2-4 0 0,1-4 36 0 0,1-1 0 0 0,-1 1 0 0 0,0-1 0 0 0,0 0 0 0 0,0 0 0 0 0,0-1 0 0 0,-1 1 0 0 0,1-1 0 0 0,-1 0 0 0 0,-1 0-36 0 0,-22 9 250 0 0,-87 53 62 0 0,86-42-1257 0 0,29-21 454 0 0,0-2-224 0 0,-1 1-1 0 0,1 0 0 0 0,0-1 0 0 0,0 1 0 0 0,-1-1 0 0 0,1 1 0 0 0,0-1 1 0 0,0 0-1 0 0,-1 1 0 0 0,1-2 716 0 0,-15-14-4583 0 0,9 7 2257 0 0</inkml:trace>
  <inkml:trace contextRef="#ctx0" brushRef="#br0" timeOffset="-8306.338">7901 59 3224 0 0,'0'0'143'0'0,"0"-1"-3"0"0,3-1 238 0 0,-1 0 974 0 0,0-1-1 0 0,1 1 1 0 0,0 0 0 0 0,-1 0-1 0 0,1 0 1 0 0,0 1 0 0 0,0-1-1 0 0,0 1-1351 0 0,0 0 228 0 0,0 0 0 0 0,-1 0-1 0 0,1 1 1 0 0,0-1 0 0 0,0 1-1 0 0,-1 0 1 0 0,1 0 0 0 0,0 0-1 0 0,0 0 1 0 0,0 0 0 0 0,-1 1-1 0 0,1-1 1 0 0,0 1 0 0 0,0 0-1 0 0,-1-1 1 0 0,1 1 0 0 0,0 0-1 0 0,-1 1 1 0 0,1-1 0 0 0,-1 0-1 0 0,2 2-227 0 0,58 34 1311 0 0,-47-27-1118 0 0,-1 1 0 0 0,0 1 0 0 0,1 3-193 0 0,-2-3 225 0 0,1 0 0 0 0,0-1 1 0 0,6 3-226 0 0,25 12 26 0 0,12 4-26 0 0,-54-29-127 0 0,1 1-183 0 0,0 0 0 0 0,0 0-1 0 0,-1 0 1 0 0,1 0 0 0 0,-1 1 0 0 0,1-1-1 0 0,-1 1 1 0 0,1 1 310 0 0,0 2-959 0 0</inkml:trace>
  <inkml:trace contextRef="#ctx0" brushRef="#br0" timeOffset="10945.93">3585 1004 2304 0 0,'0'0'232'0'0,"0"0"135"0"0,0 0 59 0 0,0 0 13 0 0,0 0 120 0 0,0 0 499 0 0,0 0 225 0 0,0 0 42 0 0,0 0-133 0 0,0 0-599 0 0,0 0-265 0 0,0 0-52 0 0,0 0-12 0 0,0 0-6 0 0,0 0-2 0 0,0 0 0 0 0,0 0 9 0 0,7-2 358 0 0,87-1 1022 0 0,-2-3-1007 0 0,71 4-638 0 0,-64 3 749 0 0,46-8-749 0 0,-18-3 448 0 0,29 6-448 0 0,15-1 64 0 0,-2-1-64 0 0,-85 7 0 0 0,24 0 74 0 0,47-8-74 0 0,-26-1 113 0 0,34 6-113 0 0,-121 2 5 0 0,66-3-5 0 0,-34 1 0 0 0,8 2 0 0 0,320 6 128 0 0,-295-7-128 0 0,75 7 0 0 0,29-11 64 0 0,-85 0-82 0 0,44-4-127 0 0,16-5 92 0 0,-44 12 3 0 0,49-4 36 0 0,-44-2-10 0 0,12 8 24 0 0,38-2-40 0 0,-85-1 40 0 0,68 8 0 0 0,-119-3 0 0 0,25-3 0 0 0,-15 0 0 0 0,-2 0 0 0 0,22-4 0 0 0,-20 3 0 0 0,-45 2 0 0 0,0-1 0 0 0,1-2 0 0 0,274-18 37 0 0,-284 20-21 0 0,16-1 36 0 0,27-1 634 0 0,56 5-686 0 0,6 4 371 0 0,-111-6-348 0 0,0 0-1 0 0,0 0 0 0 0,5-2-22 0 0,22-1 21 0 0,105 5 160 0 0,-98 4-1676 0 0,-36-6-225 0 0</inkml:trace>
  <inkml:trace contextRef="#ctx0" brushRef="#br0" timeOffset="13794.806">4715 491 6736 0 0,'6'-1'89'0'0,"-1"-1"0"0"0,1 0-1 0 0,-1 0 1 0 0,1 0 0 0 0,-1-1 0 0 0,0 0 0 0 0,0 0 0 0 0,0 0-89 0 0,15-9 1910 0 0,-19 12-858 0 0,-1 0-37 0 0,0 0-201 0 0,0 0-87 0 0,0 0-20 0 0,2-5 2007 0 0,-7 10-1923 0 0,-30 26 697 0 0,16-15-1038 0 0,0 0 1 0 0,1 1-1 0 0,1 1 1 0 0,-9 13-451 0 0,7-7 179 0 0,-15 13 31 0 0,-47 59 61 0 0,31-26 549 0 0,50-69-786 0 0,0-1-273 0 0,0 0-133 0 0,0 0-39 0 0,1-3 25 0 0,-1 0-1 0 0,1 0 0 0 0,0 0 1 0 0,-1 0-1 0 0,1 0 0 0 0,-1 0 1 0 0,0-3 386 0 0,1-11-1858 0 0,10-50-4999 0 0,0 1 4339 0 0,-7 49 2962 0 0,-2 0 0 0 0,0 0 0 0 0,-1-9-444 0 0,6-7 5602 0 0,-7 32-4798 0 0,0 1-10 0 0,0 0-54 0 0,0 0-218 0 0,0 0-90 0 0,16 6 676 0 0,-9-2-895 0 0,0-1 0 0 0,-1 2-1 0 0,1-1 1 0 0,-1 1 0 0 0,0 0 0 0 0,3 4-213 0 0,3 1 175 0 0,31 31 195 0 0,-29-26-216 0 0,2-1 1 0 0,0 0-1 0 0,15 9-154 0 0,-28-21 33 0 0,4 3-78 0 0,-1-1 0 0 0,1-1-1 0 0,6 3 46 0 0,-12-5-259 0 0,1-1-1 0 0,-1 1 1 0 0,0-1-1 0 0,1 1 1 0 0,-1-1-1 0 0,1 0 0 0 0,-1 1 1 0 0,1-1-1 0 0,-1 0 1 0 0,1 0-1 0 0,-1 0 1 0 0,1 0-1 0 0,-1 0 1 0 0,1-1-1 0 0,-1 1 1 0 0,1 0-1 0 0,-1-1 0 0 0,1 1 1 0 0,-1-1-1 0 0,1 1 1 0 0,-1-1-1 0 0,0 0 260 0 0,5-4-2346 0 0</inkml:trace>
  <inkml:trace contextRef="#ctx0" brushRef="#br0" timeOffset="14156.842">4887 288 12872 0 0,'3'-3'180'0'0,"1"1"0"0"0,0-1 0 0 0,0 1 0 0 0,0 0 0 0 0,0 0 0 0 0,0 0 0 0 0,0 0 0 0 0,1 1 0 0 0,4-1-180 0 0,-5 0 141 0 0,0 1 0 0 0,0 0 0 0 0,1 1 1 0 0,-1-1-1 0 0,0 1 0 0 0,1-1 0 0 0,-1 2 0 0 0,1-1 1 0 0,-1 0-1 0 0,0 1 0 0 0,1 0 0 0 0,-1 0 1 0 0,0 0-1 0 0,0 0 0 0 0,2 1-141 0 0,10 4 640 0 0,-13-5-558 0 0,1 0 0 0 0,-1-1-1 0 0,0 2 1 0 0,0-1 0 0 0,0 0-1 0 0,0 1 1 0 0,0-1 0 0 0,0 1-1 0 0,-1 0 1 0 0,1 0 0 0 0,0 0-1 0 0,-1 0 1 0 0,1 0 0 0 0,-1 1-1 0 0,1 1-81 0 0,1 3 69 0 0,-3-5-57 0 0,0-1 0 0 0,0 1 0 0 0,0-1 0 0 0,0 1 0 0 0,-1 0-1 0 0,1-1 1 0 0,0 1 0 0 0,-1 0 0 0 0,1 0 0 0 0,-1-1-1 0 0,0 1 1 0 0,0 0 0 0 0,0 0 0 0 0,0 0 0 0 0,0 0 0 0 0,0-1-1 0 0,0 1 1 0 0,0 0 0 0 0,-1 0 0 0 0,1 0 0 0 0,-1 1-12 0 0,-2 3 55 0 0,0 0 0 0 0,0 0 0 0 0,0-1 1 0 0,-1 1-1 0 0,0-1 0 0 0,0 0 0 0 0,0 0 1 0 0,-1 0-1 0 0,0 0 0 0 0,0-1 0 0 0,0 0 0 0 0,-4 3-55 0 0,7-6 21 0 0,-5 8 42 0 0,7-8-3 0 0,0-1 14 0 0,15 2 54 0 0,8-1-54 0 0,62-8 86 0 0,-55 5-164 0 0,-13 1-1 0 0,-1-1-26 0 0,1 2 0 0 0,-1 0 0 0 0,2 0 31 0 0,11-1-195 0 0,-26 0-85 0 0,1 0 0 0 0,-1 1-1 0 0,1 0 1 0 0,-1 0 0 0 0,1 0-1 0 0,-1 0 1 0 0,1 0 0 0 0,-1 0-1 0 0,1 1 1 0 0,-1 0 0 0 0,1 0-1 0 0,0 0 281 0 0,6 5-1710 0 0</inkml:trace>
  <inkml:trace contextRef="#ctx0" brushRef="#br0" timeOffset="14459.766">5042 638 3224 0 0,'0'0'143'0'0,"0"0"347"0"0,0 0 1357 0 0,0 0 589 0 0,4 2 2115 0 0,6 4-2140 0 0,3-4-1651 0 0,0-1 0 0 0,0 0 0 0 0,1-1 0 0 0,-1 0 0 0 0,0-1 0 0 0,6-2-760 0 0,19 0 356 0 0,52-2-92 0 0,-61 4-300 0 0,-12 0-521 0 0,0 1 0 0 0,-1 1 0 0 0,15 3 557 0 0,-30-4-263 0 0,0 0-1 0 0,0 0 0 0 0,0 0 0 0 0,0 0 1 0 0,0-1-1 0 0,0 1 0 0 0,0 0 1 0 0,0 0-1 0 0,0 0 0 0 0,0-1 0 0 0,0 1 1 0 0,0-1-1 0 0,0 1 0 0 0,0-1 0 0 0,0 1 1 0 0,0-1 263 0 0,0 0-2196 0 0</inkml:trace>
  <inkml:trace contextRef="#ctx0" brushRef="#br0" timeOffset="14687.969">5273 480 11520 0 0,'0'0'886'0'0,"0"0"-460"0"0,0 0 231 0 0,0 0 160 0 0,3 14 1105 0 0,-2-11-1867 0 0,0 0 3 0 0,-1 0 0 0 0,1 1 0 0 0,0-1 0 0 0,-1 0 0 0 0,0 0 0 0 0,1 1 0 0 0,-1-1 0 0 0,0 0 0 0 0,-1 0 0 0 0,1 1-58 0 0,-1 2 172 0 0,0 1-1 0 0,1-1 0 0 0,0 1 1 0 0,0 0-1 0 0,1-1 0 0 0,0 1 1 0 0,0-1-1 0 0,1 1-171 0 0,1 17 301 0 0,19 125 307 0 0,-22-147-683 0 0,1 1 1 0 0,-1-1-1 0 0,0 0 0 0 0,1 0 0 0 0,0 0 0 0 0,-1 0 0 0 0,1 0 0 0 0,0 0 0 0 0,0 0 0 0 0,0 0 0 0 0,0 0 0 0 0,1 0 0 0 0,-1 0 0 0 0,0 0 0 0 0,1-1 1 0 0,-1 1-1 0 0,1-1 0 0 0,0 1 0 0 0,-1-1 0 0 0,1 0 0 0 0,0 1 0 0 0,0-1 0 0 0,0 0 0 0 0,0 0 0 0 0,2 0 75 0 0,5 2-6238 0 0</inkml:trace>
  <inkml:trace contextRef="#ctx0" brushRef="#br0" timeOffset="15136.919">5664 391 3680 0 0,'6'-8'392'0'0,"13"-14"6920"0"0,-14 17-6183 0 0,-4 4-780 0 0,14-10 2309 0 0,-5 5-1945 0 0,1 0 0 0 0,0 0 1 0 0,0 1-1 0 0,7-3-713 0 0,-14 7 85 0 0,1 0 1 0 0,-1-1 0 0 0,1 2-1 0 0,0-1 1 0 0,-1 0-1 0 0,1 1 1 0 0,0 0-1 0 0,-1 0 1 0 0,1 0-1 0 0,0 1 1 0 0,-1-1-1 0 0,1 1 1 0 0,2 1-86 0 0,-2 0-13 0 0,1 0 0 0 0,-1 1 1 0 0,0-1-1 0 0,0 1 0 0 0,0 0 1 0 0,-1 0-1 0 0,1 1 0 0 0,-1 0 1 0 0,0-1-1 0 0,0 1 0 0 0,0 1 1 0 0,0-1-1 0 0,0 1 0 0 0,-1-1 1 0 0,0 1-1 0 0,0 0 0 0 0,-1 0 1 0 0,1 0-1 0 0,-1 0 0 0 0,0 1 1 0 0,0-1-1 0 0,-1 1 0 0 0,0-1 1 0 0,1 2 12 0 0,1 10 12 0 0,0 1 1 0 0,-1-1-1 0 0,-1 0 1 0 0,-1 3-13 0 0,0-11 15 0 0,-1 0 0 0 0,0 1 0 0 0,0-1 0 0 0,-1 0 0 0 0,0 0 0 0 0,-1 0 0 0 0,0 0 0 0 0,-3 5-15 0 0,2-6 38 0 0,0 1 0 0 0,-1-1-1 0 0,0 0 1 0 0,0 0-1 0 0,-5 4-37 0 0,9-10 31 0 0,-1 0-1 0 0,0 0 1 0 0,1-1-1 0 0,-1 1 1 0 0,0 0-1 0 0,0-1 0 0 0,0 1 1 0 0,0-1-1 0 0,-1 1 1 0 0,1-1-1 0 0,0 0 1 0 0,-1 0-1 0 0,1 0 0 0 0,0-1 1 0 0,-1 1-1 0 0,1 0 1 0 0,-1-1-1 0 0,1 0 1 0 0,-1 1-1 0 0,1-1 1 0 0,-1 0-1 0 0,1 0 0 0 0,-2-1-30 0 0,3 1 17 0 0,-1-1 0 0 0,1 1 0 0 0,0-1-1 0 0,0 1 1 0 0,-1-1 0 0 0,1 0 0 0 0,0 0-1 0 0,0 0 1 0 0,0 0 0 0 0,0 0 0 0 0,0 0-1 0 0,0 0 1 0 0,0 0 0 0 0,1 0 0 0 0,-1 0-1 0 0,0 0 1 0 0,1 0 0 0 0,-1-1-1 0 0,0 1 1 0 0,1-1-17 0 0,-2-2 37 0 0,0-1 0 0 0,1 0 0 0 0,0 0 0 0 0,-1 0 0 0 0,2 0-37 0 0,-1-2 29 0 0,1 0-1 0 0,-1-1 0 0 0,2 1 0 0 0,-1 0 0 0 0,1 0 1 0 0,0 0-1 0 0,2-5-28 0 0,17-49 114 0 0,-12 39-122 0 0,-1 5 19 0 0,1 0-1 0 0,1 0 0 0 0,0 1 1 0 0,1 0-1 0 0,1 0 0 0 0,0 1 0 0 0,7-6-10 0 0,-10 11 0 0 0,-6 6 10 0 0,1 1 1 0 0,-1 0-1 0 0,1 0 1 0 0,0 1-1 0 0,0-1 1 0 0,2-1-11 0 0,-5 4-256 0 0,8-6 354 0 0,-3 5-5266 0 0,3 3 3376 0 0</inkml:trace>
  <inkml:trace contextRef="#ctx0" brushRef="#br0" timeOffset="15426.286">6231 236 13304 0 0,'0'0'605'0'0,"-8"1"206"0"0,3 5-787 0 0,-109 173 2399 0 0,95-148-2036 0 0,2 0-1 0 0,-2 9-386 0 0,-14 28 187 0 0,-7 12 167 0 0,27-46 51 0 0,13-32-340 0 0,0 0 197 0 0,0 1-2926 0 0,0-3-3349 0 0</inkml:trace>
  <inkml:trace contextRef="#ctx0" brushRef="#br0" timeOffset="15986.408">6322 461 10912 0 0,'0'0'497'0'0,"0"0"-8"0"0,2-1-311 0 0,5-3 481 0 0,-1 0 0 0 0,2 0 0 0 0,-1 0 0 0 0,0 1 1 0 0,1 0-1 0 0,-1 1 0 0 0,1 0 0 0 0,0 0 0 0 0,0 0 1 0 0,0 1-1 0 0,0 0 0 0 0,5 1-659 0 0,-9 0 83 0 0,1 1-87 0 0,3 4 618 0 0,-7-5-619 0 0,0 0-1 0 0,0 1 0 0 0,0-1 0 0 0,0 1 0 0 0,0-1 0 0 0,0 1 0 0 0,0 0 0 0 0,0-1 1 0 0,0 1-1 0 0,0 0 0 0 0,-1 0 0 0 0,1-1 0 0 0,0 1 0 0 0,0 0 0 0 0,-1 0 1 0 0,1 1 5 0 0,2 2-15 0 0,-2-4 13 0 0,0 1 1 0 0,0 0-1 0 0,0 0 0 0 0,-1-1 0 0 0,1 1 0 0 0,0 0 0 0 0,0 0 0 0 0,-1 0 0 0 0,1 0 1 0 0,0 0-1 0 0,-1 0 0 0 0,1 0 0 0 0,-1 0 0 0 0,1 0 0 0 0,-1 0 0 0 0,0 0 0 0 0,1 1 0 0 0,-1-1 1 0 0,0 0-1 0 0,0 0 0 0 0,0 0 0 0 0,0 0 0 0 0,0 1 0 0 0,0-1 0 0 0,0 0 0 0 0,0 0 0 0 0,-1 0 1 0 0,1 0-1 0 0,0 1 2 0 0,-1 2-6 0 0,-1 3 8 0 0,0 0-1 0 0,0 1 0 0 0,0-1 0 0 0,0-1 0 0 0,-1 1 0 0 0,-1 0 0 0 0,1-1 1 0 0,-1 1-1 0 0,0-1 0 0 0,0 0 0 0 0,-1-1 0 0 0,0 1 0 0 0,0-1 0 0 0,-2 2-1 0 0,2-1 32 0 0,1-3-1 0 0,1 1-1 0 0,-1-1 1 0 0,0 0 0 0 0,0 0 0 0 0,0 0-1 0 0,-1 1-30 0 0,4-4 1 0 0,-4 3 22 0 0,-1 0-1 0 0,1 1 0 0 0,0 0 1 0 0,1-1-1 0 0,-1 2 1 0 0,1-1-1 0 0,-1 1 0 0 0,1-1-22 0 0,4-3-36 0 0,19 1 239 0 0,31-3 424 0 0,0-2-1 0 0,30-7-626 0 0,-36 0-425 0 0,-19-2-3642 0 0,-19 7-2552 0 0</inkml:trace>
  <inkml:trace contextRef="#ctx0" brushRef="#br0" timeOffset="16400.409">5713 181 10080 0 0,'0'0'462'0'0,"-6"5"146"0"0,-7 4-352 0 0,0 0 0 0 0,1 1-1 0 0,0 0 1 0 0,-6 8-256 0 0,15-15 72 0 0,-10 10 902 0 0,1 2 0 0 0,0-1 1 0 0,-7 13-975 0 0,10-15 301 0 0,2 0 1 0 0,0 1 0 0 0,0-1 0 0 0,1 1 0 0 0,1 1 0 0 0,0-1 0 0 0,1 1 0 0 0,0 0 0 0 0,1 2-302 0 0,2-10 78 0 0,-2 14 149 0 0,1 0 0 0 0,1 0 0 0 0,1-1 0 0 0,1 7-227 0 0,0-17 69 0 0,-1-1-34 0 0,1-1 0 0 0,0 1 0 0 0,1-1 1 0 0,0 1-1 0 0,0-1 0 0 0,1 3-35 0 0,3 5 81 0 0,-4-9-10 0 0,1 0-1 0 0,-1 0 1 0 0,1 0-1 0 0,0 0 1 0 0,0-1-1 0 0,1 0 0 0 0,0 1 1 0 0,0-1-1 0 0,0-1 1 0 0,0 1-1 0 0,1 0-70 0 0,2 1-9 0 0,1 0-1 0 0,0 0 1 0 0,0 0-1 0 0,0-1 1 0 0,0-1-1 0 0,1 1 1 0 0,0-1-1 0 0,7 2 10 0 0,-2-2 68 0 0,9 4 24 0 0,0-2 0 0 0,4 0-92 0 0,5 0-1201 0 0,-1-2 0 0 0,31 0 1201 0 0,-33-4-6453 0 0</inkml:trace>
  <inkml:trace contextRef="#ctx0" brushRef="#br0" timeOffset="16793.306">6615 253 3224 0 0,'1'-1'240'0'0,"3"0"933"0"0,0-1-1 0 0,0 1 1 0 0,0 0 0 0 0,0 0 0 0 0,0 0 0 0 0,0 0-1 0 0,4 1-1172 0 0,-5 0 315 0 0,0 0-1 0 0,0 1 1 0 0,0 0-1 0 0,0 0 1 0 0,1-1-1 0 0,-1 2 1 0 0,0-1-1 0 0,0 0 1 0 0,-1 1 0 0 0,1-1-1 0 0,0 1 1 0 0,2 1-315 0 0,0 2 263 0 0,0 0 0 0 0,-1 0 0 0 0,1 0 0 0 0,-1 1 0 0 0,0-1 0 0 0,-1 1 0 0 0,3 6-263 0 0,0 0 261 0 0,-1 1 0 0 0,-1 0 1 0 0,0 1-1 0 0,-1-1 0 0 0,0 0 0 0 0,-1 1 0 0 0,0 9-261 0 0,-2-1 164 0 0,0 1 0 0 0,-2 0 0 0 0,0-1 0 0 0,-3 6-164 0 0,2-7 300 0 0,-2-1 0 0 0,0 0 1 0 0,-1 0-1 0 0,-3 5-300 0 0,7-23 20 0 0,1 1-1 0 0,-1 0 1 0 0,0-1-1 0 0,1 1 1 0 0,-1-1-1 0 0,-3 3-19 0 0,-7 11 160 0 0,11-15-131 0 0,0 1-1 0 0,-1 0 1 0 0,1-1-1 0 0,-1 1 1 0 0,1-1-1 0 0,-1 0 0 0 0,1 1 1 0 0,-1-1-1 0 0,0 0 1 0 0,0 0-29 0 0,-10 8-434 0 0,12-8 327 0 0,0-1-1 0 0,0 0 1 0 0,-1 0 0 0 0,1 0-1 0 0,0 0 1 0 0,0 1 0 0 0,0-1-1 0 0,-1 0 1 0 0,1 0-1 0 0,0 0 1 0 0,0 0 0 0 0,-1 0-1 0 0,1 0 1 0 0,0 0 0 0 0,-1 0-1 0 0,1 0 1 0 0,0 0 0 0 0,0 0-1 0 0,-1 0 1 0 0,1 0 0 0 0,0 0-1 0 0,0 0 1 0 0,-1 0 0 0 0,1 0-1 0 0,0 0 1 0 0,0 0-1 0 0,-1 0 1 0 0,1-1 0 0 0,0 1-1 0 0,0 0 1 0 0,-1 0 0 0 0,1 0-1 0 0,0 0 1 0 0,0 0 0 0 0,0-1-1 0 0,-1 1 108 0 0,-5-7-5275 0 0,6 6 5050 0 0,-7-7-4864 0 0</inkml:trace>
  <inkml:trace contextRef="#ctx0" brushRef="#br0" timeOffset="17119.995">6884 233 11376 0 0,'6'-4'420'0'0,"1"1"1"0"0,0 0 0 0 0,0 1 0 0 0,0-1 0 0 0,0 1-1 0 0,0 1 1 0 0,0-1 0 0 0,1 1 0 0 0,-1 1 0 0 0,3-1-421 0 0,-10 1 512 0 0,4 13 999 0 0,-4-11-1440 0 0,0 1 0 0 0,-1 0 0 0 0,1-1 0 0 0,-1 1 0 0 0,0-1 0 0 0,0 0 0 0 0,1 1 0 0 0,-1-1 0 0 0,-1 0 0 0 0,1 1-1 0 0,0-1 1 0 0,-1 0 0 0 0,0 1-71 0 0,-24 27 345 0 0,12-16-188 0 0,-2-3 3 0 0,10-7-82 0 0,3 3-12 0 0,3-6 12 0 0,0-1 55 0 0,0 0 24 0 0,0 0 3 0 0,9 10 126 0 0,-4-7-332 0 0,0-2 0 0 0,0 1 0 0 0,0 0 0 0 0,0-1 0 0 0,0 0 0 0 0,0 0 0 0 0,1-1 0 0 0,-1 1 0 0 0,0-1 0 0 0,1 0 0 0 0,-1-1 0 0 0,3 0 46 0 0,13 1 136 0 0,34-6 733 0 0,-21 4-422 0 0,-16 1-1390 0 0,-1 1-4190 0 0,-4 0-1296 0 0</inkml:trace>
  <inkml:trace contextRef="#ctx0" brushRef="#br0" timeOffset="27132.994">7361 1389 12896 0 0,'0'-1'1890'0'0,"1"5"-518"0"0,2 12 158 0 0,3 20-924 0 0,-5-9 122 0 0,-1 0-1 0 0,-1 0 1 0 0,-3 12-728 0 0,0-1 753 0 0,2 11-753 0 0,-1 22 475 0 0,3-56-261 0 0,0-13-188 0 0,0-2-197 0 0,0 0-86 0 0,0 0-21 0 0,0 0-206 0 0,0 0-858 0 0,0 0-382 0 0,1-1-860 0 0,7-3-3169 0 0</inkml:trace>
  <inkml:trace contextRef="#ctx0" brushRef="#br0" timeOffset="27330.531">7597 1495 3680 0 0,'8'0'327'0'0,"8"-4"-1023"0"0,2 0 3878 0 0,-1 1 1 0 0,1 0 0 0 0,0 1 0 0 0,3 1-3183 0 0,-7 1 744 0 0,9 0 208 0 0,1 1 0 0 0,-1 0 0 0 0,6 3-952 0 0,-6 0 213 0 0,-7-2-440 0 0,-1 1 1 0 0,0 1-1 0 0,14 4 227 0 0,-28-7-4655 0 0,-1-1-1585 0 0</inkml:trace>
  <inkml:trace contextRef="#ctx0" brushRef="#br0" timeOffset="27634.806">7981 1257 3680 0 0,'0'0'167'0'0,"-8"-2"928"0"0,-2 0 5324 0 0,8 3-6059 0 0,0-1 0 0 0,1 0 0 0 0,-1 1 0 0 0,0-1 0 0 0,1 1 0 0 0,-1 0 0 0 0,1 0 0 0 0,-1-1 0 0 0,1 1 1 0 0,-1 0-1 0 0,1 0 0 0 0,0 0 0 0 0,-1 0 0 0 0,0 2-360 0 0,-17 18 1513 0 0,18-20-1453 0 0,-5 6 217 0 0,1 2 0 0 0,0-1-1 0 0,0 0 1 0 0,1 1-1 0 0,-2 6-276 0 0,-4 6 63 0 0,2-1 20 0 0,1 0 1 0 0,0 0-1 0 0,-1 14-83 0 0,-32 114 582 0 0,36-136-504 0 0,2 1 1 0 0,0 1-1 0 0,0-1 1 0 0,1 0-1 0 0,1 0 1 0 0,0 1-1 0 0,1 7-78 0 0,3-7 506 0 0,-4-13-636 0 0,1-1 1 0 0,-1 1 0 0 0,0 0-1 0 0,0-1 1 0 0,1 1-1 0 0,-1-1 1 0 0,0 1 0 0 0,1-1-1 0 0,-1 1 1 0 0,1-1-1 0 0,-1 1 1 0 0,0-1 0 0 0,1 0-1 0 0,-1 1 1 0 0,1-1-1 0 0,-1 0 1 0 0,1 1 0 0 0,-1-1-1 0 0,1 0 1 0 0,0 1-1 0 0,-1-1 1 0 0,1 0 0 0 0,-1 0-1 0 0,1 0 1 0 0,0 1 129 0 0,4-1-1538 0 0</inkml:trace>
  <inkml:trace contextRef="#ctx0" brushRef="#br0" timeOffset="28017.033">8453 1267 6448 0 0,'0'0'297'0'0,"-13"-4"102"0"0,8 4-1 0 0,1 0 1 0 0,0 0 0 0 0,-1 0-1 0 0,1 1 1 0 0,0 0 0 0 0,0 0-1 0 0,-1 0 1 0 0,1 0 0 0 0,0 1-1 0 0,0 0 1 0 0,0-1 0 0 0,-1 2-399 0 0,-4 2 1196 0 0,0 0 0 0 0,1 1 0 0 0,-1 0-1 0 0,-5 6-1195 0 0,6-5 35 0 0,1 0-1 0 0,1 1 0 0 0,-1 0 0 0 0,1 0 0 0 0,1 0 1 0 0,0 1-1 0 0,0 0 0 0 0,0 0 0 0 0,1 0 0 0 0,0 0 0 0 0,0 7-34 0 0,3-13 12 0 0,0 0 0 0 0,1 0-1 0 0,0 0 1 0 0,0 1-1 0 0,0-1 1 0 0,0 0-1 0 0,0 0 1 0 0,1 0-1 0 0,0 1 1 0 0,-1-1-1 0 0,1 0 1 0 0,0 0-1 0 0,0 0 1 0 0,1 0-1 0 0,-1 0 1 0 0,1-1-1 0 0,-1 1 1 0 0,2 1-12 0 0,4 6 189 0 0,1 0 1 0 0,0-1-1 0 0,0 0 1 0 0,2 1-190 0 0,12 11 246 0 0,-7-7 416 0 0,0 1 0 0 0,1 3-662 0 0,-15-17 64 0 0,0 1 0 0 0,-1-1 0 0 0,1 0 0 0 0,0 0 0 0 0,-1 0 0 0 0,1 1 0 0 0,-1-1 0 0 0,0 0 0 0 0,1 1 0 0 0,-1-1 0 0 0,0 0 0 0 0,0 1 0 0 0,0 0-64 0 0,0-1 272 0 0,-9 9 560 0 0,5-6-700 0 0,-1 0-1 0 0,0-1 0 0 0,-1 1 0 0 0,1-1 1 0 0,0-1-1 0 0,-1 1 0 0 0,0-1 0 0 0,1 0 1 0 0,-5 1-132 0 0,-11 2 88 0 0,0-2 0 0 0,-3 1-88 0 0,1-1 58 0 0,12-1-157 0 0,1-1-1 0 0,0-1 0 0 0,-9 0 100 0 0,15 0-423 0 0,1 0 0 0 0,-1-1 0 0 0,0 0 0 0 0,1 1-1 0 0,-1-1 1 0 0,1 0 0 0 0,-3-2 423 0 0,4 1-942 0 0,0-1-4636 0 0,-1-2-136 0 0</inkml:trace>
  <inkml:trace contextRef="#ctx0" brushRef="#br0" timeOffset="28345.821">8625 1456 7832 0 0,'-1'1'255'0'0,"0"-1"0"0"0,0 0-1 0 0,0 1 1 0 0,0-1 0 0 0,0 1 0 0 0,0-1 0 0 0,0 1 0 0 0,1 0 0 0 0,-1-1-1 0 0,0 1 1 0 0,0 0 0 0 0,0-1 0 0 0,1 1 0 0 0,-1 0 0 0 0,1 0 0 0 0,-1 0 0 0 0,1 0-1 0 0,-1 1-254 0 0,-6 6 2030 0 0,-13 9 345 0 0,4-3-2255 0 0,1-1-1 0 0,-3 5-119 0 0,7-6 98 0 0,7-9-24 0 0,0 1 1 0 0,1 0 0 0 0,-1 0-1 0 0,1 0 1 0 0,0 1-1 0 0,0-1 1 0 0,0 1-1 0 0,1 0 1 0 0,-1 0-1 0 0,1 0 1 0 0,0 1-75 0 0,2-6 32 0 0,0 1 1 0 0,0 0-1 0 0,-1-1 0 0 0,1 1 1 0 0,0-1-1 0 0,0 1 1 0 0,0 0-1 0 0,0-1 1 0 0,1 1-1 0 0,-1 0 0 0 0,0-1 1 0 0,0 1-1 0 0,0-1 1 0 0,0 1-1 0 0,1 0 1 0 0,-1-1-1 0 0,0 1 0 0 0,0-1 1 0 0,1 1-1 0 0,-1-1 1 0 0,0 1-1 0 0,1-1 1 0 0,-1 1-1 0 0,1-1 0 0 0,-1 1 1 0 0,1-1-33 0 0,0 1 57 0 0,1 0 0 0 0,-1 0 0 0 0,1 0 0 0 0,0 0 1 0 0,-1 0-1 0 0,1-1 0 0 0,0 1 0 0 0,0-1 0 0 0,1 1-57 0 0,3 0 109 0 0,0 0-1 0 0,0-1 0 0 0,0 1 0 0 0,0-1 0 0 0,6-1-108 0 0,-8 1 41 0 0,1-1 0 0 0,-1 0-1 0 0,0 0 1 0 0,1 0-1 0 0,-1 0 1 0 0,0 0 0 0 0,0-1-1 0 0,0 0 1 0 0,0 0 0 0 0,0 0-1 0 0,0 0 1 0 0,-1-1-1 0 0,1 0-40 0 0,11-8 116 0 0,-14 10-103 0 0,1 0 0 0 0,0 0 0 0 0,-1 0 1 0 0,1 0-1 0 0,-1 0 0 0 0,1-1 0 0 0,-1 1 0 0 0,1-1 0 0 0,-1 1 0 0 0,0-1 0 0 0,0 0 0 0 0,0 1 1 0 0,0-1-1 0 0,0 0 0 0 0,0 0 0 0 0,0 0 0 0 0,-1 0-13 0 0,1-1 24 0 0,0-1 0 0 0,0 1 0 0 0,-1 0 0 0 0,1 0 0 0 0,-1 0 0 0 0,0-1 0 0 0,0 1 0 0 0,0 0 0 0 0,-1 0 0 0 0,1 0 0 0 0,-1-1 0 0 0,0 1 0 0 0,0 0 0 0 0,0 0 0 0 0,0 0 0 0 0,0 0 0 0 0,0 0 0 0 0,-1 1 0 0 0,0-1 0 0 0,1 0 0 0 0,-2 0-24 0 0,-1-2-508 0 0,-1 0 0 0 0,0 0 1 0 0,0 0-1 0 0,0 1 0 0 0,-1-1 0 0 0,0 1 0 0 0,1 1 0 0 0,-1-1 1 0 0,-3 0 506 0 0,2 1-2445 0 0,-3-3-2979 0 0</inkml:trace>
  <inkml:trace contextRef="#ctx0" brushRef="#br0" timeOffset="28634.813">8870 1148 6448 0 0,'0'0'498'0'0,"8"3"-46"0"0,-5-2 451 0 0,0 1 0 0 0,0-1-1 0 0,0 1 1 0 0,0 0 0 0 0,-1-1-1 0 0,3 3-902 0 0,26 28 2930 0 0,-13-12-2337 0 0,-11-11-167 0 0,0 1 1 0 0,0 0-1 0 0,-1 1 1 0 0,0 0 0 0 0,-1 0-1 0 0,0 0 1 0 0,0 2-427 0 0,-1-2 348 0 0,1 1-60 0 0,0 1-1 0 0,-2 0 1 0 0,1 1-1 0 0,-2-1 0 0 0,0 1 1 0 0,1 9-288 0 0,-3 3 251 0 0,0 0 1 0 0,-2 0-1 0 0,-1 1-251 0 0,2-12 56 0 0,-2 0 0 0 0,0-1 0 0 0,0 1 1 0 0,-2-1-1 0 0,1 0 0 0 0,-2 0 0 0 0,0 0 0 0 0,-1-1 0 0 0,0 0 0 0 0,-4 4-56 0 0,-5 7 39 0 0,0-2 0 0 0,-2 0 0 0 0,-1-1 0 0 0,-9 8-39 0 0,14-17-3038 0 0,0 1 0 0 0,-7 2 3038 0 0,-17 10-7215 0 0</inkml:trace>
  <inkml:trace contextRef="#ctx0" brushRef="#br0" timeOffset="19524.156">4084 1393 3680 0 0,'-5'-15'-1805'0'0,"5"13"2524"0"0,-1-1 1 0 0,0 1 0 0 0,-1 0 0 0 0,1 0 0 0 0,0 0-1 0 0,-1 0 1 0 0,-1-2-720 0 0,3 3 271 0 0,-1 1-1 0 0,0-1 0 0 0,0 1 0 0 0,0-1 1 0 0,0 0-1 0 0,1 1 0 0 0,-1-1 0 0 0,0 1 1 0 0,0 0-1 0 0,0-1 0 0 0,0 1 1 0 0,0 0-1 0 0,0 0 0 0 0,0 0 0 0 0,0-1 1 0 0,0 1-1 0 0,0 0 0 0 0,0 0 0 0 0,0 1 1 0 0,0-1-1 0 0,-1 0 0 0 0,1 0 1 0 0,0 0-1 0 0,0 1 0 0 0,1-1 0 0 0,-1 0 1 0 0,0 1-1 0 0,0-1 0 0 0,0 1 0 0 0,0-1 1 0 0,0 1-1 0 0,0-1 0 0 0,0 1 1 0 0,1 0-1 0 0,-2 0-270 0 0,-8 7 540 0 0,1 1 1 0 0,0 0-1 0 0,0 0 1 0 0,1 1-1 0 0,-7 10-540 0 0,-18 20 1094 0 0,8-12-847 0 0,1 2 1 0 0,2 0 0 0 0,0 1-1 0 0,-7 18-247 0 0,-20 37 0 0 0,45-78-196 0 0,-1 2 375 0 0,4-4-5675 0 0,1-13 2888 0 0,-3-4-2446 0 0</inkml:trace>
  <inkml:trace contextRef="#ctx0" brushRef="#br0" timeOffset="19794.067">3766 1515 3224 0 0,'0'-13'288'0'0,"0"12"197"0"0,0 0 0 0 0,0 1 1 0 0,0-1-1 0 0,0 1 0 0 0,0-1 0 0 0,0 0 0 0 0,0 1 1 0 0,0-1-1 0 0,0 0 0 0 0,0 1 0 0 0,0-1 1 0 0,0 1-1 0 0,0-1 0 0 0,1 1 0 0 0,-1-1 1 0 0,0 0-1 0 0,1 1 0 0 0,-1-1 0 0 0,0 1 0 0 0,1-1 1 0 0,-1 1-1 0 0,0-1 0 0 0,1 1 0 0 0,-1-1 1 0 0,1 1-1 0 0,-1 0-485 0 0,7 0 3859 0 0,3 6-4985 0 0,-3-1 1285 0 0,-1 0-1 0 0,-1 1 1 0 0,1 0 0 0 0,-1 0 0 0 0,0 1 0 0 0,4 5-159 0 0,1 2 188 0 0,7 10 60 0 0,9 19-248 0 0,0-1 17 0 0,-17-26-321 0 0,-6-12 345 0 0,-1 0 0 0 0,1 0 1 0 0,0 0-1 0 0,0 0 1 0 0,0 0-1 0 0,0 0 1 0 0,1-1-42 0 0,-2-1-708 0 0,1-1 1 0 0,-1 1 0 0 0,0-1 0 0 0,1 1-1 0 0,-1-1 1 0 0,1 0 0 0 0,0 0 0 0 0,-1 0 0 0 0,2 0 707 0 0,5 1-5984 0 0</inkml:trace>
  <inkml:trace contextRef="#ctx0" brushRef="#br0" timeOffset="20096.545">4159 1245 4144 0 0,'0'0'319'0'0,"10"-10"223"0"0,-8 8 787 0 0,1 0 1 0 0,0 0-1 0 0,0 0 0 0 0,0 1 0 0 0,0 0 1 0 0,0-1-1 0 0,0 1 0 0 0,1 0-1329 0 0,2 0 667 0 0,0 0-1 0 0,0 0 1 0 0,0 0 0 0 0,4 0-667 0 0,-5 1 77 0 0,0 0 1 0 0,0 0-1 0 0,1 0 1 0 0,-1 1-1 0 0,0 0 1 0 0,0 0-1 0 0,0 0 1 0 0,0 1-1 0 0,0 0 1 0 0,0 0-1 0 0,3 2-77 0 0,-6-3 42 0 0,0 0 0 0 0,0 0-1 0 0,0 1 1 0 0,-1-1 0 0 0,1 1 0 0 0,0-1 0 0 0,-1 1 0 0 0,1 0-1 0 0,-1-1 1 0 0,1 1 0 0 0,-1 0 0 0 0,0 0 0 0 0,0 0-1 0 0,0 0 1 0 0,0 1 0 0 0,0-1 0 0 0,0 0 0 0 0,0 0-1 0 0,0 2-41 0 0,-1-1 19 0 0,0 0 0 0 0,0 0 0 0 0,0 0-1 0 0,-1 0 1 0 0,1 0 0 0 0,-1 0-1 0 0,1 0 1 0 0,-1 0 0 0 0,0 0 0 0 0,0-1-1 0 0,0 1 1 0 0,0 0 0 0 0,-2 1-19 0 0,-2 5 38 0 0,0-2 0 0 0,-1 1 0 0 0,0-1 0 0 0,-1 1 0 0 0,1-2 0 0 0,-1 1 0 0 0,0-1 0 0 0,-1 0 0 0 0,0 0-38 0 0,-4 2 33 0 0,4-3 28 0 0,1 0 0 0 0,0 0 0 0 0,-4 4-61 0 0,10-8 53 0 0,1-1 13 0 0,2 0-47 0 0,0 0 1 0 0,1 0 0 0 0,-1 0-1 0 0,0 0 1 0 0,1-1-1 0 0,-1 1 1 0 0,2-2-20 0 0,-3 2 11 0 0,32-7-157 0 0,1 1 0 0 0,24-1 146 0 0,-2 5-3595 0 0,-40 2 1845 0 0</inkml:trace>
  <inkml:trace contextRef="#ctx0" brushRef="#br0" timeOffset="20423.939">4437 1626 3680 0 0,'0'0'284'0'0,"9"0"152"0"0,33-3 7564 0 0,19-5-4561 0 0,-1-1-2047 0 0,14-3-321 0 0,-41 6-479 0 0,19-1-592 0 0,-9 6 253 0 0,11 1-253 0 0,-12 1-2509 0 0,-40-1-1648 0 0,-2 0-1220 0 0</inkml:trace>
  <inkml:trace contextRef="#ctx0" brushRef="#br0" timeOffset="20703.636">4718 1417 14600 0 0,'0'0'664'0'0,"0"0"-8"0"0,-3 12-65 0 0,0-5-314 0 0,1 0-1 0 0,0 0 0 0 0,1 0 0 0 0,-1 0 1 0 0,1 0-1 0 0,0 3-276 0 0,1-5 141 0 0,-3 12 670 0 0,-1 0 0 0 0,-2 7-811 0 0,-6 26 627 0 0,-3 23-269 0 0,9-48-287 0 0,1 1 0 0 0,1 0 1 0 0,1 0-1 0 0,2 4-71 0 0,4-10 798 0 0,-2-10-1726 0 0,0-1-4940 0 0,-1-9-672 0 0</inkml:trace>
  <inkml:trace contextRef="#ctx0" brushRef="#br0" timeOffset="22725.476">5229 1282 3224 0 0,'0'0'143'0'0,"2"-1"-3"0"0,6-4-111 0 0,-1-2-98 0 0,-7 4 165 0 0,0 1 192 0 0,1 0 375 0 0,-1 0 1 0 0,1 0-1 0 0,0 0 1 0 0,0 0 0 0 0,0 0-1 0 0,0 0 1 0 0,0 0-1 0 0,1 0 1 0 0,-1 1 0 0 0,1-1-1 0 0,-1 0-663 0 0,2 0 425 0 0,-1 0-1 0 0,0 0 0 0 0,0 0 0 0 0,1 1 1 0 0,-1-1-1 0 0,1 1 0 0 0,0-1 1 0 0,1 1-425 0 0,-1-1 152 0 0,0 1 1 0 0,0 0 0 0 0,0 1 0 0 0,0-1-1 0 0,0 1 1 0 0,0-1 0 0 0,1 1 0 0 0,-1 0-1 0 0,0 0 1 0 0,0 0 0 0 0,1 1 0 0 0,-1-1 0 0 0,0 1-1 0 0,0 0 1 0 0,0-1 0 0 0,3 2-153 0 0,0 2 37 0 0,1-1 0 0 0,-1 1 0 0 0,1 0 0 0 0,-1 1 0 0 0,-1-1 0 0 0,1 1 0 0 0,-1 0 0 0 0,1 0 0 0 0,-1 1 0 0 0,0 1-37 0 0,9 12-23 0 0,-1 0 0 0 0,5 12 23 0 0,-12-21 25 0 0,-2-1 7 0 0,0 1 1 0 0,0 0-1 0 0,-1 0 1 0 0,-1 0-1 0 0,1 0-32 0 0,-1-3 25 0 0,0 7 60 0 0,1 0 1 0 0,-2 0 0 0 0,0 0-1 0 0,-1 0 1 0 0,0 1 0 0 0,-1-1-1 0 0,0 0 1 0 0,-1 0-1 0 0,-2 4-85 0 0,3-13 63 0 0,-1 0 0 0 0,0 1-1 0 0,0-1 1 0 0,0 0-1 0 0,-1 0 1 0 0,1 0 0 0 0,-1-1-1 0 0,-2 4-62 0 0,3-7 38 0 0,1 1 0 0 0,0 0 0 0 0,0-1 0 0 0,-1 1-1 0 0,1-1 1 0 0,-1 0 0 0 0,1 1 0 0 0,-1-1-1 0 0,0 0 1 0 0,1 0 0 0 0,-1 0 0 0 0,0 0 0 0 0,0 0-1 0 0,0-1 1 0 0,0 1 0 0 0,0 0 0 0 0,0-1 0 0 0,0 0-1 0 0,0 1 1 0 0,0-1 0 0 0,0 0 0 0 0,0 0 0 0 0,0 0-1 0 0,-1 0-37 0 0,1-1 35 0 0,1 1 1 0 0,-1-1-1 0 0,1 1 0 0 0,0-1 0 0 0,-1 0 0 0 0,1 0 0 0 0,0 1 0 0 0,0-1 0 0 0,-1 0 0 0 0,1 0 0 0 0,0 0 0 0 0,0 0 0 0 0,0-1 0 0 0,0 1 0 0 0,0 0 0 0 0,0 0 0 0 0,1-1 0 0 0,-1 1 0 0 0,0 0 1 0 0,1-1-1 0 0,-1 1-35 0 0,0-3 99 0 0,-1 1 0 0 0,1 0 0 0 0,0-1-1 0 0,1 1 1 0 0,-1-1 0 0 0,0 0 0 0 0,1 1 0 0 0,0-2-99 0 0,1-9 182 0 0,0 0 0 0 0,1 0 0 0 0,1 0 0 0 0,1 0 1 0 0,0 0-1 0 0,2-4-182 0 0,7-26 197 0 0,-8 29-165 0 0,0 0 0 0 0,7-13-32 0 0,3-9 22 0 0,-9 23-30 0 0,1 0-1 0 0,0 1 0 0 0,1 0 1 0 0,0 0-1 0 0,1 0 1 0 0,1 1-1 0 0,2-2 9 0 0,2-2-4 0 0,-8 9-33 0 0,-6 8-34 0 0,1-1-222 0 0,-1 0-82 0 0,4 0-238 0 0,-1 0-5632 0 0,1 3 544 0 0</inkml:trace>
  <inkml:trace contextRef="#ctx0" brushRef="#br0" timeOffset="23010.862">5792 1271 3680 0 0,'0'0'284'0'0,"0"0"149"0"0,-1 2 1322 0 0,-10 26 5652 0 0,-11 16-5868 0 0,5-10-589 0 0,5-13-175 0 0,0-1 1 0 0,-10 13-776 0 0,6-10 856 0 0,-8 16-856 0 0,-43 69 840 0 0,24-26-661 0 0,27-49-193 0 0,10-24-71 0 0,1 0 0 0 0,1 0 1 0 0,0 0-1 0 0,0 1 0 0 0,0 0 1 0 0,2 0-1 0 0,-1 0 0 0 0,1 0 0 0 0,0 0 1 0 0,1 3 84 0 0,2-5-1415 0 0,0-2-79 0 0</inkml:trace>
  <inkml:trace contextRef="#ctx0" brushRef="#br0" timeOffset="23401.667">5820 1634 14280 0 0,'0'0'1102'0'0,"13"-6"326"0"0,-4 3-1047 0 0,1 1 0 0 0,0 0 0 0 0,0 1 0 0 0,5-1-381 0 0,12-1 748 0 0,-19 2-581 0 0,-1 1 0 0 0,1 1 0 0 0,0 0 0 0 0,0 0 0 0 0,0 0 0 0 0,0 1 0 0 0,2 0-167 0 0,-2 2 12 0 0,-7-4-12 0 0,0 1 0 0 0,0-1 0 0 0,-1 0 0 0 0,1 1 0 0 0,0-1 0 0 0,-1 1 0 0 0,1-1 0 0 0,-1 1 0 0 0,1-1 0 0 0,0 1 0 0 0,-1-1 0 0 0,1 1 0 0 0,-1-1 0 0 0,1 1 0 0 0,-1 0 0 0 0,0-1 0 0 0,1 1 0 0 0,-1 0 0 0 0,0 0 0 0 0,1-1 0 0 0,-1 1 0 0 0,0 0 0 0 0,0 0 0 0 0,1-1 0 0 0,-1 1 0 0 0,0 0 0 0 0,0 0 0 0 0,0-1 0 0 0,0 1 0 0 0,0 0 0 0 0,0 0 0 0 0,-1 0 0 0 0,1 2 0 0 0,0-1 0 0 0,-1 1 0 0 0,0-1 0 0 0,1 1 0 0 0,-1-1 0 0 0,0 0 0 0 0,0 1 0 0 0,-1-1 0 0 0,1 0 0 0 0,0 0 0 0 0,-1 0 0 0 0,1 0 0 0 0,-1 0 0 0 0,0 0-1 0 0,0 0 1 0 0,-29 26 12 0 0,-94 55 111 0 0,88-60-129 0 0,25-16 6 0 0,7-5 4 0 0,1 0 1 0 0,0 1-1 0 0,0-1 0 0 0,0 1 1 0 0,-2 2-5 0 0,5-5 105 0 0,1 0 15 0 0,0 0-7 0 0,0 0-5 0 0,40 9 224 0 0,-24-8-550 0 0,-1-1 1 0 0,0-1-1 0 0,1 0 0 0 0,-1-1 0 0 0,0 0 0 0 0,0-2 0 0 0,1 0 218 0 0,-14 4-4797 0 0,-2 0-1600 0 0</inkml:trace>
  <inkml:trace contextRef="#ctx0" brushRef="#br0" timeOffset="23795.025">5174 1437 12152 0 0,'0'0'273'0'0,"0"0"40"0"0,0 0 22 0 0,0 0-39 0 0,0 0-169 0 0,-13 8 361 0 0,9-3-180 0 0,0-1 0 0 0,0 1 0 0 0,0 0 0 0 0,0 1 0 0 0,1-1 1 0 0,0 1-1 0 0,0-1 0 0 0,1 1 0 0 0,0 0 0 0 0,-2 5-308 0 0,-3 14 853 0 0,2 0 0 0 0,0 1-853 0 0,3-16 134 0 0,-2 10 116 0 0,2 0 0 0 0,0-1 0 0 0,1 1-1 0 0,2 18-249 0 0,0-26 35 0 0,0-1-1 0 0,1 0 0 0 0,1 0 0 0 0,0 0 1 0 0,0 0-1 0 0,1 0 0 0 0,0-1 0 0 0,1 1 1 0 0,2 3-35 0 0,-3-8 41 0 0,0 0-1 0 0,0-1 1 0 0,1 0 0 0 0,0 0 0 0 0,-1 0 0 0 0,2 0 0 0 0,-1-1-1 0 0,0 0 1 0 0,1 0 0 0 0,0 0 0 0 0,0-1 0 0 0,0 0 0 0 0,0 0-1 0 0,0 0 1 0 0,1-1 0 0 0,-1 0 0 0 0,1 0 0 0 0,0-1 0 0 0,0 0-1 0 0,0 0-39 0 0,9 1-441 0 0,0-1 1 0 0,-1 0 0 0 0,13-2 439 0 0,43-7-6119 0 0,-45 3 254 0 0</inkml:trace>
  <inkml:trace contextRef="#ctx0" brushRef="#br0" timeOffset="24133.26">6197 1415 3680 0 0,'4'-1'6721'0'0,"4"1"-2046"0"0,-7 0-4622 0 0,-1 1 1 0 0,1-1-1 0 0,0 0 0 0 0,0 0 0 0 0,0 1 1 0 0,-1-1-1 0 0,1 0 0 0 0,0 1 0 0 0,-1-1 0 0 0,1 1 1 0 0,0-1-1 0 0,-1 1 0 0 0,1-1 0 0 0,-1 1 1 0 0,1-1-1 0 0,0 1 0 0 0,-1 0 0 0 0,1 0-53 0 0,4 7 311 0 0,-1 0 0 0 0,0 0-1 0 0,0 0 1 0 0,-1 0 0 0 0,1 5-311 0 0,3 7 467 0 0,-2-7-236 0 0,-1 0-1 0 0,0 0 1 0 0,-1 1-1 0 0,0-1 1 0 0,-1 1-1 0 0,-1 0 1 0 0,0 0-1 0 0,-1 13-230 0 0,-3 21 293 0 0,3-30-201 0 0,-1 1-1 0 0,-1-1 1 0 0,0 0 0 0 0,-1 0 0 0 0,-2 0-1 0 0,1 0 1 0 0,-5 7-92 0 0,5-16 38 0 0,0 3 74 0 0,-1-1 0 0 0,-1 0 1 0 0,0 0-1 0 0,-7 9-112 0 0,5-8 30 0 0,6-9-128 0 0,1 0 0 0 0,-1-1 0 0 0,0 1 0 0 0,0-1 0 0 0,0 1 0 0 0,0-1 0 0 0,0 0 0 0 0,-1 0 0 0 0,1 0-1 0 0,-1 0 1 0 0,1 0 0 0 0,-1-1 0 0 0,0 1 0 0 0,0-1 98 0 0,-4-1-6464 0 0,0-5 614 0 0</inkml:trace>
  <inkml:trace contextRef="#ctx0" brushRef="#br0" timeOffset="24473.269">6409 1284 13648 0 0,'5'-3'233'0'0,"0"0"0"0"0,0 0 1 0 0,1 0-1 0 0,-1 0 1 0 0,1 1-1 0 0,-1 0 1 0 0,1 0-1 0 0,0 0 0 0 0,0 1 1 0 0,0 0-1 0 0,0 0 1 0 0,0 0-1 0 0,1 1-233 0 0,-6 0 57 0 0,0 0 0 0 0,-1 0 0 0 0,1 0 1 0 0,0 0-1 0 0,-1 0 0 0 0,1 0 0 0 0,-1 0 0 0 0,1 0 0 0 0,0 1 0 0 0,-1-1 0 0 0,1 0 0 0 0,-1 0 1 0 0,1 1-1 0 0,-1-1 0 0 0,1 0 0 0 0,-1 1 0 0 0,1-1 0 0 0,-1 1 0 0 0,1-1 0 0 0,-1 0 0 0 0,0 1 1 0 0,1-1-1 0 0,-1 1 0 0 0,1-1 0 0 0,-1 1 0 0 0,0-1 0 0 0,0 1 0 0 0,1 0 0 0 0,-1-1 0 0 0,0 1 1 0 0,0-1-1 0 0,0 1 0 0 0,0 0 0 0 0,1-1 0 0 0,-1 1 0 0 0,0-1 0 0 0,0 1 0 0 0,0 0 0 0 0,0-1 1 0 0,-1 1-1 0 0,1-1 0 0 0,0 1 0 0 0,0 0 0 0 0,0-1 0 0 0,0 1 0 0 0,-1-1 0 0 0,1 1 0 0 0,0 0-57 0 0,-1 3 30 0 0,0 0-1 0 0,-1-1 0 0 0,0 1 0 0 0,1 0 0 0 0,-1 0 0 0 0,-2 2-29 0 0,-6 6 74 0 0,-1 0 0 0 0,0 0 0 0 0,-1-1-1 0 0,0 0 1 0 0,0-1 0 0 0,-1 0-74 0 0,-20 17 90 0 0,27-23-87 0 0,5-3 12 0 0,0-1 0 0 0,0 1 0 0 0,1-1 0 0 0,-1 1 1 0 0,0-1-1 0 0,0 1 0 0 0,1 0 0 0 0,-1-1 0 0 0,1 1 0 0 0,-1 0 0 0 0,0 0 0 0 0,1 0 0 0 0,0-1 0 0 0,-1 1 0 0 0,1 0 0 0 0,-1 1-15 0 0,18 0 311 0 0,-1 1-106 0 0,1-2 0 0 0,-1 0 0 0 0,1-1 0 0 0,0 0 0 0 0,5-2-205 0 0,23 0-1244 0 0,0 4-4351 0 0,-32-2-797 0 0</inkml:trace>
  <inkml:trace contextRef="#ctx0" brushRef="#br0" timeOffset="26825.92">6805 1259 10568 0 0,'9'-16'1144'0'0,"-8"11"-2359"0"0,1-6 5135 0 0,-1 7 305 0 0,-4 11-3304 0 0,-38 95-577 0 0,28-76-107 0 0,10-21-198 0 0,1 0-1 0 0,-1 0 0 0 0,1 1 0 0 0,0-1 0 0 0,0 1-38 0 0,-13 46-557 0 0,8-29 503 0 0,1-1 1 0 0,0 1 0 0 0,2 1 0 0 0,1-1-1 0 0,0 18 54 0 0,3-32 86 0 0,0 0-1 0 0,1-1 0 0 0,0 1 0 0 0,0-1 1 0 0,1 0-1 0 0,1 1 0 0 0,-1-1 1 0 0,1 0-1 0 0,0 0 0 0 0,1 0 0 0 0,0-1 1 0 0,0 1-1 0 0,1-1 0 0 0,0 0 0 0 0,0 0 1 0 0,0-1-1 0 0,1 0 0 0 0,0 0 0 0 0,1 0 1 0 0,3 3-86 0 0,1-1 51 0 0,0 0 0 0 0,0 0 0 0 0,1-1 1 0 0,-1-1-1 0 0,2 0 0 0 0,-1-1 0 0 0,7 2-51 0 0,-8-3-108 0 0,-5-2-193 0 0,0 0 0 0 0,-1 0 0 0 0,1-1 0 0 0,0 0 0 0 0,0 0 0 0 0,0 0 0 0 0,0-1 0 0 0,0 1 0 0 0,0-2 0 0 0,0 1 301 0 0,8 0-2010 0 0</inkml:trace>
  <inkml:trace contextRef="#ctx0" brushRef="#br0" timeOffset="36020.995">1439 3045 16208 0 0,'0'0'743'0'0,"0"0"-17"0"0,7 0-436 0 0,108 4 1808 0 0,-89-4-1492 0 0,-1 1 0 0 0,1 2 0 0 0,-1 0 0 0 0,7 3-606 0 0,-20-4 15 0 0,-9-2-9 0 0,0 0 0 0 0,0 0 1 0 0,0 1-1 0 0,0 0 0 0 0,0 0 0 0 0,0-1 1 0 0,0 2-1 0 0,0-1-6 0 0,-1-1-104 0 0,0 4-197 0 0,-2-4 228 0 0,1 0 0 0 0,-1 0 0 0 0,0 0 1 0 0,0 1-1 0 0,0-1 0 0 0,0 0 0 0 0,0 0 1 0 0,1 0-1 0 0,-1 0 0 0 0,0 0 0 0 0,0 1 0 0 0,0-1 1 0 0,0 0-1 0 0,0 0 0 0 0,0 0 0 0 0,0 0 1 0 0,0 1-1 0 0,0-1 0 0 0,0 0 0 0 0,0 0 0 0 0,0 0 1 0 0,1 0-1 0 0,-1 1 0 0 0,0-1 0 0 0,0 0 1 0 0,0 0-1 0 0,0 0 0 0 0,-1 1 0 0 0,1-1 0 0 0,0 0 1 0 0,0 0-1 0 0,0 0 0 0 0,0 0 0 0 0,0 1 1 0 0,0-1-1 0 0,0 0 0 0 0,0 0 0 0 0,0 0 0 0 0,0 0 1 0 0,0 1-1 0 0,-1-1 0 0 0,1 0 0 0 0,0 0 1 0 0,0 0-1 0 0,0 0 0 0 0,0 0 0 0 0,0 0 0 0 0,-1 1 73 0 0,0 0-522 0 0,0 1-1 0 0,-1-1 0 0 0,0 1 1 0 0,1-1-1 0 0,-1 1 1 0 0,0-1-1 0 0,1 0 0 0 0,-1 0 1 0 0,0 0-1 0 0,0 0 0 0 0,-1 1 523 0 0,-7 0-2346 0 0</inkml:trace>
  <inkml:trace contextRef="#ctx0" brushRef="#br0" timeOffset="36234.331">1539 3145 4144 0 0,'-22'8'428'0'0,"19"-7"52"0"0,-1 1 7155 0 0,7-1-1746 0 0,1 0-7839 0 0,7 1 2297 0 0,0-1-1 0 0,-1 0 1 0 0,1 0-1 0 0,10-2-346 0 0,0 1 67 0 0,11-1-846 0 0,0-2 0 0 0,22-4 779 0 0,-35 4-993 0 0</inkml:trace>
  <inkml:trace contextRef="#ctx0" brushRef="#br0" timeOffset="35139.739">269 3045 2672 0 0,'0'0'124'0'0,"0"0"164"0"0,0 0 627 0 0,0 0 275 0 0,0 0 53 0 0,0 0-41 0 0,0 0-190 0 0,0 0-85 0 0,0 0-20 0 0,0 0-46 0 0,0 0-178 0 0,0 0-78 0 0,0 0-18 0 0,0 0-37 0 0,0 0-138 0 0,0 2-57 0 0,-32 89 2339 0 0,-5 19-667 0 0,21-49-488 0 0,1 13-1539 0 0,15-70 41 0 0,-2 16 132 0 0,3-16-118 0 0,0-3 142 0 0,-1-1 57 0 0,0 0 8 0 0,1 0-237 0 0,0-1 0 0 0,1 1 0 0 0,-1 0 0 0 0,0-1 0 0 0,0 1 1 0 0,0-1-1 0 0,1 1 0 0 0,-1-1 0 0 0,0 0 0 0 0,0 1 0 0 0,0-1 0 0 0,0 0 0 0 0,0 0 0 0 0,0 0 0 0 0,0 0 0 0 0,0 0 0 0 0,-1 0 0 0 0,1 0 0 0 0,0 0 0 0 0,0 0 0 0 0,-1 0 0 0 0,1 0 0 0 0,0-2-25 0 0,12-33 20 0 0,-9 24 27 0 0,8-26-360 0 0,5-34 313 0 0,1-1-386 0 0,-10 38 224 0 0,-6 24 114 0 0,0 0 0 0 0,1 0 0 0 0,0 0 0 0 0,1 0 0 0 0,5-9 48 0 0,-5 9-40 0 0,-3 8 21 0 0,0 1 0 0 0,0-1-1 0 0,0 1 1 0 0,0 0 0 0 0,0-1-1 0 0,1 1 1 0 0,-1 0 0 0 0,1 0-1 0 0,1-2 20 0 0,-3 4-11 0 0,1 0-1 0 0,-1 0 1 0 0,1 0 0 0 0,0-1-1 0 0,-1 1 1 0 0,1 0-1 0 0,-1 0 1 0 0,1 0-1 0 0,0 0 1 0 0,-1 0 0 0 0,1 0-1 0 0,0 0 1 0 0,-1 0-1 0 0,1 0 1 0 0,-1 1-1 0 0,1-1 1 0 0,0 0 0 0 0,-1 0-1 0 0,1 1 1 0 0,-1-1-1 0 0,1 0 12 0 0,12 7-113 0 0,-4 4 55 0 0,0 0 0 0 0,0 0 1 0 0,-1 1-1 0 0,-1 0 0 0 0,0 1 0 0 0,5 10 58 0 0,18 31-72 0 0,-19-37 64 0 0,10 16 6 0 0,1-2 0 0 0,4 1 2 0 0,5 10 54 0 0,-28-35-44 0 0,-2-6-9 0 0,-1 0 0 0 0,0 0 0 0 0,1 0 0 0 0,-1 0 0 0 0,1 0 0 0 0,-1-1 0 0 0,1 1 0 0 0,0 0 0 0 0,-1 0 0 0 0,1 0 1 0 0,0-1-1 0 0,0 1 0 0 0,-1 0 0 0 0,1-1 0 0 0,0 1 0 0 0,0 0 0 0 0,0-1-1 0 0,-1 1 23 0 0,1 0-1 0 0,-1 0 1 0 0,0 0 0 0 0,0 0 0 0 0,0 0 0 0 0,0 0 0 0 0,0 0-1 0 0,0 0 1 0 0,0-1 0 0 0,-1 1 0 0 0,1 0 0 0 0,0 0 0 0 0,0 0-1 0 0,-1 0 1 0 0,1 0 0 0 0,-1-1 0 0 0,1 1 0 0 0,-1 0 0 0 0,1 0-1 0 0,-1-1 1 0 0,1 1 0 0 0,-1 0 0 0 0,1-1 0 0 0,-1 1-23 0 0,-8 3 156 0 0,-1 0 0 0 0,1-1 0 0 0,0 0 0 0 0,-1-1 0 0 0,1 0 0 0 0,-1 0 0 0 0,0-1 0 0 0,-3-1-156 0 0,-16 4 74 0 0,7-2-58 0 0,-1 0 0 0 0,1-2 0 0 0,-1 0 0 0 0,1-2-16 0 0,-34-6 64 0 0,35 1 482 0 0,7 2-2094 0 0,5 4-4569 0 0,9 1-459 0 0</inkml:trace>
  <inkml:trace contextRef="#ctx0" brushRef="#br0" timeOffset="35738.527">772 3373 5064 0 0,'0'0'389'0'0,"0"0"-32"0"0,0 0 795 0 0,2 17 4006 0 0,-2-2-4532 0 0,0-14-52 0 0,0-1 148 0 0,0 0 29 0 0,0 0-20 0 0,0 0-117 0 0,0 0-462 0 0,0 1 0 0 0,0-1 0 0 0,1 0 0 0 0,-1 1-1 0 0,0-1 1 0 0,0 0 0 0 0,0 1 0 0 0,1-1 0 0 0,-1 0 0 0 0,0 1 0 0 0,0-1 0 0 0,1 0-1 0 0,-1 0 1 0 0,0 1 0 0 0,0-1 0 0 0,1 0 0 0 0,-1 0 0 0 0,0 0 0 0 0,1 1-1 0 0,-1-1-151 0 0,2-1 91 0 0,-1 1-1 0 0,1 0 0 0 0,0-1 0 0 0,-1 1 0 0 0,1-1 0 0 0,-1 1 0 0 0,1-1 0 0 0,-1 0 0 0 0,1 0 1 0 0,-1 1-1 0 0,0-1 0 0 0,1 0 0 0 0,-1 0 0 0 0,0-1 0 0 0,0 1 0 0 0,0 0 0 0 0,0 0 0 0 0,0-1 1 0 0,0 1-1 0 0,0 0 0 0 0,0-1 0 0 0,0 1 0 0 0,-1-1 0 0 0,1 1 0 0 0,0-1 0 0 0,-1 1 0 0 0,1-2-90 0 0,2-8 239 0 0,0 0-1 0 0,0 0 1 0 0,0-10-239 0 0,0 4 155 0 0,26-146 173 0 0,-26 148-310 0 0,0-1-1 0 0,4-6-17 0 0,4-25 29 0 0,-9 39-27 0 0,0 0-1 0 0,0 0 0 0 0,1 0 1 0 0,0 0-1 0 0,3-5-1 0 0,-4 9-8 0 0,0 0 1 0 0,1 0-1 0 0,-1 0 1 0 0,1 1-1 0 0,0-1 1 0 0,0 1-1 0 0,0-1 1 0 0,0 1-1 0 0,0 0 1 0 0,1 1-1 0 0,0-1 8 0 0,-3 2-8 0 0,0 1 0 0 0,0-1-1 0 0,1 1 1 0 0,-1-1 0 0 0,0 1-1 0 0,0 0 1 0 0,1-1-1 0 0,-1 1 1 0 0,0 0 0 0 0,1 0-1 0 0,-1 0 1 0 0,0 0 0 0 0,0 0-1 0 0,1 0 1 0 0,-1 1 0 0 0,0-1-1 0 0,1 0 1 0 0,-1 1 0 0 0,0-1-1 0 0,0 1 1 0 0,0-1-1 0 0,0 1 1 0 0,1-1 0 0 0,-1 1-1 0 0,0 0 1 0 0,0 0 0 0 0,0 0-1 0 0,0-1 1 0 0,0 1 0 0 0,0 0-1 0 0,-1 0 1 0 0,1 0 0 0 0,0 1 7 0 0,5 5-57 0 0,0 0 0 0 0,-1 1 0 0 0,0 0 0 0 0,1 4 58 0 0,-1-3-13 0 0,3 7-59 0 0,0 0 0 0 0,4 14 72 0 0,3 8-3 0 0,1 1 3 0 0,-10-21 0 0 0,1-1 0 0 0,3 3 0 0 0,-7-11 0 0 0,-2-6 0 0 0,-1-1 0 0 0,1 0 0 0 0,0 0 0 0 0,0 0 0 0 0,0 0 0 0 0,1 0 0 0 0,-1 0 0 0 0,0 0 0 0 0,1 0 0 0 0,-1 0 0 0 0,1-1 0 0 0,0 1 0 0 0,-2-1 24 0 0,1-1 0 0 0,-1 0 0 0 0,0 1-1 0 0,1-1 1 0 0,-1 0 0 0 0,0 1 0 0 0,1-1 0 0 0,-1 0-1 0 0,1 1 1 0 0,-1-1 0 0 0,1 0 0 0 0,-1 0 0 0 0,1 1-1 0 0,-1-1 1 0 0,0 0 0 0 0,1 0 0 0 0,-1 0 0 0 0,1 0-1 0 0,0 0 1 0 0,-1 0 0 0 0,1 0 0 0 0,-1 0-1 0 0,1 0 1 0 0,-1 0 0 0 0,1 0 0 0 0,-1 0 0 0 0,1 0-1 0 0,-1 0 1 0 0,1 0 0 0 0,-1-1 0 0 0,1 1-24 0 0,0-1 54 0 0,0 1 1 0 0,0-1-1 0 0,0 0 1 0 0,0 0-1 0 0,0 0 0 0 0,0 0 1 0 0,0 0-1 0 0,0-1 1 0 0,0 1-1 0 0,0 0 1 0 0,0-1-55 0 0,3-5 199 0 0,-1 0 1 0 0,0 0 0 0 0,0 0 0 0 0,-1-2-200 0 0,2-10 156 0 0,-1 1 0 0 0,-1-1 0 0 0,-1 0 0 0 0,0 1 0 0 0,-2-1-156 0 0,1 14 8 0 0,0-196 127 0 0,0 200-202 0 0,0 1-57 0 0,0 0-184 0 0,0 0-78 0 0,3 1-26 0 0,0 1 0 0 0,0 0 0 0 0,-1-1 0 0 0,1 1 0 0 0,-1 0 0 0 0,1 0 1 0 0,-1 0-1 0 0,0 1 0 0 0,2 0 412 0 0,-3-1-505 0 0,6 6-1345 0 0</inkml:trace>
  <inkml:trace contextRef="#ctx0" brushRef="#br0" timeOffset="40487.126">4574 3021 9672 0 0,'0'0'748'0'0,"14"2"2824"0"0,18 7 650 0 0,1 1-3894 0 0,-25-8-18 0 0,0 0 0 0 0,0 0 0 0 0,1-1 0 0 0,3 0-310 0 0,12 2 432 0 0,19 2 76 0 0,2-2 0 0 0,23-2-508 0 0,56-4 159 0 0,-84 0-2325 0 0,-23 0 838 0 0</inkml:trace>
  <inkml:trace contextRef="#ctx0" brushRef="#br0" timeOffset="41956.637">5494 3059 6592 0 0,'0'0'298'0'0,"0"0"-3"0"0,0 0-127 0 0,0 0 160 0 0,0 0 89 0 0,0 0 21 0 0,0 0 14 0 0,0 0 49 0 0,0 0 19 0 0,0 0 7 0 0,0 0-39 0 0,0 0-170 0 0,8 2 148 0 0,72-6 534 0 0,46-2-80 0 0,1 0-663 0 0,97 4 326 0 0,-61-4-455 0 0,-121 6-119 0 0,241-5 174 0 0,-81 3 162 0 0,-105 3-321 0 0,168 5-97 0 0,162-8 433 0 0,-180-4-422 0 0,-90 0 484 0 0,-5 0-750 0 0,17 1 656 0 0,57 0-1262 0 0,-50 2 988 0 0,-33 0-54 0 0,-14-3-64 0 0,39-2 64 0 0,-146 8-1 0 0,-13-1 5 0 0,0 1 0 0 0,-1 0-1 0 0,6 1-3 0 0,0 0 18 0 0,-1-1 1 0 0,1 0-1 0 0,6-2-18 0 0,19 0-1 0 0,13-3-70 0 0,-26 2 46 0 0,86-11 25 0 0,-52 8 8 0 0,-5 1 37 0 0,14 2-45 0 0,67 6 779 0 0,-97-6-779 0 0,-30 1 10 0 0,9-3 54 0 0,-8-4-437 0 0,-9 9 128 0 0</inkml:trace>
  <inkml:trace contextRef="#ctx0" brushRef="#br0" timeOffset="36782.02">2244 2798 16559 0 0,'0'0'374'0'0,"0"0"54"0"0,0 0 22 0 0,0 0-44 0 0,1 2-264 0 0,0 2-141 0 0,-1 0 0 0 0,1 0 0 0 0,-1 0 0 0 0,0-1 0 0 0,0 1 0 0 0,0 0-1 0 0,0 0 1 0 0,-1 0 0 0 0,0 0 0 0 0,0 1-1 0 0,-14 42 442 0 0,6-17 285 0 0,3-13-168 0 0,-1 0 0 0 0,-5 10-559 0 0,-11 25 586 0 0,6-8-406 0 0,11-28 28 0 0,0-1 0 0 0,1 1 0 0 0,-2 7-208 0 0,6-19 17 0 0,1 1-13 0 0,-1-1 0 0 0,0 0 0 0 0,-1 0-1 0 0,1 0 1 0 0,-1 0 0 0 0,-1 2-4 0 0,3-6 64 0 0,0 0 2 0 0,0 0-2 0 0,9-18-84 0 0,0-6-1168 0 0,6-24 1188 0 0,-3 6-877 0 0,-7 23 473 0 0,-1 0 0 0 0,-1-1 0 0 0,1-12 404 0 0,-1 6-303 0 0,4-16 303 0 0,-5 30 0 0 0,5-18 243 0 0,-6 29-189 0 0,-1 0 0 0 0,1 0 0 0 0,-1 0 0 0 0,0-1 1 0 0,1 1-1 0 0,0 0 0 0 0,-1 0 0 0 0,1 0 0 0 0,0 0 1 0 0,-1 0-1 0 0,1 0 0 0 0,0 0 0 0 0,0 1 0 0 0,0-1 1 0 0,0 0-1 0 0,0 0 0 0 0,0 0 0 0 0,0 1 0 0 0,0-1-54 0 0,1 1 138 0 0,10 5 58 0 0,-9-3-189 0 0,1 0 0 0 0,-1 0 0 0 0,1 0-1 0 0,-1 1 1 0 0,0-1 0 0 0,0 1 0 0 0,0 0 0 0 0,0 0 0 0 0,0 0 0 0 0,-1 0 0 0 0,2 3-7 0 0,25 43 121 0 0,-22-37-100 0 0,9 13 65 0 0,-11-18-63 0 0,-1 0-1 0 0,0 0 1 0 0,0 0-1 0 0,2 6-22 0 0,-5-10 0 0 0,1 0 0 0 0,0 0-1 0 0,0 0 1 0 0,0 0-1 0 0,0 0 1 0 0,0-1-1 0 0,2 3 1 0 0,-1-2-10 0 0,-1-1 0 0 0,0 1 0 0 0,1 0 0 0 0,-2-1 0 0 0,1 1 0 0 0,0 0 0 0 0,1 3 10 0 0,1 3-2 0 0,0-1 0 0 0,0 0 0 0 0,1-1 0 0 0,0 1 0 0 0,1-1 1 0 0,-1 0-1 0 0,3 1 2 0 0,-2 0-2 0 0,2 6 1 0 0,-7-13 7 0 0,-1 1-1 0 0,0-1 0 0 0,1 0 0 0 0,0 0 0 0 0,-1 0 0 0 0,1 0 0 0 0,-1 0 0 0 0,1 0 0 0 0,0 0 0 0 0,0 0 1 0 0,0 0-1 0 0,0-1 0 0 0,0 2-5 0 0,-16 11 768 0 0,9-11-669 0 0,0 0 1 0 0,0 0 0 0 0,0-1 0 0 0,0 0 0 0 0,0 0 0 0 0,0-1-1 0 0,0 1 1 0 0,-1-1-100 0 0,-54-4 177 0 0,38 2-114 0 0,-162-16-1389 0 0,160 17-3190 0 0,19 1 2839 0 0</inkml:trace>
  <inkml:trace contextRef="#ctx0" brushRef="#br0" timeOffset="37300.643">2484 3256 2304 0 0,'2'0'101'0'0,"0"0"-53"0"0,0 0 0 0 0,0 0 0 0 0,1 0-1 0 0,-1 1 1 0 0,0-1 0 0 0,1 1 0 0 0,-1-1 0 0 0,0 1-1 0 0,0 0 1 0 0,0 0 0 0 0,0 0 0 0 0,1 0-48 0 0,7 3 2761 0 0,-2-1 872 0 0,-6-3 188 0 0,1 0 261 0 0,9-3-700 0 0,-12 1-3288 0 0,0 1 0 0 0,1-1-1 0 0,-1 0 1 0 0,0 1 0 0 0,1 0 0 0 0,-1-1-1 0 0,1 1 1 0 0,0-1 0 0 0,0 1 0 0 0,-1 0-1 0 0,1-1 1 0 0,1 1-94 0 0,-1-1 48 0 0,0 0 1 0 0,0 1-1 0 0,0-1 0 0 0,0 0 0 0 0,-1 1 0 0 0,1-1 0 0 0,0 0 0 0 0,-1 0 1 0 0,1 1-1 0 0,-1-2-48 0 0,2-6 103 0 0,-1 0 1 0 0,2 0 0 0 0,2-8-104 0 0,-2 9 24 0 0,-1 0 1 0 0,0 0-1 0 0,0-1 1 0 0,0-5-25 0 0,4-18 65 0 0,-5 24-49 0 0,1 0-1 0 0,-1 0 1 0 0,0 0 0 0 0,-1-1-16 0 0,1-16 26 0 0,1 1 0 0 0,2-4-26 0 0,-2 17 1 0 0,1-27-49 0 0,-3 25-2 0 0,1 1 0 0 0,1 0 0 0 0,3-12 50 0 0,0-9-84 0 0,-5 28 71 0 0,0 0 0 0 0,1-1 0 0 0,0 1 0 0 0,0 0 0 0 0,1 0 0 0 0,-1 0 0 0 0,2-4 13 0 0,6-12-59 0 0,-9 18 52 0 0,0 1-1 0 0,1 0 0 0 0,0 0 0 0 0,-1 0 0 0 0,1 0 1 0 0,0 0-1 0 0,0 0 0 0 0,0 0 0 0 0,1 0 1 0 0,-1 0-1 0 0,0 0 0 0 0,1 1 0 0 0,-1-1 0 0 0,1 1 1 0 0,-1-1-1 0 0,1 1 0 0 0,0-1 0 0 0,1 0 8 0 0,-2 2-11 0 0,0-1 0 0 0,0 1 0 0 0,0 0 0 0 0,0-1 0 0 0,0 1-1 0 0,0 0 1 0 0,0 0 0 0 0,0 0 0 0 0,0-1 0 0 0,0 1 0 0 0,0 0 0 0 0,0 0 0 0 0,0 1-1 0 0,1-1 1 0 0,-1 0 0 0 0,0 0 0 0 0,0 0 0 0 0,0 1 0 0 0,0-1 0 0 0,0 1-1 0 0,0-1 1 0 0,0 1 11 0 0,1 0-18 0 0,0 0-1 0 0,0 1 1 0 0,0-1-1 0 0,-1 1 1 0 0,1 0-1 0 0,0 0 1 0 0,-1-1-1 0 0,1 1 1 0 0,-1 0-1 0 0,1 1 19 0 0,1 2-25 0 0,0 0 0 0 0,-1 0 0 0 0,0 0-1 0 0,0 0 1 0 0,0 0 0 0 0,0 1 0 0 0,-1-1-1 0 0,0 1 1 0 0,0 1 25 0 0,0 3-14 0 0,1 0-1 0 0,0 1 1 0 0,0-1-1 0 0,2 3 15 0 0,7 32-25 0 0,-9-35 25 0 0,1 0 0 0 0,0 0 0 0 0,0-1 0 0 0,1 1 0 0 0,3 6 0 0 0,6 13 0 0 0,-11-24 0 0 0,1 1 0 0 0,0-1 0 0 0,0 0 0 0 0,1 0 0 0 0,-1-1 0 0 0,3 3 0 0 0,-2-2 0 0 0,0 0 0 0 0,-1 0 0 0 0,1 1 0 0 0,1 3 0 0 0,-4-8 5 0 0,0 0-1 0 0,0 1 0 0 0,0-1 1 0 0,0 0-1 0 0,0 1 0 0 0,1-1 1 0 0,-1 0-1 0 0,0 0 0 0 0,1 0 1 0 0,-1 0-1 0 0,1 0 0 0 0,-1 0 1 0 0,1-1-1 0 0,1 2-4 0 0,6 3 235 0 0,-7-5-216 0 0,-1 0-1 0 0,1 1 0 0 0,-1-1 0 0 0,1 0 1 0 0,0 0-1 0 0,-1 0 0 0 0,1 0 1 0 0,-1 0-1 0 0,1 0 0 0 0,0-1 0 0 0,-1 1 1 0 0,1 0-1 0 0,-1-1 0 0 0,2 0-18 0 0,-2 0 86 0 0,1 0 0 0 0,-1 0 0 0 0,0 0 0 0 0,0 0 1 0 0,0 0-1 0 0,1-1 0 0 0,-1 1 0 0 0,-1 0 0 0 0,2-2-86 0 0,2-2 209 0 0,2-3 5 0 0,-1-1-1 0 0,0 1 1 0 0,0-1-1 0 0,-1 0 0 0 0,0-1 1 0 0,0 1-1 0 0,0-4-213 0 0,-2 5 70 0 0,0 4-35 0 0,-1-1-1 0 0,-1 1 1 0 0,1 0-1 0 0,-1-1 1 0 0,1 1-1 0 0,-2-5-34 0 0,3-19 123 0 0,1 16-110 0 0,-1 5-3 0 0,-1 1 0 0 0,0-1-1 0 0,0 1 1 0 0,0-1 0 0 0,-1 1 0 0 0,0-1 0 0 0,-1-5-10 0 0,0 3 0 0 0,1-1 0 0 0,0 0-1 0 0,0-5 1 0 0,1 7 3 0 0,-1 1-1 0 0,0-1 0 0 0,0 1 0 0 0,-1-1 0 0 0,0 1 0 0 0,-1-4-2 0 0,1 7 13 0 0,0 0-1 0 0,0 0 1 0 0,1 0 0 0 0,0-1-1 0 0,-1 1 1 0 0,1 0-1 0 0,1-1 1 0 0,-1 1 0 0 0,1-1-13 0 0,-1 4 0 0 0,0 0 1 0 0,0 0 0 0 0,0 1-1 0 0,0-1 1 0 0,0 0-1 0 0,0 1 1 0 0,0-1 0 0 0,0 0-1 0 0,0 0 1 0 0,0 1 0 0 0,-1-1-1 0 0,1 0 1 0 0,0 1 0 0 0,0-1-1 0 0,-1 0 1 0 0,1 1 0 0 0,-1-1-1 0 0,1 1 1 0 0,0-1-1 0 0,-1 0 1 0 0,1 1-3 0 0,-1-1 1 0 0,1 1 0 0 0,-1-1 0 0 0,1 0-1 0 0,0 1 1 0 0,-1-1 0 0 0,1 0 0 0 0,0 1 0 0 0,0-1-1 0 0,-1 0 1 0 0,1 1 0 0 0,0-1 0 0 0,0 0-1 0 0,0 0 1 0 0,0 0 1 0 0,1-3-96 0 0,-1 3-77 0 0,0 1-4 0 0,0 0 7 0 0,3 1-84 0 0,-3-1 180 0 0,1 1 1 0 0,0-1-1 0 0,0 1 1 0 0,0-1-1 0 0,0 1 1 0 0,0 0 0 0 0,0-1-1 0 0,-1 1 1 0 0,1 0-1 0 0,0-1 1 0 0,-1 1 0 0 0,1 0-1 0 0,0 0 1 0 0,-1 0-1 0 0,1 0 1 0 0,-1 0-1 0 0,1-1 1 0 0,-1 1 0 0 0,0 0-1 0 0,1 0 1 0 0,-1 0-1 0 0,0 0 1 0 0,0 0 0 0 0,0 0-1 0 0,1 0 1 0 0,-1 0-1 0 0,0 0 1 0 0,0 0-1 0 0,-1 0 1 0 0,1 1 73 0 0,0 0-254 0 0,0 0 1 0 0,0 0-1 0 0,0 0 0 0 0,0 0 1 0 0,1 0-1 0 0,-1-1 1 0 0,0 1-1 0 0,1 0 0 0 0,-1 0 1 0 0,2 1 253 0 0,-1 1-633 0 0,3 10-1924 0 0</inkml:trace>
  <inkml:trace contextRef="#ctx0" brushRef="#br0" timeOffset="37586.669">3096 3049 15464 0 0,'0'0'348'0'0,"5"5"469"0"0,-6 6-344 0 0,0 0-416 0 0,1-9-21 0 0,0 0-1 0 0,0 0 0 0 0,0 0 0 0 0,0 1 0 0 0,0-1 0 0 0,0 0 0 0 0,-1 0 0 0 0,1 0 1 0 0,-1 0-1 0 0,0 2-35 0 0,0-2 114 0 0,0 0 1 0 0,1 0-1 0 0,-1 0 1 0 0,1 0-1 0 0,-1 0 0 0 0,1 1 1 0 0,0-1-1 0 0,0 0 1 0 0,0 0-1 0 0,0 1-114 0 0,1 0 172 0 0,-1 0-1 0 0,0 0 0 0 0,0 0 1 0 0,-1 0-1 0 0,1 0 0 0 0,0 0 1 0 0,-2 3-172 0 0,2-3 105 0 0,-1-1 0 0 0,1 0 0 0 0,-1 1 0 0 0,1-1 0 0 0,0 1 0 0 0,0-1 1 0 0,0 1-1 0 0,0-1 0 0 0,0 1 0 0 0,1 1-105 0 0,1 13 349 0 0,-2-16-322 0 0,0 1-1 0 0,0-1 0 0 0,0 1 1 0 0,1-1-1 0 0,-1 1 0 0 0,0-1 1 0 0,0 1-1 0 0,1-1 0 0 0,-1 0 1 0 0,1 1-1 0 0,-1-1 0 0 0,1 0 1 0 0,0 1-1 0 0,-1-1 0 0 0,1 0 1 0 0,1 1-27 0 0,-1 0 18 0 0,0 0 0 0 0,0-1 0 0 0,1 1 0 0 0,-1-1 0 0 0,1 1 1 0 0,-1-1-1 0 0,1 0 0 0 0,0 1 0 0 0,-1-1 0 0 0,1 0 0 0 0,0 0 0 0 0,0 0 1 0 0,0 0-1 0 0,0-1 0 0 0,0 1 0 0 0,0 0 0 0 0,0-1 0 0 0,0 1 0 0 0,0-1 1 0 0,0 0-1 0 0,0 0 0 0 0,0 0 0 0 0,0 0 0 0 0,0 0 0 0 0,0 0 0 0 0,0 0 1 0 0,0-1-1 0 0,2 0-18 0 0,5-1 70 0 0,-5 1-37 0 0,1 0-1 0 0,0 0 1 0 0,-1 0-1 0 0,0-1 1 0 0,1 0-1 0 0,-1 0 1 0 0,0 0-1 0 0,0 0 1 0 0,0-1-1 0 0,0 1 1 0 0,1-2-33 0 0,7-7 25 0 0,-8 8 5 0 0,0 0-1 0 0,0 0 0 0 0,0-1 1 0 0,-1 0-1 0 0,1 0 1 0 0,-1 0-1 0 0,0 0 1 0 0,0 0-1 0 0,0 0 0 0 0,-1-1 1 0 0,0 0-1 0 0,1 0-29 0 0,6-10 119 0 0,-8 14-109 0 0,0 0 0 0 0,0 0 1 0 0,-1 0-1 0 0,1 0 0 0 0,0 0 1 0 0,0 0-1 0 0,-1 0 0 0 0,1 0 0 0 0,-1 0 1 0 0,1 0-1 0 0,-1 0 0 0 0,1 0 1 0 0,-1 0-1 0 0,0 0 0 0 0,1-1 1 0 0,-1 1-1 0 0,0 0 0 0 0,0 0 0 0 0,0-1 1 0 0,0 1-1 0 0,0 0 0 0 0,0 0 1 0 0,-1 0-1 0 0,1-1 0 0 0,0 0-10 0 0,-1 0 13 0 0,0-1-1 0 0,0 1 1 0 0,0-1 0 0 0,-1 1-1 0 0,1 0 1 0 0,0 0-1 0 0,-1-1 1 0 0,0 1 0 0 0,1 0-1 0 0,-1 0 1 0 0,0 0-1 0 0,0 0 1 0 0,0 1 0 0 0,0-1-1 0 0,-1 1 1 0 0,1-1-1 0 0,0 1 1 0 0,-1 0 0 0 0,1 0-1 0 0,-1 0 1 0 0,1 0-1 0 0,-1 0 1 0 0,1 0-1 0 0,-1 1 1 0 0,0-1 0 0 0,1 1-1 0 0,-1 0-12 0 0,-5-1-219 0 0,1 2 0 0 0,0-1-1 0 0,-1 1 1 0 0,1 0 0 0 0,0 0-1 0 0,0 1 1 0 0,0 0 0 0 0,0 0-1 0 0,0 1 1 0 0,-1 1 219 0 0,-9 4-1123 0 0</inkml:trace>
  <inkml:trace contextRef="#ctx0" brushRef="#br0" timeOffset="39927.614">4020 2477 3224 0 0,'0'0'143'0'0,"0"0"31"0"0,0 0 30 0 0,1-6 3389 0 0,-1-3 3805 0 0,-1 8-7327 0 0,0 0 0 0 0,1 1 0 0 0,-1-1 1 0 0,0 0-1 0 0,0 0 0 0 0,0 0 1 0 0,0 1-1 0 0,-1-1 0 0 0,1 0 0 0 0,0 1 1 0 0,0-1-1 0 0,0 1 0 0 0,0 0 1 0 0,-1-1-1 0 0,1 1 0 0 0,0 0 0 0 0,0-1 1 0 0,-1 1-1 0 0,1 0 0 0 0,0 0 1 0 0,-1 0-72 0 0,-32 4 311 0 0,19-2-190 0 0,-37 3-92 0 0,23-1-55 0 0,0-2 1 0 0,0-1-1 0 0,1-1 0 0 0,-22-3 26 0 0,5-2-11 0 0,20 2 323 0 0,-1 0-1 0 0,-13-6-311 0 0,30 7 176 0 0,-41-9 1516 0 0,41 21-1524 0 0,8-9-167 0 0,1-1 0 0 0,-1 0-1 0 0,1 0 1 0 0,0 1-1 0 0,-1-1 1 0 0,1 1-1 0 0,0-1 1 0 0,0 0-1 0 0,-1 1 1 0 0,1-1 0 0 0,0 1-1 0 0,0-1 1 0 0,-1 1-1 0 0,1-1 1 0 0,0 1-1 0 0,0-1 1 0 0,0 1 0 0 0,0-1-1 0 0,0 1 1 0 0,0-1-1 0 0,0 1 1 0 0,0-1-1 0 0,0 1 1 0 0,0-1-1 0 0,0 0 1 0 0,0 1 0 0 0,0-1-1 0 0,0 3 0 0 0,-3 24 0 0 0,2 0 0 0 0,0 1 0 0 0,2 0 0 0 0,3 22 0 0 0,4 72 0 0 0,3-5 218 0 0,5 44 236 0 0,-8-108-356 0 0,-2 0-1 0 0,-3 1 0 0 0,-2 0 1 0 0,-3 17-98 0 0,-2-43 63 0 0,-1 0 0 0 0,-2-1 0 0 0,-1 0 1 0 0,-5 13-64 0 0,7-24 48 0 0,-4 11 1 0 0,6-19-31 0 0,1 0 1 0 0,0 0-1 0 0,1 0 0 0 0,-1 1 1 0 0,2-1-1 0 0,-1 0 0 0 0,1 2-18 0 0,1-8 19 0 0,0 1-1 0 0,0-1 0 0 0,0 0 1 0 0,0 0-1 0 0,0 0 0 0 0,1 0 1 0 0,-1 0-1 0 0,1 0 0 0 0,-1 0 1 0 0,1 0-1 0 0,0 0 0 0 0,0 0 1 0 0,0 0-1 0 0,0 0 0 0 0,0-1 1 0 0,0 1-1 0 0,1 0 0 0 0,-1-1 1 0 0,1 1-1 0 0,-1-1 0 0 0,1 1 1 0 0,-1-1-1 0 0,1 0 0 0 0,0 0 1 0 0,-1 1-1 0 0,1-1 0 0 0,0 0 1 0 0,0-1-1 0 0,0 1 0 0 0,0 0 1 0 0,0 0-1 0 0,0-1 0 0 0,2 1-18 0 0,6 0 129 0 0,1 0 0 0 0,0 0 0 0 0,0-1 0 0 0,0-1 0 0 0,-1 0 0 0 0,4-1-129 0 0,8 0 60 0 0,12-2 32 0 0,0-1 0 0 0,11-5-92 0 0,-7 1-291 0 0,22 0 291 0 0,-43 6-5165 0 0,-15 3 3993 0 0,5-1-5618 0 0</inkml:trace>
  <inkml:trace contextRef="#ctx0" brushRef="#br0" timeOffset="40254.158">4172 2881 3680 0 0,'0'0'284'0'0,"0"0"261"0"0,0 0 1791 0 0,0 0 797 0 0,1 1 1236 0 0,1 5-1533 0 0,4 43-1946 0 0,-5-25-221 0 0,-1 18 308 0 0,-1-23-500 0 0,0 0 0 0 0,3 18-477 0 0,-1-19 210 0 0,0 0 0 0 0,-2 0 0 0 0,0 3-210 0 0,-3 1-162 0 0,-2 14 771 0 0,7-20-2804 0 0,4-2-3435 0 0,-4-13-383 0 0</inkml:trace>
  <inkml:trace contextRef="#ctx0" brushRef="#br0" timeOffset="49786.569">8833 3520 7832 0 0,'0'0'356'0'0,"0"0"-7"0"0,14-3 1990 0 0,11 0 4422 0 0,2 0-4628 0 0,14 2-1088 0 0,-6 1-617 0 0,0 0-1 0 0,0 3 1 0 0,2 1-428 0 0,-12-1 94 0 0,23 1-94 0 0,-17-3-5836 0 0,-31-1-328 0 0</inkml:trace>
  <inkml:trace contextRef="#ctx0" brushRef="#br0" timeOffset="50073.948">9011 3375 5984 0 0,'0'0'464'0'0,"0"0"-35"0"0,0 0 991 0 0,0 0 461 0 0,0 0 95 0 0,0 0-152 0 0,0 0-724 0 0,0 0-314 0 0,0 0-68 0 0,0 0-46 0 0,0 0-143 0 0,0 14 831 0 0,3 106 1711 0 0,-3-87-2931 0 0,-1-19-104 0 0,0 0 0 0 0,2 1-1 0 0,-1-1 1 0 0,2 0 0 0 0,0 0 0 0 0,1 1 0 0 0,1 1-36 0 0,-4-14-96 0 0,1 0 1 0 0,0 0 0 0 0,0 0 0 0 0,0-1 0 0 0,1 1 0 0 0,-1 0-1 0 0,0 0 1 0 0,1-1 0 0 0,-1 1 0 0 0,1-1 0 0 0,-1 1 0 0 0,1-1-1 0 0,0 0 1 0 0,-1 0 0 0 0,1 1 0 0 0,0-1 0 0 0,0 0 0 0 0,0-1-1 0 0,0 1 1 0 0,0 0 0 0 0,0 0 0 0 0,0-1 0 0 0,1 1 95 0 0,0-1-765 0 0,0 0 0 0 0,0 1-1 0 0,0-1 1 0 0,0 0 0 0 0,0 0 0 0 0,0 0 0 0 0,0-1 0 0 0,0 1 0 0 0,0-1 0 0 0,0 0 765 0 0,13-4-5533 0 0</inkml:trace>
  <inkml:trace contextRef="#ctx0" brushRef="#br0" timeOffset="50266.291">9682 3325 4144 0 0,'0'0'494'0'0,"0"-1"1"0"0,0 0 0 0 0,0 0-1 0 0,0 1 1 0 0,0-1-1 0 0,0 0 1 0 0,0 1-1 0 0,0-1 1 0 0,-1 0-1 0 0,1 1 1 0 0,0-1-1 0 0,0 0 1 0 0,-1 1 0 0 0,1-1-1 0 0,0 0 1 0 0,-1 1-1 0 0,1-1 1 0 0,-1 1-1 0 0,1-1 1 0 0,-1 1-1 0 0,1-1-494 0 0,-1 1 248 0 0,1 0 0 0 0,-1-1-1 0 0,0 1 1 0 0,1 0 0 0 0,-1 0-1 0 0,0-1 1 0 0,1 1-1 0 0,-1 0 1 0 0,0 0 0 0 0,0 0-1 0 0,1 0 1 0 0,-1 0 0 0 0,0 0-1 0 0,1 0 1 0 0,-1 0-1 0 0,0 0 1 0 0,0 0-248 0 0,-3 1 84 0 0,0 1 0 0 0,0-1 0 0 0,0 1 0 0 0,0 0 0 0 0,-3 2-84 0 0,2-2 384 0 0,-2 1-267 0 0,-33 16 822 0 0,-6 7-939 0 0,34-19 59 0 0,0 1 1 0 0,1 0-1 0 0,0 1 0 0 0,0 0 0 0 0,-8 10-59 0 0,16-16 0 0 0,1 1 0 0 0,-1-1 0 0 0,1 1 0 0 0,0-1 0 0 0,0 1 0 0 0,0 0 0 0 0,0 0 0 0 0,1 0 0 0 0,0 0 0 0 0,-1 0 0 0 0,1 0 0 0 0,1 0 0 0 0,-1 1 0 0 0,1-3 0 0 0,-1 1 0 0 0,1-1 0 0 0,0 1 0 0 0,1-1 0 0 0,-1 0 0 0 0,0 1 0 0 0,1-1 0 0 0,-1 0 0 0 0,1 1 0 0 0,0-1 0 0 0,0 0 0 0 0,0 1 0 0 0,0-1 0 0 0,0 0 0 0 0,0 0 0 0 0,0 0 0 0 0,1 0 0 0 0,-1 0 0 0 0,1 0 0 0 0,0-1 0 0 0,-1 1 0 0 0,1 0 0 0 0,1 0 0 0 0,24 25 0 0 0,51 32 0 0 0,-72-53 12 0 0,0 1 99 0 0,-6-6-102 0 0,0-1-1 0 0,1 0 1 0 0,-1 1-1 0 0,0-1 1 0 0,1 0 0 0 0,-1 1-1 0 0,0-1 1 0 0,1 1-1 0 0,-1-1 1 0 0,0 1-1 0 0,0-1 1 0 0,0 1-1 0 0,1-1 1 0 0,-1 0-1 0 0,0 1 1 0 0,0-1 0 0 0,0 1-1 0 0,0-1 1 0 0,0 1-1 0 0,0-1 1 0 0,0 1-1 0 0,0-1 1 0 0,0 1-1 0 0,0-1 1 0 0,0 1 0 0 0,0-1-1 0 0,0 1 1 0 0,-1-1-1 0 0,1 1 1 0 0,0-1-1 0 0,0 1 1 0 0,0-1-1 0 0,-1 1 1 0 0,1-1-1 0 0,0 0 1 0 0,-1 1-9 0 0,0 1 29 0 0,0 0 0 0 0,0 0 1 0 0,-1 0-1 0 0,1 0 0 0 0,-1 0 0 0 0,1 0 0 0 0,-1 0 0 0 0,0 0 1 0 0,0-1-1 0 0,0 1 0 0 0,0-1 0 0 0,0 0 0 0 0,0 1 1 0 0,0-1-1 0 0,0 0 0 0 0,0 0 0 0 0,-1 0 0 0 0,1-1 0 0 0,-2 1-28 0 0,-8 2 99 0 0,1-1 0 0 0,0 0 0 0 0,-11 0-100 0 0,-2 0-132 0 0,15-1-671 0 0,0 0 0 0 0,0 0 1 0 0,0-1-1 0 0,-6-1 803 0 0,6-1-2375 0 0</inkml:trace>
  <inkml:trace contextRef="#ctx0" brushRef="#br0" timeOffset="50601.074">9766 3562 13360 0 0,'0'0'1026'0'0,"0"5"604"0"0,-4 12 1670 0 0,-4 16-2089 0 0,-5 28-499 0 0,13-59-687 0 0,0 0 0 0 0,0 0-1 0 0,0 0 1 0 0,1-1 0 0 0,-1 1 0 0 0,0 0-1 0 0,1 0 1 0 0,-1 0 0 0 0,1 0-1 0 0,0 0 1 0 0,-1-1 0 0 0,1 1 0 0 0,0 0-1 0 0,0-1 1 0 0,0 1 0 0 0,0 0-1 0 0,0-1 1 0 0,1 0 0 0 0,-1 1 0 0 0,0-1-1 0 0,1 0 1 0 0,0 1-25 0 0,1 0 22 0 0,-1 0-1 0 0,1 0 1 0 0,-1 0 0 0 0,1-1 0 0 0,-1 1-1 0 0,1-1 1 0 0,0 1 0 0 0,0-1 0 0 0,0 0-1 0 0,-1-1 1 0 0,1 1 0 0 0,0 0 0 0 0,0-1-1 0 0,1 1-21 0 0,2-1 33 0 0,-1-1-1 0 0,0 1 1 0 0,0-1-1 0 0,0 0 1 0 0,1 0-1 0 0,-1-1 1 0 0,0 1-1 0 0,0-1 1 0 0,-1 0-1 0 0,1-1 1 0 0,0 1-1 0 0,-1-1 1 0 0,3-2-33 0 0,-4 3 23 0 0,0 0 0 0 0,-1-1 0 0 0,1 1-1 0 0,-1-1 1 0 0,1 1 0 0 0,-1-1 0 0 0,0 0 0 0 0,0 0 0 0 0,0 0 0 0 0,-1 0-1 0 0,1 0 1 0 0,-1-1 0 0 0,0 1 0 0 0,0 0 0 0 0,0-1 0 0 0,0 1 0 0 0,0-1 0 0 0,-1 1-1 0 0,1-1 1 0 0,-1-1-23 0 0,0 1 7 0 0,-1 1-1 0 0,1 0 0 0 0,-1-1 1 0 0,1 1-1 0 0,-1 0 0 0 0,0 0 1 0 0,-1 0-1 0 0,1 0 0 0 0,0 0 1 0 0,-1 0-1 0 0,0 0 0 0 0,1 0 1 0 0,-1 1-1 0 0,0-1 1 0 0,0 0-1 0 0,-1 1 0 0 0,1 0 1 0 0,-1-1-1 0 0,-1 0-6 0 0,-4-3-113 0 0,1 2-1 0 0,0-1 1 0 0,-1 1 0 0 0,0 0 0 0 0,0 0 0 0 0,0 1-1 0 0,-1 0 114 0 0,1 1-442 0 0,-29-10-846 0 0,10 7-2863 0 0,18 3 2081 0 0</inkml:trace>
  <inkml:trace contextRef="#ctx0" brushRef="#br0" timeOffset="50834.088">10072 3298 5984 0 0,'4'-1'283'0'0,"0"2"0"0"0,0-1 1 0 0,0 0-1 0 0,0 1 0 0 0,0 0 0 0 0,0 0 1 0 0,0 0-1 0 0,0 0 0 0 0,0 0 1 0 0,-1 1-1 0 0,1 0-283 0 0,2 2 1233 0 0,-1 0 1 0 0,1 0-1 0 0,-1 0 1 0 0,0 1-1 0 0,0 0 1 0 0,0 1-1234 0 0,4 4 475 0 0,-1 0-1 0 0,-1 1 1 0 0,0 0 0 0 0,0 1-1 0 0,-1 0 1 0 0,0 0 0 0 0,-1 0 0 0 0,0 0-1 0 0,-1 1 1 0 0,1 8-475 0 0,0 0 241 0 0,-2 0 0 0 0,0 0 1 0 0,-1 0-1 0 0,-1 1 0 0 0,-1-1 0 0 0,-2 6-241 0 0,1-16 36 0 0,-1 0-1 0 0,0 0 1 0 0,-1 0 0 0 0,0 0-1 0 0,-1-1 1 0 0,0 0-1 0 0,0 1 1 0 0,-1-2-1 0 0,0 1 1 0 0,-1 0 0 0 0,-1-1-1 0 0,1 0 1 0 0,-1-1-1 0 0,-1 1 1 0 0,1-1 0 0 0,-1-1-1 0 0,-1 1 1 0 0,1-1-1 0 0,-1-1 1 0 0,-1 0-1 0 0,1 0 1 0 0,-11 4-36 0 0,-20 8-3007 0 0,18-14 1215 0 0</inkml:trace>
  <inkml:trace contextRef="#ctx0" brushRef="#br0" timeOffset="43799.106">6076 3514 11056 0 0,'0'0'852'0'0,"-9"2"-528"0"0,1-1 113 0 0,1 0 1 0 0,0 1-1 0 0,-1-1 1 0 0,1 1-1 0 0,0 1 1 0 0,0-1 0 0 0,0 1-1 0 0,1 1 1 0 0,-1-1-1 0 0,1 1 1 0 0,-2 2-438 0 0,-11 8 886 0 0,1 1-1 0 0,1 1 1 0 0,-8 10-886 0 0,-15 22 609 0 0,2 0-1 0 0,-24 41-608 0 0,49-68 3 0 0,4-7 55 0 0,1-1-1 0 0,0 2 0 0 0,0 1-57 0 0,-8 15 35 0 0,16-29-193 0 0,0-2-47 0 0,0 0-10 0 0,0 0-181 0 0,0 0-756 0 0,0-6-1885 0 0,3-2 1471 0 0</inkml:trace>
  <inkml:trace contextRef="#ctx0" brushRef="#br0" timeOffset="44072.821">5726 3589 7832 0 0,'0'0'356'0'0,"0"0"-7"0"0,0 0 64 0 0,0 0 1083 0 0,0 0 500 0 0,0 0 99 0 0,0 0-255 0 0,0 0-1136 0 0,0 0-500 0 0,6 5 21 0 0,2 2 117 0 0,-1 1 1 0 0,0-1-1 0 0,0 1 0 0 0,0 1-342 0 0,-1 0 124 0 0,1-1 0 0 0,0 0 0 0 0,1-1 0 0 0,0 0-124 0 0,6 7 25 0 0,0 1 0 0 0,-1 0-1 0 0,0 1 1 0 0,2 5-25 0 0,-12-16 19 0 0,5 4 27 0 0,1 0 0 0 0,-1 0-1 0 0,6 4-45 0 0,5 4-1079 0 0,-18-16 577 0 0,0-1-1 0 0,0 0 0 0 0,0 1 0 0 0,0-1 0 0 0,0 0 0 0 0,0 0 0 0 0,0 0 0 0 0,1 0 0 0 0,-1 0 0 0 0,0 0 0 0 0,0 0 0 0 0,0 0 0 0 0,0-1 0 0 0,1 1 503 0 0,4-3-4990 0 0</inkml:trace>
  <inkml:trace contextRef="#ctx0" brushRef="#br0" timeOffset="44465.383">6129 3389 4144 0 0,'12'-9'435'0'0,"-6"5"-59"0"0,0 0 0 0 0,0 1 0 0 0,0 0 0 0 0,0 0 1 0 0,1 0-1 0 0,2 0-376 0 0,-8 2 264 0 0,37-10 6624 0 0,20 0-4618 0 0,-54 11-2150 0 0,0-1 1 0 0,1 2-1 0 0,-1-1 0 0 0,0 0 0 0 0,0 1 1 0 0,1 0-1 0 0,-1 0 0 0 0,0 0 1 0 0,0 0-1 0 0,0 1 0 0 0,0 0 0 0 0,0-1 1 0 0,-1 1-1 0 0,2 1-120 0 0,-4-2 20 0 0,0 0 1 0 0,1 0-1 0 0,-1 0 0 0 0,1 0 0 0 0,-1 0 1 0 0,0 0-1 0 0,0 0 0 0 0,1 0 1 0 0,-1 1-1 0 0,0-1 0 0 0,0 0 1 0 0,-1 1-1 0 0,1-1 0 0 0,0 1 1 0 0,0-1-1 0 0,-1 1 0 0 0,1 0 1 0 0,-1-1-1 0 0,1 1 0 0 0,-1-1 1 0 0,1 1-1 0 0,-1 0 0 0 0,0 0 1 0 0,0-1-1 0 0,0 1 0 0 0,0 0 1 0 0,0-1-1 0 0,-1 1 0 0 0,1 0 0 0 0,0-1 1 0 0,-1 1-1 0 0,1 0 0 0 0,-1-1 1 0 0,0 2-21 0 0,-3 3 76 0 0,0 1 0 0 0,0-1 0 0 0,-1 0 0 0 0,0 0 1 0 0,0 0-1 0 0,-1-1 0 0 0,1 0 0 0 0,-1 0 0 0 0,0 0 0 0 0,0-1 0 0 0,-1 0 1 0 0,-1 1-77 0 0,-19 13 188 0 0,23-15-141 0 0,-5 4 21 0 0,0 0-1 0 0,-1-1 1 0 0,1-1 0 0 0,-5 2-68 0 0,13-6 66 0 0,1-1-14 0 0,0 0-108 0 0,90 0 80 0 0,-51 0-2868 0 0,-27 0 1757 0 0</inkml:trace>
  <inkml:trace contextRef="#ctx0" brushRef="#br0" timeOffset="44708.838">6259 3710 10592 0 0,'0'0'818'0'0,"0"0"-408"0"0,0 0 262 0 0,11-2 1856 0 0,-1 1-1909 0 0,0 1 0 0 0,1-1 0 0 0,3 2-619 0 0,21-2 1310 0 0,-12 0-964 0 0,1 1-1 0 0,5 1-345 0 0,16 1 220 0 0,20 2 180 0 0,-4 0-2785 0 0,-59-4 1104 0 0</inkml:trace>
  <inkml:trace contextRef="#ctx0" brushRef="#br0" timeOffset="44956.01">6416 3594 13416 0 0,'0'0'613'0'0,"0"0"-10"0"0,0 9-310 0 0,1 22 1426 0 0,2 1 1 0 0,2-1-1 0 0,2 8-1719 0 0,5 29 332 0 0,-12-64-348 0 0,1 0 4 0 0,-1-1-1 0 0,1 1 0 0 0,0 0 1 0 0,0 0-1 0 0,0-1 0 0 0,1 1 1 0 0,0 0-1 0 0,-1-1 0 0 0,1 0 1 0 0,1 2 12 0 0,-3-4-1107 0 0,9-2-2725 0 0,-3-2-1942 0 0</inkml:trace>
  <inkml:trace contextRef="#ctx0" brushRef="#br0" timeOffset="45432.113">6815 3353 4144 0 0,'0'0'319'0'0,"0"0"185"0"0,0 0 1555 0 0,0 0 699 0 0,0 0 142 0 0,0 0-360 0 0,6 6-1464 0 0,-3-3-1003 0 0,0 0 1 0 0,0 0 0 0 0,0 1 0 0 0,-1 0 0 0 0,0-1 0 0 0,1 1 0 0 0,-1 0 0 0 0,-1 0 0 0 0,2 3-74 0 0,11 41 857 0 0,-7-18-558 0 0,-2-12-235 0 0,-2 1 0 0 0,0 0 1 0 0,0 17-65 0 0,-1-10 49 0 0,-1-17 8 0 0,0 0 0 0 0,-1 0 0 0 0,-1 0-1 0 0,1 0 1 0 0,-1 0 0 0 0,-1 0-1 0 0,0 0 1 0 0,0-1 0 0 0,0 1 0 0 0,-1-1-1 0 0,-1 1 1 0 0,1-1 0 0 0,-1 0-1 0 0,-1-1 1 0 0,-2 5-57 0 0,5-10 17 0 0,1-1 1 0 0,0 0-1 0 0,0 0 1 0 0,-1 0-1 0 0,1 0 0 0 0,0 0 1 0 0,-1 0-1 0 0,1 0 1 0 0,-1 0-1 0 0,1 0 0 0 0,-1-1 1 0 0,0 1-1 0 0,1-1 1 0 0,-1 1-1 0 0,0-1 0 0 0,1 0 1 0 0,-1 1-1 0 0,0-1 1 0 0,0 0-1 0 0,1 0 0 0 0,-1 0 1 0 0,-2-1-18 0 0,3 1 15 0 0,0 0 0 0 0,-1 0 1 0 0,1-1-1 0 0,0 1 0 0 0,-1 0 0 0 0,1-1 1 0 0,0 1-1 0 0,0-1 0 0 0,-1 0 0 0 0,1 1 1 0 0,0-1-1 0 0,0 0 0 0 0,0 0 0 0 0,0 0 1 0 0,0 1-1 0 0,0-1 0 0 0,0-1 0 0 0,0 1 1 0 0,0 0-1 0 0,0 0 0 0 0,1 0 0 0 0,-1 0 1 0 0,0 0-1 0 0,1-1 0 0 0,-1 1 0 0 0,1 0 1 0 0,-1-2-16 0 0,0-5 48 0 0,0 0 0 0 0,1 0 1 0 0,0 0-1 0 0,1 0 1 0 0,-1 0-1 0 0,1 0 0 0 0,1 0 1 0 0,0 0-1 0 0,0 0 0 0 0,1 0-48 0 0,4-14 83 0 0,2 1 0 0 0,10-20-83 0 0,81-131 53 0 0,-41 83 19 0 0,-37 56 78 0 0,-21 32-94 0 0,1-2-95 0 0,-1 2-217 0 0,-1 1-87 0 0,-13 10-2242 0 0,6-4 515 0 0</inkml:trace>
  <inkml:trace contextRef="#ctx0" brushRef="#br0" timeOffset="45805.222">7233 3306 6912 0 0,'0'0'528'0'0,"0"1"-342"0"0,-6 12 3232 0 0,0 0-1 0 0,-5 6-3417 0 0,5-8 904 0 0,0-1-1 0 0,0 1 1 0 0,2 0-1 0 0,-4 9-903 0 0,-6 24 1246 0 0,-3-1-1 0 0,-17 33-1245 0 0,-2 1 217 0 0,-26 56 23 0 0,56-123-281 0 0,-1 3-552 0 0,4-5-5399 0 0,3-8 3659 0 0</inkml:trace>
  <inkml:trace contextRef="#ctx0" brushRef="#br0" timeOffset="46144.6">7224 3600 6912 0 0,'0'0'314'0'0,"0"0"-6"0"0,9-1-186 0 0,7-6 665 0 0,-10 4 353 0 0,0 0 0 0 0,0 1 0 0 0,1 0 0 0 0,-1 0-1 0 0,1 1 1 0 0,1-1-1140 0 0,30-4 1739 0 0,-26 4-1082 0 0,0 0 0 0 0,0 0-1 0 0,2 1-656 0 0,-10 1 40 0 0,0 0-1 0 0,0 1 0 0 0,-1-1 1 0 0,1 1-1 0 0,0-1 0 0 0,-1 1 1 0 0,1 0-1 0 0,-1 1 0 0 0,1-1 1 0 0,-1 1-1 0 0,1-1 0 0 0,0 2-39 0 0,-3-2 17 0 0,0 0 0 0 0,0 0 0 0 0,0 0 0 0 0,0 0 0 0 0,0 1 0 0 0,0-1 0 0 0,0 0 0 0 0,0 1 0 0 0,0-1 0 0 0,-1 0 0 0 0,1 1 0 0 0,-1-1 0 0 0,1 1 0 0 0,-1-1 0 0 0,0 1 0 0 0,1-1 0 0 0,-1 1 0 0 0,0-1 0 0 0,0 1 0 0 0,0-1 0 0 0,0 1 0 0 0,0 0 0 0 0,0-1 0 0 0,-1 1 0 0 0,1 0-17 0 0,-1 3 51 0 0,0 0 0 0 0,0-1 0 0 0,-1 1 1 0 0,1-1-1 0 0,-1 0 0 0 0,0 1 0 0 0,-2 2-51 0 0,-6 7 86 0 0,0-1 0 0 0,-1-1-1 0 0,-1 0 1 0 0,0 0 0 0 0,-9 6-86 0 0,2-1 186 0 0,-16 17-186 0 0,32-29 21 0 0,2-4 32 0 0,19 5 11 0 0,-12-5-35 0 0,0 0 1 0 0,0-1-1 0 0,-1 1 0 0 0,1-1 0 0 0,0-1 0 0 0,0 1 0 0 0,-1-1 0 0 0,1 0 0 0 0,0 0 1 0 0,0 0-1 0 0,-1-1 0 0 0,5-2-29 0 0,11-2 45 0 0,-19 5-119 0 0,0 0-1 0 0,0 0 1 0 0,0 0-1 0 0,0 0 1 0 0,0 0-1 0 0,0 0 1 0 0,-1-1-1 0 0,1 1 1 0 0,0-1 0 0 0,-1 0-1 0 0,2-1 75 0 0,2-5-5795 0 0,-4 3-569 0 0</inkml:trace>
  <inkml:trace contextRef="#ctx0" brushRef="#br0" timeOffset="46571.665">6597 3311 11600 0 0,'0'0'530'0'0,"0"0"-7"0"0,-10 9 265 0 0,7-2-316 0 0,-1 1 0 0 0,1 0 0 0 0,1-1 1 0 0,-1 1-1 0 0,1 1 0 0 0,1-1 0 0 0,-1 0 0 0 0,1 4-472 0 0,0 17 1083 0 0,1 23-1083 0 0,1-17 114 0 0,0-12 173 0 0,1 1-1 0 0,2-1 1 0 0,3 12-287 0 0,0 4 348 0 0,-4-29-269 0 0,0 0-1 0 0,1 0 0 0 0,0 0 1 0 0,0-1-1 0 0,1 0 0 0 0,0 0 1 0 0,1 0-1 0 0,3 4-78 0 0,20 19 87 0 0,-10-12-14 0 0,-12-12 6 0 0,1 0 0 0 0,0-1 0 0 0,1 0-1 0 0,0 0 1 0 0,0-1 0 0 0,0 0 0 0 0,0-1 0 0 0,8 3-79 0 0,-3-2-672 0 0,0 0 1 0 0,8 1 671 0 0,29 4-6422 0 0,-31-8 690 0 0</inkml:trace>
  <inkml:trace contextRef="#ctx0" brushRef="#br0" timeOffset="46933.088">7554 3370 12784 0 0,'0'0'586'0'0,"0"0"-15"0"0,6 6-344 0 0,16 36 98 0 0,-12-26 647 0 0,0 1 0 0 0,-2 0 0 0 0,5 13-972 0 0,-8-15 892 0 0,-1 1-1 0 0,2 14-891 0 0,0 3 463 0 0,-4-23-350 0 0,0 0-1 0 0,-1 0 0 0 0,-1 0 0 0 0,0 0 1 0 0,0 0-1 0 0,-1 3-112 0 0,-11 62 305 0 0,8-52-260 0 0,2-11 1 0 0,-1 0 0 0 0,-1-1 0 0 0,1 1 0 0 0,-2-1 0 0 0,0 0 0 0 0,0 0-1 0 0,-3 3-45 0 0,4-8 13 0 0,0 0 0 0 0,0 0 0 0 0,-1 0 0 0 0,0 0 0 0 0,0-1 1 0 0,0 1-1 0 0,-1-1 0 0 0,0-1 0 0 0,0 1 0 0 0,0-1 0 0 0,0 0 0 0 0,-2 1-13 0 0,7-5 3 0 0,-1 1-328 0 0,-1 1 0 0 0,1-1 0 0 0,0 0 0 0 0,0 0 0 0 0,-1-1 0 0 0,1 1 0 0 0,0 0 0 0 0,-1-1 0 0 0,1 1 0 0 0,-1-1 0 0 0,1 0 0 0 0,-1 0 0 0 0,1 0 0 0 0,-1 0 0 0 0,-1-1 325 0 0,-6 1-1741 0 0</inkml:trace>
  <inkml:trace contextRef="#ctx0" brushRef="#br0" timeOffset="47306.807">7729 3306 9672 0 0,'22'-14'1420'0'0,"-19"12"-1033"0"0,0 0-1 0 0,0 0 1 0 0,0 0 0 0 0,0 0-1 0 0,0 0 1 0 0,1 1-1 0 0,-1-1 1 0 0,3 0-387 0 0,5 0 1041 0 0,28-6-114 0 0,-37 8-838 0 0,0 0 1 0 0,0-1 0 0 0,0 1-1 0 0,0 0 1 0 0,0 1 0 0 0,0-1-1 0 0,0 0 1 0 0,0 1 0 0 0,0-1-1 0 0,-1 1 1 0 0,1-1 0 0 0,0 1-1 0 0,0 0 1 0 0,0 0-1 0 0,-1 0 1 0 0,1 0 0 0 0,0 0-90 0 0,-1 0 40 0 0,-1 0 0 0 0,1 0 0 0 0,0 0 0 0 0,0 0 0 0 0,-1 0-1 0 0,1 1 1 0 0,0-1 0 0 0,-1 0 0 0 0,1 1 0 0 0,-1-1 0 0 0,0 0 0 0 0,1 1 0 0 0,-1-1 0 0 0,0 0 0 0 0,0 1 0 0 0,0-1 0 0 0,0 0 0 0 0,0 1 0 0 0,0-1 0 0 0,0 0 0 0 0,-1 1 0 0 0,1-1 0 0 0,0 0 0 0 0,-1 1 0 0 0,1-1-1 0 0,-1 0 1 0 0,0 0 0 0 0,0 1-40 0 0,-1 4 88 0 0,-1-1-1 0 0,0 0 1 0 0,0 1-1 0 0,-1-2 1 0 0,-3 5-88 0 0,-6 4 237 0 0,0 0 1 0 0,-1-1 0 0 0,-14 9-238 0 0,-6 5 285 0 0,33-25-205 0 0,1-1 0 0 0,0 0 0 0 0,0 0 0 0 0,0 0 0 0 0,0 1-72 0 0,1 1 0 0 0,-1-1 0 0 0,1 0 0 0 0,-1 0-1 0 0,1 0 1 0 0,0 0 0 0 0,0 0 0 0 0,-1 0 0 0 0,1 0 0 0 0,0 0-1 0 0,0-1 1 0 0,0 1 0 0 0,0 0 0 0 0,0 0 0 0 0,0-1 0 0 0,0 1-1 0 0,0 0 1 0 0,0-1 0 0 0,0 1 0 0 0,0-1 0 0 0,0 0-1 0 0,1 1 1 0 0,-1-1 0 0 0,0 0 0 0 0,0 0 0 0 0,0 1 0 0 0,2-1-8 0 0,37 2 226 0 0,-37-2-218 0 0,93-3-1620 0 0,-87 3-334 0 0</inkml:trace>
  <inkml:trace contextRef="#ctx0" brushRef="#br0" timeOffset="49198.284">8263 3339 3224 0 0,'6'-13'471'0'0,"-5"10"496"0"0,0 0 0 0 0,0 0 0 0 0,0 0 0 0 0,0 0 0 0 0,-1 0 0 0 0,1 0 1 0 0,-1 0-1 0 0,0-3-967 0 0,0 5 952 0 0,0 1-35 0 0,0 0-18 0 0,0 0-3 0 0,0 0-38 0 0,-5-1 675 0 0,4 1-1502 0 0,1-1 0 0 0,0 1 0 0 0,-1 0-1 0 0,1 0 1 0 0,0 0 0 0 0,-1 0 0 0 0,1 0-1 0 0,0 0 1 0 0,-1 0 0 0 0,1 0 0 0 0,0 0-1 0 0,-1 0 1 0 0,1 0 0 0 0,0 0 0 0 0,-1 0-1 0 0,1 0 1 0 0,0 0 0 0 0,-1 0 0 0 0,1 0-1 0 0,0 0 1 0 0,-1 0 0 0 0,1 0 0 0 0,0 1 0 0 0,-1-1-1 0 0,1 0 1 0 0,0 0 0 0 0,-1 0 0 0 0,1 1-1 0 0,0-1 1 0 0,0 0 0 0 0,-1 1-31 0 0,-9 7 212 0 0,0 1 0 0 0,0 0 0 0 0,1 1-1 0 0,1 0 1 0 0,-1 1 0 0 0,2 0 0 0 0,-1 0 0 0 0,1 1 0 0 0,1-1 0 0 0,0 1 0 0 0,1 1 0 0 0,0-1 0 0 0,1 1 0 0 0,1 0-1 0 0,0 0 1 0 0,-1 11-212 0 0,1 3 219 0 0,-1 14 42 0 0,1 18-261 0 0,0-31 0 0 0,2-22 0 0 0,1-1 0 0 0,-1 1 0 0 0,1 0 0 0 0,0-1 0 0 0,0 1 0 0 0,1 4 0 0 0,0-5 0 0 0,0 0 0 0 0,0 0 0 0 0,0 0 0 0 0,0 0 0 0 0,1 0 0 0 0,-1 0 0 0 0,1 0 0 0 0,0 0 0 0 0,1 0 0 0 0,-1-1 0 0 0,1 1 0 0 0,2 2 0 0 0,6 5 29 0 0,-4-2 15 0 0,2-1 0 0 0,-1 0-1 0 0,10 7-43 0 0,-14-13-95 0 0,0 0-1 0 0,0 0 1 0 0,0 0 0 0 0,0-1-1 0 0,1 1 1 0 0,-1-1-1 0 0,2 0 96 0 0,-3-1-1245 0 0,1 0-1 0 0,0 0 0 0 0,0-1 0 0 0,0 1 1 0 0,-1-1-1 0 0,3 0 1246 0 0,3 0-6185 0 0</inkml:trace>
  <inkml:trace contextRef="#ctx0" brushRef="#br0" timeOffset="49501.244">8506 3447 4144 0 0,'0'0'191'0'0,"1"0"-11"0"0,3-1 310 0 0,-4 0-27 0 0,1 1-1 0 0,-1 0 1 0 0,0 0-1 0 0,1 0 1 0 0,-1 0-1 0 0,1 0 1 0 0,-1 0-1 0 0,0 0 1 0 0,1 0-1 0 0,-1 0 1 0 0,1 0-1 0 0,-1 0 1 0 0,0 0-1 0 0,1 0 1 0 0,-1 0-1 0 0,1 0 1 0 0,-1 1-1 0 0,0-1 1 0 0,1 0-1 0 0,-1 0 1 0 0,1 1-463 0 0,6 6 3226 0 0,2 11-3399 0 0,-9-17 455 0 0,2 5 10 0 0,-1 0 1 0 0,0 1 0 0 0,0 0-1 0 0,0 5-292 0 0,0-6 184 0 0,1 56 1052 0 0,-3 32-1236 0 0,0-17 288 0 0,1-59-472 0 0,0-11-4079 0 0,0-7 2011 0 0</inkml:trace>
  <inkml:trace contextRef="#ctx0" brushRef="#br0" timeOffset="54437.558">7657 2064 10136 0 0,'-12'-4'1080'0'0,"9"4"-929"0"0,1 0 1 0 0,0 0 0 0 0,0 0-1 0 0,0 0 1 0 0,0 1-1 0 0,0-1 1 0 0,0 1 0 0 0,0-1-1 0 0,0 1 1 0 0,0 0 0 0 0,0 0-1 0 0,1 0 1 0 0,-1 0-1 0 0,0 0 1 0 0,0 0 0 0 0,1 0-1 0 0,-1 0 1 0 0,0 1 0 0 0,0 1-152 0 0,-7 5 1407 0 0,1 1 1 0 0,1 0-1 0 0,-2 2-1407 0 0,0 1 570 0 0,-3 4-322 0 0,1 0-1 0 0,1 1 1 0 0,0 0 0 0 0,1 1 0 0 0,1 0 0 0 0,1 0 0 0 0,-2 9-248 0 0,-5 21 219 0 0,3 1 1 0 0,-1 18-220 0 0,11-59 32 0 0,0 1 0 0 0,1 0-1 0 0,0 0 1 0 0,0 0 0 0 0,1-1-1 0 0,0 1 1 0 0,1 0 0 0 0,0-1 0 0 0,0 1-1 0 0,1-1 1 0 0,1 2-32 0 0,-2-5 25 0 0,0 0 0 0 0,0 0 0 0 0,0-1 0 0 0,1 1 0 0 0,0 0 0 0 0,0-1 0 0 0,0 0 1 0 0,1 0-1 0 0,0 0 0 0 0,-1 0 0 0 0,1 0 0 0 0,1-1 0 0 0,-1 0 0 0 0,0 0 0 0 0,1 0 0 0 0,0 0 0 0 0,-1-1 0 0 0,5 2-25 0 0,1 0-7 0 0,-1-1 0 0 0,1 0 0 0 0,-1 0 0 0 0,1-1-1 0 0,0-1 1 0 0,0 0 0 0 0,0 0 0 0 0,0 0 0 0 0,0-2-1 0 0,8 0 8 0 0,-8 0-60 0 0,1-1-1019 0 0,0 0-1 0 0,0 0 0 0 0,0-1 1 0 0,-1 0-1 0 0,4-2 1080 0 0,4-4-1933 0 0</inkml:trace>
  <inkml:trace contextRef="#ctx0" brushRef="#br0" timeOffset="54941.506">7932 2169 2760 0 0,'4'-11'248'0'0,"-2"8"665"0"0,1 1 0 0 0,0-1 0 0 0,0 1 1 0 0,0 0-1 0 0,0-1 0 0 0,0 1 0 0 0,1 0 0 0 0,-1 1 0 0 0,0-1 0 0 0,1 1 1 0 0,0-1-1 0 0,1 1-913 0 0,0 0 366 0 0,1 0 0 0 0,0 0 1 0 0,-1 0-1 0 0,1 1 1 0 0,0 0-1 0 0,0 0 0 0 0,-1 1 1 0 0,2-1-367 0 0,1 2 89 0 0,0-1 0 0 0,0 1 0 0 0,-1 1 0 0 0,1-1 0 0 0,-1 1 0 0 0,1 1 0 0 0,-1-1 0 0 0,0 1 0 0 0,0 0 0 0 0,-1 1 0 0 0,1 0 0 0 0,-1 0-89 0 0,3 3 162 0 0,-1 0 0 0 0,0 0 0 0 0,-1 0 0 0 0,0 1 0 0 0,0 1 0 0 0,-1-1 0 0 0,0 1 0 0 0,1 3-162 0 0,-5-8 53 0 0,0 1 0 0 0,0-1 0 0 0,0 1 0 0 0,-1-1 0 0 0,0 1 0 0 0,0-1-1 0 0,0 1 1 0 0,-1-1 0 0 0,0 1 0 0 0,0 0 0 0 0,0-1 0 0 0,-1 1 0 0 0,1 0 0 0 0,-2-1 0 0 0,1 1 0 0 0,0-1 0 0 0,-2 4-53 0 0,-1 0 60 0 0,0 1 0 0 0,-1-1 1 0 0,0 1-1 0 0,0-1 0 0 0,-1-1 0 0 0,0 1 1 0 0,0-1-1 0 0,-1 0 0 0 0,0 0 0 0 0,-1-1 1 0 0,0 0-1 0 0,0-1 0 0 0,0 1 1 0 0,-1-2-1 0 0,0 1 0 0 0,0-1 0 0 0,0 0 1 0 0,-1-1-1 0 0,1 0 0 0 0,-1-1 1 0 0,0 0-1 0 0,0 0 0 0 0,-1-1 0 0 0,-5 0-60 0 0,13-1 21 0 0,0-1-1 0 0,0 0 0 0 0,0 0 1 0 0,-1 0-1 0 0,1 0 0 0 0,0 0 0 0 0,0-1 1 0 0,0 1-1 0 0,0-1 0 0 0,0 0 1 0 0,0 0-1 0 0,0 0 0 0 0,0 0 1 0 0,0-1-1 0 0,0 1 0 0 0,0-1 0 0 0,1 0 1 0 0,-1 0-21 0 0,1 0 31 0 0,0 1 0 0 0,1-1 0 0 0,-1 0 0 0 0,1 0 0 0 0,0 1 1 0 0,-1-1-1 0 0,1 0 0 0 0,0 0 0 0 0,0-1 0 0 0,0 1 0 0 0,1 0 0 0 0,-1 0 1 0 0,0 0-1 0 0,1-1 0 0 0,0 1 0 0 0,-1 0 0 0 0,1 0 0 0 0,0-1 0 0 0,0 1 1 0 0,0 0-1 0 0,0-1 0 0 0,1 1 0 0 0,-1 0 0 0 0,1 0 0 0 0,-1-1-31 0 0,4-11 51 0 0,0 0-1 0 0,1 0 1 0 0,0 0-1 0 0,1 0 0 0 0,1 1 1 0 0,0 0-1 0 0,0 0 0 0 0,2 1 1 0 0,-1 0-1 0 0,11-10-50 0 0,14-15 29 0 0,1 2 0 0 0,9-4-29 0 0,15-9-190 0 0,20-17 242 0 0,-75 62-43 0 0,0 0 1 0 0,-1-1-1 0 0,1 1 0 0 0,-1 0 0 0 0,0-1 0 0 0,0 1 0 0 0,0-1-9 0 0,-1 3-84 0 0,-1 1-32 0 0,2-2 93 0 0,-1 1-3354 0 0,-1 1-3665 0 0,0 0 4565 0 0</inkml:trace>
  <inkml:trace contextRef="#ctx0" brushRef="#br0" timeOffset="55263.914">8614 2052 14280 0 0,'0'0'1102'0'0,"-6"6"-584"0"0,0-3-163 0 0,0 1 0 0 0,0 1 0 0 0,0-1 0 0 0,0 1 0 0 0,1 0 0 0 0,0 1 0 0 0,-3 3-355 0 0,-31 44 325 0 0,8-9 588 0 0,4-6-13 0 0,2 0 0 0 0,-11 24-900 0 0,9-13 472 0 0,-14 14-472 0 0,-43 62 448 0 0,77-110-444 0 0,7-13-12 0 0,-1 0 1 0 0,0 0 0 0 0,1 0 0 0 0,-1 0-1 0 0,0 0 1 0 0,0 0 0 0 0,0-1 0 0 0,-2 2 7 0 0,3-2-288 0 0,0-1-115 0 0,0 0-21 0 0,0 0-212 0 0,16-4-4681 0 0,-7 0 3352 0 0</inkml:trace>
  <inkml:trace contextRef="#ctx0" brushRef="#br0" timeOffset="55756.448">8667 2247 6448 0 0,'0'0'498'0'0,"0"0"-103"0"0,0 0 784 0 0,0 0 373 0 0,0 0 74 0 0,0 0-168 0 0,0 0-788 0 0,0 0-343 0 0,0 0-67 0 0,0 0 1 0 0,8-3 442 0 0,0 2-499 0 0,0 1-1 0 0,0-1 1 0 0,0 1 0 0 0,0 1-1 0 0,1-1 1 0 0,-1 2 0 0 0,0-1-1 0 0,0 1 1 0 0,6 2-204 0 0,-10-3 87 0 0,0 1 0 0 0,0 0 0 0 0,-1 0 0 0 0,1 0 0 0 0,-1 0 0 0 0,1 0 0 0 0,-1 1 0 0 0,0 0 0 0 0,0 0 0 0 0,0 0 0 0 0,1 0-87 0 0,3 6 251 0 0,-1-1 0 0 0,1 1-1 0 0,2 6-250 0 0,-8-12 52 0 0,0-1 0 0 0,0 0-1 0 0,-1 1 1 0 0,1-1-1 0 0,0 1 1 0 0,-1-1-1 0 0,0 1 1 0 0,1-1-1 0 0,-1 1 1 0 0,0-1-1 0 0,-1 1 1 0 0,1 0 0 0 0,0-1-1 0 0,-1 1 1 0 0,1-1-1 0 0,-1 1 1 0 0,0-1-1 0 0,0 0 1 0 0,0 1-1 0 0,0-1 1 0 0,0 1-52 0 0,-2 2 43 0 0,0 0 0 0 0,0 0 1 0 0,0 0-1 0 0,-1 0 0 0 0,1-1 1 0 0,-1 0-1 0 0,0 0 0 0 0,0 0 0 0 0,-1 1-43 0 0,-8 4 70 0 0,0-1 0 0 0,0 0-1 0 0,-1-1 1 0 0,-13 5-70 0 0,-62 19 682 0 0,69-24-171 0 0,19-7-287 0 0,1 0-26 0 0,0 0-105 0 0,1 1-81 0 0,0 0 0 0 0,-1 0-1 0 0,1 0 1 0 0,0-1 0 0 0,0 1 0 0 0,0 0-1 0 0,-1-1 1 0 0,1 1 0 0 0,0-1 0 0 0,0 1 0 0 0,0-1-1 0 0,0 1 1 0 0,0-1 0 0 0,0 0 0 0 0,0 1 0 0 0,0-1-1 0 0,1 0 1 0 0,-1 0 0 0 0,0 0 0 0 0,1 0-12 0 0,3 2 49 0 0,4-1-13 0 0,0 1-1 0 0,0-1 1 0 0,0-1-1 0 0,0 1 1 0 0,0-2 0 0 0,6 0-36 0 0,12 0 42 0 0,61 2 174 0 0,-73 0-305 0 0,-7-1-384 0 0,0 0-1 0 0,0 0 0 0 0,0-1 1 0 0,1 0-1 0 0,2-1 474 0 0,-1-1-1944 0 0,-3 2-87 0 0</inkml:trace>
  <inkml:trace contextRef="#ctx0" brushRef="#br0" timeOffset="56090.287">9086 2028 14544 0 0,'0'0'662'0'0,"0"0"-11"0"0,17 2 43 0 0,-12 3-370 0 0,1-1-1 0 0,-1 1 1 0 0,0-1-1 0 0,0 2 1 0 0,0-1-1 0 0,-1 0 1 0 0,0 1-1 0 0,0 0 1 0 0,3 5-324 0 0,-3-4 240 0 0,4 5-8 0 0,-1 0 0 0 0,0 1 0 0 0,-1 0 0 0 0,-1 0-1 0 0,0 0 1 0 0,-1 1 0 0 0,0-1 0 0 0,-1 1 0 0 0,-1 0-1 0 0,0 0 1 0 0,-1 0 0 0 0,0 0 0 0 0,-2 1 0 0 0,0 7-232 0 0,-1-5 82 0 0,-1 0 0 0 0,0-1 0 0 0,-1 1 1 0 0,-1-1-1 0 0,-1 0 0 0 0,0 0 0 0 0,-1-1 0 0 0,0 1 1 0 0,-2-2-1 0 0,0 1 0 0 0,0-1 0 0 0,-2 1-82 0 0,-24 26-540 0 0,-3-1-1 0 0,-40 34 541 0 0,40-41-471 0 0</inkml:trace>
  <inkml:trace contextRef="#ctx0" brushRef="#br0" timeOffset="53786.227">6718 2391 9072 0 0,'1'-1'413'0'0,"16"-19"-6"0"0,2 0-1 0 0,16-13-406 0 0,-20 18 556 0 0,2 1 596 0 0,-12 10-509 0 0,0 0 1 0 0,0 0-1 0 0,0-1 1 0 0,-1 0 0 0 0,3-3-644 0 0,14-11 2030 0 0,-20 18-1657 0 0,-1 1-18 0 0,0 0-10 0 0,-5-8 646 0 0,3 7-930 0 0,0 0-1 0 0,0 1 1 0 0,0-1-1 0 0,0 1 1 0 0,0-1-1 0 0,0 1 1 0 0,0 0-1 0 0,0 0 1 0 0,0 0-1 0 0,0 0 1 0 0,0 0-1 0 0,0 0 1 0 0,0 0-1 0 0,0 1 1 0 0,0-1-1 0 0,-1 1-60 0 0,-36 13-35 0 0,35-13 66 0 0,-23 9 77 0 0,16-6-57 0 0,0 0 0 0 0,1 0 1 0 0,-1 1-1 0 0,1 0 1 0 0,0 1-1 0 0,-8 6-51 0 0,16-11 1 0 0,1 1-1 0 0,-1-1 1 0 0,1 0 0 0 0,0 1-1 0 0,-1 0 1 0 0,1-1 0 0 0,0 1-1 0 0,0 0 1 0 0,0-1 0 0 0,0 1-1 0 0,0 0 1 0 0,0 0 0 0 0,1 0 0 0 0,-1 0-1 0 0,1 0 1 0 0,-1 0 0 0 0,1 0-1 0 0,0 0 1 0 0,0 0 0 0 0,0 2-1 0 0,0 0 1 0 0,1 0 0 0 0,0-1 0 0 0,-1 1 0 0 0,2 0 0 0 0,-1-1 0 0 0,0 1 0 0 0,1-1 0 0 0,0 1 0 0 0,0-1 0 0 0,1 3-1 0 0,15 18-1 0 0,0 0 0 0 0,2-2 0 0 0,0 0 0 0 0,8 5 1 0 0,-5-4 25 0 0,-13-14-35 0 0,-1 1 0 0 0,7 10 10 0 0,-14-17 45 0 0,0 0-1 0 0,0 0 1 0 0,0 0 0 0 0,-1 0 0 0 0,1 1 0 0 0,-1-1 0 0 0,1 1-1 0 0,-1-1 1 0 0,0 1 0 0 0,-1-1 0 0 0,1 1 0 0 0,0 2-45 0 0,-1-4 58 0 0,-1 0 0 0 0,1 0 1 0 0,0-1-1 0 0,-1 1 0 0 0,1 0 1 0 0,-1-1-1 0 0,0 1 0 0 0,0-1 1 0 0,1 1-1 0 0,-1-1 0 0 0,0 1 1 0 0,0-1-1 0 0,0 1 0 0 0,0-1 0 0 0,-1 0 1 0 0,1 1-1 0 0,-1 0-58 0 0,-28 19 669 0 0,16-12-441 0 0,2-2-120 0 0,-1 0 0 0 0,0 0 1 0 0,0-2-1 0 0,0 0 0 0 0,-1 0 1 0 0,-2 0-109 0 0,4-2 30 0 0,4 0-32 0 0,1-1 1 0 0,-1-1 0 0 0,0 0-1 0 0,0 0 1 0 0,-2 0 1 0 0,9-1-133 0 0,1 0-213 0 0,1-3-139 0 0,0 0-1 0 0,0 0 0 0 0,0 0 1 0 0,0 0-1 0 0,0 0 0 0 0,1 0 1 0 0,-1 0-1 0 0,1 0 0 0 0,0 1 1 0 0,0-1-1 0 0,0 1 0 0 0,0-1 1 0 0,0 1-1 0 0,1 0 1 0 0,-1 0-1 0 0,1 0 486 0 0,12-12-2301 0 0</inkml:trace>
  <inkml:trace contextRef="#ctx0" brushRef="#br0" timeOffset="54095.4">7008 2552 14480 0 0,'0'0'662'0'0,"0"0"-11"0"0,3 8-388 0 0,-2-1-137 0 0,0 1 0 0 0,-1 0 0 0 0,0-1 0 0 0,-1 1 1 0 0,0 0-1 0 0,0-1 0 0 0,-2 7-126 0 0,1-3 284 0 0,0-1 0 0 0,1 1 0 0 0,0 2-284 0 0,1-10 64 0 0,1 1-1 0 0,-1 0 1 0 0,0-1 0 0 0,1 1 0 0 0,0 0 0 0 0,0-1-1 0 0,0 1 1 0 0,0-1 0 0 0,0 1 0 0 0,1-1 0 0 0,0 1-64 0 0,-1-2 19 0 0,0 0 1 0 0,0 0-1 0 0,0-1 0 0 0,1 1 1 0 0,-1 0-1 0 0,0-1 1 0 0,1 1-1 0 0,-1-1 1 0 0,1 1-1 0 0,-1-1 0 0 0,1 0 1 0 0,0 0-1 0 0,0 0 1 0 0,-1 0-1 0 0,1 0 0 0 0,0 0 1 0 0,0 0-1 0 0,0-1 1 0 0,0 1-1 0 0,0-1 1 0 0,0 1-1 0 0,0-1 0 0 0,2 0-19 0 0,1 0 39 0 0,-1 0 0 0 0,1-1 0 0 0,0 0 0 0 0,0 0 0 0 0,0 0 0 0 0,-1 0 0 0 0,4-2-39 0 0,-1 0 43 0 0,-3 2-18 0 0,0-1 0 0 0,1 0 0 0 0,-1 0 0 0 0,0 0-1 0 0,0-1 1 0 0,-1 1 0 0 0,1-1 0 0 0,0 0 0 0 0,-1 0-1 0 0,0 0 1 0 0,1-1 0 0 0,-1 1 0 0 0,0-2-25 0 0,-1 2 21 0 0,0 1 0 0 0,-1-1 0 0 0,1 1 0 0 0,-1-1 0 0 0,0 0 0 0 0,0 1 0 0 0,0-1 0 0 0,0 0 1 0 0,0 0-1 0 0,-1 0 0 0 0,0 0 0 0 0,1 0 0 0 0,-1 0 0 0 0,0 0 0 0 0,0 0 0 0 0,0 0 0 0 0,-1 0 0 0 0,1 0 0 0 0,-1 0 0 0 0,0-1-21 0 0,0 0 44 0 0,-1-3 1 0 0,-1 0 0 0 0,1 0 0 0 0,-1 0 0 0 0,-3-4-45 0 0,4 8-7 0 0,0 0 1 0 0,0 1-1 0 0,0-1 0 0 0,0 1 1 0 0,-1 0-1 0 0,1 0 0 0 0,-1 0 1 0 0,1 0-1 0 0,-1 0 1 0 0,0 0-1 0 0,0 1 0 0 0,-1-2 7 0 0,-6-1-112 0 0,1 0-1 0 0,-1 1 1 0 0,0 0-1 0 0,1 0 1 0 0,-5 0 112 0 0,8 2-716 0 0,0 1 1 0 0,1-1 0 0 0,-1 1 0 0 0,1 0-1 0 0,-1 0 1 0 0,-4 2 715 0 0,3-2-1657 0 0</inkml:trace>
  <inkml:trace contextRef="#ctx0" brushRef="#br0" timeOffset="59525.743">10178 2380 6912 0 0,'0'0'528'0'0,"-12"-12"957"0"0,11 11-948 0 0,0 0 1 0 0,0 0-1 0 0,-1 0 1 0 0,1 0-1 0 0,0 1 0 0 0,0-1 1 0 0,-1 0-1 0 0,1 1 1 0 0,-1-1-1 0 0,1 0 1 0 0,0 1-1 0 0,-1 0 0 0 0,1-1 1 0 0,-1 1-1 0 0,0 0-537 0 0,1 0 412 0 0,1 0-11 0 0,0 0-39 0 0,0 0-162 0 0,2 0-68 0 0,15 5 66 0 0,-8-3-42 0 0,1 0 0 0 0,-1 0-1 0 0,0-1 1 0 0,8 1-156 0 0,18-4 209 0 0,0-1 1 0 0,0-2-1 0 0,0-1 0 0 0,2-3-209 0 0,74-10 390 0 0,-66 13 11 0 0,-43 5-375 0 0,1 1 1 0 0,-1 0-1 0 0,1 0 1 0 0,-1 0-1 0 0,1 1 1 0 0,-1-1-1 0 0,1 1 1 0 0,-1-1-1 0 0,1 1 1 0 0,-1 0-1 0 0,0 0 0 0 0,1 0 1 0 0,-1 0-1 0 0,0 0 1 0 0,0 1-1 0 0,0-1 1 0 0,0 1-1 0 0,0-1 1 0 0,0 1-1 0 0,0 0 0 0 0,0 0 1 0 0,-1-1-1 0 0,1 1 1 0 0,0 1-1 0 0,-1-1 1 0 0,0 0-1 0 0,0 0 1 0 0,1 0-1 0 0,-1 2-26 0 0,4 7 98 0 0,0 1 0 0 0,-1-1 0 0 0,-1 1 0 0 0,0 0 0 0 0,0 6-98 0 0,13 51 188 0 0,-6-26 8 0 0,2 28-196 0 0,7 56 187 0 0,9 54 8 0 0,-6 40 325 0 0,-7-84-510 0 0,-14-128-7 0 0,2 22 63 0 0,1 0 1 0 0,7 22-67 0 0,-7-33 40 0 0,5 11 62 0 0,-8-28-75 0 0,0-1 0 0 0,0 1 0 0 0,-1 0 0 0 0,1 0 0 0 0,-1 0 0 0 0,1 0 0 0 0,-1 0 0 0 0,0 0 0 0 0,0 0 0 0 0,0 0 0 0 0,-1 3-27 0 0,1-5 30 0 0,-1 1 0 0 0,1 0 1 0 0,-1-1-1 0 0,1 1 0 0 0,-1-1 1 0 0,0 0-1 0 0,1 1 0 0 0,-1-1 1 0 0,0 1-1 0 0,0-1 0 0 0,0 0 1 0 0,0 0-1 0 0,0 0 0 0 0,0 1 1 0 0,0-1-1 0 0,0 0 0 0 0,-1 0 1 0 0,1-1-1 0 0,0 1 0 0 0,-1 0 1 0 0,1 0-1 0 0,-1 0 0 0 0,0-1-30 0 0,-6 3 132 0 0,-1-1 0 0 0,0 1-1 0 0,0-2 1 0 0,0 0 0 0 0,-6 1-132 0 0,-12 1 76 0 0,-21 1-637 0 0,20-2-3007 0 0,16-1-23 0 0,-10 0-4055 0 0</inkml:trace>
  <inkml:trace contextRef="#ctx0" brushRef="#br1" timeOffset="152982.96">10247 3952 3224 0 0,'0'0'143'0'0,"0"0"113"0"0,0 0 370 0 0,0 0 160 0 0,0 0 28 0 0,0 0-63 0 0,0 0-301 0 0,5-2-38 0 0,-4 3 5839 0 0,-2 7-6002 0 0,0 1 0 0 0,0-1 0 0 0,-1 1 0 0 0,0 1-249 0 0,-1-1 109 0 0,1 0-1 0 0,1 0 1 0 0,0 1 0 0 0,0 2-109 0 0,-1 2 104 0 0,1-11-101 0 0,0 0-1 0 0,1 0 0 0 0,-1 0 1 0 0,1 0-1 0 0,0 0 0 0 0,0 0 1 0 0,0 0-1 0 0,0 0 0 0 0,1 0 1 0 0,0 3-3 0 0,-2 21 0 0 0,1-26 1 0 0,0 2 2 0 0,0 0-1 0 0,0 0 1 0 0,0 0-1 0 0,-1 0 1 0 0,0 0-1 0 0,1 0 1 0 0,-1 0-1 0 0,0 0 1 0 0,-1 2-3 0 0,0-3 73 0 0,1 1 0 0 0,0-1 0 0 0,-1 1 0 0 0,1-1 0 0 0,-1 0 0 0 0,1 0 0 0 0,-1 0 0 0 0,0 0 1 0 0,0 0-1 0 0,0 0 0 0 0,0 0 0 0 0,-1-1 0 0 0,1 1 0 0 0,0-1 0 0 0,-1 0 0 0 0,1 1 0 0 0,-1-1 1 0 0,-1 0-74 0 0,-5 2 254 0 0,-1 0 0 0 0,0-1 0 0 0,0-1 0 0 0,-5 1-254 0 0,-17 3 399 0 0,24-4-355 0 0,0 0 0 0 0,0-1 0 0 0,0 0 0 0 0,0 0-1 0 0,-5-1-43 0 0,-25 0 1 0 0,-7 6-1 0 0,12-2 0 0 0,-14-1 0 0 0,-3 1 7 0 0,30-1 22 0 0,1-1-1 0 0,-9-1-28 0 0,-284-6 286 0 0,240 6-276 0 0,-22-4-10 0 0,37 0 0 0 0,-23-2 0 0 0,19 1 0 0 0,0 2 0 0 0,-33 2 64 0 0,-43-9-64 0 0,-53-1 64 0 0,65 4-64 0 0,-25-3 0 0 0,109 7 0 0 0,-18-2 0 0 0,9-2 0 0 0,-1 3 0 0 0,0 1 0 0 0,-4 3 0 0 0,12-1 79 0 0,-19-5-79 0 0,-12-1 60 0 0,-197-12 273 0 0,52 9-178 0 0,98 4 500 0 0,-1 0-945 0 0,100 6 331 0 0,-12 0 73 0 0,1 1-1 0 0,-18 3-113 0 0,36-2 107 0 0,0-1 0 0 0,0-1-1 0 0,-6-1-106 0 0,-32 2 167 0 0,31 1-30 0 0,10-2-122 0 0,0 2 0 0 0,-1 0 0 0 0,1 0 0 0 0,-2 1-15 0 0,1 0 101 0 0,-1 0 0 0 0,1-1 0 0 0,-1-1 0 0 0,0-1 0 0 0,-12 0-101 0 0,9 0 367 0 0,-5-6 429 0 0,22 6-784 0 0,0 0 0 0 0,-1 0 0 0 0,1 0 1 0 0,0 0-1 0 0,-1 0 0 0 0,1-1 0 0 0,-1 1 0 0 0,1 0 0 0 0,0 0 0 0 0,-1 0 0 0 0,1 0 0 0 0,0-1 0 0 0,-1 1 0 0 0,1 0 0 0 0,0 0 0 0 0,0-1 0 0 0,-1 1 0 0 0,1 0 0 0 0,0-1 0 0 0,0 1 0 0 0,-1 0 0 0 0,1-1-12 0 0,-5-2 118 0 0,3 1-37 0 0,0 0 0 0 0,0 0 1 0 0,1 0-1 0 0,-1-1 0 0 0,1 1 0 0 0,-1 0 0 0 0,1-1-81 0 0,0 1 105 0 0,0 0 3 0 0,0-1 0 0 0,0 0-1 0 0,0 0 1 0 0,0 0 0 0 0,0 1 0 0 0,0-1-1 0 0,1 0 1 0 0,0-1-108 0 0,-3-8 114 0 0,2 8-96 0 0,1 1 1 0 0,-1-1-1 0 0,1 0 0 0 0,-1 1 0 0 0,1-1 0 0 0,0 1 1 0 0,0-1-19 0 0,0-11-54 0 0,3 0-1413 0 0,-2 11-3870 0 0,-1 3-2248 0 0</inkml:trace>
  <inkml:trace contextRef="#ctx1" brushRef="#br2">6939 3986,'-7'10,"0"-1,-1 1,0-1,-1-1,0 0,0 0,-1-1,0 0,0 0,-1-1,-8 5,15-7,-1-1,0 0,0-1,0 1,0-1,0 0,-2 0,7-2,0 0,0-1,0 1,-1 0,1 0,0 0,0-1,0 1,0 0,0 0,-1 0,1-1,0 1,0 0,0-1,0 1,0 0,0 0,0-1,0 1,0 0,0 0,0-1,0 1,0 0,0 0,0-1,0 1,0 0,1 0,-1-1,0 1,0 0,0 0,0-1,0 1,1 0,3-12,-2 6,1 0,0 0,1 0,-1 1,1-1,0 1,1 0,-1 0,1 0,0 1,5-4,14-15,-12 9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8:47.380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  <inkml:context xml:id="ctx1">
      <inkml:inkSource xml:id="inkSrc1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1" timeString="2018-11-27T08:37:35.801"/>
    </inkml:context>
    <inkml:brush xml:id="br2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21 274 2304 0 0,'-11'0'174'0'0,"4"0"3540"0"0,7 0-2490 0 0,0 0-371 0 0,-1 0-607 0 0,1-1 0 0 0,0 1 1 0 0,-1-1-1 0 0,1 1 0 0 0,0-1 0 0 0,0 1 0 0 0,0-1 0 0 0,0 0 1 0 0,-1 1-1 0 0,1-1 0 0 0,0 1 0 0 0,0-1 0 0 0,0 0 0 0 0,0 1 0 0 0,0-1 1 0 0,0 0-247 0 0,3-1 227 0 0,-1 0 1 0 0,1-1 0 0 0,-1 0-1 0 0,0 1 1 0 0,0-1 0 0 0,0 0 0 0 0,1-2-228 0 0,9-12 775 0 0,9-5 207 0 0,-13 15-785 0 0,-1-1 1 0 0,0 0 0 0 0,3-5-198 0 0,4-6 338 0 0,1 1 0 0 0,4-3-338 0 0,19-23 447 0 0,-32 36-315 0 0,0 0-1 0 0,1 0 0 0 0,0 1 0 0 0,0 0 0 0 0,0 1 0 0 0,1-1 0 0 0,3-1-131 0 0,-10 8 150 0 0,1-1 2 0 0,14-3 70 0 0,-15 5-215 0 0,0-1 0 0 0,0 0 0 0 0,1 1-1 0 0,-1-1 1 0 0,0 1 0 0 0,0 0 0 0 0,0-1 0 0 0,0 1 0 0 0,0 0 0 0 0,0 0 0 0 0,0-1 0 0 0,1 2-7 0 0,-1-1 7 0 0,3 2-3 0 0,-1 0 0 0 0,0 0 0 0 0,1 0-1 0 0,-1 0 1 0 0,0 0 0 0 0,-1 1 0 0 0,1-1-1 0 0,-1 1 1 0 0,1 0 0 0 0,-1 0 0 0 0,0 0-1 0 0,-1 0 1 0 0,1 0 0 0 0,-1 0 0 0 0,1 0-1 0 0,-1 4-3 0 0,11 36 84 0 0,-9-27-34 0 0,1 18 47 0 0,-4-20-615 0 0,0-10-2857 0 0,0-5 1394 0 0</inkml:trace>
  <inkml:trace contextRef="#ctx0" brushRef="#br0" timeOffset="900.206">196 50 10592 0 0,'0'0'818'0'0,"0"0"-399"0"0,0 0 301 0 0,0 0 192 0 0,0 0 43 0 0,0 0-126 0 0,-8 11-462 0 0,5-6-329 0 0,1 0 0 0 0,1 0 1 0 0,-1 1-1 0 0,1-1 1 0 0,0 1-1 0 0,0-1 0 0 0,1 1 1 0 0,0 0-1 0 0,0-1 1 0 0,0 2-39 0 0,0 17 67 0 0,-1 2-18 0 0,2 0 0 0 0,0 0 0 0 0,5 16-49 0 0,-2-12 89 0 0,-1 0 1 0 0,-1 4-90 0 0,1 11 114 0 0,-1-2-12 0 0,-2 5-102 0 0,0 24 104 0 0,2 53 56 0 0,1 8 16 0 0,3-10 98 0 0,-9 99-274 0 0,4-174 0 0 0,-1-33 4 0 0,0 0-1 0 0,0 1 1 0 0,-1-1-4 0 0,-1 5 41 0 0,1 0 0 0 0,2 21-41 0 0,1-3 35 0 0,3 185 561 0 0,2 99-376 0 0,-6-229-206 0 0,-1 84 36 0 0,0-68-28 0 0,0 5 74 0 0,-4 13-22 0 0,5-90-32 0 0,-1-28-35 0 0,0 1 1 0 0,0 0-1 0 0,-1 5-7 0 0,-3 27 31 0 0,2-1 0 0 0,3 37-31 0 0,0-15 2 0 0,-3 451 484 0 0,2-320 204 0 0,-1-171-653 0 0,0-14 3 0 0,1 1-1 0 0,0-1 1 0 0,1 7-40 0 0,-1 39 220 0 0,2-35-157 0 0,-2 0 0 0 0,0 0 0 0 0,-4 19-63 0 0,0 25 571 0 0,4-46-500 0 0,-1-11-62 0 0,1 0 0 0 0,0 0 0 0 0,0-1 1 0 0,1 1-1 0 0,0 0 0 0 0,0 0 0 0 0,1-1 0 0 0,1 5-9 0 0,3 3-2076 0 0,-6-14 136 0 0</inkml:trace>
  <inkml:trace contextRef="#ctx0" brushRef="#br0" timeOffset="3540.878">346 3868 2760 0 0,'0'0'125'0'0,"0"0"143"0"0,0 0 515 0 0,0 0 222 0 0,0 0 47 0 0,0 0-67 0 0,0 0-323 0 0,0 0-146 0 0,0 0-32 0 0,11-11 1365 0 0,6 8-1138 0 0,-14 2-642 0 0,0 0 0 0 0,0 1 1 0 0,0-1-1 0 0,0 1 1 0 0,0-1-1 0 0,1 1 0 0 0,-1 0 1 0 0,0 0-1 0 0,0 0 0 0 0,0 1 1 0 0,0-1-1 0 0,0 1 1 0 0,3 0-70 0 0,20 3 274 0 0,162 1 100 0 0,1 1-316 0 0,61-14 375 0 0,-68 1 164 0 0,-71 2-454 0 0,-98 5-128 0 0,206-5 45 0 0,-9-6-54 0 0,0 0 52 0 0,6 3-64 0 0,-3 0 76 0 0,60 4 68 0 0,-200 1-66 0 0,122-2 304 0 0,76 8-130 0 0,-173 2-246 0 0,-53-3 0 0 0,14 3 0 0 0,-13 0 0 0 0,12-3 0 0 0,159 4 128 0 0,21-1 280 0 0,-202-6-212 0 0,-10 0 56 0 0,22 3-252 0 0,-3 0 125 0 0,26-2-125 0 0,25 1 11 0 0,12 4 53 0 0,-1-5 0 0 0,9-4-64 0 0,-80 2 0 0 0,-1 2 0 0 0,1 2 0 0 0,-1 1 0 0 0,14 4 0 0 0,67 6 0 0 0,-49-6 0 0 0,-26-5 21 0 0,-1 0 0 0 0,0-3 1 0 0,2-1-22 0 0,-9 1 0 0 0,15 2 0 0 0,2 0 0 0 0,93 5 0 0 0,197-6 0 0 0,-249 6 0 0 0,287-6 64 0 0,-232 7-64 0 0,-106-4 0 0 0,31-2-1 0 0,-38-1 1 0 0,16 2 0 0 0,-3 1 11 0 0,44-4-11 0 0,-27 0 53 0 0,222 1-52 0 0,-164-6 9 0 0,-91 5 46 0 0,-10 1-57 0 0,-1 0 0 0 0,3 1 1 0 0,27 2 108 0 0,41-3-108 0 0,-32-1 83 0 0,-15-1-29 0 0,-22 2-33 0 0,-21 0-21 0 0,0 0 0 0 0,0-1 0 0 0,1 1 0 0 0,-1 0 0 0 0,0 0 0 0 0,0-1 0 0 0,0 1 0 0 0,0 0 0 0 0,0-1 0 0 0,0 1 0 0 0,0 0 0 0 0,0 0 0 0 0,0-1 0 0 0,0 1 0 0 0,0 0 0 0 0,0-1 0 0 0,0 1 0 0 0,0 0 0 0 0,0 0 0 0 0,0-1 0 0 0,0 1 0 0 0,0 0 1 0 0,0 0-1 0 0,0-1 0 0 0,-1 1 0 0 0,1 0 0 0 0,0 0 0 0 0,0-1 0 0 0,0 1 0 0 0,-1 0 0 0 0,-3-11-128 0 0,4 11 118 0 0,-2-4-152 0 0,0 1 0 0 0,-1 0-1 0 0,1 0 1 0 0,0 0 0 0 0,-1 0 0 0 0,0 0 0 0 0,0 0 0 0 0,0 1 0 0 0,0-1-1 0 0,-1 0 163 0 0,-13-11-435 0 0,12 9 369 0 0,0 0 0 0 0,-1 1 0 0 0,0 0 0 0 0,-4-3 66 0 0,-8-5-8 0 0,-56-37 216 0 0,61 40-18 0 0,0 1 1 0 0,0 0 0 0 0,-1 0-1 0 0,1 2 1 0 0,-2 0 0 0 0,1 0-1 0 0,-1 1 1 0 0,0 1 0 0 0,0 1-1 0 0,-8-2-190 0 0,23 5 4 0 0,0 0 1 0 0,-1 0-1 0 0,1 0 0 0 0,0 0 0 0 0,-1-1 0 0 0,1 1 1 0 0,0 0-1 0 0,-1 0 0 0 0,1 0 0 0 0,0 0 0 0 0,-1 0 1 0 0,1 0-1 0 0,0 0 0 0 0,-1 0 0 0 0,1 0 0 0 0,0 0 1 0 0,-1 0-1 0 0,1 0 0 0 0,0 0 0 0 0,-1 1 1 0 0,1-1-1 0 0,0 0 0 0 0,-1 0 0 0 0,1 0 0 0 0,0 0 1 0 0,-1 1-1 0 0,1-1 0 0 0,0 0 0 0 0,0 0 0 0 0,-1 0 1 0 0,1 1-1 0 0,0-1 0 0 0,0 0-4 0 0,4 15-53 0 0,0-10 40 0 0,0 1 1 0 0,0-1-1 0 0,0 0 1 0 0,0 0-1 0 0,1-1 1 0 0,0 1-1 0 0,1 0 13 0 0,8 8-52 0 0,5 5 49 0 0,1-1 1 0 0,0 0-1 0 0,1-1 1 0 0,1-2-1 0 0,13 7 3 0 0,-30-18 6 0 0,0 0 0 0 0,0 0 0 0 0,-1 0 0 0 0,1 0 0 0 0,-1 1-1 0 0,0 0 1 0 0,0 0 0 0 0,0 0 0 0 0,-1 0 0 0 0,1 0-1 0 0,2 5-5 0 0,-7-7 69 0 0,1-1 0 0 0,0 1 0 0 0,-1-1 0 0 0,1 0-1 0 0,-1 1 1 0 0,0-1 0 0 0,1 0 0 0 0,-1 1 0 0 0,0-1-1 0 0,0 0 1 0 0,0 0 0 0 0,0 0 0 0 0,0 0 0 0 0,0 0-1 0 0,-1 1-68 0 0,-9 5 259 0 0,0-1 0 0 0,0-1 0 0 0,-1 1 0 0 0,1-2 0 0 0,-1 0 0 0 0,-1 0-1 0 0,1-1 1 0 0,-2 0-259 0 0,-34 10 297 0 0,9-3-264 0 0,28-8-397 0 0,-1 1-1 0 0,-9 4 365 0 0,20-7-372 0 0,1 0-790 0 0,0 0-351 0 0,0 0-71 0 0</inkml:trace>
  <inkml:trace contextRef="#ctx0" brushRef="#br0" timeOffset="4058.037">8030 3677 5064 0 0,'0'0'389'0'0,"-2"2"1131"0"0,0-1 4140 0 0,1 1-5423 0 0,-1-1 1 0 0,1 1-1 0 0,0 0 0 0 0,0 0 1 0 0,0-1-1 0 0,0 1 1 0 0,0 0-1 0 0,0 0 0 0 0,0 0 1 0 0,0 0-1 0 0,1 0 0 0 0,-1 1 1 0 0,1-1-1 0 0,-1 2-237 0 0,-1 36-430 0 0,0-15 552 0 0,1-11-53 0 0,1 1 1 0 0,0 0 0 0 0,1-1-1 0 0,0 1 1 0 0,1-1 0 0 0,1 1 0 0 0,2 8-70 0 0,-4-20 44 0 0,0 1 1 0 0,1-1 0 0 0,-1 0-1 0 0,1 1 1 0 0,-1-1 0 0 0,1 0-1 0 0,0 0 1 0 0,0 0 0 0 0,1-1 0 0 0,-1 1-1 0 0,0 0 1 0 0,1-1 0 0 0,0 1-45 0 0,5 2 208 0 0,-1 0 1 0 0,1 0-1 0 0,0-1 1 0 0,3 2-209 0 0,-5-4 152 0 0,-4-1-70 0 0,1 0 0 0 0,-1 0 0 0 0,1-1 0 0 0,-1 1 0 0 0,1-1 0 0 0,0 0 0 0 0,-1 0 0 0 0,1 0-1 0 0,0 0 1 0 0,-1 0 0 0 0,1-1 0 0 0,0 1 0 0 0,2-1-82 0 0,3-2 272 0 0,0 1 0 0 0,1-1-1 0 0,3-2-271 0 0,-4 0 118 0 0,0 1 0 0 0,-1-1-1 0 0,1 0 1 0 0,-1 0 0 0 0,0-1 0 0 0,-1 0-1 0 0,0 0 1 0 0,0 0 0 0 0,0-1-1 0 0,0 0 1 0 0,-1 0 0 0 0,0-1-1 0 0,-1 1 1 0 0,0-1 0 0 0,0 0-1 0 0,0-2-117 0 0,7-20 91 0 0,-1 1-1 0 0,-2-2 1 0 0,4-27-91 0 0,-10 45 11 0 0,-1 5 5 0 0,0 0 0 0 0,0 1 0 0 0,-1-8-16 0 0,-1 8 22 0 0,1 0 0 0 0,1 0 0 0 0,-1 0 0 0 0,3-7-22 0 0,-2 0 870 0 0,-1 9-2731 0 0,0 2-5907 0 0,5 5 2090 0 0</inkml:trace>
  <inkml:trace contextRef="#ctx0" brushRef="#br0" timeOffset="4758.727">8439 3904 3224 0 0,'0'0'645'0'0,"0"0"1503"0"0,0 0 664 0 0,0 0 131 0 0,0 0-354 0 0,0 0-1602 0 0,0 0-702 0 0,0 0-137 0 0,0 0-35 0 0,6 3-10 0 0,4-2 64 0 0,-1 0 0 0 0,0-1 0 0 0,0 0 0 0 0,1 0 0 0 0,-1-1 0 0 0,6-1-167 0 0,5 0 254 0 0,9-4 2 0 0,-22 4-159 0 0,-1 1-1 0 0,1 0 1 0 0,-1 0-1 0 0,3 0-96 0 0,-6 2 80 0 0,-3-1-75 0 0,1 1 0 0 0,-1-1 0 0 0,1 1 0 0 0,-1-1-1 0 0,1 0 1 0 0,-1 1 0 0 0,1 0 0 0 0,-1-1-1 0 0,1 1 1 0 0,-1-1 0 0 0,1 1 0 0 0,-1-1 0 0 0,0 1-1 0 0,1 0 1 0 0,-1-1 0 0 0,0 1 0 0 0,0 0-1 0 0,0-1 1 0 0,1 1 0 0 0,-1 0 0 0 0,0-1-1 0 0,0 1 1 0 0,0 0 0 0 0,0 0 0 0 0,0-1 0 0 0,0 1-1 0 0,0 0-4 0 0,-7 18 204 0 0,4-13-137 0 0,1 1-11 0 0,-2 0-1 0 0,1 0 1 0 0,-1 0-1 0 0,0 0 0 0 0,-1-1 1 0 0,1 1-1 0 0,-1-1 1 0 0,-1 0-1 0 0,1-1 1 0 0,-6 5-56 0 0,-17 20 85 0 0,27-29-82 0 0,-5 7 27 0 0,0-1 0 0 0,0 1 0 0 0,1 1 0 0 0,0-1 0 0 0,0 1 1 0 0,1-1-1 0 0,-2 8-30 0 0,5-15 20 0 0,1 0 0 0 0,0 0 0 0 0,0 1 0 0 0,0-1 0 0 0,-1 0 1 0 0,1 0-1 0 0,0 0 0 0 0,1 0 0 0 0,-1 1 0 0 0,0-1 0 0 0,0 0 0 0 0,0 0 1 0 0,1 0-1 0 0,-1 0 0 0 0,1 0 0 0 0,-1 0 0 0 0,1 0 0 0 0,-1 0 0 0 0,1 0 1 0 0,0 0-1 0 0,-1 0 0 0 0,1 0 0 0 0,0 0 0 0 0,0 0 0 0 0,-1 0 0 0 0,1 0 1 0 0,0-1-1 0 0,0 1 0 0 0,0 0-20 0 0,2 1 93 0 0,0-1 0 0 0,1 1 0 0 0,-1 0 0 0 0,0-1 0 0 0,0 0-1 0 0,1 0 1 0 0,0 0-93 0 0,42 10 818 0 0,1-3-1 0 0,28 1-817 0 0,-57-5 56 0 0,-14-3-47 0 0,1 0 0 0 0,0 0 1 0 0,-1 0-1 0 0,1-1 1 0 0,3 0-10 0 0,-7 0-160 0 0,-1 0-380 0 0,0 0-164 0 0,0 0-31 0 0,0-2 196 0 0,-1 1 0 0 0,1-1 0 0 0,-1 0 0 0 0,1 0 0 0 0,-1 1 0 0 0,0-1 0 0 0,0 0 0 0 0,0 1 0 0 0,0-1 0 0 0,0 1 0 0 0,0-1 0 0 0,0 1 0 0 0,0 0 0 0 0,-1-1 539 0 0,-7-7-4900 0 0</inkml:trace>
  <inkml:trace contextRef="#ctx0" brushRef="#br0" timeOffset="5010.785">8545 4070 9728 0 0,'0'0'446'0'0,"0"0"-10"0"0,-1 0-280 0 0,0 0-123 0 0,1 0-1 0 0,-1-1 1 0 0,1 1-1 0 0,-1 0 1 0 0,1 0-1 0 0,0 0 1 0 0,-1 0-1 0 0,1 0 1 0 0,-1 0-1 0 0,1-1 1 0 0,-1 1-1 0 0,1 0 1 0 0,-1 0-1 0 0,1-1 1 0 0,0 1-1 0 0,-1 0 1 0 0,1-1-1 0 0,-1 1 1 0 0,1 0-1 0 0,0-1 1 0 0,-1 1-1 0 0,1-1-32 0 0,-1 0 249 0 0,0 0 810 0 0,1 1 49 0 0,0 0-101 0 0,7 0-139 0 0,32 0-126 0 0,102-2-97 0 0,-56 4-1988 0 0,-64-2-257 0 0</inkml:trace>
  <inkml:trace contextRef="#ctx0" brushRef="#br0" timeOffset="29162.458">262 3799 3888 0 0,'0'0'175'0'0,"0"0"110"0"0,0 0 360 0 0,0 0 156 0 0,0 0 30 0 0,0 0-68 0 0,0 0-319 0 0,0 0-144 0 0,0 0-32 0 0,0 0 13 0 0,0 0 72 0 0,0 0 30 0 0,0 0 8 0 0,0 0 9 0 0,0 0 33 0 0,0 0 14 0 0,15 2 1151 0 0,-4-2-1461 0 0,1-1 0 0 0,-1 0-1 0 0,0-1 1 0 0,0 0 0 0 0,0 0 0 0 0,0-2-1 0 0,-1 1 1 0 0,1-1 0 0 0,7-4-137 0 0,-4 0 122 0 0,1-1-1 0 0,-1 0 1 0 0,2-2-122 0 0,-1 1 110 0 0,25-15 208 0 0,-21 13-49 0 0,0 0 1 0 0,5-6-270 0 0,16-14 411 0 0,-7 7 217 0 0,4-7-628 0 0,-1 2 583 0 0,1 0-583 0 0,2-1 255 0 0,39-27 186 0 0,-26 16-149 0 0,1 1-331 0 0,-3-2 1 0 0,-2-2-1 0 0,8-12 39 0 0,-37 35 98 0 0,-1-2 0 0 0,13-21-98 0 0,6-6 257 0 0,-25 34-265 0 0,0 0-1 0 0,8-15 9 0 0,93-195 112 0 0,-69 141-28 0 0,-32 62-84 0 0,1 1 0 0 0,1 0 0 0 0,6-5 0 0 0,9-15 0 0 0,1-3 91 0 0,-3-1 0 0 0,9-23-91 0 0,20-57 224 0 0,-22 50-150 0 0,12-13-75 0 0,-21 43 268 0 0,3-12-267 0 0,-9 19 395 0 0,16-25-395 0 0,-13 25 67 0 0,-16 31-75 0 0,1-4 91 0 0,-1 0-1 0 0,0 0 0 0 0,0-3-82 0 0,0 2 92 0 0,0 0 0 0 0,4-5-92 0 0,5-11-189 0 0,-2 6 98 0 0,-9 18 91 0 0,0 0 1 0 0,-1 0-1 0 0,0-1 0 0 0,1-5 0 0 0,4-10 0 0 0,1 1 0 0 0,1 1 0 0 0,0 0 0 0 0,4-3 0 0 0,5-10 0 0 0,-7 13-21 0 0,0 1 0 0 0,1 0 0 0 0,2 1-1 0 0,3-3 22 0 0,66-64-43 0 0,-65 69 91 0 0,1 0 0 0 0,0 2 0 0 0,1 1 0 0 0,1 0 0 0 0,1 1-48 0 0,21-13-136 0 0,-31 19 208 0 0,-1 1-1 0 0,1 0 0 0 0,0 1 0 0 0,12-3-71 0 0,-4 1-183 0 0,58-11-103 0 0,-66 13 286 0 0,13-1 0 0 0,106 0 118 0 0,-117 5-70 0 0,0 1 1 0 0,0 1 0 0 0,0 0-1 0 0,3 2-48 0 0,24 2 222 0 0,-27-4-172 0 0,-1 0 0 0 0,1 1 0 0 0,-1 0 0 0 0,11 5-50 0 0,21 10-70 0 0,-23-8 110 0 0,-1 1 0 0 0,0 1 0 0 0,0 1 0 0 0,-2 1 0 0 0,2 3-40 0 0,-7-6 27 0 0,-1 2 0 0 0,4 5-27 0 0,-5-5 43 0 0,1-1 0 0 0,2 2-43 0 0,0 2 89 0 0,-14-13-78 0 0,1 0 0 0 0,-1 0-1 0 0,1-1 1 0 0,-1 1 0 0 0,1-1 0 0 0,1 1-11 0 0,3 2 22 0 0,0 1 0 0 0,0 0 0 0 0,0 0 0 0 0,3 6-22 0 0,17 14 42 0 0,-7-7-25 0 0,4 3 30 0 0,-21-19-47 0 0,0-1 0 0 0,0 1 0 0 0,0 0 0 0 0,0 0 0 0 0,-1 0 0 0 0,1 0 0 0 0,-1 0 0 0 0,0 1 0 0 0,1 2 0 0 0,11 14 11 0 0,-11-16 0 0 0,-1 0 0 0 0,1 0 1 0 0,-1 0-1 0 0,0 0 0 0 0,1 3-11 0 0,-2-3 0 0 0,1 0-1 0 0,0 0 1 0 0,0-1-1 0 0,0 1 1 0 0,1-1-1 0 0,1 3 1 0 0,-2-4 6 0 0,-1 0 0 0 0,1 0 0 0 0,-1 0 0 0 0,0 0 0 0 0,0 0 0 0 0,0 1-1 0 0,1 1-5 0 0,-1-2 3 0 0,-1 0 0 0 0,1-1 0 0 0,0 1 0 0 0,0 0-1 0 0,0 0 1 0 0,0-1 0 0 0,0 1 0 0 0,1 0 0 0 0,-1-1-1 0 0,0 0 1 0 0,1 1 0 0 0,0-1-3 0 0,3 4 16 0 0,0-1 0 0 0,0 1 1 0 0,0 0-1 0 0,0 0 0 0 0,-1 1 0 0 0,0-1 0 0 0,0 1-16 0 0,11 11 16 0 0,-13-15-10 0 0,0 0-1 0 0,0 0 1 0 0,0 0-1 0 0,-1 0 1 0 0,1 0-1 0 0,0 1 1 0 0,-1-1-1 0 0,1 1 0 0 0,-1-1 1 0 0,0 1-1 0 0,0 0-5 0 0,1 1 5 0 0,0 0 0 0 0,0 0 0 0 0,0 0 0 0 0,1 0 0 0 0,0 2-5 0 0,0-3 5 0 0,-1 0-1 0 0,0 0 0 0 0,-1 0 1 0 0,1 1-1 0 0,0-1 0 0 0,-1 1 1 0 0,0-1-1 0 0,0 1 0 0 0,1 1-4 0 0,7 28 56 0 0,-6-27-38 0 0,-1 0-1 0 0,0 0 0 0 0,-1 1 1 0 0,1 4-18 0 0,0-5 4 0 0,-1 0 1 0 0,1-1 0 0 0,0 1 0 0 0,0-1-1 0 0,1 0 1 0 0,0 0 0 0 0,2 4-5 0 0,9 19 49 0 0,4 3 8 0 0,-14-25-54 0 0,0-1 0 0 0,-1 1 0 0 0,0 0 0 0 0,0 0 0 0 0,1 3-3 0 0,-3-6 6 0 0,1 0-1 0 0,-1 1 1 0 0,1-1-1 0 0,0 0 1 0 0,0 0 0 0 0,0-1-1 0 0,1 2-5 0 0,-1-2 9 0 0,0 0 0 0 0,-1 1-1 0 0,1-1 1 0 0,0 1 0 0 0,-1 0-1 0 0,0-1 1 0 0,1 1 0 0 0,-1 0 0 0 0,0 2-9 0 0,1-1 10 0 0,-1 0 0 0 0,0 0 0 0 0,1 0 0 0 0,0-1 0 0 0,0 1 0 0 0,2 2-10 0 0,-2-3 9 0 0,0 0-1 0 0,0 0 1 0 0,-1 1-1 0 0,1-1 0 0 0,-1 1 1 0 0,0-1-1 0 0,0 1 1 0 0,1 1-9 0 0,-2-2 7 0 0,0 1 0 0 0,1-1 0 0 0,0 0 0 0 0,0 1 0 0 0,0-1 0 0 0,0 0 0 0 0,1 0 0 0 0,-1 0 0 0 0,1 0 0 0 0,0 1-7 0 0,10 25 59 0 0,-10-23-42 0 0,-1-1 0 0 0,1 0-1 0 0,1 0 1 0 0,-1 0 0 0 0,1 1-17 0 0,2 1 2 0 0,-1 1 0 0 0,0-1 1 0 0,0 1-1 0 0,-1 1 0 0 0,0-1 0 0 0,0 1-2 0 0,-2-5 0 0 0,1-1 0 0 0,-1 1 0 0 0,1-1 0 0 0,0 1 0 0 0,0-1 0 0 0,3 3 0 0 0,-3-3 1 0 0,0-1 0 0 0,-1 1 0 0 0,1 0 0 0 0,0 0 0 0 0,-1-1 1 0 0,0 1-1 0 0,0 0 0 0 0,0 0 0 0 0,0 0 0 0 0,0 1 0 0 0,0 1-1 0 0,0-1 9 0 0,0 1 0 0 0,0-1-1 0 0,1 1 1 0 0,0-1-1 0 0,-1 0 1 0 0,1 0-1 0 0,3 4-8 0 0,-3-4 7 0 0,0-1 0 0 0,0 2-1 0 0,0-1 1 0 0,0 0 0 0 0,-1 0-1 0 0,1 0 1 0 0,-1 1 0 0 0,0 3-7 0 0,6 18 23 0 0,-6-23-16 0 0,0-1 0 0 0,0 1-1 0 0,0 0 1 0 0,-1 0-1 0 0,1-1 1 0 0,-1 1-1 0 0,1 0 1 0 0,-1 0 0 0 0,0 0-1 0 0,0 0 1 0 0,-1 1-7 0 0,1-3 4 0 0,-1 1 4 0 0,1 0-1 0 0,-1 0 1 0 0,1 0-1 0 0,0 0 1 0 0,0 0-1 0 0,-1 0 1 0 0,1 0-1 0 0,0 0 1 0 0,0 0-1 0 0,1 0 1 0 0,-1 0-1 0 0,0 0 0 0 0,1 0 1 0 0,-1 0-1 0 0,1 0 1 0 0,0 0-1 0 0,0 0 1 0 0,0 0-1 0 0,0 1-7 0 0,1 0 14 0 0,0 0 1 0 0,-1 1-1 0 0,0 0 0 0 0,0-1 0 0 0,0 1 0 0 0,1 3-14 0 0,-2-4 0 0 0,1 1-1 0 0,0-1 1 0 0,0 0-1 0 0,0 0 1 0 0,0 0-1 0 0,0 0 1 0 0,1 0-1 0 0,-1 0 1 0 0,1 0-1 0 0,0 0 1 0 0,0-1 16 0 0,0 1 0 0 0,0 0 0 0 0,0 0 0 0 0,0 0 0 0 0,0 0 0 0 0,-1 1 0 0 0,0-1 0 0 0,1 0 0 0 0,-1 1 0 0 0,0-1 0 0 0,0 3-16 0 0,-1-4 8 0 0,1 1 0 0 0,0-1-1 0 0,-1 0 1 0 0,1 0 0 0 0,0 0 0 0 0,0 0-1 0 0,0 0 1 0 0,1 0 0 0 0,-1 0-1 0 0,0 0 1 0 0,1 0 0 0 0,-1 0-8 0 0,1-1-1 0 0,0 1 1 0 0,-1 0-1 0 0,1 1 1 0 0,-1-1 0 0 0,0 0-1 0 0,0 0 1 0 0,0 0-1 0 0,0 1 1 0 0,0-1-1 0 0,0 1 1 0 0,7 22 0 0 0,-6-21 0 0 0,-1-1 0 0 0,0 1 0 0 0,0-1 0 0 0,0 1 0 0 0,0 0 0 0 0,0-1 0 0 0,-1 1 0 0 0,1 0 0 0 0,-1 0 0 0 0,0-1 0 0 0,0 1 0 0 0,-1-2 0 0 0,1 0 0 0 0,0 1 0 0 0,1-1 0 0 0,-1 0 0 0 0,0 0 0 0 0,1 0 0 0 0,-1 0 0 0 0,1 0 0 0 0,-1 0 0 0 0,2 1 0 0 0,2 17 0 0 0,-4-18 4 0 0,1 0-1 0 0,-1 1 1 0 0,1-1-1 0 0,-1 0 0 0 0,1 0 1 0 0,0 0-1 0 0,0 0 1 0 0,0 0-1 0 0,0 0 1 0 0,0 0-1 0 0,0 0 0 0 0,1 0-3 0 0,5 12 34 0 0,-5-8-17 0 0,1 0-1 0 0,-1 0 1 0 0,1 0 0 0 0,0-1 0 0 0,1 1 0 0 0,-1-1-1 0 0,2 1-16 0 0,-4-5 3 0 0,0 1 0 0 0,0-1 0 0 0,0 1 0 0 0,0 0 0 0 0,0 0 0 0 0,-1-1 0 0 0,1 1 0 0 0,-1 0 0 0 0,1 0 0 0 0,-1 0 0 0 0,0 1-3 0 0,1-1 3 0 0,-1 0 0 0 0,0-1 0 0 0,1 1 0 0 0,-1 0 1 0 0,1 0-1 0 0,0 0 0 0 0,0 0 0 0 0,0-1 0 0 0,-1 1 0 0 0,3 1-3 0 0,0 2 3 0 0,-1-1-1 0 0,1 1 1 0 0,0 0-1 0 0,-1 0 1 0 0,0 0-1 0 0,1 4-2 0 0,6 14 49 0 0,-6-9-49 0 0,-3-13 0 0 0,0 0 1 0 0,0 0 0 0 0,0 0 0 0 0,0 0 0 0 0,1 0-1 0 0,-1 0 1 0 0,0 0 0 0 0,0 0 0 0 0,1-1 0 0 0,-1 1 0 0 0,1 0-1 0 0,-1 0 1 0 0,1 0 0 0 0,0 0-1 0 0,1 3 13 0 0,0 0-1 0 0,1 0 1 0 0,-1 0-1 0 0,-1 0 1 0 0,1 0 0 0 0,0 1-13 0 0,10 22 49 0 0,-2-8-25 0 0,6 9 16 0 0,-14-26-35 0 0,0 1-1 0 0,-1-1 1 0 0,0 1-1 0 0,1 0 1 0 0,-1 0-1 0 0,1 2-4 0 0,5 13 37 0 0,-3-12-27 0 0,-2 1-1 0 0,1 0 0 0 0,-1 0 0 0 0,1 3-9 0 0,8 20 27 0 0,-4-11-27 0 0,-6-15 0 0 0,0-1 0 0 0,0 1 0 0 0,0-1 0 0 0,1 1 0 0 0,1 2 0 0 0,22 48 64 0 0,-22-49-64 0 0,-1 0 0 0 0,1 0 0 0 0,-1 1 0 0 0,0-1 0 0 0,-1 2 0 0 0,0-6 0 0 0,0 0 0 0 0,-1 1 0 0 0,1-1 0 0 0,0 0 0 0 0,-1 0 0 0 0,1 1 0 0 0,0-1 0 0 0,0 0 0 0 0,0 0 0 0 0,0 0-1 0 0,0 0 1 0 0,0 0 0 0 0,2 0 0 0 0,-2 0 1 0 0,0 0 0 0 0,0 0 0 0 0,1 0 0 0 0,-1 0 0 0 0,0 0 0 0 0,0 0 0 0 0,0 1-1 0 0,0-1 1 0 0,-1 0 0 0 0,1 1 0 0 0,0-1 0 0 0,0 0 0 0 0,-1 1-1 0 0,1 1 5 0 0,0-1 1 0 0,0 1-1 0 0,1-1 0 0 0,-1 1 1 0 0,0-1-1 0 0,1 1 0 0 0,0-1 1 0 0,-1 0-1 0 0,1 0 0 0 0,0 0 1 0 0,0 0-1 0 0,2 1-5 0 0,-4-2 2 0 0,1-1 1 0 0,-1 0-1 0 0,0 1 0 0 0,1-1 1 0 0,-1 1-1 0 0,0-1 1 0 0,1 1-1 0 0,-1-1 0 0 0,0 1 1 0 0,0-1-1 0 0,0 1 0 0 0,1-1 1 0 0,-1 1-1 0 0,0-1 1 0 0,0 1-1 0 0,0-1 0 0 0,0 1 1 0 0,0-1-1 0 0,0 1 0 0 0,0 0-2 0 0,0-1 1 0 0,0 1-1 0 0,0 0 0 0 0,0-1 1 0 0,0 1-1 0 0,0-1 0 0 0,0 1 1 0 0,1-1-1 0 0,-1 1 0 0 0,0-1 0 0 0,0 1 1 0 0,0-1-1 0 0,1 1 0 0 0,-1-1 1 0 0,0 1-1 0 0,1-1 0 0 0,-1 1 0 0 0,0-1 1 0 0,1 0-1 0 0,-1 1 0 0 0,1-1 0 0 0,6 5 0 0 0,-6-4 1 0 0,0 0 0 0 0,1-1 0 0 0,-1 1-1 0 0,0 0 1 0 0,0 0 0 0 0,0-1-1 0 0,0 1 1 0 0,0 0 0 0 0,0 0-1 0 0,0 0 1 0 0,-1 0 0 0 0,1 1 0 0 0,0-1-1 0 0,0 0 1 0 0,-1 1-1 0 0,2 0 6 0 0,0 1-1 0 0,0-1 1 0 0,0 1-1 0 0,0-1 1 0 0,1 0-1 0 0,-1 0 1 0 0,0 0 0 0 0,1 0-1 0 0,0 0 1 0 0,-1-1-1 0 0,1 1 1 0 0,2 0-6 0 0,20 14 50 0 0,-3-2-38 0 0,-18-12-3 0 0,0 0-1 0 0,0 0 1 0 0,-1 1 0 0 0,1-1 0 0 0,-1 1-1 0 0,1 0-8 0 0,20 20-2 0 0,15 16 142 0 0,-13-12-66 0 0,1 0 1 0 0,1-2 0 0 0,9 6-75 0 0,-15-15-140 0 0,0 0 1 0 0,0-2 0 0 0,1-1 0 0 0,1 0 0 0 0,0-2 0 0 0,1 0-1 0 0,0-2 1 0 0,11 2 139 0 0,6 0-949 0 0,2 0-46 0 0</inkml:trace>
  <inkml:trace contextRef="#ctx0" brushRef="#br1" timeOffset="69798.08">3360 3734 1840 0 0,'2'-2'173'0'0,"5"-6"-95"0"0,-5 2 789 0 0,-2 5-797 0 0,0 1 0 0 0,0-1 0 0 0,0 1 0 0 0,1-1 0 0 0,-1 1 0 0 0,0 0 0 0 0,0-1 0 0 0,0 1 0 0 0,0-1 0 0 0,1 1 0 0 0,-1 0 0 0 0,0-1 0 0 0,0 1 0 0 0,1 0 0 0 0,-1-1 0 0 0,0 1 0 0 0,1 0 0 0 0,-1 0 0 0 0,0-1 0 0 0,1 1 0 0 0,-1 0-70 0 0,1-1 404 0 0,0 0 0 0 0,1 0 0 0 0,-1 0 1 0 0,0 1-1 0 0,0-1 0 0 0,0 0 0 0 0,-1-1 1 0 0,1 1-1 0 0,0 0 0 0 0,0 0 0 0 0,0 0 0 0 0,-1-1-404 0 0,0 2 354 0 0,0 0-2 0 0,0 0 22 0 0,0 0 96 0 0,0 0 39 0 0,0 0 10 0 0,0 2-22 0 0,0 0-404 0 0,0 3 96 0 0,0 0 0 0 0,0-1 0 0 0,0 1 0 0 0,1 0 0 0 0,0 0 0 0 0,0-1 0 0 0,1 4-189 0 0,-1-5 39 0 0,0 0 1 0 0,-1 0-1 0 0,1 0 1 0 0,-1 0-1 0 0,0 0 1 0 0,0 0-1 0 0,0 0 0 0 0,0 0 1 0 0,-1 0-1 0 0,0 3-39 0 0,1-3 40 0 0,-1 1 0 0 0,1 0-1 0 0,0 0 1 0 0,0 0 0 0 0,0-1-1 0 0,0 1 1 0 0,1 0-40 0 0,-1 0 61 0 0,1 0-1 0 0,-1 0 1 0 0,0 0 0 0 0,-1 0-1 0 0,1 0 1 0 0,-1 1-61 0 0,0 21 211 0 0,1-25-207 0 0,0 0 1 0 0,0 0 0 0 0,0 0 0 0 0,0 0-1 0 0,-1 0 1 0 0,1 0 0 0 0,0 0 0 0 0,0 0-1 0 0,-1-1 1 0 0,1 1 0 0 0,0 0 0 0 0,-1 0-1 0 0,1 0 1 0 0,-1 0 0 0 0,1 0 0 0 0,-1-1-1 0 0,1 1 1 0 0,-1 0 0 0 0,0 0 0 0 0,1-1-1 0 0,-1 1 1 0 0,0 0 0 0 0,0-1 0 0 0,1 1-1 0 0,-1-1 1 0 0,0 1 0 0 0,0-1 0 0 0,0 1-1 0 0,0-1-4 0 0,-3 2 7 0 0,4-2-5 0 0,0 0 1 0 0,0 0 0 0 0,-1 0 0 0 0,1 1 0 0 0,0-1 0 0 0,0 0 0 0 0,-1 0 0 0 0,1 0 0 0 0,0 0 0 0 0,0 1 0 0 0,-1-1-1 0 0,1 0 1 0 0,0 0 0 0 0,0 0 0 0 0,0 1 0 0 0,-1-1 0 0 0,1 0 0 0 0,0 0 0 0 0,0 1 0 0 0,0-1 0 0 0,0 0-1 0 0,0 0 1 0 0,0 1 0 0 0,0-1 0 0 0,0 0 0 0 0,-1 1 0 0 0,1-1 0 0 0,0 0 0 0 0,0 0 0 0 0,0 1 0 0 0,0-1 0 0 0,0 0-1 0 0,1 1 1 0 0,-1-1 0 0 0,0 0 0 0 0,0 1 0 0 0,0-1 0 0 0,0 0 0 0 0,0 0 0 0 0,0 1 0 0 0,0-1 0 0 0,1 0-3 0 0,-1 1 19 0 0,0-1 1 0 0,0 1-1 0 0,0-1 1 0 0,1 1-1 0 0,-1-1 0 0 0,0 1 1 0 0,0-1-1 0 0,0 1 1 0 0,0 0-1 0 0,0-1 1 0 0,0 1-1 0 0,0-1 1 0 0,0 1-1 0 0,0-1 1 0 0,0 1-1 0 0,0-1 1 0 0,0 1-1 0 0,-1-1 1 0 0,1 1-1 0 0,0-1 0 0 0,0 1 1 0 0,0-1-1 0 0,-1 1 1 0 0,1 0-20 0 0,-1 0-86 0 0,2-4 82 0 0,0 0 31 0 0,0-1 0 0 0,1 1 0 0 0,-2-1 0 0 0,1 1 0 0 0,0-1 0 0 0,-1 0-27 0 0,1-26 118 0 0,0 17-39 0 0,-1 1 0 0 0,0-1 0 0 0,-2-10-79 0 0,1 17-30 0 0,0-1 0 0 0,0 1 0 0 0,1-1 0 0 0,0 1 0 0 0,0-1 0 0 0,0 1 0 0 0,1-1 0 0 0,1-2 30 0 0,10-57-116 0 0,-12 65 113 0 0,0 1 1 0 0,0-1-1 0 0,0 0 1 0 0,0 0-1 0 0,0 1 1 0 0,0-1 0 0 0,0 0-1 0 0,0 0 1 0 0,0 1-1 0 0,0-1 1 0 0,0 0-1 0 0,0 0 1 0 0,0 1 0 0 0,-1-1-1 0 0,1 0 1 0 0,0 0-1 0 0,-1 1 1 0 0,1-1-1 0 0,0 0 1 0 0,-1 1 0 0 0,1-1-1 0 0,-1 0 1 0 0,1 1-1 0 0,-1-1 1 0 0,1 1-1 0 0,-1-1 3 0 0,0 1 1 0 0,1-1-1 0 0,-1 1 0 0 0,1 0 0 0 0,0-1 0 0 0,-1 1 0 0 0,1 0 0 0 0,0-1 0 0 0,-1 1 0 0 0,1-1 0 0 0,0 1 0 0 0,0 0 0 0 0,-1-1 1 0 0,1 1-1 0 0,0-1 0 0 0,0 1 0 0 0,0-1 0 0 0,0 1 0 0 0,-1-1 0 0 0,1 1 0 0 0,0-1 0 0 0,0 1 0 0 0,0-1 0 0 0,0 1 0 0 0,0-1 1 0 0,0 1-1 0 0,0-1 0 0 0,1 1 0 0 0,-1-1 0 0 0,0 1 0 0 0,0-1 0 0 0,0 1 0 0 0,0-1 0 0 0,1 1 0 0 0,-1 0 0 0 0,0-1 1 0 0,0 0-1 0 0,1 1 7 0 0,-1 0 0 0 0,0 0 0 0 0,0 0 0 0 0,0 0 0 0 0,0 0 0 0 0,0 0 0 0 0,0 0 0 0 0,0 0 0 0 0,0-1 0 0 0,0 1 0 0 0,0 0 0 0 0,0 0 0 0 0,0 0 0 0 0,0 0 0 0 0,0 0 0 0 0,0 0 1 0 0,0-1-1 0 0,0 1 0 0 0,0 0 0 0 0,0 0 0 0 0,0 0 0 0 0,0 0 0 0 0,0 0 0 0 0,0 0 0 0 0,0-1 0 0 0,0 1 0 0 0,0 0 0 0 0,0 0 0 0 0,0 0 0 0 0,0 0 0 0 0,0 0 0 0 0,0 0 1 0 0,0 0-1 0 0,0 0 0 0 0,-1-1 0 0 0,1 1 0 0 0,0 0 0 0 0,0 0 0 0 0,0 0 0 0 0,0 0 0 0 0,0 0 0 0 0,0 0 0 0 0,0 0 0 0 0,-1 0 0 0 0,1 0 0 0 0,0 0 0 0 0,0 0 0 0 0,0 0-7 0 0,0 0 8 0 0,-1 0-1 0 0,1 0 0 0 0,0 0 0 0 0,0 0 1 0 0,0 0-1 0 0,-1 0 0 0 0,1 0 0 0 0,0 0 1 0 0,0 0-1 0 0,0 0 0 0 0,-1 0 0 0 0,1 0 1 0 0,0 0-1 0 0,0 0 0 0 0,0 1 0 0 0,0-1 1 0 0,-1 0-1 0 0,1 0 0 0 0,0 0 0 0 0,0 0 1 0 0,0 0-1 0 0,0 1 0 0 0,0-1 0 0 0,-1 0 1 0 0,1 0-1 0 0,0 0 0 0 0,0 1 0 0 0,0-1 1 0 0,0 0-1 0 0,0 0 0 0 0,0 0 1 0 0,0 1-1 0 0,0-1 0 0 0,0 0 0 0 0,0 0 1 0 0,0 0-9 0 0,0 1 17 0 0,0 0 0 0 0,0 0 0 0 0,0 0 0 0 0,0 0 0 0 0,0 0 0 0 0,0 0-1 0 0,1 0 1 0 0,-1 0 0 0 0,0 0 0 0 0,0 0 0 0 0,1-1 0 0 0,-1 1 0 0 0,1 0-1 0 0,-1 0 1 0 0,1 0 0 0 0,-1-1 0 0 0,1 2-16 0 0,0-1 22 0 0,0 0 0 0 0,0 0 1 0 0,-1 0-1 0 0,1 0 0 0 0,0 0 0 0 0,-1 0 0 0 0,1 1 1 0 0,-1-1-1 0 0,0 0 0 0 0,1 0 0 0 0,-1 1 0 0 0,0 0-22 0 0,0 2 47 0 0,-1-1-1 0 0,1 0 0 0 0,-1 1 0 0 0,0-1 1 0 0,0 0-1 0 0,0 0 0 0 0,-1 0 1 0 0,1 0-1 0 0,-2 2-46 0 0,-7 19 175 0 0,-7 62 305 0 0,17-83-470 0 0,0 0 0 0 0,0 0 0 0 0,0 0 0 0 0,0 0 0 0 0,0 0 0 0 0,1 0 0 0 0,-1 0 0 0 0,1 0 0 0 0,1 2-10 0 0,2 21-2 0 0,0-8 8 0 0,-4-17-3 0 0,1 0 0 0 0,-1 0-1 0 0,1 0 1 0 0,-1 1 0 0 0,0-1 0 0 0,1 0 0 0 0,-1 1 0 0 0,0-1 0 0 0,0 0 0 0 0,0 1 0 0 0,0-1 0 0 0,0 0 0 0 0,0 0 0 0 0,-1 1 0 0 0,1-1 0 0 0,0 0 0 0 0,-1 1 0 0 0,1-1 0 0 0,-1 0-1 0 0,1 0-2 0 0,-2 5 0 0 0,8-4-112 0 0,-5-1-478 0 0,0-2-241 0 0,2-4-51 0 0</inkml:trace>
  <inkml:trace contextRef="#ctx0" brushRef="#br1" timeOffset="90033.306">3285 1494 2304 0 0,'0'0'101'0'0,"0"0"74"0"0,0 0 224 0 0,0 0 95 0 0,0 0 18 0 0,0 0-13 0 0,0 0-83 0 0,0 0-37 0 0,0 0-10 0 0,2 0-919 0 0,11-3 7708 0 0,-13 4-7066 0 0,0-1-18 0 0,0 0-8 0 0,1 1-2 0 0,4 2 2 0 0,-1-1 94 0 0,-1 1-205 0 0,11 11 1090 0 0,11 6-666 0 0,-24-19-288 0 0,6 9 362 0 0,-7-9-362 0 0,1 3 2 0 0,-1-4-88 0 0,0 0 0 0 0,0 0-1 0 0,0 0 1 0 0,0 1 0 0 0,0-1-1 0 0,0 0 1 0 0,0 0 0 0 0,0 0-1 0 0,0 0 1 0 0,0 1 0 0 0,0-1 0 0 0,0 0-1 0 0,0 0 1 0 0,0 0 0 0 0,0 0-1 0 0,0 0 1 0 0,0 1 0 0 0,0-1-1 0 0,0 0 1 0 0,1 0 0 0 0,-1 0-1 0 0,0 0 1 0 0,0 0 0 0 0,0 1 0 0 0,0-1-1 0 0,0 0 1 0 0,0 0 0 0 0,0 0-1 0 0,1 0 1 0 0,-1 0 0 0 0,0 0-1 0 0,0 0 1 0 0,0 0 0 0 0,0 0-1 0 0,0 1 1 0 0,1-1 0 0 0,-1 0 0 0 0,0 0-5 0 0,2 0 6 0 0,12 12 121 0 0,-12-11-128 0 0,-2-1 5 0 0,0 0 1 0 0,0 0-1 0 0,0 1 0 0 0,0-1 0 0 0,0 0 0 0 0,0 1 0 0 0,0-1 1 0 0,0 0-1 0 0,0 0 0 0 0,0 1 0 0 0,0-1 0 0 0,0 0 0 0 0,0 1 1 0 0,0-1-1 0 0,0 0 0 0 0,-1 0 0 0 0,1 1 0 0 0,0-1 0 0 0,0 0 1 0 0,0 0-1 0 0,0 0 0 0 0,-1 1 0 0 0,1-1 0 0 0,0 0 0 0 0,0 0 1 0 0,-1 0-1 0 0,1 0 0 0 0,0 1 0 0 0,0-1 0 0 0,-1 0 0 0 0,1 0 1 0 0,0 0-1 0 0,0 0 0 0 0,-1 0 0 0 0,1 0 0 0 0,0 0-4 0 0,-2 2 43 0 0,3 3-32 0 0,3 6 2 0 0,-1-7 25 0 0,5 3-25 0 0,-4-1 58 0 0,-1 7-14 0 0,-3-12-53 0 0,0 0 1 0 0,0-1-1 0 0,0 1 0 0 0,0 0 1 0 0,0 0-1 0 0,0-1 1 0 0,0 1-1 0 0,0 0 1 0 0,0-1-1 0 0,0 1 1 0 0,0 0-1 0 0,0-1 1 0 0,-1 1-1 0 0,1 0 1 0 0,0-1-1 0 0,0 1 1 0 0,-1 0-5 0 0,1-1 2 0 0,0 0 1 0 0,0 1-1 0 0,-1-1 1 0 0,1 1-1 0 0,0-1 1 0 0,0 1-1 0 0,0-1 1 0 0,0 1-1 0 0,0-1 1 0 0,0 1-1 0 0,0-1 1 0 0,0 1-1 0 0,0-1 1 0 0,0 1-1 0 0,0-1 1 0 0,0 1-1 0 0,0-1 1 0 0,0 1-1 0 0,0-1 1 0 0,0 1-1 0 0,0-1 1 0 0,1 0-1 0 0,-1 1 1 0 0,0-1-1 0 0,0 1-2 0 0,1-1 4 0 0,-1 1 0 0 0,0-1 0 0 0,0 1 0 0 0,1-1 0 0 0,-1 1 0 0 0,0-1 0 0 0,0 1 0 0 0,0-1 0 0 0,0 1 0 0 0,0-1 0 0 0,0 1 1 0 0,0-1-1 0 0,0 1 0 0 0,0-1 0 0 0,0 1 0 0 0,0-1 0 0 0,0 1 0 0 0,0-1 0 0 0,-1 1 0 0 0,1-1 0 0 0,0 1 0 0 0,0-1-4 0 0,-1 1 2 0 0,1-1-1 0 0,0 1 1 0 0,0-1 0 0 0,0 0 0 0 0,0 1-1 0 0,-1-1 1 0 0,1 1 0 0 0,0-1 0 0 0,0 0-1 0 0,0 1 1 0 0,0-1 0 0 0,0 1 0 0 0,0-1-1 0 0,0 1 1 0 0,0-1 0 0 0,0 0 0 0 0,1 1-1 0 0,-1-1 1 0 0,0 1 0 0 0,0-1 0 0 0,0 1-1 0 0,0-1 1 0 0,0 0 0 0 0,1 1 0 0 0,-1-1-1 0 0,0 0 1 0 0,0 1-2 0 0,5 5 54 0 0,-4 1-1 0 0,0 4-45 0 0,-2-8-5 0 0,4 14 50 0 0,-4 5-42 0 0,1-19-2 0 0,0-1 0 0 0,0 1 1 0 0,1-1-1 0 0,-1 1 0 0 0,1-1 1 0 0,-1 1-1 0 0,1-1 0 0 0,0 2-9 0 0,-1-2 43 0 0,-1 6-22 0 0,1-7-16 0 0,1-1 0 0 0,-1 1 0 0 0,0 0-1 0 0,0-1 1 0 0,0 1 0 0 0,0 0 0 0 0,0 0-1 0 0,1-1 1 0 0,-1 1 0 0 0,0 0 0 0 0,-1 0 0 0 0,1-1-1 0 0,0 1 1 0 0,0 0 0 0 0,0 0 0 0 0,0-1-1 0 0,-1 1 1 0 0,1 0 0 0 0,0-1 0 0 0,-1 1-5 0 0,0 3 21 0 0,5 8 107 0 0,-3-10-114 0 0,-1 0 0 0 0,0-1 0 0 0,1 1-1 0 0,-1 0 1 0 0,0 0 0 0 0,0-1 0 0 0,0 1 0 0 0,0 0-1 0 0,-1-1 1 0 0,1 1 0 0 0,0 0 0 0 0,-1 0-14 0 0,1 0 18 0 0,-1 1 0 0 0,1-1 1 0 0,0 0-1 0 0,-1 1 0 0 0,1-1 1 0 0,0 0-1 0 0,1 1 0 0 0,-1 1-18 0 0,4 18 171 0 0,-6-10-118 0 0,2-11-53 0 0,0 0 0 0 0,0 0 0 0 0,0-1 0 0 0,1 1 0 0 0,-1 0 0 0 0,0 0 0 0 0,1 0 0 0 0,-1 0 0 0 0,0 0 0 0 0,1 0 0 0 0,-1-1 0 0 0,1 2 0 0 0,0-1 0 0 0,0 1 0 0 0,0-1 0 0 0,0 1 0 0 0,-1-1 0 0 0,1 1 0 0 0,0-1 0 0 0,-1 1 0 0 0,1 0 0 0 0,-1-1 0 0 0,0 1 0 0 0,0 0 0 0 0,0 0 0 0 0,0 1 0 0 0,-1 7 1 0 0,0 4 52 0 0,1-12-46 0 0,0-1-7 0 0,0-1 0 0 0,1 0 0 0 0,-1 1 0 0 0,0-1 0 0 0,0 0 1 0 0,0 1-1 0 0,0-1 0 0 0,0 0 0 0 0,0 1 0 0 0,0-1 0 0 0,0 0 0 0 0,0 1 1 0 0,0-1-1 0 0,0 0 0 0 0,0 0 0 0 0,0 1 0 0 0,0-1 0 0 0,-1 0 0 0 0,1 1 1 0 0,0-1-1 0 0,0 0 0 0 0,0 1 0 0 0,0-1 0 0 0,0 0 0 0 0,-1 0 0 0 0,1 1 0 0 0,0-1 0 0 0,0 0 0 0 0,-1 0 0 0 0,1 1 0 0 0,0-1 0 0 0,0 0 0 0 0,0 1 0 0 0,-1-1 0 0 0,1 0 0 0 0,0 1 0 0 0,0-1 0 0 0,0 1 0 0 0,0-1 0 0 0,0 0 0 0 0,0 1 0 0 0,0-1 0 0 0,0 0 0 0 0,0 1 0 0 0,0-1 0 0 0,0 1 0 0 0,0-1 0 0 0,0 0 0 0 0,0 1 0 0 0,0-1 0 0 0,0 0 0 0 0,0 1 0 0 0,0-1 0 0 0,0 0 0 0 0,1 1 0 0 0,-1 3 0 0 0,0-2 0 0 0,-1 0 0 0 0,1-1 0 0 0,-1 1 0 0 0,1-1 0 0 0,0 1 0 0 0,0 0 0 0 0,0-1 0 0 0,-1 1 0 0 0,1 0 0 0 0,1 0 0 0 0,0 0 4 0 0,0 0 0 0 0,0 0 0 0 0,0 0 0 0 0,0 0 0 0 0,-1 0 0 0 0,1 0 0 0 0,0 0 0 0 0,-1 0 0 0 0,0 0 0 0 0,1 0 0 0 0,-1 0 0 0 0,0 0 0 0 0,0 0-1 0 0,0 0 1 0 0,0 0 0 0 0,0 1 0 0 0,-1-1 0 0 0,1 0 0 0 0,-1 2-4 0 0,-5 3 43 0 0,6-7-43 0 0,0 0 0 0 0,-1 0 1 0 0,1 1-1 0 0,0-1 0 0 0,0 0 0 0 0,0 0 1 0 0,-1 1-1 0 0,1-1 0 0 0,0 0 0 0 0,0 1 1 0 0,0-1-1 0 0,0 0 0 0 0,-1 0 0 0 0,1 1 1 0 0,0-1-1 0 0,0 0 0 0 0,0 1 0 0 0,0-1 1 0 0,0 0-1 0 0,0 1 0 0 0,0-1 0 0 0,0 0 1 0 0,0 1-1 0 0,0-1 0 0 0,0 0 0 0 0,0 1 1 0 0,0-1-1 0 0,0 0 0 0 0,0 1 0 0 0,0-1 1 0 0,1 0-1 0 0,-1 1 0 0 0,0-1 0 0 0,0 0 1 0 0,0 1-1 0 0,0-1 0 0 0,1 0 0 0 0,-1 0 1 0 0,0 1-1 0 0,1-1 0 0 0,1 4 8 0 0,0 1-1 0 0,-1-1 0 0 0,1 1 0 0 0,-1-1 0 0 0,1 1 0 0 0,-2-1 0 0 0,1 1 0 0 0,0 0 0 0 0,-1 1-7 0 0,10 19 54 0 0,-7-17-43 0 0,-3-7-11 0 0,0 0 0 0 0,1 0 0 0 0,-1 0 0 0 0,0 0 0 0 0,0 0 0 0 0,0 0 0 0 0,1 0 0 0 0,-1 0 0 0 0,0 0 0 0 0,0 0 0 0 0,0 0 0 0 0,-1 0 0 0 0,1 0-1 0 0,0 0 1 0 0,0 0 0 0 0,-1 0 0 0 0,1 0 0 0 0,0 0 0 0 0,0-1 0 0 0,0 1 0 0 0,0 0 0 0 0,0 0 0 0 0,0-1 0 0 0,0 1 0 0 0,0 0 0 0 0,0 0 0 0 0,1-1 0 0 0,-1 1 0 0 0,0 0 0 0 0,0 0 0 0 0,1-1 0 0 0,-1 2 0 0 0,1-1 0 0 0,0 1 0 0 0,0 0 0 0 0,-1 0 0 0 0,1 0 0 0 0,-1 0 0 0 0,0 0 0 0 0,1 0 0 0 0,-1 0 0 0 0,0 1 0 0 0,0 4 0 0 0,0-4 0 0 0,3 6 0 0 0,-1 2 0 0 0,2 1 0 0 0,4 4 0 0 0,-7-11 0 0 0,0-4 0 0 0,1 8 0 0 0,-2-9 0 0 0,0 0 0 0 0,1 1 0 0 0,-1-1 0 0 0,0 0 0 0 0,0 1 0 0 0,1-1 0 0 0,-1 1 0 0 0,0-1 0 0 0,0 1 0 0 0,0-1 0 0 0,0 1 0 0 0,0-1 0 0 0,0 1 0 0 0,0-1 0 0 0,0 1 0 0 0,0-1 0 0 0,0 0 0 0 0,0 1 0 0 0,0-1 0 0 0,0 1 0 0 0,0-1 0 0 0,0 1 0 0 0,0-1 0 0 0,0 1 0 0 0,0-1 0 0 0,-1 1 0 0 0,1-1 0 0 0,0 0 0 0 0,0 1 0 0 0,-1-1 0 0 0,1 1 0 0 0,0-1 0 0 0,-1 0 0 0 0,1 1 0 0 0,0-1 0 0 0,-1 0 0 0 0,1 1 0 0 0,-1-1 0 0 0,1 0 0 0 0,0 1 0 0 0,-1-1 0 0 0,1 1 0 0 0,0-1 0 0 0,-1 1 0 0 0,1-1 0 0 0,0 1 0 0 0,0-1 0 0 0,-1 1 0 0 0,1-1 0 0 0,0 1 0 0 0,0-1 0 0 0,0 1 0 0 0,0-1 0 0 0,0 1 0 0 0,0-1 0 0 0,0 1 0 0 0,0 0 0 0 0,0-1 0 0 0,0 1 0 0 0,2 18 0 0 0,-1-19 0 0 0,-1 1 1 0 0,0-1-1 0 0,0 1 1 0 0,0-1-1 0 0,0 1 1 0 0,0 0-1 0 0,0-1 1 0 0,0 1-1 0 0,0-1 1 0 0,0 1-1 0 0,0 0 1 0 0,0-1-1 0 0,0 1 1 0 0,0-1-1 0 0,0 1 1 0 0,0 0-1 0 0,-1-1 1 0 0,1 1-1 0 0,0-1 1 0 0,0 1-1 0 0,-1-1 1 0 0,1 1-1 0 0,0-1 0 0 0,0 3 43 0 0,0-3-43 0 0,0 0 0 0 0,1 0 1 0 0,-1 0-1 0 0,0 1 0 0 0,1-1 0 0 0,-1 0 1 0 0,0 0-1 0 0,0 1 0 0 0,1-1 0 0 0,-1 0 1 0 0,0 1-1 0 0,0-1 0 0 0,0 0 0 0 0,1 1 1 0 0,-1-1-1 0 0,0 0 0 0 0,0 1 1 0 0,0-1-1 0 0,0 0 0 0 0,0 1 0 0 0,0-1 1 0 0,0 0-1 0 0,0 1 0 0 0,0-1 0 0 0,0 1 1 0 0,0-1-1 0 0,0 0 0 0 0,0 1 0 0 0,0-1 1 0 0,0 0-1 0 0,0 1 0 0 0,0-1 1 0 0,0 0-1 0 0,-1 1 0 0 0,1-1 0 0 0,0 0 1 0 0,0 1-1 0 0,0-1 0 0 0,2 13 0 0 0,-2-12 0 0 0,1 0 0 0 0,-1 1 0 0 0,0-1 0 0 0,1 0 0 0 0,-1 0 0 0 0,0 1 0 0 0,0-1 0 0 0,0 0 0 0 0,0 1 0 0 0,0-1 0 0 0,0 0 0 0 0,0 0 0 0 0,0 1 0 0 0,0-1 0 0 0,-1 0 0 0 0,1 1 0 0 0,-1-1 0 0 0,3 13 0 0 0,-4-7 0 0 0,2-7 0 0 0,0 0 0 0 0,-1 1 0 0 0,1-1 0 0 0,0 0 0 0 0,0 1 0 0 0,0-1 0 0 0,0 1 0 0 0,0-1 0 0 0,0 0 0 0 0,0 1 0 0 0,0-1 0 0 0,0 1 0 0 0,0-1 0 0 0,0 1 0 0 0,0-1 0 0 0,0 0 0 0 0,0 1 0 0 0,0-1 0 0 0,0 1 0 0 0,0-1 0 0 0,0 0 0 0 0,0 1 0 0 0,1-1 0 0 0,-1 1 0 0 0,1 0 0 0 0,-1 0 0 0 0,0 0 0 0 0,0 0 0 0 0,1-1 0 0 0,-1 1 0 0 0,0 0 0 0 0,0 0 0 0 0,0 0 0 0 0,0 0 0 0 0,0 0 0 0 0,0 0 0 0 0,0 0 0 0 0,0-1 0 0 0,0 1 0 0 0,0 0 0 0 0,0 0 0 0 0,-1 0 0 0 0,1 0 0 0 0,-1 0 0 0 0,1 0 0 0 0,0 5 0 0 0,3 6 0 0 0,3 5 0 0 0,-6-16 0 0 0,1 0 0 0 0,-1 0 0 0 0,0 0 0 0 0,1 0 0 0 0,-1 0 0 0 0,0 0 0 0 0,0 0 0 0 0,0 0 0 0 0,0 0 0 0 0,0 0 0 0 0,0 0 0 0 0,0 0 0 0 0,0 0 0 0 0,0 0 0 0 0,0 0 0 0 0,0 0 0 0 0,-1 0 0 0 0,1 0 0 0 0,0 0 0 0 0,-1 0 0 0 0,0-1 0 0 0,1 1 0 0 0,-1 0 0 0 0,1-1 0 0 0,0 1 0 0 0,-1 0 0 0 0,1-1 0 0 0,0 1 0 0 0,-1 0 0 0 0,1 0 0 0 0,0-1 0 0 0,0 1 0 0 0,-1 0 0 0 0,1 0 0 0 0,0 0 0 0 0,0-1 0 0 0,0 2 0 0 0,0 2 0 0 0,0 0 11 0 0,2 2 32 0 0,1 3-31 0 0,-3-7-14 0 0,6 12 2 0 0,-3-8 0 0 0,0-3 0 0 0,-3 4 0 0 0,2-1 0 0 0,3 0 0 0 0,-3-1 0 0 0,-2-4 1 0 0,0-1-1 0 0,0 0 0 0 0,0 1 0 0 0,0-1 0 0 0,0 1 0 0 0,1-1 0 0 0,-1 0 0 0 0,0 1 0 0 0,0-1 0 0 0,0 1 0 0 0,0-1 0 0 0,0 0 0 0 0,1 1 0 0 0,-1-1 0 0 0,0 0 0 0 0,0 1 0 0 0,1-1 0 0 0,-1 0 0 0 0,0 1 0 0 0,0-1 0 0 0,1 0 0 0 0,-1 0 0 0 0,0 1 0 0 0,1-1 0 0 0,-1 0 0 0 0,1 0 0 0 0,-1 0 1 0 0,0 0-1 0 0,1 1 0 0 0,12 6-14 0 0,-12-6-34 0 0,1 1 36 0 0,-1-2 12 0 0,-1 0 0 0 0,0 0 0 0 0,1 1 0 0 0,-1-1 0 0 0,1 0 0 0 0,-1 0 0 0 0,0 0 0 0 0,1 0 0 0 0,-1 0 0 0 0,1 0 0 0 0,-1 0 0 0 0,0 0 0 0 0,1 0 0 0 0,-1 0 0 0 0,1 0 0 0 0,-1 0 0 0 0,0 0 0 0 0,1 0 0 0 0,-1 0 0 0 0,1 0 0 0 0,-1-1 0 0 0,0 1 0 0 0,1 0 0 0 0,-1 0 0 0 0,0 0 0 0 0,1-1 0 0 0,-1 1 0 0 0,0 0 0 0 0,1 0 0 0 0,-1-1 0 0 0,1 1 0 0 0,0-1 0 0 0,1 1 0 0 0,1-1 0 0 0,-1 1 0 0 0,0-1 0 0 0,0 0 0 0 0,1 0 0 0 0,-1 0 0 0 0,0 0 0 0 0,0-1 0 0 0,0 1 0 0 0,0 0 0 0 0,-1-1 0 0 0,1 1 0 0 0,0-1 0 0 0,0 0 0 0 0,-1 0 0 0 0,1 1 0 0 0,0-3 0 0 0,18-19 0 0 0,4-2 0 0 0,-19 20 7 0 0,8-12-78 0 0,15-27 71 0 0,19-34 0 0 0,-41 53 0 0 0,0 6 10 0 0,-6 17-8 0 0,0 1 1 0 0,0-1-1 0 0,1 1 0 0 0,-1-1 0 0 0,0 1 1 0 0,1-1-1 0 0,-1 1 0 0 0,1 0 1 0 0,0-1-1 0 0,-1 1 0 0 0,1 0 0 0 0,0-1 1 0 0,0 1-1 0 0,0 0 0 0 0,0 0 0 0 0,0 0 1 0 0,0 0-1 0 0,0 0 0 0 0,0 0 0 0 0,0 0 1 0 0,0 0-1 0 0,1 0 0 0 0,-1 0 0 0 0,1 1-2 0 0,1-2 0 0 0,-3 2 0 0 0,0 0 0 0 0,1 0 0 0 0,-1 0 0 0 0,0 0 0 0 0,1-1 0 0 0,-1 1 0 0 0,1 0 0 0 0,-1 0 0 0 0,0-1 0 0 0,0 1 0 0 0,1 0 0 0 0,-1 0 0 0 0,0-1 0 0 0,1 1 0 0 0,-1 0 0 0 0,0-1 0 0 0,0 1 0 0 0,0-1 0 0 0,1 1 0 0 0,-1 0 0 0 0,0-1 0 0 0,0 1 0 0 0,6-10 0 0 0,7-13 0 0 0,-13 22 0 0 0,1 1 0 0 0,-1 0 0 0 0,0-1 0 0 0,0 1 0 0 0,0 0 0 0 0,0-1 0 0 0,1 1 0 0 0,-1 0 0 0 0,0 0 0 0 0,0-1 0 0 0,1 1 0 0 0,-1 0 0 0 0,0 0 0 0 0,0-1 0 0 0,1 1 0 0 0,-1 0 0 0 0,0 0 0 0 0,1 0 0 0 0,-1-1 0 0 0,0 1 0 0 0,1 0 0 0 0,-1 0 0 0 0,0 0 0 0 0,1 0 0 0 0,-1 0 0 0 0,17-7 0 0 0,-16 7 0 0 0,-1-1 0 0 0,1 1 0 0 0,-1 0 0 0 0,1 0 0 0 0,-1-1 0 0 0,1 1 0 0 0,-1 0 0 0 0,0-1 0 0 0,1 1 0 0 0,-1-1 0 0 0,1 1 0 0 0,-1 0 0 0 0,0-1 0 0 0,1 1 0 0 0,-1-1 0 0 0,0 1 0 0 0,0-1 0 0 0,1 1 0 0 0,-1-1 0 0 0,-1-2 0 0 0,4 1-10 0 0,-3 1-11 0 0,0 1-1 0 0,0 0 1 0 0,0 0 0 0 0,0 0 0 0 0,0 0 0 0 0,0 0 0 0 0,-1 0-1 0 0,1 0 1 0 0,0 0 0 0 0,0 0 0 0 0,0 0 0 0 0,0 0 0 0 0,0 0-1 0 0,0 0 1 0 0,0-1 0 0 0,0 1 0 0 0,0 0 0 0 0,0 0 0 0 0,0 0 0 0 0,0 0-1 0 0,-1 0 1 0 0,1 0 0 0 0,0 0 0 0 0,0 0 0 0 0,0-1 0 0 0,0 1-1 0 0,0 0 1 0 0,0 0 0 0 0,0 0 0 0 0,0 0 0 0 0,0 0 0 0 0,0 0-1 0 0,0 0 1 0 0,0-1 0 0 0,0 1 0 0 0,0 0 0 0 0,0 0 0 0 0,1 0-1 0 0,-1 0 1 0 0,0 0 0 0 0,0 0 0 0 0,0 0 0 0 0,0-1 0 0 0,0 1-1 0 0,0 0 1 0 0,0 0 0 0 0,0 0 0 0 0,0 0 0 0 0,0 0 0 0 0,0 0-1 0 0,0 0 1 0 0,1 0 0 0 0,-1 0 0 0 0,0 0 0 0 0,0 0 0 0 0,0 0-1 0 0,0-1 1 0 0,0 1 0 0 0,0 0 0 0 0,0 0 0 0 0,1 0 0 0 0,-1 0-1 0 0,0 0 1 0 0,0 0 21 0 0,-1 0-1450 0 0</inkml:trace>
  <inkml:trace contextRef="#ctx0" brushRef="#br0" timeOffset="146852.588">3668 2046 2304 0 0,'18'4'268'0'0,"-14"-3"287"0"0,-4-1 127 0 0,0 0 22 0 0,0 0 32 0 0,0 0 108 0 0,0 0 48 0 0,-21 0 2032 0 0,20 0-2409 0 0,-5 3 647 0 0,4-3-625 0 0,5 1-308 0 0,-1 0-133 0 0,14 0 280 0 0,-64 7 2788 0 0,46-8-3271 0 0,-15-1 1220 0 0,17 1-1100 0 0,0 0 1 0 0,0 0 0 0 0,-1 0-1 0 0,1 0 1 0 0,0 0 0 0 0,0 0 0 0 0,0 0-1 0 0,0-1 1 0 0,0 1 0 0 0,0 0 0 0 0,0 0-1 0 0,0 0 1 0 0,0 0 0 0 0,0 0-1 0 0,0 0 1 0 0,0 0 0 0 0,-1 0 0 0 0,1 0-1 0 0,0 0 1 0 0,0 0 0 0 0,0 0-1 0 0,0 0 1 0 0,0 0 0 0 0,0 0 0 0 0,0-1-1 0 0,0 1 1 0 0,0 0 0 0 0,0 0 0 0 0,0 0-1 0 0,0 0 1 0 0,0 0 0 0 0,0 0-1 0 0,0 0 1 0 0,0 0 0 0 0,0 0 0 0 0,0 0-1 0 0,0-1 1 0 0,0 1 0 0 0,0 0 0 0 0,0 0-1 0 0,0 0 1 0 0,0 0 0 0 0,0 0-1 0 0,0 0 1 0 0,0 0 0 0 0,0 0 0 0 0,0 0-1 0 0,0 0 1 0 0,0 0 0 0 0,0 0-1 0 0,1-1-13 0 0,8-5-31 0 0,14-3-360 0 0,5 1 253 0 0,-23 7-98 0 0,0 1 0 0 0,1-1-1 0 0,-1 1 1 0 0,0-1 0 0 0,6 2 236 0 0,1-1-4459 0 0,3 0-490 0 0</inkml:trace>
  <inkml:trace contextRef="#ctx1" brushRef="#br2">8633 559,'0'0,"0"0,0 0,0 0,0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37:37.422"/>
    </inkml:context>
    <inkml:brush xml:id="br0">
      <inkml:brushProperty name="width" value="0.05" units="cm"/>
      <inkml:brushProperty name="height" value="0.05" units="cm"/>
      <inkml:brushProperty name="color" value="#E71224"/>
    </inkml:brush>
    <inkml:context xml:id="ctx1">
      <inkml:inkSource xml:id="inkSrc1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1" timeString="2018-11-27T08:37:49.660"/>
    </inkml:context>
    <inkml:brush xml:id="br1">
      <inkml:brushProperty name="width" value="0.05" units="cm"/>
      <inkml:brushProperty name="height" value="0.05" units="cm"/>
      <inkml:brushProperty name="ignorePressure" value="1"/>
    </inkml:brush>
    <inkml:brush xml:id="br2">
      <inkml:brushProperty name="width" value="0.05" units="cm"/>
      <inkml:brushProperty name="height" value="0.05" units="cm"/>
    </inkml:brush>
  </inkml:definitions>
  <inkml:trace contextRef="#ctx0" brushRef="#br0">14 370 10136 0 0,'-10'-18'1008'0'0,"7"14"-883"0"0,3 3 268 0 0,0 1 106 0 0,0 0 12 0 0,0 0-69 0 0,0 18-276 0 0,7 142 1274 0 0,6 179-1493 0 0,-5-177 156 0 0,6 32-4 0 0,-2-51-27 0 0,12 216 3 0 0,-17 115 876 0 0,-7-384-870 0 0,7 34 54 0 0,-2-43-54 0 0,19 276 143 0 0,-16-260-87 0 0,35 344 539 0 0,-23-227-534 0 0,-8-85-84 0 0,-2-35 18 0 0,-1-9-13 0 0,-2 1 0 0 0,-5 22-63 0 0,-1 23-526 0 0,6 12 526 0 0,-1-13-2072 0 0,-5-74-2819 0 0,-1-31 485 0 0</inkml:trace>
  <inkml:trace contextRef="#ctx0" brushRef="#br0" timeOffset="1123.564">319 4678 2304 0 0,'0'0'101'0'0,"0"0"214"0"0,0 0 813 0 0,0 0 360 0 0,11 4 1926 0 0,10-2-3353 0 0,1 0 0 0 0,-1-2 0 0 0,0-1 0 0 0,13-2-61 0 0,33-1 103 0 0,-10 2 569 0 0,6-3-672 0 0,11-1 607 0 0,-59 5-551 0 0,93-5 452 0 0,1 4 0 0 0,37 8-508 0 0,71 4 944 0 0,-82-6-230 0 0,370 15 941 0 0,123 12-208 0 0,-308-9-840 0 0,-262-19-519 0 0,437 32 168 0 0,-262-16-256 0 0,-73-7 0 0 0,847 52 192 0 0,-473-44-192 0 0,-413-15 4 0 0,600 10 56 0 0,-68-27-49 0 0,-421 11 115 0 0,164-6 143 0 0,-195 0-200 0 0,130-9 144 0 0,-57-1-294 0 0,-45 3 26 0 0,-5 1 87 0 0,1 10 0 0 0,34 12-32 0 0,4 0 32 0 0,1 1-424 0 0,-117-7-1856 0 0,-114-3 881 0 0,11 0-417 0 0</inkml:trace>
  <inkml:trace contextRef="#ctx0" brushRef="#br0" timeOffset="3438.95">1645 98 8288 0 0,'1'-2'190'0'0,"0"-4"-85"0"0,0 1 0 0 0,0-1-1 0 0,0 0 1 0 0,-1 0 0 0 0,0 0-1 0 0,0 0 1 0 0,-1-5-105 0 0,0-7 826 0 0,1 15-417 0 0,-1 1 0 0 0,1 0 0 0 0,-1 0-1 0 0,0 0 1 0 0,0 0 0 0 0,0 0 0 0 0,0 0 0 0 0,0 0-1 0 0,-1 0 1 0 0,0-1-409 0 0,1 3 71 0 0,1-1 445 0 0,-3 2 2130 0 0,2 4-2644 0 0,0-1 0 0 0,0 1-1 0 0,1-1 1 0 0,0 1 0 0 0,0-1 0 0 0,0 1-1 0 0,0-1 1 0 0,1 1 0 0 0,0-1 0 0 0,0 1-2 0 0,2 23-1 0 0,6 139 2033 0 0,-6-59-2016 0 0,-2-98-16 0 0,-1 0 0 0 0,1 0 0 0 0,2 4 0 0 0,1 17 0 0 0,-4-31 0 0 0,0 0 0 0 0,0 1 0 0 0,0-1 0 0 0,0 0 0 0 0,0 0 0 0 0,0 0 0 0 0,0 1 0 0 0,0-1 0 0 0,1 0 0 0 0,-1 0 0 0 0,0 0 0 0 0,0 1 0 0 0,0-1 0 0 0,0 0 0 0 0,0 0 0 0 0,0 0 0 0 0,0 1 0 0 0,1-1 0 0 0,-1 0 0 0 0,0 0 0 0 0,0 0 0 0 0,0 0 0 0 0,0 1 0 0 0,1-1 0 0 0,-1 0 0 0 0,0 0 0 0 0,0 0 0 0 0,0 0 0 0 0,1 0 0 0 0,-1 0 0 0 0,0 0 0 0 0,0 0 0 0 0,0 0 0 0 0,1 1 0 0 0,-1-1 0 0 0,0 0 0 0 0,0 0 0 0 0,1 0 0 0 0,-1 0 0 0 0,0 0 0 0 0,0 0 0 0 0,0-1 0 0 0,1 1 0 0 0,-1 0 0 0 0,0 0 0 0 0,0 0 0 0 0,1 0 0 0 0,-1 0 0 0 0,0 0 0 0 0,0 0 0 0 0,0 0 0 0 0,1 0 0 0 0,-1-1 0 0 0,9-6 0 0 0,-8 7 0 0 0,2-4 0 0 0,0 0 0 0 0,0-1 0 0 0,0 1 0 0 0,0-1 0 0 0,-1 1 0 0 0,0-1 0 0 0,0 0 0 0 0,1-4 0 0 0,5-9 0 0 0,23-47 0 0 0,-21 45 0 0 0,-8 15 0 0 0,0 0 0 0 0,1 1 0 0 0,-1 0 0 0 0,1-1 0 0 0,0 1 0 0 0,0 0 0 0 0,3-2 0 0 0,-5 4 0 0 0,0 2 0 0 0,-1-1 0 0 0,0 1 0 0 0,1-1 0 0 0,-1 1 0 0 0,1-1 0 0 0,-1 1 0 0 0,1-1 0 0 0,-1 1 0 0 0,1 0 0 0 0,-1-1 0 0 0,1 1 0 0 0,-1-1 0 0 0,1 1 0 0 0,0 0 0 0 0,-1 0 0 0 0,1-1 0 0 0,0 1 0 0 0,-1 0 0 0 0,1 0 0 0 0,0 0 0 0 0,-1 0 0 0 0,1 0 0 0 0,0 0 0 0 0,-1 0 0 0 0,1 0 0 0 0,0 0 0 0 0,-1 0 0 0 0,1 0 0 0 0,-1 0 0 0 0,1 1 0 0 0,0-1 0 0 0,-1 0 0 0 0,1 0 0 0 0,0 1 0 0 0,-1-1 0 0 0,1 0 0 0 0,-1 1 0 0 0,1-1 0 0 0,-1 1 0 0 0,2 0 0 0 0,0 0 0 0 0,0 1 0 0 0,0-1 0 0 0,-1 1 0 0 0,1 0 0 0 0,-1-1 0 0 0,1 1 0 0 0,-1 0 0 0 0,0 0 0 0 0,0 0 0 0 0,0 0 0 0 0,0 0 0 0 0,0 0 0 0 0,1 2 0 0 0,5 33 0 0 0,-4-14 0 0 0,0 6 387 0 0,-4-24-177 0 0,1 0 1 0 0,1 0 0 0 0,-1 0 0 0 0,1-1-1 0 0,1 6-210 0 0,5 26 635 0 0,-6-27-641 0 0,1-1-1 0 0,-1 1 0 0 0,2-1 0 0 0,-1 1 7 0 0,0 0-30 0 0,-2-8 21 0 0,0 0 0 0 0,0 0 0 0 0,0 0 0 0 0,1 0 0 0 0,-1 0 0 0 0,0 0 0 0 0,0 0 0 0 0,1 0 0 0 0,-1 0-1 0 0,0 0 1 0 0,1 0 0 0 0,-1 0 0 0 0,1 0 0 0 0,-1 0 0 0 0,1 0 0 0 0,-1 0 0 0 0,1 0 0 0 0,0 0 0 0 0,0-1 0 0 0,-1 1 0 0 0,1 0 0 0 0,0-1 0 0 0,0 1 0 0 0,0 0 0 0 0,0-1 0 0 0,0 1 0 0 0,0-1 0 0 0,0 1 0 0 0,0-1 0 0 0,0 0 0 0 0,0 1-1 0 0,0-1 1 0 0,0 0 0 0 0,0 0 0 0 0,0 0 0 0 0,0 0 0 0 0,0 0 0 0 0,0 0 0 0 0,0 0 0 0 0,0 0 0 0 0,1 0 9 0 0,0 0-116 0 0,0-1 0 0 0,0 1 0 0 0,-1-1 0 0 0,1 1 0 0 0,0-1 0 0 0,0 1 0 0 0,-1-1 0 0 0,1 0 0 0 0,0 0 0 0 0,-1 0 0 0 0,1 0 0 0 0,-1 0 0 0 0,1-1 0 0 0,-1 1 0 0 0,1 0 0 0 0,-1-1 0 0 0,0 1 0 0 0,0 0 0 0 0,0-1 0 0 0,0 0 0 0 0,1 0 116 0 0,13-16-2788 0 0,-5 8 1696 0 0,-1 1 0 0 0,0-2-1 0 0,0 1 1 0 0,-1-1 0 0 0,1-2 1092 0 0,-4 7-245 0 0,0-1 0 0 0,0 1-1 0 0,1 0 1 0 0,0 0 245 0 0,-1 2-228 0 0,-1 0 0 0 0,0-1 0 0 0,0 0 0 0 0,0 0 0 0 0,0 0 0 0 0,-1 0 0 0 0,1-3 228 0 0,-2 6-19 0 0,-1 1 0 0 0,1-1 0 0 0,0 0 0 0 0,0 1 0 0 0,-1-1 0 0 0,1 1 0 0 0,0-1 0 0 0,1 1 19 0 0,5-7 2329 0 0,-9 8-1306 0 0,1 0 1 0 0,0 0 0 0 0,-1 0-924 0 0,0 0 0 0 0,0 0 0 0 0,1 0 0 0 0,-1 0 0 0 0,0 1 0 0 0,0-1 0 0 0,0 0 0 0 0,0 1 0 0 0,0-1 0 0 0,0 0 0 0 0,1 1 0 0 0,-1-1 0 0 0,0 1 0 0 0,0-1 0 0 0,0 1 0 0 0,1 0 0 0 0,-1-1 0 0 0,0 1 0 0 0,1 0 0 0 0,-1-1 1 0 0,1 1-1 0 0,-1 0 0 0 0,1 0 0 0 0,-1 0 0 0 0,1-1 0 0 0,-1 1 0 0 0,1 0 0 0 0,0 0 0 0 0,0 0 0 0 0,-1 0 0 0 0,1 0 0 0 0,0 0 0 0 0,0 0 0 0 0,0 0-100 0 0,-8 16 814 0 0,7-16-752 0 0,0 0-1 0 0,0 0 1 0 0,0 1-1 0 0,0-1 1 0 0,0 0-1 0 0,0 0 1 0 0,1 1-1 0 0,-1-1 0 0 0,0 0 1 0 0,0 1-1 0 0,1-1 1 0 0,-1 1-1 0 0,1-1 1 0 0,0 1-1 0 0,-1-1 0 0 0,1 1 1 0 0,0 0-1 0 0,0-1 1 0 0,0 1-1 0 0,0-1 1 0 0,0 1-1 0 0,0-1 1 0 0,0 1-1 0 0,1-1 0 0 0,-1 1-61 0 0,0 0 51 0 0,1 0 0 0 0,-1 0 0 0 0,0 0 0 0 0,0 0-1 0 0,0 1 1 0 0,-1-1 0 0 0,1 0 0 0 0,0 0 0 0 0,-1 0-1 0 0,1 0 1 0 0,-1 0 0 0 0,0 1-51 0 0,-4 18 6 0 0,5-19-6 0 0,0-1 0 0 0,0 0 0 0 0,1 0 0 0 0,-1 0 0 0 0,0 0 0 0 0,1 0 0 0 0,-1 0 0 0 0,1 1 0 0 0,-1-1 0 0 0,1 0 0 0 0,-1 0 0 0 0,1 0 0 0 0,0 0 0 0 0,0-1 0 0 0,-1 1 0 0 0,1 0 0 0 0,0 0 0 0 0,0 0 0 0 0,0 0 0 0 0,0-1 0 0 0,0 1 0 0 0,0 0 0 0 0,-1-1 0 0 0,1 1 0 0 0,0 0 0 0 0,0 0 0 0 0,-1 0 0 0 0,1 0 0 0 0,0 0 0 0 0,-1 0 0 0 0,1 0 0 0 0,-1 0 0 0 0,0 0 0 0 0,1 0 0 0 0,-1 0 0 0 0,0 0 0 0 0,1 0 0 0 0,-1 0 0 0 0,0 1 0 0 0,0-1 0 0 0,0 0 0 0 0,1 0 0 0 0,-1 0 0 0 0,0 0 0 0 0,1 0 0 0 0,0 0 0 0 0,-1 1 0 0 0,1-1 0 0 0,-1 0 0 0 0,1-1 0 0 0,0 1 0 0 0,0 0 0 0 0,-1 0 0 0 0,1 0 0 0 0,0 0 0 0 0,0 0 0 0 0,0-1 0 0 0,0 1 0 0 0,0 0 0 0 0,0-1 0 0 0,0 1 0 0 0,0-1 0 0 0,1 1 0 0 0,-1-1 0 0 0,0 0 0 0 0,0 1 0 0 0,0-1 0 0 0,0 0 0 0 0,1 0 0 0 0,0 1 0 0 0,-1-1 0 0 0,1 0 0 0 0,-1 0 0 0 0,1 1 0 0 0,-1-1 0 0 0,1 0 0 0 0,-1 0 0 0 0,1-1 0 0 0,-1 1 0 0 0,1 0 0 0 0,-1 0 0 0 0,1-1 0 0 0,-1 1 0 0 0,1-1 0 0 0,-1 1 0 0 0,0-1 0 0 0,1 1 0 0 0,-1-1 0 0 0,0 0 0 0 0,1 0 0 0 0,-1 0 0 0 0,0 0 0 0 0,0 0 0 0 0,1 0 0 0 0,8-14 0 0 0,-6 9 0 0 0,1 0 0 0 0,-1 0 0 0 0,-1-1 0 0 0,1 0 0 0 0,1-5 0 0 0,-1 0 0 0 0,-2 8 0 0 0,0 0 0 0 0,0 0 0 0 0,-1 0 0 0 0,0 0 0 0 0,0 0 0 0 0,0 0 0 0 0,0-1 0 0 0,-1 1 0 0 0,0 0 0 0 0,0-1 0 0 0,0 0 0 0 0,2-9 0 0 0,-1 14 0 0 0,-1-1 0 0 0,0 0 0 0 0,1 1 0 0 0,-1-1 0 0 0,0 0 0 0 0,0 0 0 0 0,0 1 0 0 0,0-1 0 0 0,0 0 0 0 0,0 0 0 0 0,0 1 0 0 0,0-1 0 0 0,0 0 0 0 0,0 0 0 0 0,0 1 0 0 0,0-1 0 0 0,0 0 0 0 0,0 0 0 0 0,-1 1 0 0 0,1-1 0 0 0,0 0 0 0 0,-1 0 0 0 0,-1-3 0 0 0,1 2 0 0 0,-1 0 0 0 0,1-1 0 0 0,0 1 0 0 0,-1 0 0 0 0,0 0 0 0 0,1 0 0 0 0,-1 0 0 0 0,0 0 0 0 0,0 0 0 0 0,0 1 0 0 0,0-1 0 0 0,0 1 0 0 0,-1-1 0 0 0,1 1 0 0 0,0 0 0 0 0,-1 0 0 0 0,1 0 0 0 0,-1 0 0 0 0,1 0 0 0 0,-3 0 0 0 0,1-1 0 0 0,-19 1 0 0 0,15 0-35 0 0,7 0-14 0 0,-1 1-1 0 0,1 0 1 0 0,0 0-1 0 0,-1 0 1 0 0,1 0-1 0 0,0 0 1 0 0,-1 0 0 0 0,1 0-1 0 0,0 1 1 0 0,-1-1-1 0 0,1 0 1 0 0,0 1-1 0 0,-1-1 1 0 0,1 1-1 0 0,0-1 1 0 0,0 1-1 0 0,-1 0 50 0 0,3 1-607 0 0,1 1-129 0 0,-1-2-5179 0 0,4 1 1482 0 0</inkml:trace>
  <inkml:trace contextRef="#ctx0" brushRef="#br0" timeOffset="3957.944">2294 192 11976 0 0,'6'-1'136'0'0,"-5"1"-102"0"0,-1 0 1 0 0,1 0-1 0 0,-1 0 0 0 0,1 0 0 0 0,0 0 1 0 0,-1 0-1 0 0,1 0 0 0 0,0 0 0 0 0,-1 0 1 0 0,1 0-1 0 0,0 0 0 0 0,-1 0 0 0 0,1 0 1 0 0,-1 1-1 0 0,1-1 0 0 0,0 0 1 0 0,-1 0-1 0 0,1 1 0 0 0,-1-1 0 0 0,1 0 1 0 0,-1 1-1 0 0,1-1 0 0 0,-1 0 0 0 0,1 1 1 0 0,-1-1-1 0 0,1 1 0 0 0,-1-1 0 0 0,0 1 1 0 0,1-1-1 0 0,-1 1 0 0 0,1-1 0 0 0,-1 1 1 0 0,0 0-1 0 0,0-1-34 0 0,6 25 447 0 0,-5-21-258 0 0,0 0 0 0 0,-1 0 0 0 0,0 0 0 0 0,1 0 1 0 0,-2 0-1 0 0,1 0 0 0 0,0 0 0 0 0,-1 0 1 0 0,0 0-1 0 0,0 1-189 0 0,-2 24 1151 0 0,-1-1-549 0 0,3-24-601 0 0,0 0 0 0 0,0 0 0 0 0,1 1 0 0 0,0-1 0 0 0,0 0 0 0 0,0 0-1 0 0,0 3 0 0 0,-1 7 0 0 0,0-13 0 0 0,1 1 0 0 0,0-1 0 0 0,0 0 0 0 0,-1 0 0 0 0,1 0 0 0 0,0 0 0 0 0,0 0 0 0 0,0 1 0 0 0,0-1 0 0 0,0 0 0 0 0,1 0 0 0 0,-1 0 0 0 0,0 1 0 0 0,3 3 0 0 0,-6-3 0 0 0,2-2 0 0 0,1 0 0 0 0,0 0 0 0 0,0 0 0 0 0,0-1 0 0 0,-1 1 0 0 0,1 0 0 0 0,0 0 0 0 0,0 0 0 0 0,0 0 0 0 0,0 0 0 0 0,-1 0 0 0 0,1 0 0 0 0,0-1 0 0 0,0 1 0 0 0,0 0 0 0 0,0 0 0 0 0,0 0 0 0 0,0-1 0 0 0,-1 1 0 0 0,1 0 0 0 0,0 0 0 0 0,0 0 0 0 0,0 0 0 0 0,0-1 0 0 0,0 1 0 0 0,0 0 0 0 0,0 0 0 0 0,0-1 0 0 0,0 1 0 0 0,0 0 0 0 0,0 0 0 0 0,0 0 0 0 0,0-1 0 0 0,0 1 0 0 0,0 0 0 0 0,0 0 0 0 0,0 0 0 0 0,0-1 0 0 0,5-10 0 0 0,-2 2 0 0 0,-3 5 0 0 0,1 1 0 0 0,-1-1 0 0 0,1 1 0 0 0,0-1 0 0 0,0 0 0 0 0,0 1 0 0 0,1 0 0 0 0,-1-1 0 0 0,1 1 0 0 0,0 0 0 0 0,0 0 0 0 0,0 0 0 0 0,0 0 0 0 0,1 0 0 0 0,0-1 0 0 0,3-2 0 0 0,0 0 0 0 0,1 0 0 0 0,-1 1 0 0 0,1 0 0 0 0,0 0 0 0 0,3-1 0 0 0,-5 3 0 0 0,0 0 0 0 0,1 1 0 0 0,-1-1 0 0 0,1 1 0 0 0,0 0 0 0 0,1 0 0 0 0,10 0 0 0 0,-13 5 0 0 0,-2-1 0 0 0,0-1 0 0 0,-1-1-1 0 0,1 1 0 0 0,0 0 0 0 0,-1 0 0 0 0,1 1 0 0 0,-1-1 0 0 0,1 0 1 0 0,-1 0-1 0 0,1 1 1 0 0,-2-1 23 0 0,0 0 1 0 0,1-1 0 0 0,-1 1 0 0 0,0 0-1 0 0,0 0 1 0 0,1 0 0 0 0,-1-1-1 0 0,0 1 1 0 0,0 0 0 0 0,0 0-1 0 0,0 0 1 0 0,0 0 0 0 0,0-1 0 0 0,-1 1-1 0 0,1 0 1 0 0,0 0 0 0 0,0 0-1 0 0,0-1 1 0 0,-1 2-24 0 0,1-1 54 0 0,0 0 0 0 0,0 0 0 0 0,0 1 0 0 0,0-1 0 0 0,0 0 0 0 0,0 0 0 0 0,1 0 0 0 0,-1 0 0 0 0,0 0 0 0 0,1 0 0 0 0,-1 1 0 0 0,1-1 0 0 0,-1 0 0 0 0,1 0 0 0 0,0 0 1 0 0,-1 0-1 0 0,1-1 0 0 0,0 1 0 0 0,0 0 0 0 0,0 1-54 0 0,1-1 36 0 0,-1 0 0 0 0,0 0 1 0 0,0 1-1 0 0,0-1 0 0 0,0 1 1 0 0,0-1-1 0 0,-1 1 0 0 0,1-1 1 0 0,0 1-1 0 0,-1-1 0 0 0,1 1 1 0 0,-1 0-1 0 0,1-1 0 0 0,-1 1-36 0 0,0 2 2 0 0,0 0-1 0 0,1-1 1 0 0,0 0-1 0 0,-1 1 1 0 0,1-1-1 0 0,0 1 1 0 0,1-1-1 0 0,-1 0 1 0 0,1 0-1 0 0,0 1-1 0 0,1 4 1 0 0,-2-7-1 0 0,-1-1 0 0 0,0 1 0 0 0,0 0 0 0 0,0-1 0 0 0,0 1 0 0 0,0 0 0 0 0,1-1 0 0 0,-1 1 0 0 0,0 0 0 0 0,-1 0 0 0 0,1-1 0 0 0,0 1 0 0 0,0 0 0 0 0,0-1 0 0 0,0 1 0 0 0,0 0 0 0 0,-1-1 0 0 0,1 1 0 0 0,0 0 0 0 0,-1-1 0 0 0,1 1 0 0 0,0-1 0 0 0,-1 1 0 0 0,1 0 0 0 0,0-1 0 0 0,0 1 0 0 0,0-1 0 0 0,-1 1 0 0 0,1 0 0 0 0,0-1 0 0 0,0 1 0 0 0,0-1 0 0 0,0 1 0 0 0,0 0 0 0 0,0-1 0 0 0,0 1 0 0 0,0 0 0 0 0,1-1 0 0 0,-1 1 0 0 0,0-1 0 0 0,0 1 0 0 0,0 0 0 0 0,1-1 0 0 0,-1 1 0 0 0,0 0 0 0 0,4 2 0 0 0,-1 1 0 0 0,-6 8 0 0 0,3-12 19 0 0,0 1 0 0 0,0-1-1 0 0,0 0 1 0 0,0 0 0 0 0,0 0-1 0 0,0 1 1 0 0,0-1 0 0 0,0 0-1 0 0,0 0 1 0 0,-1 0 0 0 0,1 1-1 0 0,0-1 1 0 0,0 0 0 0 0,0 0-1 0 0,0 0 1 0 0,-1 0 0 0 0,1 1-1 0 0,0-1 1 0 0,0 0 0 0 0,0 0-1 0 0,-1 0 1 0 0,1 0 0 0 0,0 0-1 0 0,0 0 1 0 0,0 1 0 0 0,-1-1-1 0 0,1 0 1 0 0,0 0 0 0 0,0 0-1 0 0,-1 0 1 0 0,1 0 0 0 0,0 0-1 0 0,0 0 1 0 0,-1 0 0 0 0,1 0-1 0 0,0 0 1 0 0,0 0 0 0 0,0 0-1 0 0,-1-1 1 0 0,1 1 0 0 0,0 0-1 0 0,0 0 1 0 0,-1 0 0 0 0,1 0-1 0 0,0 0 1 0 0,0 0-19 0 0,-10-9 794 0 0,7 6-564 0 0,2 3-226 0 0,1-1 1 0 0,-1 0-1 0 0,0 1 1 0 0,1-1-1 0 0,-1 1 1 0 0,1-1-1 0 0,-1 1 0 0 0,1-1 1 0 0,-1 0-1 0 0,1 0 1 0 0,0 1-1 0 0,-1-1 1 0 0,1 0-1 0 0,0 0 0 0 0,-1 1 1 0 0,1-1-1 0 0,0 0 1 0 0,0 0-1 0 0,0 0 0 0 0,0 1 1 0 0,-1-1-1 0 0,1 0 1 0 0,1 0-1 0 0,-1 0 1 0 0,0 1-1 0 0,0-1 0 0 0,0 0 1 0 0,0 0-1 0 0,0 0 1 0 0,1 1-1 0 0,-1-1 1 0 0,0 0-1 0 0,1 0 0 0 0,-1 1 1 0 0,1-1-1 0 0,-1 0 1 0 0,1 1-5 0 0,4-16 1 0 0,-4 13-15 0 0,0 0-1 0 0,0 1 0 0 0,1-1 0 0 0,-1 1 1 0 0,1-1-1 0 0,-1 1 0 0 0,1 0 0 0 0,0-1 1 0 0,0 1-1 0 0,0 0 0 0 0,0 0 0 0 0,0 1 0 0 0,1-1 1 0 0,1-1 14 0 0,11-10-670 0 0,-14 12 581 0 0,1-1 38 0 0,-1 0 1 0 0,1 1-1 0 0,-1-1 0 0 0,1 1 1 0 0,0 0-1 0 0,0 0 0 0 0,0 0 1 0 0,0-1-1 0 0,0 2 0 0 0,0-1 1 0 0,0 0-1 0 0,0 0 0 0 0,0 1 1 0 0,0-1-1 0 0,0 1 0 0 0,0-1 1 0 0,1 1-1 0 0,-1 0 0 0 0,1 0 51 0 0,-3 0 31 0 0,0 0-1 0 0,0 0 0 0 0,1 0 1 0 0,-1-1-1 0 0,0 1 0 0 0,0 0 1 0 0,1 0-1 0 0,-1 0 0 0 0,0 0 1 0 0,1 0-1 0 0,-1 0 1 0 0,0 0-1 0 0,0 0 0 0 0,1 0 1 0 0,-1 0-1 0 0,0 0 0 0 0,1 0 1 0 0,-1 0-1 0 0,0 0 0 0 0,0 0 1 0 0,1 1-1 0 0,-1-1 0 0 0,0 0 1 0 0,1 0-1 0 0,-1 0 0 0 0,0 0 1 0 0,0 0-1 0 0,1 1 0 0 0,-1-1 1 0 0,0 0-1 0 0,0 0 0 0 0,0 0 1 0 0,1 1-1 0 0,-1-1 0 0 0,0 0 1 0 0,0 0-1 0 0,0 1 0 0 0,0-1 1 0 0,0 0-1 0 0,1 0 0 0 0,-1 1 1 0 0,0-1-1 0 0,0 0 0 0 0,0 1 1 0 0,0-1-1 0 0,0 0 1 0 0,0 0-1 0 0,0 1 0 0 0,0-1 1 0 0,0 0-1 0 0,0 1 0 0 0,0-1 1 0 0,0 0-1 0 0,0 1-30 0 0,0-1 14 0 0,-1 1 1 0 0,1 0-1 0 0,0-1 1 0 0,1 1-1 0 0,-1-1 1 0 0,0 1-1 0 0,0-1 1 0 0,0 1-1 0 0,0 0 1 0 0,0-1-1 0 0,0 1 1 0 0,1-1-1 0 0,-1 1 1 0 0,0-1-1 0 0,1 1 0 0 0,-1-1 1 0 0,0 1-1 0 0,1-1 1 0 0,-1 1-1 0 0,1 0-14 0 0,2 1 0 0 0,-2-1 0 0 0,0-1 0 0 0,0 1 0 0 0,-1 0 0 0 0,1-1 0 0 0,0 1 0 0 0,0 0 0 0 0,-1 0 0 0 0,1 0 0 0 0,0-1 0 0 0,-1 1 0 0 0,1 0 0 0 0,-1 0 0 0 0,1 0 0 0 0,-1 0 0 0 0,1 0 0 0 0,-1 0 0 0 0,0 0 0 0 0,1 0 0 0 0,-1 0 0 0 0,0 0 0 0 0,0 0 0 0 0,0 0 0 0 0,0 1 0 0 0,0-1 0 0 0,0 0 0 0 0,0 0 0 0 0,0 0 0 0 0,0 1 0 0 0,0 0 0 0 0,0 1 0 0 0,1-1 0 0 0,-1 0 0 0 0,1 0 0 0 0,0 0 0 0 0,-1 1 0 0 0,1-1 0 0 0,0 0 0 0 0,0 0 0 0 0,0 0 0 0 0,1-1 0 0 0,0 2 0 0 0,0 0 0 0 0,-1 0 0 0 0,1-1 0 0 0,-1 1 0 0 0,0 0 0 0 0,1 0 0 0 0,-1 0 0 0 0,0 0 0 0 0,-1 0 0 0 0,1 1 0 0 0,0-1 0 0 0,-1-1 0 0 0,1 1 0 0 0,0-1 0 0 0,0 0 0 0 0,0 1 0 0 0,0-1 0 0 0,0 0 0 0 0,0 1 0 0 0,2 0 0 0 0,-2-1 0 0 0,0 0 0 0 0,0 0 0 0 0,0-1 0 0 0,0 1 0 0 0,0 0 0 0 0,0 0 0 0 0,0 0 0 0 0,-1 0 0 0 0,1 0 0 0 0,-1 1 0 0 0,1 0 0 0 0,-2 3 0 0 0,1-5 0 0 0,0 0 0 0 0,0 0 0 0 0,0 0 0 0 0,0 0 0 0 0,0 0 0 0 0,0 0 0 0 0,1 0 0 0 0,-1 0 0 0 0,0 0 0 0 0,0 0 0 0 0,1 0 0 0 0,-1 0 0 0 0,0 0 0 0 0,1 0 0 0 0,-1 0 0 0 0,1 0 0 0 0,0 0 0 0 0,-1-1 0 0 0,1 1 0 0 0,0 0 0 0 0,-1 0 0 0 0,1 0 0 0 0,0-1 0 0 0,0 1 0 0 0,0 0 0 0 0,11 12-201 0 0,-11-13 83 0 0,-1 0 0 0 0,1 0-1 0 0,-1 1 1 0 0,1-1 0 0 0,-1 0 0 0 0,1 0-1 0 0,-1 0 1 0 0,1 0 0 0 0,-1 0 0 0 0,1 0 0 0 0,-1 1-1 0 0,1-1 1 0 0,0 0 0 0 0,-1-1 0 0 0,1 1-1 0 0,-1 0 1 0 0,1 0 0 0 0,-1 0 0 0 0,1 0 0 0 0,-1 0-1 0 0,1 0 1 0 0,-1-1 0 0 0,1 1 0 0 0,-1 0-1 0 0,0 0 1 0 0,1-1 0 0 0,-1 1 0 0 0,1 0-1 0 0,-1-1 1 0 0,1 1 0 0 0,-1 0 0 0 0,0-1 118 0 0,10-11-1682 0 0,-8 8 1294 0 0,0 1-1 0 0,1 0 1 0 0,-1 0 0 0 0,1 0-1 0 0,-1 0 1 0 0,1 0 0 0 0,0 0-1 0 0,2-1 389 0 0,1-1-837 0 0,8-9-3600 0 0</inkml:trace>
  <inkml:trace contextRef="#ctx0" brushRef="#br0" timeOffset="4314.774">2859 253 17503 0 0,'0'0'399'0'0,"0"0"60"0"0,0 0 21 0 0,-8 3 86 0 0,7-3-565 0 0,0 0 0 0 0,1 0 0 0 0,-1 0 0 0 0,0 1 0 0 0,0-1 0 0 0,1 0 0 0 0,-1 1 0 0 0,1-1 0 0 0,-1 1 0 0 0,0-1 0 0 0,1 1 0 0 0,-1-1-1 0 0,1 1 1 0 0,-1-1 0 0 0,1 1 0 0 0,-1-1 0 0 0,0 2-1 0 0,-1 1 0 0 0,-2 0 0 0 0,0 1 0 0 0,0 0 0 0 0,1 0 0 0 0,-1 0 0 0 0,1 0 0 0 0,0 1 0 0 0,1-1 0 0 0,-1 1 0 0 0,1 0 0 0 0,-1 1 0 0 0,1-2 0 0 0,-1 2 0 0 0,1 0 0 0 0,-1 1 0 0 0,1-1 0 0 0,1 1 0 0 0,-1-1 0 0 0,1 1 0 0 0,0 0 0 0 0,1 0 0 0 0,-1 1 0 0 0,-1 1 0 0 0,2-8 0 0 0,-1 1 0 0 0,1 0 0 0 0,0 0 0 0 0,0 0 0 0 0,0 0 0 0 0,0 0 0 0 0,0-1 0 0 0,0 1 0 0 0,0 0 0 0 0,0 0 0 0 0,1 0 0 0 0,-1 0 0 0 0,1-1 0 0 0,-1 1 0 0 0,1 0 0 0 0,5 18 0 0 0,-6-18 0 0 0,0 0 0 0 0,0-1 0 0 0,0 1 0 0 0,1-1 0 0 0,-1 1 0 0 0,1-1 0 0 0,-1 1 0 0 0,1-1 0 0 0,-1 1 0 0 0,1-1 0 0 0,0 0 0 0 0,0 1 0 0 0,0-1 0 0 0,0 0 0 0 0,0 0 0 0 0,0 1 0 0 0,-1-2 0 0 0,1 1 0 0 0,-1-1 0 0 0,0 1 0 0 0,1-1 0 0 0,-1 0 0 0 0,0 1 0 0 0,1-1 0 0 0,-1 1 0 0 0,0-1 0 0 0,1 0 0 0 0,-1 0 0 0 0,1 1 0 0 0,-1-1 0 0 0,1 0 0 0 0,-1 0 0 0 0,0 1 0 0 0,1-1 0 0 0,-1 0 0 0 0,1 0 0 0 0,-1 0 0 0 0,1 0 0 0 0,-1 0 0 0 0,1 0 0 0 0,-1 0 0 0 0,1 0 0 0 0,0 0 0 0 0,-1 0 0 0 0,1 0 0 0 0,-1 0 0 0 0,1 0 0 0 0,-1 0 0 0 0,2-1 0 0 0,5 0 0 0 0,0-1 0 0 0,0 0 0 0 0,-1-1 0 0 0,1 1 0 0 0,-1-1 0 0 0,0-1 0 0 0,0 1 0 0 0,4-4 0 0 0,11-5 0 0 0,-15 8 0 0 0,0-1 0 0 0,0 1 0 0 0,0-1 0 0 0,-1 0 0 0 0,0-1 0 0 0,5-4 0 0 0,9-11 0 0 0,-17 19 0 0 0,-1 0-1 0 0,1-1 0 0 0,0 1 0 0 0,-1 0 1 0 0,0-1-1 0 0,1 1 0 0 0,-1-1 1 0 0,1-2 0 0 0,9-15 448 0 0,-11 20-412 0 0,0-1-1 0 0,1 1 1 0 0,-1-1 0 0 0,1 1-1 0 0,-1-1 1 0 0,0 1 0 0 0,1-1 0 0 0,-1 1-1 0 0,0-1 1 0 0,0 1 0 0 0,1-1-1 0 0,-1 1 1 0 0,0-1 0 0 0,0 1-1 0 0,0-1 1 0 0,0 0 0 0 0,1 1-1 0 0,-1-1 1 0 0,0 1 0 0 0,0-1-1 0 0,0 1 1 0 0,0-1 0 0 0,-1 0-1 0 0,1 1 1 0 0,0-1 0 0 0,0 1-1 0 0,0-1 1 0 0,0 1 0 0 0,0-1-1 0 0,-1 0 1 0 0,1 1 0 0 0,0-1 0 0 0,-1 1-36 0 0,0-1 34 0 0,0 0 1 0 0,0 0-1 0 0,-1 0 1 0 0,1 0-1 0 0,0 0 1 0 0,-1 1 0 0 0,1-1-1 0 0,0 0 1 0 0,-1 1-1 0 0,1-1 1 0 0,-1 1 0 0 0,-1-1-35 0 0,-4 0 3 0 0,-1 0 0 0 0,1 0 0 0 0,-1 1 0 0 0,-6 0-3 0 0,8 0-115 0 0,1 1 0 0 0,0 0-1 0 0,-1 0 1 0 0,1 1 0 0 0,0 0-1 0 0,0 0 1 0 0,0 0 0 0 0,0 0-1 0 0,0 1 1 0 0,0-1 0 0 0,1 1-1 0 0,-1 1 116 0 0,0 5-550 0 0,5-8 547 0 0,0-1 0 0 0,0 1 0 0 0,0 0 0 0 0,-1-1-1 0 0,1 1 1 0 0,0 0 0 0 0,0-1 0 0 0,-1 1-1 0 0,1-1 1 0 0,0 1 0 0 0,-1-1 0 0 0,1 1 0 0 0,-1 0-1 0 0,1-1 1 0 0,-1 0 0 0 0,1 1 0 0 0,-1-1-1 0 0,1 1 4 0 0,-3 1-4 0 0,2-2-34 0 0,1 0-1 0 0,-1 0 0 0 0,1 1 0 0 0,0-1 0 0 0,-1 0 0 0 0,1 0 0 0 0,-1 1 0 0 0,1-1 1 0 0,-1 0-1 0 0,1 1 0 0 0,0-1 0 0 0,-1 0 0 0 0,1 1 0 0 0,0-1 0 0 0,-1 1 0 0 0,1-1 1 0 0,0 1-1 0 0,-1-1 0 0 0,1 1 0 0 0,0-1 0 0 0,0 1 0 0 0,0-1 0 0 0,-1 1 0 0 0,1-1 0 0 0,0 1 1 0 0,0-1-1 0 0,0 1 0 0 0,0-1 0 0 0,0 1 0 0 0,0-1 0 0 0,0 1 0 0 0,0-1 0 0 0,0 1 1 0 0,0-1-1 0 0,1 1 0 0 0,-1-1 0 0 0,0 1 0 0 0,0-1 0 0 0,0 1 0 0 0,1-1 0 0 0,-1 1 1 0 0,0-1-1 0 0,1 1 0 0 0,-1-1 39 0 0,0 1-247 0 0,1 0 0 0 0,-1 0 0 0 0,0 0 0 0 0,0 0 0 0 0,1-1 0 0 0,-1 1 0 0 0,0 0 0 0 0,0 0 0 0 0,0 0 0 0 0,0 0 0 0 0,0 0 0 0 0,0 0 0 0 0,0 0 0 0 0,0 0 0 0 0,-1-1 0 0 0,1 2 247 0 0,0 0-2045 0 0</inkml:trace>
  <inkml:trace contextRef="#ctx0" brushRef="#br0" timeOffset="4776.318">3324 194 13824 0 0,'0'0'314'0'0,"0"0"46"0"0,0 0 22 0 0,0 0-50 0 0,-1 0-220 0 0,1 0-79 0 0,-1-1 0 0 0,1 1 0 0 0,-1 0 0 0 0,1 0 1 0 0,-1-1-1 0 0,1 1 0 0 0,-1 0 0 0 0,0 0 0 0 0,1 0 1 0 0,-1-1-1 0 0,1 1 0 0 0,-1 0 0 0 0,0 0 0 0 0,1 0 0 0 0,-1 0 1 0 0,1 0-1 0 0,-1 0 0 0 0,0 1 0 0 0,1-1 0 0 0,-1 0 1 0 0,1 0-1 0 0,-1 0 0 0 0,0 1-33 0 0,-13 5 526 0 0,12-5-372 0 0,-10 5 52 0 0,0 1-1 0 0,1 0 0 0 0,-2 2-205 0 0,-24 15 435 0 0,30-20-274 0 0,-1 0-1 0 0,0 1 1 0 0,1 1-1 0 0,0-1 1 0 0,0 1-1 0 0,0 0 1 0 0,1 1-1 0 0,0-1 1 0 0,0 1-1 0 0,-3 7-160 0 0,-6 6 0 0 0,12-16 0 0 0,-1 1 0 0 0,1-1 0 0 0,0 1 0 0 0,0 0 0 0 0,1 0 0 0 0,-1 0 0 0 0,1 1 0 0 0,0 0 0 0 0,0 0 0 0 0,2-5 0 0 0,-1-1 0 0 0,1 1 0 0 0,0 0 0 0 0,-1-1 0 0 0,1 1 0 0 0,0-1 0 0 0,0 1 0 0 0,0 0 0 0 0,-1-1 0 0 0,1 1 0 0 0,0 0 0 0 0,0-1 0 0 0,0 1 0 0 0,0 0 0 0 0,0 0 0 0 0,0-1 0 0 0,0 1 0 0 0,1 0 0 0 0,-1-1 0 0 0,0 1 0 0 0,0-1 0 0 0,0 1 0 0 0,1 0 0 0 0,-1-1 0 0 0,0 1 0 0 0,1-1 0 0 0,-1 1 0 0 0,0 0 0 0 0,1-1 0 0 0,-1 1 0 0 0,1-1 0 0 0,-1 1 0 0 0,1-1 0 0 0,-1 0 0 0 0,1 1 0 0 0,4 8 0 0 0,-1-2 0 0 0,13-1 0 0 0,-15-5 0 0 0,0-1 0 0 0,-1 0 0 0 0,1 0 0 0 0,0 0 0 0 0,0-1 0 0 0,0 1 0 0 0,0 0 0 0 0,-1-1 0 0 0,1 1 0 0 0,0-1 0 0 0,-1 1 0 0 0,1-1 0 0 0,0 0 0 0 0,-1 0 0 0 0,1 0 0 0 0,24-16 0 0 0,-21 12 0 0 0,0 2 0 0 0,-1-2 0 0 0,0 1 0 0 0,0 0 0 0 0,0-1 0 0 0,-1 0 0 0 0,0 1 0 0 0,1-2 0 0 0,-2 2 0 0 0,0 0 0 0 0,1 0 0 0 0,-1 0 0 0 0,1 0 0 0 0,0 1 0 0 0,0-1 0 0 0,1 1 0 0 0,-1 0 0 0 0,1 0 0 0 0,-1 0 0 0 0,1 0 0 0 0,0 1 0 0 0,0 0 0 0 0,0-1 0 0 0,0 2 0 0 0,1-1 0 0 0,1 0 0 0 0,-6 1 0 0 0,1 1 0 0 0,-1 0 0 0 0,0 0 0 0 0,1 0 0 0 0,-1 0 0 0 0,0 0 0 0 0,1 0 0 0 0,-1 0 0 0 0,1 0 0 0 0,-1 0 0 0 0,0 0 0 0 0,1 0 0 0 0,-1 0 0 0 0,0 0 0 0 0,1 0 0 0 0,-1 0 0 0 0,1 0 0 0 0,-1 0 0 0 0,0 0 0 0 0,1 0 0 0 0,-1 1 0 0 0,0-1 0 0 0,1 0 0 0 0,-1 0 0 0 0,0 0 0 0 0,1 1 0 0 0,-1-1 0 0 0,0 0 0 0 0,0 0 0 0 0,1 1 0 0 0,-1-1 0 0 0,0 0 0 0 0,0 1 0 0 0,1-1 0 0 0,-1 0 0 0 0,0 1 0 0 0,0-1 0 0 0,0 0 0 0 0,0 1 0 0 0,0-1 0 0 0,3 4 0 0 0,0 1 0 0 0,0-1 0 0 0,0 1 0 0 0,-1-1 0 0 0,0 1 0 0 0,0 0 0 0 0,-1 0 0 0 0,1 0 0 0 0,-1 0 0 0 0,1 2 0 0 0,0 12 0 0 0,0 1 0 0 0,0 3 0 0 0,-1-3 0 0 0,0 14 942 0 0,-2 0-1 0 0,-4 30-941 0 0,2-39 41 0 0,-1 0 1 0 0,-1-1-1 0 0,0 0 0 0 0,-4 6-41 0 0,4-18 159 0 0,0 0 0 0 0,-1 0 0 0 0,0 0 0 0 0,0-1 0 0 0,-2 0 0 0 0,-1 2-159 0 0,6-9 58 0 0,0-1 0 0 0,0 1-1 0 0,0-1 1 0 0,0 0-1 0 0,0 0 1 0 0,-1 0-1 0 0,0 0 1 0 0,1 0 0 0 0,-1-1-1 0 0,0 0 1 0 0,0 0-1 0 0,0 0 1 0 0,0 0-1 0 0,-1-1 1 0 0,1 1 0 0 0,0-1-1 0 0,-1 0 1 0 0,1 0-1 0 0,-4-1-57 0 0,7 0 10 0 0,-1 1 1 0 0,0-2-1 0 0,0 1 0 0 0,0 0 0 0 0,1 0 1 0 0,-1 0-1 0 0,0-1 0 0 0,0 1 0 0 0,1-1 0 0 0,-1 0 1 0 0,0 1-1 0 0,1-1 0 0 0,-1 0 0 0 0,1 0 0 0 0,-1 0 1 0 0,1 0-1 0 0,-1 0 0 0 0,1 0 0 0 0,0-1 0 0 0,-1 1-10 0 0,1-1-90 0 0,0 0 0 0 0,0 0-1 0 0,0 0 1 0 0,0 0 0 0 0,0 0 0 0 0,0 0-1 0 0,0-1 1 0 0,1 1 0 0 0,-1 0 0 0 0,1 0-1 0 0,0-1 1 0 0,0 1 0 0 0,0 0-1 0 0,0-1 91 0 0,1-9-1143 0 0,0 0 0 0 0,1 0-1 0 0,0 1 1 0 0,1-1 0 0 0,3-6 1143 0 0,-3 10-917 0 0,2-9-894 0 0,2 1 1 0 0,4-10 1810 0 0,-7 18-437 0 0,12-27-1611 0 0</inkml:trace>
  <inkml:trace contextRef="#ctx0" brushRef="#br0" timeOffset="5521.512">3565 330 13824 0 0,'0'0'314'0'0,"0"0"46"0"0,11 9 466 0 0,0-4-795 0 0,-9-4-13 0 0,-1 0 0 0 0,0 0 0 0 0,1-1 0 0 0,-1 1 1 0 0,1-1-1 0 0,-1 1 0 0 0,1-1 0 0 0,-1 1 0 0 0,1-1 0 0 0,-1 0 0 0 0,1 0 0 0 0,-1 0 0 0 0,1 0 1 0 0,0 0-1 0 0,-1 0 0 0 0,1 0 0 0 0,-1 0 0 0 0,1 0 0 0 0,-1-1 0 0 0,1 1 0 0 0,-1-1 0 0 0,1 1 1 0 0,0-1-19 0 0,4-1 243 0 0,0 0 0 0 0,-1 0 1 0 0,1-1-1 0 0,0 1 1 0 0,-1-1-1 0 0,1-1 1 0 0,-1 1-1 0 0,0-1 1 0 0,0 0-1 0 0,0 0 1 0 0,-1 0-1 0 0,0-1 0 0 0,1 0 1 0 0,-1 1-1 0 0,3-7-243 0 0,-4 5 0 0 0,1-1 0 0 0,-1 1 0 0 0,0-1 0 0 0,0 0 0 0 0,-1 0 0 0 0,1-5 0 0 0,-3 11 0 0 0,1 0 0 0 0,-1-1 0 0 0,0 1 0 0 0,0 0 0 0 0,1-1 0 0 0,-1 1 0 0 0,0 0 0 0 0,0-1 0 0 0,0 1 0 0 0,0 0 0 0 0,-1 0 0 0 0,1-1 0 0 0,0 1 0 0 0,-1 0 0 0 0,1-1 0 0 0,0 1 0 0 0,-1 0 0 0 0,0 0 0 0 0,1 0 0 0 0,-1-1 0 0 0,0 1 0 0 0,1 0 0 0 0,-1 0 0 0 0,0 0 0 0 0,0 0 0 0 0,0 0 0 0 0,0 1 0 0 0,0-1 0 0 0,0 0 0 0 0,0 0 0 0 0,0 0 0 0 0,0 1 0 0 0,-1-1 0 0 0,1 1 0 0 0,0-1 0 0 0,0 1 0 0 0,0-1 0 0 0,-1 1 0 0 0,1 0 0 0 0,-1 0 0 0 0,-1-1 116 0 0,0 1-1 0 0,-1 0 0 0 0,1 1 0 0 0,-1-1 1 0 0,1 1-1 0 0,0-1 0 0 0,-1 1 0 0 0,1 0 1 0 0,0 0-1 0 0,0 0 0 0 0,0 1 0 0 0,0-1 1 0 0,0 1-1 0 0,0 0 0 0 0,0 0 0 0 0,0 0 1 0 0,0 1-116 0 0,-6 3 22 0 0,1 1 0 0 0,0 1 0 0 0,1-1 0 0 0,-6 9-22 0 0,7-9 0 0 0,0 1 0 0 0,0 1 0 0 0,0-1 0 0 0,1 1 0 0 0,1 0 0 0 0,-1 0 0 0 0,2 0 0 0 0,-1 1 0 0 0,1 0 0 0 0,0-1 0 0 0,1 1 0 0 0,1 0 0 0 0,-1 0 0 0 0,1 4 0 0 0,1-12 0 0 0,0 1 0 0 0,0-1 0 0 0,0 1 0 0 0,0-1 0 0 0,1 1 0 0 0,-1-1 0 0 0,1 0 0 0 0,-1 1 0 0 0,1-1 0 0 0,0 0 0 0 0,0 1 0 0 0,0-1 0 0 0,0 0 0 0 0,0 0 0 0 0,1 0 0 0 0,-1 0 0 0 0,1 0 0 0 0,-1 0 0 0 0,1 0 0 0 0,0 0 0 0 0,0-1 0 0 0,0 1 0 0 0,0-1 0 0 0,0 1 0 0 0,0-1 0 0 0,0 0 0 0 0,0 0 0 0 0,0 0 0 0 0,1 0 0 0 0,-1 0 0 0 0,0 0 0 0 0,1-1 0 0 0,-1 1 0 0 0,1-1 0 0 0,-1 1 0 0 0,1-1 0 0 0,-1 0 0 0 0,0 0 0 0 0,3-1 0 0 0,0 1 6 0 0,1 0 0 0 0,0-1-1 0 0,0 0 1 0 0,0 0 0 0 0,-1-1 0 0 0,1 0-1 0 0,-1 0 1 0 0,1 0 0 0 0,-1 0-1 0 0,0-1 1 0 0,1 0 0 0 0,3-3-6 0 0,7-6-277 0 0,-1-1 0 0 0,0 0 0 0 0,2-4 277 0 0,12-11-2031 0 0,-15 14 44 0 0,-1 0 0 0 0,4-6 1987 0 0,8-10-2927 0 0,19-14 390 0 0,-39 41 2670 0 0,-5 2 563 0 0,0 1 257 0 0,6 18 2075 0 0,-5-10-1974 0 0,2 0-590 0 0,-1 0 1 0 0,-1 0 0 0 0,0 0 0 0 0,0 1-1 0 0,0 5-464 0 0,3 28 878 0 0,-3-33-289 0 0,0 1 0 0 0,0-1 0 0 0,-1 8-589 0 0,2 24 1383 0 0,-1-39-1373 0 0,-4 12-4 0 0,1-13-6 0 0,2-7 0 0 0,2-10 0 0 0,4 4 0 0 0,0 1 0 0 0,1 0 0 0 0,0 0 0 0 0,1 1 0 0 0,0 0 0 0 0,1 1 0 0 0,0-1 0 0 0,5-3 0 0 0,-12 11 0 0 0,0 1 0 0 0,0-1 0 0 0,0 0 0 0 0,0 1 0 0 0,1 0 0 0 0,-1-1 0 0 0,0 1 0 0 0,1 0 0 0 0,-1 0 0 0 0,1 0 0 0 0,-1 0 0 0 0,1 1 0 0 0,-1-1 0 0 0,1 1 0 0 0,-1-1 0 0 0,1 1 0 0 0,0 0 0 0 0,-1 0 0 0 0,1 0 0 0 0,1 1 0 0 0,-2-1 0 0 0,1 1 0 0 0,-1 0 0 0 0,1 0 0 0 0,-1 1 0 0 0,0-1 0 0 0,0 0 0 0 0,1 1 0 0 0,-1-1 0 0 0,0 1 0 0 0,0 0 0 0 0,0-1 0 0 0,-1 1 0 0 0,1 0 0 0 0,0 0 0 0 0,-1 1 0 0 0,1-1 0 0 0,-1 0 0 0 0,0 0 0 0 0,0 1 0 0 0,1 0 0 0 0,6 15 410 0 0,-1 0 0 0 0,0 0-1 0 0,-1 1 1 0 0,-1 0-1 0 0,1 11-409 0 0,-4-10 12 0 0,2 15-361 0 0,-3-32-163 0 0,-1-1-2462 0 0,0-2-223 0 0,0 0 642 0 0</inkml:trace>
  <inkml:trace contextRef="#ctx0" brushRef="#br0" timeOffset="5883.045">4310 350 17503 0 0,'0'0'399'0'0,"0"0"60"0"0,0 0 21 0 0,0 0-59 0 0,16 3-324 0 0,-14-3-206 0 0,0 1-1 0 0,1 0 0 0 0,-1-1 0 0 0,1 0 0 0 0,-1 1 0 0 0,1-1 0 0 0,-1 0 0 0 0,1 0 0 0 0,-1-1 1 0 0,1 1-1 0 0,-1 0 0 0 0,1-1 0 0 0,-1 0 0 0 0,1 0 110 0 0,36-13-447 0 0,-35 12 504 0 0,2-1 76 0 0,0 0 0 0 0,-1 0 0 0 0,1 0 0 0 0,-1-1-1 0 0,0 0 1 0 0,0 0 0 0 0,0 0 0 0 0,-1-1 0 0 0,0 0-1 0 0,1 1 1 0 0,-2-1 0 0 0,1-1 0 0 0,0 1 0 0 0,-1 0-1 0 0,1-5-132 0 0,-3 7-46 0 0,0 1-1 0 0,-1-1 1 0 0,1 0-1 0 0,-1 0 1 0 0,0 0-1 0 0,0 0 1 0 0,0 0-1 0 0,0 1 1 0 0,-1-1-1 0 0,1 0 1 0 0,-1 0-1 0 0,1 0 1 0 0,-1 1-1 0 0,0-1 1 0 0,0 0-1 0 0,0 1 1 0 0,-1-1-1 0 0,1 1 0 0 0,-1-1 1 0 0,1 1-1 0 0,-1-1 47 0 0,1 2 32 0 0,-1-1 0 0 0,1 1 0 0 0,0 0 0 0 0,0 0-1 0 0,-1 0 1 0 0,1-1 0 0 0,-1 1 0 0 0,1 1 0 0 0,-1-1-1 0 0,0 0 1 0 0,1 0 0 0 0,-1 1 0 0 0,1-1-1 0 0,-1 1 1 0 0,0-1 0 0 0,0 1 0 0 0,1 0 0 0 0,-1-1-1 0 0,0 1 1 0 0,0 0 0 0 0,0 0 0 0 0,1 0 0 0 0,-1 1-1 0 0,0-1 1 0 0,0 0 0 0 0,1 1 0 0 0,-1-1-1 0 0,0 1 1 0 0,1-1 0 0 0,-1 1 0 0 0,0 0 0 0 0,1 0-1 0 0,-2 0-31 0 0,-2 3 224 0 0,0-1-1 0 0,1 1 0 0 0,-1 0 0 0 0,1 0 0 0 0,0 0 1 0 0,0 1-1 0 0,0 0 0 0 0,0 1-223 0 0,-25 42 190 0 0,25-41-190 0 0,1 0 0 0 0,0 1 0 0 0,0-1 0 0 0,0 1 0 0 0,1-1 0 0 0,1 1 0 0 0,-1 0 0 0 0,1 0 0 0 0,0 0 0 0 0,1 0 0 0 0,0 0 0 0 0,1 7 0 0 0,-1-12 1 0 0,1 0-1 0 0,0 0 0 0 0,0 1 0 0 0,0-1 1 0 0,0 0-1 0 0,1-1 0 0 0,-1 1 1 0 0,1 0-1 0 0,0 0 0 0 0,-1-1 0 0 0,1 1 1 0 0,1 0-1 0 0,-1-1 0 0 0,0 0 1 0 0,0 0-1 0 0,1 0 0 0 0,-1 0 0 0 0,1 0 1 0 0,0 0-1 0 0,2 1 0 0 0,-1-1-5 0 0,0-1 1 0 0,0 1-1 0 0,0-1 0 0 0,0 0 1 0 0,0 0-1 0 0,1 0 0 0 0,-1-1 1 0 0,0 0-1 0 0,0 1 1 0 0,1-2-1 0 0,-1 1 0 0 0,0 0 1 0 0,1-1-1 0 0,-1 0 0 0 0,2 0 5 0 0,12-4-831 0 0,-1-1-1 0 0,0 0 1 0 0,7-5 831 0 0,25-17-5712 0 0,-31 15 599 0 0</inkml:trace>
  <inkml:trace contextRef="#ctx0" brushRef="#br0" timeOffset="6662.838">4728 242 15664 0 0,'0'0'356'0'0,"-9"11"859"0"0,-2-1-902 0 0,1 0 0 0 0,0 0-1 0 0,0 1 1 0 0,1 1-1 0 0,1-1 1 0 0,0 2-1 0 0,-4 7-312 0 0,9-14 0 0 0,0 0 0 0 0,1 0 0 0 0,-1 0 0 0 0,1 1 0 0 0,0-1 0 0 0,1 1 0 0 0,0-1 0 0 0,0 1 0 0 0,0 0 0 0 0,1-1 0 0 0,0 1 0 0 0,1 4 0 0 0,-1-10 52 0 0,0 1-1 0 0,1-1 0 0 0,-1 0 0 0 0,0 0 1 0 0,1 0-1 0 0,0 1 0 0 0,-1-1 0 0 0,1 0 1 0 0,0 0-1 0 0,-1 0 0 0 0,1 0 0 0 0,0 0 1 0 0,0 0-1 0 0,0 0 0 0 0,0-1 0 0 0,0 1 0 0 0,0 0 1 0 0,0 0-1 0 0,0-1 0 0 0,0 1 0 0 0,1 0-51 0 0,0-1 69 0 0,0 1 0 0 0,1 0 0 0 0,-1-1 0 0 0,0 0 0 0 0,1 1 0 0 0,-1-1 0 0 0,0 0 0 0 0,1 0 0 0 0,-1-1 0 0 0,0 1 0 0 0,2 0-69 0 0,4-2 35 0 0,0 0 1 0 0,0-1-1 0 0,0 0 1 0 0,-1 0 0 0 0,1-1-1 0 0,1 0-35 0 0,1-3 0 0 0,-1 0 0 0 0,1 0 0 0 0,-1-1 0 0 0,5-5 0 0 0,-12 10 0 0 0,1-1 0 0 0,-1 0 0 0 0,1 0 0 0 0,-1 0 0 0 0,0 0 0 0 0,-1 0 0 0 0,1 0 0 0 0,-1 0 0 0 0,1 0 0 0 0,-2-1 0 0 0,1 1 0 0 0,0-1 0 0 0,-1 1 0 0 0,1-2 0 0 0,-2 4 0 0 0,1 0 0 0 0,0-1 0 0 0,-1 1 0 0 0,0 0 0 0 0,1-1 0 0 0,-1 1 0 0 0,0 0 0 0 0,0 0 0 0 0,0 0 0 0 0,-1-1 0 0 0,1 1 0 0 0,0 0 0 0 0,-1 1 0 0 0,0-1 0 0 0,1 0 0 0 0,-1 0 0 0 0,0 1 0 0 0,0-1 0 0 0,0 1 0 0 0,0-1 0 0 0,0 1 0 0 0,0 0 0 0 0,0 0 0 0 0,0 0 0 0 0,0 0 0 0 0,-2-1 0 0 0,1 1 0 0 0,-1-1 0 0 0,1 1 0 0 0,-1 0 0 0 0,0 0 0 0 0,1 1 0 0 0,-1-1 0 0 0,0 1 0 0 0,0 0 0 0 0,0 0 0 0 0,1 0 0 0 0,-1 0 0 0 0,0 1 0 0 0,0-1 0 0 0,1 1 0 0 0,-2 0 0 0 0,-1 2 0 0 0,4-1 0 0 0,6 0 0 0 0,7-1 0 0 0,2 0-537 0 0,0-2-1 0 0,1 1 0 0 0,-1-2 0 0 0,0 0 1 0 0,0 0-1 0 0,0-2 0 0 0,0 1 0 0 0,0-2 0 0 0,2-1 538 0 0,41-15-6955 0 0,32-8 6955 0 0,-80 26 449 0 0,-7 3 51 0 0,6-3 276 0 0,-4 4 3951 0 0,-2 4-4437 0 0,0 0 0 0 0,0 0 0 0 0,0 0 1 0 0,-1 1-1 0 0,0-1 0 0 0,0 0 0 0 0,0 0 1 0 0,-1 0-1 0 0,1 0 0 0 0,-1 0 1 0 0,-1 1-291 0 0,-2 12 516 0 0,-1-1 1 0 0,-5 10-517 0 0,8-20 93 0 0,1 0 0 0 0,-1 0 0 0 0,1 1 0 0 0,0-1 1 0 0,1 1-1 0 0,0-1 0 0 0,0 1 0 0 0,1-1 0 0 0,-1 0 0 0 0,2 1 0 0 0,-1-1 0 0 0,1 2-93 0 0,-1-8-32 0 0,0 4 267 0 0,0-1 0 0 0,0 1 0 0 0,0 0 0 0 0,1-1 0 0 0,1 3-235 0 0,-2-6 36 0 0,-1 0 0 0 0,1 0 1 0 0,0 0-1 0 0,-1 0 0 0 0,1 0 0 0 0,0 0 1 0 0,0 0-1 0 0,-1-1 0 0 0,1 1 0 0 0,0 0 0 0 0,0 0 1 0 0,0-1-1 0 0,0 1 0 0 0,0-1 0 0 0,0 1 0 0 0,0-1 1 0 0,0 1-1 0 0,1-1 0 0 0,-1 0 0 0 0,0 1 0 0 0,0-1 1 0 0,0 0-1 0 0,0 0 0 0 0,0 0 0 0 0,1 0-36 0 0,0 0 0 0 0,-1 0 0 0 0,1-1 0 0 0,-1 1 0 0 0,1-1 0 0 0,-1 1 0 0 0,1-1 0 0 0,-1 0 0 0 0,1 1 0 0 0,-1-1 0 0 0,1 0 0 0 0,-1 0 0 0 0,0 0 0 0 0,1 0 0 0 0,0-1 0 0 0,15-17 0 0 0,-16 18 0 0 0,10-14 7 0 0,-1 0 0 0 0,-1 0 0 0 0,-1-1-1 0 0,4-9-6 0 0,12-23-428 0 0,-15 37-619 0 0,-9 11 1036 0 0,0 0-1 0 0,0 0 1 0 0,0 0-1 0 0,0 0 0 0 0,0 0 1 0 0,0 0-1 0 0,0 0 1 0 0,0 0-1 0 0,1 0 1 0 0,-1 0-1 0 0,0 0 0 0 0,0-1 1 0 0,0 1-1 0 0,0 0 1 0 0,0 0-1 0 0,0 0 1 0 0,1 0-1 0 0,-1 0 0 0 0,0 0 1 0 0,0 0-1 0 0,0 0 1 0 0,0 0-1 0 0,0 1 1 0 0,0-1-1 0 0,1 0 1 0 0,-1 0-1 0 0,0 0 0 0 0,0 0 1 0 0,0 0-1 0 0,0 0 1 0 0,0 0-1 0 0,0 0 1 0 0,0 0-1 0 0,1 0 0 0 0,-1 0 1 0 0,0 0-1 0 0,0 0 1 0 0,0 1-1 0 0,0-1 1 0 0,0 0-1 0 0,0 0 0 0 0,0 0 1 0 0,0 0-1 0 0,0 0 12 0 0,1 3 53 0 0,0-1-1 0 0,-1 1 0 0 0,1-1 1 0 0,-1 1-1 0 0,0 0 0 0 0,0-1 1 0 0,0 3-53 0 0,0 6 318 0 0,1 1 0 0 0,1-1 0 0 0,0 1 0 0 0,0-1 0 0 0,4 7-318 0 0,-4-12 0 0 0,0 0 0 0 0,1-1 0 0 0,-1 1 0 0 0,2-1 0 0 0,-1 1 0 0 0,0-1 0 0 0,1 0 0 0 0,0 0 0 0 0,-2-3 0 0 0,0 0 0 0 0,0 1 0 0 0,0-1 0 0 0,0-1 0 0 0,1 1 0 0 0,-1 0 0 0 0,0 0 0 0 0,1-1 0 0 0,-1 1 0 0 0,1-1 0 0 0,0 0 0 0 0,-1 0 0 0 0,1 0 0 0 0,0 0 0 0 0,0 0 0 0 0,-1-1 0 0 0,1 1 0 0 0,1-1 0 0 0,3 0-43 0 0,-1-1-1 0 0,1 0 0 0 0,-1 0 1 0 0,1 0-1 0 0,-1-1 1 0 0,1 0-1 0 0,-1 0 0 0 0,0 0 1 0 0,0-1-1 0 0,5-3 44 0 0,-1 0-2725 0 0,0-1 1 0 0,-1 0-1 0 0,5-4 2725 0 0,-1 0-6437 0 0</inkml:trace>
  <inkml:trace contextRef="#ctx0" brushRef="#br0" timeOffset="6967.282">5536 224 17503 0 0,'-2'1'95'0'0,"-1"-1"-1"0"0,0 0 1 0 0,0 1-1 0 0,1 0 0 0 0,-1 0 1 0 0,1-1-1 0 0,-1 1 1 0 0,1 1-1 0 0,-1-1 0 0 0,1 0 1 0 0,-1 1-1 0 0,1-1 0 0 0,0 1 1 0 0,0 0-1 0 0,0-1 1 0 0,0 1-1 0 0,0 0 0 0 0,0 0 1 0 0,1 1-1 0 0,-1-1 1 0 0,0 0-1 0 0,0 2-94 0 0,1-2-8 0 0,-1 1-1 0 0,1 0 1 0 0,0 0 0 0 0,-1-1 0 0 0,1 1-1 0 0,1 0 1 0 0,-1 0 0 0 0,0 0 0 0 0,1 0 0 0 0,-1 0-1 0 0,1 0 1 0 0,0 0 0 0 0,0 0 0 0 0,0 0-1 0 0,0 0 1 0 0,1 1 0 0 0,-1-1 0 0 0,1-1-1 0 0,1 4 9 0 0,-1-3 0 0 0,1 0 0 0 0,-1 0 0 0 0,1 0 0 0 0,0-1 0 0 0,1 1 0 0 0,-1 0 0 0 0,0-1 0 0 0,1 0 0 0 0,-1 1 0 0 0,1-1 0 0 0,0 0 0 0 0,0 0 0 0 0,2 1 0 0 0,7 3 0 0 0,0 0 0 0 0,0-1 0 0 0,1 0 0 0 0,16 6 0 0 0,32 20 1440 0 0,-60-31-1350 0 0,-1 0 0 0 0,0 1-1 0 0,0-1 1 0 0,1 1 0 0 0,-1-1-1 0 0,0 1 1 0 0,0-1 0 0 0,0 0-1 0 0,0 1 1 0 0,1-1 0 0 0,-1 1-1 0 0,0-1 1 0 0,0 1-1 0 0,0-1 1 0 0,0 1 0 0 0,0-1-1 0 0,0 1 1 0 0,0-1 0 0 0,-1 1-1 0 0,1-1 1 0 0,0 0 0 0 0,0 1-1 0 0,0-1 1 0 0,0 1-90 0 0,-4 10 488 0 0,2-9-486 0 0,0 0-1 0 0,0 0 0 0 0,0 0 1 0 0,0 0-1 0 0,0-1 0 0 0,0 1 1 0 0,-1 0-1 0 0,1-1 0 0 0,0 0 1 0 0,-1 0-1 0 0,0 1 0 0 0,1-1 1 0 0,-2 0-2 0 0,-38 9-3 0 0,30-8 4 0 0,-14 3-122 0 0,-24 1 121 0 0,-2-4-3900 0 0,40-2-3262 0 0</inkml:trace>
  <inkml:trace contextRef="#ctx1" brushRef="#br1">3075 2635,'0'0</inkml:trace>
  <inkml:trace contextRef="#ctx0" brushRef="#br2" timeOffset="13352.944">1040 1148 13824 0 0,'-1'0'24'0'0,"1"0"0"0"0,-1-1 1 0 0,1 1-1 0 0,-1 0 1 0 0,1 0-1 0 0,-1-1 0 0 0,1 1 1 0 0,0 0-1 0 0,-1-1 0 0 0,1 1 1 0 0,0 0-1 0 0,-1-1 1 0 0,1 1-1 0 0,0-1 0 0 0,-1 1 1 0 0,1-1-1 0 0,0 1 1 0 0,0 0-1 0 0,-1-1 0 0 0,1 1 1 0 0,0-1-1 0 0,0 1 1 0 0,0-1-1 0 0,0 1 0 0 0,0-1 1 0 0,0 0-1 0 0,-1 1 0 0 0,1-1 1 0 0,0 1-1 0 0,1-1 1 0 0,-1 1-1 0 0,0-1 0 0 0,0 1 1 0 0,0-1-1 0 0,0 1 1 0 0,0-1-1 0 0,0 1 0 0 0,1-1 1 0 0,-1 1-1 0 0,0-1 1 0 0,0 1-1 0 0,1 0 0 0 0,-1-1 1 0 0,0 1-1 0 0,1-1-24 0 0,4-12 403 0 0,-3 6-375 0 0,-1 6 0 0 0,-1 0 0 0 0,1-1 0 0 0,-1 1 0 0 0,0 0 0 0 0,1-1 0 0 0,-1 1 0 0 0,0 0 0 0 0,0 0 0 0 0,0-1 0 0 0,0 1 0 0 0,0 0 0 0 0,0-1 0 0 0,-1 1 0 0 0,1 0 0 0 0,0-1-28 0 0,-2-8 1155 0 0,4 11-700 0 0,11 16-520 0 0,-8-10 123 0 0,36 45-58 0 0,7 10 0 0 0,-2 2 0 0 0,-32-43 0 0 0,0 2 0 0 0,-2 0 0 0 0,-1 0 0 0 0,-1 1 0 0 0,0 2 0 0 0,-1 0 31 0 0,-1 1 0 0 0,-2 0 0 0 0,0 0 0 0 0,-2 1 0 0 0,0 11-31 0 0,-4-29 126 0 0,0 1 0 0 0,0 0 1 0 0,-1-1-1 0 0,0 1 0 0 0,-1-1 0 0 0,0 1 1 0 0,-1-1-1 0 0,0 0 0 0 0,0 0 0 0 0,-1 0 1 0 0,-1 0-1 0 0,0-1 0 0 0,0 0 0 0 0,0 0 0 0 0,-5 5-126 0 0,7-10 0 0 0,0-1 0 0 0,-1 1 0 0 0,1-1 0 0 0,-1 0 0 0 0,0 0 0 0 0,0 0 0 0 0,0 0 0 0 0,0 0 0 0 0,0-1 0 0 0,0 0 0 0 0,-1 0 0 0 0,1 0 0 0 0,-2-1 0 0 0,3 0 0 0 0,1 0 0 0 0,-1-1 0 0 0,0 1 0 0 0,0-1 0 0 0,0 0 0 0 0,0 0 0 0 0,0 0 0 0 0,0 0 0 0 0,1 0 0 0 0,-1-1 0 0 0,0 1 0 0 0,0-1 0 0 0,0 0 0 0 0,1 0 0 0 0,-1 0 0 0 0,0 0 0 0 0,1-1 0 0 0,-1 1 0 0 0,1-1 0 0 0,-1 1 0 0 0,1-1 0 0 0,-1-1 0 0 0,-2-1 35 0 0,1-1-1 0 0,0 1 1 0 0,0-1-1 0 0,0 0 0 0 0,1 0 1 0 0,0 0-1 0 0,0-1 1 0 0,0 1-1 0 0,1-1 0 0 0,0 0 1 0 0,0 0-1 0 0,0 0 0 0 0,0-4-34 0 0,0 1 177 0 0,1 1-1 0 0,0-1 0 0 0,1 1 0 0 0,0 0 0 0 0,0-1 0 0 0,0 1 0 0 0,2-1 0 0 0,-1 1 0 0 0,2-7-176 0 0,4-9 15 0 0,-3 7-14 0 0,2-1-1 0 0,6-14 0 0 0,-2 10 0 0 0,1 0 0 0 0,1 1 0 0 0,1 0 0 0 0,1 2 0 0 0,0-1 0 0 0,4-2 0 0 0,3-1 0 0 0,-8 8 0 0 0,0 0 0 0 0,2 0 0 0 0,0 2 0 0 0,0 0 0 0 0,2-1 0 0 0,0 3-11 0 0,-10 5-27 0 0,1 1 0 0 0,1 0 0 0 0,-1 0 0 0 0,1 1 0 0 0,2-1 38 0 0,-10 4-1051 0 0,-1 1-385 0 0,0 0-78 0 0,0 0-19 0 0</inkml:trace>
  <inkml:trace contextRef="#ctx0" brushRef="#br2" timeOffset="13825.939">1608 1570 13824 0 0,'-5'-1'93'0'0,"-1"0"1"0"0,1 1-1 0 0,0 0 1 0 0,-1 0 0 0 0,1 0-1 0 0,-1 0 1 0 0,1 1 0 0 0,0 0-1 0 0,-1 0 1 0 0,1 1 0 0 0,0-1-1 0 0,0 1 1 0 0,0 0 0 0 0,0 0-1 0 0,0 1 1 0 0,0 0-1 0 0,1-1 1 0 0,-1 2 0 0 0,1-1-1 0 0,0 0 1 0 0,0 1 0 0 0,0 0-1 0 0,0 0 1 0 0,1 0 0 0 0,0 0-1 0 0,0 1-93 0 0,2-4 57 0 0,0 1 0 0 0,0 0 0 0 0,1 0 0 0 0,-1 0-1 0 0,1-1 1 0 0,-1 1 0 0 0,1 0 0 0 0,0 0 0 0 0,-1 0 0 0 0,1 0 0 0 0,0 0-1 0 0,1-1 1 0 0,-1 1 0 0 0,0 0 0 0 0,0 0 0 0 0,1 0 0 0 0,-1 0 0 0 0,1 0-1 0 0,-1-1 1 0 0,1 1 0 0 0,0 0-57 0 0,1 2-11 0 0,1 0 0 0 0,-1 0 0 0 0,1 0 0 0 0,0-1 0 0 0,0 1 0 0 0,0-1 0 0 0,3 3 11 0 0,2 3 0 0 0,7 4 0 0 0,12 5 0 0 0,-9-6 0 0 0,0 0 0 0 0,2-1 0 0 0,-18-10 0 0 0,1 0 0 0 0,0 1 0 0 0,-1 0 0 0 0,0-1 0 0 0,1 1 0 0 0,-1 0 0 0 0,0 0 0 0 0,0 0 0 0 0,0 0 0 0 0,0 1 0 0 0,0-1 0 0 0,-1 0 0 0 0,1 1 0 0 0,-1-1 0 0 0,0 1 0 0 0,1 0 0 0 0,-1-1 0 0 0,0 1 0 0 0,0 0 0 0 0,-1 1 0 0 0,0-3-5 0 0,1 3 189 0 0,-1 0-1 0 0,0-1 0 0 0,-1 1 0 0 0,1 0 1 0 0,-1-1-1 0 0,0 4-183 0 0,0-5 72 0 0,0 0 0 0 0,0-1 0 0 0,0 1 1 0 0,-1 0-1 0 0,1 0 0 0 0,0 0 0 0 0,-1-1 0 0 0,1 1 0 0 0,-1-1 0 0 0,0 1 0 0 0,1-1 0 0 0,-1 0 0 0 0,0 1-72 0 0,-10 5 8 0 0,-1 1 0 0 0,0-2 0 0 0,-1 0-1 0 0,1 0 1 0 0,-1-2 0 0 0,-13 4-8 0 0,12-4 41 0 0,2 0 255 0 0,0-1 1 0 0,0 0-1 0 0,0-1 0 0 0,0 0 0 0 0,-10-1-296 0 0,13-1-383 0 0,0-1 1 0 0,1 0-1 0 0,-1 0 1 0 0,0-1-1 0 0,0-1 383 0 0,10 3-94 0 0,-1 0 0 0 0,0-1-1 0 0,0 1 1 0 0,0-1-1 0 0,0 1 1 0 0,0-1 0 0 0,0 1-1 0 0,1-1 1 0 0,-1 0 0 0 0,0 1-1 0 0,1-1 1 0 0,-2 0 94 0 0,-5-10-4918 0 0,4 3-695 0 0</inkml:trace>
  <inkml:trace contextRef="#ctx0" brushRef="#br2" timeOffset="14110.508">1957 1470 17503 0 0,'0'0'399'0'0,"0"0"60"0"0,0 0 21 0 0,3 0-59 0 0,50 3-260 0 0,-40-3-161 0 0,-1 0 0 0 0,1-1 0 0 0,7-1 0 0 0,-3-1 0 0 0,28-4-2 0 0,-28 4-31 0 0,-1 0 0 0 0,1 2 1 0 0,0 0-1 0 0,13 1 33 0 0,1 3-1649 0 0,-29-2 638 0 0,-2-1-11 0 0</inkml:trace>
  <inkml:trace contextRef="#ctx0" brushRef="#br2" timeOffset="14328.578">1957 1661 17503 0 0,'7'1'1075'0'0,"0"1"-230"0"0,8-1-845 0 0,-11-3 0 0 0,1 1 0 0 0,187-28 0 0 0,-164 23-1396 0 0,1-1-1 0 0,16-7 1397 0 0,-24 8-1022 0 0</inkml:trace>
  <inkml:trace contextRef="#ctx0" brushRef="#br2" timeOffset="14775.174">2594 1254 15664 0 0,'0'0'356'0'0,"0"0"49"0"0,0 0 21 0 0,1 0-42 0 0,25 9-236 0 0,-23-8-148 0 0,1 1 0 0 0,0-1 0 0 0,-1 1 0 0 0,0 0 0 0 0,1 0 0 0 0,-1 0 0 0 0,0 1 0 0 0,0-1 0 0 0,0 1 0 0 0,0 0 0 0 0,0 0 0 0 0,15 15 0 0 0,-15-16 0 0 0,0 0 0 0 0,-1 0 0 0 0,1 1 0 0 0,-1-1 0 0 0,0 1 0 0 0,1 0 0 0 0,-1 0 0 0 0,0 0 0 0 0,0 2 0 0 0,3 4-5 0 0,-1-1-1 0 0,1 1 1 0 0,1-1-1 0 0,1 2 6 0 0,-1-1 153 0 0,0 0 0 0 0,0 0-1 0 0,0 3-152 0 0,20 35 1136 0 0,-18-32-1019 0 0,0 0 0 0 0,0 0 0 0 0,-2 0 0 0 0,1 4-117 0 0,-5-15 0 0 0,-1-1 0 0 0,0 0 0 0 0,1 0 0 0 0,0 1 0 0 0,0-1 0 0 0,0-1 0 0 0,0 1 0 0 0,0 0 0 0 0,0-1 0 0 0,0 1 0 0 0,-1-1 0 0 0,1 1 0 0 0,-1 0 0 0 0,0-1 0 0 0,0 1 0 0 0,0 0 0 0 0,0 0 0 0 0,0 2 0 0 0,6 41 0 0 0,-6-44 2 0 0,-1 0-1 0 0,0-1 0 0 0,0 1 0 0 0,0 0 1 0 0,0 0-1 0 0,0-1 0 0 0,0 1 0 0 0,0 0 1 0 0,-1-1-1 0 0,1 1 0 0 0,-1 0 0 0 0,1-1 1 0 0,-1 1-1 0 0,1 0 0 0 0,-1-1 0 0 0,-1 2-1 0 0,-17 22 603 0 0,9-13 214 0 0,7-10-763 0 0,1 0 0 0 0,-1 0 0 0 0,0 0 0 0 0,0 0 0 0 0,0 0-1 0 0,0-1 1 0 0,0 1 0 0 0,0-1 0 0 0,0 0 0 0 0,-1 0 0 0 0,-2 0-54 0 0,-1 1 15 0 0,6-2-15 0 0,-1 1 0 0 0,1-1 0 0 0,-1 0 0 0 0,1 0 0 0 0,-1 0 0 0 0,1 0 0 0 0,-1 0 0 0 0,1-1 0 0 0,-1 1 0 0 0,1 0 0 0 0,-1-1 0 0 0,1 1 0 0 0,0-1 0 0 0,-1 0 0 0 0,1 1 0 0 0,0-1 0 0 0,-1 0 0 0 0,1 0 0 0 0,0 0 0 0 0,0 1 0 0 0,0-1 0 0 0,0-1 0 0 0,-1 1 0 0 0,2 0 0 0 0,-1 0 0 0 0,0 0 0 0 0,0 0 0 0 0,0-1 0 0 0,0 0 0 0 0,1 1 0 0 0,-1 0 0 0 0,1 0-1 0 0,0 0 1 0 0,-1 1 0 0 0,1-1-1 0 0,-1 0 1 0 0,1 0 0 0 0,-1 0-1 0 0,0 1 1 0 0,1-1 0 0 0,-1 0-1 0 0,0 1 1 0 0,1-1 0 0 0,-2 0 0 0 0,2 0 3 0 0,-1 1 1 0 0,0-1-1 0 0,1 1 1 0 0,-1-1-1 0 0,1 1 1 0 0,-1-1-1 0 0,1 1 0 0 0,-1-1 1 0 0,1 1-1 0 0,-1-1 1 0 0,1 0-1 0 0,0 1 1 0 0,-1-1-1 0 0,1 0 1 0 0,0 0-1 0 0,0 1 1 0 0,-1-1-1 0 0,1 0 1 0 0,0 0-1 0 0,0 1 1 0 0,0-1-1 0 0,0 0-3 0 0,-4-32 1184 0 0,1 10-557 0 0,3 17-599 0 0,0-1 1 0 0,0 1-1 0 0,1 0 1 0 0,0-1-1 0 0,0 1 1 0 0,1-2-29 0 0,4-26-6 0 0,-5 27 6 0 0,0-1 0 0 0,0 1 0 0 0,1-1 0 0 0,-1 1 0 0 0,2 0 0 0 0,-1 0 0 0 0,2-3 0 0 0,-3 8 0 0 0,2-7 0 0 0,1 0 0 0 0,0 1 0 0 0,0-1 0 0 0,1 1 0 0 0,0 0 0 0 0,1 1 0 0 0,-1-1 0 0 0,2 1 0 0 0,-1 0 0 0 0,4-3 0 0 0,9-4-57 0 0,-1-1 0 0 0,2 2-1 0 0,0 1 1 0 0,1 0 0 0 0,0 2-1 0 0,0 0 1 0 0,13-3 57 0 0,-19 8-279 0 0,-1-1-1578 0 0,0 2 1 0 0,1 0 0 0 0,11-2 1856 0 0,-18 6-1534 0 0</inkml:trace>
  <inkml:trace contextRef="#ctx0" brushRef="#br2" timeOffset="15060.075">3075 1487 13824 0 0,'0'0'608'0'0,"0"0"128"0"0</inkml:trace>
  <inkml:trace contextRef="#ctx0" brushRef="#br2" timeOffset="15610.101">3221 1362 10136 0 0,'0'6'490'0'0,"-2"26"77"0"0,1-23-548 0 0,0 0 0 0 0,1 1 0 0 0,0-1 0 0 0,1 8-19 0 0,8 29 2999 0 0,8 26-2999 0 0,-13-55 452 0 0,1 1 316 0 0,1 0 0 0 0,1 0-1 0 0,0-1 1 0 0,4 7-768 0 0,-8-20 140 0 0,-1 0 0 0 0,1 0-1 0 0,0 0 1 0 0,0 0 0 0 0,1-1-1 0 0,-1 1 1 0 0,1-1 0 0 0,0 0-1 0 0,-1 0 1 0 0,1 0-1 0 0,1-1 1 0 0,-1 1 0 0 0,0-1-1 0 0,1 0 1 0 0,-1 0 0 0 0,1 0-1 0 0,-1-1 1 0 0,1 1-1 0 0,0-1 1 0 0,0-1 0 0 0,0 1-1 0 0,4 0-139 0 0,-5 0 151 0 0,0-1-3 0 0,10-7 161 0 0,-11 5-209 0 0,0 0 0 0 0,0 0 0 0 0,0 0 0 0 0,0-1 0 0 0,-1 1 0 0 0,1-1 0 0 0,-1 1 0 0 0,0-1 0 0 0,0 0 0 0 0,0 0-1 0 0,0 0 1 0 0,0 0 0 0 0,-1-1 0 0 0,1 1 0 0 0,-1 0 0 0 0,0-1 0 0 0,0 1 0 0 0,0-1 0 0 0,0 1 0 0 0,-1-1 0 0 0,1-2-100 0 0,-1-9-38 0 0,0-1 1 0 0,0 0-1 0 0,-1 1 1 0 0,-3-10 37 0 0,0-9 99 0 0,-1-8-99 0 0,-6-16 0 0 0,4 17 0 0 0,-1-21 0 0 0,0-27 0 0 0,5 66 0 0 0,2 17 0 0 0,0 0 0 0 0,0 0 0 0 0,0 0 0 0 0,1 0 0 0 0,0-1 0 0 0,1 1 0 0 0,-1 0 0 0 0,1 0 0 0 0,0 0 0 0 0,1-1 0 0 0,5-9-712 0 0,-5 15-490 0 0,0-1-1 0 0,-1 0 0 0 0,1 1 1 0 0,0-1-1 0 0,0 1 0 0 0,0 0 0 0 0,0-1 1 0 0,1 1 1202 0 0,-1 0-522 0 0,-1 0-1526 0 0,-1 1-2048 0 0</inkml:trace>
  <inkml:trace contextRef="#ctx0" brushRef="#br2" timeOffset="15927.558">3481 1116 10136 0 0,'0'0'230'0'0,"14"-1"548"0"0,9-3-186 0 0,1 1-1 0 0,-1 1 1 0 0,2 1-592 0 0,49-5 2313 0 0,92-16 1270 0 0,-127 18-2981 0 0,34 1-602 0 0,-38 2 78 0 0,42-4 957 0 0,37 0-94 0 0,-98 6-941 0 0,0 0 0 0 0,6 3 0 0 0,-10-2 0 0 0,1-1 0 0 0,-1 1 0 0 0,0-2 0 0 0,0 0 0 0 0,2-1 0 0 0,98-17 443 0 0,-26 8 515 0 0,157-13-311 0 0,-107 21-647 0 0,8-1 0 0 0,-116 3 0 0 0,-1 1 0 0 0,11 3 0 0 0,-37-4 0 0 0,3 1-141 0 0,0-1 0 0 0,-1 1-1 0 0,1 0 1 0 0,-1 0 0 0 0,1 0 0 0 0,-1 0-1 0 0,1 0 1 0 0,-1 1 0 0 0,0 0 0 0 0,0-1-1 0 0,0 1 1 0 0,0 1 0 0 0,0-1-1 0 0,0 0 1 0 0,0 1 0 0 0,-1-1 0 0 0,1 1-1 0 0,-1 0 1 0 0,0 0 0 0 0,0 0-1 0 0,0 0 1 0 0,0 0 0 0 0,0 0 0 0 0,-1 1-1 0 0,1-1 1 0 0,-1 2 141 0 0,-7-9-3984 0 0,-3-1 1938 0 0</inkml:trace>
  <inkml:trace contextRef="#ctx0" brushRef="#br2" timeOffset="16258.843">3954 1321 10136 0 0,'6'-17'1056'0'0,"-5"16"-1055"0"0,-1 0 205 0 0,1-1 0 0 0,0 0 0 0 0,-1 1 1 0 0,1-1-1 0 0,0 1 0 0 0,0 0 0 0 0,0-1 0 0 0,0 1 1 0 0,1 0-1 0 0,-1-1 0 0 0,0 1 0 0 0,0 0 0 0 0,1 0 1 0 0,1-1-207 0 0,-2 2 954 0 0,-1 0-288 0 0,0 0-122 0 0,16 8 1507 0 0,-15-5-1854 0 0,1-1-1 0 0,-1 1 0 0 0,0-1 0 0 0,0 1 0 0 0,0-1 1 0 0,0 1-1 0 0,-1 0 0 0 0,1 0 0 0 0,-1-1 0 0 0,1 1 1 0 0,-1 0-197 0 0,1 32 1000 0 0,-1-22-991 0 0,-2-1 0 0 0,-2 11-9 0 0,-1 9-1 0 0,1 7 1 0 0,-1 4 0 0 0,1 30 0 0 0,4-36 122 0 0,0-21-7263 0 0,0-16 4585 0 0</inkml:trace>
  <inkml:trace contextRef="#ctx0" brushRef="#br2" timeOffset="16508.337">4185 1424 17503 0 0,'0'0'399'0'0,"0"0"60"0"0,2 0 21 0 0,16 4-286 0 0,0 0 0 0 0,0-1 0 0 0,8 0-194 0 0,32 3 0 0 0,-26-2 0 0 0,26-1 0 0 0,-8-1 97 0 0,-32-1 391 0 0,0 0 0 0 0,1-1 0 0 0,-1-1-1 0 0,10-2-487 0 0,-27 2-269 0 0,1 1-1 0 0,-1-1 0 0 0,0 1 1 0 0,1-1-1 0 0,-1 1 0 0 0,1-1 1 0 0,-1 0-1 0 0,0 0 0 0 0,1 1 1 0 0,-1-1-1 0 0,0 0 0 0 0,0 0 1 0 0,0 0-1 0 0,0-1 0 0 0,0 1 1 0 0,0 0-1 0 0,0 0 0 0 0,0-1 1 0 0,0 0 269 0 0,0-4-6140 0 0</inkml:trace>
  <inkml:trace contextRef="#ctx0" brushRef="#br2" timeOffset="16710.943">4401 1296 17503 0 0,'0'0'399'0'0,"0"0"60"0"0,-2 5 442 0 0,-2 1-762 0 0,3-5-139 0 0,1-1 1 0 0,0 0-1 0 0,-1 1 1 0 0,1-1 0 0 0,0 0-1 0 0,0 0 1 0 0,-1 1-1 0 0,1-1 1 0 0,0 0 0 0 0,0 1-1 0 0,0-1 1 0 0,-1 1-1 0 0,1-1 1 0 0,0 0 0 0 0,0 1-1 0 0,0-1 1 0 0,0 1-1 0 0,0-1 1 0 0,0 0 0 0 0,0 1-1 0 0,0-1 1 0 0,0 1-1 0 0,0-1 1 0 0,0 0 0 0 0,0 1-1 0 0,0-1 1 0 0,0 1-1 0 0,0-1 1 0 0,0 0 0 0 0,0 1-1 0 0,1-1 1 0 0,-1 1-1 0 0,0-1 1 0 0,0 0 0 0 0,0 1-1 0 0,1-1 1 0 0,-1 0-1 0 0,0 1 0 0 0,3 3 0 0 0,-2 1 0 0 0,1 0 0 0 0,0 0 0 0 0,-1 0 0 0 0,0 0 0 0 0,0 0 0 0 0,0 3 0 0 0,4 18 0 0 0,5 26 387 0 0,-5-21 666 0 0,1 26-410 0 0,-2-6-678 0 0,-1-27-94 0 0,4 20 416 0 0,-6-41-502 0 0,0 1-1 0 0,0-1 0 0 0,1 1 1 0 0,-1 0-1 0 0,1-1 1 0 0,0 0-1 0 0,0 0 0 0 0,0 1 1 0 0,2 1 215 0 0,-3-4-158 0 0,0 0 0 0 0,0-1 1 0 0,0 1-1 0 0,0-1 0 0 0,0 1 1 0 0,0-1-1 0 0,0 1 0 0 0,0-1 0 0 0,0 0 1 0 0,0 1-1 0 0,0-1 0 0 0,0 0 1 0 0,0 0-1 0 0,0 0 0 0 0,0 0 1 0 0,0 0-1 0 0,0 0 0 0 0,0 0 1 0 0,1 0-1 0 0,-1 0 158 0 0,24-7-2979 0 0,-23 7 2599 0 0,11-6-1156 0 0</inkml:trace>
  <inkml:trace contextRef="#ctx0" brushRef="#br2" timeOffset="17064.682">4986 1207 17503 0 0,'-9'-3'1904'0'0,"7"2"-1904"0"0,-1 1 0 0 0,0 0 0 0 0,0-1 0 0 0,1 1 0 0 0,-1 1 0 0 0,0-1 0 0 0,0 0 0 0 0,0 0 0 0 0,1 1 0 0 0,-1 0 0 0 0,0 0 0 0 0,1-1 0 0 0,-1 1 0 0 0,1 1 0 0 0,-1-1 0 0 0,1 0 0 0 0,-1 1 0 0 0,-8 5 0 0 0,1 0 0 0 0,1 0 0 0 0,-5 5 0 0 0,-2 2 0 0 0,9-8 0 0 0,0 0 0 0 0,1 0 0 0 0,-1 1 0 0 0,1 0 0 0 0,0 0 0 0 0,-4 7 0 0 0,8-9 0 0 0,-1 0 0 0 0,0 0 0 0 0,1 0 0 0 0,0 0 0 0 0,0 0 0 0 0,1 1 0 0 0,0-1 0 0 0,0 1 0 0 0,0-1 0 0 0,0 1 0 0 0,1 3 0 0 0,0-6 0 0 0,1-1 0 0 0,-1-1 0 0 0,1 1 0 0 0,-1 0 0 0 0,1 0 0 0 0,0 0 0 0 0,0 0 0 0 0,0 0 0 0 0,0-1 0 0 0,0 1 0 0 0,1 0 0 0 0,-1 0 0 0 0,5 7 0 0 0,-3-5 0 0 0,-1 0 0 0 0,1 0 0 0 0,0-1 0 0 0,1 1 0 0 0,-1-1 0 0 0,0 1 0 0 0,1-1 0 0 0,0 0 0 0 0,0 0 0 0 0,3 1 0 0 0,7 5 0 0 0,1-2 0 0 0,8 3 0 0 0,26 14 0 0 0,-43-20 19 0 0,0 1 0 0 0,0-1-1 0 0,-1 1 1 0 0,2 1-19 0 0,-7-5 49 0 0,0-1 0 0 0,1 1-1 0 0,-1-1 1 0 0,0 1 0 0 0,0-1 0 0 0,1 1 0 0 0,-1-1 0 0 0,0 1-1 0 0,0-1 1 0 0,0 1 0 0 0,0-1 0 0 0,0 1 0 0 0,0-1-1 0 0,0 1 1 0 0,0-1 0 0 0,0 1 0 0 0,0-1 0 0 0,0 1-1 0 0,0-1 1 0 0,0 1 0 0 0,0-1 0 0 0,0 1 0 0 0,0-1-1 0 0,-1 1 1 0 0,1-1 0 0 0,0 1 0 0 0,0-1 0 0 0,-1 0-1 0 0,1 1 1 0 0,0-1 0 0 0,0 1 0 0 0,-1-1 0 0 0,1 0 0 0 0,-1 1-1 0 0,1-1 1 0 0,0 0 0 0 0,-1 1-49 0 0,-14 10 183 0 0,-92 21-65 0 0,33-11-1488 0 0,71-20 725 0 0,-1 0 0 0 0,0 0-1 0 0,0 0 1 0 0,0-1 0 0 0,1 1 0 0 0,-1-1 645 0 0,-7 0-6140 0 0</inkml:trace>
  <inkml:trace contextRef="#ctx0" brushRef="#br2" timeOffset="19142.931">5059 1659 11976 0 0,'0'0'266'0'0,"0"0"44"0"0,0 0 15 0 0,-3-6 86 0 0,0 1-341 0 0,2 4 296 0 0,0 1-243 0 0,-1 0 0 0 0,1 1 1 0 0,0-1-1 0 0,-1 0 0 0 0,1 0 1 0 0,-1 1-1 0 0,1-1 1 0 0,0 1-1 0 0,0 0 0 0 0,-1-1 1 0 0,1 1-1 0 0,0 0 1 0 0,0 0-124 0 0,-5 3 256 0 0,0 1 0 0 0,1 0 0 0 0,-1 0-1 0 0,1 0 1 0 0,1 1 0 0 0,-1 0 0 0 0,1 0 0 0 0,0 1-256 0 0,1-4 147 0 0,1 1-1 0 0,0 0 0 0 0,0 0 1 0 0,1 0-1 0 0,-1 0 0 0 0,1 0 0 0 0,0 0 1 0 0,0 0-1 0 0,0 0 0 0 0,0 0 1 0 0,1 1-1 0 0,0-1 0 0 0,0 0 0 0 0,0 4-146 0 0,1-5 0 0 0,0 1 0 0 0,0-1 0 0 0,1 1 0 0 0,-1-1 0 0 0,1 0 0 0 0,0 0 0 0 0,0 1 0 0 0,1-1 0 0 0,4 9 0 0 0,0-5 0 0 0,7-1 0 0 0,-9-5 0 0 0,0-1 0 0 0,0 1 0 0 0,0-1 0 0 0,0 0 0 0 0,-1-1 0 0 0,1 1 0 0 0,0-1 0 0 0,0 0 0 0 0,0 0 0 0 0,0 0 0 0 0,-1-1 0 0 0,1 1 0 0 0,-1-1 0 0 0,5-3 0 0 0,-2 2 0 0 0,0-1 0 0 0,0-1 0 0 0,0 0 0 0 0,0 1 0 0 0,-1-2 0 0 0,0 1 0 0 0,0-1 0 0 0,2-4 0 0 0,-5 7 0 0 0,0 0 0 0 0,-1-1 0 0 0,0 1 0 0 0,0-1 0 0 0,0 0 0 0 0,0 0 0 0 0,0 1 0 0 0,-1-1 0 0 0,0 0 0 0 0,0 0 0 0 0,1-2 0 0 0,-2 4 0 0 0,0 1 0 0 0,0-1 0 0 0,0 0 0 0 0,0 0 0 0 0,0 0 0 0 0,-1 0 0 0 0,1 1 0 0 0,-1-1 0 0 0,1 0 0 0 0,-1 0 0 0 0,1 1 0 0 0,-1-1 0 0 0,0 0 0 0 0,0 1 0 0 0,0-1 0 0 0,0 1 0 0 0,0-1 0 0 0,0 1 0 0 0,0-1 0 0 0,0 1 0 0 0,-1 0 0 0 0,1 0 0 0 0,-1-1 0 0 0,1 1 0 0 0,-1 0 0 0 0,-1 0 0 0 0,-1-1-51 0 0,0 0 0 0 0,0 0 0 0 0,0 0 0 0 0,0 1 0 0 0,0 0 0 0 0,0 0 0 0 0,-1 0 0 0 0,1 1 0 0 0,-1-1 0 0 0,1 1 0 0 0,0 0 0 0 0,-1 0 0 0 0,1 0 0 0 0,-2 1 51 0 0,-7 1-1736 0 0,1 1 1 0 0,-1 0-1 0 0,1 1 0 0 0,-1 0 1736 0 0,10-3-2046 0 0</inkml:trace>
  <inkml:trace contextRef="#ctx0" brushRef="#br2" timeOffset="19893.722">5748 1428 8288 0 0,'0'0'381'0'0,"0"0"-6"0"0,-9-2 57 0 0,5 2 3010 0 0,0 2-3063 0 0,3-2 37 0 0,7 4 591 0 0,0-2-733 0 0,1 1 0 0 0,-1-1 0 0 0,0-1 0 0 0,1 1 0 0 0,-1-1 0 0 0,1 0 0 0 0,0-1 1 0 0,-1 0-1 0 0,1 0 0 0 0,1 0-274 0 0,21 1-86 0 0,-2 1 86 0 0,30 4 0 0 0,16-3 0 0 0,111-14 1053 0 0,-88 4-58 0 0,-83 6-1075 0 0,-1 2 0 0 0,1-1 0 0 0,-1 2-1 0 0,1 0 1 0 0,2 1 80 0 0,-15-3-78 0 0,0 0-1 0 0,0 0 0 0 0,1 0 1 0 0,-1 0-1 0 0,0 0 1 0 0,0 0-1 0 0,0 0 0 0 0,0 0 1 0 0,0 0-1 0 0,0 0 1 0 0,0 0-1 0 0,0 0 1 0 0,0 0-1 0 0,1 0 0 0 0,-1 0 1 0 0,0 0-1 0 0,0 0 1 0 0,0 0-1 0 0,0 0 1 0 0,0 0-1 0 0,0 0 0 0 0,0 1 1 0 0,0-1-1 0 0,0 0 1 0 0,0 0-1 0 0,0 0 0 0 0,0 0 1 0 0,0 0-1 0 0,0 0 1 0 0,0 0-1 0 0,0 0 1 0 0,0 0-1 0 0,1 0 0 0 0,-1 0 1 0 0,0 1-1 0 0,0-1 1 0 0,0 0-1 0 0,0 0 1 0 0,0 0-1 0 0,0 0 0 0 0,0 0 1 0 0,0 0-1 0 0,0 0 1 0 0,0 0-1 0 0,0 0 1 0 0,-1 0-1 0 0,1 1 0 0 0,0-1 1 0 0,0 0-1 0 0,0 0 1 0 0,0 0-1 0 0,0 0 0 0 0,0 0 1 0 0,0 0-1 0 0,0 0 1 0 0,0 0 78 0 0,-7 6-2053 0 0,-12 5 185 0 0,17-11 1524 0 0,-24 14-2213 0 0</inkml:trace>
  <inkml:trace contextRef="#ctx0" brushRef="#br2" timeOffset="20241.948">5783 1590 13824 0 0,'0'0'629'0'0,"-1"-1"-12"0"0,-4-1-319 0 0,4 1 103 0 0,1 1 88 0 0,0 0 20 0 0,0 0-66 0 0,3 1-423 0 0,-1-1 0 0 0,1 0 0 0 0,0 1 0 0 0,-1-1 0 0 0,1 0 0 0 0,0 0 0 0 0,-1-1 0 0 0,2 1-20 0 0,6-1 5 0 0,30 1-21 0 0,116 3 1472 0 0,-117-2-1138 0 0,0-2 0 0 0,8-2-318 0 0,44-2-28 0 0,-76 6 28 0 0,4-1 0 0 0,0-1 0 0 0,0 0 0 0 0,2-1 0 0 0,-18 1 601 0 0,5 0-7425 0 0,-7 1 1712 0 0</inkml:trace>
  <inkml:trace contextRef="#ctx0" brushRef="#br2" timeOffset="20499.796">6069 1292 13824 0 0,'-10'-15'1388'0'0,"10"15"-1385"0"0,0 0 1 0 0,0 0-1 0 0,0-1 1 0 0,0 1 0 0 0,0 0-1 0 0,0 0 1 0 0,0-1-1 0 0,0 1 1 0 0,0 0-1 0 0,0 0 1 0 0,0-1 0 0 0,0 1-1 0 0,0 0 1 0 0,1 0-1 0 0,-1-1 1 0 0,0 1 0 0 0,0 0-1 0 0,0 0 1 0 0,0 0-1 0 0,0-1 1 0 0,0 1 0 0 0,1 0-1 0 0,-1 0 1 0 0,0 0-1 0 0,0-1 1 0 0,0 1 0 0 0,1 0-1 0 0,-1 0 1 0 0,0 0-1 0 0,0 0 1 0 0,0 0 0 0 0,1-1-1 0 0,-1 1 1 0 0,0 0-1 0 0,0 0 1 0 0,1 0-1 0 0,-1 0 1 0 0,0 0 0 0 0,0 0-1 0 0,1 0 1 0 0,-1 0-1 0 0,0 0 1 0 0,0 0 0 0 0,1 0-4 0 0,9-1 402 0 0,-3 2-201 0 0,0 0 0 0 0,0 1 1 0 0,-1 0-1 0 0,1 0 0 0 0,0 1 1 0 0,-1 0-1 0 0,0 0 0 0 0,6 3-201 0 0,4 3-7 0 0,-8-6 7 0 0,140 73 0 0 0,-59-24 0 0 0,-85-49 82 0 0,0 0 0 0 0,0 0 0 0 0,0 0 0 0 0,-1 1 0 0 0,0-1 0 0 0,1 1 0 0 0,-2 0 0 0 0,1 0 0 0 0,0 0 0 0 0,-1 0 0 0 0,1 1-1 0 0,-1-1 1 0 0,0 0 0 0 0,-1 1 0 0 0,1 0 0 0 0,-1-1 0 0 0,0 1 0 0 0,0 0 0 0 0,0 0 0 0 0,-1 0 0 0 0,0 0 0 0 0,0-1 0 0 0,0 1-1 0 0,0 0 1 0 0,-2 3-82 0 0,1-4 58 0 0,0 0 0 0 0,-1 0 0 0 0,1 0 0 0 0,-1 0 0 0 0,0 0 0 0 0,-1 0-1 0 0,1 0 1 0 0,-1-1 0 0 0,1 1 0 0 0,-1-1 0 0 0,0 0 0 0 0,-2 2-58 0 0,-8 6 674 0 0,0 0 1 0 0,-10 6-675 0 0,-3 2 4 0 0,3-1-4 0 0,-2-1 0 0 0,0 0 0 0 0,0-2 0 0 0,-2-1 0 0 0,1-2 0 0 0,-4 1 0 0 0,-17 6-269 0 0,46-19 70 0 0,-9 3-959 0 0,5-1-2826 0 0,5-2 1939 0 0</inkml:trace>
  <inkml:trace contextRef="#ctx0" brushRef="#br2" timeOffset="22528.273">7115 1223 13824 0 0,'0'0'314'0'0,"0"0"46"0"0,0 0 22 0 0,-6 15 74 0 0,-7 11 124 0 0,-1-1-1 0 0,-1 0 1 0 0,-1-1 0 0 0,-1 0 0 0 0,-1-1 0 0 0,-12 10-580 0 0,15-18 145 0 0,-1-1 0 0 0,0 0 1 0 0,-1-1-1 0 0,-13 7-145 0 0,0 0 27 0 0,14-9-27 0 0,0-1 0 0 0,-2 0 0 0 0,1-1 0 0 0,-1-1 0 0 0,0-1 0 0 0,-7 2 0 0 0,22-9 0 0 0,-1 1 0 0 0,0 0 0 0 0,1-1 0 0 0,-1 0 0 0 0,0 0 0 0 0,1 0 0 0 0,-1 0 0 0 0,1 0 0 0 0,-1-1 0 0 0,0 0 0 0 0,1 0 0 0 0,-1 0 0 0 0,0 0 0 0 0,2 0 0 0 0,-1 0 0 0 0,1 0 0 0 0,0 0 0 0 0,-1 0 0 0 0,1-1 0 0 0,0 1 0 0 0,0-1 0 0 0,-1 1 0 0 0,1-1 0 0 0,1 0 0 0 0,-1 0 0 0 0,0 0 0 0 0,0 0 0 0 0,1 0 0 0 0,-1 0 0 0 0,1-1 0 0 0,0 1 0 0 0,-1-1 0 0 0,0-5 0 0 0,-1-1 0 0 0,2 1 0 0 0,-1-1 0 0 0,1 0 0 0 0,0 0 0 0 0,1 0 0 0 0,0 0 0 0 0,1 1 0 0 0,0-1 0 0 0,0 0 0 0 0,0 0 0 0 0,1 1 0 0 0,1-1 0 0 0,0 1 0 0 0,0-1 0 0 0,0 1 0 0 0,1 0 0 0 0,4-6 0 0 0,-5 10 0 0 0,0 0 0 0 0,0 1 0 0 0,0-1 0 0 0,1 1 0 0 0,0-1 0 0 0,0 1 0 0 0,0 0 0 0 0,0 0 0 0 0,0 1 0 0 0,1-1 0 0 0,-1 1 0 0 0,13-8 0 0 0,-17 10 0 0 0,1-1 0 0 0,0 0 0 0 0,0 1 0 0 0,0-1 0 0 0,0 1 0 0 0,0-1 0 0 0,1 1 0 0 0,-1-1 0 0 0,0 1 0 0 0,0 0 0 0 0,0 0 0 0 0,0-1 0 0 0,0 1 0 0 0,1 0 0 0 0,-1 0 0 0 0,0 0 0 0 0,0 0 0 0 0,0 1 0 0 0,0-1 0 0 0,0 0 0 0 0,1 0 0 0 0,2 1 0 0 0,1 0-1 0 0,-1 0-1 0 0,0 0 0 0 0,1 0 1 0 0,-1 0-1 0 0,0 0 0 0 0,0 1 1 0 0,0 0-1 0 0,0 0 0 0 0,0 0 1 0 0,0 1-1 0 0,-1-1 0 0 0,1 1 1 0 0,1 1 1 0 0,6 7 235 0 0,-1-1 1 0 0,0 2 0 0 0,3 5-236 0 0,13 14 1197 0 0,-17-20-1160 0 0,-1 0 0 0 0,0 1 0 0 0,-1 0 0 0 0,0 0 0 0 0,1 5-37 0 0,-2-4-16 0 0,0-1-1 0 0,1 0 0 0 0,0 0 0 0 0,1-1 0 0 0,4 4 17 0 0,-11-14-138 0 0,0 0-1 0 0,0 1 1 0 0,1-1-1 0 0,-1 0 0 0 0,1 0 1 0 0,-1 0-1 0 0,1 0 0 0 0,0 0 1 0 0,-1 0-1 0 0,1 0 1 0 0,0-1-1 0 0,-1 1 0 0 0,1 0 1 0 0,0-1-1 0 0,0 0 1 0 0,0 1-1 0 0,0-1 0 0 0,-1 0 1 0 0,2 0 138 0 0,0 0-451 0 0,0-1 0 0 0,-1 1 0 0 0,1-1 0 0 0,0 1 0 0 0,0-1 1 0 0,0 0-1 0 0,-1 0 0 0 0,1-1 0 0 0,0 1 0 0 0,-1 0 0 0 0,2-2 451 0 0,14-8-2046 0 0</inkml:trace>
  <inkml:trace contextRef="#ctx0" brushRef="#br2" timeOffset="23190.072">7405 1185 6448 0 0,'0'0'297'0'0,"0"0"-9"0"0,0 0 20 0 0,0 0 780 0 0,0 0 356 0 0,0 0 76 0 0,0 0-123 0 0,0 0-574 0 0,-9 11 788 0 0,-16 24 196 0 0,17-25-1215 0 0,0 1 0 0 0,0 0 0 0 0,-3 8-592 0 0,-1 5 477 0 0,5-12-457 0 0,1 0 0 0 0,0 0 0 0 0,0 1 0 0 0,2 0 0 0 0,0 0-1 0 0,0 0 1 0 0,1 2-20 0 0,2-10 43 0 0,1 0-1 0 0,-1 0 0 0 0,2 1 1 0 0,-1-1-1 0 0,0 0 1 0 0,1 0-1 0 0,0 1 0 0 0,0-1 1 0 0,1 0-1 0 0,-1 0 0 0 0,1 0 1 0 0,0 0-1 0 0,0-1 0 0 0,1 1 1 0 0,0-1-1 0 0,0 1 0 0 0,0-1 1 0 0,0 0-1 0 0,0 0 0 0 0,1 0 1 0 0,0 0-1 0 0,0-1 1 0 0,0 1-1 0 0,0-1 0 0 0,0 0 1 0 0,1 0-1 0 0,-1-1 0 0 0,1 1 1 0 0,0-1-1 0 0,0 0 0 0 0,0-1 1 0 0,0 1-1 0 0,0-1 0 0 0,2 1-42 0 0,-1-1-93 0 0,-1 0-1 0 0,1 0 1 0 0,0-1-1 0 0,-1 0 0 0 0,1 0 1 0 0,0 0-1 0 0,-1 0 0 0 0,1-1 1 0 0,3-1 93 0 0,-4 0-748 0 0,-1 1-1 0 0,1-1 1 0 0,-1 0 0 0 0,0 0-1 0 0,0-1 1 0 0,0 1 0 0 0,0-1-1 0 0,1-1 749 0 0,14-13-3038 0 0,-3-1-30 0 0</inkml:trace>
  <inkml:trace contextRef="#ctx0" brushRef="#br2" timeOffset="23657.999">7605 1323 15664 0 0,'0'0'718'0'0,"-10"8"259"0"0,8-5-977 0 0,-1 1 0 0 0,1-1-1 0 0,0 0 1 0 0,0 1 0 0 0,0-1-1 0 0,0 1 1 0 0,0 0 0 0 0,1-1-1 0 0,0 1 1 0 0,0 0-1 0 0,0 0 1 0 0,0 0 0 0 0,0 0-1 0 0,1 0 1 0 0,0 0 0 0 0,0 0-1 0 0,0 0 1 0 0,0 1 0 0 0,0 2 9 0 0,1 1 0 0 0,0-1 0 0 0,0 0 0 0 0,1 1 0 0 0,0-1 0 0 0,0 0 0 0 0,1 0 0 0 0,-1-1 0 0 0,4 6-9 0 0,-4-9 112 0 0,-1-1 0 0 0,1 0 0 0 0,0 1 0 0 0,-1-1 0 0 0,1 0 0 0 0,0 0 1 0 0,1 0-1 0 0,-1 0 0 0 0,0-1 0 0 0,0 1 0 0 0,1-1 0 0 0,-1 1 0 0 0,1-1 0 0 0,0 0 0 0 0,-1 0 0 0 0,1 0-112 0 0,2 1 37 0 0,-1-1 0 0 0,1-1 1 0 0,0 1-1 0 0,-1-1 0 0 0,1 1 0 0 0,0-1 0 0 0,-1-1 1 0 0,1 1-1 0 0,2-1-37 0 0,7-2-23 0 0,0-1 0 0 0,-1 0 0 0 0,0-1 0 0 0,0 0-1 0 0,0-1 1 0 0,2-1 23 0 0,5-6 0 0 0,-1 0 0 0 0,0-1 0 0 0,-1-1 0 0 0,-1-1 0 0 0,5-6 0 0 0,-22 69 0 0 0,1-44 0 0 0,-1 0 0 0 0,1 0 0 0 0,-1 0 0 0 0,1-1 0 0 0,0 1 0 0 0,0 0 0 0 0,0 0 0 0 0,1 0 0 0 0,-1-1 0 0 0,1 1 0 0 0,1 1 0 0 0,0 2 0 0 0,-3-5 0 0 0,1 0 0 0 0,-1 0 0 0 0,0 0 0 0 0,1 0 0 0 0,-1-1 0 0 0,1 1 0 0 0,0 0 0 0 0,-1 0 0 0 0,1-1 0 0 0,-1 1 0 0 0,1 0 0 0 0,0-1 0 0 0,0 1 0 0 0,-1 0 0 0 0,1-1 0 0 0,0 1 0 0 0,0-1 0 0 0,0 1 0 0 0,0-1 0 0 0,0 0 0 0 0,0 1 0 0 0,2 0 0 0 0,0 0 85 0 0,-1 0-1 0 0,1-1 0 0 0,-1 1 0 0 0,0-1 0 0 0,1 1 0 0 0,-1-1 0 0 0,1 0 1 0 0,-1 0-1 0 0,1 0 0 0 0,-1 0 0 0 0,1 0 0 0 0,-1-1 0 0 0,1 1 0 0 0,-1-1 1 0 0,1 1-1 0 0,-1-1 0 0 0,0 0 0 0 0,1 0 0 0 0,-1 0 0 0 0,0 0 0 0 0,0-1 1 0 0,0 1-1 0 0,2-2-84 0 0,3-1 19 0 0,-1-1-1 0 0,1-1 1 0 0,-1 1 0 0 0,0-1 0 0 0,0 0-1 0 0,3-4-18 0 0,-5 3-82 0 0,0 1 0 0 0,0 0 0 0 0,0-1 0 0 0,-1 0 0 0 0,0 0 0 0 0,0 0 0 0 0,0 0 0 0 0,-1 0 0 0 0,-1 0 0 0 0,1-1 0 0 0,-1 1 0 0 0,0-5 82 0 0,-1 8-275 0 0,0 0-1 0 0,0 0 0 0 0,0-1 1 0 0,-1 1-1 0 0,0 0 1 0 0,0 0-1 0 0,0 0 1 0 0,0-1-1 0 0,0 1 1 0 0,-2-1 275 0 0,1 2-477 0 0,1 0 0 0 0,-1 0 1 0 0,0 0-1 0 0,-1 0 1 0 0,1 0-1 0 0,-1 0 0 0 0,1 1 1 0 0,-1-1-1 0 0,0 1 0 0 0,0 0 1 0 0,0 0-1 0 0,0 0 1 0 0,0 0 476 0 0,-6-4-4968 0 0</inkml:trace>
  <inkml:trace contextRef="#ctx0" brushRef="#br2" timeOffset="23918.688">8250 1120 11976 0 0,'15'9'447'0'0,"0"0"-1"0"0,-1 0 1 0 0,0 2 0 0 0,-1 0 0 0 0,7 7-447 0 0,-15-13 216 0 0,6 7 641 0 0,0 0-1 0 0,3 6-856 0 0,-11-14 184 0 0,0 1 0 0 0,-1-1-1 0 0,1 1 1 0 0,-1 0-1 0 0,0 0 1 0 0,0 0-1 0 0,0 0 1 0 0,-1 0-1 0 0,1 2-183 0 0,-1 5 75 0 0,1 1-1 0 0,-1-1 0 0 0,-1 0 0 0 0,0 1 0 0 0,-1-1 1 0 0,-1 1-1 0 0,0-1 0 0 0,0 0 0 0 0,-1 0 0 0 0,0 0 0 0 0,-1 0 1 0 0,-1-1-1 0 0,0 0 0 0 0,0 0 0 0 0,-1 0 0 0 0,-1 0 1 0 0,0-1-1 0 0,0 0 0 0 0,-1 0 0 0 0,0-1 0 0 0,-1 0 0 0 0,-8 7-74 0 0,-5 3-445 0 0,-1-1-1 0 0,0-1 0 0 0,-1-1 1 0 0,-24 11 445 0 0,45-25-190 0 0,2-2-234 0 0,0 1 0 0 0,0-1 0 0 0,0 1 0 0 0,0-1 0 0 0,0 1 0 0 0,0-1 0 0 0,0 0 0 0 0,0 0 0 0 0,0 0 0 0 0,-1 1-1 0 0,1-1 1 0 0,0 0 0 0 0,-1 0 424 0 0,-7-2-5162 0 0</inkml:trace>
  <inkml:trace contextRef="#ctx0" brushRef="#br2" timeOffset="24147.23">8644 1335 17503 0 0,'0'0'399'0'0,"10"0"1106"0"0,248 2 559 0 0,-256-2-2076 0 0,0 0 0 0 0,1 0 0 0 0,-1 0 0 0 0,0 0 0 0 0,0 1 0 0 0,0-1 0 0 0,1 1-1 0 0,-1-1 1 0 0,0 1 0 0 0,0 0 0 0 0,1 0 12 0 0,-2 0-696 0 0,-1-1-257 0 0,-4 5-5312 0 0,-1 0 465 0 0</inkml:trace>
  <inkml:trace contextRef="#ctx0" brushRef="#br2" timeOffset="24391.835">8606 1517 15664 0 0,'0'0'356'0'0,"0"0"49"0"0,0 0 21 0 0,0 0-42 0 0,1 1-250 0 0,3 2-5 0 0,0-1 0 0 0,0 0 0 0 0,0 1 0 0 0,1-1 0 0 0,-1-1 1 0 0,1 1-1 0 0,-1-1 0 0 0,1 0 0 0 0,0 0 0 0 0,0 0 0 0 0,-1 0 0 0 0,1-1 0 0 0,1 0-129 0 0,17 0 1202 0 0,0 0-1 0 0,6-3-1201 0 0,-13 2 5 0 0,190-22-1418 0 0,-187 21-5733 0 0</inkml:trace>
  <inkml:trace contextRef="#ctx0" brushRef="#br2" timeOffset="25970.209">10166 658 5528 0 0,'26'-5'937'0'0,"-24"4"996"0"0,-3 3 2401 0 0,-7 7-1002 0 0,-30 36-2266 0 0,9-23-684 0 0,-2-1 1 0 0,0-1-1 0 0,0-1 0 0 0,-2-2 0 0 0,0-1 0 0 0,-35 10-382 0 0,47-19 0 0 0,0-1 0 0 0,0-1 0 0 0,-1 0 0 0 0,-10-1 0 0 0,23-3 0 0 0,-1 0 0 0 0,1-1 0 0 0,0 0 0 0 0,-1-1 0 0 0,1 0 0 0 0,-1 0 0 0 0,1-1 0 0 0,0 0 0 0 0,0-1 0 0 0,0 0 0 0 0,-5-3 0 0 0,10 5 0 0 0,1-1 0 0 0,-1 0 0 0 0,0-1 0 0 0,1 1 0 0 0,0-1 0 0 0,0 1 0 0 0,0-1 0 0 0,0 0 0 0 0,0 0 0 0 0,-1-2 0 0 0,2 2 0 0 0,1 1 0 0 0,0 0 0 0 0,0-1 0 0 0,0 1 0 0 0,0-1 0 0 0,0 0 0 0 0,0 1 0 0 0,1-1 0 0 0,-1 1 0 0 0,1-1 0 0 0,0 0 0 0 0,-1 1 0 0 0,1-1 0 0 0,1 0 0 0 0,-1 0 0 0 0,0 0 0 0 0,1 1 0 0 0,0 0 0 0 0,0 1 0 0 0,0-1 0 0 0,0 0 0 0 0,0 1 0 0 0,1-1 0 0 0,-1 1 0 0 0,0-1 0 0 0,1 1 0 0 0,-1-1 0 0 0,1 1 0 0 0,-1 0 0 0 0,2-1 0 0 0,24-14 0 0 0,-23 15 0 0 0,1-1 0 0 0,-1 1 0 0 0,0 0 0 0 0,0 1 0 0 0,1-1 0 0 0,-1 1 0 0 0,1 0 0 0 0,-1 0 0 0 0,3 1 0 0 0,3 0 0 0 0,0 0 0 0 0,0 1 0 0 0,5 2 0 0 0,-8-2 4 0 0,0 1 0 0 0,0 0 0 0 0,0 1 0 0 0,0-1 0 0 0,0 1 0 0 0,-1 1 0 0 0,0-1 0 0 0,0 1 0 0 0,0 0 0 0 0,0 1 0 0 0,-1-1 0 0 0,0 1-1 0 0,4 6-3 0 0,-3-3 221 0 0,1 0-1 0 0,-2 1 0 0 0,1-1 0 0 0,-2 2 0 0 0,1-1 0 0 0,-1 0 0 0 0,-1 1 0 0 0,0 0 0 0 0,0 2-220 0 0,1 1 4 0 0,-1 0-1 0 0,2-1 0 0 0,-1 1 0 0 0,2-1 0 0 0,4 6-3 0 0,-9-16-20 0 0,0-1-1 0 0,1 0 0 0 0,0 1 0 0 0,-1-1 1 0 0,1 0-1 0 0,0 0 0 0 0,0 0 1 0 0,0 0-1 0 0,1 0 0 0 0,-1 0 1 0 0,0-1-1 0 0,1 1 0 0 0,-1-1 0 0 0,1 0 1 0 0,1 1 20 0 0,-1-1-300 0 0,0 0 1 0 0,0 0 0 0 0,0 0-1 0 0,0-1 1 0 0,1 1-1 0 0,-1-1 1 0 0,0 0 0 0 0,1 0-1 0 0,-1 0 1 0 0,0-1 0 0 0,0 1-1 0 0,1-1 1 0 0,0 0 299 0 0,12-4-1533 0 0</inkml:trace>
  <inkml:trace contextRef="#ctx0" brushRef="#br2" timeOffset="26277.583">10378 575 2760 0 0,'0'0'125'0'0,"-12"3"5718"0"0,8-1-4594 0 0,1 1 0 0 0,-1 0 0 0 0,1 0-1 0 0,-1 0 1 0 0,-1 3-1249 0 0,-13 20 2899 0 0,9-8-2485 0 0,0 1-1 0 0,0 3-413 0 0,-7 14 859 0 0,12-27-835 0 0,0 1 0 0 0,1 0-1 0 0,0 0 1 0 0,0 0 0 0 0,1 0 0 0 0,1 1 0 0 0,-1-1 0 0 0,2 0 0 0 0,-1 1 0 0 0,2-1 0 0 0,0 6-24 0 0,-1-10 38 0 0,1 0 1 0 0,0 0-1 0 0,1 0 1 0 0,-1 0-1 0 0,1 0 1 0 0,0 0-1 0 0,1 0 1 0 0,-1-1-1 0 0,1 1 1 0 0,0-1-1 0 0,0 0 1 0 0,1 0-1 0 0,0 0 1 0 0,0 0-1 0 0,0 0 1 0 0,0-1-1 0 0,1 0 1 0 0,0 0-1 0 0,4 3-38 0 0,-6-5-158 0 0,1-1 0 0 0,0 1 0 0 0,-1-1 0 0 0,1 0 0 0 0,0 0 0 0 0,-1 0 0 0 0,1-1-1 0 0,0 1 1 0 0,0-1 0 0 0,0 0 0 0 0,0 0 0 0 0,-1 0 0 0 0,1-1 0 0 0,0 1 0 0 0,0-1 0 0 0,0 0-1 0 0,0 0 159 0 0,12-2-6487 0 0</inkml:trace>
  <inkml:trace contextRef="#ctx0" brushRef="#br2" timeOffset="26773.57">10737 625 6448 0 0,'0'0'498'0'0,"-7"2"-308"0"0,2 1 719 0 0,1 0 0 0 0,-1 0 0 0 0,1 0 0 0 0,0 0 0 0 0,0 1 0 0 0,0-1 0 0 0,-1 2-909 0 0,0 1 574 0 0,0 0 0 0 0,1 0 0 0 0,0 0 0 0 0,0 1 0 0 0,0 0-574 0 0,0 1 149 0 0,0 0 0 0 0,1 0 0 0 0,0 0 0 0 0,1 0 1 0 0,0 0-1 0 0,0 1 0 0 0,1-1 0 0 0,0 1 0 0 0,0 4-149 0 0,1-11 50 0 0,0-1 0 0 0,0 1 0 0 0,0-1 0 0 0,0 1 0 0 0,0 0-1 0 0,1-1 1 0 0,-1 1 0 0 0,0-1 0 0 0,1 0 0 0 0,-1 1 0 0 0,1-1-1 0 0,0 1 1 0 0,-1-1 0 0 0,1 0 0 0 0,0 1 0 0 0,0-1 0 0 0,0 0-1 0 0,0 0 1 0 0,0 1 0 0 0,0-1-50 0 0,0 0 23 0 0,1 0 0 0 0,-1-1 0 0 0,0 1 0 0 0,0-1 0 0 0,1 1 0 0 0,-1-1 0 0 0,1 0 0 0 0,-1 1 0 0 0,0-1 0 0 0,1 0 0 0 0,-1 0 1 0 0,1 0-1 0 0,-1 0 0 0 0,1 0 0 0 0,-1 0 0 0 0,0 0 0 0 0,2-1-23 0 0,5-1-102 0 0,1-1 1 0 0,-1 0-1 0 0,1 0 1 0 0,-1-1-1 0 0,0 0 1 0 0,0-1 101 0 0,-6 4-77 0 0,6-4-16 0 0,0 1 1 0 0,0 0-1 0 0,0 1 0 0 0,0 0 0 0 0,1 0 1 0 0,-1 0-1 0 0,1 1 0 0 0,0 1 1 0 0,0 0-1 0 0,0 0 0 0 0,1 0 93 0 0,-9 1-6 0 0,0 0 0 0 0,0 0 0 0 0,0 0 0 0 0,-1 0 1 0 0,1 0-1 0 0,0 0 0 0 0,0 0 0 0 0,-1 0 0 0 0,1 0 0 0 0,0 0 0 0 0,0 1 0 0 0,-1-1 0 0 0,1 0 0 0 0,0 1 0 0 0,0-1 0 0 0,-1 0 0 0 0,1 1 1 0 0,0-1-1 0 0,-1 1 0 0 0,1-1 0 0 0,-1 1 0 0 0,1-1 0 0 0,0 1 0 0 0,-1-1 0 0 0,1 1 0 0 0,-1 0 0 0 0,1 0 6 0 0,1 2-19 0 0,3 2 42 0 0,0 1-1 0 0,0 0 0 0 0,0 0 1 0 0,-1 1-1 0 0,0-1 0 0 0,0 2-22 0 0,1 1 82 0 0,0-1 1 0 0,0-1-1 0 0,0 1 0 0 0,3 1-82 0 0,-5-6 65 0 0,-1 1 0 0 0,1-1-1 0 0,0 0 1 0 0,1 0 0 0 0,-1-1-1 0 0,0 1 1 0 0,1-1 0 0 0,0 1 0 0 0,-1-1-1 0 0,1 0 1 0 0,0-1 0 0 0,0 1 0 0 0,0-1-1 0 0,0 1 1 0 0,0-1 0 0 0,0-1-1 0 0,1 1 1 0 0,-1 0 0 0 0,0-1 0 0 0,0 0-1 0 0,1 0 1 0 0,-1 0-65 0 0,1-1 28 0 0,-1 1 1 0 0,1-1-1 0 0,-1 0 0 0 0,1-1 0 0 0,-1 1 0 0 0,0-1 1 0 0,0 0-1 0 0,0 0 0 0 0,0 0 0 0 0,0 0 1 0 0,0-1-1 0 0,0 0 0 0 0,0 0-28 0 0,-1 0-2 0 0,-1 1 1 0 0,0-1-1 0 0,0 0 0 0 0,0 1 1 0 0,0-1-1 0 0,0 0 0 0 0,0 0 1 0 0,-1 0-1 0 0,1-1 1 0 0,-1 1-1 0 0,0 0 0 0 0,0 0 1 0 0,0-1-1 0 0,-1 1 0 0 0,1-1 1 0 0,-1 1-1 0 0,0 0 0 0 0,0-3 2 0 0,-1-6-147 0 0,0-1 0 0 0,-1 1 0 0 0,0-1 0 0 0,-1 1 0 0 0,-1 0 0 0 0,0 0 0 0 0,-1 0 0 0 0,0 0 0 0 0,0 1 0 0 0,-1 0 0 0 0,-2-1 147 0 0,5 7-237 0 0,3 5-5130 0 0,0 0 5353 0 0,0 0-4622 0 0</inkml:trace>
  <inkml:trace contextRef="#ctx0" brushRef="#br2" timeOffset="27068.789">11314 796 13304 0 0,'-4'7'1416'0'0,"-2"-2"-1385"0"0,5-5-21 0 0,0 1 0 0 0,1 0 0 0 0,-1-1 0 0 0,0 1 0 0 0,0 0 0 0 0,0 0 0 0 0,0 0-1 0 0,1 0 1 0 0,-1 0 0 0 0,0 0 0 0 0,1 0 0 0 0,-1 0 0 0 0,1 0 0 0 0,-1 0 0 0 0,1 0 0 0 0,0 0 0 0 0,-1 0 0 0 0,1 0 0 0 0,0 0 0 0 0,0 1 0 0 0,0-1 0 0 0,0 0 0 0 0,0 1-10 0 0,0 0 51 0 0,0-1 0 0 0,0 1 0 0 0,-1 0 0 0 0,1-1 1 0 0,0 1-1 0 0,-1 0 0 0 0,1-1 0 0 0,-1 1 0 0 0,1 0 1 0 0,-1-1-1 0 0,0 1 0 0 0,0 0-51 0 0,1-1 24 0 0,-1 0 0 0 0,0 0 1 0 0,1 0-1 0 0,-1 0 0 0 0,1 1 0 0 0,-1-1 0 0 0,1 0 1 0 0,0 0-1 0 0,-1 1 0 0 0,1-1 0 0 0,0 0 0 0 0,0 0 0 0 0,0 1 1 0 0,0-1-1 0 0,0 0 0 0 0,0 1 0 0 0,0-1 0 0 0,1 0 1 0 0,-1 0-1 0 0,0 1 0 0 0,1-1 0 0 0,-1 0-24 0 0,4 5 175 0 0,-3-2-128 0 0,0-1-1 0 0,1 1 1 0 0,0-1 0 0 0,0 0-1 0 0,0 0 1 0 0,0 0 0 0 0,1 0-1 0 0,-1 0 1 0 0,1 0 0 0 0,-1-1-1 0 0,1 1 1 0 0,0-1-1 0 0,0 0 1 0 0,1 1-47 0 0,-3-3 231 0 0,-1 0 7 0 0,2 1 17 0 0,16 1 410 0 0,-16-2-313 0 0,-1-2-294 0 0,1 1-1 0 0,-1-1 0 0 0,0 1 0 0 0,1 0 0 0 0,-1 0 0 0 0,1 0 0 0 0,0 0 0 0 0,-1 0 0 0 0,1 0 0 0 0,0 0-57 0 0,0 0 60 0 0,-1 0-37 0 0,1 0 0 0 0,0-1 0 0 0,-1 1 0 0 0,1 0-1 0 0,-1-1 1 0 0,0 1 0 0 0,1-1 0 0 0,-1 1 0 0 0,0-1 0 0 0,0 0 0 0 0,0 0-1 0 0,0 1 1 0 0,0-1 0 0 0,0 0 0 0 0,-1 0 0 0 0,1 0 0 0 0,0 0 0 0 0,-1 0-1 0 0,1-1-22 0 0,-1-5-1 0 0,1 0 0 0 0,-1-1-1 0 0,0 1 1 0 0,-1-3 1 0 0,0-10-256 0 0,1 19 255 0 0,0 0 0 0 0,-1 0 0 0 0,1 0 0 0 0,-1 0 0 0 0,0 0 0 0 0,0 0 0 0 0,0 0 0 0 0,0 0 0 0 0,0 0 0 0 0,0 0 0 0 0,0 1 0 0 0,0-1 0 0 0,-1 0 0 0 0,1 1 0 0 0,-1-1 0 0 0,1 1 0 0 0,-1-1 0 0 0,0 1 0 0 0,0 0 1 0 0,-11-12-1 0 0,9 10-14 0 0,-1-1-1 0 0,0 1 1 0 0,0 0-1 0 0,0 0 0 0 0,-1 1 1 0 0,1-1-1 0 0,-1 1 16 0 0,-4-2-268 0 0,5 2 93 0 0,0 0 0 0 0,1 1 0 0 0,-1 0 0 0 0,0 0-1 0 0,0 0 1 0 0,-3 0 175 0 0,-17 1-3890 0 0,25 0 1401 0 0</inkml:trace>
  <inkml:trace contextRef="#ctx0" brushRef="#br2" timeOffset="27398.97">11486 544 4144 0 0,'0'0'319'0'0,"1"0"-210"0"0,2 1 354 0 0,-1 0 1 0 0,0 0-1 0 0,0 1 0 0 0,1-1 1 0 0,-1 0-1 0 0,0 1 1 0 0,0-1-1 0 0,0 1 0 0 0,-1 0 1 0 0,1 0-1 0 0,0 0 1 0 0,-1 0-1 0 0,1 0 0 0 0,-1 0 1 0 0,1 0-1 0 0,-1 0 0 0 0,0 1-463 0 0,6 10 1813 0 0,-1 1 0 0 0,2 9-1813 0 0,-1-4-675 0 0,-2-7 732 0 0,-2 0 0 0 0,1 1 1 0 0,-1-1-1 0 0,-1 1 1 0 0,-1 0-1 0 0,0 0 1 0 0,0 0-1 0 0,-1 0 1 0 0,-1 0-1 0 0,0 0 1 0 0,-1 0-1 0 0,0-1 0 0 0,-1 1 1 0 0,0-1-1 0 0,-1 1 1 0 0,-1-1-1 0 0,0 0 1 0 0,0 0-1 0 0,-1-1 1 0 0,-1 0-1 0 0,-1 2-57 0 0,-4 1-4005 0 0,-1-3-1404 0 0</inkml:trace>
  <inkml:trace contextRef="#ctx0" brushRef="#br2" timeOffset="27734.633">11595 1274 3680 0 0,'0'0'167'0'0,"0"0"371"0"0,0 0 1457 0 0,0 0 630 0 0,0 0 126 0 0,-2-1 420 0 0,-9-4-2504 0 0,-4 4-236 0 0,0 0 0 0 0,0 1 0 0 0,0 1 0 0 0,0 0 0 0 0,1 1 0 0 0,-1 0 0 0 0,-9 4-431 0 0,-48 6 772 0 0,-302 13 1151 0 0,143-12-1758 0 0,-246-10 766 0 0,249-14 186 0 0,178 8-1117 0 0,1-1 0 0 0,0 2 0 0 0,-1 2 0 0 0,-8 4 0 0 0,23-4-91 0 0,22 0-6067 0 0,21 0 4624 0 0</inkml:trace>
  <inkml:trace contextRef="#ctx0" brushRef="#br2" timeOffset="29489.712">9770 1661 13824 0 0,'0'0'314'0'0,"0"-10"760"0"0,0 5-892 0 0,0 4 196 0 0,0 1 108 0 0,0 0 23 0 0,0 0 3 0 0,0 0 0 0 0,0 0 0 0 0,0 21 544 0 0,-1-1 0 0 0,0 1 0 0 0,-3 6-1056 0 0,-8 53 0 0 0,-7 50 0 0 0,15-105 0 0 0,1-1 0 0 0,1 0 0 0 0,1 12 0 0 0,1-30-524 0 0,0 1-1 0 0,1-1 0 0 0,0 1 0 0 0,0-1 1 0 0,1 0-1 0 0,-1 0 0 0 0,2 1 525 0 0,-3-6-1942 0 0</inkml:trace>
  <inkml:trace contextRef="#ctx0" brushRef="#br2" timeOffset="29773.789">9869 1880 13824 0 0,'0'0'314'0'0,"0"0"46"0"0,0 0 22 0 0,2 0-50 0 0,62-5 714 0 0,-34 4 130 0 0,17-3-1176 0 0,-18 0-59 0 0,18 2 59 0 0,27 2 0 0 0,-61 0-698 0 0,0 1 0 0 0,0-2 0 0 0,0 0-1 0 0,4-1 699 0 0,-8-1-1022 0 0</inkml:trace>
  <inkml:trace contextRef="#ctx0" brushRef="#br2" timeOffset="30017.987">10032 1714 15664 0 0,'0'0'718'0'0,"0"0"-19"0"0,-6 6-421 0 0,3-3-221 0 0,0 0 0 0 0,1 0 0 0 0,-1 1-1 0 0,1-1 1 0 0,0 1 0 0 0,0 0-1 0 0,1-1 1 0 0,-1 1 0 0 0,1 0 0 0 0,-1 0-1 0 0,1 0 1 0 0,0 0 0 0 0,1 0-1 0 0,-1 2-56 0 0,-1 13 759 0 0,1 0-1 0 0,1 13-758 0 0,0-15-175 0 0,0-11 402 0 0,0 8-8 0 0,0-1 0 0 0,0 1-1 0 0,1-1 1 0 0,1 1-1 0 0,0-1 1 0 0,1 1 0 0 0,1-1-1 0 0,0 0-218 0 0,1 0-255 0 0,-3-7 293 0 0,0 0 0 0 0,1 0-1 0 0,0-1 1 0 0,0 1 0 0 0,2 1-38 0 0,9 6-2200 0 0,-12-12 1622 0 0,-1-1 0 0 0,1 1 0 0 0,0 0 0 0 0,-1-1-1 0 0,1 1 1 0 0,0-1 0 0 0,-1 0 0 0 0,1 0 0 0 0,0 1 0 0 0,1-1 578 0 0,8 0-5800 0 0</inkml:trace>
  <inkml:trace contextRef="#ctx0" brushRef="#br2" timeOffset="30244.953">10619 1581 16208 0 0,'-16'-7'743'0'0,"13"5"-17"0"0,-1 6-450 0 0,-36 18-700 0 0,32-17 570 0 0,1 0-1 0 0,0 1 1 0 0,1 0 0 0 0,-1 1 0 0 0,1-1-1 0 0,0 1 1 0 0,1 0 0 0 0,0 1-1 0 0,0-1 1 0 0,0 1 0 0 0,1 0 0 0 0,0 0-1 0 0,-1 6-145 0 0,4-11 0 0 0,1-1 0 0 0,0 1 0 0 0,0-1 0 0 0,0 1 0 0 0,0-1 0 0 0,0 1 0 0 0,0-1 0 0 0,1 0 0 0 0,-1 1 0 0 0,1-1 0 0 0,0 1 0 0 0,0-1 0 0 0,0 0 0 0 0,0 1 0 0 0,0 0 0 0 0,2 2 0 0 0,0 0 0 0 0,1 1 0 0 0,-1-1 0 0 0,1-1 0 0 0,2 4 0 0 0,6 5-49 0 0,1 0-1 0 0,0 0 0 0 0,1-2 0 0 0,0 1 0 0 0,0-2 0 0 0,1 0 0 0 0,10 4 50 0 0,23 16 492 0 0,-47-29-315 0 0,-1-1 2 0 0,-1 1 12 0 0,-2 3-107 0 0,0 0 1 0 0,-1-1 0 0 0,1 1-1 0 0,-1-1 1 0 0,0 0 0 0 0,0 0-1 0 0,0-1 1 0 0,0 1-1 0 0,-1-1 1 0 0,-1 1-85 0 0,-12 5 83 0 0,0-1-1 0 0,-3 0-82 0 0,-14 5-623 0 0,15-4-256 0 0,0-1 0 0 0,-12 2 879 0 0,2-5-5730 0 0,20-4 117 0 0</inkml:trace>
  <inkml:trace contextRef="#ctx0" brushRef="#br2" timeOffset="30551.439">11005 1554 3224 0 0,'-16'-1'524'0'0,"10"0"-585"0"0,1 1 0 0 0,-1 0-1 0 0,0 0 1 0 0,1 0 0 0 0,-2 1 61 0 0,-7 5 2284 0 0,13-5-1826 0 0,0-1 0 0 0,0 1 1 0 0,0 0-1 0 0,0 0 0 0 0,1 0 1 0 0,-1 0-1 0 0,0 0 0 0 0,1 0 0 0 0,-1 0 1 0 0,0 0-1 0 0,1 0 0 0 0,0 0 1 0 0,-1 0-459 0 0,-6 14 3477 0 0,-11 6-2653 0 0,9-9-445 0 0,-17 18 377 0 0,9-10-97 0 0,1 1 0 0 0,-6 11-659 0 0,17-22 84 0 0,0 0 1 0 0,1 0-1 0 0,0 0 1 0 0,1 1-1 0 0,0 0 0 0 0,1-1 1 0 0,0 1-1 0 0,0 0 0 0 0,1 0 1 0 0,1 1-1 0 0,0 1-84 0 0,0-9 24 0 0,0 1 0 0 0,1 0-1 0 0,0 0 1 0 0,0-1 0 0 0,0 1-1 0 0,1 0 1 0 0,0-1 0 0 0,-1 0 0 0 0,2 1-1 0 0,-1-1 1 0 0,0 0 0 0 0,3 3-24 0 0,-1-1 40 0 0,1 0 1 0 0,0-1 0 0 0,0 1-1 0 0,0-1 1 0 0,1 0-1 0 0,-1-1 1 0 0,1 1-1 0 0,1-1-40 0 0,-2-1-102 0 0,0-1-1 0 0,-1 0 0 0 0,1 0 1 0 0,0 0-1 0 0,0-1 0 0 0,0 0 1 0 0,0 0-1 0 0,0 0 0 0 0,0 0 1 0 0,1-1-1 0 0,-1 0 0 0 0,0 0 1 0 0,0 0-1 0 0,0-1 0 0 0,0 0 1 0 0,4-1 102 0 0,4-1-1606 0 0</inkml:trace>
  <inkml:trace contextRef="#ctx0" brushRef="#br2" timeOffset="31002.408">11140 1684 15664 0 0,'0'0'718'0'0,"-9"11"259"0"0,6-5-977 0 0,0 0 0 0 0,0 0 0 0 0,1 0 0 0 0,0 0 0 0 0,0 1 0 0 0,0-1 0 0 0,1 1 0 0 0,0-1 0 0 0,0 1 0 0 0,0 0 0 0 0,1-1 0 0 0,0 1 0 0 0,2 6 0 0 0,4 5 0 0 0,-3-10 0 0 0,5 2 5 0 0,-5-9 26 0 0,-2-1 8 0 0,2 1 51 0 0,0-1 0 0 0,0 1 0 0 0,0-1 0 0 0,-1 1 0 0 0,1-1 0 0 0,0 0 0 0 0,0 0-1 0 0,0-1 1 0 0,-1 1 0 0 0,1-1 0 0 0,0 1 0 0 0,0-1 0 0 0,-1 0 0 0 0,1 0 0 0 0,0 0 0 0 0,-1 0 0 0 0,1 0 0 0 0,-1-1 0 0 0,3-1-90 0 0,5-4-411 0 0,0 0 1 0 0,0-1 0 0 0,7-7 410 0 0,-14 12-121 0 0,-1 1 82 0 0,1-1 0 0 0,0 1 0 0 0,0-1 0 0 0,1 1 0 0 0,-1 0 0 0 0,0 1 0 0 0,1-1 0 0 0,1 0 39 0 0,-5 2 8 0 0,1 0-1 0 0,0-1 1 0 0,-1 1-1 0 0,1 0 0 0 0,-1 0 1 0 0,1 0-1 0 0,0 0 0 0 0,-1 0 1 0 0,1 1-1 0 0,-1-1 1 0 0,1 0-1 0 0,0 0 0 0 0,-1 0 1 0 0,1 0-1 0 0,-1 1 0 0 0,1-1 1 0 0,-1 0-1 0 0,1 0 1 0 0,-1 1-1 0 0,1-1 0 0 0,-1 1 1 0 0,1-1-1 0 0,-1 0 0 0 0,1 1 1 0 0,-1-1-1 0 0,0 1 1 0 0,1-1-1 0 0,-1 1 0 0 0,0-1 1 0 0,1 1-1 0 0,-1-1 0 0 0,0 1 1 0 0,0-1-1 0 0,1 1-7 0 0,8 31 1198 0 0,-8-27-1172 0 0,0-1 0 0 0,0 1 0 0 0,0-1-1 0 0,0 0 1 0 0,1 0 0 0 0,0 0-1 0 0,0 0 1 0 0,0 0 0 0 0,0 0 0 0 0,1 0-1 0 0,-1 0 1 0 0,1-1 0 0 0,0 0 0 0 0,0 1-1 0 0,0-1 1 0 0,0 0 0 0 0,1 0-1 0 0,0 0-25 0 0,-3-2 64 0 0,1-1 0 0 0,-1 1 0 0 0,1 0 0 0 0,-1 0 0 0 0,1-1 0 0 0,-1 1 0 0 0,1-1 0 0 0,-1 0 0 0 0,1 1-1 0 0,0-1 1 0 0,-1 0 0 0 0,1 0 0 0 0,0 0 0 0 0,-1 0 0 0 0,1 0 0 0 0,-1 0 0 0 0,1 0 0 0 0,0-1 0 0 0,-1 1-1 0 0,1 0 1 0 0,-1-1 0 0 0,1 0 0 0 0,-1 1 0 0 0,1-1 0 0 0,-1 0 0 0 0,1 0 0 0 0,0 0-64 0 0,4-4 88 0 0,1 0 0 0 0,-1 0 1 0 0,0 0-1 0 0,0-1 1 0 0,-1 0-89 0 0,2-1-104 0 0,-4 4 104 0 0,-1 0 0 0 0,0-1 0 0 0,0 1 0 0 0,0-1 0 0 0,0 0 0 0 0,0 1 0 0 0,-1-1 0 0 0,0 0 0 0 0,1 0 0 0 0,-2 0 0 0 0,1 0 0 0 0,0-4 0 0 0,1-9 0 0 0,-1 0 0 0 0,-1-6 0 0 0,-1 10-232 0 0,0 0-1 0 0,-1 0 0 0 0,0 0 0 0 0,-2 1 0 0 0,-3-10 233 0 0,3 8-584 0 0,-2 3-395 0 0,5 9 640 0 0,0 1 1 0 0,1 0-1 0 0,-1 0 1 0 0,0 0-1 0 0,1 0 0 0 0,-1 0 1 0 0,1-1-1 0 0,-1 1 1 0 0,1 0-1 0 0,-1-2 339 0 0,-4-16-4985 0 0,5 17 2428 0 0</inkml:trace>
  <inkml:trace contextRef="#ctx0" brushRef="#br2" timeOffset="31272.642">11608 1487 14168 0 0,'0'0'322'0'0,"0"0"45"0"0,0 0 18 0 0,12 11 93 0 0,-7-7-358 0 0,-1 1 1 0 0,1 0 0 0 0,-1 1-1 0 0,0-1 1 0 0,0 1 0 0 0,0 0-1 0 0,-1 0 1 0 0,2 4-121 0 0,0 2 666 0 0,0 1-1 0 0,-1-1 1 0 0,3 14-666 0 0,-4-15 173 0 0,-2 1 0 0 0,1 1 0 0 0,-2-1 0 0 0,0 0 0 0 0,0 0 0 0 0,-1 0 0 0 0,0 0 0 0 0,-1 0 0 0 0,-1 0 0 0 0,0 0 1 0 0,0-1-1 0 0,-1 1 0 0 0,-1-1 0 0 0,0 0 0 0 0,0 0 0 0 0,-1-1 0 0 0,0 1 0 0 0,-1-1 0 0 0,-1-1 0 0 0,1 1 0 0 0,-1-1 0 0 0,-1 0 0 0 0,-5 4-173 0 0,-5 1-249 0 0,-1 0 0 0 0,1-1-1 0 0,-3-1 250 0 0,-35 16-3285 0 0,23-14-3592 0 0</inkml:trace>
  <inkml:trace contextRef="#ctx0" brushRef="#br2" timeOffset="41232.651">5860 2480 8288 0 0,'0'0'190'0'0,"0"0"28"0"0,1-1 7 0 0,2 0-33 0 0,5-1-1031 0 0,6-1 5305 0 0,-20 11 666 0 0,2-4-5629 0 0,-8 7 497 0 0,0-1 0 0 0,-1 0 0 0 0,-1-1 0 0 0,1-1 0 0 0,-1 0 0 0 0,0-1 0 0 0,-13 5 0 0 0,-20 10 0 0 0,20-9 407 0 0,-1-1-1 0 0,-1-2 1 0 0,0-1-1 0 0,0-1 0 0 0,-2-2-406 0 0,23-4 8 0 0,-6 2-6 0 0,1-1 0 0 0,-1-1 0 0 0,1-1 0 0 0,-7 1-2 0 0,11-1 0 0 0,8 0 0 0 0,0-1 0 0 0,0 0 0 0 0,0 0 0 0 0,-1 1 0 0 0,1-1 0 0 0,0 0 0 0 0,0 0 0 0 0,0 0 0 0 0,0 0 0 0 0,0 0 0 0 0,0-1 0 0 0,0 1 0 0 0,-1 0 0 0 0,1 0 0 0 0,0-1 0 0 0,-1 0 0 0 0,-2 0 0 0 0,2-6-207 0 0,3 4 13 0 0,1 0-354 0 0,0 0-1 0 0,0 0 1 0 0,0 0 0 0 0,0 0-1 0 0,0 1 1 0 0,1-1 0 0 0,-1 0-1 0 0,1 1 1 0 0,0 0 0 0 0,0-1-1 0 0,1 1 549 0 0,0-2-2530 0 0,2-1-1994 0 0</inkml:trace>
  <inkml:trace contextRef="#ctx0" brushRef="#br2" timeOffset="41530.264">5511 2496 10136 0 0,'0'0'230'0'0,"0"0"30"0"0,0 0 19 0 0,0 0 105 0 0,0 0 411 0 0,0 0 182 0 0,0 0 42 0 0,0 0-133 0 0,-9 12-474 0 0,1-5-114 0 0,1 0 0 0 0,-1 0-1 0 0,-1 0 1 0 0,1-1 0 0 0,-1 0 0 0 0,0-1-1 0 0,-3 2-297 0 0,2-2-3 0 0,0 1 0 0 0,0 0 0 0 0,1 1 0 0 0,0 0 0 0 0,-7 6 3 0 0,10-7 247 0 0,0-1 0 0 0,0 0 0 0 0,-1 0 0 0 0,1-1-1 0 0,-1 0 1 0 0,-2 1-247 0 0,2-2-247 0 0,0 1 1 0 0,0 1-1 0 0,0-1 0 0 0,1 1 0 0 0,0 1 0 0 0,-4 3 247 0 0,2 0-17 0 0,8-6 19 0 0,1-1-3 0 0,-1-2 1 0 0,-1 1 0 0 0,1 0 0 0 0,0-1 0 0 0,0 1 0 0 0,0-1 0 0 0,0 1 0 0 0,0 0 0 0 0,0-1 0 0 0,0 1 0 0 0,0-1 0 0 0,0 1 0 0 0,0 0 0 0 0,0-1 0 0 0,1 1 0 0 0,-1-1 0 0 0,0 1 0 0 0,0-1 0 0 0,0 1 0 0 0,1 0 0 0 0,-1-1 0 0 0,0 1 0 0 0,1-1 0 0 0,-1 1 0 0 0,0-1 0 0 0,1 0 0 0 0,-1 1 0 0 0,1-1 0 0 0,-1 1 0 0 0,1-1 0 0 0,-1 0 0 0 0,1 1 0 0 0,-1-1 0 0 0,1 0 0 0 0,2 2 0 0 0,-1 1-1 0 0,1-1 0 0 0,0 1 0 0 0,0-1 0 0 0,1 0 0 0 0,-1 0 0 0 0,0 0 0 0 0,1 0 0 0 0,-1-1 0 0 0,1 1-1 0 0,0-1 1 0 0,-1 0 0 0 0,1 0 0 0 0,2 0 1 0 0,9 1 317 0 0,0 0 1 0 0,14-1-318 0 0,-6 0 763 0 0,10 2-196 0 0,75 2-2490 0 0,-73-8-1771 0 0,-24 3-1423 0 0</inkml:trace>
  <inkml:trace contextRef="#ctx0" brushRef="#br2" timeOffset="42093.211">6129 2419 13824 0 0,'0'0'314'0'0,"0"0"46"0"0,0 0 22 0 0,-9 8 74 0 0,3 1-230 0 0,0 0 1 0 0,1 1 0 0 0,0 0-1 0 0,1 0 1 0 0,0 0-1 0 0,0 0 1 0 0,1 1 0 0 0,0 0-1 0 0,0 10-226 0 0,2-16 185 0 0,0 0 0 0 0,1 0 0 0 0,0 1-1 0 0,0-1 1 0 0,1 0 0 0 0,0 1 0 0 0,0-1-1 0 0,0 0 1 0 0,0 0 0 0 0,1 0-1 0 0,1 4-184 0 0,-2-7 1 0 0,-1-1-1 0 0,1 1 1 0 0,0-1-1 0 0,0 1 0 0 0,0-1 1 0 0,0 1-1 0 0,0-1 1 0 0,0 0-1 0 0,0 1 1 0 0,0-1-1 0 0,0 0 0 0 0,0 0 1 0 0,1 0-1 0 0,-1 0 1 0 0,1 0-1 0 0,-1 0 0 0 0,1 0 1 0 0,-1 0-1 0 0,1-1 1 0 0,-1 1-1 0 0,1-1 0 0 0,0 1 1 0 0,-1-1-1 0 0,1 1 1 0 0,0-1-1 0 0,-1 0 0 0 0,1 0 1 0 0,0 0-1 0 0,-1 0 1 0 0,1 0-1 0 0,0 0 1 0 0,-1-1-1 0 0,1 1 0 0 0,0 0 1 0 0,-1-1-1 0 0,1 1 1 0 0,0-1-1 0 0,-1 0 0 0 0,1 0 0 0 0,3-1-83 0 0,0 0 0 0 0,0-1 0 0 0,0 0 0 0 0,-1 0 0 0 0,1 0 0 0 0,-1-1 0 0 0,0 0 0 0 0,0 1 0 0 0,0-1 0 0 0,0-1 0 0 0,-1 1 0 0 0,1-1 0 0 0,-1 1 0 0 0,-1-1 0 0 0,1 0 0 0 0,0 0 0 0 0,-1 0 0 0 0,0 0 0 0 0,0 0 0 0 0,-1-1 0 0 0,0 1 0 0 0,0-1 0 0 0,0 1 0 0 0,0-1 83 0 0,1-5 0 0 0,-1 10 0 0 0,-1 7 0 0 0,1 5 332 0 0,-1-1 0 0 0,1 0 0 0 0,1 0 0 0 0,0 0 0 0 0,1 0 0 0 0,1 4-332 0 0,-1-7 0 0 0,-1-1 0 0 0,2 0 0 0 0,-1-1 0 0 0,0 1 0 0 0,1-1 0 0 0,0 1 0 0 0,1-1 0 0 0,-1 0 0 0 0,1 0 0 0 0,4 2 0 0 0,-6-4 190 0 0,1 0-1 0 0,-1-1 1 0 0,1 0 0 0 0,0 0-1 0 0,0 0 1 0 0,0 0-1 0 0,0-1 1 0 0,0 1-1 0 0,2-1-189 0 0,-4-1-30 0 0,0 1-1 0 0,0-1 1 0 0,0 0-1 0 0,0 0 1 0 0,0-1 0 0 0,0 1-1 0 0,-1 0 1 0 0,1-1-1 0 0,0 1 1 0 0,0-1-1 0 0,0 0 1 0 0,0 1-1 0 0,0-1 1 0 0,0 0-1 0 0,-1 0 1 0 0,2-1 30 0 0,16-16-4483 0 0,-14 13 1748 0 0,2-3-3065 0 0</inkml:trace>
  <inkml:trace contextRef="#ctx0" brushRef="#br2" timeOffset="42801.15">6438 2466 8288 0 0,'0'0'190'0'0,"0"0"28"0"0,0 0 7 0 0,0 7 1478 0 0,5 28 2324 0 0,-1-2-2917 0 0,-3-25-466 0 0,1 1-435 0 0,0-1-1 0 0,-1 1 1 0 0,-1-1-1 0 0,0 1 0 0 0,0 5-208 0 0,0-12 371 0 0,0-2 117 0 0,0 0 21 0 0,0 0-66 0 0,1-15-278 0 0,4-11-165 0 0,-2 10 0 0 0,1 2 0 0 0,0-1 0 0 0,2-1 0 0 0,-5 12 0 0 0,1 0 0 0 0,0 0 0 0 0,0 0 0 0 0,1 0 0 0 0,-1 0 0 0 0,1 0 0 0 0,0 1 0 0 0,0-1 0 0 0,0 1 0 0 0,0 0 0 0 0,1 0 0 0 0,1-1 0 0 0,-1 1 0 0 0,-2 1 0 0 0,0 0 0 0 0,0 1 0 0 0,0-1 0 0 0,0 1 0 0 0,1 0 0 0 0,-1-1 0 0 0,0 1 0 0 0,0 0 0 0 0,1 1 0 0 0,-1-1 0 0 0,1 0 0 0 0,-1 1 0 0 0,1-1 0 0 0,-1 1 0 0 0,1 0 0 0 0,-1 0 0 0 0,0 0 0 0 0,1 1 0 0 0,-1-1 0 0 0,0 1 0 0 0,0 0 0 0 0,0 0 0 0 0,0 0 0 0 0,0 0 0 0 0,0 0 0 0 0,0 0 0 0 0,-1 1 0 0 0,1-1 0 0 0,0 0 0 0 0,0 1 0 0 0,-1 0 0 0 0,1-1 0 0 0,-1 1 0 0 0,0 0 0 0 0,1 0 0 0 0,-1-1 0 0 0,0 1 0 0 0,0 0 0 0 0,0 0 0 0 0,-1 0 0 0 0,1 1 0 0 0,0-1 0 0 0,-1 0 0 0 0,1 0 0 0 0,-1 0 0 0 0,0 1 0 0 0,4 17 0 0 0,-3-14 0 0 0,0 1 0 0 0,0-1 0 0 0,0 1 0 0 0,-1 0 0 0 0,0-1 0 0 0,0 1 0 0 0,0-1 0 0 0,-1 1 0 0 0,0-1 0 0 0,0 1 0 0 0,-1 1 0 0 0,-4 23 0 0 0,6-25-269 0 0,0-4-1135 0 0,0-2-510 0 0,0 0-109 0 0,0 0-22 0 0</inkml:trace>
  <inkml:trace contextRef="#ctx0" brushRef="#br2" timeOffset="43173.292">6881 2332 13824 0 0,'-13'-2'1388'0'0,"6"2"-1363"0"0,0 1 1 0 0,1 0 0 0 0,-1 0 0 0 0,0 1 0 0 0,1-1 0 0 0,0 2 0 0 0,-1-1-1 0 0,1 1 1 0 0,0 0 0 0 0,0 0 0 0 0,0 0-26 0 0,-10 7 621 0 0,1 1 0 0 0,1 0 0 0 0,-6 6-621 0 0,19-16 1 0 0,-1 0 0 0 0,1 1-1 0 0,0-1 1 0 0,0 0-1 0 0,-1 0 1 0 0,1 1 0 0 0,0-1-1 0 0,0 1 1 0 0,0-1-1 0 0,1 1 1 0 0,-1-1 0 0 0,0 1-1 0 0,1-1 1 0 0,-1 1-1 0 0,0 0 1 0 0,1-1 0 0 0,0 1-1 0 0,-1 0 1 0 0,1 0-1 0 0,0-1 1 0 0,0 1 0 0 0,0 0-1 0 0,0-1 1 0 0,1 1-1 0 0,-1 0 1 0 0,0 0 0 0 0,1-1-1 0 0,-1 1 1 0 0,1 1-1 0 0,0-1 0 0 0,0 0 0 0 0,1 0 0 0 0,-1 0 0 0 0,1 0 0 0 0,-1 0-1 0 0,1-1 1 0 0,0 1 0 0 0,-1 0 0 0 0,1-1 0 0 0,0 1 0 0 0,0-1 0 0 0,0 1 0 0 0,0-1 0 0 0,0 0 0 0 0,1 0 0 0 0,-1 0 0 0 0,0 0 0 0 0,0-1 0 0 0,1 1-1 0 0,0 0 1 0 0,4 1 0 0 0,0 0 0 0 0,0 0 0 0 0,0 1 0 0 0,2 2 0 0 0,17 6 0 0 0,-10-6 0 0 0,-6-2 0 0 0,0 0 0 0 0,0 1 0 0 0,0 0 0 0 0,0 0 0 0 0,-1 1 0 0 0,0 1 0 0 0,3 1 0 0 0,-11-6 46 0 0,-1-1 0 0 0,1 1 0 0 0,0-1 0 0 0,-1 1 0 0 0,1-1-1 0 0,-1 1 1 0 0,1-1 0 0 0,-1 1 0 0 0,1 0 0 0 0,-1-1-1 0 0,1 1 1 0 0,-1 0 0 0 0,1-1 0 0 0,-1 1 0 0 0,0 0-1 0 0,1-1 1 0 0,-1 1 0 0 0,0 0 0 0 0,0 0 0 0 0,0 0-1 0 0,1-1 1 0 0,-1 1 0 0 0,0 0 0 0 0,0 0 0 0 0,0 0-1 0 0,0-1 1 0 0,0 1 0 0 0,-1 0 0 0 0,1 0 0 0 0,0 0 0 0 0,0-1-1 0 0,0 1 1 0 0,-1 0 0 0 0,1 0 0 0 0,0-1 0 0 0,-1 1-1 0 0,1 0 1 0 0,-1-1 0 0 0,1 1-46 0 0,-3 2 33 0 0,0 0-1 0 0,1 0 1 0 0,-1-1 0 0 0,-1 0-1 0 0,1 1 1 0 0,0-1 0 0 0,-1 0-1 0 0,1 0-32 0 0,-23 10-354 0 0,-1 0 0 0 0,1-2 0 0 0,-22 5 354 0 0,30-9-1626 0 0,5-3-672 0 0,0 0-3155 0 0</inkml:trace>
  <inkml:trace contextRef="#ctx0" brushRef="#br2" timeOffset="43598.77">7174 2316 15664 0 0,'0'0'356'0'0,"-7"6"475"0"0,-19 15-565 0 0,2 2 0 0 0,-19 21-266 0 0,-18 33 436 0 0,59-75-335 0 0,0 0-1 0 0,1 1 0 0 0,0-1 0 0 0,0 0 1 0 0,-1 0-1 0 0,1 1 0 0 0,1-1 0 0 0,-1 1 1 0 0,0-1-1 0 0,1 1 0 0 0,-1-1 0 0 0,1 1 1 0 0,-1-1-1 0 0,1 1 0 0 0,0 0 0 0 0,0 0-100 0 0,1-2 0 0 0,-1-1 0 0 0,0 1 0 0 0,0 0 0 0 0,0-1 0 0 0,1 1 0 0 0,-1 0 0 0 0,0 0 0 0 0,1-1 0 0 0,-1 1 0 0 0,1-1 0 0 0,-1 1 0 0 0,1 0 0 0 0,-1-1 0 0 0,1 1 0 0 0,-1-1 0 0 0,1 1 0 0 0,-1-1 0 0 0,1 1 0 0 0,0-1 0 0 0,-1 0 0 0 0,1 1 0 0 0,0-1 0 0 0,-1 0 0 0 0,1 0 0 0 0,0 1 0 0 0,-1-1 0 0 0,1 0 0 0 0,0 0 0 0 0,0 0 0 0 0,-1 0 0 0 0,1 0 0 0 0,0 0 0 0 0,0 0 0 0 0,-1 0 0 0 0,1 0 0 0 0,0 0 0 0 0,0 0 0 0 0,4-2-102 0 0,-1 1 0 0 0,0-1 0 0 0,0 0 0 0 0,0 0-1 0 0,0-1 1 0 0,0 1 0 0 0,0-1 0 0 0,-1 0-1 0 0,1 0 1 0 0,-1 0 0 0 0,2-2 102 0 0,7-6-702 0 0,12-16 529 0 0,-20 22-47 0 0,0 0 1 0 0,0 0-1 0 0,1 0 0 0 0,0 0 1 0 0,-1 1-1 0 0,1 0 1 0 0,1 0-1 0 0,-1 0 1 0 0,5-2 219 0 0,-9 6 54 0 0,-1 0 1 0 0,1 0 0 0 0,-1 0 0 0 0,0 0-1 0 0,1 0 1 0 0,-1 0 0 0 0,0-1 0 0 0,1 1-1 0 0,-1 0 1 0 0,1 0 0 0 0,-1 1 0 0 0,0-1 0 0 0,1 0-1 0 0,-1 0 1 0 0,0 0 0 0 0,1 0 0 0 0,-1 0-1 0 0,1 0 1 0 0,-1 0 0 0 0,0 1 0 0 0,1-1-1 0 0,-1 0 1 0 0,0 0 0 0 0,1 0 0 0 0,-1 1 0 0 0,0-1-1 0 0,0 0 1 0 0,1 1 0 0 0,-1-1 0 0 0,0 0-1 0 0,0 0 1 0 0,1 1 0 0 0,-1-1 0 0 0,0 0-1 0 0,0 1 1 0 0,0-1-55 0 0,7 16 1152 0 0,-6-12-908 0 0,21 68 1295 0 0,-17-55-781 0 0,-4-13-707 0 0,1-1 1 0 0,-1 1-1 0 0,0 0 0 0 0,1 0 1 0 0,0-1-1 0 0,0 1 0 0 0,1 0-51 0 0,4 9-32 0 0,-7-12 5 0 0,1 0 0 0 0,-1 0 0 0 0,0 0-1 0 0,1 0 1 0 0,-1 0 0 0 0,1 0 0 0 0,0 0-1 0 0,-1-1 1 0 0,1 1 0 0 0,0 0 0 0 0,-1 0 0 0 0,1 0-1 0 0,0-1 1 0 0,0 1 0 0 0,0 0 0 0 0,-1-1-1 0 0,1 1 1 0 0,0-1 0 0 0,0 1 0 0 0,0-1 0 0 0,0 1-1 0 0,0-1 1 0 0,0 0 0 0 0,0 0 0 0 0,0 1-1 0 0,0-1 1 0 0,0 0 0 0 0,1 0 0 0 0,-1 0 0 0 0,0 0-1 0 0,0 0 28 0 0,2 0-357 0 0,0-1 0 0 0,0 0 0 0 0,-1 1 0 0 0,1-1 0 0 0,0 0-1 0 0,-1 0 1 0 0,1 0 0 0 0,-1-1 0 0 0,1 1 0 0 0,-1 0 0 0 0,0-1-1 0 0,0 0 1 0 0,0 1 0 0 0,1-1 0 0 0,-2 0 0 0 0,1 0 0 0 0,0 0 0 0 0,1-3 357 0 0,2 0-353 0 0,11-9-1693 0 0</inkml:trace>
  <inkml:trace contextRef="#ctx0" brushRef="#br2" timeOffset="43796.869">7417 2247 17503 0 0,'0'0'803'0'0,"0"0"-18"0"0,-5 14-469 0 0,1 8-324 0 0,2 0-1 0 0,1 1 0 0 0,1 0 0 0 0,0-1 0 0 0,3 11 9 0 0,0 38 1500 0 0,0-45-962 0 0,-1 11-789 0 0,-2-35-106 0 0,0 0 1 0 0,0-1 0 0 0,0 1-1 0 0,-1 0 1 0 0,1 0 0 0 0,0 0-1 0 0,-1-1 1 0 0,0 1-1 0 0,1 0 1 0 0,-1-1 356 0 0,0 0-6482 0 0</inkml:trace>
  <inkml:trace contextRef="#ctx0" brushRef="#br2" timeOffset="45163.337">7345 2480 13824 0 0,'0'0'629'0'0,"0"0"-12"0"0,2 0-393 0 0,10 3-28 0 0,1 0 0 0 0,-1-1-1 0 0,1 0 1 0 0,0-1 0 0 0,-1-1 0 0 0,1 0-1 0 0,0 0 1 0 0,-1-2 0 0 0,1 1 0 0 0,0-2-1 0 0,2 0-195 0 0,2-3 947 0 0,-1 0-1 0 0,10-6-946 0 0,5-2 83 0 0,7-10-83 0 0,-40 26 79 0 0,0-1 0 0 0,0 1 0 0 0,0-1 0 0 0,0 1 0 0 0,1 0 0 0 0,-1 0 0 0 0,1 0 0 0 0,-1 0 0 0 0,1 0 0 0 0,0 1 0 0 0,-1-1 0 0 0,1 0 0 0 0,0 0 0 0 0,0 1 0 0 0,1-1 0 0 0,-1 1 0 0 0,0 1-79 0 0,-1 5 141 0 0,0 0 0 0 0,0 0 0 0 0,1 1 0 0 0,0-1 0 0 0,1 2-141 0 0,0-9 0 0 0,0 0 0 0 0,0 0 0 0 0,0 0 0 0 0,1 0 0 0 0,-1 0 0 0 0,1-1 0 0 0,0 1 0 0 0,-1 0 0 0 0,1 0 0 0 0,0 0 0 0 0,0 0 0 0 0,0-1 0 0 0,0 1 0 0 0,0 0 0 0 0,1-1 0 0 0,-1 1 0 0 0,1-1 0 0 0,-1 0 0 0 0,1 1 0 0 0,-1-1 0 0 0,1 0 0 0 0,-1 0 0 0 0,1 0 0 0 0,0 0 0 0 0,0 0 0 0 0,0 0 0 0 0,-1-1 0 0 0,1 1 0 0 0,0 0 0 0 0,0-1 0 0 0,0 0 0 0 0,0 1 0 0 0,2-1 41 0 0,0 0-1 0 0,0 0 1 0 0,0 0 0 0 0,0 0-1 0 0,-1-1 1 0 0,1 1-1 0 0,0-1 1 0 0,0 0-1 0 0,-1 0 1 0 0,1-1-1 0 0,0 1 1 0 0,-1-1-1 0 0,1 1 1 0 0,-1-1-1 0 0,0 0 1 0 0,0-1 0 0 0,0 1-1 0 0,1-1-40 0 0,2-2-8 0 0,0-1-1 0 0,0 0 1 0 0,-1 0 0 0 0,0 0-1 0 0,-1-1 1 0 0,1 1-1 0 0,-1-1 1 0 0,1-3 8 0 0,-2 4-107 0 0,1 0 1 0 0,-1 0-1 0 0,1 1 1 0 0,0-1-1 0 0,1 1 1 0 0,-1 0-1 0 0,1 1 0 0 0,0-1 1 0 0,0 1-1 0 0,1 0 1 0 0,-1 0-1 0 0,1 0 1 0 0,0 1-1 0 0,4-2 107 0 0,-9 4-7 0 0,0 1-1 0 0,0 0 1 0 0,0 0 0 0 0,0 0 0 0 0,0 0-1 0 0,0 1 1 0 0,-1-1 0 0 0,1 0-1 0 0,0 0 1 0 0,0 0 0 0 0,0 1 0 0 0,0-1-1 0 0,0 1 1 0 0,-1-1 0 0 0,1 0-1 0 0,0 1 1 0 0,0-1 0 0 0,0 1 0 0 0,-1 0-1 0 0,1-1 1 0 0,0 1 0 0 0,-1 0-1 0 0,1-1 1 0 0,-1 1 0 0 0,1 0 0 0 0,-1 0-1 0 0,1 0 8 0 0,13 25 38 0 0,-12-23-47 0 0,35 95 421 0 0,-22-51-3 0 0,-15-46-323 0 0,0-1 6 0 0,0 0 66 0 0,0 0 18 0 0,0 0 0 0 0,0 0-8 0 0,0 0-34 0 0,0 0-20 0 0,0 0-2 0 0,-2-10 74 0 0,2 1-165 0 0,0 0 0 0 0,1 0 1 0 0,0 1-1 0 0,0-1 1 0 0,3-8-22 0 0,-2 12-19 0 0,0 1 0 0 0,0-1 0 0 0,0 0 1 0 0,0 1-1 0 0,1-1 0 0 0,0 1 1 0 0,0 0-1 0 0,0 0 0 0 0,0 0 1 0 0,1 0-1 0 0,0 0 19 0 0,2 0-19 0 0,-1 0 0 0 0,1 0 0 0 0,0 0 0 0 0,0 1 0 0 0,0 0 0 0 0,1 0 0 0 0,-1 0 0 0 0,1 1 0 0 0,-1 0 1 0 0,1 0-1 0 0,0 1 0 0 0,0-1 0 0 0,0 2 0 0 0,0-1 0 0 0,3 1 19 0 0,18 0-226 0 0,1 1 0 0 0,-1 2-1 0 0,8 2 227 0 0,18 2-1436 0 0,-25-3 425 0 0,22 1-2604 0 0,-50-5 2666 0 0,-1 0 38 0 0,0 0 172 0 0,-13-14-1214 0 0,11 12 2158 0 0,-1 1 0 0 0,1 0 0 0 0,0 0 0 0 0,-1 0 0 0 0,1 0 0 0 0,-1 0 0 0 0,1 0 0 0 0,-1 1 0 0 0,1-1 0 0 0,-1 1 0 0 0,1 0 0 0 0,-1 0 0 0 0,0 0 0 0 0,1 0 0 0 0,-1 0 0 0 0,1 0 0 0 0,-1 1-1 0 0,1-1 1 0 0,-1 1 0 0 0,1 0 0 0 0,-1-1 0 0 0,1 1 0 0 0,-1 1 0 0 0,1-1 0 0 0,-2 1-205 0 0,-2 2 440 0 0,1 0 0 0 0,-1 0 1 0 0,1 0-1 0 0,0 0 0 0 0,0 1 0 0 0,1 0 0 0 0,0 0 0 0 0,-1 0 0 0 0,-2 5-440 0 0,6-6 68 0 0,-1-1 0 0 0,1 0-1 0 0,0 1 1 0 0,0-1 0 0 0,0 0 0 0 0,0 1-1 0 0,1-1 1 0 0,-1 1 0 0 0,1-1 0 0 0,0 1 0 0 0,0-1-1 0 0,0 1 1 0 0,1 0 0 0 0,-1-1 0 0 0,1 1-1 0 0,0-1 1 0 0,0 0 0 0 0,0 1-68 0 0,-1-3 26 0 0,3 3 68 0 0,10 2-61 0 0,-11-5-2 0 0,0 0 0 0 0,0 0 0 0 0,0 0-1 0 0,0-1 1 0 0,0 1 0 0 0,0-1 0 0 0,0 0-1 0 0,0 1 1 0 0,0-1 0 0 0,1 0-1 0 0,-1 0 1 0 0,0 0 0 0 0,0-1 0 0 0,0 1-1 0 0,0 0 1 0 0,0-1 0 0 0,2 0-31 0 0,6-2 219 0 0,-1-1 0 0 0,0 0 0 0 0,3-2-219 0 0,-2 1-28 0 0,2-2 69 0 0,1 0 0 0 0,10-9-41 0 0,19-11 30 0 0,-38 25 30 0 0,0 0 1 0 0,1 0-1 0 0,-1 1 0 0 0,1-1 0 0 0,0 1 0 0 0,-1 0 1 0 0,3 0-61 0 0,-4 1-37 0 0,-1 0 0 0 0,0 1 1 0 0,0-1-1 0 0,0 0 1 0 0,0 1-1 0 0,0 0 1 0 0,0-1-1 0 0,0 1 1 0 0,0 0-1 0 0,0 0 0 0 0,0 0 1 0 0,0 0-1 0 0,1 2 37 0 0,18 9-18 0 0,-16-10 30 0 0,-1 0 0 0 0,0 0 0 0 0,1-1-1 0 0,-1 0 1 0 0,1 1 0 0 0,-1-2 0 0 0,1 1 0 0 0,0 0-1 0 0,-1-1 1 0 0,1 0 0 0 0,0 0 0 0 0,-1-1 0 0 0,1 1-1 0 0,0-1 1 0 0,-1 0 0 0 0,1 0 0 0 0,-1 0-1 0 0,1-1 1 0 0,-1 0 0 0 0,0 0 0 0 0,0 0 0 0 0,0 0-1 0 0,0 0 1 0 0,0-1 0 0 0,0 0 0 0 0,0 0-1 0 0,-1 0 1 0 0,1 0 0 0 0,-1-1 0 0 0,0 1 0 0 0,0-1-12 0 0,5-6-2 0 0,20-29 56 0 0,-19 25-171 0 0,-6 9 58 0 0,0 1-1 0 0,-1-1 1 0 0,1 0 0 0 0,-1 0 0 0 0,0 0-1 0 0,0 0 1 0 0,0 0 0 0 0,0-3 59 0 0,6-50-932 0 0,-6 35 538 0 0,1 1-1 0 0,2 0 0 0 0,0-1 395 0 0,0 9-324 0 0,-2 6 577 0 0,-1-1-1 0 0,0 1 1 0 0,0 0-1 0 0,-1-1 1 0 0,1-4-253 0 0,-2 12 228 0 0,0 1-100 0 0,0 0-22 0 0,0 0-6 0 0,0 0-17 0 0,-1 18 122 0 0,-1-2 17 0 0,0 1 0 0 0,2-1 1 0 0,-1 1-1 0 0,2-1 0 0 0,1 8-222 0 0,1 30-191 0 0,-2-35-17 0 0,0 0 0 0 0,5 16 208 0 0,-1 0-92 0 0,-4-31 103 0 0,0 0-1 0 0,0-1 0 0 0,0 1 0 0 0,0 0 1 0 0,0-1-1 0 0,1 1 0 0 0,0-1 0 0 0,0 0 1 0 0,0 0-1 0 0,0 1 0 0 0,0-1 0 0 0,0-1 1 0 0,1 1-1 0 0,0 0 0 0 0,-1-1 0 0 0,1 1 1 0 0,0-1-1 0 0,0 0 0 0 0,1 0 0 0 0,-1 0 1 0 0,0 0-1 0 0,1 0 0 0 0,-1-1 0 0 0,1 1 1 0 0,-1-1-1 0 0,4 0-10 0 0,-4 0 14 0 0,0-1 0 0 0,-1 0-1 0 0,1 0 1 0 0,0-1 0 0 0,-1 1 0 0 0,1 0 0 0 0,-1-1 0 0 0,1 0-1 0 0,0 1 1 0 0,-1-1 0 0 0,1 0 0 0 0,-1 0 0 0 0,0-1-1 0 0,1 1 1 0 0,-1 0 0 0 0,0-1 0 0 0,0 0 0 0 0,0 1 0 0 0,0-1-1 0 0,0 0 1 0 0,0 0 0 0 0,1-2-14 0 0,6-10 57 0 0,-6 10-85 0 0,-1 0 0 0 0,1 0 0 0 0,-1 0 0 0 0,0 0 0 0 0,0 0-1 0 0,-1 0 1 0 0,1-1 0 0 0,-1 1 0 0 0,0-1 28 0 0,11-78 73 0 0,-9 72 204 0 0,-1 17-381 0 0,1 19-75 0 0,-3-23 225 0 0,0 5-4 0 0,1 0-1 0 0,1 0 0 0 0,-1 1 0 0 0,1-1 0 0 0,0 0 1 0 0,1 0-1 0 0,0-1 0 0 0,0 1 0 0 0,0 0 1 0 0,1-1-1 0 0,0 0 0 0 0,0 0 0 0 0,3 3-41 0 0,0-2 61 0 0,-3-2-60 0 0,0-1 0 0 0,0 1-1 0 0,1-1 1 0 0,4 3-1 0 0,-7-6 50 0 0,0 0 0 0 0,1 1 0 0 0,-1-1 0 0 0,1 0 1 0 0,0 0-1 0 0,-1-1 0 0 0,1 1 0 0 0,0 0 0 0 0,-1-1 0 0 0,1 0 0 0 0,0 1 1 0 0,2-1-51 0 0,5-1 86 0 0,-1 1 1 0 0,1-1 0 0 0,0-1-1 0 0,0 0 1 0 0,-1 0 0 0 0,2-1-87 0 0,-10 2-103 0 0,1 1 0 0 0,-1-1 1 0 0,0 0-1 0 0,0 0 1 0 0,1 0-1 0 0,-1 0 1 0 0,0 0-1 0 0,0 0 1 0 0,0 0-1 0 0,0 0 1 0 0,0-1-1 0 0,0 1 1 0 0,0 0-1 0 0,-1-1 0 0 0,1 1 1 0 0,0 0-1 0 0,-1-1 1 0 0,1 1-1 0 0,-1-1 1 0 0,1 1-1 0 0,-1-1 1 0 0,0 1-1 0 0,0-1 1 0 0,0 1-1 0 0,0-1 0 0 0,0 1 1 0 0,0-1-1 0 0,0 1 1 0 0,0-1-1 0 0,0 0 1 0 0,-1 1-1 0 0,1 0 1 0 0,-1-2 102 0 0,-4-8-1626 0 0</inkml:trace>
  <inkml:trace contextRef="#ctx0" brushRef="#br2" timeOffset="45458.217">8600 2197 15664 0 0,'-8'-5'713'0'0,"11"4"504"0"0,17 3 611 0 0,-14-1-1992 0 0,109 10 359 0 0,-44-5-539 0 0,-41-4-1298 0 0,-2 1-585 0 0</inkml:trace>
  <inkml:trace contextRef="#ctx0" brushRef="#br2" timeOffset="45707.755">9315 2213 17503 0 0,'-9'1'226'0'0,"1"1"0"0"0,-1 0 0 0 0,1 0 0 0 0,0 0 0 0 0,0 1-1 0 0,0 0 1 0 0,0 1 0 0 0,0 0 0 0 0,0 1-226 0 0,2-3 121 0 0,-1 3 5 0 0,0 0 0 0 0,0 0 1 0 0,0 0-1 0 0,1 1 1 0 0,-1 0-1 0 0,2 0 0 0 0,-1 1 1 0 0,0 0-1 0 0,1 0 1 0 0,1 0-1 0 0,-1 0 0 0 0,1 1 1 0 0,0 0-1 0 0,0 1-126 0 0,3-6 67 0 0,0 0 13 0 0,0-1 0 0 0,0 1 0 0 0,0 0 0 0 0,0 0 1 0 0,1-1-1 0 0,-1 1 0 0 0,1 1-80 0 0,0-3 24 0 0,0 1 0 0 0,0-1 0 0 0,1 0 0 0 0,-1 1 0 0 0,0-1 1 0 0,1 0-1 0 0,0 1 0 0 0,-1-1 0 0 0,1 0 0 0 0,-1 0 0 0 0,1 0 0 0 0,0 0 0 0 0,0 0 0 0 0,0 1 0 0 0,0-2 0 0 0,0 2-24 0 0,5 5 150 0 0,-4-5-116 0 0,-1 0 1 0 0,0-1-1 0 0,1 1 1 0 0,-1 0-1 0 0,1 0 1 0 0,0-1-1 0 0,0 1 1 0 0,0-1 0 0 0,-1 1-1 0 0,1-1 1 0 0,1 0-1 0 0,-1 0 1 0 0,0 0-1 0 0,0 0 1 0 0,0 0-1 0 0,0-1 1 0 0,1 1 0 0 0,-1 0-1 0 0,0-1 1 0 0,1 0-1 0 0,-1 0 1 0 0,0 1-1 0 0,1-2-34 0 0,3 1-12 0 0,-1-1-1 0 0,1-1 1 0 0,-1 1-1 0 0,1-1 1 0 0,-1 0 0 0 0,0 0-1 0 0,0 0 1 0 0,0-1-1 0 0,0 0 1 0 0,0 0-1 0 0,0 0 1 0 0,-1 0-1 0 0,0-1 1 0 0,0 0-1 0 0,0 0 1 0 0,0 0 0 0 0,0 0-1 0 0,-1-1 1 0 0,0 1-1 0 0,0-1 1 0 0,0 0-1 0 0,0 0 1 0 0,-1 0-1 0 0,0 0 1 0 0,0-1-1 0 0,0 1 1 0 0,-1-1 0 0 0,1 1-1 0 0,-1-1 1 0 0,-1 1-1 0 0,1-1 1 0 0,-1 1-1 0 0,0-1 1 0 0,0 0-1 0 0,-1-1 13 0 0,-3-75-1224 0 0,5 55 1050 0 0,-3 0-1 0 0,0-1 1 0 0,-1 1 0 0 0,-2 1-1 0 0,-5-16 175 0 0,6 30 857 0 0,3 17 390 0 0,-4 16-859 0 0,2-6-488 0 0,-1-1 1 0 0,2 1-1 0 0,0 0 0 0 0,1 0 0 0 0,0 2 100 0 0,-1 5 86 0 0,1 5 126 0 0,-7 45 141 0 0,-8 76-2986 0 0,10-118 1138 0 0</inkml:trace>
  <inkml:trace contextRef="#ctx0" brushRef="#br2" timeOffset="52649.717">2784 4175 11976 0 0,'0'0'266'0'0,"0"0"44"0"0,0 0 15 0 0,-8 2 75 0 0,3 0-389 0 0,1-2 59 0 0,3 0 296 0 0,1 0 120 0 0,0 0 24 0 0,9 0 82 0 0,7 0-363 0 0,1-1 0 0 0,-1 0 1 0 0,0-1-1 0 0,1-1 0 0 0,-1-1 0 0 0,0 0 1 0 0,-1-1-1 0 0,1-1 0 0 0,8-4-229 0 0,21-9 410 0 0,-1-2 0 0 0,-1-2-1 0 0,-1-2 1 0 0,-1-1-1 0 0,15-15-409 0 0,18-15 0 0 0,-24 19 0 0 0,28-29 0 0 0,-43 34-29 0 0,12-11 1941 0 0,12-17-1912 0 0,-33 32 41 0 0,-3 0 1 0 0,0-2-1 0 0,-2-1 0 0 0,18-33-41 0 0,-12 15 0 0 0,-10 21 0 0 0,-2-2 0 0 0,3-9 0 0 0,27-59 0 0 0,-26 59 0 0 0,-1-2 0 0 0,3-16 0 0 0,-14 38 0 0 0,0 1 0 0 0,2 1 0 0 0,0-1 0 0 0,1 0 0 0 0,-2-1 0 0 0,5-11 0 0 0,7-24 0 0 0,2 1 0 0 0,3 2 0 0 0,2 0 0 0 0,16-20 0 0 0,-1 10 0 0 0,-21 33 0 0 0,13-25 0 0 0,-16 25 0 0 0,1 1 0 0 0,1 1 0 0 0,1 0 0 0 0,8-4 0 0 0,19-24 0 0 0,-31 37 0 0 0,-13 14 0 0 0,-1 1 0 0 0,0-2 0 0 0,0 1 0 0 0,0 0 0 0 0,2-4 0 0 0,-2 4 0 0 0,0-1 0 0 0,1 0 0 0 0,-1 0 0 0 0,1 1 0 0 0,-1 0 0 0 0,1 0 0 0 0,0 0 0 0 0,1 0 0 0 0,-1 1 0 0 0,1-1 0 0 0,48-20 0 0 0,-46 20 0 0 0,-1 1 0 0 0,0 1 0 0 0,-1 0 0 0 0,1 0 0 0 0,0 0 0 0 0,4 0 0 0 0,20-3 0 0 0,-19 2 0 0 0,3 2 0 0 0,-4-1 0 0 0,-9 1 0 0 0,0 0 0 0 0,0 0 0 0 0,0 0 0 0 0,0 0 0 0 0,1 0 0 0 0,-1 0 0 0 0,0 1 0 0 0,0-1 0 0 0,0 0 0 0 0,0 0 0 0 0,0 1 0 0 0,0-1 0 0 0,0 1 0 0 0,1-1 0 0 0,-1 1 0 0 0,0 0 0 0 0,0 0 0 0 0,4 2 0 0 0,0-1 0 0 0,-1 0 0 0 0,1 0 0 0 0,-1 0 0 0 0,0 1 0 0 0,0-1 0 0 0,0 1 0 0 0,0 0 0 0 0,0 0 0 0 0,-1 1 0 0 0,2 0 0 0 0,-3-2 0 0 0,0 0 0 0 0,0 1 0 0 0,0-1 0 0 0,0 1 0 0 0,0-1 0 0 0,-1 1 0 0 0,1-1 0 0 0,-1 1 0 0 0,0 0 0 0 0,1 0 0 0 0,-1 0 0 0 0,-1 0 0 0 0,2 1 0 0 0,1 8 0 0 0,0-3 219 0 0,0-1 0 0 0,-1 1 0 0 0,0 0 0 0 0,0 1-1 0 0,-1 0-218 0 0,0-3 346 0 0,16 61 262 0 0,-15-53-608 0 0,2 17 0 0 0,0 29 0 0 0,-4-58 0 0 0,-1 5 0 0 0,2 0 0 0 0,-1 0 0 0 0,1 0 0 0 0,0 0 0 0 0,0 0 0 0 0,2 2 0 0 0,1 9 0 0 0,0 0 0 0 0,-1 0 0 0 0,-1 9 0 0 0,4 23 0 0 0,5 39 0 0 0,-8-56 0 0 0,1-1 0 0 0,2 0 0 0 0,1-1 0 0 0,6 16 0 0 0,-4-21 0 0 0,12 31 0 0 0,1 0 0 0 0,-16-38 0 0 0,1 0 0 0 0,5 6 0 0 0,-10-20 0 0 0,0 0 0 0 0,0 0 0 0 0,0 0 0 0 0,-1 0 0 0 0,0 1 0 0 0,0-1 0 0 0,0 5 0 0 0,4 25 0 0 0,5-2 0 0 0,1-1 0 0 0,11 22 0 0 0,-16-41 0 0 0,2 1 0 0 0,0 1 0 0 0,8 10 0 0 0,12 22 0 0 0,-17-29 0 0 0,0 0 0 0 0,1-2 0 0 0,1 1 0 0 0,1-1 0 0 0,6 4 0 0 0,-13-13 0 0 0,1-1 0 0 0,0 0 0 0 0,0 0 0 0 0,1 0 0 0 0,0-1 0 0 0,0-1 0 0 0,0 1 0 0 0,1-2 0 0 0,7 3 0 0 0,29 11 0 0 0,1-3 0 0 0,5-1 0 0 0,-23-6 0 0 0,2 2 0 0 0,27 14 0 0 0,-57-24 0 0 0,21 12-363 0 0,0 0 1 0 0,-1 1-1 0 0,0 2 0 0 0,5 5 363 0 0,-20-16-645 0 0,14 14-4279 0 0,-17-16 2369 0 0</inkml:trace>
  <inkml:trace contextRef="#ctx0" brushRef="#br0" timeOffset="62783.578">2793 4149 4864 0 0,'0'0'223'0'0,"0"0"83"0"0,0 0 247 0 0,-7 3 2194 0 0,-16 13 998 0 0,22-15-3271 0 0,1 1 1562 0 0,3 1 231 0 0,-2-2-2051 0 0,-1-1 0 0 0,0 0-25 0 0,0 0-102 0 0,-1 4 3 0 0,1-4-90 0 0,0 0 0 0 0,0 0 0 0 0,0 1 0 0 0,0-1 0 0 0,0 0 0 0 0,0 0 0 0 0,0 0 0 0 0,0 0 0 0 0,0 1 0 0 0,0-1 0 0 0,0 0 0 0 0,0 0-1 0 0,0 0 1 0 0,0 1 0 0 0,0-1 0 0 0,1 0 0 0 0,-1 0 0 0 0,0 0 0 0 0,0 0 0 0 0,0 0 0 0 0,0 1 0 0 0,0-1 0 0 0,0 0 0 0 0,0 0-1 0 0,1 0 1 0 0,-1 0 0 0 0,0 0 0 0 0,0 0 0 0 0,0 1 0 0 0,0-1 0 0 0,0 0 0 0 0,1 0 0 0 0,-1 0 0 0 0,0 0-2 0 0,1 1 64 0 0,1 0-31 0 0,-1 0-1 0 0,1 0 1 0 0,-1 0 0 0 0,1-1 0 0 0,-1 1 0 0 0,1 0 0 0 0,0-1-1 0 0,0 1 1 0 0,-1-1 0 0 0,1 0 0 0 0,0 1 0 0 0,0-1-1 0 0,1 0-32 0 0,15 0 186 0 0,-1-1 0 0 0,1-1 0 0 0,13-3-186 0 0,-19 4 23 0 0,-9 1-12 0 0,1 0-1 0 0,-1-1 1 0 0,0 1-1 0 0,1-1 1 0 0,-1 0-1 0 0,0 0 1 0 0,0 0-1 0 0,1-1 0 0 0,-1 1 1 0 0,0-1-1 0 0,2-1-10 0 0,1 0 0 0 0,0 0 0 0 0,0 0 0 0 0,0 0 0 0 0,0 1 0 0 0,0 0 0 0 0,4-1 0 0 0,16-5 11 0 0,154-67 314 0 0,-110 47-325 0 0,-34 13 132 0 0,-24 11-45 0 0,0-1-1 0 0,-1 0 1 0 0,8-5-87 0 0,18-12 0 0 0,-17 10 0 0 0,1 0 0 0 0,-2-2 0 0 0,11-9 0 0 0,1-2 0 0 0,-18 15 0 0 0,0-2 0 0 0,6-5 0 0 0,26-23 0 0 0,-31 29 0 0 0,-1 0 0 0 0,12-13 0 0 0,40-45 0 0 0,0-6 256 0 0,-60 69-256 0 0,1 0 0 0 0,-1 0 0 0 0,2 1 0 0 0,1-2 0 0 0,14-13 0 0 0,10-13 0 0 0,-29 29 1 0 0,0 0 0 0 0,0 0 0 0 0,0 0 0 0 0,0 0-1 0 0,0 0 1 0 0,1-4-1 0 0,-2 3-21 0 0,1 0 0 0 0,0 1-1 0 0,0-1 1 0 0,0 1 0 0 0,0 0 0 0 0,1 0-1 0 0,0-1 22 0 0,1 0-13 0 0,0 0-1 0 0,0-1 0 0 0,0 0 0 0 0,-1 0 1 0 0,1-3 13 0 0,0 2 1 0 0,0-1 1 0 0,1 1-1 0 0,4-5-1 0 0,47-47 0 0 0,-42 43 0 0 0,0 0 0 0 0,11-18 0 0 0,-19 26-1 0 0,-2 1-77 0 0,0-1 1 0 0,0 1 0 0 0,-1-1 0 0 0,4-6 77 0 0,-4 5 133 0 0,0 1 0 0 0,0 0 0 0 0,1 0 0 0 0,3-4-133 0 0,8-6 10 0 0,-8 10-10 0 0,-1 1 0 0 0,-1-2 0 0 0,1 1 0 0 0,-1-1 0 0 0,0-2 0 0 0,-2 7 1 0 0,-1-1 0 0 0,1 0 0 0 0,0 1 0 0 0,0-1-1 0 0,0 1 1 0 0,2-2-1 0 0,9-8-171 0 0,-2 0 10 0 0,1 0 1 0 0,0 1-1 0 0,14-10 161 0 0,-22 18-87 0 0,-3 3 83 0 0,0-1 1 0 0,1 1 0 0 0,-1-1 0 0 0,1 1-1 0 0,-1 0 1 0 0,1 0 0 0 0,0 1-1 0 0,-1-1 1 0 0,1 1 0 0 0,0-1-1 0 0,0 1 1 0 0,0 1 0 0 0,1-1 3 0 0,-4 1 74 0 0,0-1 67 0 0,0 1-156 0 0,0-1 1 0 0,0 0 0 0 0,1 0 0 0 0,-1 0-1 0 0,0 1 1 0 0,0-1 0 0 0,1 0 0 0 0,-1 1-1 0 0,1-1 1 0 0,-1 1 0 0 0,0 0 0 0 0,1 0-1 0 0,-1-1 1 0 0,1 1 0 0 0,-1 0-1 0 0,2 0 15 0 0,4 2 23 0 0,-4 0 10 0 0,0-1 0 0 0,0 0 0 0 0,-1 1 0 0 0,1 0 0 0 0,-1-1 0 0 0,1 1 1 0 0,-1 0-1 0 0,1 0 0 0 0,-1 0 0 0 0,0 1-33 0 0,10 8-18 0 0,-9-7 20 0 0,-1-1-1 0 0,1 1 0 0 0,0 0 0 0 0,-1 1 0 0 0,0-1 1 0 0,0 0-1 0 0,0 0 0 0 0,-1 1 0 0 0,1 0-1 0 0,3 25 43 0 0,-4-23-86 0 0,0-3 41 0 0,0 0-1 0 0,1 0 1 0 0,-1-1-1 0 0,1 1 1 0 0,0 0 0 0 0,1 1 2 0 0,1 4 57 0 0,4 7 114 0 0,-7-14-156 0 0,1 0-1 0 0,-1 1 1 0 0,0-1 0 0 0,0 0 0 0 0,0 0-1 0 0,0 0 1 0 0,-1 1 0 0 0,1-1 0 0 0,-1 0-1 0 0,1 1 1 0 0,-1 0-15 0 0,0-1-38 0 0,1 0 0 0 0,-1 0 0 0 0,1-1 0 0 0,-1 1 1 0 0,1 0-1 0 0,-1-1 0 0 0,1 1 0 0 0,0-1 0 0 0,1 2 38 0 0,3 9-331 0 0,3 13 768 0 0,0 1-1 0 0,8 13-436 0 0,-4-3 427 0 0,-8-27-344 0 0,0 0-1 0 0,-1-1 1 0 0,0 2 0 0 0,-1-1 0 0 0,0 0-1 0 0,0 4-82 0 0,0-1-2 0 0,1-1 0 0 0,-1 0-1 0 0,5 10 3 0 0,21 61 139 0 0,-18-58 54 0 0,-8-22-175 0 0,-1 0 0 0 0,1 0 0 0 0,-1 1 0 0 0,1-1 0 0 0,0 0 0 0 0,-1-1 0 0 0,1 1 0 0 0,0 0 0 0 0,0 0 0 0 0,1-1 0 0 0,-1 1 0 0 0,0-1-18 0 0,0 0 13 0 0,-1 0-1 0 0,1-1 1 0 0,-1 1-1 0 0,0 0 1 0 0,1 0 0 0 0,-1 0-1 0 0,0 1 1 0 0,0-1-1 0 0,1 0 1 0 0,-1 0-1 0 0,0 1 1 0 0,0 0-13 0 0,10 9 93 0 0,-8-10-80 0 0,-1 0-1 0 0,0 0 0 0 0,0 1 1 0 0,0-1-1 0 0,0 1 0 0 0,0-1 1 0 0,-1 1-1 0 0,1 0 0 0 0,0-1 0 0 0,-1 1 1 0 0,1 0-1 0 0,-1 1-12 0 0,10 9 7 0 0,0-5 84 0 0,-9-5 44 0 0,1 0 0 0 0,0 0 0 0 0,0 0 0 0 0,0-1 0 0 0,-1 1 0 0 0,3 0-135 0 0,30 13 395 0 0,-25-10-407 0 0,1 0 1 0 0,-1-1-1 0 0,9 3 12 0 0,-8-5 0 0 0,-1 1 0 0 0,0 1 0 0 0,5 2 0 0 0,9 4 0 0 0,25 6 0 0 0,43 12 0 0 0,-14-6 0 0 0,-23-10 0 0 0,21 9 0 0 0,37 10 0 0 0,-90-25 0 0 0,1 1 0 0 0,1-2 0 0 0,14 2 0 0 0,9 2 91 0 0,-34-5-766 0 0,1-2 1 0 0,9 2 674 0 0,7-4-4016 0 0,-16-2-2805 0 0</inkml:trace>
  <inkml:trace contextRef="#ctx0" brushRef="#br0" timeOffset="64365.374">5642 3251 2760 0 0,'-4'0'1340'0'0,"-6"-1"434"0"0,8 1-1444 0 0,0-1 0 0 0,0 1 1 0 0,0 0-1 0 0,0 0 0 0 0,0 0 1 0 0,0 0-1 0 0,0 0 1 0 0,0 0-1 0 0,0 1 0 0 0,0-1 1 0 0,0 1-331 0 0,-5 1 674 0 0,1-1 1 0 0,-1 1-1 0 0,0-1 1 0 0,-3 0-675 0 0,-15 3 902 0 0,-51 10-717 0 0,-51 13-154 0 0,28-14 1153 0 0,66-6-916 0 0,-11-1-268 0 0,-28 7 513 0 0,6-4-631 0 0,16-2 520 0 0,-32 2 257 0 0,49-4-513 0 0,20-3-102 0 0,1 0-1 0 0,0 1 1 0 0,-5 1-44 0 0,-4 1 10 0 0,-5 2 44 0 0,2-1-43 0 0,4-2-12 0 0,16-3 48 0 0,-1-1-1 0 0,0 0 1 0 0,1 0-1 0 0,-1 0 0 0 0,-3-1-46 0 0,5 0 3 0 0,3 0-40 0 0,0-6 503 0 0,8-9-543 0 0,1-1 0 0 0,0 2-1 0 0,9-13 78 0 0,-17 25 0 0 0,8-7 0 0 0,-4 6 31 0 0,-4 4 132 0 0,-1 0 70 0 0,0 0 20 0 0,-4 0-216 0 0,1 1 0 0 0,0-1-1 0 0,-1 1 1 0 0,1 0-1 0 0,0 0 1 0 0,0 0-1 0 0,-1 0-36 0 0,-10 4 0 0 0,9-3 0 0 0,1 0 0 0 0,-1-1 0 0 0,1 2 0 0 0,0-1 0 0 0,-1 0 0 0 0,1 1 0 0 0,0 0 0 0 0,-1 1 0 0 0,-14 10 11 0 0,19-14-3 0 0,-1 1 0 0 0,1 0 0 0 0,0 0 0 0 0,-1-1 0 0 0,1 1 0 0 0,0 0 0 0 0,0 0 0 0 0,0-1 0 0 0,0 1-1 0 0,0 0 1 0 0,0 0 0 0 0,0 0 0 0 0,0-1 0 0 0,0 1 0 0 0,0 0 0 0 0,0 0 0 0 0,0 0 0 0 0,0-1 0 0 0,1 1 0 0 0,-1 0 0 0 0,0 0 0 0 0,0-1 0 0 0,1 1 0 0 0,-1 0-1 0 0,1-1 1 0 0,-1 1 0 0 0,1 0 0 0 0,-1-1-8 0 0,13 20 231 0 0,1-5-101 0 0,4 5 263 0 0,18 16-393 0 0,-29-30-91 0 0,-1 2 0 0 0,0-1 0 0 0,-1 0 0 0 0,3 6 91 0 0,-4-8-825 0 0,1 1-5548 0 0</inkml:trace>
  <inkml:trace contextRef="#ctx0" brushRef="#br0" timeOffset="64941.226">6091 3170 2760 0 0,'-6'2'248'0'0,"-6"1"1375"0"0,1 0-1 0 0,0 0 1 0 0,0 2-1 0 0,1-1 1 0 0,-2 1-1623 0 0,-13 9 968 0 0,18-10-676 0 0,0 0-1 0 0,0 1 1 0 0,0-1 0 0 0,1 2 0 0 0,0-1-1 0 0,-1 2-291 0 0,4-4 115 0 0,0 0-1 0 0,1 0 1 0 0,0 0-1 0 0,-1 1 1 0 0,1-1-1 0 0,0 1 1 0 0,1-1-1 0 0,-1 1 1 0 0,1 0-1 0 0,0-1 1 0 0,-1 1-1 0 0,2 0 1 0 0,-1 1-115 0 0,0-4 15 0 0,1 1 0 0 0,0-1 1 0 0,0 0-1 0 0,-1 1 1 0 0,1-1-1 0 0,0 0 1 0 0,0 1-1 0 0,0-1 1 0 0,1 0-1 0 0,-1 1 0 0 0,0-1 1 0 0,1 0-1 0 0,-1 1 1 0 0,0-1-1 0 0,1 0 1 0 0,-1 1-1 0 0,1-1 1 0 0,0 0-1 0 0,-1 0 0 0 0,1 0 1 0 0,0 0-1 0 0,0 0 1 0 0,0 0-1 0 0,0 0 1 0 0,0 0-1 0 0,0 0 1 0 0,0 0-1 0 0,0 0 1 0 0,1 0-16 0 0,13 10 220 0 0,0-1 1 0 0,1 0 0 0 0,0-1 0 0 0,1-1-1 0 0,1 0-220 0 0,-11-5 116 0 0,0 0 0 0 0,0 1-1 0 0,-1 0 1 0 0,0 0 0 0 0,1 0-1 0 0,-1 1 1 0 0,-1 0 0 0 0,1 0-1 0 0,-1 0 1 0 0,0 1-1 0 0,3 3-115 0 0,-8-8 61 0 0,1 0 0 0 0,0 0 1 0 0,0 1-1 0 0,-1-1 0 0 0,1 0 0 0 0,-1 1 0 0 0,1-1 0 0 0,-1 0 0 0 0,0 1 0 0 0,1-1 0 0 0,-1 1 0 0 0,0-1 0 0 0,0 1 0 0 0,0-1 0 0 0,0 0 0 0 0,0 1 0 0 0,-1-1 0 0 0,1 1 0 0 0,0-1 0 0 0,-1 1-61 0 0,0 0 86 0 0,0 1 0 0 0,0 0 0 0 0,0-1 0 0 0,-1 1 0 0 0,1-1 0 0 0,-1 0-1 0 0,0 0 1 0 0,0 0 0 0 0,0 1 0 0 0,0-1-86 0 0,-6 5 155 0 0,0-1 0 0 0,0 0 0 0 0,0-1 0 0 0,-1 0 0 0 0,-2 1-155 0 0,-17 9 386 0 0,-15 4-386 0 0,34-16-169 0 0,0 0 0 0 0,0 0 0 0 0,0-1 0 0 0,0 0 0 0 0,0-1 0 0 0,0 0 0 0 0,-3 0 169 0 0,12-1-271 0 0,-1 0 0 0 0,1-1 0 0 0,0 1 0 0 0,-1 0 0 0 0,1-1 0 0 0,0 1 0 0 0,-1 0 1 0 0,1-1-1 0 0,0 1 0 0 0,0 0 0 0 0,0-1 0 0 0,-1 1 0 0 0,1 0 0 0 0,0-1 0 0 0,0 1 1 0 0,0-1-1 0 0,0 1 0 0 0,0 0 0 0 0,0-1 0 0 0,0 1 0 0 0,0-1 0 0 0,-1 1 0 0 0,2 0 0 0 0,-1-1 1 0 0,0 1-1 0 0,0-1 0 0 0,0 1 0 0 0,0 0 0 0 0,0-1 271 0 0,3-8-5361 0 0</inkml:trace>
  <inkml:trace contextRef="#ctx0" brushRef="#br0" timeOffset="65474.484">6447 3226 8288 0 0,'0'0'381'0'0,"-4"0"127"0"0,-4 0-102 0 0,0 1 1 0 0,0 0-1 0 0,0 0 1 0 0,1 1-1 0 0,-1 0 0 0 0,1 1 1 0 0,-1-1-1 0 0,1 1 0 0 0,-3 2-406 0 0,-13 8 1458 0 0,-1 1 0 0 0,0 2-1458 0 0,-2 1 714 0 0,17-11-462 0 0,1 1 1 0 0,-1-1 0 0 0,2 1 0 0 0,-1 1 0 0 0,1 0 0 0 0,0 0 0 0 0,1 0 0 0 0,0 1 0 0 0,0-1 0 0 0,1 2 0 0 0,0-1-1 0 0,0 0 1 0 0,1 1-253 0 0,4-9 16 0 0,-1 1-1 0 0,1-1 1 0 0,-1 0 0 0 0,1 0-1 0 0,0 1 1 0 0,0-1-1 0 0,-1 0 1 0 0,1 0-1 0 0,0 1 1 0 0,0-1-1 0 0,0 0 1 0 0,0 0-1 0 0,1 1 1 0 0,-1-1-1 0 0,0 0 1 0 0,0 0 0 0 0,1 1-1 0 0,-1-1 1 0 0,1 0-1 0 0,-1 0 1 0 0,1 0-1 0 0,0 0 1 0 0,-1 0-16 0 0,1 1 17 0 0,1-1 1 0 0,-1 0 0 0 0,0 0-1 0 0,1 0 1 0 0,-1 0-1 0 0,1 0 1 0 0,-1 0 0 0 0,1 0-1 0 0,-1-1 1 0 0,1 1-1 0 0,0 0 1 0 0,-1-1-1 0 0,1 0 1 0 0,0 1 0 0 0,0-1-18 0 0,4 1 52 0 0,0 0 0 0 0,1-1 1 0 0,-1 0-1 0 0,0 0 0 0 0,1-1 1 0 0,-1 0-1 0 0,0 0 0 0 0,4-1-52 0 0,-3 0 49 0 0,-1-1 0 0 0,1 0-1 0 0,-1-1 1 0 0,0 1-1 0 0,0-1 1 0 0,-1 0-1 0 0,1 0 1 0 0,-1-1-1 0 0,0 1 1 0 0,2-4-49 0 0,3-2-15 0 0,-1-1-1 0 0,0 0 1 0 0,-1-1-1 0 0,4-8 16 0 0,-7 12-86 0 0,-1 7 58 0 0,-2 6-5 0 0,-2 7 4 0 0,-1 2 56 0 0,1 0-1 0 0,0-1 1 0 0,1 1-1 0 0,0-1 1 0 0,2 3-27 0 0,-3-11 3 0 0,2 0 4 0 0,-1 0-1 0 0,1 0 0 0 0,0 0 0 0 0,0 0 0 0 0,0 0 1 0 0,1-1-1 0 0,0 1 0 0 0,0-1 0 0 0,0 1 1 0 0,0-1-1 0 0,1 0 0 0 0,0 1-6 0 0,-2-4 9 0 0,1 1-1 0 0,-1-1 1 0 0,0 1 0 0 0,0-1-1 0 0,1 0 1 0 0,-1 0-1 0 0,1 0 1 0 0,-1 0 0 0 0,1-1-1 0 0,-1 1 1 0 0,1-1 0 0 0,0 1-1 0 0,-1-1 1 0 0,1 0-1 0 0,0 0 1 0 0,-1 0 0 0 0,1 0-1 0 0,0-1-8 0 0,2 0-195 0 0,-1 0 0 0 0,1-1 0 0 0,-1 1 0 0 0,0-1 0 0 0,0 0 0 0 0,0 0 0 0 0,0-1 0 0 0,0 1 0 0 0,-1-1 0 0 0,2 0 195 0 0,7-6-1808 0 0</inkml:trace>
  <inkml:trace contextRef="#ctx0" brushRef="#br0" timeOffset="65760.29">6606 3131 16783 0 0,'0'0'382'0'0,"0"1"54"0"0,-2 8-307 0 0,0 0-1 0 0,0-1 1 0 0,1 1 0 0 0,1 0 0 0 0,-1 0 0 0 0,1 0 0 0 0,1-1-1 0 0,0 2-128 0 0,2 31 38 0 0,-2-20 314 0 0,1 0 0 0 0,2 0-352 0 0,-3-7 195 0 0,0 0 0 0 0,0 1 1 0 0,-1-1-1 0 0,-2 9-195 0 0,1 13 59 0 0,1-35-459 0 0,-1 0-1459 0 0,-5 2-591 0 0</inkml:trace>
  <inkml:trace contextRef="#ctx0" brushRef="#br0" timeOffset="66295.546">6544 3364 10656 0 0,'0'0'488'0'0,"2"0"-12"0"0,14-4-293 0 0,1 2 0 0 0,5 0-183 0 0,18-3 534 0 0,32-3 226 0 0,-46 6-344 0 0,1-1 0 0 0,-1-1 0 0 0,0-2-416 0 0,6-1 503 0 0,-20 5-238 0 0,-1-1 0 0 0,1 0 0 0 0,-1-1 1 0 0,0 0-1 0 0,0 0 0 0 0,-1-1 0 0 0,2-1-265 0 0,-2 0 370 0 0,-13 11 556 0 0,-16 12 366 0 0,16-15-1513 0 0,-5 5 297 0 0,0-1-1 0 0,1 2 1 0 0,0-1 0 0 0,0 1 0 0 0,0 0-1 0 0,1 0 1 0 0,0 1 0 0 0,1 0-1 0 0,-4 8-75 0 0,7-14 11 0 0,1 1-1 0 0,0 0 1 0 0,-1-1-1 0 0,1 1 1 0 0,1 0-1 0 0,-1 0 1 0 0,1 0-1 0 0,-1 3-10 0 0,1-6 59 0 0,1 1-4 0 0,-1-2-48 0 0,0 1 0 0 0,1 0 0 0 0,-1 0 0 0 0,1-1 0 0 0,-1 1 1 0 0,1 0-1 0 0,-1-1 0 0 0,1 1 0 0 0,-1 0 0 0 0,1-1 0 0 0,0 1 1 0 0,-1-1-1 0 0,1 1 0 0 0,0-1 0 0 0,-1 1 0 0 0,1-1 0 0 0,0 0 0 0 0,0 1 1 0 0,0-1-1 0 0,-1 0 0 0 0,1 0 0 0 0,0 1 0 0 0,0-1 0 0 0,0 0 0 0 0,0 0 1 0 0,-1 0-1 0 0,1 0 0 0 0,0 0 0 0 0,0 0 0 0 0,0 0 0 0 0,0 0 0 0 0,-1-1 1 0 0,1 1-1 0 0,0 0 0 0 0,0 0 0 0 0,0-1 0 0 0,0 1-7 0 0,-1 0 10 0 0,5-2 24 0 0,0 0-1 0 0,-1 0 0 0 0,1 0 0 0 0,-1 0 1 0 0,1-1-1 0 0,-1 0 0 0 0,0 0 0 0 0,0 0 1 0 0,0 0-1 0 0,0-1 0 0 0,-1 1 1 0 0,2-3-34 0 0,5-7-17 0 0,0 0 0 0 0,-1-1 0 0 0,0-2 17 0 0,7-9-198 0 0,2-3-246 0 0,-17 27 380 0 0,0 1 56 0 0,-1 0 0 0 0,1 0 0 0 0,-1 1 0 0 0,1-1 0 0 0,0 0 0 0 0,-1 0 0 0 0,1 1 0 0 0,-1-1 1 0 0,1 0-1 0 0,-1 1 0 0 0,1-1 0 0 0,-1 0 0 0 0,1 1 0 0 0,-1-1 0 0 0,1 1 0 0 0,-1-1 0 0 0,0 1 0 0 0,1-1 0 0 0,-1 1 0 0 0,0-1 0 0 0,1 1 0 0 0,-1-1 0 0 0,0 1 8 0 0,7 13-44 0 0,-4-6 41 0 0,5 16 67 0 0,1 0-1 0 0,3 4-63 0 0,-9-23 53 0 0,0 0 0 0 0,1 0 1 0 0,0 0-1 0 0,0 0 0 0 0,0 0 0 0 0,0-1 0 0 0,3 2-53 0 0,5 5 262 0 0,-11-10-227 0 0,-1-1 0 0 0,1 1 0 0 0,0 0 0 0 0,0-1 0 0 0,0 0 0 0 0,0 1 1 0 0,0-1-1 0 0,0 0 0 0 0,0 1 0 0 0,0-1 0 0 0,0 0 0 0 0,0 0 0 0 0,0 0 1 0 0,0 0-1 0 0,0 0 0 0 0,0 0 0 0 0,0 0 0 0 0,0 0 0 0 0,0 0 0 0 0,0-1 0 0 0,0 1 1 0 0,1 0-36 0 0,-1-1 29 0 0,1 1 0 0 0,-1-1 1 0 0,1 1-1 0 0,-1-1 0 0 0,1 0 1 0 0,-1 0-1 0 0,1 1 1 0 0,-1-1-1 0 0,0 0 0 0 0,0 0 1 0 0,1 0-1 0 0,-1 0 0 0 0,1-1-29 0 0,2-7 63 0 0,0-1 0 0 0,0 1-1 0 0,-1 0 1 0 0,0-1 0 0 0,-1 0-1 0 0,0 0 1 0 0,0 0-63 0 0,4-18 49 0 0,-2 10-50 0 0,-3 14-30 0 0,-1 0 0 0 0,2-1-1 0 0,-1 1 1 0 0,0-1 0 0 0,1 1 0 0 0,0 0 0 0 0,0 0 0 0 0,0 0 0 0 0,0 0-1 0 0,0 0 1 0 0,2-1 31 0 0,0 1-98 0 0,0 0-1 0 0,0 0 0 0 0,0 1 1 0 0,0-1-1 0 0,1 1 0 0 0,-1 0 1 0 0,1 0-1 0 0,0 0 0 0 0,0 1 1 0 0,0 0-1 0 0,0 0 0 0 0,0 0 1 0 0,3 0 98 0 0,-5 2-321 0 0,-1-1 0 0 0,0 1 0 0 0,0 1 0 0 0,0-1 0 0 0,0 0 0 0 0,1 0 1 0 0,-1 1-1 0 0,0-1 0 0 0,0 1 0 0 0,0 0 0 0 0,0-1 0 0 0,0 2 321 0 0,-1-2-1522 0 0</inkml:trace>
  <inkml:trace contextRef="#ctx0" brushRef="#br0" timeOffset="67079.326">7464 3018 4144 0 0,'0'0'319'0'0,"0"5"-198"0"0,-6 21 10584 0 0,0 16-10705 0 0,-4 21 2781 0 0,-14 62-1037 0 0,18-97-1158 0 0,-1 20-586 0 0,4-31 79 0 0,3 30 433 0 0,0-46-665 0 0,3 3 136 0 0,-3-3 83 0 0,0-1 12 0 0,0 0-6 0 0,0 0 13 0 0,0 0-16 0 0,0 0-5 0 0,0 0 11 0 0,0 0 45 0 0,0 0 21 0 0,0 0 3 0 0,0 0-10 0 0,0 0-46 0 0,7 2 96 0 0,-5-2-163 0 0,-1 0 32 0 0,-1 0 11 0 0,5-9 75 0 0,-5 7-96 0 0,0-3-33 0 0,0 0 18 0 0,0 5 128 0 0,0 0 96 0 0,0 0 32 0 0,0 0-76 0 0,0 0-336 0 0,0 0-148 0 0,0 0-32 0 0,0 0 38 0 0,0 0 163 0 0,0 0 32 0 0,0 0-11 0 0,0 0 10 0 0,0 0-18 0 0,0 0 12 0 0,0 0 8 0 0,0 0 2 0 0,1-2 2 0 0,12-16-146 0 0,-2-21 90 0 0,-10 33 68 0 0,-1 3 10 0 0,0 2 29 0 0,3 0 22 0 0,6-12-15 0 0,-8 12-31 0 0,0 0 22 0 0,0 0-54 0 0,-1 1-96 0 0,0 0-22 0 0,0 0-6 0 0,0 0-274 0 0,0 0-1148 0 0,0-1-503 0 0,3-4-97 0 0</inkml:trace>
  <inkml:trace contextRef="#ctx0" brushRef="#br0" timeOffset="67359.277">7420 3184 3224 0 0,'14'-4'668'0'0,"15"0"6588"0"0,2 1-3338 0 0,39-2-1719 0 0,5 4-2199 0 0,-13 1 134 0 0,-53 0-162 0 0,-1 0-1 0 0,1 0 1 0 0,0 1-1 0 0,-1 0 0 0 0,1 0 1 0 0,-1 1-1 0 0,3 1 29 0 0,17 6-2542 0 0,-20-7-2819 0 0</inkml:trace>
  <inkml:trace contextRef="#ctx0" brushRef="#br0" timeOffset="67646.415">7745 3269 8288 0 0,'0'0'381'0'0,"-1"1"-6"0"0,1 0-268 0 0,-1-1 0 0 0,0 1 0 0 0,1-1 1 0 0,-1 1-1 0 0,1-1 0 0 0,-1 1 0 0 0,1-1 1 0 0,-1 1-1 0 0,1-1 0 0 0,0 1 0 0 0,-1 0 1 0 0,1-1-1 0 0,0 1 0 0 0,-1 0 0 0 0,1-1 0 0 0,0 1 1 0 0,0 0-1 0 0,-1 0 0 0 0,1-1 0 0 0,0 1-107 0 0,0 0 102 0 0,0-1-1 0 0,1 1 0 0 0,-1-1 1 0 0,0 0-1 0 0,0 1 0 0 0,0-1 0 0 0,0 1 1 0 0,1-1-1 0 0,-1 1 0 0 0,0-1 1 0 0,1 0-1 0 0,-1 1 0 0 0,0-1 0 0 0,1 0 1 0 0,-1 1-1 0 0,0-1 0 0 0,1 0 1 0 0,-1 1-1 0 0,1-1 0 0 0,-1 0 0 0 0,1 0-101 0 0,1 1 279 0 0,0 0-1 0 0,0 0 0 0 0,1 0 0 0 0,-1 0 0 0 0,0-1 1 0 0,0 1-1 0 0,1-1 0 0 0,0 0-278 0 0,8-1 329 0 0,1-1-1 0 0,-1 0 1 0 0,0-1-1 0 0,1 0 1 0 0,-2-1 0 0 0,1 0-1 0 0,0-1 1 0 0,-1 0 0 0 0,0 0-1 0 0,8-7-328 0 0,-14 10 28 0 0,-1 0-1 0 0,1 0 1 0 0,-1-1-1 0 0,1 1 1 0 0,-1-1-1 0 0,0 0 1 0 0,-1 0-1 0 0,1 0 1 0 0,0-1-1 0 0,-1 1 1 0 0,1-1-1 0 0,-1 1 1 0 0,0-1-1 0 0,-1 0 1 0 0,1 0-1 0 0,0 1 1 0 0,-1-1-1 0 0,0 0 1 0 0,0-1-1 0 0,0 1 1 0 0,-1-2-28 0 0,0 5 13 0 0,0 0 0 0 0,0 0 0 0 0,0 0-1 0 0,0 0 1 0 0,0 0 0 0 0,0 1 0 0 0,-1-1 0 0 0,1 0 0 0 0,0 0 0 0 0,-1 0 0 0 0,1 0 0 0 0,-1 0 0 0 0,1 0 0 0 0,-1 0 0 0 0,1 1 0 0 0,-1-1 0 0 0,0 0-1 0 0,1 0 1 0 0,-1 1 0 0 0,0-1 0 0 0,0 0 0 0 0,1 1 0 0 0,-1-1 0 0 0,0 1 0 0 0,0-1 0 0 0,0 1 0 0 0,0-1 0 0 0,0 1 0 0 0,0 0 0 0 0,0-1-1 0 0,0 1 1 0 0,0 0 0 0 0,0 0 0 0 0,0 0 0 0 0,0 0 0 0 0,0 0 0 0 0,0 0 0 0 0,0 0 0 0 0,0 0 0 0 0,0 0 0 0 0,0 0-13 0 0,-2 1 56 0 0,-1-1 0 0 0,1 1 0 0 0,-1-1 0 0 0,1 1 0 0 0,0 0 0 0 0,-1 0 0 0 0,1 1 0 0 0,0-1 0 0 0,0 1 0 0 0,0-1 0 0 0,-1 2-56 0 0,-1 1 58 0 0,-3 1-3 0 0,0 1 0 0 0,1 0 0 0 0,0 1 0 0 0,0 0 0 0 0,0 0 0 0 0,1 0 0 0 0,0 1 0 0 0,1-1 0 0 0,-1 1 0 0 0,-3 9-55 0 0,-7 24 138 0 0,15-38-123 0 0,0 1 0 0 0,0-1 1 0 0,1 0-1 0 0,-1 1 0 0 0,1-1 0 0 0,-1 0 0 0 0,1 1 0 0 0,0-1 0 0 0,1 0 0 0 0,-1 1 0 0 0,1 2-15 0 0,0-2 11 0 0,0 0 0 0 0,1 0 1 0 0,-1-1-1 0 0,1 1 0 0 0,0 0 0 0 0,0 0 0 0 0,0-1 0 0 0,1 1 0 0 0,-1-1 0 0 0,1 0 0 0 0,0 0 0 0 0,-1 0 0 0 0,1 0 0 0 0,1 0 0 0 0,-1-1 0 0 0,0 1 0 0 0,1-1-11 0 0,1 1 14 0 0,0 0-1 0 0,1 0 1 0 0,-1-1-1 0 0,0 0 0 0 0,1 0 1 0 0,-1-1-1 0 0,1 1 1 0 0,0-1-1 0 0,-1-1 0 0 0,1 1 1 0 0,0-1-1 0 0,2 0-13 0 0,4 0-164 0 0,-1-2-1 0 0,1 1 1 0 0,-1-1-1 0 0,1-1 1 0 0,7-3 164 0 0,-8 2-966 0 0,1-1 0 0 0,-1 0 0 0 0,4-4 966 0 0,-2 2-1342 0 0,11-6-800 0 0</inkml:trace>
  <inkml:trace contextRef="#ctx0" brushRef="#br0" timeOffset="68085.357">8294 3131 3224 0 0,'-1'1'143'0'0,"-17"3"-48"0"0,15-4-87 0 0,1 1-1 0 0,-1 0 0 0 0,0-1 1 0 0,0 1-1 0 0,1 0 0 0 0,-1 0 1 0 0,1 0-1 0 0,-1 1 1 0 0,1-1-1 0 0,-3 2-7 0 0,1 1 143 0 0,-7 4 3543 0 0,1 0 1 0 0,0 1 0 0 0,0 1 0 0 0,-8 10-3687 0 0,-3 5 1756 0 0,13-17-1613 0 0,1 0 1 0 0,0 1-1 0 0,1 0 1 0 0,0 0-1 0 0,0 2-143 0 0,-6 9 162 0 0,10-18-127 0 0,0 0-1 0 0,0 1 0 0 0,1 0 0 0 0,-1-1 0 0 0,1 1 0 0 0,-1 0 1 0 0,1 0-1 0 0,0 0 0 0 0,0 0 0 0 0,1 0 0 0 0,-1 0 0 0 0,0 2-34 0 0,0 5 140 0 0,0-9-120 0 0,1-1-1 0 0,0 1 1 0 0,0 0-1 0 0,-1 0 0 0 0,1-1 1 0 0,0 1-1 0 0,0 0 1 0 0,0 0-1 0 0,0 0 1 0 0,0-1-1 0 0,0 1 1 0 0,0 0-1 0 0,0 0 1 0 0,0 0-1 0 0,0-1 1 0 0,1 1-1 0 0,-1 0 0 0 0,0 0 1 0 0,0-1-1 0 0,1 1 1 0 0,-1 0-1 0 0,1 0-19 0 0,-1-1 160 0 0,16 0 232 0 0,-9-1-343 0 0,0 0 0 0 0,-1-1-1 0 0,1 0 1 0 0,-1 0 0 0 0,0 0-1 0 0,1-1 1 0 0,-1 0 0 0 0,-1 0-1 0 0,1-1 1 0 0,0 0 0 0 0,-1 0-1 0 0,2-1-48 0 0,-3 1 0 0 0,-1-1 1 0 0,0 1-1 0 0,0 0 0 0 0,0-1 0 0 0,0 1 0 0 0,1-5 0 0 0,7-11-17 0 0,-2 5-163 0 0,-1 0 0 0 0,-1 0 0 0 0,6-15 180 0 0,4-10-684 0 0,8-23 247 0 0,-7 14 529 0 0,-17 45-72 0 0,0 3-18 0 0,-1 0 0 0 0,1-1 0 0 0,-1 1 0 0 0,1 0 0 0 0,-1 0 0 0 0,1 0 0 0 0,0 0 0 0 0,0 0 0 0 0,0 0 0 0 0,-1 0 0 0 0,1 0 0 0 0,0 0 0 0 0,0 0 0 0 0,0 0 0 0 0,0 1 0 0 0,1-1-2 0 0,-1 19-45 0 0,0-9 173 0 0,-1 1 0 0 0,0 0 1 0 0,-1-1-1 0 0,0 1 0 0 0,0-1 1 0 0,-1 0-1 0 0,-2 6-128 0 0,-4 26 208 0 0,3-14-85 0 0,2-15-39 0 0,1-1 1 0 0,1 1-1 0 0,0 7-84 0 0,-2 16 112 0 0,2-27-86 0 0,0 0 1 0 0,1 0 0 0 0,0 1 0 0 0,0-1 0 0 0,0 0-1 0 0,1 2-26 0 0,2 20 33 0 0,-2-24-24 0 0,-1-1 0 0 0,0 1 0 0 0,1 0 1 0 0,0-1-1 0 0,1 1 0 0 0,0 1-9 0 0,-1-5-244 0 0,-1 0-1 0 0,1 1 1 0 0,-1-1 0 0 0,1 0-1 0 0,-1 1 1 0 0,0-1-1 0 0,0 1 1 0 0,0-1-1 0 0,0 0 245 0 0,-1-2-1272 0 0,-5 0-8 0 0</inkml:trace>
  <inkml:trace contextRef="#ctx0" brushRef="#br0" timeOffset="69353.399">4454 3539 2304 0 0,'0'0'101'0'0,"0"0"79"0"0,0 0 247 0 0,0 0 106 0 0,0 0 19 0 0,0 0 10 0 0,0 0 11 0 0,0 0 3 0 0,12-11 1176 0 0,-7 7-1631 0 0,-2 2 306 0 0,-1 0 1 0 0,1 0 0 0 0,0 1 0 0 0,0-1-1 0 0,0 0 1 0 0,0 1 0 0 0,1 0 0 0 0,-1 0-1 0 0,2-1-427 0 0,-3 2 261 0 0,-1 0 1 0 0,0 1-1 0 0,1-1 0 0 0,-1 0 0 0 0,0 1 0 0 0,0-1 0 0 0,1 0 1 0 0,-1 1-1 0 0,0 0 0 0 0,0-1 0 0 0,0 1 0 0 0,1 0-261 0 0,-1 3 3517 0 0,-10 0-2500 0 0,-133 9 794 0 0,-12-6-1046 0 0,132-7-871 0 0,-19 0 101 0 0,23-1 291 0 0,0 0-1 0 0,-5 2-285 0 0,10-1 31 0 0,-1 0 1 0 0,0 0-1 0 0,1-1 0 0 0,-10-3-31 0 0,4 2 54 0 0,13 2-44 0 0,3 1-27 0 0,3 0-66 0 0,0-1 1 0 0,0 0 8 0 0,0 0-30 0 0,0 0-134 0 0,0 0-61 0 0,0 0-12 0 0,0 0-21 0 0,21-3-1482 0 0,-13 3 1043 0 0,0-1 0 0 0,-1 0 1 0 0,1-1-1 0 0,2 0 771 0 0,14-3-1840 0 0,14-4-8 0 0,-36 10 1839 0 0,0-1 8 0 0,9-13-62 0 0,-10 12 272 0 0,-1 1 54 0 0,0 0 8 0 0,0 0 19 0 0,-22-5 1312 0 0,15 4-1397 0 0,0 1 0 0 0,-1 0 1 0 0,1 0-1 0 0,0 0 1 0 0,0 1-1 0 0,-1 0 1 0 0,1 1-1 0 0,-5 1-205 0 0,-8 2 240 0 0,-76 16 746 0 0,95-20-820 0 0,1-1-6 0 0,-14 16 275 0 0,14-15-429 0 0,0-1 1 0 0,0 1-1 0 0,1 0 1 0 0,-1-1-1 0 0,0 1 0 0 0,0-1 1 0 0,1 1-1 0 0,-1 0 0 0 0,1-1 1 0 0,-1 1-1 0 0,0-1 0 0 0,1 1 1 0 0,-1-1-1 0 0,1 1 0 0 0,-1-1 1 0 0,1 0-1 0 0,0 1 1 0 0,-1-1-1 0 0,1 1 0 0 0,-1-1 1 0 0,1 0-7 0 0,0 1 7 0 0,11 8 59 0 0,1 0-1 0 0,0-1 1 0 0,1 0 0 0 0,0-1-1 0 0,0 0 1 0 0,0-1-1 0 0,8 1-65 0 0,17 10 31 0 0,-29-12-90 0 0,0-1 1 0 0,1 1-1 0 0,-1-2 1 0 0,1 1-1 0 0,0-1 1 0 0,0-1-1 0 0,0 0 1 0 0,8 0 58 0 0,-11-3-1013 0 0,0 0-1 0 0,0 0 1 0 0,0-1 0 0 0,0 0 0 0 0,0 0 0 0 0,0-1 0 0 0,-1 0 0 0 0,4-1 1013 0 0,6-5-2708 0 0</inkml:trace>
  <inkml:trace contextRef="#ctx0" brushRef="#br0" timeOffset="69643.071">4344 3376 10448 0 0,'0'0'233'0'0,"13"-4"675"0"0,-10 3-749 0 0,-1 0-1 0 0,0 0 1 0 0,0 0-1 0 0,0 0 1 0 0,1 0-1 0 0,-1 1 1 0 0,0-1-1 0 0,1 1 1 0 0,-1 0-1 0 0,0 0 1 0 0,1 0-1 0 0,-1 0 1 0 0,1 0 0 0 0,-1 0-1 0 0,0 0 1 0 0,1 1-1 0 0,-1 0 1 0 0,0-1-1 0 0,1 1 1 0 0,0 0-159 0 0,5 3 186 0 0,1 0 0 0 0,-1 0 0 0 0,1 1 0 0 0,1 1-186 0 0,73 38 346 0 0,-79-42-374 0 0,5 4 236 0 0,0-1 0 0 0,0 2 0 0 0,2 1-208 0 0,-10-7 47 0 0,1 0-1 0 0,0 1 0 0 0,-1 0 0 0 0,1-1 1 0 0,-1 1-1 0 0,1 0 0 0 0,-1-1 1 0 0,0 1-1 0 0,0 0 0 0 0,0 0 0 0 0,0 0 1 0 0,0 0-1 0 0,0 0 0 0 0,0 1 1 0 0,-1-1-1 0 0,1 0 0 0 0,-1 0 0 0 0,1 1-46 0 0,-3 1 144 0 0,1 0-1 0 0,-1 0 1 0 0,0 0-1 0 0,0 0 1 0 0,0-1-1 0 0,0 1 1 0 0,-1 0-1 0 0,1-1 0 0 0,-1 0 1 0 0,0 0-1 0 0,0 0 1 0 0,-1 1-144 0 0,-7 4 102 0 0,1-1 0 0 0,-1 0 0 0 0,1-1 1 0 0,-2 0-1 0 0,1-1 0 0 0,-6 2-102 0 0,-1 0-1023 0 0,2 1 1 0 0,-5 3 1022 0 0,7-3-2043 0 0,0-2-3723 0 0</inkml:trace>
  <inkml:trace contextRef="#ctx0" brushRef="#br0" timeOffset="70237.956">3989 3857 1840 0 0,'-7'-14'2096'0'0,"7"8"1327"0"0,-1 5-2870 0 0,1 1-1 0 0,0-1 1 0 0,0 0 0 0 0,0 1 0 0 0,0-1 0 0 0,0 0-1 0 0,0 1 1 0 0,0-1 0 0 0,0 0 0 0 0,0 1 0 0 0,0-1-1 0 0,0 0 1 0 0,0 1 0 0 0,1-1 0 0 0,-1 0 0 0 0,0 1-1 0 0,1-1 1 0 0,-1 0 0 0 0,0 1-553 0 0,1-1-16 0 0,-1 1-1 0 0,1 0 1 0 0,-1-1-1 0 0,1 1 1 0 0,0 0 0 0 0,-1 0-1 0 0,1 0 1 0 0,-1 0 0 0 0,1-1-1 0 0,0 1 1 0 0,-1 0-1 0 0,1 0 1 0 0,-1 0 0 0 0,1 0-1 0 0,0 0 1 0 0,-1 0-1 0 0,1 1 1 0 0,0-1 0 0 0,-1 0-1 0 0,1 0 17 0 0,3 2-4 0 0,0-1 0 0 0,0 1 0 0 0,0 0 0 0 0,0 0 0 0 0,-1 0 0 0 0,1 1 0 0 0,-1-1 0 0 0,1 1 0 0 0,-1 0 0 0 0,0 0 0 0 0,0 0 0 0 0,2 3 4 0 0,18 15 412 0 0,-11-10-209 0 0,0 1-1 0 0,0 0 0 0 0,-1 1 1 0 0,-1 0-1 0 0,0 1 1 0 0,3 6-203 0 0,-6-9 150 0 0,-3-6-110 0 0,-1 1 0 0 0,0 0 0 0 0,-1 0-1 0 0,1 0 1 0 0,-1 0 0 0 0,0 0-1 0 0,-1 0 1 0 0,1 0 0 0 0,-1 1 0 0 0,-1-1-1 0 0,1 0 1 0 0,-1 1 0 0 0,0-1 0 0 0,0 0-1 0 0,-1 1 1 0 0,0-1 0 0 0,-1 6-40 0 0,0-7 92 0 0,1 1 1 0 0,-1-1 0 0 0,0 0-1 0 0,0 0 1 0 0,0 1-1 0 0,-1-1 1 0 0,0 0 0 0 0,0-1-1 0 0,0 1 1 0 0,-1-1 0 0 0,0 1-1 0 0,0-1 1 0 0,0 0 0 0 0,0 0-1 0 0,0-1 1 0 0,-1 1-1 0 0,0-1 1 0 0,1 0 0 0 0,-1 0-1 0 0,-2 0-92 0 0,5-2 33 0 0,-1 0 0 0 0,1-1-1 0 0,0 1 1 0 0,0-1-1 0 0,-1 0 1 0 0,1 0 0 0 0,0 1-1 0 0,-1-2 1 0 0,1 1-1 0 0,0 0 1 0 0,0 0 0 0 0,-1-1-1 0 0,1 1 1 0 0,0-1-1 0 0,0 1 1 0 0,-1-1 0 0 0,1 0-1 0 0,0 0 1 0 0,0 0-1 0 0,0 0 1 0 0,0-1 0 0 0,0 1-1 0 0,1-1 1 0 0,-1 1-1 0 0,0-1 1 0 0,0 1 0 0 0,1-1-1 0 0,-1 0 1 0 0,1 0-1 0 0,0 0 1 0 0,0 1-1 0 0,-1-2 1 0 0,1 1 0 0 0,0 0-1 0 0,1 0 1 0 0,-1 0-1 0 0,0 0 1 0 0,0 0 0 0 0,1-1-1 0 0,-1-1-32 0 0,2-6 45 0 0,0-1-1 0 0,1 1 1 0 0,0 0-1 0 0,0 0 1 0 0,1 0-1 0 0,0 0 0 0 0,1 0 1 0 0,0 1-1 0 0,3-5-44 0 0,11-19-54 0 0,23-30 54 0 0,-25 39 46 0 0,5-7-156 0 0,1 1-1 0 0,18-17 111 0 0,-37 44 487 0 0,3-3-2269 0 0,-5 5 1664 0 0,-1 1-1 0 0,0 0 1 0 0,0 0 0 0 0,0 0-1 0 0,0 0 1 0 0,0 0 0 0 0,0 0-1 0 0,0 0 1 0 0,0 0-1 0 0,1 0 1 0 0,-1 0 0 0 0,0 0-1 0 0,0 0 1 0 0,0 0 0 0 0,0 0-1 0 0,0 0 1 0 0,0 0-1 0 0,0 0 1 0 0,0 0 0 0 0,1 0-1 0 0,-1 0 1 0 0,0 0 0 0 0,0 0-1 0 0,0 0 1 0 0,0 0-1 0 0,0 0 1 0 0,0 0 0 0 0,0 0-1 0 0,0 0 1 0 0,0 1 0 0 0,1-1-1 0 0,-1 0 1 0 0,0 0-1 0 0,0 0 1 0 0,0 0 0 0 0,0 0-1 0 0,0 0 1 0 0,0 0 0 0 0,0 0-1 0 0,0 0 1 0 0,0 0-1 0 0,0 1 1 0 0,0-1 0 0 0,0 0-1 0 0,0 0 1 0 0,0 0 0 0 0,0 0-1 0 0,0 0 1 0 0,0 0-1 0 0,0 0 1 0 0,0 0 0 0 0,0 1-1 0 0,0-1 1 0 0,0 0 0 0 0,0 0-1 0 0,0 0 1 0 0,0 0-1 0 0,0 0 1 0 0,0 0 0 0 0,0 0-1 0 0,0 0 1 0 0,0 1 0 0 0,0-1-1 0 0,0 0 1 0 0,0 0 118 0 0,0 6-6173 0 0</inkml:trace>
  <inkml:trace contextRef="#ctx0" brushRef="#br0" timeOffset="70635.243">4444 3936 2760 0 0,'-22'10'4821'0'0,"17"-7"-3201"0"0,0 0 1 0 0,0 1-1 0 0,0-1 1 0 0,0 1-1 0 0,1 0 0 0 0,-2 3-1620 0 0,-2 0 630 0 0,7-6-537 0 0,0 0 1 0 0,0 0 0 0 0,0 1-1 0 0,0-1 1 0 0,0 0 0 0 0,0 1-1 0 0,0-1 1 0 0,0 0 0 0 0,0 1-1 0 0,0-1 1 0 0,1 1 0 0 0,-1-1-1 0 0,1 1 1 0 0,-1 0 0 0 0,1-1-1 0 0,-1 1-93 0 0,1 1 32 0 0,-1-1-1 0 0,1 1 0 0 0,0 0 1 0 0,0-1-1 0 0,0 1 0 0 0,0 0 0 0 0,0-1 1 0 0,0 1-1 0 0,1 0 0 0 0,-1-1 1 0 0,1 1-1 0 0,0-1 0 0 0,0 1 0 0 0,0-1 1 0 0,0 1-1 0 0,0-1 0 0 0,0 0 0 0 0,1 1 1 0 0,-1-1-1 0 0,1 0 0 0 0,0 1-31 0 0,4 3 26 0 0,1 0 0 0 0,0 0 0 0 0,0-1-1 0 0,0 0 1 0 0,7 4-26 0 0,-6-5 131 0 0,-1 2 0 0 0,1-1 0 0 0,-1 1 1 0 0,0 0-1 0 0,1 1-131 0 0,-8-6 93 0 0,1-1 1 0 0,0 1 0 0 0,-1 0 0 0 0,1-1 0 0 0,-1 1-1 0 0,1 0 1 0 0,-1-1 0 0 0,1 1 0 0 0,-1 0 0 0 0,0 0-1 0 0,1-1 1 0 0,-1 1 0 0 0,0 0 0 0 0,0 0 0 0 0,0 0-1 0 0,1 0 1 0 0,-1-1 0 0 0,0 1 0 0 0,0 0-1 0 0,0 0 1 0 0,0 0 0 0 0,0 0 0 0 0,-1 0 0 0 0,1-1-1 0 0,0 2-93 0 0,-1-1 23 0 0,0 0 0 0 0,1 1 0 0 0,-1-1 0 0 0,0 0 0 0 0,0 0 0 0 0,0 0 0 0 0,0 0 0 0 0,0 0 0 0 0,0 0 0 0 0,-1 0-1 0 0,1 0 1 0 0,0-1 0 0 0,0 1 0 0 0,-1 0-23 0 0,-5 2-5 0 0,0 0-1 0 0,0-1 1 0 0,0 0 0 0 0,0 0-1 0 0,-5 0 6 0 0,-9 2-1505 0 0,0-2 0 0 0,-17 1 1505 0 0,16-3-7453 0 0</inkml:trace>
  <inkml:trace contextRef="#ctx0" brushRef="#br2" timeOffset="74361.341">4906 2995 8952 0 0,'0'0'200'0'0,"0"0"33"0"0,0 0 15 0 0,0 1-36 0 0,3 3-127 0 0,-3-3 130 0 0,0-1 48 0 0,0 0 1 0 0,0 0 14 0 0,0 0 64 0 0,0 0 30 0 0,0 0 4 0 0,0 0 37 0 0,0 0 156 0 0,0 0 67 0 0,0 1-425 0 0,-1 1-1 0 0,0 0 1 0 0,1-1 0 0 0,-1 1-1 0 0,0-1 1 0 0,0 1 0 0 0,0-1-1 0 0,0 0 1 0 0,0 1-1 0 0,0-1 1 0 0,0 0 0 0 0,0 0-1 0 0,-1 0 1 0 0,1 0 0 0 0,0 0-1 0 0,-1 0 1 0 0,1 0-1 0 0,-1 0-210 0 0,0 1-50 0 0,1-2 113 0 0,0 0-1 0 0,0 1 1 0 0,1-1-1 0 0,-1 1 1 0 0,0-1-1 0 0,0 1 1 0 0,1 0-1 0 0,-1-1 1 0 0,0 1-1 0 0,1 0 1 0 0,-1-1-1 0 0,1 1 1 0 0,-1 0-1 0 0,1 0 1 0 0,-1 0-63 0 0,-6 10 905 0 0,3-8-886 0 0,0 1 0 0 0,0-1 0 0 0,0-1 1 0 0,0 1-1 0 0,0-1 0 0 0,-1 1 0 0 0,0-1 0 0 0,1 0 0 0 0,-1-1 0 0 0,0 1 0 0 0,0-1 0 0 0,0 0 1 0 0,0 0-20 0 0,-14 4 398 0 0,-7 1-142 0 0,0-1 0 0 0,0-1 0 0 0,0-1 1 0 0,-15-1-257 0 0,4 0 136 0 0,-50 1 280 0 0,-16-4-416 0 0,10 0 13 0 0,-168 1-13 0 0,160 5 0 0 0,115-6-832 0 0,-1-1-1 0 0,0 0 1 0 0,8-3 832 0 0,24-9-4544 0 0,-29 5-910 0 0</inkml:trace>
  <inkml:trace contextRef="#ctx0" brushRef="#br2" timeOffset="74785.08">4132 2929 11976 0 0,'0'0'266'0'0,"0"0"44"0"0,0 0 15 0 0,0 0-26 0 0,0 0-127 0 0,0 0 204 0 0,0 0 110 0 0,0 0 24 0 0,0 0 2 0 0,0 0 0 0 0,0 0 0 0 0,0 0-1 0 0,-3 11 97 0 0,0-6-467 0 0,1-1-1 0 0,-1 0 0 0 0,0 1 0 0 0,0-1 1 0 0,0 0-1 0 0,0 0 0 0 0,-1-1 0 0 0,0 1 1 0 0,0-1-1 0 0,0 0 0 0 0,-2 2-140 0 0,-12 6 332 0 0,0 0 0 0 0,-6 1-332 0 0,-2 2-159 0 0,2 1 826 0 0,0 2 0 0 0,0 1-667 0 0,-7 5 714 0 0,16-9-714 0 0,14-13 0 0 0,0 0 0 0 0,0 0 0 0 0,0 0 0 0 0,0 0 0 0 0,0 0 0 0 0,1 0 0 0 0,-1 0 0 0 0,0 1 0 0 0,1-1 0 0 0,-1 0 0 0 0,1 0 0 0 0,0 1 0 0 0,-1-1 0 0 0,1 0 0 0 0,0 1 0 0 0,0-1 0 0 0,0 0 0 0 0,-1 1 0 0 0,2-1 0 0 0,-1 1 0 0 0,0-1 0 0 0,0 0 0 0 0,0 1 0 0 0,1-1 0 0 0,-1 0 0 0 0,0 1 0 0 0,1-1 0 0 0,-1 0 0 0 0,1 0 0 0 0,0 1 0 0 0,-1-1 0 0 0,1 0 0 0 0,0 1 0 0 0,1 2 0 0 0,0-1 0 0 0,0 1 0 0 0,0-1 0 0 0,1 0 0 0 0,-1 0 0 0 0,1 0 0 0 0,-1 0 0 0 0,1 0 0 0 0,0 0 0 0 0,0-1 0 0 0,1 1 0 0 0,-1-1 0 0 0,0 0 0 0 0,1 0 0 0 0,2 1 0 0 0,4 2-365 0 0,0 0 0 0 0,1-1 0 0 0,-1 0 0 0 0,1-1 0 0 0,0 0 0 0 0,0 0 0 0 0,0-1 0 0 0,4-1 365 0 0,-2 1-1357 0 0,1-1 0 0 0,-1-1 0 0 0,1 0 0 0 0,0-1 0 0 0,5-1 1357 0 0,-3-1-2046 0 0</inkml:trace>
  <inkml:trace contextRef="#ctx0" brushRef="#br2" timeOffset="75163.9">4613 2967 2304 0 0,'0'0'600'0'0,"0"0"1680"0"0,0 0 736 0 0,0 0 148 0 0,0 0-394 0 0,0 0-1780 0 0,1 8-762 0 0,0-5-151 0 0,1 0 0 0 0,-1-1 0 0 0,1 1 0 0 0,0-1 0 0 0,0 1 0 0 0,0-1 1 0 0,0 0-1 0 0,0 1 0 0 0,1-1 0 0 0,-1 0 0 0 0,0 0 0 0 0,1-1 1 0 0,1 2-78 0 0,7 3 953 0 0,1-1 0 0 0,10 4-953 0 0,-13-5 292 0 0,-1-1 0 0 0,1 1 0 0 0,-1 0 0 0 0,2 3-292 0 0,-8-7 5 0 0,0 2-4 0 0,0-1-1 0 0,0 0 1 0 0,0 1-1 0 0,-1-1 1 0 0,1 1-1 0 0,0-1 1 0 0,-1 1-1 0 0,1 0 0 0 0,-1 0 1 0 0,1 0-1 0 0,-1 0 0 0 0,-1 0 49 0 0,0 0 0 0 0,0 0 0 0 0,0 0 0 0 0,0 0 0 0 0,0-1 0 0 0,-1 1-1 0 0,1 0 1 0 0,-1 0 0 0 0,1-1 0 0 0,-1 1 0 0 0,0 0 0 0 0,0-1 0 0 0,0 1-1 0 0,0 0 1 0 0,0-1 0 0 0,0 1 0 0 0,0-1 0 0 0,0 0 0 0 0,0 1 0 0 0,-1-1-49 0 0,-5 6 413 0 0,-1 0 0 0 0,0-1 0 0 0,-3 2-413 0 0,1-1-185 0 0,8-6 185 0 0,-6 6 0 0 0,0-1 0 0 0,-1 0 0 0 0,0 0 0 0 0,-1-1 0 0 0,1 0 0 0 0,-10 3 0 0 0,7-8-1293 0 0,10 0-2537 0 0,2 0-2310 0 0</inkml:trace>
  <inkml:trace contextRef="#ctx0" brushRef="#br2" timeOffset="75598.783">4388 2491 13824 0 0,'-1'0'74'0'0,"1"-1"1"0"0,-1 0-1 0 0,0 1 1 0 0,1-1 0 0 0,-1 0-1 0 0,1 0 1 0 0,-1 0-1 0 0,1 1 1 0 0,0-1-1 0 0,-1 0 1 0 0,1 0 0 0 0,0 0-1 0 0,-1 0 1 0 0,1 0-1 0 0,0 0-74 0 0,-3-9 378 0 0,3 9-248 0 0,-6-6-386 0 0,6 7 308 0 0,0 0 0 0 0,0 0 0 0 0,0 0 0 0 0,0-1 0 0 0,0 1 0 0 0,0 0 0 0 0,0 0 1 0 0,-1 0-1 0 0,1-1 0 0 0,0 1 0 0 0,0 0 0 0 0,0 0 0 0 0,0 0 0 0 0,0-1 0 0 0,0 1 0 0 0,0 0 0 0 0,0 0 1 0 0,0-1-1 0 0,0 1 0 0 0,0 0 0 0 0,0 0 0 0 0,0 0 0 0 0,0-1 0 0 0,0 1 0 0 0,1 0 0 0 0,-1 0 1 0 0,0 0-1 0 0,0-1 0 0 0,0 1 0 0 0,0 0 0 0 0,0 0 0 0 0,0 0 0 0 0,0 0 0 0 0,1-1 0 0 0,-1 1 0 0 0,0 0 1 0 0,0 0-1 0 0,0 0 0 0 0,0 0 0 0 0,1 0 0 0 0,-1 0 0 0 0,0-1 0 0 0,0 1-52 0 0,2 0 92 0 0,-1 0-1 0 0,1 0 1 0 0,-1 0-1 0 0,1 1 1 0 0,-1-1-1 0 0,1 0 1 0 0,-1 1-1 0 0,0-1 1 0 0,1 0-1 0 0,-1 1 1 0 0,0 0 0 0 0,1-1-1 0 0,-1 1 1 0 0,0 0-1 0 0,0 0 1 0 0,1 0-92 0 0,4 2 190 0 0,2 2-72 0 0,1 1 1 0 0,-1 1-1 0 0,-1-1 0 0 0,1 1 1 0 0,-1 1-1 0 0,0-1 1 0 0,-1 1-1 0 0,2 2-118 0 0,8 10 119 0 0,-7-11-202 0 0,-1 2 0 0 0,0-1-1 0 0,0 1 1 0 0,-1 1 0 0 0,-1-1-1 0 0,0 1 1 0 0,4 13 83 0 0,-8-21 75 0 0,-1 0 0 0 0,0 0 1 0 0,0 1-1 0 0,0-1 1 0 0,0 1-1 0 0,-1-1 0 0 0,0 1 1 0 0,0-1-1 0 0,0 1 0 0 0,0-1 1 0 0,-1 1-1 0 0,0-1 0 0 0,0 1 1 0 0,0-1-1 0 0,0 0 0 0 0,-1 1 1 0 0,1-1-1 0 0,-1 0 0 0 0,0 0 1 0 0,-1 0-1 0 0,1 0 0 0 0,-1-1 1 0 0,1 1-1 0 0,-1 0 0 0 0,0-1-75 0 0,-2 2 2 0 0,0 0-1 0 0,0 0 0 0 0,0 0 1 0 0,0 0-1 0 0,-1-1 0 0 0,0 0 1 0 0,0 0-1 0 0,0-1 0 0 0,0 0 1 0 0,0 0-1 0 0,-1 0 0 0 0,-3 1-1 0 0,7-4 47 0 0,0 1 0 0 0,0 0 0 0 0,0-1 0 0 0,0 1 0 0 0,0-1 0 0 0,0 0 0 0 0,0 0 0 0 0,0 0 0 0 0,0-1 0 0 0,0 1 0 0 0,0-1 0 0 0,1 1 0 0 0,-3-2-47 0 0,4 2 40 0 0,0-1 0 0 0,0 1 0 0 0,0-1 0 0 0,0 0 0 0 0,1 0 0 0 0,-1 1 0 0 0,0-1 0 0 0,0 0 0 0 0,0 0 0 0 0,1 0-1 0 0,-1 0 1 0 0,0 0 0 0 0,1 1 0 0 0,-1-1 0 0 0,1-1 0 0 0,0 1 0 0 0,-1 0 0 0 0,1 0 0 0 0,0 0 0 0 0,-1 0 0 0 0,1 0 0 0 0,0 0-1 0 0,0 0 1 0 0,0 0 0 0 0,0 0 0 0 0,0-1 0 0 0,0 1 0 0 0,0 0 0 0 0,0 0 0 0 0,1 0 0 0 0,-1 0 0 0 0,0 0 0 0 0,1 0-1 0 0,-1 0 1 0 0,1 0 0 0 0,-1-1-40 0 0,5-7 0 0 0,-1-1 0 0 0,2 1 0 0 0,-1 0 0 0 0,1 0 0 0 0,0 1 0 0 0,1 0 0 0 0,0 0 0 0 0,3-2 0 0 0,12-15 0 0 0,27-30-381 0 0,5-2 381 0 0,0 2-2127 0 0,-36 36 1099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8:45.567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1935 10136 0 0,'0'0'230'0'0,"0"0"30"0"0,0 0 19 0 0,0 1-40 0 0,0 4-191 0 0,-2 0 29 0 0,2-4 316 0 0,0-1 106 0 0,0 0 12 0 0,0 0 1 0 0,0 0-400 0 0,0 0 1 0 0,0 1-1 0 0,0-1 1 0 0,0 0-1 0 0,0 0 1 0 0,0 1-1 0 0,0-1 1 0 0,0 0-1 0 0,0 0 1 0 0,0 1-1 0 0,0-1 1 0 0,0 0-1 0 0,0 0 1 0 0,0 1-1 0 0,0-1 1 0 0,0 0-1 0 0,0 0 1 0 0,0 1-1 0 0,0-1 1 0 0,1 0-1 0 0,-1 0 1 0 0,0 0-1 0 0,0 1 1 0 0,0-1-1 0 0,0 0 1 0 0,1 0-1 0 0,-1 0 1 0 0,0 1-1 0 0,0-1 1 0 0,0 0-1 0 0,1 0 1 0 0,-1 0-1 0 0,0 0 1 0 0,0 0-1 0 0,1 0-112 0 0,8-4 620 0 0,-7 3-672 0 0,0-1-1 0 0,0 0 1 0 0,-1 0 0 0 0,1 0 0 0 0,0-1 0 0 0,-1 1-1 0 0,1-1 53 0 0,4-12 417 0 0,-2-1 0 0 0,0 1 0 0 0,-1-1 0 0 0,0 0 0 0 0,-1-14-417 0 0,4-20-37 0 0,0 7 37 0 0,-5 28 0 0 0,1-1 0 0 0,1 1 0 0 0,0 0 0 0 0,1 0 0 0 0,1 0 0 0 0,0 1 0 0 0,4-7 0 0 0,4-7 0 0 0,-13 28 0 0 0,0 0 0 0 0,0 0 0 0 0,0-1 0 0 0,0 1 0 0 0,1 0 0 0 0,-1 0 0 0 0,0-1 0 0 0,0 1 0 0 0,1 0 0 0 0,-1 0 0 0 0,0 0 0 0 0,0-1 0 0 0,1 1 0 0 0,-1 0 0 0 0,0 0 0 0 0,0 0 0 0 0,1 0 0 0 0,-1 0 0 0 0,0 0 0 0 0,0 0 0 0 0,1 0 0 0 0,-1-1 0 0 0,0 1 0 0 0,1 0 0 0 0,-1 0 0 0 0,0 0 0 0 0,1 0 0 0 0,-1 1 0 0 0,0-1 0 0 0,0 0 0 0 0,1 0 0 0 0,-1 0 0 0 0,0 0 0 0 0,1 0 0 0 0,-1 0 0 0 0,0 0 0 0 0,0 0 0 0 0,1 1 0 0 0,-1-1 0 0 0,0 0 0 0 0,0 0 0 0 0,1 0 0 0 0,-1 1 0 0 0,0-1 0 0 0,0 0 0 0 0,0 0 0 0 0,1 0 0 0 0,-1 1 0 0 0,0-1 0 0 0,0 0 0 0 0,0 1 0 0 0,0-1 0 0 0,10 10 0 0 0,-1 1 0 0 0,0 0 0 0 0,-1 0 0 0 0,0 1 0 0 0,-1 0 0 0 0,0 0 0 0 0,-1 1 0 0 0,1 5 0 0 0,5 12 0 0 0,14 29 0 0 0,-4 1 0 0 0,-18-52 7 0 0,0 1 13 0 0,0 0 0 0 0,1 0 0 0 0,5 7-20 0 0,-9-14 5 0 0,0-3 38 0 0,-1 1-1 0 0,1 0 1 0 0,-1 0-1 0 0,1 0 1 0 0,-1 0-1 0 0,1 0 1 0 0,-1-1-1 0 0,1 1 1 0 0,-1 0-1 0 0,0 0 1 0 0,1-1-1 0 0,-1 1 1 0 0,1 0-1 0 0,-1-1 1 0 0,0 1-1 0 0,1 0 1 0 0,-1-1-1 0 0,1 1-42 0 0,-1-1 94 0 0,2-2 18 0 0,0 0-1 0 0,-1 0 1 0 0,1-1-1 0 0,-1 1 1 0 0,0-1-1 0 0,0 0 1 0 0,0 1 0 0 0,0-1-1 0 0,0 0 1 0 0,-1-1-112 0 0,3-10 1 0 0,1-4 780 0 0,-2 0-1 0 0,1-18-780 0 0,3-17 487 0 0,5-47-487 0 0,-10 75 0 0 0,-1 21 0 0 0,1-1 0 0 0,-1 0 0 0 0,1 1 0 0 0,0-1 0 0 0,1-3 0 0 0,-2 9-69 0 0,0-1-1 0 0,0 1 1 0 0,0 0-1 0 0,0-1 1 0 0,0 1 0 0 0,0-1-1 0 0,0 1 1 0 0,0-1-1 0 0,1 1 1 0 0,-1-1-1 0 0,0 1 1 0 0,0 0-1 0 0,0-1 1 0 0,1 1 0 0 0,-1 0-1 0 0,0-1 1 0 0,1 1-1 0 0,-1 0 1 0 0,0-1-1 0 0,1 1 1 0 0,-1 0-1 0 0,0-1 1 0 0,1 1 0 0 0,-1 0-1 0 0,0 0 1 0 0,1 0-1 0 0,-1-1 1 0 0,1 1-1 0 0,-1 0 1 0 0,1 0-1 0 0,-1 0 1 0 0,1 0-1 0 0,-1 0 1 0 0,0 0 0 0 0,1 0-1 0 0,-1 0 1 0 0,1 0-1 0 0,-1 0 1 0 0,1 0-1 0 0,-1 0 70 0 0,2 0-439 0 0,-1 1 0 0 0,0 0 0 0 0,0 0-1 0 0,0-1 1 0 0,0 1 0 0 0,0 0 0 0 0,0 0-1 0 0,0 0 1 0 0,-1 0 0 0 0,2 1 439 0 0,2 5-6141 0 0</inkml:trace>
  <inkml:trace contextRef="#ctx0" brushRef="#br0" timeOffset="335.7">456 1773 11976 0 0,'0'0'546'0'0,"0"0"-10"0"0,7-18-322 0 0,4 5 91 0 0,-9 10-78 0 0,1-1 0 0 0,0 1 0 0 0,0-1 0 0 0,0 1 0 0 0,0 0 0 0 0,0 0 0 0 0,1 1 0 0 0,-1-1 0 0 0,1 0 1 0 0,0 1-1 0 0,0 0 0 0 0,0 0 0 0 0,0 0 0 0 0,0 1 0 0 0,0-1 0 0 0,5 0-227 0 0,-9 2 4 0 0,0 0-1 0 0,1 0 0 0 0,-1 0 1 0 0,0 0-1 0 0,1-1 0 0 0,-1 1 1 0 0,0 0-1 0 0,1 0 1 0 0,-1 0-1 0 0,0 0 0 0 0,1 0 1 0 0,-1 0-1 0 0,0 0 0 0 0,1 0 1 0 0,-1 0-1 0 0,0 0 1 0 0,1 0-1 0 0,-1 1 0 0 0,0-1 1 0 0,1 0-1 0 0,-1 0 0 0 0,0 0 1 0 0,1 0-1 0 0,-1 1 1 0 0,0-1-1 0 0,1 0 0 0 0,-1 0 1 0 0,0 0-1 0 0,0 1 0 0 0,1-1 1 0 0,-1 0-1 0 0,0 0 1 0 0,0 1-1 0 0,0-1 0 0 0,1 0 1 0 0,-1 1-1 0 0,0-1 0 0 0,0 0 1 0 0,0 1-1 0 0,0-1 1 0 0,0 0-1 0 0,1 1 0 0 0,-1-1 1 0 0,0 0-1 0 0,0 1 0 0 0,0-1 1 0 0,0 0-1 0 0,0 1 1 0 0,0-1-5 0 0,0 3 39 0 0,1 0 0 0 0,0 1 0 0 0,-1-1 0 0 0,0 0-1 0 0,0 0 1 0 0,0 0 0 0 0,0 0 0 0 0,0 1 0 0 0,0-1 0 0 0,-1 0-1 0 0,0 0 1 0 0,0 0 0 0 0,0 1-38 0 0,-16 39 1391 0 0,-8-1-1226 0 0,20-33-165 0 0,0 1 0 0 0,0-2 0 0 0,-2 4 0 0 0,-12 18 0 0 0,19-30 0 0 0,0 0 0 0 0,0 1 0 0 0,0-1 0 0 0,0 0 0 0 0,0 0 0 0 0,0 1 0 0 0,0-1 0 0 0,0 0 0 0 0,0 0 0 0 0,0 1 0 0 0,-1-1 0 0 0,1 0 0 0 0,0 0 0 0 0,0 1 0 0 0,1-1 0 0 0,-1 0 0 0 0,0 1 0 0 0,0-1 0 0 0,0 0 0 0 0,0 0 0 0 0,0 1 0 0 0,0-1 0 0 0,0 0 0 0 0,0 0 0 0 0,0 1 0 0 0,1-1 0 0 0,-1 0 0 0 0,0 0 0 0 0,0 0 0 0 0,0 1 0 0 0,0-1 0 0 0,1 0 0 0 0,-1 0 0 0 0,0 0 0 0 0,0 0 0 0 0,0 1 0 0 0,1-1 0 0 0,-1 0 0 0 0,0 0 0 0 0,0 0 0 0 0,1 0 0 0 0,8 2 0 0 0,-9-2 0 0 0,3 0 0 0 0,0 0 0 0 0,0 0 0 0 0,0 0 0 0 0,0-1 0 0 0,0 1 0 0 0,0-1 0 0 0,-1 0 0 0 0,1 0 0 0 0,1 0 0 0 0,7-3 0 0 0,134-33 0 0 0,-122 30 0 0 0,2 0 0 0 0</inkml:trace>
  <inkml:trace contextRef="#ctx0" brushRef="#br0" timeOffset="-5507.969">955 5854 1840 0 0,'-13'-14'6414'0'0,"13"14"-6370"0"0,-1-1-1 0 0,1 0 0 0 0,-1 1 0 0 0,1-1 0 0 0,0 0 0 0 0,-1 0 1 0 0,1 1-1 0 0,0-1 0 0 0,-1 0 0 0 0,1 0 0 0 0,0 1 1 0 0,0-1-1 0 0,0 0 0 0 0,0 0 0 0 0,0 1 0 0 0,0-1 0 0 0,0 0 1 0 0,0 0-44 0 0,-2-10 3210 0 0,3 12-3204 0 0,0 0 0 0 0,0 0-1 0 0,0 0 1 0 0,0-1 0 0 0,0 1-1 0 0,0 0 1 0 0,0-1 0 0 0,1 1-1 0 0,-1-1 1 0 0,0 1 0 0 0,0-1-1 0 0,1 0 1 0 0,-1 1-1 0 0,0-1 1 0 0,1 0-6 0 0,19 3-13 0 0,-20-3 19 0 0,9 1 29 0 0,8 2 94 0 0,0-1 0 0 0,0-1 0 0 0,0-1 1 0 0,9-1-130 0 0,-6 0 119 0 0,0 0 1 0 0,13 3-120 0 0,12 0 70 0 0,-12-1-174 0 0,27 6 104 0 0,-38-4-140 0 0,-16-3 187 0 0,0 0-1 0 0,0 0 1 0 0,1 0 0 0 0,1-1-47 0 0,16-1 138 0 0,140-6 18 0 0,-146 8-100 0 0,-1 0 0 0 0,0 1 0 0 0,5 2-56 0 0,36 1 286 0 0,-12-2-445 0 0,-28 0 94 0 0,1-2 1 0 0,7 0 64 0 0,85-4 117 0 0,-64 2-96 0 0,1 2 0 0 0,8 2-21 0 0,32 1 107 0 0,71 3-53 0 0,39-12-1 0 0,-141 7-80 0 0,0 2 1 0 0,4 4 26 0 0,-18-4 0 0 0,0-1 0 0 0,20-3 0 0 0,-7 0 10 0 0,-28 0 42 0 0,-16 1-52 0 0,0-1 1 0 0,0 2 0 0 0,0 0-1 0 0,64 4 68 0 0,5 1 8 0 0,1-1-38 0 0,-29-2 4 0 0,-4-1-38 0 0,39-4-4 0 0,-40 0-20 0 0,45 4 20 0 0,-31 0 3 0 0,11 2-20 0 0,-45-2-6 0 0,0-2 0 0 0,0-1 1 0 0,6-2 22 0 0,43 0 2 0 0,40 3 62 0 0,-22 8-64 0 0,53-15 0 0 0,-133 6 0 0 0,17-1 3 0 0,38-3 29 0 0,1 3-1 0 0,38 4-31 0 0,-66 0-60 0 0,21-2 60 0 0,-17-1 74 0 0,62-7-154 0 0,-21 9 80 0 0,29 5 0 0 0,-12 0 0 0 0,-92-5 8 0 0,0-1 0 0 0,1-1 0 0 0,6-1-8 0 0,27-1 29 0 0,-14 2-16 0 0,24-5-13 0 0,-35 2-1 0 0,1 2 1 0 0,-1 1-1 0 0,1 1 1 0 0,-1 1 0 0 0,2 1 0 0 0,23 2 0 0 0,1-2 0 0 0,23-2 0 0 0,-20-1 0 0 0,79-1 0 0 0,175 2 0 0 0,-254-4 0 0 0,-36 2 0 0 0,1 1 0 0 0,-1 1 0 0 0,7 1 0 0 0,-13-1 0 0 0,0 0 0 0 0,0-1 0 0 0,5-1 0 0 0,18-1 0 0 0,5 3 0 0 0,12 0 0 0 0,9 2 0 0 0,-23 0 0 0 0,0-1 0 0 0,20-4 0 0 0,5-2 0 0 0,-13 0 0 0 0,18 2 0 0 0,-30 1 0 0 0,16 1 0 0 0,82 4 0 0 0,-112-3 0 0 0,60-2 0 0 0,-12 1 0 0 0,21 3 0 0 0,-71-2 0 0 0,6 1 0 0 0,-8 1 0 0 0,1 0 0 0 0,8-1 0 0 0,24 2 0 0 0,-24 0 0 0 0,-1-2 0 0 0,16-1 0 0 0,-11-1 0 0 0,59-4-64 0 0,-77 5 64 0 0,8 0 0 0 0,-17 0 0 0 0,0-1 0 0 0,0 1 0 0 0,0 1 0 0 0,0-1 0 0 0,0 0 0 0 0,1 1 0 0 0,-1 0 0 0 0,0-1 0 0 0,0 1 0 0 0,0-1 0 0 0,0 0 0 0 0,3-1 0 0 0,3 1 0 0 0,-1-1 0 0 0,1 1 0 0 0,-1 0 0 0 0,0 1 0 0 0,1 0 0 0 0,4 2 0 0 0,-4-2 0 0 0,9 1 148 0 0,-14-4-47 0 0,-12-2-54 0 0,-21-7-80 0 0,0 1 0 0 0,-7 0 33 0 0,-11-4 2 0 0,-73-22 78 0 0,94 25-57 0 0,20 8-16 0 0,1 1 0 0 0,-1 0-1 0 0,0 0 1 0 0,0 0 0 0 0,0 1 0 0 0,-3-1-7 0 0,5 1 0 0 0,-1 0 0 0 0,1-1 0 0 0,0 1 0 0 0,0-1 0 0 0,0 1 0 0 0,0-1 0 0 0,0 0 0 0 0,0 0 0 0 0,0 0 0 0 0,1 0 0 0 0,-1-1 0 0 0,1 1 0 0 0,-2-3 0 0 0,4 5 0 0 0,0 0 0 0 0,0 0 0 0 0,0-1 0 0 0,-1 1 0 0 0,1 0 0 0 0,0-1 0 0 0,0 1 0 0 0,0 0 0 0 0,0-1 0 0 0,0 1 0 0 0,0 0 0 0 0,0-1 0 0 0,0 1 0 0 0,0-1 0 0 0,0 1 0 0 0,0 0 0 0 0,0-1 0 0 0,0 1 0 0 0,0 0 0 0 0,0-1 0 0 0,0 1 0 0 0,0 0 0 0 0,0-1 0 0 0,0 1 0 0 0,1 0 0 0 0,-1-1 0 0 0,0 1 0 0 0,0 0 0 0 0,0 0 0 0 0,1-1 0 0 0,-1 1 0 0 0,0 0 0 0 0,0 0 0 0 0,1-1 0 0 0,-1 1 0 0 0,0 0 0 0 0,1 0 0 0 0,-1 0 0 0 0,0-1 0 0 0,0 1 0 0 0,1 0 0 0 0,-1 0 0 0 0,0 0 0 0 0,1 0 0 0 0,-1 0 0 0 0,1 0 0 0 0,-1 0 0 0 0,0 0 0 0 0,1 0 0 0 0,-1 0 0 0 0,0 0 0 0 0,1 0 0 0 0,32 4-14 0 0,-31-4-5 0 0,1 1 0 0 0,0-1-1 0 0,-1 1 1 0 0,1-1 0 0 0,0 1-1 0 0,-1 0 1 0 0,1 0 0 0 0,-1 0-1 0 0,1 0 1 0 0,-1 0 0 0 0,0 1-1 0 0,1-1 1 0 0,-1 1 19 0 0,28 25-26 0 0,-14-11-6 0 0,14 10-26 0 0,8 7-1 0 0,26 18 59 0 0,-60-48 1 0 0,0 0 0 0 0,1 0 0 0 0,-1 1 0 0 0,-1-1 0 0 0,1 1 1 0 0,0 0-1 0 0,-1 0 0 0 0,0 1 0 0 0,2 2-1 0 0,-4-6 12 0 0,-1 0-1 0 0,0 0 0 0 0,0 0 1 0 0,0 0-1 0 0,0 0 1 0 0,0 0-1 0 0,0 0 0 0 0,0 0 1 0 0,-1 0-1 0 0,1 0 1 0 0,0 0-1 0 0,0 0 0 0 0,-1-1 1 0 0,1 1-1 0 0,-1 0 1 0 0,1 0-1 0 0,-1 0 0 0 0,1 0 1 0 0,-1-1-1 0 0,1 1 1 0 0,-1 0-1 0 0,0-1 0 0 0,1 1 1 0 0,-1 0-1 0 0,0-1 0 0 0,1 1 1 0 0,-1-1-1 0 0,0 1-11 0 0,-2 2 98 0 0,-1-1-1 0 0,1 0 1 0 0,-1 0-1 0 0,1 0 1 0 0,-4 1-98 0 0,-47 14 1188 0 0,-36 7-1188 0 0,29-9 145 0 0,24 1-1383 0 0,30-12-4146 0 0</inkml:trace>
  <inkml:trace contextRef="#ctx0" brushRef="#br0" timeOffset="-4745.891">8119 5704 2760 0 0,'6'-13'495'0'0,"11"-22"6464"0"0,0 1-4024 0 0,-17 34-2886 0 0,0 0 0 0 0,0 0 0 0 0,0 0 0 0 0,1-1 0 0 0,-1 1-1 0 0,0 0 1 0 0,0 0 0 0 0,0 0 0 0 0,0 0 0 0 0,1 0 0 0 0,-1-1 0 0 0,0 1 0 0 0,0 0 0 0 0,1 0 0 0 0,-1 0 0 0 0,0 0 0 0 0,0 0-1 0 0,1 0 1 0 0,-1 0 0 0 0,0 0 0 0 0,0 0 0 0 0,0 0 0 0 0,1 0 0 0 0,-1 0 0 0 0,0 0 0 0 0,0 0 0 0 0,1 0 0 0 0,-1 0 0 0 0,0 0-1 0 0,0 0 1 0 0,1 0 0 0 0,-1 0 0 0 0,0 0 0 0 0,0 1 0 0 0,1-1 0 0 0,-1 0 0 0 0,0 0 0 0 0,0 0 0 0 0,0 0 0 0 0,0 0 0 0 0,1 1 0 0 0,-1-1-1 0 0,0 0-48 0 0,6 7 381 0 0,-1 7-426 0 0,-1 0 1 0 0,0 1-1 0 0,-2 0 0 0 0,1 0 1 0 0,-2 0-1 0 0,0 0 45 0 0,1-8-13 0 0,-1 0 1 0 0,1 0 0 0 0,1 0-1 0 0,-1 0 1 0 0,1 0-1 0 0,1 0 1 0 0,-1-1-1 0 0,1 1 1 0 0,3 3 12 0 0,-2-1 1 0 0,0 0 1 0 0,0 0-1 0 0,0 0 0 0 0,-1 3-1 0 0,-2-10 56 0 0,-1 1 0 0 0,1-1 0 0 0,0 0 0 0 0,0 1-1 0 0,0-1 1 0 0,0 0 0 0 0,0 0 0 0 0,0 0 0 0 0,0-1 0 0 0,1 1 0 0 0,-1-1-1 0 0,1 1 1 0 0,-1-1 0 0 0,1 0 0 0 0,0 1 0 0 0,-1-2 0 0 0,1 1 0 0 0,0 0-1 0 0,1 0-54 0 0,-2-1 105 0 0,0 0 1 0 0,0 0 0 0 0,0-1 0 0 0,0 1 0 0 0,0 0 0 0 0,0-1-1 0 0,1 0 1 0 0,-1 1 0 0 0,0-1 0 0 0,0 0 0 0 0,-1 0 0 0 0,1 0 0 0 0,0 0-1 0 0,1-2-106 0 0,2 0 187 0 0,-1-1 0 0 0,0 0 0 0 0,0 0 0 0 0,0 0 0 0 0,-1-1-1 0 0,1 1 1 0 0,-1-1 0 0 0,0 0 0 0 0,0-1-187 0 0,6-13 262 0 0,-1 1 0 0 0,-1-1-262 0 0,4-9 146 0 0,11-35 100 0 0,-13 30-236 0 0,-7 22-14 0 0,1 1 1 0 0,1-1-1 0 0,-1 1 0 0 0,2 0 0 0 0,-1 0 1 0 0,4-3 3 0 0,-8 12-108 0 0,0 1 0 0 0,0 0-170 0 0,0 0-752 0 0,0 0-328 0 0,5 6-4648 0 0,-1 0 1013 0 0</inkml:trace>
  <inkml:trace contextRef="#ctx0" brushRef="#br0" timeOffset="-3844.878">8749 5771 2760 0 0,'0'0'308'0'0,"0"0"253"0"0,0 0 117 0 0,0 0 23 0 0,0 0 3 0 0,0 0 1 0 0,0 0 6 0 0,0 0 1 0 0,0 0-28 0 0,0 0-119 0 0,5 0 221 0 0,-5 0 2680 0 0,-6-1-3439 0 0,-1 0 0 0 0,0 1-1 0 0,1 0 1 0 0,-1 0 0 0 0,0 0 0 0 0,-1 1-27 0 0,-15 0 95 0 0,-44 5 1885 0 0,92-7-1677 0 0,0-1 1 0 0,12-4-304 0 0,27-5 117 0 0,-58 10-109 0 0,27-1-5 0 0,-31 1-3 0 0,10 3 0 0 0,-6 1-12 0 0,-2 5-36 0 0,-4-6 43 0 0,0 0 1 0 0,0 0 0 0 0,-1 0 0 0 0,1 1 0 0 0,-1-1 0 0 0,1 0 0 0 0,-1 0 0 0 0,0 0 0 0 0,1 0 0 0 0,-1 0 0 0 0,0 0 0 0 0,0 0 0 0 0,-1 0 0 0 0,1 0 0 0 0,-1 1 4 0 0,-24 26-69 0 0,17-20 63 0 0,-8 6 5 0 0,2 1-1 0 0,-1 1 1 0 0,1 1 1 0 0,9-12-1 0 0,0 1 0 0 0,0-1 1 0 0,-1 0-1 0 0,0 0 1 0 0,-10 8 56 0 0,-14 13 200 0 0,30-27-231 0 0,1 0-1 0 0,0 0 1 0 0,-1 1 0 0 0,1-1-1 0 0,0 0 1 0 0,-1 0 0 0 0,1 1-1 0 0,0-1 1 0 0,0 0 0 0 0,-1 0-1 0 0,1 1 1 0 0,0-1 0 0 0,0 0-1 0 0,0 0 1 0 0,0 1 0 0 0,-1-1-1 0 0,1 0 1 0 0,0 1 0 0 0,0-1-1 0 0,0 0 1 0 0,0 1 0 0 0,0-1-1 0 0,0 0 1 0 0,0 1 0 0 0,0-1-1 0 0,0 0 1 0 0,0 1-25 0 0,9 0 1202 0 0,8-1-948 0 0,23 1-24 0 0,-32-1-218 0 0,0-1 1 0 0,0 2 0 0 0,0-1-1 0 0,4 2-12 0 0,36 3 159 0 0,-14-2-70 0 0,-1-1-73 0 0,-20-2-3221 0 0,-13 0 1803 0 0</inkml:trace>
  <inkml:trace contextRef="#ctx0" brushRef="#br0" timeOffset="-3632.868">8533 5904 8752 0 0,'0'0'673'0'0,"11"-8"659"0"0,-7 7-794 0 0,0-1-1 0 0,1 1 1 0 0,-1 0-1 0 0,0 0 1 0 0,0 1-1 0 0,1-1 1 0 0,1 1-538 0 0,4-1 182 0 0,25-2-128 0 0,0 2-1 0 0,1 2 1 0 0,-1 1-1 0 0,25 5-53 0 0,1 0 20 0 0,-30-6-20 0 0</inkml:trace>
  <inkml:trace contextRef="#ctx0" brushRef="#br0" timeOffset="-1267.143">915 5791 2304 0 0,'0'0'101'0'0,"0"0"193"0"0,0 0 723 0 0,0 0 322 0 0,6 15 4027 0 0,-3 2-3845 0 0,-3-9 2446 0 0,0-7-3860 0 0,0-1-13 0 0,0 0 10 0 0,0 0 60 0 0,2-20 649 0 0,-1 9-611 0 0,0-1 0 0 0,-2 0-1 0 0,1 0 1 0 0,-2-7-202 0 0,1 10 25 0 0,-7-59 300 0 0,-5-88 472 0 0,6 26-264 0 0,4-47-227 0 0,3-115-259 0 0,12-53-47 0 0,-1 110 64 0 0,-3 25 0 0 0,-6-113 43 0 0,-4 169 18 0 0,4-12-433 0 0,-4-178-272 0 0,-6 236 1763 0 0,1 38-790 0 0,4-1-1 0 0,5-43-392 0 0,5 22 0 0 0,-5 59 0 0 0,-1 0 0 0 0,-2-22 0 0 0,-1-5 0 0 0,2 23 0 0 0,2 0 0 0 0,2-13 0 0 0,0 30 0 0 0,-2 12 0 0 0,-1 0 0 0 0,0 0 0 0 0,0-7 0 0 0,3-54-1992 0 0,-4 65 1992 0 0,0 1 0 0 0,0-1 0 0 0,1 1 0 0 0,-1-1 0 0 0,1 1 0 0 0,0 0 0 0 0,0 0 0 0 0,1-1 0 0 0,4-15 0 0 0,-6 19 0 0 0,0 0 0 0 0,0-1 0 0 0,1 1 0 0 0,-1 0 0 0 0,0-1 0 0 0,0 1 0 0 0,0-1 0 0 0,0 1 0 0 0,0 0 0 0 0,0-1 0 0 0,0 1 0 0 0,1-1 0 0 0,-1 1 0 0 0,0-1 0 0 0,0 1 0 0 0,-1 0 0 0 0,1-1 0 0 0,0 1 0 0 0,0-1 0 0 0,0 1 0 0 0,0 0 0 0 0,0-1 0 0 0,0 1 0 0 0,0-1 0 0 0,-1 1 0 0 0,1-1 0 0 0,0 1 0 0 0,-1 0 0 0 0,1-1 0 0 0,0 1 0 0 0,0 0 0 0 0,0 0 0 0 0,0-1 0 0 0,-1 1 0 0 0,1 0 0 0 0,0 0 0 0 0,0-1 0 0 0,-1 1 0 0 0,1 0 0 0 0,0 0 0 0 0,0 0 0 0 0,-1 0 0 0 0,1 0 0 0 0,0-1 0 0 0,-1 1 0 0 0,1 0 0 0 0,0 0 0 0 0,0 0 0 0 0,-1 0 0 0 0,1 0 0 0 0,0 0 0 0 0,-1 0 0 0 0,1 0 0 0 0,0 0 0 0 0,-1 0 0 0 0,1 0 0 0 0,0 0 0 0 0,0 0 0 0 0,-1 0 0 0 0,1 1 0 0 0,0-1 0 0 0,-1 0 0 0 0,1 0 0 0 0,0 0 0 0 0,0 0 0 0 0,-1 0 0 0 0,1 1 0 0 0,0-1 0 0 0,0 0 0 0 0,-1 0 0 0 0,1 0 0 0 0,0 1 0 0 0,0-1 0 0 0,0 0 0 0 0,0 0 0 0 0,-1 1 0 0 0,1-1 0 0 0,0 0 0 0 0,-1 1 0 0 0,0 0 0 0 0,-1 0 0 0 0,1 0 0 0 0,0 0 0 0 0,0 0 0 0 0,0 0 0 0 0,1 0 0 0 0,-1 1 0 0 0,0-1 0 0 0,0 0 0 0 0,1 0 0 0 0,-1 1 0 0 0,1-1 0 0 0,-1 1 0 0 0,-1 3 0 0 0,-43 64 0 0 0,-3-3 0 0 0,-40 43 0 0 0,78-98 0 0 0,6-6 0 0 0,0 0 0 0 0,-1 0 0 0 0,0 0 0 0 0,0-1 0 0 0,0 0 0 0 0,-1 1 0 0 0,4-5 0 0 0,-5 8 0 0 0,36-47 0 0 0,2 1 0 0 0,2 2 0 0 0,30-25 0 0 0,-35 34 0 0 0,-20 18 0 0 0,1 1 0 0 0,-1 0 0 0 0,2 0 0 0 0,-1 1 0 0 0,1 0 0 0 0,0 1 0 0 0,7-3 0 0 0,-15 8 0 0 0,0 0 0 0 0,1 0 0 0 0,0 0 0 0 0,-1 1 0 0 0,1-1 0 0 0,-1 1 0 0 0,1-1 0 0 0,0 1 0 0 0,-1 0 0 0 0,1 0 0 0 0,0 0 0 0 0,1 1 0 0 0,0 0 0 0 0,0 0 0 0 0,0 0 0 0 0,0 1 0 0 0,0 0 0 0 0,0-1 0 0 0,0 1 0 0 0,-1 1 0 0 0,1-1 0 0 0,1 2 0 0 0,1 0 0 0 0,16 16 0 0 0,-14-11 0 0 0,-7-8 0 0 0,0 1 0 0 0,0-1 0 0 0,0 0 0 0 0,1 1 0 0 0,-1-1 0 0 0,0 0 0 0 0,1 0 0 0 0,-1 0 0 0 0,1 0 0 0 0,0 0 0 0 0,0 0 0 0 0,1 0 0 0 0,0 1 0 0 0,0 0 0 0 0,-1 0 0 0 0,1 0 0 0 0,0 0 0 0 0,-1 1 0 0 0,1-1 0 0 0,0 1 0 0 0,19 17 0 0 0,-19-17 0 0 0,-2-2 0 0 0,1 0 0 0 0,0 0 0 0 0,-1 1 0 0 0,0-1 0 0 0,1 0 0 0 0,-1 1 0 0 0,0 0 0 0 0,0-1 0 0 0,0 1 0 0 0,1 0 0 0 0,-1-1 1 0 0,-1 0-1 0 0,1-1 0 0 0,-1 1 0 0 0,1-1 0 0 0,-1 1 0 0 0,1 0 0 0 0,-1 0 0 0 0,1-1 0 0 0,-1 1 0 0 0,0 0 1 0 0,1 0-1 0 0,-1-1 0 0 0,0 1 0 0 0,1 0 0 0 0,-1 0 0 0 0,0 0 0 0 0,0-1 0 0 0,0 1 0 0 0,0 0 0 0 0,0 0 1 0 0,0 0-1 0 0,0 0 0 0 0,-1 9-75 0 0,-1 4-2418 0 0,2-14-3645 0 0</inkml:trace>
  <inkml:trace contextRef="#ctx0" brushRef="#br0" timeOffset="27952.212">943 5730 3824 0 0,'0'0'175'0'0,"-4"7"382"0"0,2 7 921 0 0,2-12-932 0 0,-1 1 0 0 0,1 0 0 0 0,-1 0 0 0 0,1 0 0 0 0,0 0 0 0 0,0 0 0 0 0,1 0-546 0 0,-2-2 38 0 0,1-1 1 0 0,1 1-1 0 0,-1 0 1 0 0,0 0-1 0 0,0-1 1 0 0,0 1-1 0 0,0 0 1 0 0,1 0-1 0 0,-1-1 1 0 0,0 1-1 0 0,0 0 1 0 0,1-1-1 0 0,-1 1 1 0 0,1 0-1 0 0,-1-1 1 0 0,1 1-1 0 0,-1-1 1 0 0,1 1-1 0 0,-1 0 1 0 0,1-1-1 0 0,-1 1 1 0 0,1-1-1 0 0,0 0 1 0 0,-1 1-1 0 0,1-1-38 0 0,0 1 287 0 0,-1-1 8 0 0,0 0-274 0 0,1 1 0 0 0,-1-1 0 0 0,0 0 0 0 0,0 1 0 0 0,0-1 0 0 0,0 1 0 0 0,1-1 0 0 0,-1 0 1 0 0,0 1-1 0 0,0-1 0 0 0,1 0 0 0 0,-1 0 0 0 0,0 1 0 0 0,1-1 0 0 0,-1 0 0 0 0,0 0 0 0 0,1 1 0 0 0,-1-1 0 0 0,0 0 1 0 0,1 0-1 0 0,-1 0 0 0 0,1 0 0 0 0,-1 1 0 0 0,0-1 0 0 0,1 0 0 0 0,-1 0 0 0 0,1 0 0 0 0,-1 0 0 0 0,0 0-21 0 0,17 2 281 0 0,-10-1-4 0 0,-5-1-209 0 0,0 0 0 0 0,0 0 1 0 0,0-1-1 0 0,0 1 0 0 0,0-1 0 0 0,0 1 0 0 0,0-1 0 0 0,0 0 1 0 0,0 0-1 0 0,0 1 0 0 0,0-1 0 0 0,0-1-68 0 0,3 0 181 0 0,37-15-216 0 0,-39 16 43 0 0,-1 0 1 0 0,0 0-1 0 0,0-1 1 0 0,1 1-1 0 0,-1-1 0 0 0,0 1 1 0 0,0-1-1 0 0,0 0 1 0 0,0 0-1 0 0,0 0-8 0 0,14-11 135 0 0,-5 6-15 0 0,-1 0 0 0 0,0 0 1 0 0,7-7-121 0 0,-12 9 39 0 0,30-30 225 0 0,-14 12-123 0 0,70-74 203 0 0,-50 47-197 0 0,-23 29-99 0 0,-1 0 0 0 0,-1-1 1 0 0,3-6-49 0 0,4-5 79 0 0,80-110 401 0 0,-59 76-848 0 0,-3-2 368 0 0,-34 58 0 0 0,0 0 0 0 0,0-1 0 0 0,-1 1 0 0 0,4-13 0 0 0,11-13 0 0 0,-2 5 0 0 0,4-18 0 0 0,8-15 0 0 0,-13 25 0 0 0,2 0 0 0 0,1 1 0 0 0,3 0 0 0 0,-5 6 0 0 0,4-13 0 0 0,10-19 0 0 0,3 7 0 0 0,-19 30 0 0 0,0 0 0 0 0,11-27 0 0 0,-23 45 0 0 0,0 0 0 0 0,1 0 0 0 0,0 1 0 0 0,2-2 0 0 0,5-9 0 0 0,16-20 0 0 0,11-19 0 0 0,-31 45 0 0 0,0 1 0 0 0,6-5 0 0 0,-6 6 0 0 0,0 0 0 0 0,0 0 0 0 0,-1-2 0 0 0,72-114 1122 0 0,-64 103-2079 0 0,8-11 792 0 0,6-18 165 0 0,-22 40 109 0 0,1 1 0 0 0,0 0 1 0 0,1 1-1 0 0,1-2-109 0 0,13-15 946 0 0,-11 14-1106 0 0,1 0 0 0 0,3-2 160 0 0,-6 6-266 0 0,-1 1 0 0 0,0-2 0 0 0,0 1 1 0 0,6-12 265 0 0,-5 7 79 0 0,1 0 0 0 0,0 0 0 0 0,12-10-79 0 0,-5 6 1589 0 0,8-14-1589 0 0,-14 19 89 0 0,-1 0 0 0 0,6-3-89 0 0,21-24-13 0 0,-23 24 13 0 0,1 1 0 0 0,1 1 0 0 0,0 0 0 0 0,4 0 0 0 0,15-11 0 0 0,17-7 0 0 0,16-12 0 0 0,-54 36 0 0 0,0 1 0 0 0,0 0 0 0 0,1 1 0 0 0,0 1 0 0 0,14-4 0 0 0,15-2 0 0 0,33-5 0 0 0,3 6 0 0 0,-46 7 0 0 0,42-3 0 0 0,-58 8 0 0 0,0 0 0 0 0,0 1 0 0 0,0 1 0 0 0,0 1 0 0 0,0 1 0 0 0,0 1 0 0 0,-1 0 0 0 0,0 2 0 0 0,16 7 0 0 0,-11-5 0 0 0,21 10 0 0 0,-41-17 3 0 0,17 9 1434 0 0,16 12-1437 0 0,3 5 608 0 0,-28-19-608 0 0,1 0 0 0 0,1-1 0 0 0,-1 0 0 0 0,13 5 0 0 0,-14-7 0 0 0,1 2 0 0 0,-2-1 0 0 0,5 5 0 0 0,2 7 0 0 0,-4-5 0 0 0,-13-13 0 0 0,0 0 0 0 0,0 0 0 0 0,0-1 0 0 0,-1 1 0 0 0,1 0 0 0 0,0 0 0 0 0,-1 0 0 0 0,1 0 0 0 0,0 0 0 0 0,-1 0 0 0 0,1 0 0 0 0,-1 0 0 0 0,0 0 0 0 0,1 0 0 0 0,-1 0 0 0 0,0 0 0 0 0,1 0 0 0 0,-1 0 0 0 0,0 0 0 0 0,0 1 0 0 0,0-1 0 0 0,0 0 0 0 0,0 0 0 0 0,0 0 0 0 0,-1 0 0 0 0,1 2 0 0 0,1-2 0 0 0,-1 0 0 0 0,0 0 0 0 0,0 0 0 0 0,1-1 0 0 0,-1 1 0 0 0,0 0 0 0 0,1 0 0 0 0,-1 0 0 0 0,1 0 0 0 0,-1 0 0 0 0,1-1 0 0 0,0 1 0 0 0,-1 0 0 0 0,1 0 0 0 0,0-1 0 0 0,0 1 0 0 0,-1 0 0 0 0,1-1 0 0 0,-1 1 0 0 0,1 0 0 0 0,0-1 0 0 0,-1 1 0 0 0,1 0 0 0 0,-1-1 0 0 0,1 1 0 0 0,-1 0 0 0 0,0 0 0 0 0,1 0 0 0 0,-1 0 0 0 0,0-1 0 0 0,1 1 0 0 0,-1 1 0 0 0,-1 4 0 0 0,1-5 0 0 0,0-1 0 0 0,-1 1 0 0 0,1-1 0 0 0,0 1 0 0 0,0-1 0 0 0,0 1 0 0 0,0 0 0 0 0,0-1 0 0 0,0 1 0 0 0,0-1 0 0 0,0 1 0 0 0,0 0 0 0 0,0-1 0 0 0,1 1 0 0 0,-1-1 0 0 0,0 1 0 0 0,0-1 0 0 0,0 1 0 0 0,1-1 0 0 0,-1 1 0 0 0,0 0 0 0 0,1-1 0 0 0,13 16 0 0 0,-11-14 0 0 0,-1 0 0 0 0,1 1 0 0 0,-1 0 0 0 0,0-1 0 0 0,1 1 0 0 0,-1 0 0 0 0,0 0 0 0 0,0 2 0 0 0,-1-2 0 0 0,0-1 0 0 0,1 1 0 0 0,-1-1 0 0 0,1 0 0 0 0,0 1 0 0 0,-1-1 0 0 0,1 0 0 0 0,0 0 0 0 0,0 0 0 0 0,0 0 0 0 0,1 0 0 0 0,-1-1 0 0 0,0 1 0 0 0,1-1 0 0 0,0 1 0 0 0,-2-1 0 0 0,1 0 0 0 0,-1 0 0 0 0,1 1 0 0 0,-1-1 0 0 0,0 1 0 0 0,0-1 0 0 0,1 1 0 0 0,-1-1 0 0 0,0 1 0 0 0,0 0 0 0 0,-1-1 0 0 0,1 1 0 0 0,0 1 0 0 0,0 0 0 0 0,1-1 0 0 0,-1 1 0 0 0,0-1 0 0 0,1 0 0 0 0,-1 1 0 0 0,1-1 0 0 0,1 1 0 0 0,1 3 0 0 0,0-1 0 0 0,0 1 0 0 0,0 0 0 0 0,-1 0 0 0 0,0 0 0 0 0,2 6 0 0 0,1 3 0 0 0,-4-1 0 0 0,-2-13 0 0 0,0 0 0 0 0,0 0 0 0 0,0 0 0 0 0,0 0 0 0 0,0 0 0 0 0,0 0 0 0 0,0 0 0 0 0,0 1 0 0 0,0-1 0 0 0,1 0 0 0 0,-1 0 0 0 0,0 0 0 0 0,1 0 0 0 0,-1-1 0 0 0,1 1 0 0 0,0 1 0 0 0,7 6 0 0 0,-7-7 0 0 0,0 0 0 0 0,1 1 0 0 0,-1-1 0 0 0,0 0 0 0 0,0 1 0 0 0,0-1 0 0 0,0 1 0 0 0,0-1 0 0 0,0 1 0 0 0,-1 0 0 0 0,1-1 0 0 0,0 2 0 0 0,0 1 0 0 0,1-1 0 0 0,0 0 0 0 0,-1 1 0 0 0,1-1 0 0 0,0 0 0 0 0,0 0 0 0 0,1 0 0 0 0,0 0 0 0 0,0 1 0 0 0,0-1 0 0 0,-1 0 0 0 0,1 1 0 0 0,-1-1 0 0 0,0 1 0 0 0,1 1 0 0 0,12 21 0 0 0,-13-24 0 0 0,0 1 0 0 0,0 0 0 0 0,0-1 0 0 0,0 1 0 0 0,-1 0 0 0 0,1 0 0 0 0,-1 0 0 0 0,0 0 0 0 0,0 1 0 0 0,0-1 0 0 0,0 0 0 0 0,-1 1 0 0 0,1 0 0 0 0,0 0 0 0 0,1 0 0 0 0,-1 0 0 0 0,1 0 0 0 0,0-1 0 0 0,0 3 0 0 0,0-3 0 0 0,0 1 0 0 0,0 0 0 0 0,0 0 0 0 0,-1 0 0 0 0,0 0 0 0 0,1 4 0 0 0,-2-5 0 0 0,1 1 0 0 0,-1-1 0 0 0,1 0 0 0 0,-1 0 0 0 0,1 1 0 0 0,0-1 0 0 0,1 0 0 0 0,-1 0 0 0 0,0 0 0 0 0,1 0 0 0 0,1 1 0 0 0,-2-1 0 0 0,1 0 0 0 0,-1 0 0 0 0,1 1 0 0 0,-1-1 0 0 0,0 0 0 0 0,0 2 0 0 0,8 18 0 0 0,7 5 0 0 0,-13-22 0 0 0,0 0 0 0 0,0 0 0 0 0,0-1 0 0 0,1 0 0 0 0,0 1 0 0 0,0-1 0 0 0,-3-4 0 0 0,0 0 0 0 0,0 0 0 0 0,0 1 0 0 0,0-1 0 0 0,-1 1 0 0 0,1-1 0 0 0,-1 0 0 0 0,1 1 0 0 0,-1-1 0 0 0,1 1 0 0 0,-1 0 0 0 0,6 14 0 0 0,-3-11 0 0 0,0-1 0 0 0,0 2 0 0 0,-1-1 0 0 0,0 0 0 0 0,0 0 0 0 0,0 3 0 0 0,4 10 0 0 0,1-8 0 0 0,-6-10 0 0 0,0 1 0 0 0,-1 0 0 0 0,1 0 0 0 0,0 0 0 0 0,0 0 0 0 0,-1 0 0 0 0,1 0 0 0 0,-1 0 0 0 0,1 0 0 0 0,-1 0 0 0 0,1 0 0 0 0,-1 0 0 0 0,1 0 0 0 0,-1 1 0 0 0,0-1 0 0 0,0 0 0 0 0,0 2 0 0 0,0-1 0 0 0,0-1 0 0 0,0 1 0 0 0,0-1 0 0 0,0 1 0 0 0,0-1 0 0 0,0 0 0 0 0,0 1 0 0 0,1-1 0 0 0,-1 1 0 0 0,1-1 0 0 0,-1 0 0 0 0,1 1 0 0 0,-1-1 0 0 0,1 0 0 0 0,0 1 0 0 0,-1-1 0 0 0,1 0 0 0 0,0 0 0 0 0,0 0 0 0 0,0 0 0 0 0,0 0 0 0 0,0 1 0 0 0,0-1 0 0 0,0 1 0 0 0,1-1 0 0 0,-2 1 0 0 0,1-1 0 0 0,0 1 0 0 0,0 0 0 0 0,0-1 0 0 0,-1 1 0 0 0,1 0 0 0 0,0 1 0 0 0,-1-1 0 0 0,0 0 0 0 0,1 0 0 0 0,0 0 0 0 0,-1 0 0 0 0,1-1 0 0 0,0 1 0 0 0,0 0 0 0 0,0 0 0 0 0,0-1 0 0 0,1 1 0 0 0,-1-1 0 0 0,9 8 0 0 0,-8-8 0 0 0,0 0 0 0 0,-1 0 0 0 0,1 0 0 0 0,-1 0 0 0 0,0 0 0 0 0,1 1 0 0 0,-1-1 0 0 0,0 0 0 0 0,0 1 0 0 0,0-1 0 0 0,0 1 0 0 0,0 0 0 0 0,1 0 0 0 0,-2 0 0 0 0,1 1 0 0 0,0-1 0 0 0,0 0 0 0 0,0-1 0 0 0,0 1 0 0 0,0 0 0 0 0,0 0 0 0 0,1 0 0 0 0,-1-1 0 0 0,0 1 0 0 0,1 0 0 0 0,0-1 0 0 0,-1 0 0 0 0,1 1 0 0 0,0-1 0 0 0,5 5 0 0 0,-6-5 0 0 0,0 0 0 0 0,-1-1 0 0 0,1 1 0 0 0,0 0 0 0 0,-1 0 0 0 0,1 0 0 0 0,-1-1 0 0 0,1 1 0 0 0,-1 0 0 0 0,0 0 0 0 0,1 0 0 0 0,-1 0 0 0 0,0 0 0 0 0,1 0 0 0 0,-1 0 0 0 0,0 0 0 0 0,0 0 0 0 0,0 0 0 0 0,0 0 0 0 0,0 0 0 0 0,0 0 0 0 0,0 0 0 0 0,-1 0 0 0 0,1 0 0 0 0,0 0 0 0 0,0 1 0 0 0,0-1 0 0 0,0 0 0 0 0,0 0 0 0 0,0 0 0 0 0,0 0 0 0 0,1 0 0 0 0,-1 0 0 0 0,0 0 0 0 0,0 0 0 0 0,1 0 0 0 0,-1 1 0 0 0,1-1 0 0 0,-1-1 0 0 0,1 1 0 0 0,-1 0 0 0 0,1 0 0 0 0,0 0 0 0 0,-1 0 0 0 0,1 0 0 0 0,0 0 0 0 0,0 0 0 0 0,0 0 0 0 0,0 0 0 0 0,-1 0 0 0 0,1 0 0 0 0,-1 1 0 0 0,1-1 0 0 0,-1 0 0 0 0,1 0 0 0 0,-1 1 0 0 0,1-1 0 0 0,-1 0 0 0 0,0 0 0 0 0,0 1 0 0 0,0-1 0 0 0,0 0 0 0 0,0 1 0 0 0,0-1 0 0 0,0 0 0 0 0,0 1 0 0 0,-1 0 0 0 0,1-1 0 0 0,0 1 0 0 0,0 0 0 0 0,0-1 0 0 0,0 1 0 0 0,0 0 0 0 0,0-1 0 0 0,0 1 0 0 0,0-1 0 0 0,1 1 0 0 0,-1 0 0 0 0,1-1 0 0 0,-1 1 0 0 0,1-1 0 0 0,0 1 0 0 0,0-1 0 0 0,0 0 0 0 0,0 1 0 0 0,-1-1 0 0 0,1 1 0 0 0,0-1 0 0 0,0 1 0 0 0,-1 0 0 0 0,1-1 0 0 0,-1 1 0 0 0,1-1 0 0 0,-1 1 0 0 0,0 0 0 0 0,0 0 0 0 0,0-1 0 0 0,0 1 0 0 0,0 0 0 0 0,0-1 0 0 0,0 1 0 0 0,0 0 0 0 0,-1-1 0 0 0,0 2 0 0 0,2 0 0 0 0,-1-1 0 0 0,0 1 0 0 0,0-1 0 0 0,1 1 0 0 0,-1-1 0 0 0,1 0 0 0 0,0 1 0 0 0,0-1 0 0 0,0 0 0 0 0,0 1 0 0 0,0-1 0 0 0,0 0 0 0 0,1 0 0 0 0,0 1 0 0 0,9 19 0 0 0,-10-19 0 0 0,0-1 0 0 0,0 0 0 0 0,0 1 0 0 0,0-1 0 0 0,0 0 0 0 0,1 0 0 0 0,-1 0 0 0 0,1 0 0 0 0,-1 0 0 0 0,1 0 0 0 0,0 0 0 0 0,1 0 0 0 0,-1 0 0 0 0,0 0 0 0 0,0 0 0 0 0,0 0 0 0 0,-1 0 0 0 0,1 0 0 0 0,-1 0 0 0 0,1 0 0 0 0,-1 0 0 0 0,1 3 0 0 0,0 3 0 0 0,-2-7 0 0 0,0 0 0 0 0,0 0 0 0 0,1 0 0 0 0,-1 1 0 0 0,0-1 0 0 0,1 0 0 0 0,-1 0 0 0 0,1 0 0 0 0,-1 0 0 0 0,1 0 0 0 0,-1-1 0 0 0,1 1 0 0 0,0 0 0 0 0,-1 0 0 0 0,1 0 0 0 0,7 6 0 0 0,-7-6 0 0 0,1 0 0 0 0,-1 1 0 0 0,1-1 0 0 0,-1 1 0 0 0,1-1 0 0 0,-1 1 0 0 0,0-1 0 0 0,0 1 0 0 0,0 0 0 0 0,0 0 0 0 0,0-1 0 0 0,0 1 0 0 0,0 0 0 0 0,0 0 0 0 0,-1 1 0 0 0,11 26 0 0 0,-3-11 0 0 0,-8-17 0 0 0,1 0 0 0 0,-1 1 0 0 0,0-1 0 0 0,0 0 0 0 0,0 0 0 0 0,0 0 0 0 0,0 1 0 0 0,0-1 0 0 0,0 0 0 0 0,0 0 0 0 0,-1 0 0 0 0,1 0 0 0 0,-1 2 0 0 0,1-2 0 0 0,0 0 0 0 0,-1 0 0 0 0,1 0 0 0 0,0 0 0 0 0,0 0 0 0 0,0 0 0 0 0,-1 0 0 0 0,1 1 0 0 0,1-1 0 0 0,-1 0 0 0 0,0 0 0 0 0,0 0 0 0 0,0 0 0 0 0,0 0 0 0 0,1 1 0 0 0,6 10 0 0 0,3 9 0 0 0,-8-17 0 0 0,-1 0 0 0 0,1 0 0 0 0,0 0 0 0 0,0 0 0 0 0,1-1 0 0 0,-1 1 0 0 0,1-1 0 0 0,2 3 0 0 0,11 16 0 0 0,-1 1 0 0 0,-13-20 0 0 0,0 0 0 0 0,1 0 0 0 0,-1 0 0 0 0,-1 1 0 0 0,1-1 0 0 0,0 0 0 0 0,-1 1 0 0 0,0-1 0 0 0,1 1 0 0 0,-1 1 0 0 0,-1-3 0 0 0,1 0 0 0 0,-1 0 0 0 0,1 0 0 0 0,0 0 0 0 0,0 0 0 0 0,0 0 0 0 0,0 0 0 0 0,0 0 0 0 0,0-1 0 0 0,0 1 0 0 0,0-1 0 0 0,-1 0 0 0 0,1 0 0 0 0,0 1 0 0 0,-1-1 0 0 0,1 1 0 0 0,-1-1 0 0 0,1 0 0 0 0,-1 1 0 0 0,1-1 0 0 0,-1 1 0 0 0,0-1 0 0 0,0 1 0 0 0,0-1 0 0 0,0 1 0 0 0,0 1 0 0 0,-1-1 0 0 0,1 0 0 0 0,0 0 0 0 0,0 0 0 0 0,0 0 0 0 0,0 0 0 0 0,0 0 0 0 0,0 0 0 0 0,0 0 0 0 0,1 0 0 0 0,-1 0 0 0 0,1 0 0 0 0,0 0 0 0 0,-1 0 0 0 0,1 0 0 0 0,0 0 0 0 0,0-1 0 0 0,0 1 0 0 0,2 5 0 0 0,-1 7 0 0 0,-2-13 0 0 0,0 0 0 0 0,0 0 0 0 0,0 0 0 0 0,0 1 0 0 0,0-1 0 0 0,0 0 0 0 0,1 0 0 0 0,-1 0 0 0 0,0 0 0 0 0,1 0 0 0 0,-1 0 0 0 0,0 1 0 0 0,1-1 0 0 0,3 5 0 0 0,-1-2 0 0 0,0 0 0 0 0,-1 0 0 0 0,0 0 0 0 0,0 1 0 0 0,0-1 0 0 0,1 4 0 0 0,-2-6 0 0 0,0 1 0 0 0,0-1 0 0 0,0 0 0 0 0,1 0 0 0 0,-1 1 0 0 0,1-1 0 0 0,-1 0 0 0 0,2 1 0 0 0,-1-1 0 0 0,0 0 0 0 0,-1 0 0 0 0,1-1 0 0 0,-1 1 0 0 0,0 0 0 0 0,0 0 0 0 0,0 1 0 0 0,0-1 0 0 0,0 0 0 0 0,0 0 0 0 0,0 2 0 0 0,0-3 0 0 0,-1 1 0 0 0,0-1 0 0 0,1 0 0 0 0,0 1 0 0 0,-1-1 0 0 0,1 0 0 0 0,0 0 0 0 0,-1 0 0 0 0,1 0 0 0 0,0 0 0 0 0,0 0 0 0 0,0 0 0 0 0,0 0 0 0 0,0 0 0 0 0,1 0 0 0 0,-1 0 0 0 0,0 0 0 0 0,0 0 0 0 0,0 0 0 0 0,0 0 0 0 0,0 0 0 0 0,-1 0 0 0 0,1 0 0 0 0,0 0 0 0 0,0 0 0 0 0,-1 0 0 0 0,1 0 0 0 0,-1 1 0 0 0,1-1 0 0 0,-1 0 0 0 0,1 0 0 0 0,-1 1 0 0 0,0-1 0 0 0,1 3 0 0 0,0-1 0 0 0,0 1 0 0 0,0-1 0 0 0,0 0 0 0 0,0 0 0 0 0,2 2 0 0 0,-2-3 0 0 0,0 0 0 0 0,0 0 0 0 0,0 0 0 0 0,-1 0 0 0 0,1 0 0 0 0,0 0 0 0 0,-1 0 0 0 0,0 0 0 0 0,1 1 0 0 0,-1-1 0 0 0,0 0 0 0 0,0 0 0 0 0,0 3 0 0 0,0-5 0 0 0,-1 1 0 0 0,1 0 0 0 0,0-1 0 0 0,0 1 0 0 0,0 0 0 0 0,1-1 0 0 0,-1 1 0 0 0,0 0 0 0 0,0-1 0 0 0,0 1 0 0 0,0 0 0 0 0,1-1 0 0 0,-1 1 0 0 0,0-1 0 0 0,0 1 0 0 0,1 0 0 0 0,-1-1 0 0 0,1 1 0 0 0,-1-1 0 0 0,0 1 0 0 0,1-1 0 0 0,0 1 0 0 0,-1-1 0 0 0,1 1 0 0 0,-1 0 0 0 0,1-1 0 0 0,-1 1 0 0 0,1 0 0 0 0,-1 0 0 0 0,1-1 0 0 0,-1 1 0 0 0,0 0 0 0 0,1 0 0 0 0,-1 0 0 0 0,0-1 0 0 0,0 1 0 0 0,0 0 0 0 0,0 0 0 0 0,1 0 0 0 0,-2 7 0 0 0,1-7 0 0 0,0 0 0 0 0,0 0 0 0 0,0 0 0 0 0,-1 0 0 0 0,1 0 0 0 0,1 0 0 0 0,-1 0 0 0 0,0 0 0 0 0,0-1 0 0 0,0 1 0 0 0,0 0 0 0 0,1 0 0 0 0,-1 0 0 0 0,1 0 0 0 0,-1 0 0 0 0,0 0 0 0 0,1 0 0 0 0,-1-1 0 0 0,1 1 0 0 0,0 0 0 0 0,0 0 0 0 0,15 21 0 0 0,-12-15 0 0 0,1-1 0 0 0,0 0 0 0 0,0 0 0 0 0,0 0 0 0 0,3 1 0 0 0,-6-5 0 0 0,-1 0 0 0 0,1-1 0 0 0,-1 1 0 0 0,1 0 0 0 0,-1 0 0 0 0,1 1 0 0 0,-1-1 0 0 0,0 0 0 0 0,1 2 0 0 0,9 15 0 0 0,-10-17 0 0 0,1 0 0 0 0,-1 0 0 0 0,0-1 0 0 0,0 1 0 0 0,-1 0 0 0 0,1 0 0 0 0,0 0 0 0 0,-1 0 0 0 0,1 0 0 0 0,-1 0 0 0 0,1 1 0 0 0,-1-1 0 0 0,0 0 0 0 0,1 0 0 0 0,-1-1 0 0 0,1 1 0 0 0,-1 0 0 0 0,1 0 0 0 0,0-1 0 0 0,0 1 0 0 0,-1-1 0 0 0,1 1 0 0 0,0 0 0 0 0,1-1 0 0 0,-1 0 0 0 0,1 2 0 0 0,-1-3 0 0 0,-1 0 0 0 0,1 1 0 0 0,0-1 0 0 0,-1 1 0 0 0,1-1 0 0 0,-1 1 0 0 0,1-1 0 0 0,-1 1 0 0 0,1 0 0 0 0,-1-1 0 0 0,1 1 0 0 0,-1 0 0 0 0,1-1 0 0 0,-1 1 0 0 0,0 0 0 0 0,0-1 0 0 0,1 1 0 0 0,-1 0 0 0 0,0 0 0 0 0,0-1 0 0 0,0 1 0 0 0,0 0 0 0 0,0 0 0 0 0,0-1 0 0 0,0 1 0 0 0,0 0 0 0 0,0 0 0 0 0,0-1 0 0 0,0 1 0 0 0,0 0 0 0 0,0 0 0 0 0,-1-1 0 0 0,1 1 0 0 0,0 0 0 0 0,0-1 0 0 0,0 1 0 0 0,0 0 0 0 0,0 0 0 0 0,0 0 0 0 0,1 0 0 0 0,-1 0 0 0 0,0-1 0 0 0,1 1 0 0 0,-1 0 0 0 0,1 0 0 0 0,-1 0 0 0 0,1-1 0 0 0,-1 1 0 0 0,1 0 0 0 0,0-1 0 0 0,-1 1 0 0 0,1 0 0 0 0,0-1 0 0 0,0 1 0 0 0,-1-1 0 0 0,1 1 0 0 0,0-1 0 0 0,0 1 0 0 0,0-1 0 0 0,0 0 0 0 0,10 9 0 0 0,-5-2 0 0 0,-5-5 0 0 0,1 1 0 0 0,0-1 0 0 0,-1 0 0 0 0,1 0 0 0 0,0 0 0 0 0,0 0 0 0 0,0-1 0 0 0,1 1 0 0 0,-1 0 0 0 0,0-1 0 0 0,1 1 0 0 0,0-1 0 0 0,-1 0 0 0 0,0 0 0 0 0,0 0 0 0 0,0 0 0 0 0,0 1 0 0 0,0-1 0 0 0,0 1 0 0 0,0-1 0 0 0,0 1 0 0 0,-1 0 0 0 0,1 0 0 0 0,0 0 0 0 0,0 1 0 0 0,18 15 0 0 0,-16-16 0 0 0,-1 1 0 0 0,1 0 0 0 0,-1-1 0 0 0,0 1 0 0 0,0 0 0 0 0,1 2 0 0 0,10 11 0 0 0,-11-13 0 0 0,1 1 0 0 0,-1 0 0 0 0,0 0 0 0 0,0 0 0 0 0,1 2 0 0 0,18 22 0 0 0,-22-28 0 0 0,1 1 0 0 0,0 0 0 0 0,0 0 0 0 0,-1 0 0 0 0,1-1 0 0 0,0 1 0 0 0,0-1 0 0 0,0 1 0 0 0,0 0 0 0 0,0-1 0 0 0,0 1 0 0 0,0-1 0 0 0,9 7 0 0 0,-5-2 0 0 0,0 0 0 0 0,0 0 0 0 0,1-1 0 0 0,0 1 0 0 0,4 1 0 0 0,28 27 0 0 0,-29-23 0 0 0,-8-9 0 0 0,0 0 0 0 0,0 0 0 0 0,-1 0 0 0 0,1 0 0 0 0,0 0 0 0 0,0 0 0 0 0,0 0 0 0 0,0 0 0 0 0,0 0 0 0 0,0-1 0 0 0,0 1 0 0 0,1 0 0 0 0,16 11 0 0 0,-16-10 0 0 0,0 0 0 0 0,1 0 0 0 0,0 0 0 0 0,-1 0 0 0 0,1 0 0 0 0,0-1 0 0 0,2 1 0 0 0,13 6 0 0 0,-13-6 0 0 0,1 1 0 0 0,-1-1 0 0 0,1 0 0 0 0,0-1 0 0 0,3 1 0 0 0,25 5 218 0 0,-18-4 392 0 0,0 0 0 0 0,0-1 0 0 0,12 0-610 0 0,31-2 0 0 0,-36 0 0 0 0,0 0 0 0 0,0 2 0 0 0,0 1 0 0 0,13 3 0 0 0,-19-3-937 0 0,1 1 1 0 0,10 4 936 0 0,-22-5-827 0 0,1 0 1 0 0,-1 0 0 0 0,1 0 0 0 0,-1 0 0 0 0,0 1-1 0 0,0 0 1 0 0,4 4 826 0 0,3 4-2046 0 0</inkml:trace>
  <inkml:trace contextRef="#ctx0" brushRef="#br1" timeOffset="70091.412">3919 5746 1376 0 0,'0'-16'787'0'0,"6"-3"2290"0"0,-5 18-2277 0 0,-1 1 0 0 0,0 0-32 0 0,0 0-135 0 0,0 0-60 0 0,0 0-11 0 0,0 0-10 0 0,0 0-32 0 0,5-7 2113 0 0,-8 18-2366 0 0,0-1 0 0 0,1 1 1 0 0,1-1-1 0 0,-1 1 0 0 0,2 0 0 0 0,0 10-267 0 0,-2 15 317 0 0,2-9-176 0 0,0-20-76 0 0,1-1 0 0 0,-2 1 0 0 0,1 0 0 0 0,-2 5-65 0 0,2 18 325 0 0,2-17-177 0 0,-2-11-16 0 0,1-3 62 0 0,-3-18-131 0 0,1-9 22 0 0,1 24-81 0 0,0 0 0 0 0,0 0 1 0 0,-1 0-1 0 0,1 0 0 0 0,-1 0 1 0 0,0 0-5 0 0,0 0 8 0 0,0 0 0 0 0,1 0 0 0 0,-1 0 0 0 0,1-1 0 0 0,0 1 0 0 0,0-1-8 0 0,1-7 0 0 0,-1 0 0 0 0,-1 1 1 0 0,0-1-1 0 0,-1-3 0 0 0,-1-30 0 0 0,3 34 0 0 0,0 1 0 0 0,1-1 0 0 0,1 0 0 0 0,0 1 0 0 0,-2 5 10 0 0,0 4 45 0 0,0 1 17 0 0,6 35 245 0 0,-5-30-295 0 0,0 0 0 0 0,0 1 0 0 0,0-1 0 0 0,-1 1 0 0 0,0-1 0 0 0,0 0-1 0 0,0 4-21 0 0,-2 3 15 0 0,1 0 0 0 0,1 0 0 0 0,0 1 0 0 0,0-1 0 0 0,3 10-15 0 0,-2 23 97 0 0,-1-33-304 0 0,0 0 1 0 0,1 0 0 0 0,0 2 205 0 0,0-5-379 0 0,0 0 0 0 0,-1 0 0 0 0,0 0-1 0 0,-1 2 381 0 0,0 13-790 0 0</inkml:trace>
  <inkml:trace contextRef="#ctx0" brushRef="#br1" timeOffset="94283.081">4328 4423 3968 0 0,'0'0'183'0'0,"0"0"99"0"0,0 0 316 0 0,0 0 135 0 0,0 0 31 0 0,0 0-71 0 0,1-7 164 0 0,0 4-588 0 0,0-1-1 0 0,0 0 0 0 0,-1 0 0 0 0,1 0 0 0 0,0-3-268 0 0,3-18 2267 0 0,-3 19-1945 0 0,1 1 0 0 0,-1-1-1 0 0,-1 0 1 0 0,1 1 0 0 0,-1-1 0 0 0,0 0-1 0 0,0 0 1 0 0,-1 0 0 0 0,1 1 0 0 0,-2-4-322 0 0,-4-4 490 0 0,6 12-472 0 0,-1 0 0 0 0,1 0 1 0 0,-1 0-1 0 0,1 1 1 0 0,-1-1-1 0 0,1 0 1 0 0,0 0-1 0 0,0 0 0 0 0,-1 0 1 0 0,1 0-1 0 0,0 0 1 0 0,0 0-1 0 0,0 0 0 0 0,0 0 1 0 0,0 0-1 0 0,0 0 1 0 0,0 0-1 0 0,0 0 1 0 0,1-1-19 0 0,-1-11 121 0 0,-1 12-114 0 0,1 0 0 0 0,0-1 0 0 0,0 1 0 0 0,0 0 0 0 0,0 0-1 0 0,0 0 1 0 0,0-1 0 0 0,0 1 0 0 0,0 0 0 0 0,1 0 0 0 0,-1-1-7 0 0,1 0 8 0 0,-1 0-1 0 0,1 0 1 0 0,-1 0 0 0 0,0 1 0 0 0,0-1-1 0 0,0 0 1 0 0,0 0 0 0 0,0 0 0 0 0,0-1-8 0 0,-1 1-1 0 0,1 1 1 0 0,0-1 0 0 0,0 0-1 0 0,0 0 1 0 0,0 0 0 0 0,0 0-1 0 0,1 0 1 0 0,-1 0 0 0 0,1 0 0 0 0,1-6 38 0 0,0 0 0 0 0,-1 0 1 0 0,0 0-1 0 0,-1 0 1 0 0,1-5-39 0 0,-4-7 0 0 0,2 17 0 0 0,1 0 0 0 0,0 0 0 0 0,-1-1 0 0 0,1 1 0 0 0,0 0 0 0 0,0 0 0 0 0,1-2 0 0 0,-3-18 0 0 0,0 1 0 0 0,1-10 86 0 0,0 25-47 0 0,1 0 1 0 0,-1 1 0 0 0,1-1 0 0 0,1-3-40 0 0,1-59 138 0 0,-2 66-138 0 0,0-1 0 0 0,0 1 0 0 0,-1-1 0 0 0,1 1 0 0 0,-1-1 0 0 0,0 1 0 0 0,0-1 0 0 0,-3-20 0 0 0,0-174 0 0 0,4 193 10 0 0,-1 0-1 0 0,1 0 1 0 0,-1 0-1 0 0,-1 0 1 0 0,1 0-10 0 0,0 1 2 0 0,0 1 0 0 0,0-1-1 0 0,0 0 1 0 0,1 1 0 0 0,-1-1 0 0 0,1 0 0 0 0,0 1 0 0 0,0-1-1 0 0,1-3-1 0 0,0-2 0 0 0,-1 0 0 0 0,0 0 0 0 0,0 0 0 0 0,-1 0 0 0 0,0 0 0 0 0,-1-6 0 0 0,-2-6 0 0 0,0-1 31 0 0,0-12 13 0 0,3 16 5 0 0,0 13-48 0 0,1 0-1 0 0,0 0 1 0 0,0 1 0 0 0,0-1 0 0 0,1 0-1 0 0,0 0 0 0 0,-1 0 0 0 0,1 1 0 0 0,-1 0 0 0 0,0 0 0 0 0,0-1 0 0 0,0-3 0 0 0,-1 4 0 0 0,1 1 0 0 0,0-1 0 0 0,0 0 0 0 0,0 1 0 0 0,0-1 0 0 0,1 0 0 0 0,0-2 0 0 0,1 0 0 0 0,-1 0 0 0 0,-1 0 0 0 0,1 0 0 0 0,-1 0 0 0 0,0 0 0 0 0,0 0 0 0 0,-1-5 0 0 0,0 4 0 0 0,1 0 0 0 0,0 0 0 0 0,0 0 0 0 0,1-6 0 0 0,-1-4 0 0 0,-1 15 0 0 0,1 0 0 0 0,0 0 0 0 0,0 1 0 0 0,0-1 0 0 0,0 0 0 0 0,0 0 0 0 0,0 1 0 0 0,0-1 0 0 0,1 0 0 0 0,0-1 0 0 0,-1 0 0 0 0,1-1 0 0 0,0 1 0 0 0,-1 0 0 0 0,1-1 0 0 0,-1 1 0 0 0,0-2 0 0 0,0 3 0 0 0,-1 0 0 0 0,2 0 0 0 0,-1-1 0 0 0,0 1 0 0 0,0 0 0 0 0,1 0 0 0 0,-1 0 0 0 0,1 0 0 0 0,0-1 0 0 0,-1 1 0 0 0,1 0 0 0 0,0 0 0 0 0,0 1 0 0 0,-1 0 0 0 0,1-1 0 0 0,-1 1 0 0 0,1 0 0 0 0,-1 0 0 0 0,0-1 0 0 0,0 1 0 0 0,0 0 0 0 0,0 0 0 0 0,0-1 0 0 0,0 1 0 0 0,0-1 0 0 0,1-9 0 0 0,-1 6 1 0 0,0 0 0 0 0,-1 0 0 0 0,1 0 0 0 0,-1 0 0 0 0,0-1-1 0 0,0 4 6 0 0,-16-20 223 0 0,16 22-149 0 0,1 0 16 0 0,0 0 8 0 0,0 0 35 0 0,-3 1-123 0 0,0 1 1 0 0,0-1-1 0 0,-1 1 0 0 0,1 0 1 0 0,0 0-1 0 0,1 1 0 0 0,-1-1 1 0 0,0 1-1 0 0,0 0-16 0 0,-4 6 54 0 0,0 0 0 0 0,1 0 0 0 0,0 1 0 0 0,0 0 0 0 0,1 0 0 0 0,1 0 0 0 0,-4 10-54 0 0,-25 66-89 0 0,14-50 178 0 0,3 7-89 0 0,10-24 0 0 0,5-16 0 0 0,0-1 0 0 0,0 1 0 0 0,1-1 0 0 0,-1 1 0 0 0,0 0 0 0 0,1-1 0 0 0,0 1 0 0 0,-1 2 0 0 0,1 1 22 0 0,-1-1 0 0 0,-1 1 0 0 0,1-1 0 0 0,-1 0 0 0 0,0 1 0 0 0,0-1-22 0 0,0 2 28 0 0,-1-1-6 0 0,0 0 0 0 0,0-1 0 0 0,0 1 0 0 0,-2 1-22 0 0,3-4-2 0 0,-1 1 0 0 0,1-1 0 0 0,0 1 0 0 0,0-1 0 0 0,0 1 0 0 0,1 0 0 0 0,-1 0 0 0 0,1-1 0 0 0,0 1 0 0 0,0 0 0 0 0,0 0 0 0 0,1 3 2 0 0,-10 47 52 0 0,10-52-46 0 0,0-1-1 0 0,0 0 0 0 0,0 0 0 0 0,-1 0 0 0 0,1 0 1 0 0,-1 1-1 0 0,1-1 0 0 0,-1 0 0 0 0,1 0 0 0 0,-1 0 1 0 0,1 0-1 0 0,-1 0 0 0 0,0 0-5 0 0,-6 11 8 0 0,-5 10 134 0 0,11-21-135 0 0,1 1 0 0 0,-1-1 0 0 0,1 0 1 0 0,-1 0-1 0 0,1 0 0 0 0,-1-1 0 0 0,0 1 1 0 0,1 0-1 0 0,-1 0 0 0 0,0 0 0 0 0,0 0 1 0 0,0-1-1 0 0,0 1 0 0 0,0 0 0 0 0,0 0-7 0 0,1-1-2 0 0,0 0 2 0 0,-1 0 0 0 0,1 0 0 0 0,0 0 0 0 0,-1 1 0 0 0,1-1 0 0 0,0 0 0 0 0,-1 0 0 0 0,1 0 0 0 0,0 1 0 0 0,-1-1 0 0 0,1 0 0 0 0,0 0 0 0 0,0 1 0 0 0,-1-1 0 0 0,1 0 0 0 0,0 1 0 0 0,0-1 0 0 0,0 0 0 0 0,-1 1 0 0 0,1-1 0 0 0,0 0 0 0 0,0 1 0 0 0,0-1 0 0 0,0 1 0 0 0,0-1 0 0 0,0 0 0 0 0,0 1 0 0 0,0-1 0 0 0,0 1 0 0 0,-1 0 0 0 0,-5 11-4 0 0,4-10 21 0 0,1 0 0 0 0,0 0 0 0 0,-1 0 0 0 0,1-1 0 0 0,-1 1 0 0 0,1 0 0 0 0,-1-1 0 0 0,0 1 0 0 0,1-1 0 0 0,-3 1-17 0 0,-13 9-2 0 0,16-11-78 0 0,1 0 2 0 0,0 0-46 0 0,0 0-39 0 0,0 0-12 0 0,0 0-222 0 0,0 0-931 0 0,0 0-410 0 0,0 0-78 0 0</inkml:trace>
  <inkml:trace contextRef="#ctx0" brushRef="#br1" timeOffset="95042.969">4268 4116 2760 0 0,'6'16'2084'0'0,"-5"-13"-1715"0"0,-1-1 1 0 0,0 1-1 0 0,0 0 0 0 0,0 0 1 0 0,0 0-1 0 0,0-1 0 0 0,-1 1 1 0 0,0 2-370 0 0,-1 10 826 0 0,2 38 1757 0 0,5-39-1937 0 0,-4-13-588 0 0,-1 0 0 0 0,1 1 0 0 0,-1-1 0 0 0,1 1 0 0 0,-1-1 0 0 0,1 1 0 0 0,-1 0 0 0 0,0-1 0 0 0,1 2-58 0 0,-1 2 121 0 0,-1 7 220 0 0,2 0-1 0 0,-1-1 1 0 0,2 1-1 0 0,-1 0 1 0 0,2 3-341 0 0,0 0 245 0 0,-2-11-155 0 0,0 0 0 0 0,-1 0-1 0 0,2 0 1 0 0,-1 0 0 0 0,0 0 0 0 0,2 3-90 0 0,0-1 121 0 0,-1-1 1 0 0,0 1-1 0 0,0 0 1 0 0,-1 0 0 0 0,1 3-122 0 0,8 25 413 0 0,2-4 64 0 0,5 17-477 0 0,-16-42 9 0 0,0 0-1 0 0,0 0 0 0 0,-1 0 1 0 0,0 0-1 0 0,1 0 0 0 0,-2 1-8 0 0,1 0 4 0 0,3 0 6 0 0,2 1 7 0 0,-6-5-57 0 0,1-1 29 0 0,-1 0-109 0 0,1-1-1075 0 0,0 0-4266 0 0</inkml:trace>
  <inkml:trace contextRef="#ctx0" brushRef="#br1" timeOffset="104664.508">4054 3411 6448 0 0,'-5'0'88'0'0,"6"-1"153"0"0,0 0 71 0 0,-10 1-207 0 0,8 0 277 0 0,1 0 108 0 0,0 0 20 0 0,1 0-68 0 0,6 0-220 0 0,-6 0 164 0 0,-1 0 102 0 0,0 0 22 0 0,0 0-68 0 0,-7 2-276 0 0,-45 6-166 0 0,29-3 0 0 0,13-2 0 0 0,1-1 0 0 0,-2-1 0 0 0,1 1 0 0 0,0-2 0 0 0,0 1 0 0 0,-110-9 2048 0 0,113 7-2048 0 0,0 0 0 0 0,0-1 0 0 0,0 0 0 0 0,-6-2 0 0 0,-18-5 0 0 0,26 8-588 0 0,4 1-2474 0 0,1 0-1072 0 0</inkml:trace>
  <inkml:trace contextRef="#ctx0" brushRef="#br1" timeOffset="105062.712">4041 3303 10136 0 0,'0'0'230'0'0,"0"0"30"0"0,-4 0 258 0 0,1 0-470 0 0,0 1 188 0 0,6 1 321 0 0,-2-1-476 0 0,0 0 0 0 0,1 0 0 0 0,-1 0 0 0 0,0 0 0 0 0,0 0 0 0 0,0 1-1 0 0,0-1 1 0 0,0 0 0 0 0,0 0 0 0 0,0 1 0 0 0,-1-1 0 0 0,1 1 0 0 0,0-1 0 0 0,-1 0 0 0 0,1 1 0 0 0,-1 1-81 0 0,1-3 6 0 0,-1 1 0 0 0,0 0 0 0 0,0-1 1 0 0,0 1-1 0 0,0 0 0 0 0,0 0 1 0 0,0-1-1 0 0,0 1 0 0 0,0 0 0 0 0,0 0 1 0 0,0 0-1 0 0,0-1 0 0 0,0 1 1 0 0,0 0-1 0 0,-1-1 0 0 0,1 1 0 0 0,0 0 1 0 0,-1 0-1 0 0,1-1 0 0 0,0 1 1 0 0,-1-1-1 0 0,1 1 0 0 0,-1 0 0 0 0,1-1-6 0 0,-6 11 292 0 0,5-9-232 0 0,0 1 0 0 0,0-1 0 0 0,0 0 0 0 0,0 1 0 0 0,0-1-1 0 0,-1 0 1 0 0,1 0 0 0 0,-1 0 0 0 0,0 0 0 0 0,0 0 0 0 0,0 0 0 0 0,0 0 0 0 0,0-1-1 0 0,0 1 1 0 0,0-1 0 0 0,0 1 0 0 0,-1-1 0 0 0,1 0 0 0 0,-2 1-60 0 0,0 0 67 0 0,0 0-1 0 0,0 1 1 0 0,0-1 0 0 0,0 1 0 0 0,1 0 0 0 0,0 0 0 0 0,-1 1-67 0 0,2-2 0 0 0,-1 0 0 0 0,1 1 0 0 0,-1-1 0 0 0,0 0 0 0 0,1-1 0 0 0,-1 1 0 0 0,0 0 0 0 0,0-1 0 0 0,0 0 0 0 0,-2 1 0 0 0,2-1 0 0 0,0 0 0 0 0,0 1 0 0 0,0-1 0 0 0,0 1 0 0 0,1-1 0 0 0,-1 1 0 0 0,0 0 0 0 0,1 0 0 0 0,-1 1 0 0 0,1-1 0 0 0,-1 0 0 0 0,0 2 0 0 0,0-1 0 0 0,0 0 0 0 0,0 0 0 0 0,-1-1 0 0 0,0 1 0 0 0,1-1 0 0 0,-3 1 0 0 0,2-1 0 0 0,1 0 0 0 0,-1 0 0 0 0,1 1 0 0 0,0-1 0 0 0,0 1 0 0 0,0-1 0 0 0,0 1 0 0 0,0 0 0 0 0,-1 2 0 0 0,1-1-276 0 0,0 0 0 0 0,-1-1 1 0 0,1 1-1 0 0,-1-1 0 0 0,1 0 1 0 0,-1 0-1 0 0,-2 0 276 0 0,5-1-3349 0 0,1 2-988 0 0</inkml:trace>
  <inkml:trace contextRef="#ctx0" brushRef="#br1" timeOffset="105500.885">4372 3467 2760 0 0,'9'0'29'0'0,"-6"0"55"0"0,-4 0 284 0 0,-1 0 716 0 0,2 0 367 0 0,2 0 70 0 0,42 3 2318 0 0,-10-6-1695 0 0,0 3-1610 0 0,-12 1 223 0 0,0 0 0 0 0,7-3-757 0 0,-6 1 0 0 0,23 0 0 0 0,-28 2 0 0 0,0-1 0 0 0,0-1 0 0 0,12-3 0 0 0,-21 3 0 0 0,-5 0 0 0 0,1 0 0 0 0,0 0 0 0 0,-1 1 0 0 0,1 0 0 0 0,0 0 0 0 0,-1 0 0 0 0,1 0 0 0 0,0 1 0 0 0,-1 0 0 0 0,5-2 0 0 0,2 0 0 0 0,12-3 0 0 0,-18 3-659 0 0,-6-1-899 0 0,-8-1-1745 0 0,9 3 3212 0 0,-12-2-1954 0 0</inkml:trace>
  <inkml:trace contextRef="#ctx0" brushRef="#br1" timeOffset="105963.602">4621 3348 4608 0 0,'0'0'101'0'0,"0"0"22"0"0,1 0 5 0 0,1 1-86 0 0,12 0 184 0 0,-13-1 499 0 0,-1 0 246 0 0,0 0 42 0 0,-9 4 1666 0 0,7-2-2617 0 0,1-1 0 0 0,0 1 1 0 0,-1-1-1 0 0,1 0 1 0 0,-1 1-1 0 0,1-1 0 0 0,-1 0 1 0 0,0 0-1 0 0,1 0 1 0 0,-2 0-63 0 0,-13 9 64 0 0,-3 3 899 0 0,15-11-797 0 0,1 0 0 0 0,-1 1 0 0 0,1-1 0 0 0,0 1 0 0 0,0 0 1 0 0,-2 2-167 0 0,3-4 1 0 0,1 0 1 0 0,-1 1-1 0 0,0-1 1 0 0,1 0 0 0 0,-1 0-1 0 0,0 0 1 0 0,0 0 0 0 0,0-1-1 0 0,0 1 1 0 0,0 0-1 0 0,-1 0-1 0 0,-3 1-1 0 0,-44 16 1 0 0,34-14 0 0 0,5 3-18 0 0,10-6 26 0 0,0-1 0 0 0,0 1 1 0 0,0 0-1 0 0,0 0 0 0 0,0-1 0 0 0,0 1 0 0 0,0-1 0 0 0,0 1 0 0 0,-1-1 0 0 0,1 1 1 0 0,0-1-9 0 0,-9 1 96 0 0,-16 4 1768 0 0,26-5-1864 0 0,-1 0 0 0 0,1 0 1 0 0,0 0-1 0 0,0 0 1 0 0,0 0-1 0 0,0 0 1 0 0,-1 0-1 0 0,1 1 1 0 0,0-1-1 0 0,0 0 0 0 0,0 0 1 0 0,0 0-1 0 0,0 0 1 0 0,-1 0-1 0 0,1 0 1 0 0,0 0-1 0 0,0 1 1 0 0,0-1-1 0 0,0 0 0 0 0,0 0 1 0 0,0 0-1 0 0,0 0 1 0 0,0 0-1 0 0,0 1 1 0 0,-1-1-1 0 0,1 0 1 0 0,0 0-1 0 0,0 0 0 0 0,0 0 1 0 0,0 1-1 0 0,0-1 1 0 0,0 0-1 0 0,0 0 1 0 0,0 0-1 0 0,0 0 1 0 0,0 1-1 0 0,7 2 0 0 0,7 5 0 0 0,-11-7 0 0 0,-2 0 0 0 0,1 5 0 0 0,2-2 0 0 0,16 3 0 0 0,100 30 2047 0 0,-85-30-2047 0 0,-13 0 0 0 0,-8-4-6 0 0,-14-3 10 0 0,1 0 0 0 0,-1-1 0 0 0,1 1 0 0 0,0 0 0 0 0,-1 0 0 0 0,1 0 0 0 0,0 0-1 0 0,-1 0 1 0 0,1 0 0 0 0,0 0 0 0 0,-1 1 0 0 0,1-1 0 0 0,0 0 0 0 0,-1 0 0 0 0,1 0 0 0 0,-1 1 0 0 0,1-1 0 0 0,0 0 0 0 0,-1 1-1 0 0,1-1-3 0 0,1 1 371 0 0,9-1 626 0 0,9 2-3182 0 0,-9-2 1163 0 0</inkml:trace>
  <inkml:trace contextRef="#ctx0" brushRef="#br1" timeOffset="108734.347">5257 2953 10136 0 0,'-2'-14'1008'0'0,"1"12"-945"0"0,1-1 1 0 0,0 0-1 0 0,0 0 1 0 0,0 1 0 0 0,0-1-1 0 0,0 0 1 0 0,0 1-1 0 0,1-1 1 0 0,-1 0-1 0 0,1 1 1 0 0,0-1 0 0 0,0 1-1 0 0,0-1 1 0 0,0 1-1 0 0,0-1 1 0 0,2-1-64 0 0,-3 3 511 0 0,0 1-466 0 0,1-1 1 0 0,-1 1-1 0 0,0-1 1 0 0,0 1-1 0 0,1-1 1 0 0,-1 1-1 0 0,0 0 1 0 0,1-1-1 0 0,-1 1 1 0 0,0-1-1 0 0,1 1 1 0 0,-1 0-1 0 0,1-1 1 0 0,-1 1-1 0 0,0 0 1 0 0,1-1-1 0 0,-1 1 1 0 0,1 0-1 0 0,-1 0 1 0 0,1 0-1 0 0,-1-1 1 0 0,1 1-1 0 0,-1 0 1 0 0,1 0-1 0 0,0 0 1 0 0,-1 0-1 0 0,1 0 1 0 0,-1 0-1 0 0,1 0 1 0 0,-1 0-1 0 0,1 0 1 0 0,0 0-46 0 0,18 3 1200 0 0,-11 0-1200 0 0,-1 1 0 0 0,1 0 0 0 0,-1 0 0 0 0,1 1 0 0 0,-1 0 0 0 0,-1 0 0 0 0,1 1 0 0 0,-1 0 0 0 0,5 5 0 0 0,18 19 0 0 0,-21-23 0 0 0,-1 1 0 0 0,0-1 0 0 0,0 2 0 0 0,0-1 0 0 0,2 6 0 0 0,-2-3 0 0 0,-1 1 0 0 0,0 0 0 0 0,-1 1 0 0 0,0-1 0 0 0,-1 1 0 0 0,0 0 0 0 0,-1 0 0 0 0,1 9 0 0 0,-4-15 136 0 0,0 0 1 0 0,-1-1-1 0 0,1 1 1 0 0,-2 0-1 0 0,1-1 1 0 0,0 1-1 0 0,-1-1 1 0 0,-1 1-1 0 0,1-1 1 0 0,-1 0-1 0 0,0 0 1 0 0,0 0-1 0 0,0 0 1 0 0,-1-1-1 0 0,-2 3-136 0 0,-1 1 0 0 0,6-8 0 0 0,0 1 0 0 0,0-1 0 0 0,0 1 0 0 0,-1-1 0 0 0,1 0 0 0 0,0 1 0 0 0,-1-1 0 0 0,1 0 0 0 0,-1 0 0 0 0,0 0 0 0 0,1 0 0 0 0,-1 0 0 0 0,0 0 0 0 0,1-1 0 0 0,-2 1 0 0 0,3-1 0 0 0,-1 1 0 0 0,1-1 0 0 0,0 0 0 0 0,-1 0 0 0 0,1 0 0 0 0,0 0 0 0 0,-1 1 0 0 0,1-1 0 0 0,0 0 0 0 0,-1 0 0 0 0,1 0 0 0 0,0 0 0 0 0,-1 0 0 0 0,1 0 0 0 0,0 0 0 0 0,-1 0 0 0 0,1 0 0 0 0,-1 0 0 0 0,1 0 0 0 0,0 0 0 0 0,-1 0 0 0 0,1 0 0 0 0,0-1 0 0 0,-1 1 0 0 0,1 0 0 0 0,0 0 0 0 0,0 0 0 0 0,-1 0 0 0 0,1-1 0 0 0,0 1 0 0 0,-1 0 0 0 0,1 0 0 0 0,0-1 0 0 0,0 1 0 0 0,-1 0 0 0 0,1 0 0 0 0,0-1 0 0 0,0 1 0 0 0,-1 0 0 0 0,0-1 0 0 0,0 0 0 0 0,0 1 0 0 0,0-1 0 0 0,0 0 0 0 0,1 0 0 0 0,-1 0 0 0 0,0 1 0 0 0,1-1 0 0 0,-1 0 0 0 0,0 0 0 0 0,1 0 0 0 0,-1 0 0 0 0,1 0 0 0 0,-1 0 0 0 0,1-1 0 0 0,0 1 0 0 0,-1 0 0 0 0,1 0 0 0 0,0 0 0 0 0,0 0 0 0 0,0 0 0 0 0,0 0 0 0 0,0-1 0 0 0,0 1 0 0 0,0 0 0 0 0,0 0 0 0 0,0 0 0 0 0,1-1 0 0 0,1-4 0 0 0,0 0 0 0 0,0 1 0 0 0,1-1 0 0 0,0 1 0 0 0,2-3 0 0 0,2-6 0 0 0,43-70 72 0 0,-25 45 1832 0 0,26-33-1904 0 0,-42 59-329 0 0,4-3-201 0 0,0 0 0 0 0,1 0-1 0 0,10-8 531 0 0,-20 21 0 0 0,1 1-72 0 0,-4 1-298 0 0,-1 1-118 0 0,0 0-1011 0 0,0 0-3959 0 0</inkml:trace>
  <inkml:trace contextRef="#ctx0" brushRef="#br1" timeOffset="109271.438">5186 3502 6448 0 0,'0'0'141'0'0,"0"0"23"0"0,0 0 13 0 0,13-9 1469 0 0,-10 7-1345 0 0,0 0 0 0 0,0 0 0 0 0,0 0 0 0 0,0 0 1 0 0,0 0-1 0 0,0 1 0 0 0,0-1 0 0 0,0 1 0 0 0,1 0 0 0 0,-1 0 1 0 0,1 0-1 0 0,-1 0 0 0 0,1 1 0 0 0,-1-1 0 0 0,1 1 0 0 0,-1 0 1 0 0,4 0-302 0 0,14 0 1182 0 0,10 1 198 0 0,28-5-1380 0 0,15-3 1172 0 0,-38 5-508 0 0,0-3 1 0 0,0-1-1 0 0,10-4-664 0 0,-12 1 0 0 0,1 1 0 0 0,30-3 0 0 0,-30 5 0 0 0,-30 5 0 0 0,-4 1 0 0 0,-1-1 0 0 0,1 1 0 0 0,0 0 0 0 0,0 0 0 0 0,0-1 0 0 0,0 1 0 0 0,0 0 0 0 0,0 0 0 0 0,0 0 0 0 0,0 0 0 0 0,0 0 0 0 0,-1 0 0 0 0,1 0 0 0 0,0 1 0 0 0,0-1 0 0 0,0 0 0 0 0,1 0 0 0 0,3 2-201 0 0,-4-2-850 0 0,-1 0-385 0 0,0 0-862 0 0,0 0-3155 0 0</inkml:trace>
  <inkml:trace contextRef="#ctx0" brushRef="#br1" timeOffset="110094.557">5341 3686 11976 0 0,'0'0'266'0'0,"0"0"44"0"0,0 0 15 0 0,0 0-26 0 0,0 0-127 0 0,0 0 204 0 0,0 0 110 0 0,0 0 24 0 0,0 0-68 0 0,0 13 166 0 0,-2 146 1928 0 0,1-146-2251 0 0,0 1 0 0 0,-1 0 0 0 0,-1 0 0 0 0,-1 1-285 0 0,-5 31-23 0 0,7-38 23 0 0,40-47 0 0 0,1-8-15 0 0,-28 32-315 0 0,1 0 1 0 0,0 1 0 0 0,1 1-1 0 0,0 0 1 0 0,2 1-1 0 0,10-8 330 0 0,-3 5 0 0 0,14-9 0 0 0,-36 24 0 0 0,0 0 0 0 0,1 0 0 0 0,-1 0 0 0 0,0 0 0 0 0,0-1 0 0 0,0 1 0 0 0,0 0 0 0 0,0 0 0 0 0,1 0 0 0 0,-1 0 0 0 0,0 0 0 0 0,0 0 0 0 0,0-1 0 0 0,1 1 0 0 0,-1 0 0 0 0,0 0 0 0 0,0 0 0 0 0,0 0 0 0 0,1 0 0 0 0,-1 0 0 0 0,0 0 0 0 0,0 0 0 0 0,0 0 0 0 0,1 0 0 0 0,-1 0 0 0 0,0 0 0 0 0,0 0 0 0 0,0 0 0 0 0,1 0 0 0 0,-1 0 0 0 0,0 0 0 0 0,0 1 0 0 0,0-1 0 0 0,1 0 0 0 0,-1 0 0 0 0,0 0 0 0 0,0 0 0 0 0,0 0 0 0 0,0 0 0 0 0,1 0 0 0 0,-1 1 0 0 0,0-1 0 0 0,0 0 0 0 0,0 0 0 0 0,0 0 0 0 0,0 0 0 0 0,0 1 0 0 0,1-1 0 0 0,-1 0 0 0 0,0 0 0 0 0,0 0 0 0 0,0 1 0 0 0,0-1 0 0 0,0 0 0 0 0,0 0 0 0 0,0 0 0 0 0,-2 9 0 0 0,2-9 0 0 0,-5 8 0 0 0,0-1 0 0 0,0 0 0 0 0,-1 0 0 0 0,0 0 0 0 0,0 0 0 0 0,-1-1 0 0 0,0-1 0 0 0,-2 3 0 0 0,-2 0 0 0 0,2 1 0 0 0,-1 0 0 0 0,-4 6 0 0 0,-5 2 0 0 0,16-15 0 0 0,1 0 0 0 0,-1 0 0 0 0,0 0 0 0 0,1 0 0 0 0,-1 1 0 0 0,1 0 0 0 0,0-1 0 0 0,0 1 0 0 0,0 0 0 0 0,1-2 0 0 0,1-1 0 0 0,0 1 0 0 0,0-1 0 0 0,0 1 0 0 0,0-1 0 0 0,-1 1 0 0 0,1-1 0 0 0,0 0 0 0 0,0 1 0 0 0,0-1 0 0 0,0 1 0 0 0,0-1 0 0 0,0 1 0 0 0,0-1 0 0 0,0 1 0 0 0,1-1 0 0 0,-1 1 0 0 0,0-1 0 0 0,0 1 0 0 0,0-1 0 0 0,0 0 0 0 0,1 1 0 0 0,-1-1 0 0 0,0 1 0 0 0,0-1 0 0 0,1 0 0 0 0,-1 1 0 0 0,0-1 0 0 0,1 1 0 0 0,-1-1 0 0 0,0 0 0 0 0,1 0 0 0 0,-1 1 0 0 0,1-1 0 0 0,-1 0 0 0 0,0 0 0 0 0,1 1 0 0 0,-1-1 0 0 0,1 0 0 0 0,-1 0 0 0 0,1 0 0 0 0,-1 0 0 0 0,1 0 0 0 0,0 1 0 0 0,11 5 67 0 0,1-1 0 0 0,0 0 0 0 0,0-1 0 0 0,0 0 0 0 0,0-1 0 0 0,7 0-67 0 0,94 14 1189 0 0,-87-11-3297 0 0,-12-3-4030 0 0</inkml:trace>
  <inkml:trace contextRef="#ctx0" brushRef="#br0" timeOffset="147564.615">4184 3847 6448 0 0,'0'0'141'0'0,"0"0"23"0"0,0 0 13 0 0,1-1 55 0 0,-17 5 4181 0 0,5 0-4217 0 0,-1-1-1 0 0,-1 0 1 0 0,-6 0-196 0 0,17-3 510 0 0,-19 0 98 0 0,40-13-608 0 0,-4 7 0 0 0,0 1 0 0 0,1 1 0 0 0,0 0 0 0 0,5 1 0 0 0,-17 2 0 0 0,11-4 0 0 0,-4 5 0 0 0,-121 2 1914 0 0,109-2-2610 0 0,1 0-257 0 0,0 0-58 0 0,0 0-11 0 0</inkml:trace>
  <inkml:trace contextRef="#ctx0" brushRef="#br0" timeOffset="624698.486">6958 220 15664 0 0,'0'0'356'0'0,"0"0"49"0"0,0 0 21 0 0,0 0-42 0 0,6 5-236 0 0,47 52-153 0 0,56 63-604 0 0,-99-107 719 0 0,-1 0 0 0 0,-1 0 0 0 0,0 1 0 0 0,-1 0 0 0 0,0 0 0 0 0,4 15-110 0 0,-7-20-5 0 0,-1 1 0 0 0,-1 1 0 0 0,0-1 0 0 0,0 0 0 0 0,-1 0 1 0 0,0 1-1 0 0,-1-1 0 0 0,0 1 0 0 0,-1-1 0 0 0,0 0 0 0 0,0 1 5 0 0,-1-5-5 0 0,1 0-1 0 0,-1 1 1 0 0,-1-1-1 0 0,1 0 1 0 0,-1 0-1 0 0,0-1 1 0 0,-3 4 5 0 0,5-6 28 0 0,-1-1 0 0 0,0 1 1 0 0,0-1-1 0 0,0 0 0 0 0,0 1 1 0 0,0-1-1 0 0,0 0 0 0 0,-1-1 1 0 0,1 1-1 0 0,-1 0 0 0 0,1-1 1 0 0,-1 1-1 0 0,0-1 0 0 0,0 0 0 0 0,1 0 1 0 0,-1 0-1 0 0,-1 0-28 0 0,2-1 67 0 0,0 0 0 0 0,0 0 0 0 0,0 0 1 0 0,1 0-1 0 0,-1 0 0 0 0,0-1 0 0 0,0 1 0 0 0,0-1 0 0 0,0 0 0 0 0,1 1 0 0 0,-1-1 1 0 0,0 0-1 0 0,1 0 0 0 0,-1 0 0 0 0,1 0 0 0 0,-1 0 0 0 0,1 0 0 0 0,-1-1 0 0 0,1 1 1 0 0,0 0-1 0 0,-1-1 0 0 0,1 1 0 0 0,0-1 0 0 0,0 0-67 0 0,-3-4 154 0 0,0 1 0 0 0,1-1 1 0 0,0 0-1 0 0,0 0 0 0 0,1 0 0 0 0,-1-5-154 0 0,0 0 188 0 0,2-1 0 0 0,0 0 0 0 0,0 0 1 0 0,1 0-1 0 0,1 0 0 0 0,0-3-188 0 0,0 2-12 0 0,1-10 12 0 0,2 0 0 0 0,0 1 0 0 0,2-1 0 0 0,0 1 0 0 0,2 1 0 0 0,0-1 0 0 0,1 1 0 0 0,1 0 0 0 0,8-10 0 0 0,-9 17-117 0 0,0 1-1 0 0,1 0 1 0 0,0 1 0 0 0,1 0-1 0 0,4-3 118 0 0,16-12-1405 0 0,16-12 1405 0 0,-40 34-281 0 0,1 0 1 0 0,-1 1-1 0 0,1-1 0 0 0,0 1 281 0 0,20-6-4543 0 0,-19 6 2498 0 0</inkml:trace>
  <inkml:trace contextRef="#ctx0" brushRef="#br0" timeOffset="624955.423">7379 486 13824 0 0,'0'0'629'0'0,"0"0"-12"0"0,6 14-367 0 0,-3-3 118 0 0,0-2-127 0 0,-1 0 0 0 0,0 0 0 0 0,-1 0 0 0 0,0 0 0 0 0,0 0 0 0 0,-1 0 0 0 0,0 5-241 0 0,-21 155 0 0 0,20-165-67 0 0,1-2 9 0 0,0 0-1 0 0,0 1 1 0 0,0-1-1 0 0,0 0 1 0 0,0 1-1 0 0,1-1 1 0 0,-1 0-1 0 0,1 1 1 0 0,-1-1-1 0 0,1 0 1 0 0,0 0-1 0 0,1 2 59 0 0,-2-2-4005 0 0,0-2-1404 0 0</inkml:trace>
  <inkml:trace contextRef="#ctx0" brushRef="#br0" timeOffset="625270.582">7594 421 15664 0 0,'0'0'356'0'0,"0"0"49"0"0,0 0 21 0 0,2 0-42 0 0,20 2-305 0 0,0 0 0 0 0,17 4-79 0 0,30 4-10 0 0,-1-7 230 0 0,-3 0-2821 0 0,-65-3-2857 0 0</inkml:trace>
  <inkml:trace contextRef="#ctx0" brushRef="#br0" timeOffset="625507.379">7660 277 13824 0 0,'0'0'629'0'0,"0"0"-12"0"0,1 2-393 0 0,17 36 817 0 0,2-1-1 0 0,10 11-1040 0 0,-22-35 180 0 0,0 0 0 0 0,-1 0 0 0 0,-1 0 0 0 0,0 1 0 0 0,0 0 0 0 0,-1 0 0 0 0,-1 1 0 0 0,1 7-180 0 0,8 57 544 0 0,-12-72-781 0 0,-1-5 77 0 0,0-1-1 0 0,0 1 1 0 0,0-1-1 0 0,0 1 0 0 0,0-1 1 0 0,1 0-1 0 0,-1 1 1 0 0,1-1-1 0 0,-1 1 1 0 0,1-1-1 0 0,-1 0 0 0 0,1 1 1 0 0,0-1-1 0 0,0 0 1 0 0,-1 0-1 0 0,1 0 1 0 0,0 0-1 0 0,0 0 0 0 0,0 0 1 0 0,0 0-1 0 0,1 1 161 0 0,-1-1-1952 0 0,1-4-80 0 0,7-13-14 0 0</inkml:trace>
  <inkml:trace contextRef="#ctx0" brushRef="#br0" timeOffset="625818.31">7982 192 13824 0 0,'1'-2'96'0'0,"0"1"1"0"0,0-1 0 0 0,1 1 0 0 0,-1-1 0 0 0,1 1-1 0 0,-1 0 1 0 0,1-1 0 0 0,-1 1 0 0 0,1 0 0 0 0,0 0-1 0 0,-1 0 1 0 0,1 0 0 0 0,0 0 0 0 0,0 1 0 0 0,0-1-1 0 0,1 0-96 0 0,0 1-4 0 0,-1 0 0 0 0,1 0-1 0 0,0 1 1 0 0,-1-1-1 0 0,1 0 1 0 0,-1 1 0 0 0,1 0-1 0 0,-1 0 1 0 0,1 0-1 0 0,-1 0 1 0 0,1 0 0 0 0,0 1 4 0 0,37 15 7 0 0,-25-11 225 0 0,1 1 1 0 0,-2 0 0 0 0,1 1 0 0 0,9 8-233 0 0,-3 0 390 0 0,0 1 0 0 0,-2 0 0 0 0,0 2 0 0 0,13 17-390 0 0,-24-27 363 0 0,0 2-1 0 0,-1-1 1 0 0,-1 1-1 0 0,4 7-362 0 0,-8-13 12 0 0,0-1 0 0 0,0 1 0 0 0,0-1 0 0 0,-1 1 0 0 0,0 0 0 0 0,0 0 0 0 0,0-1 0 0 0,0 1 0 0 0,-1 0 0 0 0,0 0 0 0 0,0 0-1 0 0,0 0 1 0 0,-1 2-12 0 0,-1 1 0 0 0,1 1 0 0 0,-2-1 0 0 0,1 0 0 0 0,-3 6 0 0 0,3-11 0 0 0,0 1 0 0 0,-1 0 0 0 0,1-1 0 0 0,-1 1 0 0 0,1-1 0 0 0,-1 1 0 0 0,0-1 0 0 0,0 0 0 0 0,-1-1 0 0 0,0 2 0 0 0,1-2 61 0 0,1-1 0 0 0,-1 0-1 0 0,0 0 1 0 0,1 0-1 0 0,-1 0 1 0 0,0 0-1 0 0,0 0 1 0 0,0-1 0 0 0,0 1-1 0 0,0-1 1 0 0,0 0-1 0 0,1 0 1 0 0,-1 0-1 0 0,0 0 1 0 0,0-1 0 0 0,0 1-1 0 0,0-1 1 0 0,0 1-1 0 0,0-1 1 0 0,1 0-1 0 0,-1 0 1 0 0,0-1 0 0 0,1 1-1 0 0,-1 0 1 0 0,1-1-1 0 0,-1 0 1 0 0,1 1-1 0 0,0-1 1 0 0,-1 0 0 0 0,1 0-1 0 0,0 0 1 0 0,0-1-1 0 0,1 1 1 0 0,-1 0-1 0 0,-1-3-60 0 0,1-1 183 0 0,0 0 0 0 0,0-1-1 0 0,1 1 1 0 0,-1 0-1 0 0,2-1 1 0 0,-1 0 0 0 0,1 1-1 0 0,-1-1 1 0 0,2 1 0 0 0,-1-1-1 0 0,2-3-182 0 0,2-17-39 0 0,2 1-1 0 0,2-6 40 0 0,-5 23 46 0 0,5-17-46 0 0,2 1 0 0 0,1-1 0 0 0,1 2 0 0 0,1 0 0 0 0,2-1 0 0 0,-1 2 0 0 0,1 1 0 0 0,1 0 0 0 0,1 1 0 0 0,1 1 0 0 0,1 1 0 0 0,1 0 0 0 0,16-12 0 0 0,-33 29-90 0 0,27-19-2250 0 0,-7 12-4909 0 0,-13 9 1257 0 0</inkml:trace>
  <inkml:trace contextRef="#ctx0" brushRef="#br0" timeOffset="626139.762">8452 466 15664 0 0,'0'0'356'0'0,"0"0"49"0"0,0 0 21 0 0,0 0-42 0 0,1-1-250 0 0,8-5 150 0 0,0 0 1 0 0,0 1-1 0 0,0 0 1 0 0,0 0-1 0 0,1 1 1 0 0,0 0-285 0 0,62-20 790 0 0,-62 21-435 0 0,1 1 1 0 0,-1 0-1 0 0,1 0 1 0 0,2 1-356 0 0,-9 1 15 0 0,0 0 0 0 0,0 0 1 0 0,1 0-1 0 0,-1 0 0 0 0,0 1 1 0 0,0-1-1 0 0,0 1 0 0 0,0 0 0 0 0,0 1 1 0 0,0-1-1 0 0,0 1 0 0 0,0 0-15 0 0,-2-1-1 0 0,-1 0 0 0 0,1 0 0 0 0,-1 0 0 0 0,0 0 0 0 0,1 1 0 0 0,-1-1 0 0 0,0 0 0 0 0,0 1 0 0 0,0-1 0 0 0,0 1 0 0 0,0-1 0 0 0,0 1 0 0 0,-1-1 0 0 0,1 1 0 0 0,0 0 0 0 0,-1-1 0 0 0,1 1 0 0 0,-1 0 0 0 0,0 0-1 0 0,0-1 1 0 0,1 1 0 0 0,-1 0 0 0 0,0 0 0 0 0,-1 0 0 0 0,1-1 0 0 0,0 1 0 0 0,0 0 0 0 0,-1 0 0 0 0,1-1 0 0 0,-1 1 0 0 0,1 0 0 0 0,-1-1 0 0 0,0 1 0 0 0,0 0 1 0 0,-4 8 95 0 0,0-1 0 0 0,0 0 1 0 0,-1-1-1 0 0,0 1 0 0 0,-2 1-95 0 0,8-10 2 0 0,-14 17 266 0 0,1 1-1 0 0,1 0 1 0 0,1 1-1 0 0,0 0 1 0 0,1 1-1 0 0,1 1-267 0 0,5-3 0 0 0,4-17 0 0 0,0-1 0 0 0,0 1 0 0 0,0 0 0 0 0,0-1 0 0 0,0 1 0 0 0,0 0 0 0 0,0-1 0 0 0,1 1 0 0 0,-1 0 0 0 0,0-1 0 0 0,0 1 0 0 0,0-1 0 0 0,1 1 0 0 0,-1 0 0 0 0,0-1 0 0 0,1 1 0 0 0,-1-1 0 0 0,1 1 0 0 0,-1-1 0 0 0,1 1 0 0 0,-1-1 0 0 0,1 1 0 0 0,-1-1 0 0 0,1 0 0 0 0,-1 1 0 0 0,1-1 0 0 0,-1 0 0 0 0,1 1 0 0 0,-1-1 0 0 0,1 0 0 0 0,3 1 1 0 0,0 0 0 0 0,0 0-1 0 0,1-1 1 0 0,-1 0 0 0 0,0 0 0 0 0,0 0-1 0 0,0 0 1 0 0,0-1 0 0 0,1 0-1 0 0,40-9-44 0 0,-30 6-52 0 0,6-1-428 0 0,7-2-2840 0 0,26-10 3364 0 0,-20 1-7162 0 0</inkml:trace>
  <inkml:trace contextRef="#ctx0" brushRef="#br0" timeOffset="623802.781">5785 421 13824 0 0,'-9'-6'266'0'0,"0"0"1"0"0,1-1 0 0 0,-1-1 0 0 0,1 1 0 0 0,1-1 0 0 0,-2-3-267 0 0,2 4-19 0 0,4 3 225 0 0,1 3-103 0 0,1-1 1 0 0,-1 1 0 0 0,1-1 0 0 0,-1 1-1 0 0,1-1 1 0 0,0 0 0 0 0,0 0 0 0 0,0 1-1 0 0,0-1 1 0 0,0 0 0 0 0,0 0 0 0 0,0 0-1 0 0,0 0 1 0 0,1 0 0 0 0,-1-1 0 0 0,1 1-1 0 0,0-2-103 0 0,0 4-13 0 0,0-1 0 0 0,0 0 0 0 0,0 1 0 0 0,0-1 0 0 0,0 1 0 0 0,0-1 0 0 0,1 0 0 0 0,-1 1 0 0 0,0-1 0 0 0,0 1 0 0 0,1-1 0 0 0,-1 1 0 0 0,0-1 0 0 0,1 1 0 0 0,-1-1 0 0 0,0 1 0 0 0,1-1-1 0 0,-1 1 1 0 0,1 0 0 0 0,-1-1 0 0 0,1 1 0 0 0,-1-1 0 0 0,1 1 0 0 0,-1 0 0 0 0,1 0 0 0 0,-1-1 0 0 0,1 1 0 0 0,-1 0 13 0 0,16-3-1293 0 0,-14 3 1125 0 0,3-1 151 0 0,0 1 1 0 0,1 1-1 0 0,-1-1 1 0 0,0 1-1 0 0,-1 0 1 0 0,1 0-1 0 0,0 0 1 0 0,0 1-1 0 0,0-1 1 0 0,2 3 16 0 0,10 4 304 0 0,-1 0 0 0 0,1 2 1 0 0,-2 0-1 0 0,1 1 1 0 0,-2 0-1 0 0,1 2-304 0 0,12 9 162 0 0,-16-14-162 0 0,0 1 1 0 0,-1 0 0 0 0,0 1 0 0 0,-1 0-1 0 0,2 3 0 0 0,1 4 0 0 0,0 1 0 0 0,-1 1 0 0 0,0 0 0 0 0,-2 1 0 0 0,5 13 0 0 0,-9-19 0 0 0,-1 0 0 0 0,-1 0 0 0 0,0 1 0 0 0,-1-1 0 0 0,0 1 0 0 0,-1 0 0 0 0,-1-1 0 0 0,-1 13 0 0 0,1-20 0 0 0,-1 0 0 0 0,0 0 0 0 0,-1 0 0 0 0,0-1 0 0 0,0 1 0 0 0,0-1 0 0 0,-1 1 0 0 0,-3 4 0 0 0,6-10 50 0 0,-1 0 0 0 0,0 0-1 0 0,0 0 1 0 0,0 0-1 0 0,0 0 1 0 0,0-1-1 0 0,0 1 1 0 0,0 0 0 0 0,0 0-1 0 0,0-1 1 0 0,0 1-1 0 0,-1-1 1 0 0,1 1-1 0 0,0-1 1 0 0,0 0-1 0 0,0 1 1 0 0,-1-1 0 0 0,1 0-1 0 0,0 0 1 0 0,-1 0-1 0 0,1 0 1 0 0,0 0-1 0 0,0 0 1 0 0,-1 0-1 0 0,1 0 1 0 0,0 0 0 0 0,0-1-1 0 0,-1 1 1 0 0,1 0-1 0 0,0-1 1 0 0,0 1-1 0 0,0-1 1 0 0,-1 0-1 0 0,1 1 1 0 0,0-1 0 0 0,0 0-1 0 0,0 1 1 0 0,0-1-1 0 0,0 0 1 0 0,0 0-1 0 0,1 0-49 0 0,-10-16 207 0 0,1 0-1 0 0,1 0 1 0 0,1 0-1 0 0,1-1 0 0 0,0 0 1 0 0,1-1-1 0 0,1 1 1 0 0,1-1-1 0 0,1 0 0 0 0,0-7-206 0 0,-3-18 0 0 0,2 19 0 0 0,1-19 0 0 0,2 23 0 0 0,0 0 0 0 0,2-1 0 0 0,0 1 0 0 0,3-4 0 0 0,-4 18 0 0 0,1 0 0 0 0,0 0 0 0 0,1 0 0 0 0,0 0 0 0 0,0 0 0 0 0,1 0 0 0 0,0 1 0 0 0,0 0 0 0 0,0 0 0 0 0,1 0 0 0 0,-1 0 0 0 0,1 0 0 0 0,3-1 0 0 0,-3 3 13 0 0,-1 0 0 0 0,1 0 1 0 0,0 1-1 0 0,0 0 0 0 0,0 0 0 0 0,1 0 0 0 0,-1 0 0 0 0,1 1 0 0 0,-1 0 0 0 0,2 0-13 0 0,-5 1-139 0 0,1 1 1 0 0,0-1-1 0 0,-1 1 0 0 0,1 0 1 0 0,0 0-1 0 0,0 0 0 0 0,-1 0 1 0 0,1 0-1 0 0,0 1 0 0 0,-1-1 1 0 0,1 1-1 0 0,-1 0 0 0 0,1 0 1 0 0,0 0-1 0 0,-1 0 0 0 0,0 0 1 0 0,1 0-1 0 0,-1 1 0 0 0,0-1 1 0 0,1 1-1 0 0,-1-1 0 0 0,1 2 139 0 0,2 2-1696 0 0,-1 0 0 0 0,1 0 0 0 0,-1 1-1 0 0,2 2 1697 0 0,-5-6-2046 0 0</inkml:trace>
  <inkml:trace contextRef="#ctx0" brushRef="#br0" timeOffset="624106.03">6331 383 13824 0 0,'0'0'629'0'0,"0"0"-12"0"0,9 0-367 0 0,79-9-250 0 0,-62 6 0 0 0,10-4 0 0 0,5 0 0 0 0,-32 6 0 0 0,0 0 0 0 0,1 0 0 0 0,5-3 0 0 0,-12 3-129 0 0,0 0 1 0 0,0 0 0 0 0,0 0 0 0 0,0 1 0 0 0,0-1 0 0 0,1 1 0 0 0,-1 0 0 0 0,0 0 0 0 0,0 0 0 0 0,0 0 0 0 0,0 1 0 0 0,0-1-1 0 0,1 1 1 0 0,-1 0 0 0 0,2 0 128 0 0,-4 0-3349 0 0,-1-1-988 0 0</inkml:trace>
  <inkml:trace contextRef="#ctx0" brushRef="#br0" timeOffset="624344.518">6406 528 13824 0 0,'0'0'314'0'0,"0"0"46"0"0,-10 8 466 0 0,5-4-744 0 0,3-3 284 0 0,2-1 120 0 0,12 7 592 0 0,-11-6-1075 0 0,1 0 0 0 0,0 0-1 0 0,-1 0 1 0 0,1 0 0 0 0,-1 0 0 0 0,1 0 0 0 0,0-1 0 0 0,0 1-1 0 0,-1-1 1 0 0,1 1 0 0 0,0-1 0 0 0,0 0 0 0 0,0 0-1 0 0,1 1-2 0 0,24-3 0 0 0,-1 0 0 0 0,1-2 0 0 0,1-1 0 0 0,32-5 0 0 0,-40 7-725 0 0,-1-1-1 0 0,1-1 726 0 0,0 0-3323 0 0,10-3-2086 0 0</inkml:trace>
  <inkml:trace contextRef="#ctx0" brushRef="#br0" timeOffset="629396.828">2622 891 13824 0 0,'0'0'314'0'0,"0"0"46"0"0,0 0 22 0 0,0 0-50 0 0,9-6-138 0 0,17 0 475 0 0,1 1 0 0 0,-1 1 0 0 0,11 1-669 0 0,34-5-38 0 0,13-1 2630 0 0,53 1-2592 0 0,-102 7 384 0 0,635-44 736 0 0,-568 31-1120 0 0,-30 3-2646 0 0,-49 9-4179 0 0</inkml:trace>
  <inkml:trace contextRef="#ctx0" brushRef="#br0" timeOffset="632481.289">3692 891 15664 0 0,'0'0'356'0'0,"0"0"49"0"0,0 0 21 0 0,0 0-42 0 0,0 0-180 0 0,0 0 176 0 0,0 0 107 0 0,0 0 22 0 0,0 0-66 0 0,0-1-294 0 0,2-3-61 0 0,9-7 1280 0 0,-9 9-925 0 0,20-3-262 0 0,-19 4-182 0 0,-1 0-1 0 0,1 1 0 0 0,0-1 0 0 0,0 0 0 0 0,-1 1 1 0 0,1 0-1 0 0,0-1 0 0 0,0 1 0 0 0,1 0 2 0 0,0 1 0 0 0,0-1-1 0 0,0 1 0 0 0,0 0 0 0 0,0 0 0 0 0,0 0 1 0 0,0 1-1 0 0,0 0 0 0 0,3 1 1 0 0,0 2 26 0 0,0 0 0 0 0,0 1 0 0 0,5 4-26 0 0,-6-4 124 0 0,1 1-1 0 0,-1-1 1 0 0,-1 1-1 0 0,1 0 1 0 0,-1 1-1 0 0,0-1 1 0 0,-1 1-1 0 0,0 0 1 0 0,0 0-1 0 0,0 0 1 0 0,-1 1-1 0 0,-1-1 1 0 0,1 1-1 0 0,-1 0 1 0 0,-1 0-1 0 0,1 6-123 0 0,-2-3 0 0 0,-1-9 0 0 0,1 1 0 0 0,0-1 0 0 0,0 0 0 0 0,1 1 0 0 0,-1-1 0 0 0,0 0 0 0 0,1 1 0 0 0,1 1 0 0 0,3 8 0 0 0,-3-11 0 0 0,-1 1 0 0 0,0-1 0 0 0,0 1 0 0 0,0 0 0 0 0,0 0 0 0 0,0-1 0 0 0,0 1 0 0 0,-1 0 0 0 0,1 2 0 0 0,-2 11 0 0 0,0-14 0 0 0,1 1 0 0 0,0-1 0 0 0,0 1 0 0 0,0-1 0 0 0,0 0 0 0 0,0 1 0 0 0,0-1 0 0 0,1 1 0 0 0,-1-1 0 0 0,1 0 0 0 0,-1 1 0 0 0,1-1 0 0 0,0 0 0 0 0,0 0 0 0 0,1 2 0 0 0,27 43 0 0 0,-28-46 0 0 0,0 0 0 0 0,0 0 0 0 0,0 0 0 0 0,0 0 0 0 0,0 0 0 0 0,0-1 0 0 0,0 1 0 0 0,1 0 0 0 0,-1-1 0 0 0,0 1 0 0 0,0-1 0 0 0,1 1 0 0 0,0-1 0 0 0,-1 1 0 0 0,0-1 0 0 0,1 0 0 0 0,-1 1 0 0 0,0-1 0 0 0,0 1 0 0 0,0-1 0 0 0,0 1 0 0 0,0-1 0 0 0,0 1 0 0 0,0 0 0 0 0,0-1 0 0 0,0 2 0 0 0,-1-2 0 0 0,0 1 0 0 0,1-1 0 0 0,-1 0 0 0 0,0 0 0 0 0,0 1 0 0 0,0-1 0 0 0,0 0 0 0 0,1 0 0 0 0,-1 1 0 0 0,0-1 0 0 0,0 0 0 0 0,0 0 0 0 0,1 0 0 0 0,-1 1 0 0 0,0-1 0 0 0,0 0 0 0 0,1 0 0 0 0,-1 0 0 0 0,0 0 0 0 0,1 0 0 0 0,-1 1 0 0 0,0-1 0 0 0,0 0 0 0 0,1 0 0 0 0,-1 0 0 0 0,0 0 0 0 0,1 0 0 0 0,-1 0 0 0 0,0 0 0 0 0,1 0 0 0 0,-1 0 0 0 0,0 0 0 0 0,3-1 0 0 0,-3 2 0 0 0,1-1 0 0 0,-1 0 0 0 0,0 0 0 0 0,1 0 0 0 0,-1 0 0 0 0,1 0 0 0 0,-1 0 0 0 0,1 0 0 0 0,-1 0 0 0 0,1 0 0 0 0,-1 0 0 0 0,1 0 0 0 0,-1 0 0 0 0,1-1 0 0 0,-1 1 0 0 0,0 0 0 0 0,1 0 0 0 0,-1 0 0 0 0,1-1 0 0 0,-1 1 0 0 0,0 0 0 0 0,1 0 0 0 0,-1-1 0 0 0,1 1 0 0 0,-1 0 0 0 0,0-1 0 0 0,0 1 0 0 0,1 0 0 0 0,-1-1 0 0 0,0 1 0 0 0,1-1 0 0 0,-1 1 0 0 0,0-1 0 0 0,1 0 0 0 0,33-30-1826 0 0,-28 26 1676 0 0,-5 5 149 0 0,-1-1 0 0 0,1 1 0 0 0,0 0 0 0 0,-1-1 0 0 0,1 1 0 0 0,0 0 0 0 0,-1 0 0 0 0,1 0 0 0 0,0-1 0 0 0,-1 1 0 0 0,1 0 0 0 0,0 0 0 0 0,-1 0 0 0 0,1 0 0 0 0,0 0 0 0 0,0 0 0 0 0,0 0 1 0 0,2 3 2 0 0,-3-3-3 0 0,7 6 1 0 0,0 0 0 0 0,-1 0 0 0 0,0 1 0 0 0,0-1 0 0 0,0 2 0 0 0,0-1 0 0 0,-1 0 0 0 0,-1 1 0 0 0,2 2 0 0 0,22 32 0 0 0,2-2 0 0 0,-16-20 0 0 0,1-1 0 0 0,1-1 0 0 0,11 12 1384 0 0,-26-29-1009 0 0,18-2-2038 0 0,-17 1 1517 0 0,0-1 0 0 0,-1 0-1 0 0,1 0 1 0 0,0 0-1 0 0,-1 0 1 0 0,1 0-1 0 0,0 0 1 0 0,-1 0 0 0 0,0-1-1 0 0,1 1 1 0 0,-1 0-1 0 0,2-2 147 0 0,15-23-1217 0 0,-9 13 607 0 0,5-3-798 0 0,0 1 0 0 0,0 1 0 0 0,2 0 0 0 0,2-1 1408 0 0,-10 9-503 0 0,-7 5 59 0 0,0 0 571 0 0,12-1-585 0 0,-8 4 3410 0 0,-2 9-1895 0 0,-1-1 0 0 0,1 0 0 0 0,1 0 0 0 0,0 0 0 0 0,3 4-1057 0 0,-6-11 6 0 0,0 0 0 0 0,0 0 1 0 0,0 0-1 0 0,0 0 0 0 0,0 0 0 0 0,-1 0 0 0 0,0 0 0 0 0,0 0 1 0 0,1 0-1 0 0,-2 1-6 0 0,2 12 429 0 0,-1-13-313 0 0,0-1 0 0 0,0 1 1 0 0,-1-1-1 0 0,1 1 1 0 0,-1-1-1 0 0,1 1 0 0 0,-1-1 1 0 0,0 1-1 0 0,0-1 1 0 0,0 1-1 0 0,-1-1-116 0 0,-5 17 318 0 0,6-15-255 0 0,-1 0 0 0 0,1 1-1 0 0,-1-1 1 0 0,0 0-1 0 0,0 0 1 0 0,0-1-1 0 0,-1 1 1 0 0,1 0 0 0 0,-1-1-1 0 0,0 1 1 0 0,-1-1-63 0 0,-6 10 767 0 0,8-11-723 0 0,0 0-1 0 0,0-1 0 0 0,-1 1 1 0 0,1-1-1 0 0,0 1 1 0 0,0-1-1 0 0,-1 0 0 0 0,1 0 1 0 0,-1 0-1 0 0,1 0 1 0 0,-1-1-1 0 0,1 1 0 0 0,-1-1 1 0 0,0 1-1 0 0,0-1-43 0 0,-43 3-43 0 0,33-4 36 0 0,-1-1 0 0 0,1 0 0 0 0,-1-1 0 0 0,1-1 0 0 0,0 0 0 0 0,0 0 0 0 0,1-1-1 0 0,-1-1 1 0 0,1 0 7 0 0,-7-10-1333 0 0,11 8-99 0 0,7 8 441 0 0,5-5-5284 0 0,-3 4 475 0 0</inkml:trace>
  <inkml:trace contextRef="#ctx0" brushRef="#br0" timeOffset="632937.263">4780 1218 15664 0 0,'0'0'356'0'0,"9"-11"859"0"0,-8 11-1185 0 0,0-1 0 0 0,-1 1 0 0 0,1-1 0 0 0,0 1 0 0 0,-1 0 0 0 0,1-1-1 0 0,0 1 1 0 0,0 0 0 0 0,-1 0 0 0 0,1 0 0 0 0,0-1 0 0 0,0 1 0 0 0,-1 0-1 0 0,1 0 1 0 0,0 0 0 0 0,0 0 0 0 0,0 0 0 0 0,-1 0 0 0 0,1 1-1 0 0,0-1 1 0 0,0 0 0 0 0,-1 0 0 0 0,1 0 0 0 0,0 1 0 0 0,0-1 0 0 0,-1 0-1 0 0,1 1 1 0 0,0-1 0 0 0,-1 1 0 0 0,1-1 0 0 0,0 1-30 0 0,0 0 145 0 0,2 1 68 0 0,0 0-1 0 0,0 0 1 0 0,0 0 0 0 0,0 1-1 0 0,0-1 1 0 0,-1 1 0 0 0,1 0-1 0 0,-1 0 1 0 0,0 0-1 0 0,0 0 1 0 0,0 0 0 0 0,0 1-213 0 0,4 8 880 0 0,0 0 0 0 0,2 10-880 0 0,8 17 885 0 0,-15-36-883 0 0,0 0 0 0 0,1 0 0 0 0,-2 0 1 0 0,1 0-1 0 0,0 1 0 0 0,-1-1 0 0 0,1 0 0 0 0,-1 3-2 0 0,3 15-1 0 0,-1-13 1 0 0,-1-1 0 0 0,0 1 0 0 0,0 0 0 0 0,-1-1 0 0 0,0 1 0 0 0,-1 0 0 0 0,1-1 0 0 0,-2 7 0 0 0,-4 11 0 0 0,0-1 0 0 0,-2 1 0 0 0,-6 23 0 0 0,11-40 6 0 0,1 1-1 0 0,-2-1 1 0 0,1 1-1 0 0,-2-1 1 0 0,1 0 0 0 0,-1-1-1 0 0,0 1 1 0 0,0-1-1 0 0,-1 0 1 0 0,0 0-1 0 0,0 0 1 0 0,-1-1-1 0 0,-3 3-5 0 0,9-9 55 0 0,1 0-1 0 0,-1 0 0 0 0,1 1 0 0 0,0-1 0 0 0,-1 0 1 0 0,1 0-1 0 0,-1 0 0 0 0,1 0 0 0 0,-1 0 0 0 0,1 0 1 0 0,-1 0-1 0 0,1 0 0 0 0,-1 0 0 0 0,1 0 1 0 0,-1 0-1 0 0,1-1 0 0 0,-1 1 0 0 0,1 0 0 0 0,0 0 1 0 0,-1 0-1 0 0,1-1 0 0 0,-1 1 0 0 0,1 0 1 0 0,0 0-1 0 0,-1-1 0 0 0,1 1 0 0 0,-1 0 0 0 0,1-1 1 0 0,0 1-1 0 0,0 0 0 0 0,-1-1 0 0 0,1 1 1 0 0,0 0-1 0 0,-1-1-54 0 0,-6-14 132 0 0,6 10-298 0 0,1-1 0 0 0,0 0 0 0 0,0 1 0 0 0,1-1 0 0 0,0-3 166 0 0,1-14-554 0 0,-1 3 439 0 0,1 1-1 0 0,2 0 1 0 0,-1 0 0 0 0,2 1-1 0 0,3-8 116 0 0,0-3-31 0 0,-2 12 31 0 0,1 0 0 0 0,0 0 0 0 0,1-1 0 0 0,8-15 0 0 0,-12 24 0 0 0,1 1 0 0 0,0-1 0 0 0,1 1 0 0 0,-1 0 0 0 0,3-2 0 0 0,-1 1 0 0 0,0 1 0 0 0,-1-1 0 0 0,3-7 0 0 0,-8 13 0 0 0,2-1 0 0 0,-1 0 0 0 0,0 0 0 0 0,1 1 0 0 0,0-1 0 0 0,0 1 0 0 0,0 0 0 0 0,0 0 0 0 0,0 0 0 0 0,1 0 0 0 0,13-15-423 0 0,-15 16 294 0 0,-1-1 0 0 0,1 1 1 0 0,0 0-1 0 0,0 0 1 0 0,0 0-1 0 0,1 0 0 0 0,-1 1 1 0 0,0-1-1 0 0,1 0 1 0 0,-1 1-1 0 0,1 0 1 0 0,-1-1-1 0 0,1 1 0 0 0,1 0 129 0 0,14 1-5758 0 0,-15 0 4618 0 0,0 0-1417 0 0</inkml:trace>
  <inkml:trace contextRef="#ctx0" brushRef="#br0" timeOffset="633292.818">5030 1544 17503 0 0,'0'0'399'0'0,"3"-19"1106"0"0,-1 15-1481 0 0,1-1 0 0 0,0 1 0 0 0,0 0-1 0 0,1-1 1 0 0,-1 1 0 0 0,1 1-1 0 0,0-1 1 0 0,0 1 0 0 0,0-1-1 0 0,0 1 1 0 0,1 0 0 0 0,2-1-24 0 0,1 0 387 0 0,-1-1-1 0 0,2 2 1 0 0,-1-1 0 0 0,0 1 0 0 0,1 0 0 0 0,-1 1-1 0 0,4-1-386 0 0,-9 3 27 0 0,-1-1 0 0 0,1 1-1 0 0,0 0 1 0 0,0 0 0 0 0,0 0-1 0 0,0 0 1 0 0,0 0 0 0 0,0 1-1 0 0,0-1 1 0 0,-1 1 0 0 0,1 0-1 0 0,0 0 1 0 0,0 0 0 0 0,-1 0-1 0 0,1 0 1 0 0,0 0 0 0 0,-1 1-1 0 0,0 0 1 0 0,1-1 0 0 0,-1 1-1 0 0,0 0 1 0 0,0 0 0 0 0,0 0-1 0 0,0 0 1 0 0,0 1 0 0 0,0-1-1 0 0,-1 0 1 0 0,1 1 0 0 0,-1-1-1 0 0,1 1 1 0 0,-1 0 0 0 0,0-1-1 0 0,0 1 1 0 0,0 0 0 0 0,-1 0-1 0 0,1 0 1 0 0,-1-1 0 0 0,1 1-1 0 0,-1 0 1 0 0,0 0 0 0 0,0 0-1 0 0,-1 2-26 0 0,-3 25 1051 0 0,-7 18-1051 0 0,5-28 249 0 0,2 1 1 0 0,0 0-1 0 0,2-1 0 0 0,-1 13-249 0 0,3-32 1 0 0,0 0 0 0 0,0 0-1 0 0,0 0 1 0 0,0-1 0 0 0,0 1 0 0 0,0 0-1 0 0,1 0 1 0 0,-1 0 0 0 0,0 0-1 0 0,0 0 1 0 0,1-1 0 0 0,-1 1 0 0 0,0 0-1 0 0,1 0 1 0 0,-1 0 0 0 0,1-1-1 0 0,-1 1 1 0 0,1 0 0 0 0,-1 0 0 0 0,1-1-1 0 0,0 1 1 0 0,-1-1 0 0 0,1 1 0 0 0,0 0-1 0 0,-1-1 1 0 0,1 1 0 0 0,0-1-1 0 0,0 0 1 0 0,-1 1 0 0 0,1-1 0 0 0,0 0-1 0 0,0 1 1 0 0,0-1 0 0 0,0 0-1 0 0,0 0 1 0 0,-1 0 0 0 0,1 0 0 0 0,0 1-1 0 0,0-1 1 0 0,1-1-1 0 0,2 1-160 0 0,0 0 0 0 0,-1-1 0 0 0,1 0 0 0 0,0 0 0 0 0,0 0-1 0 0,0 0 1 0 0,-1-1 0 0 0,4-1 160 0 0,11-6-1166 0 0,-1-2-1 0 0,9-5 1167 0 0,-4 0-617 0 0,35-20-917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39:13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11 11976 0 0,'0'0'256'0'0,"13"-2"64"0"0,9-4 0 0 0,3 4 32 0 0,-3 2-288 0 0,5 0-64 0 0,1 0 0 0 0,3 0-3536 0 0,0 0-720 0 0</inkml:trace>
  <inkml:trace contextRef="#ctx0" brushRef="#br0" timeOffset="545.543">10 208 11976 0 0,'0'0'266'0'0,"0"0"44"0"0,0 0 15 0 0,0 0-26 0 0,-6-2-187 0 0,3-1-42 0 0,2 2 296 0 0,1 1 120 0 0,0 0 24 0 0,0 0-68 0 0,0-1-436 0 0,1 0 1 0 0,-1 0-1 0 0,0 0 0 0 0,1 1 0 0 0,-1-1 0 0 0,0 0 1 0 0,1 0-1 0 0,-1 1 0 0 0,1-1 0 0 0,-1 0 0 0 0,1 1 0 0 0,0-1 1 0 0,-1 1-1 0 0,1-1 0 0 0,0 1 0 0 0,-1-1 0 0 0,1 1 1 0 0,0-1-1 0 0,-1 1 0 0 0,1-1 0 0 0,0 1 0 0 0,0 0 1 0 0,0 0-1 0 0,-1-1 0 0 0,1 1 0 0 0,0 0 0 0 0,0 0-6 0 0,1-1-1 0 0,7-2 263 0 0,-1 1 0 0 0,1-1 0 0 0,-1 1-1 0 0,1 1 1 0 0,-1 0 0 0 0,3 0-262 0 0,18-3 476 0 0,227-45-33 0 0,-108 22 1160 0 0,-43 9-1601 0 0,7 1-2 0 0,8 5 0 0 0,-109 11 0 0 0,50-3 544 0 0,60 6-544 0 0,-31 0 1488 0 0,35-4-1472 0 0,-103 4-16 0 0,-11-3-8 0 0,30 3-117 0 0,-33-2-181 0 0,0 0-753 0 0,0 1-5490 0 0,3 2 749 0 0</inkml:trace>
  <inkml:trace contextRef="#ctx0" brushRef="#br0" timeOffset="2418.189">1008 80 10136 0 0,'0'0'464'0'0,"-3"-7"240"0"0,3 6-334 0 0,0 1 118 0 0,0 0 22 0 0,0 0 2 0 0,4 26 1466 0 0,0-14-1856 0 0,-3-9-117 0 0,0 0 0 0 0,0 0-1 0 0,0 0 1 0 0,-1 0 0 0 0,1 0 0 0 0,-1 0 0 0 0,1 1 0 0 0,-1-1 0 0 0,0 1-5 0 0,0 5 0 0 0,0 1 0 0 0,2 0 0 0 0,-1-1 0 0 0,1 1 0 0 0,0-1 0 0 0,1 1 0 0 0,1 2 0 0 0,3 11 0 0 0,9 33 442 0 0,-15-54-369 0 0,0 0 0 0 0,0 0 0 0 0,0 0 0 0 0,1-1 0 0 0,-1 1 0 0 0,1 0 0 0 0,-1 0 0 0 0,1-1 0 0 0,0 1 0 0 0,-1-1 0 0 0,1 1 1 0 0,0-1-1 0 0,0 0 0 0 0,0 0 0 0 0,0 0 0 0 0,0 0 0 0 0,0 0 0 0 0,0 0 0 0 0,1 0 0 0 0,-1-1-73 0 0,22 13 144 0 0,-22-12-144 0 0,0 1 0 0 0,1-1 0 0 0,-1 0 0 0 0,1 1 0 0 0,-1-1 0 0 0,1 0 0 0 0,-1-1 0 0 0,1 1 0 0 0,0 0 0 0 0,-1-1 0 0 0,1 1 0 0 0,0-1 0 0 0,0 0 0 0 0,0 0 0 0 0,8 1 0 0 0,32 2 0 0 0,-25-5 0 0 0,-4-2 0 0 0,27-9 0 0 0,-40 13 0 0 0,0 0 0 0 0,0 0 0 0 0,-1 0 0 0 0,1-1 0 0 0,0 1 0 0 0,0 0 0 0 0,0 0 0 0 0,0 0 0 0 0,-1-1 0 0 0,1 1 0 0 0,0 0 0 0 0,0-1 0 0 0,-1 1 0 0 0,1 0 0 0 0,0-1 0 0 0,-1 1 0 0 0,1-1 0 0 0,0 0 0 0 0,0 1 0 0 0,-1-1 0 0 0,1 1 0 0 0,-1 0 0 0 0,1-1 0 0 0,0 1 0 0 0,-1 0 0 0 0,1 0 0 0 0,-1 0 0 0 0,1 0 0 0 0,0-1 0 0 0,-1 1 0 0 0,1 0 0 0 0,0 0 0 0 0,-1 0 0 0 0,1 0 0 0 0,0 0 0 0 0,-1 0 0 0 0,1 1 0 0 0,0-1 0 0 0,-1 0 0 0 0,1 0 0 0 0,20 4 0 0 0,-20-3 0 0 0,1 0 0 0 0,-1-1 0 0 0,1 1 0 0 0,0 0 0 0 0,-1 0 0 0 0,1 0 0 0 0,-1 0 0 0 0,0 0 0 0 0,1 0 0 0 0,-1 0 0 0 0,0 0 0 0 0,0 1 0 0 0,0-1 0 0 0,0 0 0 0 0,0 1 0 0 0,0-1 0 0 0,1 2 0 0 0,-1-1 45 0 0,0 1-1 0 0,0-1 0 0 0,1 1 0 0 0,-1-1 0 0 0,1 0 1 0 0,0 0-1 0 0,0 1-44 0 0,0-1 71 0 0,-1-1-1 0 0,0 1 1 0 0,1-1 0 0 0,-1 1-1 0 0,0 0 1 0 0,0 0 0 0 0,0-1-1 0 0,0 1 1 0 0,-1 0-1 0 0,1 0 1 0 0,0 0 0 0 0,-1 0-1 0 0,1 0 1 0 0,-1 0 0 0 0,0 0-1 0 0,0 2-70 0 0,7 64 608 0 0,-7-64-608 0 0,0-1 0 0 0,0 0 0 0 0,-1 1 0 0 0,1-1 0 0 0,-1 0 0 0 0,0 2 0 0 0,0-2 0 0 0,1-1 0 0 0,-1 1 0 0 0,1 0 0 0 0,-1-1 0 0 0,1 1 0 0 0,0 0 0 0 0,0-1 0 0 0,0 1 0 0 0,1 2 0 0 0,1 3 0 0 0,0-2 0 0 0,-1 1 0 0 0,0-1 0 0 0,0 1 0 0 0,0-1 0 0 0,-1 1 0 0 0,1-1 0 0 0,-2 1 0 0 0,1-3 11 0 0,0 0 0 0 0,1 0 0 0 0,-1 0 0 0 0,1 0 0 0 0,0 0 0 0 0,0 0 0 0 0,0 0 0 0 0,0 0 0 0 0,1 0 0 0 0,1 2-11 0 0,5 18 821 0 0,-8-22-727 0 0,1 0 0 0 0,-1-1 0 0 0,1 1 0 0 0,0 0 0 0 0,-1-1 0 0 0,1 1 0 0 0,0-1 0 0 0,0 1 0 0 0,0-1 0 0 0,1 2-94 0 0,0-1 25 0 0,1 0 0 0 0,0 1 1 0 0,-1-1-1 0 0,1 0 1 0 0,0-1-1 0 0,1 1 0 0 0,1 1-25 0 0,9 2 0 0 0,-9-6 0 0 0,-3 0 0 0 0,4-3-64 0 0,-2-2-262 0 0,9-11-668 0 0,-12 15 888 0 0,1 0-1 0 0,0 0 0 0 0,-1-1 0 0 0,0 1 1 0 0,1 0-1 0 0,-1 0 0 0 0,0-1 0 0 0,0 1 1 0 0,0-1-1 0 0,-1 1 0 0 0,1-1 107 0 0,0 0-145 0 0,0 0-1 0 0,1-1 0 0 0,-1 1 1 0 0,1 0-1 0 0,-1 0 0 0 0,2-1 146 0 0,5-7-682 0 0,1 1-1 0 0,1 1 1 0 0,4-4 682 0 0,18-7-1536 0 0,-31 19 1354 0 0,6-4-355 0 0,0 13 1520 0 0,-6-7-955 0 0,-1-1 1 0 0,0 0 0 0 0,0 1 0 0 0,0-1 0 0 0,0 1-1 0 0,0-1 1 0 0,0 1 0 0 0,0-1 0 0 0,0 1 0 0 0,0-1-1 0 0,0 1 1 0 0,0-1 0 0 0,0 1 0 0 0,0-1 0 0 0,0 1-1 0 0,0-1 1 0 0,0 1 0 0 0,0-1 0 0 0,-1 1 0 0 0,1-1-1 0 0,0 1 1 0 0,0-1 0 0 0,-1 0 0 0 0,1 1 0 0 0,0-1-1 0 0,0 1 1 0 0,-1-1 0 0 0,1 1-29 0 0,-1-1 33 0 0,1 0 0 0 0,-1 1 0 0 0,1 0 1 0 0,0-1-1 0 0,-1 1 0 0 0,1-1 0 0 0,0 1 0 0 0,-1-1 0 0 0,1 1 1 0 0,0 0-1 0 0,0-1 0 0 0,0 1 0 0 0,0-1 0 0 0,-1 1 0 0 0,1 0 1 0 0,0-1-1 0 0,0 1 0 0 0,0 0 0 0 0,0-1 0 0 0,0 1 0 0 0,1 0 1 0 0,-1 0-34 0 0,5 12 558 0 0,2 10 419 0 0,-6-20-861 0 0,0 1-1 0 0,0-1 1 0 0,0 1-1 0 0,1-1 1 0 0,-1 1-1 0 0,1-1 1 0 0,0 0-1 0 0,0 0 1 0 0,0 0-1 0 0,0 0 1 0 0,1 0-1 0 0,-1-1 1 0 0,1 1-1 0 0,1 0-115 0 0,-4-2-1 0 0,1-1 2 0 0,-1 1 0 0 0,1-1 0 0 0,-1 1-1 0 0,1 0 1 0 0,-1-1 0 0 0,1 1 0 0 0,-1 0-1 0 0,0 0 1 0 0,1-1 0 0 0,-1 1 0 0 0,0 0-1 0 0,0 0 1 0 0,1 0 0 0 0,-1-1 0 0 0,0 1-1 0 0,0 0 1 0 0,0 0 0 0 0,0 0 0 0 0,0-1-1 0 0,0 1 1 0 0,0 0 0 0 0,0 0 0 0 0,-1 0-1 0 0,1 0 0 0 0,0 0 0 0 0,0 0 0 0 0,0 0 0 0 0,0 0-1 0 0,0 0 1 0 0,0 0 0 0 0,0 0 0 0 0,0-1 0 0 0,0 1 0 0 0,0 0 0 0 0,0 0 0 0 0,1 0 0 0 0,-1 0 0 0 0,0 0 0 0 0,1-1 0 0 0,-1 1 0 0 0,0 0 0 0 0,1 0 0 0 0,-1 0-1 0 0,1-1 1 0 0,0 1 0 0 0,5 6 0 0 0,-5-7 0 0 0,-1 0 0 0 0,1 1 0 0 0,0-1 0 0 0,-1 1 0 0 0,1-1 0 0 0,-1 1 0 0 0,1-1 0 0 0,0 1 0 0 0,-1 0 0 0 0,1-1 0 0 0,-1 1 0 0 0,0 0 0 0 0,1-1 0 0 0,-1 1 0 0 0,0 0 0 0 0,1 0 0 0 0,-1-1 0 0 0,0 1 0 0 0,0 0 0 0 0,1 0 0 0 0,-1 0 0 0 0,0-1 0 0 0,0 1 0 0 0,0 0 0 0 0,0 0 0 0 0,0 0 0 0 0,0-1 0 0 0,0 1 0 0 0,0 0 0 0 0,-1 0 0 0 0,1 0 0 0 0,0-1 0 0 0,0 1 0 0 0,-1 0 0 0 0,1 0 0 0 0,-2 7 0 0 0,2-7 7 0 0,0-1 0 0 0,0 1-1 0 0,1 0 1 0 0,-1 0-1 0 0,0-1 1 0 0,0 1 0 0 0,0 0-1 0 0,0 0 1 0 0,0-1 0 0 0,0 1-1 0 0,0 0 1 0 0,0 0-1 0 0,0 0 1 0 0,-1-1 0 0 0,1 1-1 0 0,0 0 1 0 0,0-1-1 0 0,-1 1 1 0 0,1 0 0 0 0,0 0-1 0 0,-1-1 1 0 0,1 1-1 0 0,-1 0-6 0 0,1-1 36 0 0,-1 0 0 0 0,0 1 0 0 0,0-1 0 0 0,1 1 0 0 0,-1-1 0 0 0,0 0 0 0 0,0 0-1 0 0,1 1 1 0 0,-1-1 0 0 0,0 0 0 0 0,0 0 0 0 0,0 0 0 0 0,0 0-36 0 0,-4 1 312 0 0,3-1 197 0 0,-10 3 83 0 0,11-3-591 0 0,-1 1 0 0 0,0-1 0 0 0,0 0 0 0 0,1 0 1 0 0,-1 0-1 0 0,0 1 0 0 0,0-2 0 0 0,0 1 0 0 0,1 0 0 0 0,-1 0 0 0 0,0-1 0 0 0,0 1 0 0 0,1-1 0 0 0,-1 1 0 0 0,-1-2-1 0 0,-6-1 0 0 0,5 3 0 0 0,-16-7 0 0 0,-4 1 0 0 0,21 5 0 0 0,0 1 0 0 0,0-1 0 0 0,-1 0 0 0 0,1 0 0 0 0,0 0 0 0 0,0 0 0 0 0,-2-1 0 0 0,0 0 0 0 0,-1 0 0 0 0,0 0 0 0 0,0 0 0 0 0,0 1 0 0 0,0 0 0 0 0,0 0 0 0 0,-2 1 0 0 0,-18-4 0 0 0,-8 1 0 0 0,22 1-133 0 0,12 2-563 0 0,0 0-257 0 0,8 0-1217 0 0,-5 0 1534 0 0,-2 1 366 0 0,0-1 1 0 0,1 0 0 0 0,-1 0 0 0 0,1 0-1 0 0,-1 0 1 0 0,0 0 0 0 0,1 0-1 0 0,-1-1 1 0 0,0 1 0 0 0,1 0 0 0 0,-1-1-1 0 0,0 1 1 0 0,0-1 0 0 0,1 1-1 0 0,-1-1 1 0 0,0 1 0 0 0,0-1 0 0 0,0 0-1 0 0,0 0 270 0 0,10-10-2046 0 0</inkml:trace>
  <inkml:trace contextRef="#ctx0" brushRef="#br0" timeOffset="3036.991">1920 28 13824 0 0,'-29'-3'1246'0'0,"28"4"-1022"0"0,1-1-225 0 0,0 0-1 0 0,0 1 0 0 0,-1-1 1 0 0,1 0-1 0 0,0 1 1 0 0,0-1-1 0 0,0 0 0 0 0,0 1 1 0 0,0-1-1 0 0,0 0 0 0 0,0 1 1 0 0,0-1-1 0 0,0 0 1 0 0,0 1-1 0 0,0-1 0 0 0,0 0 1 0 0,0 1-1 0 0,0-1 1 0 0,0 0-1 0 0,0 1 0 0 0,0-1 1 0 0,0 0-1 0 0,1 1 0 0 0,-1-1 1 0 0,0 0-1 0 0,0 0 1 0 0,0 1-1 0 0,1-1 0 0 0,-1 0 1 0 0,0 0-1 0 0,0 1 1 0 0,1-1 1 0 0,5 6 945 0 0,-6-6-875 0 0,15 9 1103 0 0,7 4 819 0 0,-18-8-1992 0 0,-8-4 0 0 0,0 1 0 0 0,7 2 0 0 0,19 20 0 0 0,-21-22 0 0 0,0-1 0 0 0,-1 0 0 0 0,1 0 0 0 0,0 0 0 0 0,-1 1 0 0 0,1-1 0 0 0,0 0 0 0 0,-1 1 0 0 0,1-1 0 0 0,-1 1 0 0 0,0-1 0 0 0,0 0 0 0 0,1 1 0 0 0,-1-1 0 0 0,0 1 0 0 0,0-1 0 0 0,4 17 0 0 0,-4-16 0 0 0,3 1 0 0 0,-1 1 0 0 0,-1 0 0 0 0,1 1 0 0 0,0-1 0 0 0,-1 0 0 0 0,0 0 0 0 0,0 0 0 0 0,0 1 0 0 0,-1-1 0 0 0,0 1 0 0 0,7 36 471 0 0,-5-34-236 0 0,0 1 0 0 0,-1 0 1 0 0,0 0-1 0 0,0-1 1 0 0,-1 1-1 0 0,0 7-235 0 0,-1-2 55 0 0,0 0 0 0 0,0 0 0 0 0,2 12-55 0 0,-3 9 0 0 0,1-28 0 0 0,0 0 0 0 0,1-1 0 0 0,0 1 0 0 0,0 0 0 0 0,0 0 0 0 0,1 3 0 0 0,0-5 0 0 0,0 0 0 0 0,0 1 0 0 0,0 0 0 0 0,0 0 0 0 0,-1 0 0 0 0,1 0 0 0 0,-1 0 0 0 0,-1 0 0 0 0,1 0 0 0 0,-1 0 0 0 0,1 0 0 0 0,-1 11 3 0 0,1-15-3 0 0,0 0-1 0 0,0 0 1 0 0,0 0-1 0 0,0 0 1 0 0,0-1-1 0 0,0 1 1 0 0,0 0-1 0 0,0 0 1 0 0,0 0-1 0 0,0 0 1 0 0,-1 0 0 0 0,1 0-1 0 0,0-1 1 0 0,-1 1-1 0 0,1 0 1 0 0,0 0-1 0 0,-1 0 1 0 0,-1 0 6 0 0,0 1 0 0 0,1-1 0 0 0,-1 0 0 0 0,0 0 0 0 0,0 0 0 0 0,0 0 0 0 0,0 0 0 0 0,0 0 0 0 0,0-1 0 0 0,0 1-1 0 0,0-1 1 0 0,0 1 0 0 0,-1-1-6 0 0,1 0 71 0 0,0 0-1 0 0,0-1 1 0 0,0 1 0 0 0,0-1-1 0 0,0 1 1 0 0,0-1-1 0 0,1 0 1 0 0,-1 0-1 0 0,0 0 1 0 0,0 0 0 0 0,1 0-1 0 0,-1 0 1 0 0,1 0-1 0 0,-1 0 1 0 0,1-1-1 0 0,-1 1 1 0 0,1-1 0 0 0,0 1-1 0 0,0-1 1 0 0,-1 1-1 0 0,1-1 1 0 0,1 0-1 0 0,-1 0 1 0 0,0 1 0 0 0,0-1-1 0 0,0 0 1 0 0,1 0-1 0 0,-1-1-70 0 0,0-16 0 0 0,1 14 0 0 0,0 0 0 0 0,-1 0 0 0 0,2 0 0 0 0,-1 0 0 0 0,0 0 0 0 0,1 0 0 0 0,0 1 0 0 0,2-5 0 0 0,-1 2 0 0 0,-1 0 0 0 0,1 0 0 0 0,-1-1 0 0 0,-1 1 0 0 0,1 0 0 0 0,-2-8 0 0 0,2 11 0 0 0,-1-1 0 0 0,1 1 0 0 0,0 0 0 0 0,0 0 0 0 0,1 0 0 0 0,-1 0 0 0 0,1 0 0 0 0,0-1 0 0 0,7-20 0 0 0,-7 11 0 0 0,1 1 0 0 0,1 0 0 0 0,0 0 0 0 0,1 0 0 0 0,4-7 0 0 0,-1 5 0 0 0,-1 0 0 0 0,4-13 0 0 0,-10 26 1 0 0,0-1-1 0 0,0 1 1 0 0,1-1-1 0 0,-1 1 1 0 0,1 0 0 0 0,0 0-1 0 0,-1 0 1 0 0,1 0-1 0 0,0 0 1 0 0,0 0-1 0 0,2-1 0 0 0,-1 1-11 0 0,-1-1-1 0 0,1 1 0 0 0,-1-1 1 0 0,1 0-1 0 0,-1 0 0 0 0,0 0 12 0 0,0 0-110 0 0,0-1 0 0 0,0 1 0 0 0,1-1 0 0 0,-1 1 0 0 0,1 0 0 0 0,0-1 0 0 0,0 1 0 0 0,0 1 0 0 0,0-1 0 0 0,1 0 0 0 0,-1 1 0 0 0,2-1 110 0 0,24-12-1958 0 0,0 1 0 0 0,15-5 1958 0 0,-42 19-431 0 0,7-5-2919 0 0,-9 5-2104 0 0</inkml:trace>
  <inkml:trace contextRef="#ctx0" brushRef="#br0" timeOffset="3363.354">2216 234 15664 0 0,'0'0'44'0'0,"0"0"0"0"0,0 0 0 0 0,-1 0 1 0 0,1 0-1 0 0,0 0 0 0 0,0 1 1 0 0,0-1-1 0 0,0 0 0 0 0,0 0 1 0 0,-1 0-1 0 0,1 0 0 0 0,0 1 1 0 0,0-1-1 0 0,0 0 0 0 0,0 0 1 0 0,0 0-1 0 0,0 1 0 0 0,0-1 1 0 0,0 0-1 0 0,0 0 0 0 0,0 0 0 0 0,0 1 1 0 0,0-1-1 0 0,0 0 0 0 0,0 0 1 0 0,0 0-1 0 0,0 1 0 0 0,0-1 1 0 0,0 0-1 0 0,0 0 0 0 0,0 0 1 0 0,0 1-1 0 0,0-1 0 0 0,0 0-44 0 0,4 15 312 0 0,10 16-411 0 0,-12-29 99 0 0,-1 1 0 0 0,1-1 0 0 0,0 1 0 0 0,-1 0 0 0 0,1 0 0 0 0,-1 0 0 0 0,0 0 0 0 0,0 0 0 0 0,0 0 0 0 0,-1 0 0 0 0,1 0 0 0 0,0 2 0 0 0,4 19 266 0 0,-4-21-120 0 0,0 0 0 0 0,0 1 0 0 0,-1-1-1 0 0,1 1 1 0 0,-1-1 0 0 0,0 1 0 0 0,0-1-1 0 0,0 4-145 0 0,0-1 273 0 0,0 0-1 0 0,0 0 0 0 0,1 0 0 0 0,1 5-272 0 0,-1-6 175 0 0,-1 0 0 0 0,1-1 1 0 0,-1 1-1 0 0,0 0 0 0 0,0 0 0 0 0,0 0 1 0 0,0-1-1 0 0,-1 3-175 0 0,-3 4 123 0 0,3-9-118 0 0,0 1 0 0 0,0-1 1 0 0,0 0-1 0 0,0 1 0 0 0,1-1 1 0 0,-1 1-1 0 0,1-1 0 0 0,0 2-5 0 0,-1 7 104 0 0,0-1-1 0 0,0 1 0 0 0,-2 1-103 0 0,-1 22-1073 0 0,4-10-4070 0 0,3-8-1542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7:42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3224 0 0,'0'0'609'0'0,"0"0"1351"0"0,0 0 596 0 0,0 0 120 0 0,0 0-271 0 0,0 0-1214 0 0,1 0-1100 0 0,-1 0 0 0 0,1 0 0 0 0,-1 0 1 0 0,1 0-1 0 0,-1 0 0 0 0,1 0 0 0 0,-1 1 0 0 0,1-1 0 0 0,-1 0 0 0 0,1 0 1 0 0,-1 0-1 0 0,1 1 0 0 0,-1-1 0 0 0,1 0 0 0 0,-1 1 0 0 0,1-1 1 0 0,-1 0-1 0 0,1 1 0 0 0,-1-1-91 0 0,8 30 1188 0 0,-1 0 0 0 0,-1 1 0 0 0,-2-1 0 0 0,0 14-1188 0 0,11 98 1990 0 0,-12-101-1541 0 0,0-16-537 0 0,-1-1 0 0 0,-1 0 0 0 0,-1 1-1 0 0,-2-1 1 0 0,-2 14 88 0 0,7-59-529 0 0,-1 0-366 0 0,1 1-1 0 0,5-18 896 0 0,-3 20-503 0 0,2 1-1 0 0,0-1 0 0 0,1 1 0 0 0,0 0 1 0 0,9-11 503 0 0,-5 8-215 0 0,6-8 35 0 0,-17 27 183 0 0,0-1 0 0 0,1 1 0 0 0,-1 0 1 0 0,0-1-1 0 0,1 1 0 0 0,0 0 0 0 0,-1 0 0 0 0,1 0 1 0 0,0 0-1 0 0,-1 0 0 0 0,1 1 0 0 0,0-1 1 0 0,0 0-1 0 0,0 1 0 0 0,1-1-3 0 0,-1 1 64 0 0,1 0 1 0 0,-1-1-1 0 0,1 1 0 0 0,0 0 1 0 0,-1 1-1 0 0,1-1 0 0 0,-1 0 1 0 0,1 1-1 0 0,-1-1 0 0 0,1 1 1 0 0,-1 0-1 0 0,1 0 0 0 0,-1 0 0 0 0,0 0 1 0 0,1 0-1 0 0,-1 1 0 0 0,0-1 1 0 0,0 1-1 0 0,0-1 0 0 0,0 1 1 0 0,0 0-1 0 0,0 0 0 0 0,-1 0 1 0 0,1 0-1 0 0,0 0 0 0 0,-1 0 0 0 0,0 0 1 0 0,1 1-1 0 0,-1-1 0 0 0,0 1-64 0 0,20 51 1560 0 0,-19-49-1367 0 0,-1 1 0 0 0,0-1 0 0 0,0 1 0 0 0,0 0 0 0 0,0-1 0 0 0,-1 6-193 0 0,2 9 474 0 0,-1-8-356 0 0,0-1 0 0 0,-1 1 0 0 0,-1 0 1 0 0,-1 9-119 0 0,0-4 30 0 0,-7 38 307 0 0,10-43-2527 0 0,4-17-1995 0 0,4-5 1881 0 0,10-10-152 0 0,-2-3-8 0 0</inkml:trace>
  <inkml:trace contextRef="#ctx0" brushRef="#br0" timeOffset="329.667">497 283 3680 0 0,'0'0'167'0'0,"-3"9"26"0"0,1 0-28 0 0,-3 17 9112 0 0,-2 27-9277 0 0,6-45 884 0 0,1-1-1 0 0,0 1 0 0 0,0-1 0 0 0,1 1 1 0 0,0-1-1 0 0,0 1 0 0 0,1-1 0 0 0,0 0 0 0 0,2 4-883 0 0,-1-2-25 0 0,-1-4 53 0 0,0-1 0 0 0,0 1 0 0 0,0-1 1 0 0,1 0-1 0 0,1 3-28 0 0,-2-5 26 0 0,-1 0 1 0 0,1-1-1 0 0,0 1 0 0 0,0-1 1 0 0,-1 0-1 0 0,1 1 1 0 0,0-1-1 0 0,0 0 1 0 0,0 0-1 0 0,0 0 0 0 0,0 0 1 0 0,0-1-1 0 0,1 1 1 0 0,0 0-27 0 0,3 0 69 0 0,0-1 0 0 0,-1 1 1 0 0,1-1-1 0 0,0 0 0 0 0,-1-1 0 0 0,1 0 1 0 0,0 1-1 0 0,-1-2 0 0 0,1 1 1 0 0,-1-1-1 0 0,0 1 0 0 0,1-1 0 0 0,-1-1 1 0 0,0 1-1 0 0,0-1 0 0 0,0 0 1 0 0,0-1-70 0 0,4-1 37 0 0,-1-1 1 0 0,-1-1 0 0 0,1 1-1 0 0,-1-1 1 0 0,0 0 0 0 0,0-1 0 0 0,-1 0-1 0 0,0 0 1 0 0,2-4-38 0 0,-5 8-29 0 0,-1-1 0 0 0,0 1 0 0 0,0 0 1 0 0,0-1-1 0 0,-1 0 0 0 0,0 1 0 0 0,1-1 0 0 0,-1 0 0 0 0,-1 0 0 0 0,1 1 1 0 0,-1-1-1 0 0,0 0 0 0 0,0 0 0 0 0,0 0 0 0 0,-1-1 29 0 0,0 2 20 0 0,0 0 0 0 0,0 0 0 0 0,-1 0 0 0 0,1 0 0 0 0,-1 1 0 0 0,0-1-1 0 0,0 0 1 0 0,0 1 0 0 0,0 0 0 0 0,-1-1 0 0 0,1 1 0 0 0,-1 0 0 0 0,0 0 0 0 0,0 1 0 0 0,0-1 0 0 0,0 0-1 0 0,-1 1 1 0 0,-1-1-20 0 0,-2-1-106 0 0,-1 0 1 0 0,0 1-1 0 0,0-1 0 0 0,1 2 0 0 0,-2-1 0 0 0,1 1 0 0 0,0 0 0 0 0,0 1 1 0 0,-9 0 105 0 0,-11 0-867 0 0,0 1 0 0 0,-9 2 867 0 0,23-1-378 0 0,9-1-266 0 0,-1 1-1 0 0,1 0 0 0 0,-1 1 0 0 0,1-1 0 0 0,-3 2 645 0 0,-8 2-6319 0 0</inkml:trace>
  <inkml:trace contextRef="#ctx0" brushRef="#br0" timeOffset="1263.737">896 262 10568 0 0,'-8'-2'1301'0'0,"7"1"-486"0"0,1 1 274 0 0,0 0 51 0 0,0 0-59 0 0,0 0-290 0 0,0 0-130 0 0,0 0-21 0 0,0 0-56 0 0,0 0-208 0 0,3 8 177 0 0,2 2-275 0 0,0 0-1 0 0,-1 0 0 0 0,-1 1 1 0 0,1-1-1 0 0,-2 1 1 0 0,1 1-278 0 0,9 67 666 0 0,-4-19 225 0 0,-8-29-425 0 0,-10-48-290 0 0,9 13-170 0 0,-1 0-1 0 0,1 0 0 0 0,0 0 1 0 0,0 0-1 0 0,1 0 0 0 0,-1 0 1 0 0,1 0-1 0 0,0-1 0 0 0,0 1 1 0 0,0 0-1 0 0,1 0 0 0 0,0-2-5 0 0,2-14-195 0 0,0 0-1 0 0,2 0 0 0 0,0 0 1 0 0,3-2 195 0 0,-5 13-89 0 0,1 0 0 0 0,0 0 0 0 0,0 1 1 0 0,1-1-1 0 0,0 1 0 0 0,1 0 0 0 0,-1 0 1 0 0,2 1-1 0 0,3-4 89 0 0,-8 9 0 0 0,-1 1-1 0 0,1-1 1 0 0,0 1 0 0 0,-1 0 0 0 0,1 0-1 0 0,0-1 1 0 0,0 1 0 0 0,0 1-1 0 0,0-1 1 0 0,0 0 0 0 0,0 0 0 0 0,0 1-1 0 0,0-1 1 0 0,0 1 0 0 0,0 0-1 0 0,0-1 1 0 0,0 1 0 0 0,0 0 0 0 0,0 0-1 0 0,0 1 1 0 0,1-1 0 0 0,-1 0-1 0 0,0 1 1 0 0,0-1 0 0 0,0 1-1 0 0,0-1 1 0 0,0 1 0 0 0,0 0 0 0 0,-1 0-1 0 0,1 0 1 0 0,0 0 0 0 0,0 0-1 0 0,0 1 1 0 0,-1-1 0 0 0,1 0 0 0 0,-1 1-1 0 0,2 1 1 0 0,8 6 120 0 0,-8-6-69 0 0,0-1-1 0 0,0 1 1 0 0,-1-1 0 0 0,1 1 0 0 0,0 0-1 0 0,-1 0 1 0 0,2 3-51 0 0,9 15 366 0 0,-8-14-209 0 0,-1-1 0 0 0,0 0 0 0 0,0 1 0 0 0,-1 0 0 0 0,0 0 0 0 0,0 0 0 0 0,0 0 0 0 0,-1 1 0 0 0,0-1 0 0 0,-1 1 0 0 0,1 7-157 0 0,-1-22-17 0 0,-1 0 0 0 0,1 0 0 0 0,1 1 0 0 0,-1-1 0 0 0,1 0 0 0 0,0 1 1 0 0,1-1-1 0 0,-1 1 0 0 0,3-4 17 0 0,7-11-136 0 0,1 0 1 0 0,1-1 135 0 0,1 1-33 0 0,-14 19 32 0 0,-1 1-1 0 0,1-1 0 0 0,0 1 1 0 0,1-1-1 0 0,-1 1 0 0 0,0-1 1 0 0,0 1-1 0 0,1 0 1 0 0,-1 0-1 0 0,0-1 0 0 0,1 1 1 0 0,-1 0-1 0 0,1 1 0 0 0,0-1 1 0 0,-1 0-1 0 0,1 0 1 0 0,0 1-1 0 0,-1-1 0 0 0,1 1 1 0 0,0-1-1 0 0,0 1 0 0 0,0 0 1 0 0,-1-1-1 0 0,1 1 1 0 0,0 0-1 0 0,0 0 0 0 0,0 1 1 0 0,0-1-1 0 0,-1 0 0 0 0,1 0 1 0 0,0 1-1 0 0,0-1 0 0 0,-1 1 1 0 0,1 0-1 0 0,0 0 1 0 0,-1-1-1 0 0,2 2 2 0 0,3 2-2 0 0,1 0 1 0 0,-1 1 0 0 0,0-1-1 0 0,0 2 1 0 0,-1-1-1 0 0,0 1 1 0 0,4 4 1 0 0,-5-5 66 0 0,-1 0 1 0 0,0 0-1 0 0,-1 1 1 0 0,1-1-1 0 0,-1 1 0 0 0,0 0 1 0 0,0-1-1 0 0,-1 1 1 0 0,0 0-1 0 0,0 0 1 0 0,0 0-1 0 0,-1 0 1 0 0,0 1-67 0 0,5 25 230 0 0,-4-21-137 0 0,0 0-1 0 0,0 0 0 0 0,-1 2-92 0 0,0-3 72 0 0,0 0 0 0 0,1 0-1 0 0,1 8-71 0 0,0-12-107 0 0,-1 1 1 0 0,1-1-1 0 0,0 0 0 0 0,0 0 0 0 0,1 0 0 0 0,0 0 1 0 0,0 0-1 0 0,0 0 0 0 0,1-1 0 0 0,1 3 107 0 0,9-20-2701 0 0,5-5-1488 0 0,-7 6 2032 0 0</inkml:trace>
  <inkml:trace contextRef="#ctx0" brushRef="#br0" timeOffset="1585.508">1642 226 12440 0 0,'0'0'957'0'0,"-4"5"-586"0"0,-2 2-169 0 0,3-3 654 0 0,0 1 0 0 0,0-1 0 0 0,0 0 0 0 0,0 1 0 0 0,1-1 0 0 0,0 1-856 0 0,-11 21 2227 0 0,10-22-2248 0 0,0 1 1 0 0,1 0 0 0 0,0 1 0 0 0,0-1-1 0 0,0 0 21 0 0,-2 8-42 0 0,-1 5 136 0 0,1 0-1 0 0,-1 7-93 0 0,4-19 21 0 0,1-1-1 0 0,0 1 0 0 0,-1 0 1 0 0,2-1-1 0 0,-1 1 1 0 0,1 0-1 0 0,0-1 1 0 0,0 1-1 0 0,0-1 1 0 0,1 1-21 0 0,-1-3 28 0 0,1-1 0 0 0,-1 1 1 0 0,1 0-1 0 0,-1 0 1 0 0,1-1-1 0 0,0 1 0 0 0,0-1 1 0 0,0 1-1 0 0,0-1 0 0 0,1 0 1 0 0,-1 0-1 0 0,0 0 1 0 0,1 0-1 0 0,0-1 0 0 0,-1 1 1 0 0,1 0-1 0 0,0-1 1 0 0,0 0-1 0 0,0 0 0 0 0,0 0 1 0 0,0 0-1 0 0,0 0 0 0 0,0-1 1 0 0,0 1-1 0 0,0-1 1 0 0,0 0-1 0 0,1 0 0 0 0,-1 0 1 0 0,0 0-1 0 0,0 0 0 0 0,0-1 1 0 0,0 0-1 0 0,0 1 1 0 0,0-1-1 0 0,1-1-28 0 0,16-5 93 0 0,-11 4-21 0 0,0 0 0 0 0,-1-1 0 0 0,0 0 0 0 0,3-2-72 0 0,-2 1 55 0 0,-1 0 0 0 0,1-1 0 0 0,-1 0-1 0 0,0 0 1 0 0,-1-1 0 0 0,0 0 0 0 0,0-1 0 0 0,0 0-1 0 0,-1 0 1 0 0,2-3-55 0 0,2-4 0 0 0,-8 12 0 0 0,1 0 0 0 0,-1-1 0 0 0,0 0 0 0 0,0 1 0 0 0,0-1 0 0 0,-1 0 0 0 0,1 0 0 0 0,-1 0 0 0 0,0 0 0 0 0,0 0 0 0 0,0 0 0 0 0,0 0 0 0 0,-1-1 0 0 0,0-2 0 0 0,0 3-17 0 0,0 0-1 0 0,-1 0 0 0 0,1 1 1 0 0,-1-1-1 0 0,0 0 0 0 0,0 0 1 0 0,-1 1-1 0 0,1-1 0 0 0,-1 1 1 0 0,1-1-1 0 0,-1 1 0 0 0,0 0 0 0 0,-1-1 1 0 0,1 1-1 0 0,0 0 0 0 0,-1 1 1 0 0,0-1-1 0 0,0 0 0 0 0,0 1 1 0 0,0-1-1 0 0,0 1 0 0 0,0 0 1 0 0,0 0-1 0 0,-1 0 0 0 0,1 1 1 0 0,-1-1-1 0 0,1 1 0 0 0,-4-1 18 0 0,-1-1-49 0 0,0 1-1 0 0,0 0 0 0 0,0 1 1 0 0,0 0-1 0 0,0 0 1 0 0,-1 1-1 0 0,1 0 0 0 0,0 0 1 0 0,0 1-1 0 0,0 0 1 0 0,-1 0-1 0 0,1 1 0 0 0,-4 2 50 0 0,-35 14-1073 0 0,-22 14-4732 0 0,48-18 3680 0 0</inkml:trace>
  <inkml:trace contextRef="#ctx0" brushRef="#br0" timeOffset="2283.963">2090 256 8752 0 0,'-13'-14'952'0'0,"0"6"15"0"0,11 7-370 0 0,0-1 0 0 0,-1 1 0 0 0,0-1 0 0 0,1 1 0 0 0,-1 0 0 0 0,0 0 0 0 0,0 0-597 0 0,2 1 160 0 0,-1 0 0 0 0,1 0-1 0 0,0 0 1 0 0,-1 0 0 0 0,1 0 0 0 0,0 0 0 0 0,-1 0 0 0 0,1 0 0 0 0,0 1-1 0 0,-1-1 1 0 0,1 1 0 0 0,0-1 0 0 0,0 1 0 0 0,-1-1 0 0 0,1 1 0 0 0,0 0 0 0 0,0-1-1 0 0,-1 2-159 0 0,-10 7 427 0 0,-1 1 0 0 0,2 0 0 0 0,-1 1-1 0 0,1 0 1 0 0,1 1 0 0 0,0 0 0 0 0,1 1 0 0 0,0 0-1 0 0,1 0 1 0 0,0 1 0 0 0,1 0 0 0 0,1 0-1 0 0,0 2-426 0 0,4-10 17 0 0,1-1 0 0 0,0 1 0 0 0,0-1-1 0 0,0 1 1 0 0,1-1 0 0 0,0 1 0 0 0,0-1 0 0 0,1 1-1 0 0,-1-1 1 0 0,1 1 0 0 0,0-1 0 0 0,0 1 0 0 0,1-1-1 0 0,0 0 1 0 0,1 2-17 0 0,-3-6 3 0 0,1 1-1 0 0,0-1 0 0 0,0 1 0 0 0,0-1 1 0 0,0 0-1 0 0,0 1 0 0 0,0-1 1 0 0,0 0-1 0 0,0 0 0 0 0,0 0 1 0 0,1 0-1 0 0,-1 0 0 0 0,0 0 0 0 0,1 0 1 0 0,-1 0-1 0 0,1 0 0 0 0,-1-1 1 0 0,1 1-1 0 0,-1 0 0 0 0,1-1 0 0 0,-1 0 1 0 0,1 1-1 0 0,0-1 0 0 0,-1 0 1 0 0,1 0-1 0 0,0 0 0 0 0,-1 0 0 0 0,1 0 1 0 0,0 0-1 0 0,-1 0 0 0 0,1-1 1 0 0,-1 1-1 0 0,2-1-2 0 0,1 0 4 0 0,0-1 0 0 0,0 0 1 0 0,0 0-1 0 0,0 0 0 0 0,0 0 0 0 0,0-1 0 0 0,-1 1 0 0 0,1-1 1 0 0,2-3-5 0 0,11-11-25 0 0,-1-1 1 0 0,-1 0-1 0 0,2-5 25 0 0,-13 19 0 0 0,-1 0 0 0 0,0 0 0 0 0,1 0 0 0 0,0 1 0 0 0,0 0 0 0 0,0-1 0 0 0,0 1 0 0 0,13-10 0 0 0,-15 11-3 0 0,0 0 0 0 0,1 1 0 0 0,-1-1 0 0 0,0 0 0 0 0,1 1 0 0 0,-1 0 0 0 0,1 0 0 0 0,0-1 0 0 0,-1 2 0 0 0,1-1 0 0 0,0 0 0 0 0,-1 0 0 0 0,1 1 0 0 0,0-1 0 0 0,0 1 0 0 0,0 0 0 0 0,0 0 0 0 0,1 0 3 0 0,-2 1-6 0 0,0-1-1 0 0,1 1 0 0 0,-1-1 0 0 0,0 1 1 0 0,0 0-1 0 0,1 0 0 0 0,-1 0 0 0 0,0 0 1 0 0,0 0-1 0 0,0 1 0 0 0,0-1 0 0 0,-1 1 1 0 0,1-1-1 0 0,0 1 0 0 0,0 0 0 0 0,-1-1 0 0 0,1 1 1 0 0,-1 0-1 0 0,0 0 0 0 0,1 0 0 0 0,-1 0 1 0 0,0 1 6 0 0,4 10-11 0 0,0-1 0 0 0,-1 1-1 0 0,0 1 1 0 0,-1-1 0 0 0,-1 0 0 0 0,0 1 0 0 0,-1-1 0 0 0,0 11 11 0 0,0-7 38 0 0,0 1 62 0 0,-2 0-1 0 0,0-1 1 0 0,-1 1-1 0 0,-3 15-99 0 0,-6 14 597 0 0,-4 7-597 0 0,12-43 101 0 0,0-1 0 0 0,-1 0 1 0 0,-1 0-1 0 0,1-1 1 0 0,-6 7-102 0 0,8-13 43 0 0,0 1 1 0 0,-1-1-1 0 0,1 0 1 0 0,-1 1-1 0 0,0-2 1 0 0,0 1-1 0 0,0 0 0 0 0,0 0 1 0 0,-1-1-1 0 0,1 0 1 0 0,-1 0-1 0 0,0 0 1 0 0,1 0-1 0 0,-1 0 1 0 0,0-1-1 0 0,-1 1-43 0 0,0-1 20 0 0,0 0 0 0 0,0-1 1 0 0,0 1-1 0 0,0-1 0 0 0,0 0 0 0 0,0 0 0 0 0,0-1 0 0 0,0 0 0 0 0,0 0 0 0 0,0 0 0 0 0,0 0 0 0 0,0-1 1 0 0,1 1-1 0 0,-4-3-20 0 0,3 2-475 0 0,1-1 0 0 0,0 1 0 0 0,-1-1 0 0 0,1 0 1 0 0,0 0-1 0 0,1-1 0 0 0,-1 1 0 0 0,0-1 0 0 0,-1-2 475 0 0,0-3-2856 0 0,1-4-4167 0 0</inkml:trace>
  <inkml:trace contextRef="#ctx0" brushRef="#br0" timeOffset="2736.791">2353 394 15664 0 0,'0'0'718'0'0,"0"0"-19"0"0,2 1-449 0 0,2 1-190 0 0,-1 0 0 0 0,1 0 0 0 0,0 0 0 0 0,0-1 0 0 0,0 0 0 0 0,0 0 0 0 0,4 1-60 0 0,-3-2 206 0 0,1-1 0 0 0,-1 0-1 0 0,0 0 1 0 0,1 0-1 0 0,-1-1 1 0 0,0 1 0 0 0,0-1-1 0 0,0 0 1 0 0,0-1-1 0 0,0 1 1 0 0,4-4-206 0 0,7-5 582 0 0,0-1-1 0 0,9-10-581 0 0,-20 17 57 0 0,-1 2-39 0 0,-1-1 0 0 0,1 0 1 0 0,-1-1-1 0 0,0 1 0 0 0,0-1 1 0 0,-1 1-1 0 0,0-1 0 0 0,1 0 1 0 0,-2 0-1 0 0,2-2-18 0 0,0 0 2 0 0,-3 6 1 0 0,0 0 0 0 0,0 0 0 0 0,1-1 0 0 0,-1 1 0 0 0,0 0 0 0 0,0 0 0 0 0,0 0 0 0 0,0 0 0 0 0,0 0 0 0 0,-1 0 0 0 0,1-1 0 0 0,0 1 0 0 0,0 0 0 0 0,-1 0 0 0 0,1 0 0 0 0,-1 0 0 0 0,1 0 0 0 0,-1 0-1 0 0,1 0 1 0 0,-1 0 0 0 0,0 0 0 0 0,1 0 0 0 0,-1 1 0 0 0,0-1 0 0 0,0 0 0 0 0,0 0 0 0 0,1 1 0 0 0,-2-1-3 0 0,1-1 18 0 0,-1 1-1 0 0,0 0 0 0 0,0 0 1 0 0,1-1-1 0 0,-1 1 1 0 0,0 0-1 0 0,0 1 0 0 0,0-1 1 0 0,-1 0-1 0 0,1 0 1 0 0,0 1-1 0 0,0 0 0 0 0,-1-1-17 0 0,-1 1 31 0 0,0 1-1 0 0,0-1 1 0 0,1 1 0 0 0,-1 0-1 0 0,1 0 1 0 0,-1 0-1 0 0,1 1 1 0 0,-1-1-1 0 0,1 1 1 0 0,-1 0-1 0 0,1 0 1 0 0,0 0-1 0 0,0 0 1 0 0,-2 3-31 0 0,-6 5 52 0 0,0 1 1 0 0,1 0 0 0 0,-1 2-53 0 0,2-2 46 0 0,2-2 54 0 0,1 0 0 0 0,1 0-1 0 0,0 0 1 0 0,0 1-1 0 0,1 0 1 0 0,0 0 0 0 0,1 0-1 0 0,0 0 1 0 0,0 1 0 0 0,1-1-1 0 0,1 1-99 0 0,0-8 28 0 0,1 1 0 0 0,0-1 0 0 0,0 0 0 0 0,0 0 0 0 0,0 0 0 0 0,1 1-1 0 0,-1-1 1 0 0,1 0 0 0 0,0 0 0 0 0,0 0 0 0 0,0 0 0 0 0,0 0 0 0 0,1 0 0 0 0,-1 0 0 0 0,1-1-1 0 0,0 1 1 0 0,-1 0 0 0 0,1-1 0 0 0,0 1 0 0 0,1-1 0 0 0,-1 0 0 0 0,0 0 0 0 0,1 0 0 0 0,-1 0-1 0 0,1 0 1 0 0,0 0 0 0 0,-1-1 0 0 0,1 1 0 0 0,0-1 0 0 0,0 0 0 0 0,0 0 0 0 0,0 0 0 0 0,0 0-1 0 0,0 0 1 0 0,1 0-28 0 0,1 0-15 0 0,0-1 0 0 0,0 1 0 0 0,0-1-1 0 0,0 0 1 0 0,-1 0 0 0 0,1 0 0 0 0,0 0 0 0 0,0-1 0 0 0,0 0-1 0 0,0 0 1 0 0,-1 0 0 0 0,1-1 15 0 0,3-1-620 0 0,0-1 0 0 0,-1 1 0 0 0,0-1 1 0 0,0-1-1 0 0,0 1 0 0 0,5-5 620 0 0,1-3-2747 0 0</inkml:trace>
  <inkml:trace contextRef="#ctx0" brushRef="#br0" timeOffset="3069.655">2714 283 16871 0 0,'-2'1'123'0'0,"0"1"-1"0"0,0-1 0 0 0,0 0 0 0 0,0 1 0 0 0,0-1 0 0 0,0 1 0 0 0,0-1 0 0 0,1 1 0 0 0,-1 0 0 0 0,1 0 1 0 0,-1 0-1 0 0,1 0 0 0 0,0 0 0 0 0,-1 0 0 0 0,1 1-122 0 0,-15 19 40 0 0,10-15 140 0 0,0 0 0 0 0,0 0 0 0 0,1 1 0 0 0,0 0 0 0 0,0 0 0 0 0,1 0 0 0 0,0 0 0 0 0,0 1 0 0 0,1 0 0 0 0,-2 7-180 0 0,4-10 219 0 0,0 0 0 0 0,0 0-1 0 0,0-1 1 0 0,1 1 0 0 0,0 0-1 0 0,0 0 1 0 0,1 0 0 0 0,-1 0-1 0 0,1 0 1 0 0,0 0 0 0 0,1-1-1 0 0,0 1 1 0 0,1 4-219 0 0,-2-9 29 0 0,0 0 1 0 0,0 0-1 0 0,0-1 1 0 0,0 1-1 0 0,0 0 1 0 0,0 0-1 0 0,0-1 1 0 0,0 1-1 0 0,0-1 1 0 0,0 1-1 0 0,1-1 1 0 0,-1 1-1 0 0,0-1 0 0 0,0 0 1 0 0,1 1-30 0 0,17 2 157 0 0,-11-2-106 0 0,-1-1 1 0 0,1 0 0 0 0,0 0-1 0 0,-1-1 1 0 0,1 0 0 0 0,-1-1-1 0 0,1 1 1 0 0,-1-1 0 0 0,1-1-1 0 0,-1 0 1 0 0,0 0-1 0 0,0 0 1 0 0,3-2-52 0 0,11-8 252 0 0,-1-1 0 0 0,0 0-1 0 0,9-10-251 0 0,-23 18-95 0 0,0 0-1 0 0,-1 0 0 0 0,0-1 1 0 0,0 0-1 0 0,0 0 0 0 0,-1 0 1 0 0,0-1-1 0 0,0 1 1 0 0,-1-1-1 0 0,0 0 0 0 0,0-1 96 0 0,-2 7-19 0 0,0-1 1 0 0,0 1-1 0 0,-1 0 0 0 0,1-1 0 0 0,0 1 0 0 0,-1-1 0 0 0,0 0 1 0 0,0 1-1 0 0,0-1 0 0 0,0 1 0 0 0,0-1 0 0 0,0 1 0 0 0,-1-1 1 0 0,1 1-1 0 0,-1-1 0 0 0,1 1 0 0 0,-1-1 0 0 0,0 1 0 0 0,0-1 1 0 0,0 1-1 0 0,-1 0 0 0 0,1 0 0 0 0,0 0 0 0 0,-1 0 0 0 0,0 0 0 0 0,1 0 1 0 0,-1 0-1 0 0,0 0 0 0 0,0 0 0 0 0,0 1 0 0 0,0-1 0 0 0,0 1 1 0 0,0 0-1 0 0,-1-1 19 0 0,-4-2-84 0 0,0 1 0 0 0,0 0 0 0 0,0 0 0 0 0,-1 1 0 0 0,1 0 0 0 0,-1 0 0 0 0,1 1 0 0 0,-1 0 0 0 0,0 0 0 0 0,-6 0 84 0 0,7 1-89 0 0,-31 2-175 0 0,36-1 253 0 0,-1-1-1 0 0,0 1 0 0 0,0-1 0 0 0,1 1 0 0 0,-1 0 0 0 0,1 0 0 0 0,-1 0 0 0 0,1 1 0 0 0,-1-1 0 0 0,1 1 0 0 0,0-1 0 0 0,-1 2 12 0 0,-15 9-50 0 0,16-11-5 0 0,0 0 1 0 0,0 0 0 0 0,0 0-1 0 0,0 0 1 0 0,0 1 0 0 0,0-1 0 0 0,1 1-1 0 0,-1-1 1 0 0,1 1 0 0 0,-1 0-1 0 0,0 1 55 0 0,1-2-193 0 0,1 0 15 0 0,0 0-1 0 0,1 0 0 0 0,-1 0 1 0 0,0 0-1 0 0,0 0 1 0 0,1 0-1 0 0,-1 0 1 0 0,0 0-1 0 0,1 0 1 0 0,-1 0-1 0 0,1 0 1 0 0,-1 0-1 0 0,1 0 1 0 0,-1 0-1 0 0,1 0 1 0 0,0-1-1 0 0,0 1 1 0 0,-1 0 178 0 0,4 0-1023 0 0,0 0 0 0 0,0 0 0 0 0,0 0-1 0 0,0-1 1 0 0,0 1 0 0 0,1-1 1023 0 0,8-1-5278 0 0</inkml:trace>
  <inkml:trace contextRef="#ctx0" brushRef="#br0" timeOffset="3489.544">3036 217 14280 0 0,'0'0'322'0'0,"0"0"45"0"0,0 0 21 0 0,0 0-33 0 0,1 1-233 0 0,0 3 8 0 0,0 1 0 0 0,-1-1 0 0 0,1 1 0 0 0,-1-1 0 0 0,0 0 0 0 0,0 1 0 0 0,0-1 0 0 0,0 1 0 0 0,-1-1-130 0 0,-7 44 2319 0 0,7-43-1947 0 0,-7 28 1102 0 0,5-24-1221 0 0,0 0 0 0 0,1 1 0 0 0,1-1-1 0 0,-1 1 1 0 0,2-1 0 0 0,-1 1 0 0 0,1-1-1 0 0,1 6-252 0 0,0-10 43 0 0,0 0 0 0 0,0-1 0 0 0,0 1 0 0 0,1-1 0 0 0,-1 0 0 0 0,1 1 0 0 0,0-1 0 0 0,1 0 0 0 0,-1 0 0 0 0,1 0 0 0 0,0-1 0 0 0,0 1-43 0 0,-2-2-4 0 0,0-1 0 0 0,0 0 0 0 0,0 0-1 0 0,1 0 1 0 0,-1 0 0 0 0,0 0 0 0 0,1 0 0 0 0,-1 0 0 0 0,1 0 0 0 0,-1 0 0 0 0,1-1 0 0 0,0 1-1 0 0,-1-1 1 0 0,1 1 0 0 0,-1-1 0 0 0,1 0 0 0 0,0 1 0 0 0,-1-1 0 0 0,1 0 0 0 0,0 0 0 0 0,0 0 0 0 0,-1 0-1 0 0,1-1 1 0 0,0 1 0 0 0,-1 0 0 0 0,1-1 0 0 0,-1 1 0 0 0,1-1 0 0 0,0 0 0 0 0,-1 1 0 0 0,1-1 0 0 0,-1 0-1 0 0,1 0 1 0 0,-1 0 4 0 0,12-6 3 0 0,-10 5 10 0 0,0 1 0 0 0,0 0 1 0 0,-1-1-1 0 0,1 0 0 0 0,-1 0 1 0 0,1 0-1 0 0,-1 0 1 0 0,0 0-1 0 0,0 0 0 0 0,1-1-13 0 0,18-18 345 0 0,-17 18-333 0 0,0 0-1 0 0,0-1 1 0 0,0 0 0 0 0,-1 1-1 0 0,0-1 1 0 0,1-1-12 0 0,6-8-151 0 0,0-1 0 0 0,2 2 0 0 0,0-1 0 0 0,3-1 151 0 0,6-6-53 0 0,20-15-121 0 0,-36 32 164 0 0,-3 5 37 0 0,-1 0 1 0 0,0 0-1 0 0,0 0 1 0 0,0 0-1 0 0,0 0 1 0 0,0 0 0 0 0,-1 0-1 0 0,1 0 1 0 0,0 2-28 0 0,-4 24 218 0 0,4-9-49 0 0,0-13-94 0 0,-1 0 0 0 0,1 0 0 0 0,0-1 0 0 0,0 1 0 0 0,1 3-75 0 0,-1-5 50 0 0,1 0-1 0 0,0-1 0 0 0,0 1 0 0 0,0-1 1 0 0,0 1-1 0 0,0-1 0 0 0,1 0 0 0 0,-1 1 1 0 0,1-2-1 0 0,0 1 0 0 0,0 0 0 0 0,0 0 1 0 0,0-1-1 0 0,1 0 0 0 0,-1 1 0 0 0,4 0-49 0 0,-4-1-42 0 0,-1-1-1 0 0,1 0 1 0 0,-1 0-1 0 0,1-1 1 0 0,0 1-1 0 0,0 0 1 0 0,-1-1-1 0 0,1 0 1 0 0,0 1-1 0 0,0-1 1 0 0,0 0-1 0 0,-1-1 1 0 0,1 1-1 0 0,0 0 1 0 0,0-1-1 0 0,-1 0 1 0 0,1 1-1 0 0,0-1 1 0 0,-1 0-1 0 0,1 0 1 0 0,-1-1-1 0 0,1 1 1 0 0,-1 0-1 0 0,3-2 43 0 0,10-8-1214 0 0,1 1-5413 0 0,-4 0-363 0 0</inkml:trace>
  <inkml:trace contextRef="#ctx0" brushRef="#br0" timeOffset="3846.935">3735 198 6448 0 0,'6'3'371'0'0,"-5"0"-218"0"0,-12 0 351 0 0,-3 2 1616 0 0,-11 6 3898 0 0,15-7-5150 0 0,0 0 1 0 0,1 1-1 0 0,-1 0 0 0 0,1 1 0 0 0,0 0-868 0 0,-8 5 432 0 0,14-10-384 0 0,1 1 1 0 0,-1-1-1 0 0,1 1 1 0 0,0-1-1 0 0,-1 1 0 0 0,1 0 1 0 0,0 0-1 0 0,0 0 1 0 0,1 0-1 0 0,-1 0 0 0 0,-1 1-48 0 0,1 1 73 0 0,0-1-16 0 0,0 0 0 0 0,0 0 0 0 0,0 1 0 0 0,1-1 0 0 0,-1 0 0 0 0,1 1-57 0 0,1-3 7 0 0,-1 0 0 0 0,1 0 0 0 0,0 0 0 0 0,0 0-1 0 0,0 0 1 0 0,0 1 0 0 0,0-1 0 0 0,0 0 0 0 0,0 0 0 0 0,1 0 0 0 0,-1 0 0 0 0,0 0 0 0 0,0 0 0 0 0,1 0 0 0 0,-1 0 0 0 0,1 0 0 0 0,-1 0 0 0 0,1 0 0 0 0,-1 0-1 0 0,1 0 1 0 0,0 0-7 0 0,3 4 40 0 0,0 0-1 0 0,1 0 0 0 0,-1-1 0 0 0,1 1 0 0 0,0-1 0 0 0,0-1 0 0 0,0 1 1 0 0,4 1-40 0 0,8 6 101 0 0,1-1 1 0 0,0-1 0 0 0,0-1-1 0 0,2 0-101 0 0,-11-4 70 0 0,0 0 1 0 0,-1 1-1 0 0,0 0 0 0 0,0 0 0 0 0,0 1 0 0 0,0 0 0 0 0,-1 0 0 0 0,0 1 0 0 0,0 0 0 0 0,-1 0 1 0 0,0 1-1 0 0,0 0-70 0 0,-6-8 45 0 0,1 1 0 0 0,-1 0 0 0 0,1-1 0 0 0,-1 1 1 0 0,0 0-1 0 0,1 0 0 0 0,-1-1 0 0 0,0 1 0 0 0,0 0 1 0 0,1 0-1 0 0,-1-1 0 0 0,0 1 0 0 0,0 0 0 0 0,0 0 1 0 0,0 0-1 0 0,0-1 0 0 0,0 1 0 0 0,0 0 0 0 0,0 0 1 0 0,0 0-1 0 0,-1-1 0 0 0,1 1 0 0 0,0 0 0 0 0,0 0 0 0 0,-1-1 1 0 0,1 1-1 0 0,0 0 0 0 0,-1-1 0 0 0,1 1 0 0 0,-1 0 1 0 0,1-1-1 0 0,-1 1 0 0 0,1 0 0 0 0,-1-1 0 0 0,0 1 1 0 0,1-1-1 0 0,-1 1 0 0 0,1-1 0 0 0,-1 0 0 0 0,0 1 1 0 0,0-1-46 0 0,-4 3 82 0 0,0-1 0 0 0,0 0 0 0 0,0 0 1 0 0,0 0-1 0 0,-4 0-82 0 0,6-1 70 0 0,-38 10 350 0 0,-1-3-1 0 0,-19 2-419 0 0,24-7-2820 0 0,-25 0 2820 0 0,37-5-1235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7:40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328 162 6736 0 0,'0'0'149'0'0,"0"0"23"0"0,0 0 12 0 0,9 4 551 0 0,-10-4-697 0 0,1 1 0 0 0,0-1 1 0 0,-1 1-1 0 0,1-1 0 0 0,-1 1 0 0 0,1-1 1 0 0,0 1-1 0 0,0-1 0 0 0,-1 1 0 0 0,1-1 1 0 0,0 1-1 0 0,0 0 0 0 0,0-1 0 0 0,-1 1 1 0 0,1-1-1 0 0,0 1 0 0 0,0 0 0 0 0,0-1 1 0 0,0 1-1 0 0,0-1 0 0 0,0 1 0 0 0,0 0 1 0 0,1-1-1 0 0,-1 1 0 0 0,0-1 1 0 0,0 1-1 0 0,0 0 0 0 0,0-1 0 0 0,1 1 1 0 0,-1-1-1 0 0,0 1 0 0 0,1-1 0 0 0,-1 1 1 0 0,0-1-1 0 0,1 1 0 0 0,-1-1 0 0 0,1 1 1 0 0,-1-1-1 0 0,1 1-38 0 0,7 11 961 0 0,-7-11-1697 0 0,-1-1-2741 0 0</inkml:trace>
  <inkml:trace contextRef="#ctx0" brushRef="#br0" timeOffset="325.984">337 63 2760 0 0,'0'0'501'0'0,"0"0"1066"0"0,0 0 470 0 0,0 0 91 0 0,0 0-180 0 0,0 0-817 0 0,0 0-362 0 0,0 0-69 0 0,0 0-36 0 0,4 5 465 0 0,-1 0-795 0 0,0 1-1 0 0,-1 0 0 0 0,1 0 1 0 0,-1 0-1 0 0,-1 0 0 0 0,1 0 1 0 0,-1 0-1 0 0,0 0 0 0 0,0 1-333 0 0,2 57 1601 0 0,-5-26-613 0 0,-5 32-988 0 0,-1 2 143 0 0,4-27 54 0 0,-1 41-55 0 0,9-69-1501 0 0,-4-17 632 0 0,0 0-842 0 0,1 1-372 0 0,7 0-71 0 0,1-3-17 0 0</inkml:trace>
  <inkml:trace contextRef="#ctx0" brushRef="#br0" timeOffset="597.475">481 420 2760 0 0,'0'0'556'0'0,"0"0"1293"0"0,0 0 567 0 0,0 0 117 0 0,0 0-122 0 0,-1 1 698 0 0,-8 4-1416 0 0,-111 32 3109 0 0,14-5-3965 0 0,78-22-795 0 0,0-2 1 0 0,0 0-1 0 0,-1-2 1 0 0,0-1-1 0 0,0-1 1 0 0,-16-1-43 0 0,27-6-736 0 0,17 3 576 0 0,1 0 0 0 0,-1 0 1 0 0,1 0-1 0 0,-1-1 1 0 0,1 1-1 0 0,-1 0 0 0 0,1 0 1 0 0,-1-1-1 0 0,1 1 0 0 0,-1 0 1 0 0,1-1-1 0 0,0 1 1 0 0,-1-1-1 0 0,1 1 0 0 0,-1 0 1 0 0,1-1-1 0 0,0 1 1 0 0,0-1-1 0 0,-1 1 0 0 0,1-1 1 0 0,0 1-1 0 0,0-1 1 0 0,-1 1-1 0 0,1-1 0 0 0,0 1 1 0 0,0-1-1 0 0,0 1 0 0 0,0-2 160 0 0,0-5-6703 0 0</inkml:trace>
  <inkml:trace contextRef="#ctx0" brushRef="#br0" timeOffset="888.491">496 49 11056 0 0,'1'-1'141'0'0,"-1"0"0"0"0,0 0 0 0 0,1 1 1 0 0,-1-1-1 0 0,0 0 0 0 0,0 0 0 0 0,1 0 0 0 0,-1 1 1 0 0,0-1-1 0 0,0 0 0 0 0,0 0 0 0 0,0 0 0 0 0,0 1 1 0 0,-1-1-1 0 0,1 0 0 0 0,0 0 0 0 0,0 0 1 0 0,0 1-1 0 0,-1-1 0 0 0,1 0 0 0 0,0 0 0 0 0,-1 1 1 0 0,1-1-1 0 0,-1 0 0 0 0,1 0 0 0 0,-1 1 0 0 0,1-1 1 0 0,-1 1-1 0 0,1-1 0 0 0,-1 0 0 0 0,0 1 0 0 0,1-1 1 0 0,-1 1-1 0 0,0-1-141 0 0,-2-1 449 0 0,0 0 0 0 0,0 1-1 0 0,0-1 1 0 0,0 1 0 0 0,0-1 0 0 0,0 1 0 0 0,0 0-1 0 0,-3-1-448 0 0,-17-1 514 0 0,0 0 0 0 0,0 1 0 0 0,0 1 0 0 0,-14 2-514 0 0,-9 2-245 0 0,-37 8 245 0 0,63-8-179 0 0,-24 5-218 0 0,40-8 6 0 0,1 2 0 0 0,-1-1 0 0 0,0 0 1 0 0,0 1-1 0 0,1-1 0 0 0,-1 1 0 0 0,1 0 1 0 0,-1 1-1 0 0,1-1 391 0 0,2-1-1765 0 0,0 0-697 0 0,0 6-2524 0 0</inkml:trace>
  <inkml:trace contextRef="#ctx0" brushRef="#br0" timeOffset="1201.116">487 290 8288 0 0,'0'0'381'0'0,"0"0"-6"0"0,0 8-227 0 0,-4 12 916 0 0,1 1 2574 0 0,-1 0-1 0 0,-3 4-3637 0 0,-5 35 1360 0 0,9-50-1256 0 0,0 0-1 0 0,1 0 0 0 0,0 0 0 0 0,1 0 0 0 0,0 9-103 0 0,1-19 35 0 0,0 0 0 0 0,-1 0 0 0 0,1 0 0 0 0,0 0 0 0 0,0 1 0 0 0,0-1 0 0 0,0 0 0 0 0,0 0 0 0 0,0 0 0 0 0,0 0 0 0 0,0 0 0 0 0,0 0 0 0 0,0 0 0 0 0,0 1 0 0 0,0-1 0 0 0,0 0 0 0 0,0 0 0 0 0,1 0 0 0 0,-1 0 0 0 0,0 0 0 0 0,0 0 0 0 0,0 0 0 0 0,0 0 0 0 0,0 1 0 0 0,0-1 0 0 0,0 0-1 0 0,0 0 1 0 0,0 0 0 0 0,0 0 0 0 0,0 0 0 0 0,0 0 0 0 0,0 0 0 0 0,1 0 0 0 0,-1 0 0 0 0,0 0 0 0 0,0 0 0 0 0,0 0 0 0 0,0 0 0 0 0,0 0 0 0 0,0 0 0 0 0,0 0 0 0 0,0 0 0 0 0,1 1 0 0 0,-1-1 0 0 0,0 0 0 0 0,0 0 0 0 0,0 0 0 0 0,0 0 0 0 0,0-1 0 0 0,0 1 0 0 0,0 0 0 0 0,1 0 0 0 0,-1 0 0 0 0,0 0-35 0 0,7-6 257 0 0,7-11-668 0 0,3-13-1268 0 0,19-23 1679 0 0,-14 20-880 0 0,-13 19 227 0 0,1 1-1 0 0,9-8 654 0 0,-15 15-22 0 0,1 2-1 0 0,0-1 1 0 0,1 0 0 0 0,-1 1-1 0 0,1 0 1 0 0,0 0-1 0 0,5-2 23 0 0,-9 6 62 0 0,0-1 0 0 0,-1 1 0 0 0,1 0 0 0 0,0 0 0 0 0,0 0-1 0 0,-1 0 1 0 0,1 0 0 0 0,0 0 0 0 0,-1 1 0 0 0,1-1-1 0 0,0 0 1 0 0,-1 1 0 0 0,1-1 0 0 0,0 1 0 0 0,-1 0 0 0 0,1 0-1 0 0,-1-1 1 0 0,1 1 0 0 0,-1 0 0 0 0,1 0 0 0 0,-1 0-1 0 0,0 1 1 0 0,0-1 0 0 0,1 0 0 0 0,-1 0 0 0 0,0 1-1 0 0,0-1-61 0 0,3 3 135 0 0,-1 1 0 0 0,0-1-1 0 0,0 0 1 0 0,0 1-1 0 0,0 0 1 0 0,0 0-1 0 0,-1-1 1 0 0,0 3-135 0 0,7 15 1007 0 0,-6-16-752 0 0,-1-1-1 0 0,0 0 1 0 0,0 1-1 0 0,-1 0 1 0 0,1-1-1 0 0,-1 1-254 0 0,0 8 220 0 0,0 1 0 0 0,-1 0 0 0 0,-1-1 0 0 0,0 1 0 0 0,-2 3-220 0 0,0 25-686 0 0,2-26-2741 0 0,1-16-3687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7:39.7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138 376 13736 0 0,'0'0'629'0'0,"0"0"-13"0"0,0 0-609 0 0,0 1 1 0 0,0-1 0 0 0,0 0-1 0 0,1 0 1 0 0,-1 1-1 0 0,0-1 1 0 0,0 0 0 0 0,0 0-1 0 0,0 1 1 0 0,0-1-1 0 0,0 0 1 0 0,0 0-1 0 0,0 1 1 0 0,0-1 0 0 0,-1 0-1 0 0,1 0 1 0 0,0 1-1 0 0,0-1 1 0 0,0 0 0 0 0,0 0-1 0 0,0 0 1 0 0,0 1-1 0 0,0-1 1 0 0,0 0-1 0 0,-1 0 1 0 0,1 0 0 0 0,0 1-1 0 0,0-1 1 0 0,0 0-1 0 0,-1 0 1 0 0,1 0 0 0 0,0 0-8 0 0,-4 4 11 0 0,-8 8 444 0 0,10-10-301 0 0,0 0-1 0 0,0 0 1 0 0,0 0-1 0 0,-1 0 1 0 0,1 0 0 0 0,-1-1-1 0 0,1 1 1 0 0,-3 0-154 0 0,-14 10 439 0 0,2 2-421 0 0,13-12 58 0 0,1 0 0 0 0,0 0 0 0 0,1 0 0 0 0,-1 0 0 0 0,0 1 0 0 0,1-1 0 0 0,-1 1 0 0 0,1-1 0 0 0,0 1 0 0 0,0 0 0 0 0,0 0 0 0 0,0 0 0 0 0,0 0-1 0 0,0 2-75 0 0,2-4 34 0 0,-1 0-1 0 0,0 0 0 0 0,1 0 0 0 0,-1 0 1 0 0,0 0-1 0 0,1 0 0 0 0,-1 0 0 0 0,0 0 0 0 0,0-1 1 0 0,0 1-1 0 0,0 0 0 0 0,0 0 0 0 0,0-1 0 0 0,-1 1-33 0 0,-7 7 179 0 0,9-7-172 0 0,0-1 0 0 0,-1 0 0 0 0,1 1 0 0 0,0-1 0 0 0,0 1 0 0 0,0-1 0 0 0,0 1 0 0 0,0-1 0 0 0,0 0 0 0 0,0 1 0 0 0,0-1 0 0 0,0 1 0 0 0,0-1 0 0 0,0 0 0 0 0,0 1 0 0 0,0-1 0 0 0,0 1 0 0 0,1-1 0 0 0,-1 0 0 0 0,0 1 0 0 0,0-1 0 0 0,0 0 0 0 0,1 1 0 0 0,-1-1 0 0 0,0 1 0 0 0,0-1 0 0 0,1 0 0 0 0,-1 1-7 0 0,5 8 197 0 0,-5-8-158 0 0,0 0 0 0 0,1 0 1 0 0,-1 0-1 0 0,1 0 0 0 0,-1 0 0 0 0,1 0 0 0 0,-1 0 1 0 0,1-1-1 0 0,-1 1 0 0 0,1 0 0 0 0,0 0 0 0 0,-1-1 1 0 0,1 1-1 0 0,0 0-39 0 0,4 2 128 0 0,0 0 1 0 0,0-1-1 0 0,0 1 1 0 0,0-1-1 0 0,0 0 1 0 0,2 0-129 0 0,13 5 258 0 0,-18-6-220 0 0,0-1 0 0 0,1 1 0 0 0,-1-1 0 0 0,1 1 0 0 0,-1-1 0 0 0,1 0 0 0 0,-1 0 0 0 0,1 0 0 0 0,-1 0 0 0 0,1 0-38 0 0,3-1 41 0 0,1 1-12 0 0,-1 0 0 0 0,1-1 0 0 0,-1 0 0 0 0,0 0 0 0 0,1-1-1 0 0,3-1-28 0 0,-6 2-5 0 0,-1-1-1 0 0,0 1 1 0 0,0 0-1 0 0,0-1 0 0 0,0 0 1 0 0,0 0-1 0 0,0 0 0 0 0,0 0 1 0 0,-1 0-1 0 0,1-1 1 0 0,-1 1-1 0 0,1-1 0 0 0,0-1 6 0 0,7-9 0 0 0,-9 10 0 0 0,1 1 0 0 0,0 0 0 0 0,-1 0 0 0 0,1-1 0 0 0,-1 1 0 0 0,1-1 0 0 0,-1 1 0 0 0,0-1 0 0 0,0 0 0 0 0,-1 1 0 0 0,1-1 0 0 0,0-1 0 0 0,5-23-5 0 0,-4 23 47 0 0,-1 1 0 0 0,0 0 0 0 0,-1-1 0 0 0,1 1 1 0 0,0-1-1 0 0,-1 1 0 0 0,0-1 0 0 0,0 1 1 0 0,0-1-1 0 0,0 1 0 0 0,0-1 0 0 0,-1 1 0 0 0,0-1 1 0 0,0-1-43 0 0,0-10 257 0 0,1 14-230 0 0,0 0 1 0 0,0 0-1 0 0,0 0 0 0 0,0 0 0 0 0,0-1 1 0 0,0 1-1 0 0,-1 0 0 0 0,1 0 0 0 0,0 0 0 0 0,0 0 1 0 0,-1 0-1 0 0,1 0 0 0 0,-1 0 0 0 0,1 0 0 0 0,-1 0 1 0 0,1 0-1 0 0,-1 0 0 0 0,0 0 0 0 0,1 0-27 0 0,-5-4-3 0 0,0 1 0 0 0,-1 0 0 0 0,1 0 0 0 0,0 1 0 0 0,-1-1-1 0 0,0 1 1 0 0,0 0 0 0 0,0 1 0 0 0,0-1 0 0 0,-1 1 0 0 0,1 0-1 0 0,0 1 1 0 0,-1 0 0 0 0,0 0 0 0 0,1 0 0 0 0,-1 1 0 0 0,1 0 0 0 0,-1 0-1 0 0,0 1 1 0 0,1-1 0 0 0,-1 1 0 0 0,1 1 3 0 0,5-2 13 0 0,0 1 0 0 0,0-1-1 0 0,0 1 1 0 0,0 0 0 0 0,0-1 0 0 0,0 1 0 0 0,0 0-1 0 0,0 0 1 0 0,0-1 0 0 0,0 1 0 0 0,0 1-13 0 0,-1 1 70 0 0,1-3-57 0 0,0 0 0 0 0,1 1 0 0 0,-1-1 0 0 0,0 0 0 0 0,1 1 0 0 0,-1-1-1 0 0,1 1 1 0 0,-1-1 0 0 0,1 1 0 0 0,-1-1 0 0 0,1 1 0 0 0,-1 0 0 0 0,1-1 0 0 0,0 1 0 0 0,-1 0 0 0 0,1-1 0 0 0,0 1 0 0 0,-1 0 0 0 0,1-1 0 0 0,0 1 0 0 0,0 0 0 0 0,0-1 0 0 0,0 1 0 0 0,0 0-13 0 0,0 0 10 0 0,0 0 1 0 0,1 0-1 0 0,-1 1 0 0 0,1-1 0 0 0,-1 0 1 0 0,1 0-1 0 0,-1 0 0 0 0,1 0 1 0 0,0 0-1 0 0,0-1 0 0 0,-1 1 0 0 0,2 1-10 0 0,1 6 0 0 0,-3-8-20 0 0,0 1 0 0 0,-1 0-1 0 0,1 0 1 0 0,0 0 0 0 0,0-1-1 0 0,0 1 1 0 0,0 0 0 0 0,0 0-1 0 0,1 0 1 0 0,-1-1 0 0 0,0 1-1 0 0,0 0 1 0 0,0 0 0 0 0,1 0-1 0 0,-1-1 1 0 0,0 1 0 0 0,1 0 0 0 0,-1-1-1 0 0,1 1 1 0 0,-1 0 0 0 0,1-1-1 0 0,-1 1 1 0 0,1 0 0 0 0,0-1 20 0 0,-1 1-47 0 0,0-1 0 0 0,1 1 0 0 0,-1-1 1 0 0,1 0-1 0 0,-1 1 0 0 0,0-1 0 0 0,1 1 1 0 0,-1-1-1 0 0,0 1 0 0 0,0 0 0 0 0,1-1 1 0 0,-1 1-1 0 0,0-1 0 0 0,0 1 0 0 0,0-1 1 0 0,0 1-1 0 0,1-1 0 0 0,-1 1 0 0 0,0 0 47 0 0,1 0-139 0 0,1 0-1 0 0,-1 1 0 0 0,1-1 1 0 0,0 0-1 0 0,-1 0 1 0 0,1 0-1 0 0,0 0 0 0 0,0-1 1 0 0,0 1-1 0 0,0 0 0 0 0,1-1 140 0 0,3 2-229 0 0,0-1 0 0 0,0 0 1 0 0,0 0-1 0 0,0 0 0 0 0,0-1 0 0 0,1 0 0 0 0,-1 0 0 0 0,0-1 0 0 0,0 0 0 0 0,0 0 0 0 0,0 0 0 0 0,0-1 0 0 0,2-1 229 0 0,12-4-764 0 0,0-2 1 0 0,-1 0-1 0 0,4-3 764 0 0,-11 6-354 0 0,3-4-135 0 0,0 0-1 0 0,0-1 1 0 0,1-2 489 0 0,9-7-150 0 0,-11 8 146 0 0,0 0 1 0 0,-2-2 0 0 0,1 1-1 0 0,0-4 4 0 0,2-1 10 0 0,-8 8 47 0 0,1 0 1 0 0,-2 0-1 0 0,1-1 1 0 0,-2 0-1 0 0,1 0 1 0 0,-2 0-1 0 0,2-4-57 0 0,5-6 336 0 0,-10 19-261 0 0,1 0 0 0 0,-1-1 0 0 0,1 1 0 0 0,-1 0 1 0 0,0-1-1 0 0,0 1 0 0 0,0-1 0 0 0,0 1 0 0 0,-1-1 1 0 0,1 1-1 0 0,-1-1 0 0 0,1 0 0 0 0,-1 1 0 0 0,0-1 1 0 0,0 0-1 0 0,0-2-75 0 0,-1 4 86 0 0,1-1-1 0 0,0 1 1 0 0,0-1 0 0 0,-1 1 0 0 0,1-1 0 0 0,1 1-1 0 0,-1-1 1 0 0,0 1 0 0 0,0-1 0 0 0,0 1-1 0 0,1-1 1 0 0,-1 1 0 0 0,1-1 0 0 0,-1 1-1 0 0,1-2-85 0 0,0 2 80 0 0,-1 0-1 0 0,0 0 1 0 0,0 0-1 0 0,0 0 1 0 0,0 0-1 0 0,0 0 0 0 0,0 0 1 0 0,-1 0-1 0 0,1 0 1 0 0,0 0-1 0 0,0 0 1 0 0,-1 0-1 0 0,1 0 0 0 0,-1 0 1 0 0,1 0-1 0 0,-1 0 1 0 0,1 0-1 0 0,-1 0 0 0 0,0 0 1 0 0,1 0-1 0 0,-1 1 1 0 0,0-1-1 0 0,0 0 1 0 0,1 1-1 0 0,-1-1 0 0 0,0 0 1 0 0,0 1-1 0 0,-1-1-79 0 0,1 0 123 0 0,0 0 0 0 0,0 0 0 0 0,-1 0 1 0 0,1 1-1 0 0,0-1 0 0 0,-1 0 0 0 0,1 1 0 0 0,0-1 0 0 0,-1 1 0 0 0,1-1 0 0 0,-1 1 0 0 0,1 0 0 0 0,0 0 0 0 0,-1-1 0 0 0,1 1 0 0 0,-1 0 1 0 0,1 0-1 0 0,-1 1 0 0 0,1-1 0 0 0,-1 0 0 0 0,1 0 0 0 0,-1 1 0 0 0,0 0-123 0 0,-5 2 79 0 0,1 0 0 0 0,0 1-1 0 0,0 0 1 0 0,0 0 0 0 0,0 0 0 0 0,1 1-1 0 0,0 0 1 0 0,0 0 0 0 0,0 0 0 0 0,0 1 0 0 0,1 0-1 0 0,-1 1-78 0 0,-6 12 35 0 0,7-14-30 0 0,1 0 0 0 0,0 1 0 0 0,0 0 0 0 0,0 0 0 0 0,1 0 0 0 0,-1 0 0 0 0,2 0 0 0 0,-1 0 0 0 0,0 3-5 0 0,-7 37-14 0 0,5-33 3 0 0,2 0-1 0 0,-1 0 1 0 0,2 0-1 0 0,-1 5 12 0 0,7 75-1 0 0,-5-71 90 0 0,0-1 1 0 0,2 0-1 0 0,2 7-89 0 0,-3-16 115 0 0,0-1 0 0 0,-1 1-1 0 0,0 3-114 0 0,0 27 247 0 0,2 2-211 0 0,-2 24-36 0 0,-1-19 240 0 0,2-21-13 0 0,0-15-106 0 0,-1 0 1 0 0,-1 0-1 0 0,0-1 1 0 0,0 1-1 0 0,-3 6-121 0 0,3-14 24 0 0,1 1-1 0 0,-1 0 0 0 0,1 0 0 0 0,0 0 1 0 0,0 0-1 0 0,2 5-23 0 0,-2-5 15 0 0,1 1 0 0 0,-1-1 0 0 0,0 1 0 0 0,0-1 0 0 0,-2 4-15 0 0,2-5 20 0 0,-1 1 0 0 0,1 0 0 0 0,-1-1 0 0 0,2 1 1 0 0,-1-1-1 0 0,0 1 0 0 0,1-1 0 0 0,1 3-20 0 0,-1 1 110 0 0,0-7-85 0 0,-1-1 0 0 0,0 0 1 0 0,0 1-1 0 0,-1-1 1 0 0,1 0-1 0 0,0 1 0 0 0,0-1 1 0 0,-1 0-1 0 0,1 1 0 0 0,0-1 1 0 0,-1 1-26 0 0,1-2-7 0 0,-1 1 1 0 0,1-1-1 0 0,0 1 1 0 0,0 0-1 0 0,-1-1 0 0 0,1 1 1 0 0,0 0-1 0 0,0-1 1 0 0,0 1-1 0 0,0 0 0 0 0,0-1 1 0 0,0 1-1 0 0,0 0 1 0 0,0-1-1 0 0,0 1 0 0 0,0 0 1 0 0,0-1-1 0 0,1 1 1 0 0,-1 0-1 0 0,0-1 0 0 0,0 1 1 0 0,1 0-1 0 0,-1-1 1 0 0,0 1-1 0 0,1-1 0 0 0,-1 1 1 0 0,1 0 6 0 0,-2-1-116 0 0,0 1 0 0 0,0-1 0 0 0,0 1 0 0 0,0-1 0 0 0,0 0 1 0 0,0 1-1 0 0,0-1 0 0 0,0 0 0 0 0,0 0 0 0 0,0 0 0 0 0,0 0 0 0 0,0 0 0 0 0,0 0 0 0 0,0 0 116 0 0,0 0-237 0 0,-1-1-1 0 0,1 0 1 0 0,0 1-1 0 0,-1-1 0 0 0,1 0 1 0 0,0 0-1 0 0,-1 0 1 0 0,1 0-1 0 0,0 0 1 0 0,0 0-1 0 0,0 0 0 0 0,0 0 1 0 0,0-1-1 0 0,-1 0 238 0 0,-4-5-891 0 0,-10-6-644 0 0</inkml:trace>
  <inkml:trace contextRef="#ctx0" brushRef="#br0" timeOffset="320.395">107 643 17423 0 0,'3'2'-10'0'0,"-2"-2"46"0"0,-1 0 0 0 0,0 0 0 0 0,0 0-1 0 0,1 0 1 0 0,-1 0 0 0 0,0 0 0 0 0,0 0 0 0 0,0 0 0 0 0,1 0 0 0 0,-1 0 0 0 0,0 0 0 0 0,0 0 0 0 0,0 1-1 0 0,1-1 1 0 0,-1 0 0 0 0,0 0 0 0 0,0 0 0 0 0,0 0 0 0 0,0 0 0 0 0,1 1 0 0 0,-1-1 0 0 0,0 0-1 0 0,0 0 1 0 0,0 0 0 0 0,0 0 0 0 0,0 1 0 0 0,0-1 0 0 0,0 0 0 0 0,1 0 0 0 0,-1 0 0 0 0,0 1 0 0 0,0-1-1 0 0,0 0 1 0 0,0 0 0 0 0,0 1 0 0 0,0-1 0 0 0,0 0 0 0 0,0 0 0 0 0,0 0 0 0 0,0 1 0 0 0,0-1-1 0 0,0 0 1 0 0,0 0 0 0 0,-1 1 0 0 0,1-1 0 0 0,0 0 0 0 0,0 0 0 0 0,0 0 0 0 0,0 0 0 0 0,0 1 0 0 0,0-1-1 0 0,-1 0-35 0 0,29 14 43 0 0,-16-10-25 0 0,-1-1 0 0 0,1-1 0 0 0,9 1-18 0 0,17 4 10 0 0,-28-5 7 0 0,0-1 0 0 0,0 0 0 0 0,0-1 0 0 0,-1 0 0 0 0,1 0 0 0 0,1-1-17 0 0,62-10-405 0 0,-43 6-497 0 0,65-14-2057 0 0,-44 8 1425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15:52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143 211 1840 0 0,'-1'-13'1213'0'0,"-8"-4"2371"0"0,0-3-958 0 0,7 18-2206 0 0,0-1 0 0 0,1 0 0 0 0,-1 0 1 0 0,1 1-1 0 0,0-1 0 0 0,-1-2-420 0 0,-1-5 899 0 0,2 9-828 0 0,1 1-1 0 0,0-1 1 0 0,0 0 0 0 0,-1 1-1 0 0,1-1 1 0 0,0 0 0 0 0,0 1 0 0 0,0-1-1 0 0,-1 0 1 0 0,1 0 0 0 0,0 1-1 0 0,0-1 1 0 0,0 0 0 0 0,0 1-1 0 0,1-1 1 0 0,-1 0 0 0 0,0 0 0 0 0,0 1-1 0 0,0-1 1 0 0,1 0-71 0 0,0-3 135 0 0,1 0 1 0 0,-1 0-1 0 0,1 0 1 0 0,0 0-1 0 0,1 0 1 0 0,-1 1-1 0 0,1-1 1 0 0,-1 1-1 0 0,1 0 1 0 0,0 0-1 0 0,0 0 1 0 0,0 0-1 0 0,1 0 1 0 0,-1 1-1 0 0,1-1 1 0 0,0 1-1 0 0,-1 0 1 0 0,1 0-1 0 0,2 0-135 0 0,10-5 96 0 0,17-5 187 0 0,-31 11-249 0 0,1 1 0 0 0,-1 0 0 0 0,1-1-1 0 0,-1 1 1 0 0,0 0 0 0 0,1 1 0 0 0,-1-1 0 0 0,1 0 0 0 0,-1 1 0 0 0,0-1-1 0 0,1 1 1 0 0,-1-1 0 0 0,2 2-34 0 0,3 1 144 0 0,-5-2-124 0 0,0-1 1 0 0,0 1 0 0 0,-1 0-1 0 0,1 0 1 0 0,0 1-1 0 0,-1-1 1 0 0,1 0 0 0 0,-1 1-1 0 0,1-1 1 0 0,-1 0 0 0 0,0 1-1 0 0,1 0 1 0 0,-1-1 0 0 0,0 1-1 0 0,0 1-20 0 0,2 0 18 0 0,-1 1-1 0 0,-1 0 0 0 0,1 0 1 0 0,0 0-1 0 0,-1 0 0 0 0,0 0 1 0 0,0 0-1 0 0,0 0 0 0 0,0 0 1 0 0,-1 0-1 0 0,0 0 0 0 0,0 1 1 0 0,0-1-1 0 0,0 0 0 0 0,0 0 1 0 0,-1 0-1 0 0,0 2-17 0 0,-1 5 47 0 0,-1 1-1 0 0,0-1 1 0 0,-1-1 0 0 0,0 1-1 0 0,-5 10-46 0 0,2-10 40 0 0,1-1-1 0 0,-1 0 0 0 0,-1 0 0 0 0,1 0 0 0 0,-2-1 0 0 0,1 0 1 0 0,-1-1-1 0 0,-3 2-39 0 0,-19 14 252 0 0,-33 18-252 0 0,48-32 106 0 0,11-7-106 0 0,-1 0-1 0 0,0 0 1 0 0,0-1-1 0 0,0 0 1 0 0,-2 0 0 0 0,-19 8 77 0 0,8-19-24 0 0,19 9-57 0 0,-1-1-1 0 0,1 1 1 0 0,0 0-1 0 0,0-1 0 0 0,-1 1 1 0 0,1-1-1 0 0,0 1 1 0 0,0 0-1 0 0,0-1 1 0 0,0 1-1 0 0,0-1 0 0 0,-1 1 1 0 0,1-1-1 0 0,0 1 1 0 0,0-1-1 0 0,0 1 0 0 0,0-1 1 0 0,0 1-1 0 0,0 0 1 0 0,0-1-1 0 0,1 1 1 0 0,-1-1-1 0 0,0 1 0 0 0,0-1 1 0 0,0 1-1 0 0,0-1 1 0 0,1 1-1 0 0,-1 0 0 0 0,0-1 1 0 0,0 1 4 0 0,1-1-22 0 0,0 0 0 0 0,0 0 1 0 0,1 0-1 0 0,-1 0 0 0 0,0 0 0 0 0,0 0 1 0 0,0 0-1 0 0,1 1 0 0 0,-1-1 0 0 0,1 0 23 0 0,4-1-79 0 0,0 0 1 0 0,0 0 0 0 0,0 1-1 0 0,3-1 78 0 0,-5 2-13 0 0,0 0-1 0 0,-1 0 1 0 0,1 0-1 0 0,0 0 1 0 0,0 1-1 0 0,0-1 0 0 0,0 1 1 0 0,-1 0-1 0 0,1 0 1 0 0,0 0-1 0 0,-1 1 0 0 0,1-1 1 0 0,-1 1 13 0 0,9 4-6 0 0,-2 1 1 0 0,1 0 0 0 0,2 3 5 0 0,7 5 0 0 0,20 12 0 0 0,-38-26-35 0 0,-1 0-1 0 0,1 0 0 0 0,-1 0 0 0 0,1-1 0 0 0,0 1 1 0 0,-1-1-1 0 0,1 1 0 0 0,0-1 0 0 0,-1 0 0 0 0,1 1 0 0 0,0-1 1 0 0,-1 0-1 0 0,1 0 0 0 0,0 0 0 0 0,-1-1 0 0 0,2 1 36 0 0,0-1-771 0 0,0 0-1 0 0,1 0 0 0 0,-1 0 1 0 0,0 0-1 0 0,0-1 0 0 0,0 1 1 0 0,0-1-1 0 0,-1 0 772 0 0,6-5-2301 0 0</inkml:trace>
  <inkml:trace contextRef="#ctx0" brushRef="#br0" timeOffset="379.616">373 79 3224 0 0,'-4'-6'709'0'0,"4"5"-377"0"0,0 1 1 0 0,0 0-1 0 0,0 0 0 0 0,0 0 0 0 0,0-1 0 0 0,0 1 1 0 0,0 0-1 0 0,0 0 0 0 0,0 0 0 0 0,0-1 0 0 0,0 1 1 0 0,0 0-1 0 0,0 0 0 0 0,1 0 0 0 0,-1 0 0 0 0,0-1 1 0 0,0 1-1 0 0,0 0 0 0 0,0 0 0 0 0,0 0 0 0 0,0 0 1 0 0,0 0-1 0 0,0-1 0 0 0,1 1 0 0 0,-1 0 0 0 0,0 0 1 0 0,0 0-1 0 0,0 0 0 0 0,0 0 0 0 0,1 0 0 0 0,-1 0 1 0 0,0 0-1 0 0,0-1 0 0 0,0 1-332 0 0,11-4 3675 0 0,19-1-5469 0 0,-21 3 3036 0 0,189-48-247 0 0,-190 48-961 0 0,-5 1-33 0 0,0 1 1 0 0,0-1-1 0 0,0 0 0 0 0,0 1 0 0 0,0 0 0 0 0,0-1 1 0 0,0 1-1 0 0,0 0 0 0 0,0 1 0 0 0,0-1 0 0 0,0 1 1 0 0,0-1-1 0 0,0 1 0 0 0,0 0 0 0 0,-1 0 0 0 0,2 0-1 0 0,-2 0 0 0 0,0 1 0 0 0,1-1 0 0 0,-1 0 0 0 0,0 1 0 0 0,0-1 0 0 0,0 1 0 0 0,0 0 0 0 0,0 0 0 0 0,-1 0 0 0 0,1 0 0 0 0,-1 0 0 0 0,1 0 0 0 0,-1 0 0 0 0,0 0 0 0 0,1 1 0 0 0,-1-1 0 0 0,0 1 0 0 0,-1-1 0 0 0,1 0 0 0 0,0 1 0 0 0,-1 0 0 0 0,1-1 0 0 0,1 11 0 0 0,-1 0 0 0 0,0 0 0 0 0,-1 0 0 0 0,0 2 0 0 0,0 13 0 0 0,2-7 0 0 0,0 5 0 0 0,-1 1 0 0 0,-2-1 0 0 0,0 5 0 0 0,-1-1-296 0 0,2-21 420 0 0,-1 0 0 0 0,1 0 0 0 0,-2-1 0 0 0,1 1 0 0 0,-2 4-124 0 0,2-11-237 0 0,0 1 0 0 0,0-1 0 0 0,-1 1 0 0 0,1-1 0 0 0,-1 1 0 0 0,1-1 0 0 0,-1 0 0 0 0,0 1 0 0 0,1-1 0 0 0,-1 0 1 0 0,0 0-1 0 0,-1 0 0 0 0,1-1 0 0 0,0 1 0 0 0,0 0 0 0 0,-1-1 0 0 0,1 0 0 0 0,-1 1 0 0 0,0-1 237 0 0,-6 3-1533 0 0</inkml:trace>
  <inkml:trace contextRef="#ctx0" brushRef="#br0" timeOffset="660.869">410 330 12728 0 0,'0'0'580'0'0,"0"0"-11"0"0,7-11-342 0 0,-4 9-57 0 0,1-1 1 0 0,-1 0-1 0 0,0 1 1 0 0,1-1 0 0 0,-1 1-1 0 0,1 0 1 0 0,-1 0-1 0 0,1 1 1 0 0,0-1 0 0 0,0 1-1 0 0,0 0 1 0 0,0 0-1 0 0,1 0-170 0 0,14-6 215 0 0,-2 2-87 0 0,1 1 0 0 0,-1 0 0 0 0,1 1 1 0 0,0 0-1 0 0,0 2 0 0 0,5 0-128 0 0,-2 0 38 0 0,198-23 122 0 0,-106 15-2337 0 0,-82 6-181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17:42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14336 0 0,'0'0'330'0'0,"0"0"45"0"0,7-3 362 0 0,96-23-65 0 0,-43 11 1165 0 0,41-5-1837 0 0,-66 15-206 0 0,1 1 0 0 0,0 2 0 0 0,0 2 0 0 0,0 1 0 0 0,13 3 206 0 0,-27-1-6177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7:34.9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341 77 2304 0 0,'16'-4'1409'0'0,"-11"2"-731"0"0,0-1 1 0 0,-1 0-1 0 0,1 0 0 0 0,-1 0 0 0 0,0 0 1 0 0,0-1-1 0 0,0 1 0 0 0,0-1 0 0 0,0 0 1 0 0,2-4-679 0 0,-5 7 545 0 0,-1 0-392 0 0,0 0 0 0 0,1 0 0 0 0,-1-1-1 0 0,0 1 1 0 0,0 0 0 0 0,1 0 0 0 0,-1 0 0 0 0,0 0 0 0 0,0 0 0 0 0,0 0-1 0 0,-1 0 1 0 0,1-1 0 0 0,0 1 0 0 0,0 0 0 0 0,-1 0 0 0 0,1 0 0 0 0,0 0-153 0 0,-2 0 45 0 0,1 0 1 0 0,0-1 0 0 0,0 1 0 0 0,-1 1 0 0 0,1-1 0 0 0,0 0 0 0 0,-1 0 0 0 0,1 0-1 0 0,-1 1 1 0 0,1-1 0 0 0,-1 1 0 0 0,0-1 0 0 0,1 1 0 0 0,-1 0 0 0 0,1 0 0 0 0,-1-1-1 0 0,0 1 1 0 0,1 0 0 0 0,-1 0-46 0 0,-35 2 528 0 0,31-2-423 0 0,-16 4 301 0 0,-1 0 0 0 0,1 2 0 0 0,0 0 0 0 0,0 1 0 0 0,-9 6-406 0 0,22-10 125 0 0,4-1-73 0 0,1 0 0 0 0,-1 0 0 0 0,1 0 0 0 0,0 0 0 0 0,-1 1 0 0 0,1 0 0 0 0,0 0 0 0 0,1 0 0 0 0,-1 0 0 0 0,0 1 0 0 0,1-1 0 0 0,0 1 0 0 0,0 0 0 0 0,0 0 0 0 0,0 0 0 0 0,1 0 0 0 0,-2 3-52 0 0,1 5 27 0 0,5-9-11 0 0,-1-1-5 0 0,2 7-2 0 0,-2-4-9 0 0,0-1 1 0 0,1 1-1 0 0,0-1 0 0 0,-1 0 0 0 0,4 4 0 0 0,2 6 0 0 0,-6-11 0 0 0,1 0 0 0 0,-1 0 0 0 0,1-1 0 0 0,0 1 0 0 0,0 0 0 0 0,0-1 0 0 0,0 1 0 0 0,0-1 0 0 0,31 33 0 0 0,-22-22 0 0 0,0 0 0 0 0,14 10 0 0 0,3 1 16 0 0,-1 2 0 0 0,-1 1 0 0 0,22 29-16 0 0,-43-49 146 0 0,0 1 0 0 0,0 0 0 0 0,-1 1 0 0 0,0-1 0 0 0,0 1 0 0 0,-1 0 0 0 0,0 0 0 0 0,0 4-146 0 0,-2-12 33 0 0,-1 1 0 0 0,0 0 0 0 0,0-1 0 0 0,0 1 0 0 0,0 0 0 0 0,0-1 0 0 0,0 1 0 0 0,-1 0-1 0 0,1-1 1 0 0,0 1 0 0 0,-1-1 0 0 0,1 1 0 0 0,-1 0 0 0 0,1-1 0 0 0,-1 1 0 0 0,0-1 0 0 0,0 0-1 0 0,0 1 1 0 0,0-1 0 0 0,0 0 0 0 0,0 1 0 0 0,0-1 0 0 0,0 0 0 0 0,-1 0 0 0 0,1 0 0 0 0,0 0-1 0 0,-1 0 1 0 0,1 0 0 0 0,0 0 0 0 0,-1-1 0 0 0,1 1 0 0 0,-1 0 0 0 0,-1-1-33 0 0,-3 3 81 0 0,-1 0 0 0 0,-1-1 1 0 0,1 0-1 0 0,0-1 0 0 0,0 0 1 0 0,-7 0-82 0 0,0 0 19 0 0,0-1 1 0 0,0-1 0 0 0,0-1 0 0 0,0 0 0 0 0,0-1-1 0 0,1 0 1 0 0,-1-1 0 0 0,-4-2-20 0 0,-13-7-54 0 0,-1-1 0 0 0,-23-15 54 0 0,11-2-173 0 0,37 25 125 0 0,6 5 40 0 0,0-1 0 0 0,0 1 1 0 0,0 0-1 0 0,0 0 0 0 0,0 0 0 0 0,0 1 0 0 0,0-1 0 0 0,0 0 0 0 0,0 0 0 0 0,0 0 0 0 0,-1 1 0 0 0,1-1 0 0 0,-1 0 8 0 0,1 1-130 0 0,1 0-8 0 0,0 0 2 0 0,0 0-57 0 0,0 0-240 0 0,0 0-102 0 0,0 0-17 0 0,0 0-220 0 0,1 1-897 0 0,13 9-3008 0 0,-5-7 133 0 0</inkml:trace>
  <inkml:trace contextRef="#ctx0" brushRef="#br0" timeOffset="603.773">778 310 2760 0 0,'-1'-1'103'0'0,"1"0"1"0"0,-1 0-1 0 0,0 0 0 0 0,1 0 1 0 0,-1 0-1 0 0,0 0 1 0 0,0 0-1 0 0,1 1 0 0 0,-1-1 1 0 0,0 0-1 0 0,0 1 1 0 0,0-1-1 0 0,0 0 0 0 0,0 1 1 0 0,0 0-1 0 0,0-1 0 0 0,0 1 1 0 0,-1-1-1 0 0,1 1 1 0 0,0 0-1 0 0,-1 0-103 0 0,-28-6 6521 0 0,24 6-6155 0 0,-1 0 1 0 0,1 0-1 0 0,0 1 1 0 0,0 0-1 0 0,0 0 1 0 0,0 1 0 0 0,1-1-1 0 0,-1 1 1 0 0,0 0-1 0 0,0 1 1 0 0,1 0-1 0 0,0-1 1 0 0,-1 2-1 0 0,-2 2-366 0 0,-3 2 505 0 0,0 1 0 0 0,0 0 0 0 0,1 0 0 0 0,-3 6-505 0 0,9-10 152 0 0,-1 1-1 0 0,1 0 1 0 0,0 0-1 0 0,1 0 1 0 0,0 0 0 0 0,0 1-1 0 0,0-1 1 0 0,1 1-1 0 0,-2 4-151 0 0,3-6 59 0 0,-1 3-9 0 0,0 0 0 0 0,1 0 0 0 0,0 0 0 0 0,0 1-50 0 0,1-6 13 0 0,0 0-1 0 0,0 0 1 0 0,0-1-1 0 0,1 1 1 0 0,0 0-1 0 0,-1 0 1 0 0,1-1-1 0 0,0 1 1 0 0,0 0-1 0 0,0-1 1 0 0,1 1-1 0 0,-1-1 1 0 0,1 2-13 0 0,-1-3 17 0 0,0 0 0 0 0,-1 0 0 0 0,1 0 1 0 0,0 0-1 0 0,0 0 0 0 0,0 0 0 0 0,0 0 0 0 0,0 0 1 0 0,0-1-1 0 0,0 1 0 0 0,0 0 0 0 0,0-1 0 0 0,0 1 1 0 0,1-1-1 0 0,-1 1 0 0 0,0-1 0 0 0,0 1 0 0 0,1-1 1 0 0,-1 0-1 0 0,0 0 0 0 0,0 0 0 0 0,1 0 0 0 0,-1 0 1 0 0,0 0-1 0 0,1 0-17 0 0,2 0 22 0 0,1-1-1 0 0,0-1 1 0 0,-1 1 0 0 0,0 0 0 0 0,1-1 0 0 0,0 0-22 0 0,6-3 28 0 0,-8 4-23 0 0,-1-1 1 0 0,1 1-1 0 0,0-1 0 0 0,0 0 1 0 0,-1 0-1 0 0,1 0 0 0 0,-1 0 1 0 0,0 0-1 0 0,1-1 0 0 0,-1 1 1 0 0,1-2-6 0 0,20-32-53 0 0,-17 26 23 0 0,0-2-45 0 0,1 1 1 0 0,-1-1-1 0 0,-1 0 0 0 0,2-7 75 0 0,-2 7-60 0 0,-4 11 51 0 0,-1-1 1 0 0,1 0-1 0 0,0 1 1 0 0,-1-1-1 0 0,1 0 1 0 0,-1 1-1 0 0,0-1 1 0 0,0 0-1 0 0,1 0 1 0 0,-1 0-1 0 0,0 1 1 0 0,-1-3 8 0 0,1 3 80 0 0,0 1 18 0 0,0 17 173 0 0,-5 3-145 0 0,4-16-92 0 0,0 1 0 0 0,0-1 0 0 0,0 0 0 0 0,0 1 1 0 0,1-1-1 0 0,0 1 0 0 0,0-1 0 0 0,0 1 0 0 0,1 4-34 0 0,1 16 205 0 0,-2-20-148 0 0,1 0 1 0 0,-1-1 0 0 0,1 1-1 0 0,0-1 1 0 0,0 1 0 0 0,0-1-1 0 0,1 3-57 0 0,0-2 12 0 0,-1 0 0 0 0,0 0-1 0 0,1 1 1 0 0,-2-1-1 0 0,1 1 1 0 0,-1 4-12 0 0,0-5-46 0 0,1-1 1 0 0,-1 1-1 0 0,1-1 1 0 0,-1 0-1 0 0,1 1 1 0 0,1-1-1 0 0,-1 0 1 0 0,0 1-1 0 0,1-1 1 0 0,0 0 45 0 0,-1-3-159 0 0,-1-1-1 0 0,0 0-48 0 0,0 0-202 0 0,0 0-94 0 0,9-3-854 0 0,-2-4-751 0 0,-1-2-549 0 0</inkml:trace>
  <inkml:trace contextRef="#ctx0" brushRef="#br0" timeOffset="894.35">893 112 16783 0 0,'0'0'770'0'0,"0"0"-18"0"0,0 7-450 0 0,1 14-23 0 0,1 0 0 0 0,1 0-279 0 0,0 1 607 0 0,-1 0 0 0 0,-1 1-607 0 0,0 12 1035 0 0,2-1-1 0 0,3 9-1034 0 0,4 35 407 0 0,-4-40-314 0 0,-4-29-91 0 0,0 1 1 0 0,-1-1-1 0 0,0 9-2 0 0,-1-17-25 0 0,0 0-1 0 0,0 0 1 0 0,0 0-1 0 0,0 0 1 0 0,1 0-1 0 0,-1 0 1 0 0,0 0-1 0 0,1 0 1 0 0,-1 0-1 0 0,1 0 0 0 0,-1 0 1 0 0,1 0-1 0 0,-1 0 1 0 0,1 0-1 0 0,-1 0 1 0 0,1 0-1 0 0,0 0 1 0 0,0-1-1 0 0,0 1 1 0 0,0 0 25 0 0,-1 0-46 0 0,0-1 1 0 0,0 0 0 0 0,0 0 0 0 0,0 0 0 0 0,0 0 0 0 0,0 0-1 0 0,0 1 1 0 0,0-1 0 0 0,0 0 0 0 0,0 0 0 0 0,0 0 0 0 0,0 0-1 0 0,0 0 1 0 0,0 1 0 0 0,0-1 0 0 0,-1 0 0 0 0,1 0 0 0 0,0 0-1 0 0,0 0 1 0 0,0 0 0 0 0,0 0 0 0 0,0 0 0 0 0,0 1 0 0 0,0-1-1 0 0,0 0 1 0 0,-1 0 0 0 0,1 0 0 0 0,0 0 0 0 0,0 0-1 0 0,0 0 1 0 0,0 0 0 0 0,0 0 0 0 0,-1 0 0 0 0,1 0 0 0 0,0 0-1 0 0,0 0 1 0 0,0 0 0 0 0,0 0 0 0 0,0 0 0 0 0,-1 0 0 0 0,1 0-1 0 0,0 0 1 0 0,0 0 0 0 0,0 0 0 0 0,0 0 0 0 0,0 0 0 0 0,-1 0 45 0 0,-7 1-4208 0 0,8-1 3660 0 0,-7 0-6154 0 0</inkml:trace>
  <inkml:trace contextRef="#ctx0" brushRef="#br0" timeOffset="1190.333">736 361 3224 0 0,'17'5'11119'0'0,"14"0"-9222"0"0,-8-1-1889 0 0,0-2 0 0 0,15 0-8 0 0,-11-2-1 0 0,-6 1-6 0 0,1-2 1 0 0,20-2 6 0 0,-23-1-700 0 0,-1 0-1 0 0,0-1 0 0 0,0-1 1 0 0,0 0-1 0 0,0-1 0 0 0,5-5 701 0 0,4-2-1470 0 0</inkml:trace>
  <inkml:trace contextRef="#ctx0" brushRef="#br0" timeOffset="1471.064">1230 251 11432 0 0,'0'0'521'0'0,"-2"1"-10"0"0,0 1-435 0 0,-1 0 0 0 0,0 1 1 0 0,1-1-1 0 0,-1 1 0 0 0,1-1 0 0 0,0 1 1 0 0,0 0-1 0 0,0 0 0 0 0,0 0 1 0 0,1 0-1 0 0,-1 1 0 0 0,1 0-76 0 0,-16 45 2816 0 0,13-36-2060 0 0,-2 6-154 0 0,1-1-1 0 0,1 1 1 0 0,0 8-602 0 0,3-21 91 0 0,0 1 1 0 0,1-1 0 0 0,0 0-1 0 0,1 0 1 0 0,-1 0 0 0 0,1 0-1 0 0,0 0 1 0 0,0 0-1 0 0,1 0 1 0 0,0 0 0 0 0,0 0-1 0 0,3 4-91 0 0,4 1 188 0 0,-1 2 104 0 0,-7-12-265 0 0,0 1 0 0 0,-1-1 0 0 0,1 0-1 0 0,0 0 1 0 0,-1 0 0 0 0,1 1-1 0 0,0-1 1 0 0,0 0 0 0 0,0 0 0 0 0,0 0-1 0 0,0 0 1 0 0,0 0 0 0 0,0-1-1 0 0,0 1 1 0 0,0 0 0 0 0,1 0 0 0 0,-1-1-1 0 0,0 1 1 0 0,1-1 0 0 0,-1 1-1 0 0,0-1 1 0 0,1 1 0 0 0,-1-1-27 0 0,4 1 74 0 0,1 0 0 0 0,-1 0 0 0 0,0 0-1 0 0,0-1 1 0 0,2 0-74 0 0,-2 0 19 0 0,0-1 0 0 0,1 0-1 0 0,-1 0 1 0 0,0 0 0 0 0,0-1-1 0 0,0 1 1 0 0,0-1 0 0 0,-1-1-1 0 0,1 1 1 0 0,0 0 0 0 0,-1-1-1 0 0,0 0 1 0 0,1 0 0 0 0,-1-1-1 0 0,0 1 1 0 0,1-3-19 0 0,9-8-161 0 0,-1-2 1 0 0,0 1-1 0 0,5-11 161 0 0,-18 26-1 0 0,25-39-568 0 0,9-12 114 0 0,-33 51 458 0 0,-1 0 0 0 0,0 0 0 0 0,1 0 0 0 0,-1 0-1 0 0,0 0 1 0 0,0 0 0 0 0,1 0 0 0 0,-1 0 0 0 0,0 0-1 0 0,0 0 1 0 0,1 0 0 0 0,-1 0 0 0 0,0 0 0 0 0,1 0 0 0 0,-1 0-1 0 0,0 0 1 0 0,0 1 0 0 0,1-1 0 0 0,-1 0 0 0 0,0 0-1 0 0,0 0 1 0 0,1 0 0 0 0,-1 0 0 0 0,0 1 0 0 0,0-1-1 0 0,0 0 1 0 0,1 0 0 0 0,-1 0 0 0 0,0 1 0 0 0,0-1-1 0 0,0 0 1 0 0,0 0 0 0 0,0 1 0 0 0,1-1 0 0 0,-1 0-1 0 0,0 0 1 0 0,0 1 0 0 0,0-1 0 0 0,0 0 0 0 0,0 1 0 0 0,0-1-1 0 0,0 0 1 0 0,0 1-3 0 0,7 15 346 0 0,-6-13-245 0 0,8 21 563 0 0,-8-18-548 0 0,1 1 0 0 0,1-1 0 0 0,-1 0 0 0 0,1 0 0 0 0,0-1 0 0 0,2 3-116 0 0,7 10-36 0 0,-6-10 41 0 0,0 1-1 0 0,0-1 1 0 0,3 2-5 0 0,-8-9 110 0 0,6 2 2 0 0,-3-1-106 0 0,-1 0-1 0 0,1-1 0 0 0,0 1 1 0 0,-1-1-1 0 0,1 0 0 0 0,0 0 1 0 0,0 0-1 0 0,0 0 0 0 0,0-1 1 0 0,0 1-1 0 0,-1-1 0 0 0,1 0 1 0 0,0 0-1 0 0,0-1 0 0 0,0 1 1 0 0,3-2-6 0 0,8-2 37 0 0,0-2-1 0 0,-1 1 1 0 0,1-2 0 0 0,1-2-37 0 0,1 1-169 0 0,-15 7 61 0 0,-1 0 0 0 0,1 0 0 0 0,0 0-1 0 0,-1 0 1 0 0,1 0 0 0 0,-1 0 0 0 0,0 0-1 0 0,1-1 1 0 0,-1 1 0 0 0,0 0 0 0 0,0-1 0 0 0,0 1-1 0 0,1-1 1 0 0,-2 0 0 0 0,1 1 0 0 0,0-1-1 0 0,0-1 109 0 0,6-13-1872 0 0</inkml:trace>
  <inkml:trace contextRef="#ctx0" brushRef="#br0" timeOffset="1927.224">1863 406 2760 0 0,'0'0'125'0'0,"0"0"157"0"0,0 0 571 0 0,0 0 252 0 0,0 0 51 0 0,0 0-51 0 0,0 0-254 0 0,0 0-108 0 0,0 0-27 0 0,0 0 10 0 0,0 0 61 0 0,3 15 2221 0 0,1 39 598 0 0,0-12-3103 0 0,-2-29 498 0 0,-2-12 213 0 0,-1-4 662 0 0,0-4-1841 0 0,0-1 1 0 0,0 1 0 0 0,1-1 0 0 0,-1 1-1 0 0,2-1 1 0 0,-1 1 0 0 0,2-5-36 0 0,1-6 94 0 0,1 1 0 0 0,4-12-94 0 0,-5 18-33 0 0,2 0-1 0 0,-1 0 0 0 0,1 1 0 0 0,1 0 0 0 0,0-1 1 0 0,2-1 33 0 0,-4 7-26 0 0,0 0 1 0 0,0 0-1 0 0,0 1 0 0 0,0-1 1 0 0,1 1-1 0 0,0 0 1 0 0,0 0-1 0 0,0 0 1 0 0,0 1-1 0 0,1 0 1 0 0,-1 0-1 0 0,3-1 26 0 0,-3 3-206 0 0,0 0 1 0 0,-1 0-1 0 0,1 0 0 0 0,0 1 1 0 0,-1 0-1 0 0,1 0 0 0 0,0 0 0 0 0,-1 0 1 0 0,1 1-1 0 0,0-1 0 0 0,1 2 206 0 0,1 0-1890 0 0,0 0-1 0 0,0 0 1 0 0,0 0-1 0 0,1 2 1891 0 0,2 1-5417 0 0</inkml:trace>
  <inkml:trace contextRef="#ctx0" brushRef="#br0" timeOffset="2380.989">2313 287 8752 0 0,'0'0'673'0'0,"-2"0"-437"0"0,-9 1 637 0 0,1 1-1 0 0,-1 0 1 0 0,1 1-1 0 0,0 0 1 0 0,0 0-1 0 0,0 1 1 0 0,0 1-1 0 0,-2 1-872 0 0,-5 2 78 0 0,6-3 220 0 0,1 1-1 0 0,0 0 1 0 0,0 0-1 0 0,1 1 1 0 0,0 1-1 0 0,0-1 0 0 0,1 2 1 0 0,0-1-1 0 0,0 1 1 0 0,1 0-1 0 0,0 0 0 0 0,1 1 1 0 0,0 0-1 0 0,0 0 1 0 0,-4 12-298 0 0,8-18-1 0 0,1 0 1 0 0,0 0 0 0 0,-1 0-1 0 0,1 0 1 0 0,0 1 0 0 0,1-1-1 0 0,-1 0 1 0 0,1 1 0 0 0,0-1-1 0 0,0 0 1 0 0,0 1 0 0 0,1-1-1 0 0,0 0 1 0 0,0 1 0 0 0,0-1-1 0 0,0 1 1 0 0,-1-5 8 0 0,0 1 0 0 0,1 0 0 0 0,-1-1-1 0 0,0 1 1 0 0,1 0 0 0 0,-1-1 0 0 0,0 1 0 0 0,1-1-1 0 0,-1 1 1 0 0,1 0 0 0 0,-1-1 0 0 0,1 1 0 0 0,-1-1-1 0 0,1 1 1 0 0,-1-1 0 0 0,1 0 0 0 0,0 1-1 0 0,-1-1 1 0 0,1 0 0 0 0,0 1 0 0 0,-1-1 0 0 0,1 0-1 0 0,0 0 1 0 0,-1 1 0 0 0,1-1 0 0 0,0 0 0 0 0,-1 0-1 0 0,1 0 1 0 0,0 0 0 0 0,0 0 0 0 0,-1 0-1 0 0,1 0 1 0 0,0 0 0 0 0,-1 0 0 0 0,1-1 0 0 0,0 1-1 0 0,0 0 1 0 0,0 0-8 0 0,2-1-3 0 0,0-1-1 0 0,0 1 1 0 0,0 0 0 0 0,0-1-1 0 0,0 1 1 0 0,0-1-1 0 0,1-1 4 0 0,39-37-22 0 0,-22 15-194 0 0,2 0 102 0 0,-11 15 53 0 0,-6 5 32 0 0,-1 0 1 0 0,1 1-1 0 0,0 0 0 0 0,5-2 29 0 0,-5 1-12 0 0,-3 4-36 0 0,-2 1 50 0 0,0 0-1 0 0,-1 0 0 0 0,1 0 0 0 0,0 0 0 0 0,0 0 1 0 0,0 1-1 0 0,0-1 0 0 0,-1 0 0 0 0,1 0 0 0 0,0 1 1 0 0,0-1-1 0 0,-1 0 0 0 0,1 1 0 0 0,0-1 0 0 0,0 0 1 0 0,-1 1-1 0 0,1-1 0 0 0,0 1 0 0 0,-1-1 0 0 0,1 1 1 0 0,-1 0-1 0 0,1-1 0 0 0,0 1 0 0 0,-1 0-1 0 0,3 2 31 0 0,0 0 25 0 0,1 1 0 0 0,-1-1 0 0 0,1 1 0 0 0,-1 0 0 0 0,0 1 0 0 0,-1-1-1 0 0,1 0 1 0 0,-1 1 0 0 0,1 2-56 0 0,3 9 457 0 0,-1-1 0 0 0,1 7-457 0 0,-2-8 195 0 0,0 0-1 0 0,1 0 0 0 0,2 3-194 0 0,2 2 21 0 0,-6-10 6 0 0,1-1-1 0 0,0 0 1 0 0,0 0 0 0 0,4 3-27 0 0,-7-9 7 0 0,0 0-1 0 0,0-1 0 0 0,0 1 0 0 0,1-1 1 0 0,-1 1-1 0 0,1-1 0 0 0,-1 0 0 0 0,1 1 1 0 0,0-1-1 0 0,-1 0 0 0 0,1 0 0 0 0,1 0-6 0 0,-2 0-20 0 0,0-1-1 0 0,0 0 0 0 0,1 0 0 0 0,-1 0 0 0 0,0 0 0 0 0,0 0 0 0 0,1 0 0 0 0,-1 0 1 0 0,0 0-1 0 0,0-1 0 0 0,1 1 0 0 0,-1 0 0 0 0,0-1 0 0 0,0 1 0 0 0,0-1 1 0 0,0 1-1 0 0,0-1 0 0 0,0 0 0 0 0,0 1 0 0 0,0-1 0 0 0,0 0 0 0 0,1 0 21 0 0,1-2-198 0 0,0 0 1 0 0,0 0-1 0 0,0-1 0 0 0,0 1 0 0 0,-1-1 0 0 0,1 1 0 0 0,-1-1 1 0 0,0 0-1 0 0,1-2 198 0 0,13-38-5081 0 0,-10 21-953 0 0</inkml:trace>
  <inkml:trace contextRef="#ctx0" brushRef="#br0" timeOffset="2669.961">2550 115 7832 0 0,'0'0'356'0'0,"0"0"-7"0"0,0 2-221 0 0,0-2-188 0 0,0 19-166 0 0,0-6 2794 0 0,1 0 0 0 0,0 0 0 0 0,1 0 0 0 0,3 11-2568 0 0,2 33 812 0 0,1-32-335 0 0,-6-19-227 0 0,0 1-1 0 0,0-1 1 0 0,-1 0 0 0 0,1 1 0 0 0,-1 0-1 0 0,-1-1 1 0 0,1 1 0 0 0,-1-1-1 0 0,-1 7-249 0 0,0 6 233 0 0,0 0-1 0 0,1 0 0 0 0,2-1 0 0 0,0 7-232 0 0,2 38 83 0 0,-4-60-221 0 0,0 0-1 0 0,0 0 1 0 0,0 0-1 0 0,-1 0 0 0 0,1 0 1 0 0,-1 0-1 0 0,0 0 1 0 0,0-1-1 0 0,0 1 0 0 0,0 0 1 0 0,-1 0-1 0 0,1-1 1 0 0,-1 1-1 0 0,1-1 1 0 0,-1 1-1 0 0,0-1 0 0 0,-1 1 139 0 0,-4-10-5193 0 0,-6-5 2163 0 0,5-2-30 0 0</inkml:trace>
  <inkml:trace contextRef="#ctx0" brushRef="#br0" timeOffset="2920.182">2556 387 13824 0 0,'0'0'629'0'0,"0"0"-12"0"0,1 0-393 0 0,43 0-259 0 0,98 2 1470 0 0,-100-1-842 0 0,-23-2 42 0 0,0 2 0 0 0,11 2-635 0 0,-28-3 51 0 0,0 1 1 0 0,1-1 0 0 0,-1 1-1 0 0,0-1 1 0 0,1 1 0 0 0,-1 0-1 0 0,0 0 1 0 0,0 0 0 0 0,0 0-1 0 0,0 0 1 0 0,0 0-1 0 0,0 1 1 0 0,0-1 0 0 0,0 1-1 0 0,0-1 1 0 0,-1 1 0 0 0,1 0-1 0 0,-1 0 1 0 0,1 0-52 0 0,0 1 121 0 0,-1 0 0 0 0,0 0 0 0 0,0 0 0 0 0,0 1 0 0 0,0-1 0 0 0,0 0 0 0 0,0 0 0 0 0,-1 1 0 0 0,0-1 0 0 0,0 0 1 0 0,0 1-1 0 0,0-1 0 0 0,0 0 0 0 0,-1 1-121 0 0,-2 18 624 0 0,-1 0-1 0 0,-5 15-623 0 0,-5 20 631 0 0,15-46-350 0 0,1 9-140 0 0,8-35-2443 0 0,-1-12-1314 0 0,-3 13 1761 0 0</inkml:trace>
  <inkml:trace contextRef="#ctx0" brushRef="#br0" timeOffset="3145.406">2984 207 18687 0 0,'-3'-1'287'0'0,"-3"-7"1449"0"0,5 8-1544 0 0,1 0-7 0 0,0 0-1 0 0,0 0-41 0 0,0 0-175 0 0,0 0 14 0 0,0 0 0 0 0,-1-1-1 0 0,1 1 1 0 0,0 0 0 0 0,0 0 0 0 0,-1 0-1 0 0,1 0 1 0 0,0 0 0 0 0,-1 0 0 0 0,1 0 0 0 0,0 0-1 0 0,-1 1 1 0 0,1-1 0 0 0,0 0 0 0 0,-1 0-1 0 0,1 0 1 0 0,0 0 0 0 0,-1 0 0 0 0,1 0 0 0 0,0 1-1 0 0,0-1 1 0 0,-1 0 0 0 0,1 0 0 0 0,0 0 18 0 0,-2 5-644 0 0,0 0-1 0 0,1 1 1 0 0,0-1 0 0 0,0 0 0 0 0,0 0 0 0 0,1 1-1 0 0,-1 1 645 0 0,1 4-6107 0 0</inkml:trace>
  <inkml:trace contextRef="#ctx0" brushRef="#br0" timeOffset="3753.99">3267 276 7832 0 0,'0'0'356'0'0,"0"0"-7"0"0,-4 6-206 0 0,-12 16 2225 0 0,-1-1 1 0 0,-10 9-2369 0 0,8-8 4298 0 0,-16 21-4298 0 0,29-35 292 0 0,1 1 0 0 0,0 0-1 0 0,0 1 1 0 0,1-1 0 0 0,0 1-1 0 0,0 0 1 0 0,1 0 0 0 0,1 0-1 0 0,0 1 1 0 0,0-1 0 0 0,1 0-1 0 0,0 10-291 0 0,1-17 53 0 0,0 1 0 0 0,1 0-1 0 0,-1 0 1 0 0,1-1-1 0 0,0 1 1 0 0,0 0-53 0 0,0-3 11 0 0,-1 1 1 0 0,0-1-1 0 0,1 0 0 0 0,-1 0 1 0 0,1 0-1 0 0,-1 0 0 0 0,1 0 1 0 0,0 0-1 0 0,0 0 0 0 0,-1 0 0 0 0,1 0 1 0 0,0 0-1 0 0,0 0 0 0 0,0 0 1 0 0,0-1-1 0 0,0 1 0 0 0,1 0-11 0 0,2 1 69 0 0,0 0 0 0 0,0-1 0 0 0,1 0 0 0 0,-1 0 0 0 0,1 0-1 0 0,-1-1 1 0 0,0 1 0 0 0,1-1 0 0 0,-1 0 0 0 0,5-1-69 0 0,-6 0 17 0 0,1 0 0 0 0,-1 0-1 0 0,0 0 1 0 0,1-1 0 0 0,-1 1 0 0 0,0-1 0 0 0,0 0-1 0 0,0 0 1 0 0,0 0 0 0 0,0 0 0 0 0,-1 0 0 0 0,1-1 0 0 0,-1 0-1 0 0,1 0-16 0 0,6-7 39 0 0,0-1-1 0 0,0-1 0 0 0,-2 0 0 0 0,1 0 0 0 0,5-13-38 0 0,1-8-328 0 0,8-25 328 0 0,-18 46-76 0 0,0 0-1 0 0,1 1 1 0 0,1 0 0 0 0,-1 0-1 0 0,2 0 1 0 0,0 0 0 0 0,0 1-1 0 0,7-7 77 0 0,-12 16-28 0 0,-1 0 0 0 0,1 0 0 0 0,0 0 0 0 0,0 0 0 0 0,-1 0 0 0 0,1 1 0 0 0,0-1 0 0 0,0 1 0 0 0,0-1 0 0 0,0 1 0 0 0,0-1 0 0 0,0 1 0 0 0,0 0 0 0 0,0 0 0 0 0,0 0 0 0 0,0 0 0 0 0,0 1 0 0 0,0-1 0 0 0,0 0 0 0 0,0 1 0 0 0,-1-1 0 0 0,1 1 0 0 0,0 0 0 0 0,0 0 0 0 0,0 0 0 0 0,-1 0 0 0 0,2 1 28 0 0,4 3 0 0 0,-1 0 0 0 0,-1 0 0 0 0,1 1 0 0 0,-1 0 0 0 0,0 0 0 0 0,-1 0 0 0 0,1 1 0 0 0,3 6 0 0 0,-1 1 0 0 0,-1-1 0 0 0,0 0 0 0 0,-1 1 0 0 0,1 6 0 0 0,15 58 315 0 0,-8-25 305 0 0,-13-51-549 0 0,0-2 19 0 0,0 0 5 0 0,0 0-6 0 0,0 0-1 0 0,0 0 10 0 0,1-9 196 0 0,3-8-370 0 0,1-1 0 0 0,0 1 0 0 0,1 0 0 0 0,1 1 0 0 0,1-1 0 0 0,0 1-1 0 0,2 1 1 0 0,-1 0 0 0 0,2 0 0 0 0,6-6 76 0 0,-9 11-199 0 0,-2 1 145 0 0,2 0 0 0 0,-1 0 1 0 0,1 1-1 0 0,1 0 1 0 0,-1 0-1 0 0,2 1 0 0 0,1-1 54 0 0,-9 6 0 0 0,1 0 0 0 0,-1 0 0 0 0,1 1 0 0 0,0-1 0 0 0,0 1 0 0 0,0 0 0 0 0,0 0 0 0 0,0 0 0 0 0,0 0 0 0 0,0 0 0 0 0,0 1 0 0 0,0-1 0 0 0,0 1 0 0 0,1 0 0 0 0,-1 0 0 0 0,0 0 0 0 0,0 0 0 0 0,0 1 0 0 0,0-1 0 0 0,1 1 0 0 0,-1 0 0 0 0,0 0 0 0 0,0 0 0 0 0,2 2 0 0 0,1 0 0 0 0,0 1 0 0 0,-1 0 0 0 0,0 0 0 0 0,0 0 0 0 0,0 1 0 0 0,0-1 0 0 0,-1 1 0 0 0,0 0 0 0 0,3 5 0 0 0,0-1 0 0 0,-2 1 0 0 0,1-1 0 0 0,-1 1 0 0 0,-1 0 0 0 0,0 0 0 0 0,1 2 0 0 0,4 25 32 0 0,-5-23-762 0 0,-1 0 0 0 0,2-1 0 0 0,-1 0 0 0 0,3 3 730 0 0,1-2-1024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7:55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36 6448 0 0,'-2'-2'147'0'0,"1"0"1"0"0,0 0-1 0 0,-1 0 0 0 0,0-1 1 0 0,1 2-1 0 0,-1-1 1 0 0,0 0-1 0 0,0 0 0 0 0,0 0-147 0 0,-7-5 5116 0 0,9 0-1136 0 0,-1 5-2489 0 0,2 8-921 0 0,3 13-339 0 0,0 0-1 0 0,2 2-230 0 0,-1-9 0 0 0,-2 1 0 0 0,0 0 0 0 0,0 1 0 0 0,-1-1-1 0 0,-1 10 1 0 0,0 7 0 0 0,0-14 0 0 0,-1-1 0 0 0,-1 12 0 0 0,-4 0 370 0 0,-1 1 0 0 0,-1-1 0 0 0,-1 0 0 0 0,-9 19-370 0 0,11-30 55 0 0,3-8-2 0 0,0 0 0 0 0,0 1 0 0 0,-1-1 0 0 0,0 0 0 0 0,-5 5-53 0 0,6-9 41 0 0,0 1 0 0 0,0-1 0 0 0,1 1-1 0 0,-1 0 1 0 0,1-1 0 0 0,0 1-1 0 0,0 0 1 0 0,1 0 0 0 0,-1 0 0 0 0,1 1-1 0 0,0 0-40 0 0,1-5 42 0 0,2 0-53 0 0,-1 0 0 0 0,0 0 0 0 0,1-1 0 0 0,-1 1 0 0 0,1-1 0 0 0,-1 1 0 0 0,0-1 0 0 0,1 0 0 0 0,0 1 11 0 0,5-2 155 0 0,1 1 0 0 0,-1-1 0 0 0,0 0 0 0 0,0-1 1 0 0,1 1-1 0 0,-1-2 0 0 0,0 1 0 0 0,1-1-155 0 0,7-2 103 0 0,65-15 147 0 0,-25 7-259 0 0,-39 9 46 0 0,0 1 0 0 0,1 0-1 0 0,2 1-36 0 0,-14 1 12 0 0,-1 1 0 0 0,1 0 0 0 0,0 0 0 0 0,0 1-1 0 0,0-1 1 0 0,0 1 0 0 0,-1 0 0 0 0,1 0 0 0 0,0 1 0 0 0,-1-1-1 0 0,1 1 1 0 0,3 2-12 0 0,-7-4-262 0 0,1 1-1 0 0,-1 0 1 0 0,1 0-1 0 0,-1 0 1 0 0,0 0-1 0 0,1 0 1 0 0,-1 0-1 0 0,0 1 0 0 0,0-1 1 0 0,1 0-1 0 0,-1 1 1 0 0,0-1-1 0 0,-1 1 1 0 0,1-1-1 0 0,0 1 1 0 0,0-1-1 0 0,-1 1 1 0 0,1-1-1 0 0,0 1 1 0 0,-1 0-1 0 0,0 0 263 0 0,0-1-6642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7:55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3224 0 0,'1'-1'240'0'0,"1"-1"240"0"0,-1 1 1758 0 0,-1 1 762 0 0,0 0 140 0 0,0 0-358 0 0,0 0-1613 0 0,0 0-1120 0 0,0 0-1 0 0,0 0 1 0 0,0-1 0 0 0,0 1-1 0 0,1 0 1 0 0,-1 0 0 0 0,0 0-1 0 0,0 0 1 0 0,0-1 0 0 0,0 1-1 0 0,0 0 1 0 0,1 0 0 0 0,-1 0-1 0 0,0 0 1 0 0,0 0 0 0 0,0 0 0 0 0,1-1-1 0 0,-1 1 1 0 0,0 0 0 0 0,0 0-1 0 0,1 0 1 0 0,-1 0 0 0 0,0 0-1 0 0,0 0 1 0 0,0 0 0 0 0,1 0-1 0 0,-1 0 1 0 0,0 0 0 0 0,0 0-1 0 0,1 0 1 0 0,-1 0 0 0 0,0 0-1 0 0,0 0 1 0 0,0 0 0 0 0,1 0 0 0 0,-1 0-1 0 0,0 1 1 0 0,0-1 0 0 0,0 0-1 0 0,1 0 1 0 0,-1 0 0 0 0,0 0-1 0 0,0 0 1 0 0,0 1 0 0 0,1-1-49 0 0,9 6 1274 0 0,-5-2-949 0 0,-1 0 0 0 0,0 1-1 0 0,0 0 1 0 0,0 0 0 0 0,2 5-325 0 0,-5-8 517 0 0,-1-2-5 0 0,0 19 599 0 0,-3 51-1094 0 0,1-36-17 0 0,-3 9 0 0 0,5-28-505 0 0,0-9-7647 0 0,0-6 1738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7:56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22 6448 0 0,'-9'-16'696'0'0,"6"11"-286"0"0,2 4 1724 0 0,1 1 746 0 0,0 0 148 0 0,0 0-378 0 0,0 0-1715 0 0,0 0-781 0 0,0 0-248 0 0,1 0-5 0 0,-1 0 1 0 0,1 1-1 0 0,-1-1 0 0 0,1 0 1 0 0,-1 1-1 0 0,1-1 1 0 0,-1 0-1 0 0,0 1 1 0 0,1-1-1 0 0,-1 0 0 0 0,1 1 1 0 0,-1-1-1 0 0,0 1 1 0 0,0-1-1 0 0,1 0 1 0 0,-1 1-1 0 0,0 0 99 0 0,3 3-3889 0 0,4-1-1995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7:56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13072 0 0,'2'3'127'0'0,"-1"0"0"0"0,1 0 1 0 0,-1 0-1 0 0,0 1 0 0 0,0-1 0 0 0,-1 0 1 0 0,1 1-1 0 0,-1-1 0 0 0,1 0 1 0 0,-1 1-1 0 0,0 0-127 0 0,3 26 457 0 0,-2-25-164 0 0,0 1 0 0 0,0 0 0 0 0,-1 0 1 0 0,0-1-1 0 0,-1 4-293 0 0,2 20 1212 0 0,0-11 93 0 0,0-1-1 0 0,-2 10-1304 0 0,1-1 1301 0 0,0-25-1149 0 0,0-1-31 0 0,0 0-8 0 0,0 0-5 0 0,0 0-17 0 0,0 0-10 0 0,-1 0-85 0 0,1 0 0 0 0,0 0 0 0 0,0-1 1 0 0,-1 1-1 0 0,1 0 0 0 0,0 0 0 0 0,0 0 0 0 0,0 0 0 0 0,-1-1 0 0 0,1 1 0 0 0,0 0 0 0 0,0 0 0 0 0,0-1 0 0 0,0 1 0 0 0,-1 0 0 0 0,1 0 0 0 0,0-1 0 0 0,0 1 0 0 0,0 0 0 0 0,0 0 0 0 0,0-1 0 0 0,0 1 0 0 0,0 0 1 0 0,0 0-1 0 0,0-1 0 0 0,0 1 0 0 0,0 0 0 0 0,0-1 0 0 0,0 1 0 0 0,0 0 4 0 0,0-12-223 0 0,0 9 148 0 0,1-8-126 0 0,1-1-1 0 0,0 1 1 0 0,0 0-1 0 0,1 1 1 0 0,2-4 201 0 0,-3 8-127 0 0,2-4-259 0 0,0-1 1 0 0,1 1 0 0 0,6-9 385 0 0,-9 16-6 0 0,0 1 1 0 0,-1 0-1 0 0,1-1 1 0 0,0 1-1 0 0,0 0 1 0 0,0 0-1 0 0,0 1 1 0 0,0-1 0 0 0,1 0-1 0 0,-1 1 1 0 0,0-1-1 0 0,1 1 1 0 0,-1 0-1 0 0,1 0 1 0 0,0 0-1 0 0,1-1 6 0 0,-2 2 0 0 0,-1-1-1 0 0,1 1 1 0 0,0 0-1 0 0,0 0 1 0 0,0 0 0 0 0,0 0-1 0 0,0 0 1 0 0,0 0-1 0 0,-1 0 1 0 0,1 0-1 0 0,0 1 1 0 0,0-1-1 0 0,0 1 1 0 0,0 0 0 0 0,-1-1-1 0 0,1 1 1 0 0,0 0-1 0 0,-1 0 1 0 0,1 0-1 0 0,0 0 1 0 0,-1 0-1 0 0,0 0 1 0 0,1 1 0 0 0,-1-1-1 0 0,1 1 1 0 0,8 11 121 0 0,0 1 0 0 0,-2-1 0 0 0,1 1 0 0 0,-2 1 0 0 0,1 1-121 0 0,0 1 456 0 0,38 63 687 0 0,-44-78-1114 0 0,-1 1 1 0 0,1 0-1 0 0,0-1 0 0 0,0 1 0 0 0,1-1 1 0 0,-1 1-1 0 0,1-1 0 0 0,-1 0 0 0 0,1 0 1 0 0,-1 0-1 0 0,1 0 0 0 0,0-1 0 0 0,0 1 1 0 0,0-1-1 0 0,0 0 0 0 0,0 0 0 0 0,0 0 1 0 0,0 0-1 0 0,1 0 0 0 0,-1-1 1 0 0,0 1-1 0 0,0-1 0 0 0,1 0 0 0 0,-1 0 1 0 0,0 0-1 0 0,1 0 0 0 0,-1-1 0 0 0,0 1 1 0 0,2-2-30 0 0,1 1 29 0 0,0-1 1 0 0,-1 0-1 0 0,1 0 1 0 0,-1 0-1 0 0,1-1 0 0 0,-1 0 1 0 0,0 0-1 0 0,0 0 1 0 0,0-1-1 0 0,-1 1 1 0 0,1-1-1 0 0,-1 0 1 0 0,0-1-1 0 0,0 1 1 0 0,3-5-30 0 0,4-8-237 0 0,-1 0 0 0 0,0-1 0 0 0,4-13 237 0 0,-11 24-140 0 0,0-1 0 0 0,-1 1-1 0 0,0 0 1 0 0,0-1 0 0 0,-1 0 0 0 0,1 1-1 0 0,-2-1 1 0 0,1 0 0 0 0,-1 1 0 0 0,-1-1-1 0 0,0-1 141 0 0,1 8 8 0 0,0 0 0 0 0,0 0 0 0 0,0 0-1 0 0,0 0 1 0 0,0 0 0 0 0,0 0 0 0 0,-1 0 0 0 0,1 0-1 0 0,0 0 1 0 0,-1 1 0 0 0,1-1 0 0 0,-1 0-1 0 0,1 0 1 0 0,-1 0 0 0 0,1 0 0 0 0,-1 1 0 0 0,1-1-1 0 0,-1 0 1 0 0,0 1 0 0 0,0-1 0 0 0,1 0-1 0 0,-1 1 1 0 0,0-1 0 0 0,0 1 0 0 0,0-1 0 0 0,1 1-1 0 0,-1 0 1 0 0,0-1 0 0 0,0 1 0 0 0,0 0-1 0 0,0-1 1 0 0,0 1 0 0 0,0 0 0 0 0,0 0 0 0 0,0 0-1 0 0,0 0 1 0 0,0 0 0 0 0,0 0 0 0 0,0 0-1 0 0,0 0 1 0 0,0 0 0 0 0,0 1 0 0 0,1-1 0 0 0,-2 1-8 0 0,-1 0 45 0 0,-1 0 0 0 0,1 1 1 0 0,-1-1-1 0 0,1 1 0 0 0,0 0 1 0 0,0 0-1 0 0,0 1 1 0 0,0-1-1 0 0,0 1 0 0 0,1-1 1 0 0,-2 2-46 0 0,-3 4 1 0 0,1 0 0 0 0,1 0 1 0 0,-1 0-1 0 0,1 1 0 0 0,1 0 0 0 0,-1 0 1 0 0,2 0-1 0 0,-1 1 0 0 0,1 1-1 0 0,2-8 0 0 0,0 0 0 0 0,0 1 0 0 0,1-1 0 0 0,-1 1 0 0 0,1-1 0 0 0,0 1 0 0 0,0-1 0 0 0,0 0 0 0 0,1 1 0 0 0,-1-1 0 0 0,1 1 0 0 0,0-1 0 0 0,0 0 0 0 0,0 0 0 0 0,0 1 0 0 0,0-1 0 0 0,1 0 0 0 0,-1 0 0 0 0,1 0 0 0 0,0 0 0 0 0,0 0 0 0 0,0-1-1 0 0,1 1 1 0 0,-1-1 0 0 0,0 1 0 0 0,1-1 0 0 0,2 2 0 0 0,3 1 8 0 0,1 0 0 0 0,-1-1-1 0 0,1 0 1 0 0,0 0 0 0 0,0 0-1 0 0,0-1 1 0 0,1-1-1 0 0,-1 0 1 0 0,1 0 0 0 0,0-1-1 0 0,8 0-7 0 0,17 0-1016 0 0,0-1-1 0 0,21-5 1017 0 0,-53 5-115 0 0,28-3-1053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7:57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110 155 14912 0 0,'0'0'340'0'0,"0"0"50"0"0,0 0 24 0 0,0 0-54 0 0,0-1-238 0 0,0 1-88 0 0,-1-1-1 0 0,1 1 1 0 0,0 0 0 0 0,0 0-1 0 0,0 0 1 0 0,0-1 0 0 0,0 1-1 0 0,0 0 1 0 0,0 0 0 0 0,-1 0-1 0 0,1 0 1 0 0,0-1 0 0 0,0 1-1 0 0,0 0 1 0 0,0 0-1 0 0,-1 0 1 0 0,1 0 0 0 0,0 0-1 0 0,0 0 1 0 0,0-1 0 0 0,-1 1-1 0 0,1 0 1 0 0,0 0 0 0 0,0 0-1 0 0,-1 0 1 0 0,1 0 0 0 0,0 0-1 0 0,0 0 1 0 0,0 0 0 0 0,-1 0-1 0 0,1 0 1 0 0,0 0-1 0 0,0 0 1 0 0,-1 0 0 0 0,1 0-1 0 0,0 0 1 0 0,0 0 0 0 0,0 0-1 0 0,-1 1 1 0 0,1-1 0 0 0,0 0-1 0 0,0 0 1 0 0,0 0 0 0 0,-1 0-1 0 0,1 0 1 0 0,0 0 0 0 0,0 1-1 0 0,0-1 1 0 0,0 0-1 0 0,-1 0 1 0 0,1 0 0 0 0,0 1-1 0 0,0-1 1 0 0,0 0-34 0 0,-4 8 896 0 0,0 3-583 0 0,0 0-1 0 0,1 1 0 0 0,1-1 0 0 0,0 1 1 0 0,0 0-1 0 0,1 3-312 0 0,-1 3 282 0 0,-10 142 1065 0 0,10-102-1068 0 0,2 0-1 0 0,5 26-278 0 0,-2-67 85 0 0,-2-9-70 0 0,0 0 1 0 0,0 0-1 0 0,-1 0 1 0 0,0 2-16 0 0,0-8-357 0 0,0-2-117 0 0,0 0-26 0 0,0 0-141 0 0,0-11-4496 0 0,-3 0-1004 0 0</inkml:trace>
  <inkml:trace contextRef="#ctx0" brushRef="#br0" timeOffset="331.308">11 155 6448 0 0,'3'-7'55'0'0,"-2"4"906"0"0,0 0-1 0 0,0 0 1 0 0,0 0-1 0 0,1-1 1 0 0,0 2-1 0 0,0-1 1 0 0,-1 0 0 0 0,3-2-961 0 0,1 1 414 0 0,1 1 0 0 0,-1 0 0 0 0,0 0 0 0 0,1 0 0 0 0,0 0 0 0 0,-1 1 0 0 0,1 0 1 0 0,0 0-1 0 0,0 1 0 0 0,2 0-414 0 0,13-3 165 0 0,2 2 0 0 0,4 0-165 0 0,-5 1 396 0 0,12 0 71 0 0,1 2 0 0 0,-1 1 0 0 0,1 2 0 0 0,-1 2 0 0 0,28 7-467 0 0,-58-12 38 0 0,0 1 1 0 0,0-1-1 0 0,0 1 0 0 0,0 0 0 0 0,0 0 1 0 0,0 0-1 0 0,2 3-38 0 0,-4-5 19 0 0,-1 1 0 0 0,0 0 0 0 0,0 0 0 0 0,0 0 0 0 0,1 0 0 0 0,-1 0 0 0 0,0 1-1 0 0,0-1 1 0 0,0 0 0 0 0,-1 0 0 0 0,1 1 0 0 0,0-1 0 0 0,0 0 0 0 0,-1 1 0 0 0,1-1 0 0 0,-1 1 0 0 0,1-1 0 0 0,-1 1 0 0 0,0-1 0 0 0,0 1 0 0 0,1-1 0 0 0,-1 1 0 0 0,0 0 0 0 0,0-1-19 0 0,-1 4 57 0 0,-1 0 0 0 0,1 0 1 0 0,-1-1-1 0 0,0 1 1 0 0,0-1-1 0 0,0 1 0 0 0,-1-1 1 0 0,0 0-1 0 0,0 0 0 0 0,0 0 1 0 0,0 0-1 0 0,0-1 1 0 0,-1 1-1 0 0,0 0-57 0 0,-12 9 311 0 0,1-1 0 0 0,-18 10-311 0 0,16-10 72 0 0,-102 60 5 0 0,86-52-723 0 0,-1-2-1 0 0,0-1 0 0 0,-2-2 1 0 0,-28 8 646 0 0,41-17-1751 0 0,14-6-1751 0 0,9 0 1468 0 0,0 0-12 0 0</inkml:trace>
  <inkml:trace contextRef="#ctx0" brushRef="#br0" timeOffset="662.139">357 493 6448 0 0,'0'0'498'0'0,"1"1"-327"0"0,6 11-39 0 0,-3-3 2655 0 0,-1 0 1 0 0,0 1-1 0 0,0-1 0 0 0,1 8-2787 0 0,-4-15 204 0 0,0 0 0 0 0,0 0 0 0 0,0 1 0 0 0,0-1 0 0 0,-1 0 0 0 0,1 0 0 0 0,-1 0 0 0 0,1 1 0 0 0,-1 0-204 0 0,-3 15 1064 0 0,5-16-1051 0 0,-1-1-1 0 0,0 1 1 0 0,0 0 0 0 0,-1 0 0 0 0,1-1-1 0 0,0 1 1 0 0,0 0 0 0 0,-1 0-1 0 0,1-1 1 0 0,-1 1 0 0 0,0-1 0 0 0,1 1-1 0 0,-2 1-12 0 0,1-1 1 0 0,-1 0 0 0 0,1 1 0 0 0,0-1 0 0 0,0 0 0 0 0,0 1-1 0 0,0-1 1 0 0,1 1 0 0 0,-1-1 0 0 0,1 1-1 0 0,-1 1 66 0 0,0-4-9 0 0,1 1 1 0 0,0-1 0 0 0,-1 1 0 0 0,1-1-1 0 0,0 1 1 0 0,-1-1 0 0 0,1 0-1 0 0,-1 1 1 0 0,1-1 0 0 0,-1 1 0 0 0,1-1-1 0 0,-1 0 1 0 0,1 0 0 0 0,-1 1-1 0 0,1-1 1 0 0,-1 0 0 0 0,1 0 0 0 0,-1 1-1 0 0,0-1 1 0 0,1 0 0 0 0,-1 0-1 0 0,1 0 1 0 0,-1 0 0 0 0,0 0 0 0 0,1 0-1 0 0,-1 0 1 0 0,1 0 0 0 0,-1 0 0 0 0,0 0-1 0 0,1-1 1 0 0,-1 1 0 0 0,1 0-1 0 0,-1 0 1 0 0,1 0 0 0 0,-1-1 0 0 0,0 1-58 0 0,1-1-9 0 0,-1 1 0 0 0,0-1 1 0 0,0 1-1 0 0,0-1 0 0 0,1 0 1 0 0,-1 1-1 0 0,0-1 1 0 0,1 0-1 0 0,-1 0 0 0 0,1 0 1 0 0,-1 1-1 0 0,1-1 0 0 0,-1 0 1 0 0,1 0-1 0 0,0 0 0 0 0,-1 0 1 0 0,1 0-1 0 0,0 0 1 0 0,0 0-1 0 0,-1 0 0 0 0,1 0 1 0 0,0 0 8 0 0,0-1-29 0 0,0-3-22 0 0,0 1-1 0 0,0 0 1 0 0,1-1 0 0 0,-1 1 0 0 0,1 0-1 0 0,0-1 1 0 0,0 1 0 0 0,1-1 51 0 0,5-21-76 0 0,-6 21 62 0 0,0 1-1 0 0,0-1 1 0 0,1 1 0 0 0,-1-1 0 0 0,1 1-1 0 0,0 0 1 0 0,0 0 0 0 0,1 0 0 0 0,-1 0-1 0 0,2-1 15 0 0,15-18-169 0 0,2 1 0 0 0,11-10 169 0 0,-23 25-122 0 0,1-1-1 0 0,0 1 1 0 0,0 1 0 0 0,0-1-1 0 0,1 2 1 0 0,0-1 0 0 0,8-2 122 0 0,-12 6 54 0 0,4-2-116 0 0,1 0 0 0 0,-1 0 0 0 0,1 2 1 0 0,0-1-1 0 0,3 1 62 0 0,-5 1-112 0 0,-2 0-1094 0 0,-1 1-1 0 0,1 0 1 0 0,-1 0 0 0 0,5 1 1206 0 0,-1 0-2349 0 0</inkml:trace>
  <inkml:trace contextRef="#ctx0" brushRef="#br0" timeOffset="996.575">737 482 12672 0 0,'0'0'578'0'0,"-3"14"212"0"0,0-8-378 0 0,0 0 0 0 0,-1-1 0 0 0,0 1 0 0 0,0 0 0 0 0,0-1 0 0 0,-1 0-412 0 0,1 0 448 0 0,0 0 0 0 0,0 1 0 0 0,0-1 0 0 0,0 1 0 0 0,1 0-1 0 0,0 0-447 0 0,2-4 96 0 0,0 1 0 0 0,1-1-1 0 0,-1 1 1 0 0,0 0 0 0 0,1-1 0 0 0,0 1-1 0 0,-1-1 1 0 0,1 1 0 0 0,0 0-1 0 0,1-1 1 0 0,-1 1 0 0 0,0 0-1 0 0,1 0-95 0 0,0-1 47 0 0,1 0-1 0 0,-1 0 1 0 0,1 0 0 0 0,-1 0-1 0 0,1 0 1 0 0,0 0-1 0 0,0-1 1 0 0,0 1-1 0 0,0 0 1 0 0,0-1-1 0 0,0 0 1 0 0,0 0 0 0 0,0 1-1 0 0,0-1 1 0 0,1 0-1 0 0,-1-1 1 0 0,0 1-1 0 0,1 0 1 0 0,-1-1-1 0 0,1 1 1 0 0,-1-1 0 0 0,1 0-1 0 0,-1 0 1 0 0,1 0-47 0 0,6 0 38 0 0,0 0 1 0 0,0 0 0 0 0,0-1-1 0 0,-1 0 1 0 0,1-1 0 0 0,2 0-39 0 0,5-2 163 0 0,-2 1-82 0 0,0-1 0 0 0,0-1 0 0 0,0 0 0 0 0,6-4-81 0 0,-16 7 7 0 0,0 0 0 0 0,-1 0 0 0 0,1 0 0 0 0,-1-1 1 0 0,0 1-1 0 0,1-1 0 0 0,-1 0 0 0 0,-1 0 0 0 0,1 0 1 0 0,0-1-1 0 0,-1 1 0 0 0,1-1 0 0 0,-1 1 0 0 0,0-1 1 0 0,0 0-1 0 0,-1 0 0 0 0,2-3-7 0 0,-2 5 7 0 0,-1 0-1 0 0,1 1 1 0 0,-1-1-1 0 0,1 0 1 0 0,-1 1-1 0 0,0-1 1 0 0,0 0 0 0 0,0 1-1 0 0,0-1 1 0 0,0 0-1 0 0,0 0 1 0 0,0 1-1 0 0,0-1 1 0 0,-1 0 0 0 0,1 1-1 0 0,0-1 1 0 0,-1 0-1 0 0,0 1 1 0 0,1-1 0 0 0,-1 1-1 0 0,0-1 1 0 0,0 1-1 0 0,0-1 1 0 0,0 1-1 0 0,0-1 1 0 0,0 1 0 0 0,0 0-1 0 0,-1 0 1 0 0,1 0-1 0 0,-1-1-6 0 0,-3-3 2 0 0,-1 1-1 0 0,1-1 1 0 0,-1 1-1 0 0,0 0 1 0 0,0 1-1 0 0,0 0 1 0 0,0 0-1 0 0,-1 0 1 0 0,1 1-1 0 0,-1-1 1 0 0,0 2 0 0 0,-4-2-2 0 0,-12 0-136 0 0,1 0 0 0 0,-1 2 1 0 0,-5 0 135 0 0,-14 0-180 0 0,32 0-161 0 0,0 1 0 0 0,1 0 0 0 0,-1 0 0 0 0,0 1 0 0 0,0 1-1 0 0,0-1 1 0 0,1 1 0 0 0,-8 3 341 0 0,13-2-1286 0 0,-1 1-321 0 0,4-3-3236 0 0,1-1-179 0 0</inkml:trace>
  <inkml:trace contextRef="#ctx0" brushRef="#br0" timeOffset="1354.122">1408 78 15288 0 0,'-18'-6'659'0'0,"-1"1"0"0"0,1 1 1 0 0,-15-1-660 0 0,23 4 150 0 0,0 1-1 0 0,1 0 1 0 0,-1 0 0 0 0,0 1-1 0 0,0 0 1 0 0,0 1 0 0 0,1 0-1 0 0,-2 1-149 0 0,3-1 132 0 0,-1 1 0 0 0,2 0 0 0 0,-1 0-1 0 0,0 1 1 0 0,1 0 0 0 0,-1 0 0 0 0,1 1-1 0 0,0 0 1 0 0,1 0 0 0 0,-1 1 0 0 0,1 0-1 0 0,0 0 1 0 0,1 0 0 0 0,-1 1 0 0 0,1 0-1 0 0,-1 2-131 0 0,0 1 84 0 0,1 0-1 0 0,0 0 0 0 0,0 1 0 0 0,1 0 1 0 0,1 0-1 0 0,0 0 0 0 0,0 0 1 0 0,0 9-84 0 0,0 14 215 0 0,1 0 1 0 0,2 9-216 0 0,-1 22 52 0 0,1-49-103 0 0,1-1 0 0 0,1 1 1 0 0,2 11 50 0 0,1 4 274 0 0,7 28 674 0 0,-8-42-689 0 0,-1 0 0 0 0,2 17-259 0 0,0 19 133 0 0,-2-27 266 0 0,-1 0-1 0 0,-1 0 0 0 0,-1 0 1 0 0,-2 0-1 0 0,-3 21-398 0 0,3-35-289 0 0,2-9 261 0 0,0 0-1 0 0,-1 0 0 0 0,1-1 1 0 0,-1 1-1 0 0,0 0 0 0 0,1-1 1 0 0,-2 1 28 0 0,2-2-54 0 0,-1 0 1 0 0,1 0-1 0 0,0-1 1 0 0,-1 1-1 0 0,0 0 1 0 0,1-1 0 0 0,-1 1-1 0 0,1-1 1 0 0,-1 1-1 0 0,0-1 1 0 0,1 1-1 0 0,-1-1 1 0 0,0 1-1 0 0,0-1 1 0 0,1 0 0 0 0,-1 1-1 0 0,0-1 1 0 0,0 0-1 0 0,0 0 1 0 0,1 1-1 0 0,-1-1 1 0 0,0 0 0 0 0,0 0-1 0 0,0 0 1 0 0,0 0-1 0 0,0 0 54 0 0,0 0-309 0 0,-1-1 1 0 0,1 1-1 0 0,-1-1 0 0 0,0 1 0 0 0,1-1 0 0 0,0 0 0 0 0,-1 1 1 0 0,1-1-1 0 0,-1 0 0 0 0,0-1 309 0 0,1 1-637 0 0,-11-6-6697 0 0</inkml:trace>
  <inkml:trace contextRef="#ctx0" brushRef="#br0" timeOffset="1621.397">871 502 15664 0 0,'0'0'718'0'0,"0"0"-19"0"0,2 0-449 0 0,29 6 57 0 0,1-2-1 0 0,0-1 1 0 0,2-1-307 0 0,-17-1 564 0 0,27 0 1038 0 0,0-1-1 0 0,2-2-1601 0 0,20-6-533 0 0,-46 4-2355 0 0,0-1 1 0 0,4-2 2887 0 0,-12 2-6758 0 0</inkml:trace>
  <inkml:trace contextRef="#ctx0" brushRef="#br0" timeOffset="1903.127">1462 390 6448 0 0,'0'0'498'0'0,"0"14"1829"0"0,-1-8-725 0 0,1 0 0 0 0,0 0 1 0 0,0 0-1 0 0,1 0 0 0 0,1 5-1602 0 0,2 9 1898 0 0,1 0-1 0 0,2 2-1897 0 0,0-4 1095 0 0,-5-13-819 0 0,0 0 0 0 0,0 0 1 0 0,0-1-1 0 0,-1 1 0 0 0,0 0 0 0 0,0 1-276 0 0,6 19 696 0 0,-6-22-584 0 0,0 1 0 0 0,0 0 0 0 0,0-1 0 0 0,0 1 0 0 0,-1 0 0 0 0,1 3-112 0 0,-1-6 176 0 0,-3 0 336 0 0,2 1-2096 0 0,-2-2-5256 0 0,-3 0-679 0 0</inkml:trace>
  <inkml:trace contextRef="#ctx0" brushRef="#br0" timeOffset="2224.807">1455 188 19063 0 0,'0'0'432'0'0,"0"0"66"0"0,0 0 23 0 0,1 0-60 0 0,3 0-287 0 0,-2 0-162 0 0,0 1 0 0 0,-1-1 0 0 0,1 0 0 0 0,0 0 0 0 0,-1 1 0 0 0,1-1 0 0 0,-1 1 0 0 0,1 0 0 0 0,0-1 0 0 0,-1 1 0 0 0,0 0 0 0 0,1 0 0 0 0,-1 0 0 0 0,1 0 1 0 0,-1 0-1 0 0,0 0 0 0 0,0 0 0 0 0,0 1 0 0 0,0-1 0 0 0,0 0 0 0 0,1 2-12 0 0,2 3-362 0 0,-1 0 0 0 0,1 1-1 0 0,-1-1 1 0 0,1 5 362 0 0,0 0-1415 0 0,2 4 10 0 0,-2-1-16 0 0</inkml:trace>
  <inkml:trace contextRef="#ctx0" brushRef="#br0" timeOffset="2974.38">1674 463 13248 0 0,'9'1'407'0'0,"-1"0"-219"0"0,0 0-1 0 0,1 0 0 0 0,-1-1 1 0 0,0 0-1 0 0,0 0 1 0 0,6-2-188 0 0,-2 0 372 0 0,-9 2-154 0 0,1-1-1 0 0,-1 1 0 0 0,0-1 0 0 0,1 0 0 0 0,-1 0 1 0 0,0 0-1 0 0,2-2-217 0 0,23-10 1331 0 0,-18 8-910 0 0,1 0 0 0 0,-2 0 1 0 0,1-1-1 0 0,0 0 0 0 0,0-2-421 0 0,0-1 226 0 0,0-1-1 0 0,-1 0 1 0 0,0 0-1 0 0,-1-1 1 0 0,0 0-1 0 0,0-3-225 0 0,-6 11 21 0 0,0 0-1 0 0,-1-1 1 0 0,1 0-1 0 0,-1 1 1 0 0,0-1-1 0 0,0 0 0 0 0,0 1 1 0 0,0-1-1 0 0,-1 0 1 0 0,0 0-1 0 0,0 0 1 0 0,0 0-1 0 0,0 0 1 0 0,0 1-1 0 0,-1-1 0 0 0,1 0 1 0 0,-1 0-1 0 0,-1-1-20 0 0,2 3-16 0 0,-1 0-1 0 0,0 1 0 0 0,1-1 1 0 0,-1 0-1 0 0,0 1 0 0 0,0-1 1 0 0,0 0-1 0 0,0 1 0 0 0,0 0 1 0 0,-1-1-1 0 0,1 1 0 0 0,0 0 1 0 0,-1-1-1 0 0,1 1 0 0 0,0 0 1 0 0,-1 0-1 0 0,0 0 0 0 0,-1 0 17 0 0,2 0 59 0 0,0 1-18 0 0,-4-3-83 0 0,0-1 40 0 0,4 3 61 0 0,0 0-4 0 0,-1 0-57 0 0,0 0 1 0 0,1-1-1 0 0,0 1 1 0 0,-1 0-1 0 0,1-1 1 0 0,0 1 0 0 0,0-1-1 0 0,0 0 1 0 0,0 1-1 0 0,0-1 1 0 0,0 0-1 0 0,0 0 1 0 0,0 1-1 0 0,1-1 1 0 0,-1 0-1 0 0,1 0 1 0 0,-1-1 1 0 0,1 1-29 0 0,0-1 15 0 0,0 1 0 0 0,0-1-1 0 0,0 1 1 0 0,0-1 0 0 0,1 1-1 0 0,-1-1 1 0 0,1 1 0 0 0,0 0-1 0 0,-1-1 1 0 0,1 1 0 0 0,1-1 14 0 0,-1 0-24 0 0,0 0 1 0 0,0 1-1 0 0,0-1 1 0 0,0 0 0 0 0,-1-1-1 0 0,1 1 1 0 0,-1 0 0 0 0,0 0-1 0 0,0-1 24 0 0,-1-7-88 0 0,0 8 41 0 0,1 0 1 0 0,0 0-1 0 0,-1 1 1 0 0,1-1-1 0 0,0 0 0 0 0,1-3 47 0 0,-1 3-51 0 0,0-1 0 0 0,0 1 0 0 0,0-1 0 0 0,0 1-1 0 0,-1-1 1 0 0,1 1 0 0 0,-1-1 0 0 0,0 1 51 0 0,-2-21-239 0 0,3 23 233 0 0,0 0 0 0 0,0 1 0 0 0,0-1-1 0 0,0 0 1 0 0,0 0 0 0 0,0 0-1 0 0,-1 0 1 0 0,1 0 0 0 0,0 0 0 0 0,0 1-1 0 0,-1-1 1 0 0,1 0 0 0 0,0 0-1 0 0,-1 0 1 0 0,1 0 0 0 0,-1 1 0 0 0,1-1 6 0 0,-12-20-86 0 0,10 16 74 0 0,-7 24-304 0 0,13 7 106 0 0,-3-23 252 0 0,-1 1 1 0 0,1-1 0 0 0,-1 1-1 0 0,1 0 1 0 0,-1-1 0 0 0,0 1-1 0 0,0-1 1 0 0,-1 1 0 0 0,1 0-1 0 0,-1 2-42 0 0,0-3 43 0 0,1 0 0 0 0,-1 0-1 0 0,1 0 1 0 0,0 1-1 0 0,0-1 1 0 0,1 2-43 0 0,-1-3 17 0 0,0 0 0 0 0,0 0 0 0 0,0 0 0 0 0,0 0 0 0 0,0 0 0 0 0,0 0-1 0 0,0 0 1 0 0,0 0 0 0 0,-1 0 0 0 0,1 0 0 0 0,-1 0 0 0 0,0 0 0 0 0,1 0 0 0 0,-1 0 0 0 0,0-1 0 0 0,0 1-1 0 0,0 0 1 0 0,-1 0-17 0 0,1 0 20 0 0,0 0 0 0 0,-1 1-1 0 0,1-1 1 0 0,0 0-1 0 0,0 1 1 0 0,0 0-1 0 0,1-1 1 0 0,-1 1 0 0 0,0-1-1 0 0,1 1 1 0 0,0 0-20 0 0,-5 17 112 0 0,3-13-67 0 0,0 0 0 0 0,0 0-1 0 0,0 0 1 0 0,1-1-1 0 0,0 1 1 0 0,1 1-1 0 0,-1 5-44 0 0,0-4 46 0 0,0 0 0 0 0,0 0 1 0 0,-1-1-1 0 0,-1 1 0 0 0,1-1 0 0 0,-2 2-46 0 0,-5 20 35 0 0,-16 61 136 0 0,24-84-83 0 0,-1-1 0 0 0,1 1 0 0 0,0 0 1 0 0,1 3-89 0 0,-5 25 496 0 0,2-24-288 0 0,1 0-1 0 0,0 1 0 0 0,1-1 0 0 0,0 0 0 0 0,1 5-207 0 0,0-13 0 0 0,1 1 0 0 0,-1-1 0 0 0,1 0 0 0 0,0 1 0 0 0,0-1 0 0 0,0 2 0 0 0,4 18 0 0 0,-3-20 0 0 0,-1 1 0 0 0,1-1 0 0 0,0 1 0 0 0,0-1 0 0 0,0 0 0 0 0,0 0 0 0 0,0 0 0 0 0,1 1 0 0 0,20 9 0 0 0,-17-11 0 0 0,0-1 0 0 0,1 0 0 0 0,-1 0 0 0 0,1-1 0 0 0,-1 0 0 0 0,1 0 0 0 0,-1-1 0 0 0,4 0 0 0 0,9-2 0 0 0,-1-1 0 0 0,8-3 0 0 0,45-18 0 0 0,-42 14 0 0 0,-22 8 0 0 0,-1-1 0 0 0,0 1 0 0 0,0-1 0 0 0,0-1 0 0 0,4-3 0 0 0,9-6 0 0 0,-2 1-457 0 0,-1-1 0 0 0,-1-1 0 0 0,3-3 457 0 0,21-21-733 0 0,-37 37 727 0 0,0 0 0 0 0,1 0 0 0 0,-1-1 0 0 0,-1 1 0 0 0,1 0 0 0 0,0-1 0 0 0,-1 0-1 0 0,1 1 1 0 0,-1-1 0 0 0,1 0 0 0 0,-1 0 0 0 0,0 1 0 0 0,-1-1 0 0 0,1 0 0 0 0,0 0-1 0 0,-1 0 1 0 0,1 0 0 0 0,-1 0 0 0 0,0 0 0 0 0,0 0 0 0 0,0-1 0 0 0,-1 0 6 0 0,1 3 7 0 0,-1 1 1 0 0,0-1 0 0 0,1 0 0 0 0,-1 0-1 0 0,0 0 1 0 0,0 1 0 0 0,1-1 0 0 0,-1 0-1 0 0,0 1 1 0 0,0-1 0 0 0,0 1-1 0 0,0-1 1 0 0,0 1 0 0 0,0-1 0 0 0,0 1-1 0 0,0 0 1 0 0,0-1 0 0 0,0 1 0 0 0,0 0-1 0 0,0 0 1 0 0,-1 0-8 0 0,-24-3 44 0 0,21 4 47 0 0,0-1 1 0 0,0 1-1 0 0,1 0 0 0 0,-1 1 0 0 0,0-1 0 0 0,0 1 0 0 0,1 0 0 0 0,-1 0 0 0 0,1 0 0 0 0,0 1 1 0 0,0-1-1 0 0,0 1 0 0 0,0 0-91 0 0,-4 3 102 0 0,1 0 1 0 0,0 0 0 0 0,0 1-1 0 0,1 0 1 0 0,0 0-1 0 0,-2 4-102 0 0,5-7 41 0 0,1 0 0 0 0,-1 0-1 0 0,1 0 1 0 0,0 1 0 0 0,0-1-1 0 0,1 1 1 0 0,-1 0 0 0 0,1-1-1 0 0,0 1 1 0 0,0 0 0 0 0,0 0-1 0 0,1-1 1 0 0,0 1 0 0 0,0 0-1 0 0,0 4-40 0 0,1-6 53 0 0,0 1 0 0 0,-1-1 0 0 0,1 0 0 0 0,1 0 0 0 0,-1 1 0 0 0,0-1 0 0 0,1 0 0 0 0,0 0 0 0 0,-1 0 0 0 0,1 0 0 0 0,0 0 0 0 0,1-1-1 0 0,-1 1 1 0 0,0-1 0 0 0,1 1 0 0 0,0-1 0 0 0,-1 0 0 0 0,1 0 0 0 0,0 0 0 0 0,0 0 0 0 0,0-1 0 0 0,0 1-53 0 0,16 6 156 0 0,-1-1 0 0 0,1 0 0 0 0,0-1 0 0 0,1-2 0 0 0,-1 0 0 0 0,1-1 0 0 0,3 0-156 0 0,42 1-22 0 0,34-2 22 0 0,-81-2-101 0 0,22-1-1439 0 0,-3-2-4256 0 0,-5 1-2243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8:5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9 326 2760 0 0,'0'0'125'0'0,"0"0"295"0"0,-5 8 4106 0 0,4-4 2757 0 0,-1-1-3329 0 0,4-12-3084 0 0,4-15-526 0 0,1-24 168 0 0,-2 25-435 0 0,-2 1-1 0 0,-1-1 0 0 0,-1-2-76 0 0,0 16 0 0 0,0 0 0 0 0,0 0 0 0 0,1 0 0 0 0,1 0 0 0 0,-1 0 0 0 0,5-9 0 0 0,-5 12-16 0 0,-1 4-61 0 0,14 5-103 0 0,-13-1 166 0 0,0-1-1 0 0,0 1 1 0 0,0-1-1 0 0,0 1 1 0 0,0 0-1 0 0,0 0 1 0 0,-1 0-1 0 0,1 0 1 0 0,-1 0-1 0 0,1 0 1 0 0,0 2 14 0 0,14 30-88 0 0,-10-20 88 0 0,35 75-64 0 0,-34-77 64 0 0,1 0 0 0 0,8 7 0 0 0,-13-15 2 0 0,0-1-1 0 0,1 1 0 0 0,-1-1 1 0 0,1 0-1 0 0,0 0 0 0 0,-1-1 1 0 0,2 1-1 0 0,-1-1 0 0 0,0 0 1 0 0,2 1-2 0 0,-5-3 18 0 0,0 1 1 0 0,0-1 0 0 0,0 0-1 0 0,0 0 1 0 0,-1 1-1 0 0,1-1 1 0 0,0 0 0 0 0,0 0-1 0 0,0 0 1 0 0,0 0 0 0 0,0 0-1 0 0,0 0 1 0 0,0 0-1 0 0,0-1 1 0 0,0 1 0 0 0,-1 0-1 0 0,1 0 1 0 0,0-1 0 0 0,0 1-1 0 0,0 0 1 0 0,0-1-1 0 0,-1 1 1 0 0,1-1 0 0 0,0 1-1 0 0,0-1 1 0 0,-1 1 0 0 0,1-1-1 0 0,0 0 1 0 0,-1 1-1 0 0,1-1 1 0 0,-1 0 0 0 0,1 0-19 0 0,0 0 58 0 0,3-5 87 0 0,0 1 0 0 0,0-1 0 0 0,-1-1 0 0 0,0 1-1 0 0,0 0 1 0 0,-1-1 0 0 0,0 1 0 0 0,0-1 0 0 0,0 0-1 0 0,-1 0 1 0 0,0-1-145 0 0,9-31 299 0 0,-3 14-184 0 0,-1 0-1 0 0,-1-2-114 0 0,7-30 43 0 0,-8 35-43 0 0,-3 16 0 0 0,0 0 0 0 0,0-1 0 0 0,0 1 0 0 0,2-4 0 0 0,0 6-12 0 0,-2 3-52 0 0,-1 0 27 0 0,1 1-1 0 0,-1 0 1 0 0,1 0-1 0 0,-1-1 1 0 0,0 1-1 0 0,1 0 0 0 0,-1 0 1 0 0,1-1-1 0 0,-1 1 1 0 0,1 0-1 0 0,-1 0 1 0 0,1 0-1 0 0,-1 0 1 0 0,1 0-1 0 0,-1 0 1 0 0,1 0-1 0 0,-1 0 1 0 0,1 0-1 0 0,-1 0 0 0 0,1 0 1 0 0,-1 0-1 0 0,1 0 1 0 0,-1 0-1 0 0,1 1 1 0 0,-1-1-1 0 0,0 0 1 0 0,1 0-1 0 0,-1 0 1 0 0,1 1-1 0 0,-1-1 0 0 0,1 0 1 0 0,-1 1-1 0 0,0-1 1 0 0,1 0-1 0 0,-1 1 1 0 0,0-1-1 0 0,1 0 1 0 0,-1 1-1 0 0,0-1 1 0 0,0 1 37 0 0,6 16-2651 0 0,-5-13 1694 0 0,5 6-1737 0 0,0 0-3178 0 0</inkml:trace>
  <inkml:trace contextRef="#ctx0" brushRef="#br0" timeOffset="313.219">502 210 2304 0 0,'0'0'101'0'0,"0"0"278"0"0,0 0 1082 0 0,0 0 479 0 0,0 0 92 0 0,2 0 8747 0 0,-2 2-11449 0 0,-1 9 940 0 0,1 0 0 0 0,-1 0 0 0 0,2-1 0 0 0,0 3-270 0 0,0 17 349 0 0,0-13-327 0 0,1 8-24 0 0,-3-18-101 0 0,0 1-1 0 0,1 0 1 0 0,0 0-1 0 0,0-1 1 0 0,1 1-1 0 0,0 0 1 0 0,0-1-1 0 0,2 3 104 0 0,-1-1-4607 0 0,-4 2-1557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8:47.380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  <inkml:context xml:id="ctx1">
      <inkml:inkSource xml:id="inkSrc1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1" timeString="2018-11-27T08:37:35.801"/>
    </inkml:context>
    <inkml:brush xml:id="br2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21 274 2304 0 0,'-11'0'174'0'0,"4"0"3540"0"0,7 0-2490 0 0,0 0-371 0 0,-1 0-607 0 0,1-1 0 0 0,0 1 1 0 0,-1-1-1 0 0,1 1 0 0 0,0-1 0 0 0,0 1 0 0 0,0-1 0 0 0,0 0 1 0 0,-1 1-1 0 0,1-1 0 0 0,0 1 0 0 0,0-1 0 0 0,0 0 0 0 0,0 1 0 0 0,0-1 1 0 0,0 0-247 0 0,3-1 227 0 0,-1 0 1 0 0,1-1 0 0 0,-1 0-1 0 0,0 1 1 0 0,0-1 0 0 0,0 0 0 0 0,1-2-228 0 0,9-12 775 0 0,9-5 207 0 0,-13 15-785 0 0,-1-1 1 0 0,0 0 0 0 0,3-5-198 0 0,4-6 338 0 0,1 1 0 0 0,4-3-338 0 0,19-23 447 0 0,-32 36-315 0 0,0 0-1 0 0,1 0 0 0 0,0 1 0 0 0,0 0 0 0 0,0 1 0 0 0,1-1 0 0 0,3-1-131 0 0,-10 8 150 0 0,1-1 2 0 0,14-3 70 0 0,-15 5-215 0 0,0-1 0 0 0,0 0 0 0 0,1 1-1 0 0,-1-1 1 0 0,0 1 0 0 0,0 0 0 0 0,0-1 0 0 0,0 1 0 0 0,0 0 0 0 0,0 0 0 0 0,0-1 0 0 0,1 2-7 0 0,-1-1 7 0 0,3 2-3 0 0,-1 0 0 0 0,0 0 0 0 0,1 0-1 0 0,-1 0 1 0 0,0 0 0 0 0,-1 1 0 0 0,1-1-1 0 0,-1 1 1 0 0,1 0 0 0 0,-1 0 0 0 0,0 0-1 0 0,-1 0 1 0 0,1 0 0 0 0,-1 0 0 0 0,1 0-1 0 0,-1 4-3 0 0,11 36 84 0 0,-9-27-34 0 0,1 18 47 0 0,-4-20-615 0 0,0-10-2857 0 0,0-5 1394 0 0</inkml:trace>
  <inkml:trace contextRef="#ctx0" brushRef="#br0" timeOffset="900.206">196 50 10592 0 0,'0'0'818'0'0,"0"0"-399"0"0,0 0 301 0 0,0 0 192 0 0,0 0 43 0 0,0 0-126 0 0,-8 11-462 0 0,5-6-329 0 0,1 0 0 0 0,1 0 1 0 0,-1 1-1 0 0,1-1 1 0 0,0 1-1 0 0,0-1 0 0 0,1 1 1 0 0,0 0-1 0 0,0-1 1 0 0,0 2-39 0 0,0 17 67 0 0,-1 2-18 0 0,2 0 0 0 0,0 0 0 0 0,5 16-49 0 0,-2-12 89 0 0,-1 0 1 0 0,-1 4-90 0 0,1 11 114 0 0,-1-2-12 0 0,-2 5-102 0 0,0 24 104 0 0,2 53 56 0 0,1 8 16 0 0,3-10 98 0 0,-9 99-274 0 0,4-174 0 0 0,-1-33 4 0 0,0 0-1 0 0,0 1 1 0 0,-1-1-4 0 0,-1 5 41 0 0,1 0 0 0 0,2 21-41 0 0,1-3 35 0 0,3 185 561 0 0,2 99-376 0 0,-6-229-206 0 0,-1 84 36 0 0,0-68-28 0 0,0 5 74 0 0,-4 13-22 0 0,5-90-32 0 0,-1-28-35 0 0,0 1 1 0 0,0 0-1 0 0,-1 5-7 0 0,-3 27 31 0 0,2-1 0 0 0,3 37-31 0 0,0-15 2 0 0,-3 451 484 0 0,2-320 204 0 0,-1-171-653 0 0,0-14 3 0 0,1 1-1 0 0,0-1 1 0 0,1 7-40 0 0,-1 39 220 0 0,2-35-157 0 0,-2 0 0 0 0,0 0 0 0 0,-4 19-63 0 0,0 25 571 0 0,4-46-500 0 0,-1-11-62 0 0,1 0 0 0 0,0 0 0 0 0,0-1 1 0 0,1 1-1 0 0,0 0 0 0 0,0 0 0 0 0,1-1 0 0 0,1 5-9 0 0,3 3-2076 0 0,-6-14 136 0 0</inkml:trace>
  <inkml:trace contextRef="#ctx0" brushRef="#br0" timeOffset="3540.878">346 3868 2760 0 0,'0'0'125'0'0,"0"0"143"0"0,0 0 515 0 0,0 0 222 0 0,0 0 47 0 0,0 0-67 0 0,0 0-323 0 0,0 0-146 0 0,0 0-32 0 0,11-11 1365 0 0,6 8-1138 0 0,-14 2-642 0 0,0 0 0 0 0,0 1 1 0 0,0-1-1 0 0,0 1 1 0 0,0-1-1 0 0,1 1 0 0 0,-1 0 1 0 0,0 0-1 0 0,0 0 0 0 0,0 1 1 0 0,0-1-1 0 0,0 1 1 0 0,3 0-70 0 0,20 3 274 0 0,162 1 100 0 0,1 1-316 0 0,61-14 375 0 0,-68 1 164 0 0,-71 2-454 0 0,-98 5-128 0 0,206-5 45 0 0,-9-6-54 0 0,0 0 52 0 0,6 3-64 0 0,-3 0 76 0 0,60 4 68 0 0,-200 1-66 0 0,122-2 304 0 0,76 8-130 0 0,-173 2-246 0 0,-53-3 0 0 0,14 3 0 0 0,-13 0 0 0 0,12-3 0 0 0,159 4 128 0 0,21-1 280 0 0,-202-6-212 0 0,-10 0 56 0 0,22 3-252 0 0,-3 0 125 0 0,26-2-125 0 0,25 1 11 0 0,12 4 53 0 0,-1-5 0 0 0,9-4-64 0 0,-80 2 0 0 0,-1 2 0 0 0,1 2 0 0 0,-1 1 0 0 0,14 4 0 0 0,67 6 0 0 0,-49-6 0 0 0,-26-5 21 0 0,-1 0 0 0 0,0-3 1 0 0,2-1-22 0 0,-9 1 0 0 0,15 2 0 0 0,2 0 0 0 0,93 5 0 0 0,197-6 0 0 0,-249 6 0 0 0,287-6 64 0 0,-232 7-64 0 0,-106-4 0 0 0,31-2-1 0 0,-38-1 1 0 0,16 2 0 0 0,-3 1 11 0 0,44-4-11 0 0,-27 0 53 0 0,222 1-52 0 0,-164-6 9 0 0,-91 5 46 0 0,-10 1-57 0 0,-1 0 0 0 0,3 1 1 0 0,27 2 108 0 0,41-3-108 0 0,-32-1 83 0 0,-15-1-29 0 0,-22 2-33 0 0,-21 0-21 0 0,0 0 0 0 0,0-1 0 0 0,1 1 0 0 0,-1 0 0 0 0,0 0 0 0 0,0-1 0 0 0,0 1 0 0 0,0 0 0 0 0,0-1 0 0 0,0 1 0 0 0,0 0 0 0 0,0 0 0 0 0,0-1 0 0 0,0 1 0 0 0,0 0 0 0 0,0-1 0 0 0,0 1 0 0 0,0 0 0 0 0,0 0 0 0 0,0-1 0 0 0,0 1 0 0 0,0 0 1 0 0,0 0-1 0 0,0-1 0 0 0,-1 1 0 0 0,1 0 0 0 0,0 0 0 0 0,0-1 0 0 0,0 1 0 0 0,-1 0 0 0 0,-3-11-128 0 0,4 11 118 0 0,-2-4-152 0 0,0 1 0 0 0,-1 0-1 0 0,1 0 1 0 0,0 0 0 0 0,-1 0 0 0 0,0 0 0 0 0,0 0 0 0 0,0 1 0 0 0,0-1-1 0 0,-1 0 163 0 0,-13-11-435 0 0,12 9 369 0 0,0 0 0 0 0,-1 1 0 0 0,0 0 0 0 0,-4-3 66 0 0,-8-5-8 0 0,-56-37 216 0 0,61 40-18 0 0,0 1 1 0 0,0 0 0 0 0,-1 0-1 0 0,1 2 1 0 0,-2 0 0 0 0,1 0-1 0 0,-1 1 1 0 0,0 1 0 0 0,0 1-1 0 0,-8-2-190 0 0,23 5 4 0 0,0 0 1 0 0,-1 0-1 0 0,1 0 0 0 0,0 0 0 0 0,-1-1 0 0 0,1 1 1 0 0,0 0-1 0 0,-1 0 0 0 0,1 0 0 0 0,0 0 0 0 0,-1 0 1 0 0,1 0-1 0 0,0 0 0 0 0,-1 0 0 0 0,1 0 0 0 0,0 0 1 0 0,-1 0-1 0 0,1 0 0 0 0,0 0 0 0 0,-1 1 1 0 0,1-1-1 0 0,0 0 0 0 0,-1 0 0 0 0,1 0 0 0 0,0 0 1 0 0,-1 1-1 0 0,1-1 0 0 0,0 0 0 0 0,0 0 0 0 0,-1 0 1 0 0,1 1-1 0 0,0-1 0 0 0,0 0-4 0 0,4 15-53 0 0,0-10 40 0 0,0 1 1 0 0,0-1-1 0 0,0 0 1 0 0,0 0-1 0 0,1-1 1 0 0,0 1-1 0 0,1 0 13 0 0,8 8-52 0 0,5 5 49 0 0,1-1 1 0 0,0 0-1 0 0,1-1 1 0 0,1-2-1 0 0,13 7 3 0 0,-30-18 6 0 0,0 0 0 0 0,0 0 0 0 0,-1 0 0 0 0,1 0 0 0 0,-1 1-1 0 0,0 0 1 0 0,0 0 0 0 0,0 0 0 0 0,-1 0 0 0 0,1 0-1 0 0,2 5-5 0 0,-7-7 69 0 0,1-1 0 0 0,0 1 0 0 0,-1-1 0 0 0,1 0-1 0 0,-1 1 1 0 0,0-1 0 0 0,1 0 0 0 0,-1 1 0 0 0,0-1-1 0 0,0 0 1 0 0,0 0 0 0 0,0 0 0 0 0,0 0 0 0 0,0 0-1 0 0,-1 1-68 0 0,-9 5 259 0 0,0-1 0 0 0,0-1 0 0 0,-1 1 0 0 0,1-2 0 0 0,-1 0 0 0 0,-1 0-1 0 0,1-1 1 0 0,-2 0-259 0 0,-34 10 297 0 0,9-3-264 0 0,28-8-397 0 0,-1 1-1 0 0,-9 4 365 0 0,20-7-372 0 0,1 0-790 0 0,0 0-351 0 0,0 0-71 0 0</inkml:trace>
  <inkml:trace contextRef="#ctx0" brushRef="#br0" timeOffset="4058.037">8030 3677 5064 0 0,'0'0'389'0'0,"-2"2"1131"0"0,0-1 4140 0 0,1 1-5423 0 0,-1-1 1 0 0,1 1-1 0 0,0 0 0 0 0,0 0 1 0 0,0-1-1 0 0,0 1 1 0 0,0 0-1 0 0,0 0 0 0 0,0 0 1 0 0,0 0-1 0 0,1 0 0 0 0,-1 1 1 0 0,1-1-1 0 0,-1 2-237 0 0,-1 36-430 0 0,0-15 552 0 0,1-11-53 0 0,1 1 1 0 0,0 0 0 0 0,1-1-1 0 0,0 1 1 0 0,1-1 0 0 0,1 1 0 0 0,2 8-70 0 0,-4-20 44 0 0,0 1 1 0 0,1-1 0 0 0,-1 0-1 0 0,1 1 1 0 0,-1-1 0 0 0,1 0-1 0 0,0 0 1 0 0,0 0 0 0 0,1-1 0 0 0,-1 1-1 0 0,0 0 1 0 0,1-1 0 0 0,0 1-45 0 0,5 2 208 0 0,-1 0 1 0 0,1 0-1 0 0,0-1 1 0 0,3 2-209 0 0,-5-4 152 0 0,-4-1-70 0 0,1 0 0 0 0,-1 0 0 0 0,1-1 0 0 0,-1 1 0 0 0,1-1 0 0 0,0 0 0 0 0,-1 0 0 0 0,1 0-1 0 0,0 0 1 0 0,-1 0 0 0 0,1-1 0 0 0,0 1 0 0 0,2-1-82 0 0,3-2 272 0 0,0 1 0 0 0,1-1-1 0 0,3-2-271 0 0,-4 0 118 0 0,0 1 0 0 0,-1-1-1 0 0,1 0 1 0 0,-1 0 0 0 0,0-1 0 0 0,-1 0-1 0 0,0 0 1 0 0,0 0 0 0 0,0-1-1 0 0,0 0 1 0 0,-1 0 0 0 0,0-1-1 0 0,-1 1 1 0 0,0-1 0 0 0,0 0-1 0 0,0-2-117 0 0,7-20 91 0 0,-1 1-1 0 0,-2-2 1 0 0,4-27-91 0 0,-10 45 11 0 0,-1 5 5 0 0,0 0 0 0 0,0 1 0 0 0,-1-8-16 0 0,-1 8 22 0 0,1 0 0 0 0,1 0 0 0 0,-1 0 0 0 0,3-7-22 0 0,-2 0 870 0 0,-1 9-2731 0 0,0 2-5907 0 0,5 5 2090 0 0</inkml:trace>
  <inkml:trace contextRef="#ctx0" brushRef="#br0" timeOffset="4758.727">8439 3904 3224 0 0,'0'0'645'0'0,"0"0"1503"0"0,0 0 664 0 0,0 0 131 0 0,0 0-354 0 0,0 0-1602 0 0,0 0-702 0 0,0 0-137 0 0,0 0-35 0 0,6 3-10 0 0,4-2 64 0 0,-1 0 0 0 0,0-1 0 0 0,0 0 0 0 0,1 0 0 0 0,-1-1 0 0 0,6-1-167 0 0,5 0 254 0 0,9-4 2 0 0,-22 4-159 0 0,-1 1-1 0 0,1 0 1 0 0,-1 0-1 0 0,3 0-96 0 0,-6 2 80 0 0,-3-1-75 0 0,1 1 0 0 0,-1-1 0 0 0,1 1 0 0 0,-1-1-1 0 0,1 0 1 0 0,-1 1 0 0 0,1 0 0 0 0,-1-1-1 0 0,1 1 1 0 0,-1-1 0 0 0,1 1 0 0 0,-1-1 0 0 0,0 1-1 0 0,1 0 1 0 0,-1-1 0 0 0,0 1 0 0 0,0 0-1 0 0,0-1 1 0 0,1 1 0 0 0,-1 0 0 0 0,0-1-1 0 0,0 1 1 0 0,0 0 0 0 0,0 0 0 0 0,0-1 0 0 0,0 1-1 0 0,0 0-4 0 0,-7 18 204 0 0,4-13-137 0 0,1 1-11 0 0,-2 0-1 0 0,1 0 1 0 0,-1 0-1 0 0,0 0 0 0 0,-1-1 1 0 0,1 1-1 0 0,-1-1 1 0 0,-1 0-1 0 0,1-1 1 0 0,-6 5-56 0 0,-17 20 85 0 0,27-29-82 0 0,-5 7 27 0 0,0-1 0 0 0,0 1 0 0 0,1 1 0 0 0,0-1 0 0 0,0 1 1 0 0,1-1-1 0 0,-2 8-30 0 0,5-15 20 0 0,1 0 0 0 0,0 0 0 0 0,0 1 0 0 0,0-1 0 0 0,-1 0 1 0 0,1 0-1 0 0,0 0 0 0 0,1 0 0 0 0,-1 1 0 0 0,0-1 0 0 0,0 0 0 0 0,0 0 1 0 0,1 0-1 0 0,-1 0 0 0 0,1 0 0 0 0,-1 0 0 0 0,1 0 0 0 0,-1 0 0 0 0,1 0 1 0 0,0 0-1 0 0,-1 0 0 0 0,1 0 0 0 0,0 0 0 0 0,0 0 0 0 0,-1 0 0 0 0,1 0 1 0 0,0-1-1 0 0,0 1 0 0 0,0 0-20 0 0,2 1 93 0 0,0-1 0 0 0,1 1 0 0 0,-1 0 0 0 0,0-1 0 0 0,0 0-1 0 0,1 0 1 0 0,0 0-93 0 0,42 10 818 0 0,1-3-1 0 0,28 1-817 0 0,-57-5 56 0 0,-14-3-47 0 0,1 0 0 0 0,0 0 1 0 0,-1 0-1 0 0,1-1 1 0 0,3 0-10 0 0,-7 0-160 0 0,-1 0-380 0 0,0 0-164 0 0,0 0-31 0 0,0-2 196 0 0,-1 1 0 0 0,1-1 0 0 0,-1 0 0 0 0,1 0 0 0 0,-1 1 0 0 0,0-1 0 0 0,0 0 0 0 0,0 1 0 0 0,0-1 0 0 0,0 1 0 0 0,0-1 0 0 0,0 1 0 0 0,0 0 0 0 0,-1-1 539 0 0,-7-7-4900 0 0</inkml:trace>
  <inkml:trace contextRef="#ctx0" brushRef="#br0" timeOffset="5010.785">8545 4070 9728 0 0,'0'0'446'0'0,"0"0"-10"0"0,-1 0-280 0 0,0 0-123 0 0,1 0-1 0 0,-1-1 1 0 0,1 1-1 0 0,-1 0 1 0 0,1 0-1 0 0,0 0 1 0 0,-1 0-1 0 0,1 0 1 0 0,-1 0-1 0 0,1-1 1 0 0,-1 1-1 0 0,1 0 1 0 0,-1 0-1 0 0,1-1 1 0 0,0 1-1 0 0,-1 0 1 0 0,1-1-1 0 0,-1 1 1 0 0,1 0-1 0 0,0-1 1 0 0,-1 1-1 0 0,1-1-32 0 0,-1 0 249 0 0,0 0 810 0 0,1 1 49 0 0,0 0-101 0 0,7 0-139 0 0,32 0-126 0 0,102-2-97 0 0,-56 4-1988 0 0,-64-2-257 0 0</inkml:trace>
  <inkml:trace contextRef="#ctx0" brushRef="#br0" timeOffset="29162.458">262 3799 3888 0 0,'0'0'175'0'0,"0"0"110"0"0,0 0 360 0 0,0 0 156 0 0,0 0 30 0 0,0 0-68 0 0,0 0-319 0 0,0 0-144 0 0,0 0-32 0 0,0 0 13 0 0,0 0 72 0 0,0 0 30 0 0,0 0 8 0 0,0 0 9 0 0,0 0 33 0 0,0 0 14 0 0,15 2 1151 0 0,-4-2-1461 0 0,1-1 0 0 0,-1 0-1 0 0,0-1 1 0 0,0 0 0 0 0,0 0 0 0 0,0-2-1 0 0,-1 1 1 0 0,1-1 0 0 0,7-4-137 0 0,-4 0 122 0 0,1-1-1 0 0,-1 0 1 0 0,2-2-122 0 0,-1 1 110 0 0,25-15 208 0 0,-21 13-49 0 0,0 0 1 0 0,5-6-270 0 0,16-14 411 0 0,-7 7 217 0 0,4-7-628 0 0,-1 2 583 0 0,1 0-583 0 0,2-1 255 0 0,39-27 186 0 0,-26 16-149 0 0,1 1-331 0 0,-3-2 1 0 0,-2-2-1 0 0,8-12 39 0 0,-37 35 98 0 0,-1-2 0 0 0,13-21-98 0 0,6-6 257 0 0,-25 34-265 0 0,0 0-1 0 0,8-15 9 0 0,93-195 112 0 0,-69 141-28 0 0,-32 62-84 0 0,1 1 0 0 0,1 0 0 0 0,6-5 0 0 0,9-15 0 0 0,1-3 91 0 0,-3-1 0 0 0,9-23-91 0 0,20-57 224 0 0,-22 50-150 0 0,12-13-75 0 0,-21 43 268 0 0,3-12-267 0 0,-9 19 395 0 0,16-25-395 0 0,-13 25 67 0 0,-16 31-75 0 0,1-4 91 0 0,-1 0-1 0 0,0 0 0 0 0,0-3-82 0 0,0 2 92 0 0,0 0 0 0 0,4-5-92 0 0,5-11-189 0 0,-2 6 98 0 0,-9 18 91 0 0,0 0 1 0 0,-1 0-1 0 0,0-1 0 0 0,1-5 0 0 0,4-10 0 0 0,1 1 0 0 0,1 1 0 0 0,0 0 0 0 0,4-3 0 0 0,5-10 0 0 0,-7 13-21 0 0,0 1 0 0 0,1 0 0 0 0,2 1-1 0 0,3-3 22 0 0,66-64-43 0 0,-65 69 91 0 0,1 0 0 0 0,0 2 0 0 0,1 1 0 0 0,1 0 0 0 0,1 1-48 0 0,21-13-136 0 0,-31 19 208 0 0,-1 1-1 0 0,1 0 0 0 0,0 1 0 0 0,12-3-71 0 0,-4 1-183 0 0,58-11-103 0 0,-66 13 286 0 0,13-1 0 0 0,106 0 118 0 0,-117 5-70 0 0,0 1 1 0 0,0 1 0 0 0,0 0-1 0 0,3 2-48 0 0,24 2 222 0 0,-27-4-172 0 0,-1 0 0 0 0,1 1 0 0 0,-1 0 0 0 0,11 5-50 0 0,21 10-70 0 0,-23-8 110 0 0,-1 1 0 0 0,0 1 0 0 0,0 1 0 0 0,-2 1 0 0 0,2 3-40 0 0,-7-6 27 0 0,-1 2 0 0 0,4 5-27 0 0,-5-5 43 0 0,1-1 0 0 0,2 2-43 0 0,0 2 89 0 0,-14-13-78 0 0,1 0 0 0 0,-1 0-1 0 0,1-1 1 0 0,-1 1 0 0 0,1-1 0 0 0,1 1-11 0 0,3 2 22 0 0,0 1 0 0 0,0 0 0 0 0,0 0 0 0 0,3 6-22 0 0,17 14 42 0 0,-7-7-25 0 0,4 3 30 0 0,-21-19-47 0 0,0-1 0 0 0,0 1 0 0 0,0 0 0 0 0,0 0 0 0 0,-1 0 0 0 0,1 0 0 0 0,-1 0 0 0 0,0 1 0 0 0,1 2 0 0 0,11 14 11 0 0,-11-16 0 0 0,-1 0 0 0 0,1 0 1 0 0,-1 0-1 0 0,0 0 0 0 0,1 3-11 0 0,-2-3 0 0 0,1 0-1 0 0,0 0 1 0 0,0-1-1 0 0,0 1 1 0 0,1-1-1 0 0,1 3 1 0 0,-2-4 6 0 0,-1 0 0 0 0,1 0 0 0 0,-1 0 0 0 0,0 0 0 0 0,0 0 0 0 0,0 1-1 0 0,1 1-5 0 0,-1-2 3 0 0,-1 0 0 0 0,1-1 0 0 0,0 1 0 0 0,0 0-1 0 0,0 0 1 0 0,0-1 0 0 0,0 1 0 0 0,1 0 0 0 0,-1-1-1 0 0,0 0 1 0 0,1 1 0 0 0,0-1-3 0 0,3 4 16 0 0,0-1 0 0 0,0 1 1 0 0,0 0-1 0 0,0 0 0 0 0,-1 1 0 0 0,0-1 0 0 0,0 1-16 0 0,11 11 16 0 0,-13-15-10 0 0,0 0-1 0 0,0 0 1 0 0,0 0-1 0 0,-1 0 1 0 0,1 0-1 0 0,0 1 1 0 0,-1-1-1 0 0,1 1 0 0 0,-1-1 1 0 0,0 1-1 0 0,0 0-5 0 0,1 1 5 0 0,0 0 0 0 0,0 0 0 0 0,0 0 0 0 0,1 0 0 0 0,0 2-5 0 0,0-3 5 0 0,-1 0-1 0 0,0 0 0 0 0,-1 0 1 0 0,1 1-1 0 0,0-1 0 0 0,-1 1 1 0 0,0-1-1 0 0,0 1 0 0 0,1 1-4 0 0,7 28 56 0 0,-6-27-38 0 0,-1 0-1 0 0,0 0 0 0 0,-1 1 1 0 0,1 4-18 0 0,0-5 4 0 0,-1 0 1 0 0,1-1 0 0 0,0 1 0 0 0,0-1-1 0 0,1 0 1 0 0,0 0 0 0 0,2 4-5 0 0,9 19 49 0 0,4 3 8 0 0,-14-25-54 0 0,0-1 0 0 0,-1 1 0 0 0,0 0 0 0 0,0 0 0 0 0,1 3-3 0 0,-3-6 6 0 0,1 0-1 0 0,-1 1 1 0 0,1-1-1 0 0,0 0 1 0 0,0 0 0 0 0,0-1-1 0 0,1 2-5 0 0,-1-2 9 0 0,0 0 0 0 0,-1 1-1 0 0,1-1 1 0 0,0 1 0 0 0,-1 0-1 0 0,0-1 1 0 0,1 1 0 0 0,-1 0 0 0 0,0 2-9 0 0,1-1 10 0 0,-1 0 0 0 0,0 0 0 0 0,1 0 0 0 0,0-1 0 0 0,0 1 0 0 0,2 2-10 0 0,-2-3 9 0 0,0 0-1 0 0,0 0 1 0 0,-1 1-1 0 0,1-1 0 0 0,-1 1 1 0 0,0-1-1 0 0,0 1 1 0 0,1 1-9 0 0,-2-2 7 0 0,0 1 0 0 0,1-1 0 0 0,0 0 0 0 0,0 1 0 0 0,0-1 0 0 0,0 0 0 0 0,1 0 0 0 0,-1 0 0 0 0,1 0 0 0 0,0 1-7 0 0,10 25 59 0 0,-10-23-42 0 0,-1-1 0 0 0,1 0-1 0 0,1 0 1 0 0,-1 0 0 0 0,1 1-17 0 0,2 1 2 0 0,-1 1 0 0 0,0-1 1 0 0,0 1-1 0 0,-1 1 0 0 0,0-1 0 0 0,0 1-2 0 0,-2-5 0 0 0,1-1 0 0 0,-1 1 0 0 0,1-1 0 0 0,0 1 0 0 0,0-1 0 0 0,3 3 0 0 0,-3-3 1 0 0,0-1 0 0 0,-1 1 0 0 0,1 0 0 0 0,0 0 0 0 0,-1-1 1 0 0,0 1-1 0 0,0 0 0 0 0,0 0 0 0 0,0 0 0 0 0,0 1 0 0 0,0 1-1 0 0,0-1 9 0 0,0 1 0 0 0,0-1-1 0 0,1 1 1 0 0,0-1-1 0 0,-1 0 1 0 0,1 0-1 0 0,3 4-8 0 0,-3-4 7 0 0,0-1 0 0 0,0 2-1 0 0,0-1 1 0 0,0 0 0 0 0,-1 0-1 0 0,1 0 1 0 0,-1 1 0 0 0,0 3-7 0 0,6 18 23 0 0,-6-23-16 0 0,0-1 0 0 0,0 1-1 0 0,0 0 1 0 0,-1 0-1 0 0,1-1 1 0 0,-1 1-1 0 0,1 0 1 0 0,-1 0 0 0 0,0 0-1 0 0,0 0 1 0 0,-1 1-7 0 0,1-3 4 0 0,-1 1 4 0 0,1 0-1 0 0,-1 0 1 0 0,1 0-1 0 0,0 0 1 0 0,0 0-1 0 0,-1 0 1 0 0,1 0-1 0 0,0 0 1 0 0,0 0-1 0 0,1 0 1 0 0,-1 0-1 0 0,0 0 0 0 0,1 0 1 0 0,-1 0-1 0 0,1 0 1 0 0,0 0-1 0 0,0 0 1 0 0,0 0-1 0 0,0 1-7 0 0,1 0 14 0 0,0 0 1 0 0,-1 1-1 0 0,0 0 0 0 0,0-1 0 0 0,0 1 0 0 0,1 3-14 0 0,-2-4 0 0 0,1 1-1 0 0,0-1 1 0 0,0 0-1 0 0,0 0 1 0 0,0 0-1 0 0,0 0 1 0 0,1 0-1 0 0,-1 0 1 0 0,1 0-1 0 0,0 0 1 0 0,0-1 16 0 0,0 1 0 0 0,0 0 0 0 0,0 0 0 0 0,0 0 0 0 0,0 0 0 0 0,-1 1 0 0 0,0-1 0 0 0,1 0 0 0 0,-1 1 0 0 0,0-1 0 0 0,0 3-16 0 0,-1-4 8 0 0,1 1 0 0 0,0-1-1 0 0,-1 0 1 0 0,1 0 0 0 0,0 0 0 0 0,0 0-1 0 0,0 0 1 0 0,1 0 0 0 0,-1 0-1 0 0,0 0 1 0 0,1 0 0 0 0,-1 0-8 0 0,1-1-1 0 0,0 1 1 0 0,-1 0-1 0 0,1 1 1 0 0,-1-1 0 0 0,0 0-1 0 0,0 0 1 0 0,0 0-1 0 0,0 1 1 0 0,0-1-1 0 0,0 1 1 0 0,7 22 0 0 0,-6-21 0 0 0,-1-1 0 0 0,0 1 0 0 0,0-1 0 0 0,0 1 0 0 0,0 0 0 0 0,0-1 0 0 0,-1 1 0 0 0,1 0 0 0 0,-1 0 0 0 0,0-1 0 0 0,0 1 0 0 0,-1-2 0 0 0,1 0 0 0 0,0 1 0 0 0,1-1 0 0 0,-1 0 0 0 0,0 0 0 0 0,1 0 0 0 0,-1 0 0 0 0,1 0 0 0 0,-1 0 0 0 0,2 1 0 0 0,2 17 0 0 0,-4-18 4 0 0,1 0-1 0 0,-1 1 1 0 0,1-1-1 0 0,-1 0 0 0 0,1 0 1 0 0,0 0-1 0 0,0 0 1 0 0,0 0-1 0 0,0 0 1 0 0,0 0-1 0 0,0 0 0 0 0,1 0-3 0 0,5 12 34 0 0,-5-8-17 0 0,1 0-1 0 0,-1 0 1 0 0,1 0 0 0 0,0-1 0 0 0,1 1 0 0 0,-1-1-1 0 0,2 1-16 0 0,-4-5 3 0 0,0 1 0 0 0,0-1 0 0 0,0 1 0 0 0,0 0 0 0 0,0 0 0 0 0,-1-1 0 0 0,1 1 0 0 0,-1 0 0 0 0,1 0 0 0 0,-1 0 0 0 0,0 1-3 0 0,1-1 3 0 0,-1 0 0 0 0,0-1 0 0 0,1 1 0 0 0,-1 0 1 0 0,1 0-1 0 0,0 0 0 0 0,0 0 0 0 0,0-1 0 0 0,-1 1 0 0 0,3 1-3 0 0,0 2 3 0 0,-1-1-1 0 0,1 1 1 0 0,0 0-1 0 0,-1 0 1 0 0,0 0-1 0 0,1 4-2 0 0,6 14 49 0 0,-6-9-49 0 0,-3-13 0 0 0,0 0 1 0 0,0 0 0 0 0,0 0 0 0 0,0 0 0 0 0,1 0-1 0 0,-1 0 1 0 0,0 0 0 0 0,0 0 0 0 0,1-1 0 0 0,-1 1 0 0 0,1 0-1 0 0,-1 0 1 0 0,1 0 0 0 0,0 0-1 0 0,1 3 13 0 0,0 0-1 0 0,1 0 1 0 0,-1 0-1 0 0,-1 0 1 0 0,1 0 0 0 0,0 1-13 0 0,10 22 49 0 0,-2-8-25 0 0,6 9 16 0 0,-14-26-35 0 0,0 1-1 0 0,-1-1 1 0 0,0 1-1 0 0,1 0 1 0 0,-1 0-1 0 0,1 2-4 0 0,5 13 37 0 0,-3-12-27 0 0,-2 1-1 0 0,1 0 0 0 0,-1 0 0 0 0,1 3-9 0 0,8 20 27 0 0,-4-11-27 0 0,-6-15 0 0 0,0-1 0 0 0,0 1 0 0 0,0-1 0 0 0,1 1 0 0 0,1 2 0 0 0,22 48 64 0 0,-22-49-64 0 0,-1 0 0 0 0,1 0 0 0 0,-1 1 0 0 0,0-1 0 0 0,-1 2 0 0 0,0-6 0 0 0,0 0 0 0 0,-1 1 0 0 0,1-1 0 0 0,0 0 0 0 0,-1 0 0 0 0,1 1 0 0 0,0-1 0 0 0,0 0 0 0 0,0 0 0 0 0,0 0-1 0 0,0 0 1 0 0,0 0 0 0 0,2 0 0 0 0,-2 0 1 0 0,0 0 0 0 0,0 0 0 0 0,1 0 0 0 0,-1 0 0 0 0,0 0 0 0 0,0 0 0 0 0,0 1-1 0 0,0-1 1 0 0,-1 0 0 0 0,1 1 0 0 0,0-1 0 0 0,0 0 0 0 0,-1 1-1 0 0,1 1 5 0 0,0-1 1 0 0,0 1-1 0 0,1-1 0 0 0,-1 1 1 0 0,0-1-1 0 0,1 1 0 0 0,0-1 1 0 0,-1 0-1 0 0,1 0 0 0 0,0 0 1 0 0,0 0-1 0 0,2 1-5 0 0,-4-2 2 0 0,1-1 1 0 0,-1 0-1 0 0,0 1 0 0 0,1-1 1 0 0,-1 1-1 0 0,0-1 1 0 0,1 1-1 0 0,-1-1 0 0 0,0 1 1 0 0,0-1-1 0 0,0 1 0 0 0,1-1 1 0 0,-1 1-1 0 0,0-1 1 0 0,0 1-1 0 0,0-1 0 0 0,0 1 1 0 0,0-1-1 0 0,0 1 0 0 0,0 0-2 0 0,0-1 1 0 0,0 1-1 0 0,0 0 0 0 0,0-1 1 0 0,0 1-1 0 0,0-1 0 0 0,0 1 1 0 0,1-1-1 0 0,-1 1 0 0 0,0-1 0 0 0,0 1 1 0 0,0-1-1 0 0,1 1 0 0 0,-1-1 1 0 0,0 1-1 0 0,1-1 0 0 0,-1 1 0 0 0,0-1 1 0 0,1 0-1 0 0,-1 1 0 0 0,1-1 0 0 0,6 5 0 0 0,-6-4 1 0 0,0 0 0 0 0,1-1 0 0 0,-1 1-1 0 0,0 0 1 0 0,0 0 0 0 0,0-1-1 0 0,0 1 1 0 0,0 0 0 0 0,0 0-1 0 0,0 0 1 0 0,-1 0 0 0 0,1 1 0 0 0,0-1-1 0 0,0 0 1 0 0,-1 1-1 0 0,2 0 6 0 0,0 1-1 0 0,0-1 1 0 0,0 1-1 0 0,0-1 1 0 0,1 0-1 0 0,-1 0 1 0 0,0 0 0 0 0,1 0-1 0 0,0 0 1 0 0,-1-1-1 0 0,1 1 1 0 0,2 0-6 0 0,20 14 50 0 0,-3-2-38 0 0,-18-12-3 0 0,0 0-1 0 0,0 0 1 0 0,-1 1 0 0 0,1-1 0 0 0,-1 1-1 0 0,1 0-8 0 0,20 20-2 0 0,15 16 142 0 0,-13-12-66 0 0,1 0 1 0 0,1-2 0 0 0,9 6-75 0 0,-15-15-140 0 0,0 0 1 0 0,0-2 0 0 0,1-1 0 0 0,1 0 0 0 0,0-2 0 0 0,1 0-1 0 0,0-2 1 0 0,11 2 139 0 0,6 0-949 0 0,2 0-46 0 0</inkml:trace>
  <inkml:trace contextRef="#ctx0" brushRef="#br1" timeOffset="69798.08">3360 3734 1840 0 0,'2'-2'173'0'0,"5"-6"-95"0"0,-5 2 789 0 0,-2 5-797 0 0,0 1 0 0 0,0-1 0 0 0,0 1 0 0 0,1-1 0 0 0,-1 1 0 0 0,0 0 0 0 0,0-1 0 0 0,0 1 0 0 0,0-1 0 0 0,1 1 0 0 0,-1 0 0 0 0,0-1 0 0 0,0 1 0 0 0,1 0 0 0 0,-1-1 0 0 0,0 1 0 0 0,1 0 0 0 0,-1 0 0 0 0,0-1 0 0 0,1 1 0 0 0,-1 0-70 0 0,1-1 404 0 0,0 0 0 0 0,1 0 0 0 0,-1 0 1 0 0,0 1-1 0 0,0-1 0 0 0,0 0 0 0 0,-1-1 1 0 0,1 1-1 0 0,0 0 0 0 0,0 0 0 0 0,0 0 0 0 0,-1-1-404 0 0,0 2 354 0 0,0 0-2 0 0,0 0 22 0 0,0 0 96 0 0,0 0 39 0 0,0 0 10 0 0,0 2-22 0 0,0 0-404 0 0,0 3 96 0 0,0 0 0 0 0,0-1 0 0 0,0 1 0 0 0,1 0 0 0 0,0 0 0 0 0,0-1 0 0 0,1 4-189 0 0,-1-5 39 0 0,0 0 1 0 0,-1 0-1 0 0,1 0 1 0 0,-1 0-1 0 0,0 0 1 0 0,0 0-1 0 0,0 0 0 0 0,0 0 1 0 0,-1 0-1 0 0,0 3-39 0 0,1-3 40 0 0,-1 1 0 0 0,1 0-1 0 0,0 0 1 0 0,0 0 0 0 0,0-1-1 0 0,0 1 1 0 0,1 0-40 0 0,-1 0 61 0 0,1 0-1 0 0,-1 0 1 0 0,0 0 0 0 0,-1 0-1 0 0,1 0 1 0 0,-1 1-61 0 0,0 21 211 0 0,1-25-207 0 0,0 0 1 0 0,0 0 0 0 0,0 0 0 0 0,0 0-1 0 0,-1 0 1 0 0,1 0 0 0 0,0 0 0 0 0,0 0-1 0 0,-1-1 1 0 0,1 1 0 0 0,0 0 0 0 0,-1 0-1 0 0,1 0 1 0 0,-1 0 0 0 0,1 0 0 0 0,-1-1-1 0 0,1 1 1 0 0,-1 0 0 0 0,0 0 0 0 0,1-1-1 0 0,-1 1 1 0 0,0 0 0 0 0,0-1 0 0 0,1 1-1 0 0,-1-1 1 0 0,0 1 0 0 0,0-1 0 0 0,0 1-1 0 0,0-1-4 0 0,-3 2 7 0 0,4-2-5 0 0,0 0 1 0 0,0 0 0 0 0,-1 0 0 0 0,1 1 0 0 0,0-1 0 0 0,0 0 0 0 0,-1 0 0 0 0,1 0 0 0 0,0 0 0 0 0,0 1 0 0 0,-1-1-1 0 0,1 0 1 0 0,0 0 0 0 0,0 0 0 0 0,0 1 0 0 0,-1-1 0 0 0,1 0 0 0 0,0 0 0 0 0,0 1 0 0 0,0-1 0 0 0,0 0-1 0 0,0 0 1 0 0,0 1 0 0 0,0-1 0 0 0,0 0 0 0 0,-1 1 0 0 0,1-1 0 0 0,0 0 0 0 0,0 0 0 0 0,0 1 0 0 0,0-1 0 0 0,0 0-1 0 0,1 1 1 0 0,-1-1 0 0 0,0 0 0 0 0,0 1 0 0 0,0-1 0 0 0,0 0 0 0 0,0 0 0 0 0,0 1 0 0 0,0-1 0 0 0,1 0-3 0 0,-1 1 19 0 0,0-1 1 0 0,0 1-1 0 0,0-1 1 0 0,1 1-1 0 0,-1-1 0 0 0,0 1 1 0 0,0-1-1 0 0,0 1 1 0 0,0 0-1 0 0,0-1 1 0 0,0 1-1 0 0,0-1 1 0 0,0 1-1 0 0,0-1 1 0 0,0 1-1 0 0,0-1 1 0 0,0 1-1 0 0,-1-1 1 0 0,1 1-1 0 0,0-1 0 0 0,0 1 1 0 0,0-1-1 0 0,-1 1 1 0 0,1 0-20 0 0,-1 0-86 0 0,2-4 82 0 0,0 0 31 0 0,0-1 0 0 0,1 1 0 0 0,-2-1 0 0 0,1 1 0 0 0,0-1 0 0 0,-1 0-27 0 0,1-26 118 0 0,0 17-39 0 0,-1 1 0 0 0,0-1 0 0 0,-2-10-79 0 0,1 17-30 0 0,0-1 0 0 0,0 1 0 0 0,1-1 0 0 0,0 1 0 0 0,0-1 0 0 0,0 1 0 0 0,1-1 0 0 0,1-2 30 0 0,10-57-116 0 0,-12 65 113 0 0,0 1 1 0 0,0-1-1 0 0,0 0 1 0 0,0 0-1 0 0,0 1 1 0 0,0-1 0 0 0,0 0-1 0 0,0 0 1 0 0,0 1-1 0 0,0-1 1 0 0,0 0-1 0 0,0 0 1 0 0,0 1 0 0 0,-1-1-1 0 0,1 0 1 0 0,0 0-1 0 0,-1 1 1 0 0,1-1-1 0 0,0 0 1 0 0,-1 1 0 0 0,1-1-1 0 0,-1 0 1 0 0,1 1-1 0 0,-1-1 1 0 0,1 1-1 0 0,-1-1 3 0 0,0 1 1 0 0,1-1-1 0 0,-1 1 0 0 0,1 0 0 0 0,0-1 0 0 0,-1 1 0 0 0,1 0 0 0 0,0-1 0 0 0,-1 1 0 0 0,1-1 0 0 0,0 1 0 0 0,0 0 0 0 0,-1-1 1 0 0,1 1-1 0 0,0-1 0 0 0,0 1 0 0 0,0-1 0 0 0,0 1 0 0 0,-1-1 0 0 0,1 1 0 0 0,0-1 0 0 0,0 1 0 0 0,0-1 0 0 0,0 1 0 0 0,0-1 1 0 0,0 1-1 0 0,0-1 0 0 0,1 1 0 0 0,-1-1 0 0 0,0 1 0 0 0,0-1 0 0 0,0 1 0 0 0,0-1 0 0 0,1 1 0 0 0,-1 0 0 0 0,0-1 1 0 0,0 0-1 0 0,1 1 7 0 0,-1 0 0 0 0,0 0 0 0 0,0 0 0 0 0,0 0 0 0 0,0 0 0 0 0,0 0 0 0 0,0 0 0 0 0,0 0 0 0 0,0-1 0 0 0,0 1 0 0 0,0 0 0 0 0,0 0 0 0 0,0 0 0 0 0,0 0 0 0 0,0 0 0 0 0,0 0 1 0 0,0-1-1 0 0,0 1 0 0 0,0 0 0 0 0,0 0 0 0 0,0 0 0 0 0,0 0 0 0 0,0 0 0 0 0,0 0 0 0 0,0-1 0 0 0,0 1 0 0 0,0 0 0 0 0,0 0 0 0 0,0 0 0 0 0,0 0 0 0 0,0 0 0 0 0,0 0 1 0 0,0 0-1 0 0,0 0 0 0 0,-1-1 0 0 0,1 1 0 0 0,0 0 0 0 0,0 0 0 0 0,0 0 0 0 0,0 0 0 0 0,0 0 0 0 0,0 0 0 0 0,0 0 0 0 0,-1 0 0 0 0,1 0 0 0 0,0 0 0 0 0,0 0 0 0 0,0 0-7 0 0,0 0 8 0 0,-1 0-1 0 0,1 0 0 0 0,0 0 0 0 0,0 0 1 0 0,0 0-1 0 0,-1 0 0 0 0,1 0 0 0 0,0 0 1 0 0,0 0-1 0 0,0 0 0 0 0,-1 0 0 0 0,1 0 1 0 0,0 0-1 0 0,0 0 0 0 0,0 1 0 0 0,0-1 1 0 0,-1 0-1 0 0,1 0 0 0 0,0 0 0 0 0,0 0 1 0 0,0 0-1 0 0,0 1 0 0 0,0-1 0 0 0,-1 0 1 0 0,1 0-1 0 0,0 0 0 0 0,0 1 0 0 0,0-1 1 0 0,0 0-1 0 0,0 0 0 0 0,0 0 1 0 0,0 1-1 0 0,0-1 0 0 0,0 0 0 0 0,0 0 1 0 0,0 0-9 0 0,0 1 17 0 0,0 0 0 0 0,0 0 0 0 0,0 0 0 0 0,0 0 0 0 0,0 0 0 0 0,0 0-1 0 0,1 0 1 0 0,-1 0 0 0 0,0 0 0 0 0,0 0 0 0 0,1-1 0 0 0,-1 1 0 0 0,1 0-1 0 0,-1 0 1 0 0,1 0 0 0 0,-1-1 0 0 0,1 2-16 0 0,0-1 22 0 0,0 0 0 0 0,0 0 1 0 0,-1 0-1 0 0,1 0 0 0 0,0 0 0 0 0,-1 0 0 0 0,1 1 1 0 0,-1-1-1 0 0,0 0 0 0 0,1 0 0 0 0,-1 1 0 0 0,0 0-22 0 0,0 2 47 0 0,-1-1-1 0 0,1 0 0 0 0,-1 1 0 0 0,0-1 1 0 0,0 0-1 0 0,0 0 0 0 0,-1 0 1 0 0,1 0-1 0 0,-2 2-46 0 0,-7 19 175 0 0,-7 62 305 0 0,17-83-470 0 0,0 0 0 0 0,0 0 0 0 0,0 0 0 0 0,0 0 0 0 0,0 0 0 0 0,1 0 0 0 0,-1 0 0 0 0,1 0 0 0 0,1 2-10 0 0,2 21-2 0 0,0-8 8 0 0,-4-17-3 0 0,1 0 0 0 0,-1 0-1 0 0,1 0 1 0 0,-1 1 0 0 0,0-1 0 0 0,1 0 0 0 0,-1 1 0 0 0,0-1 0 0 0,0 0 0 0 0,0 1 0 0 0,0-1 0 0 0,0 0 0 0 0,0 0 0 0 0,-1 1 0 0 0,1-1 0 0 0,0 0 0 0 0,-1 1 0 0 0,1-1 0 0 0,-1 0-1 0 0,1 0-2 0 0,-2 5 0 0 0,8-4-112 0 0,-5-1-478 0 0,0-2-241 0 0,2-4-51 0 0</inkml:trace>
  <inkml:trace contextRef="#ctx0" brushRef="#br1" timeOffset="90033.306">3285 1494 2304 0 0,'0'0'101'0'0,"0"0"74"0"0,0 0 224 0 0,0 0 95 0 0,0 0 18 0 0,0 0-13 0 0,0 0-83 0 0,0 0-37 0 0,0 0-10 0 0,2 0-919 0 0,11-3 7708 0 0,-13 4-7066 0 0,0-1-18 0 0,0 0-8 0 0,1 1-2 0 0,4 2 2 0 0,-1-1 94 0 0,-1 1-205 0 0,11 11 1090 0 0,11 6-666 0 0,-24-19-288 0 0,6 9 362 0 0,-7-9-362 0 0,1 3 2 0 0,-1-4-88 0 0,0 0 0 0 0,0 0-1 0 0,0 0 1 0 0,0 1 0 0 0,0-1-1 0 0,0 0 1 0 0,0 0 0 0 0,0 0-1 0 0,0 0 1 0 0,0 1 0 0 0,0-1 0 0 0,0 0-1 0 0,0 0 1 0 0,0 0 0 0 0,0 0-1 0 0,0 0 1 0 0,0 1 0 0 0,0-1-1 0 0,0 0 1 0 0,1 0 0 0 0,-1 0-1 0 0,0 0 1 0 0,0 0 0 0 0,0 1 0 0 0,0-1-1 0 0,0 0 1 0 0,0 0 0 0 0,0 0-1 0 0,1 0 1 0 0,-1 0 0 0 0,0 0-1 0 0,0 0 1 0 0,0 0 0 0 0,0 0-1 0 0,0 1 1 0 0,1-1 0 0 0,-1 0 0 0 0,0 0-5 0 0,2 0 6 0 0,12 12 121 0 0,-12-11-128 0 0,-2-1 5 0 0,0 0 1 0 0,0 0-1 0 0,0 1 0 0 0,0-1 0 0 0,0 0 0 0 0,0 1 0 0 0,0-1 1 0 0,0 0-1 0 0,0 0 0 0 0,0 1 0 0 0,0-1 0 0 0,0 0 0 0 0,0 1 1 0 0,0-1-1 0 0,0 0 0 0 0,-1 0 0 0 0,1 1 0 0 0,0-1 0 0 0,0 0 1 0 0,0 0-1 0 0,0 0 0 0 0,-1 1 0 0 0,1-1 0 0 0,0 0 0 0 0,0 0 1 0 0,-1 0-1 0 0,1 0 0 0 0,0 1 0 0 0,0-1 0 0 0,-1 0 0 0 0,1 0 1 0 0,0 0-1 0 0,0 0 0 0 0,-1 0 0 0 0,1 0 0 0 0,0 0-4 0 0,-2 2 43 0 0,3 3-32 0 0,3 6 2 0 0,-1-7 25 0 0,5 3-25 0 0,-4-1 58 0 0,-1 7-14 0 0,-3-12-53 0 0,0 0 1 0 0,0-1-1 0 0,0 1 0 0 0,0 0 1 0 0,0 0-1 0 0,0-1 1 0 0,0 1-1 0 0,0 0 1 0 0,0-1-1 0 0,0 1 1 0 0,0 0-1 0 0,0-1 1 0 0,-1 1-1 0 0,1 0 1 0 0,0-1-1 0 0,0 1 1 0 0,-1 0-5 0 0,1-1 2 0 0,0 0 1 0 0,0 1-1 0 0,-1-1 1 0 0,1 1-1 0 0,0-1 1 0 0,0 1-1 0 0,0-1 1 0 0,0 1-1 0 0,0-1 1 0 0,0 1-1 0 0,0-1 1 0 0,0 1-1 0 0,0-1 1 0 0,0 1-1 0 0,0-1 1 0 0,0 1-1 0 0,0-1 1 0 0,0 1-1 0 0,0-1 1 0 0,0 1-1 0 0,0-1 1 0 0,1 0-1 0 0,-1 1 1 0 0,0-1-1 0 0,0 1-2 0 0,1-1 4 0 0,-1 1 0 0 0,0-1 0 0 0,0 1 0 0 0,1-1 0 0 0,-1 1 0 0 0,0-1 0 0 0,0 1 0 0 0,0-1 0 0 0,0 1 0 0 0,0-1 0 0 0,0 1 1 0 0,0-1-1 0 0,0 1 0 0 0,0-1 0 0 0,0 1 0 0 0,0-1 0 0 0,0 1 0 0 0,0-1 0 0 0,-1 1 0 0 0,1-1 0 0 0,0 1 0 0 0,0-1-4 0 0,-1 1 2 0 0,1-1-1 0 0,0 1 1 0 0,0-1 0 0 0,0 0 0 0 0,0 1-1 0 0,-1-1 1 0 0,1 1 0 0 0,0-1 0 0 0,0 0-1 0 0,0 1 1 0 0,0-1 0 0 0,0 1 0 0 0,0-1-1 0 0,0 1 1 0 0,0-1 0 0 0,0 0 0 0 0,1 1-1 0 0,-1-1 1 0 0,0 1 0 0 0,0-1 0 0 0,0 1-1 0 0,0-1 1 0 0,0 0 0 0 0,1 1 0 0 0,-1-1-1 0 0,0 0 1 0 0,0 1-2 0 0,5 5 54 0 0,-4 1-1 0 0,0 4-45 0 0,-2-8-5 0 0,4 14 50 0 0,-4 5-42 0 0,1-19-2 0 0,0-1 0 0 0,0 1 1 0 0,1-1-1 0 0,-1 1 0 0 0,1-1 1 0 0,-1 1-1 0 0,1-1 0 0 0,0 2-9 0 0,-1-2 43 0 0,-1 6-22 0 0,1-7-16 0 0,1-1 0 0 0,-1 1 0 0 0,0 0-1 0 0,0-1 1 0 0,0 1 0 0 0,0 0 0 0 0,0 0-1 0 0,1-1 1 0 0,-1 1 0 0 0,0 0 0 0 0,-1 0 0 0 0,1-1-1 0 0,0 1 1 0 0,0 0 0 0 0,0 0 0 0 0,0-1-1 0 0,-1 1 1 0 0,1 0 0 0 0,0-1 0 0 0,-1 1-5 0 0,0 3 21 0 0,5 8 107 0 0,-3-10-114 0 0,-1 0 0 0 0,0-1 0 0 0,1 1-1 0 0,-1 0 1 0 0,0 0 0 0 0,0-1 0 0 0,0 1 0 0 0,0 0-1 0 0,-1-1 1 0 0,1 1 0 0 0,0 0 0 0 0,-1 0-14 0 0,1 0 18 0 0,-1 1 0 0 0,1-1 1 0 0,0 0-1 0 0,-1 1 0 0 0,1-1 1 0 0,0 0-1 0 0,1 1 0 0 0,-1 1-18 0 0,4 18 171 0 0,-6-10-118 0 0,2-11-53 0 0,0 0 0 0 0,0 0 0 0 0,0-1 0 0 0,1 1 0 0 0,-1 0 0 0 0,0 0 0 0 0,1 0 0 0 0,-1 0 0 0 0,0 0 0 0 0,1 0 0 0 0,-1-1 0 0 0,1 2 0 0 0,0-1 0 0 0,0 1 0 0 0,0-1 0 0 0,0 1 0 0 0,-1-1 0 0 0,1 1 0 0 0,0-1 0 0 0,-1 1 0 0 0,1 0 0 0 0,-1-1 0 0 0,0 1 0 0 0,0 0 0 0 0,0 0 0 0 0,0 1 0 0 0,-1 7 1 0 0,0 4 52 0 0,1-12-46 0 0,0-1-7 0 0,0-1 0 0 0,1 0 0 0 0,-1 1 0 0 0,0-1 0 0 0,0 0 1 0 0,0 1-1 0 0,0-1 0 0 0,0 0 0 0 0,0 1 0 0 0,0-1 0 0 0,0 0 0 0 0,0 1 1 0 0,0-1-1 0 0,0 0 0 0 0,0 0 0 0 0,0 1 0 0 0,0-1 0 0 0,-1 0 0 0 0,1 1 1 0 0,0-1-1 0 0,0 0 0 0 0,0 1 0 0 0,0-1 0 0 0,0 0 0 0 0,-1 0 0 0 0,1 1 0 0 0,0-1 0 0 0,0 0 0 0 0,-1 0 0 0 0,1 1 0 0 0,0-1 0 0 0,0 0 0 0 0,0 1 0 0 0,-1-1 0 0 0,1 0 0 0 0,0 1 0 0 0,0-1 0 0 0,0 1 0 0 0,0-1 0 0 0,0 0 0 0 0,0 1 0 0 0,0-1 0 0 0,0 0 0 0 0,0 1 0 0 0,0-1 0 0 0,0 1 0 0 0,0-1 0 0 0,0 0 0 0 0,0 1 0 0 0,0-1 0 0 0,0 0 0 0 0,0 1 0 0 0,0-1 0 0 0,0 0 0 0 0,1 1 0 0 0,-1 3 0 0 0,0-2 0 0 0,-1 0 0 0 0,1-1 0 0 0,-1 1 0 0 0,1-1 0 0 0,0 1 0 0 0,0 0 0 0 0,0-1 0 0 0,-1 1 0 0 0,1 0 0 0 0,1 0 0 0 0,0 0 4 0 0,0 0 0 0 0,0 0 0 0 0,0 0 0 0 0,0 0 0 0 0,-1 0 0 0 0,1 0 0 0 0,0 0 0 0 0,-1 0 0 0 0,0 0 0 0 0,1 0 0 0 0,-1 0 0 0 0,0 0 0 0 0,0 0-1 0 0,0 0 1 0 0,0 0 0 0 0,0 1 0 0 0,-1-1 0 0 0,1 0 0 0 0,-1 2-4 0 0,-5 3 43 0 0,6-7-43 0 0,0 0 0 0 0,-1 0 1 0 0,1 1-1 0 0,0-1 0 0 0,0 0 0 0 0,0 0 1 0 0,-1 1-1 0 0,1-1 0 0 0,0 0 0 0 0,0 1 1 0 0,0-1-1 0 0,0 0 0 0 0,-1 0 0 0 0,1 1 1 0 0,0-1-1 0 0,0 0 0 0 0,0 1 0 0 0,0-1 1 0 0,0 0-1 0 0,0 1 0 0 0,0-1 0 0 0,0 0 1 0 0,0 1-1 0 0,0-1 0 0 0,0 0 0 0 0,0 1 1 0 0,0-1-1 0 0,0 0 0 0 0,0 1 0 0 0,0-1 1 0 0,1 0-1 0 0,-1 1 0 0 0,0-1 0 0 0,0 0 1 0 0,0 1-1 0 0,0-1 0 0 0,1 0 0 0 0,-1 0 1 0 0,0 1-1 0 0,1-1 0 0 0,1 4 8 0 0,0 1-1 0 0,-1-1 0 0 0,1 1 0 0 0,-1-1 0 0 0,1 1 0 0 0,-2-1 0 0 0,1 1 0 0 0,0 0 0 0 0,-1 1-7 0 0,10 19 54 0 0,-7-17-43 0 0,-3-7-11 0 0,0 0 0 0 0,1 0 0 0 0,-1 0 0 0 0,0 0 0 0 0,0 0 0 0 0,0 0 0 0 0,1 0 0 0 0,-1 0 0 0 0,0 0 0 0 0,0 0 0 0 0,0 0 0 0 0,-1 0 0 0 0,1 0-1 0 0,0 0 1 0 0,0 0 0 0 0,-1 0 0 0 0,1 0 0 0 0,0 0 0 0 0,0-1 0 0 0,0 1 0 0 0,0 0 0 0 0,0 0 0 0 0,0-1 0 0 0,0 1 0 0 0,0 0 0 0 0,0 0 0 0 0,1-1 0 0 0,-1 1 0 0 0,0 0 0 0 0,0 0 0 0 0,1-1 0 0 0,-1 2 0 0 0,1-1 0 0 0,0 1 0 0 0,0 0 0 0 0,-1 0 0 0 0,1 0 0 0 0,-1 0 0 0 0,0 0 0 0 0,1 0 0 0 0,-1 0 0 0 0,0 1 0 0 0,0 4 0 0 0,0-4 0 0 0,3 6 0 0 0,-1 2 0 0 0,2 1 0 0 0,4 4 0 0 0,-7-11 0 0 0,0-4 0 0 0,1 8 0 0 0,-2-9 0 0 0,0 0 0 0 0,1 1 0 0 0,-1-1 0 0 0,0 0 0 0 0,0 1 0 0 0,1-1 0 0 0,-1 1 0 0 0,0-1 0 0 0,0 1 0 0 0,0-1 0 0 0,0 1 0 0 0,0-1 0 0 0,0 1 0 0 0,0-1 0 0 0,0 1 0 0 0,0-1 0 0 0,0 0 0 0 0,0 1 0 0 0,0-1 0 0 0,0 1 0 0 0,0-1 0 0 0,0 1 0 0 0,0-1 0 0 0,0 1 0 0 0,0-1 0 0 0,-1 1 0 0 0,1-1 0 0 0,0 0 0 0 0,0 1 0 0 0,-1-1 0 0 0,1 1 0 0 0,0-1 0 0 0,-1 0 0 0 0,1 1 0 0 0,0-1 0 0 0,-1 0 0 0 0,1 1 0 0 0,-1-1 0 0 0,1 0 0 0 0,0 1 0 0 0,-1-1 0 0 0,1 1 0 0 0,0-1 0 0 0,-1 1 0 0 0,1-1 0 0 0,0 1 0 0 0,0-1 0 0 0,-1 1 0 0 0,1-1 0 0 0,0 1 0 0 0,0-1 0 0 0,0 1 0 0 0,0-1 0 0 0,0 1 0 0 0,0-1 0 0 0,0 1 0 0 0,0 0 0 0 0,0-1 0 0 0,0 1 0 0 0,2 18 0 0 0,-1-19 0 0 0,-1 1 1 0 0,0-1-1 0 0,0 1 1 0 0,0-1-1 0 0,0 1 1 0 0,0 0-1 0 0,0-1 1 0 0,0 1-1 0 0,0-1 1 0 0,0 1-1 0 0,0 0 1 0 0,0-1-1 0 0,0 1 1 0 0,0-1-1 0 0,0 1 1 0 0,0 0-1 0 0,-1-1 1 0 0,1 1-1 0 0,0-1 1 0 0,0 1-1 0 0,-1-1 1 0 0,1 1-1 0 0,0-1 0 0 0,0 3 43 0 0,0-3-43 0 0,0 0 0 0 0,1 0 1 0 0,-1 0-1 0 0,0 1 0 0 0,1-1 0 0 0,-1 0 1 0 0,0 0-1 0 0,0 1 0 0 0,1-1 0 0 0,-1 0 1 0 0,0 1-1 0 0,0-1 0 0 0,0 0 0 0 0,1 1 1 0 0,-1-1-1 0 0,0 0 0 0 0,0 1 1 0 0,0-1-1 0 0,0 0 0 0 0,0 1 0 0 0,0-1 1 0 0,0 0-1 0 0,0 1 0 0 0,0-1 0 0 0,0 1 1 0 0,0-1-1 0 0,0 0 0 0 0,0 1 0 0 0,0-1 1 0 0,0 0-1 0 0,0 1 0 0 0,0-1 1 0 0,0 0-1 0 0,-1 1 0 0 0,1-1 0 0 0,0 0 1 0 0,0 1-1 0 0,0-1 0 0 0,2 13 0 0 0,-2-12 0 0 0,1 0 0 0 0,-1 1 0 0 0,0-1 0 0 0,1 0 0 0 0,-1 0 0 0 0,0 1 0 0 0,0-1 0 0 0,0 0 0 0 0,0 1 0 0 0,0-1 0 0 0,0 0 0 0 0,0 0 0 0 0,0 1 0 0 0,0-1 0 0 0,-1 0 0 0 0,1 1 0 0 0,-1-1 0 0 0,3 13 0 0 0,-4-7 0 0 0,2-7 0 0 0,0 0 0 0 0,-1 1 0 0 0,1-1 0 0 0,0 0 0 0 0,0 1 0 0 0,0-1 0 0 0,0 1 0 0 0,0-1 0 0 0,0 0 0 0 0,0 1 0 0 0,0-1 0 0 0,0 1 0 0 0,0-1 0 0 0,0 1 0 0 0,0-1 0 0 0,0 0 0 0 0,0 1 0 0 0,0-1 0 0 0,0 1 0 0 0,0-1 0 0 0,0 0 0 0 0,0 1 0 0 0,1-1 0 0 0,-1 1 0 0 0,1 0 0 0 0,-1 0 0 0 0,0 0 0 0 0,0 0 0 0 0,1-1 0 0 0,-1 1 0 0 0,0 0 0 0 0,0 0 0 0 0,0 0 0 0 0,0 0 0 0 0,0 0 0 0 0,0 0 0 0 0,0 0 0 0 0,0-1 0 0 0,0 1 0 0 0,0 0 0 0 0,0 0 0 0 0,-1 0 0 0 0,1 0 0 0 0,-1 0 0 0 0,1 0 0 0 0,0 5 0 0 0,3 6 0 0 0,3 5 0 0 0,-6-16 0 0 0,1 0 0 0 0,-1 0 0 0 0,0 0 0 0 0,1 0 0 0 0,-1 0 0 0 0,0 0 0 0 0,0 0 0 0 0,0 0 0 0 0,0 0 0 0 0,0 0 0 0 0,0 0 0 0 0,0 0 0 0 0,0 0 0 0 0,0 0 0 0 0,0 0 0 0 0,0 0 0 0 0,-1 0 0 0 0,1 0 0 0 0,0 0 0 0 0,-1 0 0 0 0,0-1 0 0 0,1 1 0 0 0,-1 0 0 0 0,1-1 0 0 0,0 1 0 0 0,-1 0 0 0 0,1-1 0 0 0,0 1 0 0 0,-1 0 0 0 0,1 0 0 0 0,0-1 0 0 0,0 1 0 0 0,-1 0 0 0 0,1 0 0 0 0,0 0 0 0 0,0-1 0 0 0,0 2 0 0 0,0 2 0 0 0,0 0 11 0 0,2 2 32 0 0,1 3-31 0 0,-3-7-14 0 0,6 12 2 0 0,-3-8 0 0 0,0-3 0 0 0,-3 4 0 0 0,2-1 0 0 0,3 0 0 0 0,-3-1 0 0 0,-2-4 1 0 0,0-1-1 0 0,0 0 0 0 0,0 1 0 0 0,0-1 0 0 0,0 1 0 0 0,1-1 0 0 0,-1 0 0 0 0,0 1 0 0 0,0-1 0 0 0,0 1 0 0 0,0-1 0 0 0,0 0 0 0 0,1 1 0 0 0,-1-1 0 0 0,0 0 0 0 0,0 1 0 0 0,1-1 0 0 0,-1 0 0 0 0,0 1 0 0 0,0-1 0 0 0,1 0 0 0 0,-1 0 0 0 0,0 1 0 0 0,1-1 0 0 0,-1 0 0 0 0,1 0 0 0 0,-1 0 1 0 0,0 0-1 0 0,1 1 0 0 0,12 6-14 0 0,-12-6-34 0 0,1 1 36 0 0,-1-2 12 0 0,-1 0 0 0 0,0 0 0 0 0,1 1 0 0 0,-1-1 0 0 0,1 0 0 0 0,-1 0 0 0 0,0 0 0 0 0,1 0 0 0 0,-1 0 0 0 0,1 0 0 0 0,-1 0 0 0 0,0 0 0 0 0,1 0 0 0 0,-1 0 0 0 0,1 0 0 0 0,-1 0 0 0 0,0 0 0 0 0,1 0 0 0 0,-1 0 0 0 0,1 0 0 0 0,-1-1 0 0 0,0 1 0 0 0,1 0 0 0 0,-1 0 0 0 0,0 0 0 0 0,1-1 0 0 0,-1 1 0 0 0,0 0 0 0 0,1 0 0 0 0,-1-1 0 0 0,1 1 0 0 0,0-1 0 0 0,1 1 0 0 0,1-1 0 0 0,-1 1 0 0 0,0-1 0 0 0,0 0 0 0 0,1 0 0 0 0,-1 0 0 0 0,0 0 0 0 0,0-1 0 0 0,0 1 0 0 0,0 0 0 0 0,-1-1 0 0 0,1 1 0 0 0,0-1 0 0 0,0 0 0 0 0,-1 0 0 0 0,1 1 0 0 0,0-3 0 0 0,18-19 0 0 0,4-2 0 0 0,-19 20 7 0 0,8-12-78 0 0,15-27 71 0 0,19-34 0 0 0,-41 53 0 0 0,0 6 10 0 0,-6 17-8 0 0,0 1 1 0 0,0-1-1 0 0,1 1 0 0 0,-1-1 0 0 0,0 1 1 0 0,1-1-1 0 0,-1 1 0 0 0,1 0 1 0 0,0-1-1 0 0,-1 1 0 0 0,1 0 0 0 0,0-1 1 0 0,0 1-1 0 0,0 0 0 0 0,0 0 0 0 0,0 0 1 0 0,0 0-1 0 0,0 0 0 0 0,0 0 0 0 0,0 0 1 0 0,0 0-1 0 0,1 0 0 0 0,-1 0 0 0 0,1 1-2 0 0,1-2 0 0 0,-3 2 0 0 0,0 0 0 0 0,1 0 0 0 0,-1 0 0 0 0,0 0 0 0 0,1-1 0 0 0,-1 1 0 0 0,1 0 0 0 0,-1 0 0 0 0,0-1 0 0 0,0 1 0 0 0,1 0 0 0 0,-1 0 0 0 0,0-1 0 0 0,1 1 0 0 0,-1 0 0 0 0,0-1 0 0 0,0 1 0 0 0,0-1 0 0 0,1 1 0 0 0,-1 0 0 0 0,0-1 0 0 0,0 1 0 0 0,6-10 0 0 0,7-13 0 0 0,-13 22 0 0 0,1 1 0 0 0,-1 0 0 0 0,0-1 0 0 0,0 1 0 0 0,0 0 0 0 0,0-1 0 0 0,1 1 0 0 0,-1 0 0 0 0,0 0 0 0 0,0-1 0 0 0,1 1 0 0 0,-1 0 0 0 0,0 0 0 0 0,0-1 0 0 0,1 1 0 0 0,-1 0 0 0 0,0 0 0 0 0,1 0 0 0 0,-1-1 0 0 0,0 1 0 0 0,1 0 0 0 0,-1 0 0 0 0,0 0 0 0 0,1 0 0 0 0,-1 0 0 0 0,17-7 0 0 0,-16 7 0 0 0,-1-1 0 0 0,1 1 0 0 0,-1 0 0 0 0,1 0 0 0 0,-1-1 0 0 0,1 1 0 0 0,-1 0 0 0 0,0-1 0 0 0,1 1 0 0 0,-1-1 0 0 0,1 1 0 0 0,-1 0 0 0 0,0-1 0 0 0,1 1 0 0 0,-1-1 0 0 0,0 1 0 0 0,0-1 0 0 0,1 1 0 0 0,-1-1 0 0 0,-1-2 0 0 0,4 1-10 0 0,-3 1-11 0 0,0 1-1 0 0,0 0 1 0 0,0 0 0 0 0,0 0 0 0 0,0 0 0 0 0,0 0 0 0 0,-1 0-1 0 0,1 0 1 0 0,0 0 0 0 0,0 0 0 0 0,0 0 0 0 0,0 0 0 0 0,0 0-1 0 0,0 0 1 0 0,0-1 0 0 0,0 1 0 0 0,0 0 0 0 0,0 0 0 0 0,0 0 0 0 0,0 0-1 0 0,-1 0 1 0 0,1 0 0 0 0,0 0 0 0 0,0 0 0 0 0,0-1 0 0 0,0 1-1 0 0,0 0 1 0 0,0 0 0 0 0,0 0 0 0 0,0 0 0 0 0,0 0 0 0 0,0 0-1 0 0,0 0 1 0 0,0-1 0 0 0,0 1 0 0 0,0 0 0 0 0,0 0 0 0 0,1 0-1 0 0,-1 0 1 0 0,0 0 0 0 0,0 0 0 0 0,0 0 0 0 0,0-1 0 0 0,0 1-1 0 0,0 0 1 0 0,0 0 0 0 0,0 0 0 0 0,0 0 0 0 0,0 0 0 0 0,0 0-1 0 0,0 0 1 0 0,1 0 0 0 0,-1 0 0 0 0,0 0 0 0 0,0 0 0 0 0,0 0-1 0 0,0-1 1 0 0,0 1 0 0 0,0 0 0 0 0,0 0 0 0 0,1 0 0 0 0,-1 0-1 0 0,0 0 1 0 0,0 0 21 0 0,-1 0-1450 0 0</inkml:trace>
  <inkml:trace contextRef="#ctx0" brushRef="#br0" timeOffset="146852.588">3668 2046 2304 0 0,'18'4'268'0'0,"-14"-3"287"0"0,-4-1 127 0 0,0 0 22 0 0,0 0 32 0 0,0 0 108 0 0,0 0 48 0 0,-21 0 2032 0 0,20 0-2409 0 0,-5 3 647 0 0,4-3-625 0 0,5 1-308 0 0,-1 0-133 0 0,14 0 280 0 0,-64 7 2788 0 0,46-8-3271 0 0,-15-1 1220 0 0,17 1-1100 0 0,0 0 1 0 0,0 0 0 0 0,-1 0-1 0 0,1 0 1 0 0,0 0 0 0 0,0 0 0 0 0,0 0-1 0 0,0-1 1 0 0,0 1 0 0 0,0 0 0 0 0,0 0-1 0 0,0 0 1 0 0,0 0 0 0 0,0 0-1 0 0,0 0 1 0 0,0 0 0 0 0,-1 0 0 0 0,1 0-1 0 0,0 0 1 0 0,0 0 0 0 0,0 0-1 0 0,0 0 1 0 0,0 0 0 0 0,0 0 0 0 0,0-1-1 0 0,0 1 1 0 0,0 0 0 0 0,0 0 0 0 0,0 0-1 0 0,0 0 1 0 0,0 0 0 0 0,0 0-1 0 0,0 0 1 0 0,0 0 0 0 0,0 0 0 0 0,0 0-1 0 0,0-1 1 0 0,0 1 0 0 0,0 0 0 0 0,0 0-1 0 0,0 0 1 0 0,0 0 0 0 0,0 0-1 0 0,0 0 1 0 0,0 0 0 0 0,0 0 0 0 0,0 0-1 0 0,0 0 1 0 0,0 0 0 0 0,0 0-1 0 0,1-1-13 0 0,8-5-31 0 0,14-3-360 0 0,5 1 253 0 0,-23 7-98 0 0,0 1 0 0 0,1-1-1 0 0,-1 1 1 0 0,0-1 0 0 0,6 2 236 0 0,1-1-4459 0 0,3 0-490 0 0</inkml:trace>
  <inkml:trace contextRef="#ctx1" brushRef="#br2">8633 559,'0'0,"0"0,0 0,0 0,0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48:26.315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1935 10136 0 0,'0'0'230'0'0,"0"0"30"0"0,0 0 19 0 0,0 1-40 0 0,0 4-191 0 0,-2 0 29 0 0,2-4 316 0 0,0-1 106 0 0,0 0 12 0 0,0 0 1 0 0,0 0-400 0 0,0 0 1 0 0,0 1-1 0 0,0-1 1 0 0,0 0-1 0 0,0 0 1 0 0,0 1-1 0 0,0-1 1 0 0,0 0-1 0 0,0 0 1 0 0,0 1-1 0 0,0-1 1 0 0,0 0-1 0 0,0 0 1 0 0,0 1-1 0 0,0-1 1 0 0,0 0-1 0 0,0 0 1 0 0,0 1-1 0 0,0-1 1 0 0,1 0-1 0 0,-1 0 1 0 0,0 0-1 0 0,0 1 1 0 0,0-1-1 0 0,0 0 1 0 0,1 0-1 0 0,-1 0 1 0 0,0 1-1 0 0,0-1 1 0 0,0 0-1 0 0,1 0 1 0 0,-1 0-1 0 0,0 0 1 0 0,0 0-1 0 0,1 0-112 0 0,8-4 620 0 0,-7 3-672 0 0,0-1-1 0 0,0 0 1 0 0,-1 0 0 0 0,1 0 0 0 0,0-1 0 0 0,-1 1-1 0 0,1-1 53 0 0,4-12 417 0 0,-2-1 0 0 0,0 1 0 0 0,-1-1 0 0 0,0 0 0 0 0,-1-14-417 0 0,4-20-37 0 0,0 7 37 0 0,-5 28 0 0 0,1-1 0 0 0,1 1 0 0 0,0 0 0 0 0,1 0 0 0 0,1 0 0 0 0,0 1 0 0 0,4-7 0 0 0,4-7 0 0 0,-13 28 0 0 0,0 0 0 0 0,0 0 0 0 0,0-1 0 0 0,0 1 0 0 0,1 0 0 0 0,-1 0 0 0 0,0-1 0 0 0,0 1 0 0 0,1 0 0 0 0,-1 0 0 0 0,0 0 0 0 0,0-1 0 0 0,1 1 0 0 0,-1 0 0 0 0,0 0 0 0 0,0 0 0 0 0,1 0 0 0 0,-1 0 0 0 0,0 0 0 0 0,0 0 0 0 0,1 0 0 0 0,-1-1 0 0 0,0 1 0 0 0,1 0 0 0 0,-1 0 0 0 0,0 0 0 0 0,1 0 0 0 0,-1 1 0 0 0,0-1 0 0 0,0 0 0 0 0,1 0 0 0 0,-1 0 0 0 0,0 0 0 0 0,1 0 0 0 0,-1 0 0 0 0,0 0 0 0 0,0 0 0 0 0,1 1 0 0 0,-1-1 0 0 0,0 0 0 0 0,0 0 0 0 0,1 0 0 0 0,-1 1 0 0 0,0-1 0 0 0,0 0 0 0 0,0 0 0 0 0,1 0 0 0 0,-1 1 0 0 0,0-1 0 0 0,0 0 0 0 0,0 1 0 0 0,0-1 0 0 0,10 10 0 0 0,-1 1 0 0 0,0 0 0 0 0,-1 0 0 0 0,0 1 0 0 0,-1 0 0 0 0,0 0 0 0 0,-1 1 0 0 0,1 5 0 0 0,5 12 0 0 0,14 29 0 0 0,-4 1 0 0 0,-18-52 7 0 0,0 1 13 0 0,0 0 0 0 0,1 0 0 0 0,5 7-20 0 0,-9-14 5 0 0,0-3 38 0 0,-1 1-1 0 0,1 0 1 0 0,-1 0-1 0 0,1 0 1 0 0,-1 0-1 0 0,1 0 1 0 0,-1-1-1 0 0,1 1 1 0 0,-1 0-1 0 0,0 0 1 0 0,1-1-1 0 0,-1 1 1 0 0,1 0-1 0 0,-1-1 1 0 0,0 1-1 0 0,1 0 1 0 0,-1-1-1 0 0,1 1-42 0 0,-1-1 94 0 0,2-2 18 0 0,0 0-1 0 0,-1 0 1 0 0,1-1-1 0 0,-1 1 1 0 0,0-1-1 0 0,0 0 1 0 0,0 1 0 0 0,0-1-1 0 0,0 0 1 0 0,-1-1-112 0 0,3-10 1 0 0,1-4 780 0 0,-2 0-1 0 0,1-18-780 0 0,3-17 487 0 0,5-47-487 0 0,-10 75 0 0 0,-1 21 0 0 0,1-1 0 0 0,-1 0 0 0 0,1 1 0 0 0,0-1 0 0 0,1-3 0 0 0,-2 9-69 0 0,0-1-1 0 0,0 1 1 0 0,0 0-1 0 0,0-1 1 0 0,0 1 0 0 0,0-1-1 0 0,0 1 1 0 0,0-1-1 0 0,1 1 1 0 0,-1-1-1 0 0,0 1 1 0 0,0 0-1 0 0,0-1 1 0 0,1 1 0 0 0,-1 0-1 0 0,0-1 1 0 0,1 1-1 0 0,-1 0 1 0 0,0-1-1 0 0,1 1 1 0 0,-1 0-1 0 0,0-1 1 0 0,1 1 0 0 0,-1 0-1 0 0,0 0 1 0 0,1 0-1 0 0,-1-1 1 0 0,1 1-1 0 0,-1 0 1 0 0,1 0-1 0 0,-1 0 1 0 0,1 0-1 0 0,-1 0 1 0 0,0 0 0 0 0,1 0-1 0 0,-1 0 1 0 0,1 0-1 0 0,-1 0 1 0 0,1 0-1 0 0,-1 0 70 0 0,2 0-439 0 0,-1 1 0 0 0,0 0 0 0 0,0 0-1 0 0,0-1 1 0 0,0 1 0 0 0,0 0 0 0 0,0 0-1 0 0,0 0 1 0 0,-1 0 0 0 0,2 1 439 0 0,2 5-6141 0 0</inkml:trace>
  <inkml:trace contextRef="#ctx0" brushRef="#br0" timeOffset="1">456 1773 11976 0 0,'0'0'546'0'0,"0"0"-10"0"0,7-18-322 0 0,4 5 91 0 0,-9 10-78 0 0,1-1 0 0 0,0 1 0 0 0,0-1 0 0 0,0 1 0 0 0,0 0 0 0 0,0 0 0 0 0,1 1 0 0 0,-1-1 0 0 0,1 0 1 0 0,0 1-1 0 0,0 0 0 0 0,0 0 0 0 0,0 0 0 0 0,0 1 0 0 0,0-1 0 0 0,5 0-227 0 0,-9 2 4 0 0,0 0-1 0 0,1 0 0 0 0,-1 0 1 0 0,0 0-1 0 0,1-1 0 0 0,-1 1 1 0 0,0 0-1 0 0,1 0 1 0 0,-1 0-1 0 0,0 0 0 0 0,1 0 1 0 0,-1 0-1 0 0,0 0 0 0 0,1 0 1 0 0,-1 0-1 0 0,0 0 1 0 0,1 0-1 0 0,-1 1 0 0 0,0-1 1 0 0,1 0-1 0 0,-1 0 0 0 0,0 0 1 0 0,1 0-1 0 0,-1 1 1 0 0,0-1-1 0 0,1 0 0 0 0,-1 0 1 0 0,0 0-1 0 0,0 1 0 0 0,1-1 1 0 0,-1 0-1 0 0,0 0 1 0 0,0 1-1 0 0,0-1 0 0 0,1 0 1 0 0,-1 1-1 0 0,0-1 0 0 0,0 0 1 0 0,0 1-1 0 0,0-1 1 0 0,0 0-1 0 0,1 1 0 0 0,-1-1 1 0 0,0 0-1 0 0,0 1 0 0 0,0-1 1 0 0,0 0-1 0 0,0 1 1 0 0,0-1-5 0 0,0 3 39 0 0,1 0 0 0 0,0 1 0 0 0,-1-1 0 0 0,0 0-1 0 0,0 0 1 0 0,0 0 0 0 0,0 0 0 0 0,0 1 0 0 0,0-1 0 0 0,-1 0-1 0 0,0 0 1 0 0,0 0 0 0 0,0 1-38 0 0,-16 39 1391 0 0,-8-1-1226 0 0,20-33-165 0 0,0 1 0 0 0,0-2 0 0 0,-2 4 0 0 0,-12 18 0 0 0,19-30 0 0 0,0 0 0 0 0,0 1 0 0 0,0-1 0 0 0,0 0 0 0 0,0 0 0 0 0,0 1 0 0 0,0-1 0 0 0,0 0 0 0 0,0 0 0 0 0,0 1 0 0 0,-1-1 0 0 0,1 0 0 0 0,0 0 0 0 0,0 1 0 0 0,1-1 0 0 0,-1 0 0 0 0,0 1 0 0 0,0-1 0 0 0,0 0 0 0 0,0 0 0 0 0,0 1 0 0 0,0-1 0 0 0,0 0 0 0 0,0 0 0 0 0,0 1 0 0 0,1-1 0 0 0,-1 0 0 0 0,0 0 0 0 0,0 0 0 0 0,0 1 0 0 0,0-1 0 0 0,1 0 0 0 0,-1 0 0 0 0,0 0 0 0 0,0 0 0 0 0,0 1 0 0 0,1-1 0 0 0,-1 0 0 0 0,0 0 0 0 0,0 0 0 0 0,1 0 0 0 0,8 2 0 0 0,-9-2 0 0 0,3 0 0 0 0,0 0 0 0 0,0 0 0 0 0,0 0 0 0 0,0-1 0 0 0,0 1 0 0 0,0-1 0 0 0,-1 0 0 0 0,1 0 0 0 0,1 0 0 0 0,7-3 0 0 0,134-33 0 0 0,-122 30 0 0 0,2 0 0 0 0</inkml:trace>
  <inkml:trace contextRef="#ctx0" brushRef="#br0" timeOffset="2">955 5854 1840 0 0,'-13'-14'6414'0'0,"13"14"-6370"0"0,-1-1-1 0 0,1 0 0 0 0,-1 1 0 0 0,1-1 0 0 0,0 0 0 0 0,-1 0 1 0 0,1 1-1 0 0,0-1 0 0 0,-1 0 0 0 0,1 0 0 0 0,0 1 1 0 0,0-1-1 0 0,0 0 0 0 0,0 0 0 0 0,0 1 0 0 0,0-1 0 0 0,0 0 1 0 0,0 0-44 0 0,-2-10 3210 0 0,3 12-3204 0 0,0 0 0 0 0,0 0-1 0 0,0 0 1 0 0,0-1 0 0 0,0 1-1 0 0,0 0 1 0 0,0-1 0 0 0,1 1-1 0 0,-1-1 1 0 0,0 1 0 0 0,0-1-1 0 0,1 0 1 0 0,-1 1-1 0 0,0-1 1 0 0,1 0-6 0 0,19 3-13 0 0,-20-3 19 0 0,9 1 29 0 0,8 2 94 0 0,0-1 0 0 0,0-1 0 0 0,0-1 1 0 0,9-1-130 0 0,-6 0 119 0 0,0 0 1 0 0,13 3-120 0 0,12 0 70 0 0,-12-1-174 0 0,27 6 104 0 0,-38-4-140 0 0,-16-3 187 0 0,0 0-1 0 0,0 0 1 0 0,1 0 0 0 0,1-1-47 0 0,16-1 138 0 0,140-6 18 0 0,-146 8-100 0 0,-1 0 0 0 0,0 1 0 0 0,5 2-56 0 0,36 1 286 0 0,-12-2-445 0 0,-28 0 94 0 0,1-2 1 0 0,7 0 64 0 0,85-4 117 0 0,-64 2-96 0 0,1 2 0 0 0,8 2-21 0 0,32 1 107 0 0,71 3-53 0 0,39-12-1 0 0,-141 7-80 0 0,0 2 1 0 0,4 4 26 0 0,-18-4 0 0 0,0-1 0 0 0,20-3 0 0 0,-7 0 10 0 0,-28 0 42 0 0,-16 1-52 0 0,0-1 1 0 0,0 2 0 0 0,0 0-1 0 0,64 4 68 0 0,5 1 8 0 0,1-1-38 0 0,-29-2 4 0 0,-4-1-38 0 0,39-4-4 0 0,-40 0-20 0 0,45 4 20 0 0,-31 0 3 0 0,11 2-20 0 0,-45-2-6 0 0,0-2 0 0 0,0-1 1 0 0,6-2 22 0 0,43 0 2 0 0,40 3 62 0 0,-22 8-64 0 0,53-15 0 0 0,-133 6 0 0 0,17-1 3 0 0,38-3 29 0 0,1 3-1 0 0,38 4-31 0 0,-66 0-60 0 0,21-2 60 0 0,-17-1 74 0 0,62-7-154 0 0,-21 9 80 0 0,29 5 0 0 0,-12 0 0 0 0,-92-5 8 0 0,0-1 0 0 0,1-1 0 0 0,6-1-8 0 0,27-1 29 0 0,-14 2-16 0 0,24-5-13 0 0,-35 2-1 0 0,1 2 1 0 0,-1 1-1 0 0,1 1 1 0 0,-1 1 0 0 0,2 1 0 0 0,23 2 0 0 0,1-2 0 0 0,23-2 0 0 0,-20-1 0 0 0,79-1 0 0 0,175 2 0 0 0,-254-4 0 0 0,-36 2 0 0 0,1 1 0 0 0,-1 1 0 0 0,7 1 0 0 0,-13-1 0 0 0,0 0 0 0 0,0-1 0 0 0,5-1 0 0 0,18-1 0 0 0,5 3 0 0 0,12 0 0 0 0,9 2 0 0 0,-23 0 0 0 0,0-1 0 0 0,20-4 0 0 0,5-2 0 0 0,-13 0 0 0 0,18 2 0 0 0,-30 1 0 0 0,16 1 0 0 0,82 4 0 0 0,-112-3 0 0 0,60-2 0 0 0,-12 1 0 0 0,21 3 0 0 0,-71-2 0 0 0,6 1 0 0 0,-8 1 0 0 0,1 0 0 0 0,8-1 0 0 0,24 2 0 0 0,-24 0 0 0 0,-1-2 0 0 0,16-1 0 0 0,-11-1 0 0 0,59-4-64 0 0,-77 5 64 0 0,8 0 0 0 0,-17 0 0 0 0,0-1 0 0 0,0 1 0 0 0,0 1 0 0 0,0-1 0 0 0,0 0 0 0 0,1 1 0 0 0,-1 0 0 0 0,0-1 0 0 0,0 1 0 0 0,0-1 0 0 0,0 0 0 0 0,3-1 0 0 0,3 1 0 0 0,-1-1 0 0 0,1 1 0 0 0,-1 0 0 0 0,0 1 0 0 0,1 0 0 0 0,4 2 0 0 0,-4-2 0 0 0,9 1 148 0 0,-14-4-47 0 0,-12-2-54 0 0,-21-7-80 0 0,0 1 0 0 0,-7 0 33 0 0,-11-4 2 0 0,-73-22 78 0 0,94 25-57 0 0,20 8-16 0 0,1 1 0 0 0,-1 0-1 0 0,0 0 1 0 0,0 0 0 0 0,0 1 0 0 0,-3-1-7 0 0,5 1 0 0 0,-1 0 0 0 0,1-1 0 0 0,0 1 0 0 0,0-1 0 0 0,0 1 0 0 0,0-1 0 0 0,0 0 0 0 0,0 0 0 0 0,0 0 0 0 0,1 0 0 0 0,-1-1 0 0 0,1 1 0 0 0,-2-3 0 0 0,4 5 0 0 0,0 0 0 0 0,0 0 0 0 0,0-1 0 0 0,-1 1 0 0 0,1 0 0 0 0,0-1 0 0 0,0 1 0 0 0,0 0 0 0 0,0-1 0 0 0,0 1 0 0 0,0 0 0 0 0,0-1 0 0 0,0 1 0 0 0,0-1 0 0 0,0 1 0 0 0,0 0 0 0 0,0-1 0 0 0,0 1 0 0 0,0 0 0 0 0,0-1 0 0 0,0 1 0 0 0,0 0 0 0 0,0-1 0 0 0,0 1 0 0 0,1 0 0 0 0,-1-1 0 0 0,0 1 0 0 0,0 0 0 0 0,0 0 0 0 0,1-1 0 0 0,-1 1 0 0 0,0 0 0 0 0,0 0 0 0 0,1-1 0 0 0,-1 1 0 0 0,0 0 0 0 0,1 0 0 0 0,-1 0 0 0 0,0-1 0 0 0,0 1 0 0 0,1 0 0 0 0,-1 0 0 0 0,0 0 0 0 0,1 0 0 0 0,-1 0 0 0 0,1 0 0 0 0,-1 0 0 0 0,0 0 0 0 0,1 0 0 0 0,-1 0 0 0 0,0 0 0 0 0,1 0 0 0 0,32 4-14 0 0,-31-4-5 0 0,1 1 0 0 0,0-1-1 0 0,-1 1 1 0 0,1-1 0 0 0,0 1-1 0 0,-1 0 1 0 0,1 0 0 0 0,-1 0-1 0 0,1 0 1 0 0,-1 0 0 0 0,0 1-1 0 0,1-1 1 0 0,-1 1 19 0 0,28 25-26 0 0,-14-11-6 0 0,14 10-26 0 0,8 7-1 0 0,26 18 59 0 0,-60-48 1 0 0,0 0 0 0 0,1 0 0 0 0,-1 1 0 0 0,-1-1 0 0 0,1 1 1 0 0,0 0-1 0 0,-1 0 0 0 0,0 1 0 0 0,2 2-1 0 0,-4-6 12 0 0,-1 0-1 0 0,0 0 0 0 0,0 0 1 0 0,0 0-1 0 0,0 0 1 0 0,0 0-1 0 0,0 0 0 0 0,0 0 1 0 0,-1 0-1 0 0,1 0 1 0 0,0 0-1 0 0,0 0 0 0 0,-1-1 1 0 0,1 1-1 0 0,-1 0 1 0 0,1 0-1 0 0,-1 0 0 0 0,1 0 1 0 0,-1-1-1 0 0,1 1 1 0 0,-1 0-1 0 0,0-1 0 0 0,1 1 1 0 0,-1 0-1 0 0,0-1 0 0 0,1 1 1 0 0,-1-1-1 0 0,0 1-11 0 0,-2 2 98 0 0,-1-1-1 0 0,1 0 1 0 0,-1 0-1 0 0,1 0 1 0 0,-4 1-98 0 0,-47 14 1188 0 0,-36 7-1188 0 0,29-9 145 0 0,24 1-1383 0 0,30-12-4146 0 0</inkml:trace>
  <inkml:trace contextRef="#ctx0" brushRef="#br0" timeOffset="3">8119 5704 2760 0 0,'6'-13'495'0'0,"11"-22"6464"0"0,0 1-4024 0 0,-17 34-2886 0 0,0 0 0 0 0,0 0 0 0 0,0 0 0 0 0,1-1 0 0 0,-1 1-1 0 0,0 0 1 0 0,0 0 0 0 0,0 0 0 0 0,0 0 0 0 0,1 0 0 0 0,-1-1 0 0 0,0 1 0 0 0,0 0 0 0 0,1 0 0 0 0,-1 0 0 0 0,0 0 0 0 0,0 0-1 0 0,1 0 1 0 0,-1 0 0 0 0,0 0 0 0 0,0 0 0 0 0,0 0 0 0 0,1 0 0 0 0,-1 0 0 0 0,0 0 0 0 0,0 0 0 0 0,1 0 0 0 0,-1 0 0 0 0,0 0-1 0 0,0 0 1 0 0,1 0 0 0 0,-1 0 0 0 0,0 0 0 0 0,0 1 0 0 0,1-1 0 0 0,-1 0 0 0 0,0 0 0 0 0,0 0 0 0 0,0 0 0 0 0,0 0 0 0 0,1 1 0 0 0,-1-1-1 0 0,0 0-48 0 0,6 7 381 0 0,-1 7-426 0 0,-1 0 1 0 0,0 1-1 0 0,-2 0 0 0 0,1 0 1 0 0,-2 0-1 0 0,0 0 45 0 0,1-8-13 0 0,-1 0 1 0 0,1 0 0 0 0,1 0-1 0 0,-1 0 1 0 0,1 0-1 0 0,1 0 1 0 0,-1-1-1 0 0,1 1 1 0 0,3 3 12 0 0,-2-1 1 0 0,0 0 1 0 0,0 0-1 0 0,0 0 0 0 0,-1 3-1 0 0,-2-10 56 0 0,-1 1 0 0 0,1-1 0 0 0,0 0 0 0 0,0 1-1 0 0,0-1 1 0 0,0 0 0 0 0,0 0 0 0 0,0 0 0 0 0,0-1 0 0 0,1 1 0 0 0,-1-1-1 0 0,1 1 1 0 0,-1-1 0 0 0,1 0 0 0 0,0 1 0 0 0,-1-2 0 0 0,1 1 0 0 0,0 0-1 0 0,1 0-54 0 0,-2-1 105 0 0,0 0 1 0 0,0 0 0 0 0,0-1 0 0 0,0 1 0 0 0,0 0 0 0 0,0-1-1 0 0,1 0 1 0 0,-1 1 0 0 0,0-1 0 0 0,0 0 0 0 0,-1 0 0 0 0,1 0 0 0 0,0 0-1 0 0,1-2-106 0 0,2 0 187 0 0,-1-1 0 0 0,0 0 0 0 0,0 0 0 0 0,0 0 0 0 0,-1-1-1 0 0,1 1 1 0 0,-1-1 0 0 0,0 0 0 0 0,0-1-187 0 0,6-13 262 0 0,-1 1 0 0 0,-1-1-262 0 0,4-9 146 0 0,11-35 100 0 0,-13 30-236 0 0,-7 22-14 0 0,1 1 1 0 0,1-1-1 0 0,-1 1 0 0 0,2 0 0 0 0,-1 0 1 0 0,4-3 3 0 0,-8 12-108 0 0,0 1 0 0 0,0 0-170 0 0,0 0-752 0 0,0 0-328 0 0,5 6-4648 0 0,-1 0 1013 0 0</inkml:trace>
  <inkml:trace contextRef="#ctx0" brushRef="#br0" timeOffset="4">8533 5904 8752 0 0,'0'0'673'0'0,"11"-8"659"0"0,-7 7-794 0 0,0-1-1 0 0,1 1 1 0 0,-1 0-1 0 0,0 0 1 0 0,0 1-1 0 0,1-1 1 0 0,1 1-538 0 0,4-1 182 0 0,25-2-128 0 0,0 2-1 0 0,1 2 1 0 0,-1 1-1 0 0,25 5-53 0 0,1 0 20 0 0,-30-6-20 0 0</inkml:trace>
  <inkml:trace contextRef="#ctx0" brushRef="#br0" timeOffset="5">915 5791 2304 0 0,'0'0'101'0'0,"0"0"193"0"0,0 0 723 0 0,0 0 322 0 0,6 15 4027 0 0,-3 2-3845 0 0,-3-9 2446 0 0,0-7-3860 0 0,0-1-13 0 0,0 0 10 0 0,0 0 60 0 0,2-20 649 0 0,-1 9-611 0 0,0-1 0 0 0,-2 0-1 0 0,1 0 1 0 0,-2-7-202 0 0,1 10 25 0 0,-7-59 300 0 0,-5-88 472 0 0,6 26-264 0 0,4-47-227 0 0,3-115-259 0 0,12-53-47 0 0,-1 110 64 0 0,-3 25 0 0 0,-6-113 43 0 0,-4 169 18 0 0,4-12-433 0 0,-4-178-272 0 0,-6 236 1763 0 0,1 38-790 0 0,4-1-1 0 0,5-43-392 0 0,5 22 0 0 0,-5 59 0 0 0,-1 0 0 0 0,-2-22 0 0 0,-1-5 0 0 0,2 23 0 0 0,2 0 0 0 0,2-13 0 0 0,0 30 0 0 0,-2 12 0 0 0,-1 0 0 0 0,0 0 0 0 0,0-7 0 0 0,3-54-1992 0 0,-4 65 1992 0 0,0 1 0 0 0,0-1 0 0 0,1 1 0 0 0,-1-1 0 0 0,1 1 0 0 0,0 0 0 0 0,0 0 0 0 0,1-1 0 0 0,4-15 0 0 0,-6 19 0 0 0,0 0 0 0 0,0-1 0 0 0,1 1 0 0 0,-1 0 0 0 0,0-1 0 0 0,0 1 0 0 0,0-1 0 0 0,0 1 0 0 0,0 0 0 0 0,0-1 0 0 0,0 1 0 0 0,1-1 0 0 0,-1 1 0 0 0,0-1 0 0 0,0 1 0 0 0,-1 0 0 0 0,1-1 0 0 0,0 1 0 0 0,0-1 0 0 0,0 1 0 0 0,0 0 0 0 0,0-1 0 0 0,0 1 0 0 0,0-1 0 0 0,-1 1 0 0 0,1-1 0 0 0,0 1 0 0 0,-1 0 0 0 0,1-1 0 0 0,0 1 0 0 0,0 0 0 0 0,0 0 0 0 0,0-1 0 0 0,-1 1 0 0 0,1 0 0 0 0,0 0 0 0 0,0-1 0 0 0,-1 1 0 0 0,1 0 0 0 0,0 0 0 0 0,0 0 0 0 0,-1 0 0 0 0,1 0 0 0 0,0-1 0 0 0,-1 1 0 0 0,1 0 0 0 0,0 0 0 0 0,0 0 0 0 0,-1 0 0 0 0,1 0 0 0 0,0 0 0 0 0,-1 0 0 0 0,1 0 0 0 0,0 0 0 0 0,-1 0 0 0 0,1 0 0 0 0,0 0 0 0 0,0 0 0 0 0,-1 0 0 0 0,1 1 0 0 0,0-1 0 0 0,-1 0 0 0 0,1 0 0 0 0,0 0 0 0 0,0 0 0 0 0,-1 0 0 0 0,1 1 0 0 0,0-1 0 0 0,0 0 0 0 0,-1 0 0 0 0,1 0 0 0 0,0 1 0 0 0,0-1 0 0 0,0 0 0 0 0,0 0 0 0 0,-1 1 0 0 0,1-1 0 0 0,0 0 0 0 0,-1 1 0 0 0,0 0 0 0 0,-1 0 0 0 0,1 0 0 0 0,0 0 0 0 0,0 0 0 0 0,0 0 0 0 0,1 0 0 0 0,-1 1 0 0 0,0-1 0 0 0,0 0 0 0 0,1 0 0 0 0,-1 1 0 0 0,1-1 0 0 0,-1 1 0 0 0,-1 3 0 0 0,-43 64 0 0 0,-3-3 0 0 0,-40 43 0 0 0,78-98 0 0 0,6-6 0 0 0,0 0 0 0 0,-1 0 0 0 0,0 0 0 0 0,0-1 0 0 0,0 0 0 0 0,-1 1 0 0 0,4-5 0 0 0,-5 8 0 0 0,36-47 0 0 0,2 1 0 0 0,2 2 0 0 0,30-25 0 0 0,-35 34 0 0 0,-20 18 0 0 0,1 1 0 0 0,-1 0 0 0 0,2 0 0 0 0,-1 1 0 0 0,1 0 0 0 0,0 1 0 0 0,7-3 0 0 0,-15 8 0 0 0,0 0 0 0 0,1 0 0 0 0,0 0 0 0 0,-1 1 0 0 0,1-1 0 0 0,-1 1 0 0 0,1-1 0 0 0,0 1 0 0 0,-1 0 0 0 0,1 0 0 0 0,0 0 0 0 0,1 1 0 0 0,0 0 0 0 0,0 0 0 0 0,0 0 0 0 0,0 1 0 0 0,0 0 0 0 0,0-1 0 0 0,0 1 0 0 0,-1 1 0 0 0,1-1 0 0 0,1 2 0 0 0,1 0 0 0 0,16 16 0 0 0,-14-11 0 0 0,-7-8 0 0 0,0 1 0 0 0,0-1 0 0 0,0 0 0 0 0,1 1 0 0 0,-1-1 0 0 0,0 0 0 0 0,1 0 0 0 0,-1 0 0 0 0,1 0 0 0 0,0 0 0 0 0,0 0 0 0 0,1 0 0 0 0,0 1 0 0 0,0 0 0 0 0,-1 0 0 0 0,1 0 0 0 0,0 0 0 0 0,-1 1 0 0 0,1-1 0 0 0,0 1 0 0 0,19 17 0 0 0,-19-17 0 0 0,-2-2 0 0 0,1 0 0 0 0,0 0 0 0 0,-1 1 0 0 0,0-1 0 0 0,1 0 0 0 0,-1 1 0 0 0,0 0 0 0 0,0-1 0 0 0,0 1 0 0 0,1 0 0 0 0,-1-1 1 0 0,-1 0-1 0 0,1-1 0 0 0,-1 1 0 0 0,1-1 0 0 0,-1 1 0 0 0,1 0 0 0 0,-1 0 0 0 0,1-1 0 0 0,-1 1 0 0 0,0 0 1 0 0,1 0-1 0 0,-1-1 0 0 0,0 1 0 0 0,1 0 0 0 0,-1 0 0 0 0,0 0 0 0 0,0-1 0 0 0,0 1 0 0 0,0 0 0 0 0,0 0 1 0 0,0 0-1 0 0,0 0 0 0 0,-1 9-75 0 0,-1 4-2418 0 0,2-14-3645 0 0</inkml:trace>
  <inkml:trace contextRef="#ctx0" brushRef="#br0" timeOffset="6">943 5730 3824 0 0,'0'0'175'0'0,"-4"7"382"0"0,2 7 921 0 0,2-12-932 0 0,-1 1 0 0 0,1 0 0 0 0,-1 0 0 0 0,1 0 0 0 0,0 0 0 0 0,0 0 0 0 0,1 0-546 0 0,-2-2 38 0 0,1-1 1 0 0,1 1-1 0 0,-1 0 1 0 0,0 0-1 0 0,0-1 1 0 0,0 1-1 0 0,0 0 1 0 0,1 0-1 0 0,-1-1 1 0 0,0 1-1 0 0,0 0 1 0 0,1-1-1 0 0,-1 1 1 0 0,1 0-1 0 0,-1-1 1 0 0,1 1-1 0 0,-1-1 1 0 0,1 1-1 0 0,-1 0 1 0 0,1-1-1 0 0,-1 1 1 0 0,1-1-1 0 0,0 0 1 0 0,-1 1-1 0 0,1-1-38 0 0,0 1 287 0 0,-1-1 8 0 0,0 0-274 0 0,1 1 0 0 0,-1-1 0 0 0,0 0 0 0 0,0 1 0 0 0,0-1 0 0 0,0 1 0 0 0,1-1 0 0 0,-1 0 1 0 0,0 1-1 0 0,0-1 0 0 0,1 0 0 0 0,-1 0 0 0 0,0 1 0 0 0,1-1 0 0 0,-1 0 0 0 0,0 0 0 0 0,1 1 0 0 0,-1-1 0 0 0,0 0 1 0 0,1 0-1 0 0,-1 0 0 0 0,1 0 0 0 0,-1 1 0 0 0,0-1 0 0 0,1 0 0 0 0,-1 0 0 0 0,1 0 0 0 0,-1 0 0 0 0,0 0-21 0 0,17 2 281 0 0,-10-1-4 0 0,-5-1-209 0 0,0 0 0 0 0,0 0 1 0 0,0-1-1 0 0,0 1 0 0 0,0-1 0 0 0,0 1 0 0 0,0-1 0 0 0,0 0 1 0 0,0 0-1 0 0,0 1 0 0 0,0-1 0 0 0,0-1-68 0 0,3 0 181 0 0,37-15-216 0 0,-39 16 43 0 0,-1 0 1 0 0,0 0-1 0 0,0-1 1 0 0,1 1-1 0 0,-1-1 0 0 0,0 1 1 0 0,0-1-1 0 0,0 0 1 0 0,0 0-1 0 0,0 0-8 0 0,14-11 135 0 0,-5 6-15 0 0,-1 0 0 0 0,0 0 1 0 0,7-7-121 0 0,-12 9 39 0 0,30-30 225 0 0,-14 12-123 0 0,70-74 203 0 0,-50 47-197 0 0,-23 29-99 0 0,-1 0 0 0 0,-1-1 1 0 0,3-6-49 0 0,4-5 79 0 0,80-110 401 0 0,-59 76-848 0 0,-3-2 368 0 0,-34 58 0 0 0,0 0 0 0 0,0-1 0 0 0,-1 1 0 0 0,4-13 0 0 0,11-13 0 0 0,-2 5 0 0 0,4-18 0 0 0,8-15 0 0 0,-13 25 0 0 0,2 0 0 0 0,1 1 0 0 0,3 0 0 0 0,-5 6 0 0 0,4-13 0 0 0,10-19 0 0 0,3 7 0 0 0,-19 30 0 0 0,0 0 0 0 0,11-27 0 0 0,-23 45 0 0 0,0 0 0 0 0,1 0 0 0 0,0 1 0 0 0,2-2 0 0 0,5-9 0 0 0,16-20 0 0 0,11-19 0 0 0,-31 45 0 0 0,0 1 0 0 0,6-5 0 0 0,-6 6 0 0 0,0 0 0 0 0,0 0 0 0 0,-1-2 0 0 0,72-114 1122 0 0,-64 103-2079 0 0,8-11 792 0 0,6-18 165 0 0,-22 40 109 0 0,1 1 0 0 0,0 0 1 0 0,1 1-1 0 0,1-2-109 0 0,13-15 946 0 0,-11 14-1106 0 0,1 0 0 0 0,3-2 160 0 0,-6 6-266 0 0,-1 1 0 0 0,0-2 0 0 0,0 1 1 0 0,6-12 265 0 0,-5 7 79 0 0,1 0 0 0 0,0 0 0 0 0,12-10-79 0 0,-5 6 1589 0 0,8-14-1589 0 0,-14 19 89 0 0,-1 0 0 0 0,6-3-89 0 0,21-24-13 0 0,-23 24 13 0 0,1 1 0 0 0,1 1 0 0 0,0 0 0 0 0,4 0 0 0 0,15-11 0 0 0,17-7 0 0 0,16-12 0 0 0,-54 36 0 0 0,0 1 0 0 0,0 0 0 0 0,1 1 0 0 0,0 1 0 0 0,14-4 0 0 0,15-2 0 0 0,33-5 0 0 0,3 6 0 0 0,-46 7 0 0 0,42-3 0 0 0,-58 8 0 0 0,0 0 0 0 0,0 1 0 0 0,0 1 0 0 0,0 1 0 0 0,0 1 0 0 0,0 1 0 0 0,-1 0 0 0 0,0 2 0 0 0,16 7 0 0 0,-11-5 0 0 0,21 10 0 0 0,-41-17 3 0 0,17 9 1434 0 0,16 12-1437 0 0,3 5 608 0 0,-28-19-608 0 0,1 0 0 0 0,1-1 0 0 0,-1 0 0 0 0,13 5 0 0 0,-14-7 0 0 0,1 2 0 0 0,-2-1 0 0 0,5 5 0 0 0,2 7 0 0 0,-4-5 0 0 0,-13-13 0 0 0,0 0 0 0 0,0 0 0 0 0,0-1 0 0 0,-1 1 0 0 0,1 0 0 0 0,0 0 0 0 0,-1 0 0 0 0,1 0 0 0 0,0 0 0 0 0,-1 0 0 0 0,1 0 0 0 0,-1 0 0 0 0,0 0 0 0 0,1 0 0 0 0,-1 0 0 0 0,0 0 0 0 0,1 0 0 0 0,-1 0 0 0 0,0 0 0 0 0,0 1 0 0 0,0-1 0 0 0,0 0 0 0 0,0 0 0 0 0,0 0 0 0 0,-1 0 0 0 0,1 2 0 0 0,1-2 0 0 0,-1 0 0 0 0,0 0 0 0 0,0 0 0 0 0,1-1 0 0 0,-1 1 0 0 0,0 0 0 0 0,1 0 0 0 0,-1 0 0 0 0,1 0 0 0 0,-1 0 0 0 0,1-1 0 0 0,0 1 0 0 0,-1 0 0 0 0,1 0 0 0 0,0-1 0 0 0,0 1 0 0 0,-1 0 0 0 0,1-1 0 0 0,-1 1 0 0 0,1 0 0 0 0,0-1 0 0 0,-1 1 0 0 0,1 0 0 0 0,-1-1 0 0 0,1 1 0 0 0,-1 0 0 0 0,0 0 0 0 0,1 0 0 0 0,-1 0 0 0 0,0-1 0 0 0,1 1 0 0 0,-1 1 0 0 0,-1 4 0 0 0,1-5 0 0 0,0-1 0 0 0,-1 1 0 0 0,1-1 0 0 0,0 1 0 0 0,0-1 0 0 0,0 1 0 0 0,0 0 0 0 0,0-1 0 0 0,0 1 0 0 0,0-1 0 0 0,0 1 0 0 0,0 0 0 0 0,0-1 0 0 0,1 1 0 0 0,-1-1 0 0 0,0 1 0 0 0,0-1 0 0 0,0 1 0 0 0,1-1 0 0 0,-1 1 0 0 0,0 0 0 0 0,1-1 0 0 0,13 16 0 0 0,-11-14 0 0 0,-1 0 0 0 0,1 1 0 0 0,-1 0 0 0 0,0-1 0 0 0,1 1 0 0 0,-1 0 0 0 0,0 0 0 0 0,0 2 0 0 0,-1-2 0 0 0,0-1 0 0 0,1 1 0 0 0,-1-1 0 0 0,1 0 0 0 0,0 1 0 0 0,-1-1 0 0 0,1 0 0 0 0,0 0 0 0 0,0 0 0 0 0,0 0 0 0 0,1 0 0 0 0,-1-1 0 0 0,0 1 0 0 0,1-1 0 0 0,0 1 0 0 0,-2-1 0 0 0,1 0 0 0 0,-1 0 0 0 0,1 1 0 0 0,-1-1 0 0 0,0 1 0 0 0,0-1 0 0 0,1 1 0 0 0,-1-1 0 0 0,0 1 0 0 0,0 0 0 0 0,-1-1 0 0 0,1 1 0 0 0,0 1 0 0 0,0 0 0 0 0,1-1 0 0 0,-1 1 0 0 0,0-1 0 0 0,1 0 0 0 0,-1 1 0 0 0,1-1 0 0 0,1 1 0 0 0,1 3 0 0 0,0-1 0 0 0,0 1 0 0 0,0 0 0 0 0,-1 0 0 0 0,0 0 0 0 0,2 6 0 0 0,1 3 0 0 0,-4-1 0 0 0,-2-13 0 0 0,0 0 0 0 0,0 0 0 0 0,0 0 0 0 0,0 0 0 0 0,0 0 0 0 0,0 0 0 0 0,0 0 0 0 0,0 1 0 0 0,0-1 0 0 0,1 0 0 0 0,-1 0 0 0 0,0 0 0 0 0,1 0 0 0 0,-1-1 0 0 0,1 1 0 0 0,0 1 0 0 0,7 6 0 0 0,-7-7 0 0 0,0 0 0 0 0,1 1 0 0 0,-1-1 0 0 0,0 0 0 0 0,0 1 0 0 0,0-1 0 0 0,0 1 0 0 0,0-1 0 0 0,0 1 0 0 0,-1 0 0 0 0,1-1 0 0 0,0 2 0 0 0,0 1 0 0 0,1-1 0 0 0,0 0 0 0 0,-1 1 0 0 0,1-1 0 0 0,0 0 0 0 0,0 0 0 0 0,1 0 0 0 0,0 0 0 0 0,0 1 0 0 0,0-1 0 0 0,-1 0 0 0 0,1 1 0 0 0,-1-1 0 0 0,0 1 0 0 0,1 1 0 0 0,12 21 0 0 0,-13-24 0 0 0,0 1 0 0 0,0 0 0 0 0,0-1 0 0 0,0 1 0 0 0,-1 0 0 0 0,1 0 0 0 0,-1 0 0 0 0,0 0 0 0 0,0 1 0 0 0,0-1 0 0 0,0 0 0 0 0,-1 1 0 0 0,1 0 0 0 0,0 0 0 0 0,1 0 0 0 0,-1 0 0 0 0,1 0 0 0 0,0-1 0 0 0,0 3 0 0 0,0-3 0 0 0,0 1 0 0 0,0 0 0 0 0,0 0 0 0 0,-1 0 0 0 0,0 0 0 0 0,1 4 0 0 0,-2-5 0 0 0,1 1 0 0 0,-1-1 0 0 0,1 0 0 0 0,-1 0 0 0 0,1 1 0 0 0,0-1 0 0 0,1 0 0 0 0,-1 0 0 0 0,0 0 0 0 0,1 0 0 0 0,1 1 0 0 0,-2-1 0 0 0,1 0 0 0 0,-1 0 0 0 0,1 1 0 0 0,-1-1 0 0 0,0 0 0 0 0,0 2 0 0 0,8 18 0 0 0,7 5 0 0 0,-13-22 0 0 0,0 0 0 0 0,0 0 0 0 0,0-1 0 0 0,1 0 0 0 0,0 1 0 0 0,0-1 0 0 0,-3-4 0 0 0,0 0 0 0 0,0 0 0 0 0,0 1 0 0 0,0-1 0 0 0,-1 1 0 0 0,1-1 0 0 0,-1 0 0 0 0,1 1 0 0 0,-1-1 0 0 0,1 1 0 0 0,-1 0 0 0 0,6 14 0 0 0,-3-11 0 0 0,0-1 0 0 0,0 2 0 0 0,-1-1 0 0 0,0 0 0 0 0,0 0 0 0 0,0 3 0 0 0,4 10 0 0 0,1-8 0 0 0,-6-10 0 0 0,0 1 0 0 0,-1 0 0 0 0,1 0 0 0 0,0 0 0 0 0,0 0 0 0 0,-1 0 0 0 0,1 0 0 0 0,-1 0 0 0 0,1 0 0 0 0,-1 0 0 0 0,1 0 0 0 0,-1 0 0 0 0,1 0 0 0 0,-1 1 0 0 0,0-1 0 0 0,0 0 0 0 0,0 2 0 0 0,0-1 0 0 0,0-1 0 0 0,0 1 0 0 0,0-1 0 0 0,0 1 0 0 0,0-1 0 0 0,0 0 0 0 0,0 1 0 0 0,1-1 0 0 0,-1 1 0 0 0,1-1 0 0 0,-1 0 0 0 0,1 1 0 0 0,-1-1 0 0 0,1 0 0 0 0,0 1 0 0 0,-1-1 0 0 0,1 0 0 0 0,0 0 0 0 0,0 0 0 0 0,0 0 0 0 0,0 0 0 0 0,0 1 0 0 0,0-1 0 0 0,0 1 0 0 0,1-1 0 0 0,-2 1 0 0 0,1-1 0 0 0,0 1 0 0 0,0 0 0 0 0,0-1 0 0 0,-1 1 0 0 0,1 0 0 0 0,0 1 0 0 0,-1-1 0 0 0,0 0 0 0 0,1 0 0 0 0,0 0 0 0 0,-1 0 0 0 0,1-1 0 0 0,0 1 0 0 0,0 0 0 0 0,0 0 0 0 0,0-1 0 0 0,1 1 0 0 0,-1-1 0 0 0,9 8 0 0 0,-8-8 0 0 0,0 0 0 0 0,-1 0 0 0 0,1 0 0 0 0,-1 0 0 0 0,0 0 0 0 0,1 1 0 0 0,-1-1 0 0 0,0 0 0 0 0,0 1 0 0 0,0-1 0 0 0,0 1 0 0 0,0 0 0 0 0,1 0 0 0 0,-2 0 0 0 0,1 1 0 0 0,0-1 0 0 0,0 0 0 0 0,0-1 0 0 0,0 1 0 0 0,0 0 0 0 0,0 0 0 0 0,1 0 0 0 0,-1-1 0 0 0,0 1 0 0 0,1 0 0 0 0,0-1 0 0 0,-1 0 0 0 0,1 1 0 0 0,0-1 0 0 0,5 5 0 0 0,-6-5 0 0 0,0 0 0 0 0,-1-1 0 0 0,1 1 0 0 0,0 0 0 0 0,-1 0 0 0 0,1 0 0 0 0,-1-1 0 0 0,1 1 0 0 0,-1 0 0 0 0,0 0 0 0 0,1 0 0 0 0,-1 0 0 0 0,0 0 0 0 0,1 0 0 0 0,-1 0 0 0 0,0 0 0 0 0,0 0 0 0 0,0 0 0 0 0,0 0 0 0 0,0 0 0 0 0,0 0 0 0 0,0 0 0 0 0,-1 0 0 0 0,1 0 0 0 0,0 0 0 0 0,0 1 0 0 0,0-1 0 0 0,0 0 0 0 0,0 0 0 0 0,0 0 0 0 0,0 0 0 0 0,1 0 0 0 0,-1 0 0 0 0,0 0 0 0 0,0 0 0 0 0,1 0 0 0 0,-1 1 0 0 0,1-1 0 0 0,-1-1 0 0 0,1 1 0 0 0,-1 0 0 0 0,1 0 0 0 0,0 0 0 0 0,-1 0 0 0 0,1 0 0 0 0,0 0 0 0 0,0 0 0 0 0,0 0 0 0 0,0 0 0 0 0,-1 0 0 0 0,1 0 0 0 0,-1 1 0 0 0,1-1 0 0 0,-1 0 0 0 0,1 0 0 0 0,-1 1 0 0 0,1-1 0 0 0,-1 0 0 0 0,0 0 0 0 0,0 1 0 0 0,0-1 0 0 0,0 0 0 0 0,0 1 0 0 0,0-1 0 0 0,0 0 0 0 0,0 1 0 0 0,-1 0 0 0 0,1-1 0 0 0,0 1 0 0 0,0 0 0 0 0,0-1 0 0 0,0 1 0 0 0,0 0 0 0 0,0-1 0 0 0,0 1 0 0 0,0-1 0 0 0,1 1 0 0 0,-1 0 0 0 0,1-1 0 0 0,-1 1 0 0 0,1-1 0 0 0,0 1 0 0 0,0-1 0 0 0,0 0 0 0 0,0 1 0 0 0,-1-1 0 0 0,1 1 0 0 0,0-1 0 0 0,0 1 0 0 0,-1 0 0 0 0,1-1 0 0 0,-1 1 0 0 0,1-1 0 0 0,-1 1 0 0 0,0 0 0 0 0,0 0 0 0 0,0-1 0 0 0,0 1 0 0 0,0 0 0 0 0,0-1 0 0 0,0 1 0 0 0,0 0 0 0 0,-1-1 0 0 0,0 2 0 0 0,2 0 0 0 0,-1-1 0 0 0,0 1 0 0 0,0-1 0 0 0,1 1 0 0 0,-1-1 0 0 0,1 0 0 0 0,0 1 0 0 0,0-1 0 0 0,0 0 0 0 0,0 1 0 0 0,0-1 0 0 0,0 0 0 0 0,1 0 0 0 0,0 1 0 0 0,9 19 0 0 0,-10-19 0 0 0,0-1 0 0 0,0 0 0 0 0,0 1 0 0 0,0-1 0 0 0,0 0 0 0 0,1 0 0 0 0,-1 0 0 0 0,1 0 0 0 0,-1 0 0 0 0,1 0 0 0 0,0 0 0 0 0,1 0 0 0 0,-1 0 0 0 0,0 0 0 0 0,0 0 0 0 0,0 0 0 0 0,-1 0 0 0 0,1 0 0 0 0,-1 0 0 0 0,1 0 0 0 0,-1 0 0 0 0,1 3 0 0 0,0 3 0 0 0,-2-7 0 0 0,0 0 0 0 0,0 0 0 0 0,1 0 0 0 0,-1 1 0 0 0,0-1 0 0 0,1 0 0 0 0,-1 0 0 0 0,1 0 0 0 0,-1 0 0 0 0,1 0 0 0 0,-1-1 0 0 0,1 1 0 0 0,0 0 0 0 0,-1 0 0 0 0,1 0 0 0 0,7 6 0 0 0,-7-6 0 0 0,1 0 0 0 0,-1 1 0 0 0,1-1 0 0 0,-1 1 0 0 0,1-1 0 0 0,-1 1 0 0 0,0-1 0 0 0,0 1 0 0 0,0 0 0 0 0,0 0 0 0 0,0-1 0 0 0,0 1 0 0 0,0 0 0 0 0,0 0 0 0 0,-1 1 0 0 0,11 26 0 0 0,-3-11 0 0 0,-8-17 0 0 0,1 0 0 0 0,-1 1 0 0 0,0-1 0 0 0,0 0 0 0 0,0 0 0 0 0,0 0 0 0 0,0 1 0 0 0,0-1 0 0 0,0 0 0 0 0,0 0 0 0 0,-1 0 0 0 0,1 0 0 0 0,-1 2 0 0 0,1-2 0 0 0,0 0 0 0 0,-1 0 0 0 0,1 0 0 0 0,0 0 0 0 0,0 0 0 0 0,0 0 0 0 0,-1 0 0 0 0,1 1 0 0 0,1-1 0 0 0,-1 0 0 0 0,0 0 0 0 0,0 0 0 0 0,0 0 0 0 0,0 0 0 0 0,1 1 0 0 0,6 10 0 0 0,3 9 0 0 0,-8-17 0 0 0,-1 0 0 0 0,1 0 0 0 0,0 0 0 0 0,0 0 0 0 0,1-1 0 0 0,-1 1 0 0 0,1-1 0 0 0,2 3 0 0 0,11 16 0 0 0,-1 1 0 0 0,-13-20 0 0 0,0 0 0 0 0,1 0 0 0 0,-1 0 0 0 0,-1 1 0 0 0,1-1 0 0 0,0 0 0 0 0,-1 1 0 0 0,0-1 0 0 0,1 1 0 0 0,-1 1 0 0 0,-1-3 0 0 0,1 0 0 0 0,-1 0 0 0 0,1 0 0 0 0,0 0 0 0 0,0 0 0 0 0,0 0 0 0 0,0 0 0 0 0,0 0 0 0 0,0-1 0 0 0,0 1 0 0 0,0-1 0 0 0,-1 0 0 0 0,1 0 0 0 0,0 1 0 0 0,-1-1 0 0 0,1 1 0 0 0,-1-1 0 0 0,1 0 0 0 0,-1 1 0 0 0,1-1 0 0 0,-1 1 0 0 0,0-1 0 0 0,0 1 0 0 0,0-1 0 0 0,0 1 0 0 0,0 1 0 0 0,-1-1 0 0 0,1 0 0 0 0,0 0 0 0 0,0 0 0 0 0,0 0 0 0 0,0 0 0 0 0,0 0 0 0 0,0 0 0 0 0,0 0 0 0 0,1 0 0 0 0,-1 0 0 0 0,1 0 0 0 0,0 0 0 0 0,-1 0 0 0 0,1 0 0 0 0,0 0 0 0 0,0-1 0 0 0,0 1 0 0 0,2 5 0 0 0,-1 7 0 0 0,-2-13 0 0 0,0 0 0 0 0,0 0 0 0 0,0 0 0 0 0,0 1 0 0 0,0-1 0 0 0,0 0 0 0 0,1 0 0 0 0,-1 0 0 0 0,0 0 0 0 0,1 0 0 0 0,-1 0 0 0 0,0 1 0 0 0,1-1 0 0 0,3 5 0 0 0,-1-2 0 0 0,0 0 0 0 0,-1 0 0 0 0,0 0 0 0 0,0 1 0 0 0,0-1 0 0 0,1 4 0 0 0,-2-6 0 0 0,0 1 0 0 0,0-1 0 0 0,0 0 0 0 0,1 0 0 0 0,-1 1 0 0 0,1-1 0 0 0,-1 0 0 0 0,2 1 0 0 0,-1-1 0 0 0,0 0 0 0 0,-1 0 0 0 0,1-1 0 0 0,-1 1 0 0 0,0 0 0 0 0,0 0 0 0 0,0 1 0 0 0,0-1 0 0 0,0 0 0 0 0,0 0 0 0 0,0 2 0 0 0,0-3 0 0 0,-1 1 0 0 0,0-1 0 0 0,1 0 0 0 0,0 1 0 0 0,-1-1 0 0 0,1 0 0 0 0,0 0 0 0 0,-1 0 0 0 0,1 0 0 0 0,0 0 0 0 0,0 0 0 0 0,0 0 0 0 0,0 0 0 0 0,0 0 0 0 0,1 0 0 0 0,-1 0 0 0 0,0 0 0 0 0,0 0 0 0 0,0 0 0 0 0,0 0 0 0 0,0 0 0 0 0,-1 0 0 0 0,1 0 0 0 0,0 0 0 0 0,0 0 0 0 0,-1 0 0 0 0,1 0 0 0 0,-1 1 0 0 0,1-1 0 0 0,-1 0 0 0 0,1 0 0 0 0,-1 1 0 0 0,0-1 0 0 0,1 3 0 0 0,0-1 0 0 0,0 1 0 0 0,0-1 0 0 0,0 0 0 0 0,0 0 0 0 0,2 2 0 0 0,-2-3 0 0 0,0 0 0 0 0,0 0 0 0 0,0 0 0 0 0,-1 0 0 0 0,1 0 0 0 0,0 0 0 0 0,-1 0 0 0 0,0 0 0 0 0,1 1 0 0 0,-1-1 0 0 0,0 0 0 0 0,0 0 0 0 0,0 3 0 0 0,0-5 0 0 0,-1 1 0 0 0,1 0 0 0 0,0-1 0 0 0,0 1 0 0 0,0 0 0 0 0,1-1 0 0 0,-1 1 0 0 0,0 0 0 0 0,0-1 0 0 0,0 1 0 0 0,0 0 0 0 0,1-1 0 0 0,-1 1 0 0 0,0-1 0 0 0,0 1 0 0 0,1 0 0 0 0,-1-1 0 0 0,1 1 0 0 0,-1-1 0 0 0,0 1 0 0 0,1-1 0 0 0,0 1 0 0 0,-1-1 0 0 0,1 1 0 0 0,-1 0 0 0 0,1-1 0 0 0,-1 1 0 0 0,1 0 0 0 0,-1 0 0 0 0,1-1 0 0 0,-1 1 0 0 0,0 0 0 0 0,1 0 0 0 0,-1 0 0 0 0,0-1 0 0 0,0 1 0 0 0,0 0 0 0 0,0 0 0 0 0,1 0 0 0 0,-2 7 0 0 0,1-7 0 0 0,0 0 0 0 0,0 0 0 0 0,0 0 0 0 0,-1 0 0 0 0,1 0 0 0 0,1 0 0 0 0,-1 0 0 0 0,0 0 0 0 0,0-1 0 0 0,0 1 0 0 0,0 0 0 0 0,1 0 0 0 0,-1 0 0 0 0,1 0 0 0 0,-1 0 0 0 0,0 0 0 0 0,1 0 0 0 0,-1-1 0 0 0,1 1 0 0 0,0 0 0 0 0,0 0 0 0 0,15 21 0 0 0,-12-15 0 0 0,1-1 0 0 0,0 0 0 0 0,0 0 0 0 0,0 0 0 0 0,3 1 0 0 0,-6-5 0 0 0,-1 0 0 0 0,1-1 0 0 0,-1 1 0 0 0,1 0 0 0 0,-1 0 0 0 0,1 1 0 0 0,-1-1 0 0 0,0 0 0 0 0,1 2 0 0 0,9 15 0 0 0,-10-17 0 0 0,1 0 0 0 0,-1 0 0 0 0,0-1 0 0 0,0 1 0 0 0,-1 0 0 0 0,1 0 0 0 0,0 0 0 0 0,-1 0 0 0 0,1 0 0 0 0,-1 0 0 0 0,1 1 0 0 0,-1-1 0 0 0,0 0 0 0 0,1 0 0 0 0,-1-1 0 0 0,1 1 0 0 0,-1 0 0 0 0,1 0 0 0 0,0-1 0 0 0,0 1 0 0 0,-1-1 0 0 0,1 1 0 0 0,0 0 0 0 0,1-1 0 0 0,-1 0 0 0 0,1 2 0 0 0,-1-3 0 0 0,-1 0 0 0 0,1 1 0 0 0,0-1 0 0 0,-1 1 0 0 0,1-1 0 0 0,-1 1 0 0 0,1-1 0 0 0,-1 1 0 0 0,1 0 0 0 0,-1-1 0 0 0,1 1 0 0 0,-1 0 0 0 0,1-1 0 0 0,-1 1 0 0 0,0 0 0 0 0,0-1 0 0 0,1 1 0 0 0,-1 0 0 0 0,0 0 0 0 0,0-1 0 0 0,0 1 0 0 0,0 0 0 0 0,0 0 0 0 0,0-1 0 0 0,0 1 0 0 0,0 0 0 0 0,0 0 0 0 0,0-1 0 0 0,0 1 0 0 0,0 0 0 0 0,0 0 0 0 0,-1-1 0 0 0,1 1 0 0 0,0 0 0 0 0,0-1 0 0 0,0 1 0 0 0,0 0 0 0 0,0 0 0 0 0,0 0 0 0 0,1 0 0 0 0,-1 0 0 0 0,0-1 0 0 0,1 1 0 0 0,-1 0 0 0 0,1 0 0 0 0,-1 0 0 0 0,1-1 0 0 0,-1 1 0 0 0,1 0 0 0 0,0-1 0 0 0,-1 1 0 0 0,1 0 0 0 0,0-1 0 0 0,0 1 0 0 0,-1-1 0 0 0,1 1 0 0 0,0-1 0 0 0,0 1 0 0 0,0-1 0 0 0,0 0 0 0 0,10 9 0 0 0,-5-2 0 0 0,-5-5 0 0 0,1 1 0 0 0,0-1 0 0 0,-1 0 0 0 0,1 0 0 0 0,0 0 0 0 0,0 0 0 0 0,0-1 0 0 0,1 1 0 0 0,-1 0 0 0 0,0-1 0 0 0,1 1 0 0 0,0-1 0 0 0,-1 0 0 0 0,0 0 0 0 0,0 0 0 0 0,0 0 0 0 0,0 1 0 0 0,0-1 0 0 0,0 1 0 0 0,0-1 0 0 0,0 1 0 0 0,-1 0 0 0 0,1 0 0 0 0,0 0 0 0 0,0 1 0 0 0,18 15 0 0 0,-16-16 0 0 0,-1 1 0 0 0,1 0 0 0 0,-1-1 0 0 0,0 1 0 0 0,0 0 0 0 0,1 2 0 0 0,10 11 0 0 0,-11-13 0 0 0,1 1 0 0 0,-1 0 0 0 0,0 0 0 0 0,0 0 0 0 0,1 2 0 0 0,18 22 0 0 0,-22-28 0 0 0,1 1 0 0 0,0 0 0 0 0,0 0 0 0 0,-1 0 0 0 0,1-1 0 0 0,0 1 0 0 0,0-1 0 0 0,0 1 0 0 0,0 0 0 0 0,0-1 0 0 0,0 1 0 0 0,0-1 0 0 0,9 7 0 0 0,-5-2 0 0 0,0 0 0 0 0,0 0 0 0 0,1-1 0 0 0,0 1 0 0 0,4 1 0 0 0,28 27 0 0 0,-29-23 0 0 0,-8-9 0 0 0,0 0 0 0 0,0 0 0 0 0,-1 0 0 0 0,1 0 0 0 0,0 0 0 0 0,0 0 0 0 0,0 0 0 0 0,0 0 0 0 0,0 0 0 0 0,0-1 0 0 0,0 1 0 0 0,1 0 0 0 0,16 11 0 0 0,-16-10 0 0 0,0 0 0 0 0,1 0 0 0 0,0 0 0 0 0,-1 0 0 0 0,1 0 0 0 0,0-1 0 0 0,2 1 0 0 0,13 6 0 0 0,-13-6 0 0 0,1 1 0 0 0,-1-1 0 0 0,1 0 0 0 0,0-1 0 0 0,3 1 0 0 0,25 5 218 0 0,-18-4 392 0 0,0 0 0 0 0,0-1 0 0 0,12 0-610 0 0,31-2 0 0 0,-36 0 0 0 0,0 0 0 0 0,0 2 0 0 0,0 1 0 0 0,13 3 0 0 0,-19-3-937 0 0,1 1 1 0 0,10 4 936 0 0,-22-5-827 0 0,1 0 1 0 0,-1 0 0 0 0,1 0 0 0 0,-1 0 0 0 0,0 1-1 0 0,0 0 1 0 0,4 4 826 0 0,3 4-2046 0 0</inkml:trace>
  <inkml:trace contextRef="#ctx0" brushRef="#br1" timeOffset="7">3919 5746 1376 0 0,'0'-16'787'0'0,"6"-3"2290"0"0,-5 18-2277 0 0,-1 1 0 0 0,0 0-32 0 0,0 0-135 0 0,0 0-60 0 0,0 0-11 0 0,0 0-10 0 0,0 0-32 0 0,5-7 2113 0 0,-8 18-2366 0 0,0-1 0 0 0,1 1 1 0 0,1-1-1 0 0,-1 1 0 0 0,2 0 0 0 0,0 10-267 0 0,-2 15 317 0 0,2-9-176 0 0,0-20-76 0 0,1-1 0 0 0,-2 1 0 0 0,1 0 0 0 0,-2 5-65 0 0,2 18 325 0 0,2-17-177 0 0,-2-11-16 0 0,1-3 62 0 0,-3-18-131 0 0,1-9 22 0 0,1 24-81 0 0,0 0 0 0 0,0 0 1 0 0,-1 0-1 0 0,1 0 0 0 0,-1 0 1 0 0,0 0-5 0 0,0 0 8 0 0,0 0 0 0 0,1 0 0 0 0,-1 0 0 0 0,1-1 0 0 0,0 1 0 0 0,0-1-8 0 0,1-7 0 0 0,-1 0 0 0 0,-1 1 1 0 0,0-1-1 0 0,-1-3 0 0 0,-1-30 0 0 0,3 34 0 0 0,0 1 0 0 0,1-1 0 0 0,1 0 0 0 0,0 1 0 0 0,-2 5 10 0 0,0 4 45 0 0,0 1 17 0 0,6 35 245 0 0,-5-30-295 0 0,0 0 0 0 0,0 1 0 0 0,0-1 0 0 0,-1 1 0 0 0,0-1 0 0 0,0 0-1 0 0,0 4-21 0 0,-2 3 15 0 0,1 0 0 0 0,1 0 0 0 0,0 1 0 0 0,0-1 0 0 0,3 10-15 0 0,-2 23 97 0 0,-1-33-304 0 0,0 0 1 0 0,1 0 0 0 0,0 2 205 0 0,0-5-379 0 0,0 0 0 0 0,-1 0 0 0 0,0 0-1 0 0,-1 2 381 0 0,0 13-790 0 0</inkml:trace>
  <inkml:trace contextRef="#ctx0" brushRef="#br1" timeOffset="8">4328 4423 3968 0 0,'0'0'183'0'0,"0"0"99"0"0,0 0 316 0 0,0 0 135 0 0,0 0 31 0 0,0 0-71 0 0,1-7 164 0 0,0 4-588 0 0,0-1-1 0 0,0 0 0 0 0,-1 0 0 0 0,1 0 0 0 0,0-3-268 0 0,3-18 2267 0 0,-3 19-1945 0 0,1 1 0 0 0,-1-1-1 0 0,-1 0 1 0 0,1 1 0 0 0,-1-1 0 0 0,0 0-1 0 0,0 0 1 0 0,-1 0 0 0 0,1 1 0 0 0,-2-4-322 0 0,-4-4 490 0 0,6 12-472 0 0,-1 0 0 0 0,1 0 1 0 0,-1 0-1 0 0,1 1 1 0 0,-1-1-1 0 0,1 0 1 0 0,0 0-1 0 0,0 0 0 0 0,-1 0 1 0 0,1 0-1 0 0,0 0 1 0 0,0 0-1 0 0,0 0 0 0 0,0 0 1 0 0,0 0-1 0 0,0 0 1 0 0,0 0-1 0 0,0 0 1 0 0,1-1-19 0 0,-1-11 121 0 0,-1 12-114 0 0,1 0 0 0 0,0-1 0 0 0,0 1 0 0 0,0 0 0 0 0,0 0-1 0 0,0 0 1 0 0,0-1 0 0 0,0 1 0 0 0,0 0 0 0 0,1 0 0 0 0,-1-1-7 0 0,1 0 8 0 0,-1 0-1 0 0,1 0 1 0 0,-1 0 0 0 0,0 1 0 0 0,0-1-1 0 0,0 0 1 0 0,0 0 0 0 0,0 0 0 0 0,0-1-8 0 0,-1 1-1 0 0,1 1 1 0 0,0-1 0 0 0,0 0-1 0 0,0 0 1 0 0,0 0 0 0 0,0 0-1 0 0,1 0 1 0 0,-1 0 0 0 0,1 0 0 0 0,1-6 38 0 0,0 0 0 0 0,-1 0 1 0 0,0 0-1 0 0,-1 0 1 0 0,1-5-39 0 0,-4-7 0 0 0,2 17 0 0 0,1 0 0 0 0,0 0 0 0 0,-1-1 0 0 0,1 1 0 0 0,0 0 0 0 0,0 0 0 0 0,1-2 0 0 0,-3-18 0 0 0,0 1 0 0 0,1-10 86 0 0,0 25-47 0 0,1 0 1 0 0,-1 1 0 0 0,1-1 0 0 0,1-3-40 0 0,1-59 138 0 0,-2 66-138 0 0,0-1 0 0 0,0 1 0 0 0,-1-1 0 0 0,1 1 0 0 0,-1-1 0 0 0,0 1 0 0 0,0-1 0 0 0,-3-20 0 0 0,0-174 0 0 0,4 193 10 0 0,-1 0-1 0 0,1 0 1 0 0,-1 0-1 0 0,-1 0 1 0 0,1 0-10 0 0,0 1 2 0 0,0 1 0 0 0,0-1-1 0 0,0 0 1 0 0,1 1 0 0 0,-1-1 0 0 0,1 0 0 0 0,0 1 0 0 0,0-1-1 0 0,1-3-1 0 0,0-2 0 0 0,-1 0 0 0 0,0 0 0 0 0,0 0 0 0 0,-1 0 0 0 0,0 0 0 0 0,-1-6 0 0 0,-2-6 0 0 0,0-1 31 0 0,0-12 13 0 0,3 16 5 0 0,0 13-48 0 0,1 0-1 0 0,0 0 1 0 0,0 1 0 0 0,0-1 0 0 0,1 0-1 0 0,0 0 0 0 0,-1 0 0 0 0,1 1 0 0 0,-1 0 0 0 0,0 0 0 0 0,0-1 0 0 0,0-3 0 0 0,-1 4 0 0 0,1 1 0 0 0,0-1 0 0 0,0 0 0 0 0,0 1 0 0 0,0-1 0 0 0,1 0 0 0 0,0-2 0 0 0,1 0 0 0 0,-1 0 0 0 0,-1 0 0 0 0,1 0 0 0 0,-1 0 0 0 0,0 0 0 0 0,0 0 0 0 0,-1-5 0 0 0,0 4 0 0 0,1 0 0 0 0,0 0 0 0 0,0 0 0 0 0,1-6 0 0 0,-1-4 0 0 0,-1 15 0 0 0,1 0 0 0 0,0 0 0 0 0,0 1 0 0 0,0-1 0 0 0,0 0 0 0 0,0 0 0 0 0,0 1 0 0 0,0-1 0 0 0,1 0 0 0 0,0-1 0 0 0,-1 0 0 0 0,1-1 0 0 0,0 1 0 0 0,-1 0 0 0 0,1-1 0 0 0,-1 1 0 0 0,0-2 0 0 0,0 3 0 0 0,-1 0 0 0 0,2 0 0 0 0,-1-1 0 0 0,0 1 0 0 0,0 0 0 0 0,1 0 0 0 0,-1 0 0 0 0,1 0 0 0 0,0-1 0 0 0,-1 1 0 0 0,1 0 0 0 0,0 0 0 0 0,0 1 0 0 0,-1 0 0 0 0,1-1 0 0 0,-1 1 0 0 0,1 0 0 0 0,-1 0 0 0 0,0-1 0 0 0,0 1 0 0 0,0 0 0 0 0,0 0 0 0 0,0-1 0 0 0,0 1 0 0 0,0-1 0 0 0,1-9 0 0 0,-1 6 1 0 0,0 0 0 0 0,-1 0 0 0 0,1 0 0 0 0,-1 0 0 0 0,0-1-1 0 0,0 4 6 0 0,-16-20 223 0 0,16 22-149 0 0,1 0 16 0 0,0 0 8 0 0,0 0 35 0 0,-3 1-123 0 0,0 1 1 0 0,0-1-1 0 0,-1 1 0 0 0,1 0 1 0 0,0 0-1 0 0,1 1 0 0 0,-1-1 1 0 0,0 1-1 0 0,0 0-16 0 0,-4 6 54 0 0,0 0 0 0 0,1 0 0 0 0,0 1 0 0 0,0 0 0 0 0,1 0 0 0 0,1 0 0 0 0,-4 10-54 0 0,-25 66-89 0 0,14-50 178 0 0,3 7-89 0 0,10-24 0 0 0,5-16 0 0 0,0-1 0 0 0,0 1 0 0 0,1-1 0 0 0,-1 1 0 0 0,0 0 0 0 0,1-1 0 0 0,0 1 0 0 0,-1 2 0 0 0,1 1 22 0 0,-1-1 0 0 0,-1 1 0 0 0,1-1 0 0 0,-1 0 0 0 0,0 1 0 0 0,0-1-22 0 0,0 2 28 0 0,-1-1-6 0 0,0 0 0 0 0,0-1 0 0 0,0 1 0 0 0,-2 1-22 0 0,3-4-2 0 0,-1 1 0 0 0,1-1 0 0 0,0 1 0 0 0,0-1 0 0 0,0 1 0 0 0,1 0 0 0 0,-1 0 0 0 0,1-1 0 0 0,0 1 0 0 0,0 0 0 0 0,0 0 0 0 0,1 3 2 0 0,-10 47 52 0 0,10-52-46 0 0,0-1-1 0 0,0 0 0 0 0,0 0 0 0 0,-1 0 0 0 0,1 0 1 0 0,-1 1-1 0 0,1-1 0 0 0,-1 0 0 0 0,1 0 0 0 0,-1 0 1 0 0,1 0-1 0 0,-1 0 0 0 0,0 0-5 0 0,-6 11 8 0 0,-5 10 134 0 0,11-21-135 0 0,1 1 0 0 0,-1-1 0 0 0,1 0 1 0 0,-1 0-1 0 0,1 0 0 0 0,-1-1 0 0 0,0 1 1 0 0,1 0-1 0 0,-1 0 0 0 0,0 0 0 0 0,0 0 1 0 0,0-1-1 0 0,0 1 0 0 0,0 0 0 0 0,0 0-7 0 0,1-1-2 0 0,0 0 2 0 0,-1 0 0 0 0,1 0 0 0 0,0 0 0 0 0,-1 1 0 0 0,1-1 0 0 0,0 0 0 0 0,-1 0 0 0 0,1 0 0 0 0,0 1 0 0 0,-1-1 0 0 0,1 0 0 0 0,0 0 0 0 0,0 1 0 0 0,-1-1 0 0 0,1 0 0 0 0,0 1 0 0 0,0-1 0 0 0,0 0 0 0 0,-1 1 0 0 0,1-1 0 0 0,0 0 0 0 0,0 1 0 0 0,0-1 0 0 0,0 1 0 0 0,0-1 0 0 0,0 0 0 0 0,0 1 0 0 0,0-1 0 0 0,0 1 0 0 0,-1 0 0 0 0,-5 11-4 0 0,4-10 21 0 0,1 0 0 0 0,0 0 0 0 0,-1 0 0 0 0,1-1 0 0 0,-1 1 0 0 0,1 0 0 0 0,-1-1 0 0 0,0 1 0 0 0,1-1 0 0 0,-3 1-17 0 0,-13 9-2 0 0,16-11-78 0 0,1 0 2 0 0,0 0-46 0 0,0 0-39 0 0,0 0-12 0 0,0 0-222 0 0,0 0-931 0 0,0 0-410 0 0,0 0-78 0 0</inkml:trace>
  <inkml:trace contextRef="#ctx0" brushRef="#br1" timeOffset="9">4268 4116 2760 0 0,'6'16'2084'0'0,"-5"-13"-1715"0"0,-1-1 1 0 0,0 1-1 0 0,0 0 0 0 0,0 0 1 0 0,0 0-1 0 0,0-1 0 0 0,-1 1 1 0 0,0 2-370 0 0,-1 10 826 0 0,2 38 1757 0 0,5-39-1937 0 0,-4-13-588 0 0,-1 0 0 0 0,1 1 0 0 0,-1-1 0 0 0,1 1 0 0 0,-1-1 0 0 0,1 1 0 0 0,-1 0 0 0 0,0-1 0 0 0,1 2-58 0 0,-1 2 121 0 0,-1 7 220 0 0,2 0-1 0 0,-1-1 1 0 0,2 1-1 0 0,-1 0 1 0 0,2 3-341 0 0,0 0 245 0 0,-2-11-155 0 0,0 0 0 0 0,-1 0-1 0 0,2 0 1 0 0,-1 0 0 0 0,0 0 0 0 0,2 3-90 0 0,0-1 121 0 0,-1-1 1 0 0,0 1-1 0 0,0 0 1 0 0,-1 0 0 0 0,1 3-122 0 0,8 25 413 0 0,2-4 64 0 0,5 17-477 0 0,-16-42 9 0 0,0 0-1 0 0,0 0 0 0 0,-1 0 1 0 0,0 0-1 0 0,1 0 0 0 0,-2 1-8 0 0,1 0 4 0 0,3 0 6 0 0,2 1 7 0 0,-6-5-57 0 0,1-1 29 0 0,-1 0-109 0 0,1-1-1075 0 0,0 0-4266 0 0</inkml:trace>
  <inkml:trace contextRef="#ctx0" brushRef="#br1" timeOffset="10">4054 3411 6448 0 0,'-5'0'88'0'0,"6"-1"153"0"0,0 0 71 0 0,-10 1-207 0 0,8 0 277 0 0,1 0 108 0 0,0 0 20 0 0,1 0-68 0 0,6 0-220 0 0,-6 0 164 0 0,-1 0 102 0 0,0 0 22 0 0,0 0-68 0 0,-7 2-276 0 0,-45 6-166 0 0,29-3 0 0 0,13-2 0 0 0,1-1 0 0 0,-2-1 0 0 0,1 1 0 0 0,0-2 0 0 0,0 1 0 0 0,-110-9 2048 0 0,113 7-2048 0 0,0 0 0 0 0,0-1 0 0 0,0 0 0 0 0,-6-2 0 0 0,-18-5 0 0 0,26 8-588 0 0,4 1-2474 0 0,1 0-1072 0 0</inkml:trace>
  <inkml:trace contextRef="#ctx0" brushRef="#br1" timeOffset="11">4041 3303 10136 0 0,'0'0'230'0'0,"0"0"30"0"0,-4 0 258 0 0,1 0-470 0 0,0 1 188 0 0,6 1 321 0 0,-2-1-476 0 0,0 0 0 0 0,1 0 0 0 0,-1 0 0 0 0,0 0 0 0 0,0 0 0 0 0,0 1-1 0 0,0-1 1 0 0,0 0 0 0 0,0 0 0 0 0,0 1 0 0 0,-1-1 0 0 0,1 1 0 0 0,0-1 0 0 0,-1 0 0 0 0,1 1 0 0 0,-1 1-81 0 0,1-3 6 0 0,-1 1 0 0 0,0 0 0 0 0,0-1 1 0 0,0 1-1 0 0,0 0 0 0 0,0 0 1 0 0,0-1-1 0 0,0 1 0 0 0,0 0 0 0 0,0 0 1 0 0,0 0-1 0 0,0-1 0 0 0,0 1 1 0 0,0 0-1 0 0,-1-1 0 0 0,1 1 0 0 0,0 0 1 0 0,-1 0-1 0 0,1-1 0 0 0,0 1 1 0 0,-1-1-1 0 0,1 1 0 0 0,-1 0 0 0 0,1-1-6 0 0,-6 11 292 0 0,5-9-232 0 0,0 1 0 0 0,0-1 0 0 0,0 0 0 0 0,0 1 0 0 0,0-1-1 0 0,-1 0 1 0 0,1 0 0 0 0,-1 0 0 0 0,0 0 0 0 0,0 0 0 0 0,0 0 0 0 0,0 0 0 0 0,0-1-1 0 0,0 1 1 0 0,0-1 0 0 0,0 1 0 0 0,-1-1 0 0 0,1 0 0 0 0,-2 1-60 0 0,0 0 67 0 0,0 0-1 0 0,0 1 1 0 0,0-1 0 0 0,0 1 0 0 0,1 0 0 0 0,0 0 0 0 0,-1 1-67 0 0,2-2 0 0 0,-1 0 0 0 0,1 1 0 0 0,-1-1 0 0 0,0 0 0 0 0,1-1 0 0 0,-1 1 0 0 0,0 0 0 0 0,0-1 0 0 0,0 0 0 0 0,-2 1 0 0 0,2-1 0 0 0,0 0 0 0 0,0 1 0 0 0,0-1 0 0 0,0 1 0 0 0,1-1 0 0 0,-1 1 0 0 0,0 0 0 0 0,1 0 0 0 0,-1 1 0 0 0,1-1 0 0 0,-1 0 0 0 0,0 2 0 0 0,0-1 0 0 0,0 0 0 0 0,0 0 0 0 0,-1-1 0 0 0,0 1 0 0 0,1-1 0 0 0,-3 1 0 0 0,2-1 0 0 0,1 0 0 0 0,-1 0 0 0 0,1 1 0 0 0,0-1 0 0 0,0 1 0 0 0,0-1 0 0 0,0 1 0 0 0,0 0 0 0 0,-1 2 0 0 0,1-1-276 0 0,0 0 0 0 0,-1-1 1 0 0,1 1-1 0 0,-1-1 0 0 0,1 0 1 0 0,-1 0-1 0 0,-2 0 276 0 0,5-1-3349 0 0,1 2-988 0 0</inkml:trace>
  <inkml:trace contextRef="#ctx0" brushRef="#br1" timeOffset="12">4372 3467 2760 0 0,'9'0'29'0'0,"-6"0"55"0"0,-4 0 284 0 0,-1 0 716 0 0,2 0 367 0 0,2 0 70 0 0,42 3 2318 0 0,-10-6-1695 0 0,0 3-1610 0 0,-12 1 223 0 0,0 0 0 0 0,7-3-757 0 0,-6 1 0 0 0,23 0 0 0 0,-28 2 0 0 0,0-1 0 0 0,0-1 0 0 0,12-3 0 0 0,-21 3 0 0 0,-5 0 0 0 0,1 0 0 0 0,0 0 0 0 0,-1 1 0 0 0,1 0 0 0 0,0 0 0 0 0,-1 0 0 0 0,1 0 0 0 0,0 1 0 0 0,-1 0 0 0 0,5-2 0 0 0,2 0 0 0 0,12-3 0 0 0,-18 3-659 0 0,-6-1-899 0 0,-8-1-1745 0 0,9 3 3212 0 0,-12-2-1954 0 0</inkml:trace>
  <inkml:trace contextRef="#ctx0" brushRef="#br1" timeOffset="13">4621 3348 4608 0 0,'0'0'101'0'0,"0"0"22"0"0,1 0 5 0 0,1 1-86 0 0,12 0 184 0 0,-13-1 499 0 0,-1 0 246 0 0,0 0 42 0 0,-9 4 1666 0 0,7-2-2617 0 0,1-1 0 0 0,0 1 1 0 0,-1-1-1 0 0,1 0 1 0 0,-1 1-1 0 0,1-1 0 0 0,-1 0 1 0 0,0 0-1 0 0,1 0 1 0 0,-2 0-63 0 0,-13 9 64 0 0,-3 3 899 0 0,15-11-797 0 0,1 0 0 0 0,-1 1 0 0 0,1-1 0 0 0,0 1 0 0 0,0 0 1 0 0,-2 2-167 0 0,3-4 1 0 0,1 0 1 0 0,-1 1-1 0 0,0-1 1 0 0,1 0 0 0 0,-1 0-1 0 0,0 0 1 0 0,0 0 0 0 0,0-1-1 0 0,0 1 1 0 0,0 0-1 0 0,-1 0-1 0 0,-3 1-1 0 0,-44 16 1 0 0,34-14 0 0 0,5 3-18 0 0,10-6 26 0 0,0-1 0 0 0,0 1 1 0 0,0 0-1 0 0,0 0 0 0 0,0-1 0 0 0,0 1 0 0 0,0-1 0 0 0,0 1 0 0 0,-1-1 0 0 0,1 1 1 0 0,0-1-9 0 0,-9 1 96 0 0,-16 4 1768 0 0,26-5-1864 0 0,-1 0 0 0 0,1 0 1 0 0,0 0-1 0 0,0 0 1 0 0,0 0-1 0 0,0 0 1 0 0,-1 0-1 0 0,1 1 1 0 0,0-1-1 0 0,0 0 0 0 0,0 0 1 0 0,0 0-1 0 0,0 0 1 0 0,-1 0-1 0 0,1 0 1 0 0,0 0-1 0 0,0 1 1 0 0,0-1-1 0 0,0 0 0 0 0,0 0 1 0 0,0 0-1 0 0,0 0 1 0 0,0 0-1 0 0,0 1 1 0 0,-1-1-1 0 0,1 0 1 0 0,0 0-1 0 0,0 0 0 0 0,0 0 1 0 0,0 1-1 0 0,0-1 1 0 0,0 0-1 0 0,0 0 1 0 0,0 0-1 0 0,0 0 1 0 0,0 1-1 0 0,7 2 0 0 0,7 5 0 0 0,-11-7 0 0 0,-2 0 0 0 0,1 5 0 0 0,2-2 0 0 0,16 3 0 0 0,100 30 2047 0 0,-85-30-2047 0 0,-13 0 0 0 0,-8-4-6 0 0,-14-3 10 0 0,1 0 0 0 0,-1-1 0 0 0,1 1 0 0 0,0 0 0 0 0,-1 0 0 0 0,1 0 0 0 0,0 0-1 0 0,-1 0 1 0 0,1 0 0 0 0,0 0 0 0 0,-1 1 0 0 0,1-1 0 0 0,0 0 0 0 0,-1 0 0 0 0,1 0 0 0 0,-1 1 0 0 0,1-1 0 0 0,0 0 0 0 0,-1 1-1 0 0,1-1-3 0 0,1 1 371 0 0,9-1 626 0 0,9 2-3182 0 0,-9-2 1163 0 0</inkml:trace>
  <inkml:trace contextRef="#ctx0" brushRef="#br1" timeOffset="14">5257 2953 10136 0 0,'-2'-14'1008'0'0,"1"12"-945"0"0,1-1 1 0 0,0 0-1 0 0,0 0 1 0 0,0 1 0 0 0,0-1-1 0 0,0 0 1 0 0,0 1-1 0 0,1-1 1 0 0,-1 0-1 0 0,1 1 1 0 0,0-1 0 0 0,0 1-1 0 0,0-1 1 0 0,0 1-1 0 0,0-1 1 0 0,2-1-64 0 0,-3 3 511 0 0,0 1-466 0 0,1-1 1 0 0,-1 1-1 0 0,0-1 1 0 0,0 1-1 0 0,1-1 1 0 0,-1 1-1 0 0,0 0 1 0 0,1-1-1 0 0,-1 1 1 0 0,0-1-1 0 0,1 1 1 0 0,-1 0-1 0 0,1-1 1 0 0,-1 1-1 0 0,0 0 1 0 0,1-1-1 0 0,-1 1 1 0 0,1 0-1 0 0,-1 0 1 0 0,1 0-1 0 0,-1-1 1 0 0,1 1-1 0 0,-1 0 1 0 0,1 0-1 0 0,0 0 1 0 0,-1 0-1 0 0,1 0 1 0 0,-1 0-1 0 0,1 0 1 0 0,-1 0-1 0 0,1 0 1 0 0,0 0-46 0 0,18 3 1200 0 0,-11 0-1200 0 0,-1 1 0 0 0,1 0 0 0 0,-1 0 0 0 0,1 1 0 0 0,-1 0 0 0 0,-1 0 0 0 0,1 1 0 0 0,-1 0 0 0 0,5 5 0 0 0,18 19 0 0 0,-21-23 0 0 0,-1 1 0 0 0,0-1 0 0 0,0 2 0 0 0,0-1 0 0 0,2 6 0 0 0,-2-3 0 0 0,-1 1 0 0 0,0 0 0 0 0,-1 1 0 0 0,0-1 0 0 0,-1 1 0 0 0,0 0 0 0 0,-1 0 0 0 0,1 9 0 0 0,-4-15 136 0 0,0 0 1 0 0,-1-1-1 0 0,1 1 1 0 0,-2 0-1 0 0,1-1 1 0 0,0 1-1 0 0,-1-1 1 0 0,-1 1-1 0 0,1-1 1 0 0,-1 0-1 0 0,0 0 1 0 0,0 0-1 0 0,0 0 1 0 0,-1-1-1 0 0,-2 3-136 0 0,-1 1 0 0 0,6-8 0 0 0,0 1 0 0 0,0-1 0 0 0,0 1 0 0 0,-1-1 0 0 0,1 0 0 0 0,0 1 0 0 0,-1-1 0 0 0,1 0 0 0 0,-1 0 0 0 0,0 0 0 0 0,1 0 0 0 0,-1 0 0 0 0,0 0 0 0 0,1-1 0 0 0,-2 1 0 0 0,3-1 0 0 0,-1 1 0 0 0,1-1 0 0 0,0 0 0 0 0,-1 0 0 0 0,1 0 0 0 0,0 0 0 0 0,-1 1 0 0 0,1-1 0 0 0,0 0 0 0 0,-1 0 0 0 0,1 0 0 0 0,0 0 0 0 0,-1 0 0 0 0,1 0 0 0 0,0 0 0 0 0,-1 0 0 0 0,1 0 0 0 0,-1 0 0 0 0,1 0 0 0 0,0 0 0 0 0,-1 0 0 0 0,1 0 0 0 0,0-1 0 0 0,-1 1 0 0 0,1 0 0 0 0,0 0 0 0 0,0 0 0 0 0,-1 0 0 0 0,1-1 0 0 0,0 1 0 0 0,-1 0 0 0 0,1 0 0 0 0,0-1 0 0 0,0 1 0 0 0,-1 0 0 0 0,1 0 0 0 0,0-1 0 0 0,0 1 0 0 0,-1 0 0 0 0,0-1 0 0 0,0 0 0 0 0,0 1 0 0 0,0-1 0 0 0,0 0 0 0 0,1 0 0 0 0,-1 0 0 0 0,0 1 0 0 0,1-1 0 0 0,-1 0 0 0 0,0 0 0 0 0,1 0 0 0 0,-1 0 0 0 0,1 0 0 0 0,-1 0 0 0 0,1-1 0 0 0,0 1 0 0 0,-1 0 0 0 0,1 0 0 0 0,0 0 0 0 0,0 0 0 0 0,0 0 0 0 0,0 0 0 0 0,0-1 0 0 0,0 1 0 0 0,0 0 0 0 0,0 0 0 0 0,0 0 0 0 0,1-1 0 0 0,1-4 0 0 0,0 0 0 0 0,0 1 0 0 0,1-1 0 0 0,0 1 0 0 0,2-3 0 0 0,2-6 0 0 0,43-70 72 0 0,-25 45 1832 0 0,26-33-1904 0 0,-42 59-329 0 0,4-3-201 0 0,0 0 0 0 0,1 0-1 0 0,10-8 531 0 0,-20 21 0 0 0,1 1-72 0 0,-4 1-298 0 0,-1 1-118 0 0,0 0-1011 0 0,0 0-3959 0 0</inkml:trace>
  <inkml:trace contextRef="#ctx0" brushRef="#br1" timeOffset="15">5186 3502 6448 0 0,'0'0'141'0'0,"0"0"23"0"0,0 0 13 0 0,13-9 1469 0 0,-10 7-1345 0 0,0 0 0 0 0,0 0 0 0 0,0 0 0 0 0,0 0 1 0 0,0 0-1 0 0,0 1 0 0 0,0-1 0 0 0,0 1 0 0 0,1 0 0 0 0,-1 0 1 0 0,1 0-1 0 0,-1 0 0 0 0,1 1 0 0 0,-1-1 0 0 0,1 1 0 0 0,-1 0 1 0 0,4 0-302 0 0,14 0 1182 0 0,10 1 198 0 0,28-5-1380 0 0,15-3 1172 0 0,-38 5-508 0 0,0-3 1 0 0,0-1-1 0 0,10-4-664 0 0,-12 1 0 0 0,1 1 0 0 0,30-3 0 0 0,-30 5 0 0 0,-30 5 0 0 0,-4 1 0 0 0,-1-1 0 0 0,1 1 0 0 0,0 0 0 0 0,0 0 0 0 0,0-1 0 0 0,0 1 0 0 0,0 0 0 0 0,0 0 0 0 0,0 0 0 0 0,0 0 0 0 0,0 0 0 0 0,-1 0 0 0 0,1 0 0 0 0,0 1 0 0 0,0-1 0 0 0,0 0 0 0 0,1 0 0 0 0,3 2-201 0 0,-4-2-850 0 0,-1 0-385 0 0,0 0-862 0 0,0 0-3155 0 0</inkml:trace>
  <inkml:trace contextRef="#ctx0" brushRef="#br1" timeOffset="16">5341 3686 11976 0 0,'0'0'266'0'0,"0"0"44"0"0,0 0 15 0 0,0 0-26 0 0,0 0-127 0 0,0 0 204 0 0,0 0 110 0 0,0 0 24 0 0,0 0-68 0 0,0 13 166 0 0,-2 146 1928 0 0,1-146-2251 0 0,0 1 0 0 0,-1 0 0 0 0,-1 0 0 0 0,-1 1-285 0 0,-5 31-23 0 0,7-38 23 0 0,40-47 0 0 0,1-8-15 0 0,-28 32-315 0 0,1 0 1 0 0,0 1 0 0 0,1 1-1 0 0,0 0 1 0 0,2 1-1 0 0,10-8 330 0 0,-3 5 0 0 0,14-9 0 0 0,-36 24 0 0 0,0 0 0 0 0,1 0 0 0 0,-1 0 0 0 0,0 0 0 0 0,0-1 0 0 0,0 1 0 0 0,0 0 0 0 0,0 0 0 0 0,1 0 0 0 0,-1 0 0 0 0,0 0 0 0 0,0 0 0 0 0,0-1 0 0 0,1 1 0 0 0,-1 0 0 0 0,0 0 0 0 0,0 0 0 0 0,0 0 0 0 0,1 0 0 0 0,-1 0 0 0 0,0 0 0 0 0,0 0 0 0 0,0 0 0 0 0,1 0 0 0 0,-1 0 0 0 0,0 0 0 0 0,0 0 0 0 0,0 0 0 0 0,1 0 0 0 0,-1 0 0 0 0,0 0 0 0 0,0 1 0 0 0,0-1 0 0 0,1 0 0 0 0,-1 0 0 0 0,0 0 0 0 0,0 0 0 0 0,0 0 0 0 0,0 0 0 0 0,1 0 0 0 0,-1 1 0 0 0,0-1 0 0 0,0 0 0 0 0,0 0 0 0 0,0 0 0 0 0,0 0 0 0 0,0 1 0 0 0,1-1 0 0 0,-1 0 0 0 0,0 0 0 0 0,0 0 0 0 0,0 1 0 0 0,0-1 0 0 0,0 0 0 0 0,0 0 0 0 0,0 0 0 0 0,-2 9 0 0 0,2-9 0 0 0,-5 8 0 0 0,0-1 0 0 0,0 0 0 0 0,-1 0 0 0 0,0 0 0 0 0,0 0 0 0 0,-1-1 0 0 0,0-1 0 0 0,-2 3 0 0 0,-2 0 0 0 0,2 1 0 0 0,-1 0 0 0 0,-4 6 0 0 0,-5 2 0 0 0,16-15 0 0 0,1 0 0 0 0,-1 0 0 0 0,0 0 0 0 0,1 0 0 0 0,-1 1 0 0 0,1 0 0 0 0,0-1 0 0 0,0 1 0 0 0,0 0 0 0 0,1-2 0 0 0,1-1 0 0 0,0 1 0 0 0,0-1 0 0 0,0 1 0 0 0,0-1 0 0 0,-1 1 0 0 0,1-1 0 0 0,0 0 0 0 0,0 1 0 0 0,0-1 0 0 0,0 1 0 0 0,0-1 0 0 0,0 1 0 0 0,0-1 0 0 0,0 1 0 0 0,1-1 0 0 0,-1 1 0 0 0,0-1 0 0 0,0 1 0 0 0,0-1 0 0 0,0 0 0 0 0,1 1 0 0 0,-1-1 0 0 0,0 1 0 0 0,0-1 0 0 0,1 0 0 0 0,-1 1 0 0 0,0-1 0 0 0,1 1 0 0 0,-1-1 0 0 0,0 0 0 0 0,1 0 0 0 0,-1 1 0 0 0,1-1 0 0 0,-1 0 0 0 0,0 0 0 0 0,1 1 0 0 0,-1-1 0 0 0,1 0 0 0 0,-1 0 0 0 0,1 0 0 0 0,-1 0 0 0 0,1 0 0 0 0,0 1 0 0 0,11 5 67 0 0,1-1 0 0 0,0 0 0 0 0,0-1 0 0 0,0 0 0 0 0,0-1 0 0 0,7 0-67 0 0,94 14 1189 0 0,-87-11-3297 0 0,-12-3-4030 0 0</inkml:trace>
  <inkml:trace contextRef="#ctx0" brushRef="#br0" timeOffset="17">4184 3847 6448 0 0,'0'0'141'0'0,"0"0"23"0"0,0 0 13 0 0,1-1 55 0 0,-17 5 4181 0 0,5 0-4217 0 0,-1-1-1 0 0,-1 0 1 0 0,-6 0-196 0 0,17-3 510 0 0,-19 0 98 0 0,40-13-608 0 0,-4 7 0 0 0,0 1 0 0 0,1 1 0 0 0,0 0 0 0 0,5 1 0 0 0,-17 2 0 0 0,11-4 0 0 0,-4 5 0 0 0,-121 2 1914 0 0,109-2-2610 0 0,1 0-257 0 0,0 0-58 0 0,0 0-11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42:01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 1840 0 0,'3'0'256'0'0,"0"0"-887"0"0,6 0 8399 0 0,-6 0-6883 0 0,-2 0-739 0 0,-1 0-2 0 0,0 0-8 0 0,0 0-32 0 0,0 0-10 0 0,0 0-4 0 0,0 0-1 0 0,0 0 7 0 0,0 0 7 0 0,23 0 502 0 0,-18 0-392 0 0,0 2 0 0 0,0-1 0 0 0,0 0 1 0 0,-1 1-1 0 0,1 0 0 0 0,0 0 0 0 0,0 1-213 0 0,-4-3 295 0 0,0 0-262 0 0,-1 0 0 0 0,0 0 0 0 0,0 0 1 0 0,0 1-1 0 0,1-1 0 0 0,-1 0 0 0 0,0 0 1 0 0,0 0-1 0 0,1 0 0 0 0,-1 0 0 0 0,0 0 0 0 0,0 0 1 0 0,0 0-1 0 0,1 0 0 0 0,-1 0 0 0 0,0 1 1 0 0,0-1-1 0 0,0 0 0 0 0,0 0 0 0 0,1 0 1 0 0,-1 0-1 0 0,0 1 0 0 0,0-1 0 0 0,0 0 1 0 0,0 0-1 0 0,0 0 0 0 0,0 1 0 0 0,0-1 1 0 0,1 0-34 0 0,-3 5 201 0 0,1-4-175 0 0,1 1 0 0 0,-1 0 0 0 0,1-1 0 0 0,-1 1 1 0 0,0-1-1 0 0,0 1 0 0 0,0-1 0 0 0,0 0 1 0 0,0 1-1 0 0,0-1 0 0 0,0 0 0 0 0,0 1 1 0 0,0-1-1 0 0,0 0 0 0 0,-1 0 0 0 0,1 0 0 0 0,-1 0 1 0 0,1 0-1 0 0,0 0 0 0 0,-1-1 0 0 0,0 1 1 0 0,1 0-1 0 0,-1-1 0 0 0,1 1 0 0 0,-1-1 1 0 0,0 0-1 0 0,1 1 0 0 0,-1-1 0 0 0,0 0 1 0 0,1 0-1 0 0,-1 0 0 0 0,0 0 0 0 0,0-1-26 0 0,0 1 15 0 0,1 0 0 0 0,-1 0 0 0 0,1-1-1 0 0,-1 1 1 0 0,0 0 0 0 0,1-1 0 0 0,-1 0 0 0 0,1 1 0 0 0,-2-2-15 0 0,-2 0 22 0 0,-7-7 85 0 0,11 9-96 0 0,1-1-1 0 0,-1 1 1 0 0,0 0 0 0 0,1 0-1 0 0,-1-1 1 0 0,1 1 0 0 0,-1-1 0 0 0,1 1-1 0 0,-1 0 1 0 0,1-1 0 0 0,0 1 0 0 0,-1-1-1 0 0,1 1 1 0 0,-1-1 0 0 0,1 1-1 0 0,0-1 1 0 0,-1 1 0 0 0,1-1 0 0 0,0 1-1 0 0,0-1 1 0 0,0 1 0 0 0,-1-1 0 0 0,1 0-1 0 0,0 1 1 0 0,0-1 0 0 0,0 1-1 0 0,0-1 1 0 0,0 0-11 0 0,-1-6 80 0 0,1 6-77 0 0,0 0 0 0 0,0 0-1 0 0,1 0 1 0 0,-1 0 0 0 0,1 1 0 0 0,-1-1 0 0 0,1 0 0 0 0,-1 0-1 0 0,1 1 1 0 0,-1-1 0 0 0,1 0 0 0 0,0 1 0 0 0,-1-1 0 0 0,1 1 0 0 0,0-1-1 0 0,-1 1 1 0 0,1-1 0 0 0,0 1 0 0 0,0-1 0 0 0,0 1 0 0 0,0-1-3 0 0,15-7 24 0 0,-16 8-30 0 0,6-3 3 0 0,-1 1 0 0 0,1 0-1 0 0,0 0 1 0 0,5-1 3 0 0,1 2 71 0 0,1 0 0 0 0,-1 0 0 0 0,1 2-71 0 0,-12-2 36 0 0,-1 1 0 0 0,1 0 0 0 0,0 0 0 0 0,-1 0 0 0 0,1 0 0 0 0,0 1 0 0 0,-1-1 0 0 0,1 0-1 0 0,0 0 1 0 0,-1 0 0 0 0,1 0 0 0 0,0 1 0 0 0,-1-1 0 0 0,1 0 0 0 0,0 1 0 0 0,0-1-36 0 0,-1 1 37 0 0,0-1 0 0 0,0 0 0 0 0,0 1 0 0 0,0-1 0 0 0,0 1 0 0 0,0-1 0 0 0,0 0 0 0 0,0 1 0 0 0,0-1 0 0 0,0 1 0 0 0,0-1 0 0 0,0 0 0 0 0,0 1 0 0 0,0-1 0 0 0,0 0 0 0 0,0 1 0 0 0,0-1 0 0 0,0 1 0 0 0,0-1 0 0 0,-1 0 1 0 0,1 1-1 0 0,0-1 0 0 0,0 0 0 0 0,-1 1 0 0 0,1-1 0 0 0,0 0-37 0 0,-1 1 230 0 0,1-1-15 0 0,-15 11 122 0 0,13-10-314 0 0,0 0-1 0 0,0 0 0 0 0,0 0 0 0 0,-1 0 0 0 0,1-1 0 0 0,0 1 0 0 0,0-1 1 0 0,0 1-1 0 0,-1-1 0 0 0,1 0 0 0 0,-2 0-22 0 0,-35-8 132 0 0,37 8-209 0 0,2 0-4 0 0,0 0-127 0 0,2 0-564 0 0,7 0-247 0 0,8 0-47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17:43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55 262 11312 0 0,'13'1'256'0'0,"-10"0"34"0"0,1 12 47 0 0,-3-12-322 0 0,-1 0 0 0 0,0 0-1 0 0,1-1 1 0 0,-1 1 0 0 0,0 0 0 0 0,1 0 0 0 0,-1 0 0 0 0,0-1 0 0 0,0 1-1 0 0,0 0 1 0 0,1 0 0 0 0,-1 0 0 0 0,0 0 0 0 0,0 0 0 0 0,0-1 0 0 0,-1 1 0 0 0,1 0-1 0 0,0 0 1 0 0,0 0 0 0 0,0 0 0 0 0,-1-1 0 0 0,1 1 0 0 0,0 0 0 0 0,-1 0-15 0 0,-6 13 46 0 0,5-12-26 0 0,1 1 0 0 0,-1-1 0 0 0,1 1 0 0 0,0-1 1 0 0,0 1-1 0 0,0 0 0 0 0,0-1 0 0 0,1 1 0 0 0,-1 0 0 0 0,1 0 0 0 0,-1 0 1 0 0,1 0-21 0 0,0-1 11 0 0,0-1 1 0 0,0 1 0 0 0,-1 0 0 0 0,1-1 0 0 0,-1 1-1 0 0,1-1 1 0 0,-1 1 0 0 0,1-1 0 0 0,-1 1-1 0 0,0-1 1 0 0,0 1 0 0 0,0-1 0 0 0,0 1 0 0 0,0-1-12 0 0,0 0 10 0 0,0 1 1 0 0,0-1 0 0 0,0 0 0 0 0,0 0 0 0 0,1 1 0 0 0,-1-1-1 0 0,0 1 1 0 0,1-1 0 0 0,-1 1 0 0 0,1-1 0 0 0,0 1 0 0 0,-1-1-1 0 0,1 1 1 0 0,0-1 0 0 0,0 1 0 0 0,0-1 0 0 0,0 1 0 0 0,0 0-11 0 0,0 0 54 0 0,0 0 0 0 0,0 0 1 0 0,0 0-1 0 0,-1 0 0 0 0,1 1 1 0 0,0-1-1 0 0,-1 0 0 0 0,0 0 1 0 0,0 0-1 0 0,1-1 0 0 0,-2 2-54 0 0,1-1 101 0 0,1-1 0 0 0,-1 1-1 0 0,0 0 1 0 0,0 0 0 0 0,1 0 0 0 0,-1 0-1 0 0,1 0 1 0 0,0 0 0 0 0,0 0 0 0 0,0 0-1 0 0,-1 0 1 0 0,2 0 0 0 0,-1 0 0 0 0,0 1-101 0 0,2 3 210 0 0,-2-6-180 0 0,1 1 0 0 0,-1 0-1 0 0,0-1 1 0 0,0 1 0 0 0,1 0 0 0 0,-1-1-1 0 0,0 1 1 0 0,0-1 0 0 0,0 1-1 0 0,0 0 1 0 0,0-1 0 0 0,0 1-1 0 0,0 0 1 0 0,0-1 0 0 0,0 1-1 0 0,0 0 1 0 0,0-1 0 0 0,-1 1 0 0 0,1 0-1 0 0,0-1 1 0 0,0 1 0 0 0,-1-1-1 0 0,1 1 1 0 0,0 0 0 0 0,-1-1-1 0 0,1 1 1 0 0,0-1 0 0 0,-1 1 0 0 0,1-1-30 0 0,-1 1 14 0 0,1-1 1 0 0,0 0-1 0 0,0 0 1 0 0,0 0 0 0 0,-1 1-1 0 0,1-1 1 0 0,0 0 0 0 0,0 0-1 0 0,0 1 1 0 0,0-1 0 0 0,0 0-1 0 0,0 1 1 0 0,0-1 0 0 0,0 0-1 0 0,0 0 1 0 0,0 1 0 0 0,0-1-1 0 0,0 0 1 0 0,0 0 0 0 0,0 1-1 0 0,0-1 1 0 0,0 0 0 0 0,0 1-1 0 0,0-1 1 0 0,0 0 0 0 0,0 0-1 0 0,0 1 1 0 0,0-1-1 0 0,0 0 1 0 0,1 0 0 0 0,-1 1-1 0 0,0-1 1 0 0,0 0-15 0 0,0 0 13 0 0,1 1 1 0 0,-1-1-1 0 0,0 0 0 0 0,0 0 0 0 0,0 1 1 0 0,0-1-1 0 0,0 0 0 0 0,0 0 0 0 0,0 1 1 0 0,1-1-1 0 0,-1 0 0 0 0,0 1 0 0 0,0-1 1 0 0,0 0-1 0 0,0 1 0 0 0,0-1 0 0 0,0 0 1 0 0,0 0-1 0 0,0 1 0 0 0,-1-1 0 0 0,1 0 1 0 0,0 1-1 0 0,0-1 0 0 0,0 0 0 0 0,0 0 1 0 0,0 1-1 0 0,0-1 0 0 0,0 0 0 0 0,-1 0 1 0 0,1 1-1 0 0,0-1 0 0 0,0 0 0 0 0,0 0 1 0 0,-1 0-1 0 0,1 1 0 0 0,0-1 0 0 0,0 0 1 0 0,-1 0-1 0 0,1 0 0 0 0,0 0 0 0 0,0 1 1 0 0,-1-1-1 0 0,1 0 0 0 0,0 0 0 0 0,-1 0-13 0 0,1 0 22 0 0,0 1-1 0 0,-1-1 0 0 0,1 0 0 0 0,0 0 1 0 0,-1 0-1 0 0,1 1 0 0 0,0-1 0 0 0,-1 0 0 0 0,1 0 1 0 0,0 0-1 0 0,-1 0 0 0 0,1 1 0 0 0,-1-1 0 0 0,1 0 1 0 0,0 0-1 0 0,-1 0 0 0 0,1 0 0 0 0,-1 0 1 0 0,1 0-1 0 0,-1 0 0 0 0,1 0 0 0 0,0 0 0 0 0,-1 0 1 0 0,1-1-1 0 0,-1 1 0 0 0,1 0 0 0 0,0 0 0 0 0,-1 0 1 0 0,1 0-1 0 0,0-1 0 0 0,-1 1 0 0 0,1 0 1 0 0,0 0-1 0 0,-1-1 0 0 0,1 1 0 0 0,0 0 0 0 0,-1 0 1 0 0,1-1-1 0 0,0 1 0 0 0,0 0 0 0 0,0-1 0 0 0,-1 1 1 0 0,1 0-1 0 0,0-1 0 0 0,0 1 0 0 0,0-1-21 0 0,-5-22 220 0 0,4 14-82 0 0,0 4-120 0 0,1 1-1 0 0,0 0 1 0 0,0-1 0 0 0,0 1 0 0 0,0 0 0 0 0,1-1 0 0 0,-1 1 0 0 0,1 0-1 0 0,0-1 1 0 0,1 0-18 0 0,0 0 3 0 0,-1 0 0 0 0,0 0-1 0 0,0 0 1 0 0,-1-1 0 0 0,0 1-1 0 0,1-4-2 0 0,-2 3 0 0 0,1 1 0 0 0,0-1 0 0 0,0 0 0 0 0,1 0 0 0 0,0 1 0 0 0,0-1 0 0 0,0 0 0 0 0,1 1 0 0 0,-1-1 0 0 0,1 1 0 0 0,1-2 0 0 0,-1 0 0 0 0,0 0 0 0 0,0 1 0 0 0,-1-1 0 0 0,0 0 0 0 0,0 0 0 0 0,-1 0 0 0 0,0 0 0 0 0,0-2 0 0 0,1-29 0 0 0,0 34 1 0 0,1-10-25 0 0,-1 0 0 0 0,0-1-1 0 0,-1 1 1 0 0,-1-9 24 0 0,1 20 0 0 0,0 1 0 0 0,0-1 0 0 0,0 1 0 0 0,1-1 0 0 0,-1 0 0 0 0,1 1 0 0 0,-1-1 0 0 0,1 1 0 0 0,0 0 0 0 0,0-1 0 0 0,0 1 0 0 0,1-1 0 0 0,-2 2 6 0 0,0 0-1 0 0,1 0 1 0 0,-1 0-1 0 0,0-1 1 0 0,0 1-1 0 0,0 0 0 0 0,0 0 1 0 0,0 0-1 0 0,0 0 1 0 0,0-1-1 0 0,0 1 1 0 0,0 0-1 0 0,0 0 0 0 0,-1 0 1 0 0,1 0-1 0 0,0 0 1 0 0,-1 0-1 0 0,1 0 0 0 0,-1 0 1 0 0,1-1-6 0 0,-1 2 10 0 0,1-1 0 0 0,-1 1 0 0 0,1-1 0 0 0,0 0 0 0 0,-1 1 0 0 0,1-1 0 0 0,0 0 0 0 0,0 0 0 0 0,0 1 0 0 0,-1-1 0 0 0,1 0 0 0 0,0 0 0 0 0,0 1 0 0 0,0-1 0 0 0,0 0 0 0 0,0 0 0 0 0,0 1 0 0 0,0-1 0 0 0,1 0 0 0 0,-1 1 0 0 0,0-1 0 0 0,0 0 0 0 0,1 0 0 0 0,-1 1 0 0 0,0-1 0 0 0,1 0 0 0 0,-1 1 0 0 0,0-1-1 0 0,1 1 1 0 0,-1-1 0 0 0,1 0 0 0 0,-1 1 0 0 0,1-1 0 0 0,0 1-10 0 0,14-14 144 0 0,-15 14-144 0 0,1-1 0 0 0,-1 1 0 0 0,1 0 0 0 0,-1-1 0 0 0,0 1 0 0 0,1 0 0 0 0,-1-1 0 0 0,1 1 0 0 0,-1 0 0 0 0,1 0 0 0 0,-1-1 0 0 0,1 1 0 0 0,-1 0 0 0 0,1 0 0 0 0,-1 0 0 0 0,1 0 0 0 0,0-1 0 0 0,-1 1 0 0 0,1 0 0 0 0,-1 0 0 0 0,1 0 0 0 0,-1 0 0 0 0,1 1 0 0 0,-1-1 0 0 0,1 0 0 0 0,0 0 0 0 0,1 0 0 0 0,24 0-20 0 0,-25 0 13 0 0,0 1-1 0 0,-1-1 0 0 0,1 0 0 0 0,-1 0 0 0 0,1 0 1 0 0,-1 0-1 0 0,1 1 0 0 0,-1-1 0 0 0,1 0 0 0 0,-1 0 0 0 0,1 1 1 0 0,-1-1-1 0 0,1 0 0 0 0,-1 1 0 0 0,0-1 0 0 0,1 1 1 0 0,-1-1-1 0 0,0 1 0 0 0,1-1 8 0 0,2 3-18 0 0,3 1-8 0 0,1-1 0 0 0,-1 2 1 0 0,0-1-1 0 0,0 1 0 0 0,-1 0 1 0 0,1 0-1 0 0,-1 1 0 0 0,4 4 26 0 0,9 11 0 0 0,-13-17 0 0 0,-1 1 0 0 0,0-1 0 0 0,0 1 0 0 0,0 0 0 0 0,0 1 0 0 0,1 3 1 0 0,1-1-1 0 0,0 0 1 0 0,4 3-1 0 0,-3-3 64 0 0,0 0 0 0 0,-1 0 0 0 0,2 5-64 0 0,18 22 193 0 0,-20-27-245 0 0,0-1 1 0 0,0 1-1 0 0,-1 1 0 0 0,0-1 0 0 0,2 5 52 0 0,39 73 284 0 0,-41-73-280 0 0,-3-10-26 0 0,0-1-1 0 0,-1 2 1 0 0,0-1 0 0 0,0 0 0 0 0,0 0 0 0 0,0 0 0 0 0,0 0 0 0 0,-1 1 0 0 0,1-1 0 0 0,-1 0 0 0 0,0 1 0 0 0,0-1-1 0 0,0 1 23 0 0,0 11 0 0 0,0-14-1 0 0,0 0 1 0 0,0 0 0 0 0,0 0-1 0 0,0 0 1 0 0,0 0-1 0 0,0 0 1 0 0,0 0-1 0 0,0 0 1 0 0,0 0-1 0 0,0 0 1 0 0,-1 0-1 0 0,1 0 1 0 0,0 0 0 0 0,-1 0-1 0 0,1 0 1 0 0,-1 0-1 0 0,1 0 1 0 0,-1 0-1 0 0,1 0 1 0 0,-1 0-1 0 0,0 0 1 0 0,1 0-1 0 0,-1-1 1 0 0,0 1-1 0 0,0 0 1 0 0,0-1 0 0 0,0 1-1 0 0,0 0 1 0 0,-6 8 5 0 0,6-9 10 0 0,1 1 0 0 0,0-1 0 0 0,0 1 0 0 0,-1-1 0 0 0,1 1 0 0 0,0-1 0 0 0,-1 0 0 0 0,1 1 0 0 0,0-1 0 0 0,-1 1 0 0 0,1-1 0 0 0,0 0 0 0 0,-1 1 0 0 0,1-1 0 0 0,-1 0 0 0 0,1 0 0 0 0,-1 1 1 0 0,1-1-1 0 0,-1 0 0 0 0,1 0 0 0 0,-1 0 0 0 0,1 1 0 0 0,-1-1-15 0 0,-11 3 338 0 0,3-1-173 0 0,-1 1 0 0 0,0-1-1 0 0,0-1 1 0 0,1 0 0 0 0,-1 0-1 0 0,-10-1-164 0 0,-38-3 357 0 0,15 1 88 0 0,1-2 0 0 0,-25-6-445 0 0,28 2-23 0 0,38 8-265 0 0,1 0-672 0 0,0 0-293 0 0,0 0-54 0 0</inkml:trace>
  <inkml:trace contextRef="#ctx0" brushRef="#br0" timeOffset="658.289">623 444 13824 0 0,'5'-1'865'0'0,"-12"-2"-316"0"0,7 3-532 0 0,-1 0-1 0 0,1 0 1 0 0,-1 0-1 0 0,1-1 1 0 0,-1 1-1 0 0,1 0 1 0 0,-1 0-1 0 0,1 0 0 0 0,-1-1 1 0 0,1 1-1 0 0,-1 0 1 0 0,1-1-1 0 0,-1 1 1 0 0,1 0-1 0 0,-1-1 1 0 0,1 1-1 0 0,0 0 1 0 0,-1-1-1 0 0,1 1 1 0 0,0-1-17 0 0,0 1 9 0 0,0 0-1 0 0,1 0 1 0 0,-1-1 0 0 0,0 1 0 0 0,0 0 0 0 0,1-1 0 0 0,-1 1 0 0 0,0 0 0 0 0,0-1 0 0 0,1 1 0 0 0,-1 0 0 0 0,0-1 0 0 0,0 1 0 0 0,0 0 0 0 0,0-1 0 0 0,1 1 0 0 0,-1 0 0 0 0,0-1 0 0 0,0 1 0 0 0,0-1 0 0 0,0 1 0 0 0,0 0 0 0 0,0-1 0 0 0,0 1 0 0 0,0-1 0 0 0,0 1 0 0 0,0 0 0 0 0,0-1 0 0 0,-1 1 0 0 0,1-1 0 0 0,0 1 0 0 0,0 0 0 0 0,0-1 0 0 0,0 1 0 0 0,-1 0 0 0 0,1-1 0 0 0,0 1 0 0 0,0 0 0 0 0,-1-1 0 0 0,1 1 0 0 0,0 0-1 0 0,0 0 1 0 0,-1-1 0 0 0,1 1 0 0 0,0 0 0 0 0,-1 0 0 0 0,1-1-9 0 0,-9-9 538 0 0,9 8-468 0 0,0 1 0 0 0,0-1 0 0 0,0 0 0 0 0,1 1 0 0 0,-1-1 0 0 0,0 1-1 0 0,1-1 1 0 0,-1 1 0 0 0,0 0 0 0 0,1-1 0 0 0,0 1 0 0 0,-1-1-1 0 0,1 1 1 0 0,0-1-70 0 0,4-10 357 0 0,4-20 427 0 0,-9 30-743 0 0,0 0 0 0 0,1 0 0 0 0,-1 0-1 0 0,0 0 1 0 0,0 0 0 0 0,0 0 0 0 0,0 0 0 0 0,0 0 0 0 0,-1 0-1 0 0,1 0 1 0 0,-1-1-41 0 0,-1-16 255 0 0,6-1-239 0 0,-3 16-36 0 0,0 1 1 0 0,0-1-1 0 0,-1 0 0 0 0,1 1 0 0 0,-1-1 0 0 0,0 1 0 0 0,0-1 0 0 0,-1-2 20 0 0,0-5-14 0 0,0-1-1 0 0,0 1 0 0 0,1 0 1 0 0,0 0-1 0 0,1 0 0 0 0,1-6 15 0 0,-2 14 7 0 0,0-1-1 0 0,0 1 1 0 0,0-1-1 0 0,-1 1 1 0 0,1-1-1 0 0,-1 1 1 0 0,0-3-7 0 0,0 4 11 0 0,0 0 1 0 0,0-1-1 0 0,1 1 1 0 0,0-1-1 0 0,-1 1 0 0 0,1-1 1 0 0,0 1-1 0 0,0-1 1 0 0,0 1-1 0 0,0 0 1 0 0,1-1-1 0 0,-1 1 1 0 0,1-1-1 0 0,-1 1 1 0 0,1 0-1 0 0,0-1 0 0 0,0 0-11 0 0,12-12 61 0 0,-12 14-61 0 0,0 0 1 0 0,0 0-1 0 0,0 0 1 0 0,1-1 0 0 0,-1 1-1 0 0,0 0 1 0 0,0-1-1 0 0,-1 1 1 0 0,1-1-1 0 0,0 1 1 0 0,0-1-1 0 0,-1 1 1 0 0,1-1-1 0 0,-1 0 1 0 0,1 1-1 0 0,-1-1 1 0 0,0 0-1 0 0,1 1 1 0 0,-1-1-1 0 0,0 0 1 0 0,0 1-1 0 0,-1-2 0 0 0,1 3-1 0 0,0-1 0 0 0,0 0 0 0 0,0 1-1 0 0,0-1 1 0 0,1 0 0 0 0,-1 1 0 0 0,0-1 0 0 0,0 0-1 0 0,0 1 1 0 0,0-1 0 0 0,1 1 0 0 0,-1-1-1 0 0,0 0 1 0 0,1 1 0 0 0,-1-1 0 0 0,0 1-1 0 0,1-1 1 0 0,-1 1 0 0 0,1-1 0 0 0,-1 1-1 0 0,1-1 1 0 0,0 0 1 0 0,-1 1-12 0 0,1-1 0 0 0,-1 1 0 0 0,1-1-1 0 0,-1 1 1 0 0,1-1 0 0 0,-1 1 0 0 0,0-1 0 0 0,1 1-1 0 0,-1-1 1 0 0,0 0 0 0 0,1 1 0 0 0,-1-1-1 0 0,0 0 1 0 0,0 1 0 0 0,0-1 0 0 0,1 0 12 0 0,-1 0 6 0 0,1 1 1 0 0,0-1-1 0 0,0 1 1 0 0,0-1-1 0 0,0 1 1 0 0,0-1-1 0 0,0 1 1 0 0,0-1-1 0 0,0 1 1 0 0,0 0-1 0 0,0 0 1 0 0,0-1-1 0 0,0 1 1 0 0,1 0-1 0 0,-1 0 1 0 0,0 0-7 0 0,1 1-32 0 0,0 0 0 0 0,0 1-1 0 0,0-1 1 0 0,-1 0 0 0 0,1 1 0 0 0,0-1 0 0 0,-1 1 0 0 0,1-1 0 0 0,-1 1 0 0 0,0 0 0 0 0,0 0 0 0 0,1 0 0 0 0,-1 0 0 0 0,0 0-1 0 0,0 1 33 0 0,23 30-146 0 0,-20-24 132 0 0,1 1 1 0 0,0-1 0 0 0,0-1-1 0 0,1 1 1 0 0,0-1 13 0 0,0 2-11 0 0,1-1 0 0 0,-2 1 1 0 0,3 5 10 0 0,13 21-43 0 0,-14-24 43 0 0,0-1 0 0 0,5 12 0 0 0,2 6 0 0 0,2 7-3 0 0,-13-30-96 0 0,-1 0 1 0 0,0 1-1 0 0,1-2 1 0 0,0 1-1 0 0,1 0 1 0 0,-1-1-1 0 0,1 1 0 0 0,3 3 99 0 0,2-1 215 0 0,1 1-1 0 0,0-1 0 0 0,0-1 1 0 0,3 2-215 0 0,-12-8 70 0 0,7-1 1 0 0,-6 0-23 0 0,1 0 0 0 0,0 0 0 0 0,0 0 0 0 0,0-1 0 0 0,-1 1 0 0 0,1-1 0 0 0,0 1 0 0 0,0-1-48 0 0,2-6 313 0 0,-3 3-223 0 0,4-1 87 0 0,-5 4-137 0 0,0 1 0 0 0,0-1 0 0 0,0 0 1 0 0,0 0-1 0 0,0 0 0 0 0,0 0 0 0 0,0 0 0 0 0,-1 0 1 0 0,1 0-1 0 0,0 0 0 0 0,-1 0 0 0 0,1 0 1 0 0,-1 0-1 0 0,1 0 0 0 0,-1 0 0 0 0,1-1 0 0 0,-1 1 1 0 0,0 0-1 0 0,1 0 0 0 0,-1 0 0 0 0,0-1 1 0 0,0 1-1 0 0,0 0 0 0 0,0 0 0 0 0,0-1 0 0 0,0 1-40 0 0,-4-35 760 0 0,4 25-586 0 0,-1 0 0 0 0,0 0-1 0 0,-1 0 1 0 0,0 1-1 0 0,-3-8-173 0 0,4 14 83 0 0,0 0-1 0 0,0 0 0 0 0,0-1 0 0 0,1 1 1 0 0,0 0-1 0 0,0 0 0 0 0,0 0 0 0 0,0 0 1 0 0,1-3-83 0 0,0 2 30 0 0,0 0 1 0 0,-1 0-1 0 0,0 0 1 0 0,0 0 0 0 0,-1 0-1 0 0,0-4-30 0 0,0 5-52 0 0,1 0 0 0 0,0-1 0 0 0,0 1 0 0 0,0 0 0 0 0,0 0 0 0 0,0-1 0 0 0,1 1 0 0 0,0 0 0 0 0,0 0-1 0 0,0 0 1 0 0,0 0 0 0 0,2-3 52 0 0,1-6 93 0 0,-4-4 136 0 0,-1 16-202 0 0,1-1-1 0 0,0 1 1 0 0,0 0 0 0 0,-1-1-1 0 0,1 1 1 0 0,0-1-1 0 0,1 1 1 0 0,-1 0 0 0 0,0-1-1 0 0,0 1 1 0 0,0 0-1 0 0,1-1 1 0 0,-1 1 0 0 0,1 0-1 0 0,-1-1 1 0 0,1 1-27 0 0,4-4 9 0 0,-4 4-18 0 0,-1 1-1 0 0,1-1 1 0 0,-1 1-1 0 0,1 0 0 0 0,-1-1 1 0 0,1 1-1 0 0,-1-1 1 0 0,1 0-1 0 0,-1 1 1 0 0,0-1-1 0 0,1 1 0 0 0,-1-1 1 0 0,0 1-1 0 0,1-1 1 0 0,-1 0-1 0 0,0 1 0 0 0,0-1 1 0 0,0 0-1 0 0,0 1 1 0 0,1-1-1 0 0,-1 0 1 0 0,0 1-1 0 0,0-1 0 0 0,0 0 1 0 0,0 1-1 0 0,-1-1 1 0 0,1 0-1 0 0,0 1 1 0 0,0-1-1 0 0,0 0 0 0 0,0 1 1 0 0,-1-1-1 0 0,1 0 10 0 0,0 0-11 0 0,0 1 1 0 0,-1-1-1 0 0,1 0 0 0 0,0 0 0 0 0,0 1 0 0 0,0-1 1 0 0,0 0-1 0 0,0 0 0 0 0,1 1 0 0 0,-1-1 0 0 0,0 0 0 0 0,0 1 1 0 0,0-1-1 0 0,1 0 0 0 0,-1 1 11 0 0,0-1-2 0 0,0 1 1 0 0,0 0-1 0 0,1-1 1 0 0,-1 1-1 0 0,0 0 1 0 0,0-1-1 0 0,0 1 1 0 0,0 0-1 0 0,0-1 1 0 0,1 1-1 0 0,-1-1 1 0 0,0 1-1 0 0,0 0 0 0 0,0-1 1 0 0,0 1-1 0 0,0 0 1 0 0,0-1-1 0 0,0 1 1 0 0,-1 0-1 0 0,1-1 1 0 0,0 1-1 0 0,0-1 1 0 0,0 1-1 0 0,0 0 1 0 0,0-1-1 0 0,0 1 0 0 0,-1 0 1 0 0,1-1-1 0 0,0 1 1 0 0,0 0-1 0 0,-1 0 1 0 0,1-1-1 0 0,0 1 1 0 0,0 0-1 0 0,-1 0 1 0 0,1-1-1 0 0,0 1 1 0 0,-1 0-1 0 0,1 0 0 0 0,0 0 1 0 0,-1-1-1 0 0,1 1 1 0 0,0 0-1 0 0,-1 0 1 0 0,1 0-1 0 0,0 0 1 0 0,-1 0 1 0 0,-4-1-18 0 0,0-1-105 0 0,9 0 18 0 0,-2 2-33 0 0,-2 0-280 0 0,6 10-682 0 0,-1-5 848 0 0,-4-4-100 0 0,1 1 0 0 0,-1-1 1 0 0,0 1-1 0 0,0-1 0 0 0,0 1 0 0 0,1 0 1 0 0,-2-1-1 0 0,1 1 0 0 0,0 0 0 0 0,0 0 1 0 0,0 0-1 0 0,-1-1 0 0 0,1 2 352 0 0,3 13-2313 0 0,5-2-20 0 0</inkml:trace>
  <inkml:trace contextRef="#ctx0" brushRef="#br0" timeOffset="941.245">1229 222 13824 0 0,'0'0'314'0'0,"0"0"46"0"0,0 0 22 0 0,-4 8 62 0 0,-1 7-393 0 0,1-1 1 0 0,0 0-1 0 0,1 1 1 0 0,0 14-52 0 0,1-16-18 0 0,1-8 56 0 0,1-1 1 0 0,1 1 0 0 0,-1 0-1 0 0,1-1 1 0 0,-1 1 0 0 0,1-1-1 0 0,1 1 1 0 0,-1-1 0 0 0,0 1-1 0 0,1-1 1 0 0,0 0 0 0 0,0 1-1 0 0,1-1 1 0 0,-1 0 0 0 0,1-1-1 0 0,-1 1 1 0 0,4 2-39 0 0,-5-5 37 0 0,1 0 0 0 0,0 0 0 0 0,-1 0 0 0 0,1 0 0 0 0,0 0 0 0 0,-1-1 0 0 0,1 1 0 0 0,0-1 0 0 0,0 1 0 0 0,0-1 1 0 0,-1 0-1 0 0,1 0 0 0 0,0 0 0 0 0,0 0 0 0 0,0 0 0 0 0,0 0 0 0 0,0 0 0 0 0,0-1-37 0 0,4 0 97 0 0,0 0 0 0 0,0-1 0 0 0,0 1-1 0 0,5-3-96 0 0,-5 0 40 0 0,0 1 0 0 0,-1-1 0 0 0,1 0 0 0 0,-1-1 0 0 0,1 1 0 0 0,-1-1-1 0 0,-1 0 1 0 0,1 0 0 0 0,-1-1 0 0 0,0 1 0 0 0,0-1 0 0 0,0 0 0 0 0,-1 0-1 0 0,0 0 1 0 0,0-1 0 0 0,0 1 0 0 0,-1-1 0 0 0,0 0 0 0 0,1-6-40 0 0,-3 10 4 0 0,1 0 1 0 0,-1 0-1 0 0,0 0 1 0 0,0 0-1 0 0,0 0 1 0 0,0 0-1 0 0,-1 0 1 0 0,1 0-1 0 0,-1 0 1 0 0,0 0-1 0 0,0 0 1 0 0,0 0-1 0 0,0 0 1 0 0,0 0-1 0 0,-2-1-4 0 0,2 3-35 0 0,0-1-1 0 0,-1 0 0 0 0,1 1 1 0 0,-1-1-1 0 0,1 1 0 0 0,-1-1 0 0 0,0 1 1 0 0,0 0-1 0 0,0 0 0 0 0,0 0 0 0 0,0 0 1 0 0,0 0-1 0 0,0 0 0 0 0,0 1 0 0 0,0-1 1 0 0,0 1-1 0 0,0-1 0 0 0,0 1 0 0 0,0 0 1 0 0,0 0-1 0 0,-1 0 0 0 0,0 0 36 0 0,0 0-217 0 0,-3-1-570 0 0,-1 2 0 0 0,1-1 0 0 0,-1 1 0 0 0,1 0 0 0 0,-3 0 787 0 0,-9 5-1558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42:02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2304 0 0,'-8'0'471'0'0,"7"0"142"0"0,-3 2 1891 0 0,0 1 3071 0 0,3-2-1930 0 0,1-1-3309 0 0,0 0-46 0 0,0 0-179 0 0,0 0-40 0 0,0 0 1 0 0,0 0 0 0 0,0 0 4 0 0,0 0 17 0 0,0 0 10 0 0,0 0 1 0 0,16 4 939 0 0,-15-4-1168 0 0,-1 0 156 0 0,1 0-1 0 0,-1 0 1 0 0,0 0-1 0 0,0-1 1 0 0,0 1-1 0 0,0 0 1 0 0,0 0-1 0 0,0 0 0 0 0,1 0 1 0 0,-1 0-1 0 0,0 0 1 0 0,0 0-1 0 0,0 0 1 0 0,0 0-1 0 0,0 0 1 0 0,1 0-1 0 0,-1 0 1 0 0,0 0-1 0 0,0 1 1 0 0,0-1-1 0 0,0 0 1 0 0,0 0-1 0 0,0 0 0 0 0,1 0 1 0 0,-1 0-1 0 0,0 0 1 0 0,0 0-1 0 0,0 0 1 0 0,0 0-1 0 0,0 0 1 0 0,0 0-1 0 0,0 1 1 0 0,0-1-1 0 0,1 0 1 0 0,-1 0-1 0 0,0 0 1 0 0,0 0-1 0 0,0 0 0 0 0,0 0 1 0 0,0 0-1 0 0,0 1 1 0 0,0-1-1 0 0,0 0 1 0 0,0 0-1 0 0,0 0 1 0 0,0 0-1 0 0,0 0 1 0 0,0 1-1 0 0,0-1 1 0 0,0 0-1 0 0,0 0 1 0 0,0 0-1 0 0,0 0 0 0 0,0 0-30 0 0,-1 1 228 0 0,1-1-4 0 0,-6 3-1830 0 0,6-3 276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43:08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4808 0 0,'0'0'216'0'0,"0"0"27"0"0,0 0-17 0 0,0 0-15 0 0,0 0-3 0 0,0 0-23 0 0,0 0-89 0 0,0 0-15 0 0,-1 1 7 0 0,-2 0-13 0 0,2 0 10 0 0,1-1-15 0 0,0 0-1 0 0,-1 1 6 0 0,-1 2-49 0 0,1-1-16 0 0,0-1 0 0 0,-1 0-1 0 0,1 0 1 0 0,0 0-1 0 0,0 0 1 0 0,-1 0 0 0 0,1-1-1 0 0,-1 1 1 0 0,1 0 0 0 0,-1-1-1 0 0,1 1 1 0 0,-1-1-1 0 0,0 1-9 0 0,-10 5 247 0 0,10-5-142 0 0,0-1-1 0 0,0 1 0 0 0,0-1 0 0 0,0 1 1 0 0,0-1-1 0 0,0 0 0 0 0,0 0 0 0 0,0 0 0 0 0,-1 0 1 0 0,0 0-105 0 0,1 0 519 0 0,53-6 1585 0 0,-15 10-1070 0 0,-35-4-828 0 0,-1 0 2 0 0,0 0-186 0 0,0 0 0 0 0,0 0 0 0 0,0 0 0 0 0,0 0 0 0 0,0 0 0 0 0,0 0 0 0 0,0 0 0 0 0,-1 0 0 0 0,1 0 0 0 0,0 0 0 0 0,0 0 0 0 0,0 0 0 0 0,0 1 0 0 0,0-1 0 0 0,0 0 0 0 0,0 0 0 0 0,0 0 0 0 0,0 0 0 0 0,0 0 0 0 0,0 0 0 0 0,0 0 0 0 0,0 1 0 0 0,0-1 0 0 0,-1 0 0 0 0,1 0 0 0 0,0 0 0 0 0,0 0 0 0 0,0 0 0 0 0,0 0 0 0 0,0 1 0 0 0,0-1 0 0 0,0 0 0 0 0,1 0 0 0 0,-1 0 0 0 0,0 0 0 0 0,0 0 1 0 0,0 0-1 0 0,0 0 0 0 0,0 1 0 0 0,0-1 0 0 0,0 0 0 0 0,0 0 0 0 0,0 0 0 0 0,0 0 0 0 0,0 0 0 0 0,0 0 0 0 0,0 0 0 0 0,0 0 0 0 0,1 0 0 0 0,-1 1 0 0 0,0-1 0 0 0,0 0 0 0 0,0 0 0 0 0,0 0-22 0 0,-13 2-1649 0 0,4-1 989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44:43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37 117 4608 0 0,'0'0'353'0'0,"0"-2"113"0"0,0-4-924 0 0,-1-2 10487 0 0,-1 8-5318 0 0,-1 3-4605 0 0,0 2-77 0 0,0 0 0 0 0,0 0 0 0 0,1 0 0 0 0,-1 0 0 0 0,1 1 0 0 0,0-1-1 0 0,1 1 1 0 0,-1 3-29 0 0,-6 49 547 0 0,7-48-461 0 0,1-3-26 0 0,1 0 0 0 0,0 1 0 0 0,0-1 0 0 0,0 0 0 0 0,1 0 0 0 0,0 0 0 0 0,1 0 0 0 0,0-1 0 0 0,2 5-60 0 0,-3-7 92 0 0,0-1-37 0 0,1-1-1 0 0,-1 1 0 0 0,1-1 0 0 0,0 0 0 0 0,0 0 0 0 0,0 0 1 0 0,0 0-1 0 0,0-1 0 0 0,0 1 0 0 0,0-1 0 0 0,0 0 1 0 0,1 0-1 0 0,-1 0 0 0 0,2 0-54 0 0,5-1 17 0 0,-1-1 0 0 0,0 0 0 0 0,0 0 0 0 0,0-1 0 0 0,0 0 0 0 0,0-1-1 0 0,-1 0 1 0 0,1-1 0 0 0,-1 1 0 0 0,0-2 0 0 0,0 1 0 0 0,0-1 0 0 0,0 0 0 0 0,-1-1 0 0 0,0 1 0 0 0,0-2 0 0 0,0 1 0 0 0,-1-1 0 0 0,0 0 0 0 0,-1 0-1 0 0,1 0 1 0 0,-1-1 0 0 0,2-5-17 0 0,-5 7-53 0 0,-2 5 42 0 0,0 0 0 0 0,0 0 0 0 0,1 0-1 0 0,-1 1 1 0 0,0-1 0 0 0,1 0 0 0 0,-1 0-1 0 0,1 0 1 0 0,-1 0 0 0 0,1 0 0 0 0,-1 1-1 0 0,1-1 1 0 0,-1 0 0 0 0,1 0 0 0 0,0 1-1 0 0,0-1 1 0 0,-1 0 0 0 0,1 1 0 0 0,0-1 11 0 0,1 0-72 0 0,-2 1 4 0 0,0 8 58 0 0,0-1 1 0 0,1 0 0 0 0,0 1-1 0 0,1-1 1 0 0,0 1 0 0 0,0-1-1 0 0,1 0 1 0 0,-1 0 0 0 0,1 0-1 0 0,1-1 1 0 0,0 1 0 0 0,-1-1-1 0 0,2 0 1 0 0,-1 0 0 0 0,1 0-1 0 0,0 0 10 0 0,-1-3 12 0 0,0 0 0 0 0,0 0 1 0 0,1 0-1 0 0,-1-1 0 0 0,0 1 0 0 0,1-1 0 0 0,0 0 0 0 0,0-1 0 0 0,-1 1 0 0 0,1-1 0 0 0,0 0 0 0 0,0 0 0 0 0,0 0 0 0 0,0-1 1 0 0,0 0-1 0 0,0 0 0 0 0,0 0 0 0 0,0-1 0 0 0,0 1 0 0 0,5-2-12 0 0,9-3 25 0 0,-1 0 1 0 0,1-2 0 0 0,-1 0-1 0 0,14-7-25 0 0,-24 9 22 0 0,0 0 0 0 0,-1 0 0 0 0,1 0 0 0 0,-1-1 0 0 0,0 0 0 0 0,-1-1 0 0 0,1 1 0 0 0,-1-1 0 0 0,0-1 0 0 0,-1 1 0 0 0,0-1 0 0 0,0 0 0 0 0,-1 0 0 0 0,0 0 0 0 0,0-1 0 0 0,-1 1 0 0 0,2-10-22 0 0,-4 15 11 0 0,0-1 0 0 0,-1 0 1 0 0,0 0-1 0 0,0 0 1 0 0,0 1-1 0 0,0-1 0 0 0,0 0 1 0 0,-1 0-1 0 0,0 0 1 0 0,0 1-1 0 0,0-1 1 0 0,0 0-1 0 0,0 1 0 0 0,-1-1 1 0 0,0 1-1 0 0,1-1 1 0 0,-1 1-1 0 0,-1-1-11 0 0,-2-3 24 0 0,0 1-1 0 0,0 0 1 0 0,-1 0 0 0 0,0 1-1 0 0,0 0 1 0 0,0-1 0 0 0,-1 2-1 0 0,-2-2-23 0 0,-33-17-1624 0 0,35 20 632 0 0,0 0 1 0 0,-1 1-1 0 0,1 0 0 0 0,-1 0 1 0 0,-1 1 991 0 0,-12-2-7065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44:46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2304 0 0,'0'0'101'0'0,"1"-1"1"0"0,3-3 303 0 0,-3 4 1587 0 0,0-3 10637 0 0,-2 6-8816 0 0,1 3-5200 0 0,0 2 1514 0 0,0 0-13 0 0,0-1-1 0 0,0 1 1 0 0,1-1 0 0 0,1 4-114 0 0,11 15 182 0 0,-12-24-175 0 0,0-1 0 0 0,0 0 0 0 0,1 1 0 0 0,-1-1 0 0 0,1 0-1 0 0,-1 0 1 0 0,1 0 0 0 0,0 0 0 0 0,-1 0 0 0 0,1 0 0 0 0,0 0-1 0 0,0-1 1 0 0,-1 1 0 0 0,1-1 0 0 0,0 1 0 0 0,0-1 0 0 0,0 0-8 0 0,4 2 17 0 0,-3-1 4 0 0,0-1 0 0 0,-1 1-1 0 0,1 0 1 0 0,0-1 0 0 0,0 0-1 0 0,0 0 1 0 0,0 0 0 0 0,0 0 0 0 0,0 0-1 0 0,0-1 1 0 0,0 1 0 0 0,0-1-1 0 0,0 0 1 0 0,0 0 0 0 0,0 0-1 0 0,0 0-19 0 0,5-3-14 0 0,-1-1 1 0 0,1 1-1 0 0,-1-1 0 0 0,5-5 14 0 0,4-3-254 0 0,-15 13 244 0 0,-1 0 1 0 0,0-1 0 0 0,1 1 0 0 0,-1 0 0 0 0,0-1-1 0 0,1 1 1 0 0,-1 0 0 0 0,1 0 0 0 0,-1-1-1 0 0,0 1 1 0 0,1 0 0 0 0,-1 0 0 0 0,1 0 0 0 0,-1 0-1 0 0,1 0 1 0 0,-1-1 0 0 0,0 1 0 0 0,1 0-1 0 0,-1 0 1 0 0,1 0 0 0 0,-1 0 9 0 0,3 9-10 0 0,-2 0 8 0 0,0-6 2 0 0,0 0 0 0 0,0 0 0 0 0,0 0 0 0 0,1 1 0 0 0,-1-1 0 0 0,1-1 0 0 0,0 1 0 0 0,0 0 0 0 0,0 0 0 0 0,0-1 0 0 0,0 1 0 0 0,0-1 0 0 0,1 1 0 0 0,-1-1 0 0 0,1 0 0 0 0,0 0 0 0 0,-1 0 0 0 0,4 1 0 0 0,-1 0 0 0 0,0-1 0 0 0,1 0 0 0 0,-1 0 0 0 0,1 0 0 0 0,-1-1 0 0 0,1 0 0 0 0,-1 0 0 0 0,1 0 0 0 0,0-1 0 0 0,2 1 0 0 0,-2-2 26 0 0,1 1 0 0 0,-1-1 0 0 0,1 0 0 0 0,-1-1 0 0 0,0 1 0 0 0,0-1 0 0 0,0-1 0 0 0,0 1 0 0 0,0-1-1 0 0,0 0 1 0 0,-1 0 0 0 0,1-1 0 0 0,2-2-26 0 0,-6 5 20 0 0,1-1 1 0 0,-1 0-1 0 0,0 0 0 0 0,0 0 0 0 0,0 0 1 0 0,0 0-1 0 0,0-1 0 0 0,0 1 0 0 0,-1 0 1 0 0,1-1-1 0 0,-1 0 0 0 0,0 1 0 0 0,0-1 1 0 0,0 0-1 0 0,0 1 0 0 0,0-1 0 0 0,0 0 0 0 0,-1 0 1 0 0,1 0-1 0 0,-1 0 0 0 0,0 0 0 0 0,0 0 1 0 0,0 0-1 0 0,0 0 0 0 0,-1 1 0 0 0,1-1 1 0 0,-1 0-1 0 0,1 0 0 0 0,-1 0 0 0 0,-1 0-20 0 0,1 0 22 0 0,0-1-1 0 0,0 1 0 0 0,-1 0 1 0 0,0-1-1 0 0,0 1 0 0 0,0 0 1 0 0,0 0-1 0 0,0 1 0 0 0,0-1 1 0 0,-1 0-1 0 0,0 1 0 0 0,1-1 1 0 0,-1 1-1 0 0,0 0 0 0 0,0 0 1 0 0,0 0-1 0 0,0 0 0 0 0,0 1 1 0 0,-1-1-22 0 0,3 2-154 0 0,0 0 1 0 0,0 0-1 0 0,0-1 1 0 0,0 1-1 0 0,0 0 1 0 0,0 0-1 0 0,1 0 1 0 0,-1 0-1 0 0,0 0 1 0 0,0 0-1 0 0,0 1 1 0 0,0-1-1 0 0,0 0 1 0 0,0 0-1 0 0,0 1 1 0 0,0-1-1 0 0,1 0 1 0 0,-1 1-1 0 0,0-1 1 0 0,0 1-1 0 0,0-1 1 0 0,1 1-1 0 0,-1 0 154 0 0,-1 0-2084 0 0,-2 1-82 0 0</inkml:trace>
  <inkml:trace contextRef="#ctx0" brushRef="#br0" timeOffset="378.757">518 70 5528 0 0,'0'0'249'0'0,"0"0"-1"0"0,-2 3 426 0 0,-5 11 8405 0 0,4-3-8038 0 0,2-7-811 0 0,0-1-1 0 0,0 1 0 0 0,0 0 0 0 0,0-1 1 0 0,1 1-1 0 0,-1 0 0 0 0,1 0 0 0 0,0 0 0 0 0,0-1 1 0 0,1 1-1 0 0,-1 0 0 0 0,1 0 0 0 0,0 0-229 0 0,0-2 45 0 0,0 0-1 0 0,0 0 1 0 0,0 0-1 0 0,0-1 1 0 0,0 1-1 0 0,0 0 1 0 0,1-1-1 0 0,-1 1 1 0 0,1 0-1 0 0,-1-1 1 0 0,1 0-1 0 0,0 1 0 0 0,-1-1 1 0 0,1 0-1 0 0,0 0 1 0 0,0 0-1 0 0,0 0 1 0 0,0 0-1 0 0,0-1 1 0 0,0 1-1 0 0,0-1 1 0 0,0 1-1 0 0,0-1 1 0 0,0 0-1 0 0,0 1 1 0 0,0-1-1 0 0,0 0 1 0 0,1 0-1 0 0,-1-1 0 0 0,0 1 1 0 0,0 0-1 0 0,0-1 1 0 0,0 1-1 0 0,2-2-44 0 0,0 1 48 0 0,0 0 0 0 0,0-1 0 0 0,0 1-1 0 0,0-1 1 0 0,0 0 0 0 0,0 0 0 0 0,-1-1-1 0 0,1 1 1 0 0,-1-1 0 0 0,1 0 0 0 0,-1 0-1 0 0,0 0 1 0 0,0 0 0 0 0,0 0 0 0 0,-1-1-1 0 0,1 1 1 0 0,-1-1 0 0 0,0 0 0 0 0,0 0-1 0 0,0 0 1 0 0,0 0 0 0 0,0-1-48 0 0,4-8 97 0 0,-5 11-90 0 0,0 1 0 0 0,0-1-1 0 0,-1 0 1 0 0,1 0 0 0 0,0 1-1 0 0,-1-1 1 0 0,1 0 0 0 0,-1 0-1 0 0,1 1 1 0 0,-1-1 0 0 0,0 0-1 0 0,0 0 1 0 0,0 0 0 0 0,0 0-1 0 0,0 0 1 0 0,0 1 0 0 0,-1-1-1 0 0,1-1-6 0 0,0 3-69 0 0,0-1 0 0 0,-1 0 1 0 0,1 1-1 0 0,0-1 0 0 0,0 0 0 0 0,0 1 0 0 0,-1-1 0 0 0,1 1 0 0 0,0-1 0 0 0,-1 0 0 0 0,1 1 0 0 0,-1-1 0 0 0,1 1 0 0 0,-1-1 1 0 0,1 1-1 0 0,-1-1 0 0 0,1 1 0 0 0,-1 0 0 0 0,1-1 0 0 0,-1 1 0 0 0,1 0 0 0 0,-1-1 0 0 0,0 1 0 0 0,1 0 0 0 0,-1-1 0 0 0,0 1 1 0 0,1 0-1 0 0,-1 0 0 0 0,0 0 69 0 0,-1-1-451 0 0,-7-1-856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44:38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0 241 10016 0 0,'0'0'462'0'0,"0"0"-12"0"0,0 0-272 0 0,0 0-60 0 0,0 0 2 0 0,0 0 0 0 0,0 0 24 0 0,9-16 1352 0 0,-2 3-1207 0 0,1 0 0 0 0,0 0 1 0 0,1 1-1 0 0,0 0 1 0 0,5-5-290 0 0,6-8 91 0 0,-13 15-52 0 0,9-10 41 0 0,0 0 0 0 0,10-8-80 0 0,-22 24 50 0 0,0 0 0 0 0,1 0 0 0 0,0 0 0 0 0,0 0 0 0 0,0 1 0 0 0,0 0 0 0 0,0 0 0 0 0,1 0 0 0 0,-1 1 0 0 0,1 0 0 0 0,0 0 0 0 0,5-1-50 0 0,-8 2 64 0 0,0 1 0 0 0,0 0 0 0 0,0 1 0 0 0,0-1 0 0 0,0 0-1 0 0,0 1 1 0 0,0 0 0 0 0,0-1 0 0 0,0 1 0 0 0,-1 0 0 0 0,1 1 0 0 0,0-1 0 0 0,-1 0 0 0 0,1 1 0 0 0,0 0 0 0 0,-1-1 0 0 0,2 3-64 0 0,5 4 259 0 0,1 0 1 0 0,-2 1-1 0 0,5 6-259 0 0,-8-10 53 0 0,7 10 63 0 0,1-2-1 0 0,0 0 0 0 0,1 0 1 0 0,0-1-1 0 0,1-1 0 0 0,16 9-115 0 0,-4-6-200 0 0,-26-14-904 0 0,-1 0-395 0 0,0 0-77 0 0</inkml:trace>
  <inkml:trace contextRef="#ctx0" brushRef="#br0" timeOffset="1029.359">222 81 3224 0 0,'0'0'143'0'0,"0"0"177"0"0,0 0 638 0 0,0 0 275 0 0,0 0 58 0 0,0 0-110 0 0,0 0-509 0 0,0 0-226 0 0,0 0-44 0 0,0 0-20 0 0,2 29 1446 0 0,-4 91 188 0 0,1-92-2005 0 0,1 25 115 0 0,3-4 122 0 0,-3 14-248 0 0,0-37 33 0 0,1 86 228 0 0,-4 165 921 0 0,4-187-951 0 0,0-31-41 0 0,-1 31-19 0 0,3 82 351 0 0,-6 71 6 0 0,6-10-329 0 0,-6 303 365 0 0,8-450-434 0 0,-1-42-43 0 0,-3 0-87 0 0,2 156 302 0 0,1-94-161 0 0,-1-55-112 0 0,1-1 33 0 0,1 15-10 0 0,-5-21 53 0 0,1 0 0 0 0,7 34-105 0 0,-5-50 46 0 0,-1-1 0 0 0,-1 8-46 0 0,2 22 103 0 0,-4-23-28 0 0,1-25-37 0 0,0 0 0 0 0,0 1 0 0 0,1 7-38 0 0,2 5 123 0 0,-1-1-1 0 0,-1 1 1 0 0,-2 15-123 0 0,0-4 184 0 0,4-5-90 0 0,-1-23-78 0 0,-2 1 0 0 0,1 0 0 0 0,-1-1 0 0 0,0 1 0 0 0,0 1-16 0 0,0 19 85 0 0,1-21-70 0 0,-1 0 0 0 0,0 0 0 0 0,0 0 0 0 0,0-1 0 0 0,-2 4-15 0 0,1-2 16 0 0,0 1 8 0 0,-1 0 0 0 0,1 0 0 0 0,0 0 0 0 0,1 0 0 0 0,0 0 0 0 0,0 4-24 0 0,2 18 146 0 0,-1-19-46 0 0,0 1 0 0 0,0 0 0 0 0,1-1 0 0 0,1 5-100 0 0,18 70 384 0 0,-20-79-364 0 0,0 0-1 0 0,0 0 1 0 0,-1 1-1 0 0,0-1 0 0 0,0 0 1 0 0,-1 1-1 0 0,0-1-19 0 0,1-3-16 0 0,1 1 0 0 0,-1-1-1 0 0,0 0 1 0 0,1 0 0 0 0,0 0 0 0 0,0 0-1 0 0,0 0 1 0 0,0 0 0 0 0,1 2 16 0 0,-1-4-192 0 0,-1-1 62 0 0,1 1-1 0 0,-1-1 1 0 0,0 1 0 0 0,0-1 0 0 0,1 1 0 0 0,-1-1 0 0 0,0 0 0 0 0,1 1 0 0 0,-1-1 0 0 0,1 1 0 0 0,-1-1-1 0 0,1 0 1 0 0,-1 1 0 0 0,1-1 0 0 0,-1 0 0 0 0,1 0 0 0 0,-1 1 0 0 0,1-1 0 0 0,-1 0 130 0 0,1 1-2278 0 0</inkml:trace>
  <inkml:trace contextRef="#ctx0" brushRef="#br0" timeOffset="3265.061">315 3902 2304 0 0,'11'0'236'0'0,"-9"0"149"0"0,-2 0 61 0 0,0 0 15 0 0,0 0 55 0 0,0 0 219 0 0,0 0 96 0 0,0 0 23 0 0,0 0-66 0 0,0 0-284 0 0,0 0-120 0 0,0 0-28 0 0,0 0-2 0 0,0 0 12 0 0,0 0 2 0 0,0 0 0 0 0,0 0 1 0 0,0 0 6 0 0,0 0-331 0 0,0 0-1 0 0,-1-1 1 0 0,1 1 0 0 0,0 0 0 0 0,0 0 0 0 0,0 0 0 0 0,0 0-1 0 0,0 0 1 0 0,-1 0 0 0 0,1 0 0 0 0,0 0 0 0 0,0 0 0 0 0,0 0 0 0 0,0 0-1 0 0,-1 0 1 0 0,1 0 0 0 0,0 0 0 0 0,0 0 0 0 0,0 0 0 0 0,0 0-1 0 0,0 0 1 0 0,-1 0 0 0 0,1 0 0 0 0,0 0 0 0 0,0 0 0 0 0,0 0 0 0 0,0 0-1 0 0,0 0 1 0 0,-1 1 0 0 0,1-1 0 0 0,0 0 0 0 0,0 0 0 0 0,0 0-1 0 0,0 0 1 0 0,0 0 0 0 0,0 0 0 0 0,0 0 0 0 0,-1 1 0 0 0,1-1 0 0 0,0 0-1 0 0,0 0 1 0 0,0 0 0 0 0,0 0 0 0 0,0 0 0 0 0,0 1 0 0 0,0-1-1 0 0,0 0 1 0 0,0 0 0 0 0,0 0 0 0 0,0 0 0 0 0,0 0 0 0 0,0 1 0 0 0,0-1-44 0 0,9 7 569 0 0,15 5-590 0 0,2-6 86 0 0,-1-2 0 0 0,1 0 0 0 0,0-2 0 0 0,0 0 0 0 0,24-3-65 0 0,-29 1-3 0 0,3-1 54 0 0,18 1-38 0 0,0 3 162 0 0,42-4-175 0 0,-23 0-8 0 0,46 3-71 0 0,-31 1 85 0 0,37-6-6 0 0,61-4 51 0 0,2 0-102 0 0,161 1 144 0 0,-76 5-122 0 0,189-5 208 0 0,-442 6-177 0 0,45 0 28 0 0,228 5 79 0 0,-83-3-115 0 0,-38-2 65 0 0,-25-1 10 0 0,3 1 11 0 0,62 2 87 0 0,-144-2-152 0 0,44-1-3 0 0,180 5 40 0 0,-74-5-46 0 0,-84-1 52 0 0,-105 2-58 0 0,253-6 0 0 0,-123 6 0 0 0,18-3 37 0 0,-33 2-10 0 0,87-4 47 0 0,-65 3-39 0 0,137-9 256 0 0,-101 3-543 0 0,-102 6 240 0 0,40 1 311 0 0,24-1-577 0 0,21 0 465 0 0,-2 1-395 0 0,-66 0 208 0 0,14-1 0 0 0,23-1 371 0 0,-109 3-614 0 0,14 0 155 0 0,34 1 68 0 0,1-4 0 0 0,21-6 20 0 0,-76 6 0 0 0,1 2 0 0 0,4 1 0 0 0,-2 0 0 0 0,25-4 0 0 0,-32 2 0 0 0,0 2 0 0 0,7 0 0 0 0,31 0 0 0 0,125-7 64 0 0,-27 7-64 0 0,-146 0 0 0 0,0 0 0 0 0,0-2 0 0 0,8-1 0 0 0,-12 3 0 0 0,-3-1 0 0 0,0 0 0 0 0,0 0-23 0 0,-5 1-100 0 0,-1 0-62 0 0,0 0-20 0 0,0 0-178 0 0,0 0-734 0 0,0 0-325 0 0,0 0-56 0 0</inkml:trace>
  <inkml:trace contextRef="#ctx0" brushRef="#br0" timeOffset="3644.236">7990 3719 4144 0 0,'0'0'319'0'0,"0"0"14"0"0,13-3 5465 0 0,-8 3-5656 0 0,0 1 0 0 0,0-1 0 0 0,1 1 0 0 0,-1 0-1 0 0,0 0 1 0 0,0 1 0 0 0,0-1 0 0 0,0 1 0 0 0,-1 0 0 0 0,1 0-1 0 0,0 1 1 0 0,-1-1 0 0 0,0 1 0 0 0,1 0 0 0 0,-1 1 0 0 0,3 2-142 0 0,13 9 542 0 0,-14-12-369 0 0,-1 1 0 0 0,0-1 0 0 0,0 1 1 0 0,-1 0-1 0 0,4 4-173 0 0,-2-1 424 0 0,-5-5-287 0 0,1-1-1 0 0,-1 0 1 0 0,0 1-1 0 0,1 0 0 0 0,-1-1 1 0 0,0 1-1 0 0,0 0 1 0 0,0-1-1 0 0,0 1 0 0 0,0 0 1 0 0,-1 0-1 0 0,1 0 1 0 0,-1 0-1 0 0,1 2-136 0 0,0 6 745 0 0,-1-9-661 0 0,0 1-1 0 0,0-1 1 0 0,0 1 0 0 0,0-1 0 0 0,0 0-1 0 0,0 1 1 0 0,-1-1 0 0 0,1 0 0 0 0,0 1-1 0 0,-1-1 1 0 0,1 0 0 0 0,-1 1-1 0 0,1-1-83 0 0,-3 3 161 0 0,1 1 0 0 0,0-1 0 0 0,-1 0 0 0 0,0 0 0 0 0,0 0-1 0 0,0-1 1 0 0,-1 1 0 0 0,1-1 0 0 0,-1 0 0 0 0,0 0 0 0 0,0 0-1 0 0,0 0 1 0 0,-1 0-161 0 0,-10 5 176 0 0,0 0 0 0 0,-1-1 0 0 0,-1 0-176 0 0,-19 7 45 0 0,5-3-642 0 0,-13 9 597 0 0,41-18-167 0 0,0 0-526 0 0,2-1-5275 0 0,1-1 66 0 0</inkml:trace>
  <inkml:trace contextRef="#ctx0" brushRef="#br0" timeOffset="6939.096">3516 3882 4608 0 0,'0'0'208'0'0,"0"0"164"0"0,0 0 562 0 0,0 0 245 0 0,0 0 49 0 0,0 0-101 0 0,0 0-470 0 0,6-8 614 0 0,10-27 1505 0 0,-14 27-2407 0 0,0 1 1 0 0,0 0 0 0 0,-1 0-1 0 0,1-4-369 0 0,-1-7 550 0 0,0 12-436 0 0,-1 1 1 0 0,1-1-1 0 0,0 0 1 0 0,0 1-1 0 0,0-1 1 0 0,1 1-1 0 0,0 0 0 0 0,0-1-114 0 0,-1-15 831 0 0,-1 15 323 0 0,0 16-808 0 0,1 15-283 0 0,1 0-1 0 0,6 21-62 0 0,0 4 0 0 0,-4-26-1 0 0,-2-20 16 0 0,-1 1 0 0 0,0-1 0 0 0,-1 1 0 0 0,1-1-1 0 0,-1 1 1 0 0,0-1 0 0 0,0 1 0 0 0,0 2-15 0 0,-2 9 55 0 0,-2 14 356 0 0,3-28-332 0 0,1-2-6 0 0,0 5 88 0 0,0 3-2491 0 0,0-8 931 0 0</inkml:trace>
  <inkml:trace contextRef="#ctx0" brushRef="#br0" timeOffset="52597.584">359 3908 2304 0 0,'0'0'101'0'0,"0"0"134"0"0,0 0 474 0 0,0 0 203 0 0,0 0 44 0 0,21 0 2059 0 0,-14 0-2648 0 0,0 0 0 0 0,0-1 0 0 0,0 0 1 0 0,0 0-1 0 0,0 0 0 0 0,0-1 0 0 0,0 0 0 0 0,0 0 0 0 0,-1-1 1 0 0,4-1-368 0 0,40-20 768 0 0,-32 14-559 0 0,19-12 315 0 0,5-2 159 0 0,27-15-167 0 0,-36 21-496 0 0,23-17-20 0 0,-37 22 8 0 0,-5 4 30 0 0,0-1 1 0 0,-1-1 0 0 0,0 0-1 0 0,-1 0 1 0 0,0-2-39 0 0,46-45 262 0 0,-3 3-13 0 0,13-11 60 0 0,-55 53-248 0 0,2 0-1 0 0,14-9-60 0 0,1-1 71 0 0,12-13 51 0 0,-18 14 71 0 0,26-17-193 0 0,-32 25-59 0 0,-1-1 0 0 0,0 0 0 0 0,-1-2 0 0 0,11-14 59 0 0,15-16 4 0 0,-4 5-4 0 0,15-25 0 0 0,-41 52 0 0 0,23-32 0 0 0,-6 9 10 0 0,20-21-10 0 0,-15 20 57 0 0,24-24-60 0 0,39-37 3 0 0,-79 81 0 0 0,-1-1 0 0 0,6-11 0 0 0,-2 4 0 0 0,34-51 64 0 0,20-24-64 0 0,-37 45 0 0 0,-21 25 0 0 0,-14 25 0 0 0,1 0 0 0 0,-1 1 0 0 0,1-1 0 0 0,1 1 0 0 0,1-2 0 0 0,-3 5 0 0 0,-1 0 1 0 0,1-1 0 0 0,-1 1 0 0 0,1-1 0 0 0,-1 1 0 0 0,0-1 0 0 0,0 0 0 0 0,-1 0 0 0 0,1 0 0 0 0,-1 0 0 0 0,0-1-1 0 0,1 0 16 0 0,0-1-1 0 0,1 1 1 0 0,0 1 0 0 0,-1-1-1 0 0,1 0 1 0 0,1 0-16 0 0,11-19 48 0 0,-9 14-58 0 0,1 0 0 0 0,0 1 0 0 0,0 0 0 0 0,6-6 10 0 0,12-15-112 0 0,-5 10 91 0 0,-17 18 32 0 0,0 0-1 0 0,-1 0 1 0 0,1 0 0 0 0,-1-1 0 0 0,0 0-1 0 0,1 1 1 0 0,-1-1 0 0 0,-1 0 0 0 0,2-1-11 0 0,0-1 3 0 0,0 1 1 0 0,0-1 0 0 0,0 1 0 0 0,1 0 0 0 0,2-3-4 0 0,-2 3-42 0 0,0 0 0 0 0,-1-1 0 0 0,1 1 0 0 0,-1-1 0 0 0,1-1 42 0 0,34-52 203 0 0,-31 46-259 0 0,2-1 0 0 0,-1 1 0 0 0,11-9 56 0 0,8-13-17 0 0,14-12-30 0 0,-33 36 47 0 0,-1 0 0 0 0,0 0 0 0 0,0 0 0 0 0,-1-1 0 0 0,-1 0 0 0 0,0 0 0 0 0,3-10 0 0 0,-7 17 0 0 0,1 1 0 0 0,-1 0 0 0 0,0-1 0 0 0,1 1 0 0 0,0 0 0 0 0,0 0 0 0 0,0 0 0 0 0,0 0 0 0 0,0 0 0 0 0,3-1 0 0 0,-2 0 0 0 0,-1 1 0 0 0,1-1 0 0 0,-1 1 0 0 0,0-1 0 0 0,2-3 0 0 0,8-13 0 0 0,27-21 0 0 0,10 4 0 0 0,-30 23 2 0 0,-16 12 13 0 0,1-1 0 0 0,-1 0 0 0 0,1 0 0 0 0,-1 0 0 0 0,0 0 0 0 0,0 0 0 0 0,0 0 0 0 0,-1-1 0 0 0,1 1 0 0 0,0-3-15 0 0,-2 4-9 0 0,0 1 1 0 0,1-1-1 0 0,-1 0 1 0 0,0 1-1 0 0,1 0 1 0 0,-1-1 0 0 0,0 1-1 0 0,1 0 1 0 0,0 0-1 0 0,0-1 9 0 0,0 1-9 0 0,0-1 1 0 0,0 1-1 0 0,0-1 0 0 0,-1 1 0 0 0,1-1 0 0 0,0 0 0 0 0,0-2 9 0 0,1 2 34 0 0,-1-1-1 0 0,1 1 1 0 0,0-1 0 0 0,-1 1 0 0 0,1 0 0 0 0,0 0-1 0 0,0 0 1 0 0,3-1-34 0 0,16-11-63 0 0,-14 8 18 0 0,0 0 0 0 0,1 0 1 0 0,6-3 44 0 0,7-4 2 0 0,93-63 126 0 0,-105 69-111 0 0,-1 1 1 0 0,1 0 0 0 0,0 0-1 0 0,0 1 1 0 0,0 1 0 0 0,1 0 0 0 0,0 0-18 0 0,21-10 181 0 0,14 1 61 0 0,-30 8-169 0 0,-1 1-1 0 0,8 0-72 0 0,14-3 6 0 0,-11 0 549 0 0,1 2-1 0 0,27-2-554 0 0,-8 5 132 0 0,-32 3-85 0 0,-1-2 1 0 0,1 0 0 0 0,12-2-48 0 0,-20 2 35 0 0,1 1 0 0 0,0-1 0 0 0,0 1 0 0 0,0 0 0 0 0,-1 1 0 0 0,1 0 0 0 0,0 0 0 0 0,0 1-35 0 0,35 2 365 0 0,-21-2-181 0 0,0 0 0 0 0,0 1 0 0 0,3 2-184 0 0,-9-2 155 0 0,9 3-15 0 0,-1 1-1 0 0,19 7-139 0 0,6 3 38 0 0,-30-9-24 0 0,2 1 213 0 0,0-2 0 0 0,3 1-227 0 0,-2-1 127 0 0,79 35 185 0 0,3-3-131 0 0,-94-35-141 0 0,0 1 1 0 0,0 1-1 0 0,-1 0 0 0 0,6 4-40 0 0,-6-3 44 0 0,0-1 0 0 0,0 0-1 0 0,1-1 1 0 0,6 3-44 0 0,1 0 62 0 0,-1 1 0 0 0,6 4-62 0 0,-7-4 12 0 0,3 2 52 0 0,0 2-1 0 0,-2 0 1 0 0,1 1-1 0 0,-1 1 1 0 0,-1 0-1 0 0,-1 1 1 0 0,0 0-1 0 0,4 10-63 0 0,5 3 88 0 0,-16-21-34 0 0,0 0-1 0 0,0 1 1 0 0,-1-1 0 0 0,0 1-1 0 0,2 6-53 0 0,15 27 16 0 0,0-2-2 0 0,12 27 208 0 0,-31-60-196 0 0,1-1-1 0 0,1 0 0 0 0,-1 1 1 0 0,3 1-26 0 0,10 14 30 0 0,1 9 53 0 0,12 29-83 0 0,7 12 45 0 0,-24-51-45 0 0,-10-17 0 0 0,0 1 0 0 0,1 0 0 0 0,-2 0 0 0 0,1 0 0 0 0,-1 0 0 0 0,1 1 0 0 0,-2-1 0 0 0,2 4 0 0 0,15 27 0 0 0,5-4 32 0 0,-2 2 0 0 0,4 11-32 0 0,-10-23 0 0 0,-12-18 0 0 0,1 1 0 0 0,-2-1 0 0 0,1 1 0 0 0,0 0 0 0 0,-1 0 0 0 0,0 0 0 0 0,2 4 0 0 0,0-1 0 0 0,0-1 0 0 0,1 1 0 0 0,0 0 0 0 0,0-1 0 0 0,2 1 0 0 0,10 15 0 0 0,12 24 1 0 0,-14-21-33 0 0,1-1-1 0 0,1-1 33 0 0,6 9 41 0 0,8 9-71 0 0,-10-11 62 0 0,-17-24-25 0 0,1 0 0 0 0,-1 0 0 0 0,5 4-7 0 0,10 20 0 0 0,22 30 11 0 0,-28-40 43 0 0,-5-8-55 0 0,0 0 1 0 0,2-1 0 0 0,0 1 0 0 0,28 35 0 0 0,-36-46 3 0 0,1 1 6 0 0,-1 0 0 0 0,0 1-1 0 0,0-1 1 0 0,0 0 0 0 0,0 1 0 0 0,-1-1-1 0 0,1 2-8 0 0,29 45 0 0 0,-29-45 0 0 0,-2-4 0 0 0,0 0 0 0 0,1 0 0 0 0,-1 0 0 0 0,1 0 0 0 0,0 0 0 0 0,-1 0 0 0 0,1 0 0 0 0,0 0 0 0 0,-1 0 0 0 0,1 0 0 0 0,0 0 0 0 0,0-1 0 0 0,0 1 0 0 0,0 0 0 0 0,0 0 0 0 0,6 6 0 0 0,4 6 0 0 0,3 9 0 0 0,-12-18 0 0 0,9 7 0 0 0,-3-4 0 0 0,-3-1 12 0 0,-2-2-5 0 0,1 0 1 0 0,0 0-1 0 0,0 0 1 0 0,0 0-1 0 0,0-1 1 0 0,0 0-1 0 0,5 3-7 0 0,-6-4 0 0 0,0 0 0 0 0,-1 0 0 0 0,0 0 0 0 0,0 0 0 0 0,0 0 0 0 0,0 0 0 0 0,0 0 0 0 0,0 1 0 0 0,0 0 0 0 0,25 25 0 0 0,-21-21 9 0 0,0 0 0 0 0,1-1-1 0 0,6 5-8 0 0,-9-8 5 0 0,0 0 0 0 0,0 1 0 0 0,0-1-1 0 0,-1 1 1 0 0,0 0 0 0 0,1 0 0 0 0,-1 0-1 0 0,2 5-4 0 0,29 21 0 0 0,-8-2 0 0 0,17 9 54 0 0,-36-28-43 0 0,-6-8-10 0 0,0 0 0 0 0,0 0 0 0 0,0 0 0 0 0,0 1-1 0 0,0-1 1 0 0,0 0 0 0 0,0-1 0 0 0,0 1 0 0 0,0 0 0 0 0,0 0 0 0 0,1 0-1 0 0,-1 0-1 0 0,0-1 1 0 0,0 1-1 0 0,0-1 1 0 0,0 1-1 0 0,0-1 1 0 0,0 1-1 0 0,0 0 1 0 0,0 0-1 0 0,0-1 1 0 0,-1 1-1 0 0,1 0 1 0 0,0 0-1 0 0,-1 0 1 0 0,3 2-4 0 0,-1-1 0 0 0,0 1 0 0 0,1-1 0 0 0,0 1 0 0 0,-1-1 0 0 0,1 0 0 0 0,3 2 4 0 0,32 27 0 0 0,-14-15 0 0 0,-19-11 0 0 0,12 9 0 0 0,9 8 0 0 0,30 20 0 0 0,-51-39 0 0 0,1 1 0 0 0,-1 0 0 0 0,0 0 0 0 0,3 4 0 0 0,9 6 0 0 0,1 4 0 0 0,-13-13 0 0 0,0 0 0 0 0,-1-1 0 0 0,2 1 0 0 0,-1-1 0 0 0,0 0 0 0 0,1-1 0 0 0,0 1 0 0 0,21 16 0 0 0,8 7 0 0 0,-14-14 0 0 0,1-2 0 0 0,0-1 0 0 0,1 1 0 0 0,17 11 0 0 0,-5-5 0 0 0,-26-13 0 0 0,0 0 0 0 0,0 1 0 0 0,0 0 0 0 0,1 2 0 0 0,15 10 0 0 0,17 8 0 0 0,-2-1 0 0 0,-27-17 25 0 0,1 0 0 0 0,0-1 0 0 0,7 2-25 0 0,13 5 43 0 0,-20-8-40 0 0,0 0 1 0 0,0-1 0 0 0,3 0-4 0 0,21 6-1 0 0,10 4-1865 0 0,28 2 1866 0 0,-50-10-7677 0 0</inkml:trace>
  <inkml:trace contextRef="#ctx0" brushRef="#br0" timeOffset="79728.79">568 3860 5696 0 0,'0'0'264'0'0,"0"0"-8"0"0,0 0-43 0 0,0 0 420 0 0,0 0 205 0 0,0 0 39 0 0,0 0-36 0 0,0 0-187 0 0,0 0-81 0 0,0 0-18 0 0,19 6 3059 0 0,-14-6-3269 0 0,1 1 1 0 0,-1-1-1 0 0,1 0 0 0 0,0-1 1 0 0,-1 1-1 0 0,1-1 0 0 0,-1 0 0 0 0,1-1-345 0 0,15-1 550 0 0,47-7 65 0 0,-50 7-545 0 0,0-1 1 0 0,0 0 0 0 0,11-5-71 0 0,26-7-2803 0 0,-27 5-2625 0 0,-18 8 1178 0 0</inkml:trace>
  <inkml:trace contextRef="#ctx0" brushRef="#br0" timeOffset="80043.813">1030 3711 6392 0 0,'0'0'290'0'0,"0"0"-3"0"0,12-7-176 0 0,67-37 6839 0 0,3 3-5634 0 0,-34 16-2618 0 0,-38 17-3742 0 0</inkml:trace>
  <inkml:trace contextRef="#ctx0" brushRef="#br0" timeOffset="80281.043">1457 3452 3680 0 0,'0'0'284'0'0,"0"0"-187"0"0,7-13 2986 0 0,-2 4-345 0 0,19-18 768 0 0,-20 21-3098 0 0,0 1 0 0 0,0 0 1 0 0,1 0-1 0 0,-1 0 0 0 0,5-3-408 0 0,10-9 531 0 0,-14 12-479 0 0,0 1 0 0 0,1-1 0 0 0,0 1 0 0 0,2-2-52 0 0,37-27-318 0 0,-33 23-3336 0 0,2 1 0 0 0,12-8 3654 0 0,-14 11-3718 0 0</inkml:trace>
  <inkml:trace contextRef="#ctx0" brushRef="#br0" timeOffset="80528.431">1853 3081 3224 0 0,'6'-3'288'0'0,"-1"0"530"0"0,0 0 1 0 0,-1-1 0 0 0,1 1-1 0 0,-1-1 1 0 0,0 0-1 0 0,1-1-818 0 0,20-19 2903 0 0,65-42-373 0 0,-84 61-3198 0 0,1 0 0 0 0,-1 0 0 0 0,0-1 1 0 0,-1 0-1 0 0,6-6 668 0 0,-5 4-3957 0 0</inkml:trace>
  <inkml:trace contextRef="#ctx0" brushRef="#br0" timeOffset="80529.431">2292 2762 3680 0 0,'6'-7'1400'0'0,"1"1"1"0"0,-1 0-1 0 0,1 0 1 0 0,0 0-1 0 0,3 0-1400 0 0,-2-1 595 0 0,1 1 0 0 0,-1-1 0 0 0,-1 0 0 0 0,1 0 1 0 0,3-6-596 0 0,-3 4-217 0 0,0 1 0 0 0,0-1 1 0 0,6-2 216 0 0,-6 5-3167 0 0,-3 0-1066 0 0</inkml:trace>
  <inkml:trace contextRef="#ctx0" brushRef="#br0" timeOffset="80755.797">2689 2496 4144 0 0,'8'-3'1144'0'0,"-1"-1"0"0"0,0 0 0 0 0,0 0 1 0 0,6-4-1145 0 0,16-11 2701 0 0,-3 2-1819 0 0,32-8-877 0 0,-50 21-258 0 0</inkml:trace>
  <inkml:trace contextRef="#ctx0" brushRef="#br0" timeOffset="81028.748">3035 2349 3224 0 0,'26'-1'396'0'0,"-13"0"1382"0"0,0-1 0 0 0,0 0 0 0 0,8-4-1778 0 0,-8 3 850 0 0,-1 0 0 0 0,1 1 0 0 0,1 0-850 0 0,10 1 811 0 0,-1 0 0 0 0,20 3-811 0 0,7 6 95 0 0,-34-2-510 0 0,-10-4 169 0 0</inkml:trace>
  <inkml:trace contextRef="#ctx0" brushRef="#br0" timeOffset="81322.851">3525 2410 3680 0 0,'0'0'167'0'0,"0"0"286"0"0,13 5 5264 0 0,0-1-3122 0 0,-1 0 0 0 0,10 5-2595 0 0,25 8 891 0 0,-8-5-639 0 0,-16-5-194 0 0,-1-2 0 0 0,8 2-58 0 0,0 2 188 0 0,-24-7-664 0 0,0 0-1 0 0,0 0 1 0 0,0-1 0 0 0,4 1 476 0 0,-1-1-1973 0 0</inkml:trace>
  <inkml:trace contextRef="#ctx0" brushRef="#br0" timeOffset="81622.917">3978 2615 10656 0 0,'0'0'488'0'0,"0"0"-12"0"0,0 2-307 0 0,2 3-93 0 0,-1-2 129 0 0,0 0-1 0 0,0 0 1 0 0,1 0 0 0 0,-1 0-1 0 0,1 0 1 0 0,-1-1 0 0 0,1 1-1 0 0,0 0 1 0 0,0-1 0 0 0,0 1 0 0 0,1-1-1 0 0,1 2-204 0 0,3 1 70 0 0,0 0-1 0 0,0-1 0 0 0,0 0 1 0 0,1 0-70 0 0,20 12-825 0 0,-21-11-293 0 0</inkml:trace>
  <inkml:trace contextRef="#ctx0" brushRef="#br0" timeOffset="81623.917">4236 2878 5528 0 0,'0'0'249'0'0,"0"0"-1"0"0,2 1-156 0 0,19 11 1425 0 0,-17-9-604 0 0,-1-1 0 0 0,1 1 0 0 0,0-1 0 0 0,-1 0 0 0 0,1 0 0 0 0,2 0-913 0 0,0 0 790 0 0,0 1 0 0 0,-1 0 1 0 0,1 0-1 0 0,-1 1 1 0 0,5 3-791 0 0,5 4 747 0 0,57 33-200 0 0,-67-41-1270 0 0,0 0 0 0 0,0 0 0 0 0,0-1-1 0 0,0 0 1 0 0,4 1 723 0 0,0 1-1862 0 0</inkml:trace>
  <inkml:trace contextRef="#ctx0" brushRef="#br0" timeOffset="81882.598">4658 3061 3680 0 0,'1'2'167'0'0,"3"2"-427"0"0,1 4 2213 0 0,0 0 0 0 0,1-1 0 0 0,0 1 1 0 0,1-1-1 0 0,5 4-1953 0 0,51 40 3700 0 0,-56-46-4004 0 0,0-1 1 0 0,1 0-1 0 0,-1-1 1 0 0,1 1 0 0 0,0-2-1 0 0,3 2 304 0 0,2 0-4368 0 0,-7-1-328 0 0</inkml:trace>
  <inkml:trace contextRef="#ctx0" brushRef="#br0" timeOffset="82130.642">5030 3312 3224 0 0,'52'19'4078'0'0,"3"1"1395"0"0,-19-4-8703 0 0,-31-14-875 0 0</inkml:trace>
  <inkml:trace contextRef="#ctx0" brushRef="#br0" timeOffset="82131.642">5376 3475 10800 0 0,'0'0'241'0'0,"0"0"38"0"0,1 1 13 0 0,45 17 168 0 0,-12-9 1691 0 0,-11-3-931 0 0,-1 1 0 0 0,4 2-1220 0 0,12 7 140 0 0,-22-7-580 0 0,-4-2-1227 0 0,-6-6 459 0 0</inkml:trace>
  <inkml:trace contextRef="#ctx0" brushRef="#br0" timeOffset="82450.883">5710 3669 3224 0 0,'3'8'2040'0'0,"-1"-6"-883"0"0,0 1 0 0 0,0-1-1 0 0,0 0 1 0 0,0 1 0 0 0,0-1 0 0 0,3 1-1157 0 0,17 10 3254 0 0,-9-8-2607 0 0,1 0-1 0 0,8 1-646 0 0,-1 0 779 0 0,-5-2-669 0 0,1 0-1 0 0,7 0-109 0 0,-10-2 3 0 0,0 0 0 0 0,0 2 0 0 0,8 2-3 0 0,-7-1 8 0 0,0-2-1 0 0,0 1 0 0 0,14 0-7 0 0,-10-1-241 0 0,0 0 0 0 0,4 3 241 0 0,-8-3-803 0 0,1 0 0 0 0,5 0 803 0 0,-8-2-511 0 0,-1 1 1 0 0,0 1-1 0 0,-1 0 0 0 0,3 1 511 0 0,17 4 158 0 0,-30-8 23 0 0,16 2 2681 0 0,19-4 86 0 0,1 0-4173 0 0,-30 2-62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48:2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2637 7984 8288 0 0,'-34'5'1826'0'0,"34"-5"-1316"0"0,0 0 2 0 0,0 0 0 0 0,0 0 0 0 0,0 0 0 0 0,0 0 0 0 0,0 0 0 0 0,0 0 0 0 0,0 0 0 0 0,0 0 0 0 0,0 0 0 0 0,0 0 0 0 0,0 0-1 0 0,0 0-68 0 0,1 1-294 0 0,6 1-133 0 0,45 27 1424 0 0,-12-12-1136 0 0,1-2 0 0 0,20 5-304 0 0,12-1 443 0 0,-40-13 438 0 0,0-1-1 0 0,20-1-880 0 0,77-2-307 0 0,-125-2 325 0 0,-4 0-714 0 0,-1 0-257 0 0,0 0-741 0 0,0 0-2877 0 0,0 0-1229 0 0</inkml:trace>
  <inkml:trace contextRef="#ctx0" brushRef="#br0" timeOffset="1">2478 8053 3224 0 0,'15'-10'6270'0'0,"-5"6"-5313"0"0,-9 3-831 0 0,1 1-1 0 0,-1-1 1 0 0,0 0 0 0 0,1 1 0 0 0,-1 0-1 0 0,0-1 1 0 0,1 1 0 0 0,-1 0 0 0 0,0 0 0 0 0,1-1-1 0 0,1 1-125 0 0,83-5 3406 0 0,-76 5-3527 0 0,16-1 873 0 0,0 2 0 0 0,1 1 0 0 0,16 4-752 0 0,-23-3 137 0 0,0-1 0 0 0,0-1-1 0 0,0 0-136 0 0,39 3 1622 0 0,-12-3-1604 0 0,-35-1-18 0 0,0 0-1 0 0,1 1 1 0 0,-1 0-1 0 0,1 1 1 0 0,47 7 0 0 0,17 2 0 0 0,47 8 2048 0 0,-79-12-2048 0 0,1-3 0 0 0,0-1 0 0 0,40-3 0 0 0,-45 0 0 0 0,19 3 0 0 0,3 2 0 0 0,-58-6 0 0 0,17 6 0 0 0,-15-3 0 0 0,-4 0 0 0 0,26 3 0 0 0,-11-1 0 0 0,-12-4 72 0 0,-5 0 299 0 0,-1 0 117 0 0,-54-8 629 0 0,-18-1-1117 0 0,-27 3 0 0 0,21 1 0 0 0,-3-4 0 0 0,-20-3 0 0 0,0 4 0 0 0,-30 4 0 0 0,58 10 0 0 0,45-6-134 0 0,1 1 86 0 0,1-2-1 0 0,-5-1 49 0 0,22 0-928 0 0,0 1 0 0 0,0-1 0 0 0,0 0-1 0 0,1-1 1 0 0,-1 0 0 0 0,1-1-1 0 0,0 0 1 0 0,-3-1 928 0 0,-6-6-2046 0 0</inkml:trace>
  <inkml:trace contextRef="#ctx0" brushRef="#br0" timeOffset="2">1963 7801 3224 0 0,'0'0'627'0'0,"0"0"1422"0"0,0 0 625 0 0,-1 1 1013 0 0,-1 7-2131 0 0,-6 14-539 0 0,5-10-983 0 0,-1-1 0 0 0,0 0 0 0 0,-2 1-34 0 0,-15 33 784 0 0,-1 5-784 0 0,-4 11 262 0 0,12-26 1363 0 0,-8 28-1625 0 0,21-61 64 0 0,0 1-1 0 0,1-1 1 0 0,-1 1-1 0 0,1 0 1 0 0,0-1-1 0 0,-1 1 1 0 0,1 0-1 0 0,0-1 1 0 0,0 1-1 0 0,1 0 1 0 0,-1-1-1 0 0,1 1 1 0 0,-1 0-1 0 0,1-1 1 0 0,0 1-1 0 0,0-1 1 0 0,0 1-1 0 0,0-1 1 0 0,0 0-1 0 0,1 1 1 0 0,-1-1-1 0 0,1 0 1 0 0,0 0-64 0 0,0 1 77 0 0,1 0 0 0 0,0-1 0 0 0,0 1 0 0 0,0-1 0 0 0,0 0 0 0 0,1 0 0 0 0,-1 0 0 0 0,1 0 0 0 0,-1-1 0 0 0,1 1 0 0 0,-1-1 0 0 0,1 0 0 0 0,0 0 0 0 0,0-1 0 0 0,2 1-77 0 0,0 0 102 0 0,2 0 16 0 0,0 0-1 0 0,0 0 0 0 0,0-1 0 0 0,0 0 0 0 0,3-1-117 0 0,33-3 345 0 0,-27 4-235 0 0,1-2 1 0 0,3-1-111 0 0,34-4 466 0 0,-54 6-919 0 0,3 1 1128 0 0,-2-1-6050 0 0,-5-4 3713 0 0</inkml:trace>
  <inkml:trace contextRef="#ctx0" brushRef="#br0" timeOffset="3">1926 8050 14368 0 0,'0'0'330'0'0,"0"0"45"0"0,0 0 17 0 0,0 0-47 0 0,6 2-211 0 0,20 0 501 0 0,-1-1 1 0 0,0-1 0 0 0,1-2 0 0 0,3-1-636 0 0,4-4 209 0 0,-27 5-137 0 0,1 1 0 0 0,0 0 0 0 0,-1 0-1 0 0,5 0-71 0 0,-10 1-40 0 0,-1 0-1 0 0,1 0 0 0 0,-1 0 0 0 0,1 0 1 0 0,-1 0-1 0 0,1 0 0 0 0,-1 0 0 0 0,1 0 1 0 0,-1 0-1 0 0,1 0 0 0 0,-1-1 0 0 0,1 1 1 0 0,-1 0-1 0 0,0 0 0 0 0,1 0 0 0 0,-1-1 1 0 0,1 1-1 0 0,-1 0 0 0 0,1 0 0 0 0,-1-1 1 0 0,0 1-1 0 0,1 0 0 0 0,-1-1 0 0 0,0 1 1 0 0,1 0-1 0 0,-1-1 0 0 0,0 1 0 0 0,1-1 1 0 0,-1 1-1 0 0,0-1 0 0 0,0 1 0 0 0,1-1 1 0 0,-1 1-1 0 0,0 0 0 0 0,0-1 0 0 0,0 1 1 0 0,0-1-1 0 0,0 1 0 0 0,0-1 0 0 0,0 1 1 0 0,0-1-1 0 0,0 1 0 0 0,0-1 0 0 0,0 0 41 0 0,0 0-374 0 0,-1-1-1 0 0,1 0 0 0 0,-1 1 0 0 0,1-1 0 0 0,-1 0 1 0 0,0 1-1 0 0,1-1 0 0 0,-1 1 0 0 0,0-1 0 0 0,0 1 1 0 0,-1-1 374 0 0,-5-5-4924 0 0</inkml:trace>
  <inkml:trace contextRef="#ctx0" brushRef="#br0" timeOffset="4">1888 7796 13448 0 0,'0'0'298'0'0,"0"-1"-233"0"0,0 1 1 0 0,-1-1-1 0 0,1 1 0 0 0,0-1 0 0 0,0 1 0 0 0,0 0 1 0 0,0-1-1 0 0,0 1 0 0 0,0-1 0 0 0,0 1 0 0 0,0-1 0 0 0,0 1 1 0 0,0-1-1 0 0,0 1 0 0 0,0-1 0 0 0,1 1 0 0 0,-1-1 1 0 0,0 1-66 0 0,3-3 241 0 0,0 0 1 0 0,1 0 0 0 0,-1 0 0 0 0,1 0 0 0 0,-1 1-1 0 0,1-1 1 0 0,0 1 0 0 0,0 0 0 0 0,0 0 0 0 0,0 1-1 0 0,1-1 1 0 0,-1 1 0 0 0,0 0 0 0 0,1 0 0 0 0,-1 0-1 0 0,0 1 1 0 0,2 0-242 0 0,28-6 721 0 0,18-1-555 0 0,9 1-166 0 0,-15 4-1201 0 0,14 3 1201 0 0,-15 2-4903 0 0,-31 0 2858 0 0</inkml:trace>
  <inkml:trace contextRef="#ctx0" brushRef="#br0" timeOffset="5">2097 8222 13824 0 0,'14'-10'1598'0'0,"-11"7"-1619"0"0,1 0 1 0 0,0 0-1 0 0,0 0 1 0 0,0 1 0 0 0,4-2 20 0 0,-8 4-20 0 0,17-7 393 0 0,1 1 0 0 0,9-3-373 0 0,-22 8 111 0 0,0 0-1 0 0,0 0 1 0 0,0 0 0 0 0,0 1 0 0 0,0 0 0 0 0,0 0-1 0 0,0 0 1 0 0,0 0 0 0 0,0 1 0 0 0,0 0 0 0 0,0 0-1 0 0,0 1-110 0 0,-4-2 21 0 0,1 0-1 0 0,-1 1 0 0 0,0-1 0 0 0,0 1 0 0 0,0 0 0 0 0,0-1 0 0 0,0 1 0 0 0,0 0 1 0 0,0-1-1 0 0,0 1 0 0 0,-1 0 0 0 0,1 0 0 0 0,0 0 0 0 0,0 0 0 0 0,-1 0 0 0 0,1 0 1 0 0,0 0-1 0 0,-1 0 0 0 0,1 0 0 0 0,-1 0 0 0 0,0 1 0 0 0,1 0-20 0 0,-1 1 111 0 0,1-1 0 0 0,-1 1 0 0 0,0 0 0 0 0,-1 0 0 0 0,1 0 0 0 0,0 0 0 0 0,-1 0 0 0 0,1 0 0 0 0,-1-1 0 0 0,0 1 0 0 0,0 0 0 0 0,0 0-1 0 0,-1-1 1 0 0,1 1 0 0 0,-1 1-111 0 0,-5 8-61 0 0,-1-1 0 0 0,-6 8 61 0 0,10-14 63 0 0,-58 87-63 0 0,61-92 0 0 0,1 1 0 0 0,-1-1 0 0 0,1 1 0 0 0,0-1 0 0 0,-1 1 0 0 0,1 0 0 0 0,0-1 0 0 0,-1 1 0 0 0,1 0 0 0 0,0-1 0 0 0,0 1 0 0 0,0 0 0 0 0,-1 0 0 0 0,1-1 0 0 0,0 1 0 0 0,0 0 0 0 0,0 0 0 0 0,0-1 0 0 0,0 1 0 0 0,1 0 0 0 0,-1-1 0 0 0,0 1 0 0 0,0 0 0 0 0,0 0 0 0 0,1-1 0 0 0,-1 1 0 0 0,0 0 0 0 0,0-1 0 0 0,1 1 0 0 0,-1-1 0 0 0,1 1 0 0 0,-1 0 0 0 0,1-1 0 0 0,-1 1 0 0 0,1-1 0 0 0,-1 1 0 0 0,1-1 0 0 0,-1 1 0 0 0,1-1 0 0 0,-1 0 0 0 0,1 1 0 0 0,0-1 0 0 0,0 1 0 0 0,1 0 0 0 0,1 0 0 0 0,-1 0 0 0 0,1 0 0 0 0,-1-1 0 0 0,1 1 0 0 0,0 0 0 0 0,-1-1 0 0 0,2 0 0 0 0,20 1-122 0 0,-9-1-536 0 0,0 0 0 0 0,-1-1 0 0 0,15-2 658 0 0,-16 1-2383 0 0</inkml:trace>
  <inkml:trace contextRef="#ctx0" brushRef="#br0" timeOffset="6">2012 9923 8752 0 0,'0'0'398'0'0,"0"0"-3"0"0,8 0-199 0 0,-5 0-104 0 0,90 0 5499 0 0,60 9-5591 0 0,-124-6 1179 0 0,26-3-1179 0 0,11 1 958 0 0,51-3 640 0 0,149 18 658 0 0,-86-11-1852 0 0,-105 1-138 0 0,-74-6-245 0 0,-1 0-176 0 0,0 0-79 0 0,0 1 145 0 0,-1-1 1 0 0,0 1 0 0 0,0 0 0 0 0,1-1 0 0 0,-1 1-1 0 0,0-1 1 0 0,0 1 0 0 0,1-1 0 0 0,-1 1 0 0 0,0-1-1 0 0,0 1 1 0 0,0-1 0 0 0,0 0 0 0 0,0 0 0 0 0,0 1-1 0 0,0-1 89 0 0,-3 1-759 0 0,-10 7-1094 0 0,-1-3-88 0 0</inkml:trace>
  <inkml:trace contextRef="#ctx0" brushRef="#br0" timeOffset="7">1507 9906 9216 0 0,'0'0'706'0'0,"0"0"-230"0"0,0 0 758 0 0,3 8 2062 0 0,-3 28-1333 0 0,1-32-1937 0 0,-1 0 0 0 0,0-1 0 0 0,-1 1-1 0 0,1-1 1 0 0,-1 1 0 0 0,1-1-1 0 0,-2 3-25 0 0,-1 14 312 0 0,-7 54 403 0 0,-2 0 0 0 0,-5 6-715 0 0,15-73 2 0 0,-4 19 59 0 0,1-6 13 0 0,1 0 0 0 0,1 1-74 0 0,2-15 108 0 0,0 0 1 0 0,1 0-1 0 0,0-1 0 0 0,1 1 1 0 0,-1 0-1 0 0,1 0 1 0 0,0-1-1 0 0,0 1 0 0 0,2 2-108 0 0,-2-5 64 0 0,0-1 0 0 0,0 0 0 0 0,0 1 0 0 0,1-1 0 0 0,-1 0 0 0 0,1 1 0 0 0,-1-1 0 0 0,1 0 0 0 0,0 0 0 0 0,0 0 0 0 0,0 0-1 0 0,0-1 1 0 0,0 1 0 0 0,2 0-64 0 0,0 1 107 0 0,1-1 0 0 0,-1 0 0 0 0,1 0 0 0 0,0 0 0 0 0,0-1 1 0 0,0 1-1 0 0,4-1-107 0 0,7 1 234 0 0,1-1 0 0 0,0 0 0 0 0,-1-1 1 0 0,8-2-235 0 0,6-1 300 0 0,17-5-300 0 0,6 0 214 0 0,-31-1-108 0 0,-20 8-118 0 0,-1 1-78 0 0,-1 0 0 0 0,1-2-519 0 0,0 2 553 0 0,-1 0 0 0 0,0 0 1 0 0,0 0-1 0 0,0 0 0 0 0,0 0 0 0 0,0 0 0 0 0,0 0 1 0 0,0 0-1 0 0,0 0 0 0 0,1 0 0 0 0,-1 0 1 0 0,0 0-1 0 0,0 0 0 0 0,0 0 0 0 0,0-1 0 0 0,0 1 1 0 0,0 0-1 0 0,0 0 0 0 0,0 0 0 0 0,0 0 0 0 0,0 0 1 0 0,0 0-1 0 0,0 0 0 0 0,0 0 0 0 0,0-1 1 0 0,0 1-1 0 0,0 0 0 0 0,0 0 0 0 0,0 0 0 0 0,0 0 1 0 0,0 0-1 0 0,0 0 0 0 0,0 0 0 0 0,0 0 0 0 0,0-1 1 0 0,0 1-1 0 0,0 0 0 0 0,0 0 0 0 0,0 0 0 0 0,0 0 1 0 0,0 0 55 0 0,-3-7-1562 0 0</inkml:trace>
  <inkml:trace contextRef="#ctx0" brushRef="#br0" timeOffset="8">1467 10136 11056 0 0,'0'0'852'0'0,"13"-8"389"0"0,-2 3-372 0 0,0-1 1 0 0,0 2-1 0 0,1-1 1 0 0,0 2-1 0 0,0-1 0 0 0,8 0-869 0 0,12-4 1210 0 0,21-5-101 0 0,-14 3-514 0 0,22-8-595 0 0,-27 6-162 0 0,-33 12-692 0 0,-1 0-331 0 0,0 0-78 0 0</inkml:trace>
  <inkml:trace contextRef="#ctx0" brushRef="#br0" timeOffset="9">1420 9917 8288 0 0,'0'0'638'0'0,"0"-13"-83"0"0,2 9 540 0 0,-1 1 0 0 0,1-1 0 0 0,1 1 0 0 0,-1-1 0 0 0,0 1 0 0 0,3-2-1095 0 0,19-17 2270 0 0,-13 15-2080 0 0,0 0 0 0 0,0 1 1 0 0,0 1-1 0 0,1-1-190 0 0,23-7 404 0 0,1 1 0 0 0,-1 2 1 0 0,2 2-1 0 0,-1 1 0 0 0,1 2 0 0 0,0 1 0 0 0,1 2 0 0 0,11 2-404 0 0,-42 0-373 0 0,1 1 0 0 0,0 0 0 0 0,-1 0 0 0 0,1 0-1 0 0,-1 1 1 0 0,0 1 0 0 0,1-1 0 0 0,-1 1 0 0 0,0 0 373 0 0,6 5-1750 0 0</inkml:trace>
  <inkml:trace contextRef="#ctx0" brushRef="#br0" timeOffset="10">1928 10393 15200 0 0,'0'0'1172'0'0,"0"0"-653"0"0,1 2 108 0 0,13 22 1561 0 0,-11-20-2087 0 0,0 0-1 0 0,-1 1 0 0 0,1-1 0 0 0,-1 1 0 0 0,2 4-100 0 0,17 46 423 0 0,-17-44-395 0 0,-1-5-251 0 0,0 0 0 0 0,0 0 0 0 0,1 0 0 0 0,0 0 0 0 0,0-1-1 0 0,0 1 1 0 0,1-1 0 0 0,0 0 0 0 0,0 0 223 0 0,1 2-2007 0 0,-5-6-100 0 0</inkml:trace>
  <inkml:trace contextRef="#ctx0" brushRef="#br0" timeOffset="11">2512 9928 2760 0 0,'0'0'469'0'0,"0"0"931"0"0,0 0 411 0 0,0 0 79 0 0,0 0-176 0 0,0 0-820 0 0,4-6 594 0 0,-1 0-690 0 0,1 0-1 0 0,-1-1 0 0 0,0 1 1 0 0,0-4-798 0 0,-1 5 247 0 0,0 1 1 0 0,0-1-1 0 0,0 1 1 0 0,1 0-1 0 0,-1 0 0 0 0,4-4-247 0 0,-3 4 153 0 0,0 0 0 0 0,0-1-1 0 0,0 1 1 0 0,-1-1-1 0 0,1 0-152 0 0,16-43 690 0 0,-3 7 711 0 0,7-26-1401 0 0,-14 37 183 0 0,0 0 178 0 0,3-24-361 0 0,20-112 885 0 0,23-62-885 0 0,-25 105 52 0 0,-7 27-40 0 0,42-203-20 0 0,-61 279 4 0 0,49-245-120 0 0,-43 226 126 0 0,-5 23-32 0 0,-1-1 0 0 0,-1 1 0 0 0,0-7 30 0 0,3 1 2 0 0,-4 19-5 0 0,-1 0 1 0 0,0 0-1 0 0,-1 0 1 0 0,1 0-1 0 0,0 0 1 0 0,-1 0-1 0 0,1-1 3 0 0,1-5-80 0 0,-2 8 68 0 0,1-1 0 0 0,0 1-1 0 0,-1 0 1 0 0,0-1 0 0 0,1 1 0 0 0,-1-1 0 0 0,0 1-1 0 0,0-1 1 0 0,0 1 0 0 0,0-1 0 0 0,0 1 0 0 0,0-1 12 0 0,0 2-56 0 0,0 0-19 0 0,0 0 8 0 0,0 0 3 0 0,0 0-5 0 0,0 0-22 0 0,0 1 76 0 0,-1 1-1 0 0,1-1 1 0 0,-1 1-1 0 0,1-1 1 0 0,-1 1-1 0 0,1-1 1 0 0,0 1-1 0 0,0-1 1 0 0,0 1-1 0 0,0 0 1 0 0,0 0 15 0 0,-1 5-41 0 0,0 0 1 0 0,0 0-1 0 0,0 0 0 0 0,-1-1 1 0 0,0 1-1 0 0,-3 6 41 0 0,-4 13-2 0 0,-8 17-63 0 0,6-16 77 0 0,-4 9-28 0 0,-2 0 0 0 0,-4 3 16 0 0,-22 31 67 0 0,42-69 5 0 0,1-1 16 0 0,0 0-7 0 0,0 0-8 0 0,0-1-62 0 0,-1 0 0 0 0,1 1 1 0 0,0-1-1 0 0,-1 0 0 0 0,1-1 0 0 0,0 1 0 0 0,0 0 0 0 0,-1 0 0 0 0,1 0 0 0 0,0 0 0 0 0,0 0 0 0 0,0 0 0 0 0,0 0 0 0 0,1-1-11 0 0,4-24 73 0 0,6-25-51 0 0,1 1 0 0 0,12-25-22 0 0,-20 63-14 0 0,-1 3-42 0 0,1-1 0 0 0,0 1 0 0 0,6-8 56 0 0,-10 16-71 0 0,0 1-20 0 0,1 2 80 0 0,-1-1 0 0 0,1 1-1 0 0,0 0 1 0 0,0 0-1 0 0,0 0 1 0 0,0-1 0 0 0,0 1-1 0 0,0 0 1 0 0,0-1-1 0 0,1 1 12 0 0,3 6-35 0 0,5 16 25 0 0,5 19 10 0 0,-12-35-1 0 0,8 30-3 0 0,-7-23 96 0 0,0 0 0 0 0,1 0 0 0 0,2 1-92 0 0,-1 2 214 0 0,-5-15-170 0 0,0 0-1 0 0,-1-1 0 0 0,1 1 0 0 0,0-1 1 0 0,1 1-1 0 0,-1-1 0 0 0,0 1 0 0 0,1-1-43 0 0,-2-1 114 0 0,0-1 4 0 0,0 0 2 0 0,0 0 0 0 0,0 0-2 0 0,0 0-12 0 0,0 0-2 0 0,0 0 0 0 0,0 0-4 0 0,0 0-17 0 0,0 0-10 0 0,0 0-1 0 0,0 0 3 0 0,0 0 10 0 0,0 0 3 0 0,0 0 0 0 0,0 0-4 0 0,0 0-16 0 0,-6-4-4 0 0,5 3-72 0 0,1 0 1 0 0,-1 1-1 0 0,1-1 0 0 0,-1 0 0 0 0,1 0 0 0 0,-1 1 0 0 0,1-1 1 0 0,-1 0-1 0 0,1 0 0 0 0,0 0 0 0 0,-1 0 0 0 0,1 1 0 0 0,0-1 0 0 0,0 0 1 0 0,0 0-1 0 0,0 0 0 0 0,-1 0 0 0 0,1 0 0 0 0,0 0 0 0 0,1 0 0 0 0,-1 0 8 0 0,0 1-17 0 0,0-1-166 0 0,0 1-489 0 0,0 0-208 0 0,0 0-1237 0 0,0 0-4784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47:29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35 127 11952 0 0,'0'0'546'0'0,"-1"0"-10"0"0,-10-4 3 0 0,11 4-190 0 0,0 0 17 0 0,0 0-32 0 0,0 0-139 0 0,2 5 273 0 0,0-2-379 0 0,-1-2-53 0 0,0 0 55 0 0,-1 0 15 0 0,-1 0-32 0 0,1 1-10 0 0,-4 5 8 0 0,3-7-25 0 0,-1 12 168 0 0,4 4-71 0 0,0 2-33 0 0,-11 92 458 0 0,8-103-503 0 0,1 0-1 0 0,-1 0 1 0 0,-1-1-1 0 0,-1 6-65 0 0,2-7 65 0 0,0 1 1 0 0,-1-1-1 0 0,2 0 0 0 0,-1 0 0 0 0,1 0 1 0 0,-1 1-1 0 0,1-1 0 0 0,1 5-65 0 0,0-5 56 0 0,-1 0-1 0 0,0 0 1 0 0,0 0-1 0 0,0-1 1 0 0,-1 1-1 0 0,0 3-55 0 0,0-3 32 0 0,0 0-1 0 0,1 0 0 0 0,0 0 1 0 0,0 0-1 0 0,0 0 0 0 0,0 0 0 0 0,1 1-31 0 0,5 15 112 0 0,-5-18-78 0 0,0 0-1 0 0,0 0 1 0 0,0 1-1 0 0,0-1 1 0 0,0 1-1 0 0,-1-1 1 0 0,0 0-1 0 0,1 1 1 0 0,-1-1-1 0 0,-1 1 0 0 0,1 0-33 0 0,0-4 6 0 0,0 0-1 0 0,0 1 1 0 0,0-1-1 0 0,0 0 0 0 0,0 1 1 0 0,0-1-1 0 0,0 0 0 0 0,0 1 1 0 0,0-1-1 0 0,0 0 1 0 0,0 1-1 0 0,0-1 0 0 0,0 0 1 0 0,0 1-1 0 0,0-1 1 0 0,0 0-1 0 0,1 1 0 0 0,-1-1 1 0 0,0 0-1 0 0,0 1 0 0 0,0-1 1 0 0,0 0-1 0 0,1 0 1 0 0,-1 1-1 0 0,0-1 0 0 0,0 0 1 0 0,1 0-1 0 0,-1 0 0 0 0,0 1 1 0 0,0-1-1 0 0,1 0 1 0 0,-1 0-1 0 0,0 0-5 0 0,1 0 4 0 0,-1 0-1 0 0,0 1 1 0 0,0-1 0 0 0,1 0-1 0 0,-1 0 1 0 0,0 0 0 0 0,0 0-1 0 0,1 0 1 0 0,-1 1-1 0 0,0-1 1 0 0,0 0 0 0 0,0 0-1 0 0,0 0 1 0 0,1 1 0 0 0,-1-1-1 0 0,0 0 1 0 0,0 0 0 0 0,0 1-1 0 0,0-1 1 0 0,0 0 0 0 0,0 0-1 0 0,0 1 1 0 0,0-1 0 0 0,1 0-1 0 0,-1 1 1 0 0,0-1 0 0 0,0 0-1 0 0,0 0 1 0 0,0 1 0 0 0,0-1-1 0 0,-1 0 1 0 0,1 0 0 0 0,0 1-1 0 0,0-1 1 0 0,0 0-1 0 0,0 1 1 0 0,0-1 0 0 0,0 0-1 0 0,0 0-3 0 0,-5 19 191 0 0,5-18-103 0 0,0-1-7 0 0,0 0-1 0 0,0 0 10 0 0,0 0 39 0 0,0 0-121 0 0,0 0 0 0 0,0 0 0 0 0,0 0 0 0 0,0 0 0 0 0,0 0 0 0 0,0 0 0 0 0,0 0 0 0 0,0 0 0 0 0,-1 0 0 0 0,1 0 0 0 0,0 0 0 0 0,0 0 0 0 0,0 0 0 0 0,0 0 0 0 0,0 0 0 0 0,0 0 0 0 0,0 0 0 0 0,0 0 0 0 0,0 0 0 0 0,0 0 0 0 0,0 0 0 0 0,0 0 0 0 0,0 0 0 0 0,0 0-1 0 0,0 0 1 0 0,0 1 0 0 0,0-1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0-8 0 0,0 0 11 0 0,0 0 1 0 0,0 0 0 0 0,-1 0 0 0 0,1-1-1 0 0,0 1 1 0 0,0 0 0 0 0,0 0-1 0 0,-1 0 1 0 0,1 0 0 0 0,0 0-1 0 0,0-1 1 0 0,0 1 0 0 0,-1 0 0 0 0,1 0-1 0 0,0 0 1 0 0,0 0 0 0 0,0-1-1 0 0,0 1 1 0 0,0 0 0 0 0,0 0 0 0 0,-1-1-1 0 0,1 1 1 0 0,0 0 0 0 0,0 0-1 0 0,0 0 1 0 0,0-1 0 0 0,0 1-1 0 0,0 0 1 0 0,0 0 0 0 0,0-1 0 0 0,0 1-1 0 0,0 0 1 0 0,0 0 0 0 0,0-1-1 0 0,0 1 1 0 0,0 0 0 0 0,0 0-1 0 0,0-1 1 0 0,1 1 0 0 0,-1 0 0 0 0,0 0-1 0 0,0 0 1 0 0,0-1-12 0 0,8-14 285 0 0,0-2-87 0 0,-8 0-85 0 0,-1 16-103 0 0,1-1-1 0 0,0 1 1 0 0,0-1 0 0 0,0 1-1 0 0,0-1 1 0 0,0 1-1 0 0,0-1 1 0 0,0 1 0 0 0,0-1-1 0 0,1 1 1 0 0,-1-1-1 0 0,1 1 1 0 0,-1-1 0 0 0,1 1-1 0 0,-1-1 1 0 0,1 1-1 0 0,1-2-9 0 0,4-5 13 0 0,-4 6-13 0 0,-1 0 0 0 0,1 0 0 0 0,0-1 1 0 0,-1 1-1 0 0,1 0 0 0 0,-1-1 0 0 0,0 1 1 0 0,0-1-1 0 0,0 0 0 0 0,0 1 0 0 0,0-1 1 0 0,-1 0-1 0 0,1 1 0 0 0,-1-1 0 0 0,0-2 0 0 0,1 2 1 0 0,-1 1-1 0 0,0-1 1 0 0,1 1-1 0 0,0 0 1 0 0,-1-1-1 0 0,1 1 0 0 0,0 0 1 0 0,0 0-1 0 0,0-1 1 0 0,1 1-1 0 0,-1 0 1 0 0,0 0-1 0 0,1 0 1 0 0,0 0-1 0 0,0-1-9 0 0,0 1 1 0 0,0-1 0 0 0,0 0 0 0 0,-1 0 0 0 0,1 1 0 0 0,-1-1 0 0 0,0 0 0 0 0,0 0 0 0 0,1-3 8 0 0,-2 4-3 0 0,0 1 0 0 0,0 0 0 0 0,1 0 0 0 0,-1 0 0 0 0,0 0 0 0 0,1 0 0 0 0,-1 0 0 0 0,1-1 0 0 0,0 1 0 0 0,-1 0 0 0 0,1 0 1 0 0,0 0-1 0 0,-1 1 0 0 0,1-1 0 0 0,0 0 0 0 0,0 0 0 0 0,0 0 0 0 0,0 1 0 0 0,0-1 0 0 0,0 0 0 0 0,0 1 0 0 0,1-1 3 0 0,-1 0-9 0 0,0 0 9 0 0,-1 1 0 0 0,0 0-1 0 0,0-1 1 0 0,1 1-1 0 0,-1 0 1 0 0,0-1-1 0 0,0 1 1 0 0,1 0 0 0 0,-1-1-1 0 0,0 1 1 0 0,0 0-1 0 0,0-1 1 0 0,0 1 0 0 0,0-1-1 0 0,0 1 1 0 0,0 0-1 0 0,1-1 1 0 0,-1 1-1 0 0,0-1 1 0 0,0 1 0 0 0,0 0-1 0 0,-1-1 1 0 0,2-2-63 0 0,18 1 39 0 0,-19 2 20 0 0,1 0-1 0 0,0 0 1 0 0,-1 0-1 0 0,1 0 1 0 0,-1 0-1 0 0,1 0 0 0 0,-1 0 1 0 0,1 0-1 0 0,-1 0 1 0 0,1 1-1 0 0,0-1 1 0 0,-1 0-1 0 0,1 0 0 0 0,-1 1 1 0 0,1-1-1 0 0,-1 0 1 0 0,0 1-1 0 0,1-1 1 0 0,-1 1-1 0 0,1-1 0 0 0,-1 0 1 0 0,0 1-1 0 0,1 0 5 0 0,1 1-15 0 0,14 9-23 0 0,-13-6 24 0 0,0 1 1 0 0,1-1 7 0 0,-2-3 6 0 0,1 1 0 0 0,-2-1-1 0 0,1 1 1 0 0,0-1 0 0 0,0 1-1 0 0,-1 0 1 0 0,1-1 0 0 0,-1 1-1 0 0,0 0 1 0 0,0 0 0 0 0,0 0-1 0 0,0 0 1 0 0,-1 0 0 0 0,1 0-1 0 0,-1 2 1 0 0,5 15-1 0 0,0 7 56 0 0,-6-18-34 0 0,1-2 72 0 0,2 8-697 0 0,-2-15 527 0 0,1 1 0 0 0,-1-1 0 0 0,0 1 0 0 0,0-1 0 0 0,1 1 1 0 0,-1-1-1 0 0,1 1 0 0 0,-1-1 0 0 0,0 0 0 0 0,1 1 0 0 0,-1-1 0 0 0,1 1 0 0 0,-1-1 0 0 0,0 0 0 0 0,1 0 0 0 0,-1 1 0 0 0,1-1 0 0 0,0 0 0 0 0,-1 0 0 0 0,1 1 0 0 0,-1-1 0 0 0,1 0 0 0 0,-1 0 0 0 0,1 0 0 0 0,-1 0 0 0 0,1 0 0 0 0,-1 0 0 0 0,1 0 0 0 0,0 0 0 0 0,-1 0 0 0 0,1 0 77 0 0,18-1-1900 0 0,-18 0 1643 0 0,0 1 0 0 0,1-1 0 0 0,-1 1 0 0 0,0-1 0 0 0,0 0 0 0 0,0 1 0 0 0,0-1 0 0 0,0 0 0 0 0,0 0 0 0 0,0 0 0 0 0,0 0 0 0 0,0 0 0 0 0,1 0 257 0 0,-1-1-450 0 0,8-7-1484 0 0</inkml:trace>
  <inkml:trace contextRef="#ctx0" brushRef="#br0" timeOffset="277.882">375 283 2304 0 0,'0'0'592'0'0,"0"0"1645"0"0,0 0 718 0 0,0 0 145 0 0,0 0-283 0 0,0 0-1318 0 0,0 0-582 0 0,0 0-111 0 0,1 1-114 0 0,1 2-636 0 0,-1-1 0 0 0,0 1 0 0 0,0 0 0 0 0,0 0 0 0 0,0-1-1 0 0,-1 1 1 0 0,1 0 0 0 0,-1 0 0 0 0,1 0 0 0 0,-1 0-1 0 0,0 0 1 0 0,0-1 0 0 0,-1 1 0 0 0,1 2-56 0 0,0 22 282 0 0,0-8-151 0 0,0-18-127 0 0,-1 1 1 0 0,1-1-1 0 0,0 1 1 0 0,0 0-1 0 0,0-1 1 0 0,0 1-1 0 0,0-1 1 0 0,1 1-1 0 0,-1-1 1 0 0,0 1 0 0 0,1-1-1 0 0,-1 1 1 0 0,1-1-1 0 0,-1 1 1 0 0,1-1-1 0 0,0 1-4 0 0,5 9 37 0 0,-6-9-32 0 0,1-1 0 0 0,-1 1 0 0 0,1-1 0 0 0,-1 0 0 0 0,1 1 0 0 0,0-1 0 0 0,0 0 0 0 0,0 0 0 0 0,0 1 0 0 0,0-1 0 0 0,0 0 0 0 0,0 0 0 0 0,0 0 0 0 0,1 0 0 0 0,-1 0 0 0 0,0 0 1 0 0,0-1-1 0 0,1 1 0 0 0,-1 0 0 0 0,1-1 0 0 0,-1 1-5 0 0,4 0 70 0 0,-1 0 0 0 0,1 0 0 0 0,-1 0 0 0 0,1 0 0 0 0,-1-1 0 0 0,1 0 0 0 0,-1 0 0 0 0,1 0 0 0 0,1-1-70 0 0,-4 0 37 0 0,-1 1-1 0 0,1-1 0 0 0,-1 0 0 0 0,1 0 1 0 0,-1 0-1 0 0,0 0 0 0 0,0 0 0 0 0,0 0 1 0 0,0 0-1 0 0,1-2-36 0 0,1 0 77 0 0,-2 2-48 0 0,0 0-1 0 0,0 0 1 0 0,0 0 0 0 0,0 0-1 0 0,0 0 1 0 0,0 0-1 0 0,0 0 1 0 0,0-1-1 0 0,0 1 1 0 0,-1 0 0 0 0,1-1-29 0 0,-1 1 12 0 0,0 0 0 0 0,0 0 0 0 0,0 0 0 0 0,0 1 0 0 0,0-1 1 0 0,0 0-1 0 0,0 0 0 0 0,0 0 0 0 0,0 0 0 0 0,-1 0 0 0 0,1 0 1 0 0,0 1-1 0 0,-1-1 0 0 0,1 0 0 0 0,0 0 0 0 0,-1 0 1 0 0,1 1-1 0 0,-1-2-12 0 0,0 2 7 0 0,0-1 0 0 0,1 0 0 0 0,0 0 0 0 0,-1 0 0 0 0,1-1 0 0 0,0 1 0 0 0,-1 0 0 0 0,1 0 0 0 0,0 0 0 0 0,0 0 0 0 0,0 0 0 0 0,0 0 0 0 0,0 0 0 0 0,0 0 0 0 0,0 0 0 0 0,0 0 0 0 0,1-1-7 0 0,-1 1 4 0 0,0 0 0 0 0,0 0-1 0 0,0 1 1 0 0,0-1 0 0 0,0 0-1 0 0,0 0 1 0 0,0 0 0 0 0,0 0 0 0 0,0 0-1 0 0,0 0 1 0 0,0 0 0 0 0,-1 0-1 0 0,1 0 1 0 0,0 0 0 0 0,-1 0-1 0 0,1 0 1 0 0,-1 0 0 0 0,1 0-1 0 0,-1 0 1 0 0,1 1 0 0 0,-1-1-1 0 0,1 0 1 0 0,-1 0 0 0 0,0 1-4 0 0,0-1 6 0 0,0-1 1 0 0,0 1-1 0 0,1 0 1 0 0,-1 0-1 0 0,0-1 0 0 0,1 1 1 0 0,-1-1-1 0 0,1 1 1 0 0,-1 0-1 0 0,1-1 1 0 0,0 1-1 0 0,-1-1 1 0 0,1 1-1 0 0,0-1 1 0 0,0 1-1 0 0,0-2-6 0 0,0 1 3 0 0,0 0 1 0 0,0 1-1 0 0,0-1 0 0 0,0 0 1 0 0,-1 0-1 0 0,1 1 0 0 0,0-1 1 0 0,-1 0-1 0 0,1 1 0 0 0,-1-1 1 0 0,0 1-1 0 0,0-1 0 0 0,0 0-3 0 0,-7-6-11 0 0,7 8 5 0 0,0-1-1 0 0,0 0 1 0 0,0 0 0 0 0,0 1 0 0 0,0-1 0 0 0,0 0-1 0 0,0 0 1 0 0,1 0 0 0 0,-1 0 0 0 0,0 0-1 0 0,1 0 1 0 0,-1-1 0 0 0,1 1 0 0 0,-1 0 6 0 0,1 0-7 0 0,-1 0 0 0 0,0 0 0 0 0,1 0 0 0 0,-1 0 1 0 0,0 0-1 0 0,1 0 0 0 0,-1 1 0 0 0,0-1 0 0 0,0 0 1 0 0,0 0-1 0 0,0 1 0 0 0,0-1 0 0 0,0 1 0 0 0,0-1 1 0 0,0 1-1 0 0,0-1 0 0 0,0 1 0 0 0,0 0 0 0 0,-1-1 7 0 0,1 1-126 0 0,1-1 97 0 0,0 1 1 0 0,0 0 0 0 0,0-1-1 0 0,-1 1 1 0 0,1-1-1 0 0,0 1 1 0 0,0 0 0 0 0,0-1-1 0 0,-1 1 1 0 0,1-1 0 0 0,0 1-1 0 0,-1 0 1 0 0,1-1-1 0 0,0 1 1 0 0,-1 0 0 0 0,1 0-1 0 0,0-1 1 0 0,-1 1 0 0 0,1 0-1 0 0,0 0 1 0 0,-1-1-1 0 0,1 1 1 0 0,-1 0 0 0 0,1 0-1 0 0,0 0 1 0 0,-1 0 0 0 0,1 0-1 0 0,-1 0 1 0 0,1 0-1 0 0,-1 0 1 0 0,1 0 0 0 0,-1 0-1 0 0,1 0 1 0 0,0 0 0 0 0,-1 0-1 0 0,1 0 29 0 0,-14 1-3436 0 0,12 0 1351 0 0,2-1-81 0 0</inkml:trace>
  <inkml:trace contextRef="#ctx0" brushRef="#br0" timeOffset="1478.57">681 0 7368 0 0,'0'0'333'0'0,"0"0"0"0"0,-13 8 1475 0 0,8 6 1699 0 0,3-8-2982 0 0,0 0 0 0 0,1 0 1 0 0,-1 0-1 0 0,1 1 0 0 0,0-1 1 0 0,0 3-526 0 0,-8 82 1194 0 0,8-61-973 0 0,1-12-76 0 0,0 0 1 0 0,1-1 0 0 0,0 2-146 0 0,0-11 81 0 0,-1 0 0 0 0,0 1 0 0 0,0-1-1 0 0,-1 0 1 0 0,0 1-81 0 0,-2 26 306 0 0,2-21-181 0 0,1-8-31 0 0,0 1 0 0 0,0-1 0 0 0,1 0 0 0 0,-1 1 0 0 0,1-1-1 0 0,1 2-93 0 0,1 7 191 0 0,-3-13-155 0 0,0 0-1 0 0,0 0 1 0 0,1 1-1 0 0,-1-1 1 0 0,1 0-1 0 0,0 0 1 0 0,-1 1 0 0 0,1-1-1 0 0,1 0-35 0 0,-2-1 81 0 0,1 1-47 0 0,1-1-1 0 0,-1 0 1 0 0,0 1-1 0 0,0-1 1 0 0,0 0-1 0 0,1 0 1 0 0,-1 0-1 0 0,1 0 0 0 0,-1 0 1 0 0,1 0-1 0 0,0 0-33 0 0,0-1 130 0 0,16 0 251 0 0,-14-2-354 0 0,-1 0-1 0 0,0 0 1 0 0,1 0 0 0 0,-1-1 0 0 0,0 1-1 0 0,0-1 1 0 0,0 0 0 0 0,-1 1 0 0 0,1-1-1 0 0,-1-1 1 0 0,0 1 0 0 0,1-1-27 0 0,3-3-8 0 0,3-5-230 0 0,-1 0-1 0 0,5-10 239 0 0,10-15-243 0 0,-2 5 95 0 0,-20 31 218 0 0,-1 1 51 0 0,0 0 20 0 0,0 0-2 0 0,-2 2-85 0 0,1-1 0 0 0,-1 1 1 0 0,1 0-1 0 0,-1-1 0 0 0,1 1 0 0 0,0 0 0 0 0,0 0 0 0 0,0 0-54 0 0,-17 26 456 0 0,15-24-430 0 0,0 0 0 0 0,0 0 0 0 0,1 0 0 0 0,-1 0 0 0 0,1 0 0 0 0,0 1 0 0 0,1-1 0 0 0,-1 0 1 0 0,1 1-1 0 0,-1 0 0 0 0,1-1 0 0 0,1 1 0 0 0,-1 0 0 0 0,1-1 0 0 0,0 3-26 0 0,-1-5 9 0 0,1 0 0 0 0,0 0 0 0 0,1 0 0 0 0,-1 0-1 0 0,0 0 1 0 0,1 0 0 0 0,-1 0 0 0 0,1 0 0 0 0,-1 0 0 0 0,1 0 0 0 0,0 0 0 0 0,0 0 0 0 0,0-1-1 0 0,0 1 1 0 0,1 1-9 0 0,-1-2 75 0 0,-1-1-67 0 0,0 1-1 0 0,0-1 1 0 0,0 0-1 0 0,0 1 1 0 0,0-1 0 0 0,0 0-1 0 0,0 1 1 0 0,0-1-1 0 0,1 0 1 0 0,-1 1-1 0 0,0-1 1 0 0,0 0 0 0 0,0 1-1 0 0,1-1 1 0 0,-1 0-1 0 0,0 0 1 0 0,0 1 0 0 0,0-1-1 0 0,1 0 1 0 0,-1 0-1 0 0,0 1 1 0 0,1-1 0 0 0,-1 0-1 0 0,0 0 1 0 0,1 0-1 0 0,-1 0 1 0 0,0 1 0 0 0,0-1-1 0 0,1 0 1 0 0,-1 0-1 0 0,0 0 1 0 0,1 0 0 0 0,-1 0-9 0 0,16 11 178 0 0,-15-10-162 0 0,1-1 0 0 0,-1 1 0 0 0,1 0 0 0 0,-1 0 0 0 0,1-1 0 0 0,-1 1 0 0 0,1-1 0 0 0,-1 1 0 0 0,1-1 0 0 0,0 1 0 0 0,-1-1 0 0 0,1 0 0 0 0,-1 0 0 0 0,1 0 0 0 0,0 0 0 0 0,-1 0 0 0 0,1 0-15 0 0,31-6 251 0 0,-27 5-205 0 0,-2 0-9 0 0,-1 0 0 0 0,1 0-1 0 0,-1 0 1 0 0,1-1 0 0 0,-1 0 0 0 0,0 1 0 0 0,1-1-37 0 0,14-8 144 0 0,-15 7-189 0 0,0 0 0 0 0,0 0-1 0 0,0 0 1 0 0,0 0 0 0 0,-1-1-1 0 0,0 1 1 0 0,0-1 0 0 0,2-3 45 0 0,-4 6-158 0 0,-2-21-1148 0 0,-1 0 371 0 0,3 17 686 0 0,-1-1 0 0 0,0 0 0 0 0,0 0-1 0 0,0 1 1 0 0,-1-1 0 0 0,0 1 0 0 0,0-1 0 0 0,0 1-1 0 0,-2-3 250 0 0,1 6-24 0 0,2-1-28 0 0,-13-3 110 0 0,13 6-50 0 0,-2-1 20 0 0,1 1 0 0 0,0 0 0 0 0,0 0 0 0 0,0 0 0 0 0,-1 0 0 0 0,1 0 0 0 0,0 0 0 0 0,0 1 0 0 0,0-1 0 0 0,-1 1 0 0 0,1 0 0 0 0,0-1 0 0 0,0 1 0 0 0,0 0 0 0 0,0 0 0 0 0,0 0 0 0 0,0 0 0 0 0,1 1 0 0 0,-2 0-28 0 0,-8 6 45 0 0,1 0 1 0 0,-7 7-46 0 0,14-13 21 0 0,-4 7 34 0 0,-1-1 0 0 0,1 1 0 0 0,1 1 1 0 0,-1-1-1 0 0,1 1 0 0 0,1 0 0 0 0,-2 6-55 0 0,4-11 52 0 0,1 1 0 0 0,0 0 0 0 0,1 0 0 0 0,0 0 0 0 0,-1 0 0 0 0,2 0 0 0 0,-1 0 0 0 0,1 0 0 0 0,0 0 0 0 0,0 0 0 0 0,1 0 0 0 0,0 4-52 0 0,0-2 49 0 0,-1-6-26 0 0,0 0 0 0 0,0 0 1 0 0,1 1-1 0 0,-1-1 0 0 0,0 0 0 0 0,1 0 0 0 0,0 0 1 0 0,0 0-1 0 0,0 0-23 0 0,6 14 208 0 0,-7-14-179 0 0,0-1-1 0 0,1 1 0 0 0,-1-1 1 0 0,1 0-1 0 0,-1 1 1 0 0,1-1-1 0 0,-1 0 1 0 0,1 0-1 0 0,0 1 0 0 0,0-1 1 0 0,0 0-1 0 0,0 0 1 0 0,0 0-1 0 0,0 0 1 0 0,0 0-1 0 0,0 0 0 0 0,0 0 1 0 0,0 0-1 0 0,0 0 1 0 0,1-1-1 0 0,-1 1 1 0 0,0-1-1 0 0,0 1 0 0 0,1 0 1 0 0,-1-1-1 0 0,1 0 1 0 0,0 1-29 0 0,9 0 201 0 0,0 0 1 0 0,0-1 0 0 0,1-1-1 0 0,-1 1 1 0 0,0-2 0 0 0,0 1-1 0 0,-1-2 1 0 0,2 0-202 0 0,15-5 161 0 0,0-1-1 0 0,13-7-160 0 0,38-22-1718 0 0,-59 30-188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47:25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108 175 2760 0 0,'-3'-14'248'0'0,"2"5"1496"0"0,1 1 0 0 0,-1-1 1 0 0,-1 0-1 0 0,0 0-1744 0 0,2-18 711 0 0,0 23-590 0 0,0 0 0 0 0,0 1 0 0 0,0-1 0 0 0,0 0 0 0 0,1 1 0 0 0,-1-1 0 0 0,2-2-121 0 0,1-16 727 0 0,-2 2 1368 0 0,1 16-146 0 0,-2 14-1456 0 0,1 19-493 0 0,-1 23 0 0 0,-4-9 0 0 0,-8 66 0 0 0,11-96 6 0 0,0 0 0 0 0,2 1 0 0 0,-1-1-1 0 0,2 0 1 0 0,-1 0 0 0 0,2 0 0 0 0,2 8-6 0 0,-1-4 32 0 0,-1 0 1 0 0,-1 0 0 0 0,1 15-33 0 0,-3 33 113 0 0,0-64-110 0 0,0 0 0 0 0,0 0 0 0 0,0-1 0 0 0,0 1 0 0 0,0 0 0 0 0,0 0 0 0 0,0 0 0 0 0,-1-1 0 0 0,1 1 0 0 0,0 0 0 0 0,0 0-1 0 0,-1 0 1 0 0,1-1 0 0 0,-1 1 0 0 0,1 0 0 0 0,0-1 0 0 0,-1 1 0 0 0,1 0 0 0 0,-1-1 0 0 0,0 1 0 0 0,1-1 0 0 0,-1 1-1 0 0,1-1 1 0 0,-1 1 0 0 0,0-1 0 0 0,0 1 0 0 0,1-1 0 0 0,-1 0 0 0 0,0 1 0 0 0,0-1 0 0 0,1 0 0 0 0,-1 0 0 0 0,0 1-1 0 0,0-1 1 0 0,1 0 0 0 0,-1 0 0 0 0,0 0 0 0 0,0 0 0 0 0,0 0 0 0 0,0 0 0 0 0,1 0 0 0 0,-1 0 0 0 0,0 0 0 0 0,0-1 0 0 0,0 1-3 0 0,-4-1 91 0 0,0 0 0 0 0,1-1 0 0 0,-1 0 0 0 0,1 1 0 0 0,-1-1 0 0 0,1-1 0 0 0,0 1 0 0 0,-1-1-91 0 0,2 0 12 0 0,0 1 0 0 0,0-1 0 0 0,0 0 0 0 0,0 0 0 0 0,1 0 0 0 0,0 0-1 0 0,-1 0 1 0 0,1-1 0 0 0,0 1 0 0 0,1-1 0 0 0,-1 1 0 0 0,1-1-1 0 0,-1 0 1 0 0,1 1 0 0 0,0-1 0 0 0,0-2-12 0 0,-2-11-418 0 0,1-1 0 0 0,0 0 0 0 0,1-3 418 0 0,0-9-705 0 0,0 24 548 0 0,-1-23-517 0 0,0-1 0 0 0,2 1 1 0 0,1-1 673 0 0,-1 1-322 0 0,0 25 274 0 0,-1 0 0 0 0,1-1 0 0 0,0 1 0 0 0,0-1 0 0 0,1 1 0 0 0,0-1 0 0 0,-1 1 0 0 0,2-1 0 0 0,-1-1 48 0 0,8-19 155 0 0,-7 18-75 0 0,0 0-1 0 0,0 1 0 0 0,1-1 0 0 0,0 1 1 0 0,0-1-1 0 0,1 1 0 0 0,-1 0 1 0 0,3-2-80 0 0,0 1 9 0 0,0 1 0 0 0,0 0 0 0 0,1 0 0 0 0,-1 0 0 0 0,1 1 0 0 0,0 0 0 0 0,1 0 0 0 0,-1 1 0 0 0,1 0 0 0 0,0 1 0 0 0,0-1 0 0 0,0 1 0 0 0,1 1 0 0 0,-1 0 0 0 0,1 0 0 0 0,5 0-9 0 0,-10 2 26 0 0,0 0 0 0 0,1 0 0 0 0,-1 1 0 0 0,0-1 0 0 0,0 1 0 0 0,0 0 0 0 0,0 0 0 0 0,1 1 1 0 0,-1-1-1 0 0,-1 1 0 0 0,3 1-26 0 0,-3-2 55 0 0,0 1 0 0 0,0-1 0 0 0,0 1 0 0 0,0 0 0 0 0,-1 0 0 0 0,1 0 0 0 0,0 1 0 0 0,-1-1 0 0 0,1 0 0 0 0,-1 1 0 0 0,0 0 0 0 0,0 0 0 0 0,0-1 0 0 0,0 3-55 0 0,0-3 51 0 0,-1 2 0 0 0,0-1-1 0 0,1 0 1 0 0,-1 0 0 0 0,-1 0 0 0 0,1 0 0 0 0,0 1-1 0 0,-1-1 1 0 0,0 0 0 0 0,0 1 0 0 0,0-1 0 0 0,0 0-1 0 0,0 1 1 0 0,-1-1 0 0 0,1 0 0 0 0,-1 0 0 0 0,0 1 0 0 0,-1 1-51 0 0,0 2 51 0 0,-1-1 0 0 0,0 1 0 0 0,0-1 0 0 0,0 0 0 0 0,-1 0 1 0 0,0 0-1 0 0,0-1 0 0 0,-1 1 0 0 0,1-1 0 0 0,-2 0-51 0 0,-3 4 62 0 0,-1 0 0 0 0,-1-1-1 0 0,1-1 1 0 0,-10 6-62 0 0,-1-5 65 0 0,16-7-5 0 0,4-1 16 0 0,3-3-77 0 0,1 0 0 0 0,-1 1-1 0 0,1-1 1 0 0,-1 1-1 0 0,1 0 1 0 0,0 0-1 0 0,0 0 1 0 0,0 0 0 0 0,0 0-1 0 0,0 0 1 0 0,1 1-1 0 0,-1 0 1 0 0,3-1 1 0 0,8-5-128 0 0,-1 2 55 0 0,1 0 0 0 0,0 0 0 0 0,0 2 0 0 0,6-2 73 0 0,-12 4 15 0 0,0 0 1 0 0,0 0-1 0 0,0 1 1 0 0,0 0-1 0 0,-1 0 0 0 0,1 1 1 0 0,0 0-1 0 0,0 1 1 0 0,0-1-1 0 0,0 2-15 0 0,-5-3 51 0 0,0 2 1 0 0,0-1-1 0 0,0 0 0 0 0,-1 1 0 0 0,1-1 0 0 0,0 1 1 0 0,-1 0-1 0 0,1-1 0 0 0,-1 1 0 0 0,0 1 0 0 0,1-1 1 0 0,0 1-52 0 0,-2-1 58 0 0,0 0 1 0 0,1 0 0 0 0,-1 0-1 0 0,0 0 1 0 0,-1 0 0 0 0,1 0-1 0 0,0 1 1 0 0,-1-1 0 0 0,1 0-1 0 0,-1 0 1 0 0,1 1 0 0 0,-1-1 0 0 0,0 0-1 0 0,0 0 1 0 0,0 1 0 0 0,0-1-1 0 0,-1 0 1 0 0,1 2-59 0 0,-3 3 84 0 0,0 0 0 0 0,0 0 1 0 0,0 0-1 0 0,-1-1 0 0 0,0 1 0 0 0,0-1 0 0 0,0 0 1 0 0,-1 0-1 0 0,-4 3-84 0 0,-8 14 187 0 0,4-6-65 0 0,0-1-1 0 0,-1 0 0 0 0,-1-1 1 0 0,-6 4-122 0 0,20-17-9 0 0,-1 0 0 0 0,1 0 1 0 0,-1 0-1 0 0,1 0 0 0 0,0 0 1 0 0,-1 0-1 0 0,1 0 0 0 0,0 0 1 0 0,1 0-1 0 0,-1 0 0 0 0,0 1 1 0 0,1-1-1 0 0,-1 1 9 0 0,-3 35-746 0 0,1-9-3867 0 0,1-25-848 0 0</inkml:trace>
  <inkml:trace contextRef="#ctx0" brushRef="#br0" timeOffset="538.825">367 444 9648 0 0,'8'0'1022'0'0,"3"-4"-668"0"0,1 0 0 0 0,-1-1 0 0 0,0 0 0 0 0,-1 0 0 0 0,1-1 0 0 0,3-3-354 0 0,6-4 1039 0 0,-2 2-88 0 0,16-13-951 0 0,-25 17 36 0 0,-4 4-26 0 0,-1-1 0 0 0,1 0 0 0 0,-1 1 0 0 0,0-1 0 0 0,0-1 0 0 0,1-1-10 0 0,3-4 4 0 0,-4 5 10 0 0,-1 0 0 0 0,1-1 0 0 0,-1 1 0 0 0,0 0 0 0 0,1-4-14 0 0,-3 8 7 0 0,-1-1 0 0 0,1 1 0 0 0,-1-1 0 0 0,1 0 0 0 0,-1 1 0 0 0,0-1 0 0 0,0 1 0 0 0,1-1 0 0 0,-1 0 0 0 0,-1 1 0 0 0,1-1 0 0 0,0 0 0 0 0,0 1 0 0 0,-1-1 0 0 0,1 0 0 0 0,0 1 0 0 0,-1-1 0 0 0,0 1 0 0 0,1-1 1 0 0,-1 1-1 0 0,0-1 0 0 0,0 1 0 0 0,0-1-7 0 0,0 1 55 0 0,0 0 0 0 0,-1 1 0 0 0,1-1 0 0 0,-1 0 0 0 0,1 0 0 0 0,-1 1 0 0 0,1-1 0 0 0,-1 0 0 0 0,1 1 0 0 0,-1 0 0 0 0,1-1 0 0 0,-1 1 0 0 0,0 0 0 0 0,0 0-55 0 0,-10 1 11 0 0,11-1-13 0 0,1 0 0 0 0,0 0 0 0 0,0 0 0 0 0,-1 0 0 0 0,1 1 0 0 0,0-1 0 0 0,0 0 0 0 0,0 0 1 0 0,-1 0-1 0 0,1 1 0 0 0,0-1 0 0 0,0 0 0 0 0,0 0 0 0 0,-1 0 0 0 0,1 1 0 0 0,0-1 0 0 0,0 0 0 0 0,0 0 0 0 0,0 1 0 0 0,0-1 1 0 0,0 0-1 0 0,0 0 0 0 0,-1 1 0 0 0,1-1 0 0 0,0 0 0 0 0,0 1 0 0 0,0-1 0 0 0,0 0 0 0 0,0 0 0 0 0,0 1 0 0 0,0-1 1 0 0,1 0 1 0 0,0 7-17 0 0,-1-5 20 0 0,1-1 1 0 0,-1 1-1 0 0,1-1 0 0 0,-1 1 1 0 0,0-1-1 0 0,0 1 0 0 0,0-1 1 0 0,0 1-1 0 0,0 0 0 0 0,0-1 1 0 0,0 1-1 0 0,0-1 1 0 0,-1 1-1 0 0,1-1 0 0 0,0 1 1 0 0,-1-1-1 0 0,0 1 0 0 0,1-1 1 0 0,-1 1-1 0 0,0-1 0 0 0,0 0 1 0 0,1 1-1 0 0,-1-1 0 0 0,-1 0-2 0 0,-15 12 65 0 0,15-11-56 0 0,0-1 0 0 0,-1 1 0 0 0,1-1 0 0 0,0 1 0 0 0,0 0 0 0 0,-1 0 0 0 0,2 0 0 0 0,-1 0 0 0 0,-1 2-10 0 0,-3 5-22 0 0,0 1 0 0 0,1 0 0 0 0,-4 7 22 0 0,8-12 21 0 0,-1-1 0 0 0,1 1 0 0 0,0 0 0 0 0,0 0 0 0 0,0-1 0 0 0,1 1 0 0 0,0 0 0 0 0,0 0 0 0 0,0 0 0 0 0,0 0-21 0 0,2 8 51 0 0,-2-6 50 0 0,1 0-1 0 0,-1 0 1 0 0,2 0 0 0 0,-1 0-1 0 0,2 2-100 0 0,-2-7 47 0 0,-1 0 0 0 0,1 0-1 0 0,0 0 1 0 0,0 0-1 0 0,1 0 1 0 0,-1-1 0 0 0,0 1-1 0 0,1 0 1 0 0,-1-1-1 0 0,1 1 1 0 0,-1-1-1 0 0,1 1 1 0 0,0-1 0 0 0,-1 0-1 0 0,1 0 1 0 0,0 0-1 0 0,0 0 1 0 0,0 0-1 0 0,1 1-46 0 0,11 3 260 0 0,1-1 0 0 0,-1 0 0 0 0,9 1-260 0 0,-18-4 33 0 0,0 0 1 0 0,1-1 0 0 0,-1 1 0 0 0,0-1-1 0 0,0 0 1 0 0,1-1 0 0 0,-1 0 0 0 0,0 1-1 0 0,0-1 1 0 0,0-1 0 0 0,0 1-1 0 0,1-1-33 0 0,-3-1 8 0 0,0 1-1 0 0,0 0 0 0 0,0-1 0 0 0,0 0 0 0 0,0 1 0 0 0,0-1 0 0 0,-1 0 1 0 0,1 0-1 0 0,1-3-7 0 0,9-11-1 0 0,-11 15 4 0 0,0 1-233 0 0,0-1 0 0 0,0 0 0 0 0,0 0 1 0 0,0 0-1 0 0,0-1 0 0 0,-1 1 0 0 0,1 0 0 0 0,-1-1 0 0 0,0 1 0 0 0,1-1 0 0 0,-1 1 1 0 0,0-1-1 0 0,-1 1 0 0 0,1-1 0 0 0,0 0 0 0 0,-1 0 0 0 0,1-1 230 0 0,-1-11-5566 0 0</inkml:trace>
  <inkml:trace contextRef="#ctx0" brushRef="#br0" timeOffset="1567.012">751 250 3224 0 0,'0'0'284'0'0,"0"0"-16"0"0,7 12 3946 0 0,-3-6-3755 0 0,0 1-1 0 0,0 0 1 0 0,-1 0-1 0 0,0 0 0 0 0,0 0 1 0 0,-1 0-1 0 0,0 1 1 0 0,0 4-459 0 0,1-1 246 0 0,1 10 179 0 0,-1-1 1 0 0,0 1-1 0 0,-2 0 1 0 0,-1 0 0 0 0,0 0-1 0 0,-3 8-425 0 0,1 34 661 0 0,0-36 280 0 0,2-25-209 0 0,1-9-252 0 0,0 1-424 0 0,4-53 533 0 0,3-23-835 0 0,-5 68 60 0 0,0-1 0 0 0,1 1 0 0 0,1 0 0 0 0,0 0 0 0 0,0 0 0 0 0,2 0 0 0 0,1 0 186 0 0,-8 13-3 0 0,1-1-6 0 0,0 0 1 0 0,1 0-1 0 0,-1 0 0 0 0,0 1 1 0 0,1-1-1 0 0,-1 0 0 0 0,1 1 1 0 0,0-1-1 0 0,0 1 1 0 0,-1-1-1 0 0,1 1 0 0 0,0 0 1 0 0,0 0-1 0 0,0 0 0 0 0,0 0 1 0 0,0 0-1 0 0,2 0 9 0 0,-1 0 42 0 0,-1 1 0 0 0,0-1-1 0 0,0 1 1 0 0,1 0-1 0 0,-1 0 1 0 0,0 0 0 0 0,1 0-1 0 0,-1 0 1 0 0,1 1-42 0 0,3-1 158 0 0,-3 2 5 0 0,0-1-1 0 0,0 1 0 0 0,0 0 1 0 0,0 0-1 0 0,-1 0 0 0 0,1 1 0 0 0,1 1-162 0 0,-2-2 232 0 0,-2-2-100 0 0,0 0-41 0 0,0 1-10 0 0,5 9 4 0 0,-2-4-46 0 0,-1 0 0 0 0,1 0 0 0 0,-1 0 0 0 0,-1 0 0 0 0,1 0-1 0 0,-1 0 1 0 0,0 1 0 0 0,0-1 0 0 0,0 5-39 0 0,-2-7 11 0 0,2 13 74 0 0,0-15-64 0 0,0 2 9 0 0,-1 1 0 0 0,1-1 0 0 0,0 1 0 0 0,-1-1 0 0 0,0 0 0 0 0,0 3-30 0 0,-1-6-98 0 0,1-1-658 0 0,0 0-306 0 0,0 0-617 0 0,0 0-2329 0 0,0 0-1000 0 0</inkml:trace>
  <inkml:trace contextRef="#ctx0" brushRef="#br0" timeOffset="2063.371">1132 261 8288 0 0,'0'0'638'0'0,"0"0"-270"0"0,0 0 403 0 0,1 1 224 0 0,4 8 100 0 0,-1-1 0 0 0,0 1 1 0 0,0-1-1 0 0,1 6-1095 0 0,1 6 567 0 0,-2 0 0 0 0,3 16-567 0 0,-6-22 104 0 0,-3-11-79 0 0,0-1 4 0 0,-4 44 375 0 0,6-46-400 0 0,0 0 0 0 0,0 0 0 0 0,0 1 0 0 0,0-1 0 0 0,-1 0 0 0 0,1 0 0 0 0,0 0 0 0 0,0 0 0 0 0,0 1 0 0 0,0-1 0 0 0,0 0 0 0 0,0 0 1 0 0,-1 0-1 0 0,1 0 0 0 0,0 0 0 0 0,0 0 0 0 0,0 1 0 0 0,0-1 0 0 0,-1 0 0 0 0,1 0 0 0 0,0 0 0 0 0,0 0 0 0 0,0 0 0 0 0,0 0 0 0 0,-1 0 0 0 0,1 0 0 0 0,0 0 0 0 0,0 0 0 0 0,0 0 0 0 0,-1 0 1 0 0,1 0-1 0 0,0 0 0 0 0,0 0 0 0 0,0 0 0 0 0,-1 0 0 0 0,1 0 0 0 0,0 0 0 0 0,0 0 0 0 0,0 0 0 0 0,0 0 0 0 0,-1-1 0 0 0,1 1 0 0 0,0 0 0 0 0,0 0 0 0 0,0 0 0 0 0,0 0 0 0 0,0 0 0 0 0,-1 0 0 0 0,1 0 1 0 0,0-1-5 0 0,-14-11 179 0 0,12 9-129 0 0,0 1 0 0 0,0-1 0 0 0,0 1 1 0 0,1-1-1 0 0,-1 0 0 0 0,1 0 0 0 0,-1 1 1 0 0,1-1-1 0 0,0 0 0 0 0,0 0 0 0 0,0-2-50 0 0,0-4 151 0 0,1 9-142 0 0,0-1-1 0 0,0 0 0 0 0,-1 0 0 0 0,1 1 1 0 0,0-1-1 0 0,0 0 0 0 0,0 0 0 0 0,0 1 0 0 0,0-1 1 0 0,0 0-1 0 0,0 0 0 0 0,0 0 0 0 0,1 1 0 0 0,-1-1 1 0 0,0 0-1 0 0,0 0 0 0 0,1 1 0 0 0,-1-1 1 0 0,0 0-1 0 0,1 1 0 0 0,-1-1 0 0 0,0 0 0 0 0,1 1 1 0 0,-1-1-1 0 0,1 1 0 0 0,-1-1 0 0 0,1 1 0 0 0,0-1 1 0 0,-1 1-1 0 0,1-1 0 0 0,0 1 0 0 0,-1-1 1 0 0,1 1-1 0 0,0 0 0 0 0,-1-1 0 0 0,1 1 0 0 0,0 0 1 0 0,0 0-1 0 0,-1-1 0 0 0,1 1 0 0 0,0 0 0 0 0,0 0-8 0 0,0 0 6 0 0,1-1-1 0 0,-1 0 1 0 0,1 1-1 0 0,-1-1 1 0 0,0 0-1 0 0,1 0 1 0 0,-1 0 0 0 0,0 0-1 0 0,0 0 1 0 0,1 0-1 0 0,-1 0 1 0 0,0 0-1 0 0,0 0 1 0 0,0-1-1 0 0,0 1 1 0 0,0 0-1 0 0,-1-1 1 0 0,1 0-6 0 0,13-30 15 0 0,-9 20-96 0 0,-1 3 21 0 0,0-1 0 0 0,1 1 0 0 0,0-1 0 0 0,0 1 0 0 0,1 1 0 0 0,0-1 0 0 0,8-7 60 0 0,-13 15-43 0 0,-1 0 44 0 0,1 0-1 0 0,-1 1 1 0 0,1-1-1 0 0,-1 1 1 0 0,0-1-1 0 0,1 0 1 0 0,-1 1-1 0 0,1-1 1 0 0,-1 1-1 0 0,1-1 1 0 0,-1 1 0 0 0,1 0-1 0 0,0-1 1 0 0,-1 1-1 0 0,1 0 1 0 0,0-1-1 0 0,-1 1 1 0 0,1 0-1 0 0,0-1 0 0 0,6-3 63 0 0,-4-8 22 0 0,-2 6 169 0 0,4 11-109 0 0,-2 1-100 0 0,-1-4-28 0 0,-1 0 0 0 0,0 0-1 0 0,0 0 1 0 0,0 1 0 0 0,0-1-1 0 0,0 0 1 0 0,-1 1 0 0 0,1-1 0 0 0,-1 1-1 0 0,1-1 1 0 0,-1 1 0 0 0,0 0-17 0 0,0 14 72 0 0,0 8 36 0 0,-1-1 0 0 0,-1 3-108 0 0,0 35 103 0 0,2-46-60 0 0,0-1 0 0 0,-1 0 0 0 0,-1 0-1 0 0,-2 9-42 0 0,4-23 6 0 0,-1 0-1 0 0,1 0 0 0 0,0 0 1 0 0,0-1-1 0 0,0 1 0 0 0,-1 0 1 0 0,1 0-1 0 0,0 0 0 0 0,0 0 0 0 0,0 0 1 0 0,0-1-1 0 0,1 1 0 0 0,-1 0 1 0 0,0 0-1 0 0,0 0-5 0 0,8 1-1000 0 0,-7-2 787 0 0,6 5-1174 0 0,-1 5-68 0 0</inkml:trace>
  <inkml:trace contextRef="#ctx0" brushRef="#br0" timeOffset="2698.034">1384 353 3680 0 0,'0'0'284'0'0,"0"0"32"0"0,0 0 831 0 0,1 2 384 0 0,0 0-877 0 0,0 1-1 0 0,0-1 1 0 0,0 1 0 0 0,0-1-1 0 0,1 1 1 0 0,-1-1-1 0 0,1 0 1 0 0,0 0-654 0 0,-1 0 190 0 0,1 0 1 0 0,0 0 0 0 0,0-1 0 0 0,0 1 0 0 0,0-1 0 0 0,0 0-1 0 0,1 0 1 0 0,-1 0 0 0 0,0 0 0 0 0,1 0 0 0 0,-1 0 0 0 0,1 0-1 0 0,-1-1 1 0 0,1 1-191 0 0,0-1 137 0 0,0 0-1 0 0,0 0 1 0 0,0 0 0 0 0,-1 0-1 0 0,1 0 1 0 0,0-1-1 0 0,0 1 1 0 0,0-1 0 0 0,-1 0-1 0 0,1 0 1 0 0,0 0-1 0 0,-1 0 1 0 0,1-1 0 0 0,-1 1-1 0 0,1-1 1 0 0,0 0-137 0 0,5-3 341 0 0,0-2-1 0 0,0 1 1 0 0,6-7-341 0 0,-10 8 29 0 0,-1 1 0 0 0,1-1-1 0 0,-1 0 1 0 0,0 0 0 0 0,-1 0 0 0 0,1-1-1 0 0,-1 1 1 0 0,0 0 0 0 0,0-1 0 0 0,-1 0-1 0 0,0 1 1 0 0,0-1 0 0 0,0 0-1 0 0,0 1 1 0 0,-1-1 0 0 0,0 0 0 0 0,0 0-1 0 0,-2-5-28 0 0,2 9-16 0 0,-1 0 0 0 0,1 1 0 0 0,-1-1 0 0 0,0 0 0 0 0,1 0 0 0 0,-1 1 0 0 0,0-1 0 0 0,0 1 0 0 0,0-1 0 0 0,-1 1 0 0 0,1-1 0 0 0,0 1 0 0 0,-1 0 0 0 0,1 0 0 0 0,0-1 0 0 0,-1 1 0 0 0,0 0 0 0 0,0 0 16 0 0,1 0 0 0 0,1 1 0 0 0,-1 0 0 0 0,1-1 0 0 0,-1 1 0 0 0,0 0 0 0 0,1 0 0 0 0,-1-1 0 0 0,0 1 0 0 0,1 0 0 0 0,-1 0 0 0 0,0 0 0 0 0,1 0 0 0 0,-1 0 0 0 0,0 0 0 0 0,0 0 0 0 0,1 0 0 0 0,-1 0 0 0 0,0 0 0 0 0,1 1 0 0 0,-1-1 0 0 0,0 0 0 0 0,1 0 0 0 0,-1 1 0 0 0,1-1 0 0 0,-1 0 0 0 0,0 1 0 0 0,1-1 0 0 0,-1 1 0 0 0,-2 1 0 0 0,1-2 0 0 0,1 1 0 0 0,0-1 0 0 0,0 1 0 0 0,-1-1 0 0 0,1 1 0 0 0,0 0 0 0 0,0-1 0 0 0,0 1 0 0 0,0 0 0 0 0,0 0 0 0 0,0 0 0 0 0,0 0 0 0 0,0 0 0 0 0,0 0 0 0 0,0 0 0 0 0,1 0 0 0 0,-1 0 0 0 0,0 1 0 0 0,0 1 0 0 0,0 0 0 0 0,1-1 0 0 0,-1 1 0 0 0,1 0 0 0 0,0 0 0 0 0,0 0 0 0 0,0 2 0 0 0,0-3 0 0 0,0-1 0 0 0,0 1 0 0 0,-1-1 0 0 0,1 0 0 0 0,-1 1 0 0 0,1-1 0 0 0,-1 0 0 0 0,1 1 0 0 0,-1-1 0 0 0,0 0 0 0 0,0 0 0 0 0,1 1 0 0 0,-1-1 0 0 0,0 0 0 0 0,0 0 0 0 0,0 0 0 0 0,0 0 0 0 0,-1 0 0 0 0,1 0 0 0 0,0-1 0 0 0,0 1 0 0 0,-1 0 0 0 0,-14 14 0 0 0,13-10 2 0 0,-1 0-1 0 0,1 0 0 0 0,0 1 0 0 0,1-1 1 0 0,-1 1-1 0 0,1 0 0 0 0,0 0 1 0 0,1 0-1 0 0,-1 0 0 0 0,1 0 0 0 0,0 0 1 0 0,1 0-1 0 0,-1 0 0 0 0,1 0 0 0 0,1 0 1 0 0,-1 1-1 0 0,1-1 0 0 0,1 3-1 0 0,-2-7 41 0 0,1 0 0 0 0,0 0 0 0 0,0 0 0 0 0,0 0 0 0 0,0 0 0 0 0,0 0 0 0 0,0 0 0 0 0,0 0 0 0 0,1-1 0 0 0,-1 1 0 0 0,1 0 0 0 0,0-1 0 0 0,-1 1 0 0 0,1-1 0 0 0,0 1 0 0 0,0-1 0 0 0,0 0 0 0 0,0 0 0 0 0,0 0 0 0 0,0 0 0 0 0,0 0 0 0 0,1 0-41 0 0,1 0 84 0 0,-1 0-1 0 0,1-1 1 0 0,-1 1 0 0 0,0-1-1 0 0,1 0 1 0 0,-1 0 0 0 0,1 0-1 0 0,-1-1 1 0 0,1 1 0 0 0,-1-1-1 0 0,0 0 1 0 0,1 0 0 0 0,-1 0-1 0 0,1 0-83 0 0,6-3 96 0 0,-1-1 0 0 0,1 0-1 0 0,-1 0 1 0 0,0-1-1 0 0,0 0 1 0 0,-1 0 0 0 0,1-1-1 0 0,-2-1 1 0 0,1 1-1 0 0,1-4-95 0 0,-4 7-14 0 0,0-1 0 0 0,0 1-1 0 0,0 0 1 0 0,0 0 0 0 0,0 1-1 0 0,1-1 1 0 0,0 1 0 0 0,0 0 14 0 0,-4 2-32 0 0,0 0 1 0 0,0-1-1 0 0,0 1 1 0 0,-1-1-1 0 0,1 1 1 0 0,0-1-1 0 0,-1 0 1 0 0,0 1-1 0 0,1-1 1 0 0,-1 0-1 0 0,0 0 1 0 0,0 0-1 0 0,0 0 32 0 0,12-31-423 0 0,-5 10-174 0 0,5-7-358 0 0,-4 9-1467 0 0,10-16 2422 0 0,-12 23-1294 0 0,0-1-1 0 0,-1 0 1 0 0,-1 0 0 0 0,3-12 1294 0 0,-5 16-609 0 0,-3 10 608 0 0,1-1 0 0 0,-1 1 0 0 0,0 0-1 0 0,0 0 1 0 0,0 0 0 0 0,0-1 0 0 0,-1 1 0 0 0,1 0 0 0 0,0 0 0 0 0,0 0 0 0 0,-1 0 0 0 0,1 0 0 0 0,-1-1 0 0 0,1 1 0 0 0,-1 0 1 0 0,0-2 432 0 0,0 2 264 0 0,1 1 45 0 0,0 0 155 0 0,0 0 61 0 0,0 0 17 0 0,-6 17 509 0 0,0 6-1212 0 0,1-1-1 0 0,-1 14-270 0 0,3-13 181 0 0,-1-1-1 0 0,-6 18-180 0 0,5-17 108 0 0,0 0 0 0 0,2 0 0 0 0,1 0 0 0 0,0 1 0 0 0,2-1 0 0 0,1 1-108 0 0,-1-8 38 0 0,1-5 49 0 0,0-1-1 0 0,0 0 1 0 0,3 10-87 0 0,-1-10 108 0 0,2 1 71 0 0,-4-10-551 0 0,-1-1-1289 0 0,0 0-524 0 0</inkml:trace>
  <inkml:trace contextRef="#ctx0" brushRef="#br0" timeOffset="3003.435">1665 284 8288 0 0,'9'-3'860'0'0,"-5"2"3130"0"0,10-1 129 0 0,-13 2-4027 0 0,0-1 0 0 0,-1 0 1 0 0,1 1-1 0 0,0-1 0 0 0,0 0 1 0 0,0 1-1 0 0,0-1 0 0 0,-1 0 1 0 0,1 0-1 0 0,0 0 0 0 0,-1 0 1 0 0,1 0-93 0 0,9-11 152 0 0,-7 9-71 0 0,0 1 1 0 0,0 0-1 0 0,1 0 0 0 0,-1 1 1 0 0,0-1-1 0 0,0 0 1 0 0,1 1-1 0 0,-1 0 0 0 0,1 0 1 0 0,-1 0-1 0 0,1 0 1 0 0,0 1-1 0 0,1-1-81 0 0,10 0 23 0 0,1 1 1 0 0,11 1-24 0 0,16-1-1220 0 0,-21-2 440 0 0,2 5-11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49:0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162 220 13824 0 0,'0'0'314'0'0,"0"0"46"0"0,0 0 22 0 0,0 0-50 0 0,-12 10-208 0 0,7-3 226 0 0,1 0 1 0 0,0 0-1 0 0,0 1 1 0 0,1-1-1 0 0,0 1 1 0 0,-1 5-351 0 0,-1 0-64 0 0,-76 220 4160 0 0,53-155-4096 0 0,25-71 0 0 0,3-7 0 0 0,-1 0 0 0 0,1 0 0 0 0,0 0 0 0 0,0 0 0 0 0,0 0 0 0 0,0 0 0 0 0,0 0 0 0 0,0-1 0 0 0,0 1 0 0 0,0 0 0 0 0,0 0 0 0 0,0 0 0 0 0,0 0 0 0 0,0 0 0 0 0,0 0 0 0 0,-1 0 0 0 0,1 0 0 0 0,0 0 0 0 0,0 0 0 0 0,0 0 0 0 0,0 0 0 0 0,0 0 0 0 0,0 0 0 0 0,0-1 0 0 0,-1 1 0 0 0,1 0 0 0 0,0 0 0 0 0,0 0 0 0 0,0 0 0 0 0,0 0 0 0 0,0 0 0 0 0,0 0 0 0 0,0 0 0 0 0,-1 1 0 0 0,1-1 0 0 0,0 0 0 0 0,0 0 0 0 0,0 0 0 0 0,0 0 0 0 0,0 0 0 0 0,0 0 0 0 0,0 0 0 0 0,-1 0 0 0 0,1 0 0 0 0,0 0 0 0 0,0 0 0 0 0,0 0 0 0 0,0 0 0 0 0,0 0 0 0 0,0 0 0 0 0,0 1 0 0 0,0-1 0 0 0,0 0 0 0 0,0 0 0 0 0,0 0 0 0 0,0 0 0 0 0,0 0 0 0 0,-1 0 0 0 0,1 0 0 0 0,0 1 0 0 0,0-1 0 0 0,0 0 0 0 0,0-9 11 0 0,0 9-7 0 0,1-18 35 0 0,2 0 0 0 0,-1 0 1 0 0,2 0-1 0 0,3-9-39 0 0,4-18 50 0 0,-6 20-44 0 0,30-136-105 0 0,-24 121-57 0 0,1 0-1 0 0,18-37 157 0 0,-28 73-32 0 0,-2 2 22 0 0,1 1 1 0 0,-1 0-1 0 0,1 0 1 0 0,-1-1-1 0 0,1 1 1 0 0,0 0-1 0 0,-1 0 1 0 0,1 0-1 0 0,0 0 1 0 0,0-1-1 0 0,0 1 0 0 0,0 1 1 0 0,0-1-1 0 0,0 0 1 0 0,0 0-1 0 0,0 0 1 0 0,1 0-1 0 0,0 0 10 0 0,-1 1 8 0 0,-1 0-1 0 0,1-1 0 0 0,0 1 0 0 0,0 0 1 0 0,-1 0-1 0 0,1 0 0 0 0,0 0 1 0 0,0 0-1 0 0,-1 0 0 0 0,1 0 0 0 0,0 0 1 0 0,0 0-1 0 0,-1 0 0 0 0,1 0 1 0 0,0 0-1 0 0,0 1 0 0 0,-1-1 0 0 0,1 0 1 0 0,0 1-1 0 0,0-1 0 0 0,-1 0 1 0 0,1 1-1 0 0,0-1 0 0 0,-1 1 0 0 0,1-1 1 0 0,-1 1-1 0 0,1-1 0 0 0,-1 1 1 0 0,1-1-1 0 0,-1 1 0 0 0,1 0 0 0 0,-1-1 1 0 0,1 1-1 0 0,-1 0 0 0 0,0-1 0 0 0,1 2-7 0 0,12 26 317 0 0,-7-7-228 0 0,0 0 0 0 0,-2 1 0 0 0,0 0 0 0 0,-1 0-1 0 0,-2 0 1 0 0,0 12-89 0 0,1 5 97 0 0,2 14-97 0 0,0-13 126 0 0,-1 13-126 0 0,-2-38 105 0 0,0 1-1 0 0,1-1 1 0 0,3 8-105 0 0,-2-8-1047 0 0,0-1 1 0 0,-2 1 0 0 0,1 7 1046 0 0,-2-21-1995 0 0,0-1-86 0 0,0 0-20 0 0</inkml:trace>
  <inkml:trace contextRef="#ctx0" brushRef="#br0" timeOffset="272.536">74 394 14280 0 0,'0'0'1102'0'0,"-2"10"-14"0"0,2-6-782 0 0,0-1 0 0 0,0 0 1 0 0,1 0-1 0 0,-1 0 0 0 0,1 0 0 0 0,0 0 0 0 0,1 3-306 0 0,-1-3-30 0 0,1 0-1 0 0,-1 0 0 0 0,1 0 1 0 0,0-1-1 0 0,0 1 0 0 0,0-1 1 0 0,0 1-1 0 0,1-1 1 0 0,-1 0-1 0 0,0 1 0 0 0,1-2 1 0 0,0 1-1 0 0,-1 0 1 0 0,1 0-1 0 0,0-1 0 0 0,0 1 1 0 0,0-1-1 0 0,0 0 0 0 0,3 1 31 0 0,-2-1-132 0 0,-1 0 0 0 0,1-1 0 0 0,0 1 0 0 0,0-1 0 0 0,-1 0 0 0 0,1 0 0 0 0,0 0-1 0 0,0 0 1 0 0,-1-1 0 0 0,3 0 132 0 0,-2 0-1174 0 0,0 0-1 0 0,0 0 1 0 0,0-1 0 0 0,0 0-1 0 0,2-1 1175 0 0,7-5-4694 0 0</inkml:trace>
  <inkml:trace contextRef="#ctx0" brushRef="#br0" timeOffset="579.843">471 106 17423 0 0,'0'0'396'0'0,"0"0"52"0"0,0 0 30 0 0,0 0-57 0 0,3 14-97 0 0,-2-10-229 0 0,-1 0 0 0 0,1 1-1 0 0,-1-1 1 0 0,0 1 0 0 0,0-1 0 0 0,-1 1 0 0 0,1-1-1 0 0,-1 1 1 0 0,0-1 0 0 0,0 1 0 0 0,-1 1-95 0 0,-1 5 234 0 0,-18 84 1342 0 0,-14 27-1576 0 0,20-70-63 0 0,2 0 0 0 0,-5 41 63 0 0,18-90-146 0 0,0 0 1 0 0,0-1 0 0 0,1 1-1 0 0,-1 0 1 0 0,1 0-1 0 0,-1 0 1 0 0,1 0 0 0 0,0-1-1 0 0,0 1 1 0 0,1 1 145 0 0,-1-1-293 0 0,0-2 110 0 0,0-1 0 0 0,0 1 1 0 0,0-1-1 0 0,0 0 0 0 0,0 1 0 0 0,0-1 0 0 0,0 0 1 0 0,0 0-1 0 0,0 1 0 0 0,1-1 0 0 0,-1 0 0 0 0,0 0 1 0 0,0 0-1 0 0,0 0 0 0 0,0 0 0 0 0,0-1 1 0 0,0 1-1 0 0,0 0 0 0 0,0 0 0 0 0,1-1 183 0 0,0 0-382 0 0,-1 0-1 0 0,1 0 1 0 0,0-1 0 0 0,0 1-1 0 0,-1 0 1 0 0,1-1 0 0 0,-1 1-1 0 0,1-1 1 0 0,-1 0 382 0 0,8-10-2549 0 0</inkml:trace>
  <inkml:trace contextRef="#ctx0" brushRef="#br0" timeOffset="858.976">630 133 5984 0 0,'0'0'273'0'0,"0"0"-5"0"0,0 0 180 0 0,0 0 1389 0 0,10 12 5522 0 0,-8-9-7125 0 0,0 0-1 0 0,-1 0 1 0 0,1 0 0 0 0,-1 0-1 0 0,1 0 1 0 0,-1 1 0 0 0,0-1 0 0 0,0 0-1 0 0,0 1 1 0 0,-1-1 0 0 0,1 1-1 0 0,-1 2-233 0 0,1 8 548 0 0,-2 0-1 0 0,0 10-547 0 0,-1 10 474 0 0,-8 142 286 0 0,7-133-679 0 0,1-32-666 0 0,1 1 0 0 0,-1-1-1 0 0,-1 0 1 0 0,-2 4 585 0 0,5-14-420 0 0,0 0-1 0 0,0 0 1 0 0,-1 0-1 0 0,1 0 1 0 0,-1 0-1 0 0,1 0 1 0 0,-1 0 0 0 0,1-1-1 0 0,-1 1 1 0 0,0 0-1 0 0,1 0 1 0 0,-1-1-1 0 0,0 1 1 0 0,0 0 0 0 0,0 0 420 0 0,-5 1-5512 0 0</inkml:trace>
  <inkml:trace contextRef="#ctx0" brushRef="#br0" timeOffset="859.976">471 453 16783 0 0,'0'0'382'0'0,"0"0"54"0"0,0 0 22 0 0,0 0-46 0 0,1 1-268 0 0,4 1-156 0 0,1 0 0 0 0,-1 0 0 0 0,1 0-1 0 0,-1 0 1 0 0,1-1 0 0 0,-1 0-1 0 0,1 0 1 0 0,0-1 0 0 0,0 0 0 0 0,-1 0-1 0 0,1 0 1 0 0,0 0 0 0 0,2-2 12 0 0,9 0-14 0 0,1-1 1 0 0,-1-1-1 0 0,15-5 14 0 0,-29 7-190 0 0,38-12 161 0 0,-14 2-5349 0 0,-12 4-136 0 0</inkml:trace>
  <inkml:trace contextRef="#ctx0" brushRef="#br0" timeOffset="1510.685">923 11 14568 0 0,'0'0'664'0'0,"0"0"-8"0"0,0 2-419 0 0,4 45 222 0 0,-2-35-4 0 0,-1 0 0 0 0,0 1 0 0 0,-1-1-1 0 0,-1 7-454 0 0,-5 56 1721 0 0,2-25-1368 0 0,-2 0 1 0 0,-2-1 0 0 0,-3 4-354 0 0,6-13 280 0 0,4-32-211 0 0,1 0 0 0 0,-2-1 0 0 0,1 1 0 0 0,-1-1 0 0 0,0 1 0 0 0,-1 1-69 0 0,-3 8 104 0 0,3-11 96 0 0,7-19-80 0 0,6-15-467 0 0,1 1 0 0 0,1 1-1 0 0,1 0 1 0 0,6-7 347 0 0,-15 28-32 0 0,-1 0-1 0 0,1 0 1 0 0,-1 1-1 0 0,2-1 1 0 0,-1 1-1 0 0,1-1 33 0 0,2 1 11 0 0,-5 4 46 0 0,-2 0-31 0 0,1 0-1 0 0,0 0 0 0 0,0 0 0 0 0,-1 1 0 0 0,1-1 1 0 0,0 0-1 0 0,-1 1 0 0 0,1-1 0 0 0,0 0 1 0 0,-1 1-1 0 0,1-1 0 0 0,-1 1 0 0 0,1-1 0 0 0,0 1 1 0 0,-1-1-1 0 0,1 1 0 0 0,-1-1 0 0 0,0 1 0 0 0,1 0 1 0 0,-1-1-1 0 0,1 1 0 0 0,-1-1 0 0 0,0 1 1 0 0,1 0-1 0 0,-1 0-25 0 0,6 21 455 0 0,-4-17-323 0 0,0 11-148 0 0,0 0 1 0 0,-1 0 0 0 0,-1-1-1 0 0,-1 1 1 0 0,0 0-1 0 0,-1 0 1 0 0,-1 3 15 0 0,2-7-74 0 0,-2 4-97 0 0,0 6-1531 0 0,2-7-5666 0 0,1-15 1914 0 0</inkml:trace>
  <inkml:trace contextRef="#ctx0" brushRef="#br0" timeOffset="1796.676">1191 287 2760 0 0,'-2'8'741'0'0,"1"-6"100"0"0,-14 42 11515 0 0,2-1-9344 0 0,9-28-2944 0 0,1 0 1 0 0,1 0-1 0 0,0 1 0 0 0,0 13-68 0 0,2-25 12 0 0,0-1 0 0 0,1 0 0 0 0,-1 1 0 0 0,0-1-1 0 0,1 0 1 0 0,0 1 0 0 0,0-1 0 0 0,0 0-1 0 0,0 0 1 0 0,0 0 0 0 0,1 0 0 0 0,-1 0 0 0 0,1 0-1 0 0,0 0 1 0 0,0 0 0 0 0,0-1 0 0 0,0 1 0 0 0,0-1-1 0 0,2 2-11 0 0,-4-4 0 0 0,0 1 0 0 0,1-1 0 0 0,-1 1 0 0 0,0-1 0 0 0,1 1 0 0 0,-1-1 0 0 0,1 0 0 0 0,-1 1 0 0 0,1-1 0 0 0,-1 0 0 0 0,1 1 0 0 0,-1-1 0 0 0,1 0 0 0 0,-1 1 0 0 0,1-1 0 0 0,-1 0 0 0 0,1 0 0 0 0,-1 0 0 0 0,1 0 0 0 0,0 1 0 0 0,-1-1 0 0 0,1 0 0 0 0,-1 0 0 0 0,1 0 0 0 0,-1 0 0 0 0,1 0 0 0 0,0 0 0 0 0,-1-1 0 0 0,1 1 0 0 0,-1 0 0 0 0,1 0 0 0 0,1 0 0 0 0,2-1 2 0 0,1 1-1 0 0,0-1 1 0 0,-1 0-1 0 0,1 0 0 0 0,0 0 1 0 0,-1-1-1 0 0,1 0 1 0 0,-1 1-1 0 0,0-1 1 0 0,0-1-1 0 0,0 1 0 0 0,0-1 1 0 0,0 0-1 0 0,0 0 1 0 0,3-3-2 0 0,0 0 60 0 0,-1-1 1 0 0,0 0-1 0 0,0-1 1 0 0,0 0 0 0 0,-1 0-1 0 0,0 0 1 0 0,1-3-61 0 0,-4 8 9 0 0,0-1 1 0 0,-1 1 0 0 0,1-1 0 0 0,-1 0 0 0 0,0 0-1 0 0,0 1 1 0 0,0-1 0 0 0,-1 0 0 0 0,1 0-1 0 0,-1 0 1 0 0,0 0 0 0 0,0 1 0 0 0,0-1 0 0 0,-1 0-1 0 0,0-2-9 0 0,-2-7 57 0 0,3 11-49 0 0,0 0 0 0 0,-1 0 0 0 0,1 0 0 0 0,-1 1 0 0 0,0-1 0 0 0,1 0 0 0 0,-1 0-1 0 0,0 1 1 0 0,0-1 0 0 0,0 0 0 0 0,0 1 0 0 0,-1-1 0 0 0,1 1-8 0 0,-2-2 0 0 0,1 0-1 0 0,-1 0 1 0 0,0 1-1 0 0,-1 0 1 0 0,1 0-1 0 0,0-1 1 0 0,-1 2-1 0 0,1-1 1 0 0,-1 0-1 0 0,1 1 1 0 0,-1 0-1 0 0,0 0 0 0 0,0 0 1 0 0,1 0-1 0 0,-1 0 1 0 0,-3 1 0 0 0,1-1-180 0 0,0 2 0 0 0,0-1 0 0 0,-1 1 0 0 0,1 0 0 0 0,0 0 0 0 0,0 0 0 0 0,0 1 0 0 0,0 0 0 0 0,0 0 0 0 0,-2 2 180 0 0,0 1-853 0 0,7-1-4140 0 0,1-4-88 0 0</inkml:trace>
  <inkml:trace contextRef="#ctx0" brushRef="#br0" timeOffset="2254.823">1516 228 12840 0 0,'-1'1'108'0'0,"-1"0"0"0"0,0-1 1 0 0,1 1-1 0 0,-1 0 0 0 0,1 1 1 0 0,-1-1-1 0 0,1 0 1 0 0,-1 0-1 0 0,1 1 0 0 0,0-1 1 0 0,0 1-1 0 0,0-1 0 0 0,0 1 1 0 0,-1 0-109 0 0,-14 28 203 0 0,12-23 253 0 0,-2 5-64 0 0,1-1 1 0 0,1 2-1 0 0,0-1 1 0 0,0 0 0 0 0,2 1-1 0 0,-1 0 1 0 0,1 0-1 0 0,1-1 1 0 0,0 1 0 0 0,1 0-1 0 0,1 0 1 0 0,0 0-1 0 0,2 9-392 0 0,-2-18 56 0 0,0 0 0 0 0,1 0 0 0 0,0 0 0 0 0,0 0 0 0 0,0-1 0 0 0,0 1 0 0 0,1-1 0 0 0,-1 1 0 0 0,1-1 0 0 0,0 0 0 0 0,0 1-56 0 0,-1-3 9 0 0,-1 0 0 0 0,1 0-1 0 0,-1 0 1 0 0,0 0-1 0 0,1 0 1 0 0,-1 0 0 0 0,1-1-1 0 0,0 1 1 0 0,-1-1-1 0 0,1 1 1 0 0,0-1 0 0 0,-1 0-1 0 0,1 1 1 0 0,0-1-1 0 0,-1 0 1 0 0,1 0 0 0 0,0 0-1 0 0,-1 0 1 0 0,1-1-1 0 0,0 1 1 0 0,-1 0 0 0 0,1-1-1 0 0,0 1 1 0 0,-1-1-1 0 0,1 1 1 0 0,-1-1-1 0 0,1 0 1 0 0,-1 0 0 0 0,1 0-1 0 0,-1 0 1 0 0,1 0-9 0 0,3-2 4 0 0,-1-1 0 0 0,0 0 1 0 0,1 0-1 0 0,-2 0 0 0 0,1 0 0 0 0,0-1 0 0 0,2-3-4 0 0,2-6 170 0 0,0 0-1 0 0,-1-1 0 0 0,0 1 1 0 0,-2-1-1 0 0,0 0 0 0 0,1-4-169 0 0,-6 9-13 0 0,0 10-30 0 0,0 0 89 0 0,0 0 46 0 0,-3 18 114 0 0,-2 9-199 0 0,3-15 31 0 0,0 0-1 0 0,0 1 1 0 0,1 0-38 0 0,1-8 1 0 0,0-1 1 0 0,1 0-1 0 0,-1 0 1 0 0,1 1-1 0 0,0-1 1 0 0,0 0-1 0 0,0 0 1 0 0,0 0-1 0 0,1 0 1 0 0,-1 0-1 0 0,1 0-1 0 0,-1-3-57 0 0,0 1-1 0 0,-1-1 0 0 0,1 0 0 0 0,0 1 1 0 0,0-1-1 0 0,-1 0 0 0 0,1 0 0 0 0,0 1 1 0 0,0-1-1 0 0,0 0 0 0 0,0 0 0 0 0,1 0 1 0 0,-1-1-1 0 0,0 1 0 0 0,0 0 0 0 0,1 0 1 0 0,-1-1-1 0 0,0 1 0 0 0,1 0 0 0 0,-1-1 1 0 0,1 0-1 0 0,-1 1 0 0 0,0-1 0 0 0,1 0 1 0 0,-1 1-1 0 0,1-1 0 0 0,-1 0 0 0 0,1 0 1 0 0,-1 0-1 0 0,1-1 0 0 0,-1 1 0 0 0,1 0 1 0 0,-1 0-1 0 0,1-1 0 0 0,0 0 58 0 0,0 1-140 0 0,10-2-820 0 0,-1-1-1 0 0,0 0 1 0 0,0-1 0 0 0,-1 0 0 0 0,1 0 0 0 0,-1-1 0 0 0,8-5 960 0 0,18-14-2801 0 0,-6 3-1531 0 0</inkml:trace>
  <inkml:trace contextRef="#ctx0" brushRef="#br0" timeOffset="2627.573">1974 275 13824 0 0,'0'0'629'0'0,"0"0"-12"0"0,-7-8 497 0 0,0 9-648 0 0,-1 0 1 0 0,1 0-1 0 0,-1 1 1 0 0,1 0-1 0 0,0 0 1 0 0,-1 1-1 0 0,1 0 1 0 0,0 0 0 0 0,1 1-1 0 0,-1 0 1 0 0,1 0-1 0 0,-4 3-466 0 0,-6 5 337 0 0,1 0-1 0 0,1 1 0 0 0,0 1 0 0 0,-5 7-336 0 0,1 1-164 0 0,1 1 0 0 0,-1 4 164 0 0,12-8-10 0 0,6-19 9 0 0,-1 0 0 0 0,1 1 0 0 0,0-1 1 0 0,0 0-1 0 0,0 1 0 0 0,0-1 0 0 0,0 1 1 0 0,0-1-1 0 0,-1 0 0 0 0,1 1 0 0 0,0-1 1 0 0,0 1-1 0 0,0-1 0 0 0,0 0 0 0 0,0 1 1 0 0,1-1-1 0 0,-1 1 0 0 0,0-1 0 0 0,0 0 1 0 0,0 1-1 0 0,0-1 0 0 0,0 1 0 0 0,0-1 1 0 0,1 0-1 0 0,-1 1 0 0 0,0-1 0 0 0,0 0 1 0 0,1 1-1 0 0,-1-1 0 0 0,0 0 0 0 0,0 0 1 0 0,1 1-1 0 0,-1-1 0 0 0,0 0 0 0 0,1 0 1 0 0,-1 1-1 0 0,0-1 0 0 0,1 0 0 0 0,-1 0 1 0 0,1 0 4 0 0,-1 1 12 0 0,1 0 0 0 0,0 0-1 0 0,0-1 1 0 0,-1 1-1 0 0,1-1 1 0 0,0 1 0 0 0,0-1-1 0 0,0 1 1 0 0,0-1 0 0 0,0 1-1 0 0,0-1 1 0 0,0 0-1 0 0,0 1 1 0 0,0-1 0 0 0,0 0-1 0 0,0 0 1 0 0,0 0 0 0 0,0 0-1 0 0,0 0 1 0 0,0 0 0 0 0,0 0-1 0 0,0 0 1 0 0,0 0-1 0 0,0-1 1 0 0,0 1 0 0 0,0 0-1 0 0,-1 0 1 0 0,1-1 0 0 0,0 1-1 0 0,1-1-15 0 0,4-2-140 0 0,0 0 0 0 0,-1-1-1 0 0,1 1 1 0 0,2-3 140 0 0,1-1-260 0 0,17-11 94 0 0,-15 10-133 0 0,1 1 0 0 0,8-5 299 0 0,4-2-528 0 0,-24 14 528 0 0,0 0 0 0 0,1-1 0 0 0,-1 1 0 0 0,1 0 0 0 0,-1 0 0 0 0,1-1 0 0 0,-1 1 0 0 0,1 0 0 0 0,-1 0 0 0 0,0 0 0 0 0,1 0 0 0 0,-1 0 0 0 0,1 0 0 0 0,-1 0 0 0 0,1 0 0 0 0,-1 0 0 0 0,1 0 0 0 0,-1 0 0 0 0,1 0 0 0 0,-1 0 0 0 0,1 0 0 0 0,-1 0 0 0 0,1 0 0 0 0,-1 0 0 0 0,1 1 0 0 0,-1-1 0 0 0,1 0 0 0 0,-1 0 0 0 0,1 1 0 0 0,-1-1 0 0 0,0 0 0 0 0,1 0 0 0 0,-1 1 0 0 0,0-1 0 0 0,1 0 0 0 0,-1 1 0 0 0,0-1 0 0 0,1 1 0 0 0,-1-1 0 0 0,0 1 0 0 0,0-1 0 0 0,1 0 0 0 0,-1 1 0 0 0,0-1 0 0 0,0 1 0 0 0,0 0 0 0 0,1 0 0 0 0,0 5 117 0 0,1-1 1 0 0,-1 1-1 0 0,0 0 0 0 0,0 0 0 0 0,-1-1 0 0 0,0 1 0 0 0,0 6-117 0 0,0-8 78 0 0,-2 29 364 0 0,-1 0 1 0 0,-4 18-443 0 0,4-33 152 0 0,-2 6 41 0 0,-1-1 1 0 0,-1-1-1 0 0,-2 1 1 0 0,0-1-1 0 0,-11 20-193 0 0,1-3-286 0 0,18-36 247 0 0,0-1 23 0 0,0 0 0 0 0,0 0 0 0 0,0 0 0 0 0,-1-1 0 0 0,1 1-1 0 0,0 0 1 0 0,-1-1 0 0 0,1 1 0 0 0,-1-1 0 0 0,1 1 0 0 0,-1-1 0 0 0,-1 1 16 0 0,-2 2-61 0 0,5-4 5 0 0,0 1 0 0 0,0-1 1 0 0,0 0-1 0 0,0 0 0 0 0,0 0 0 0 0,0 0 0 0 0,0 0 1 0 0,0 0-1 0 0,-1 1 0 0 0,1-1 0 0 0,0 0 0 0 0,0 0 1 0 0,0 0-1 0 0,0 0 0 0 0,0 0 0 0 0,-1 0 0 0 0,1 0 1 0 0,0 0-1 0 0,0 0 0 0 0,0 0 0 0 0,0 0 0 0 0,-1 0 1 0 0,1 0-1 0 0,0 0 0 0 0,0 0 0 0 0,0 0 0 0 0,0 0 1 0 0,-1 0-1 0 0,1 0 0 0 0,0 0 0 0 0,0 0 0 0 0,0 0 1 0 0,0 0-1 0 0,0 0 0 0 0,-1 0 0 0 0,1 0 0 0 0,0 0 56 0 0,-1-8-1792 0 0,6-16-1369 0 0,-4 16 1687 0 0,3-11-1070 0 0,5-4-14 0 0</inkml:trace>
  <inkml:trace contextRef="#ctx0" brushRef="#br0" timeOffset="3062.748">2186 3 15664 0 0,'-15'-2'718'0'0,"12"2"-19"0"0,2 1-418 0 0,0 0-254 0 0,1 0 0 0 0,-1 1 0 0 0,1-1 0 0 0,-1 0 0 0 0,1 1 0 0 0,0-1 0 0 0,-1 0 0 0 0,1 1 0 0 0,0-1 0 0 0,0 0 0 0 0,0 1 0 0 0,0-1 0 0 0,0 0 0 0 0,0 1 0 0 0,0-1 0 0 0,1 0-27 0 0,-1 1 40 0 0,0 0-1 0 0,0 0 0 0 0,0 1 0 0 0,0-1 0 0 0,0 0 0 0 0,0 0 0 0 0,0 0 0 0 0,-1 2-39 0 0,-5 9 221 0 0,5-10-157 0 0,0 0 1 0 0,0-1 0 0 0,0 1 0 0 0,0 0 0 0 0,0 0 0 0 0,0 0 0 0 0,1 1 0 0 0,0-1-1 0 0,-1 2-64 0 0,0 18 481 0 0,-1-1-1 0 0,-2 5-480 0 0,-2 26 557 0 0,4-40-410 0 0,0 1 0 0 0,-1-1 0 0 0,-1 2-147 0 0,-6 34 461 0 0,-15 92 495 0 0,18-118-859 0 0,6-21-33 0 0,0 1 1 0 0,0-1-1 0 0,1 0 1 0 0,-1 1 0 0 0,0-1-1 0 0,1 0 1 0 0,-1 1 0 0 0,1-1-1 0 0,0 1 1 0 0,0-1 0 0 0,0 1-1 0 0,0 1-64 0 0,0-4 8 0 0,0 0 0 0 0,0 0 0 0 0,0 0 0 0 0,0 0 0 0 0,0 1 0 0 0,0-1 0 0 0,0 0 0 0 0,0 0 0 0 0,0 0 0 0 0,0 0 0 0 0,0 0 0 0 0,1 1 0 0 0,-1-1 0 0 0,0 0 0 0 0,0 0 0 0 0,0 0 0 0 0,0 0 0 0 0,0 0 0 0 0,0 0 0 0 0,0 1 0 0 0,0-1 0 0 0,0 0 0 0 0,0 0 0 0 0,1 0 0 0 0,-1 0 0 0 0,0 0 0 0 0,0 0 0 0 0,0 0 0 0 0,0 0 0 0 0,0 0 0 0 0,1 0 0 0 0,-1 0 0 0 0,0 0 0 0 0,0 0 0 0 0,0 1 0 0 0,0-1 0 0 0,0 0 0 0 0,1 0 0 0 0,-1 0 0 0 0,0 0 0 0 0,0 0 0 0 0,0 0 0 0 0,0-1 0 0 0,0 1-8 0 0,7-5 56 0 0,6-15-88 0 0,-6 4 14 0 0,10-26-81 0 0,3 1 0 0 0,3-4 99 0 0,-20 41-89 0 0,1 0 0 0 0,-1-1 0 0 0,1 1 0 0 0,0 1 0 0 0,3-4 89 0 0,-3 3-148 0 0,1 0-1 0 0,-1 0 1 0 0,-1-1 0 0 0,4-3 148 0 0,-5 5-23 0 0,1 1 0 0 0,-1 0 0 0 0,0 0 1 0 0,1 1-1 0 0,0-1 0 0 0,-1 0 0 0 0,1 1 1 0 0,0 0-1 0 0,0-1 0 0 0,0 1 0 0 0,0 0 1 0 0,0 1-1 0 0,0-1 0 0 0,0 0 0 0 0,0 1 23 0 0,0 0 56 0 0,-1 0 0 0 0,0 1 0 0 0,1-1 0 0 0,-1 1 1 0 0,1-1-1 0 0,-1 1 0 0 0,0 0 0 0 0,0 0 0 0 0,1 0 0 0 0,-1 0 0 0 0,0 1 0 0 0,0-1 0 0 0,0 0 0 0 0,0 1 0 0 0,-1 0 0 0 0,1-1 0 0 0,0 1 0 0 0,-1 0 0 0 0,1 0 0 0 0,-1 0 0 0 0,1 0 0 0 0,-1 0 0 0 0,0 0 0 0 0,1 1-56 0 0,13 17 11 0 0,-13-17 18 0 0,0 0 0 0 0,0 1 0 0 0,0-1-1 0 0,-1 1 1 0 0,1 0 0 0 0,-1 0 0 0 0,0 0 0 0 0,0-1-1 0 0,0 1 1 0 0,0 0 0 0 0,-1 0 0 0 0,0 1-29 0 0,5 20 312 0 0,-4-21-267 0 0,0 1 0 0 0,-1-1 0 0 0,0 1 0 0 0,0-1 0 0 0,0 1 0 0 0,0-1 0 0 0,0 0 0 0 0,-1 1-45 0 0,0-1-44 0 0,1 0 1 0 0,-1-1 0 0 0,1 1 0 0 0,0 0 0 0 0,0-1 0 0 0,1 1 0 0 0,-1 0-1 0 0,1-1 1 0 0,0 1 0 0 0,-1-1 0 0 0,2 2 43 0 0,-1-3 7 0 0,-1 0 0 0 0,1 0 0 0 0,-1 0-1 0 0,0 0 1 0 0,1 0 0 0 0,-1 0 0 0 0,0-1 0 0 0,0 1 0 0 0,0 0 0 0 0,0 0-1 0 0,-1 2-6 0 0,1-1 117 0 0,-1-1-1 0 0,1 0 0 0 0,0 1 0 0 0,0-1 0 0 0,0 1 1 0 0,1-1-1 0 0,-1 0 0 0 0,0 1 0 0 0,1 0-116 0 0,0 1 181 0 0,-2 0-36 0 0,6 13 4 0 0,-1-11-444 0 0,-4-6-8451 0 0,0 0 1665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49:14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65 4608 0 0,'6'-6'475'0'0,"-5"4"-359"0"0,0 0 1 0 0,-1 0-1 0 0,1 1 1 0 0,0-1-1 0 0,-1 0 1 0 0,1 0-1 0 0,-1 0 1 0 0,0 0-1 0 0,1-2-116 0 0,2-10 5679 0 0,-3 13-5502 0 0,0 0-1 0 0,0 1 0 0 0,0-1 0 0 0,0 0 0 0 0,0 1 1 0 0,0-1-1 0 0,0 0 0 0 0,0 1 0 0 0,-1-1 0 0 0,1 0 1 0 0,0 1-1 0 0,0-1 0 0 0,-1 0 0 0 0,1 1 1 0 0,0-1-1 0 0,-1 1 0 0 0,1-1 0 0 0,0 1 0 0 0,-1-1 1 0 0,1 1-1 0 0,-1-1 0 0 0,1 1 0 0 0,-1-1 0 0 0,1 1 1 0 0,-1-1-1 0 0,1 1 0 0 0,-1 0 0 0 0,0-1-176 0 0,0 1 110 0 0,0-1-1 0 0,0 0 0 0 0,0 1 1 0 0,0-1-1 0 0,0 0 1 0 0,0 1-1 0 0,0-1 0 0 0,0 1 1 0 0,0 0-1 0 0,0-1 0 0 0,-1 1 1 0 0,1 0-1 0 0,0 0 0 0 0,0 0 1 0 0,0 0-1 0 0,-1 0-109 0 0,-3 1 183 0 0,0 1 0 0 0,0 0 1 0 0,0 0-1 0 0,1 1 0 0 0,-1-1 0 0 0,1 1 0 0 0,-1 0 1 0 0,1 0-1 0 0,0 0 0 0 0,0 1 0 0 0,0 0 0 0 0,1 0 1 0 0,-2 1-185 0 0,-8 12 34 0 0,1-1-1 0 0,-9 17-32 0 0,8-12 103 0 0,1 0-85 0 0,0 0 0 0 0,1 1 0 0 0,2 0-1 0 0,0 1 1 0 0,1 0 0 0 0,2 0-1 0 0,-4 20-17 0 0,8-29 7 0 0,1-1 0 0 0,1 1-1 0 0,0 0 1 0 0,1 4-7 0 0,0 32 37 0 0,-3-29-7 0 0,1 0-1 0 0,2-1 0 0 0,0 1 1 0 0,2 10-30 0 0,10 73 90 0 0,-12-89-38 0 0,0 0 1 0 0,-1 0-1 0 0,-1 1 0 0 0,0-1 0 0 0,-1 0 0 0 0,0 0 0 0 0,-4 9-52 0 0,1 6-171 0 0,4-29 155 0 0,1 0 1 0 0,0 0 0 0 0,-1 0-1 0 0,1 0 1 0 0,-1 0-1 0 0,1 0 1 0 0,-1 0 0 0 0,1 0-1 0 0,-1 0 1 0 0,0 0-1 0 0,0 0 1 0 0,1 0 0 0 0,-1 0-1 0 0,0 0 1 0 0,0 0-1 0 0,0-1 1 0 0,0 1 0 0 0,0 0-1 0 0,0-1 1 0 0,0 1 0 0 0,0-1-1 0 0,0 1 1 0 0,0-1-1 0 0,0 0 1 0 0,-1 1 0 0 0,1-1-1 0 0,0 0 1 0 0,0 0-1 0 0,0 1 1 0 0,-1-1 0 0 0,1 0-1 0 0,0 0 1 0 0,0-1 0 0 0,0 1-1 0 0,0 0 1 0 0,-1 0 15 0 0,-2-1-529 0 0,0 1 0 0 0,0-1 0 0 0,0 0 0 0 0,0-1 0 0 0,0 1 0 0 0,0 0 0 0 0,1-1 0 0 0,-1 0 0 0 0,1 0 0 0 0,-4-2 529 0 0,-8-9-2037 0 0</inkml:trace>
  <inkml:trace contextRef="#ctx0" brushRef="#br0" timeOffset="726.313">1 466 12440 0 0,'0'0'957'0'0,"20"-2"3319"0"0,37 6-1925 0 0,-38-2-2042 0 0,0-1 0 0 0,0 0 0 0 0,4-2-309 0 0,10-1 160 0 0,0-2-1 0 0,0-1 1 0 0,23-8-160 0 0,-10 1-290 0 0,-8 3-987 0 0,9-6 1277 0 0,40-12-1376 0 0,-87 26 1374 0 0,1 1 1 0 0,-1 0-1 0 0,1 0 0 0 0,-1 0 0 0 0,0 0 0 0 0,1 0 0 0 0,-1-1 0 0 0,0 1 0 0 0,1 0 0 0 0,-1 0 0 0 0,1 0 0 0 0,-1 0 0 0 0,0 0 0 0 0,1 0 0 0 0,-1 0 0 0 0,0 0 0 0 0,1 0 0 0 0,-1 0 0 0 0,1 1 0 0 0,-1-1 0 0 0,0 0 0 0 0,1 0 0 0 0,-1 0 0 0 0,0 0 0 0 0,1 1 0 0 0,-1-1 0 0 0,0 0 1 0 0,1 0-1 0 0,-1 0 0 0 0,0 1 0 0 0,1-1 0 0 0,-1 0 0 0 0,0 1 0 0 0,0-1 2 0 0,1 1-6 0 0,1 0 68 0 0,0 0-1 0 0,0 0 0 0 0,0 0 0 0 0,-1 1 1 0 0,1-1-1 0 0,0 1 0 0 0,-1-1 0 0 0,1 1 1 0 0,-1 0-1 0 0,1-1 0 0 0,-1 1 0 0 0,0 0 1 0 0,1 0-1 0 0,-1 0 0 0 0,0 0 0 0 0,-1 0 1 0 0,1 0-1 0 0,0 0 0 0 0,0 1 0 0 0,-1-1 0 0 0,0 0 1 0 0,1 0-1 0 0,-1 1 0 0 0,0-1 0 0 0,0 0 1 0 0,0 0-1 0 0,0 1 0 0 0,0-1 0 0 0,-1 2-61 0 0,-18 105 1288 0 0,16-95-1220 0 0,3-10-41 0 0,-1-1 0 0 0,0 1 0 0 0,0-1 0 0 0,0 1-1 0 0,0-1 1 0 0,0 1 0 0 0,-1 0-27 0 0,-3 8 56 0 0,5-10 56 0 0,0-1 0 0 0,-1 1 0 0 0,1-1 0 0 0,-1 1 0 0 0,1-1 0 0 0,-1 1 0 0 0,0-1 0 0 0,0 1 0 0 0,0-1 0 0 0,0 2-112 0 0,0-3 396 0 0,1 0-462 0 0,0 0-112 0 0,2-14 13 0 0,2 7 129 0 0,0-1 0 0 0,0 1 0 0 0,0 0-1 0 0,1 0 1 0 0,0 1 0 0 0,1-1 0 0 0,0 1 0 0 0,0 0 0 0 0,0 0 36 0 0,17-12-621 0 0,23-16 621 0 0,-26 20-105 0 0,-15 11 74 0 0,1 0 1 0 0,0 0-1 0 0,0 0 0 0 0,0 1 0 0 0,0 0 0 0 0,0 0 0 0 0,0 0 0 0 0,1 1 0 0 0,-1 0 0 0 0,2 0 31 0 0,11-1-56 0 0,-1 2 0 0 0,1 0 0 0 0,0 1 56 0 0,52 5-15 0 0,-13-1 249 0 0,5-2-234 0 0,-13-10 185 0 0,-48 7-173 0 0,1 0 0 0 0,-1-1 0 0 0,0 1-1 0 0,1-1 1 0 0,-1 0 0 0 0,0 0 0 0 0,0 0 0 0 0,0 0 0 0 0,0 0-1 0 0,0 0 1 0 0,0-1 0 0 0,0 1 0 0 0,0 0 0 0 0,0-1 0 0 0,0 0-1 0 0,-1 1 1 0 0,1-1 0 0 0,-1 0 0 0 0,1 0 0 0 0,-1 0 0 0 0,0 0 0 0 0,0 0-1 0 0,0 0 1 0 0,0 0 0 0 0,0-1 0 0 0,0 1 0 0 0,-1 0 0 0 0,1-1-1 0 0,-1 1 1 0 0,1 0 0 0 0,-1-1 0 0 0,0 1 0 0 0,0 0 0 0 0,0-1-1 0 0,0 1 1 0 0,0 0 0 0 0,-1-1 0 0 0,1 1 0 0 0,-1 0 0 0 0,0-1 0 0 0,1 1-1 0 0,-2-2-11 0 0,1 2-4 0 0,-1 0-1 0 0,1 1 1 0 0,0-1-1 0 0,-1 0 1 0 0,0 0-1 0 0,1 1 1 0 0,-1-1-1 0 0,0 1 1 0 0,0 0-1 0 0,0-1 1 0 0,0 1-1 0 0,0 0 1 0 0,0 0-1 0 0,0 0 0 0 0,0 0 1 0 0,0 1-1 0 0,-1-1 1 0 0,1 0-1 0 0,0 1 1 0 0,0 0-1 0 0,-1-1 1 0 0,1 1-1 0 0,0 0 1 0 0,-1 0-1 0 0,1 1 1 0 0,-1-1 4 0 0,-3 0 7 0 0,0 1 0 0 0,1 0 0 0 0,-1 1 0 0 0,0-1 0 0 0,0 1 1 0 0,1 0-1 0 0,-1 1 0 0 0,1-1 0 0 0,-5 4-7 0 0,-9 5 36 0 0,9-5-31 0 0,1 0 0 0 0,-1 0 0 0 0,1 1 0 0 0,-1 2-5 0 0,7-7 0 0 0,1 1 0 0 0,-1 0-1 0 0,1 0 1 0 0,0 0 0 0 0,0 0 0 0 0,0 0 0 0 0,0 0-1 0 0,0 1 1 0 0,1-1 0 0 0,0 0 0 0 0,-1 1 0 0 0,1-1 0 0 0,0 1-1 0 0,0 3 1 0 0,-3 12-2 0 0,0 12 65 0 0,4-29-58 0 0,0 0 0 0 0,0 0-1 0 0,1-1 1 0 0,-1 1 0 0 0,0 0-1 0 0,1 0 1 0 0,-1-1 0 0 0,1 1-1 0 0,0-1 1 0 0,-1 1 0 0 0,1 0 0 0 0,0-1-1 0 0,0 1 1 0 0,0-1 0 0 0,0 0-1 0 0,1 1-4 0 0,2 2-8 0 0,-1 0 0 0 0,1 0 0 0 0,0-1 0 0 0,1 0-1 0 0,-1 0 1 0 0,0 0 0 0 0,1 0 0 0 0,0-1 0 0 0,-1 0-1 0 0,1 1 1 0 0,0-2 0 0 0,0 1 0 0 0,1-1 0 0 0,-1 0-1 0 0,0 0 1 0 0,0 0 0 0 0,1-1 0 0 0,-1 1 0 0 0,0-1-1 0 0,2-1 9 0 0,16 1-868 0 0,1-2-1 0 0,-1 0 0 0 0,13-4 869 0 0,-22 3-2428 0 0,0-1 0 0 0,0 0 0 0 0,10-6 2428 0 0,-1-2-5361 0 0</inkml:trace>
  <inkml:trace contextRef="#ctx0" brushRef="#br0" timeOffset="1093.025">1511 317 9672 0 0,'-2'0'57'0'0,"-1"-1"0"0"0,1 1 1 0 0,0 0-1 0 0,-1 0 0 0 0,1 0 0 0 0,0 0 1 0 0,-1 0-1 0 0,1 0 0 0 0,0 1 0 0 0,-1-1 1 0 0,0 1-58 0 0,-28 9 418 0 0,14-2 606 0 0,0 1 1 0 0,1 1-1 0 0,0 1 1 0 0,1 0-1 0 0,0 0 1 0 0,0 2-1 0 0,1 0 1 0 0,1 1-1 0 0,0 0 1 0 0,-3 5-1025 0 0,-2 1 149 0 0,14-17-108 0 0,0 1 1 0 0,0 0 0 0 0,1 1 0 0 0,-1-1 0 0 0,1 0 0 0 0,0 1 0 0 0,-1 4-42 0 0,-21 35 440 0 0,25-42-368 0 0,1-1-68 0 0,0 0-1 0 0,0 0 1 0 0,0 0-1 0 0,0 0 0 0 0,1 0 1 0 0,-1 0-1 0 0,0 0 1 0 0,1 0-1 0 0,-1 0 1 0 0,1-1-1 0 0,-1 1 0 0 0,1-1 1 0 0,-1 1-1 0 0,1-1 1 0 0,-1 0-1 0 0,1 1 1 0 0,-1-1-1 0 0,1 0 0 0 0,-1 0 1 0 0,1 0-1 0 0,0 0 1 0 0,-1 0-1 0 0,1 0 1 0 0,-1-1-1 0 0,1 1 0 0 0,-1-1 1 0 0,1 1-1 0 0,-1-1 1 0 0,1 1-1 0 0,-1-1 1 0 0,1 0-1 0 0,-1 1 0 0 0,0-1 1 0 0,1 0-1 0 0,-1 0 1 0 0,0 0-1 0 0,0 0 1 0 0,0 0-1 0 0,0-1 0 0 0,0 1 1 0 0,0 0-1 0 0,1-2-3 0 0,0-1-10 0 0,1 0-1 0 0,-1 0 1 0 0,1 1 0 0 0,0-1-1 0 0,0 1 1 0 0,0-1-1 0 0,1 1 1 0 0,0-1 10 0 0,31-23-61 0 0,-14 11-16 0 0,-17 12 49 0 0,-1 1 1 0 0,1 0-1 0 0,0 0 0 0 0,0 0 0 0 0,1 0 1 0 0,-1 1-1 0 0,0 0 0 0 0,1 0 1 0 0,0 0-1 0 0,-1 0 0 0 0,1 1 0 0 0,0-1 1 0 0,0 1-1 0 0,0 1 0 0 0,1-1 28 0 0,-4 1-9 0 0,-2 0 10 0 0,0 0-1 0 0,1 0 1 0 0,-1-1 0 0 0,0 1-1 0 0,0 0 1 0 0,1 0 0 0 0,-1 0-1 0 0,0 0 1 0 0,0 0 0 0 0,1 0-1 0 0,-1 0 1 0 0,0 0 0 0 0,0 0-1 0 0,1 0 1 0 0,-1 0 0 0 0,0 0-1 0 0,0 0 1 0 0,1 0 0 0 0,-1 0-1 0 0,0 0 1 0 0,0 1 0 0 0,1-1-1 0 0,-1 0 1 0 0,0 0 0 0 0,0 0-1 0 0,1 0 1 0 0,-1 0 0 0 0,0 1-1 0 0,0-1 1 0 0,0 0 0 0 0,1 0-1 0 0,-1 0 1 0 0,0 1 0 0 0,0-1-1 0 0,1 2 71 0 0,4 5-25 0 0,-3-5-44 0 0,-1-1-1 0 0,0 0 1 0 0,0 1-1 0 0,0 0 1 0 0,0-1-1 0 0,0 1 1 0 0,0 0-1 0 0,0 0 1 0 0,-1-1-1 0 0,1 1 1 0 0,0 0-1 0 0,-1 1-1 0 0,5 33 92 0 0,-3-22 82 0 0,-1-1 0 0 0,0 1 0 0 0,0 0-1 0 0,-1-1 1 0 0,-1 1 0 0 0,-1 1-174 0 0,-2 22 171 0 0,1 0 1 0 0,2 5-172 0 0,-3 43 362 0 0,4-77-445 0 0,-1-1 1 0 0,2 0-1 0 0,-1 1 0 0 0,1-1 0 0 0,0 0 0 0 0,0 1 0 0 0,1 1 83 0 0,-1-9-119 0 0,0 0-1 0 0,0 1 0 0 0,1-1 1 0 0,-1 0-1 0 0,0 0 0 0 0,0 0 0 0 0,0 0 1 0 0,0 0-1 0 0,0 0 0 0 0,1 0 1 0 0,-1 0-1 0 0,0 0 0 0 0,1-1 120 0 0,-1 1-261 0 0,1 0-1 0 0,0 0 1 0 0,-1-1-1 0 0,1 1 0 0 0,0-1 1 0 0,-1 0-1 0 0,1 1 1 0 0,-1-1-1 0 0,1 0 0 0 0,0-1 262 0 0,7-10-2240 0 0</inkml:trace>
  <inkml:trace contextRef="#ctx0" brushRef="#br0" timeOffset="2078.038">1720 247 12440 0 0,'0'0'957'0'0,"-6"6"-404"0"0,-1 3 885 0 0,0 0-1 0 0,0 0 0 0 0,0 2-1437 0 0,5-8 98 0 0,1 1-1 0 0,-1-1 1 0 0,0 1-1 0 0,1 0 1 0 0,0-1 0 0 0,0 1-1 0 0,0 0 1 0 0,0 0-1 0 0,1 0 1 0 0,0 0-1 0 0,0 0-97 0 0,-1 3 103 0 0,0 0 0 0 0,0-1 0 0 0,0 1 0 0 0,-1 0 0 0 0,0-1 0 0 0,-1 4-103 0 0,0-3 141 0 0,1-1 0 0 0,0 1 0 0 0,1-1 0 0 0,0 1 0 0 0,0 0 0 0 0,0 3-141 0 0,-2 14 421 0 0,2-19-315 0 0,1 0-1 0 0,-1 0 0 0 0,1-1 0 0 0,0 1 0 0 0,1 4-105 0 0,-1 8 178 0 0,0-16-162 0 0,-1 0-1 0 0,1 0 0 0 0,0 1 0 0 0,0-1 0 0 0,0 0 1 0 0,0 0-1 0 0,0 1 0 0 0,1-1 0 0 0,-1 0 0 0 0,0 1 1 0 0,1-1-1 0 0,-1 0 0 0 0,0 0 0 0 0,1 0 1 0 0,0 0-1 0 0,-1 1 0 0 0,1-1 0 0 0,0 0 0 0 0,-1 0 1 0 0,2 1-16 0 0,5 8 150 0 0,-7-9-146 0 0,0 0-1 0 0,1-1 1 0 0,-1 1-1 0 0,1 0 1 0 0,-1 0-1 0 0,1 0 1 0 0,-1-1 0 0 0,1 1-1 0 0,-1 0 1 0 0,1-1-1 0 0,0 1 1 0 0,-1 0-1 0 0,1-1 1 0 0,0 1-1 0 0,0-1 1 0 0,-1 1-1 0 0,1-1 1 0 0,0 0 0 0 0,0 1-1 0 0,0-1 1 0 0,0 0-1 0 0,0 1 1 0 0,-1-1-1 0 0,1 0 1 0 0,0 0-1 0 0,0 0-3 0 0,13 0 0 0 0,1-2 0 0 0,-12-1 0 0 0,0 0 0 0 0,3-1-3 0 0,11-6 17 0 0,-1-1 1 0 0,0 0-1 0 0,0-2 0 0 0,-1 0 0 0 0,4-5-14 0 0,-8 6-25 0 0,6-7-186 0 0,1 1 1 0 0,6-3 210 0 0,-23 19 273 0 0,-1 2 82 0 0,7 5 374 0 0,3 5-890 0 0,-4-1 129 0 0,-1 2 0 0 0,0-1 0 0 0,3 9 32 0 0,-5-9 70 0 0,1 0-1 0 0,1 0 0 0 0,-1-1 1 0 0,7 8-70 0 0,-9-14 1 0 0,0-1 1 0 0,0 1-1 0 0,1 0 1 0 0,-1-1-1 0 0,1 0 0 0 0,-1 0 1 0 0,1 0-1 0 0,0 0 1 0 0,0 0-1 0 0,0 0 1 0 0,0-1-1 0 0,0 1 1 0 0,0-1-1 0 0,1 0 0 0 0,-1 0 1 0 0,0 0-1 0 0,1 0-1 0 0,3-1 94 0 0,1 1-1 0 0,-1-1 1 0 0,0 0-1 0 0,0 0 1 0 0,0-1-1 0 0,0 0 0 0 0,0-1 1 0 0,0 1-1 0 0,0-1 1 0 0,0 0-1 0 0,0-1 1 0 0,-1 0-1 0 0,1 0 1 0 0,-1 0-1 0 0,0-1 1 0 0,0 0-1 0 0,0 0 1 0 0,0-1-1 0 0,1 0-93 0 0,1-3-145 0 0,0 0 0 0 0,0 0 0 0 0,0-1 0 0 0,-1 0 0 0 0,0 0 0 0 0,-1-1 0 0 0,0 0 0 0 0,0 0 1 0 0,-1 0-1 0 0,0-1 0 0 0,1-7 145 0 0,-4 12-9 0 0,-1 0-1 0 0,0 0 1 0 0,-1-1 0 0 0,0 1 0 0 0,0-1 0 0 0,0 1 0 0 0,-1 0 0 0 0,0-1 0 0 0,0 1 0 0 0,0 0-1 0 0,-1 0 1 0 0,-2-6 9 0 0,4 11 0 0 0,-1 0 0 0 0,1 0 0 0 0,-1 0 0 0 0,1 1 0 0 0,-1-1 0 0 0,1 0 0 0 0,-1 0 0 0 0,1 1 0 0 0,-1-1 0 0 0,0 0 0 0 0,0 1 0 0 0,1-1 0 0 0,-1 1 0 0 0,0-1 0 0 0,0 1 0 0 0,0-1 0 0 0,1 1 0 0 0,-1-1 0 0 0,0 1 0 0 0,0 0 0 0 0,0 0 0 0 0,0-1 0 0 0,-2 1 0 0 0,1 0 0 0 0,0 0 0 0 0,0 0 0 0 0,-1 0 0 0 0,1 0 0 0 0,0 0 0 0 0,0 1 0 0 0,0-1 0 0 0,-1 1 0 0 0,1-1 0 0 0,-3 2 0 0 0,1 0 0 0 0,-1 0 0 0 0,1 0 0 0 0,0 0 0 0 0,0 0 0 0 0,0 1 0 0 0,0 0 0 0 0,0 0 0 0 0,-1 2 0 0 0,-5 5 0 0 0,1 1 0 0 0,0 0 0 0 0,1 1 0 0 0,-6 10 0 0 0,11-17 0 0 0,1 0 0 0 0,0 0 0 0 0,-1 0 0 0 0,2 1 0 0 0,-1-1 0 0 0,0 0 0 0 0,1 1 0 0 0,0-1 0 0 0,1 1 0 0 0,-1-1 0 0 0,1 1 0 0 0,0-1 0 0 0,0 5 0 0 0,9 17 0 0 0,-6-17 0 0 0,-2-9 0 0 0,-1 0 0 0 0,1 0 0 0 0,-1 1 0 0 0,1-1 0 0 0,-1 0 0 0 0,1 0 0 0 0,0 0 0 0 0,0 0 0 0 0,0 0 0 0 0,0 0 0 0 0,-1 0 0 0 0,1 0 0 0 0,1 0 0 0 0,-1 0 0 0 0,0 0 0 0 0,0 0 0 0 0,0-1 0 0 0,0 1 0 0 0,0 0 0 0 0,1-1 0 0 0,-1 1 0 0 0,0-1 0 0 0,1 0 0 0 0,-1 1 0 0 0,0-1 0 0 0,3 0 0 0 0,-1 0 0 0 0,0 0 0 0 0,1 0 0 0 0,-1 0 0 0 0,0 0 0 0 0,1-1 0 0 0,1 0 0 0 0,-2 0 0 0 0,15-4 0 0 0,1-1 0 0 0,-1-2 0 0 0,0 1 0 0 0,2-3 0 0 0,6-5 13 0 0,-1 0 0 0 0,22-18-13 0 0,-28 19-440 0 0,1 0-1 0 0,0 2 1 0 0,1 0-1 0 0,19-8 441 0 0,-40 20 38 0 0,1 0-1 0 0,0 0 1 0 0,-1 0-1 0 0,1 0 0 0 0,0 0 1 0 0,0 0-1 0 0,-1 0 1 0 0,1 0-1 0 0,0 1 0 0 0,-1-1 1 0 0,1 0-1 0 0,0 0 1 0 0,-1 0-1 0 0,1 1 1 0 0,-1-1-1 0 0,1 0 0 0 0,0 1 1 0 0,-1-1-1 0 0,1 1 1 0 0,-1-1-1 0 0,1 1 0 0 0,-1-1 1 0 0,1 1-1 0 0,-1-1 1 0 0,1 1-1 0 0,-1-1 1 0 0,0 1-1 0 0,1-1 0 0 0,-1 1 1 0 0,0 0-1 0 0,1 0-37 0 0,0 1 76 0 0,1 1-1 0 0,-1 0 1 0 0,0-1-1 0 0,0 1 0 0 0,0 0 1 0 0,-1 0-1 0 0,1 0-75 0 0,21 102 0 0 0,-22-102 0 0 0,0 0 0 0 0,1 0 0 0 0,-1-1 0 0 0,1 1 0 0 0,-1-1 0 0 0,1 1 0 0 0,0-1 0 0 0,0 1 0 0 0,0-1 0 0 0,0 0 0 0 0,2 3 0 0 0,-3-5 0 0 0,1 1 0 0 0,-1-1 0 0 0,1 0 0 0 0,-1 1 0 0 0,1-1 0 0 0,-1 0 0 0 0,1 1 0 0 0,0-1 0 0 0,-1 0 0 0 0,1 1 0 0 0,-1-1 0 0 0,1 0 0 0 0,0 0 0 0 0,-1 0 0 0 0,1 0 0 0 0,0 0 0 0 0,-1 0 0 0 0,1 0 0 0 0,0 0 0 0 0,-1 0 0 0 0,1 0 0 0 0,0 0 0 0 0,-1 0 0 0 0,1 0 0 0 0,-1-1 0 0 0,1 1 0 0 0,0 0 0 0 0,-1 0 0 0 0,1-1 0 0 0,-1 1 0 0 0,1 0 0 0 0,0-1 0 0 0,-1 1 0 0 0,1-1 0 0 0,-1 1 0 0 0,1-1 0 0 0,21-17 0 0 0,-21 17 0 0 0,23-21 0 0 0,34-30 0 0 0,-44 42 0 0 0,0 0 0 0 0,0 1 0 0 0,8-3 0 0 0,-20 11 0 0 0,0 0 0 0 0,-1 0 0 0 0,1 1 0 0 0,0-1 0 0 0,0 1 0 0 0,0 0 0 0 0,0-1 0 0 0,0 1 0 0 0,0 0 0 0 0,0 0 0 0 0,0 0 0 0 0,0 1 0 0 0,0-1 0 0 0,0 0 0 0 0,0 1 0 0 0,0-1 0 0 0,0 1 0 0 0,0 0 0 0 0,0-1 0 0 0,-1 1 0 0 0,1 0 0 0 0,1 1 0 0 0,4 2 0 0 0,0 2 0 0 0,0-1 0 0 0,0 1 0 0 0,4 4 0 0 0,6 6 0 0 0,17 14-158 0 0,-24-19 353 0 0,1-1 0 0 0,10 6-195 0 0,-18-13-549 0 0,2 0 0 0 0,-1-1 0 0 0,0 0 0 0 0,1 0-1 0 0,-1 0 1 0 0,1 0 0 0 0,-1-1 0 0 0,1 1 0 0 0,0-1-1 0 0,2 0 550 0 0,6 0-6819 0 0</inkml:trace>
  <inkml:trace contextRef="#ctx0" brushRef="#br0" timeOffset="2646.724">3277 114 19207 0 0,'-1'1'432'0'0,"-3"2"-209"0"0,-38 23 502 0 0,1 2-1 0 0,-11 12-724 0 0,40-30 40 0 0,0 2 0 0 0,2-1 0 0 0,-1 1 0 0 0,1 1 0 0 0,1 0 0 0 0,0 0 0 0 0,1 1 0 0 0,-1 4-40 0 0,5-10 74 0 0,1 0 1 0 0,0 0-1 0 0,1 0 0 0 0,-1 4-74 0 0,2-10 13 0 0,1 1 1 0 0,0 0-1 0 0,-1-1 1 0 0,1 1-1 0 0,0-1 1 0 0,0 1-1 0 0,0 0 1 0 0,0-1-1 0 0,1 1 0 0 0,-1-1 1 0 0,1 1-1 0 0,0-1 1 0 0,0 1-1 0 0,-1-1 1 0 0,2 1-1 0 0,-1 0-13 0 0,6 2 0 0 0,-2-3-2 0 0,0-1-1 0 0,0 0 0 0 0,1-1 1 0 0,-1 1-1 0 0,1-1 0 0 0,-1 0 1 0 0,0 0-1 0 0,1-1 1 0 0,-1 1-1 0 0,0-1 0 0 0,0-1 1 0 0,3 0 2 0 0,10-3-23 0 0,0-2 1 0 0,15-7 22 0 0,8-7-145 0 0,-1-2 0 0 0,-1-2-1 0 0,5-6 146 0 0,-6 3-132 0 0,-25 17 272 0 0,0 0 0 0 0,1 1 0 0 0,15-7-140 0 0,-30 31 596 0 0,-2-4-530 0 0,0 1-1 0 0,-1-1 0 0 0,0 0 0 0 0,-1 0-65 0 0,1-1 48 0 0,-1 0 0 0 0,2 1 0 0 0,0-1 0 0 0,0 1-1 0 0,0 0-47 0 0,0 9 12 0 0,-4 21 54 0 0,6-37-59 0 0,1 0 0 0 0,0 1 0 0 0,0-1 0 0 0,0 0 0 0 0,1 0 0 0 0,-1 0 0 0 0,1 0 0 0 0,-1 0 0 0 0,1 0 0 0 0,0 0 0 0 0,1 1-7 0 0,-1-3 12 0 0,0 1 1 0 0,0-1-1 0 0,0 0 1 0 0,1 0-1 0 0,-1 1 1 0 0,0-1-1 0 0,1 0 0 0 0,-1 0 1 0 0,1 0-1 0 0,-1 0 1 0 0,1 0-1 0 0,-1-1 1 0 0,1 1-1 0 0,0 0 0 0 0,-1-1 1 0 0,1 1-1 0 0,0-1 1 0 0,0 0-1 0 0,-1 0 0 0 0,1 1 1 0 0,0-1-1 0 0,0 0 1 0 0,-1 0-1 0 0,1-1 1 0 0,0 1-1 0 0,0 0 0 0 0,-1-1 1 0 0,2 1-13 0 0,7-2 10 0 0,0-1 1 0 0,0 0-1 0 0,0 0 0 0 0,2-2-10 0 0,-1 0-40 0 0,0 0 0 0 0,-1-1 0 0 0,7-6 40 0 0,-7 6-31 0 0,0-1 1 0 0,0 2-1 0 0,8-4 31 0 0,-12 6-8 0 0,0 1-19 0 0,-1 0 0 0 0,1 0 0 0 0,0 0 0 0 0,0 0 0 0 0,5 0 27 0 0,-10 2-4 0 0,1 0 1 0 0,-1 0-1 0 0,0 0 0 0 0,1 0 0 0 0,-1 0 1 0 0,0 0-1 0 0,1 1 0 0 0,-1-1 0 0 0,1 0 1 0 0,-1 1-1 0 0,0-1 0 0 0,0 1 1 0 0,1-1-1 0 0,-1 1 0 0 0,0 0 0 0 0,0-1 1 0 0,0 1-1 0 0,1 0 0 0 0,-1 0 0 0 0,0 0 1 0 0,0 0-1 0 0,0 0 0 0 0,0 0 1 0 0,-1 0-1 0 0,1 0 0 0 0,0 0 0 0 0,0 1 4 0 0,1 3 9 0 0,1 1-1 0 0,-1-1 1 0 0,0 1-1 0 0,-1-1 1 0 0,0 1-1 0 0,0 0 1 0 0,0 0-1 0 0,0-1 1 0 0,-1 1-1 0 0,0 0 1 0 0,0 0-1 0 0,0 0 1 0 0,-1 0-9 0 0,-3 18 83 0 0,0-1-1 0 0,-6 16-82 0 0,5-21 20 0 0,-13 41 327 0 0,-3-2-1 0 0,-18 35-346 0 0,14-34 75 0 0,21-49-8 0 0,0 1-1 0 0,-1-1 1 0 0,0 0 0 0 0,-1 0-1 0 0,0-1 1 0 0,-1 1-1 0 0,1-1 1 0 0,-1-1 0 0 0,-6 5-67 0 0,9-8-128 0 0,-1 0-1 0 0,0-1 1 0 0,0 0 0 0 0,0 0 0 0 0,-1 0 0 0 0,1-1 0 0 0,-6 2 128 0 0,6-2-484 0 0,0-1 1 0 0,-1 0-1 0 0,1 0 1 0 0,0 0-1 0 0,-1-1 1 0 0,1 0-1 0 0,-1 0 1 0 0,1 0-1 0 0,-2-1 484 0 0,-6-2-7174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17:45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9 114 2760 0 0,'0'0'125'0'0,"-9"0"289"0"0,18 1 8066 0 0,6 0-4686 0 0,30 4-3239 0 0,1-3-555 0 0,7-2 943 0 0,33-6-943 0 0,-20 1 221 0 0,27-3 78 0 0,-33 2 223 0 0,57 3-522 0 0,-11 1 254 0 0,167-2 710 0 0,18-1-1144 0 0,65-12 347 0 0,-153-1 31 0 0,21 0 403 0 0,-41 7-856 0 0,77 0 1124 0 0,-138 9-729 0 0,-77-2 414 0 0,-38 3-545 0 0,-6 0-6314 0 0,-1 1-200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49:12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32 422 12608 0 0,'0'0'578'0'0,"0"0"-14"0"0,0 0-312 0 0,0 0 23 0 0,2 0 49 0 0,35-1 411 0 0,20-4-735 0 0,-22-6 436 0 0,-23 8 85 0 0,1 0 1 0 0,-1-2 0 0 0,-1 1-1 0 0,1-1 1 0 0,-1-1 0 0 0,0 0-1 0 0,1 0-521 0 0,-10 4 0 0 0,-1 1 0 0 0,1 0 0 0 0,0 0 0 0 0,0-1 0 0 0,0 1 0 0 0,-1 0 0 0 0,1-1 0 0 0,-1 0 0 0 0,2-1 0 0 0,-3 3 0 0 0,1-1 0 0 0,-1 0 0 0 0,0 0 0 0 0,1 1 0 0 0,-1-1 0 0 0,0 0 0 0 0,0 1 0 0 0,0-1 0 0 0,0 0 0 0 0,0 0 0 0 0,0 0 0 0 0,0 1 0 0 0,0-1 0 0 0,0 0 0 0 0,0 0 0 0 0,0 1 0 0 0,0-1 0 0 0,0 0 0 0 0,-1 0 0 0 0,1 1 0 0 0,0-1 0 0 0,0 0 0 0 0,-1 1 0 0 0,1-1 0 0 0,-1 0 0 0 0,1 1 0 0 0,-1-1 0 0 0,1 0 0 0 0,-1 1 0 0 0,1-1 0 0 0,-1 1 0 0 0,1-1 0 0 0,-1 1 0 0 0,-1-2 61 0 0,-1 0-1 0 0,1 1 0 0 0,0-1 0 0 0,-1 1 0 0 0,1 0 0 0 0,-1 0 1 0 0,0 0-1 0 0,1 0 0 0 0,-1 0 0 0 0,0 1 0 0 0,1-1 1 0 0,-1 1-1 0 0,0-1 0 0 0,1 1 0 0 0,-1 0 0 0 0,-1 0-60 0 0,-5 1 189 0 0,0-1 0 0 0,0 1 0 0 0,0 1 0 0 0,-4 1-189 0 0,5-1 55 0 0,0 0 1 0 0,-1 1-1 0 0,1 0 1 0 0,0 0-1 0 0,0 1 1 0 0,1 0-1 0 0,-1 1 1 0 0,1-1-1 0 0,0 1 0 0 0,0 1 1 0 0,1-1-1 0 0,-3 4-55 0 0,4-4-11 0 0,-2 2-16 0 0,0 0-1 0 0,0 1 0 0 0,1 0 1 0 0,0 0-1 0 0,1 0 0 0 0,-1 1 0 0 0,2-1 1 0 0,-1 1-1 0 0,1 1 0 0 0,-2 5 28 0 0,4-7 63 0 0,0 0 0 0 0,1 0 0 0 0,0 0 0 0 0,0 0-1 0 0,0 0 1 0 0,1 0 0 0 0,1 0 0 0 0,0 6-63 0 0,-1-11 13 0 0,1 0 0 0 0,0 0 0 0 0,0 0 1 0 0,0 0-1 0 0,0 1 0 0 0,0-2 0 0 0,0 1 0 0 0,1 0 0 0 0,0 0 0 0 0,-1 0 1 0 0,1-1-1 0 0,0 1 0 0 0,0-1 0 0 0,0 1 0 0 0,1-1 0 0 0,-1 0 1 0 0,1 0-1 0 0,-1 0 0 0 0,1 0 0 0 0,0 0 0 0 0,0-1 0 0 0,1 1-13 0 0,2 1-1 0 0,0-1-1 0 0,0 0 0 0 0,0 0 0 0 0,0-1 0 0 0,0 0 1 0 0,0 0-1 0 0,0-1 0 0 0,1 1 0 0 0,-1-1 1 0 0,0-1-1 0 0,0 1 0 0 0,1-1 0 0 0,-1 0 1 0 0,2-1 1 0 0,8-2-363 0 0,0-2 1 0 0,0 0 0 0 0,0-1 0 0 0,10-6 362 0 0,-14 6-982 0 0,0-1 0 0 0,0 0 0 0 0,0-1 0 0 0,-1-1 1 0 0,-1 1-1 0 0,9-11 982 0 0,9-13-3995 0 0,11-18 3995 0 0,-10 15-1368 0 0</inkml:trace>
  <inkml:trace contextRef="#ctx0" brushRef="#br0" timeOffset="354.311">510 241 13704 0 0,'0'0'629'0'0,"0"0"-13"0"0,-13 3-373 0 0,2 0 78 0 0,8-3-62 0 0,0 1 1 0 0,0 0-1 0 0,0 0 1 0 0,1 0 0 0 0,-1 0-1 0 0,0 0 1 0 0,0 0-1 0 0,1 1 1 0 0,-3 1-260 0 0,-9 9 602 0 0,0 2 0 0 0,1-1 0 0 0,0 2 0 0 0,1 0 0 0 0,-7 11-602 0 0,8-11 300 0 0,-1 0-196 0 0,2 1-1 0 0,0 0 0 0 0,-1 4-103 0 0,8-14 4 0 0,0 1 0 0 0,0 0 0 0 0,1 0 1 0 0,-1 0-1 0 0,2 0 0 0 0,-1 0 0 0 0,1 1 0 0 0,0-1 0 0 0,0 4-4 0 0,1-9 4 0 0,0 0 0 0 0,0-1 0 0 0,1 1 0 0 0,-1 0 0 0 0,0 0 0 0 0,0-1 0 0 0,1 1-1 0 0,-1-1 1 0 0,1 1 0 0 0,0 0 0 0 0,-1-1 0 0 0,1 1 0 0 0,0-1 0 0 0,0 1 0 0 0,0-1 0 0 0,0 0 0 0 0,0 1 0 0 0,0-1 0 0 0,1 0-4 0 0,-1 0 1 0 0,0 0 1 0 0,0-1-1 0 0,0 1 1 0 0,0-1-1 0 0,0 0 1 0 0,0 1-1 0 0,0-1 1 0 0,0 0-1 0 0,0 1 0 0 0,0-1 1 0 0,0 0-1 0 0,0 0 1 0 0,0 0-1 0 0,0 0 1 0 0,0 0-1 0 0,0 0 1 0 0,1 0-1 0 0,-1 0 1 0 0,0-1-1 0 0,0 1 1 0 0,0 0-1 0 0,0-1 1 0 0,0 1-1 0 0,0-1 0 0 0,0 1 1 0 0,0-1-1 0 0,0 1 1 0 0,0-1-1 0 0,0 0-1 0 0,9-6-7 0 0,0-1-1 0 0,0 0 0 0 0,-1 0 1 0 0,0-1-1 0 0,-1-1 0 0 0,1 0 1 0 0,-2 0-1 0 0,5-8 8 0 0,3-1 85 0 0,5-11 11 0 0,-19 29-96 0 0,-1 0 0 0 0,1-1 0 0 0,0 1 0 0 0,0 0 0 0 0,0 0 0 0 0,0-1-1 0 0,0 1 1 0 0,0 0 0 0 0,0 0 0 0 0,0 0 0 0 0,1 0 0 0 0,13-12 16 0 0,-14 12 59 0 0,-1 1-9 0 0,0 1-85 0 0,0 0-1 0 0,0 0 0 0 0,1 0 1 0 0,-1 0-1 0 0,0-1 0 0 0,1 1 1 0 0,-1 0-1 0 0,1 0 0 0 0,-1 0 1 0 0,1 0-1 0 0,0-1 0 0 0,0 2 20 0 0,5 8-92 0 0,-3 7 286 0 0,0 0-1 0 0,-1 0 0 0 0,-1 1 1 0 0,0 2-194 0 0,-2-13-110 0 0,2-1 1 0 0,-1 1 0 0 0,1-1-1 0 0,0 0 1 0 0,0 0 0 0 0,1 1 109 0 0,-2-5-285 0 0,1 0 0 0 0,0 0 0 0 0,0 0 0 0 0,0 0 0 0 0,0-1 1 0 0,0 1-1 0 0,0 0 0 0 0,0-1 0 0 0,0 1 0 0 0,1 0 285 0 0,-1-1-537 0 0,1 0 0 0 0,-1 0 0 0 0,0-1 1 0 0,1 1-1 0 0,-1 0 0 0 0,0 0 0 0 0,1-1 0 0 0,-1 1 0 0 0,1-1 0 0 0,-1 1 0 0 0,1-1 0 0 0,0 1 1 0 0,-1-1-1 0 0,1 0 537 0 0,10 0-4932 0 0</inkml:trace>
  <inkml:trace contextRef="#ctx0" brushRef="#br0" timeOffset="642.29">822 306 2304 0 0,'0'0'101'0'0,"1"-1"1"0"0,0-4-81 0 0,-2 0 558 0 0,0 4 2426 0 0,-7 1 7342 0 0,-8 3-7151 0 0,15-3-3028 0 0,-9 4 6 0 0,1-1 0 0 0,-1 1 0 0 0,1 0 0 0 0,0 1 0 0 0,0 0 0 0 0,0 1 0 0 0,1 0 0 0 0,0 0 0 0 0,0 1 0 0 0,0 0 0 0 0,1 0 0 0 0,0 1 0 0 0,1 0 0 0 0,-1 0 0 0 0,1 0 0 0 0,1 1 0 0 0,0 0 0 0 0,-1 3-174 0 0,0 0 102 0 0,4-8-75 0 0,0 0 0 0 0,0-1 0 0 0,1 1 0 0 0,-1 0 0 0 0,1 0 0 0 0,0 0 1 0 0,0 0-1 0 0,0 0 0 0 0,1 1 0 0 0,-1-1 0 0 0,1 0 0 0 0,0 4-27 0 0,0 11-215 0 0,-1-17 184 0 0,1 1-1 0 0,0-1 1 0 0,0 1 0 0 0,0-1 0 0 0,0 0 0 0 0,0 1-1 0 0,1-1 1 0 0,-1 0 0 0 0,1 2 31 0 0,1 1-8 0 0,-1 0-1 0 0,1 0 1 0 0,1 0 0 0 0,-1 0-1 0 0,1-1 1 0 0,-1 1 0 0 0,4 3 8 0 0,-4-6-12 0 0,-1-1 1 0 0,1 1 0 0 0,0 0-1 0 0,0-1 1 0 0,0 1 0 0 0,0-1-1 0 0,0 0 1 0 0,0 0 0 0 0,0 0-1 0 0,1 0 1 0 0,-1 0-1 0 0,0 0 1 0 0,1-1 0 0 0,-1 1-1 0 0,0-1 1 0 0,1 0 0 0 0,-1 1-1 0 0,1-1 12 0 0,5 0-83 0 0,0 0-1 0 0,0-1 1 0 0,0 0 0 0 0,0 0-1 0 0,0 0 1 0 0,0-1-1 0 0,0 0 1 0 0,0-1-1 0 0,-1 0 1 0 0,0 0 0 0 0,1-1-1 0 0,-1 0 1 0 0,0 0 83 0 0,9-7-1053 0 0,0 0-1 0 0,-1-2 1 0 0,0 1 0 0 0,11-14 1053 0 0,-17 16-1256 0 0,-1 0 0 0 0,0-1 1 0 0,0 0-1 0 0,2-5 1256 0 0,-2 4-995 0 0,19-29-3617 0 0</inkml:trace>
  <inkml:trace contextRef="#ctx0" brushRef="#br0" timeOffset="919.595">1100 0 16559 0 0,'-1'1'374'0'0,"-2"1"-278"0"0,0 1 0 0 0,0-1 0 0 0,0 1 1 0 0,1 0-1 0 0,-1 0 0 0 0,1 0 0 0 0,0 0 0 0 0,0 0 0 0 0,0 1 1 0 0,0-1-1 0 0,0 1 0 0 0,1-1 0 0 0,-1 1 0 0 0,1-1 0 0 0,0 3-96 0 0,-6 15-3 0 0,-1 0 0 0 0,-1 1 3 0 0,3-7 35 0 0,0 0 0 0 0,0 0 0 0 0,2 0 0 0 0,-3 13-35 0 0,-17 108 1604 0 0,14-55-454 0 0,8-61-1031 0 0,0-1-1 0 0,2 12-118 0 0,0-27 3 0 0,0-4 5 0 0,0 0-1 0 0,0 0 0 0 0,0 0 0 0 0,0 0 0 0 0,0 0 1 0 0,0 0-1 0 0,0 0 0 0 0,0 0 0 0 0,0 0 1 0 0,0 0-1 0 0,0 0 0 0 0,0 0 0 0 0,0 0 0 0 0,1 0 1 0 0,-1 0-1 0 0,0 0 0 0 0,0 0 0 0 0,0 0 1 0 0,0-1-1 0 0,0 1 0 0 0,0 0 0 0 0,0 0 1 0 0,0 0-1 0 0,0 0 0 0 0,0 0 0 0 0,0 0 0 0 0,0 0 1 0 0,0 0-1 0 0,0 0 0 0 0,0 0 0 0 0,0 0 1 0 0,0 0-1 0 0,0 0 0 0 0,1 0 0 0 0,-1 0 0 0 0,0 0 1 0 0,0 0-1 0 0,0 0 0 0 0,0 0 0 0 0,0 0 1 0 0,0 0-1 0 0,0 0 0 0 0,0 0 0 0 0,0 0 0 0 0,0 0 1 0 0,0 0-1 0 0,0 0 0 0 0,0 1 0 0 0,0-1 1 0 0,0 0-1 0 0,0 0 0 0 0,0 0 0 0 0,0 0 0 0 0,1 0 1 0 0,-1 0-1 0 0,0 0 0 0 0,0 0 0 0 0,0 0 1 0 0,0 0-1 0 0,0 0 0 0 0,0 0 0 0 0,0 0 0 0 0,0 0 1 0 0,0 0-1 0 0,0 0 0 0 0,0 0 0 0 0,0 0 1 0 0,0 0-1 0 0,0 1-7 0 0,6-8 345 0 0,4-9 219 0 0,2-6-236 0 0,-8 12-485 0 0,2 0 0 0 0,-1 1 1 0 0,1 0-1 0 0,1 0 0 0 0,-1 0 0 0 0,4-2 157 0 0,-4 5-69 0 0,0-1-1 0 0,1 1 1 0 0,0 0 0 0 0,0 0-1 0 0,0 1 1 0 0,1 0 0 0 0,0 1-1 0 0,0-1 1 0 0,0 2 0 0 0,1-1 69 0 0,-8 4 101 0 0,0 1-75 0 0,-1-1-1 0 0,1 1 1 0 0,0 0-1 0 0,0 0 1 0 0,0 0 0 0 0,0 0-1 0 0,-1-1 1 0 0,1 1-1 0 0,0 0 1 0 0,0-1 0 0 0,1 1-26 0 0,2 1 86 0 0,10 9 186 0 0,-12-9-224 0 0,1 0-1 0 0,-1-1 0 0 0,0 1 0 0 0,0 0 0 0 0,0 0 1 0 0,0 0-1 0 0,0 0 0 0 0,-1 0 0 0 0,1 1 0 0 0,0-1 1 0 0,-1 0-1 0 0,0 1 0 0 0,1-1 0 0 0,-1 2-47 0 0,18 32 439 0 0,-9-3-404 0 0,-1 0 0 0 0,-2 1 0 0 0,1 14-35 0 0,-2-27-1976 0 0,-2-15-224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49:11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283 105 6448 0 0,'0'0'297'0'0,"0"-10"102"0"0,1 7-230 0 0,-1 1 0 0 0,-1-1-1 0 0,1 0 1 0 0,0 1 0 0 0,-1-1 0 0 0,1 1 0 0 0,-1-1 0 0 0,0 1 0 0 0,0-1 0 0 0,0 1 0 0 0,0-1 0 0 0,0 1-169 0 0,0 1 298 0 0,0-1 1 0 0,0 1-1 0 0,0 0 1 0 0,0 0-1 0 0,0 0 1 0 0,0 0-1 0 0,-1 0 1 0 0,1 0-1 0 0,0 0 0 0 0,0 0 1 0 0,-1 1-1 0 0,1-1 1 0 0,0 1-1 0 0,-1-1 1 0 0,0 0-299 0 0,-3 0 743 0 0,0 1 0 0 0,-1-1 0 0 0,1 1 0 0 0,0 0-1 0 0,0 1 1 0 0,0-1 0 0 0,0 1 0 0 0,0 0 0 0 0,-5 1-743 0 0,-21 9 758 0 0,15-4-541 0 0,10-5-141 0 0,0 1 1 0 0,0 0 0 0 0,1 0-1 0 0,-1 1 1 0 0,1 0-1 0 0,0 0 1 0 0,0 0 0 0 0,1 0-1 0 0,-4 5-76 0 0,0-1 23 0 0,1 1 1 0 0,0 1-1 0 0,1-1 0 0 0,-6 11-23 0 0,7-11 31 0 0,-5 9 13 0 0,1 2 1 0 0,0-1-1 0 0,1 1 0 0 0,1 0 0 0 0,1 2-44 0 0,5-19 0 0 0,0 1 0 0 0,1-1 0 0 0,-1 1 0 0 0,1-1 0 0 0,0 1 0 0 0,0-1 0 0 0,0 0 0 0 0,1 1 0 0 0,-1-1 0 0 0,1 1 0 0 0,0 2 0 0 0,-1-5 2 0 0,1 0 0 0 0,-1 0-1 0 0,1 0 1 0 0,-1 0-1 0 0,1 0 1 0 0,-1 0 0 0 0,1 0-1 0 0,0 0 1 0 0,-1 0-1 0 0,1 0 1 0 0,0 0 0 0 0,0 0-1 0 0,0-1 1 0 0,0 1 0 0 0,0 0-1 0 0,-1-1 1 0 0,1 1-1 0 0,0 0 1 0 0,1-1 0 0 0,-1 1-1 0 0,0-1 1 0 0,0 0-1 0 0,0 1 1 0 0,0-1 0 0 0,0 0-1 0 0,0 0 1 0 0,0 1 0 0 0,1-1-1 0 0,-1 0 1 0 0,0 0-1 0 0,0 0 1 0 0,0-1 0 0 0,1 1-2 0 0,3-1 6 0 0,-1 0 1 0 0,1-1-1 0 0,0 1 1 0 0,-1-1-1 0 0,1 0 1 0 0,-1-1-1 0 0,0 1 1 0 0,0-1-1 0 0,0 0 1 0 0,0 0-1 0 0,0 0 1 0 0,-1 0-1 0 0,1-1-6 0 0,9-9-21 0 0,-1-1-1 0 0,8-13 22 0 0,-17 23-4 0 0,1-2-33 0 0,-2 4 11 0 0,0 0 1 0 0,0 0 0 0 0,0 0-1 0 0,-1 0 1 0 0,1-1-1 0 0,-1 1 1 0 0,1-1 0 0 0,-1 1-1 0 0,0-1 1 0 0,0 0-1 0 0,0 1 1 0 0,-1-1-1 0 0,1 0 1 0 0,0 1 0 0 0,-1-1-1 0 0,0 0 1 0 0,0 0-1 0 0,0-1 26 0 0,1-4 782 0 0,5 8-172 0 0,6 11-422 0 0,-12-9-188 0 0,1 0 0 0 0,0 0 0 0 0,-1 0 0 0 0,1 1 0 0 0,-1-1 0 0 0,1 0 0 0 0,-1 0 0 0 0,0 0 0 0 0,0 3 0 0 0,2 14 0 0 0,2-9 0 0 0,0-1 0 0 0,0 0 0 0 0,1 0 0 0 0,0 0 0 0 0,10 18 0 0 0,-10-12 0 0 0,-5-12 1 0 0,1-1 1 0 0,0 0-1 0 0,-1 1 0 0 0,1-1 1 0 0,0 0-1 0 0,0 0 1 0 0,1 0-1 0 0,-1 0 0 0 0,2 2-1 0 0,2 3 59 0 0,-4-6-58 0 0,1 0 0 0 0,0 0 0 0 0,-1 0 0 0 0,1-1 0 0 0,-1 1 0 0 0,1 0 0 0 0,0-1 0 0 0,0 1 0 0 0,-1-1 0 0 0,1 1 0 0 0,0-1-1 0 0,0 0-34 0 0,0 0-7 0 0,-1 1-1 0 0,1-1 0 0 0,0 0 1 0 0,-1 0-1 0 0,1-1 1 0 0,-1 1-1 0 0,1 0 0 0 0,0 0 1 0 0,-1-1-1 0 0,1 1 0 0 0,-1-1 1 0 0,1 0-1 0 0,-1 1 1 0 0,1-1-1 0 0,-1 0 0 0 0,0 0 1 0 0,1 0-1 0 0,-1 0 0 0 0,0 0 1 0 0,0 0-1 0 0,1 0 1 0 0,-1-1 41 0 0,4-2-440 0 0,-1-1 1 0 0,0 0-1 0 0,0-1 1 0 0,2-4 439 0 0,2-5-1596 0 0,0 0 0 0 0,-1 0 0 0 0,1-5 1596 0 0,5-26-5958 0 0,-7 21 1530 0 0</inkml:trace>
  <inkml:trace contextRef="#ctx0" brushRef="#br0" timeOffset="267.816">452 0 8288 0 0,'0'0'381'0'0,"0"0"-6"0"0,0 0 102 0 0,0 0 1324 0 0,0 0 609 0 0,0 2 1899 0 0,0 11-2563 0 0,-1 42 1869 0 0,-4 10-3615 0 0,-4 6-659 0 0,-10 37 659 0 0,19-105-233 0 0,-1 0-183 0 0,1 0-1 0 0,-1-1 1 0 0,0 1 0 0 0,0 0 0 0 0,0-1 0 0 0,0 1 0 0 0,-1 0 416 0 0,-6 5-1878 0 0</inkml:trace>
  <inkml:trace contextRef="#ctx0" brushRef="#br0" timeOffset="532.545">300 119 16583 0 0,'0'0'1276'0'0,"0"0"-822"0"0,0 0-273 0 0,0 0 292 0 0,1 0 146 0 0,6-1-260 0 0,0 0-1 0 0,0 1 1 0 0,0-1-1 0 0,7 2-358 0 0,14-1-18 0 0,25-2 687 0 0,11 3-669 0 0,-9 0-6107 0 0,-27-1-577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49:18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73 15664 0 0,'-7'1'161'0'0,"1"-1"0"0"0,0 1 1 0 0,0 1-1 0 0,0-1 1 0 0,0 1-1 0 0,0 0 0 0 0,1 1 1 0 0,-1-1-1 0 0,0 1 1 0 0,1 0-1 0 0,0 1 1 0 0,0-1-1 0 0,0 1 0 0 0,0 0 1 0 0,0 0-1 0 0,-1 3-161 0 0,1-2 101 0 0,-1 1-1 0 0,2-1 0 0 0,-1 1 0 0 0,0 1 1 0 0,1-1-1 0 0,1 1 0 0 0,-1-1 1 0 0,1 1-1 0 0,0 0 0 0 0,0 0 1 0 0,1 1-1 0 0,0-1 0 0 0,0 3-100 0 0,1-6 41 0 0,1-1 1 0 0,0 0-1 0 0,0 1 0 0 0,1-1 0 0 0,-1 0 1 0 0,1 1-1 0 0,0-1 0 0 0,-1 0 0 0 0,1 1 1 0 0,1-1-1 0 0,-1 0 0 0 0,0 0 0 0 0,1 0 1 0 0,0 0-1 0 0,0 0 0 0 0,-1-1 0 0 0,2 1 0 0 0,-1 0 1 0 0,2 1-42 0 0,0 0 51 0 0,0-1 0 0 0,0 1-1 0 0,0-1 1 0 0,0 0 0 0 0,1 0 0 0 0,-1-1 0 0 0,1 1 0 0 0,0-1 0 0 0,0 0 0 0 0,0 0 0 0 0,0-1 0 0 0,1 1-51 0 0,3 0 47 0 0,0 0 0 0 0,0-1 0 0 0,-1 0 0 0 0,1 0 0 0 0,0-1 0 0 0,0 0 0 0 0,5-2-47 0 0,-12 2 2 0 0,6 0 21 0 0,1-2 0 0 0,0 1 1 0 0,0-1-1 0 0,0 0 1 0 0,-1-1-1 0 0,1 0 1 0 0,-1 0-1 0 0,8-5-23 0 0,7-6 46 0 0,-1-1 0 0 0,0-1-1 0 0,-1-1 1 0 0,0-1-1 0 0,7-10-45 0 0,-18 19 42 0 0,-8 8 13 0 0,-1 0 0 0 0,1 0-1 0 0,0-1 1 0 0,-1 1-1 0 0,1-1 1 0 0,-1 1 0 0 0,0-1-1 0 0,0 0 1 0 0,1 0-55 0 0,-5 11 39 0 0,0 0 0 0 0,0 0 0 0 0,1 0 0 0 0,1 0 0 0 0,-1 0 1 0 0,2 0-1 0 0,-1 0 0 0 0,1 0 0 0 0,1 1 0 0 0,-1-1 0 0 0,2 2-39 0 0,-1-7-3 0 0,0 3 6 0 0,1 0 0 0 0,0-1 0 0 0,0 1 0 0 0,1 0 1 0 0,1 4-4 0 0,-2-9 3 0 0,-1 0 1 0 0,1 0 0 0 0,-1 0 0 0 0,1 0-1 0 0,0 0 1 0 0,-1 0 0 0 0,1-1 0 0 0,0 1-1 0 0,0-1 1 0 0,0 1 0 0 0,1-1 0 0 0,-1 0-1 0 0,0 1 1 0 0,0-1 0 0 0,1 0 0 0 0,-1-1 0 0 0,0 1-1 0 0,2 0-3 0 0,1 0 24 0 0,1 0 0 0 0,-1 0 0 0 0,1-1 0 0 0,0 0 0 0 0,-1 0 0 0 0,1 0 0 0 0,-1-1 0 0 0,1 0 0 0 0,-1 0 0 0 0,1 0 0 0 0,-1-1 0 0 0,1 0 0 0 0,-1 0 0 0 0,0 0 0 0 0,0-1 0 0 0,0 1 0 0 0,3-3-24 0 0,0-1 43 0 0,0 1 0 0 0,-1-1-1 0 0,1-1 1 0 0,-1 1 0 0 0,0-1-1 0 0,-1-1 1 0 0,0 1 0 0 0,0-1-1 0 0,4-8-42 0 0,-6 8 0 0 0,0 0 0 0 0,0 0 0 0 0,-1-1 0 0 0,-1 1 0 0 0,1-1 0 0 0,-2 0 0 0 0,1 1 0 0 0,-1-1 0 0 0,0-6 0 0 0,0-15 0 0 0,-2 1 0 0 0,-2-8 0 0 0,2 25 0 0 0,0 8-88 0 0,0 0 0 0 0,0 0 0 0 0,0 0 0 0 0,-1 1 0 0 0,0-1 0 0 0,0 1 0 0 0,0-1 0 0 0,0 1-1 0 0,0-1 1 0 0,-1 1 0 0 0,1 0 0 0 0,-1 0 0 0 0,0 0 0 0 0,-2-1 88 0 0,4 3-636 0 0,1 1-763 0 0,0 0-333 0 0,0 0-913 0 0,0 0-3389 0 0</inkml:trace>
  <inkml:trace contextRef="#ctx0" brushRef="#br0" timeOffset="201.75">896 162 5528 0 0,'0'0'422'0'0,"3"8"-260"0"0,-1-4 837 0 0,-1 1 0 0 0,0-1 0 0 0,0 1 0 0 0,0-1 0 0 0,0 1 0 0 0,-1-1 0 0 0,0 1 0 0 0,0-1 0 0 0,0 1 0 0 0,0 0 0 0 0,-1-1 0 0 0,1 1 0 0 0,-1-1 0 0 0,-1 2-999 0 0,-1 7 346 0 0,-1 0 0 0 0,0 0 0 0 0,-1-1 0 0 0,-1 0 1 0 0,1 0-1 0 0,-2 0 0 0 0,0-1 0 0 0,0 0 0 0 0,-1 0 0 0 0,0-1 0 0 0,-1 0-346 0 0,-4 4-265 0 0,-1-2-1 0 0,0 0 1 0 0,-1-1 0 0 0,0 0-1 0 0,0-1 1 0 0,-1 0-1 0 0,-12 4 266 0 0,10-4-5424 0 0,2-4-1727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49:21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17 9216 0 0,'0'0'421'0'0,"0"0"-12"0"0,3-7-247 0 0,-3 1 67 0 0,0 5 959 0 0,3-1 1439 0 0,-2 3 2552 0 0,-2 72-3715 0 0,-2 0 0 0 0,-6 17-1464 0 0,4-46 272 0 0,2 30-272 0 0,-1 9 115 0 0,0-47-41 0 0,1-17-20 0 0,1 1 1 0 0,1 1-55 0 0,-2 22-1836 0 0,3-42 406 0 0,0-1-66 0 0,0 0-109 0 0,0 0-427 0 0,0 0-186 0 0</inkml:trace>
  <inkml:trace contextRef="#ctx0" brushRef="#br0" timeOffset="308.068">0 338 15720 0 0,'0'0'720'0'0,"0"0"-17"0"0,4 8-301 0 0,0-6-371 0 0,0 0 1 0 0,0 0-1 0 0,0 0 1 0 0,0-1 0 0 0,0 1-1 0 0,0-1 1 0 0,1 0-1 0 0,-1 0 1 0 0,1 0-1 0 0,-1-1 1 0 0,0 1-1 0 0,1-1-31 0 0,8 1 8 0 0,-6-1-58 0 0,1-1-1 0 0,-1 0 0 0 0,0 0 0 0 0,1 0 1 0 0,-1-1-1 0 0,0 0 0 0 0,0-1 0 0 0,5-2 51 0 0,-4 2-70 0 0,4-2-882 0 0,-1 0-1 0 0,1 0 1 0 0,3-4 952 0 0,15-12-5280 0 0,-16 11 1226 0 0</inkml:trace>
  <inkml:trace contextRef="#ctx0" brushRef="#br0" timeOffset="613.616">403 50 15176 0 0,'0'0'694'0'0,"0"0"-17"0"0,0 9-353 0 0,2 207 3128 0 0,-2-201-3317 0 0,0 31 566 0 0,-3 9-701 0 0,-6 33 363 0 0,9-65-240 0 0,1-25-182 0 0,-1 0-1 0 0,1 0 1 0 0,-1 0 0 0 0,1 1 0 0 0,0-1 0 0 0,0 0 0 0 0,0 0-1 0 0,0 1 1 0 0,0-1 0 0 0,1-1 59 0 0,4-6-198 0 0,-1-3-13 0 0,9-21-312 0 0,-8 13 107 0 0,2 1 0 0 0,0-1 0 0 0,10-15 416 0 0,-7 11-63 0 0,-10 23 194 0 0,-1 1 14 0 0,1 0-104 0 0,0 0-1 0 0,0 0 1 0 0,1 1-1 0 0,-1-1 1 0 0,0 0 0 0 0,0 1-1 0 0,0-1 1 0 0,0 0-1 0 0,1 1 1 0 0,-1-1 0 0 0,0 1-1 0 0,0 0 1 0 0,0-1-1 0 0,0 1 1 0 0,0 0 0 0 0,0 0-1 0 0,-1-1 1 0 0,1 1-1 0 0,0 0 1 0 0,0 0-1 0 0,0 0 1 0 0,-1 0 0 0 0,1 0-1 0 0,-1 0 1 0 0,1 0-1 0 0,-1 0 1 0 0,1 1-41 0 0,1 4 141 0 0,0 0 0 0 0,0 0 0 0 0,-1 1 0 0 0,0-1 0 0 0,0 1-141 0 0,2 12 247 0 0,-1-8-79 0 0,0 0 0 0 0,-1 0 1 0 0,0 0-1 0 0,-1 6-168 0 0,3 26 115 0 0,-3 9-230 0 0,0-51 58 0 0,0 0-1 0 0,0 0 1 0 0,1 0-1 0 0,-1 0 0 0 0,0 0 1 0 0,0-1-1 0 0,1 1 1 0 0,-1 0-1 0 0,1 0 0 0 0,-1 0 1 0 0,0-1-1 0 0,1 1 1 0 0,0 0-1 0 0,0 0 58 0 0,4 0-5077 0 0,3-3 2649 0 0</inkml:trace>
  <inkml:trace contextRef="#ctx0" brushRef="#br0" timeOffset="940.626">723 415 14336 0 0,'0'0'661'0'0,"0"0"-17"0"0,0 2-415 0 0,0 2-179 0 0,0-1 0 0 0,0 1-1 0 0,0 0 1 0 0,1 0 0 0 0,-1-1-1 0 0,1 1 1 0 0,0 0 0 0 0,0-1 0 0 0,1 2-50 0 0,-1-3 34 0 0,-1-2 37 0 0,1 1 1 0 0,-1 0-1 0 0,1 0 1 0 0,-1-1 0 0 0,1 1-1 0 0,0 0 1 0 0,-1-1-1 0 0,1 1 1 0 0,0 0 0 0 0,0-1-1 0 0,0 1 1 0 0,-1-1-1 0 0,1 1 1 0 0,0-1 0 0 0,0 0-1 0 0,0 1 1 0 0,0-1-1 0 0,0 0 1 0 0,0 0 0 0 0,0 0-1 0 0,0 0 1 0 0,0 1-1 0 0,0-1 1 0 0,0-1 0 0 0,0 1-1 0 0,0 0 1 0 0,-1 0 0 0 0,2 0-73 0 0,1 0 225 0 0,1-1-1 0 0,0 0 0 0 0,0 1 0 0 0,-1-1 0 0 0,1-1 0 0 0,0 1-223 0 0,10-5 547 0 0,-8 4-468 0 0,-1 0 0 0 0,-1 0 0 0 0,1 0 0 0 0,0 0 0 0 0,-1-1 0 0 0,1 0 0 0 0,-1 0-1 0 0,0 0 1 0 0,0-1 0 0 0,1 0-79 0 0,4-7-43 0 0,-3 5 158 0 0,-1 0-1 0 0,0 0 1 0 0,0 0 0 0 0,-1-1 0 0 0,0 0 0 0 0,0 0-1 0 0,1-4-114 0 0,-5 10 13 0 0,3-4-29 0 0,-1 0-1 0 0,-1 0 0 0 0,1-1 1 0 0,-1 1-1 0 0,0-1 1 0 0,0 1-1 0 0,0-1 1 0 0,-1 0-1 0 0,1 1 1 0 0,-2-1-1 0 0,1-2 17 0 0,0 7-21 0 0,0 0-1 0 0,0 0 1 0 0,-1 0-1 0 0,1 0 1 0 0,0 0-1 0 0,0 0 1 0 0,-1 0-1 0 0,1 0 1 0 0,-1 0-1 0 0,1 0 1 0 0,0 1-1 0 0,-1-1 1 0 0,0 0-1 0 0,1 0 1 0 0,-1 0-1 0 0,1 1 1 0 0,-1-1-1 0 0,0 0 1 0 0,0 1-1 0 0,1-1 1 0 0,-1 1-1 0 0,0-1 1 0 0,0 1-1 0 0,0-1 22 0 0,-1 0 1 0 0,1 1 0 0 0,-1 0 0 0 0,0 0 0 0 0,1-1 0 0 0,-1 1 0 0 0,1 0 0 0 0,-1 0-1 0 0,0 1 1 0 0,1-1 0 0 0,-1 0 0 0 0,1 0 0 0 0,-1 1 0 0 0,-1 0-1 0 0,-3 1 69 0 0,-1 1-1 0 0,1 0 1 0 0,0 0 0 0 0,0 1-1 0 0,0 0 1 0 0,-1 1-69 0 0,2-1-9 0 0,0 0 1 0 0,1 0-1 0 0,-1 1 1 0 0,1 0-1 0 0,0 0 1 0 0,0 0-1 0 0,0 0 1 0 0,1 1-1 0 0,-1-1 1 0 0,1 1-1 0 0,1 0 0 0 0,-1 0 1 0 0,1 0-1 0 0,0 0 1 0 0,1 1-1 0 0,-1-1 1 0 0,0 6 8 0 0,-1 4-135 0 0,1-5 70 0 0,0-1 0 0 0,1 1 0 0 0,0 4 65 0 0,1-12 0 0 0,0 0-1 0 0,0 1 0 0 0,1-1 1 0 0,-1 1-1 0 0,1-1 0 0 0,0 0 1 0 0,0 1-1 0 0,0-1 0 0 0,0 0 1 0 0,1 0-1 0 0,-1 0 0 0 0,2 2 1 0 0,0 0-10 0 0,1-1-1 0 0,-1 1 0 0 0,1-1 1 0 0,0 0-1 0 0,0 0 1 0 0,0 0-1 0 0,1-1 0 0 0,0 1 1 0 0,-1-1-1 0 0,1 0 0 0 0,0-1 1 0 0,0 1-1 0 0,0-1 0 0 0,1 0 1 0 0,-1 0-1 0 0,1 0 1 0 0,-1-1-1 0 0,2 0 11 0 0,-2 0-319 0 0,1-1 0 0 0,-1 1 1 0 0,0-2-1 0 0,0 1 0 0 0,0 0 1 0 0,0-1-1 0 0,0 0 0 0 0,2 0 319 0 0,15-7-1499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49:22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13824 0 0,'0'0'629'0'0,"0"0"-12"0"0,0 0-291 0 0,0 0 222 0 0,0 0 143 0 0,0 0 33 0 0,0 0-53 0 0,0 6 89 0 0,-1 3-394 0 0,0-1-1 0 0,0 1 1 0 0,-1-1-1 0 0,0 3-365 0 0,-1-2 276 0 0,1 0-1 0 0,1 0 1 0 0,0 0-1 0 0,0 4-275 0 0,-8 178 1557 0 0,8-156-1473 0 0,0-18-30 0 0,1 1 0 0 0,1 9-54 0 0,-1-7 0 0 0,-1-16 0 0 0,1 0 0 0 0,0-1 0 0 0,0 1 0 0 0,1 0 0 0 0,-1-1 0 0 0,1 1 0 0 0,3 24 81 0 0,-4-23-57 0 0,1-1 1 0 0,-1 1-1 0 0,1-1 0 0 0,0 0 0 0 0,0 1 1 0 0,0-1-1 0 0,1 0 0 0 0,-1 0 0 0 0,1 0 1 0 0,0 0-1 0 0,0 0 0 0 0,3 4-24 0 0,-4-7-41 0 0,1 1 0 0 0,0-1 0 0 0,-1 0 0 0 0,1 1-1 0 0,0-1 1 0 0,0 0 0 0 0,0 0 0 0 0,0 0 0 0 0,0 0-1 0 0,0 0 1 0 0,0-1 0 0 0,0 1 0 0 0,0 0 0 0 0,0-1-1 0 0,0 0 1 0 0,0 1 0 0 0,1-1 0 0 0,-1 0 0 0 0,0 0-1 0 0,0 0 1 0 0,2-1 41 0 0,-2 1-345 0 0,1-1 0 0 0,-1 0 0 0 0,0 0 0 0 0,1 0 0 0 0,-1 0 0 0 0,0 0 0 0 0,0 0 0 0 0,0 0 0 0 0,1-1 0 0 0,-1 1 0 0 0,1-2 345 0 0,3-3-2320 0 0</inkml:trace>
  <inkml:trace contextRef="#ctx0" brushRef="#br0" timeOffset="499.883">430 258 10680 0 0,'0'0'489'0'0,"9"-3"163"0"0,11-15-337 0 0,-18 16-34 0 0,0 0-1 0 0,1 0 1 0 0,-1 0-1 0 0,0 0 1 0 0,0 1 0 0 0,1-1-1 0 0,-1 0 1 0 0,3 0-281 0 0,-4 1 616 0 0,-1-1-205 0 0,-1 0 1 0 0,1 0-1 0 0,-1 0 0 0 0,0-1 0 0 0,1 1 1 0 0,-1 0-1 0 0,0 0 0 0 0,-1-1-411 0 0,0 2 160 0 0,-1-1-1 0 0,1 1 0 0 0,0-1 1 0 0,-1 1-1 0 0,1 0 0 0 0,-1 0 0 0 0,0 0 1 0 0,1 0-1 0 0,-1 0 0 0 0,0 1 0 0 0,0-1 1 0 0,1 1-1 0 0,-1 0 0 0 0,0 0 1 0 0,0 0-1 0 0,1 0 0 0 0,-1 0 0 0 0,0 1 1 0 0,0-1-1 0 0,1 1 0 0 0,-3 1-159 0 0,-10 2 143 0 0,1 0 1 0 0,-1 2-1 0 0,-5 3-143 0 0,17-8 1 0 0,-4 3 24 0 0,1-1 0 0 0,0 1-1 0 0,0 0 1 0 0,0 1 0 0 0,0 0-1 0 0,1 0 1 0 0,0 0 0 0 0,-3 3-25 0 0,-9 13 284 0 0,-9 14-284 0 0,24-32 14 0 0,-2 4 12 0 0,0 0 0 0 0,0-1 0 0 0,0 1 0 0 0,1 1 0 0 0,0-1-1 0 0,0 0 1 0 0,0 3-26 0 0,3-7 6 0 0,-1-1 0 0 0,0 1-1 0 0,1-1 1 0 0,0 1 0 0 0,-1 0-1 0 0,1-1 1 0 0,0 1 0 0 0,0 0 0 0 0,0-1-1 0 0,1 1 1 0 0,-1 0 0 0 0,1-1 0 0 0,0 1-1 0 0,-1-1 1 0 0,1 1 0 0 0,0-1-1 0 0,0 1 1 0 0,1-1 0 0 0,-1 1 0 0 0,0-1-1 0 0,1 0 1 0 0,1 2-6 0 0,-2-3 9 0 0,1 0 1 0 0,-1 0-1 0 0,0 1 1 0 0,0-2-1 0 0,1 1 0 0 0,-1 0 1 0 0,1 0-1 0 0,-1 0 1 0 0,1-1-1 0 0,-1 1 0 0 0,1 0 1 0 0,-1-1-1 0 0,1 0 1 0 0,0 1-1 0 0,-1-1 1 0 0,1 0-1 0 0,0 0 0 0 0,-1 0 1 0 0,1 0-1 0 0,0 0 1 0 0,-1 0-1 0 0,1 0 0 0 0,-1-1 1 0 0,1 1-1 0 0,0-1 1 0 0,-1 1-1 0 0,1-1 0 0 0,0 0-9 0 0,7-1 30 0 0,0-1-26 0 0,0 0 0 0 0,0-1 0 0 0,0 0-1 0 0,-1-1 1 0 0,1 1 0 0 0,-1-2 0 0 0,0 1 0 0 0,-1-1-1 0 0,1 0 1 0 0,-1-1 0 0 0,0 0 0 0 0,0 0-4 0 0,0-3-54 0 0,1 1 1 0 0,-1-1 0 0 0,-1 0-1 0 0,0-1 1 0 0,0 1 0 0 0,-1-1-1 0 0,0-1 54 0 0,1 0-60 0 0,-5 9 59 0 0,-1 2 54 0 0,0 1 17 0 0,-4 8 74 0 0,2-4-137 0 0,0 1 1 0 0,0 0 0 0 0,0 0-1 0 0,1-1 1 0 0,-1 1 0 0 0,1 0 0 0 0,1 0-1 0 0,-1 0 1 0 0,1 0 0 0 0,0 0-1 0 0,0 1 1 0 0,0-1 0 0 0,1 0-1 0 0,-1 0 1 0 0,1 0 0 0 0,0 0 0 0 0,1-1-1 0 0,0 2-7 0 0,10 36 178 0 0,-9-34-327 0 0,-1-3 156 0 0,0-1 1 0 0,0 0 0 0 0,1 0-1 0 0,-1 0 1 0 0,1 0 0 0 0,0 1-8 0 0,-2-4-51 0 0,0 0 0 0 0,0 0 0 0 0,1 0 0 0 0,-1 0 1 0 0,0 0-1 0 0,0-1 0 0 0,1 1 0 0 0,-1 0 1 0 0,1-1-1 0 0,-1 1 0 0 0,0 0 0 0 0,1-1 0 0 0,-1 0 1 0 0,1 1-1 0 0,-1-1 0 0 0,1 0 0 0 0,-1 0 1 0 0,1 0-1 0 0,0 0 0 0 0,-1 0 0 0 0,1 0 51 0 0,4-1-376 0 0,0 0-1 0 0,0 0 0 0 0,0-1 1 0 0,-1 0-1 0 0,1 0 1 0 0,0 0-1 0 0,-1-1 0 0 0,2-1 377 0 0,26-15-6254 0 0,-31 17 5563 0 0,16-8-4606 0 0</inkml:trace>
  <inkml:trace contextRef="#ctx0" brushRef="#br0" timeOffset="845.425">780 105 16439 0 0,'0'0'754'0'0,"0"0"-17"0"0,-1 2-473 0 0,-2 1-313 0 0,0 0 200 0 0,1 0 0 0 0,-1 0 0 0 0,0 0 0 0 0,0-1 0 0 0,0 1 0 0 0,0-1 0 0 0,0 1-1 0 0,0-1 1 0 0,-2 0-151 0 0,1 1 105 0 0,0 0-1 0 0,0 1 0 0 0,0-1 0 0 0,0 1 0 0 0,0-1 0 0 0,1 1 0 0 0,0 0 0 0 0,0 0 0 0 0,-2 4-104 0 0,-7 7 199 0 0,8-9-186 0 0,0 1 1 0 0,0-1-1 0 0,1 1 0 0 0,0-1 0 0 0,0 1 0 0 0,1 0 0 0 0,-1 0 0 0 0,2 1 0 0 0,-1-1 0 0 0,1 0 0 0 0,0 1-13 0 0,1-4-8 0 0,0-1 0 0 0,0 1-1 0 0,0 0 1 0 0,0-1 0 0 0,1 1-1 0 0,0-1 1 0 0,-1 1-1 0 0,2-1 1 0 0,-1 0 0 0 0,0 1-1 0 0,0-1 1 0 0,1 0 0 0 0,0 0-1 0 0,0 0 1 0 0,0 0 0 0 0,0 0-1 0 0,0 0 1 0 0,0 0-1 0 0,1-1 1 0 0,2 3 8 0 0,8 6-61 0 0,0-1 1 0 0,0 0-1 0 0,1-1 0 0 0,0 0 61 0 0,-4-3-14 0 0,2 0 23 0 0,-11-6 1 0 0,0 0 0 0 0,0 1 1 0 0,0-1-1 0 0,0 1 0 0 0,0-1 1 0 0,0 1-1 0 0,0-1 0 0 0,0 1 1 0 0,0 0-1 0 0,0-1 0 0 0,0 1 1 0 0,0 0-1 0 0,0 0 0 0 0,-1 0 0 0 0,1 0 1 0 0,0-1-1 0 0,0 1 0 0 0,-1 0 1 0 0,1 0-1 0 0,-1 1 0 0 0,1-1 1 0 0,-1 0-1 0 0,0 0 0 0 0,1 1-10 0 0,-1-2 21 0 0,0 0-1 0 0,0 1 1 0 0,0-1 0 0 0,1 0-1 0 0,-1 1 1 0 0,0-1-1 0 0,0 1 1 0 0,0-1-1 0 0,1 0 1 0 0,-1 1-1 0 0,0-1 1 0 0,1 0 0 0 0,-1 0-1 0 0,0 1 1 0 0,0-1-1 0 0,1 0 1 0 0,-1 1-1 0 0,1-1 1 0 0,-1 0-1 0 0,0 0 1 0 0,1 0-1 0 0,-1 0 1 0 0,1 1-21 0 0,-1-1 8 0 0,0 0 0 0 0,0 0 0 0 0,0 0 0 0 0,0 0 0 0 0,0 0 0 0 0,0 0 0 0 0,1 0 0 0 0,-1 0 0 0 0,0 0 0 0 0,0 0-1 0 0,0 0 1 0 0,0 0 0 0 0,0 0 0 0 0,0 0 0 0 0,0 0 0 0 0,0 1 0 0 0,1-1 0 0 0,-1 0 0 0 0,0 0 0 0 0,0 0 0 0 0,0 0 0 0 0,0 0 0 0 0,0 0 0 0 0,0 0 0 0 0,0 1 0 0 0,0-1 0 0 0,0 0 0 0 0,0 0 0 0 0,0 0 0 0 0,0 0-1 0 0,0 0 1 0 0,0 1 0 0 0,0-1 0 0 0,0 0 0 0 0,0 0 0 0 0,0 0 0 0 0,0 0 0 0 0,0 0 0 0 0,0 0 0 0 0,0 1 0 0 0,0-1 0 0 0,0 0 0 0 0,0 0 0 0 0,0 0 0 0 0,0 0 0 0 0,0 0 0 0 0,0 0 0 0 0,0 0 0 0 0,-1 1 0 0 0,1-1-1 0 0,0 0 1 0 0,0 0 0 0 0,0 0 0 0 0,0 0 0 0 0,0 0 0 0 0,0 0 0 0 0,0 0 0 0 0,0 0 0 0 0,-1 0 0 0 0,1 0 0 0 0,0 0 0 0 0,0 0 0 0 0,0 0 0 0 0,0 1 0 0 0,0-1 0 0 0,0 0 0 0 0,-1 0-8 0 0,0 1 210 0 0,1-1-2 0 0,-1 1-101 0 0,-1 1-1 0 0,0 0 0 0 0,0 0 0 0 0,0-1 1 0 0,-1 1-1 0 0,1-1 0 0 0,0 1-106 0 0,-15 6-138 0 0,0-1 0 0 0,0-1 0 0 0,0 0 0 0 0,-17 3 138 0 0,29-8-410 0 0,-20 4-2455 0 0,8-6-3043 0 0,5-2 252 0 0</inkml:trace>
  <inkml:trace contextRef="#ctx0" brushRef="#br0" timeOffset="1513.554">939 344 4608 0 0,'0'0'353'0'0,"2"0"-231"0"0,28 2 4809 0 0,-29-2-2189 0 0,2 0-281 0 0,8-1-1770 0 0,0 0 0 0 0,-1-2 0 0 0,1 1 0 0 0,-1-1-1 0 0,6-2-690 0 0,-15 4 228 0 0,5-5 111 0 0,-5 5-320 0 0,0 1-1 0 0,0-1 1 0 0,0 0-1 0 0,0 0 1 0 0,0 0-1 0 0,0 0 1 0 0,0 0-1 0 0,-1 0 1 0 0,1 0 0 0 0,0 0-1 0 0,-1 0 1 0 0,1 0-1 0 0,-1 0 1 0 0,1 0-1 0 0,-1 0 1 0 0,0-1-1 0 0,1 1 1 0 0,-1 0-1 0 0,0 0 1 0 0,0 0 0 0 0,0-1-1 0 0,0 0-18 0 0,1 0 24 0 0,-1 0 0 0 0,0 1 0 0 0,1-1 0 0 0,-1 0 0 0 0,1 0 0 0 0,-1 1-1 0 0,1-1 1 0 0,0 0 0 0 0,0 1 0 0 0,0-2-24 0 0,0 2 19 0 0,0-1-1 0 0,0 1 1 0 0,0-1-1 0 0,-1 1 0 0 0,1-1 1 0 0,-1 1-1 0 0,1-1 1 0 0,-1 1-1 0 0,0-1 1 0 0,1 0-1 0 0,-1 1 1 0 0,0-1-1 0 0,0 0 0 0 0,0 1-18 0 0,-1-13 151 0 0,2 13-149 0 0,-1 0 1 0 0,0 0-1 0 0,0 0 1 0 0,0 0-1 0 0,0 0 1 0 0,0 0-1 0 0,0 0 1 0 0,0 0-1 0 0,-1 0 1 0 0,1 0-1 0 0,0 0 1 0 0,-1 0-1 0 0,1 0 1 0 0,0 0-1 0 0,-1 0 1 0 0,1 0-1 0 0,-1 0 1 0 0,0 0-1 0 0,1 1 1 0 0,-1-1-1 0 0,0 0 1 0 0,1 0-1 0 0,-1 0-2 0 0,-5-7 2 0 0,6 8 1 0 0,0-1 0 0 0,0 0 0 0 0,0 1 0 0 0,-1-1-1 0 0,1 1 1 0 0,0-1 0 0 0,0 1 0 0 0,-1-1 0 0 0,1 1 0 0 0,0 0 0 0 0,-1-1 0 0 0,1 1-1 0 0,0-1 1 0 0,-1 1 0 0 0,1 0 0 0 0,-1-1 0 0 0,1 1 0 0 0,-1 0-3 0 0,-3-2 11 0 0,-1 0 0 0 0,1 1 0 0 0,-1 0 0 0 0,1 0 0 0 0,-1 0 0 0 0,0 1 0 0 0,1-1 0 0 0,-1 1 0 0 0,0 0-11 0 0,2 0 5 0 0,1 0 0 0 0,-1 0 0 0 0,0 1 0 0 0,1-1 0 0 0,-1 0 0 0 0,0 1 0 0 0,1 0 0 0 0,-1-1 0 0 0,1 1 0 0 0,-1 0 0 0 0,1 1 0 0 0,-1-1 0 0 0,1 0-1 0 0,0 1 1 0 0,-1-1 0 0 0,1 1-5 0 0,-5 14 0 0 0,6-14-7 0 0,0-1 1 0 0,-1 1-1 0 0,1-1 0 0 0,0 1 0 0 0,0-1 0 0 0,1 1 0 0 0,-1 0 0 0 0,0-1 0 0 0,0 1 0 0 0,1 0 0 0 0,-1 0 0 0 0,1-1 0 0 0,0 1 0 0 0,-1 0 0 0 0,1 0 0 0 0,0 0 1 0 0,0 0-1 0 0,0 0 0 0 0,0-1 0 0 0,1 2 7 0 0,-1-1-7 0 0,0 0 1 0 0,0 0 0 0 0,0 0-1 0 0,0 0 1 0 0,0-1 0 0 0,0 1-1 0 0,0 0 1 0 0,-1 0 0 0 0,1 0-1 0 0,-1 0 1 0 0,1-1 0 0 0,-1 2 6 0 0,-1 4-12 0 0,1-6 9 0 0,2 1 0 0 0,-1-1 0 0 0,0 0 0 0 0,0 1 0 0 0,0-1 0 0 0,1 0 0 0 0,-1 1 0 0 0,0-1 0 0 0,1 0 0 0 0,-1 0 0 0 0,1 1 0 0 0,0-1-1 0 0,-1 0 1 0 0,1 0 0 0 0,0 0 0 0 0,0 0 0 0 0,0 0 0 0 0,0 0 3 0 0,7 13 1 0 0,-7-13-1 0 0,-1 1 0 0 0,1-1 0 0 0,-1 0 0 0 0,1 0 0 0 0,-1 0 0 0 0,1 0 0 0 0,0 0 0 0 0,0 0 0 0 0,-1 0 0 0 0,1 0 0 0 0,0 0 0 0 0,0 0 0 0 0,0 0 0 0 0,0 0 0 0 0,1 0 0 0 0,10 10 0 0 0,-10-10 7 0 0,-1 0 1 0 0,1 0-1 0 0,0 0 0 0 0,-1 0 0 0 0,1 0 0 0 0,0 0 0 0 0,0-1 0 0 0,0 1 0 0 0,-1 0 0 0 0,1-1 0 0 0,0 0 0 0 0,0 1 0 0 0,0-1 1 0 0,0 0-1 0 0,0 0 0 0 0,0 0 0 0 0,0 0 0 0 0,0 0 0 0 0,0-1 0 0 0,0 1 0 0 0,0-1 0 0 0,-1 1 0 0 0,2-1-7 0 0,7-3 40 0 0,-1 0 1 0 0,0 0-1 0 0,0-1 0 0 0,2-1-40 0 0,6-4-137 0 0,26-17-353 0 0,-19 10 275 0 0,-5 4 48 0 0,-13 9 90 0 0,0 0 1 0 0,0 0 0 0 0,0 1-1 0 0,1-1 1 0 0,-1 1-1 0 0,4-1 77 0 0,-2 3-80 0 0,1 2 92 0 0,-8 0 18 0 0,0-1-1 0 0,-1 1 1 0 0,1-1-1 0 0,0 1 1 0 0,-1-1-1 0 0,1 1 1 0 0,0 0-1 0 0,-1-1 0 0 0,1 1 1 0 0,-1 0-1 0 0,1 0 1 0 0,-1-1-1 0 0,1 1 1 0 0,-1 0-1 0 0,0 0 0 0 0,1 0 1 0 0,-1 0-30 0 0,2 2 103 0 0,2 4-22 0 0,0-1 0 0 0,-1 0 0 0 0,1 1-1 0 0,-1 0-80 0 0,12 22 167 0 0,-14-28-154 0 0,0 0-1 0 0,-1 0 1 0 0,1 0 0 0 0,-1 1 0 0 0,0-1 0 0 0,1 0-1 0 0,-1 0 1 0 0,0 1 0 0 0,1-1 0 0 0,-1 0 0 0 0,0 0 0 0 0,0 1-1 0 0,0-1 1 0 0,0 1-13 0 0,-1-1 15 0 0,1 0-1 0 0,0 1 1 0 0,1-1 0 0 0,-1 1-1 0 0,0-1 1 0 0,0 0-1 0 0,0 1 1 0 0,1-1 0 0 0,-1 0-1 0 0,1 1 1 0 0,-1-1-1 0 0,1 0-14 0 0,2 5 44 0 0,-2-5-34 0 0,0 0 1 0 0,-1 0-1 0 0,1 0 1 0 0,0 0-1 0 0,-1 0 1 0 0,1 0 0 0 0,-1 0-1 0 0,1 0 1 0 0,-1 1-1 0 0,0-1 1 0 0,1 0 0 0 0,-1 0-1 0 0,0 0 1 0 0,0 1-1 0 0,0-1 1 0 0,0 0-1 0 0,0 0 1 0 0,0 1 0 0 0,0-1-1 0 0,0 0 1 0 0,-1 0-1 0 0,1 1-10 0 0,-1-1 9 0 0,1 1 0 0 0,0 0 0 0 0,0-1 1 0 0,0 1-1 0 0,0-1 0 0 0,0 1 0 0 0,0 0 0 0 0,0-1 0 0 0,0 1 0 0 0,1 0 0 0 0,-1-1 0 0 0,1 1 0 0 0,-1-1 0 0 0,1 1 0 0 0,0-1 0 0 0,-1 1 0 0 0,1-1 0 0 0,0 1-9 0 0,-1-1 62 0 0,-1-1-1 0 0,0 1 1 0 0,1 0 0 0 0,-1-1 0 0 0,0 1-1 0 0,0-1 1 0 0,1 1 0 0 0,-1-1 0 0 0,0 1-1 0 0,0-1 1 0 0,0 0 0 0 0,0 1-1 0 0,0-1 1 0 0,0 0 0 0 0,1 0 0 0 0,-1 1-1 0 0,-1-1-61 0 0,3-8 232 0 0,-1 8-211 0 0,0-1 1 0 0,0 0 0 0 0,0 0 0 0 0,0 1-1 0 0,0-1 1 0 0,0 0 0 0 0,0 0-1 0 0,0 1 1 0 0,0-1 0 0 0,0 0 0 0 0,1 0-1 0 0,-1 1 1 0 0,0-1 0 0 0,0 0-1 0 0,1 1 1 0 0,-1-1 0 0 0,1 0 0 0 0,-1 1-1 0 0,1-1-21 0 0,0-1 15 0 0,0 1-5 0 0,1 0 0 0 0,-1-1 0 0 0,0 0 0 0 0,0 1 0 0 0,0-1 0 0 0,0 0 0 0 0,0 1 0 0 0,0-1 0 0 0,0 0 0 0 0,0 0 0 0 0,-1 0-1 0 0,1 0 1 0 0,-1 0 0 0 0,0 0 0 0 0,1 0 0 0 0,-1 0 0 0 0,0-1-10 0 0,0 0 2 0 0,1 0 1 0 0,-1 0-1 0 0,1 0 0 0 0,0 1 0 0 0,0-1 0 0 0,0 0 0 0 0,0 0 0 0 0,0 0-2 0 0,5-15-1 0 0,-4-3-30 0 0,-2 17 10 0 0,1 1 1 0 0,-1-1-1 0 0,0 1 0 0 0,1-1 0 0 0,0 1 1 0 0,0-1-1 0 0,0 1 0 0 0,0-1 0 0 0,0 1 1 0 0,1 0-1 0 0,-1 0 0 0 0,2-2 21 0 0,1-1-26 0 0,0 2-5 0 0,-1 0 0 0 0,0 0 1 0 0,-1 0-1 0 0,1-1 0 0 0,-1 1 1 0 0,0-1-1 0 0,0 0 0 0 0,0-1 31 0 0,0 4-16 0 0,-1 0-1 0 0,1-1 1 0 0,-1 1 0 0 0,1 0-1 0 0,0 0 1 0 0,-1 0-1 0 0,1 0 1 0 0,0 0-1 0 0,0 0 1 0 0,1 1-1 0 0,-1-1 1 0 0,0 1-1 0 0,1-1 1 0 0,-1 1 0 0 0,2-1 16 0 0,15-10-163 0 0,-15 9 67 0 0,-1 1 0 0 0,1 0 0 0 0,0-1 0 0 0,0 2 0 0 0,0-1 0 0 0,0 0 0 0 0,0 1 0 0 0,0-1 0 0 0,0 1 0 0 0,0 0 0 0 0,0 1 0 0 0,3-1 96 0 0,-3 1-569 0 0,0 0 1 0 0,0 0 0 0 0,0 0 0 0 0,0 0-1 0 0,0 1 1 0 0,0 0 0 0 0,0 0 0 0 0,1 0 568 0 0,-4 1-4168 0 0,2 2-1044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49:35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19 2304 0 0,'0'0'505'0'0,"0"0"1283"0"0,0 0 561 0 0,2-7 5166 0 0,-3 6-7440 0 0,0 0 0 0 0,1 1 0 0 0,-1-1 0 0 0,1 0 0 0 0,-1 0 0 0 0,0 1 0 0 0,0-1 0 0 0,1 0 0 0 0,-1 1 0 0 0,0-1 0 0 0,0 1 0 0 0,0-1 0 0 0,0 1 0 0 0,0-1 0 0 0,0 1 0 0 0,0-1 0 0 0,0 1 1 0 0,0 0-1 0 0,0 0 0 0 0,0-1 0 0 0,0 1 0 0 0,0 0 0 0 0,0 0 0 0 0,0 0 0 0 0,0 0 0 0 0,0 0 0 0 0,0 0 0 0 0,0 1 0 0 0,0-1 0 0 0,0 0 0 0 0,0 1-75 0 0,-4-1 147 0 0,0 1 0 0 0,0 0 0 0 0,0 1 0 0 0,0-1 0 0 0,0 1 0 0 0,0 1-147 0 0,-14 6 379 0 0,0 2 0 0 0,1 0 0 0 0,0 1 0 0 0,1 1-1 0 0,-15 14-378 0 0,25-21 72 0 0,1 1 0 0 0,0 0-1 0 0,0 0 1 0 0,1 0-1 0 0,-1 1 1 0 0,2-1-1 0 0,-1 1 1 0 0,1 0-1 0 0,0 1 1 0 0,1-1 0 0 0,0 1-1 0 0,0-1 1 0 0,1 1-1 0 0,0 0 1 0 0,0 3-72 0 0,2-10 10 0 0,0 1 0 0 0,0-1-1 0 0,0 0 1 0 0,0 1 0 0 0,0-1 0 0 0,0 1 0 0 0,1-1 0 0 0,-1 0 0 0 0,1 1 0 0 0,-1-1 0 0 0,1 0 0 0 0,0 0 0 0 0,0 0-1 0 0,0 1 1 0 0,0-1 0 0 0,0 0 0 0 0,1 0 0 0 0,-1 0 0 0 0,1-1 0 0 0,-1 1 0 0 0,1 0 0 0 0,0 0 0 0 0,-1-1 0 0 0,1 1 0 0 0,0-1-1 0 0,0 0 1 0 0,0 1 0 0 0,0-1 0 0 0,1 0 0 0 0,-1 0 0 0 0,0-1 0 0 0,0 1 0 0 0,1 0 0 0 0,-1-1 0 0 0,0 1 0 0 0,1-1 0 0 0,-1 0-1 0 0,0 1 1 0 0,2-1-10 0 0,3-1 32 0 0,0 0 0 0 0,0-1-1 0 0,0 1 1 0 0,-1-2-1 0 0,1 1 1 0 0,0 0 0 0 0,-1-1-1 0 0,0 0 1 0 0,0-1-1 0 0,0 0 1 0 0,0 0-1 0 0,0 0 1 0 0,-1 0 0 0 0,1-1-1 0 0,-1 0-31 0 0,8-8 9 0 0,-1-1 1 0 0,-1-1-1 0 0,0 0 0 0 0,-1 0 0 0 0,1-4-9 0 0,12-15 0 0 0,-14 20 0 0 0,1 0 0 0 0,1-6 0 0 0,-11 20 1 0 0,0 0 0 0 0,0 0 0 0 0,0 0 0 0 0,1 0 0 0 0,-1 0 0 0 0,0-1 0 0 0,0 1 0 0 0,0 0 0 0 0,0 0 0 0 0,0 0 0 0 0,0 0 0 0 0,1 0 1 0 0,-1 0-1 0 0,0 0 0 0 0,0 0 0 0 0,0 0 0 0 0,0 0 0 0 0,1 0 0 0 0,-1 0 0 0 0,0 0 0 0 0,0 0 0 0 0,0 0 0 0 0,0 0 0 0 0,1 0 0 0 0,-1 0 0 0 0,0 0 0 0 0,0 0 0 0 0,0 0 0 0 0,0 0 0 0 0,1 0 0 0 0,-1 0 0 0 0,0 0 0 0 0,0 0 0 0 0,0 0 0 0 0,0 0 0 0 0,0 0 0 0 0,1 0 0 0 0,-1 0 0 0 0,0 0 0 0 0,0 1 0 0 0,0-1 0 0 0,0 0 0 0 0,0 0 0 0 0,0 0 0 0 0,0 0 0 0 0,1 0 0 0 0,-1 0 0 0 0,0 1 0 0 0,0-1 0 0 0,0 0 0 0 0,0 0 0 0 0,0 0 0 0 0,0 0 0 0 0,0 1 0 0 0,0-1 0 0 0,0 0 0 0 0,0 0 0 0 0,0 0 0 0 0,0 0 0 0 0,0 1 0 0 0,0-1 0 0 0,0 0 0 0 0,0 0-1 0 0,0 0 3 0 0,5 15 32 0 0,0-1 0 0 0,-2 1 0 0 0,1-1 0 0 0,-2 1 0 0 0,0 0 0 0 0,-1 0 0 0 0,0 12-35 0 0,4 39-320 0 0,1-49 299 0 0,-5-16 85 0 0,0 1 1 0 0,0 0 0 0 0,-1-1-1 0 0,1 1 1 0 0,0 0-1 0 0,-1 0 1 0 0,0 0 0 0 0,1-1-1 0 0,-1 3-64 0 0,9 8 200 0 0,-6-6-440 0 0,8 12 233 0 0,-10-18-216 0 0,-1 1 0 0 0,1-1 0 0 0,-1 1-1 0 0,1-1 1 0 0,-1 1 0 0 0,1-1 0 0 0,-1 1-1 0 0,1-1 1 0 0,0 0 0 0 0,-1 1 0 0 0,1-1 0 0 0,0 0-1 0 0,-1 0 1 0 0,1 0 0 0 0,0 1 0 0 0,0-1-1 0 0,-1 0 1 0 0,1 0 0 0 0,0 0 0 0 0,0 0-1 0 0,-1 0 1 0 0,1 0 0 0 0,0 0 0 0 0,-1 0-1 0 0,1-1 1 0 0,0 1 0 0 0,0 0 223 0 0,4-2-2173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49:38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65 10968 0 0,'0'0'498'0'0,"0"0"-3"0"0,10 8-188 0 0,-8-6-50 0 0,0 1 1 0 0,0 0 0 0 0,0 0 0 0 0,0 0 0 0 0,-1 0 0 0 0,1 0 0 0 0,-1 0 0 0 0,0 1-1 0 0,0-1 1 0 0,0 0 0 0 0,0 1 0 0 0,-1-1 0 0 0,1 1 0 0 0,-1-1 0 0 0,0 3-258 0 0,1 12 824 0 0,-1 0-1 0 0,-2 8-823 0 0,-2 13 800 0 0,-1 28 23 0 0,5-53-740 0 0,-2-1-1 0 0,0 1 1 0 0,-3 10-83 0 0,-2 6 700 0 0,-11 78 417 0 0,17-100-1117 0 0,-2 16 0 0 0,3-23 0 0 0,0-1 0 0 0,0 1 0 0 0,0 0 0 0 0,0 0 0 0 0,0-1 0 0 0,0 1 0 0 0,0 0 0 0 0,0-1 0 0 0,0 1 0 0 0,1 0 0 0 0,-1-1 0 0 0,0 1 0 0 0,0 0 0 0 0,1-1 0 0 0,-1 1 0 0 0,0 0 0 0 0,1-1 0 0 0,-1 1 0 0 0,0-1 0 0 0,1 1 0 0 0,-1-1 0 0 0,1 1 0 0 0,-1-1 0 0 0,1 1 0 0 0,0-1 0 0 0,0 0 0 0 0,0 0 0 0 0,0 0 0 0 0,0 0 0 0 0,-1-1 0 0 0,1 1 0 0 0,0 0 0 0 0,0 0 0 0 0,-1-1 0 0 0,1 1 0 0 0,0-1 0 0 0,0 1 0 0 0,-1-1 0 0 0,1 1 0 0 0,0-1 0 0 0,-1 1 0 0 0,1-1 0 0 0,-1 1 0 0 0,1-1 0 0 0,-1 0 0 0 0,1 1 0 0 0,-1-1 0 0 0,1 0 0 0 0,-1 0 0 0 0,3-2 0 0 0,58-61 0 0 0,-32 34 0 0 0,-4 2 0 0 0,-17 21 6 0 0,0 0 0 0 0,1 1-1 0 0,0 0 1 0 0,7-4-6 0 0,-14 9-11 0 0,0 0 0 0 0,0 0-1 0 0,0 0 1 0 0,0 0 0 0 0,0 0 0 0 0,0 1 0 0 0,0-1 0 0 0,0 1 0 0 0,0-1 0 0 0,1 1 0 0 0,-1 0 0 0 0,0 0 0 0 0,0 0 0 0 0,1 0-1 0 0,-1 0 1 0 0,0 0 0 0 0,0 1 0 0 0,0-1 0 0 0,1 1 0 0 0,-1-1 0 0 0,0 1 0 0 0,0 0 0 0 0,0 0 0 0 0,0 0 0 0 0,1 0 11 0 0,-1 2 9 0 0,0-1 1 0 0,1 1-1 0 0,-1-1 1 0 0,0 1-1 0 0,-1 0 1 0 0,1 0-1 0 0,0 0 1 0 0,-1 0-1 0 0,1 0 1 0 0,-1 0-1 0 0,0 0 1 0 0,0 0-1 0 0,0 1 1 0 0,-1-1-1 0 0,1 0 1 0 0,-1 0-1 0 0,0 1 1 0 0,0-1-1 0 0,0 1-9 0 0,4 22 46 0 0,-3-17 66 0 0,0 1-1 0 0,-1 0 0 0 0,0-1 0 0 0,0 1 1 0 0,-1-1-112 0 0,0 20 275 0 0,1-16-223 0 0,-1 0 0 0 0,0 0-1 0 0,-1 0 1 0 0,0 2-52 0 0,1-14-31 0 0,1-1 1 0 0,0 1-1 0 0,0-1 1 0 0,-1 1-1 0 0,1-1 0 0 0,0 1 1 0 0,0-1-1 0 0,0 1 0 0 0,0-1 1 0 0,0 1-1 0 0,0-1 1 0 0,0 1-1 0 0,0-1 0 0 0,0 1 1 0 0,0-1-1 0 0,0 1 1 0 0,0 0-1 0 0,0-1 0 0 0,0 1 1 0 0,0-1-1 0 0,1 1 1 0 0,-1-1-1 0 0,0 1 0 0 0,0-1 1 0 0,1 1-1 0 0,-1-1 1 0 0,0 0-1 0 0,1 1 0 0 0,-1-1 1 0 0,0 1-1 0 0,1-1 0 0 0,-1 0 1 0 0,1 1-1 0 0,-1-1 1 0 0,0 0-1 0 0,1 1 0 0 0,-1-1 1 0 0,1 0-1 0 0,-1 0 1 0 0,1 0-1 0 0,-1 1 0 0 0,1-1 1 0 0,0 0-1 0 0,-1 0 1 0 0,1 0-1 0 0,-1 0 0 0 0,1 0 1 0 0,0 0 30 0 0,19-4-1247 0 0,-14 1-226 0 0,0 0-1 0 0,0 0 1 0 0,0-1 0 0 0,0 0 0 0 0,0 0-1 0 0,2-3 1474 0 0,5-6-4750 0 0</inkml:trace>
  <inkml:trace contextRef="#ctx0" brushRef="#br0" timeOffset="295.518">526 389 14168 0 0,'0'0'646'0'0,"0"0"-10"0"0,0 8-292 0 0,-1-1 56 0 0,0-1-1 0 0,0 1 1 0 0,0-1-1 0 0,-1 0 1 0 0,0 0-1 0 0,0 1 1 0 0,-3 4-400 0 0,2-5 137 0 0,0 1 0 0 0,0 0 0 0 0,1 0 0 0 0,0 0 0 0 0,1 0 0 0 0,-1 2-137 0 0,2 1 75 0 0,-1-2 48 0 0,0 1 0 0 0,1 0 0 0 0,0-1 0 0 0,1 1 0 0 0,0 0 1 0 0,0 1-124 0 0,0-8 46 0 0,-1 0 0 0 0,1 1 1 0 0,0-1-1 0 0,0 0 0 0 0,0 0 1 0 0,0 0-1 0 0,0 0 0 0 0,0 0 1 0 0,1 0-1 0 0,-1 0 0 0 0,0-1 1 0 0,1 1-1 0 0,0 0 0 0 0,-1-1 1 0 0,1 1-1 0 0,0-1 0 0 0,0 1 1 0 0,0-1-1 0 0,0 0 0 0 0,0 0 1 0 0,0 0-1 0 0,0 0 0 0 0,0 0 1 0 0,0-1-1 0 0,1 1 0 0 0,0 0-46 0 0,1-1 7 0 0,1 1-1 0 0,-1-1 0 0 0,1 0 0 0 0,-1 0 0 0 0,1 0 1 0 0,-1-1-1 0 0,1 0 0 0 0,-1 0 0 0 0,1 0 0 0 0,-1 0 1 0 0,0 0-1 0 0,0-1 0 0 0,0 0 0 0 0,1 0 0 0 0,-2 0 1 0 0,1 0-1 0 0,0-1 0 0 0,0 0 0 0 0,-1 0 0 0 0,1 1 1 0 0,-1-2-1 0 0,0 1 0 0 0,0 0 0 0 0,0-1-6 0 0,1-1 49 0 0,0 0-1 0 0,0 0 0 0 0,-1-1 1 0 0,0 1-1 0 0,0-1 1 0 0,0 1-1 0 0,-1-1 1 0 0,1 0-1 0 0,-1 0 0 0 0,-1 0 1 0 0,1 0-1 0 0,-1 0 1 0 0,0-1-1 0 0,-1 1 0 0 0,1 0 1 0 0,-1 0-1 0 0,-1-3-48 0 0,0 5 3 0 0,0 0-1 0 0,0 0 0 0 0,0 0 0 0 0,-1 0 0 0 0,0 0 1 0 0,0 0-1 0 0,0 1 0 0 0,0-1 0 0 0,0 1 0 0 0,-1 0 1 0 0,0-1-1 0 0,1 1 0 0 0,-1 0 0 0 0,0 0 0 0 0,-4-2-2 0 0,1 1-64 0 0,0-1-1 0 0,0 1 0 0 0,0 0 1 0 0,-1 1-1 0 0,1 0 1 0 0,-1 0-1 0 0,0 0 0 0 0,-5-1 65 0 0,10 4-19 0 0,-3-2-63 0 0,0 1 1 0 0,1 0-1 0 0,-1 0 0 0 0,0 0 0 0 0,0 0 1 0 0,0 1-1 0 0,0 0 0 0 0,0 0 0 0 0,0 0 0 0 0,0 1 1 0 0,-1 0 81 0 0,-11 1-1012 0 0,16-2 519 0 0,-1 0-1 0 0,0 0 1 0 0,1 0-1 0 0,-1 0 1 0 0,0 1-1 0 0,1-1 1 0 0,-1 0-1 0 0,1 1 1 0 0,-1-1 0 0 0,1 1-1 0 0,-1 0 1 0 0,1 0-1 0 0,-2 0 494 0 0,3-1-1982 0 0</inkml:trace>
  <inkml:trace contextRef="#ctx0" brushRef="#br0" timeOffset="974.626">835 409 7712 0 0,'12'2'826'0'0,"-5"-2"-635"0"0,-1-1-1 0 0,0 0 1 0 0,0-1-1 0 0,1 1 1 0 0,-1-1-1 0 0,0 0 1 0 0,0-1-1 0 0,0 1 1 0 0,-1-1-1 0 0,1 0 1 0 0,-1-1-1 0 0,1 0 0 0 0,0 0-190 0 0,3-4 295 0 0,0 1 0 0 0,0-1 0 0 0,-1 0 0 0 0,0-1 0 0 0,-1 0 0 0 0,6-9-295 0 0,-1 0 280 0 0,-2-2 0 0 0,0 1 0 0 0,-1-1 0 0 0,-1-1 0 0 0,0 1 0 0 0,3-20-280 0 0,-9 29 27 0 0,0 1 0 0 0,-1-1 0 0 0,0 0 0 0 0,-1 0 0 0 0,0-5-27 0 0,-1 10 69 0 0,1-1 0 0 0,-1 0 0 0 0,-1 0 0 0 0,1 1 0 0 0,-1-1 0 0 0,0 1 0 0 0,0 0 0 0 0,-1-1 0 0 0,-1 0-69 0 0,4 6 62 0 0,-1 0 0 0 0,1 0 0 0 0,-1-1 0 0 0,0 1 0 0 0,0 0 1 0 0,1 0-1 0 0,-1 0 0 0 0,0 0 0 0 0,0 1 0 0 0,0-1 1 0 0,0 0-1 0 0,0 0 0 0 0,0 0 0 0 0,0 1 0 0 0,-1-1 1 0 0,1 1-1 0 0,0-1 0 0 0,0 1 0 0 0,0-1 0 0 0,-1 1 0 0 0,1 0 1 0 0,0-1-1 0 0,0 1 0 0 0,-2 0-62 0 0,1 0 37 0 0,0 1 0 0 0,0-1 0 0 0,0 1 0 0 0,0-1 0 0 0,0 1 1 0 0,0 0-1 0 0,0 0 0 0 0,0 0 0 0 0,0 0 0 0 0,0 0 0 0 0,0 0 0 0 0,0 0 0 0 0,-1 2-37 0 0,-2 2 33 0 0,0 0 0 0 0,0 0 0 0 0,0 1 0 0 0,1-1 0 0 0,0 1 0 0 0,0 0 0 0 0,0 0 0 0 0,-1 5-33 0 0,-3 11 349 0 0,2 2 0 0 0,0-1-1 0 0,1 1 1 0 0,2 0 0 0 0,0 0 0 0 0,2 0-1 0 0,1 13-348 0 0,-1-13 234 0 0,2 1-1 0 0,1 0 0 0 0,0-1 1 0 0,2 0-1 0 0,1 1 0 0 0,4 6-233 0 0,-5-17 133 0 0,1-1 0 0 0,1 0 0 0 0,0-1 0 0 0,0 1 0 0 0,2-1 0 0 0,4 6-133 0 0,-10-15 35 0 0,0 0 0 0 0,1 0 0 0 0,-1-1 0 0 0,1 1-1 0 0,-1-1 1 0 0,1 1 0 0 0,0-1 0 0 0,0 0 0 0 0,0 0 0 0 0,1 0 0 0 0,-1 0 0 0 0,0-1 0 0 0,1 1 0 0 0,-1-1-1 0 0,1 0 1 0 0,-1 0 0 0 0,1 0 0 0 0,-1 0 0 0 0,1-1 0 0 0,0 1 0 0 0,0-1 0 0 0,-1 0 0 0 0,1 0 0 0 0,0-1-1 0 0,-1 1 1 0 0,1-1 0 0 0,3 0-35 0 0,3-3 45 0 0,1 0 0 0 0,-1 0 0 0 0,0-1 0 0 0,0 0 0 0 0,-1-1 0 0 0,0 0 0 0 0,0 0 0 0 0,0-1 0 0 0,-1 0 0 0 0,1-1 0 0 0,4-6-45 0 0,-3 2 5 0 0,0 0-1 0 0,-1 0 0 0 0,-1-1 0 0 0,0 0 0 0 0,-1 0 0 0 0,0-1 0 0 0,-1 0 0 0 0,1-6-4 0 0,-1-4 0 0 0,-6 23 0 0 0,0 0 0 0 0,0 1 0 0 0,1-1 0 0 0,-1 0 0 0 0,0 0 0 0 0,0 0 0 0 0,0 0 0 0 0,0 0 0 0 0,-1 0 0 0 0,1 0 0 0 0,0 0 0 0 0,0 0 0 0 0,0 0 0 0 0,-1 0 0 0 0,1 1 0 0 0,0-1 0 0 0,-1 0 0 0 0,1 0 0 0 0,-1 0 0 0 0,1 0 0 0 0,-1 1 0 0 0,0-1 0 0 0,0 0 0 0 0,1 1-1 0 0,-1-1 0 0 0,1 1 0 0 0,-1 0 0 0 0,0 0 0 0 0,1-1 0 0 0,-1 1 0 0 0,0 0 1 0 0,1 0-1 0 0,-1 0 0 0 0,1 0 0 0 0,-1 0 0 0 0,0 0 0 0 0,1 0 0 0 0,-1 0 0 0 0,0 0 0 0 0,1 0 0 0 0,-1 1 0 0 0,0-1 0 0 0,1 0 0 0 0,-1 0 0 0 0,1 0 0 0 0,-1 1 0 0 0,1-1 0 0 0,-1 0 0 0 0,0 1 1 0 0,-12 10-98 0 0,11-9 71 0 0,-8 7-1 0 0,0 1-1 0 0,1 0 1 0 0,1 0-1 0 0,-1 0 1 0 0,2 1-1 0 0,-5 9 29 0 0,11-19 0 0 0,-18 41 142 0 0,18-38-126 0 0,0 0-1 0 0,0 1 0 0 0,0-1 1 0 0,0 0-1 0 0,1 1 0 0 0,0-1 1 0 0,0 0-1 0 0,0 1 0 0 0,1 2-15 0 0,0-3 0 0 0,1 0 0 0 0,-1 0 0 0 0,1 0 0 0 0,0 0 0 0 0,1 0 0 0 0,-1 0 0 0 0,1-1 0 0 0,0 1 0 0 0,-1-1 0 0 0,2 0 0 0 0,-1 0 0 0 0,0 0 0 0 0,0 0 0 0 0,1 0 0 0 0,1 0 0 0 0,9 3 65 0 0,1 0 0 0 0,-1-1 0 0 0,2 0-1 0 0,-1-1 1 0 0,0-1 0 0 0,1 0 0 0 0,0-1 0 0 0,-1-1-1 0 0,1 0 1 0 0,10-2-65 0 0,41 4-1604 0 0,-44-6 720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49:3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60 178 3224 0 0,'0'0'573'0'0,"0"0"1199"0"0,4-9 4882 0 0,-2 8 528 0 0,-4 20-6834 0 0,0 0 0 0 0,-1 0 0 0 0,0-1-1 0 0,-2 1-347 0 0,0 5 239 0 0,0 1-1 0 0,1 2-238 0 0,3-10 47 0 0,-3 20 6 0 0,2-1 0 0 0,2 1 0 0 0,2 12-53 0 0,3 41 0 0 0,-4-71-36 0 0,-1-18-153 0 0,0-1-76 0 0,0-1-21 0 0,-5-70-3036 0 0,1-4-5639 0 0,4 56 5277 0 0</inkml:trace>
  <inkml:trace contextRef="#ctx0" brushRef="#br0" timeOffset="398.481">66 184 2304 0 0,'5'-16'-746'0'0,"0"2"1844"0"0,1-1-1 0 0,0 1 1 0 0,1 0 0 0 0,1 1-1098 0 0,-5 8 617 0 0,0 1 0 0 0,0-1 0 0 0,1 1 0 0 0,0 0 0 0 0,0 0 1 0 0,0 1-1 0 0,0-1 0 0 0,0 1 0 0 0,1 0 0 0 0,-1 0 0 0 0,1 0 0 0 0,0 1 1 0 0,2-1-618 0 0,-3 1 141 0 0,-1 1 0 0 0,1-1 0 0 0,0 1 0 0 0,0 1 0 0 0,0-1 0 0 0,0 0 0 0 0,0 1 0 0 0,0 0 0 0 0,0 0 0 0 0,0 0 1 0 0,0 0-1 0 0,0 1 0 0 0,0-1 0 0 0,0 1-141 0 0,2 1 234 0 0,0 0 1 0 0,0 1 0 0 0,0 0-1 0 0,0 0 1 0 0,0 0-1 0 0,0 0 1 0 0,-1 1-1 0 0,2 1-234 0 0,-1 2 175 0 0,0-1 0 0 0,0 1 0 0 0,0 0 0 0 0,-1 0 0 0 0,0 1-1 0 0,-1 0 1 0 0,4 6-175 0 0,2 5 368 0 0,-7-14-198 0 0,0 0 0 0 0,-1 1-1 0 0,1-1 1 0 0,-1 1 0 0 0,0 0-1 0 0,-1 0 1 0 0,0 0 0 0 0,1 0-1 0 0,-2-1 1 0 0,1 2 0 0 0,-1 2-170 0 0,0-6 13 0 0,0 1 1 0 0,-1 0 0 0 0,1-1 0 0 0,-1 1 0 0 0,0 0 0 0 0,0-1-1 0 0,0 1 1 0 0,0-1 0 0 0,-1 1 0 0 0,0-1 0 0 0,1 0 0 0 0,-1 0 0 0 0,-1 0-1 0 0,1 0 1 0 0,0 0 0 0 0,-1 0 0 0 0,1 0 0 0 0,-1-1 0 0 0,-1 2-14 0 0,-7 5 30 0 0,4-3-30 0 0,0 0-1 0 0,0-1 1 0 0,-1 0 0 0 0,1 0-1 0 0,-1-1 1 0 0,-2 1 0 0 0,-7 3 27 0 0,14-6-13 0 0,0 0-1 0 0,-1 0 0 0 0,1-1 0 0 0,-1 1 1 0 0,1-1-1 0 0,-1 0 0 0 0,1 0 0 0 0,-1 0 0 0 0,-1 0-13 0 0,4-1-157 0 0,1 0 72 0 0,4-3-283 0 0,0 2 279 0 0,0 0 0 0 0,-1 0 0 0 0,1 0 0 0 0,0 1 0 0 0,0-1 0 0 0,0 1 0 0 0,0 0 0 0 0,0 0 0 0 0,0 1 0 0 0,0-1 0 0 0,0 1 0 0 0,2 0 89 0 0,12 2-34 0 0,-14-2 32 0 0,0 0 0 0 0,0 0 0 0 0,1 0-1 0 0,-1 1 1 0 0,0-1 0 0 0,-1 1-1 0 0,1 0 1 0 0,0 1 0 0 0,0-1-1 0 0,-1 0 1 0 0,4 4 2 0 0,-1-1 157 0 0,0 1 0 0 0,0 0 0 0 0,-1 0 0 0 0,0 1 0 0 0,4 5-157 0 0,-8-10 43 0 0,1 0-1 0 0,-1 0 1 0 0,0 1-1 0 0,0-1 0 0 0,0 0 1 0 0,0 1-1 0 0,-1-1 1 0 0,1 1-1 0 0,0-1 0 0 0,-1 1 1 0 0,0-1-1 0 0,0 1 1 0 0,0-1-1 0 0,0 1 0 0 0,0 0 1 0 0,0-1-1 0 0,-1 1 1 0 0,1-1-1 0 0,-1 1 0 0 0,0-1 1 0 0,1 0-1 0 0,-1 1 1 0 0,0-1-1 0 0,-1 1-42 0 0,-3 5 279 0 0,0 1 0 0 0,-1-1 0 0 0,0 1 0 0 0,-1-2 0 0 0,-4 5-279 0 0,-12 15 299 0 0,15-18-458 0 0,0 1-1 0 0,-1-1 0 0 0,0 0 1 0 0,-1-1-1 0 0,0 0 0 0 0,0-1 1 0 0,0 0-1 0 0,-1 0 0 0 0,0-1 1 0 0,-5 1 159 0 0,0 0-324 0 0,0-1 1 0 0,-1 0-1 0 0,0-2 1 0 0,0 0-1 0 0,0-1 1 0 0,0 0-1 0 0,-5-1 324 0 0,16-2-809 0 0,1 0 1 0 0,-1-1-1 0 0,1 1 1 0 0,0-1-1 0 0,-1 0 0 0 0,-1-1 809 0 0,-3-1-2246 0 0</inkml:trace>
  <inkml:trace contextRef="#ctx0" brushRef="#br0" timeOffset="904.021">490 447 3224 0 0,'2'0'613'0'0,"1"0"559"0"0,1 1-1 0 0,-1-1 1 0 0,1 1-1 0 0,-1 0 1 0 0,1 0 0 0 0,-1 1-1 0 0,0-1 1 0 0,1 1-1172 0 0,-1 0 265 0 0,1-1 0 0 0,0 1 0 0 0,0-1 1 0 0,0 0-1 0 0,0 0 0 0 0,0 0 0 0 0,0 0 1 0 0,1-1-266 0 0,3 0 355 0 0,10 0 320 0 0,0 0 0 0 0,5-2-675 0 0,-17 1 254 0 0,1-1 0 0 0,-1 1 0 0 0,1-1 0 0 0,-1 0 0 0 0,0-1 0 0 0,0 0 0 0 0,6-2-254 0 0,-9 3 44 0 0,0 0-1 0 0,0 0 1 0 0,0 0-1 0 0,0 0 1 0 0,0-1-1 0 0,0 1 0 0 0,-1-1 1 0 0,1 1-1 0 0,-1-1 1 0 0,1 0-1 0 0,-1 0 1 0 0,0 0-1 0 0,0 0 0 0 0,0-2-43 0 0,-2 4 0 0 0,0 1 0 0 0,1-1 0 0 0,-1 0 0 0 0,0 1 0 0 0,0-1 0 0 0,0 0 0 0 0,0 0 0 0 0,0 1 0 0 0,0-1 0 0 0,-1 0 0 0 0,1 1 0 0 0,0-1 0 0 0,0 0 0 0 0,0 1 0 0 0,-1-1 0 0 0,1 0 0 0 0,0 1 0 0 0,0-1 0 0 0,-1 0 0 0 0,1 1 0 0 0,-1-1 0 0 0,1 1 0 0 0,-1-1 0 0 0,-4-9 0 0 0,0 1 0 0 0,-3-5 0 0 0,-3 1 0 0 0,8 11 0 0 0,-1-1 0 0 0,1 0 0 0 0,-3-1 0 0 0,0 1 0 0 0,-3-1 0 0 0,-2 3 0 0 0,5 1 4 0 0,0 1-1 0 0,1 0 1 0 0,-1 0-1 0 0,0 1 1 0 0,0 0-1 0 0,1 0 0 0 0,-1 0 1 0 0,1 0-1 0 0,0 1 1 0 0,0 0-1 0 0,0 0 1 0 0,0 0-1 0 0,0 1 0 0 0,1 0 1 0 0,-1 0-1 0 0,1 0 1 0 0,0 0-1 0 0,0 1 1 0 0,1-1-1 0 0,-1 1 0 0 0,-1 4-3 0 0,1-1 278 0 0,1 1 0 0 0,-1-1 0 0 0,2 1-1 0 0,-1 0 1 0 0,1 0 0 0 0,0 2-278 0 0,2-5-35 0 0,-1-1 1 0 0,1 1 0 0 0,1-1-1 0 0,-1 0 1 0 0,1 1-1 0 0,0-1 1 0 0,0 1 0 0 0,1-1-1 0 0,-1 0 1 0 0,1 0-1 0 0,1 1 35 0 0,-2-3 22 0 0,0-1 0 0 0,0 1 0 0 0,0 0-1 0 0,1-1 1 0 0,0 0 0 0 0,-1 1 0 0 0,1-1 0 0 0,0 0-1 0 0,0 0 1 0 0,0 0 0 0 0,0 0 0 0 0,1 0-1 0 0,-1 0 1 0 0,0 0 0 0 0,1-1 0 0 0,1 1-22 0 0,0 0 21 0 0,-1-1 1 0 0,1 0 0 0 0,-1-1 0 0 0,1 1 0 0 0,-1 0 0 0 0,1-1-1 0 0,-1 0 1 0 0,1 0 0 0 0,-1 0 0 0 0,1 0 0 0 0,0-1 0 0 0,-1 1-1 0 0,1-1-21 0 0,3-1-155 0 0,-1 0 0 0 0,1 0 0 0 0,-1-1 0 0 0,0 0 0 0 0,0 0 0 0 0,-1 0 0 0 0,1-1 0 0 0,2-2 155 0 0,24-20-4278 0 0,-20 14-1691 0 0</inkml:trace>
  <inkml:trace contextRef="#ctx0" brushRef="#br0" timeOffset="1359.491">881 211 13824 0 0,'-4'15'1470'0'0,"0"11"-603"0"0,1 0-1 0 0,1 0 1 0 0,2 21-867 0 0,0-46-7 0 0,0 6 229 0 0,0-1 0 0 0,-1 1-1 0 0,1-1 1 0 0,-1 0-1 0 0,-1 1 1 0 0,1-1 0 0 0,-1 0-1 0 0,0 1 1 0 0,-1-1-1 0 0,-1 2-221 0 0,4-7 239 0 0,-1 0-125 0 0,-1 1 0 0 0,1-1 1 0 0,-1 1-1 0 0,1-1 0 0 0,-1 0 0 0 0,0 1 0 0 0,0-1 0 0 0,0 0-114 0 0,1-1-3 0 0,0 0-1 0 0,1 0 1 0 0,-1 0-1 0 0,0 0 1 0 0,0 0-1 0 0,1 0 1 0 0,-1-1-1 0 0,0 1 1 0 0,1 0-1 0 0,-1-1 1 0 0,0 1-1 0 0,1 0 1 0 0,-1-1-1 0 0,1 1 1 0 0,-1-1-1 0 0,0 1 1 0 0,1-1-1 0 0,-1 1 1 0 0,1-1-1 0 0,-1 1 1 0 0,1-1-1 0 0,0 0 1 0 0,-1 1-1 0 0,1-1 1 0 0,0 1-1 0 0,-1-1 1 0 0,1 0-1 0 0,0 0 1 0 0,0 1-1 0 0,-1-1 1 0 0,1 0-1 0 0,0 1 1 0 0,0-1-1 0 0,0 0 1 0 0,0 0-1 0 0,0 1 1 0 0,0-1-1 0 0,0 0 1 0 0,0 1-1 0 0,1-2 4 0 0,-1-3-201 0 0,1-1-1 0 0,0 0 0 0 0,0 1 0 0 0,2-5 202 0 0,-3 9-94 0 0,4-9-252 0 0,-1 1 0 0 0,2 0 1 0 0,-1 0-1 0 0,1 1 0 0 0,0-1 0 0 0,1 1 0 0 0,6-7 346 0 0,4-4-350 0 0,1 1 0 0 0,12-9 350 0 0,-26 24 31 0 0,0 1 1 0 0,1 0 0 0 0,-1-1 0 0 0,1 1-1 0 0,-1 1 1 0 0,1-1 0 0 0,-1 0-1 0 0,1 1 1 0 0,0 0 0 0 0,0 0-1 0 0,0 0 1 0 0,0 0 0 0 0,2 0-32 0 0,-4 1 54 0 0,1 0 1 0 0,-1 0 0 0 0,1 0 0 0 0,-1 0-1 0 0,1 0 1 0 0,-1 1 0 0 0,1-1 0 0 0,-1 1-1 0 0,1 0 1 0 0,-1 0 0 0 0,0 0-1 0 0,1 0 1 0 0,-1 0 0 0 0,0 0 0 0 0,0 0-1 0 0,0 1 1 0 0,0-1 0 0 0,0 1 0 0 0,0-1-1 0 0,0 1 1 0 0,1 2-55 0 0,5 5 195 0 0,-1 1 0 0 0,0 0 0 0 0,0 1 0 0 0,-1 0 0 0 0,-1 0 0 0 0,1 0 0 0 0,-2 0 0 0 0,0 1 0 0 0,0 0 0 0 0,-1 0 0 0 0,0 0 0 0 0,-1 0 0 0 0,-1 0 0 0 0,0 1 0 0 0,-1-1 0 0 0,0 9-195 0 0,0-20-3 0 0,-6 45 91 0 0,-1-14-716 0 0,7-31 527 0 0,-2 3-849 0 0,0-5-1827 0 0,-2-11 486 0 0</inkml:trace>
  <inkml:trace contextRef="#ctx0" brushRef="#br0" timeOffset="2031.332">1307 198 5984 0 0,'3'-1'219'0'0,"-2"1"-177"0"0,-1 0 1 0 0,1 0-1 0 0,0 0 0 0 0,0 0 1 0 0,-1 1-1 0 0,1-1 0 0 0,0 0 1 0 0,-1 0-1 0 0,1 0 0 0 0,0 1 1 0 0,0-1-1 0 0,-1 0 0 0 0,1 1 1 0 0,0-1-1 0 0,-1 0 0 0 0,1 1 0 0 0,0 0-42 0 0,-1 1 855 0 0,1 0 0 0 0,-1 0-1 0 0,0 0 1 0 0,1 0-1 0 0,-1 0 1 0 0,0 0-1 0 0,-1-1 1 0 0,1 1-1 0 0,0 2-854 0 0,-1 1 928 0 0,0 14-206 0 0,-1-1 1 0 0,0 1-1 0 0,-2-1 1 0 0,-1 2-723 0 0,0 2 904 0 0,1-9-477 0 0,0 6 126 0 0,4-18-531 0 0,0-1 1 0 0,0 1-1 0 0,0-1 0 0 0,0 1 0 0 0,0-1 0 0 0,0 1 0 0 0,-1-1 0 0 0,1 0 0 0 0,0 1 0 0 0,0-1 0 0 0,0 1 0 0 0,-1-1 0 0 0,1 1 1 0 0,0-1-1 0 0,0 1 0 0 0,-1-1 0 0 0,1 0 0 0 0,0 1 0 0 0,-1-1 0 0 0,1 0 0 0 0,0 1 0 0 0,-1-1 0 0 0,1 0-22 0 0,-1 1 14 0 0,1-1-1 0 0,0 0 0 0 0,0 0 1 0 0,-1 0-1 0 0,1 0 1 0 0,0-1-1 0 0,0 1 0 0 0,0 0 1 0 0,-1 0-1 0 0,1 0 1 0 0,0 0-1 0 0,0 0 0 0 0,0 0 1 0 0,-1 0-1 0 0,1 0 1 0 0,0 0-1 0 0,0-1 0 0 0,0 1 1 0 0,-1 0-1 0 0,1 0 0 0 0,0 0 1 0 0,0 0-1 0 0,0 0 1 0 0,0-1-1 0 0,0 1 0 0 0,-1 0 1 0 0,1 0-1 0 0,0 0 1 0 0,0-1-1 0 0,0 1 0 0 0,0 0 1 0 0,0 0-1 0 0,0 0 1 0 0,0-1-1 0 0,0 1 0 0 0,0 0 1 0 0,0 0-1 0 0,0-1 0 0 0,0 1 1 0 0,0 0-1 0 0,0 0 1 0 0,0 0-1 0 0,0-1 0 0 0,0 1 1 0 0,0 0-1 0 0,0 0 1 0 0,0-1-1 0 0,0 1 0 0 0,0 0-13 0 0,2-11 0 0 0,-1 0-1 0 0,1 0 1 0 0,1 1-1 0 0,0-1 0 0 0,0 1 1 0 0,1-1-1 0 0,0 1 1 0 0,5-7 0 0 0,-1 0-10 0 0,1 0-271 0 0,1 1 1 0 0,0 0-1 0 0,9-9 281 0 0,-8 9-165 0 0,-7 12 79 0 0,1 0-1 0 0,-1 1 0 0 0,0-1 1 0 0,1 1-1 0 0,0 0 1 0 0,0 0-1 0 0,0 0 1 0 0,0 1-1 0 0,4-2 87 0 0,-8 4-10 0 0,0 0 0 0 0,0 0 0 0 0,0 0 0 0 0,-1 0 0 0 0,1 0 0 0 0,0 1 0 0 0,0-1 0 0 0,-1 0 0 0 0,1 0 0 0 0,0 1 0 0 0,0-1 0 0 0,-1 1 0 0 0,1-1 0 0 0,0 1 0 0 0,-1-1 0 0 0,1 1 0 0 0,-1-1 0 0 0,1 1 0 0 0,-1-1 0 0 0,1 1 10 0 0,10 11 16 0 0,-6-3 7 0 0,-1 0 0 0 0,0 1-1 0 0,-1-1 1 0 0,0 1 0 0 0,0-1-1 0 0,-1 1 1 0 0,0 0 0 0 0,-1 0-23 0 0,-1-8 24 0 0,1 5 234 0 0,0 1 0 0 0,-1-1 0 0 0,0 1 0 0 0,-1 2-258 0 0,1-4 100 0 0,-1-1 1 0 0,1 1 0 0 0,1 0 0 0 0,-1-1 0 0 0,1 1 0 0 0,0 0 0 0 0,1 3-101 0 0,25 62 251 0 0,-26-70-239 0 0,0 0 0 0 0,1 0 0 0 0,-1 1 0 0 0,0-1 0 0 0,1-1 0 0 0,-1 1 0 0 0,0 0 0 0 0,1 0 0 0 0,-1-1 0 0 0,1 1 0 0 0,0 0-12 0 0,0 0 17 0 0,0 0 2 0 0,0-1-1 0 0,-1 1 0 0 0,1-1 0 0 0,0 0 1 0 0,-1 1-1 0 0,1-1 0 0 0,0 0 0 0 0,-1 0 0 0 0,1 0 1 0 0,0 0-1 0 0,-1 0 0 0 0,1 0 0 0 0,0-1 1 0 0,-1 1-1 0 0,1-1 0 0 0,0 1 0 0 0,-1-1 1 0 0,1 1-1 0 0,-1-1 0 0 0,1 0 0 0 0,-1 0 0 0 0,1 0 1 0 0,-1 0-19 0 0,20-7 180 0 0,-18 8-166 0 0,0-1-1 0 0,1 0 1 0 0,-1 1-1 0 0,0-1 1 0 0,0-1-1 0 0,0 1 0 0 0,0 0 1 0 0,0-1-1 0 0,0 1 1 0 0,0-1-1 0 0,-1 0 1 0 0,1 0-1 0 0,0 0 0 0 0,-1 0 1 0 0,0-1-1 0 0,1 1 1 0 0,-1-1-1 0 0,0 1 1 0 0,0-1-1 0 0,-1 0 1 0 0,1 0-14 0 0,3-8 96 0 0,0 1 0 0 0,0-1 1 0 0,-2-1-1 0 0,1 1 0 0 0,-1-4-96 0 0,5-12 215 0 0,-5 16-391 0 0,0 0 0 0 0,-1 0 0 0 0,0-1 1 0 0,-1 1-1 0 0,0-1 0 0 0,-1 1 0 0 0,0-1 0 0 0,-1-5 176 0 0,1 16-11 0 0,0 1 0 0 0,0-1 0 0 0,0 0 0 0 0,0 0 0 0 0,0 0-1 0 0,0 1 1 0 0,-1-1 0 0 0,1 0 0 0 0,0 0 0 0 0,-1 1 0 0 0,1-1 0 0 0,0 0-1 0 0,-1 1 1 0 0,1-1 0 0 0,-1 0 0 0 0,1 1 0 0 0,-1-1 0 0 0,1 0-1 0 0,-1 1 1 0 0,1-1 0 0 0,-1 1 0 0 0,0-1 0 0 0,1 1 0 0 0,-1-1 0 0 0,0 1-1 0 0,1 0 1 0 0,-1-1 0 0 0,0 1 0 0 0,0 0 0 0 0,1 0 0 0 0,-1-1-1 0 0,0 1 12 0 0,0 0-6 0 0,-1 0-1 0 0,1 0 0 0 0,0 1 1 0 0,0-1-1 0 0,-1 0 0 0 0,1 0 1 0 0,0 1-1 0 0,0-1 0 0 0,0 1 1 0 0,0-1-1 0 0,0 1 0 0 0,0 0 0 0 0,0-1 1 0 0,0 1-1 0 0,0 0 0 0 0,0 0 1 0 0,0-1-1 0 0,0 1 0 0 0,0 0 7 0 0,-18 17 0 0 0,14-14 0 0 0,0 0 0 0 0,1 1 0 0 0,-1 0 0 0 0,1-1 0 0 0,-3 5 0 0 0,4-4 0 0 0,1 0 0 0 0,-1-1 0 0 0,1 1 0 0 0,0 0 0 0 0,0 0 0 0 0,0 0 0 0 0,0 0 0 0 0,1 3 0 0 0,-1 7 0 0 0,1 0 0 0 0,1 15 0 0 0,0-12 0 0 0,0-16 12 0 0,0 0 0 0 0,0 0 0 0 0,0 1 0 0 0,1-1-1 0 0,-1 0 1 0 0,0 0 0 0 0,1 0 0 0 0,0-1 0 0 0,-1 1 0 0 0,1 0-1 0 0,0 0 1 0 0,0 0 0 0 0,0 0 0 0 0,0-1 0 0 0,0 1-1 0 0,0 0 1 0 0,1-1 0 0 0,-1 1 0 0 0,1-1 0 0 0,-1 1-1 0 0,1-1 1 0 0,0 1-12 0 0,2 0 37 0 0,0 0 0 0 0,0 0 0 0 0,0 0 0 0 0,0-1 1 0 0,0 0-1 0 0,1 1 0 0 0,-1-1 0 0 0,0-1 0 0 0,4 1-37 0 0,20 7-51 0 0,4-1-187 0 0,-30-6 217 0 0,0-1 0 0 0,0 0-1 0 0,0 0 1 0 0,0 0 0 0 0,0 0 0 0 0,0-1-1 0 0,0 1 1 0 0,0 0 0 0 0,0-1-1 0 0,0 0 1 0 0,0 1 0 0 0,0-1-1 0 0,0 0 1 0 0,0 0 21 0 0,21-14-1599 0 0,0-2-1 0 0,19-17 1600 0 0,-34 26-1418 0 0,0 0-1 0 0,0-1 1 0 0,3-4 1418 0 0,-3 3-860 0 0,15-19-1784 0 0</inkml:trace>
  <inkml:trace contextRef="#ctx0" brushRef="#br0" timeOffset="2341.662">2041 0 9216 0 0,'-3'6'949'0'0,"-3"4"-189"0"0,1 0 1 0 0,0 0-1 0 0,1 0 1 0 0,0 0-1 0 0,0 1 1 0 0,1-1-1 0 0,1 1 0 0 0,0 0 1 0 0,0 6-761 0 0,0 6 707 0 0,1 0 1 0 0,1 0 0 0 0,1 0-1 0 0,1 3-707 0 0,3 4 864 0 0,0-1 0 0 0,8 17-864 0 0,-13-43-16 0 0,2 10 87 0 0,-1-11-49 0 0,-1 0 0 0 0,0 0 0 0 0,0 0 0 0 0,1 1 0 0 0,-1-1 0 0 0,1 0 0 0 0,0 0 0 0 0,0 0-22 0 0,-1-1-100 0 0,0-1-57 0 0,-2-1-340 0 0,0 0 1 0 0,-1 0 0 0 0,1 0-1 0 0,0 0 1 0 0,0-1 0 0 0,0 1-1 0 0,0 0 1 0 0,0-1-1 0 0,0 0 1 0 0,0 1 0 0 0,1-1-1 0 0,-1 0 1 0 0,-1-2 496 0 0,-1-1-682 0 0,-12-11-1756 0 0</inkml:trace>
  <inkml:trace contextRef="#ctx0" brushRef="#br0" timeOffset="2567.192">1832 139 15032 0 0,'0'0'686'0'0,"6"-2"225"0"0,3 1-853 0 0,0 1 0 0 0,0 0 0 0 0,-1 1 0 0 0,1 0 0 0 0,0 0-58 0 0,29 2 411 0 0,141-6-300 0 0,-102 1-4959 0 0,-50 1-553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49:32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42 10136 0 0,'0'0'230'0'0,"-3"-12"548"0"0,-7-12-615 0 0,7 18 7803 0 0,13 17-7071 0 0,-9-11-871 0 0,0 1-1 0 0,0 0 1 0 0,0 0-1 0 0,0-1 0 0 0,0 1 1 0 0,0 0-1 0 0,0 0 0 0 0,0 0 1 0 0,-1 0-1 0 0,1 0 0 0 0,0 0 1 0 0,-1 0-1 0 0,1 0 0 0 0,-1 1-23 0 0,10 22 348 0 0,-7-18-306 0 0,0 1 1 0 0,0 0-1 0 0,-1-1 1 0 0,0 1-1 0 0,0 2-42 0 0,9 44 252 0 0,2 0 0 0 0,15 37-252 0 0,-4-14-24 0 0,-19-61 24 0 0,-2-6 0 0 0,-1 0 0 0 0,1 0 0 0 0,-1 0 0 0 0,-1 0 0 0 0,1 8 0 0 0,-2-17 0 0 0,0 1 0 0 0,0-1 0 0 0,0 0 0 0 0,0 0 0 0 0,0 0 0 0 0,0 0 0 0 0,0 0 0 0 0,0 0 0 0 0,0 0 0 0 0,0 0 0 0 0,0 0 0 0 0,0 0 0 0 0,0 0 0 0 0,0 0 0 0 0,0 0 0 0 0,0 1 0 0 0,0-1 0 0 0,0 0 0 0 0,0 0 0 0 0,0 0 0 0 0,-1 0 0 0 0,1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0,-1 0 0 0 0,1 0 0 0 0,0 0 0 0 0,-6-4 0 0 0,-3-5 0 0 0,-3-17 1819 0 0,13 26-1813 0 0,-1 0 0 0 0,1 1 1 0 0,-1-1-1 0 0,1 1 0 0 0,0-1 1 0 0,-1 0-1 0 0,1 1 0 0 0,-1-1 0 0 0,1 0 1 0 0,0 0-1 0 0,-1 1 0 0 0,1-1 0 0 0,0 0 1 0 0,-1 0-1 0 0,1 0 0 0 0,0 0 0 0 0,-1 0 1 0 0,1 0-1 0 0,0 0 0 0 0,-1 0 1 0 0,1 0-1 0 0,0 0 0 0 0,-1 0 0 0 0,1 0 1 0 0,0-1-1 0 0,-1 1 0 0 0,1 0 0 0 0,0-1-6 0 0,0 0 0 0 0,1-1 1 0 0,-1 0-1 0 0,0 1 0 0 0,0-1 0 0 0,0 0 0 0 0,0 0 0 0 0,0 0 0 0 0,0 0 0 0 0,0-2 0 0 0,19-53-212 0 0,-15 39-218 0 0,1 1 1 0 0,1 0-1 0 0,0 0 0 0 0,3-3 430 0 0,-7 15-14 0 0,-2 4 12 0 0,-1-1 0 0 0,1 0 0 0 0,0 0 0 0 0,0 1 0 0 0,0-1 0 0 0,0 0 0 0 0,1 1 0 0 0,-1-1 0 0 0,0 1 0 0 0,1-1 0 0 0,-1 1 0 0 0,0 0 0 0 0,1 0 0 0 0,0 0 0 0 0,-1 0 0 0 0,1 0 0 0 0,0 0 0 0 0,0 0 0 0 0,-1 0 0 0 0,1 0 0 0 0,0 1 0 0 0,0-1 0 0 0,0 1 0 0 0,0 0 0 0 0,0-1 0 0 0,0 1 0 0 0,0 0 0 0 0,0 0 0 0 0,0 0 0 0 0,0 1 0 0 0,-1-1 0 0 0,1 0 0 0 0,2 1 2 0 0,-2 0 0 0 0,0-1 0 0 0,-1 1 0 0 0,1 0-1 0 0,0 0 1 0 0,0 0 0 0 0,0 0 0 0 0,-1 0 0 0 0,1 1-1 0 0,-1-1 1 0 0,1 1 0 0 0,-1-1 0 0 0,1 1-1 0 0,0 1 1 0 0,1 0 21 0 0,-1 0 0 0 0,1 1 0 0 0,-1 0 0 0 0,0-1 0 0 0,0 1 0 0 0,0 2-21 0 0,1 2-2 0 0,-1 1 0 0 0,0-1-1 0 0,0 1 1 0 0,0 0 0 0 0,-2-1 0 0 0,1 1-1 0 0,-1 0 1 0 0,0 0 0 0 0,-1 0 0 0 0,0-1-1 0 0,0 1 1 0 0,-1 1 2 0 0,0-3 92 0 0,0 0 1 0 0,0 0-1 0 0,-1-1 0 0 0,0 1 1 0 0,0-1-1 0 0,-1 1 0 0 0,1-1 0 0 0,-1 0 1 0 0,-1-1-1 0 0,1 1 0 0 0,-1-1 0 0 0,0 0 1 0 0,0 0-1 0 0,-1 0 0 0 0,-1 0-92 0 0,-1 1 42 0 0,-1 0 1 0 0,1-1-1 0 0,-1-1 0 0 0,-1 1 0 0 0,1-2 0 0 0,-1 1 1 0 0,1-1-1 0 0,-1 0 0 0 0,0-1 0 0 0,-2 0-42 0 0,-16 1-1460 0 0,-1-1 1 0 0,-25-2 1459 0 0,25 0-1512 0 0,24-1-181 0 0,-2-2-68 0 0</inkml:trace>
  <inkml:trace contextRef="#ctx0" brushRef="#br0" timeOffset="564.243">560 224 13824 0 0,'-4'0'167'0'0,"1"0"1"0"0,-1 1-1 0 0,0-1 1 0 0,1 1-1 0 0,-1 0 1 0 0,0 0 0 0 0,1 0-1 0 0,-1 0 1 0 0,1 0-1 0 0,-2 2-167 0 0,4-2 110 0 0,-1-1-1 0 0,0 2 0 0 0,1-1 0 0 0,-1 0 0 0 0,1 0 0 0 0,0 0 0 0 0,-1 1 1 0 0,1-1-1 0 0,0 1 0 0 0,0-1 0 0 0,0 1 0 0 0,0-1 0 0 0,0 1 0 0 0,0 0 1 0 0,0-1-1 0 0,0 1 0 0 0,1 0 0 0 0,-1 0 0 0 0,1 0 0 0 0,-1-1 0 0 0,1 1-109 0 0,-4 18 1092 0 0,3-15-1002 0 0,0 0 0 0 0,0 0 0 0 0,0 0 0 0 0,1 0 0 0 0,0 0 0 0 0,0 2-90 0 0,0-6-11 0 0,1 13 154 0 0,1-1 1 0 0,2 10-144 0 0,-3-18 102 0 0,1-1 0 0 0,-1 0 0 0 0,1 1 1 0 0,0-1-1 0 0,0 0 0 0 0,0 0 1 0 0,1 0-1 0 0,-1 0 0 0 0,4 3-102 0 0,-1-1 72 0 0,1-1-1 0 0,-1 0 0 0 0,1 0 1 0 0,0-1-1 0 0,0 1 1 0 0,1-1-1 0 0,-1-1 0 0 0,1 1 1 0 0,0-1-1 0 0,0 0 0 0 0,0-1 1 0 0,0 0-1 0 0,3 1-71 0 0,-6-2 62 0 0,0-1 0 0 0,0 1 0 0 0,0-1 0 0 0,0 1 0 0 0,0-1 0 0 0,0 0 0 0 0,0-1 0 0 0,0 1 0 0 0,0-1 0 0 0,0 1 0 0 0,0-1 0 0 0,0-1 0 0 0,0 1 0 0 0,-1 0 0 0 0,1-1 0 0 0,0 0 0 0 0,-1 0 0 0 0,1 0 0 0 0,-1 0 0 0 0,0-1 0 0 0,0 1 0 0 0,0-1 0 0 0,0 0 0 0 0,0 0 0 0 0,1-1-62 0 0,0-2-31 0 0,-1 1 1 0 0,0-1-1 0 0,0 0 1 0 0,0 0 0 0 0,-1 0-1 0 0,1 0 1 0 0,-2 0-1 0 0,1-1 1 0 0,-1 1 0 0 0,0-1-1 0 0,0 1 1 0 0,-1-1 30 0 0,7-31-29 0 0,-1 20 29 0 0,-12 30 0 0 0,5-7 0 0 0,1 0 0 0 0,-1 0 0 0 0,1 0 0 0 0,0 0 0 0 0,1 4 0 0 0,0-1 0 0 0,-1-1 0 0 0,0 1 0 0 0,0-1 0 0 0,-1 0 0 0 0,0 4 0 0 0,1-10 2 0 0,0 0-1 0 0,-1 1 1 0 0,1-1-1 0 0,0 0 1 0 0,1 1-1 0 0,-1-1 1 0 0,0 0-1 0 0,0 0 1 0 0,0 1 0 0 0,1-1-1 0 0,-1 0 1 0 0,1 0-1 0 0,-1 0 1 0 0,1 0-1 0 0,-1 1 1 0 0,1-1-1 0 0,0 0 1 0 0,-1 0-1 0 0,1 0 1 0 0,0 0-1 0 0,0 0 1 0 0,0 0-1 0 0,0-1 1 0 0,0 1-1 0 0,0 0 1 0 0,0 0-2 0 0,2 0 9 0 0,-1 1 1 0 0,0-1-1 0 0,0 0 0 0 0,0 0 1 0 0,1 0-1 0 0,-1-1 0 0 0,1 1 1 0 0,-1-1-1 0 0,1 1 1 0 0,-1-1-1 0 0,0 0 0 0 0,1 0-9 0 0,6 1 95 0 0,-7-1-84 0 0,0 0 1 0 0,0 0-1 0 0,-1 0 1 0 0,1 0-1 0 0,0 0 1 0 0,0-1-1 0 0,-1 1 1 0 0,1 0 0 0 0,0-1-1 0 0,-1 1 1 0 0,1-1-1 0 0,0 0 1 0 0,-1 1-1 0 0,2-2-11 0 0,-1 1-27 0 0,0 0 0 0 0,0 0-1 0 0,1 1 1 0 0,-1-1 0 0 0,0 1-1 0 0,0-1 1 0 0,1 1-1 0 0,-1 0 1 0 0,0 0 0 0 0,1 0-1 0 0,-1 0 28 0 0,0 0-175 0 0,0 0 0 0 0,-1 0 0 0 0,1 0 0 0 0,-1 0-1 0 0,1 0 1 0 0,-1 0 0 0 0,1 0 0 0 0,-1-1 0 0 0,1 1-1 0 0,-1 0 1 0 0,1-1 0 0 0,-1 0 0 0 0,0 1 0 0 0,1-1 0 0 0,-1 0-1 0 0,0 1 1 0 0,1-1 0 0 0,-1 0 0 0 0,0 0 0 0 0,0 0-1 0 0,0 0 1 0 0,0 0 0 0 0,0 0 0 0 0,0-1 0 0 0,0 1-1 0 0,0 0 176 0 0,7-16-4690 0 0,-4-6-1179 0 0</inkml:trace>
  <inkml:trace contextRef="#ctx0" brushRef="#br0" timeOffset="880.778">893 103 10912 0 0,'0'0'248'0'0,"6"14"600"0"0,13 36-223 0 0,-10-26 368 0 0,0 1-1 0 0,-2 0 1 0 0,-1 1-1 0 0,-1-1 1 0 0,0 4-993 0 0,4 19 1811 0 0,-9-46-1809 0 0,0-1 0 0 0,0 1 0 0 0,0-1 0 0 0,-1 1 0 0 0,1-1 0 0 0,0 1 0 0 0,0-1 0 0 0,-1 1 0 0 0,1-1 0 0 0,-1 1 0 0 0,0 0-2 0 0,0 2 66 0 0,0-2 305 0 0,1-2 117 0 0,0 1-411 0 0,0 0 0 0 0,-1 0 0 0 0,1 0 1 0 0,0 0-1 0 0,-1 0 0 0 0,1 0 0 0 0,-1 0 0 0 0,0-1 0 0 0,1 1 0 0 0,-1 0 0 0 0,0 0 1 0 0,1 0-1 0 0,-2 0-77 0 0,2-1 4 0 0,-1 0 0 0 0,0 1 0 0 0,1-1 1 0 0,-1 0-1 0 0,0 0 0 0 0,0 0 0 0 0,1 0 0 0 0,-1 0 1 0 0,0 0-1 0 0,0 0 0 0 0,1-1 0 0 0,-1 1 1 0 0,0 0-1 0 0,1 0 0 0 0,-1 0 0 0 0,0-1 0 0 0,1 1 1 0 0,-1 0-1 0 0,0-1 0 0 0,1 1 0 0 0,-1-1 1 0 0,0 1-1 0 0,1-1 0 0 0,-1 1 0 0 0,1-1 1 0 0,-1 0-5 0 0,0 0 1 0 0,1 0 1 0 0,-1-1 0 0 0,0 1 0 0 0,1-1 0 0 0,0 1 0 0 0,-1 0 0 0 0,1-1 0 0 0,0 1 0 0 0,0-1-1 0 0,-1 1 1 0 0,1-1 0 0 0,0 1 0 0 0,1-1-2 0 0,0-8-5 0 0,0 1 0 0 0,1 0-1 0 0,0 0 1 0 0,1-3 5 0 0,-1 6 9 0 0,1-6-9 0 0,1 1 0 0 0,1-1 0 0 0,0 0 0 0 0,0 1 0 0 0,1 0 0 0 0,0 0 0 0 0,1 1 0 0 0,0 0 0 0 0,1 0 0 0 0,0 1 0 0 0,1-1 0 0 0,0 2 0 0 0,0-1 0 0 0,4-1-472 0 0,0 0 0 0 0,1 0-1 0 0,0 2 1 0 0,1 0 0 0 0,6-3 472 0 0,22-4-6105 0 0,-35 12 492 0 0</inkml:trace>
  <inkml:trace contextRef="#ctx0" brushRef="#br0" timeOffset="1512.732">1274 224 10136 0 0,'0'0'464'0'0,"0"0"-10"0"0,0 0-222 0 0,0 0 156 0 0,0 0 100 0 0,3 5 1046 0 0,3 27 1026 0 0,-8 29 1303 0 0,-5 25-3863 0 0,6-55 329 0 0,1-25-294 0 0,0 0 0 0 0,0 0-1 0 0,0 0 1 0 0,-1 0 0 0 0,0 0-1 0 0,0 0 1 0 0,-1 0 0 0 0,0 0 0 0 0,0 0-1 0 0,-1 2-34 0 0,3-8 16 0 0,0 0 0 0 0,0 0 0 0 0,0 0 0 0 0,-1 0 0 0 0,1 1 0 0 0,0-1 0 0 0,0 0 0 0 0,0 0 0 0 0,0 0 0 0 0,-1 0 0 0 0,1 0 0 0 0,0 0 0 0 0,0 0 0 0 0,-1 0 0 0 0,1 0 0 0 0,0 1 0 0 0,0-1 0 0 0,0 0 0 0 0,-1 0 0 0 0,1 0 0 0 0,0 0 0 0 0,0 0 0 0 0,0 0 0 0 0,-1-1 0 0 0,1 1 0 0 0,0 0 0 0 0,0 0 0 0 0,0 0 0 0 0,-1 0 0 0 0,1 0 0 0 0,0 0-1 0 0,0 0 1 0 0,0 0 0 0 0,-1 0 0 0 0,1 0 0 0 0,0-1 0 0 0,0 1 0 0 0,0 0 0 0 0,0 0 0 0 0,-1 0 0 0 0,1 0 0 0 0,0-1 0 0 0,0 1 0 0 0,0 0 0 0 0,0 0 0 0 0,0 0-16 0 0,-6-10-59 0 0,7 6 59 0 0,-1 1 0 0 0,1-1 0 0 0,0 1 0 0 0,0-1 0 0 0,0 1 0 0 0,1-1 0 0 0,-1 1 0 0 0,1 0 0 0 0,1-2 0 0 0,-1 1 0 0 0,0 0 0 0 0,0 0 0 0 0,0 0 0 0 0,-1 0 0 0 0,0-1 0 0 0,1 1 0 0 0,-1-1 0 0 0,-1-1 9 0 0,1-2-62 0 0,0-1 0 0 0,0 1 0 0 0,0 0 0 0 0,1 0 0 0 0,0 0 0 0 0,1 0 0 0 0,0 0 0 0 0,0 1 0 0 0,1-1 0 0 0,1-2 53 0 0,3-2-140 0 0,-4 5 26 0 0,1 0 1 0 0,0 0-1 0 0,4-3 114 0 0,-7 8-9 0 0,0-1 0 0 0,1 1 0 0 0,-1 0-1 0 0,1 1 1 0 0,-1-1 0 0 0,1 0 0 0 0,0 1-1 0 0,0 0 1 0 0,0-1 0 0 0,0 1-1 0 0,2-1 10 0 0,-2 2 12 0 0,0-1-1 0 0,-1 1 0 0 0,1-1 0 0 0,0 1 0 0 0,-1 0 1 0 0,1 0-1 0 0,0 0 0 0 0,0 0 0 0 0,-1 1 0 0 0,1-1 0 0 0,0 1 1 0 0,0-1-1 0 0,-1 1 0 0 0,1 0 0 0 0,-1 0 0 0 0,1 0 1 0 0,-1 0-1 0 0,1 1 0 0 0,-1-1 0 0 0,0 1 0 0 0,0-1 1 0 0,1 1-1 0 0,0 1-11 0 0,2 2 66 0 0,0-1 0 0 0,-1 0 1 0 0,1 1-1 0 0,-1 0 0 0 0,0 0 0 0 0,-1 0 1 0 0,1 1-1 0 0,-1-1 0 0 0,0 1 1 0 0,0-1-1 0 0,-1 1 0 0 0,0 0 1 0 0,1 2-67 0 0,0 4 19 0 0,0 1 1 0 0,-1 0 0 0 0,0-1-1 0 0,-1 1 1 0 0,0 0 0 0 0,-1 1-20 0 0,0-9 56 0 0,-1 1 1 0 0,0 0-1 0 0,0-1 1 0 0,-1 1 0 0 0,1-1-1 0 0,-1 1 1 0 0,0-1-1 0 0,-1 0 1 0 0,0 1-57 0 0,-8 23-581 0 0,11-28-35 0 0,0-1-31 0 0,0 0-212 0 0,0 0-857 0 0,0 0-373 0 0,0 0-77 0 0</inkml:trace>
  <inkml:trace contextRef="#ctx0" brushRef="#br0" timeOffset="1747.855">1822 147 15664 0 0,'0'0'356'0'0,"0"0"49"0"0,0 0 21 0 0,0 0-42 0 0,-6 12-236 0 0,0-4-148 0 0,0 1 0 0 0,0-1 0 0 0,-1 0 0 0 0,-7 6 0 0 0,5-5 0 0 0,0 0 0 0 0,1 1 0 0 0,-1 2 0 0 0,-13 14 0 0 0,18-21 24 0 0,0 1 0 0 0,0 0-1 0 0,0-1 1 0 0,0 2-1 0 0,1-1 1 0 0,0 0-1 0 0,0 1 1 0 0,1-1-1 0 0,0 1 1 0 0,0 0-1 0 0,0-1 1 0 0,1 1-1 0 0,0 0 1 0 0,0 5-24 0 0,1-8 30 0 0,0 1 1 0 0,0 0 0 0 0,1-1 0 0 0,-1 1-1 0 0,1 0 1 0 0,0-1 0 0 0,0 1 0 0 0,0-1-1 0 0,1 1 1 0 0,0-1 0 0 0,0 0-1 0 0,0 1 1 0 0,0-1 0 0 0,1 0 0 0 0,-1-1-1 0 0,1 1 1 0 0,0 0 0 0 0,0-1 0 0 0,1 1-1 0 0,-1-1 1 0 0,1 0 0 0 0,0 0-31 0 0,14 13 25 0 0,-18-16-22 0 0,0 1-1 0 0,0-1 1 0 0,0 0-1 0 0,1 0 1 0 0,-1 0-1 0 0,0 0 1 0 0,0 0-1 0 0,0 0 1 0 0,0 0-1 0 0,0 1 1 0 0,1-1 0 0 0,-1 0-1 0 0,0 0 1 0 0,0 0-1 0 0,0 0 1 0 0,0 0-1 0 0,1 0 1 0 0,-1 0-1 0 0,0 0 1 0 0,0 0-1 0 0,0 0 1 0 0,0 0-1 0 0,1 0 1 0 0,-1 0-1 0 0,0 0 1 0 0,0 0 0 0 0,0 0-1 0 0,0 0 1 0 0,1 0-1 0 0,-1 0 1 0 0,0 0-1 0 0,0-1 1 0 0,0 1-1 0 0,0 0 1 0 0,1 0-1 0 0,-1 0 1 0 0,0 0-1 0 0,0 0 1 0 0,0 0 0 0 0,0 0-1 0 0,0-1 1 0 0,0 1-1 0 0,0 0 1 0 0,1 0-1 0 0,-1 0 1 0 0,0 0-1 0 0,0 0 1 0 0,0-1-1 0 0,0 1 1 0 0,0 0-1 0 0,0 0 1 0 0,0 0-1 0 0,0 0 1 0 0,0-1 0 0 0,0 1-1 0 0,0 0 1 0 0,0 0-1 0 0,0 0-2 0 0,2-10 49 0 0,-2 10-32 0 0,0-2 203 0 0,0 2 44 0 0,0 0 0 0 0,0 0 6 0 0,0 0 22 0 0,-6 4 314 0 0,-15 4-126 0 0,5-1-484 0 0,-1-1 0 0 0,0-1 0 0 0,0 0 0 0 0,-4-1 4 0 0,-38 7-3497 0 0,43-8 1643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49:46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38 15664 0 0,'0'0'356'0'0,"0"0"49"0"0,0 0 21 0 0,0 0-42 0 0,5 5-165 0 0,-2-1 50 0 0,-1 1 0 0 0,0-1 0 0 0,0 1 0 0 0,0 0 0 0 0,0 0-1 0 0,-1-1 1 0 0,0 1 0 0 0,0 2-269 0 0,4 42 1767 0 0,-4-34-1252 0 0,2 13-188 0 0,-2 1-1 0 0,0-1 1 0 0,-2 0-1 0 0,-2 1 0 0 0,-3 18-326 0 0,3-30 0 0 0,2-13 0 0 0,1 0 0 0 0,-1 0 0 0 0,0 0 0 0 0,0 0 0 0 0,0 0 0 0 0,-1 0 0 0 0,0-1 0 0 0,1 1 0 0 0,-1 0 0 0 0,0-1 0 0 0,-1 1 0 0 0,1-1 0 0 0,1-2 84 0 0,-1 1-200 0 0,1 0 1 0 0,-1 0 0 0 0,1 0-1 0 0,-1 0 1 0 0,0-1-1 0 0,0 1 1 0 0,0-1-1 0 0,0 1 1 0 0,0-1 115 0 0,1-1-357 0 0,-1 1 0 0 0,1-1 1 0 0,-1 0-1 0 0,1 1 0 0 0,0-1 0 0 0,-1 0 1 0 0,1 0-1 0 0,-1 0 0 0 0,1-1 1 0 0,-1 1-1 0 0,1 0 0 0 0,0 0 0 0 0,-1-1 1 0 0,1 1-1 0 0,-1-1 0 0 0,1 1 1 0 0,0-1 355 0 0,-12-4-2554 0 0</inkml:trace>
  <inkml:trace contextRef="#ctx0" brushRef="#br0" timeOffset="199.337">1 186 17503 0 0,'17'-3'2082'0'0,"16"4"-2172"0"0,39 6 1007 0 0,0-3-1 0 0,37-3-916 0 0,-62-2 143 0 0,-36 1-1029 0 0,1-2-1 0 0,0 0 0 0 0,-1 0 0 0 0,1-1 0 0 0,-1-1 887 0 0,-7 3-689 0 0,10-4-5451 0 0</inkml:trace>
  <inkml:trace contextRef="#ctx0" brushRef="#br0" timeOffset="752.013">482 1 15664 0 0,'0'0'356'0'0,"-1"8"475"0"0,-3 5-384 0 0,4-12-442 0 0,-1 0-1 0 0,1 0 1 0 0,-1 1-1 0 0,1-1 1 0 0,0 0-1 0 0,0 1 1 0 0,0-1-1 0 0,0 1 1 0 0,-1-1-1 0 0,2 0 1 0 0,-1 1-1 0 0,0-1 1 0 0,0 0-1 0 0,0 1 1 0 0,1-1-1 0 0,-1 0 1 0 0,1 1-1 0 0,-1-1 0 0 0,1 0-4 0 0,2 10 392 0 0,0-1 0 0 0,-1 0-1 0 0,1 9-391 0 0,5 22 1281 0 0,3 9 267 0 0,-4-14-536 0 0,-3 2 1 0 0,-2-15-906 0 0,-2-8-107 0 0,-9 9 0 0 0,6-19 0 0 0,3-6 0 0 0,-1 1 0 0 0,1 0 0 0 0,0-1 0 0 0,-1 1 0 0 0,1 0 0 0 0,0-1 0 0 0,-1 1 0 0 0,1 0 0 0 0,0-1 0 0 0,-1 1 0 0 0,1-1 0 0 0,0 1 0 0 0,0 0 0 0 0,0-1 0 0 0,-1 1 0 0 0,1-1 0 0 0,0 1 0 0 0,0-1 0 0 0,0 1 0 0 0,0-1 0 0 0,0 1 0 0 0,0-1 0 0 0,0 1 0 0 0,0-3-92 0 0,0 1-1 0 0,0 0 0 0 0,0 0 0 0 0,0-1 1 0 0,1 1-1 0 0,-1 0 0 0 0,1 0 0 0 0,0 0 1 0 0,0-1-1 0 0,-1 1 0 0 0,1 0 0 0 0,0 0 1 0 0,1 0-1 0 0,-1 0 0 0 0,0 1 0 0 0,1-1 1 0 0,-1 0-1 0 0,1 0 0 0 0,-1 1 93 0 0,2-2-21 0 0,0 0 0 0 0,0 1 0 0 0,-1-1 1 0 0,2 1-1 0 0,-1 0 0 0 0,0 0 0 0 0,0 0 0 0 0,1 0 0 0 0,-1 0 0 0 0,1 1 0 0 0,0-1 21 0 0,2 1 64 0 0,0 0-1 0 0,-1 0 0 0 0,1 1 0 0 0,0 0 0 0 0,0 0 1 0 0,-1 0-1 0 0,1 0 0 0 0,0 1 0 0 0,-1 0 1 0 0,1 0-1 0 0,0 1 0 0 0,-1 0 0 0 0,3 1-63 0 0,9 4 390 0 0,0 2 0 0 0,-1 0 0 0 0,9 6-390 0 0,-1-1 0 0 0,12 8 0 0 0,-32-20 0 0 0,1 1 0 0 0,-1-1 0 0 0,1 0 0 0 0,0 0 0 0 0,0 0 0 0 0,0-1 0 0 0,0 1 0 0 0,0-1 0 0 0,0-1 0 0 0,5 1 0 0 0,-2 0 0 0 0,-1-1 0 0 0,1 0 0 0 0,0 0 0 0 0,0-1 0 0 0,-1 0 0 0 0,1 0 0 0 0,0-1 0 0 0,8-4 154 0 0,-1 0-1 0 0,7-4-153 0 0,-17 8 136 0 0,-1-1 34 0 0,-1 1 0 0 0,1-1 0 0 0,-1 0 0 0 0,0 0 1 0 0,1 0-1 0 0,-2-1 0 0 0,1 1 0 0 0,0-1 0 0 0,1-2-170 0 0,4-5 58 0 0,-6 8-72 0 0,0-1-1 0 0,0 1 1 0 0,-1 0 0 0 0,1-1-1 0 0,-1 1 1 0 0,0-1 0 0 0,0 1-1 0 0,0-1 1 0 0,0 1-1 0 0,-1-1 1 0 0,0 0 0 0 0,1 0 14 0 0,3-22-688 0 0,-4 24 624 0 0,1-1-1 0 0,-1 0 0 0 0,0 1 0 0 0,0-1 1 0 0,0 1-1 0 0,0-1 0 0 0,0 0 1 0 0,0 1-1 0 0,-1-1 0 0 0,1 1 1 0 0,-1-1-1 0 0,0 1 0 0 0,0-1 0 0 0,0 1 1 0 0,0-1-1 0 0,0 1 0 0 0,-1-2 65 0 0,1 3-2 0 0,0-1 1 0 0,1 0-1 0 0,-1 0 0 0 0,1 0 0 0 0,-1 0 0 0 0,1 0 1 0 0,0 0-1 0 0,0 0 0 0 0,0 0 0 0 0,0 0 0 0 0,0 0 2 0 0,0 0 1 0 0,0 1-1 0 0,1-1 0 0 0,-1 1 0 0 0,-1-1 1 0 0,1 1-1 0 0,0-1 0 0 0,0 1 0 0 0,0-1 0 0 0,-1 1 1 0 0,1-1-1 0 0,-1 1 0 0 0,1-1 0 0 0,-1 1 1 0 0,0-1-1 0 0,0 1 0 0 0,1 0 0 0 0,-1-1 0 0 0,-3-3 60 0 0,3 4 14 0 0,0-1-1 0 0,0 1 1 0 0,0-1-1 0 0,0 1 1 0 0,0 0-1 0 0,0-1 1 0 0,-1 1 0 0 0,1 0-1 0 0,0 0 1 0 0,-1 0-1 0 0,1 0 1 0 0,-1 0-1 0 0,1 0 1 0 0,-1 1 0 0 0,1-1-1 0 0,-1 0 1 0 0,1 1-1 0 0,-1-1-73 0 0,0 1 443 0 0,1 0-436 0 0,0 1 1 0 0,1-1 0 0 0,-1 0-1 0 0,0 1 1 0 0,1-1-1 0 0,-1 0 1 0 0,0 1-1 0 0,1-1 1 0 0,-1 1-1 0 0,1-1 1 0 0,-1 1-1 0 0,1-1 1 0 0,-1 1-1 0 0,1 0 1 0 0,-1-1 0 0 0,1 1-1 0 0,0-1 1 0 0,-1 1-1 0 0,1 0 1 0 0,0-1-1 0 0,0 1 1 0 0,-1 0-1 0 0,1 0-7 0 0,-3 20-8 0 0,-1-2 8 0 0,0-11 0 0 0,3-6 0 0 0,-1 1 0 0 0,1 0 0 0 0,0 0 0 0 0,0 0 0 0 0,0 0 0 0 0,0-1 0 0 0,0 1 0 0 0,1 1 0 0 0,-1-1 0 0 0,1 0 0 0 0,0 2 0 0 0,0-4 0 0 0,1 3 0 0 0,-1 0 0 0 0,0 1 0 0 0,0-1 0 0 0,0 0 0 0 0,0 1 0 0 0,0-1 0 0 0,-1 0 0 0 0,0 0 0 0 0,0 1 0 0 0,-1 3 0 0 0,1-6 0 0 0,0 1 0 0 0,1 0 0 0 0,0 0 0 0 0,-1 0 0 0 0,1-1 0 0 0,0 1 0 0 0,1 0 0 0 0,-1 0 0 0 0,0-1 0 0 0,1 1 0 0 0,0 0 0 0 0,-1-1 0 0 0,1 1 0 0 0,1 0 0 0 0,16 38 0 0 0,-18-41 0 0 0,3 5 5 0 0,0-1-1 0 0,0 0 0 0 0,1 0 0 0 0,-1 0 1 0 0,1 0-1 0 0,0 0 0 0 0,0-1 0 0 0,0 0 1 0 0,0 0-1 0 0,1 0 0 0 0,-1 0 1 0 0,1-1-1 0 0,-1 0 0 0 0,1 0 0 0 0,0 0 1 0 0,0 0-1 0 0,1-1-4 0 0,8 3-180 0 0,0-1-1 0 0,0-1 1 0 0,0 0-1 0 0,0-1 1 0 0,10 0 180 0 0,12-4-2252 0 0,-14-4-3841 0 0,-9 0-988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17:45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0 208 4144 0 0,'0'0'319'0'0,"0"0"95"0"0,0 0 1183 0 0,6-4 4807 0 0,-11 6-5436 0 0,7 1-188 0 0,-2-3-676 0 0,1 1 0 0 0,0 0 0 0 0,-1 0 0 0 0,1 0-1 0 0,0 0 1 0 0,-1 0 0 0 0,1 0 0 0 0,-1 0 0 0 0,1 0-1 0 0,-1 0 1 0 0,0 0 0 0 0,1 0 0 0 0,-1 0 0 0 0,0 0-104 0 0,1 1 88 0 0,-1 0 0 0 0,1 0 1 0 0,0 0-1 0 0,0 0 1 0 0,0 0-1 0 0,0 0 1 0 0,1 0-1 0 0,-1 0 0 0 0,0 0 1 0 0,1 0-89 0 0,-1-1 64 0 0,1 1 0 0 0,-1-1 1 0 0,0 1-1 0 0,0-1 0 0 0,0 1 0 0 0,0-1 1 0 0,-1 1-1 0 0,1-1 0 0 0,0 1 0 0 0,-1 0 1 0 0,1-1-1 0 0,-1 1 0 0 0,0 0 0 0 0,1 1-64 0 0,-1 0 102 0 0,0 1 0 0 0,0 0 0 0 0,0 0 0 0 0,1 0 0 0 0,-1 0-1 0 0,1-1 1 0 0,0 1 0 0 0,0 0 0 0 0,1-1 0 0 0,-1 1-1 0 0,2 1-101 0 0,-2-2 32 0 0,0 0 1 0 0,0 0-1 0 0,-1 0 0 0 0,1 0 0 0 0,-1 0 0 0 0,1 0 0 0 0,-1 0 0 0 0,0 0 0 0 0,0 0 0 0 0,0 0 0 0 0,-1 0 0 0 0,1 0 0 0 0,-1 0 0 0 0,0 0-32 0 0,1 1 132 0 0,-1 0 0 0 0,0 0-1 0 0,1 0 1 0 0,0 0 0 0 0,0 0-1 0 0,0 0 1 0 0,1 2-132 0 0,1 9 372 0 0,0 0 1 0 0,-1-1-1 0 0,-1 11-372 0 0,0-23 0 0 0,0 1 0 0 0,-1-1 0 0 0,1 1 0 0 0,-1-1 0 0 0,1 1 0 0 0,-1-1 0 0 0,0 0 0 0 0,0 1 0 0 0,0-2 0 0 0,1 0 0 0 0,-1 1 0 0 0,1-1 0 0 0,-1 1 0 0 0,1-1 0 0 0,0 0 0 0 0,-1 1 0 0 0,1-1 0 0 0,0 1 0 0 0,0-1 0 0 0,0 1 0 0 0,0-1 0 0 0,0 1 0 0 0,0-1 0 0 0,1 0 0 0 0,-1 1 0 0 0,0-1 0 0 0,1 1 0 0 0,-1-1 0 0 0,1 1 0 0 0,6 11 0 0 0,-6-11 0 0 0,1 0 0 0 0,-1 0 0 0 0,0 1 0 0 0,0-1 0 0 0,0 0 0 0 0,0 1 0 0 0,-1-1 0 0 0,1 1 0 0 0,-1-1 0 0 0,1 1 0 0 0,-1-1 0 0 0,0-1 0 0 0,0 0 0 0 0,0-1 0 0 0,1 1 0 0 0,-1 0 0 0 0,0-1 0 0 0,0 1 0 0 0,0-1 0 0 0,1 1 0 0 0,-1 0 0 0 0,0-1 0 0 0,1 1 0 0 0,-1-1 0 0 0,1 1 0 0 0,-1-1 0 0 0,0 1 0 0 0,1-1 0 0 0,-1 1 0 0 0,1-1 0 0 0,-1 0 0 0 0,1 1 0 0 0,-1-1 0 0 0,1 0 0 0 0,0 1 0 0 0,-1-1 0 0 0,1 0 0 0 0,-1 0 0 0 0,0 1 0 0 0,1-1 0 0 0,-1 0 0 0 0,1 1 0 0 0,-1-1 0 0 0,0 0 0 0 0,1 1 0 0 0,-1-1 0 0 0,0 0 0 0 0,1 1 0 0 0,-1-1 0 0 0,0 1 0 0 0,0-1 0 0 0,1 0 0 0 0,-1 1 0 0 0,0-1 0 0 0,0 1 0 0 0,0-1 0 0 0,0 1 0 0 0,-3 6-202 0 0,2-5-857 0 0,1-2-392 0 0,0 0-79 0 0,0 0-19 0 0</inkml:trace>
  <inkml:trace contextRef="#ctx0" brushRef="#br0" timeOffset="254">253 406 13248 0 0,'160'-6'2705'0'0,"2"1"335"0"0,-121 4-2144 0 0,15-5-896 0 0,-16 2 686 0 0,16 1-686 0 0,-4 2 85 0 0,20-6-85 0 0,-34 4-438 0 0,-34 2 720 0 0,25-3-6722 0 0,-28 3 1080 0 0</inkml:trace>
  <inkml:trace contextRef="#ctx0" brushRef="#br0" timeOffset="584.643">525 240 3224 0 0,'-1'0'240'0'0,"-1"2"181"0"0,2-2 1512 0 0,0 0 654 0 0,0 0 121 0 0,1 1-317 0 0,0-1-2178 0 0,1 1-129 0 0,-1 0 0 0 0,1 0 0 0 0,-1 0 1 0 0,1 0-1 0 0,-1 0 0 0 0,0 0 0 0 0,1 0 0 0 0,-1 0 1 0 0,0 1-1 0 0,0-1 0 0 0,0 1 0 0 0,0-1 1 0 0,0 0-1 0 0,0 1 0 0 0,0 0 0 0 0,0-1 0 0 0,-1 1 1 0 0,1-1-1 0 0,0 2-84 0 0,-1-1 61 0 0,0 0 0 0 0,0-1 0 0 0,1 1 0 0 0,-1 0 0 0 0,1-1 0 0 0,-1 1 0 0 0,1 0 0 0 0,0-1 0 0 0,-1 1 0 0 0,1-1 0 0 0,0 1 0 0 0,1 0-61 0 0,-1 0 40 0 0,0-1 1 0 0,0 0-1 0 0,-1 1 0 0 0,1-1 0 0 0,0 0 0 0 0,-1 1 0 0 0,1-1 0 0 0,-1 1 0 0 0,1-1 1 0 0,-1 1-1 0 0,0-1 0 0 0,1 1 0 0 0,-1 0 0 0 0,0-1 0 0 0,0 1 0 0 0,0-1 0 0 0,0 1 0 0 0,-1 0-40 0 0,2-1 33 0 0,-1 1 0 0 0,0 0 0 0 0,0 0 0 0 0,1 0 0 0 0,-1 0 0 0 0,1 0 0 0 0,-1-1 0 0 0,1 1 0 0 0,0 0 0 0 0,0 0 0 0 0,0-1 0 0 0,0 1 0 0 0,0-1 0 0 0,0 1 0 0 0,0 0-33 0 0,9 16 525 0 0,-8-6-45 0 0,-2-10-398 0 0,1 0 0 0 0,-1 0-1 0 0,0 0 1 0 0,1 0 0 0 0,0 0-1 0 0,-1 0 1 0 0,1 0 0 0 0,0 0 0 0 0,0 0-1 0 0,0 0 1 0 0,1 1-82 0 0,0-1 43 0 0,-1-1-34 0 0,0 1-1 0 0,0-1 0 0 0,0 0 1 0 0,0 0-1 0 0,0 1 0 0 0,0-1 1 0 0,-1 1-1 0 0,1-1 0 0 0,0 0 1 0 0,-1 1-1 0 0,1 0 0 0 0,-1-1 1 0 0,0 1-1 0 0,1-1 0 0 0,-1 1 1 0 0,0-1-1 0 0,0 1 0 0 0,0 0 0 0 0,0-1 1 0 0,0 1-1 0 0,-1-1 0 0 0,1 1 1 0 0,0 0-9 0 0,-1 0 10 0 0,1 0 1 0 0,0 1-1 0 0,0-1 1 0 0,0 1 0 0 0,0-1-1 0 0,0 1 1 0 0,1 1-11 0 0,-1-2 17 0 0,0 0 0 0 0,1 0 0 0 0,-1-1 0 0 0,0 1 0 0 0,0 0 0 0 0,0 0 1 0 0,0-1-1 0 0,0 1 0 0 0,-1 0 0 0 0,1 0 0 0 0,-1-1 0 0 0,1 1 0 0 0,-1 0 0 0 0,1-1 0 0 0,-2 2-17 0 0,1 0 34 0 0,-1 1 1 0 0,1 0-1 0 0,-1-1 0 0 0,1 1 0 0 0,0 0 0 0 0,0 2-34 0 0,1-4 4 0 0,-1 1 1 0 0,1 0-1 0 0,-1-1 0 0 0,0 1 1 0 0,0 0-1 0 0,0-1 1 0 0,0 1-1 0 0,-1-1 0 0 0,1 0 1 0 0,-1 1-1 0 0,1-1 1 0 0,-2 1-5 0 0,3-2-5 0 0,-1-1 0 0 0,1 1 0 0 0,-1 0-1 0 0,1-1 1 0 0,0 1 0 0 0,-1 0 0 0 0,1 0 0 0 0,0-1 0 0 0,-1 1 0 0 0,1 0 0 0 0,0 0 0 0 0,0 0 0 0 0,0-1 0 0 0,0 1 0 0 0,0 0 0 0 0,0 0 0 0 0,0 0 0 0 0,0-1 0 0 0,0 1 0 0 0,0 0 5 0 0,0 0-152 0 0,0 0 1 0 0,0 0-1 0 0,0 0 1 0 0,0 0-1 0 0,0 0 1 0 0,0 0-1 0 0,0-1 1 0 0,0 1-1 0 0,-1 0 1 0 0,1 0-1 0 0,0 0 1 0 0,-1 0-1 0 0,1 0 152 0 0,-1 0-1973 0 0,2 0-99 0 0,5 2-21 0 0</inkml:trace>
  <inkml:trace contextRef="#ctx0" brushRef="#br0" timeOffset="1196.773">1695 60 2760 0 0,'9'-15'588'0'0,"-8"14"64"0"0,-1 0 1 0 0,1-1 0 0 0,-1 1-1 0 0,1 0 1 0 0,-1-1-1 0 0,0 1 1 0 0,1 0 0 0 0,-1-1-1 0 0,0 1 1 0 0,0-1-1 0 0,0 1 1 0 0,0 0-1 0 0,0-1 1 0 0,0 1 0 0 0,-1-1-1 0 0,1 1 1 0 0,-1-2-653 0 0,1 2 167 0 0,-1 0 0 0 0,0 0 0 0 0,0 0 0 0 0,0 0 0 0 0,0 0 0 0 0,0 0 0 0 0,0 0 0 0 0,0 0 0 0 0,0 0 1 0 0,0 0-1 0 0,-1 1 0 0 0,1-1 0 0 0,0 1 0 0 0,0-1 0 0 0,-1 0 0 0 0,1 1 0 0 0,0 0 0 0 0,-1-1 0 0 0,1 1 0 0 0,-1 0-167 0 0,-7-2 288 0 0,1 1-1 0 0,-1 1 0 0 0,1-1 0 0 0,-1 1 0 0 0,0 1 0 0 0,-7 1-287 0 0,-7 2-41 0 0,1 0-1 0 0,-2 2 42 0 0,-3 3 0 0 0,0 0 0 0 0,1 2 0 0 0,-21 12 0 0 0,40-19 0 0 0,0 1 0 0 0,1 0 0 0 0,-1 0 0 0 0,1 0 0 0 0,0 2 0 0 0,-8 5 0 0 0,11-9 0 0 0,1-1 0 0 0,0 1 0 0 0,0 0 0 0 0,0 0 0 0 0,0 0 0 0 0,1 0 0 0 0,-1 0 0 0 0,1 0 0 0 0,0 0 0 0 0,-1 0 0 0 0,2 1 0 0 0,-1-1 0 0 0,0 2 0 0 0,3 6 0 0 0,1-2 0 0 0,-2-7 0 0 0,-1 1 0 0 0,1-1 0 0 0,0 1 0 0 0,0-1 0 0 0,0 0 0 0 0,0 1 0 0 0,0-1 0 0 0,1 0 0 0 0,-1 0 0 0 0,1 0 0 0 0,-1 0 0 0 0,1 0 0 0 0,1 1 0 0 0,26 23 0 0 0,75 57 720 0 0,-79-63-747 0 0,0 2 0 0 0,-2 0 0 0 0,0 2 0 0 0,4 7 27 0 0,-24-27-4 0 0,0 0 0 0 0,-1 0-1 0 0,0 0 1 0 0,0 1-1 0 0,0-1 1 0 0,0 1-1 0 0,-1-1 1 0 0,1 1 0 0 0,-1 0-1 0 0,0-1 1 0 0,-1 1-1 0 0,1 0 1 0 0,-1 0-1 0 0,0-1 1 0 0,0 5 4 0 0,0-6 41 0 0,-1 0 0 0 0,1 0 0 0 0,-1 0-1 0 0,1 0 1 0 0,-1 0 0 0 0,0 0 0 0 0,0-1 0 0 0,0 1 0 0 0,0 0 0 0 0,0-1-1 0 0,-1 1 1 0 0,1-1 0 0 0,-1 1 0 0 0,0-1 0 0 0,0 0 0 0 0,0 1 0 0 0,0-1-1 0 0,0 0 1 0 0,0 0 0 0 0,0-1 0 0 0,-1 1 0 0 0,1 0 0 0 0,-1-1 0 0 0,1 1 0 0 0,-1-1-1 0 0,-1 1-40 0 0,-11 2 112 0 0,0 2 144 0 0,-1-1 0 0 0,1-1 0 0 0,-1 0 0 0 0,0-1 0 0 0,-6-1-256 0 0,8-1 147 0 0,1-1 0 0 0,-1-1-1 0 0,0 0 1 0 0,1-1 0 0 0,-1 0-1 0 0,1-1 1 0 0,0 0 0 0 0,0-2-1 0 0,-11-4-146 0 0,11 4 103 0 0,1 0-1 0 0,0-1 0 0 0,1-1 0 0 0,-7-4-102 0 0,13 7-97 0 0,1 1 0 0 0,0-1 0 0 0,0 0 0 0 0,0 0 0 0 0,0 0 0 0 0,1-1 0 0 0,-1 0 0 0 0,1 1 0 0 0,0-1-1 0 0,1 0 1 0 0,-1 0 0 0 0,1-1 97 0 0,-9-16-3372 0 0,7 11-3851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49:45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126 220 10592 0 0,'0'0'241'0'0,"-20"-5"675"0"0,12 2-889 0 0,-8-5 471 0 0,16 8 45 0 0,0 0 156 0 0,0 0 33 0 0,0 0-28 0 0,0 0-134 0 0,0 0-509 0 0,0 0 1 0 0,0 0-1 0 0,-1 0 0 0 0,1-1 1 0 0,0 1-1 0 0,0 0 0 0 0,0 0 1 0 0,0 0-1 0 0,0 0 0 0 0,0 0 0 0 0,0 0 1 0 0,0 0-1 0 0,0-1 0 0 0,-1 1 1 0 0,1 0-1 0 0,0 0 0 0 0,0 0 1 0 0,0 0-1 0 0,0 0 0 0 0,0 0 0 0 0,0 0 1 0 0,0 0-1 0 0,-1 0 0 0 0,1 0 1 0 0,0 0-1 0 0,0 0 0 0 0,0 0 0 0 0,0 0 1 0 0,0 0-1 0 0,-1 0 0 0 0,1 0 1 0 0,0 0-1 0 0,0 0 0 0 0,0 0 1 0 0,0 0-1 0 0,0 0 0 0 0,-1 0 0 0 0,1 0 1 0 0,0 0-1 0 0,0 0 0 0 0,0 0 1 0 0,0 0-1 0 0,0 1 0 0 0,0-1 0 0 0,0 0 1 0 0,-1 0-1 0 0,1 0 0 0 0,0 0 1 0 0,0 0-1 0 0,0 0 0 0 0,0 0 1 0 0,0 0-1 0 0,0 1 0 0 0,0-1 0 0 0,0 0 1 0 0,0 0-1 0 0,0 0 0 0 0,0 0-61 0 0,-7 6 1078 0 0,1 3-819 0 0,1 0 0 0 0,0 0 0 0 0,0 0 0 0 0,1 1 0 0 0,0 0-1 0 0,1 0 1 0 0,0 0 0 0 0,0 0 0 0 0,1 3-259 0 0,-1-4 89 0 0,-8 56 242 0 0,6-25-205 0 0,1-29-1290 0 0,3-9 765 0 0,0 1 0 0 0,0-1 0 0 0,1 0-1 0 0,-1 1 1 0 0,1-1 0 0 0,-1 1 0 0 0,1-1 0 0 0,0 0 0 0 0,0 1-1 0 0,0 1 400 0 0,0-4-2371 0 0</inkml:trace>
  <inkml:trace contextRef="#ctx0" brushRef="#br0" timeOffset="299.951">78 43 11520 0 0,'0'-6'1190'0'0,"-6"-7"-999"0"0,0-5 5054 0 0,6 17-3546 0 0,-2-3-294 0 0,4 8-2077 0 0,4 8-1420 0 0,1-4-3290 0 0,1-1-290 0 0</inkml:trace>
  <inkml:trace contextRef="#ctx0" brushRef="#br0" timeOffset="300.951">213 101 11976 0 0,'0'0'546'0'0,"3"15"204"0"0,5 17-66 0 0,-6-24-355 0 0,0 0-1 0 0,0 1 1 0 0,0-1-1 0 0,-1 1 1 0 0,-1-1-1 0 0,1 1 1 0 0,-1 0-329 0 0,-2 13 818 0 0,0 2 274 0 0,-1 0 1 0 0,0 0-1 0 0,-2 0-1092 0 0,-5 31 1120 0 0,17-60-1120 0 0,6-10 0 0 0,-4 1-873 0 0,-1-1 0 0 0,-1 0-1 0 0,2-5 874 0 0,-3 5-465 0 0,1 0 0 0 0,1 1-1 0 0,6-10 466 0 0,-7 15 0 0 0,1-3 0 0 0,1 0 0 0 0,10-9 0 0 0,-19 20 32 0 0,0 1 0 0 0,0-1 0 0 0,1 1 0 0 0,-1 0 0 0 0,0-1 0 0 0,1 1-1 0 0,-1 0 1 0 0,0 0 0 0 0,1-1 0 0 0,-1 1 0 0 0,1 0 0 0 0,-1 0-1 0 0,0 0 1 0 0,1-1 0 0 0,-1 1 0 0 0,1 0 0 0 0,-1 0 0 0 0,1 0-1 0 0,-1 0 1 0 0,1 0 0 0 0,-1 0 0 0 0,0 0 0 0 0,1 0 0 0 0,-1 0-1 0 0,1 0 1 0 0,-1 0 0 0 0,1 0 0 0 0,-1 0 0 0 0,1 0 0 0 0,-1 0-1 0 0,0 1 1 0 0,1-1 0 0 0,-1 0 0 0 0,1 0 0 0 0,-1 0 0 0 0,0 1 0 0 0,1-1-1 0 0,-1 0 1 0 0,1 1 0 0 0,-1-1 0 0 0,0 0 0 0 0,0 1 0 0 0,1-1-1 0 0,-1 0-31 0 0,8 16 656 0 0,-8-15-745 0 0,3 11 397 0 0,0 1 0 0 0,-1-1 0 0 0,-1 1 0 0 0,0-1-1 0 0,-1 1 1 0 0,-1-1 0 0 0,0 5-308 0 0,0 16-107 0 0,-2 37 107 0 0,3-63-28 0 0,0-1-1 0 0,0 1 0 0 0,1-1 0 0 0,-1 1 1 0 0,1-1-1 0 0,1 1 0 0 0,-1-1 29 0 0,0-5-1051 0 0,-1-1-385 0 0,1-1-999 0 0,4 0-3705 0 0</inkml:trace>
  <inkml:trace contextRef="#ctx0" brushRef="#br0" timeOffset="301.951">594 76 17503 0 0,'0'0'803'0'0,"0"0"-18"0"0,3 15-469 0 0,1-8 3 0 0,0 0-1 0 0,0 0 1 0 0,-1 0 0 0 0,0 1-1 0 0,0-1 1 0 0,-1 1-1 0 0,0 0 1 0 0,0 0-1 0 0,-1 0 1 0 0,0 0-1 0 0,0 6-318 0 0,7 52 608 0 0,-7-47-825 0 0,0-11 312 0 0,-1 0 1 0 0,0 1-1 0 0,-1 6-95 0 0,0-12-355 0 0,1-1-1 0 0,-1 0 1 0 0,1 1 0 0 0,-1-1 0 0 0,0 0-1 0 0,0 0 1 0 0,0 1 0 0 0,0-1 0 0 0,0 0 0 0 0,-1 0-1 0 0,1 0 1 0 0,0 0 0 0 0,-1-1 0 0 0,0 1-1 0 0,-1 1 356 0 0,-5 3-6819 0 0</inkml:trace>
  <inkml:trace contextRef="#ctx0" brushRef="#br0" timeOffset="552.982">468 210 13824 0 0,'0'0'314'0'0,"7"-3"428"0"0,4 1-541 0 0,-1 1 0 0 0,1 0 0 0 0,-1 1 0 0 0,1 0 0 0 0,-1 0 0 0 0,3 1-201 0 0,65 13 2234 0 0,-14-3-1147 0 0,-33-6-1081 0 0,-1-2-1 0 0,1-2 0 0 0,20-1-5 0 0,-40-1-5 0 0,-4 1-7 0 0,1-1 0 0 0,0 0 1 0 0,0 0-1 0 0,-1-1 0 0 0,4 0 12 0 0,4-2-452 0 0,-12 3 244 0 0,0 1-1 0 0,0-1 1 0 0,0 0 0 0 0,0 0 0 0 0,0 0-1 0 0,0 0 1 0 0,0 0 0 0 0,0-1 0 0 0,0 1-1 0 0,0-1 1 0 0,0 0 0 0 0,-1 0 0 0 0,1 0 0 0 0,0-1 208 0 0,-2 2-512 0 0,-1 1 0 0 0,-1-1-283 0 0,1 0 807 0 0,0 1 1 0 0,0 0-1 0 0,0 0 0 0 0,0 0 0 0 0,0 0 0 0 0,0-1 0 0 0,0 1 1 0 0,0 0-1 0 0,0 0 0 0 0,0 0 0 0 0,-1 0 0 0 0,1-1 0 0 0,0 1 1 0 0,0 0-1 0 0,0 0 0 0 0,0 0 0 0 0,0 0 0 0 0,0 0 0 0 0,0-1 1 0 0,-1 1-1 0 0,1 0 0 0 0,0 0 0 0 0,0 0 0 0 0,0 0 0 0 0,0 0 1 0 0,-1 0-1 0 0,1 0 0 0 0,0 0 0 0 0,0 0 0 0 0,0 0 1 0 0,0-1-1 0 0,-1 1 0 0 0,1 0 0 0 0,0 0 0 0 0,0 0 0 0 0,0 0 1 0 0,-1 0-1 0 0,1 0 0 0 0,0 0 0 0 0,0 1 0 0 0,0-1 0 0 0,0 0 1 0 0,-1 0-1 0 0,1 0 0 0 0,0 0-12 0 0,-2 1 161 0 0,0-1 0 0 0,0 1 1 0 0,0 0-1 0 0,0 0 0 0 0,0 0 0 0 0,0 1 0 0 0,0-1 1 0 0,1 0-1 0 0,-1 1 0 0 0,0-1 0 0 0,1 1 1 0 0,0-1-1 0 0,-2 2-161 0 0,-14 26 1462 0 0,7-12-414 0 0,9-14-906 0 0,-1 0-1 0 0,1 0 0 0 0,0 0 1 0 0,0 0-1 0 0,0 0 0 0 0,0 0 1 0 0,1 0-1 0 0,-1 0 0 0 0,1 1 0 0 0,0-1 1 0 0,0 1-142 0 0,2 38 659 0 0,-1-34-729 0 0,0-6 126 0 0,-1 0-1 0 0,0 0 0 0 0,1 0 1 0 0,-1 0-1 0 0,1 0 0 0 0,0-1 1 0 0,0 1-1 0 0,-1 0 0 0 0,1 0 1 0 0,1 0-1 0 0,-1-1 1 0 0,0 1-1 0 0,0 0 0 0 0,1-1 1 0 0,-1 1-1 0 0,0-1 0 0 0,1 0 1 0 0,0 1-1 0 0,-1-1 0 0 0,1 0 1 0 0,0 0-1 0 0,-1 0 0 0 0,1 0 1 0 0,0 0-1 0 0,0-1 0 0 0,0 1 1 0 0,0 0-1 0 0,0-1 0 0 0,0 0 1 0 0,0 1-1 0 0,0-1 1 0 0,0 0-1 0 0,0 0 0 0 0,0 0 1 0 0,0 0-1 0 0,0 0 0 0 0,1-1-55 0 0,6-2 0 0 0,1 0 0 0 0,-1 0 0 0 0,0-1 0 0 0,0-1 0 0 0,-1 0 0 0 0,1 0 0 0 0,2-3 0 0 0,4-1 0 0 0,-11 7 0 0 0,0 0 0 0 0,-1-1 0 0 0,1 1 0 0 0,0-1 0 0 0,-1 0 0 0 0,1 0 0 0 0,-1-1 0 0 0,0 1 0 0 0,0-1 0 0 0,0 1 0 0 0,-1-1 0 0 0,3-3 0 0 0,-2-1 0 0 0,1 0 0 0 0,-1 0 0 0 0,0 0 0 0 0,-1 0 0 0 0,0-1 0 0 0,0 1 0 0 0,-1-1 0 0 0,0 1 0 0 0,0-1 0 0 0,-1-8 0 0 0,0 16 1 0 0,0-1-1 0 0,0 0 0 0 0,0 1 1 0 0,-1-1-1 0 0,1 0 0 0 0,0 1 1 0 0,-1-1-1 0 0,0 1 0 0 0,1-1 0 0 0,-1 1 1 0 0,0-1-1 0 0,1 1 0 0 0,-1-1 1 0 0,0 1-1 0 0,0 0 0 0 0,0-1 1 0 0,-1 1-1 0 0,1 0 0 0 0,-1-1 0 0 0,0 0-1 0 0,-1 0-1 0 0,0 1 1 0 0,0-1-1 0 0,0 0 0 0 0,0 1 1 0 0,0 0-1 0 0,0 0 0 0 0,0 0 1 0 0,0 0-1 0 0,0 0 2 0 0,-5 0-172 0 0,1 0 1 0 0,0 0-1 0 0,-1 1 0 0 0,1-1 1 0 0,-1 2-1 0 0,1-1 0 0 0,0 1 0 0 0,-7 2 172 0 0,6-1-1157 0 0,0 0 0 0 0,-1 1-1 0 0,1 1 1 0 0,1-1 0 0 0,-9 6 1157 0 0,7-2-6141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49:48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1145 20 2760 0 0,'0'0'248'0'0,"0"0"-248"0"0,-4 5 0 0 0,4 1 0 0 0</inkml:trace>
  <inkml:trace contextRef="#ctx0" brushRef="#br0" timeOffset="3980.988">3 364 8288 0 0,'0'0'190'0'0,"1"-1"-132"0"0,-1 0 0 0 0,0 0-1 0 0,1 0 1 0 0,-1 0 0 0 0,0 0 0 0 0,0 0-1 0 0,0 0 1 0 0,0 0 0 0 0,0 0-1 0 0,0-1 1 0 0,0 1-58 0 0,-2-4 36 0 0,1 4-32 0 0,1 1 1 0 0,0-1-1 0 0,-1 0 0 0 0,1 1 0 0 0,0-1 1 0 0,0 0-1 0 0,0 1 0 0 0,-1-1 0 0 0,1 0 1 0 0,0 1-1 0 0,0-1 0 0 0,0 0 0 0 0,0 1 1 0 0,0-1-1 0 0,0 0 0 0 0,0 1 0 0 0,0-1 1 0 0,0 0-1 0 0,1 0 0 0 0,-1 1 0 0 0,0-1 0 0 0,0 1 1 0 0,1-1-1 0 0,-1 0 0 0 0,0 1 0 0 0,1-1 1 0 0,-1 0-1 0 0,0 1 0 0 0,1-1-4 0 0,0 0 24 0 0,1-12 2123 0 0,-2 12-2071 0 0,0 1 0 0 0,0-1 0 0 0,0 1 1 0 0,0-1-1 0 0,0 0 0 0 0,0 1 0 0 0,1-1 0 0 0,-1 1 0 0 0,0-1 1 0 0,0 1-1 0 0,0-1 0 0 0,0 1 0 0 0,1-1 0 0 0,-1 1 0 0 0,0-1 0 0 0,0 1 1 0 0,1-1-1 0 0,-1 1 0 0 0,0-1 0 0 0,1 1 0 0 0,-1-1 0 0 0,1 1 1 0 0,-1 0-1 0 0,1-1 0 0 0,-1 1 0 0 0,0 0 0 0 0,1-1 0 0 0,-1 1 1 0 0,1 0-77 0 0,0-1 544 0 0,-1 1-28 0 0,13-11 2130 0 0,-13 11-2645 0 0,1 0-1 0 0,-1 1 1 0 0,0-1-1 0 0,0 0 1 0 0,1 1-1 0 0,-1-1 1 0 0,0 0-1 0 0,0 1 1 0 0,1-1 0 0 0,-1 0-1 0 0,0 1 1 0 0,0-1-1 0 0,0 1 1 0 0,0-1-1 0 0,1 0 1 0 0,-1 1-1 0 0,0-1 1 0 0,0 1-1 0 0,0-1 1 0 0,0 1-1 0 0,0-1 1 0 0,0 0-1 0 0,0 1 1 0 0,0-1 0 0 0,0 1-1 0 0,0-1 1 0 0,-1 1-1 0 0,1-1 1 0 0,0 0-1 0 0,0 1 0 0 0,0 1 1 0 0,8 27-14 0 0,-6-22 202 0 0,0 0-1 0 0,0 1 1 0 0,-1-1 0 0 0,0 0 0 0 0,1 6-189 0 0,-2-9 147 0 0,0 0 0 0 0,1 0 0 0 0,0 1-1 0 0,0-1 1 0 0,0 0 0 0 0,0 0 0 0 0,2 2-147 0 0,-2-3 13 0 0,1 1-1 0 0,-1 0 1 0 0,0 0 0 0 0,0 1 0 0 0,0-1 0 0 0,-1 0-1 0 0,1 2-12 0 0,8 55 0 0 0,-4-44 0 0 0,-5-16 0 0 0,1 1 0 0 0,-1-1 0 0 0,1 0 0 0 0,-1 1 0 0 0,1-1 0 0 0,-1 1 0 0 0,0-1 0 0 0,1 1 0 0 0,-1-1 0 0 0,0 1 0 0 0,0-1 0 0 0,0 1 0 0 0,-1-2 0 0 0,1 1 0 0 0,0-1 0 0 0,0 0 0 0 0,0 1 0 0 0,-1-1 0 0 0,1 1 0 0 0,0-1 0 0 0,0 1 0 0 0,0-1 0 0 0,0 0 0 0 0,0 1 0 0 0,0-1 0 0 0,0 1 0 0 0,0-1 0 0 0,0 1 0 0 0,0-1 0 0 0,0 0 0 0 0,0 1 0 0 0,0-1 0 0 0,0 1 0 0 0,1-1 0 0 0,-1 0 0 0 0,0 1 0 0 0,0-1 0 0 0,0 1 0 0 0,0-1 0 0 0,1 0 0 0 0,-1 1 0 0 0,0-1 0 0 0,1 0 0 0 0,-1 1 0 0 0,0-1 0 0 0,0 0 0 0 0,1 0 0 0 0,-1 1 0 0 0,1-1 0 0 0,-1 0 0 0 0,0 0 0 0 0,1 1 0 0 0,-1-1 0 0 0,0 0 0 0 0,1 0 0 0 0,-1 0 0 0 0,1 0 0 0 0,-1 0 0 0 0,1 0 0 0 0,-1 0 0 0 0,0 0 0 0 0,1 0 0 0 0,0 0 0 0 0,3 2 0 0 0,-2-1 0 0 0,0-1 0 0 0,0 0 0 0 0,0 1 0 0 0,0-1 0 0 0,0 0 0 0 0,0 0 0 0 0,0 0 0 0 0,1 0 0 0 0,-1 0 0 0 0,0-1 0 0 0,0 1 0 0 0,0-1 0 0 0,0 1 0 0 0,0-1 0 0 0,1-1 0 0 0,29-15 0 0 0,-24 11 0 0 0,-5 3 8 0 0,1 0-1 0 0,-1 0 1 0 0,0 0-1 0 0,0 0 1 0 0,0-1-1 0 0,2-3-7 0 0,9-10 398 0 0,-12 15-318 0 0,0 0-1 0 0,0 0 0 0 0,0 0 1 0 0,0 0-1 0 0,0 0 1 0 0,0 0-1 0 0,-1-1 1 0 0,1 1-1 0 0,-1 0 1 0 0,1-1-1 0 0,-1 0 1 0 0,0 1-1 0 0,0-1 1 0 0,0 1-1 0 0,-1-1 0 0 0,1 0 1 0 0,-1 0-1 0 0,1 0 1 0 0,-1 1-1 0 0,0-4-79 0 0,0 4 3 0 0,1-1-1 0 0,-1 0 0 0 0,1 0 0 0 0,0 0 0 0 0,-1 0 1 0 0,1 0-1 0 0,1 1 0 0 0,0-3-2 0 0,-1 3 0 0 0,0 0 0 0 0,0-1-1 0 0,0 1 1 0 0,0-1 0 0 0,-1 0 0 0 0,1 1 0 0 0,-1-1 0 0 0,1 0 0 0 0,-1 1-1 0 0,0-1 1 0 0,0-2 0 0 0,0 2 0 0 0,0 0 0 0 0,0 0 0 0 0,0 0 0 0 0,1 0 0 0 0,0 0 0 0 0,-1 1 0 0 0,1-1 0 0 0,0 0 0 0 0,0 0 0 0 0,1 1 0 0 0,-1-1 0 0 0,1-1 0 0 0,0 1 0 0 0,-1 0 0 0 0,1 0 0 0 0,-1 0 0 0 0,0-1 0 0 0,0 1 0 0 0,0 0 0 0 0,0-1 0 0 0,-1 1 0 0 0,1-3 0 0 0,-1 4 0 0 0,0 0 0 0 0,1 0 0 0 0,-1 0 0 0 0,1 0 0 0 0,-1 0 0 0 0,1 1 0 0 0,0-1 0 0 0,0 0 0 0 0,0 0 0 0 0,0 0 0 0 0,0 0 0 0 0,0 1 0 0 0,1-2 0 0 0,0 1 0 0 0,-1 0 0 0 0,1-1 0 0 0,-1 1 0 0 0,0 0 0 0 0,0-1 0 0 0,1 1 0 0 0,-2-1 0 0 0,1 0 0 0 0,0 1-5 0 0,1-3 17 0 0,10-4-83 0 0,-11 9-266 0 0,-1 0-138 0 0,0 0-33 0 0,0 0 365 0 0,-1 0-1 0 0,1 0 0 0 0,0 0 0 0 0,0 1 0 0 0,0-1 1 0 0,-1 0-1 0 0,1 0 0 0 0,0 1 0 0 0,0-1 0 0 0,0 0 0 0 0,-1 0 1 0 0,1 1-1 0 0,0-1 0 0 0,0 0 0 0 0,0 1 0 0 0,0-1 1 0 0,0 0-1 0 0,0 0 0 0 0,0 1 0 0 0,-1-1 0 0 0,1 0 1 0 0,0 1-1 0 0,0-1 0 0 0,0 0 0 0 0,1 1 144 0 0,0 5-4087 0 0,4 8 1530 0 0</inkml:trace>
  <inkml:trace contextRef="#ctx0" brushRef="#br0" timeOffset="4505.832">390 364 10136 0 0,'0'0'230'0'0,"0"0"30"0"0,0 0 19 0 0,1 0-40 0 0,4 0-114 0 0,9-1 382 0 0,0-1 0 0 0,0-1 0 0 0,-1 0 0 0 0,1-1 0 0 0,0-1 0 0 0,-1 0 0 0 0,0 0 0 0 0,2-3-507 0 0,-14 8 3 0 0,6-4 85 0 0,1 1 1 0 0,-2-1-1 0 0,1-1 1 0 0,0 1-1 0 0,5-6-88 0 0,-12 9 488 0 0,1 1-51 0 0,-1 0-417 0 0,1 0-1 0 0,-1 0 1 0 0,1 0-1 0 0,-1 0 1 0 0,0 0-1 0 0,1 0 0 0 0,-1 0 1 0 0,0 0-1 0 0,1 0 1 0 0,-1 0-1 0 0,0-1 1 0 0,1 1-1 0 0,-1 0 0 0 0,0 0 1 0 0,0 0-1 0 0,1-1 1 0 0,-1 1-1 0 0,0 0 1 0 0,0 0-1 0 0,1-1 0 0 0,-1 1 1 0 0,0 0-1 0 0,0-1 1 0 0,0 1-1 0 0,1 0 1 0 0,-1-1-1 0 0,0 1 0 0 0,0 0 1 0 0,0-1-1 0 0,0 1 1 0 0,0 0-1 0 0,0-1 1 0 0,0 1-1 0 0,0 0 0 0 0,0-1-19 0 0,2 0 0 0 0,-1-9 0 0 0,-1 4 0 0 0,-2 2 72 0 0,0-5 995 0 0,0-1-174 0 0,1 8-879 0 0,1 1-14 0 0,-1 0 0 0 0,1 0 0 0 0,0 1 0 0 0,-1-1 1 0 0,1 0-1 0 0,-1 0 0 0 0,1 1 0 0 0,-1-1 0 0 0,1 0 1 0 0,-1 1-1 0 0,1-1 0 0 0,-1 1 0 0 0,0-1 0 0 0,1 1 0 0 0,-2-1 0 0 0,1-1 0 0 0,-1 1 0 0 0,0 0 0 0 0,0 0 0 0 0,0 0 0 0 0,0 0 0 0 0,0 0 0 0 0,0 0 0 0 0,0 0 0 0 0,0 1 0 0 0,0-1 0 0 0,0 1 0 0 0,-1-1 0 0 0,1 1 0 0 0,0 0 0 0 0,0 0 0 0 0,0 0 0 0 0,-1 0 0 0 0,1 0 0 0 0,0 1 0 0 0,0-1 0 0 0,-11 2 0 0 0,10-2 0 0 0,1 1 0 0 0,-1-1 0 0 0,1 0 0 0 0,0 1 0 0 0,-1 0 0 0 0,1-1 0 0 0,0 1 0 0 0,0 0 0 0 0,-2 1 0 0 0,-6 5 0 0 0,0 0 0 0 0,1 1 0 0 0,0 0 0 0 0,-5 6 0 0 0,-29 41 0 0 0,40-51 0 0 0,0-1 0 0 0,0 1 0 0 0,1 0 0 0 0,-1 0 0 0 0,1 0 0 0 0,0 1 0 0 0,-9 14 0 0 0,9-16 0 0 0,0 1 0 0 0,1-1 0 0 0,-1 0 0 0 0,1 0 0 0 0,0 1 0 0 0,-1-1 0 0 0,2 1 0 0 0,-1-1 0 0 0,0 1 0 0 0,1-1 0 0 0,-1 2 0 0 0,1-3 0 0 0,0 0 0 0 0,0 1 0 0 0,0-1 0 0 0,0 0 0 0 0,1 0 0 0 0,-1 0 0 0 0,1 0 0 0 0,-1 1 0 0 0,1-1 0 0 0,0 0 0 0 0,0 0 0 0 0,0 0 0 0 0,0 0 0 0 0,0 0 0 0 0,0-1 0 0 0,0 1 0 0 0,1 0 0 0 0,-1 0 0 0 0,9 9-7 0 0,-9-9 63 0 0,1 0 1 0 0,-1 0-1 0 0,1 0 0 0 0,0 0 0 0 0,0 0 1 0 0,0-1-1 0 0,0 1 0 0 0,0 0-56 0 0,5 2 89 0 0,0 0 0 0 0,0-1 1 0 0,1 1-1 0 0,-1-1 0 0 0,1-1 0 0 0,-1 1 0 0 0,1-1 1 0 0,0-1-1 0 0,0 0 0 0 0,0 0 0 0 0,0 0 0 0 0,0-1 0 0 0,0 0 1 0 0,1 0-1 0 0,-1-1 0 0 0,0 0 0 0 0,0-1 0 0 0,5-1-89 0 0,-6 1-100 0 0,1 0-846 0 0,1-1 0 0 0,0 0-1 0 0,-1 0 1 0 0,1-1 946 0 0,6-4-6482 0 0</inkml:trace>
  <inkml:trace contextRef="#ctx0" brushRef="#br0" timeOffset="5072.834">808 90 15664 0 0,'0'0'356'0'0,"0"0"49"0"0,0 0 21 0 0,0 0-42 0 0,0 1-250 0 0,0 43 551 0 0,-2 0 0 0 0,-1-1-1 0 0,-4 10-684 0 0,3-33 24 0 0,1 0 0 0 0,1 1 0 0 0,1 7-24 0 0,2-17 247 0 0,-1 0 0 0 0,2 0 0 0 0,0 0 0 0 0,0 0 0 0 0,0-1 0 0 0,2 1 0 0 0,-1-1 0 0 0,4 6-247 0 0,-7-15 9 0 0,1 1-1 0 0,0 0 0 0 0,0-1 1 0 0,1 1-1 0 0,-1-1 1 0 0,0 0-1 0 0,0 1 0 0 0,1-1 1 0 0,-1 0-1 0 0,0 0 1 0 0,1 0-1 0 0,0 0 0 0 0,-1 0 1 0 0,1 0-1 0 0,-1 0 0 0 0,1 0 1 0 0,0-1-1 0 0,0 1 1 0 0,0-1-9 0 0,1 1-50 0 0,0-1 1 0 0,0 1 0 0 0,0-1-1 0 0,0 0 1 0 0,0 0 0 0 0,0-1-1 0 0,0 1 1 0 0,1-1 0 0 0,-1 1-1 0 0,2-2 50 0 0,4-1-369 0 0,0-1 0 0 0,0 0-1 0 0,-1 0 1 0 0,0-1-1 0 0,0 0 1 0 0,0 0-1 0 0,0-1 370 0 0,25-22-1052 0 0,22-26 1052 0 0,-54 53-4 0 0,0 0 342 0 0,-1 1 136 0 0,0 0 34 0 0,-1 1-474 0 0,1 0-1 0 0,-1 0 0 0 0,1 0 0 0 0,-1 0 1 0 0,1 0-1 0 0,0 0 0 0 0,-1 0 0 0 0,1 0 0 0 0,0 0 1 0 0,0 0-1 0 0,0 0 0 0 0,0 0 0 0 0,0 0 1 0 0,0 0-1 0 0,0 0 0 0 0,0 0 0 0 0,0 1-33 0 0,0-1 43 0 0,0 11-43 0 0,0-8 0 0 0,-1 0 0 0 0,1 0 0 0 0,1 0 0 0 0,-1 0 0 0 0,0 0 0 0 0,1 0 0 0 0,0 0 0 0 0,0 0 0 0 0,1 1 0 0 0,-2-5 0 0 0,0 1 0 0 0,0 0 0 0 0,0-1 0 0 0,1 1 0 0 0,-1 0 0 0 0,0 0 0 0 0,0-1 0 0 0,1 1 0 0 0,-1-1 0 0 0,1 1 0 0 0,-1 0 0 0 0,1-1 0 0 0,-1 1 0 0 0,1-1 0 0 0,-1 1 0 0 0,1-1 0 0 0,-1 1 0 0 0,1-1 0 0 0,0 0 0 0 0,-1 1 0 0 0,1-1 0 0 0,0 1 0 0 0,1-1 0 0 0,0 2 44 0 0,1 0 0 0 0,0 0 0 0 0,-1-1 0 0 0,1 1 0 0 0,0-1 0 0 0,0 0-1 0 0,0 0 1 0 0,0 0 0 0 0,0 0 0 0 0,0 0 0 0 0,1-1 0 0 0,-1 1 0 0 0,0-1 0 0 0,0 0-1 0 0,0 0 1 0 0,0 0 0 0 0,1-1 0 0 0,-1 1-44 0 0,9-2 445 0 0,1-1 0 0 0,-1 0 0 0 0,11-4-445 0 0,-17 5-77 0 0,1-1 69 0 0,1-1-1 0 0,-1 0 0 0 0,0 0 0 0 0,0 0 1 0 0,0-1-1 0 0,-1 0 0 0 0,1 0 1 0 0,-1 0-1 0 0,-1-1 0 0 0,1 0 0 0 0,0-1 9 0 0,-5 5 6 0 0,1 0-1 0 0,-1-1 0 0 0,0 1 0 0 0,0-1 1 0 0,0 1-1 0 0,0-1 0 0 0,0 0 0 0 0,-1 1 1 0 0,1-1-1 0 0,-1 0 0 0 0,0 1 0 0 0,1-1 1 0 0,-1 0-1 0 0,0 0 0 0 0,-1 1 0 0 0,1-3-5 0 0,-1 0 15 0 0,0 0-1 0 0,0 1 1 0 0,0-1-1 0 0,-1 0 1 0 0,0 1-1 0 0,0 0 1 0 0,0-1-1 0 0,-2-3-14 0 0,1 5 2 0 0,1 0 0 0 0,-1 0 1 0 0,0 0-1 0 0,1 1 0 0 0,-1-1 0 0 0,0 1 0 0 0,-1 0 0 0 0,1 0 0 0 0,0 0 0 0 0,0 0 0 0 0,-1 0 0 0 0,1 1 0 0 0,-1 0 0 0 0,0-1 0 0 0,1 1 0 0 0,-4 0-2 0 0,-1 0-7 0 0,0-1 0 0 0,0 2 0 0 0,-1-1 0 0 0,1 1 0 0 0,0 0 0 0 0,0 1 0 0 0,-3 0 7 0 0,8 0-17 0 0,0-1-1 0 0,0 1 1 0 0,0 0-1 0 0,0 0 1 0 0,0 0-1 0 0,1 0 1 0 0,-1 1-1 0 0,0-1 1 0 0,0 1-1 0 0,1 0 1 0 0,-1-1-1 0 0,1 1 1 0 0,-1 0-1 0 0,1 1 1 0 0,0-1-1 0 0,-1 1 18 0 0,-5 12-2667 0 0,5 3-3592 0 0,3-10 898 0 0</inkml:trace>
  <inkml:trace contextRef="#ctx0" brushRef="#br0" timeOffset="5357.343">1582 206 3224 0 0,'0'-1'16'0'0,"0"0"1"0"0,0 0-1 0 0,0 0 1 0 0,0 0-1 0 0,1 0 1 0 0,-1 0-1 0 0,0 0 1 0 0,1 0-1 0 0,-1 0 1 0 0,0 1-1 0 0,1-1 1 0 0,-1 0-1 0 0,1 0 1 0 0,0 0-1 0 0,-1 0 1 0 0,1 0-17 0 0,5-8 368 0 0,-6 9-190 0 0,0 0 0 0 0,0 0-1 0 0,1-1 1 0 0,-1 1 0 0 0,0 0 0 0 0,0 0 0 0 0,0-1 0 0 0,0 1 0 0 0,0 0-1 0 0,0-1 1 0 0,0 1 0 0 0,0 0 0 0 0,0 0 0 0 0,0-1 0 0 0,0 1-1 0 0,0 0 1 0 0,0-1 0 0 0,0 1 0 0 0,0 0 0 0 0,-1 0 0 0 0,1-1 0 0 0,0 1-1 0 0,0 0 1 0 0,0 0 0 0 0,0-1 0 0 0,0 1 0 0 0,-1 0 0 0 0,1 0-1 0 0,0 0 1 0 0,0-1 0 0 0,0 1 0 0 0,-1 0 0 0 0,1 0 0 0 0,0 0 0 0 0,0-1-1 0 0,-1 1 1 0 0,1 0 0 0 0,0 0 0 0 0,0 0 0 0 0,-1 0 0 0 0,1 0-1 0 0,0 0 1 0 0,0 0 0 0 0,-1 0 0 0 0,1 0 0 0 0,0 0 0 0 0,-1 0 0 0 0,1 0-1 0 0,0 0 1 0 0,0 0 0 0 0,-1 0 0 0 0,1 0 0 0 0,0 0 0 0 0,-1 0 0 0 0,1 0-1 0 0,0 0 1 0 0,0 0 0 0 0,-1 0 0 0 0,1 0-178 0 0,-9 5 447 0 0,1 0-1 0 0,0 0 1 0 0,0 1 0 0 0,0 0-1 0 0,0 0 1 0 0,1 1 0 0 0,0 0-1 0 0,0 0 1 0 0,-3 5-447 0 0,-1 4 264 0 0,0-1-1 0 0,1 1 1 0 0,1 1-1 0 0,-4 9-263 0 0,10-20 37 0 0,1-1 0 0 0,0 0-1 0 0,0 1 1 0 0,1-1 0 0 0,-1 1-1 0 0,1 0 1 0 0,0-1 0 0 0,1 1-1 0 0,0 0 1 0 0,0 0 0 0 0,0-1-1 0 0,1 3-36 0 0,-1-5 33 0 0,1 0 0 0 0,-1-1 0 0 0,1 1 0 0 0,0-1 0 0 0,0 0-1 0 0,0 1 1 0 0,0-1 0 0 0,1 0 0 0 0,-1 0 0 0 0,1 0 0 0 0,-1 0 0 0 0,1 0-1 0 0,0 0 1 0 0,0 0 0 0 0,0 0 0 0 0,0 0 0 0 0,0-1 0 0 0,0 1 0 0 0,0-1-1 0 0,0 0 1 0 0,1 0 0 0 0,-1 0 0 0 0,0 0 0 0 0,1 0 0 0 0,-1 0 0 0 0,1 0 0 0 0,-1-1-1 0 0,2 1-32 0 0,7 1 98 0 0,0-1 0 0 0,0 0 0 0 0,1-1 0 0 0,-1 0-1 0 0,0 0 1 0 0,4-2-98 0 0,11-2 242 0 0,1-1 0 0 0,3-3-242 0 0,-25 7-378 0 0,0-1 0 0 0,1 0 0 0 0,-1 0-1 0 0,0-1 1 0 0,1-1 378 0 0,14-9-6113 0 0,-10 5 127 0 0</inkml:trace>
  <inkml:trace contextRef="#ctx0" brushRef="#br0" timeOffset="5579.894">1769 275 4144 0 0,'0'0'319'0'0,"0"15"4650"0"0,1 4 3 0 0,2 11-2041 0 0,2 19-391 0 0,-5-40-2205 0 0,1 0-1 0 0,0-1 0 0 0,0 1 0 0 0,1 0 1 0 0,0-1-1 0 0,1 1 0 0 0,0 0-334 0 0,-1-5 104 0 0,-1-3-26 0 0,-1-1-268 0 0,0 0-1078 0 0,6-11-2313 0 0,1-2 1727 0 0</inkml:trace>
  <inkml:trace contextRef="#ctx0" brushRef="#br0" timeOffset="5863.052">2025 3 15896 0 0,'0'0'727'0'0,"0"0"-16"0"0,0 0-458 0 0,3-2-162 0 0,-3 2 229 0 0,2 0 89 0 0,1 0-214 0 0,0 1-1 0 0,-1 0 0 0 0,1 0 0 0 0,0 0 0 0 0,0 0 1 0 0,0 0-1 0 0,-1 0 0 0 0,1 1 0 0 0,-1-1 1 0 0,1 1-1 0 0,-1 0 0 0 0,1 0 0 0 0,-1 0 0 0 0,0 0 1 0 0,0 0-1 0 0,0 0 0 0 0,0 0 0 0 0,0 1 0 0 0,-1-1 1 0 0,2 3-195 0 0,2 4 202 0 0,0 0 0 0 0,0 0 1 0 0,-1 0-1 0 0,0 0 0 0 0,2 9-202 0 0,-2-1-74 0 0,-1-9 114 0 0,0 1 0 0 0,-1 0 1 0 0,-1 0-1 0 0,1 7-40 0 0,14 107 201 0 0,-12-90-109 0 0,5 19-92 0 0,-4-28 71 0 0,-1 0 0 0 0,-1 0 1 0 0,0 14-72 0 0,-7-17 36 0 0,4-20-323 0 0,0 0 0 0 0,0 0 0 0 0,-1 0 0 0 0,1 0 0 0 0,0-1 0 0 0,-1 1 0 0 0,1 0 0 0 0,-1 0 0 0 0,1 0-1 0 0,-1 0 1 0 0,0 0 0 0 0,1-1 0 0 0,-1 1 0 0 0,0 0 0 0 0,0 0 0 0 0,1-1 0 0 0,-1 1 0 0 0,0-1 287 0 0,-5 2-6974 0 0</inkml:trace>
  <inkml:trace contextRef="#ctx0" brushRef="#br0" timeOffset="6478.044">1944 258 15344 0 0,'0'0'704'0'0,"0"0"-15"0"0,9 0-419 0 0,19 1 525 0 0,-1 2 0 0 0,10 2-795 0 0,37 4 1298 0 0,-36-8-978 0 0,0 0-1 0 0,19-4-319 0 0,-44 0-24 0 0,-1 1-1 0 0,0-2 1 0 0,0 1 0 0 0,0-2 0 0 0,0 0-1 0 0,-1 0 1 0 0,0-1 0 0 0,0 0-1 0 0,5-4 25 0 0,-4-1-156 0 0,-11 10 84 0 0,4 9 0 0 0,-4-6 72 0 0,0 0 0 0 0,0 0 0 0 0,0 0 0 0 0,-1 0 0 0 0,1 0 0 0 0,-1 0 0 0 0,1 0 0 0 0,-1 1 0 0 0,0-1 0 0 0,0 0 0 0 0,0 0 0 0 0,0 1 0 0 0,-4 31 2 0 0,2-18 12 0 0,2-8 22 0 0,-1-1 0 0 0,1 0 0 0 0,1 0 0 0 0,0 0 0 0 0,0 0 0 0 0,0 0 0 0 0,2 5-36 0 0,-3-11 5 0 0,1 1 0 0 0,-1-1 1 0 0,1 1-1 0 0,-1 0 0 0 0,1-1 0 0 0,0 0 1 0 0,0 1-1 0 0,0-1 0 0 0,0 1 0 0 0,0-1 1 0 0,0 0-1 0 0,0 0 0 0 0,0 1 0 0 0,0-1 0 0 0,0 0 1 0 0,1 0-1 0 0,-1 0 0 0 0,0 0 0 0 0,1-1 1 0 0,-1 1-1 0 0,1 0 0 0 0,-1 0 0 0 0,1-1 0 0 0,-1 1 1 0 0,1-1-1 0 0,0 0 0 0 0,-1 1 0 0 0,1-1 1 0 0,0 0-1 0 0,-1 0 0 0 0,1 0 0 0 0,0 0 1 0 0,-1 0-1 0 0,1 0 0 0 0,0-1-5 0 0,10-2 78 0 0,0 0 0 0 0,0 0-1 0 0,-1-2 1 0 0,0 1 0 0 0,0-2 0 0 0,4-1-78 0 0,17-13 166 0 0,11-9-166 0 0,6-4-92 0 0,-41 28 72 0 0,0 1 1 0 0,0-1-1 0 0,0 1 0 0 0,3 0 20 0 0,-9 3-3 0 0,0 0 0 0 0,0 1 0 0 0,1-1 1 0 0,-1 1-1 0 0,0-1 0 0 0,0 1 0 0 0,0 0 0 0 0,0 0 0 0 0,0 0 1 0 0,0 0-1 0 0,1 0 0 0 0,-1 0 0 0 0,0 1 0 0 0,0-1 0 0 0,0 1 1 0 0,0-1-1 0 0,0 1 0 0 0,0 0 0 0 0,0 0 0 0 0,1 0 3 0 0,0 3-9 0 0,1-1-1 0 0,-1 1 0 0 0,-1 0 0 0 0,1 0 0 0 0,0 1 0 0 0,-1-1 0 0 0,0 0 0 0 0,0 1 1 0 0,0-1-1 0 0,0 2 10 0 0,3 12-61 0 0,-1 0 0 0 0,0 0 1 0 0,-2 1-1 0 0,0-1 0 0 0,0 8 61 0 0,-2 26-6 0 0,-3 16 6 0 0,1-31 0 0 0,-6 64 0 0 0,6-82 0 0 0,-2 0 0 0 0,0 0 0 0 0,-1 0 0 0 0,-1 1 0 0 0,3-13 24 0 0,0 0-1 0 0,0 0 1 0 0,0-1-1 0 0,-1 1 0 0 0,0-1 1 0 0,0 0-1 0 0,-1 0 0 0 0,1-1 1 0 0,-1 1-1 0 0,-1-1 0 0 0,1 0 1 0 0,-2 1-24 0 0,-1-1 43 0 0,0 0 0 0 0,0 0 0 0 0,0-1 0 0 0,-1 0 0 0 0,0 0 0 0 0,0-1 0 0 0,0 0 0 0 0,0 0 0 0 0,-2-1-43 0 0,-17 4 135 0 0,0-1-1 0 0,0-1 0 0 0,-1-2 0 0 0,1 0 1 0 0,-1-3-1 0 0,1 0 0 0 0,-8-2-134 0 0,33 2 12 0 0,-131-22 220 0 0,105 17-279 0 0,2-1 1 0 0,-1-2-1 0 0,-18-9 47 0 0,34 11-838 0 0,2-2-4458 0 0,3 0-1601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49:55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309 456 8288 0 0,'0'0'30'0'0,"1"0"0"0"0,-1-1-1 0 0,0 1 1 0 0,0-1 0 0 0,0 1 0 0 0,1-1 0 0 0,-1 1 0 0 0,0 0 0 0 0,0-1 0 0 0,0 1 0 0 0,0-1 0 0 0,0 1-1 0 0,0-1 1 0 0,0 1 0 0 0,0-1 0 0 0,0 1 0 0 0,0-1 0 0 0,0 1 0 0 0,0-1 0 0 0,0 1 0 0 0,0-1-1 0 0,-1 1 1 0 0,1 0 0 0 0,0-1 0 0 0,0 1 0 0 0,0-1 0 0 0,-1 1-30 0 0,-11-9 2082 0 0,8 7-1116 0 0,-1 1-1 0 0,1-1 1 0 0,-1 1-1 0 0,0 0 1 0 0,-3 0-966 0 0,0 1 171 0 0,1 0-1 0 0,-1 0 1 0 0,0 1 0 0 0,0 0-1 0 0,0 0 1 0 0,1 1 0 0 0,-1 0-1 0 0,1 1 1 0 0,0 0 0 0 0,-1 0-1 0 0,-3 3-170 0 0,-8 3 479 0 0,2 2 0 0 0,-1 1 0 0 0,-12 11-479 0 0,18-13 276 0 0,0 0-1 0 0,0 2 0 0 0,-5 7-275 0 0,13-15 19 0 0,0 1 1 0 0,1-1-1 0 0,0 1 0 0 0,0 0 0 0 0,0 0 0 0 0,1 0 0 0 0,-1 0 0 0 0,1 1 0 0 0,1-1 0 0 0,-1 1 0 0 0,0 5-19 0 0,1-10 9 0 0,1 0-1 0 0,0 0 0 0 0,0 0 0 0 0,0 0 0 0 0,0 0 0 0 0,0 1 1 0 0,0-1-1 0 0,0 0 0 0 0,0 0 0 0 0,0 0 0 0 0,0 0 0 0 0,1 0 0 0 0,-1 0 1 0 0,0 0-1 0 0,1 1 0 0 0,-1-1 0 0 0,1 0 0 0 0,-1 0 0 0 0,1 0 1 0 0,0-1-1 0 0,-1 1 0 0 0,1 0 0 0 0,0 0 0 0 0,0 0 0 0 0,-1 0 1 0 0,1-1-1 0 0,0 1 0 0 0,0 0 0 0 0,0-1 0 0 0,0 1 0 0 0,0-1 1 0 0,0 1-1 0 0,0-1 0 0 0,0 1 0 0 0,0-1 0 0 0,0 0 0 0 0,0 1 1 0 0,1-1-1 0 0,-1 0 0 0 0,0 0 0 0 0,0 0 0 0 0,0 0 0 0 0,0 0 1 0 0,0 0-1 0 0,1 0 0 0 0,-1 0 0 0 0,0 0 0 0 0,0-1-8 0 0,5 0 57 0 0,-1 0-1 0 0,1 0 1 0 0,-1 0-1 0 0,0-1 1 0 0,1 0-1 0 0,-1 0 1 0 0,0-1-1 0 0,3-1-56 0 0,9-9 23 0 0,-1 1-1 0 0,0-2 1 0 0,-1 0 0 0 0,-1-1-1 0 0,0-1 1 0 0,-1 0-23 0 0,17-25-136 0 0,22-39 136 0 0,-40 58 2 0 0,-2-2-1 0 0,0 1 0 0 0,-1-1 0 0 0,-2-1 1 0 0,2-10-2 0 0,-4 14 8 0 0,-4 18 77 0 0,0-1 0 0 0,0 1 1 0 0,0-1-1 0 0,-1 0 0 0 0,0 1 0 0 0,0-1 0 0 0,0 0 0 0 0,0-1-85 0 0,-9 19 115 0 0,4-5-103 0 0,0 1-1 0 0,1-1 1 0 0,1 1-1 0 0,0-1 1 0 0,-1 6-12 0 0,-1 1-25 0 0,-2 9 30 0 0,2 1-1 0 0,0-1 1 0 0,2 1-1 0 0,1 0 1 0 0,1 0-1 0 0,1 1 1 0 0,1-1-1 0 0,3 13-4 0 0,0-23-65 0 0,0-1-1 0 0,0 1 0 0 0,7 13 66 0 0,-9-25 4 0 0,0 1 23 0 0,0-1-1 0 0,0 0 1 0 0,1 0-1 0 0,-1 0 1 0 0,1 0-1 0 0,0-1 0 0 0,0 1 1 0 0,1 0-27 0 0,-3-3 6 0 0,-1-1 1 0 0,1 1-1 0 0,-1-1 1 0 0,1 1-1 0 0,-1-1 1 0 0,1 1-1 0 0,-1-1 1 0 0,1 1-1 0 0,0-1 1 0 0,-1 0-1 0 0,1 1 1 0 0,0-1-1 0 0,0 0 1 0 0,-1 1-1 0 0,1-1 1 0 0,0 0-1 0 0,-1 0 1 0 0,1 0-1 0 0,0 0 1 0 0,0 0-1 0 0,-1 0 1 0 0,1 0-1 0 0,0 0 1 0 0,0 0-1 0 0,0 0 1 0 0,-1 0-1 0 0,1 0 1 0 0,0 0-7 0 0,1-1 31 0 0,1 0-22 0 0,0 1-1 0 0,-1-1 0 0 0,1-1 0 0 0,0 1 1 0 0,0 0-1 0 0,-1 0 0 0 0,1-1 1 0 0,-1 0-1 0 0,1 1 0 0 0,-1-1 0 0 0,0 0 1 0 0,0 0-1 0 0,0 0 0 0 0,0-1 1 0 0,0 1-1 0 0,0 0 0 0 0,-1-1 0 0 0,2-1-8 0 0,4-7-391 0 0,-1-1-1 0 0,0-1 0 0 0,2-4 392 0 0,-8 15-70 0 0,51-119-2291 0 0,-50 118 2353 0 0,4-4 8 0 0,0 2 11 0 0,-4 3 70 0 0,-1 2 28 0 0,0 0 130 0 0,1 1-172 0 0,0-1 0 0 0,0 0 0 0 0,0 1 0 0 0,0-1 0 0 0,0 1 0 0 0,0-1 0 0 0,0 1 0 0 0,0 0 0 0 0,0 0 0 0 0,0-1 1 0 0,0 1-1 0 0,0 0 0 0 0,0 0 0 0 0,0 0 0 0 0,-1 0 0 0 0,1 0 0 0 0,0 1-67 0 0,11 20 277 0 0,-8-13-82 0 0,4 7 210 0 0,-2 0 1 0 0,0 0-1 0 0,1 9-405 0 0,-3-11 81 0 0,0-1 0 0 0,0 0 0 0 0,2 0-1 0 0,-1 0 1 0 0,8 10-81 0 0,-9-17-1840 0 0,2-8-423 0 0</inkml:trace>
  <inkml:trace contextRef="#ctx0" brushRef="#br0" timeOffset="248.398">585 273 17503 0 0,'0'0'384'0'0,"0"-5"88"0"0,0 2 8 0 0,0 3 8 0 0,-4-2-392 0 0,4 2-96 0 0,0 0 0 0 0,0 0 0 0 0,0 0-72 0 0,0 0-40 0 0,0 0-8 0 0,0 0 0 0 0,4 5-24 0 0,1 4-8 0 0,-1-4 0 0 0,-2 3-4815 0 0,5 0-969 0 0</inkml:trace>
  <inkml:trace contextRef="#ctx0" brushRef="#br0" timeOffset="543.888">967 290 5064 0 0,'-2'-1'-87'0'0,"0"0"1"0"0,0 0 0 0 0,0 0-1 0 0,0 0 1 0 0,-1 0 0 0 0,1 1-1 0 0,0-1 1 0 0,-1 1-1 0 0,0-1 87 0 0,-1 1 774 0 0,0 0 0 0 0,0 0 0 0 0,0 0-1 0 0,-1 1 1 0 0,1-1 0 0 0,0 1 0 0 0,0 0-1 0 0,-1 1-773 0 0,-33 13 7954 0 0,16-3-5596 0 0,13-8-2764 0 0,4-1 409 0 0,0 0 0 0 0,0 0-1 0 0,0 0 1 0 0,1 0 0 0 0,-1 1 0 0 0,1 0-1 0 0,0 0 1 0 0,0 0 0 0 0,0 1 0 0 0,-2 3-3 0 0,4-5-1 0 0,1 0 1 0 0,-1-1 0 0 0,1 1 0 0 0,0 0 0 0 0,0 0 0 0 0,0 0 0 0 0,0 0 0 0 0,0 0 0 0 0,1 1-1 0 0,-1-1 1 0 0,1 0 0 0 0,0 0 0 0 0,0 0 0 0 0,0 0 0 0 0,0 1 0 0 0,1-1 0 0 0,-1 0 0 0 0,1 0-1 0 0,0 0 1 0 0,0 0 0 0 0,2 4 0 0 0,-1 0 0 0 0,2 0 0 0 0,-1 0 0 0 0,1-1 0 0 0,0 1 0 0 0,0-1 0 0 0,3 2 0 0 0,7 8 0 0 0,15 13 0 0 0,5 4 0 0 0,-31-30 4 0 0,0 0-1 0 0,-1 1 1 0 0,0-1 0 0 0,1 0-1 0 0,-1 1 1 0 0,0 0-4 0 0,-2-3 20 0 0,1 0 0 0 0,-1 0 0 0 0,0-1 0 0 0,1 1 0 0 0,-1 0 0 0 0,0 0 1 0 0,0-1-1 0 0,1 1 0 0 0,-1 0 0 0 0,0 0 0 0 0,0 0 0 0 0,0 0 0 0 0,0-1 0 0 0,0 1 1 0 0,0 0-1 0 0,0 0 0 0 0,0 0 0 0 0,-1 0 0 0 0,1-1 0 0 0,0 1 0 0 0,0 0 0 0 0,-1 0 1 0 0,1-1-1 0 0,0 1 0 0 0,-1 0 0 0 0,1 0 0 0 0,-1-1 0 0 0,1 1 0 0 0,-1 0 0 0 0,1-1 1 0 0,-1 1-1 0 0,0 0-20 0 0,-6 3 162 0 0,0 0 1 0 0,-1 0-1 0 0,1-1 1 0 0,-1 0-1 0 0,1 0 1 0 0,-1-1 0 0 0,-3 1-163 0 0,-60 8 304 0 0,59-9-324 0 0,-1 0-210 0 0,-41 3 325 0 0,49-5-604 0 0,-1 0 0 0 0,1 0 0 0 0,-1 0 0 0 0,1-1 0 0 0,-1 0 0 0 0,1 0-1 0 0,0-1 1 0 0,-3-1 509 0 0,-2-2-1887 0 0</inkml:trace>
  <inkml:trace contextRef="#ctx0" brushRef="#br0" timeOffset="775.241">1205 221 16184 0 0,'2'2'108'0'0,"0"-1"1"0"0,0 1 0 0 0,-1 0 0 0 0,1 0 0 0 0,0 0 0 0 0,-1 0 0 0 0,1 0 0 0 0,-1 0 0 0 0,0 0 0 0 0,1 0-1 0 0,-1 0 1 0 0,0 1 0 0 0,-1-1 0 0 0,1 1 0 0 0,0-1 0 0 0,-1 0 0 0 0,1 1 0 0 0,-1-1 0 0 0,0 1 0 0 0,0 2-109 0 0,1 4 163 0 0,-2 1 1 0 0,1-1-1 0 0,-1 1 0 0 0,-2 7-163 0 0,-3 9 400 0 0,-2-1 0 0 0,-3 8-400 0 0,11-32 4 0 0,-11 31 108 0 0,8-19-76 0 0,-1 0 0 0 0,-1 0 0 0 0,0 0 0 0 0,0-1 0 0 0,-2 0 0 0 0,1 0 0 0 0,-2-1 0 0 0,-4 6-36 0 0,5-7-92 0 0,5-8-66 0 0,0 1-1 0 0,0-1 0 0 0,0 1 1 0 0,0-1-1 0 0,0 0 0 0 0,0 0 1 0 0,-1 0-1 0 0,1 0 0 0 0,-1 0 1 0 0,1-1-1 0 0,-1 1 159 0 0,-6 1-1871 0 0</inkml:trace>
  <inkml:trace contextRef="#ctx0" brushRef="#br0" timeOffset="1096.711">1108 324 3680 0 0,'8'-3'381'0'0,"-2"1"221"0"0,1 1 1 0 0,-1 0-1 0 0,1 0 0 0 0,-1 1 0 0 0,1 0 0 0 0,-1 0 0 0 0,6 1-602 0 0,45 8 5285 0 0,-51-7-4941 0 0,0 0-1 0 0,1 1 1 0 0,-1-1-1 0 0,0 1 1 0 0,0 1 0 0 0,-1-1-1 0 0,1 1 1 0 0,-1 0-1 0 0,1 0 1 0 0,-1 0 0 0 0,2 4-344 0 0,6 5 868 0 0,-2 0 1 0 0,0 0-1 0 0,8 14-868 0 0,-8-11 474 0 0,-3-5-205 0 0,0 0 1 0 0,-1 1-1 0 0,-1 0 1 0 0,0 0-1 0 0,4 10-269 0 0,-11-27 144 0 0,1-1 0 0 0,0 0 0 0 0,0 0-1 0 0,1 0 1 0 0,0 1 0 0 0,0-1 0 0 0,0 0-1 0 0,2-4-143 0 0,4-12-423 0 0,0 0 0 0 0,2-2 423 0 0,-5 16-95 0 0,0 1-1 0 0,0-1 0 0 0,1 1 0 0 0,0-1 1 0 0,1 2-1 0 0,-1-1 0 0 0,1 0 0 0 0,1 1 1 0 0,-1 0-1 0 0,3-1 96 0 0,-8 6-4 0 0,1 0-1 0 0,0 0 1 0 0,-1 0 0 0 0,1 0-1 0 0,0 0 1 0 0,-1 0-1 0 0,1 1 1 0 0,0-1 0 0 0,0 0-1 0 0,0 1 1 0 0,0 0 0 0 0,0-1-1 0 0,-1 1 1 0 0,1 0-1 0 0,0 0 1 0 0,0 0 0 0 0,0 0-1 0 0,0 0 1 0 0,0 0-1 0 0,0 1 1 0 0,0-1 0 0 0,0 1-1 0 0,-1-1 1 0 0,1 1 0 0 0,0 0-1 0 0,0 0 1 0 0,-1 0-1 0 0,1 0 1 0 0,0 0 0 0 0,-1 0-1 0 0,1 0 1 0 0,-1 0 0 0 0,1 1-1 0 0,-1-1 1 0 0,0 0-1 0 0,1 1 5 0 0,5 7 16 0 0,-1 0 0 0 0,1 0 0 0 0,-2 1 0 0 0,1 0 0 0 0,3 9-16 0 0,-3-7 38 0 0,-2-2 68 0 0,0 1 0 0 0,-1-1 1 0 0,0 1-1 0 0,0 4-106 0 0,10 30 319 0 0,-8-33-205 0 0,-1 1 0 0 0,0-1-1 0 0,0 4-113 0 0,-4-16-8 0 0,0 1 8 0 0,0 0 0 0 0,0 0 1 0 0,1 0-1 0 0,-1 0 0 0 0,0-1 0 0 0,1 1 1 0 0,-1 0-1 0 0,1 0 0 0 0,-1 0 1 0 0,1-1-1 0 0,-1 1 0 0 0,1 0 0 0 0,0-1 1 0 0,-1 1-1 0 0,1 0 0 0 0,0-1 0 0 0,0 1 0 0 0,-1-1-1142 0 0,1 0-401 0 0,4-3-80 0 0</inkml:trace>
  <inkml:trace contextRef="#ctx0" brushRef="#br0" timeOffset="1344.751">1580 46 16208 0 0,'-4'-14'1627'0'0,"4"1"-1400"0"0,0 12-178 0 0,0 1 0 0 0,0-1 0 0 0,0 0 0 0 0,0 0 0 0 0,1 1 0 0 0,-1-1-1 0 0,0 0 1 0 0,0 1 0 0 0,0-1 0 0 0,1 0 0 0 0,-1 0 0 0 0,0 1 0 0 0,1-1 0 0 0,-1 0 0 0 0,1 1 0 0 0,-1-1-1 0 0,1 1 1 0 0,-1-1 0 0 0,1 1 0 0 0,-1-1 0 0 0,1 1 0 0 0,-1-1 0 0 0,1 1 0 0 0,0-1 0 0 0,-1 1 0 0 0,1-1 0 0 0,0 1-1 0 0,-1 0 1 0 0,1 0 0 0 0,0-1 0 0 0,0 1 0 0 0,-1 0 0 0 0,1 0 0 0 0,0 0 0 0 0,0 0 0 0 0,-1 0 0 0 0,1 0-1 0 0,0 0 1 0 0,0 0 0 0 0,-1 0 0 0 0,1 0 0 0 0,0 0 0 0 0,0 0 0 0 0,-1 1 0 0 0,1-1-49 0 0,2 0-30 0 0,0 1 0 0 0,0 0 0 0 0,0 0 0 0 0,0 0 0 0 0,0 0 0 0 0,0 1 0 0 0,-1-1 0 0 0,1 1 0 0 0,0-1 0 0 0,1 2 30 0 0,1 2-761 0 0,5 4-810 0 0,-3-1-3478 0 0,-2-2-389 0 0</inkml:trace>
  <inkml:trace contextRef="#ctx0" brushRef="#br0" timeOffset="1778.275">1783 127 3224 0 0,'0'0'143'0'0,"2"6"26"0"0,3 9 1717 0 0,-1 0 0 0 0,0 1 0 0 0,-2 0 1 0 0,1-1-1 0 0,-2 1 0 0 0,0 4-1886 0 0,2 20 1044 0 0,0-12-95 0 0,-1 0 0 0 0,-2 0-1 0 0,-2 22-948 0 0,0-25 391 0 0,2-19-253 0 0,0 0 1 0 0,-1 0-1 0 0,0 0 0 0 0,-1 5-138 0 0,2-9 152 0 0,0-2-10 0 0,0 0-46 0 0,0 0-22 0 0,0 0-2 0 0,0 0 4 0 0,0 0 16 0 0,0 0 4 0 0,2-8 64 0 0,4-4-369 0 0,0 0-1 0 0,0 1 1 0 0,1-1 0 0 0,1 2-1 0 0,-1-1 1 0 0,2 1-1 0 0,3-3 210 0 0,-10 11-11 0 0,6-7-160 0 0,0 1 0 0 0,1 0 0 0 0,0 0 0 0 0,7-4 171 0 0,-11 9-21 0 0,0-1 0 0 0,1 1 0 0 0,-1 0 0 0 0,1 1-1 0 0,-1-1 1 0 0,1 1 0 0 0,0 0 0 0 0,0 1-1 0 0,6-2 22 0 0,-10 3 39 0 0,1 0-1 0 0,-1 0 0 0 0,1 0 1 0 0,0 1-1 0 0,-1-1 1 0 0,1 1-1 0 0,-1-1 0 0 0,1 1 1 0 0,0 0-1 0 0,-1 0 0 0 0,0 0 1 0 0,1 0-1 0 0,-1 0 0 0 0,0 1 1 0 0,1-1-1 0 0,-1 1 0 0 0,0-1 1 0 0,0 1-1 0 0,0 0 0 0 0,-1 0 1 0 0,1 0-1 0 0,0 0 1 0 0,-1 0-1 0 0,1 0 0 0 0,-1 1 1 0 0,0-1-1 0 0,1 0 0 0 0,-1 1 1 0 0,0-1-1 0 0,0 1 0 0 0,-1-1 1 0 0,1 1-1 0 0,-1-1 0 0 0,1 1 1 0 0,-1 0-1 0 0,0-1 0 0 0,0 1 1 0 0,0 0-39 0 0,-2 7 192 0 0,0 0 1 0 0,0 0 0 0 0,-1-1 0 0 0,-1 1-1 0 0,0 0 1 0 0,0-1 0 0 0,-1 0-1 0 0,0 0 1 0 0,0-1 0 0 0,-1 1 0 0 0,-5 5-193 0 0,-1-1 103 0 0,0 0 0 0 0,-1-1 0 0 0,-1 0 0 0 0,0-1 0 0 0,0 0 0 0 0,-6 2-103 0 0,-2-4-1366 0 0,13-7-4905 0 0,8-2-135 0 0</inkml:trace>
  <inkml:trace contextRef="#ctx0" brushRef="#br0" timeOffset="2166.793">2262 245 12672 0 0,'-6'7'1142'0'0,"-5"6"-913"0"0,5-7-96 0 0,0 1-1 0 0,1 1 1 0 0,-1-1-1 0 0,0 4-132 0 0,-23 31 1845 0 0,11-17-744 0 0,14-20-837 0 0,1 1-1 0 0,0-1 0 0 0,0 1 0 0 0,0-1 0 0 0,1 1 0 0 0,0 0 0 0 0,0 0 0 0 0,0 0 0 0 0,1 0 1 0 0,0 0-1 0 0,0 1 0 0 0,0 1-263 0 0,1-6 138 0 0,1-1-116 0 0,-1 0 0 0 0,1 0 0 0 0,0 0 0 0 0,0-1 0 0 0,-1 1-1 0 0,1 0 1 0 0,0 0 0 0 0,0 0 0 0 0,0-1 0 0 0,0 1-1 0 0,0 0 1 0 0,0-1 0 0 0,0 1 0 0 0,0-1 0 0 0,0 1 0 0 0,0-1-1 0 0,0 0 1 0 0,0 1 0 0 0,0-1 0 0 0,0 0 0 0 0,1 0 0 0 0,-1 0-1 0 0,0 1 1 0 0,0-1 0 0 0,0-1 0 0 0,0 1 0 0 0,1 0 0 0 0,-1 0-1 0 0,0 0 1 0 0,0-1 0 0 0,0 1 0 0 0,0 0 0 0 0,0-1 0 0 0,0 1-1 0 0,0-1 1 0 0,0 1 0 0 0,1-1-22 0 0,4-3-22 0 0,1 1 0 0 0,-1-1 0 0 0,0 0 0 0 0,0-1 0 0 0,2 0 22 0 0,10-12-342 0 0,0 1 0 0 0,-1-2 0 0 0,2-4 342 0 0,-15 18-26 0 0,0 0-1 0 0,1 0 0 0 0,0 0 0 0 0,-1 0 0 0 0,1 1 1 0 0,0 0-1 0 0,1 0 0 0 0,-1 0 0 0 0,0 0 0 0 0,5 0 27 0 0,-9 2 2 0 0,1 1 0 0 0,-1 0-1 0 0,0 0 1 0 0,0-1 0 0 0,0 1-1 0 0,0 0 1 0 0,0 0 0 0 0,0 0-1 0 0,0 0 1 0 0,0 0 0 0 0,0 0-1 0 0,0 1 1 0 0,0-1 0 0 0,0 0-1 0 0,0 1 1 0 0,0-1-1 0 0,0 0 1 0 0,0 1 0 0 0,0-1-1 0 0,0 1 1 0 0,0-1 0 0 0,0 1-1 0 0,-1 0 1 0 0,1-1 0 0 0,0 1-1 0 0,0 0 1 0 0,0 0-2 0 0,3 2 71 0 0,-1 0-12 0 0,0 0 0 0 0,-1 0 0 0 0,1 0-1 0 0,0 0 1 0 0,-1 0 0 0 0,0 0-1 0 0,0 0 1 0 0,0 1 0 0 0,0-1 0 0 0,0 1-1 0 0,-1 0 1 0 0,1 0 0 0 0,-1-1 0 0 0,0 1-1 0 0,0 3-58 0 0,1-2 82 0 0,-1 1-1 0 0,1-1 0 0 0,0 0 0 0 0,1 1 0 0 0,-1-1 0 0 0,2 1-81 0 0,-2-2 69 0 0,1 1-1 0 0,1-1 0 0 0,-1 1 0 0 0,0-1 0 0 0,1 0 1 0 0,0-1-1 0 0,0 1 0 0 0,0-1 0 0 0,1 1 0 0 0,-1-1 1 0 0,1 0-1 0 0,0-1 0 0 0,-1 1 0 0 0,1-1 0 0 0,0 0 1 0 0,0 0-1 0 0,1-1 0 0 0,-1 1 0 0 0,2-1-68 0 0,0 0 97 0 0,1 0-1 0 0,-1-1 0 0 0,1 1 1 0 0,0-2-1 0 0,-1 1 0 0 0,1-1 1 0 0,-1 0-1 0 0,1-1 0 0 0,-1 1 1 0 0,2-2-97 0 0,-5 2-203 0 0,0-1 0 0 0,0 0 0 0 0,0 0 0 0 0,0 0 0 0 0,-1 0 0 0 0,1 0 0 0 0,-1-1 0 0 0,3-1 203 0 0,-4 2-603 0 0,0 0 1 0 0,0 0-1 0 0,-1-1 0 0 0,1 1 0 0 0,0 0 1 0 0,-1-1-1 0 0,0 1 0 0 0,1 0 0 0 0,-1-1 1 0 0,0 0-1 0 0,0 1 0 0 0,0-1 1 0 0,0-2 602 0 0,2-10-6272 0 0</inkml:trace>
  <inkml:trace contextRef="#ctx0" brushRef="#br0" timeOffset="2466.645">2756 82 4144 0 0,'0'0'191'0'0,"0"0"447"0"0,1 2 3951 0 0,3 10-229 0 0,0 18-463 0 0,1 16-2334 0 0,2 11-427 0 0,-6-44-997 0 0,-1-1 0 0 0,0 0-1 0 0,-1 1 1 0 0,0-1 0 0 0,-1 0 0 0 0,0 1 0 0 0,-1-1 0 0 0,-1-1-1 0 0,-3 9-138 0 0,6-16-36 0 0,-1 0 0 0 0,0-1 0 0 0,0 1-1 0 0,0-1 1 0 0,0 0 0 0 0,-1 0 0 0 0,1 1-1 0 0,-1-1 1 0 0,-1 0 36 0 0,-10 8-6072 0 0,5-6-537 0 0</inkml:trace>
  <inkml:trace contextRef="#ctx0" brushRef="#br0" timeOffset="2802.608">2765 221 6448 0 0,'9'0'669'0'0,"12"3"-262"0"0,4 10 4886 0 0,-11-4-3009 0 0,-12-8-2040 0 0,1 1 0 0 0,-1 0 1 0 0,0 0-1 0 0,1 0 0 0 0,-1 1 0 0 0,0-1 1 0 0,-1 0-1 0 0,1 1 0 0 0,0-1 0 0 0,-1 1 0 0 0,1 0 1 0 0,-1-1-1 0 0,0 1 0 0 0,0 0 0 0 0,1 2-244 0 0,1 7 700 0 0,0 0 0 0 0,0 0-1 0 0,-1 4-699 0 0,-2-16 5 0 0,1 12 231 0 0,1 0 0 0 0,0 0 0 0 0,1 0 1 0 0,1 0-1 0 0,3 7-236 0 0,-4-7 406 0 0,-2-10-343 0 0,-1-1 0 0 0,0 1 0 0 0,1 0 0 0 0,0 0-1 0 0,-1 0 1 0 0,1-1 0 0 0,0 1 0 0 0,0 0 0 0 0,0-1 0 0 0,0 1 0 0 0,0-1 0 0 0,0 1 0 0 0,0-1 0 0 0,0 0 0 0 0,1 1 0 0 0,1 0-63 0 0,2 1 33 0 0,0-1-123 0 0,-4-2-246 0 0,1 0 0 0 0,-1 0 0 0 0,0 0 0 0 0,0 0 0 0 0,1 0 0 0 0,-1 0 0 0 0,0 0 0 0 0,1 0 0 0 0,-1-1 0 0 0,0 1 0 0 0,0 0 0 0 0,0-1 0 0 0,1 1 0 0 0,-1-1 0 0 0,0 1 0 0 0,0-1 0 0 0,0 0 0 0 0,0 0 1 0 0,0 0 335 0 0,1 1-1466 0 0,4-4-5242 0 0</inkml:trace>
  <inkml:trace contextRef="#ctx0" brushRef="#br0" timeOffset="2803.608">3056 132 14656 0 0,'0'0'670'0'0,"0"0"-12"0"0,0 0-389 0 0,0 0-82 0 0,0 0 6 0 0,0 0 5 0 0,14 11 2 0 0,-2 5-159 0 0,-10-13-360 0 0,0 0 0 0 0,0 0 0 0 0,1 0 0 0 0,-1 0-1 0 0,1 0 1 0 0,-1 0 0 0 0,1-1 0 0 0,0 1 0 0 0,2 0 319 0 0,4 2-1528 0 0,0 0-8 0 0</inkml:trace>
  <inkml:trace contextRef="#ctx0" brushRef="#br0" timeOffset="3394.305">3442 188 3224 0 0,'-7'-3'288'0'0,"-1"2"950"0"0,0 0 0 0 0,0 0 0 0 0,0 1 1 0 0,0 0-1 0 0,0 1 0 0 0,0 0 0 0 0,0 0 1 0 0,-1 1-1239 0 0,-21 4 1123 0 0,7 0-641 0 0,1 1 0 0 0,0 1 0 0 0,0 1 0 0 0,0 1 0 0 0,1 1 0 0 0,1 1 0 0 0,0 0 0 0 0,1 2 0 0 0,-7 5-482 0 0,22-14 50 0 0,-1 0 0 0 0,1 0 0 0 0,0 0 0 0 0,0 1 0 0 0,1 0-50 0 0,-1-1 14 0 0,4-4-11 0 0,-1-1 0 0 0,1 0 0 0 0,0 1 0 0 0,-1 0 0 0 0,1-1 0 0 0,0 1 0 0 0,-1-1 0 0 0,1 1 0 0 0,0-1 0 0 0,0 1 0 0 0,0-1 0 0 0,0 1 0 0 0,0 0 0 0 0,-1-1 0 0 0,1 1 0 0 0,0-1 0 0 0,0 1 0 0 0,0 0 0 0 0,1-1 0 0 0,-1 1-3 0 0,2 1 50 0 0,-1 0-30 0 0,0-1-1 0 0,0 1 1 0 0,0-1 0 0 0,0 0 0 0 0,0 0 0 0 0,0 1 0 0 0,0-1-1 0 0,0 0 1 0 0,1 0 0 0 0,-1 0 0 0 0,0 0 0 0 0,1-1-1 0 0,-1 1 1 0 0,1 0 0 0 0,-1 0 0 0 0,1-1 0 0 0,-1 1 0 0 0,1-1-1 0 0,-1 0 1 0 0,1 1 0 0 0,0-1 0 0 0,-1 0 0 0 0,1 0 0 0 0,0 0-1 0 0,-1 0 1 0 0,1 0-20 0 0,5 0 55 0 0,-1-1-1 0 0,0 1 1 0 0,0-1-1 0 0,0-1 1 0 0,0 1-1 0 0,2-2-54 0 0,20-6-225 0 0,1-2 0 0 0,-1-1-1 0 0,18-11 226 0 0,-19 8-148 0 0,-3 1 85 0 0,1 0 0 0 0,0 2-1 0 0,9-2 64 0 0,-27 11-3 0 0,1 0 0 0 0,0 1 0 0 0,0 0 0 0 0,1 1-1 0 0,-1 0 1 0 0,0 0 0 0 0,0 0 0 0 0,1 1-1 0 0,-1 1 1 0 0,0-1 0 0 0,1 1 0 0 0,-1 1-1 0 0,3 0 4 0 0,-8-1 8 0 0,0 1 0 0 0,0-1 0 0 0,0 1 0 0 0,0-1-1 0 0,-1 1 1 0 0,1 0 0 0 0,0 0 0 0 0,-1 0 0 0 0,1 0-1 0 0,-1 1 1 0 0,0-1 0 0 0,0 1 0 0 0,0-1 0 0 0,0 1-1 0 0,0 0 1 0 0,0 0 0 0 0,0 1-8 0 0,0 2 47 0 0,1-1 0 0 0,-1 1 0 0 0,0-1 0 0 0,0 1 0 0 0,-1 0 0 0 0,0 0 0 0 0,0-1 0 0 0,0 1 0 0 0,-1 4-47 0 0,0-2 114 0 0,0 0-1 0 0,-1 1 0 0 0,0-1 0 0 0,-1 0 0 0 0,0 0 1 0 0,0 0-1 0 0,-1 0 0 0 0,0-1 0 0 0,0 1 0 0 0,-2 2-113 0 0,3-5 90 0 0,-1 0-1 0 0,0 0 0 0 0,-1-1 0 0 0,1 1 1 0 0,-1-1-1 0 0,-4 5-89 0 0,7-8 25 0 0,0 0 1 0 0,-1 1-1 0 0,1-1 1 0 0,-1 0-1 0 0,1 0 1 0 0,-1 0-1 0 0,0 0 1 0 0,0 0-1 0 0,1 0 1 0 0,-1-1-1 0 0,0 1 1 0 0,0-1-1 0 0,0 1 0 0 0,1-1 1 0 0,-1 1-1 0 0,0-1 1 0 0,0 0-1 0 0,0 0 1 0 0,0 0-1 0 0,0 0 1 0 0,0 0-1 0 0,-1-1-25 0 0,3 1 5 0 0,-1 0 0 0 0,1 0-1 0 0,-1 0 1 0 0,1 0 0 0 0,0 0-1 0 0,-1 0 1 0 0,1 0 0 0 0,-1-1 0 0 0,1 1-1 0 0,0 0 1 0 0,-1 0 0 0 0,1 0-1 0 0,0-1 1 0 0,-1 1 0 0 0,1 0-1 0 0,0 0 1 0 0,-1-1 0 0 0,1 1-1 0 0,0 0 1 0 0,0-1 0 0 0,-1 1 0 0 0,1 0-1 0 0,0-1 1 0 0,0 1 0 0 0,-1 0-1 0 0,1-1 1 0 0,0 1 0 0 0,0 0-1 0 0,0-1 1 0 0,0 1 0 0 0,0-1-1 0 0,0 1 1 0 0,0 0 0 0 0,0-1 0 0 0,0 1-1 0 0,0-1 1 0 0,0 1-5 0 0,0-1 14 0 0,-1-2-104 0 0,1 0 0 0 0,-1 0 0 0 0,1 0 0 0 0,0 0 0 0 0,0 0-1 0 0,0 0 1 0 0,1 0 0 0 0,-1 0 0 0 0,1 0 0 0 0,0 0 0 0 0,-1 0-1 0 0,1 0 1 0 0,0 0 0 0 0,1 0 0 0 0,-1 1 0 0 0,1-1 0 0 0,-1 0 0 0 0,1 1-1 0 0,0-1 91 0 0,7-10-589 0 0,0 1 0 0 0,1 0-1 0 0,2-1 590 0 0,5-4-87 0 0,0 1 0 0 0,1 1 0 0 0,0 0 0 0 0,1 2 0 0 0,1 0-1 0 0,8-3 88 0 0,-23 13 43 0 0,1 1 0 0 0,0-1 0 0 0,0 1 0 0 0,0 0 0 0 0,0 0 0 0 0,1 1 0 0 0,-1-1-1 0 0,0 2 1 0 0,1-1 0 0 0,-1 1 0 0 0,1 0 0 0 0,-1 0 0 0 0,3 1-43 0 0,-4-1 76 0 0,0 1 0 0 0,-1 0 0 0 0,1 0 0 0 0,-1 1-1 0 0,1-1 1 0 0,-1 1 0 0 0,0 0 0 0 0,0 0 0 0 0,0 1 0 0 0,0-1 0 0 0,0 1 0 0 0,0 0 0 0 0,-1 0 0 0 0,1 0 0 0 0,-1 1 0 0 0,0-1-1 0 0,0 1 1 0 0,2 2-76 0 0,14 21 225 0 0,-4-6 38 0 0,-1 0-1 0 0,-1 1 0 0 0,3 8-262 0 0,1 2 227 0 0,-11-22-138 0 0,-1 0-1 0 0,0 1 0 0 0,3 8-88 0 0,-3-4-15 0 0,-3-12-210 0 0,-1 0 0 0 0,0 0-1 0 0,0 0 1 0 0,0 0 0 0 0,-1 0 0 0 0,1 1-1 0 0,-1-1 1 0 0,0 1 225 0 0,0 2-2043 0 0</inkml:trace>
  <inkml:trace contextRef="#ctx0" brushRef="#br0" timeOffset="6023.81">4119 559 10592 0 0,'-2'-1'233'0'0,"1"0"0"0"0,0 1 1 0 0,-1-1-1 0 0,1 0 0 0 0,0 1 0 0 0,-1-1 1 0 0,1 1-1 0 0,-1 0 0 0 0,1-1 1 0 0,0 1-1 0 0,-1 0 0 0 0,1 0 0 0 0,-1 0 1 0 0,1 0-1 0 0,-1 0 0 0 0,1 0 1 0 0,-1 0-1 0 0,1 0 0 0 0,-1 1 0 0 0,1-1 1 0 0,-1 0-1 0 0,1 1 0 0 0,0 0 1 0 0,-1-1-1 0 0,1 1 0 0 0,0 0 0 0 0,0-1 1 0 0,-1 1-1 0 0,1 0 0 0 0,0 0 1 0 0,0 0-1 0 0,0 0 0 0 0,-1 1-233 0 0,-34 30 2896 0 0,17-14-2903 0 0,1 0-1 0 0,0 2 0 0 0,-3 6 8 0 0,-57 68-1380 0 0,56-69 908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50:05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1 369 11024 0 0,'1'-1'505'0'0,"14"-7"122"0"0,-12 7-617 0 0,1-1-1 0 0,0 0 1 0 0,-1 0 0 0 0,1 0-1 0 0,-1-1 1 0 0,0 1 0 0 0,1-1-10 0 0,49-38 1880 0 0,-39 27-1207 0 0,-10 11-499 0 0,0 0 1 0 0,0 0 0 0 0,-1-1 0 0 0,1 1 0 0 0,-1-1-1 0 0,0 0 1 0 0,0 0 0 0 0,-1 0 0 0 0,1 0 0 0 0,-1 0-1 0 0,0-1 1 0 0,2-3-175 0 0,-2 1 140 0 0,-1 0 1 0 0,2 0-1 0 0,-1 0 0 0 0,1 0 0 0 0,2-2-140 0 0,-1-2 83 0 0,0 1 0 0 0,-1-1 0 0 0,0 1 0 0 0,1-11-83 0 0,0 2 51 0 0,-3 12-29 0 0,0 1 1 0 0,-1 0-1 0 0,0-1 0 0 0,0 1 0 0 0,0-1 1 0 0,-1-1-23 0 0,0-14 145 0 0,1 20-112 0 0,0 0 0 0 0,-1 0 1 0 0,1 0-1 0 0,-1 0 0 0 0,1 0 1 0 0,-1 0-1 0 0,0 0 0 0 0,0 0 1 0 0,0 0-1 0 0,0 1 0 0 0,0-1 0 0 0,0 0 1 0 0,0 1-1 0 0,-1-1 0 0 0,0 0-33 0 0,2 1 23 0 0,-1 0-1 0 0,0 0 0 0 0,0 1 1 0 0,0-1-1 0 0,0 0 0 0 0,1 1 1 0 0,-1-1-1 0 0,0 1 0 0 0,0-1 1 0 0,0 1-1 0 0,0-1 0 0 0,0 1 0 0 0,-1-1 1 0 0,1 1-1 0 0,0 0 0 0 0,0 0 1 0 0,0 0-1 0 0,0-1 0 0 0,0 1 1 0 0,0 0-1 0 0,0 0 0 0 0,-1 1 1 0 0,1-1-1 0 0,0 0 0 0 0,0 0 1 0 0,0 0-1 0 0,0 1 0 0 0,0-1 0 0 0,0 1-22 0 0,-3 1 20 0 0,0 0-1 0 0,1 1 0 0 0,-1 0 0 0 0,1-1 0 0 0,0 1 0 0 0,0 1 0 0 0,0-1 1 0 0,0 0-1 0 0,1 1 0 0 0,-1-1 0 0 0,1 1 0 0 0,0 0 0 0 0,0 0 0 0 0,0 0 0 0 0,0 2-18 0 0,-4 11 5 0 0,0 1 0 0 0,2 0 0 0 0,-1 3-6 0 0,0 4 10 0 0,-7 26 340 0 0,3 2 0 0 0,-2 41-350 0 0,5-62 178 0 0,5-27-138 0 0,-1 0 0 0 0,1 0-1 0 0,0 1 1 0 0,1-1 0 0 0,-1 0 0 0 0,1 0 0 0 0,0 1-1 0 0,1 2-39 0 0,6 57 690 0 0,-7-62-644 0 0,1 0 0 0 0,0 1 0 0 0,0-1 0 0 0,1 1 0 0 0,-1-1 0 0 0,1 0 0 0 0,-1 0 0 0 0,1 0 1 0 0,0 0-1 0 0,0 0 0 0 0,0 0 0 0 0,1-1 0 0 0,-1 1 0 0 0,0-1 0 0 0,1 1 0 0 0,0-1 0 0 0,0 0 0 0 0,0 0 0 0 0,0 0-46 0 0,2 0 36 0 0,-1 0 0 0 0,0 0 0 0 0,1-1 0 0 0,0 1 1 0 0,-1-1-1 0 0,1 0 0 0 0,0 0 0 0 0,0-1 0 0 0,-1 0 0 0 0,1 1 0 0 0,0-2 0 0 0,0 1 0 0 0,2-1-36 0 0,10-2 95 0 0,0 0 1 0 0,-1-1 0 0 0,0-1 0 0 0,0-1-1 0 0,7-3-95 0 0,-14 4 51 0 0,0-1 0 0 0,0 0 0 0 0,0 0-1 0 0,1-3-50 0 0,14-9 77 0 0,-15 10-15 0 0,-1 1 0 0 0,1-1-1 0 0,-2-1 1 0 0,1 0 0 0 0,-1 0 0 0 0,0 0-1 0 0,3-8-61 0 0,1-5 18 0 0,1-3-20 0 0,-12 25 2 0 0,1 0-1 0 0,-1-1 1 0 0,1 0-1 0 0,-1 1 0 0 0,0-1 1 0 0,1 1-1 0 0,-1-1 1 0 0,0 1-1 0 0,1-1 0 0 0,-1 0 1 0 0,0 1-1 0 0,0-1 1 0 0,0 0-1 0 0,1 1 1 0 0,-1-1-1 0 0,0 0 0 0 0,0 1 1 0 0,0-1-1 0 0,0 0 1 0 0,0 1-1 0 0,0-1 0 0 0,-1 0 1 0 0,1 1-1 0 0,0-1 1 0 0,0 1-1 0 0,0-1 1 0 0,-1 0-1 0 0,1 1 0 0 0,0-1 1 0 0,0 0-1 0 0,-1 1 1 0 0,1-1-1 0 0,-1 1 0 0 0,1-1 1 0 0,0 1-1 0 0,-1-1 1 0 0,1 1-1 0 0,-1-1 0 0 0,1 1 1 0 0,-1 0-1 0 0,0-1 1 0 0,-1 0-22 0 0,0 0 1 0 0,-1 0-1 0 0,1 0 0 0 0,0 0 0 0 0,-1 0 0 0 0,1 0 1 0 0,-1 1-1 0 0,1 0 0 0 0,-1-1 0 0 0,1 1 0 0 0,-2 0 22 0 0,-3 0-24 0 0,0 1-1 0 0,0 0 1 0 0,0 1-1 0 0,0-1 0 0 0,0 1 1 0 0,0 1-1 0 0,1-1 1 0 0,-1 1-1 0 0,1 0 0 0 0,0 1 1 0 0,0 0-1 0 0,0-1 1 0 0,-3 4 24 0 0,3-2-8 0 0,0 0 1 0 0,0 0-1 0 0,0 1 0 0 0,1 0 1 0 0,0 0-1 0 0,0 0 1 0 0,0 1-1 0 0,1-1 0 0 0,0 1 1 0 0,1 0-1 0 0,-1 0 1 0 0,0 3 7 0 0,4-7-5 0 0,-1-1-1 0 0,0 1 1 0 0,1 0 0 0 0,-1 0 0 0 0,1 0 0 0 0,0 0 0 0 0,0 0 0 0 0,0 0 0 0 0,0 0 0 0 0,1 0-1 0 0,-1 0 1 0 0,1 0 0 0 0,0 0 0 0 0,0 0 0 0 0,0-1 0 0 0,0 1 0 0 0,0 0 0 0 0,0-1 0 0 0,1 1 0 0 0,0-1-1 0 0,-1 1 1 0 0,1-1 0 0 0,2 2 5 0 0,5 3-13 0 0,0-2-1 0 0,1 1 1 0 0,-1-1-1 0 0,1-1 1 0 0,0 1-1 0 0,1-2 1 0 0,-1 1-1 0 0,1-2 0 0 0,-1 1 1 0 0,1-2 13 0 0,26 4 368 0 0,-1-1 0 0 0,12-2-368 0 0,-40-2 61 0 0,60 0-2005 0 0,15-4 1944 0 0,-48 2-1523 0 0,8-2-744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50:0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3680 0 0,'0'0'284'0'0,"0"0"161"0"0,0 0 1374 0 0,0 0 621 0 0,0 0 120 0 0,0 0-278 0 0,0 0-1278 0 0,0 0-562 0 0,0 0-112 0 0,0 0 22 0 0,1 2 160 0 0,4 10-79 0 0,-1 0-1 0 0,-1 0 1 0 0,1 0 0 0 0,-2 0-1 0 0,0 0 1 0 0,0 1-1 0 0,-1 0 1 0 0,-1-1 0 0 0,0 1-1 0 0,0-1 1 0 0,-2 5-433 0 0,-21 103 1424 0 0,-35 110-1424 0 0,56-222 20 0 0,2-5-4 0 0,-1 0 1 0 0,0 0 0 0 0,0 0-1 0 0,0-1 1 0 0,0 1 0 0 0,0 0-1 0 0,-1 0 1 0 0,0 0-17 0 0,2-2 69 0 0,0-1 5 0 0,0 0 16 0 0,0 0 6 0 0,3-8 96 0 0,4-12-97 0 0,11-30-809 0 0,3-1 714 0 0,-13 35-244 0 0,0 1 0 0 0,0-1 0 0 0,2 2 0 0 0,0-1-1 0 0,3-2 245 0 0,-10 14-22 0 0,0-1-1 0 0,1 1 0 0 0,0 0 0 0 0,0-1 1 0 0,0 2-1 0 0,0-1 0 0 0,0 0 0 0 0,0 1 1 0 0,1 0-1 0 0,-1 0 0 0 0,1 0 0 0 0,0 1 1 0 0,-1-1-1 0 0,1 1 0 0 0,4 0 23 0 0,-8 0 0 0 0,-1 1-1 0 0,1 0 1 0 0,0 0-1 0 0,0 0 1 0 0,0-1-1 0 0,0 1 1 0 0,0 0-1 0 0,0 0 1 0 0,0 0-1 0 0,0 0 1 0 0,0 1-1 0 0,0-1 1 0 0,0 0-1 0 0,0 0 1 0 0,0 1-1 0 0,-1-1 1 0 0,1 0-1 0 0,0 1 0 0 0,0-1 1 0 0,0 1-1 0 0,0-1 1 0 0,-1 1-1 0 0,1-1 1 0 0,0 1-1 0 0,-1 0 1 0 0,1-1 0 0 0,2 3-8 0 0,0-1 37 0 0,1 1 0 0 0,0 0 1 0 0,-1 0-1 0 0,1 0 0 0 0,-1 0 1 0 0,0 0-1 0 0,0 1 0 0 0,-1 0 1 0 0,1-1-1 0 0,-1 1 0 0 0,1 0 1 0 0,-1 0-1 0 0,0 0 0 0 0,-1 1 1 0 0,1-1-1 0 0,-1 0 0 0 0,0 1 1 0 0,0-1-1 0 0,0 1 0 0 0,0-1 1 0 0,-1 1-1 0 0,0 1-29 0 0,0 6 94 0 0,-1 0-1 0 0,0 1 1 0 0,0-1 0 0 0,-2 0-1 0 0,1 0 1 0 0,-2 0-1 0 0,1 0 1 0 0,-2 0 0 0 0,-3 6-94 0 0,1 4 83 0 0,7-19-74 0 0,-1 0 1 0 0,1 0 0 0 0,-1-1-1 0 0,0 1 1 0 0,0 0-1 0 0,0-1 1 0 0,0 1 0 0 0,-1 1-10 0 0,1-3-68 0 0,0 0 0 0 0,0 0 0 0 0,1 0 0 0 0,-1 0 0 0 0,0 0 1 0 0,1 1-1 0 0,-1-1 0 0 0,1 0 0 0 0,-1 0 0 0 0,1 1 0 0 0,0-1 0 0 0,0 0 1 0 0,0 1-1 0 0,-1-1 0 0 0,1 0 0 0 0,0 1 0 0 0,1-1 0 0 0,-1 1 0 0 0,0 0 68 0 0,1-1-813 0 0,5 1-2387 0 0,3-2 626 0 0</inkml:trace>
  <inkml:trace contextRef="#ctx0" brushRef="#br0" timeOffset="284.431">518 300 4144 0 0,'0'0'319'0'0,"-6"3"234"0"0,1-1 874 0 0,0 0-1 0 0,1 1 1 0 0,-1-1 0 0 0,1 1 0 0 0,-1-1-1 0 0,1 2 1 0 0,0-1 0 0 0,0 1-1427 0 0,-1 0 462 0 0,1 0 1 0 0,0 1 0 0 0,0 0-1 0 0,0 0 1 0 0,1 0 0 0 0,-1 2-463 0 0,-2 5 75 0 0,0 1 1 0 0,1 0-1 0 0,0 0 1 0 0,1 0-1 0 0,-1 10-75 0 0,5-18 31 0 0,0-1-1 0 0,0 1 1 0 0,1 0-1 0 0,-1 0 0 0 0,1-1 1 0 0,0 1-1 0 0,0 0 1 0 0,1-1-1 0 0,-1 1 0 0 0,1-1 1 0 0,0 1-1 0 0,1-1 1 0 0,-1 0-1 0 0,0 0 0 0 0,1 0-30 0 0,-1-3 8 0 0,0 1-1 0 0,0-1 1 0 0,0 0-1 0 0,0 0 0 0 0,1 0 1 0 0,-1 0-1 0 0,0 0 1 0 0,0 0-1 0 0,2 0-7 0 0,-1-1 35 0 0,1 0-1 0 0,0 0 1 0 0,-1 0 0 0 0,1 0-1 0 0,-1-1 1 0 0,1 1 0 0 0,0-1-1 0 0,-1 0 1 0 0,1 0 0 0 0,-1 0-1 0 0,0-1 1 0 0,1 1 0 0 0,-1-1-1 0 0,0 0 1 0 0,0 0 0 0 0,0 0-1 0 0,0 0 1 0 0,0 0 0 0 0,-1-1-1 0 0,1 1 1 0 0,-1-1 0 0 0,1 0-1 0 0,0-2-34 0 0,4-3 46 0 0,-6 7-39 0 0,0 0-1 0 0,0 0 1 0 0,0 0 0 0 0,0 0 0 0 0,0 0 0 0 0,0-1 0 0 0,0 1 0 0 0,-1 0 0 0 0,1-1-1 0 0,0 1 1 0 0,-1-1 0 0 0,1 1 0 0 0,-1 0 0 0 0,0-1 0 0 0,1 1 0 0 0,-1-1 0 0 0,0 1-1 0 0,0-1 1 0 0,0 0-7 0 0,0-11 95 0 0,1 11-81 0 0,-1-1 0 0 0,0 1 0 0 0,0-1 0 0 0,0 1 0 0 0,0-1 0 0 0,-1 1 0 0 0,1-1 0 0 0,-1 1 0 0 0,1 0 0 0 0,-2-3-14 0 0,0 1 21 0 0,0-2-16 0 0,0 1 1 0 0,-1-1-1 0 0,1 0 1 0 0,-1 1-1 0 0,-1 0 0 0 0,1 0 1 0 0,-1 0-1 0 0,0 0 0 0 0,-2-2-5 0 0,2 4-105 0 0,1-1 0 0 0,0 0 0 0 0,0 0 0 0 0,0 0 0 0 0,0 0 0 0 0,1 0-1 0 0,-1-1 106 0 0,3 4-376 0 0,0-4-2004 0 0,0 4 169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50:02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69 5064 0 0,'0'0'389'0'0,"0"0"187"0"0,0 0 1711 0 0,-1 1 2471 0 0,-7 9-417 0 0,-5 25-2815 0 0,9-25-1125 0 0,0-1 1 0 0,0 1-1 0 0,1 0 1 0 0,0 1-402 0 0,-4 9 458 0 0,-1 6-97 0 0,1 1-1 0 0,2-1 1 0 0,0 3-361 0 0,3-11 10 0 0,-5 19 108 0 0,5-28-87 0 0,1 0-1 0 0,0-1 1 0 0,0 1-1 0 0,1 1-30 0 0,-5 32 6 0 0,2-14 2 0 0,-3 8-137 0 0,5-34-173 0 0,-1 7 136 0 0,2-1-2927 0 0,-8-6-1448 0 0,-5-5 1986 0 0,2-5-18 0 0</inkml:trace>
  <inkml:trace contextRef="#ctx0" brushRef="#br0" timeOffset="278.948">1 202 12896 0 0,'0'0'997'0'0,"0"0"-546"0"0,0 0 146 0 0,3 7 886 0 0,0-4-1409 0 0,-1 1 0 0 0,1-1 1 0 0,0-1-1 0 0,0 1 0 0 0,0 0 1 0 0,1-1-1 0 0,-1 0 0 0 0,0 1 1 0 0,1-1-1 0 0,0-1 1 0 0,-1 1-1 0 0,1 0 0 0 0,3 0-74 0 0,0 0 214 0 0,-1 0 0 0 0,1-1 0 0 0,0 0 1 0 0,0 0-1 0 0,0 0 0 0 0,0-1 0 0 0,5 0-214 0 0,-1-1 155 0 0,-1-1 0 0 0,1 0 1 0 0,0 0-1 0 0,-1-1 0 0 0,5-2-155 0 0,-7 2-1005 0 0,0 0 0 0 0,0-1 0 0 0,-1 0 0 0 0,3-3 1005 0 0,2-1-2229 0 0</inkml:trace>
  <inkml:trace contextRef="#ctx0" brushRef="#br0" timeOffset="563.192">353 4 3224 0 0,'0'0'143'0'0,"0"0"-3"0"0,3-1 262 0 0,-3 0-66 0 0,0 1 0 0 0,1 0 0 0 0,-1 0 0 0 0,0-1 0 0 0,1 1 0 0 0,-1 0 0 0 0,1 0 1 0 0,-1 0-1 0 0,0 0 0 0 0,1 0 0 0 0,-1-1 0 0 0,1 1 0 0 0,-1 0 0 0 0,0 0 0 0 0,1 0 0 0 0,-1 0 0 0 0,1 0 0 0 0,-1 0 0 0 0,1 0 0 0 0,-1 1 0 0 0,0-1 0 0 0,1 0 0 0 0,-1 0 0 0 0,1 0 0 0 0,-1 0 0 0 0,0 0 0 0 0,1 1 0 0 0,-1-1 0 0 0,0 0 0 0 0,1 0 0 0 0,-1 1-336 0 0,1 0 260 0 0,0 0-1 0 0,0 0 0 0 0,0 0 0 0 0,0 0 0 0 0,0 0 0 0 0,-1 1 0 0 0,1-1 0 0 0,0 0 0 0 0,-1 1 0 0 0,1 0-259 0 0,1 2 163 0 0,-1 1 0 0 0,0 0 0 0 0,0-1 0 0 0,0 1 0 0 0,-1 0 0 0 0,1 0-163 0 0,-1 41 1644 0 0,-3 1 0 0 0,-3 17-1644 0 0,3-45 212 0 0,-3 20 248 0 0,-7 24 66 0 0,3-10-429 0 0,0-18 276 0 0,-10 21-373 0 0,20-56 4 0 0,-1 2 71 0 0,1-2-6 0 0,0 0-3 0 0,1-3-57 0 0,-1 1 1 0 0,1-1 0 0 0,0 1 0 0 0,0-1 0 0 0,0 1-1 0 0,0-1 1 0 0,1-1-10 0 0,3-8-87 0 0,6-19-459 0 0,12-26 546 0 0,-18 48-90 0 0,0-1 0 0 0,1 1 1 0 0,0 0-1 0 0,0 0 0 0 0,0 0 0 0 0,1 1 0 0 0,5-4 90 0 0,-9 9-11 0 0,0 1 0 0 0,0-1 0 0 0,0 1 0 0 0,0 0 0 0 0,0 0-1 0 0,0 0 1 0 0,1 0 0 0 0,-1 1 0 0 0,3-2 11 0 0,-4 3-2 0 0,-1 0 1 0 0,1 0-1 0 0,-1-1 1 0 0,1 1-1 0 0,-1 0 1 0 0,1 0-1 0 0,-1 1 0 0 0,1-1 1 0 0,-1 0-1 0 0,1 0 1 0 0,0 1-1 0 0,-1-1 0 0 0,0 1 1 0 0,1-1-1 0 0,-1 1 1 0 0,1 0-1 0 0,-1 0 0 0 0,0-1 1 0 0,1 1-1 0 0,-1 0 1 0 0,0 0-1 0 0,0 0 0 0 0,0 0 1 0 0,0 1-1 0 0,0-1 1 0 0,0 0-1 0 0,0 0 1 0 0,0 1-1 0 0,0-1 0 0 0,0 1 2 0 0,1 3 63 0 0,0 0-1 0 0,-1 1 1 0 0,1-1-1 0 0,-1 0 1 0 0,0 1-1 0 0,-1 0 1 0 0,1-1-1 0 0,-1 3-62 0 0,-2 26 504 0 0,-3 17-504 0 0,2-16 203 0 0,0 18-203 0 0,3-52-21 0 0,0 0-1 0 0,0 1 1 0 0,0-1 0 0 0,0 1-1 0 0,1-1 1 0 0,-1 0 0 0 0,0 1-1 0 0,1-1 1 0 0,-1 0 0 0 0,1 1 21 0 0,0-1-158 0 0,-1-1-203 0 0,0 0-846 0 0,5 0-2959 0 0,1-3-2171 0 0</inkml:trace>
  <inkml:trace contextRef="#ctx0" brushRef="#br0" timeOffset="861.125">693 227 3224 0 0,'0'0'143'0'0,"7"0"1892"0"0,-3 0 2044 0 0,-3 1-3553 0 0,1-1-1 0 0,-1 1 1 0 0,1-1 0 0 0,-1 1-1 0 0,1 0 1 0 0,-1 0-1 0 0,1-1 1 0 0,-1 1 0 0 0,0 0-1 0 0,1 0 1 0 0,-1 0 0 0 0,0 1-1 0 0,0-1 1 0 0,0 0 0 0 0,1 1-526 0 0,-1 1 393 0 0,1-1 0 0 0,-1 0 0 0 0,0 1 0 0 0,0-1 1 0 0,0 1-1 0 0,0-1 0 0 0,-1 1 0 0 0,1 0 0 0 0,0 1-393 0 0,0 7 353 0 0,-1 0 0 0 0,0 0 0 0 0,-1 1 0 0 0,-1 6-353 0 0,1-1 683 0 0,-2 8-465 0 0,-2 0 0 0 0,0-1 0 0 0,-1 1 0 0 0,-6 11-218 0 0,10-23 176 0 0,2-12-166 0 0,0-1-330 0 0,0 0-140 0 0,0 0-27 0 0,0 0-229 0 0,2-6-2977 0 0,1-4 1560 0 0</inkml:trace>
  <inkml:trace contextRef="#ctx0" brushRef="#br0" timeOffset="1129.732">830 97 6912 0 0,'0'0'304'0'0,"0"0"64"0"0,0 0-296 0 0,0 0-72 0 0,0 0 0 0 0,0 0 0 0 0,0 0 984 0 0,0 0 176 0 0,0 0 40 0 0,0 0-5488 0 0</inkml:trace>
  <inkml:trace contextRef="#ctx0" brushRef="#br0" timeOffset="1446.538">1117 99 14280 0 0,'-5'0'243'0'0,"0"1"0"0"0,-1 0 0 0 0,1 0 0 0 0,0 0 0 0 0,0 1 0 0 0,0 0 0 0 0,0 0 0 0 0,0 0-243 0 0,-38 21 1368 0 0,36-19-871 0 0,-3 1-199 0 0,0 1-1 0 0,0 1 1 0 0,1 0 0 0 0,0 0 0 0 0,1 0 0 0 0,-1 2-1 0 0,-1 2-297 0 0,7-8 18 0 0,0 0 0 0 0,1 1-1 0 0,0-1 1 0 0,-1 1 0 0 0,1 0-1 0 0,1 0 1 0 0,-1 0-1 0 0,0 0 1 0 0,1 0 0 0 0,0 0-1 0 0,0 0 1 0 0,0 1-1 0 0,1-1 1 0 0,-1 0 0 0 0,1 0-1 0 0,0 1 1 0 0,0-1 0 0 0,0 0-1 0 0,1 1 1 0 0,0-1-1 0 0,0 0-17 0 0,0 0 9 0 0,0 0 0 0 0,1 0 0 0 0,0-1 0 0 0,0 1 0 0 0,0-1 0 0 0,0 1 0 0 0,0-1 0 0 0,1 0 0 0 0,0 0 0 0 0,-1 0 0 0 0,1 0 0 0 0,0 0 0 0 0,3 2-9 0 0,7 4 36 0 0,1 0 1 0 0,13 7-37 0 0,10 1 10 0 0,-25-12 22 0 0,1 0 0 0 0,8 7-32 0 0,-3-4 11 0 0,-16-8 53 0 0,-2 0 56 0 0,-1 2-61 0 0,1 0 0 0 0,0 0 0 0 0,-1-1 0 0 0,0 1 0 0 0,1 0 0 0 0,-1 0 0 0 0,0 0 0 0 0,0-1 0 0 0,0 1 0 0 0,0-1 0 0 0,0 1 0 0 0,0 0 0 0 0,-1-1 0 0 0,1 0 0 0 0,0 1 0 0 0,-1-1 0 0 0,1 0 0 0 0,-1 0 0 0 0,1 0 0 0 0,-1 0 0 0 0,0 0 0 0 0,-1 1-59 0 0,-8 3 129 0 0,0 0 1 0 0,0 0 0 0 0,-4 0-130 0 0,5-1 76 0 0,-9 3-201 0 0,-22 8 71 0 0,14-11-3279 0 0,20-5-1540 0 0,1 0-1339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50:1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233 553 7832 0 0,'0'0'602'0'0,"1"-2"-395"0"0,1-4 104 0 0,-1 4 1181 0 0,-1 2 506 0 0,-2-1 1779 0 0,-6-5-2757 0 0,7 5-945 0 0,-1 0-1 0 0,0 1 0 0 0,0 0 0 0 0,0-1 0 0 0,0 1 0 0 0,0 0 0 0 0,0 0 0 0 0,0 0 0 0 0,0 0 0 0 0,0 0 0 0 0,0 0 0 0 0,1 0 0 0 0,-1 1 0 0 0,0-1 0 0 0,0 1-74 0 0,-31 8 713 0 0,20-3-440 0 0,1-1 0 0 0,0 2-1 0 0,0-1 1 0 0,0 2-1 0 0,1-1 1 0 0,-10 9-273 0 0,14-9 64 0 0,0-1-1 0 0,0 1 1 0 0,0 1-1 0 0,1-1 1 0 0,0 1 0 0 0,0 0-1 0 0,1 1 1 0 0,0 0-1 0 0,-4 8-63 0 0,8-15 8 0 0,1 0-1 0 0,-1 1 1 0 0,0-1 0 0 0,0 0-1 0 0,1 0 1 0 0,0 1-1 0 0,-1-1 1 0 0,1 0-1 0 0,0 0 1 0 0,0 1 0 0 0,0-1-1 0 0,0 0 1 0 0,1 1-1 0 0,-1-1 1 0 0,0 0-1 0 0,1 1 1 0 0,0-1 0 0 0,0 0-1 0 0,-1 0 1 0 0,1 0-1 0 0,2 2-7 0 0,-2-2 13 0 0,1 0-1 0 0,0 0 1 0 0,0 0 0 0 0,0 0-1 0 0,0-1 1 0 0,0 1 0 0 0,0-1-1 0 0,1 1 1 0 0,-1-1-1 0 0,0 0 1 0 0,1 0 0 0 0,-1 0-1 0 0,1 0 1 0 0,-1 0 0 0 0,1-1-1 0 0,0 1 1 0 0,-1-1-1 0 0,1 0 1 0 0,1 1-13 0 0,5 0 20 0 0,-1-1 0 0 0,1 0 0 0 0,0 0-1 0 0,-1-1 1 0 0,1 1 0 0 0,0-2 0 0 0,-1 0 0 0 0,1 0 0 0 0,-1 0-1 0 0,0-1 1 0 0,0 0 0 0 0,0-1 0 0 0,0 1 0 0 0,0-2 0 0 0,-1 1 0 0 0,0-1-1 0 0,0 0 1 0 0,0-1 0 0 0,-1 1 0 0 0,1-1 0 0 0,-1-1 0 0 0,-1 1-1 0 0,1-1 1 0 0,-1 0 0 0 0,0 0 0 0 0,0-2-20 0 0,5-11-92 0 0,0-2 0 0 0,-2 1 0 0 0,0-1 1 0 0,-1 0-1 0 0,-2-1 0 0 0,0 1 0 0 0,-1-1 0 0 0,-1 0 0 0 0,-1-16 92 0 0,-1 24 0 0 0,0-1 0 0 0,0 0 0 0 0,-1 0 0 0 0,-1 0 0 0 0,0 1 0 0 0,-3-11 0 0 0,2 21 11 0 0,2 4 46 0 0,0 1 29 0 0,-12 14 104 0 0,5-2-183 0 0,2 0 0 0 0,0 1 0 0 0,0 0 0 0 0,1 0 0 0 0,1 1 0 0 0,0-1 0 0 0,1 1 0 0 0,0-1 0 0 0,1 1 0 0 0,1 0 0 0 0,0-1 0 0 0,1 1 0 0 0,0 0 0 0 0,1-1 0 0 0,1 1 0 0 0,0-1 0 0 0,1 0 0 0 0,3 8-7 0 0,-3-11 26 0 0,1 0 1 0 0,0-1-1 0 0,0 0 1 0 0,1 0-1 0 0,6 8-26 0 0,-8-13 25 0 0,0 1 1 0 0,0-1-1 0 0,1 0 0 0 0,0 0 1 0 0,0-1-1 0 0,0 1 0 0 0,0-1 0 0 0,0 0 1 0 0,1-1-1 0 0,-1 1 0 0 0,3 0-25 0 0,6 1 65 0 0,0-1 0 0 0,0 0 0 0 0,1-1 0 0 0,-1-1 0 0 0,1 0 0 0 0,-1 0 0 0 0,1-2-1 0 0,-1 0 1 0 0,4-1-65 0 0,-11 1 23 0 0,-1 0-1 0 0,0-1 0 0 0,1 1 0 0 0,-1-1 0 0 0,0-1 1 0 0,0 1-1 0 0,0-1 0 0 0,0 0 0 0 0,-1 0 0 0 0,1-1 1 0 0,-1 0-1 0 0,0 0 0 0 0,0 0 0 0 0,0 0 0 0 0,-1-1 1 0 0,1 0-1 0 0,-1 0 0 0 0,1-1-22 0 0,-2 1-21 0 0,0 0 0 0 0,0 1 0 0 0,0-1 0 0 0,-1 0 0 0 0,1 0 0 0 0,-1 0 0 0 0,0-1 0 0 0,-1 1 0 0 0,1 0 0 0 0,-1-1 0 0 0,0 1 0 0 0,-1-1 0 0 0,1 1 0 0 0,-1-1 0 0 0,0 0 0 0 0,0 1 0 0 0,-1-1 0 0 0,0 1 0 0 0,0-1 0 0 0,0 1 0 0 0,-1-2 21 0 0,1 5-1 0 0,1 1 0 0 0,-1 0 0 0 0,0-1 0 0 0,1 1 0 0 0,-1 0 0 0 0,0 0 0 0 0,0-1 1 0 0,0 1-1 0 0,0 0 0 0 0,0 0 0 0 0,0 0 0 0 0,0 0 0 0 0,0 1 0 0 0,-1-1 0 0 0,1 0 0 0 0,0 0 0 0 0,-1 1 0 0 0,1-1 0 0 0,0 1 0 0 0,-1-1 0 0 0,1 1 0 0 0,0-1 1 0 0,-1 1-1 0 0,1 0 0 0 0,-1 0 0 0 0,1 0 0 0 0,-1 0 0 0 0,1 0 0 0 0,-1 0 0 0 0,1 0 0 0 0,-1 0 1 0 0,0 0-4 0 0,-1 1 1 0 0,1-1-1 0 0,-1 1 1 0 0,1 0-1 0 0,-1-1 0 0 0,1 1 1 0 0,0 0-1 0 0,-1 0 0 0 0,1 1 1 0 0,0-1-1 0 0,0 0 0 0 0,0 1 1 0 0,0-1-1 0 0,0 1 1 0 0,0 0-1 0 0,0 0 0 0 0,0 1 4 0 0,-1 0-8 0 0,0 1 0 0 0,0-1 0 0 0,1 1-1 0 0,0 0 1 0 0,0 0 0 0 0,0 0 0 0 0,0 0-1 0 0,0 1 1 0 0,1-1 0 0 0,0 0 0 0 0,0 1-1 0 0,0-1 1 0 0,0 1 0 0 0,1-1 0 0 0,0 1-1 0 0,0 2 9 0 0,1 2 17 0 0,0 0 0 0 0,1-1 0 0 0,-1 1 0 0 0,2 0-1 0 0,0 0-16 0 0,-2-6 6 0 0,0 0-1 0 0,1 0 1 0 0,-1 0 0 0 0,1 0-1 0 0,0 0 1 0 0,0-1-1 0 0,0 1 1 0 0,0-1 0 0 0,0 1-1 0 0,0-1 1 0 0,1 0-1 0 0,0 1 1 0 0,-1-1 0 0 0,1-1-1 0 0,1 2-5 0 0,20 12-4 0 0,-17-10 32 0 0,1 0 0 0 0,0-1 0 0 0,-1 0 0 0 0,1 0 0 0 0,0-1 0 0 0,1 0 0 0 0,-1 0-28 0 0,0-2-157 0 0,0 1 0 0 0,0-1 0 0 0,0-1 0 0 0,1 1 0 0 0,-1-1 1 0 0,0-1-1 0 0,0 0 0 0 0,0 0 0 0 0,0 0 0 0 0,0-1 0 0 0,5-2 157 0 0,4-2-1898 0 0</inkml:trace>
  <inkml:trace contextRef="#ctx0" brushRef="#br0" timeOffset="295.975">1026 272 6912 0 0,'0'0'528'0'0,"0"2"26"0"0,-3 7 1732 0 0,1 1-1 0 0,0 0 1 0 0,0-1 0 0 0,1 7-2286 0 0,0 0 830 0 0,1 0 1 0 0,2 10-831 0 0,-3 9 340 0 0,1-26-93 0 0,0 0 0 0 0,0 1 0 0 0,1 5-247 0 0,5 21 576 0 0,-3 1-1 0 0,0-1 0 0 0,-2 1 1 0 0,-4 32-576 0 0,2-66-148 0 0,-1 10-45 0 0,-3-5-2916 0 0,3-6-3750 0 0</inkml:trace>
  <inkml:trace contextRef="#ctx0" brushRef="#br0" timeOffset="551.417">1072 458 10104 0 0,'61'0'1025'0'0,"20"1"1806"0"0,9-5-2831 0 0,-70 3 469 0 0,5-1 418 0 0,0 0-1 0 0,0-2 1 0 0,-1-1-1 0 0,12-4-886 0 0,-33 8 82 0 0,1 0 0 0 0,-1 0 0 0 0,0-1 0 0 0,0 1 0 0 0,-1-1 0 0 0,1 1 0 0 0,0-1 0 0 0,0-1-82 0 0,-2 3 9 0 0,-1-1 0 0 0,1 1 0 0 0,-1-1-1 0 0,1 1 1 0 0,-1-1 0 0 0,0 1 0 0 0,1-1 0 0 0,-1 1 0 0 0,0-1 0 0 0,1 1 0 0 0,-1-1 0 0 0,0 1 0 0 0,0-1-1 0 0,1 1 1 0 0,-1-1 0 0 0,0 0 0 0 0,0 1 0 0 0,0-1 0 0 0,0 1 0 0 0,0-1 0 0 0,0 0 0 0 0,0 1 0 0 0,0-1-1 0 0,0 1 1 0 0,0-1 0 0 0,0 0 0 0 0,-1 1 0 0 0,1-1 0 0 0,0 1 0 0 0,0-1 0 0 0,0 1 0 0 0,-1-1 0 0 0,1 0-1 0 0,0 1 1 0 0,-1-1 0 0 0,1 1 0 0 0,-1 0 0 0 0,1-1 0 0 0,0 1 0 0 0,-1-1 0 0 0,1 1 0 0 0,-1 0 0 0 0,1-1 0 0 0,-1 1-1 0 0,0-1-8 0 0,-4-2 61 0 0,0 0-1 0 0,0 0 0 0 0,0 0 0 0 0,0 1 1 0 0,-1-1-1 0 0,1 1 0 0 0,-1 1 0 0 0,0-1 1 0 0,0 1-1 0 0,1 0 0 0 0,-1 0 0 0 0,0 1 1 0 0,0-1-61 0 0,-8 1 38 0 0,0 0 1 0 0,0 1-1 0 0,0 1 1 0 0,0 0-1 0 0,0 0-38 0 0,-2 2 0 0 0,0 0 0 0 0,1 1 0 0 0,-1 0 0 0 0,1 1 0 0 0,-3 3 0 0 0,13-7 0 0 0,0 1 0 0 0,0 0 0 0 0,1 0 0 0 0,-1 0 0 0 0,1 0 0 0 0,0 1 0 0 0,0 0 0 0 0,0-1 0 0 0,0 2 0 0 0,1-1 0 0 0,-1 0 0 0 0,1 1 0 0 0,0 0 0 0 0,0-1 0 0 0,1 1 0 0 0,0 0 0 0 0,-1 2 0 0 0,2-5 11 0 0,1 1-1 0 0,-1-1 0 0 0,1 1 1 0 0,0-1-1 0 0,0 0 0 0 0,0 1 1 0 0,0-1-1 0 0,0 1 1 0 0,0-1-1 0 0,0 1 0 0 0,1-1 1 0 0,0 1-1 0 0,-1-1 0 0 0,1 0 1 0 0,0 1-1 0 0,0-1 0 0 0,0 0 1 0 0,0 0-1 0 0,0 0 0 0 0,1 0 1 0 0,-1 0-1 0 0,1 0 0 0 0,0 0 1 0 0,-1 0-1 0 0,1 0 1 0 0,0-1-1 0 0,0 1 0 0 0,0-1 1 0 0,0 1-1 0 0,0-1 0 0 0,1 1-10 0 0,7 3 16 0 0,0 0 0 0 0,0-1 0 0 0,1 0 0 0 0,-1 0 0 0 0,1-1-1 0 0,5 0-15 0 0,1 0-1124 0 0,0-2 0 0 0,0 0 0 0 0,0-1 1 0 0,16-1 1123 0 0,-3-2-1632 0 0</inkml:trace>
  <inkml:trace contextRef="#ctx0" brushRef="#br0" timeOffset="946.066">1769 369 16727 0 0,'-13'-2'1275'0'0,"9"2"-1216"0"0,-1 1 0 0 0,1 0 0 0 0,0 0 0 0 0,-1 0 0 0 0,1 1-1 0 0,0-1 1 0 0,0 1 0 0 0,0 0 0 0 0,0 0 0 0 0,1 1 0 0 0,-4 2-59 0 0,-4 3 68 0 0,0 0-1 0 0,0 1 1 0 0,-1 3-68 0 0,5-5 146 0 0,1 0 0 0 0,0 1-1 0 0,0 0 1 0 0,0 0 0 0 0,1 0 0 0 0,0 1 0 0 0,1-1 0 0 0,0 1 0 0 0,-2 6-146 0 0,5-12 23 0 0,0 0-1 0 0,0 0 1 0 0,0 0 0 0 0,1 1 0 0 0,-1-1 0 0 0,1 0-1 0 0,0 0 1 0 0,0 0 0 0 0,0 0 0 0 0,0 0-1 0 0,0 1 1 0 0,1-1 0 0 0,0 0 0 0 0,-1 0-1 0 0,1 0 1 0 0,0 0 0 0 0,0 0 0 0 0,1 0-1 0 0,-1-1 1 0 0,1 1 0 0 0,-1 0 0 0 0,1-1-1 0 0,0 1 1 0 0,0-1 0 0 0,0 1 0 0 0,0-1-1 0 0,1 0 1 0 0,-1 0 0 0 0,1 0 0 0 0,-1 0-1 0 0,3 1-22 0 0,2 1 93 0 0,1 0 0 0 0,0 0 0 0 0,0-1 0 0 0,0 0 0 0 0,1-1 0 0 0,-1 0 0 0 0,1 0 0 0 0,-1 0 0 0 0,1-1 0 0 0,0-1 0 0 0,-1 1 0 0 0,5-2-93 0 0,3 0-59 0 0,1 0 1 0 0,0-2-1 0 0,-1 0 1 0 0,1-1-1 0 0,15-6 59 0 0,6-7-739 0 0,-29 11-445 0 0,1 0 0 0 0,-1 0 0 0 0,0-1 0 0 0,-1-1-1 0 0,0 0 1 0 0,0 0 0 0 0,2-3 1184 0 0,13-17-5098 0 0</inkml:trace>
  <inkml:trace contextRef="#ctx0" brushRef="#br0" timeOffset="1235.153">2074 136 16903 0 0,'0'0'771'0'0,"0"0"-14"0"0,0 2-483 0 0,-2 5-214 0 0,0 0 0 0 0,0 0 0 0 0,1 0 0 0 0,-1 7-60 0 0,-1 9 166 0 0,-2 11 347 0 0,2 0 0 0 0,1 0-513 0 0,0-1 285 0 0,2 84 878 0 0,-1-107-959 0 0,2 1 0 0 0,0-1 0 0 0,1 7-204 0 0,1 21 281 0 0,-1 75 224 0 0,-2-112-441 0 0,0-1-76 0 0,0 0-320 0 0,0 0-144 0 0,0-6-6067 0 0,-2-2-213 0 0</inkml:trace>
  <inkml:trace contextRef="#ctx0" brushRef="#br0" timeOffset="1524.335">2096 413 3224 0 0,'2'0'240'0'0,"32"-4"1098"0"0,5 0 4533 0 0,101 8-914 0 0,1 0-2876 0 0,-107-3-1579 0 0,28-1-100 0 0,-47-2-311 0 0,0 1 0 0 0,0-2 0 0 0,8-2-91 0 0,-19 4 26 0 0,0-1 0 0 0,0 1 1 0 0,1-1-1 0 0,-1 0 0 0 0,0 0 0 0 0,0 0 1 0 0,-1-1-1 0 0,1 1 0 0 0,0-1 0 0 0,-1 0 1 0 0,1 0-1 0 0,-1 0 0 0 0,0-1 0 0 0,0 1-26 0 0,-2 1 21 0 0,0 1-1 0 0,0 0 0 0 0,-1 0 0 0 0,1-1 0 0 0,0 1 0 0 0,-1 0 1 0 0,1-1-1 0 0,-1 1 0 0 0,1-1 0 0 0,-1 1 0 0 0,1-1 0 0 0,-1 1 0 0 0,0-1 1 0 0,0 1-1 0 0,0-1 0 0 0,0 1 0 0 0,0-1 0 0 0,0 1 0 0 0,-1-1 1 0 0,1 1-1 0 0,0-1 0 0 0,-1 1 0 0 0,1-1 0 0 0,-1 1 0 0 0,1-1 0 0 0,-1 1 1 0 0,0 0-1 0 0,1-1 0 0 0,-1 1 0 0 0,0 0 0 0 0,0 0 0 0 0,0 0 1 0 0,0-1-1 0 0,0 1 0 0 0,0 0 0 0 0,-1 0 0 0 0,0 0-20 0 0,-1-2 20 0 0,-1 1 0 0 0,0-1 0 0 0,0 1 0 0 0,0 0-1 0 0,0 0 1 0 0,-1 0 0 0 0,1 0 0 0 0,0 1 0 0 0,-1 0 0 0 0,1 0 0 0 0,-1 0-1 0 0,-2 0-19 0 0,-7 1 31 0 0,-1 0 0 0 0,0 0 0 0 0,1 2 0 0 0,-1 0 0 0 0,1 0 0 0 0,-1 2-1 0 0,1-1 1 0 0,0 2 0 0 0,0 0 0 0 0,-4 3-31 0 0,0 1 60 0 0,0 0 1 0 0,1 2-1 0 0,0 0 1 0 0,1 1-1 0 0,0 1 1 0 0,0 0-1 0 0,-2 5-60 0 0,16-16 2 0 0,1-1 0 0 0,-1 1 0 0 0,0 0 0 0 0,1 0 0 0 0,-1-1 0 0 0,1 1 0 0 0,0 0 0 0 0,0 1 0 0 0,0-1 0 0 0,0 0 0 0 0,0 0 0 0 0,0 0 0 0 0,1 1 0 0 0,-1-1 0 0 0,1 0 0 0 0,-1 1 0 0 0,1-1 0 0 0,0 0 0 0 0,0 1 0 0 0,0-1 0 0 0,0 0 0 0 0,0 1 0 0 0,1-1 0 0 0,-1 0 0 0 0,1 1 0 0 0,-1-1 0 0 0,1 0 0 0 0,0 0 0 0 0,0 1 0 0 0,0-1 0 0 0,0 0 0 0 0,0 0 0 0 0,1 0 0 0 0,-1 0 0 0 0,0 0 0 0 0,1-1 0 0 0,0 1 0 0 0,-1 0 0 0 0,1-1 0 0 0,0 1 0 0 0,0-1 0 0 0,0 0 0 0 0,0 1 0 0 0,0-1 0 0 0,0 0 0 0 0,2 0-2 0 0,11 6 194 0 0,1-2-1 0 0,0 0 1 0 0,0-1-1 0 0,1-1 1 0 0,-1 0-1 0 0,1-1-193 0 0,43 2-1192 0 0,0-5-4882 0 0,-29-1-364 0 0</inkml:trace>
  <inkml:trace contextRef="#ctx0" brushRef="#br0" timeOffset="1839.813">3113 300 11520 0 0,'-6'-6'1190'0'0,"3"4"-864"0"0,0 0 1 0 0,0 0-1 0 0,0 1 0 0 0,0-1 0 0 0,-1 1 0 0 0,1 0 0 0 0,-1 0 1 0 0,1 0-1 0 0,-1 0 0 0 0,1 0 0 0 0,-1 1 0 0 0,1 0 1 0 0,-1-1-1 0 0,0 1 0 0 0,1 1 0 0 0,-1-1 0 0 0,1 0 0 0 0,-4 2-326 0 0,-10 1 569 0 0,0 1 0 0 0,1 1-1 0 0,-6 2-568 0 0,5 0 133 0 0,0 0 0 0 0,1 1 0 0 0,0 1 0 0 0,0 1-1 0 0,1 0 1 0 0,0 0 0 0 0,0 2 0 0 0,2 0 0 0 0,-1 1-1 0 0,0 2-132 0 0,11-12 20 0 0,0 0 0 0 0,0 1 0 0 0,1-1-1 0 0,0 1 1 0 0,-1 0 0 0 0,1-1 0 0 0,1 1 0 0 0,-1 0-1 0 0,1 0 1 0 0,-1 0 0 0 0,1 1 0 0 0,0-1 0 0 0,0 0-1 0 0,1 4-19 0 0,-1-5 17 0 0,2-1 0 0 0,-1 1 0 0 0,0-1-1 0 0,0 1 1 0 0,1-1 0 0 0,0 1 0 0 0,-1-1-1 0 0,1 1 1 0 0,0-1 0 0 0,0 0 0 0 0,0 1-1 0 0,0-1 1 0 0,1 0 0 0 0,-1 0 0 0 0,1 0 0 0 0,-1 0-1 0 0,1 0 1 0 0,0 0 0 0 0,-1 0 0 0 0,1-1-1 0 0,0 1 1 0 0,0-1 0 0 0,1 1 0 0 0,-1-1-1 0 0,1 1-16 0 0,4 2 56 0 0,0-1 1 0 0,0-1-1 0 0,1 1 0 0 0,-1-1 0 0 0,0 0 0 0 0,1 0 1 0 0,-1-1-1 0 0,1 0 0 0 0,0-1 0 0 0,0 1-56 0 0,15-2 80 0 0,-1-1-1 0 0,17-2-79 0 0,-28 2 26 0 0,-4 1-7 0 0,0-1 1 0 0,-1 0 0 0 0,1 0-1 0 0,-1-1 1 0 0,0 0-1 0 0,1 0 1 0 0,-1 0-1 0 0,-1-1 1 0 0,1 0-1 0 0,0 0 1 0 0,-1 0-1 0 0,0-1 1 0 0,0 0-1 0 0,0 0 1 0 0,-1 0-1 0 0,2-3-19 0 0,4-6-11 0 0,0 0-1 0 0,-1 0 1 0 0,-1-1 0 0 0,-1 0-1 0 0,0 0 1 0 0,1-5 11 0 0,-4 8-59 0 0,9-24-273 0 0,7-32 332 0 0,-9 28-542 0 0,10-20 542 0 0,0-3-454 0 0,-10 34 289 0 0,-8 21 149 0 0,0 1 1 0 0,-1-1 0 0 0,1 1-1 0 0,-2-1 1 0 0,1 0-1 0 0,-1 1 1 0 0,0-1 15 0 0,-1 6 92 0 0,0 2 13 0 0,0 0-1 0 0,-6 3 11 0 0,1 1-110 0 0,0-1-1 0 0,0 1 1 0 0,0 0 0 0 0,0 0-1 0 0,1 1 1 0 0,0 0 0 0 0,0-1-1 0 0,0 1 1 0 0,1 1 0 0 0,0-1-1 0 0,0 0 1 0 0,0 1 0 0 0,0 1-5 0 0,-7 16-36 0 0,1 0 1 0 0,-3 16 35 0 0,12-39-1 0 0,-6 25 1 0 0,2 1 0 0 0,0-1 0 0 0,2 1 0 0 0,1 0 0 0 0,0 1 0 0 0,-2 51 0 0 0,2-74 1 0 0,1-1 0 0 0,1 1 0 0 0,-1-1-1 0 0,0 1 1 0 0,1-1 0 0 0,1 4-1 0 0,1 15 49 0 0,-1 23 24 0 0,-1-28-113 0 0,0 0 0 0 0,-1-1 0 0 0,-2 14 40 0 0,2-29-368 0 0,0 0 149 0 0,0 0-1 0 0,0 0 1 0 0,-1 0 0 0 0,1 0 0 0 0,0 0-1 0 0,0-1 1 0 0,0 1 0 0 0,-1 0 0 0 0,1 0-1 0 0,0 0 1 0 0,-1 0 0 0 0,1-1 0 0 0,-1 1-1 0 0,1 0 1 0 0,-1 0 0 0 0,1-1 0 0 0,-1 1-1 0 0,0 0 1 0 0,1-1 0 0 0,-1 1 219 0 0,-12 4-1813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50:10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4144 0 0,'0'0'319'0'0,"0"0"174"0"0,0 0 1512 0 0,0 0 680 0 0,0 0 135 0 0,0 0-318 0 0,0 0-1444 0 0,1 1-634 0 0,7 11 15 0 0,-1-1 0 0 0,-1 1 0 0 0,0 1 0 0 0,0-1 0 0 0,-1 1-1 0 0,-1 0 1 0 0,0 0 0 0 0,-1 0 0 0 0,0 1-439 0 0,1 19 493 0 0,-1 0-1 0 0,-1 0 1 0 0,-1 8-493 0 0,-1 54 628 0 0,0-94-551 0 0,0-1 3 0 0,0 0 0 0 0,0 0 2 0 0,0 0 4 0 0,0 0 2 0 0,0 0 0 0 0,7-16-66 0 0,7-7-580 0 0,1 0 0 0 0,2-1 558 0 0,-13 20-39 0 0,2-5-31 0 0,2 1-1 0 0,-1 0 1 0 0,1 1-1 0 0,0 0 1 0 0,0 0 0 0 0,1 1-1 0 0,0 0 1 0 0,0 0-1 0 0,1 1 1 0 0,3-1 70 0 0,-10 5 4 0 0,-1 0 1 0 0,0 0-1 0 0,1 1 0 0 0,-1-1 0 0 0,1 1 1 0 0,-1-1-1 0 0,1 1 0 0 0,-1 0 0 0 0,1 0 1 0 0,-1 0-1 0 0,1 1 0 0 0,-1-1 0 0 0,0 0 1 0 0,1 1-1 0 0,-1 0 0 0 0,1-1 1 0 0,-1 1-1 0 0,0 0 0 0 0,0 0 0 0 0,1 1 1 0 0,1 0-5 0 0,-3-1 23 0 0,0 0 1 0 0,0 0 0 0 0,0 0-1 0 0,0 0 1 0 0,0 0-1 0 0,0 1 1 0 0,0-1 0 0 0,0 0-1 0 0,0 0 1 0 0,0 1 0 0 0,-1-1-1 0 0,1 1 1 0 0,-1-1 0 0 0,1 1-1 0 0,-1-1 1 0 0,1 1 0 0 0,-1-1-1 0 0,0 1 1 0 0,0-1 0 0 0,0 1-1 0 0,0-1 1 0 0,0 1 0 0 0,0-1-1 0 0,0 1 1 0 0,0-1-1 0 0,0 1 1 0 0,-1 0 0 0 0,1-1-1 0 0,-1 0 1 0 0,1 1 0 0 0,-1-1-1 0 0,0 1 1 0 0,1-1 0 0 0,-1 0-1 0 0,0 1-23 0 0,-8 11 119 0 0,1 0 0 0 0,-2 0-1 0 0,1-1 1 0 0,-2 0-1 0 0,1-1 1 0 0,-2 0 0 0 0,0-1-1 0 0,0 0 1 0 0,-2 0-119 0 0,-3 2-642 0 0,-1-2 0 0 0,0 0 0 0 0,-1 0 0 0 0,-1-1 642 0 0,16-8-703 0 0,1 1-1 0 0,-1-1 1 0 0,0 0-1 0 0,0 0 1 0 0,0 0-1 0 0,-2-1 704 0 0,-7 1-2174 0 0</inkml:trace>
  <inkml:trace contextRef="#ctx0" brushRef="#br0" timeOffset="408.546">185 316 6448 0 0,'1'0'297'0'0,"6"0"-126"0"0,0 1 1 0 0,-1 0-1 0 0,1 1 0 0 0,3 0-171 0 0,-2 1 1205 0 0,-1-2 0 0 0,1 1 0 0 0,-1-1 0 0 0,6 0-1205 0 0,17-1 2817 0 0,27 0-150 0 0,-26-2-1898 0 0,1 0 155 0 0,0-1 0 0 0,20-6-924 0 0,-35 5 159 0 0,0 0 0 0 0,14-7-159 0 0,-25 9 13 0 0,0-1-1 0 0,0 0 1 0 0,0-1 0 0 0,-1 1 0 0 0,1-1 0 0 0,-1 0 0 0 0,0-1-1 0 0,5-4-12 0 0,-8 7-64 0 0,0-1-1 0 0,-1 1 0 0 0,1 0 1 0 0,0-1-1 0 0,-1 0 1 0 0,0 1-1 0 0,1-1 0 0 0,-1 0 1 0 0,0 1-1 0 0,0-1 0 0 0,-1 0 1 0 0,1 0-1 0 0,-1 0 0 0 0,1 0 1 0 0,-1 0-1 0 0,0 1 1 0 0,0-1-1 0 0,0 0 0 0 0,0 0 1 0 0,-1 0-1 0 0,1 0 0 0 0,-1 0 1 0 0,0 0-1 0 0,0 1 1 0 0,0-1-1 0 0,0 0 0 0 0,0 0 1 0 0,-1-1 64 0 0,0 1-104 0 0,0 0 1 0 0,0 0 0 0 0,0 0 0 0 0,0 0-1 0 0,-1 0 1 0 0,1 1 0 0 0,-1-1 0 0 0,0 1 0 0 0,1 0-1 0 0,-1-1 1 0 0,0 1 0 0 0,0 1 0 0 0,-1-1-1 0 0,1 0 1 0 0,0 1 0 0 0,-1 0 0 0 0,1-1 0 0 0,0 1-1 0 0,-1 1 1 0 0,1-1 0 0 0,-1 0 0 0 0,0 1-1 0 0,0 0 104 0 0,-1 0 93 0 0,1 0 0 0 0,-1 0 0 0 0,1 1 0 0 0,-1 0 0 0 0,1 0 0 0 0,0 0 0 0 0,-1 1 0 0 0,1-1 0 0 0,0 1 0 0 0,0 0 0 0 0,0 0 0 0 0,0 0 0 0 0,0 1 0 0 0,0 0 0 0 0,1-1 0 0 0,-1 1 0 0 0,1 0 0 0 0,0 1 0 0 0,0-1 0 0 0,0 1 0 0 0,0-1 0 0 0,1 1 0 0 0,-1 0-1 0 0,1 0 1 0 0,-1 3-93 0 0,2-5 23 0 0,-3 5 72 0 0,1 0 0 0 0,0 1 0 0 0,0-1 0 0 0,1 1 0 0 0,0 0 0 0 0,0 0 0 0 0,1 0-95 0 0,0 3 202 0 0,1 1 1 0 0,0-1-1 0 0,1 12-202 0 0,0-19 26 0 0,-1-1 0 0 0,1 1 1 0 0,0 0-1 0 0,0-1 1 0 0,1 1-1 0 0,-1-1 0 0 0,1 1 1 0 0,0-1-1 0 0,0 0 1 0 0,0 1-1 0 0,0-1 1 0 0,0 0-1 0 0,1 0 0 0 0,0 0-26 0 0,5 5 117 0 0,2-1 0 0 0,-1 1 1 0 0,1-2-1 0 0,0 1 0 0 0,1-1 0 0 0,-1-1 0 0 0,1 0 0 0 0,0-1 0 0 0,1 0 0 0 0,6 2-117 0 0,4-1-560 0 0,0 0 1 0 0,0-2-1 0 0,0 0 0 0 0,1-2 0 0 0,4 0 560 0 0,5-1-6907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50:08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293 167 3680 0 0,'1'-1'15'0'0,"0"1"1"0"0,0-1-1 0 0,0 1 0 0 0,0-1 1 0 0,0 0-1 0 0,0 1 0 0 0,0-1 1 0 0,-1 0-1 0 0,1 0 0 0 0,0 0 1 0 0,0 1-1 0 0,-1-1 0 0 0,1 0 1 0 0,-1 0-1 0 0,1 0 0 0 0,-1 0 1 0 0,1 0-1 0 0,-1 0 0 0 0,0 0 1 0 0,1 0-1 0 0,-1 0-15 0 0,0-11 4891 0 0,-5 6 424 0 0,-10-1-4520 0 0,12 6-346 0 0,-1 0-301 0 0,1 0 1 0 0,0 0-1 0 0,-1 0 1 0 0,1 1-1 0 0,0-1 1 0 0,-1 1 0 0 0,1 0-1 0 0,-1 0 1 0 0,1 0-1 0 0,-1 0 1 0 0,1 1-1 0 0,-4 0-148 0 0,-5 2 688 0 0,0 0-1 0 0,-10 5-687 0 0,12-4 191 0 0,0 0 1 0 0,1 1-1 0 0,0 0 1 0 0,0 1 0 0 0,0 0-1 0 0,1 0 1 0 0,-8 8-192 0 0,-6 8 1401 0 0,-20 25-1401 0 0,36-40 79 0 0,1 0 0 0 0,0 0 0 0 0,1 1-1 0 0,-1 0 1 0 0,1-1 0 0 0,1 1 0 0 0,0 0-1 0 0,0 1 1 0 0,0-1 0 0 0,0 7-79 0 0,2-12 11 0 0,1 0 0 0 0,-1 0 0 0 0,1 1 0 0 0,0-1 0 0 0,0 0 0 0 0,0 1 0 0 0,0-1 0 0 0,1 0 0 0 0,-1 0 0 0 0,1 1 0 0 0,0-1 0 0 0,0 0 0 0 0,0 0 0 0 0,0 0 0 0 0,0 0 0 0 0,1 0 0 0 0,0 0 0 0 0,-1 0 0 0 0,1 0 0 0 0,0-1 0 0 0,0 1 0 0 0,1-1 0 0 0,-1 1 0 0 0,0-1 0 0 0,1 0 0 0 0,0 0 0 0 0,-1 0 0 0 0,1 0 0 0 0,1 0-11 0 0,4 2 17 0 0,1-1 0 0 0,-1 0 1 0 0,1 0-1 0 0,0-1 0 0 0,0 0 0 0 0,0 0 1 0 0,0-1-1 0 0,0-1 0 0 0,2 1-17 0 0,23-1 118 0 0,27-4-118 0 0,-54 4-25 0 0,28-4-884 0 0,1-1 0 0 0,-2-1 1 0 0,1-2-1 0 0,-1-2 0 0 0,18-7 909 0 0,-29 7-1754 0 0,0-1 0 0 0,0 0 0 0 0,-1-2 1754 0 0,-12 6-991 0 0,0 1 1 0 0,-1-1 0 0 0,0-1 0 0 0,0 1-1 0 0,0-2 1 0 0,-1 1 0 0 0,4-6 990 0 0,-12 13 26 0 0,1 1 1 0 0,-1-1 0 0 0,1 1 0 0 0,-1-1-1 0 0,1 0 1 0 0,-1 1 0 0 0,0-1-1 0 0,1 1 1 0 0,-1-1 0 0 0,0 0-1 0 0,1 1 1 0 0,-1-1 0 0 0,0 0-1 0 0,0 0 1 0 0,0 1 0 0 0,1-1-1 0 0,-1 0 1 0 0,0 1 0 0 0,0-1-1 0 0,0 0 1 0 0,0 0 0 0 0,0 1-1 0 0,-1-1 1 0 0,1 0 0 0 0,0 1-1 0 0,0-1 1 0 0,0 0-27 0 0,-1 1 167 0 0,0-1 0 0 0,1 1 1 0 0,-1-1-1 0 0,0 1 0 0 0,0-1 0 0 0,1 1 0 0 0,-1-1 1 0 0,0 1-1 0 0,0 0 0 0 0,1 0 0 0 0,-1-1 0 0 0,0 1 1 0 0,0 0-1 0 0,0 0 0 0 0,0 0 0 0 0,0 0 0 0 0,1 0 1 0 0,-2 0-168 0 0,-4 0 781 0 0,1 1 0 0 0,0-1 0 0 0,-1 1 0 0 0,1 0 0 0 0,-1 1 0 0 0,-2 0-781 0 0,-9 6 1047 0 0,0 0 1 0 0,1 1 0 0 0,-1 1 0 0 0,2 0 0 0 0,-15 13-1048 0 0,23-18 125 0 0,1 0 0 0 0,0 1-1 0 0,0 0 1 0 0,1 0 0 0 0,0 1 0 0 0,0-1-1 0 0,1 1 1 0 0,-1 0 0 0 0,1 1 0 0 0,1-1 0 0 0,0 1-1 0 0,0-1 1 0 0,0 1 0 0 0,-1 6-125 0 0,4-12 11 0 0,0 0 1 0 0,0 0-1 0 0,0 0 0 0 0,0 0 0 0 0,0 0 1 0 0,1 0-1 0 0,-1 0 0 0 0,1 0 1 0 0,-1 0-1 0 0,1-1 0 0 0,0 1 0 0 0,-1 0 1 0 0,1 0-1 0 0,0 0 0 0 0,1-1-11 0 0,0 1 22 0 0,0 0 0 0 0,1-1-1 0 0,-1 1 1 0 0,1-1 0 0 0,-1 0 0 0 0,1 0-1 0 0,0 0 1 0 0,-1 0 0 0 0,1-1-1 0 0,0 1 1 0 0,0-1 0 0 0,0 1 0 0 0,-1-1-1 0 0,1 0 1 0 0,0 0 0 0 0,0 0-1 0 0,0-1 1 0 0,0 1 0 0 0,-1-1-1 0 0,1 1 1 0 0,0-1 0 0 0,2-1-22 0 0,2 0 43 0 0,-1-1 1 0 0,1 0-1 0 0,0 0 0 0 0,-1 0 0 0 0,0-1 1 0 0,0 0-1 0 0,0-1 0 0 0,3-1-43 0 0,2-5 20 0 0,-1 0 0 0 0,0-1 0 0 0,-1 0 0 0 0,0 0 0 0 0,-1-1 0 0 0,0 0 0 0 0,4-11-20 0 0,-8 17 0 0 0,1-1 0 0 0,-1 1 0 0 0,5-5 0 0 0,-7 8 12 0 0,-1 3 50 0 0,11 14 16 0 0,0 6-80 0 0,-4-6 7 0 0,1 0 0 0 0,6 6-5 0 0,-11-15 5 0 0,-1 0-1 0 0,1-1 1 0 0,0 1 0 0 0,1-1-1 0 0,-1 0 1 0 0,0 0-1 0 0,1 0 1 0 0,0 0 0 0 0,1 0-5 0 0,-2-2-95 0 0,0 1 0 0 0,-1-1 1 0 0,1 0-1 0 0,0 0 1 0 0,0 0-1 0 0,0 0 0 0 0,0-1 1 0 0,1 1-1 0 0,-1-1 1 0 0,0 0-1 0 0,0 0 1 0 0,2-1 94 0 0,-2 0-1101 0 0,-1 0 1 0 0,1 0-1 0 0,0 0 1 0 0,0-1-1 0 0,0 1 1 0 0,-1-1 0 0 0,1 0-1 0 0,0 0 1101 0 0,5-4-5534 0 0</inkml:trace>
  <inkml:trace contextRef="#ctx0" brushRef="#br0" timeOffset="375.409">883 253 2760 0 0,'0'-1'207'0'0,"3"-3"131"0"0,-3 3 1200 0 0,0 1-1267 0 0,0 0 1 0 0,1-1 0 0 0,-1 1 0 0 0,0 0 0 0 0,0-1 0 0 0,0 1 0 0 0,0 0 0 0 0,1-1 0 0 0,-1 1 0 0 0,0 0 0 0 0,0 0 0 0 0,1-1 0 0 0,-1 1 0 0 0,0 0-1 0 0,1 0 1 0 0,-1 0 0 0 0,0-1 0 0 0,1 1 0 0 0,-1 0 0 0 0,0 0 0 0 0,1 0 0 0 0,-1 0 0 0 0,0 0 0 0 0,1 0 0 0 0,-1 0 0 0 0,0 0 0 0 0,1 0 0 0 0,-1-1 0 0 0,1 2-272 0 0,9 4 2578 0 0,5 15-1848 0 0,-14-18-177 0 0,3 7-123 0 0,0 1 1 0 0,0-1-1 0 0,-1 1 0 0 0,0 0 1 0 0,0 0-1 0 0,-1 1 0 0 0,-1-1 1 0 0,1 0-1 0 0,-2 1-430 0 0,1-6 111 0 0,0 8 312 0 0,-1-1 1 0 0,-1 1-1 0 0,-1 9-423 0 0,0 15 451 0 0,1-32-429 0 0,1-4 80 0 0,0-1 5 0 0,0 0-10 0 0,0 0-1 0 0,0 0-1 0 0,0 0-6 0 0,0 0-1 0 0,15-61-472 0 0,-11 44 266 0 0,0 0 0 0 0,1 1-1 0 0,1 0 1 0 0,1 0 0 0 0,0 0 0 0 0,1 1-1 0 0,4-6 119 0 0,-10 18-6 0 0,-1 1-1 0 0,0 0 0 0 0,1 0 1 0 0,0 0-1 0 0,-1 1 0 0 0,1-1 1 0 0,0 0-1 0 0,0 0 0 0 0,0 1 1 0 0,0 0-1 0 0,0-1 0 0 0,0 1 1 0 0,1 0-1 0 0,-1 0 1 0 0,0 0-1 0 0,1 0 0 0 0,-1 0 1 0 0,1 1-1 0 0,-1-1 0 0 0,0 1 1 0 0,1 0-1 0 0,0-1 7 0 0,-1 2-1 0 0,0-1 0 0 0,0 0 1 0 0,1 1-1 0 0,-1-1 0 0 0,0 1 1 0 0,0 0-1 0 0,0-1 0 0 0,1 1 0 0 0,-1 0 1 0 0,0 0-1 0 0,0 1 0 0 0,0-1 0 0 0,-1 0 1 0 0,1 1-1 0 0,0-1 0 0 0,0 1 0 0 0,-1 0 1 0 0,1-1-1 0 0,-1 1 0 0 0,1 0 1 0 0,-1 0-1 0 0,0 0 0 0 0,0 0 0 0 0,0 0 1 0 0,14 23 45 0 0,-9-16-5 0 0,-1 0 0 0 0,0 0-1 0 0,-1 0 1 0 0,3 7-40 0 0,0 8 111 0 0,-1-1 0 0 0,0 6-111 0 0,2 9 102 0 0,-8-37-232 0 0,0 0 1 0 0,0 0-1 0 0,0 0 0 0 0,1 0 0 0 0,-1 0 0 0 0,0 0 0 0 0,1 0 0 0 0,-1 0 0 0 0,1 0 0 0 0,-1 0 1 0 0,1 0-1 0 0,0 0 130 0 0,0 0-1788 0 0,-1-1-98 0 0</inkml:trace>
  <inkml:trace contextRef="#ctx0" brushRef="#br0" timeOffset="799.31">1347 220 6912 0 0,'0'0'314'0'0,"0"0"-6"0"0,1 1-198 0 0,11 42 5600 0 0,-6-26-4160 0 0,0 0-1 0 0,-2 0 0 0 0,0 1 0 0 0,2 15-1549 0 0,-2-12 690 0 0,-3-15-544 0 0,1-1-1 0 0,-2 1 1 0 0,1 0-1 0 0,0 3-145 0 0,-1-4 47 0 0,0-3 72 0 0,0 1 1 0 0,0-1-1 0 0,-1 1 1 0 0,1-1-1 0 0,0 1 1 0 0,-1-1-1 0 0,0 0 1 0 0,1 1-1 0 0,-1-1 1 0 0,-1 2-120 0 0,2-3 82 0 0,-1-2-73 0 0,0 1-1 0 0,1 0 0 0 0,-1 0 1 0 0,0-1-1 0 0,1 1 0 0 0,-1 0 0 0 0,0-1 1 0 0,1 1-1 0 0,-1-1 0 0 0,1 1 1 0 0,-1-1-1 0 0,1 1 0 0 0,-1-1 1 0 0,1 1-1 0 0,-1-1 0 0 0,1 0 1 0 0,-1 1-1 0 0,1-1 0 0 0,0 0 0 0 0,-1 1 1 0 0,1-1-1 0 0,0 0 0 0 0,0 1 1 0 0,-1-1-1 0 0,1 0 0 0 0,0 0 1 0 0,0 1-1 0 0,0-1 0 0 0,0 0 0 0 0,0 0 1 0 0,0 1-1 0 0,0-1-8 0 0,0-3-82 0 0,0 0 1 0 0,0 0-1 0 0,0 0 0 0 0,0 1 1 0 0,1-5 81 0 0,1-2-343 0 0,4-14-1260 0 0,7-22 1603 0 0,-10 38-6 0 0,0 1 0 0 0,1 0 0 0 0,-1-1 0 0 0,2 1 0 0 0,-1 1 0 0 0,1-1 0 0 0,0 0 0 0 0,0 1 6 0 0,-3 4-34 0 0,1-1-1 0 0,-1 1 1 0 0,1 0-1 0 0,0 1 1 0 0,-1-1-1 0 0,1 0 1 0 0,0 1-1 0 0,0 0 1 0 0,2-1 34 0 0,-4 1 20 0 0,0 1 0 0 0,0-1 1 0 0,0 1-1 0 0,1 0 0 0 0,-1-1 0 0 0,0 1 1 0 0,0 0-1 0 0,0 0 0 0 0,1 0 1 0 0,-1 0-1 0 0,0 0 0 0 0,0 0 1 0 0,1 0-1 0 0,-1 0 0 0 0,0 1 1 0 0,0-1-1 0 0,0 0 0 0 0,0 1 1 0 0,1-1-1 0 0,-1 1 0 0 0,0-1 0 0 0,0 1 1 0 0,0 0-1 0 0,0-1 0 0 0,0 1 1 0 0,0 0-21 0 0,6 7 94 0 0,-1 0 1 0 0,0 0-1 0 0,0 1 1 0 0,-1-1-1 0 0,0 1 1 0 0,0 1-1 0 0,-1-1 1 0 0,0 1 0 0 0,-1-1-1 0 0,2 7-94 0 0,-1 6 286 0 0,0 0 0 0 0,-2 0 0 0 0,0 1 0 0 0,-2 15-286 0 0,0-36-59 0 0,0-2-9 0 0,0 0-342 0 0,0 0-1456 0 0,3 0-631 0 0,9-2-125 0 0,2-5-30 0 0</inkml:trace>
  <inkml:trace contextRef="#ctx0" brushRef="#br0" timeOffset="1158.282">1810 233 4608 0 0,'0'0'208'0'0,"-10"11"32"0"0,3-6 703 0 0,0 0 1 0 0,1 1 0 0 0,0-1-1 0 0,0 1 1 0 0,1 1 0 0 0,-1-1-1 0 0,1 1 1 0 0,0 0-1 0 0,1 0 1 0 0,0 0 0 0 0,0 1-1 0 0,1-1 1 0 0,0 1-1 0 0,0 0 1 0 0,-1 4-944 0 0,3-7 85 0 0,0 0-1 0 0,1-1 1 0 0,-1 1-1 0 0,1 0 1 0 0,0 0-1 0 0,0-1 1 0 0,1 3-85 0 0,-1-5 20 0 0,0 1 1 0 0,1-1 0 0 0,-1 0-1 0 0,1 0 1 0 0,0 0-1 0 0,0 0 1 0 0,-1 0-1 0 0,1 0 1 0 0,0 0-1 0 0,1-1 1 0 0,-1 1 0 0 0,0 0-1 0 0,0 0 1 0 0,1-1-1 0 0,-1 1 1 0 0,1-1-1 0 0,1 1-20 0 0,0 1 37 0 0,1-1-1 0 0,-1-1 1 0 0,1 1-1 0 0,0-1 1 0 0,0 1-1 0 0,0-1 1 0 0,0 0-1 0 0,0 0 1 0 0,0-1-1 0 0,0 1 1 0 0,0-1-1 0 0,1 0 1 0 0,-1 0-1 0 0,0-1 1 0 0,0 1-1 0 0,0-1 1 0 0,2 0-37 0 0,7-2 97 0 0,0-1-1 0 0,-1 0 1 0 0,1-1 0 0 0,8-4-97 0 0,-18 7 12 0 0,0 1 0 0 0,-1-1 0 0 0,1 0 0 0 0,-1 0-1 0 0,1 0 1 0 0,-1 0 0 0 0,1 0 0 0 0,-1 0 0 0 0,0-1 0 0 0,0 1-1 0 0,0-1 1 0 0,-1 1 0 0 0,1-1 0 0 0,-1 0 0 0 0,1 0 0 0 0,-1 0-1 0 0,0 0 1 0 0,0 0 0 0 0,0 0 0 0 0,0 0 0 0 0,-1 0 0 0 0,1 0-1 0 0,-1 0 1 0 0,0 0 0 0 0,0-1 0 0 0,0 1 0 0 0,0 0-1 0 0,-1 0 1 0 0,1 0 0 0 0,-1 0 0 0 0,0 0 0 0 0,0 0 0 0 0,0 0-1 0 0,0 0 1 0 0,0 0 0 0 0,-1 0 0 0 0,1 0 0 0 0,-1 0 0 0 0,0 1-1 0 0,0-1 1 0 0,0 1 0 0 0,0 0 0 0 0,0-1 0 0 0,0 1 0 0 0,-1 0-1 0 0,-1-1-11 0 0,-1-1-40 0 0,-2 0-1 0 0,1 0 0 0 0,0 1 0 0 0,-1-1 1 0 0,1 2-1 0 0,-1-1 0 0 0,0 1 0 0 0,0 0 0 0 0,0 0 1 0 0,0 1-1 0 0,-1 0 0 0 0,1 0 0 0 0,0 0 1 0 0,0 1-1 0 0,-1 1 0 0 0,1-1 0 0 0,0 1 1 0 0,0 0-1 0 0,0 1 0 0 0,0-1 0 0 0,-3 2 41 0 0,8-2-528 0 0,2-1-1074 0 0,0 0-470 0 0,0 0-96 0 0,0 0-21 0 0</inkml:trace>
  <inkml:trace contextRef="#ctx0" brushRef="#br0" timeOffset="1449.312">2144 1 14280 0 0,'0'0'1102'0'0,"0"1"-719"0"0,1 18 269 0 0,1-1 0 0 0,1 0-1 0 0,1 1 1 0 0,1-2 0 0 0,1 4-652 0 0,1 6 980 0 0,0 0-1 0 0,-2 2-979 0 0,0 3 581 0 0,0-4-149 0 0,-2 0-1 0 0,-1 15-431 0 0,8 31 282 0 0,-10-71-268 0 0,0-1-78 0 0,0 0 0 0 0,0 0-1 0 0,0-1 1 0 0,0 1-1 0 0,-1 0 1 0 0,1-1 0 0 0,0 1-1 0 0,-1 0 1 0 0,1-1 0 0 0,-1 1-1 0 0,0 0 65 0 0,1-1-258 0 0,-1 0-1 0 0,1-1 1 0 0,-1 1-1 0 0,0 0 1 0 0,1 0-1 0 0,-1-1 1 0 0,0 1 0 0 0,0-1-1 0 0,0 1 1 0 0,0-1-1 0 0,1 1 1 0 0,-1-1-1 0 0,0 1 1 0 0,-1-1 258 0 0,-7 4-6813 0 0</inkml:trace>
  <inkml:trace contextRef="#ctx0" brushRef="#br0" timeOffset="1680.046">2000 267 3680 0 0,'0'-2'387'0'0,"1"-1"1"0"0,-1 1-1 0 0,0 0 1 0 0,1 0-1 0 0,0 0 1 0 0,0 0-1 0 0,0 0 0 0 0,0 0 1 0 0,0 0-1 0 0,0 0 1 0 0,0 0-1 0 0,0 0 1 0 0,1 0-1 0 0,-1 1 1 0 0,1-1-1 0 0,-1 1 0 0 0,1-1 1 0 0,0 1-1 0 0,0-1 1 0 0,0 1-1 0 0,-1 0 1 0 0,1 0-1 0 0,0 0 1 0 0,0 0-1 0 0,2 0-387 0 0,33-12 5560 0 0,-16 9-6572 0 0,24-4 1467 0 0,-1 2-1 0 0,9 2-454 0 0,-43 4-295 0 0,53-2 808 0 0,-22 5-5936 0 0,-22 0-427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50:19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16527 0 0,'0'0'760'0'0,"0"0"-21"0"0,0 2-475 0 0,2 7-242 0 0,0 0-1 0 0,0 0 1 0 0,-1 0 0 0 0,-1 0 0 0 0,1 6-22 0 0,-1 1 51 0 0,16 151 2514 0 0,-15-148-2238 0 0,-1 0 0 0 0,-2 4-327 0 0,0 18 270 0 0,6 25 534 0 0,14-74-596 0 0,29-31-433 0 0,-6 3-254 0 0,-23 26 456 0 0,-1 0 1 0 0,1 1-1 0 0,1 1 0 0 0,0 0 0 0 0,0 2 0 0 0,0 0 0 0 0,20-3 23 0 0,-35 8-36 0 0,-1 1 0 0 0,0 0-1 0 0,0-1 1 0 0,0 1 0 0 0,1 0-1 0 0,-1 1 1 0 0,0-1-1 0 0,0 1 1 0 0,0-1 0 0 0,1 1-1 0 0,0 0 37 0 0,-3 0 15 0 0,-1 0 0 0 0,1 0-1 0 0,0 0 1 0 0,0 0-1 0 0,-1 0 1 0 0,1 0 0 0 0,-1 0-1 0 0,1 0 1 0 0,-1 1-1 0 0,1-1 1 0 0,-1 0 0 0 0,0 0-1 0 0,1 0 1 0 0,-1 0 0 0 0,0 1-1 0 0,0-1 1 0 0,0 0-1 0 0,0 0 1 0 0,0 1 0 0 0,0-1-1 0 0,0 0 1 0 0,0 0-1 0 0,-1 0 1 0 0,1 1 0 0 0,0-1-1 0 0,-1 0-14 0 0,-4 7 111 0 0,0 0 0 0 0,-1 0 0 0 0,0-1 0 0 0,0 1 0 0 0,-1-1 0 0 0,0-1 0 0 0,0 0 1 0 0,-1 0-1 0 0,0 0 0 0 0,-4 2-111 0 0,-18 10 286 0 0,-1-2 1 0 0,-9 3-287 0 0,19-9 63 0 0,-13 5 26 0 0,-1-1 1 0 0,0-1-1 0 0,-13 1-89 0 0,72-28-1923 0 0,30-3 1619 0 0,0 2-1 0 0,0 3 1 0 0,23-1 304 0 0,4-2-39 0 0,-63 12 39 0 0,7-1 0 0 0,-1-1 0 0 0,1-2 0 0 0,-2 0 0 0 0,1-1 0 0 0,2-3 0 0 0,1 0 2 0 0,-19 7-21 0 0,1 1 0 0 0,-1-1 0 0 0,0 0 0 0 0,0-1 0 0 0,0 0 0 0 0,-1 0 19 0 0,15-12-136 0 0,-17 14 79 0 0,-1 1 0 0 0,0-1 0 0 0,0-1-1 0 0,0 1 1 0 0,0-1 0 0 0,0 1 0 0 0,-1-1-1 0 0,1 0 1 0 0,-1-1 0 0 0,0 1 0 0 0,-1 0-1 0 0,1-1 1 0 0,-1 0 0 0 0,0 1 0 0 0,1-3 57 0 0,2-4-175 0 0,1-7-237 0 0,-6 17 396 0 0,0 0 1 0 0,0 0-1 0 0,-1 0 0 0 0,1 1 1 0 0,0-1-1 0 0,0 0 0 0 0,0 0 1 0 0,0 0-1 0 0,-1 1 0 0 0,1-1 0 0 0,0 0 1 0 0,-1 0-1 0 0,1 1 0 0 0,0-1 1 0 0,-1 0-1 0 0,1 1 0 0 0,-1-1 1 0 0,1 1-1 0 0,-1-1 0 0 0,0 0 0 0 0,1 1 1 0 0,-1-1 15 0 0,0 0-90 0 0,-2 1 114 0 0,1 0-1 0 0,0 0 0 0 0,-1 1 1 0 0,1-1-1 0 0,0 1 0 0 0,-1-1 1 0 0,1 1-1 0 0,0 0 0 0 0,0 0 0 0 0,0 0 1 0 0,0 0-1 0 0,-1 0 0 0 0,1 0 1 0 0,1 0-1 0 0,-1 1 0 0 0,0-1 1 0 0,0 1-1 0 0,0 0 0 0 0,1-1 1 0 0,-1 1-1 0 0,1 0 0 0 0,0 0 1 0 0,-1 0-24 0 0,-3 4 119 0 0,4-5-94 0 0,0 1 0 0 0,1-1 0 0 0,-1 1 0 0 0,0-1 0 0 0,0 1-1 0 0,1 0 1 0 0,-1 0 0 0 0,1-1 0 0 0,-1 1 0 0 0,1 0 0 0 0,0 0-1 0 0,0-1 1 0 0,0 1-25 0 0,-3 13 59 0 0,0-3 21 0 0,0 0 0 0 0,1 0-1 0 0,0 1 1 0 0,1-1 0 0 0,1 0 0 0 0,0 11-80 0 0,0-22 1 0 0,0 1 14 0 0,0 1 0 0 0,1-1 0 0 0,-1 0 0 0 0,1 1 0 0 0,-1-1 0 0 0,1 0 0 0 0,0 0 0 0 0,0 1 0 0 0,0-1 0 0 0,0 0 0 0 0,1 0 1 0 0,-1 0-1 0 0,0 0 0 0 0,1 0 0 0 0,-1-1 0 0 0,1 1 0 0 0,1 1-15 0 0,1 0 58 0 0,-1 0 0 0 0,0-1 1 0 0,1 1-1 0 0,-1-1 0 0 0,1 0 0 0 0,0 0 0 0 0,0-1 0 0 0,0 1 1 0 0,3 0-59 0 0,3 0 56 0 0,1-1 1 0 0,-1 0-1 0 0,0 0 1 0 0,1-1-1 0 0,-1-1 1 0 0,1 1 0 0 0,-1-2-1 0 0,0 0 1 0 0,0 0-1 0 0,0 0 1 0 0,0-2-1 0 0,6-2-56 0 0,-8 3-102 0 0,-1-1 0 0 0,0-1 0 0 0,0 1-1 0 0,6-7 103 0 0,-4 5-247 0 0,21-30-62 0 0,-27 34 307 0 0,-1-1-11 0 0,1 1 0 0 0,-1 0 0 0 0,1 0 0 0 0,-1 0-1 0 0,1 0 1 0 0,0 0 0 0 0,0 1 0 0 0,0-1 0 0 0,0 1-1 0 0,0 0 1 0 0,0 0 0 0 0,1-1 13 0 0,-3 3-7 0 0,-1-1-1 0 0,1 0 1 0 0,-1 0-1 0 0,1 0 1 0 0,0 0-1 0 0,-1 1 1 0 0,1-1-1 0 0,-1 0 1 0 0,1 0-1 0 0,0 1 1 0 0,-1-1-1 0 0,1 0 1 0 0,-1 1-1 0 0,1-1 1 0 0,-1 1-1 0 0,1-1 1 0 0,-1 1-1 0 0,0-1 1 0 0,1 1-1 0 0,-1-1 1 0 0,1 1 7 0 0,6 11-56 0 0,-3 3 50 0 0,-1-1 0 0 0,0 1 0 0 0,-1 0 0 0 0,-1 0 0 0 0,0 13 6 0 0,-7 92 165 0 0,6-119-159 0 0,-4 39 390 0 0,-2 0-1 0 0,-1-1 1 0 0,-4 5-396 0 0,7-31 87 0 0,-1-1 0 0 0,-1 1 0 0 0,0-1 0 0 0,0-1 0 0 0,-1 1 0 0 0,-1-1 0 0 0,0-1 0 0 0,-2 3-87 0 0,3-5 46 0 0,0 0 0 0 0,-1 0 1 0 0,0-1-1 0 0,0 0 1 0 0,-1-1-1 0 0,0 1 0 0 0,0-2 1 0 0,0 1-1 0 0,-1-1 1 0 0,-2 0-47 0 0,-4 2 83 0 0,-1-1 1 0 0,0-1 0 0 0,0 0 0 0 0,0-1-1 0 0,-14 1-83 0 0,16-3 16 0 0,0-2-1 0 0,1 1 1 0 0,-1-2-1 0 0,0 0 1 0 0,1-1-1 0 0,-1 0 1 0 0,1-1-1 0 0,-13-4-15 0 0,14 2-1117 0 0,0 0 0 0 0,0-1-1 0 0,-4-2 1118 0 0,-2-3-7459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17:53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80 3224 0 0,'2'-5'351'0'0,"-4"5"3192"0"0,2 0 6826 0 0,0 8-10251 0 0,1 0-1 0 0,1 0 0 0 0,-1 0 0 0 0,1 0 0 0 0,1 0 0 0 0,-1 0 0 0 0,1-1 0 0 0,4 7-117 0 0,5 9 104 0 0,1 0-1 0 0,4 3-103 0 0,-4-8 30 0 0,0-1 0 0 0,1-1 0 0 0,1 0 0 0 0,0 0 0 0 0,17 11-30 0 0,-19-16 47 0 0,1-1 1 0 0,0 0-1 0 0,0-1 0 0 0,1-1 1 0 0,0-1-1 0 0,0 0 1 0 0,1 0-1 0 0,0-2 0 0 0,14 3-47 0 0,-18-6-673 0 0,0 0 0 0 0,1-1-1 0 0,2-1 674 0 0,-14 0-1891 0 0</inkml:trace>
  <inkml:trace contextRef="#ctx0" brushRef="#br0" timeOffset="384.321">20 193 3224 0 0,'-9'6'312'0'0,"8"-6"-107"0"0,1 0-1 0 0,-1 0 1 0 0,0 1 0 0 0,1-1-1 0 0,-1 1 1 0 0,1-1 0 0 0,-1 0-1 0 0,0 1 1 0 0,1-1 0 0 0,-1 1-1 0 0,1-1 1 0 0,0 1 0 0 0,-1-1-1 0 0,1 1 1 0 0,-1 0-1 0 0,1-1 1 0 0,0 1 0 0 0,0-1-1 0 0,-1 1 1 0 0,1 0 0 0 0,0-1-1 0 0,0 1 1 0 0,0 0 0 0 0,-1-1-1 0 0,1 1 1 0 0,0 0 0 0 0,0 0-1 0 0,0-1 1 0 0,0 1 0 0 0,0 0-1 0 0,1-1 1 0 0,-1 1 0 0 0,0 0-1 0 0,0-1 1 0 0,0 1 0 0 0,1 0-1 0 0,-1-1 1 0 0,0 1 0 0 0,0 0-1 0 0,1-1-204 0 0,1 8 1867 0 0,-2-7-1850 0 0,0-1 0 0 0,0 1 0 0 0,0-1 0 0 0,0 0 0 0 0,1 1 0 0 0,-1-1 0 0 0,0 0 0 0 0,0 0 0 0 0,0 1 0 0 0,1-1 0 0 0,-1 0 1 0 0,0 1-1 0 0,0-1 0 0 0,1 0 0 0 0,-1 0 0 0 0,0 0 0 0 0,1 1 0 0 0,-1-1 0 0 0,0 0 0 0 0,1 0 0 0 0,-1 0 0 0 0,0 0 0 0 0,1 1 0 0 0,-1-1-17 0 0,0 0 26 0 0,1 0 0 0 0,-1 0 0 0 0,0 0 0 0 0,1 0 0 0 0,-1 0 0 0 0,0 1 1 0 0,1-1-1 0 0,-1 0 0 0 0,0 0 0 0 0,1 1 0 0 0,-1-1 0 0 0,0 0 0 0 0,1 0 0 0 0,-1 1 0 0 0,0-1 0 0 0,0 0 0 0 0,0 1 0 0 0,1-1 0 0 0,-1 0 0 0 0,0 1 0 0 0,0-1 0 0 0,0 0 1 0 0,0 1-1 0 0,1-1-26 0 0,-1 1 21 0 0,0-1 1 0 0,0 0 0 0 0,0 0-1 0 0,0 0 1 0 0,0 0 0 0 0,0 1-1 0 0,0-1 1 0 0,0 0 0 0 0,0 0-1 0 0,0 0 1 0 0,0 0 0 0 0,0 1-1 0 0,0-1 1 0 0,0 0 0 0 0,0 0-1 0 0,1 0 1 0 0,-1 0 0 0 0,0 0 0 0 0,0 0-1 0 0,0 1 1 0 0,0-1 0 0 0,0 0-1 0 0,1 0 1 0 0,-1 0 0 0 0,0 0-1 0 0,0 0 1 0 0,0 0 0 0 0,0 0-1 0 0,1 0 1 0 0,-1 0 0 0 0,0 0-1 0 0,0 0 1 0 0,0 0 0 0 0,0 0-1 0 0,1 0 1 0 0,-1 0 0 0 0,0 0-1 0 0,0 0 1 0 0,0 0 0 0 0,0 0 0 0 0,1 0-1 0 0,-1 0 1 0 0,0 0 0 0 0,0 0-22 0 0,8-4 1421 0 0,-5-2-1305 0 0,-1-1 0 0 0,1 1 0 0 0,-1 0 0 0 0,0-1 0 0 0,-1 0 0 0 0,0 1-1 0 0,0-1 1 0 0,0 0 0 0 0,-1 1 0 0 0,0-3-116 0 0,5-33 44 0 0,-4 37-33 0 0,-1 0-1 0 0,0 0 1 0 0,0 0-1 0 0,0-1 0 0 0,0 1 1 0 0,-1-2-11 0 0,0 3 9 0 0,0-1 0 0 0,1 0 0 0 0,0 1 0 0 0,0-1 0 0 0,0 0 0 0 0,1 1-1 0 0,0-4-8 0 0,1-8 128 0 0,-2 14-93 0 0,0 0 1 0 0,0 1-1 0 0,0-1 1 0 0,0 0 0 0 0,0 1-1 0 0,1-1 1 0 0,-1 1-1 0 0,0-1 1 0 0,1 1 0 0 0,0-1-1 0 0,0 0-35 0 0,0 1 16 0 0,0 0-1 0 0,0 0 1 0 0,0 0-1 0 0,0 0 1 0 0,0 0-1 0 0,0 0 0 0 0,0 0 1 0 0,1 1-1 0 0,-1-1 1 0 0,0 0-1 0 0,0 1 1 0 0,1-1-1 0 0,-1 1 1 0 0,1 0-1 0 0,-1-1 1 0 0,0 1-1 0 0,1 0 1 0 0,0 0-16 0 0,6 0 30 0 0,-1 0 0 0 0,0 0 0 0 0,0 1 0 0 0,1 0 1 0 0,-1 0-1 0 0,0 1 0 0 0,0 0 0 0 0,0 0 0 0 0,-1 0 0 0 0,1 1 1 0 0,2 1-31 0 0,0 0 121 0 0,1 0 0 0 0,0-1 1 0 0,0 0-1 0 0,0 0 0 0 0,5 0-121 0 0,56 10-37 0 0,-65-11-1988 0 0,-6-2 799 0 0</inkml:trace>
  <inkml:trace contextRef="#ctx0" brushRef="#br0" timeOffset="1218.324">925 291 2304 0 0,'0'0'101'0'0,"-3"-14"1729"0"0,-10-4 4704 0 0,11 16-6173 0 0,0 0 0 0 0,-1 0 0 0 0,1 0 0 0 0,0 1 0 0 0,-1-1-1 0 0,1 1 1 0 0,-1-1 0 0 0,1 1 0 0 0,-1 0 0 0 0,1 0 0 0 0,-1 0-1 0 0,0 0 1 0 0,0 0 0 0 0,0 1 0 0 0,1-1 0 0 0,-1 1-1 0 0,0 0-360 0 0,-11-1 1066 0 0,-9 1-277 0 0,19 1-672 0 0,-1 0 0 0 0,1 0 0 0 0,0 0 0 0 0,0 1 1 0 0,0 0-1 0 0,0 0 0 0 0,0 0 0 0 0,0 0 0 0 0,0 1 0 0 0,0-1 0 0 0,1 1 0 0 0,-3 2-117 0 0,5-3 1 0 0,0-1 0 0 0,-1 1 0 0 0,1 0 0 0 0,0 0 0 0 0,0-1 0 0 0,0 1 0 0 0,0 0 0 0 0,1 0 1 0 0,-1 0-1 0 0,0 0 0 0 0,1 0 0 0 0,0 0 0 0 0,-1 1 0 0 0,1-1 0 0 0,0 0 0 0 0,0 0 0 0 0,0 0 0 0 0,0 0 0 0 0,0 0 0 0 0,1 0 0 0 0,-1 0 0 0 0,1 0 0 0 0,-1 0 0 0 0,1 0 0 0 0,0 0 0 0 0,0 0 0 0 0,0 2-1 0 0,3 3 0 0 0,0 0 0 0 0,0 0 0 0 0,1 0 0 0 0,0 0 0 0 0,0-1 0 0 0,0 1 0 0 0,1-1 0 0 0,2 1 0 0 0,11 9 0 0 0,1-1 0 0 0,2 1 0 0 0,33 25 0 0 0,-46-33-5 0 0,-6-7 1 0 0,-1 1 1 0 0,1 0-1 0 0,-1 0 0 0 0,0 0 0 0 0,0 0 0 0 0,0 1 0 0 0,0-1 0 0 0,0 0 1 0 0,0 1-1 0 0,0-1 0 0 0,-1 1 0 0 0,0 0 0 0 0,1 0 0 0 0,-1-1 1 0 0,0 1-1 0 0,0 2 4 0 0,-1-3 14 0 0,0 0 0 0 0,0-1 0 0 0,0 1 0 0 0,0-1 0 0 0,0 1 0 0 0,0-1 0 0 0,-1 1 0 0 0,1-1 0 0 0,-1 1 0 0 0,1-1 0 0 0,-1 0 0 0 0,1 1 0 0 0,-1-1 0 0 0,0 1 1 0 0,0-1-1 0 0,0 0 0 0 0,0 0 0 0 0,0 1 0 0 0,0-1 0 0 0,0 0 0 0 0,0 0 0 0 0,0 0 0 0 0,0 0 0 0 0,-1 0 0 0 0,1-1 0 0 0,0 1 0 0 0,-1 0 0 0 0,1 0-14 0 0,-6 2 98 0 0,1 1 0 0 0,-1-1 0 0 0,0-1 0 0 0,1 1-1 0 0,-6 0-97 0 0,-14 4 181 0 0,0-2-1 0 0,-9 1-180 0 0,25-5 9 0 0,1 0 0 0 0,-1-1 0 0 0,1 0 0 0 0,0-1 0 0 0,-1 0 0 0 0,1 0-1 0 0,-1-1 1 0 0,-4-2-9 0 0,1 1-20 0 0,9 2-43 0 0,1 0 0 0 0,0 1 1 0 0,-1-2-1 0 0,1 1 0 0 0,0 0 0 0 0,0 0 1 0 0,0-1-1 0 0,0 0 0 0 0,0 0 0 0 0,-1-1 63 0 0,1 1-179 0 0,1 1 68 0 0,1 0 1 0 0,0-1-1 0 0,0 1 1 0 0,-1 0-1 0 0,1 0 1 0 0,0 0-1 0 0,0-1 1 0 0,1 1-1 0 0,-1-1 1 0 0,0 0 110 0 0,1 2-168 0 0,-1-1 0 0 0,1 0-1 0 0,0 0 1 0 0,0 0 0 0 0,0 0 0 0 0,0 0 0 0 0,1 0 0 0 0,-1 1-1 0 0,0-1 1 0 0,0 0 0 0 0,0 0 0 0 0,1 0 0 0 0,-1 0 0 0 0,0 1 0 0 0,1-1-1 0 0,-1 0 1 0 0,1 0 0 0 0,-1 1 0 0 0,1-1 0 0 0,-1 0 0 0 0,1 1 0 0 0,0-1 168 0 0,4-5-2320 0 0</inkml:trace>
  <inkml:trace contextRef="#ctx0" brushRef="#br0" timeOffset="1659.468">1353 309 11256 0 0,'0'0'256'0'0,"0"0"34"0"0,0 0 21 0 0,-5-5 72 0 0,4 5-321 0 0,0-1 0 0 0,0 0 0 0 0,0 1 1 0 0,-1-1-1 0 0,1 1 0 0 0,0 0 0 0 0,-1-1 0 0 0,1 1 1 0 0,0 0-1 0 0,0 0 0 0 0,-1 0 0 0 0,1 0 1 0 0,0 0-1 0 0,-1 0 0 0 0,1 0 0 0 0,0 0 0 0 0,-1 0 1 0 0,0 1-63 0 0,-26 6 1046 0 0,24-6-955 0 0,-10 4 449 0 0,0 0-1 0 0,1 1 1 0 0,0 0 0 0 0,0 1 0 0 0,0 0-1 0 0,-10 9-539 0 0,2-2 968 0 0,1 2-1 0 0,-9 9-967 0 0,23-20 66 0 0,1 1-1 0 0,0-1 1 0 0,0 1 0 0 0,0 0 0 0 0,1 0-1 0 0,0 1 1 0 0,0-1 0 0 0,1 1 0 0 0,0 0-1 0 0,-2 6-65 0 0,2-5 0 0 0,2-6 0 0 0,0-1 0 0 0,0 1 0 0 0,1-1 0 0 0,-1 1 0 0 0,1 0 0 0 0,-1-1 0 0 0,1 1 0 0 0,0 0 0 0 0,0-1 0 0 0,0 1 0 0 0,0 0 0 0 0,0-1 0 0 0,0 1 0 0 0,0 0 0 0 0,0-1 0 0 0,1 1 0 0 0,-1-1 0 0 0,0 1 0 0 0,1 0 0 0 0,0-1 0 0 0,-1 1 0 0 0,1-1 0 0 0,0 1 0 0 0,0-1 0 0 0,0 0 0 0 0,0 2 0 0 0,0-2 3 0 0,1 2-7 0 0,10 2 59 0 0,-9-4-45 0 0,1-1 1 0 0,-1 1 0 0 0,1-1 0 0 0,-1 0-1 0 0,1 0 1 0 0,-1 0 0 0 0,1-1-1 0 0,-1 1 1 0 0,1-1 0 0 0,-1 0-1 0 0,1 1 1 0 0,-1-2 0 0 0,0 1 0 0 0,1 0-1 0 0,-1-1 1 0 0,0 1 0 0 0,0-1-1 0 0,0 0 1 0 0,1-1-11 0 0,8-6 32 0 0,-2 0 0 0 0,1 0 0 0 0,-1-1-1 0 0,1-2-31 0 0,5-8-3 0 0,-13 16-8 0 0,0 0 0 0 0,0 0-1 0 0,0 0 1 0 0,1 1-1 0 0,0-1 1 0 0,-1 1 0 0 0,1-1 11 0 0,-3 5-8 0 0,0-1 0 0 0,0 0-1 0 0,0 0 1 0 0,0 1 0 0 0,0-1 0 0 0,0 0 0 0 0,0 1 0 0 0,0-1 0 0 0,0 1 0 0 0,0-1 0 0 0,-1 1 0 0 0,1-1 0 0 0,0 1 0 0 0,0 0 0 0 0,-1-1-1 0 0,1 1 1 0 0,0 0 8 0 0,11 22 95 0 0,-1 1 0 0 0,-1 0-1 0 0,1 7-94 0 0,-7-16 31 0 0,3 9 36 0 0,-7-23-61 0 0,0 0 0 0 0,1 0-1 0 0,-1 0 1 0 0,1 0 0 0 0,-1 0 0 0 0,1 0 0 0 0,-1 0 0 0 0,1 0-1 0 0,0 0 1 0 0,0-1 0 0 0,-1 1 0 0 0,1 0 0 0 0,0 0 0 0 0,0-1 0 0 0,0 1-1 0 0,0-1 1 0 0,0 1 0 0 0,0 0-6 0 0,0-1-88 0 0,9 5-1899 0 0,-7-4-3836 0 0,-3-1 63 0 0</inkml:trace>
  <inkml:trace contextRef="#ctx0" brushRef="#br0" timeOffset="1921.182">1490 163 15952 0 0,'0'0'362'0'0,"0"0"47"0"0,0 0 29 0 0,0 0-50 0 0,3 8-234 0 0,15 45 625 0 0,-12-28-170 0 0,-2-6-141 0 0,3 11 622 0 0,2 23-1090 0 0,6 22 225 0 0,-11-53-176 0 0,0 1 1 0 0,-1 1-50 0 0,2 15-727 0 0,-4-20-619 0 0,-2-10-3958 0 0,-2 0-564 0 0</inkml:trace>
  <inkml:trace contextRef="#ctx0" brushRef="#br0" timeOffset="2504.568">1402 431 13416 0 0,'0'0'298'0'0,"18"0"862"0"0,18-2-1052 0 0,-23 1 180 0 0,1 1 0 0 0,-1-1 0 0 0,6 2-288 0 0,2 1 107 0 0,0-2 0 0 0,0 0 0 0 0,0-1 0 0 0,0-1 0 0 0,-1-1 0 0 0,1-1 0 0 0,13-5-107 0 0,-28 6 32 0 0,-5 2-94 0 0,-1 1-8 0 0,0 0 7 0 0,0 0-1 0 0,-6 18-171 0 0,2-8 394 0 0,1-1 1 0 0,0 1-1 0 0,0 0 0 0 0,1 0 0 0 0,0 1 1 0 0,1-1-1 0 0,0 0 0 0 0,1 4-159 0 0,3-5 166 0 0,-3-7-159 0 0,1-1 1 0 0,-1 0-1 0 0,1 0 1 0 0,-1 1-1 0 0,1-1 1 0 0,-1 0-1 0 0,1 0 0 0 0,0 0 1 0 0,-1 0-1 0 0,1 0 1 0 0,0 0-1 0 0,0 0 1 0 0,0 0-1 0 0,0 0 1 0 0,0 0-1 0 0,0 0 1 0 0,1 0-8 0 0,4 3 70 0 0,-4-2-51 0 0,0-1-1 0 0,0 0 1 0 0,1 1 0 0 0,-1-1-1 0 0,1 0 1 0 0,-1 0-1 0 0,1-1 1 0 0,-1 1 0 0 0,1 0-1 0 0,0-1 1 0 0,-1 0 0 0 0,1 1-1 0 0,0-1 1 0 0,-1 0-1 0 0,1-1 1 0 0,0 1 0 0 0,-1 0-1 0 0,1-1 1 0 0,-1 1-1 0 0,1-1 1 0 0,-1 0 0 0 0,3-1-19 0 0,8-3 105 0 0,0 0 0 0 0,-1-2 0 0 0,0 1 0 0 0,0-2-105 0 0,0 1 33 0 0,-7 3-141 0 0,0 0 0 0 0,0-1 0 0 0,0 0 0 0 0,0 0 0 0 0,-1 0 1 0 0,0-1-1 0 0,0 1 0 0 0,3-6 108 0 0,10-14-896 0 0,-11 17 91 0 0,0-1 0 0 0,-1 0 0 0 0,-1 0 0 0 0,1-2 805 0 0,10-17-2189 0 0,-15 27 1817 0 0,0 1 529 0 0,3-3 3510 0 0,-5 7-2191 0 0,0 7-890 0 0,1-1-1 0 0,0 1 1 0 0,2 10-586 0 0,-1-10 225 0 0,1-1-90 0 0,0 0 0 0 0,0 0-1 0 0,1 0 1 0 0,1-1 0 0 0,2 9-135 0 0,-1-5 334 0 0,-3-10-300 0 0,0-1 0 0 0,0 1 0 0 0,0 0 0 0 0,0 0 0 0 0,1-1-1 0 0,-1 1 1 0 0,0-1 0 0 0,1 0 0 0 0,0 1 0 0 0,0-1 0 0 0,0 0-1 0 0,0 0 1 0 0,0 0 0 0 0,0 0 0 0 0,0 0 0 0 0,1 0 0 0 0,-1-1-1 0 0,1 1 1 0 0,-1-1 0 0 0,1 0 0 0 0,0 0 0 0 0,-1 0 0 0 0,1 0-1 0 0,0 0 1 0 0,0 0 0 0 0,0-1 0 0 0,-1 0 0 0 0,2 1-34 0 0,1-1 26 0 0,0 0 0 0 0,0 0 0 0 0,0-1 0 0 0,-1 0 0 0 0,1 0 0 0 0,0 0 0 0 0,-1 0 0 0 0,1-1 0 0 0,0 1 0 0 0,-1-1 1 0 0,0 0-1 0 0,1-1 0 0 0,-1 1 0 0 0,0-1 0 0 0,0 0 0 0 0,0 0 0 0 0,-1 0-26 0 0,9-8-431 0 0,-1-1 0 0 0,0 0 0 0 0,3-5 431 0 0,12-23-4620 0 0,-18 26 2735 0 0</inkml:trace>
  <inkml:trace contextRef="#ctx0" brushRef="#br0" timeOffset="3338.45">2179 382 10680 0 0,'0'0'489'0'0,"0"0"-8"0"0,0 0-273 0 0,7 8 510 0 0,1 4 236 0 0,-1 0 1 0 0,0 0-1 0 0,-1 1 1 0 0,0-1-1 0 0,3 13-954 0 0,16 33 1849 0 0,-3-6-1207 0 0,-22-51-572 0 0,0-1 20 0 0,0 0 6 0 0,0 0 0 0 0,0 0 0 0 0,0 0 6 0 0,0 0-94 0 0,0 0 0 0 0,0 0 0 0 0,0 1 0 0 0,0-1 0 0 0,0 0 0 0 0,-1 0-1 0 0,1 0 1 0 0,0 0 0 0 0,0 1 0 0 0,0-1 0 0 0,0 0 0 0 0,0 0 0 0 0,-1 0 0 0 0,1 0 0 0 0,0 0 0 0 0,0 0 0 0 0,0 0 0 0 0,-1 0 0 0 0,1 0 0 0 0,0 1 0 0 0,0-1 0 0 0,0 0 0 0 0,-1 0 0 0 0,1 0 0 0 0,0 0 0 0 0,0 0 0 0 0,0 0 0 0 0,-1 0 0 0 0,1 0 0 0 0,0 0 0 0 0,0 0 0 0 0,0-1 0 0 0,0 1 0 0 0,-1 0-1 0 0,1 0 1 0 0,0 0 0 0 0,0 0 0 0 0,0 0 0 0 0,-1 0 0 0 0,1 0 0 0 0,0 0 0 0 0,0-1 0 0 0,0 1-8 0 0,-8-4 159 0 0,6 2-128 0 0,1 0-1 0 0,0 0 1 0 0,-1-1 0 0 0,1 1-1 0 0,0-1 1 0 0,0 1 0 0 0,0-1-1 0 0,1 0 1 0 0,-1 1 0 0 0,1-1-1 0 0,-1 0 1 0 0,1 0-31 0 0,0-34 21 0 0,1 30-77 0 0,0-1-1 0 0,1 1 1 0 0,-1 0-1 0 0,2 0 1 0 0,-1 0-1 0 0,1 1 1 0 0,0-1-1 0 0,0 0 1 0 0,1 1-1 0 0,0 0 1 0 0,0 0-1 0 0,0 0 1 0 0,1 0-1 0 0,0 1 1 0 0,0 0-1 0 0,0 0 1 0 0,1 0-1 0 0,-1 1 1 0 0,1-1-1 0 0,0 1 1 0 0,2 0 56 0 0,3-3-286 0 0,0 0 0 0 0,0 1 1 0 0,0 1-1 0 0,1 0 0 0 0,-1 0 1 0 0,1 1-1 0 0,1 1 0 0 0,7-2 286 0 0,33-6-1273 0 0,-39 7 854 0 0,0 1 0 0 0,0 0-1 0 0,1 1 1 0 0,10 1 419 0 0,65 3-1357 0 0,-89-2 870 0 0,-1 0-22 0 0,0 0 18 0 0,0 0 91 0 0,-1 11-309 0 0,0-7 730 0 0,0-1 1 0 0,0 0-1 0 0,-1 1 0 0 0,0-1 1 0 0,1 0-1 0 0,-1 0 1 0 0,0 0-1 0 0,-1 0 1 0 0,1 0-1 0 0,-2 1-21 0 0,-27 27 1274 0 0,1-5 152 0 0,1 0 520 0 0,0 2 0 0 0,-3 5-1946 0 0,25-25 298 0 0,4-5-207 0 0,-1 1-1 0 0,1-1 1 0 0,0 1 0 0 0,0-1-1 0 0,1 1 1 0 0,-1 0 0 0 0,1 0-1 0 0,0 0 1 0 0,0 0-1 0 0,0 1 1 0 0,0-1 0 0 0,1 0-1 0 0,0 1 1 0 0,0-1-1 0 0,-1 5-90 0 0,2-7 9 0 0,0-1 3 0 0,0-1 1 0 0,0 1-1 0 0,0 0 0 0 0,0-1 0 0 0,0 1 0 0 0,0 0 0 0 0,0 0 0 0 0,0-1 1 0 0,0 1-1 0 0,1 0 0 0 0,-1 0 0 0 0,0-1 0 0 0,0 1 0 0 0,1 0 1 0 0,-1 0-13 0 0,2 0 35 0 0,-1 0 1 0 0,0-1 0 0 0,1 1-1 0 0,-1 0 1 0 0,0-1 0 0 0,1 1-1 0 0,-1-1 1 0 0,1 1 0 0 0,-1-1-1 0 0,2 0-35 0 0,0 1 15 0 0,0-1-1 0 0,0 0 0 0 0,0 0 0 0 0,0 0 0 0 0,0 0 0 0 0,0-1 1 0 0,0 1-1 0 0,0-1 0 0 0,0 0 0 0 0,0 0 0 0 0,0 0 1 0 0,0 0-1 0 0,1-1-14 0 0,37-21 179 0 0,-38 21-177 0 0,1-1-42 0 0,0 0-1 0 0,-1-1 1 0 0,1 0 0 0 0,0 1 0 0 0,-1-1 0 0 0,0 0 0 0 0,1-2 40 0 0,13-15-394 0 0,3-4-92 0 0,-16 20 453 0 0,-1 1 0 0 0,1-1-1 0 0,-1 1 1 0 0,1 0 0 0 0,1 0 0 0 0,-1 0-1 0 0,0 0 1 0 0,1 1 0 0 0,3-2 33 0 0,-7 5 29 0 0,0-1 1 0 0,1 1-1 0 0,-1-1 1 0 0,0 1 0 0 0,1 0-1 0 0,-1 0 1 0 0,0 0-1 0 0,1 0 1 0 0,-1 0 0 0 0,0 0-1 0 0,1 0 1 0 0,-1 0-1 0 0,0 1 1 0 0,1-1-1 0 0,-1 0 1 0 0,0 1 0 0 0,1-1-1 0 0,-1 1 1 0 0,0 0-1 0 0,0-1 1 0 0,0 1-1 0 0,1 0 1 0 0,-1-1 0 0 0,0 1-1 0 0,0 0 1 0 0,0 0-1 0 0,0 0 1 0 0,0 0 0 0 0,-1 0-1 0 0,1 0 1 0 0,0 1-1 0 0,0-1 1 0 0,-1 0-30 0 0,4 3 170 0 0,22 28 304 0 0,-12-16-355 0 0,0 0 0 0 0,4 2-119 0 0,-14-14-12 0 0,-2-2 3 0 0,-1-1 1 0 0,1 1-1 0 0,-1-1 1 0 0,1 1-1 0 0,0-1 1 0 0,0 1 0 0 0,0-1-1 0 0,0 0 1 0 0,0 0-1 0 0,0 0 1 0 0,0 0 0 0 0,0 0-1 0 0,0 0 1 0 0,0-1-1 0 0,1 1 1 0 0,-1-1-1 0 0,0 0 9 0 0,-1 0-205 0 0,15-2-1930 0 0,-16 2 1899 0 0,1-1-1 0 0,0 1 0 0 0,0 0 0 0 0,0-1 0 0 0,-1 1 0 0 0,1-1 0 0 0,0 1 0 0 0,-1-1 0 0 0,1 1 0 0 0,0-1 0 0 0,-1 0 1 0 0,1 1-1 0 0,-1-1 0 0 0,1 0 0 0 0,-1 1 0 0 0,1-1 0 0 0,-1 0 0 0 0,0 0 0 0 0,1 0 237 0 0,3-9-5274 0 0</inkml:trace>
  <inkml:trace contextRef="#ctx0" brushRef="#br0" timeOffset="3657.827">2984 188 6912 0 0,'0'0'314'0'0,"0"0"-6"0"0,1 5 1415 0 0,3 11 2391 0 0,0-2-2518 0 0,-1 0 1 0 0,0 1 0 0 0,-1 1-1597 0 0,8 68 1725 0 0,-4-26-1125 0 0,-3-38-544 0 0,-1 1 1 0 0,-1-1-1 0 0,0 1 0 0 0,-3 18-56 0 0,0-31-225 0 0,1 0-1 0 0,-1-1 0 0 0,0 1 1 0 0,-3 5 225 0 0,5-13-1130 0 0,0 0-1054 0 0,0 0-3943 0 0</inkml:trace>
  <inkml:trace contextRef="#ctx0" brushRef="#br0" timeOffset="3854.217">3109 396 14312 0 0,'0'0'322'0'0,"0"0"45"0"0,10 8 498 0 0,12 12-267 0 0,-2 7 1844 0 0,-13-18-1522 0 0,-1-1 0 0 0,0 2 1 0 0,0-1-1 0 0,4 9-920 0 0,2 4 327 0 0,-11-21-258 0 0,-1-1-5 0 0,1 1-10 0 0,3 3-242 0 0,-3-3-836 0 0,5-2-2795 0 0,0-4-2915 0 0</inkml:trace>
  <inkml:trace contextRef="#ctx0" brushRef="#br0" timeOffset="4129.348">3374 257 13760 0 0,'0'0'608'0'0,"0"0"128"0"0,3 0-584 0 0,1-3-152 0 0,-1 0 0 0 0,3 3 0 0 0,-3 0 88 0 0,3-2-16 0 0,-2 2 0 0 0,5 0 0 0 0,-3 2-72 0 0,1-2-72 0 0,2 0 72 0 0,0 0-4168 0 0,0 0-776 0 0</inkml:trace>
  <inkml:trace contextRef="#ctx0" brushRef="#br0" timeOffset="4488.383">3642 268 13824 0 0,'-24'13'526'0'0,"-1"1"0"0"0,2 1 0 0 0,0 1 0 0 0,0 2-526 0 0,-21 14 798 0 0,35-25-601 0 0,0 0 0 0 0,0 0 0 0 0,0 0 0 0 0,1 1 0 0 0,0 1 1 0 0,1 0-1 0 0,0 0 0 0 0,0 0 0 0 0,1 1 0 0 0,-1 2-197 0 0,6-11 16 0 0,0 1 0 0 0,1 0 0 0 0,-1-1 0 0 0,1 1 0 0 0,-1-1 0 0 0,1 1 0 0 0,-1 0 0 0 0,1-1 0 0 0,0 1 0 0 0,0 0 0 0 0,0-1 0 0 0,0 1 0 0 0,0 0 0 0 0,0 0 0 0 0,1-1 0 0 0,-1 1 0 0 0,0 0 0 0 0,1-1 0 0 0,-1 1 0 0 0,1 0-16 0 0,0-1 9 0 0,0 0 0 0 0,0 0 0 0 0,0 0 0 0 0,-1 0 0 0 0,1 0 0 0 0,0 0 0 0 0,0 0 0 0 0,1 0 0 0 0,-1 0 1 0 0,0 0-1 0 0,0-1 0 0 0,0 1 0 0 0,0-1 0 0 0,1 1 0 0 0,-1-1 0 0 0,0 1 0 0 0,1-1 0 0 0,-1 1 0 0 0,0-1 0 0 0,1 0 0 0 0,-1 0 0 0 0,0 0 0 0 0,1 0 0 0 0,0 0-9 0 0,5 0 27 0 0,0-1 0 0 0,0 0 0 0 0,0 0 0 0 0,1-1 1 0 0,-1 1-1 0 0,-1-2 0 0 0,1 1 0 0 0,0-1 0 0 0,-1 0 0 0 0,1 0 0 0 0,-1-1 0 0 0,0 0 0 0 0,4-3-27 0 0,10-9-197 0 0,-1 0 0 0 0,-1-2 0 0 0,5-7 197 0 0,26-24-529 0 0,-44 44 527 0 0,1 1 0 0 0,-1 0 0 0 0,1 1-1 0 0,0-1 1 0 0,-1 1 0 0 0,2 0 0 0 0,-1 1 0 0 0,0-1-1 0 0,0 1 1 0 0,1 1 0 0 0,-1-1 0 0 0,1 1 0 0 0,0 0 0 0 0,6 0 2 0 0,-9 1 40 0 0,1 0 0 0 0,-1 0 0 0 0,1 1 0 0 0,-1-1 0 0 0,1 1 1 0 0,-1 0-1 0 0,0 0 0 0 0,0 1 0 0 0,1-1 0 0 0,-1 1 0 0 0,0 0 1 0 0,0 0-1 0 0,-1 1 0 0 0,1-1 0 0 0,0 1 0 0 0,-1-1 1 0 0,1 1-1 0 0,-1 0 0 0 0,0 1 0 0 0,0-1 0 0 0,0 0 0 0 0,0 1-40 0 0,6 11 138 0 0,0 0-1 0 0,-1 0 1 0 0,0 1-1 0 0,3 12-137 0 0,-7-20 35 0 0,-2 1-1 0 0,1-1 0 0 0,-1 1 1 0 0,-1 0-1 0 0,0-1 0 0 0,0 1 1 0 0,0 0-1 0 0,-1 0 0 0 0,-1 0 1 0 0,1 1-35 0 0,-2-6 494 0 0,0-9-440 0 0,1-11-442 0 0,3 5 185 0 0,1 1 0 0 0,0 0 0 0 0,0 0 0 0 0,1 0 0 0 0,1 0 0 0 0,0 0 0 0 0,0 1 0 0 0,4-5 203 0 0,-7 11-33 0 0,0 0 0 0 0,0-1 0 0 0,1 1 0 0 0,0 0 0 0 0,-1 1 0 0 0,1-1 0 0 0,0 0 0 0 0,0 1-1 0 0,1 0 1 0 0,-1-1 0 0 0,0 1 0 0 0,1 0 0 0 0,-1 1 0 0 0,1-1 0 0 0,0 1 0 0 0,0 0 0 0 0,-1 0 0 0 0,1 0 0 0 0,0 0 0 0 0,0 0 0 0 0,0 1 0 0 0,0 0 0 0 0,0 0-1 0 0,2 0 34 0 0,-1 1 111 0 0,0 0-1 0 0,0 1 0 0 0,0 0 1 0 0,0 0-1 0 0,0 0 0 0 0,0 1 0 0 0,0-1 1 0 0,-1 1-1 0 0,1 0 0 0 0,-1 1 1 0 0,0-1-1 0 0,0 1 0 0 0,0 0 0 0 0,0-1 1 0 0,-1 2-1 0 0,0-1 0 0 0,1 1-110 0 0,2 4 165 0 0,1 0 0 0 0,-2 1-1 0 0,1 1 1 0 0,-1-1 0 0 0,-1 0 0 0 0,0 1-1 0 0,2 7-164 0 0,-4-3-194 0 0,-2-13 4 0 0,0-1 0 0 0,0 1 0 0 0,0 0 0 0 0,0 0-1 0 0,1 0 1 0 0,-1-1 0 0 0,1 1 0 0 0,-1 0 0 0 0,1 0 190 0 0,0-1-727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50:19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34 16040 0 0,'0'0'730'0'0,"0"0"-9"0"0,2 8-437 0 0,24 78 1784 0 0,-4 5-2068 0 0,0-15 1662 0 0,3 8-761 0 0,-24-75-1344 0 0,1-2 727 0 0,-1 1 0 0 0,0-1-1 0 0,0 1 1 0 0,0 0 0 0 0,-2 3-284 0 0,1-9-117 0 0,0 0 0 0 0,0 0 1 0 0,-1 0-1 0 0,1 0 0 0 0,-1 0 0 0 0,1-1 1 0 0,-1 1-1 0 0,0 0 0 0 0,0 0 1 0 0,-1 0 116 0 0,2 0-416 0 0,-1-1 1 0 0,0 0 0 0 0,0 0 0 0 0,-1 0-1 0 0,1 0 1 0 0,0 0 0 0 0,0 0-1 0 0,0 0 1 0 0,-1 0 0 0 0,1-1 0 0 0,-1 1-1 0 0,1 0 1 0 0,0-1 0 0 0,-2 1 415 0 0,-6 1-7049 0 0</inkml:trace>
  <inkml:trace contextRef="#ctx0" brushRef="#br0" timeOffset="487.421">0 261 14280 0 0,'0'0'1102'0'0,"0"0"-642"0"0,2 0-22 0 0,75-4 1375 0 0,-37 2-1224 0 0,162-16 870 0 0,-159 12-1414 0 0,0-2 0 0 0,0-1-1 0 0,25-11-44 0 0,-57 16-362 0 0,0-1-1 0 0,1-1 0 0 0,-1 1 0 0 0,-1-2 0 0 0,1 1 0 0 0,-1-1 0 0 0,4-5 363 0 0,-13 11-165 0 0,-1 1 18 0 0,0 0 41 0 0,0 0 156 0 0,0 0 70 0 0,-2 1-13 0 0,0-1-1 0 0,-1 1 0 0 0,1-1 0 0 0,0 1 0 0 0,0 0 0 0 0,-1 0 1 0 0,1 0-1 0 0,0 0-106 0 0,-3 3 168 0 0,1 1 0 0 0,-1 0-1 0 0,1 0 1 0 0,0 1 0 0 0,1-1 0 0 0,-1 1 0 0 0,1-1 0 0 0,0 1 0 0 0,0 0-1 0 0,-1 4-167 0 0,2-5 100 0 0,0 0-1 0 0,1 0 1 0 0,-1 1-1 0 0,1-1 1 0 0,0 0-1 0 0,1 0 1 0 0,-1 1-1 0 0,1-1 1 0 0,0 4-100 0 0,0-7 40 0 0,1 1 0 0 0,-1 0 0 0 0,1 0 0 0 0,-1-1 0 0 0,1 1 0 0 0,0 0 0 0 0,0-1 0 0 0,0 1 0 0 0,0-1 0 0 0,0 1 0 0 0,1-1 0 0 0,-1 0 0 0 0,1 1 0 0 0,0-1 0 0 0,0 0 0 0 0,-1 0 0 0 0,1 0 0 0 0,1 0 0 0 0,-1 0-40 0 0,1 0 57 0 0,1 1-1 0 0,0-1 0 0 0,-1 0 1 0 0,1 0-1 0 0,0 0 1 0 0,0 0-1 0 0,0-1 0 0 0,0 0 1 0 0,1 0-1 0 0,-1 0 0 0 0,0 0 1 0 0,0 0-1 0 0,1-1 0 0 0,-1 0 1 0 0,0 0-1 0 0,1 0 0 0 0,-1 0 1 0 0,0-1-1 0 0,1 0 1 0 0,-1 0-1 0 0,0 0 0 0 0,3-1-56 0 0,7-3 64 0 0,-9 3-31 0 0,0 1 0 0 0,0-1 0 0 0,0 0 0 0 0,-1 0-1 0 0,1 0 1 0 0,-1-1 0 0 0,1 0 0 0 0,-1 0 0 0 0,0 0-1 0 0,2-2-32 0 0,-1-1-18 0 0,0 0 0 0 0,-1 0 0 0 0,0 0 0 0 0,0 0 0 0 0,0-1 0 0 0,0 1 0 0 0,-1-1 0 0 0,0-1 18 0 0,6-17-206 0 0,3-17 206 0 0,-11 37-10 0 0,1 1-6 0 0,-1 1-1 0 0,1-1 1 0 0,-1 0-1 0 0,1 1 0 0 0,0-1 1 0 0,0 1-1 0 0,2-2 17 0 0,-4 5-58 0 0,0 0-8 0 0,0 0 62 0 0,0 0 0 0 0,0 0 0 0 0,0 0 1 0 0,0 0-1 0 0,0 0 0 0 0,0 1 0 0 0,0-1 0 0 0,0 0 0 0 0,1 0 0 0 0,-1 0 0 0 0,0 0 0 0 0,0 0 0 0 0,0 1 0 0 0,0-1 0 0 0,0 0 0 0 0,0 0 0 0 0,0 0 0 0 0,0 0 0 0 0,0 0 0 0 0,0 0 1 0 0,0 1-1 0 0,1-1 0 0 0,-1 0 0 0 0,0 0 0 0 0,0 0 0 0 0,0 0 0 0 0,0 0 0 0 0,0 0 0 0 0,0 0 0 0 0,1 0 0 0 0,-1 0 0 0 0,0 0 0 0 0,0 0 0 0 0,0 0 0 0 0,0 0 0 0 0,0 0 0 0 0,0 0 0 0 0,1 0 1 0 0,-1 0 2 0 0,1 1-2 0 0,0-1 0 0 0,-1 0 0 0 0,1 1-1 0 0,0-1 1 0 0,0 0 0 0 0,0 1 0 0 0,-1-1-1 0 0,1 1 1 0 0,0-1 0 0 0,-1 1 0 0 0,1 0-1 0 0,0-1 1 0 0,-1 1 0 0 0,1 0 0 0 0,-1-1-1 0 0,1 1 1 0 0,-1 0 0 0 0,1 0 0 0 0,-1-1-1 0 0,0 1 1 0 0,1 0 0 0 0,-1 0 0 0 0,0 0-1 0 0,1 0 4 0 0,3 10 0 0 0,1 0 0 0 0,0 0 0 0 0,1-1 0 0 0,1 1 0 0 0,-1-1 0 0 0,5 3 0 0 0,-6-7-55 0 0,2 0-1 0 0,-1-1 0 0 0,0 0 0 0 0,1 0 0 0 0,0 0 0 0 0,0-1 1 0 0,0 0-1 0 0,1-1 0 0 0,0 0 0 0 0,-1 0 0 0 0,1 0 1 0 0,0-1-1 0 0,0 0 0 0 0,0-1 0 0 0,1 0 0 0 0,-1 0 0 0 0,0 0 1 0 0,0-1-1 0 0,1-1 0 0 0,-1 1 0 0 0,0-1 0 0 0,4-1 56 0 0,0-2-5173 0 0,-2 0-1737 0 0</inkml:trace>
  <inkml:trace contextRef="#ctx0" brushRef="#br0" timeOffset="925.63">1120 1 13040 0 0,'0'0'597'0'0,"1"8"199"0"0,15 83 295 0 0,-7-37 3076 0 0,8 25-4167 0 0,-12-54 511 0 0,-4-19-337 0 0,0 0-1 0 0,0-1 0 0 0,1 1 0 0 0,1 4-173 0 0,-2-7 74 0 0,0 0-1 0 0,0 0 0 0 0,0 0 0 0 0,-1 0 0 0 0,1 0 1 0 0,-1 0-1 0 0,0 0 0 0 0,0 0 0 0 0,0 0-73 0 0,0-3 10 0 0,0 0 0 0 0,0 0-1 0 0,0 0 1 0 0,0 0 0 0 0,-1 0 0 0 0,1 0-1 0 0,0 0 1 0 0,0 0 0 0 0,0 0-1 0 0,0 0 1 0 0,0 0 0 0 0,0 0 0 0 0,0 0-1 0 0,0 0 1 0 0,0 0 0 0 0,0 0 0 0 0,0 0-1 0 0,-1 0 1 0 0,1 0 0 0 0,0 0-1 0 0,0 0 1 0 0,0 0 0 0 0,0 0 0 0 0,0 0-1 0 0,0 0 1 0 0,0 0 0 0 0,0 0 0 0 0,0 0-1 0 0,0 0 1 0 0,0 0 0 0 0,-1 0-1 0 0,1 0 1 0 0,0 0 0 0 0,0 0 0 0 0,0 0-1 0 0,0 0 1 0 0,0 0 0 0 0,0 1 0 0 0,0-1-1 0 0,0 0 1 0 0,0 0 0 0 0,0 0-1 0 0,0 0 1 0 0,0 0 0 0 0,0 0 0 0 0,0 0-1 0 0,0 0 1 0 0,0 0 0 0 0,0 0 0 0 0,0 0-1 0 0,0 1 1 0 0,0-1 0 0 0,0 0-1 0 0,0 0 1 0 0,0 0 0 0 0,0 0 0 0 0,0 0-1 0 0,0 0 1 0 0,0 0 0 0 0,0 0 0 0 0,0 0-1 0 0,0 0 1 0 0,0 0 0 0 0,0 1-1 0 0,0-1 1 0 0,0 0 0 0 0,0 0 0 0 0,0 0-1 0 0,0 0 1 0 0,0 0-10 0 0,-4-16 110 0 0,3 10-273 0 0,0 0 1 0 0,1-1-1 0 0,0 1 1 0 0,0 0-1 0 0,0-1 1 0 0,1 1 0 0 0,0 0-1 0 0,0 0 1 0 0,1 0-1 0 0,0 0 1 0 0,0 0-1 0 0,1-2 163 0 0,1-1-172 0 0,1-1 0 0 0,0 1 0 0 0,0 1 0 0 0,1-1 0 0 0,0 1 0 0 0,0 0 0 0 0,3-1 172 0 0,-7 6 0 0 0,1 1-1 0 0,-1-1 1 0 0,1 1-1 0 0,0 0 0 0 0,0 0 1 0 0,0 1-1 0 0,0-1 1 0 0,1 1-1 0 0,-1-1 0 0 0,0 1 1 0 0,1 0-1 0 0,-1 0 1 0 0,1 0-1 0 0,-1 1 1 0 0,1-1-1 0 0,-1 1 0 0 0,1 0 1 0 0,-1 0-1 0 0,1 0 1 0 0,-1 0-1 0 0,1 1 0 0 0,-1 0 1 0 0,1-1-1 0 0,-1 1 1 0 0,1 0-1 0 0,-1 1 0 0 0,2 0 1 0 0,1 2 116 0 0,-1 0-1 0 0,0 1 0 0 0,0-1 0 0 0,0 1 0 0 0,0 0 0 0 0,-1 1 0 0 0,1-1 0 0 0,-1 1 0 0 0,1 3-115 0 0,7 13 1053 0 0,10 24-1053 0 0,-14-29 407 0 0,-3-4-156 0 0,-1-1 1 0 0,0 1-1 0 0,-1 0 0 0 0,0 0 0 0 0,-1 0 0 0 0,0 0 0 0 0,-1 1 1 0 0,-1 12-252 0 0,-1-18 350 0 0,0-6-8391 0 0,1-2 1147 0 0</inkml:trace>
  <inkml:trace contextRef="#ctx0" brushRef="#br0" timeOffset="1223.363">1579 192 2760 0 0,'0'0'125'0'0,"0"-1"-3"0"0,3-3 427 0 0,-3 4-98 0 0,1-1 0 0 0,-1 1 0 0 0,1 0-1 0 0,-1 0 1 0 0,1-1 0 0 0,-1 1 0 0 0,1 0 0 0 0,-1 0 0 0 0,1-1 0 0 0,-1 1-1 0 0,1 0 1 0 0,0 0 0 0 0,-1 0 0 0 0,1 0 0 0 0,-1 0 0 0 0,1 0 0 0 0,0 0 0 0 0,-1 0-1 0 0,1 0 1 0 0,-1 0 0 0 0,1 0 0 0 0,-1 1 0 0 0,1-1 0 0 0,-1 0 0 0 0,1 0 0 0 0,0 1-1 0 0,-1-1-450 0 0,17 8 5290 0 0,-17-8-5290 0 0,4 2 191 0 0,-1 1 0 0 0,0-1-1 0 0,0 1 1 0 0,0 0-1 0 0,0 1 1 0 0,0-1-1 0 0,0 0 1 0 0,-1 1 0 0 0,0-1-1 0 0,1 1 1 0 0,-1 0-1 0 0,-1 0 1 0 0,1 0-1 0 0,0 0 1 0 0,-1 1-191 0 0,2 4 87 0 0,0 0 1 0 0,-1 0-1 0 0,0 0 0 0 0,-1 1 1 0 0,0-1-1 0 0,-1 5-87 0 0,4 23 245 0 0,-4-36-181 0 0,0 2 212 0 0,0 0-1977 0 0,0-1-5369 0 0,0-2 78 0 0</inkml:trace>
  <inkml:trace contextRef="#ctx0" brushRef="#br0" timeOffset="2094.933">1807 44 4608 0 0,'6'0'159'0'0,"-1"0"1"0"0,1 1-1 0 0,-1-1 1 0 0,1 1-1 0 0,-1 0 0 0 0,1 0-159 0 0,-3 0 674 0 0,1 1-1 0 0,-1-1 0 0 0,0 1 0 0 0,0 0 1 0 0,0 0-1 0 0,-1 0 0 0 0,1 0 0 0 0,0 0 1 0 0,-1 1-1 0 0,2 0-673 0 0,23 29 4304 0 0,-16-17-3507 0 0,-1 1 0 0 0,-1 1 0 0 0,0-1 0 0 0,0 4-797 0 0,0-3 470 0 0,4 11 366 0 0,-3-1-244 0 0,-7-21-493 0 0,-1 0 0 0 0,1 1 0 0 0,-1-1 0 0 0,-1 1-1 0 0,1 0 1 0 0,-1 0 0 0 0,0 2-99 0 0,-1-8 4 0 0,0-1-1 0 0,0 0 1 0 0,0 0-1 0 0,0 0 1 0 0,0 1-1 0 0,1-1 1 0 0,-1 0-1 0 0,0 0 0 0 0,0 1 1 0 0,0-1-1 0 0,0 0 1 0 0,0 0-1 0 0,0 1 1 0 0,0-1-1 0 0,0 0 1 0 0,0 0-1 0 0,0 1 1 0 0,0-1-1 0 0,-1 0 1 0 0,1 0-1 0 0,0 1 0 0 0,0-1 1 0 0,0 0-1 0 0,0 0 1 0 0,0 0-1 0 0,0 1 1 0 0,0-1-1 0 0,-1 0 1 0 0,1 0-1 0 0,0 0 1 0 0,0 1-1 0 0,0-1 1 0 0,-1 0-1 0 0,1 0 0 0 0,0 0 1 0 0,0 0-1 0 0,0 0 1 0 0,-1 1-4 0 0,1-1 28 0 0,-1 0 103 0 0,-7-3 90 0 0,5 3-229 0 0,1-1 0 0 0,0 0 0 0 0,0 0 0 0 0,0 0 0 0 0,0 0 0 0 0,0 0 0 0 0,0-1 0 0 0,0 1 0 0 0,0-1 0 0 0,0 1 0 0 0,1-1 0 0 0,-1 0 0 0 0,1 1 0 0 0,-1-1 0 0 0,1 0 0 0 0,0 0 0 0 0,-1 0 0 0 0,1 0 0 0 0,-1-2 8 0 0,1 1-46 0 0,0 0 1 0 0,0 0 0 0 0,0-1-1 0 0,0 1 1 0 0,0 0-1 0 0,1 0 1 0 0,-1 0 0 0 0,1-1-1 0 0,0 1 1 0 0,0 0 0 0 0,0-1-1 0 0,0 1 1 0 0,1 0-1 0 0,0-1 46 0 0,0-1-50 0 0,1-2 45 0 0,0-1 1 0 0,0 1-1 0 0,4-7 5 0 0,-5 11-18 0 0,1 1 0 0 0,-1-1 0 0 0,1 1 0 0 0,0 0 0 0 0,0-1 0 0 0,-1 1-1 0 0,1 0 1 0 0,1 0 0 0 0,-1 0 0 0 0,0 1 0 0 0,0-1 0 0 0,3-1 18 0 0,-2 1-29 0 0,0 1-1 0 0,-1 0 1 0 0,1-1-1 0 0,0 1 1 0 0,0 0-1 0 0,0 0 1 0 0,0 1-1 0 0,0-1 1 0 0,0 1-1 0 0,0-1 1 0 0,0 1-1 0 0,0 0 1 0 0,1 0-1 0 0,-1 0 1 0 0,0 1-1 0 0,0-1 1 0 0,0 1-1 0 0,0-1 1 0 0,0 1-1 0 0,0 0 1 0 0,0 0-1 0 0,-1 1 1 0 0,1-1-1 0 0,2 2 30 0 0,4 3 44 0 0,0 1-1 0 0,0 0 1 0 0,-1 1 0 0 0,0 0-1 0 0,0 0 1 0 0,0 2-44 0 0,25 25-167 0 0,-25-28 191 0 0,0-1 1 0 0,0 1-1 0 0,0-2 1 0 0,0 1-1 0 0,1-1 1 0 0,0 0 0 0 0,0-1-1 0 0,0 0 1 0 0,1 0-1 0 0,0-1 1 0 0,-1 0-1 0 0,2-1-24 0 0,7 1 163 0 0,1-1 0 0 0,-1 0 0 0 0,1-1 0 0 0,13-2-163 0 0,-26 0-40 0 0,0 1 1 0 0,-1-1-1 0 0,1 0 0 0 0,0-1 0 0 0,-1 0 0 0 0,1 0 0 0 0,-1 0 0 0 0,1 0 0 0 0,-1-1 0 0 0,0 0 0 0 0,0 0 0 0 0,0 0 0 0 0,-1 0 0 0 0,1-1 1 0 0,-1 0-1 0 0,0 0 0 0 0,1-1 40 0 0,-1-1-183 0 0,-1 1 1 0 0,0 0-1 0 0,0-1 1 0 0,0 1-1 0 0,-1-1 1 0 0,0 0 0 0 0,0 0-1 0 0,-1 0 1 0 0,1 0-1 0 0,-1 0 1 0 0,-1 0-1 0 0,1 0 1 0 0,-1 0 0 0 0,0-2 182 0 0,0-10-113 0 0,-1 1 0 0 0,-1 0 0 0 0,-1-1 0 0 0,-2-6 113 0 0,5 22 34 0 0,0 1-1 0 0,0-1 0 0 0,-1 1 0 0 0,1 0 0 0 0,0-1 0 0 0,-1 1 0 0 0,1-1 0 0 0,-1 1 0 0 0,0 0 0 0 0,0-1 0 0 0,1 1 1 0 0,-1 0-1 0 0,0 0 0 0 0,0 0 0 0 0,0 0 0 0 0,0 0 0 0 0,0 0 0 0 0,0 0 0 0 0,0 0 0 0 0,-1 0 0 0 0,1 0 0 0 0,0 0 0 0 0,0 1 1 0 0,-1-1-1 0 0,1 0 0 0 0,0 1 0 0 0,-1-1 0 0 0,1 1 0 0 0,-1 0 0 0 0,1 0 0 0 0,-1-1 0 0 0,1 1 0 0 0,-1 0-33 0 0,-1 0 75 0 0,0 1 0 0 0,0 0-1 0 0,0-1 1 0 0,0 1 0 0 0,0 0-1 0 0,0 1 1 0 0,1-1 0 0 0,-1 0-1 0 0,0 1 1 0 0,1-1 0 0 0,-1 1-1 0 0,1 0 1 0 0,0 0 0 0 0,-1 0-1 0 0,1 0 1 0 0,0 0-75 0 0,-7 8 84 0 0,1 0 1 0 0,0 0-1 0 0,0 0 0 0 0,1 1 0 0 0,1 0-84 0 0,3-5 18 0 0,0 0 0 0 0,0 1 0 0 0,1-1 0 0 0,0 0 0 0 0,0 1 0 0 0,0 0 0 0 0,1-1 0 0 0,0 1 0 0 0,1 0 0 0 0,-1 3-18 0 0,1-3 74 0 0,0 1-1 0 0,1-1 0 0 0,0 1 1 0 0,0-1-1 0 0,0 1 0 0 0,1-1 1 0 0,0 0-1 0 0,3 5-73 0 0,-5-10 20 0 0,1 0 1 0 0,0 0-1 0 0,0 0 0 0 0,0 0 0 0 0,0 0 1 0 0,0 0-1 0 0,1 0 0 0 0,-1 0 0 0 0,0-1 1 0 0,1 1-1 0 0,0 0 0 0 0,-1-1 0 0 0,1 1 1 0 0,0-1-1 0 0,0 0 0 0 0,0 0 1 0 0,-1 1-1 0 0,2-1 0 0 0,-1-1 0 0 0,0 1 1 0 0,0 0-1 0 0,0 0 0 0 0,0-1 0 0 0,0 1 1 0 0,1-1-1 0 0,-1 0 0 0 0,0 1 0 0 0,0-1 1 0 0,1 0-1 0 0,-1 0 0 0 0,0-1 1 0 0,0 1-1 0 0,0 0 0 0 0,1-1 0 0 0,0 0-20 0 0,4-1 7 0 0,1-1 0 0 0,-1 0 0 0 0,0 0 0 0 0,0 0 0 0 0,0-1 0 0 0,0 0 0 0 0,-1-1 0 0 0,0 0 0 0 0,4-3-7 0 0,-2 1-114 0 0,1 1 1 0 0,-1-1-1 0 0,10-4 114 0 0,-14 10-21 0 0,-1-1 1 0 0,0 0-1 0 0,1 1 0 0 0,-1-1 0 0 0,1 1 0 0 0,0 0 0 0 0,-1 0 1 0 0,1 1-1 0 0,0-1 0 0 0,0 1 0 0 0,0 0 0 0 0,2 0 21 0 0,-4 0-17 0 0,1 1-1 0 0,-1 0 0 0 0,0 0 0 0 0,1 0 1 0 0,-1 0-1 0 0,0 0 0 0 0,0 0 0 0 0,1 1 0 0 0,-1-1 1 0 0,0 1-1 0 0,0 0 0 0 0,-1-1 0 0 0,1 1 1 0 0,0 0-1 0 0,-1 0 0 0 0,1 0 0 0 0,-1 0 1 0 0,1 0-1 0 0,-1 1 0 0 0,1 0 18 0 0,2 6-58 0 0,0 1 0 0 0,0-1 1 0 0,0 1-1 0 0,0 5 58 0 0,9 40-22 0 0,-3 1 1 0 0,2 43 21 0 0,-10-75 82 0 0,-1 1 0 0 0,-2 0 0 0 0,0 0-1 0 0,-2 0 1 0 0,0-1 0 0 0,-2 1 0 0 0,-1-1 0 0 0,-4 11-82 0 0,8-31 11 0 0,1 0-1 0 0,-1 0 1 0 0,0 0 0 0 0,0 0 0 0 0,0 0 0 0 0,-1 0 0 0 0,1-1 0 0 0,-1 0 0 0 0,0 1 0 0 0,0-1 0 0 0,0 0 0 0 0,0 0-1 0 0,-1 0 1 0 0,1-1 0 0 0,-3 2-11 0 0,0-1 31 0 0,1 0-1 0 0,-1-1 1 0 0,0 0-1 0 0,0 0 1 0 0,0 0-1 0 0,0-1 0 0 0,0 0 1 0 0,0 0-1 0 0,0-1 1 0 0,-2 1-31 0 0,-16-2 97 0 0,0-1-1 0 0,1-1 1 0 0,-1-1 0 0 0,1-1-1 0 0,-7-3-96 0 0,17 5 7 0 0,-15-4 12 0 0,-6 0 13 0 0,-1-2 0 0 0,2-2 0 0 0,-1-1 0 0 0,-8-6-32 0 0,16 6-786 0 0,2 1-1470 0 0,9 3-3028 0 0,2 0-1160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50:16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346 216 10136 0 0,'0'0'777'0'0,"-5"-2"314"0"0,4 3 2153 0 0,-3 11-1401 0 0,3-11-1816 0 0,0 0 1 0 0,0 0 0 0 0,1 1-1 0 0,-1-1 1 0 0,1 0-1 0 0,-1 1 1 0 0,1-1 0 0 0,-1 1-1 0 0,1-1 1 0 0,0 1 0 0 0,0-1-1 0 0,0 1-27 0 0,1 27 1021 0 0,2 0-1 0 0,4 17-1020 0 0,1 7 575 0 0,4 39-47 0 0,-6-52-422 0 0,-3-27-65 0 0,-2-1 0 0 0,1 1 0 0 0,-1 2-41 0 0,2 36 170 0 0,-1-37-84 0 0,-1 0 0 0 0,0 0 0 0 0,-2 13-86 0 0,0-18 61 0 0,0-1-1 0 0,0 0 0 0 0,-1 1 1 0 0,0-1-1 0 0,-1 0 0 0 0,0 0 1 0 0,0 1-61 0 0,1-6 43 0 0,0 1 1 0 0,-1-1 0 0 0,1 1-1 0 0,-1-1 1 0 0,1 0 0 0 0,-1 1-1 0 0,0-2 1 0 0,0 1 0 0 0,0 0-1 0 0,0 0 1 0 0,-1-1 0 0 0,1 0-1 0 0,-1 0 1 0 0,0 0 0 0 0,-1 1-44 0 0,-7 1 26 0 0,1 0 1 0 0,-1 0-1 0 0,1-1 1 0 0,-1 0 0 0 0,0-1-1 0 0,0-1 1 0 0,-5 0-27 0 0,-16 0 136 0 0,-1-2 0 0 0,0-2-136 0 0,24 2 16 0 0,-1-1 0 0 0,1 0 0 0 0,0-1 0 0 0,0 0 0 0 0,0 0 0 0 0,0-1 0 0 0,0-1 0 0 0,1 0 0 0 0,-7-4-16 0 0,15 9 2 0 0,1-1 1 0 0,-1 1-1 0 0,1-1 0 0 0,-1 1 0 0 0,0 0 0 0 0,1-1 0 0 0,-1 0 0 0 0,1 1 1 0 0,0-1-1 0 0,-1 1 0 0 0,1-1 0 0 0,-1 1 0 0 0,1-1 0 0 0,0 0 0 0 0,-1 1 1 0 0,1-1-1 0 0,0 0 0 0 0,0 1 0 0 0,0-1 0 0 0,-1 0 0 0 0,1 1 0 0 0,0-1 1 0 0,0 0-1 0 0,0 0 0 0 0,0 1 0 0 0,0-1-2 0 0,1-1 2 0 0,-1 0 0 0 0,0 1-1 0 0,1-1 1 0 0,0 0 0 0 0,-1 1 0 0 0,1-1-1 0 0,0 1 1 0 0,0-1 0 0 0,0 1 0 0 0,0-1 0 0 0,0 1-2 0 0,5-6-49 0 0,0 1 1 0 0,0 0-1 0 0,1 0 1 0 0,3-2 48 0 0,33-24-603 0 0,44-24 603 0 0,-58 37-145 0 0,12-7-43 0 0,-13 11 63 0 0,0-1 0 0 0,-1-1 0 0 0,1-3 125 0 0,75-63-186 0 0,-72 58 161 0 0,-17 13 15 0 0,-1-1-1 0 0,0 0 0 0 0,-1-1 1 0 0,0 0-1 0 0,2-5 11 0 0,-8 4 53 0 0,-4 8-20 0 0,-6 6 93 0 0,-6 6-7 0 0,5-1-89 0 0,-1 0 1 0 0,1 1-1 0 0,0 0 1 0 0,0 0-1 0 0,0 0 0 0 0,0 1 1 0 0,1-1-1 0 0,0 1 1 0 0,1 0-1 0 0,-1 0 1 0 0,1 1-1 0 0,-1 2-30 0 0,0 1 19 0 0,0-1 0 0 0,1 1-1 0 0,1 0 1 0 0,-1 1-1 0 0,2-1 1 0 0,-1 0 0 0 0,2 1-1 0 0,-1 1-18 0 0,1-5 13 0 0,1 0 0 0 0,0 0 0 0 0,0 0 0 0 0,0 0 0 0 0,1 0 0 0 0,1 3-13 0 0,-2-9 16 0 0,0 0 0 0 0,0 0 1 0 0,1 0-1 0 0,-1 0 0 0 0,0 0 1 0 0,1 0-1 0 0,-1-1 0 0 0,1 1 1 0 0,-1 0-1 0 0,1-1 0 0 0,-1 1 1 0 0,1-1-1 0 0,-1 0 0 0 0,1 1 1 0 0,0-1-1 0 0,1 0-16 0 0,-1 0 19 0 0,1 0 0 0 0,0 0 0 0 0,0 0 0 0 0,-1 0 0 0 0,1-1 1 0 0,0 1-1 0 0,-1-1 0 0 0,1 0 0 0 0,-1 0 0 0 0,1 0 0 0 0,-1 0 0 0 0,1 0 0 0 0,-1-1 0 0 0,0 1 0 0 0,1-1 0 0 0,-1 1 1 0 0,1-2-20 0 0,5-5 39 0 0,0 1 1 0 0,0-1 0 0 0,4-7-40 0 0,-7 9-4 0 0,2-4 0 0 0,0 0-1 0 0,0 0 1 0 0,-1-1-1 0 0,0 1 1 0 0,-1-2-1 0 0,0 0 5 0 0,-5 11-2 0 0,1 0 0 0 0,-1 1-1 0 0,0-1 1 0 0,0 0 0 0 0,1 0 0 0 0,-1 1-1 0 0,0-1 1 0 0,1 0 0 0 0,-1 0 0 0 0,1 1-1 0 0,-1-1 1 0 0,1 0 0 0 0,-1 1-1 0 0,1-1 1 0 0,0 1 0 0 0,-1-1 0 0 0,1 1-1 0 0,0-1 1 0 0,-1 1 0 0 0,1-1 0 0 0,0 1-1 0 0,0 0 1 0 0,-1-1 0 0 0,1 1-1 0 0,0 0 1 0 0,0 0 0 0 0,0 0 0 0 0,-1-1-1 0 0,1 1 1 0 0,0 0 0 0 0,0 0-1 0 0,0 0 1 0 0,0 0 0 0 0,-1 0 0 0 0,1 0-1 0 0,0 1 1 0 0,0-1 0 0 0,0 0 0 0 0,-1 0-1 0 0,1 1 1 0 0,0-1 0 0 0,0 0-1 0 0,-1 1 1 0 0,1-1 0 0 0,0 1 0 0 0,0-1-1 0 0,-1 1 1 0 0,1-1 0 0 0,-1 1 0 0 0,1-1-1 0 0,0 1 3 0 0,3 3-19 0 0,1 0 0 0 0,-1 1-1 0 0,0-1 1 0 0,0 1 0 0 0,0 0-1 0 0,0 1 20 0 0,0 0 0 0 0,0 0 0 0 0,0 0 0 0 0,0 0 0 0 0,1-1 0 0 0,0 1 0 0 0,0-1 0 0 0,0-1 0 0 0,1 1 0 0 0,-1-1 0 0 0,1 0 0 0 0,0 0 0 0 0,6 3 0 0 0,4-1 17 0 0,-11-4 4 0 0,1 0 1 0 0,-1 0 0 0 0,1 0-1 0 0,-1-1 1 0 0,1 0 0 0 0,0 0-1 0 0,5 0-21 0 0,-2-1 15 0 0,0 0 0 0 0,0 0-1 0 0,0-1 1 0 0,0-1 0 0 0,-1 1-1 0 0,1-1 1 0 0,0-1 0 0 0,4-1-15 0 0,-7 1-1663 0 0,-1 0-1 0 0,1 0 1 0 0,-1-1 0 0 0,5-3 1663 0 0,3-4-6976 0 0</inkml:trace>
  <inkml:trace contextRef="#ctx0" brushRef="#br0" timeOffset="285.625">1101 233 5064 0 0,'-4'1'528'0'0,"-15"4"1642"0"0,13-2-305 0 0,0 0 0 0 0,0 1-1 0 0,1-1 1 0 0,0 1 0 0 0,-1 0 0 0 0,1 1-1865 0 0,-17 15 568 0 0,21-18-510 0 0,-1-1-1 0 0,1 1 1 0 0,-1 0-1 0 0,1 0 1 0 0,0-1-1 0 0,-1 1 1 0 0,1 0-1 0 0,0 0 1 0 0,0 0-1 0 0,1 0 1 0 0,-1 0-1 0 0,0 0 1 0 0,1 1-1 0 0,-1-1 1 0 0,1 0-1 0 0,0 0 1 0 0,-1 0-1 0 0,1 1 1 0 0,0-1-1 0 0,0 0 1 0 0,1 0-1 0 0,-1 1 1 0 0,0-1-1 0 0,1 2-57 0 0,1-1 13 0 0,-1 0 0 0 0,0 0-1 0 0,1-1 1 0 0,-1 1 0 0 0,1 0-1 0 0,0-1 1 0 0,0 1 0 0 0,0-1 0 0 0,0 0-1 0 0,0 1 1 0 0,0-1 0 0 0,1 0-1 0 0,-1-1 1 0 0,1 1 0 0 0,0 0 0 0 0,-1-1-1 0 0,3 2-12 0 0,16 5 40 0 0,0 0 0 0 0,0-1 0 0 0,7 0-40 0 0,32 10 28 0 0,-36-11-11 0 0,-19-5 62 0 0,0 0-1 0 0,0 0 1 0 0,0 1-1 0 0,-1-1 1 0 0,1 1-1 0 0,0 0 0 0 0,-1 0 1 0 0,0 0-1 0 0,1 1 1 0 0,-1 0-1 0 0,2 1-78 0 0,-6-4 10 0 0,0 1 0 0 0,0-1 0 0 0,0 0 0 0 0,1 1-1 0 0,-1-1 1 0 0,0 0 0 0 0,0 0 0 0 0,0 1 0 0 0,0-1-1 0 0,0 0 1 0 0,0 1 0 0 0,0-1 0 0 0,0 0-1 0 0,0 1 1 0 0,0-1 0 0 0,0 0 0 0 0,0 1 0 0 0,0-1-1 0 0,-1 0 1 0 0,1 1 0 0 0,0-1 0 0 0,0 0 0 0 0,0 0-1 0 0,0 1 1 0 0,0-1 0 0 0,-1 0 0 0 0,1 0 0 0 0,0 1-1 0 0,0-1 1 0 0,-1 0 0 0 0,1 0 0 0 0,0 1 0 0 0,0-1-10 0 0,-9 7 76 0 0,-1-1 19 0 0,0 0 1 0 0,0-1-1 0 0,-1 0 0 0 0,0-1 0 0 0,-9 3-95 0 0,-11 4 14 0 0,-24 8-4117 0 0,36-15-2883 0 0</inkml:trace>
  <inkml:trace contextRef="#ctx0" brushRef="#br0" timeOffset="624.994">405 0 20591 0 0,'0'0'448'0'0,"0"0"96"0"0,0 0 24 0 0,0 0 8 0 0,0 0-456 0 0,0 0-120 0 0,0 0 0 0 0,0 0 0 0 0,0 0 0 0 0,0 0 0 0 0,0 0 0 0 0,0 0 0 0 0,0 0-96 0 0,7 9 16 0 0,-2-1 0 0 0,2-3-8967 0 0</inkml:trace>
  <inkml:trace contextRef="#ctx0" brushRef="#br0" timeOffset="956.975">1478 14 16559 0 0,'0'2'374'0'0,"-8"20"33"0"0,2 1 1 0 0,0 0-1 0 0,2 0 1 0 0,0 0-1 0 0,2 1 0 0 0,0 0-407 0 0,-3 27 1328 0 0,4-34-977 0 0,0-1 0 0 0,1 1-1 0 0,0 0 1 0 0,2-1 0 0 0,0 1 0 0 0,4 13-351 0 0,4 11 248 0 0,3-1 0 0 0,2 2-248 0 0,-14-39 25 0 0,1 0 0 0 0,0 0 0 0 0,-1 0-1 0 0,1 0 1 0 0,0 0 0 0 0,0 0 0 0 0,3 2-25 0 0,7 10 447 0 0,-12-14-395 0 0,0-1-553 0 0,0 0-239 0 0,0 0-47 0 0</inkml:trace>
  <inkml:trace contextRef="#ctx0" brushRef="#br0" timeOffset="1256.859">1369 191 14600 0 0,'0'0'330'0'0,"1"-1"45"0"0,8-3-276 0 0,0 1 1 0 0,-1 1-1 0 0,1-1 0 0 0,0 1 1 0 0,0 1-1 0 0,0-1 1 0 0,1 2-1 0 0,-1-1 1 0 0,0 1-100 0 0,72 3 135 0 0,61 9-135 0 0,-48 1-4527 0 0,-59-8-537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50:23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34 12440 0 0,'0'0'957'0'0,"-1"0"-624"0"0,-3-2-123 0 0,3 2 678 0 0,1 0 289 0 0,-1 0-1022 0 0,0 1 0 0 0,0-1 1 0 0,0 0-1 0 0,0 1 0 0 0,0-1 1 0 0,0 1-1 0 0,0-1 0 0 0,1 1 1 0 0,-1 0-1 0 0,0-1 0 0 0,0 1 1 0 0,0 0-1 0 0,1 0 0 0 0,-1-1 0 0 0,0 1 1 0 0,1 0-1 0 0,-1 0 0 0 0,1 0 1 0 0,-1 0-1 0 0,1 0-155 0 0,-12 23-56 0 0,9-18 548 0 0,-1 3-185 0 0,1 0 1 0 0,0 0-1 0 0,0 1 0 0 0,1-1 0 0 0,0 0 0 0 0,1 3-307 0 0,-4 60 438 0 0,3-25-328 0 0,2 37 207 0 0,-1-66-248 0 0,0-2-59 0 0,-1 0-1 0 0,-3 14-9 0 0,2-19-33 0 0,3-9-2 0 0,0 0 1 0 0,0 0-1 0 0,-1 0 1 0 0,1 0-1 0 0,-1 0 1 0 0,1 0 0 0 0,-1 0-1 0 0,0-1 1 0 0,0 1-1 0 0,1 0 1 0 0,-1 0 0 0 0,0-1-1 0 0,-1 1 1 0 0,1-1-1 0 0,0 1 1 0 0,0-1-1 0 0,-1 1 1 0 0,0-1 34 0 0,2 0-12 0 0,-9 4-2030 0 0,-1-3-3436 0 0,1-2-640 0 0</inkml:trace>
  <inkml:trace contextRef="#ctx0" brushRef="#br0" timeOffset="311.191">20 281 3680 0 0,'-6'-8'-52'0'0,"2"3"-857"0"0,1 1 3064 0 0,0 1 2609 0 0,-1-1 3628 0 0,16 4-7852 0 0,121 16 405 0 0,-103-15-1133 0 0,0-1-1 0 0,0-1 0 0 0,8-3 189 0 0,2 0-1892 0 0,-12 2-4301 0 0</inkml:trace>
  <inkml:trace contextRef="#ctx0" brushRef="#br0" timeOffset="741.816">603 1 15776 0 0,'0'0'726'0'0,"0"0"-21"0"0,1 1-419 0 0,4 20 434 0 0,-2 0 0 0 0,0 0 1 0 0,-1 0-1 0 0,-1 14-720 0 0,0-3 530 0 0,-1 0 161 0 0,-1 0 0 0 0,-4 32-691 0 0,0-33 93 0 0,3-15 10 0 0,0 0 0 0 0,-2-1 0 0 0,0 0 0 0 0,-1 2-103 0 0,5-15 80 0 0,0-2-75 0 0,0 0-1 0 0,0 0 1 0 0,0 0-1 0 0,-1 0 1 0 0,1-1-1 0 0,0 1 1 0 0,0 0-1 0 0,0 0 0 0 0,0 0 1 0 0,0 0-1 0 0,0 0 1 0 0,0 0-1 0 0,0 0 1 0 0,0 0-1 0 0,0 0 1 0 0,0 0-1 0 0,-1 0 1 0 0,1 0-1 0 0,0 0 0 0 0,0 0 1 0 0,0 0-1 0 0,0 0 1 0 0,0 0-1 0 0,0 0 1 0 0,0 0-1 0 0,0 0 1 0 0,0 0-1 0 0,0 0 1 0 0,0 0-1 0 0,-1 0 1 0 0,1 0-1 0 0,0 0 0 0 0,0 0 1 0 0,0 1-1 0 0,0-1 1 0 0,0 0-1 0 0,0 0 1 0 0,0 0-1 0 0,0 0 1 0 0,0 0-1 0 0,0 0 1 0 0,0 0-1 0 0,0 0 0 0 0,0 0 1 0 0,0 0-1 0 0,0 0 1 0 0,0 0-1 0 0,0 0 1 0 0,-1 1-1 0 0,1-1 1 0 0,0 0-5 0 0,-3-11-250 0 0,3 4 147 0 0,0 0 1 0 0,0 0-1 0 0,0 1 1 0 0,1-1-1 0 0,0 0 1 0 0,1 1-1 0 0,0-1 1 0 0,0 0-1 0 0,0 1 1 0 0,0 0-1 0 0,1 0 1 0 0,0 0-1 0 0,1 0 1 0 0,-1 0-1 0 0,4-3 103 0 0,-6 7-5 0 0,1 1 0 0 0,-1 0 0 0 0,0-1 0 0 0,1 1 0 0 0,-1 0 0 0 0,1 0 0 0 0,-1 0 0 0 0,1 0 0 0 0,0 0 0 0 0,0 1 0 0 0,-1-1 0 0 0,1 0 0 0 0,0 1 0 0 0,0-1 0 0 0,0 1 0 0 0,-1 0 0 0 0,1 0 0 0 0,0-1 0 0 0,0 1 0 0 0,0 0-1 0 0,0 1 1 0 0,0-1 0 0 0,-1 0 0 0 0,3 1 5 0 0,3 1 1 0 0,-1 0-1 0 0,1 1 0 0 0,0 0 0 0 0,-1 0 1 0 0,6 4-1 0 0,11 6 127 0 0,24 9 245 0 0,-25-11-168 0 0,1 0 0 0 0,1-2 0 0 0,6 1-204 0 0,-29-9 2 0 0,15 4 163 0 0,0-1 0 0 0,0 0 0 0 0,0-1 0 0 0,1-1 0 0 0,-1 0 0 0 0,11-1-165 0 0,-24-1 28 0 0,0-1 0 0 0,0 1-1 0 0,0-1 1 0 0,-1 0 0 0 0,1 1-1 0 0,0-1 1 0 0,0-1 0 0 0,0 1 0 0 0,-1 0-1 0 0,1-1 1 0 0,0 1 0 0 0,-1-1-1 0 0,1 0 1 0 0,-1 0 0 0 0,0 0-1 0 0,0 0 1 0 0,1-1-28 0 0,-2 2 5 0 0,0-1-1 0 0,0 0 1 0 0,0 1-1 0 0,0-1 1 0 0,0 0 0 0 0,0 1-1 0 0,-1-1 1 0 0,1 0-1 0 0,-1 0 1 0 0,1 0 0 0 0,-1 0-1 0 0,0 0 1 0 0,0 1-1 0 0,1-1 1 0 0,-2 0-1 0 0,1 0 1 0 0,0 0 0 0 0,0 0-1 0 0,0 0 1 0 0,-1 0-1 0 0,1 0 1 0 0,-1 1 0 0 0,0-1-1 0 0,1 0 1 0 0,-1 0-1 0 0,0 1 1 0 0,-1-2-5 0 0,-6-12-190 0 0,-1 1 1 0 0,0-1 0 0 0,-3 0 189 0 0,9 10-30 0 0,-1 1 1 0 0,0 0-1 0 0,0 0 0 0 0,0 0 1 0 0,-1 0-1 0 0,0 1 1 0 0,1 0-1 0 0,-1 0 1 0 0,0 0-1 0 0,0 0 1 0 0,-2 0 29 0 0,6 3-1 0 0,0-1 0 0 0,1 1 1 0 0,-1-1-1 0 0,0 1 0 0 0,0 0 1 0 0,1-1-1 0 0,-1 1 0 0 0,0 0 1 0 0,0 0-1 0 0,0-1 0 0 0,0 1 0 0 0,1 0 1 0 0,-1 0-1 0 0,0 0 0 0 0,0 0 1 0 0,0 0-1 0 0,0 0 0 0 0,0 0 1 0 0,0 1 0 0 0,-1-1-1 0 0,1 0 1 0 0,0 0 0 0 0,1 0 0 0 0,-1 0 0 0 0,0 0-1 0 0,0 0 1 0 0,1 0 0 0 0,-1 0 0 0 0,0 0 0 0 0,0 0 0 0 0,1 0-1 0 0,-1 1 1 0 0,0-1 0 0 0,0 0 0 0 0,1 0 0 0 0,-1 1-1 0 0,0-1 1 0 0,1 0 0 0 0,-1 1 0 0 0,1-1 0 0 0,-1 1 0 0 0,0-1-1 0 0,1 1 1 0 0,-1-1 0 0 0,1 1 0 0 0,-1-1 0 0 0,1 1 0 0 0,-1-1-1 0 0,1 1 1 0 0,0 0 0 0 0,-1-1 0 0 0,1 1 0 0 0,0 0-1 0 0,-1-1 1 0 0,1 1 0 0 0,0 1-7 0 0,-1 1 1 0 0,0-1 0 0 0,0 1 0 0 0,0-1 0 0 0,1 1 0 0 0,-1-1-1 0 0,1 1 1 0 0,0 0 0 0 0,0-1 0 0 0,0 1 0 0 0,0 0 0 0 0,0-1 0 0 0,1 1 0 0 0,-1 0 0 0 0,1-1 0 0 0,0 1 0 0 0,-1-1-1 0 0,1 1 1 0 0,1-1 6 0 0,1 7-5 0 0,1 0 0 0 0,1-1 0 0 0,-1 0-1 0 0,3 3 6 0 0,-2-5 3 0 0,0 0-1 0 0,1 1 0 0 0,-1-2 1 0 0,1 1-1 0 0,1-1 0 0 0,-1 0 0 0 0,1 0 1 0 0,0-1-1 0 0,0 1 0 0 0,0-2 1 0 0,0 1-1 0 0,1-1 0 0 0,-1 0 1 0 0,4 0-3 0 0,10 3 24 0 0,0-1 1 0 0,0-1-1 0 0,0-1 1 0 0,19 0-25 0 0,-17-2-945 0 0,0-2 0 0 0,1 0 0 0 0,21-5 945 0 0,-14 0-1520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50:2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16152 0 0,'0'0'737'0'0,"0"0"-13"0"0,0 0-434 0 0,2 9 62 0 0,10 130 2427 0 0,-7-56-1867 0 0,8 43-389 0 0,-12-119-489 0 0,0 0 1 0 0,0-1 0 0 0,1 1 0 0 0,0-1-1 0 0,0 0 1 0 0,1 1 0 0 0,0-1 0 0 0,0 0 0 0 0,0-1-1 0 0,1 1 1 0 0,0-1 0 0 0,0 1 0 0 0,1 0-35 0 0,-2-4 29 0 0,-1-1 0 0 0,0 1 0 0 0,0-1 0 0 0,1 0 0 0 0,-1 1 0 0 0,1-2 0 0 0,-1 1 0 0 0,1 0 0 0 0,-1 0 0 0 0,1-1 0 0 0,0 1 1 0 0,-1-1-1 0 0,3 0-29 0 0,36-3 119 0 0,-30 2-78 0 0,-5 0-178 0 0,-1 0 0 0 0,1 0 0 0 0,0-1 0 0 0,3-1 137 0 0,7-6-1993 0 0,-4-2-3583 0 0,-10 6-190 0 0</inkml:trace>
  <inkml:trace contextRef="#ctx0" brushRef="#br0" timeOffset="561.474">477 158 6448 0 0,'1'0'498'0'0,"6"-13"340"0"0,-5 7 2924 0 0,-2 5-3512 0 0,0 0 1 0 0,0 0-1 0 0,0 0 0 0 0,-1 1 0 0 0,1-1 0 0 0,0 0 0 0 0,0 0 1 0 0,0 0-1 0 0,-1 0 0 0 0,1 1 0 0 0,0-1 0 0 0,-1 0 0 0 0,1 0 0 0 0,-1 1 1 0 0,1-1-1 0 0,-1 0 0 0 0,1 1 0 0 0,-1-1 0 0 0,1 0 0 0 0,-1 1 0 0 0,0-1 1 0 0,1 1-1 0 0,-1-1 0 0 0,0 1-250 0 0,-1-1 234 0 0,0 0 0 0 0,0 0 1 0 0,0 1-1 0 0,0-1 0 0 0,0 1 0 0 0,0-1 0 0 0,0 1 1 0 0,0 0-1 0 0,0 0 0 0 0,-1 0-234 0 0,-5 0 151 0 0,1 1 1 0 0,-1 0-1 0 0,1 1 0 0 0,-1-1 1 0 0,-3 3-152 0 0,-6 1 270 0 0,-1 2 1 0 0,2 0-1 0 0,-1 1 0 0 0,1 0 1 0 0,0 1-1 0 0,-2 3-270 0 0,11-6 50 0 0,0-1-1 0 0,0 2 1 0 0,0-1-1 0 0,1 1 1 0 0,0-1-1 0 0,0 2 1 0 0,1-1-1 0 0,-3 5-49 0 0,6-9 12 0 0,0 1 0 0 0,1-1 0 0 0,-1 0 0 0 0,1 1 0 0 0,-1 0 0 0 0,1-1 0 0 0,0 1 0 0 0,1-1 0 0 0,-1 1 0 0 0,0 0 0 0 0,1 0 0 0 0,0-1 0 0 0,0 1 0 0 0,0 0 0 0 0,0 0 0 0 0,1-1 0 0 0,0 1 0 0 0,-1 0 0 0 0,1-1 0 0 0,1 1 0 0 0,0 3-12 0 0,-1-6 15 0 0,0 1 0 0 0,0-1 0 0 0,0 1 0 0 0,0-1 0 0 0,0 1 0 0 0,0-1 0 0 0,0 0 0 0 0,1 0 0 0 0,-1 0 0 0 0,0 1 0 0 0,1-1 0 0 0,-1 0 0 0 0,1-1 0 0 0,-1 1 0 0 0,1 0 0 0 0,-1 0 0 0 0,1-1 0 0 0,0 1 0 0 0,-1-1 0 0 0,1 1 0 0 0,0-1 0 0 0,0 0 0 0 0,-1 0 0 0 0,1 1 0 0 0,0-1 0 0 0,-1 0 0 0 0,1-1 0 0 0,0 1 0 0 0,0 0 0 0 0,-1 0 0 0 0,1-1 0 0 0,0 1 0 0 0,-1-1 0 0 0,1 0 0 0 0,0 1 0 0 0,-1-1-15 0 0,5-2 49 0 0,0 1-1 0 0,-1-1 1 0 0,1-1-1 0 0,-1 1 1 0 0,0-1-1 0 0,0 1 0 0 0,0-2 1 0 0,0 1-1 0 0,2-3-48 0 0,12-17 38 0 0,-2-1 1 0 0,1-1-39 0 0,-9 13 138 0 0,-2 6-208 0 0,-2 9-7 0 0,3 14-46 0 0,-5-8 104 0 0,8 19 245 0 0,-5-12-335 0 0,1 0 1 0 0,7 12 108 0 0,-11-22 11 0 0,1 0 0 0 0,-1 0 1 0 0,1 0-1 0 0,1 0 0 0 0,-1-1 0 0 0,1 1 1 0 0,-1-1-1 0 0,1 0 0 0 0,2 0-11 0 0,2 1-80 0 0,-1 0-1 0 0,1-1 0 0 0,0 0 0 0 0,0 0 1 0 0,0-1-1 0 0,1 0 0 0 0,-1-1 1 0 0,1 0-1 0 0,-1-1 0 0 0,1 0 1 0 0,0 0-1 0 0,0-1 0 0 0,-1 0 0 0 0,1-1 1 0 0,0 0-1 0 0,-1 0 0 0 0,9-3 81 0 0,-13 2-676 0 0,1 0-1 0 0,-1 0 0 0 0,1-1 0 0 0,-1 1 1 0 0,0-1-1 0 0,0 0 0 0 0,-1-1 677 0 0,12-9-5068 0 0,-1 0-470 0 0</inkml:trace>
  <inkml:trace contextRef="#ctx0" brushRef="#br0" timeOffset="1399.584">839 101 13824 0 0,'0'0'629'0'0,"0"0"-12"0"0,0 0-263 0 0,0 0 339 0 0,0 0 193 0 0,0 0 40 0 0,0 6 307 0 0,-4 13-753 0 0,1 0 1 0 0,1 0-1 0 0,1 5-480 0 0,0-8 362 0 0,0 0 0 0 0,-1 0 1 0 0,-1 0-1 0 0,0 0 0 0 0,-2 4-362 0 0,0-7 211 0 0,0 0 0 0 0,-1 0-1 0 0,-4 6-210 0 0,8-14 62 0 0,-1-1 0 0 0,0 0 0 0 0,0 0 0 0 0,0 0 0 0 0,-1 0 0 0 0,1-1 0 0 0,-1 1 0 0 0,0-1-1 0 0,0 0 1 0 0,0 0 0 0 0,-2 1-62 0 0,-1 0 75 0 0,0 0 0 0 0,0-1 0 0 0,0 0 0 0 0,-1 0 0 0 0,1 0 0 0 0,-1-1 0 0 0,0 0 0 0 0,-2 0-75 0 0,6-2 21 0 0,-4 2 0 0 0,0-1-1 0 0,-1-1 1 0 0,1 1 0 0 0,0-2-1 0 0,-6 1-20 0 0,-5-2 85 0 0,6 1-898 0 0,27-1 233 0 0,119-2-25 0 0,-46-4 528 0 0,-1-3-1 0 0,66-17 78 0 0,-133 23-61 0 0,-1-1-1 0 0,0-1 1 0 0,-1 0 0 0 0,0-1-1 0 0,0-1 1 0 0,0-1-1 0 0,-1 0 1 0 0,-1-1-1 0 0,0-1 1 0 0,0 0-1 0 0,-2-1 1 0 0,8-8 61 0 0,-20 20-26 0 0,0 0 0 0 0,0-1 0 0 0,0 1 0 0 0,0 0 0 0 0,0 0 0 0 0,0-1 0 0 0,-1 1-1 0 0,1-1 1 0 0,0 1 0 0 0,-1-1 0 0 0,1 1 0 0 0,-1-1 0 0 0,0 1 0 0 0,1-1 0 0 0,-1 1 0 0 0,0-1 0 0 0,0 1 0 0 0,0-1 0 0 0,0 1 0 0 0,0-1 26 0 0,0 1 0 0 0,-1 0 0 0 0,1 0 0 0 0,-1 0 0 0 0,0 0 1 0 0,1 0-1 0 0,-1 0 0 0 0,0 0 0 0 0,1 0 0 0 0,-1 0 1 0 0,0 0-1 0 0,0 1 0 0 0,0-1 0 0 0,0 0 0 0 0,0 1 0 0 0,0-1 1 0 0,0 1-1 0 0,0-1 0 0 0,0 1 0 0 0,0-1 0 0 0,0 1 1 0 0,0-1-1 0 0,0 1 0 0 0,0 0 0 0 0,0 0 0 0 0,0 0 1 0 0,0 0-1 0 0,-1 0 0 0 0,0 0 0 0 0,-6-1 47 0 0,0 2-1 0 0,0-1 1 0 0,-1 1-1 0 0,1 0 1 0 0,0 1-1 0 0,0-1 1 0 0,0 2-1 0 0,1-1 1 0 0,-1 1-1 0 0,0 0 1 0 0,1 1-1 0 0,0 0 1 0 0,-6 4-47 0 0,6-4 22 0 0,1 0 0 0 0,1 1 1 0 0,-1-1-1 0 0,1 1 1 0 0,-1 1-1 0 0,1-1 1 0 0,1 1-1 0 0,-1 0 1 0 0,1 0-1 0 0,0 0 1 0 0,1 0-1 0 0,-1 1 0 0 0,1-1 1 0 0,0 1-1 0 0,-1 6-22 0 0,3-9 0 0 0,0-1 0 0 0,0 1 0 0 0,1-1 0 0 0,-1 1 0 0 0,1 0 0 0 0,0-1 0 0 0,0 1 0 0 0,0 0 0 0 0,1 3 0 0 0,0-5 0 0 0,0 0 0 0 0,0 0 0 0 0,-1 0 0 0 0,1 0 0 0 0,0 0 0 0 0,1 0 0 0 0,-1-1 0 0 0,0 1 0 0 0,0 0 0 0 0,1 0 0 0 0,-1-1 0 0 0,1 1 0 0 0,0-1 0 0 0,-1 0 0 0 0,1 1 0 0 0,0-1 0 0 0,1 1 0 0 0,2 0 19 0 0,0 1-1 0 0,0-1 0 0 0,0 0 1 0 0,0-1-1 0 0,1 1 0 0 0,-1-1 0 0 0,1 0 1 0 0,-1 0-1 0 0,0-1 0 0 0,1 1 1 0 0,0-1-1 0 0,-1-1 0 0 0,1 1 0 0 0,-1-1 1 0 0,0 0-1 0 0,1 0 0 0 0,0-1-18 0 0,16-4-22 0 0,0-1 0 0 0,-1-1 0 0 0,12-7 22 0 0,-19 9-93 0 0,145-63-1507 0 0,-145 63 1540 0 0,0 0-1 0 0,0 1 0 0 0,1 1 0 0 0,0 0 0 0 0,2 1 61 0 0,-14 2 1 0 0,0 1-1 0 0,-1 0 1 0 0,1 0-1 0 0,0 0 0 0 0,-1 1 1 0 0,1-1-1 0 0,0 0 0 0 0,-1 1 1 0 0,1 0-1 0 0,-1 0 1 0 0,1 0-1 0 0,-1 0 0 0 0,1 0 1 0 0,-1 0-1 0 0,0 0 1 0 0,1 1-1 0 0,-1-1 0 0 0,0 1 1 0 0,0 0-1 0 0,0 0 0 0 0,0 0 1 0 0,0 0-1 0 0,-1 0 1 0 0,1 0-1 0 0,-1 0 0 0 0,1 0 1 0 0,-1 1-1 0 0,1 1 0 0 0,2 3 78 0 0,-2 0 0 0 0,1 0-1 0 0,-1 0 1 0 0,0 1 0 0 0,0-1 0 0 0,-1 1-1 0 0,0-1 1 0 0,-1 1 0 0 0,1 4-78 0 0,0 10 537 0 0,-1-13-323 0 0,1-1 1 0 0,-1 1-1 0 0,-1-1 1 0 0,1 1-1 0 0,-2 2-214 0 0,2-11 3 0 0,0 0 0 0 0,0 0 0 0 0,0 0 0 0 0,0 1 0 0 0,0-1 0 0 0,0 0 1 0 0,0 0-1 0 0,0 0 0 0 0,0 0 0 0 0,0 0 0 0 0,0 0 0 0 0,0 0 0 0 0,-1 0 0 0 0,1 0 0 0 0,0 0 0 0 0,0 0 0 0 0,0 0 0 0 0,0 1 0 0 0,0-1 0 0 0,0 0 0 0 0,0 0 0 0 0,0 0 0 0 0,0 0 0 0 0,1 0 0 0 0,-1 0 0 0 0,0 0 0 0 0,0 0 0 0 0,0 0 0 0 0,0 0 0 0 0,0 0 0 0 0,0 1 0 0 0,0-1 0 0 0,0 0 0 0 0,0 0 0 0 0,0 0 0 0 0,0 0 0 0 0,0 0 0 0 0,0 0 0 0 0,0 0 0 0 0,0 0 0 0 0,0 0 0 0 0,0 0 0 0 0,0 0 1 0 0,0 0-1 0 0,1 0 0 0 0,-1 0 0 0 0,0 0 0 0 0,0 0 0 0 0,0 0 0 0 0,0 0 0 0 0,0 0 0 0 0,0 0 0 0 0,0 0 0 0 0,0 0 0 0 0,0 0 0 0 0,0 0 0 0 0,0 0 0 0 0,1 0 0 0 0,-1 0 0 0 0,0 0 0 0 0,0 0 0 0 0,0 0 0 0 0,0 0 0 0 0,0 0 0 0 0,0 0-3 0 0,8-5 393 0 0,14-14 392 0 0,-16 13-680 0 0,4-3-113 0 0,27-24-324 0 0,2 1 0 0 0,2 1 332 0 0,-18 15-422 0 0,3-2-3877 0 0,17-9 4299 0 0,-19 15-1599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50:37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69 324 14456 0 0,'-6'14'1098'0'0,"5"-11"-1041"0"0,0 1-1 0 0,0 0 1 0 0,0-1-1 0 0,1 1 1 0 0,-1-1 0 0 0,1 1-1 0 0,0 0 1 0 0,0-1-1 0 0,0 4-56 0 0,7 35 239 0 0,-3-17 492 0 0,28 177 3354 0 0,-21-136-3241 0 0,2-1 0 0 0,6 9-844 0 0,-9-34 154 0 0,-6-24-65 0 0,0-1 0 0 0,6 14-89 0 0,-4-1 701 0 0,-6-26-582 0 0,0-2-576 0 0,0 0-250 0 0,-3-6-6205 0 0,1-2 62 0 0</inkml:trace>
  <inkml:trace contextRef="#ctx0" brushRef="#br0" timeOffset="273.3">107 349 14368 0 0,'4'-1'104'0'0,"0"-1"1"0"0,1 1 0 0 0,-1 0-1 0 0,0 0 1 0 0,1 0 0 0 0,-1 0 0 0 0,1 1-1 0 0,-1 0 1 0 0,1 0 0 0 0,-1 0 0 0 0,1 0-1 0 0,-1 1 1 0 0,0-1 0 0 0,1 1-1 0 0,-1 0 1 0 0,1 1 0 0 0,-1-1 0 0 0,0 1-1 0 0,0 0 1 0 0,0 0 0 0 0,0 0-1 0 0,0 1-104 0 0,6 2 286 0 0,-1 1-1 0 0,0 0 0 0 0,0 1 1 0 0,0 0-1 0 0,-1 0 0 0 0,0 1 1 0 0,-1 0-1 0 0,1 0 0 0 0,-2 1 1 0 0,1 0-1 0 0,-1 0 0 0 0,0 0 1 0 0,-1 1-1 0 0,0 0 0 0 0,2 8-285 0 0,-5-12 153 0 0,0 1 0 0 0,0 0 0 0 0,0-1-1 0 0,-1 1 1 0 0,0 0 0 0 0,-1 0 0 0 0,1 3-153 0 0,-2-6 57 0 0,1 0 0 0 0,-1 0 0 0 0,0 0 0 0 0,0 0 0 0 0,0 0 0 0 0,0 0 1 0 0,0 0-1 0 0,-1 0 0 0 0,0-1 0 0 0,0 1 0 0 0,0-1 0 0 0,0 1 0 0 0,-3 2-57 0 0,-1 0 80 0 0,0 0 0 0 0,0 0 0 0 0,-1-1 0 0 0,0 0 0 0 0,0 0 0 0 0,0 0 0 0 0,0-1 0 0 0,-1 0 0 0 0,0-1 0 0 0,0 1 0 0 0,0-1 0 0 0,0-1 0 0 0,-1 0 0 0 0,1 0 0 0 0,-1-1 0 0 0,-5 1-80 0 0,2-1-155 0 0,-1 0 1 0 0,0-1-1 0 0,0-1 0 0 0,0 0 1 0 0,-2-1 154 0 0,5 1-701 0 0,0-1 0 0 0,0-1 0 0 0,0 0-1 0 0,1 0 1 0 0,-1-1 0 0 0,-2-2 701 0 0,-4-2-1994 0 0,2-2-19 0 0</inkml:trace>
  <inkml:trace contextRef="#ctx0" brushRef="#br0" timeOffset="841.453">416 383 4144 0 0,'4'2'266'0'0,"-1"-1"0"0"0,1 1 0 0 0,-1 1 0 0 0,0-1 0 0 0,0 0 0 0 0,0 1 0 0 0,0 0 0 0 0,0-1 0 0 0,0 1 0 0 0,0 1-266 0 0,23 34 8050 0 0,-17-24-6365 0 0,-1-1-993 0 0,-1 1 0 0 0,0-1 0 0 0,-1 1 0 0 0,0 0-1 0 0,-2 0 1 0 0,1 0 0 0 0,0 10-692 0 0,-4 5 737 0 0,-1-17-529 0 0,0-11-88 0 0,0-1-34 0 0,-2 0-63 0 0,0 0 0 0 0,0 0-1 0 0,0 0 1 0 0,1 0 0 0 0,-1-1 0 0 0,0 1 0 0 0,0-1 0 0 0,1 1 0 0 0,-1-1 0 0 0,0 1 0 0 0,1-1 0 0 0,-1 0 0 0 0,0 0 0 0 0,1 0 0 0 0,-1 0 0 0 0,1 0 0 0 0,0 0 0 0 0,-1-1-1 0 0,1 1 1 0 0,0 0 0 0 0,-1-1 0 0 0,1 1 0 0 0,0 0 0 0 0,0-1 0 0 0,0 0 0 0 0,1 1 0 0 0,-1-1 0 0 0,0 1 0 0 0,0-2-23 0 0,0-1-23 0 0,0 0-1 0 0,1 0 1 0 0,-1 0 0 0 0,1 0-1 0 0,-1 0 1 0 0,1 0 0 0 0,1 0 0 0 0,-1 0-1 0 0,0 0 1 0 0,1 0 0 0 0,0 0 0 0 0,0 0-1 0 0,1-2 24 0 0,2-4-65 0 0,0-1-1 0 0,0 1 1 0 0,1-1 0 0 0,1 1-1 0 0,0 1 1 0 0,0-1-1 0 0,1 1 1 0 0,0 0 0 0 0,0 1-1 0 0,1-1 1 0 0,0 2-1 0 0,1-1 1 0 0,0 1-1 0 0,0 0 1 0 0,5-2 65 0 0,-7 5-21 0 0,1 1 0 0 0,0-1-1 0 0,0 1 1 0 0,7-1 21 0 0,-10 2-15 0 0,-1 1 0 0 0,1 0 0 0 0,0 1 0 0 0,-1-1 0 0 0,1 1 0 0 0,0 0 0 0 0,-1 0 0 0 0,1 0 0 0 0,3 1 15 0 0,-7 0-4 0 0,1-1 0 0 0,-1 0 1 0 0,0 1-1 0 0,0-1 0 0 0,1 1 0 0 0,-1 0 1 0 0,0-1-1 0 0,0 1 0 0 0,0 0 0 0 0,0 0 0 0 0,0-1 1 0 0,0 1-1 0 0,0 0 0 0 0,0 0 0 0 0,0 0 1 0 0,0 0-1 0 0,-1 0 0 0 0,1 0 0 0 0,0 1 1 0 0,-1-1-1 0 0,1 0 0 0 0,-1 0 0 0 0,1 0 0 0 0,-1 1 1 0 0,1-1-1 0 0,-1 0 0 0 0,0 1 0 0 0,0-1 1 0 0,0 0-1 0 0,0 1 0 0 0,0-1 0 0 0,0 0 0 0 0,0 1 1 0 0,0-1-1 0 0,0 0 0 0 0,-1 0 0 0 0,1 1 4 0 0,-2 7 6 0 0,0 0 0 0 0,-1 0 0 0 0,-1 0-1 0 0,1 0 1 0 0,-2 1-6 0 0,-2 8 104 0 0,-13 31 104 0 0,8-14-75 0 0,8-28-126 0 0,2 0 1 0 0,-1 0-1 0 0,1 1 1 0 0,0-1-1 0 0,0 1 1 0 0,1-1-1 0 0,0 1 0 0 0,0 0-7 0 0,1-5 8 0 0,0 0 11 0 0,0-1 1 0 0,0 1-1 0 0,0 0 1 0 0,0-1-1 0 0,1 1 1 0 0,-1-1-1 0 0,1 1 1 0 0,0-1 0 0 0,0 1-20 0 0,0-1 9 0 0,-1-1 0 0 0,1 0 0 0 0,0 0 0 0 0,0 0 0 0 0,0 0 0 0 0,0 1 0 0 0,0-1 0 0 0,1 0 0 0 0,-1-1 0 0 0,0 1 0 0 0,0 0 0 0 0,1 0 0 0 0,-1 0 0 0 0,0-1 0 0 0,1 1 0 0 0,-1-1 0 0 0,1 1 0 0 0,-1-1 1 0 0,1 0-1 0 0,-1 1 0 0 0,1-1-9 0 0,2 1 9 0 0,0-1 0 0 0,0 0 0 0 0,1 1 0 0 0,-1-1 0 0 0,0-1 0 0 0,1 1 1 0 0,-1-1-1 0 0,0 1 0 0 0,0-1 0 0 0,1 0 0 0 0,-1-1 0 0 0,0 1 0 0 0,0-1 0 0 0,0 0 0 0 0,-1 0 1 0 0,1 0-1 0 0,0 0 0 0 0,-1-1 0 0 0,1 1 0 0 0,-1-1 0 0 0,0 0 0 0 0,0 0 0 0 0,0 0 1 0 0,2-4-10 0 0,-1 3 13 0 0,-1-1 1 0 0,0 0-1 0 0,0 1 0 0 0,0-1 1 0 0,-1 0-1 0 0,0-1 1 0 0,0 1-1 0 0,0 0 1 0 0,-1 0-1 0 0,0-1 1 0 0,0 1-1 0 0,0-1 1 0 0,0 1-1 0 0,-1-1 0 0 0,0 1 1 0 0,0-1-1 0 0,-1 0 1 0 0,1 1-1 0 0,-1-1-13 0 0,-2-6 34 0 0,0 0-1 0 0,-1 0 0 0 0,-1-3-33 0 0,2 10 9 0 0,1 1-1 0 0,-1-1 1 0 0,1 1-1 0 0,-1-1 1 0 0,-1 1-1 0 0,1 0 0 0 0,-1 0 1 0 0,1 1-1 0 0,-2-2-8 0 0,-35-27-581 0 0,38 30 1228 0 0,1 1-2315 0 0,1 0-7256 0 0,0 1 3475 0 0</inkml:trace>
  <inkml:trace contextRef="#ctx0" brushRef="#br0" timeOffset="1186.643">1164 0 5528 0 0,'0'0'422'0'0,"-6"11"4482"0"0,-5 11-1692 0 0,1 0-1 0 0,1 2-3211 0 0,-26 84 950 0 0,18-52 125 0 0,-1 10-26 0 0,3 1-1 0 0,1 15-1048 0 0,13-73 80 0 0,-4 29 163 0 0,3 0-1 0 0,1 0 1 0 0,3 28-243 0 0,0 8 368 0 0,-1-43-111 0 0,2-1-1 0 0,2 1 0 0 0,6 20-256 0 0,-3-9 151 0 0,7 7 84 0 0,-15-48-302 0 0,0-1-493 0 0,-6-3-2357 0 0,0-2-4461 0 0</inkml:trace>
  <inkml:trace contextRef="#ctx0" brushRef="#br0" timeOffset="1575.385">749 454 13936 0 0,'126'6'1849'0'0,"-83"-3"-1139"0"0,20 3 268 0 0,-27-2 694 0 0,21-1-1672 0 0,5 1 203 0 0,-45-1-34 0 0,1-2 0 0 0,-1-1 1 0 0,0 0-1 0 0,0-1 0 0 0,4-1-169 0 0,-16 1-327 0 0,0 0 0 0 0,1 0 0 0 0,-1-1 0 0 0,0 0 0 0 0,0 0 0 0 0,0-1 0 0 0,0 1 0 0 0,0-1 327 0 0,-1 0-747 0 0,0 0-1 0 0,0-1 0 0 0,0 1 1 0 0,0-1-1 0 0,-1 1 0 0 0,1-1 0 0 0,-1 0 1 0 0,0-1-1 0 0,1-2 748 0 0,-2 4-304 0 0,-1 1 0 0 0,1-1 0 0 0,-1 0 0 0 0,0 0 0 0 0,0 0 0 0 0,0 0 0 0 0,0-3 304 0 0,-1 5 1176 0 0,0 1 88 0 0,0 0 36 0 0,0 0 92 0 0,0 0 43 0 0,0 0 4 0 0,0 0-123 0 0,-1 0-1224 0 0,1 0 0 0 0,-1 0 0 0 0,0 0 0 0 0,0 1 0 0 0,1-1 0 0 0,-1 0 0 0 0,0 0 0 0 0,1 1-1 0 0,-1-1 1 0 0,0 0 0 0 0,1 1 0 0 0,-1-1 0 0 0,0 1 0 0 0,1-1 0 0 0,-1 1 0 0 0,1-1-1 0 0,-1 1 1 0 0,1 0 0 0 0,-1-1 0 0 0,1 1 0 0 0,0 0 0 0 0,-1-1 0 0 0,1 1 0 0 0,0 0 0 0 0,-1-1-1 0 0,1 1 1 0 0,0 0 0 0 0,0-1 0 0 0,0 1 0 0 0,0 0 0 0 0,0 0 0 0 0,-1-1 0 0 0,1 2-92 0 0,0 23 1201 0 0,1-10-831 0 0,-1-10-277 0 0,1 1 0 0 0,0-1 0 0 0,0 0 0 0 0,0 0 0 0 0,0 1 0 0 0,1-1 0 0 0,0 0 0 0 0,0 0-93 0 0,4 13 192 0 0,-5-13-134 0 0,0-1-1 0 0,0 0 1 0 0,0 0-1 0 0,1 0 1 0 0,0 0-1 0 0,0 0 1 0 0,2 3-58 0 0,-4-6-691 0 0,0-1-233 0 0,0 0-40 0 0</inkml:trace>
  <inkml:trace contextRef="#ctx0" brushRef="#br0" timeOffset="1895.44">1461 105 4144 0 0,'15'-32'554'0'0,"-11"25"822"0"0,0 1 0 0 0,0 0 0 0 0,0 0 1 0 0,1 1-1 0 0,0-1 0 0 0,0 1 0 0 0,1 0 0 0 0,-1 0 0 0 0,6-3-1376 0 0,-8 6-143 0 0,-2 1 365 0 0,0 0 1 0 0,0 0 0 0 0,1 0-1 0 0,-1 0 1 0 0,0 1 0 0 0,0-1 0 0 0,0 0-1 0 0,1 1 1 0 0,-1-1 0 0 0,0 1-1 0 0,1 0 1 0 0,0-1-223 0 0,4 4-338 0 0,2 6-4670 0 0,-7-8-1122 0 0</inkml:trace>
  <inkml:trace contextRef="#ctx0" brushRef="#br0" timeOffset="2203.997">1654 24 4608 0 0,'0'7'475'0'0,"-13"53"5460"0"0,-3 16 1306 0 0,-5 73-7241 0 0,19-126 371 0 0,0-9-109 0 0,1 1 1 0 0,1 0-1 0 0,0-1 0 0 0,2 13-262 0 0,2-1 186 0 0,-2-8 81 0 0,1 0 0 0 0,5 14-267 0 0,-6-25 101 0 0,0 0 0 0 0,1-1-1 0 0,-1 1 1 0 0,2-1 0 0 0,-1 0 0 0 0,1 0-1 0 0,0 0 1 0 0,0-1 0 0 0,4 5-101 0 0,-5-7 60 0 0,-1-1 0 0 0,1 0 0 0 0,0 1 1 0 0,-1-1-1 0 0,1 0 0 0 0,0-1 1 0 0,0 1-1 0 0,1 0 0 0 0,-1-1 0 0 0,0 0 1 0 0,0 0-1 0 0,1 0 0 0 0,-1 0 1 0 0,1 0-1 0 0,-1-1 0 0 0,1 1 0 0 0,-1-1 1 0 0,1 0-1 0 0,-1 0 0 0 0,4-1-60 0 0,4 0 115 0 0,1 0 0 0 0,-1-2 0 0 0,1 1-1 0 0,-1-2 1 0 0,0 1 0 0 0,2-2-115 0 0,-9 2 24 0 0,1 1 1 0 0,-1-1-1 0 0,1 0 1 0 0,-1 0-1 0 0,0 0 1 0 0,0 0-1 0 0,-1-1 1 0 0,1 1-1 0 0,-1-1 1 0 0,1 0-1 0 0,-1 0 1 0 0,0-1-1 0 0,-1 1 1 0 0,1 0-1 0 0,0-2-24 0 0,3-6 58 0 0,-1-1-1 0 0,0 0 1 0 0,-1 0-1 0 0,0 0 0 0 0,1-10-57 0 0,-4 20 13 0 0,0-1-1 0 0,-1 1 0 0 0,1-1 1 0 0,-1 1-1 0 0,0-1 0 0 0,0 1 1 0 0,-1-1-1 0 0,1 1 0 0 0,-1-1 1 0 0,0 1-1 0 0,1-1 0 0 0,-2 1 0 0 0,1-1 1 0 0,0 1-1 0 0,-1 0 0 0 0,1 0 1 0 0,-1 0-1 0 0,0-1 0 0 0,0 2 1 0 0,0-1-1 0 0,0 0 0 0 0,-1 0 1 0 0,1 1-1 0 0,-2-2-12 0 0,2 3 10 0 0,0 0-1 0 0,-1 0 1 0 0,1-1 0 0 0,0 1-1 0 0,0 1 1 0 0,-1-1 0 0 0,1 0 0 0 0,0 0-1 0 0,-1 1 1 0 0,1 0 0 0 0,-1-1-1 0 0,1 1 1 0 0,-1 0 0 0 0,1 0 0 0 0,-1 0-1 0 0,1 1 1 0 0,-1-1 0 0 0,1 1-1 0 0,-1-1 1 0 0,1 1 0 0 0,0 0 0 0 0,-1 0-1 0 0,1 0 1 0 0,0 0 0 0 0,0 0-1 0 0,0 0 1 0 0,0 1 0 0 0,0-1-1 0 0,0 1 1 0 0,-1 0-10 0 0,-1 1 3 0 0,1 0 0 0 0,-1 1 0 0 0,1-1 0 0 0,-1 1 1 0 0,1-1-1 0 0,0 1 0 0 0,1 0 0 0 0,-1 0 0 0 0,1 1 0 0 0,-1-1 0 0 0,1 0 0 0 0,1 1 0 0 0,-1 0 0 0 0,0-1 0 0 0,1 3-3 0 0,0-3 23 0 0,1 0 1 0 0,0 0-1 0 0,0 0 0 0 0,0-1 0 0 0,0 1 1 0 0,1 0-1 0 0,0 0 0 0 0,-1 0 0 0 0,1-1 0 0 0,1 1 1 0 0,-1 0-1 0 0,0-1 0 0 0,1 0 0 0 0,0 1 0 0 0,0-1 1 0 0,0 0-1 0 0,0 1 0 0 0,0-1 0 0 0,1-1 1 0 0,-1 1-1 0 0,1 0 0 0 0,0 0 0 0 0,0-1 0 0 0,0 0 1 0 0,0 0-1 0 0,0 1 0 0 0,1-2 0 0 0,0 2-23 0 0,13 5 145 0 0,0 0 0 0 0,1-2 0 0 0,0 0 0 0 0,0 0 0 0 0,6 0-145 0 0,-11-3 81 0 0,35 10 96 0 0,-14-3-555 0 0,2-1 0 0 0,-1-2 0 0 0,1-1 0 0 0,0-2 0 0 0,2-1 378 0 0,-11-6-751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50:33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265 178 15952 0 0,'-5'-10'1011'0'0,"5"8"-951"0"0,-1 1 0 0 0,1-1 0 0 0,-1 1 0 0 0,1 0 0 0 0,-1 0 0 0 0,0-1 0 0 0,0 1 0 0 0,0 0 0 0 0,1 0 0 0 0,-1 0 0 0 0,0-1 0 0 0,0 1 0 0 0,0 0 0 0 0,-1 1 0 0 0,1-1 0 0 0,0 0 0 0 0,0 0 0 0 0,0 0 0 0 0,-1 1 0 0 0,1-1 0 0 0,0 0 0 0 0,-1 1 0 0 0,1 0 0 0 0,-1-1 0 0 0,1 1 0 0 0,0 0 0 0 0,-1-1 0 0 0,1 1 0 0 0,-1 0 0 0 0,1 0 0 0 0,-1 0-60 0 0,-5 1 271 0 0,-1 0-1 0 0,1 0 1 0 0,0 0-1 0 0,0 1 0 0 0,0 0 1 0 0,0 0-1 0 0,0 1 0 0 0,-3 2-270 0 0,-4 2 386 0 0,0 0 0 0 0,1 1-1 0 0,-7 6-385 0 0,7-4 209 0 0,0 1 0 0 0,1 0-1 0 0,0 1 1 0 0,-7 9-209 0 0,16-16 16 0 0,0-1 0 0 0,0 1-1 0 0,0 0 1 0 0,0 1 0 0 0,1-1 0 0 0,0 0 0 0 0,0 1 0 0 0,0-1-1 0 0,1 1 1 0 0,-1 0 0 0 0,1-1 0 0 0,1 1 0 0 0,-1 0 0 0 0,1 0-1 0 0,0 0 1 0 0,1 2-16 0 0,-1-7 6 0 0,0 0 0 0 0,0 0-1 0 0,1 0 1 0 0,-1 1-1 0 0,1-1 1 0 0,-1 0 0 0 0,1 0-1 0 0,-1 0 1 0 0,1 0-1 0 0,-1 0 1 0 0,1 0 0 0 0,0 0-1 0 0,0 0 1 0 0,0 0 0 0 0,-1 0-1 0 0,1-1 1 0 0,0 1-1 0 0,0 0 1 0 0,0 0 0 0 0,0-1-1 0 0,0 1 1 0 0,1-1-1 0 0,-1 1 1 0 0,1 0-6 0 0,0-1 27 0 0,1 1 0 0 0,0-1 0 0 0,-1 0 0 0 0,1 0 0 0 0,0 0 0 0 0,-1 0 0 0 0,1 0-1 0 0,0-1 1 0 0,-1 1 0 0 0,1-1 0 0 0,1 0-27 0 0,6-2 86 0 0,1-1 0 0 0,-1-1 0 0 0,0 0-1 0 0,-1 0 1 0 0,3-2-86 0 0,3-4-176 0 0,-1 0-1 0 0,0-1 1 0 0,11-12 176 0 0,-11 9-88 0 0,2 1 0 0 0,11-8 88 0 0,-27 21-7 0 0,1 0 0 0 0,0 1 1 0 0,0-1-1 0 0,0 0 0 0 0,0 1 0 0 0,1-1 1 0 0,-1 0-1 0 0,0 1 0 0 0,0-1 0 0 0,0 1 1 0 0,0 0-1 0 0,1-1 0 0 0,-1 1 0 0 0,0 0 1 0 0,0 0-1 0 0,1 0 0 0 0,-1 0 0 0 0,0 0 1 0 0,0 0-1 0 0,1 0 0 0 0,-1 0 0 0 0,0 0 1 0 0,0 1-1 0 0,0-1 0 0 0,1 0 0 0 0,-1 1 1 0 0,0 0 6 0 0,1 0 11 0 0,0 1 1 0 0,0-1 0 0 0,0 1 0 0 0,0 0 0 0 0,-1 0 0 0 0,1 0-1 0 0,-1 0 1 0 0,1 0 0 0 0,0 3-12 0 0,1-1 193 0 0,2 5-87 0 0,-1-1 0 0 0,0 1 0 0 0,0 0 0 0 0,2 8-106 0 0,-5-10 52 0 0,2 0-1 0 0,-1 0 1 0 0,1 0-1 0 0,0 0 1 0 0,1-1-1 0 0,-1 0 1 0 0,1 1 0 0 0,0-2-1 0 0,2 3-51 0 0,0-2 41 0 0,-1-1 1 0 0,1 0-1 0 0,0 0 0 0 0,0 0 0 0 0,4 2-41 0 0,-7-5 5 0 0,0-1-1 0 0,0 1 1 0 0,1-1-1 0 0,-1 0 1 0 0,1 0-1 0 0,-1 0 1 0 0,1 0 0 0 0,-1 0-1 0 0,1-1 1 0 0,-1 0-1 0 0,1 0 1 0 0,-1 0 0 0 0,2 0-5 0 0,0 0-393 0 0,-1-1 1 0 0,0 1 0 0 0,-1-1-1 0 0,1 0 1 0 0,0-1 0 0 0,0 1 0 0 0,0 0-1 0 0,0-1 1 0 0,0 0 392 0 0,6-6-7710 0 0</inkml:trace>
  <inkml:trace contextRef="#ctx0" brushRef="#br0" timeOffset="422.032">580 0 16296 0 0,'0'0'745'0'0,"0"0"-15"0"0,4 7-214 0 0,11 24 307 0 0,-2 1-1 0 0,3 14-822 0 0,5 10 1031 0 0,-16-42-814 0 0,-1-1-1 0 0,0 1 0 0 0,0 0 1 0 0,-1 0-1 0 0,-1 1 1 0 0,-1-1-1 0 0,0 5-216 0 0,1-1 115 0 0,-1-15-86 0 0,-1 0 0 0 0,0 0-1 0 0,1 0 1 0 0,-1 0-1 0 0,0 0 1 0 0,-1 0 0 0 0,1 0-1 0 0,0 0 1 0 0,-1 0-1 0 0,0 0-28 0 0,-2 11 377 0 0,3-14-370 0 0,0 0 0 0 0,0 0 0 0 0,0 0 0 0 0,0 0 0 0 0,0 0 0 0 0,0 0 0 0 0,0 1 0 0 0,1-1 0 0 0,-1 0 0 0 0,0 0 0 0 0,0 0 0 0 0,0 0 0 0 0,0 0 0 0 0,0 0 0 0 0,0 0 0 0 0,1 0 0 0 0,-1 0 0 0 0,0 1 0 0 0,0-1 0 0 0,0 0 0 0 0,0 0 0 0 0,0 0 0 0 0,1 0 0 0 0,-1 0 0 0 0,0 0 0 0 0,0 0 0 0 0,0 0 0 0 0,0 0 0 0 0,0 0 0 0 0,1 0 0 0 0,-1 0 0 0 0,0 0 0 0 0,0 0 0 0 0,0 0 0 0 0,0 0 0 0 0,1 0 0 0 0,-1-1 0 0 0,0 1 0 0 0,0 0 0 0 0,0 0 0 0 0,0 0 0 0 0,0 0 0 0 0,0 0 0 0 0,1 0 0 0 0,-1 0 0 0 0,0 0 0 0 0,0-1 0 0 0,0 1 0 0 0,0 0 0 0 0,0 0 0 0 0,0 0 0 0 0,0 0 0 0 0,0 0 0 0 0,0 0 0 0 0,0-1-7 0 0,35-24-1354 0 0,27-16 1354 0 0,-52 35-106 0 0,1 0-1 0 0,-1 1 0 0 0,1 0 1 0 0,0 1-1 0 0,0 0 0 0 0,1 1 1 0 0,-1 0-1 0 0,1 1 0 0 0,-1 0 1 0 0,1 1-1 0 0,0 1 0 0 0,0-1 107 0 0,-9 2 13 0 0,0 0 0 0 0,1-1 0 0 0,-1 1 0 0 0,0 0 0 0 0,0 1-1 0 0,0-1 1 0 0,0 1 0 0 0,0-1 0 0 0,0 1 0 0 0,0 0 0 0 0,0 0-1 0 0,-1 0 1 0 0,1 0 0 0 0,-1 1 0 0 0,1-1 0 0 0,-1 1 0 0 0,0-1-1 0 0,0 1 1 0 0,0 0 0 0 0,-1 0 0 0 0,1 0 0 0 0,-1 0 0 0 0,1 0-1 0 0,-1 0 1 0 0,0 0 0 0 0,0 1 0 0 0,0-1 0 0 0,-1 0 0 0 0,1 1-1 0 0,-1-1 1 0 0,0 0 0 0 0,0 1 0 0 0,0-1 0 0 0,0 0 0 0 0,-1 2-13 0 0,1 0 119 0 0,-2 0 1 0 0,1-1 0 0 0,0 1 0 0 0,-1 0-1 0 0,0-1 1 0 0,0 1 0 0 0,0-1-1 0 0,0 0 1 0 0,-1 0 0 0 0,0 0 0 0 0,-1 1-120 0 0,-2 2 126 0 0,0 0 1 0 0,0-1 0 0 0,-1 0 0 0 0,0 0 0 0 0,0-1 0 0 0,-1 1-127 0 0,-13 6 68 0 0,0 0 1 0 0,0-2-1 0 0,-1 0 1 0 0,-8 1-69 0 0,13-4 209 0 0,-21 6-2604 0 0,36-12 1851 0 0,-1-1 1 0 0,0 1-1 0 0,0-1 1 0 0,0 0-1 0 0,0 1 0 0 0,0-1 1 0 0,1-1-1 0 0,-1 1 1 0 0,0 0-1 0 0,0-1 1 0 0,-1 0 543 0 0,1 0-2716 0 0</inkml:trace>
  <inkml:trace contextRef="#ctx0" brushRef="#br0" timeOffset="817.383">1370 168 15200 0 0,'0'0'696'0'0,"-1"-1"-14"0"0,0 1-602 0 0,0-1-1 0 0,0 1 1 0 0,0-1-1 0 0,0 1 1 0 0,0-1-1 0 0,0 1 1 0 0,0 0-1 0 0,0 0 1 0 0,0-1-1 0 0,0 1 1 0 0,-1 0-1 0 0,1 0 1 0 0,0 0-1 0 0,0 0 1 0 0,0 1-1 0 0,0-1 0 0 0,0 0 1 0 0,0 0-1 0 0,0 1 1 0 0,-1-1-1 0 0,1 0 1 0 0,0 1-1 0 0,0-1 1 0 0,0 1-1 0 0,0 0 1 0 0,0 0-80 0 0,-4 1 732 0 0,4-2-651 0 0,-7 3 200 0 0,0 0-1 0 0,1 0 1 0 0,0 0-1 0 0,0 1 1 0 0,-5 4-281 0 0,9-6 12 0 0,0 0 1 0 0,0 1 0 0 0,1-1-1 0 0,-1 1 1 0 0,1 0 0 0 0,0-1-1 0 0,0 1 1 0 0,0 0 0 0 0,0 0-1 0 0,0 1 1 0 0,1-1 0 0 0,-1 0-1 0 0,1 1 1 0 0,0-1 0 0 0,0 1-1 0 0,0 1-12 0 0,1-3 0 0 0,-1-1 0 0 0,1 1 0 0 0,0-1 0 0 0,1 1 0 0 0,-1 0 0 0 0,0-1 0 0 0,0 0 0 0 0,1 1 0 0 0,-1-1 0 0 0,1 1 0 0 0,-1-1 0 0 0,1 1 0 0 0,0-1 0 0 0,-1 0 0 0 0,1 1 0 0 0,0-1 0 0 0,0 0 0 0 0,0 0 0 0 0,0 0 0 0 0,0 0 0 0 0,0 0 0 0 0,1 1 0 0 0,4 3 1 0 0,0 0 1 0 0,1-1 0 0 0,6 4-2 0 0,-6-3 6 0 0,38 17 47 0 0,-29-13-47 0 0,-11-7 13 0 0,-1 1 1 0 0,1 0-1 0 0,-1 0 0 0 0,0 0 0 0 0,0 0 1 0 0,0 0-1 0 0,0 1 0 0 0,3 3-19 0 0,-6-6 80 0 0,-1-1 38 0 0,-3 12 854 0 0,2-9-892 0 0,0-1 1 0 0,-1 0-1 0 0,1 0 1 0 0,-1 0 0 0 0,0 0-1 0 0,1-1 1 0 0,-1 1-1 0 0,0 0 1 0 0,0-1-1 0 0,0 1 1 0 0,0-1 0 0 0,0 0-1 0 0,-1 0 1 0 0,1 1-1 0 0,0-1 1 0 0,-1 0-81 0 0,-9 3 270 0 0,-1 0-1 0 0,-8 2-269 0 0,11-4 49 0 0,-91 27 804 0 0,58-15-3054 0 0,3-2-5117 0 0,31-8 554 0 0</inkml:trace>
  <inkml:trace contextRef="#ctx0" brushRef="#br0" timeOffset="1391.86">1638 203 17247 0 0,'0'0'794'0'0,"-7"3"254"0"0,-2 3-1028 0 0,-1 0 1 0 0,1 1-1 0 0,1 0 1 0 0,-1 0-1 0 0,-1 4-20 0 0,-3 0 36 0 0,7-6 34 0 0,1 1 0 0 0,-1-1 0 0 0,1 1 0 0 0,0 0 0 0 0,0 0 0 0 0,1 0 0 0 0,0 1-1 0 0,0 0 1 0 0,0 0 0 0 0,1 0 0 0 0,0 0 0 0 0,1 0 0 0 0,-1 1 0 0 0,1-1 0 0 0,1 1 0 0 0,-1-1-1 0 0,1 8-69 0 0,1-13 2 0 0,0 0 0 0 0,0 0 0 0 0,0 0 0 0 0,0 0 0 0 0,0 0 0 0 0,1 0 0 0 0,-1 0-1 0 0,1 0 1 0 0,-1-1 0 0 0,1 1 0 0 0,0 0 0 0 0,0 0 0 0 0,0-1 0 0 0,0 1 0 0 0,0 0-1 0 0,0-1 1 0 0,0 1 0 0 0,0-1 0 0 0,1 1 0 0 0,-1-1 0 0 0,1 1-2 0 0,0-1 12 0 0,0 0 1 0 0,1 1-1 0 0,-1-1 1 0 0,1 0-1 0 0,-1 0 1 0 0,1-1-1 0 0,-1 1 1 0 0,1-1-1 0 0,0 1 1 0 0,-1-1-1 0 0,1 0 1 0 0,0 0 0 0 0,2 0-14 0 0,7-1 68 0 0,0-1 0 0 0,0 0 0 0 0,0-1 0 0 0,-1 0 0 0 0,1-1 0 0 0,0 0-67 0 0,-9 2-6 0 0,1 1 0 0 0,-1-1 0 0 0,1 0 0 0 0,-1 0 0 0 0,0 0 0 0 0,0 0 0 0 0,0 0 0 0 0,0-1 0 0 0,0 1 0 0 0,-1-1 0 0 0,1 0 0 0 0,-1 0 0 0 0,0 0 0 0 0,1 0 0 0 0,-1 0 0 0 0,1-4 6 0 0,0 1-98 0 0,-1 0 0 0 0,0 0 0 0 0,0 0 0 0 0,-1-1 0 0 0,0 1 1 0 0,0-1-1 0 0,0 1 0 0 0,-1-1 0 0 0,0-2 98 0 0,1-1-184 0 0,0 0 0 0 0,1 0 0 0 0,0 0 0 0 0,1 1 0 0 0,0-1 0 0 0,0 0 0 0 0,2-2 184 0 0,1-3-67 0 0,-5 12 63 0 0,0 0 0 0 0,1 0 0 0 0,-1 1-1 0 0,1-1 1 0 0,0 1 0 0 0,-1-1-1 0 0,1 1 1 0 0,0 0 0 0 0,1 0-1 0 0,-1 0 1 0 0,0 0 0 0 0,0 0 0 0 0,1 0-1 0 0,-1 1 1 0 0,1-1 0 0 0,0 1-1 0 0,-1-1 1 0 0,1 1 0 0 0,0 0-1 0 0,0 0 1 0 0,0 1 0 0 0,0-1 0 0 0,0 0-1 0 0,0 1 1 0 0,0 0 0 0 0,0 0-1 0 0,0 0 1 0 0,0 0 0 0 0,0 0-1 0 0,0 0 1 0 0,2 1 4 0 0,-1 1 51 0 0,0-1 0 0 0,0 0 0 0 0,0 1-1 0 0,0-1 1 0 0,-1 1 0 0 0,1 0 0 0 0,-1 0 0 0 0,1 1 0 0 0,-1-1-1 0 0,0 1 1 0 0,0 0 0 0 0,0-1 0 0 0,0 1 0 0 0,-1 1 0 0 0,1-1-1 0 0,-1 0-50 0 0,7 11 394 0 0,-2 0-1 0 0,0 0 1 0 0,0 0 0 0 0,-2 1-1 0 0,0 0 1 0 0,2 7-394 0 0,-4-9 503 0 0,0 1 1 0 0,0-1 0 0 0,-1 1 0 0 0,-1 0-1 0 0,0 12-503 0 0,-1-25 100 0 0,0-1-17 0 0,0 0-10 0 0,0 0-1 0 0,0 0 4 0 0,0 0 16 0 0,-1 0-79 0 0,-9-1 309 0 0,8-6-293 0 0,2 0 13 0 0,-1 1-89 0 0,1 0 1 0 0,1 0-1 0 0,-1-1 1 0 0,1 1 0 0 0,1 0-1 0 0,-1 0 1 0 0,1 0 0 0 0,0 0-1 0 0,0 1 1 0 0,0-1-1 0 0,2-2 47 0 0,6-11-612 0 0,1 0-1 0 0,8-10 613 0 0,-14 23-60 0 0,0-1 0 0 0,0 1 0 0 0,0 0 0 0 0,1 1 0 0 0,0-1 0 0 0,0 1-1 0 0,0 0 1 0 0,1 1 0 0 0,6-4 60 0 0,-2 3-31 0 0,0 0 0 0 0,0 1 0 0 0,0 0-1 0 0,0 0 1 0 0,1 1 0 0 0,3 0 31 0 0,1 1-325 0 0,0 0 0 0 0,0 0 1 0 0,0 2-1 0 0,0 0 0 0 0,0 0 1 0 0,8 3 324 0 0,-8-2-3155 0 0,-7 2 1525 0 0</inkml:trace>
  <inkml:trace contextRef="#ctx0" brushRef="#br0" timeOffset="1902.884">2325 156 13184 0 0,'0'0'604'0'0,"0"0"-14"0"0,0 0-266 0 0,0 0 271 0 0,0 0 158 0 0,-7 15 1274 0 0,4-5-1649 0 0,2-1-1 0 0,-1 1 1 0 0,1 0 0 0 0,0 0 0 0 0,1 2-378 0 0,-1 15 689 0 0,-1 14-12 0 0,1 0 0 0 0,2 0 1 0 0,3 4-678 0 0,19 122 604 0 0,-19-144-584 0 0,2-1 0 0 0,6 19-20 0 0,-8-31 112 0 0,0-1 0 0 0,0 1 1 0 0,0-1-1 0 0,1-1 0 0 0,1 1 0 0 0,-1-1 1 0 0,6 7-113 0 0,-6-10-102 0 0,-4-4-484 0 0,-1-1-225 0 0,1-1 575 0 0,0 0-1 0 0,0 0 1 0 0,-1 1-1 0 0,1-1 1 0 0,0 0-1 0 0,-1 0 1 0 0,1 0-1 0 0,-1 0 1 0 0,1 0 0 0 0,-1 0-1 0 0,1 0 1 0 0,-1 0-1 0 0,0 0 1 0 0,1 0-1 0 0,-1 0 1 0 0,0 0 0 0 0,0 0-1 0 0,0 0 237 0 0,0-12-2738 0 0</inkml:trace>
  <inkml:trace contextRef="#ctx0" brushRef="#br0" timeOffset="2209.976">2396 201 4144 0 0,'6'-3'288'0'0,"1"0"0"0"0,0 0 0 0 0,-1 1 0 0 0,2 0-288 0 0,-1 0 1231 0 0,-1 1-1 0 0,1 1 1 0 0,-1-1-1 0 0,6 1-1230 0 0,-3 0 432 0 0,0 1-1 0 0,0 0 0 0 0,0 0 0 0 0,-1 1 0 0 0,1 0 1 0 0,0 0-1 0 0,-1 1 0 0 0,1 1 0 0 0,-1-1 1 0 0,0 1-1 0 0,0 1 0 0 0,0-1 0 0 0,-1 1 1 0 0,3 3-432 0 0,-1-2 378 0 0,-1 1 0 0 0,0 0 0 0 0,0 1 0 0 0,0 0 0 0 0,0 1-378 0 0,-6-7 129 0 0,0 1 0 0 0,1 0 0 0 0,-1 0-1 0 0,0 0 1 0 0,-1 0 0 0 0,1 0 0 0 0,0 0-1 0 0,-1 1 1 0 0,0-1 0 0 0,0 1 0 0 0,0-1 0 0 0,0 0-1 0 0,0 1 1 0 0,-1 0 0 0 0,0-1 0 0 0,1 1-1 0 0,-1 1-128 0 0,-1-2 95 0 0,0 0-1 0 0,-1 0 0 0 0,1 0 0 0 0,0 0 0 0 0,-1 0 1 0 0,0 0-1 0 0,0 0 0 0 0,0 0 0 0 0,0 0 0 0 0,0-1 1 0 0,0 1-1 0 0,-1-1 0 0 0,1 0 0 0 0,-3 2-94 0 0,-3 2 178 0 0,0 0-1 0 0,-1 0 0 0 0,1-1 0 0 0,-4 1-177 0 0,-12 6 75 0 0,0-2 1 0 0,-1 0-1 0 0,-1-2 0 0 0,1-1 0 0 0,-1-1 0 0 0,-1-1 0 0 0,1-1 1 0 0,-14 0-76 0 0,28-4-371 0 0,-1 0 1 0 0,1-1-1 0 0,-1 0 0 0 0,-6-2 371 0 0,10 1-1193 0 0,1 0 0 0 0,0-1-1 0 0,0 0 1 0 0,-3-1 1193 0 0,-8-5-6333 0 0</inkml:trace>
  <inkml:trace contextRef="#ctx0" brushRef="#br0" timeOffset="2470.574">2958 20 14280 0 0,'-6'6'1485'0'0,"0"1"-1173"0"0,1 0 1 0 0,0 0-1 0 0,0 1 0 0 0,1-1 1 0 0,0 1-1 0 0,0 0 0 0 0,1 0 1 0 0,0 0-1 0 0,1 1 0 0 0,-1-1 1 0 0,2 1-1 0 0,-2 7-312 0 0,0 16 1395 0 0,2-1 1 0 0,2 32-1396 0 0,0-13 143 0 0,5 35 113 0 0,-5-71-163 0 0,-1-12-81 0 0,1 0 0 0 0,-1 0 0 0 0,0 0 0 0 0,0 0 0 0 0,0 0 0 0 0,0 0-1 0 0,0 0 1 0 0,-1 0 0 0 0,1 1-12 0 0,-1-1-77 0 0,-4 0-2190 0 0,-3-2-101 0 0</inkml:trace>
  <inkml:trace contextRef="#ctx0" brushRef="#br0" timeOffset="2834.745">2774 170 3680 0 0,'8'-2'233'0'0,"1"1"1"0"0,-1 0 0 0 0,0 0-1 0 0,6 1-233 0 0,9 1 4170 0 0,-1 1 0 0 0,4 1-4170 0 0,10 2 3187 0 0,0-3-3295 0 0,55 3 2020 0 0,-60-2-1494 0 0,0-1 0 0 0,0-2 0 0 0,9-1-418 0 0,-20-1 128 0 0,-10 2 39 0 0,0-1 1 0 0,0 0-1 0 0,-1-1 1 0 0,1 0-168 0 0,-5 1 54 0 0,-4 1 88 0 0,-1 0 32 0 0,0 0 2 0 0,0 0 32 0 0,0 0 135 0 0,-1 1-258 0 0,0 0 0 0 0,0 0 0 0 0,0 0 0 0 0,0-1 0 0 0,0 2 1 0 0,0-1-1 0 0,0 0 0 0 0,0 0 0 0 0,0 0 0 0 0,1 0 0 0 0,-1 0 0 0 0,0 1 0 0 0,1-1 0 0 0,-1 0 0 0 0,1 1-85 0 0,-3 3 175 0 0,-7 8 112 0 0,8-11-235 0 0,1 0-1 0 0,-1 0 1 0 0,1 0-1 0 0,-1 0 1 0 0,1 0 0 0 0,0 1-1 0 0,-1-1 1 0 0,1 0 0 0 0,0 2-52 0 0,-10 28 589 0 0,7-22-528 0 0,0-1-1 0 0,1 1 1 0 0,0 0 0 0 0,1 0 0 0 0,0 1-1 0 0,1-1 1 0 0,0 4-61 0 0,1-12 21 0 0,0 0-1 0 0,0-1 0 0 0,1 1 1 0 0,-1 0-1 0 0,1-1 0 0 0,0 1 1 0 0,-1-1-1 0 0,1 1 0 0 0,0-1 1 0 0,0 1-1 0 0,0-1 0 0 0,0 0 1 0 0,0 1-1 0 0,0-1 1 0 0,1 1-21 0 0,-1-1-105 0 0,-1-1 1 0 0,1 1 0 0 0,-1-1 0 0 0,1 1 0 0 0,-1-1 0 0 0,1 1 0 0 0,-1-1 0 0 0,1 0 0 0 0,-1 1 0 0 0,1-1 0 0 0,0 1 0 0 0,-1-1 0 0 0,1 0 0 0 0,0 0-1 0 0,-1 0 1 0 0,1 1 0 0 0,0-1 0 0 0,-1 0 0 0 0,1 0 0 0 0,0 0 0 0 0,-1 0 0 0 0,1 0 0 0 0,0 0 0 0 0,0 0 0 0 0,-1 0 0 0 0,1 0 0 0 0,0-1 0 0 0,-1 1-1 0 0,1 0 1 0 0,0 0 0 0 0,-1 0 0 0 0,1-1 0 0 0,0 1 0 0 0,-1 0 0 0 0,1-1 104 0 0,7-9-1961 0 0,2-3-21 0 0</inkml:trace>
  <inkml:trace contextRef="#ctx0" brushRef="#br0" timeOffset="3585.62">3354 65 16296 0 0,'0'0'745'0'0,"0"0"-15"0"0,0-1-467 0 0,0-3-154 0 0,0 3 301 0 0,0 1 118 0 0,0 0 16 0 0,0 0-31 0 0,-9 8 412 0 0,0 4-477 0 0,8-11-406 0 0,0 1 0 0 0,0-1 0 0 0,0 0 0 0 0,0 1-1 0 0,0-1 1 0 0,0 1 0 0 0,0 0 0 0 0,0-1-1 0 0,0 3-41 0 0,-6 18 177 0 0,3-12-213 0 0,1 0 0 0 0,1 0 0 0 0,-1 0-1 0 0,1 4 37 0 0,2-8-107 0 0,-1-1 0 0 0,2 0-1 0 0,-1 1 1 0 0,0-1-1 0 0,1 0 1 0 0,1 3 107 0 0,-2-7-183 0 0,0 1 0 0 0,1 0 0 0 0,-1 0 0 0 0,1-1 0 0 0,0 1-1 0 0,-1 0 1 0 0,1-1 0 0 0,0 1 0 0 0,0-1 0 0 0,0 1 0 0 0,0-1 0 0 0,0 1 0 0 0,0-1-1 0 0,1 0 1 0 0,-1 1 0 0 0,0-1 0 0 0,1 0 0 0 0,-1 0 0 0 0,1 0 0 0 0,0 0 183 0 0,4 2-1542 0 0,1-1 0 0 0,-1 0 0 0 0,0-1 0 0 0,1 1 0 0 0,-1-1 0 0 0,1-1 0 0 0,4 1 1542 0 0,14-5-1896 0 0,-11 1 1600 0 0,-1-1 0 0 0,0-1 0 0 0,0 0 1 0 0,0-1-1 0 0,6-3 296 0 0,-13 5 234 0 0,27-17 3141 0 0,-32 20-1842 0 0,-1 1-3 0 0,0 0-82 0 0,0 0-1288 0 0,0-1 0 0 0,-1 1 0 0 0,1 0 0 0 0,0 0 0 0 0,-1-1 0 0 0,1 1 0 0 0,0 0 0 0 0,-1 0 0 0 0,1 0 0 0 0,-1 0 0 0 0,1-1 0 0 0,0 1 1 0 0,-1 0-1 0 0,1 0 0 0 0,0 0 0 0 0,-1 0 0 0 0,1 0 0 0 0,-1 0 0 0 0,1 0 0 0 0,0 0 0 0 0,-1 0 0 0 0,1 0 0 0 0,-1 0 0 0 0,1 0 0 0 0,0 1 0 0 0,-1-1 0 0 0,1 0-160 0 0,-11 2 705 0 0,2 0-493 0 0,1 1 0 0 0,-1-1 0 0 0,1 2 0 0 0,0-1-1 0 0,0 1 1 0 0,0 0 0 0 0,1 1 0 0 0,-1 0 0 0 0,1 0 0 0 0,0 0 0 0 0,0 1 0 0 0,1 0-1 0 0,0 1 1 0 0,0-1 0 0 0,0 1 0 0 0,1 0 0 0 0,0 1 0 0 0,0-1 0 0 0,1 1-1 0 0,0 0 1 0 0,-2 6-212 0 0,3-6 100 0 0,1 0-1 0 0,0 1 1 0 0,0-1 0 0 0,0 1-1 0 0,1 0 1 0 0,0 7-100 0 0,1-14 66 0 0,0-2-2 0 0,14 4 264 0 0,-11-4-287 0 0,0 0 0 0 0,0-1-1 0 0,0 1 1 0 0,0-1 0 0 0,0 0-1 0 0,0 0 1 0 0,0 0 0 0 0,0 0-1 0 0,0-1 1 0 0,0 1 0 0 0,0-1 0 0 0,-1 1-1 0 0,1-1 1 0 0,-1 0 0 0 0,1 0-1 0 0,1-3-40 0 0,6-5-109 0 0,-1-1 0 0 0,-1 0 0 0 0,4-6 109 0 0,-5 6-154 0 0,1 1 0 0 0,0 0 0 0 0,3-3 154 0 0,8-4-618 0 0,14-11 618 0 0,-26 23-62 0 0,0 0 1 0 0,1 0-1 0 0,-1 1 0 0 0,1 0 0 0 0,0 1 1 0 0,7-3 61 0 0,-5 3-27 0 0,0 0 0 0 0,0 1 1 0 0,-1 0-1 0 0,1 0 0 0 0,0 2 1 0 0,9-1 26 0 0,-15 1-7 0 0,0 1-1 0 0,0-1 1 0 0,1 1 0 0 0,-1 0 0 0 0,0 0 0 0 0,0 0 0 0 0,0 1 0 0 0,0-1-1 0 0,-1 1 1 0 0,1 0 0 0 0,0 0 0 0 0,-1 1 0 0 0,1-1 0 0 0,-1 1 0 0 0,0 0 0 0 0,0-1-1 0 0,3 4 8 0 0,-1 1 34 0 0,0 1 1 0 0,0-1-1 0 0,-1 1 0 0 0,0 0 0 0 0,0 0 0 0 0,-1 0 0 0 0,0 0 0 0 0,-1 0 0 0 0,1 1 0 0 0,-1 3-34 0 0,7 20 229 0 0,-6-19-46 0 0,-1-1 0 0 0,0 1 0 0 0,0 1 1 0 0,-1-1-1 0 0,-1 0 0 0 0,0 2-183 0 0,0-6 139 0 0,0-8-27 0 0,0-1 3 0 0,0 0 12 0 0,-17-8 382 0 0,15 6-501 0 0,0 0 0 0 0,0 0-1 0 0,0 0 1 0 0,0 0 0 0 0,0-1 0 0 0,0 1 0 0 0,1 0-1 0 0,-1-1 1 0 0,1 1 0 0 0,0-1 0 0 0,-1 0 0 0 0,1 1 0 0 0,0-1-1 0 0,1 0 1 0 0,-1 0 0 0 0,0 0 0 0 0,1 0-8 0 0,0-2-41 0 0,0 0 1 0 0,0 0 0 0 0,1 0-1 0 0,0 0 1 0 0,0 0-1 0 0,0 0 1 0 0,1 0 0 0 0,-1 0-1 0 0,2-2 41 0 0,0-2-38 0 0,1 1-1 0 0,0-1 0 0 0,0 1 0 0 0,1-1 1 0 0,4-3 38 0 0,-7 8-14 0 0,1 1 0 0 0,0 0 1 0 0,0-1-1 0 0,0 1 0 0 0,1 1 0 0 0,-1-1 1 0 0,1 0-1 0 0,-1 1 0 0 0,1 0 0 0 0,0 0 1 0 0,0 0-1 0 0,0 0 0 0 0,0 1 14 0 0,-2 0-3 0 0,-1 1-1 0 0,1 0 1 0 0,0 0-1 0 0,-1 0 1 0 0,1 0 0 0 0,0 0-1 0 0,-1 0 1 0 0,1 0-1 0 0,0 1 1 0 0,-1-1-1 0 0,1 1 1 0 0,-1-1-1 0 0,1 1 1 0 0,-1-1-1 0 0,1 1 1 0 0,-1 0 0 0 0,1 0-1 0 0,0 0 4 0 0,22 18-58 0 0,57 67-167 0 0,-30-38-3859 0 0,-31-33 2549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50:31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86 6448 0 0,'0'0'498'0'0,"0"14"1"0"0,1-9 388 0 0,0-1 0 0 0,0 0 0 0 0,-1 1 0 0 0,1-1 0 0 0,-1 0 0 0 0,0 1 0 0 0,-1-1 0 0 0,1 1-887 0 0,0 1 732 0 0,-1 0 1 0 0,2 0 0 0 0,-1 1-1 0 0,1 3-732 0 0,3 16 1318 0 0,-2 0 0 0 0,0 6-1318 0 0,-2-11 429 0 0,2 0 0 0 0,0 0 0 0 0,2 0 0 0 0,1 6-429 0 0,-3-17 78 0 0,0 0-1 0 0,-1 0 0 0 0,0 3-77 0 0,5 29 216 0 0,-6-41-203 0 0,0 1 0 0 0,0-1 0 0 0,0 1 0 0 0,0-1 0 0 0,0 1 0 0 0,0-1 0 0 0,0 1 0 0 0,-1-1 0 0 0,1 0 0 0 0,0 1 0 0 0,-1-1 0 0 0,0 1 0 0 0,1-1 0 0 0,-1 0-1 0 0,0 1 1 0 0,1-1 0 0 0,-1 1-13 0 0,-5 11-588 0 0,5-13 502 0 0,1 1 1 0 0,0-1-1 0 0,0 0 0 0 0,-1 1 0 0 0,1-1 0 0 0,0 1 0 0 0,0-1 0 0 0,-1 0 0 0 0,1 0 1 0 0,0 1-1 0 0,-1-1 0 0 0,1 0 0 0 0,-1 1 0 0 0,1-1 0 0 0,0 0 0 0 0,-1 0 1 0 0,1 0-1 0 0,-1 1 0 0 0,1-1 0 0 0,-1 0 0 0 0,1 0 0 0 0,0 0 0 0 0,-1 0 0 0 0,1 0 1 0 0,-1 0-1 0 0,1 0 0 0 0,-1 0 0 0 0,1 0 0 0 0,-1 0 0 0 0,1 0 0 0 0,0 0 0 0 0,-1 0 86 0 0,-11 0-6995 0 0</inkml:trace>
  <inkml:trace contextRef="#ctx0" brushRef="#br0" timeOffset="344.943">0 194 4144 0 0,'0'0'319'0'0,"1"-1"-210"0"0,0-3 254 0 0,1 3 549 0 0,0 0 1 0 0,0 0-1 0 0,0 0 1 0 0,0 0 0 0 0,0 0-1 0 0,0 1 1 0 0,0-1 0 0 0,0 0-1 0 0,0 1 1 0 0,1 0-913 0 0,16-3 855 0 0,1 2-1 0 0,0 0 1 0 0,10 2-855 0 0,-7-1 255 0 0,0 0-1 0 0,4-2-254 0 0,-26 2-8 0 0,37-5 343 0 0,0-1-1 0 0,16-6-334 0 0,-40 8-782 0 0,0-1-1 0 0,-1 0 1 0 0,7-4 782 0 0,-10 4-1512 0 0,-1-1-1 0 0,0 1 1 0 0,0-2 0 0 0,-1 1-1 0 0,2-3 1513 0 0,3-2-2398 0 0</inkml:trace>
  <inkml:trace contextRef="#ctx0" brushRef="#br0" timeOffset="753.118">505 0 11024 0 0,'0'0'505'0'0,"0"0"-9"0"0,0 0-133 0 0,4 6 1887 0 0,-2 1-1678 0 0,-1 1 0 0 0,0-1 0 0 0,0 1 0 0 0,0-1 0 0 0,-1 1 0 0 0,0 0 0 0 0,0 0-572 0 0,0 4 364 0 0,2 78 1365 0 0,-1-70-1378 0 0,-2 0-1 0 0,0 0 0 0 0,-1 0 0 0 0,-2 5-350 0 0,0-3 215 0 0,2 0 4 0 0,-9 39 282 0 0,11-61-481 0 0,0 0 0 0 0,0 0 0 0 0,0 0 0 0 0,0 0 0 0 0,0 0 0 0 0,0 0 0 0 0,0 0 0 0 0,0 0 0 0 0,0 0 0 0 0,0 0 0 0 0,0 0 0 0 0,0 0 0 0 0,0 0 0 0 0,0 0 0 0 0,0 0 0 0 0,0 0-1 0 0,0 0 1 0 0,0 0 0 0 0,0 0 0 0 0,-1 0 0 0 0,1 0 0 0 0,0 0 0 0 0,0 0 0 0 0,0 0-20 0 0,1-9-46 0 0,3-15-491 0 0,-2 17 361 0 0,1 0 1 0 0,0 1-1 0 0,0-1 0 0 0,1 1 0 0 0,-1-1 0 0 0,2 1 1 0 0,-1 0-1 0 0,1 0 0 0 0,0 1 0 0 0,0 0 0 0 0,0-1 1 0 0,1 2-1 0 0,0-1 0 0 0,0 1 0 0 0,3-3 176 0 0,-7 6-5 0 0,1 1 0 0 0,-1-1 0 0 0,0 0 0 0 0,0 1-1 0 0,0 0 1 0 0,0-1 0 0 0,0 1 0 0 0,0 0 0 0 0,1 0 0 0 0,-1 0 0 0 0,0 0 0 0 0,0 0-1 0 0,0 1 1 0 0,0-1 0 0 0,0 1 0 0 0,1-1 0 0 0,-1 1 0 0 0,0 0 0 0 0,0 0 0 0 0,0 0-1 0 0,-1 0 1 0 0,1 0 0 0 0,0 0 5 0 0,6 5 58 0 0,0 0 0 0 0,0 0-1 0 0,-1 1 1 0 0,4 4-58 0 0,-7-6 52 0 0,8 8 89 0 0,8 9 102 0 0,6-1 38 0 0,-10-8-10 0 0,-1-1-1 0 0,2 0 1 0 0,0-1-1 0 0,14 7-270 0 0,-25-15 52 0 0,0 0 1 0 0,-1-1-1 0 0,1 0 0 0 0,0-1 0 0 0,0 1 0 0 0,1-1 0 0 0,-1 0 0 0 0,0-1 0 0 0,0 0 0 0 0,0 1 0 0 0,1-2 0 0 0,-1 1 0 0 0,0-1 0 0 0,0 0 0 0 0,0 0 0 0 0,0-1 0 0 0,5-2-52 0 0,-9 3-60 0 0,1 0 0 0 0,-1 0 0 0 0,0 0 0 0 0,0 0 0 0 0,0-1 0 0 0,0 1 1 0 0,0-1-1 0 0,-1 1 0 0 0,1-1 0 0 0,0 0 0 0 0,-1 0 0 0 0,1 1 0 0 0,-1-1 0 0 0,1-1 0 0 0,-1 1 0 0 0,0 0 0 0 0,0 0 0 0 0,0 0 0 0 0,0 0 0 0 0,-1-1 0 0 0,1 1 0 0 0,0 0 0 0 0,-1-1 0 0 0,0 1 0 0 0,1-1 0 0 0,-1 1 0 0 0,0 0 0 0 0,0-1 0 0 0,-1 1 0 0 0,1-2 60 0 0,-2-9-944 0 0,0-1 1 0 0,-1 1-1 0 0,0 1 0 0 0,-1-1 0 0 0,-1-1 944 0 0,2 5-272 0 0,0 3 231 0 0,1 1 0 0 0,-1-1 0 0 0,0 1 0 0 0,0-1 1 0 0,0 1-1 0 0,-1 0 0 0 0,0 0 0 0 0,0 1 0 0 0,0-1 0 0 0,-1 1 1 0 0,0 0 40 0 0,5 3 68 0 0,-1 1 1 0 0,1 0-1 0 0,0-1 1 0 0,-1 1 0 0 0,1 0-1 0 0,0-1 1 0 0,-1 1 0 0 0,1 0-1 0 0,-1 0 1 0 0,1-1 0 0 0,0 1-1 0 0,-1 0 1 0 0,1 0 0 0 0,-1 0-1 0 0,1 0 1 0 0,-1 0 0 0 0,1 0-1 0 0,-1 0 1 0 0,1 0 0 0 0,-1 0-1 0 0,1 0 1 0 0,-1 0 0 0 0,1 0-1 0 0,0 0 1 0 0,-1 0 0 0 0,1 0-1 0 0,-1 0 1 0 0,1 0 0 0 0,-1 1-1 0 0,1-1 1 0 0,-1 0 0 0 0,1 0-1 0 0,0 0 1 0 0,-1 1 0 0 0,1-1-1 0 0,0 0 1 0 0,-1 1 0 0 0,1-1-1 0 0,0 0 1 0 0,-1 1 0 0 0,1-1-1 0 0,0 0 1 0 0,-1 1-1 0 0,1-1 1 0 0,0 1 0 0 0,0-1-1 0 0,0 0 1 0 0,0 1 0 0 0,-1-1-1 0 0,1 1 1 0 0,0-1 0 0 0,0 1-1 0 0,0-1-68 0 0,-6 28 851 0 0,6-26-727 0 0,-1 11-8 0 0,1 0-1 0 0,0-1 1 0 0,1 1 0 0 0,1 0 0 0 0,0-1 0 0 0,0 0 0 0 0,1 1 0 0 0,1-1 0 0 0,0 0 0 0 0,1 0 0 0 0,0-1-1 0 0,1 0 1 0 0,1 2-116 0 0,-2-6 45 0 0,-1-1 0 0 0,1 0 0 0 0,-1 0-1 0 0,2-1 1 0 0,-1 1 0 0 0,1-1-1 0 0,-1 0 1 0 0,1-1 0 0 0,1 1 0 0 0,-1-1-1 0 0,1-1 1 0 0,-1 1 0 0 0,1-1 0 0 0,0 0-1 0 0,5 1-44 0 0,8 2-61 0 0,1 0 0 0 0,0-2 0 0 0,0 0 0 0 0,20 0 61 0 0,-6-1-631 0 0,1-3-37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50:28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12 17479 0 0,'0'0'796'0'0,"0"0"-12"0"0,0 0-473 0 0,-3 8 6 0 0,-4 11 80 0 0,1 0 0 0 0,1 1 0 0 0,1-1 0 0 0,1 1-1 0 0,-1 13-396 0 0,-1 57 608 0 0,4-51-540 0 0,1 3-168 0 0,1 4 100 0 0,1-9 63 0 0,-3 16-63 0 0,0-4 127 0 0,1-48-155 0 0,0 4-406 0 0,0-1 1 0 0,0 1-1 0 0,0 0 1 0 0,-1-1-1 0 0,0 1 1 0 0,0-1-1 0 0,0 1 1 0 0,0-1-1 0 0,-1 1 434 0 0,-4 3-6811 0 0</inkml:trace>
  <inkml:trace contextRef="#ctx0" brushRef="#br0" timeOffset="317.148">0 364 14280 0 0,'0'0'1102'0'0,"7"-11"326"0"0,39 8-671 0 0,16 5-814 0 0,-27 0 154 0 0,15-2-97 0 0,-44 0-194 0 0,75-7 295 0 0,-46 1-4743 0 0,-14 1-886 0 0</inkml:trace>
  <inkml:trace contextRef="#ctx0" brushRef="#br0" timeOffset="588.339">522 65 5984 0 0,'0'0'464'0'0,"0"0"77"0"0,0 0 1462 0 0,-1 1 1549 0 0,-1 6-1628 0 0,1 6 1297 0 0,3 8-2595 0 0,0-7-350 0 0,8 36 1046 0 0,-2-12-689 0 0,-3 2-252 0 0,-1 1 1 0 0,-3-1-1 0 0,-1 1 0 0 0,-4 27-381 0 0,2-45 252 0 0,-1-1 0 0 0,-3 10-252 0 0,5-31 72 0 0,1-1 0 0 0,1-5-182 0 0,0 0-1 0 0,0 0 0 0 0,1 1 0 0 0,0-1 0 0 0,0 0 111 0 0,1-5-162 0 0,4-9-28 0 0,0 1 0 0 0,0 0 0 0 0,2 0 0 0 0,0 0 0 0 0,8-9 190 0 0,-15 25-7 0 0,-1 0 0 0 0,1 1 0 0 0,0-1 0 0 0,0 0 0 0 0,0 1 0 0 0,0 0-1 0 0,0-1 1 0 0,0 1 0 0 0,0 0 0 0 0,1 0 0 0 0,0-1 7 0 0,-2 2 1 0 0,-1 0-1 0 0,1 0 0 0 0,-1 0 1 0 0,0 0-1 0 0,1 0 0 0 0,-1-1 1 0 0,1 1-1 0 0,-1 0 0 0 0,1 0 0 0 0,-1 0 1 0 0,0 0-1 0 0,1 0 0 0 0,-1 0 1 0 0,1 0-1 0 0,-1 0 0 0 0,1 1 1 0 0,-1-1-1 0 0,0 0 0 0 0,1 0 0 0 0,-1 0 1 0 0,1 0-1 0 0,-1 0 0 0 0,0 1 1 0 0,1-1-1 0 0,-1 0 0 0 0,1 0 1 0 0,-1 1-1 0 0,0-1 0 0 0,1 1 0 0 0,0 0 9 0 0,2 1 42 0 0,1 0 0 0 0,-1 1 0 0 0,1-1 0 0 0,-1 1 0 0 0,0 0 0 0 0,0 0 0 0 0,0 1 0 0 0,0-1 0 0 0,-1 0 0 0 0,1 1 0 0 0,-1 0 1 0 0,0-1-1 0 0,1 4-51 0 0,4 9 201 0 0,0 1 1 0 0,2 12-202 0 0,-3-11 137 0 0,1 6-173 0 0,-6-18-101 0 0,1 0-1 0 0,-1-1 0 0 0,1 1 1 0 0,0 0-1 0 0,1-1 0 0 0,0 1 1 0 0,0-1-1 0 0,0 0 0 0 0,0 0 1 0 0,4 5 137 0 0,2-8-5838 0 0,-9-2 5143 0 0,8-2-5461 0 0</inkml:trace>
  <inkml:trace contextRef="#ctx0" brushRef="#br0" timeOffset="947.689">961 245 14480 0 0,'0'0'662'0'0,"0"0"-11"0"0,1 1-415 0 0,3 5 60 0 0,0 0 1 0 0,-1 0-1 0 0,0 0 1 0 0,2 7-297 0 0,3 5 1042 0 0,-1-3-370 0 0,-1 2 1 0 0,-1-1-1 0 0,0 0 1 0 0,0 10-673 0 0,5 13 300 0 0,-7-12 240 0 0,-3-23 68 0 0,0-17-476 0 0,1-8-156 0 0,1 0 0 0 0,0 1 0 0 0,2-1 0 0 0,0 1 0 0 0,1 0 0 0 0,8-19 24 0 0,-11 35-5 0 0,1-1-1 0 0,-1 1 1 0 0,1-1-1 0 0,-1 1 1 0 0,1 0-1 0 0,0 0 0 0 0,1 0 1 0 0,-1 0-1 0 0,1 1 1 0 0,-1 0-1 0 0,1-1 1 0 0,0 1-1 0 0,0 0 1 0 0,1 1-1 0 0,-1-1 0 0 0,0 1 1 0 0,1 0-1 0 0,0 0 1 0 0,-1 0-1 0 0,1 1 1 0 0,0 0-1 0 0,0 0 1 0 0,0 0-1 0 0,3 0 6 0 0,-3 2-27 0 0,0 0-1 0 0,-1 1 1 0 0,1 0 0 0 0,0 0-1 0 0,-1 0 1 0 0,1 0 0 0 0,-1 1-1 0 0,3 1 28 0 0,20 20-479 0 0,-14-7-4951 0 0,-13-16-668 0 0</inkml:trace>
  <inkml:trace contextRef="#ctx0" brushRef="#br0" timeOffset="1332.515">1257 336 11376 0 0,'0'0'521'0'0,"-6"6"170"0"0,1-1-303 0 0,1 1 0 0 0,0 0 0 0 0,0-1 0 0 0,0 1 0 0 0,1 0 0 0 0,-1 1 0 0 0,2-1 0 0 0,-1 1 0 0 0,1-1 0 0 0,0 1 0 0 0,0 0 0 0 0,0 0 1 0 0,1 0-1 0 0,0 0 0 0 0,1 0 0 0 0,0 2-388 0 0,-1-6 64 0 0,2 1 1 0 0,-1-1-1 0 0,0 0 0 0 0,1 1 1 0 0,0-1-1 0 0,-1 1 1 0 0,1-1-1 0 0,1 0 0 0 0,-1 0 1 0 0,0 0-1 0 0,1 0 1 0 0,0 0-1 0 0,1 3-64 0 0,-1-4 22 0 0,-1 0 0 0 0,1-1 0 0 0,0 1 0 0 0,-1-1-1 0 0,1 1 1 0 0,0-1 0 0 0,0 1 0 0 0,0-1 0 0 0,0 0 0 0 0,0 0 0 0 0,0 0-1 0 0,0 0 1 0 0,1-1 0 0 0,-1 1 0 0 0,0 0 0 0 0,1-1 0 0 0,-1 0 0 0 0,0 1 0 0 0,1-1-1 0 0,1 0-21 0 0,3 0 50 0 0,0 0 0 0 0,0-1-1 0 0,1 1 1 0 0,-1-1-1 0 0,0-1 1 0 0,0 1 0 0 0,0-1-1 0 0,0-1 1 0 0,0 1-1 0 0,-1-1 1 0 0,1 0 0 0 0,-1-1-1 0 0,1 0 1 0 0,-1 0-1 0 0,3-2-49 0 0,-7 3 19 0 0,0 1 1 0 0,1-1-1 0 0,-1 0 0 0 0,0 0 0 0 0,-1 0 0 0 0,1 0 0 0 0,0 0 0 0 0,-1 0 0 0 0,0 0 1 0 0,0 0-1 0 0,0-1 0 0 0,0 1 0 0 0,0 0 0 0 0,0-1 0 0 0,-1 1 0 0 0,0 0 0 0 0,0-4-19 0 0,0-1 16 0 0,-1-1 0 0 0,1 1-1 0 0,-2 0 1 0 0,1-1-1 0 0,-2 1 1 0 0,-1-5-16 0 0,2 8-3 0 0,-1-1-1 0 0,1 1 1 0 0,-1 1 0 0 0,0-1 0 0 0,-1 0-1 0 0,1 1 1 0 0,-1-1 0 0 0,0 1 0 0 0,-3-3 3 0 0,-7-5-199 0 0,-1 0 0 0 0,-4-2 199 0 0,-9 0-229 0 0,27 13 21 0 0,1 1-43 0 0,0 0-5 0 0,0 0-48 0 0,0 0-202 0 0,0 0-94 0 0,0 0-22 0 0,0 0-35 0 0,8 1-997 0 0,-1-1 249 0 0,1 0 0 0 0,0 0 0 0 0,0 0 0 0 0,-1-1 0 0 0,8-2 1405 0 0,-5 1-1043 0 0,7-1-2041 0 0</inkml:trace>
  <inkml:trace contextRef="#ctx0" brushRef="#br0" timeOffset="1746.839">1548 192 5064 0 0,'0'0'389'0'0,"0"0"47"0"0,0 0 1123 0 0,0 0 517 0 0,-2 2 1309 0 0,-6 8-1529 0 0,1 4-429 0 0,1 1 0 0 0,0 0 1 0 0,1 1-1 0 0,-2 10-1427 0 0,5-14 224 0 0,0 0 0 0 0,1 0 0 0 0,0 0 0 0 0,0 1 0 0 0,2-1 0 0 0,-1 0 0 0 0,2 0 0 0 0,-1 1 0 0 0,2-1 0 0 0,0 0-224 0 0,-2-7 40 0 0,1-1 0 0 0,0 1 1 0 0,0-1-1 0 0,0 1 0 0 0,0-1 0 0 0,1 0 1 0 0,0 0-1 0 0,0 0 0 0 0,0 0 0 0 0,0 0 1 0 0,1-1-1 0 0,-1 0 0 0 0,1 1-40 0 0,-1-2 28 0 0,-1 0 0 0 0,1 0-1 0 0,-1-1 1 0 0,1 1 0 0 0,0-1-1 0 0,0 1 1 0 0,0-1 0 0 0,-1 0 0 0 0,1 0-1 0 0,0 0 1 0 0,0 0 0 0 0,1-1-1 0 0,-1 1 1 0 0,0-1 0 0 0,0 0-1 0 0,0 0 1 0 0,0 0 0 0 0,0 0 0 0 0,0-1-1 0 0,2 0-27 0 0,1 0 28 0 0,-2 0-6 0 0,0 0 1 0 0,1 0 0 0 0,-1-1 0 0 0,0 1-1 0 0,0-1 1 0 0,0 0 0 0 0,0 0 0 0 0,0-1-1 0 0,1 0-22 0 0,12-9 76 0 0,-12 8-58 0 0,0 1 0 0 0,0-1-1 0 0,0 0 1 0 0,0-1-1 0 0,2-3-17 0 0,7-6-39 0 0,-8 7-20 0 0,1 0 1 0 0,-1-1-1 0 0,-1 1 1 0 0,1-1-1 0 0,2-7 59 0 0,30-49-405 0 0,-35 60 381 0 0,-3 3-44 0 0,1 2 57 0 0,0 1-1 0 0,-1 0 1 0 0,1 0 0 0 0,-1 0-1 0 0,1 0 1 0 0,-1-1 0 0 0,0 1-1 0 0,1 0 1 0 0,-1 0 0 0 0,0 0 0 0 0,0 0-1 0 0,0 0 1 0 0,-1 0 0 0 0,1 0 11 0 0,0 3-9 0 0,0 0 10 0 0,1 0 0 0 0,0-1 0 0 0,0 1 0 0 0,0 0 0 0 0,0-1 0 0 0,1 1 0 0 0,0-1 0 0 0,0 0 0 0 0,0 1 0 0 0,1-1 0 0 0,-1 0 0 0 0,1 0 0 0 0,0-1 1 0 0,0 1-1 0 0,0-1 0 0 0,1 1-1 0 0,0 0-15 0 0,0 0 1 0 0,0 0-1 0 0,1-1 1 0 0,-1 1 0 0 0,1-1-1 0 0,0-1 1 0 0,0 1-1 0 0,0 0 1 0 0,0-1 0 0 0,0 0-1 0 0,0-1 1 0 0,1 1-1 0 0,-1-1 1 0 0,1 0 14 0 0,1 0-771 0 0,1-1-1 0 0,-1 0 1 0 0,1 0 0 0 0,-1-1-1 0 0,0 0 1 0 0,4-1 771 0 0,8-3-6826 0 0</inkml:trace>
  <inkml:trace contextRef="#ctx0" brushRef="#br0" timeOffset="2151.797">2340 156 13936 0 0,'-3'-2'138'0'0,"-1"0"0"0"0,1 1 0 0 0,0-1 1 0 0,-1 1-1 0 0,1 0 0 0 0,-1-1 0 0 0,0 2 1 0 0,1-1-1 0 0,-1 0 0 0 0,0 1 1 0 0,0-1-1 0 0,1 1 0 0 0,-1 0 0 0 0,0 1 1 0 0,0-1-1 0 0,1 0 0 0 0,-4 2-138 0 0,-7 0 707 0 0,1 1 0 0 0,-1 1 0 0 0,1 0 0 0 0,1 1 0 0 0,-1 1 0 0 0,-1 0-707 0 0,6-1 198 0 0,-1 0-1 0 0,1 1 1 0 0,1-1 0 0 0,-1 2-1 0 0,1-1 1 0 0,0 1 0 0 0,1 0 0 0 0,-1 0-1 0 0,0 2-197 0 0,0 1 38 0 0,1 0 1 0 0,-1 1-1 0 0,2-1 0 0 0,-1 1 0 0 0,2 0 0 0 0,-1 0 0 0 0,1 1 1 0 0,0 5-39 0 0,3-10 22 0 0,3-5 26 0 0,-1-1-42 0 0,0 0-1 0 0,0-1 1 0 0,0 1-1 0 0,0 0 1 0 0,1-1-1 0 0,-1 1 1 0 0,0-1-1 0 0,1 1 1 0 0,-1-1-1 0 0,0 1 1 0 0,1-1-1 0 0,-1 0 0 0 0,0 0 1 0 0,1 0-1 0 0,0 0-5 0 0,3 1 2 0 0,0-1-58 0 0,0 0-1 0 0,1 0 1 0 0,-1-1-1 0 0,0 1 1 0 0,0-1-1 0 0,0 0 1 0 0,0-1-1 0 0,0 1 1 0 0,0-1-1 0 0,0 0 1 0 0,0 0 56 0 0,3-1-136 0 0,-1 0-1 0 0,0 1 1 0 0,1 0 0 0 0,7-1 136 0 0,-7 2-40 0 0,0 1 0 0 0,0 0 0 0 0,-1 0-1 0 0,1 1 1 0 0,0 0 0 0 0,0 0 0 0 0,0 0 0 0 0,-1 1 0 0 0,3 1 40 0 0,-6-1-6 0 0,0 0-1 0 0,0-1 0 0 0,-1 2 1 0 0,1-1-1 0 0,0 0 0 0 0,-1 1 1 0 0,1-1-1 0 0,-1 1 0 0 0,0 0 1 0 0,0 0-1 0 0,0 1 1 0 0,0-1-1 0 0,-1 0 0 0 0,1 1 1 0 0,-1 0-1 0 0,0 0 0 0 0,1 2 7 0 0,5 12 125 0 0,-1 0 0 0 0,0 1-1 0 0,-2 0 1 0 0,3 18-125 0 0,-6-24 198 0 0,0 0-1 0 0,-1 1 1 0 0,-1-1-1 0 0,0 0 1 0 0,-1 1-1 0 0,0-1 1 0 0,-3 11-198 0 0,1-10 100 0 0,-1-1-1 0 0,-1 0 1 0 0,0 0 0 0 0,-1 0 0 0 0,0-1 0 0 0,-1 1 0 0 0,-1-1 0 0 0,0-1-1 0 0,0 0 1 0 0,-9 9-100 0 0,11-14 33 0 0,0 0-1 0 0,-1-1 1 0 0,1 0-1 0 0,-1-1 1 0 0,0 1 0 0 0,0-1-1 0 0,-3 1-32 0 0,7-3 5 0 0,-1-1-1 0 0,1 0 1 0 0,0 1 0 0 0,-1-1 0 0 0,1-1-1 0 0,-1 1 1 0 0,1 0 0 0 0,-1-1 0 0 0,1 0-1 0 0,-1 1 1 0 0,1-1 0 0 0,-1-1-1 0 0,0 1 1 0 0,1 0 0 0 0,-1-1 0 0 0,1 0-1 0 0,-4-1-4 0 0,5 1-96 0 0,-1-1 0 0 0,1 1-1 0 0,0-1 1 0 0,0 0 0 0 0,0 0 0 0 0,0 0-1 0 0,0 0 1 0 0,0 0 0 0 0,1 0 0 0 0,-1 0-1 0 0,1 0 1 0 0,-1-1 0 0 0,1 1 0 0 0,0-1-1 0 0,0 1 1 0 0,0-1 0 0 0,0 1-1 0 0,0-1 1 0 0,1 0 0 0 0,-1 1 0 0 0,1-1 96 0 0,-2-11-1511 0 0,0 1 0 0 0,1-1 1 0 0,1-9 1510 0 0,0 17-512 0 0,0-18-1362 0 0</inkml:trace>
  <inkml:trace contextRef="#ctx0" brushRef="#br0" timeOffset="2555.051">2608 1 15696 0 0,'0'0'718'0'0,"-5"14"259"0"0,2 5-930 0 0,-1-1 0 0 0,-4 11-47 0 0,-6 30 652 0 0,-1 26 634 0 0,6 35-288 0 0,11-83-766 0 0,-2-36-142 0 0,0-1 6 0 0,0 0 0 0 0,0 0-4 0 0,2 0-71 0 0,0-1 0 0 0,0 0 0 0 0,0 0 0 0 0,0 0-1 0 0,-1 0 1 0 0,1-1 0 0 0,0 1 0 0 0,0 0 0 0 0,-1-1 0 0 0,1 1-1 0 0,0-2-20 0 0,5-4 51 0 0,34-37-287 0 0,-33 38 182 0 0,1-1 0 0 0,-2 0 0 0 0,1-1 0 0 0,0-1 54 0 0,-2 4-16 0 0,0-1 0 0 0,0 1 0 0 0,0 0 0 0 0,1 0 0 0 0,0 1 0 0 0,0 0 0 0 0,0 0 0 0 0,0 1 0 0 0,5-2 16 0 0,-10 5 0 0 0,1-1 0 0 0,-1 1 0 0 0,1 0 0 0 0,-1-1 0 0 0,1 1 0 0 0,0 0 0 0 0,-1 1 0 0 0,2-1 0 0 0,5 0 11 0 0,-2 7 86 0 0,-6-5-77 0 0,2 0-10 0 0,-1-1 52 0 0,1 1-1 0 0,0 1 1 0 0,0-1 0 0 0,-1 0-1 0 0,1 1 1 0 0,-1-1-1 0 0,0 1 1 0 0,0 0 0 0 0,0-1-1 0 0,0 1 1 0 0,0 0-1 0 0,-1 0 1 0 0,1 2-62 0 0,8 14 576 0 0,-4-8-275 0 0,-1 1-1 0 0,0-1 0 0 0,2 8-300 0 0,2 2 257 0 0,-8-18-226 0 0,1 0-1 0 0,-1 0 1 0 0,1 0 0 0 0,-1 0 0 0 0,0 1-1 0 0,0-1 1 0 0,0 0 0 0 0,-1 1-31 0 0,4 21 296 0 0,1 0 0 0 0,2 3-296 0 0,-3-12 140 0 0,-4-14-208 0 0,1 0 1 0 0,-1 0-1 0 0,1 0 1 0 0,0 0-1 0 0,0 0 0 0 0,0 0 1 0 0,0 0-1 0 0,0 0 1 0 0,0-1-1 0 0,1 1 1 0 0,-1 0-1 0 0,0-1 0 0 0,1 1 1 0 0,-1-1-1 0 0,1 0 1 0 0,0 1-1 0 0,0-1 1 0 0,-1 0-1 0 0,1 0 0 0 0,0 0 1 0 0,0 0-1 0 0,1 0 68 0 0,7 2-1716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7:42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3224 0 0,'0'0'609'0'0,"0"0"1351"0"0,0 0 596 0 0,0 0 120 0 0,0 0-271 0 0,0 0-1214 0 0,1 0-1100 0 0,-1 0 0 0 0,1 0 0 0 0,-1 0 1 0 0,1 0-1 0 0,-1 0 0 0 0,1 0 0 0 0,-1 1 0 0 0,1-1 0 0 0,-1 0 0 0 0,1 0 1 0 0,-1 0-1 0 0,1 1 0 0 0,-1-1 0 0 0,1 0 0 0 0,-1 1 0 0 0,1-1 1 0 0,-1 0-1 0 0,1 1 0 0 0,-1-1-91 0 0,8 30 1188 0 0,-1 0 0 0 0,-1 1 0 0 0,-2-1 0 0 0,0 14-1188 0 0,11 98 1990 0 0,-12-101-1541 0 0,0-16-537 0 0,-1-1 0 0 0,-1 0 0 0 0,-1 1-1 0 0,-2-1 1 0 0,-2 14 88 0 0,7-59-529 0 0,-1 0-366 0 0,1 1-1 0 0,5-18 896 0 0,-3 20-503 0 0,2 1-1 0 0,0-1 0 0 0,1 1 0 0 0,0 0 1 0 0,9-11 503 0 0,-5 8-215 0 0,6-8 35 0 0,-17 27 183 0 0,0-1 0 0 0,1 1 0 0 0,-1 0 1 0 0,0-1-1 0 0,1 1 0 0 0,0 0 0 0 0,-1 0 0 0 0,1 0 1 0 0,0 0-1 0 0,-1 0 0 0 0,1 1 0 0 0,0-1 1 0 0,0 0-1 0 0,0 1 0 0 0,1-1-3 0 0,-1 1 64 0 0,1 0 1 0 0,-1-1-1 0 0,1 1 0 0 0,0 0 1 0 0,-1 1-1 0 0,1-1 0 0 0,-1 0 1 0 0,1 1-1 0 0,-1-1 0 0 0,1 1 1 0 0,-1 0-1 0 0,1 0 0 0 0,-1 0 0 0 0,0 0 1 0 0,1 0-1 0 0,-1 1 0 0 0,0-1 1 0 0,0 1-1 0 0,0-1 0 0 0,0 1 1 0 0,0 0-1 0 0,0 0 0 0 0,-1 0 1 0 0,1 0-1 0 0,0 0 0 0 0,-1 0 0 0 0,0 0 1 0 0,1 1-1 0 0,-1-1 0 0 0,0 1-64 0 0,20 51 1560 0 0,-19-49-1367 0 0,-1 1 0 0 0,0-1 0 0 0,0 1 0 0 0,0 0 0 0 0,0-1 0 0 0,-1 6-193 0 0,2 9 474 0 0,-1-8-356 0 0,0-1 0 0 0,-1 1 0 0 0,-1 0 1 0 0,-1 9-119 0 0,0-4 30 0 0,-7 38 307 0 0,10-43-2527 0 0,4-17-1995 0 0,4-5 1881 0 0,10-10-152 0 0,-2-3-8 0 0</inkml:trace>
  <inkml:trace contextRef="#ctx0" brushRef="#br0" timeOffset="329.667">497 283 3680 0 0,'0'0'167'0'0,"-3"9"26"0"0,1 0-28 0 0,-3 17 9112 0 0,-2 27-9277 0 0,6-45 884 0 0,1-1-1 0 0,0 1 0 0 0,0-1 0 0 0,1 1 1 0 0,0-1-1 0 0,0 1 0 0 0,1-1 0 0 0,0 0 0 0 0,2 4-883 0 0,-1-2-25 0 0,-1-4 53 0 0,0-1 0 0 0,0 1 0 0 0,0-1 1 0 0,1 0-1 0 0,1 3-28 0 0,-2-5 26 0 0,-1 0 1 0 0,1-1-1 0 0,0 1 0 0 0,0-1 1 0 0,-1 0-1 0 0,1 1 1 0 0,0-1-1 0 0,0 0 1 0 0,0 0-1 0 0,0 0 0 0 0,0 0 1 0 0,0-1-1 0 0,1 1 1 0 0,0 0-27 0 0,3 0 69 0 0,0-1 0 0 0,-1 1 1 0 0,1-1-1 0 0,0 0 0 0 0,-1-1 0 0 0,1 0 1 0 0,0 1-1 0 0,-1-2 0 0 0,1 1 1 0 0,-1-1-1 0 0,0 1 0 0 0,1-1 0 0 0,-1-1 1 0 0,0 1-1 0 0,0-1 0 0 0,0 0 1 0 0,0-1-70 0 0,4-1 37 0 0,-1-1 1 0 0,-1-1 0 0 0,1 1-1 0 0,-1-1 1 0 0,0 0 0 0 0,0-1 0 0 0,-1 0-1 0 0,0 0 1 0 0,2-4-38 0 0,-5 8-29 0 0,-1-1 0 0 0,0 1 0 0 0,0 0 1 0 0,0-1-1 0 0,-1 0 0 0 0,0 1 0 0 0,1-1 0 0 0,-1 0 0 0 0,-1 0 0 0 0,1 1 1 0 0,-1-1-1 0 0,0 0 0 0 0,0 0 0 0 0,0 0 0 0 0,-1-1 29 0 0,0 2 20 0 0,0 0 0 0 0,0 0 0 0 0,-1 0 0 0 0,1 0 0 0 0,-1 1 0 0 0,0-1-1 0 0,0 0 1 0 0,0 1 0 0 0,0 0 0 0 0,-1-1 0 0 0,1 1 0 0 0,-1 0 0 0 0,0 0 0 0 0,0 1 0 0 0,0-1 0 0 0,0 0-1 0 0,-1 1 1 0 0,-1-1-20 0 0,-2-1-106 0 0,-1 0 1 0 0,0 1-1 0 0,0-1 0 0 0,1 2 0 0 0,-2-1 0 0 0,1 1 0 0 0,0 0 0 0 0,0 1 1 0 0,-9 0 105 0 0,-11 0-867 0 0,0 1 0 0 0,-9 2 867 0 0,23-1-378 0 0,9-1-266 0 0,-1 1-1 0 0,1 0 0 0 0,-1 1 0 0 0,1-1 0 0 0,-3 2 645 0 0,-8 2-6319 0 0</inkml:trace>
  <inkml:trace contextRef="#ctx0" brushRef="#br0" timeOffset="1263.737">896 262 10568 0 0,'-8'-2'1301'0'0,"7"1"-486"0"0,1 1 274 0 0,0 0 51 0 0,0 0-59 0 0,0 0-290 0 0,0 0-130 0 0,0 0-21 0 0,0 0-56 0 0,0 0-208 0 0,3 8 177 0 0,2 2-275 0 0,0 0-1 0 0,-1 0 0 0 0,-1 1 1 0 0,1-1-1 0 0,-2 1 1 0 0,1 1-278 0 0,9 67 666 0 0,-4-19 225 0 0,-8-29-425 0 0,-10-48-290 0 0,9 13-170 0 0,-1 0-1 0 0,1 0 0 0 0,0 0 1 0 0,0 0-1 0 0,1 0 0 0 0,-1 0 1 0 0,1 0-1 0 0,0-1 0 0 0,0 1 1 0 0,0 0-1 0 0,1 0 0 0 0,0-2-5 0 0,2-14-195 0 0,0 0-1 0 0,2 0 0 0 0,0 0 1 0 0,3-2 195 0 0,-5 13-89 0 0,1 0 0 0 0,0 0 0 0 0,0 1 1 0 0,1-1-1 0 0,0 1 0 0 0,1 0 0 0 0,-1 0 1 0 0,2 1-1 0 0,3-4 89 0 0,-8 9 0 0 0,-1 1-1 0 0,1-1 1 0 0,0 1 0 0 0,-1 0 0 0 0,1 0-1 0 0,0-1 1 0 0,0 1 0 0 0,0 1-1 0 0,0-1 1 0 0,0 0 0 0 0,0 0 0 0 0,0 1-1 0 0,0-1 1 0 0,0 1 0 0 0,0 0-1 0 0,0-1 1 0 0,0 1 0 0 0,0 0 0 0 0,0 0-1 0 0,0 1 1 0 0,1-1 0 0 0,-1 0-1 0 0,0 1 1 0 0,0-1 0 0 0,0 1-1 0 0,0-1 1 0 0,0 1 0 0 0,0 0 0 0 0,-1 0-1 0 0,1 0 1 0 0,0 0 0 0 0,0 0-1 0 0,0 1 1 0 0,-1-1 0 0 0,1 0 0 0 0,-1 1-1 0 0,2 1 1 0 0,8 6 120 0 0,-8-6-69 0 0,0-1-1 0 0,0 1 1 0 0,-1-1 0 0 0,1 1 0 0 0,0 0-1 0 0,-1 0 1 0 0,2 3-51 0 0,9 15 366 0 0,-8-14-209 0 0,-1-1 0 0 0,0 0 0 0 0,0 1 0 0 0,-1 0 0 0 0,0 0 0 0 0,0 0 0 0 0,0 0 0 0 0,-1 1 0 0 0,0-1 0 0 0,-1 1 0 0 0,1 7-157 0 0,-1-22-17 0 0,-1 0 0 0 0,1 0 0 0 0,1 1 0 0 0,-1-1 0 0 0,1 0 0 0 0,0 1 1 0 0,1-1-1 0 0,-1 1 0 0 0,3-4 17 0 0,7-11-136 0 0,1 0 1 0 0,1-1 135 0 0,1 1-33 0 0,-14 19 32 0 0,-1 1-1 0 0,1-1 0 0 0,0 1 1 0 0,1-1-1 0 0,-1 1 0 0 0,0-1 1 0 0,0 1-1 0 0,1 0 1 0 0,-1 0-1 0 0,0-1 0 0 0,1 1 1 0 0,-1 0-1 0 0,1 1 0 0 0,0-1 1 0 0,-1 0-1 0 0,1 0 1 0 0,0 1-1 0 0,-1-1 0 0 0,1 1 1 0 0,0-1-1 0 0,0 1 0 0 0,0 0 1 0 0,-1-1-1 0 0,1 1 1 0 0,0 0-1 0 0,0 0 0 0 0,0 1 1 0 0,0-1-1 0 0,-1 0 0 0 0,1 0 1 0 0,0 1-1 0 0,0-1 0 0 0,-1 1 1 0 0,1 0-1 0 0,0 0 1 0 0,-1-1-1 0 0,2 2 2 0 0,3 2-2 0 0,1 0 1 0 0,-1 1 0 0 0,0-1-1 0 0,0 2 1 0 0,-1-1-1 0 0,0 1 1 0 0,4 4 1 0 0,-5-5 66 0 0,-1 0 1 0 0,0 0-1 0 0,-1 1 1 0 0,1-1-1 0 0,-1 1 0 0 0,0 0 1 0 0,0-1-1 0 0,-1 1 1 0 0,0 0-1 0 0,0 0 1 0 0,0 0-1 0 0,-1 0 1 0 0,0 1-67 0 0,5 25 230 0 0,-4-21-137 0 0,0 0-1 0 0,0 0 0 0 0,-1 2-92 0 0,0-3 72 0 0,0 0 0 0 0,1 0-1 0 0,1 8-71 0 0,0-12-107 0 0,-1 1 1 0 0,1-1-1 0 0,0 0 0 0 0,0 0 0 0 0,1 0 0 0 0,0 0 1 0 0,0 0-1 0 0,0 0 0 0 0,1-1 0 0 0,1 3 107 0 0,9-20-2701 0 0,5-5-1488 0 0,-7 6 2032 0 0</inkml:trace>
  <inkml:trace contextRef="#ctx0" brushRef="#br0" timeOffset="1585.508">1642 226 12440 0 0,'0'0'957'0'0,"-4"5"-586"0"0,-2 2-169 0 0,3-3 654 0 0,0 1 0 0 0,0-1 0 0 0,0 0 0 0 0,0 1 0 0 0,1-1 0 0 0,0 1-856 0 0,-11 21 2227 0 0,10-22-2248 0 0,0 1 1 0 0,1 0 0 0 0,0 1 0 0 0,0-1-1 0 0,0 0 21 0 0,-2 8-42 0 0,-1 5 136 0 0,1 0-1 0 0,-1 7-93 0 0,4-19 21 0 0,1-1-1 0 0,0 1 0 0 0,-1 0 1 0 0,2-1-1 0 0,-1 1 1 0 0,1 0-1 0 0,0-1 1 0 0,0 1-1 0 0,0-1 1 0 0,1 1-21 0 0,-1-3 28 0 0,1-1 0 0 0,-1 1 1 0 0,1 0-1 0 0,-1 0 1 0 0,1-1-1 0 0,0 1 0 0 0,0-1 1 0 0,0 1-1 0 0,0-1 0 0 0,1 0 1 0 0,-1 0-1 0 0,0 0 1 0 0,1 0-1 0 0,0-1 0 0 0,-1 1 1 0 0,1 0-1 0 0,0-1 1 0 0,0 0-1 0 0,0 0 0 0 0,0 0 1 0 0,0 0-1 0 0,0 0 0 0 0,0-1 1 0 0,0 1-1 0 0,0-1 1 0 0,0 0-1 0 0,1 0 0 0 0,-1 0 1 0 0,0 0-1 0 0,0 0 0 0 0,0-1 1 0 0,0 0-1 0 0,0 1 1 0 0,0-1-1 0 0,1-1-28 0 0,16-5 93 0 0,-11 4-21 0 0,0 0 0 0 0,-1-1 0 0 0,0 0 0 0 0,3-2-72 0 0,-2 1 55 0 0,-1 0 0 0 0,1-1 0 0 0,-1 0-1 0 0,0 0 1 0 0,-1-1 0 0 0,0 0 0 0 0,0-1 0 0 0,0 0-1 0 0,-1 0 1 0 0,2-3-55 0 0,2-4 0 0 0,-8 12 0 0 0,1 0 0 0 0,-1-1 0 0 0,0 0 0 0 0,0 1 0 0 0,0-1 0 0 0,-1 0 0 0 0,1 0 0 0 0,-1 0 0 0 0,0 0 0 0 0,0 0 0 0 0,0 0 0 0 0,0 0 0 0 0,-1-1 0 0 0,0-2 0 0 0,0 3-17 0 0,0 0-1 0 0,-1 0 0 0 0,1 1 1 0 0,-1-1-1 0 0,0 0 0 0 0,0 0 1 0 0,-1 1-1 0 0,1-1 0 0 0,-1 1 1 0 0,1-1-1 0 0,-1 1 0 0 0,0 0 0 0 0,-1-1 1 0 0,1 1-1 0 0,0 0 0 0 0,-1 1 1 0 0,0-1-1 0 0,0 0 0 0 0,0 1 1 0 0,0-1-1 0 0,0 1 0 0 0,0 0 1 0 0,0 0-1 0 0,-1 0 0 0 0,1 1 1 0 0,-1-1-1 0 0,1 1 0 0 0,-4-1 18 0 0,-1-1-49 0 0,0 1-1 0 0,0 0 0 0 0,0 1 1 0 0,0 0-1 0 0,0 0 1 0 0,-1 1-1 0 0,1 0 0 0 0,0 0 1 0 0,0 1-1 0 0,0 0 1 0 0,-1 0-1 0 0,1 1 0 0 0,-4 2 50 0 0,-35 14-1073 0 0,-22 14-4732 0 0,48-18 3680 0 0</inkml:trace>
  <inkml:trace contextRef="#ctx0" brushRef="#br0" timeOffset="2283.963">2090 256 8752 0 0,'-13'-14'952'0'0,"0"6"15"0"0,11 7-370 0 0,0-1 0 0 0,-1 1 0 0 0,0-1 0 0 0,1 1 0 0 0,-1 0 0 0 0,0 0 0 0 0,0 0-597 0 0,2 1 160 0 0,-1 0 0 0 0,1 0-1 0 0,0 0 1 0 0,-1 0 0 0 0,1 0 0 0 0,0 0 0 0 0,-1 0 0 0 0,1 0 0 0 0,0 1-1 0 0,-1-1 1 0 0,1 1 0 0 0,0-1 0 0 0,0 1 0 0 0,-1-1 0 0 0,1 1 0 0 0,0 0 0 0 0,0-1-1 0 0,-1 2-159 0 0,-10 7 427 0 0,-1 1 0 0 0,2 0 0 0 0,-1 1-1 0 0,1 0 1 0 0,1 1 0 0 0,0 0 0 0 0,1 1 0 0 0,0 0-1 0 0,1 0 1 0 0,0 1 0 0 0,1 0 0 0 0,1 0-1 0 0,0 2-426 0 0,4-10 17 0 0,1-1 0 0 0,0 1 0 0 0,0-1-1 0 0,0 1 1 0 0,1-1 0 0 0,0 1 0 0 0,0-1 0 0 0,1 1-1 0 0,-1-1 1 0 0,1 1 0 0 0,0-1 0 0 0,0 1 0 0 0,1-1-1 0 0,0 0 1 0 0,1 2-17 0 0,-3-6 3 0 0,1 1-1 0 0,0-1 0 0 0,0 1 0 0 0,0-1 1 0 0,0 0-1 0 0,0 1 0 0 0,0-1 1 0 0,0 0-1 0 0,0 0 0 0 0,0 0 1 0 0,1 0-1 0 0,-1 0 0 0 0,0 0 0 0 0,1 0 1 0 0,-1 0-1 0 0,1 0 0 0 0,-1-1 1 0 0,1 1-1 0 0,-1 0 0 0 0,1-1 0 0 0,-1 0 1 0 0,1 1-1 0 0,0-1 0 0 0,-1 0 1 0 0,1 0-1 0 0,0 0 0 0 0,-1 0 0 0 0,1 0 1 0 0,0 0-1 0 0,-1 0 0 0 0,1-1 1 0 0,-1 1-1 0 0,2-1-2 0 0,1 0 4 0 0,0-1 0 0 0,0 0 1 0 0,0 0-1 0 0,0 0 0 0 0,0 0 0 0 0,0-1 0 0 0,-1 1 0 0 0,1-1 1 0 0,2-3-5 0 0,11-11-25 0 0,-1-1 1 0 0,-1 0-1 0 0,2-5 25 0 0,-13 19 0 0 0,-1 0 0 0 0,0 0 0 0 0,1 0 0 0 0,0 1 0 0 0,0 0 0 0 0,0-1 0 0 0,0 1 0 0 0,13-10 0 0 0,-15 11-3 0 0,0 0 0 0 0,1 1 0 0 0,-1-1 0 0 0,0 0 0 0 0,1 1 0 0 0,-1 0 0 0 0,1 0 0 0 0,0-1 0 0 0,-1 2 0 0 0,1-1 0 0 0,0 0 0 0 0,-1 0 0 0 0,1 1 0 0 0,0-1 0 0 0,0 1 0 0 0,0 0 0 0 0,0 0 0 0 0,1 0 3 0 0,-2 1-6 0 0,0-1-1 0 0,1 1 0 0 0,-1-1 0 0 0,0 1 1 0 0,0 0-1 0 0,1 0 0 0 0,-1 0 0 0 0,0 0 1 0 0,0 0-1 0 0,0 1 0 0 0,0-1 0 0 0,-1 1 1 0 0,1-1-1 0 0,0 1 0 0 0,0 0 0 0 0,-1-1 0 0 0,1 1 1 0 0,-1 0-1 0 0,0 0 0 0 0,1 0 0 0 0,-1 0 1 0 0,0 1 6 0 0,4 10-11 0 0,0-1 0 0 0,-1 1-1 0 0,0 1 1 0 0,-1-1 0 0 0,-1 0 0 0 0,0 1 0 0 0,-1-1 0 0 0,0 11 11 0 0,0-7 38 0 0,0 1 62 0 0,-2 0-1 0 0,0-1 1 0 0,-1 1-1 0 0,-3 15-99 0 0,-6 14 597 0 0,-4 7-597 0 0,12-43 101 0 0,0-1 0 0 0,-1 0 1 0 0,-1 0-1 0 0,1-1 1 0 0,-6 7-102 0 0,8-13 43 0 0,0 1 1 0 0,-1-1-1 0 0,1 0 1 0 0,-1 1-1 0 0,0-2 1 0 0,0 1-1 0 0,0 0 0 0 0,0 0 1 0 0,-1-1-1 0 0,1 0 1 0 0,-1 0-1 0 0,0 0 1 0 0,1 0-1 0 0,-1 0 1 0 0,0-1-1 0 0,-1 1-43 0 0,0-1 20 0 0,0 0 0 0 0,0-1 1 0 0,0 1-1 0 0,0-1 0 0 0,0 0 0 0 0,0 0 0 0 0,0-1 0 0 0,0 0 0 0 0,0 0 0 0 0,0 0 0 0 0,0 0 0 0 0,0-1 1 0 0,1 1-1 0 0,-4-3-20 0 0,3 2-475 0 0,1-1 0 0 0,0 1 0 0 0,-1-1 0 0 0,1 0 1 0 0,0 0-1 0 0,1-1 0 0 0,-1 1 0 0 0,0-1 0 0 0,-1-2 475 0 0,0-3-2856 0 0,1-4-4167 0 0</inkml:trace>
  <inkml:trace contextRef="#ctx0" brushRef="#br0" timeOffset="2736.791">2353 394 15664 0 0,'0'0'718'0'0,"0"0"-19"0"0,2 1-449 0 0,2 1-190 0 0,-1 0 0 0 0,1 0 0 0 0,0 0 0 0 0,0-1 0 0 0,0 0 0 0 0,0 0 0 0 0,4 1-60 0 0,-3-2 206 0 0,1-1 0 0 0,-1 0-1 0 0,0 0 1 0 0,1 0-1 0 0,-1-1 1 0 0,0 1 0 0 0,0-1-1 0 0,0 0 1 0 0,0-1-1 0 0,0 1 1 0 0,4-4-206 0 0,7-5 582 0 0,0-1-1 0 0,9-10-581 0 0,-20 17 57 0 0,-1 2-39 0 0,-1-1 0 0 0,1 0 1 0 0,-1-1-1 0 0,0 1 0 0 0,0-1 1 0 0,-1 1-1 0 0,0-1 0 0 0,1 0 1 0 0,-2 0-1 0 0,2-2-18 0 0,0 0 2 0 0,-3 6 1 0 0,0 0 0 0 0,0 0 0 0 0,1-1 0 0 0,-1 1 0 0 0,0 0 0 0 0,0 0 0 0 0,0 0 0 0 0,0 0 0 0 0,0 0 0 0 0,-1 0 0 0 0,1-1 0 0 0,0 1 0 0 0,0 0 0 0 0,-1 0 0 0 0,1 0 0 0 0,-1 0 0 0 0,1 0 0 0 0,-1 0-1 0 0,1 0 1 0 0,-1 0 0 0 0,0 0 0 0 0,1 0 0 0 0,-1 1 0 0 0,0-1 0 0 0,0 0 0 0 0,0 0 0 0 0,1 1 0 0 0,-2-1-3 0 0,1-1 18 0 0,-1 1-1 0 0,0 0 0 0 0,0 0 1 0 0,1-1-1 0 0,-1 1 1 0 0,0 0-1 0 0,0 1 0 0 0,0-1 1 0 0,-1 0-1 0 0,1 0 1 0 0,0 1-1 0 0,0 0 0 0 0,-1-1-17 0 0,-1 1 31 0 0,0 1-1 0 0,0-1 1 0 0,1 1 0 0 0,-1 0-1 0 0,1 0 1 0 0,-1 0-1 0 0,1 1 1 0 0,-1-1-1 0 0,1 1 1 0 0,-1 0-1 0 0,1 0 1 0 0,0 0-1 0 0,0 0 1 0 0,-2 3-31 0 0,-6 5 52 0 0,0 1 1 0 0,1 0 0 0 0,-1 2-53 0 0,2-2 46 0 0,2-2 54 0 0,1 0 0 0 0,1 0-1 0 0,0 0 1 0 0,0 1-1 0 0,1 0 1 0 0,0 0 0 0 0,1 0-1 0 0,0 0 1 0 0,0 1 0 0 0,1-1-1 0 0,1 1-99 0 0,0-8 28 0 0,1 1 0 0 0,0-1 0 0 0,0 0 0 0 0,0 0 0 0 0,0 0 0 0 0,1 1-1 0 0,-1-1 1 0 0,1 0 0 0 0,0 0 0 0 0,0 0 0 0 0,0 0 0 0 0,0 0 0 0 0,1 0 0 0 0,-1 0 0 0 0,1-1-1 0 0,0 1 1 0 0,-1 0 0 0 0,1-1 0 0 0,0 1 0 0 0,1-1 0 0 0,-1 0 0 0 0,0 0 0 0 0,1 0 0 0 0,-1 0-1 0 0,1 0 1 0 0,0 0 0 0 0,-1-1 0 0 0,1 1 0 0 0,0-1 0 0 0,0 0 0 0 0,0 0 0 0 0,0 0 0 0 0,0 0-1 0 0,0 0 1 0 0,1 0-28 0 0,1 0-15 0 0,0-1 0 0 0,0 1 0 0 0,0-1-1 0 0,0 0 1 0 0,-1 0 0 0 0,1 0 0 0 0,0 0 0 0 0,0-1 0 0 0,0 0-1 0 0,0 0 1 0 0,-1 0 0 0 0,1-1 15 0 0,3-1-620 0 0,0-1 0 0 0,-1 1 0 0 0,0-1 1 0 0,0-1-1 0 0,0 1 0 0 0,5-5 620 0 0,1-3-2747 0 0</inkml:trace>
  <inkml:trace contextRef="#ctx0" brushRef="#br0" timeOffset="3069.655">2714 283 16871 0 0,'-2'1'123'0'0,"0"1"-1"0"0,0-1 0 0 0,0 0 0 0 0,0 1 0 0 0,0-1 0 0 0,0 1 0 0 0,0-1 0 0 0,1 1 0 0 0,-1 0 0 0 0,1 0 1 0 0,-1 0-1 0 0,1 0 0 0 0,0 0 0 0 0,-1 0 0 0 0,1 1-122 0 0,-15 19 40 0 0,10-15 140 0 0,0 0 0 0 0,0 0 0 0 0,1 1 0 0 0,0 0 0 0 0,0 0 0 0 0,1 0 0 0 0,0 0 0 0 0,0 1 0 0 0,1 0 0 0 0,-2 7-180 0 0,4-10 219 0 0,0 0 0 0 0,0 0-1 0 0,0-1 1 0 0,1 1 0 0 0,0 0-1 0 0,0 0 1 0 0,1 0 0 0 0,-1 0-1 0 0,1 0 1 0 0,0 0 0 0 0,1-1-1 0 0,0 1 1 0 0,1 4-219 0 0,-2-9 29 0 0,0 0 1 0 0,0 0-1 0 0,0-1 1 0 0,0 1-1 0 0,0 0 1 0 0,0 0-1 0 0,0-1 1 0 0,0 1-1 0 0,0-1 1 0 0,0 1-1 0 0,1-1 1 0 0,-1 1-1 0 0,0-1 0 0 0,0 0 1 0 0,1 1-30 0 0,17 2 157 0 0,-11-2-106 0 0,-1-1 1 0 0,1 0 0 0 0,0 0-1 0 0,-1-1 1 0 0,1 0 0 0 0,-1-1-1 0 0,1 1 1 0 0,-1-1 0 0 0,1-1-1 0 0,-1 0 1 0 0,0 0-1 0 0,0 0 1 0 0,3-2-52 0 0,11-8 252 0 0,-1-1 0 0 0,0 0-1 0 0,9-10-251 0 0,-23 18-95 0 0,0 0-1 0 0,-1 0 0 0 0,0-1 1 0 0,0 0-1 0 0,0 0 0 0 0,-1 0 1 0 0,0-1-1 0 0,0 1 1 0 0,-1-1-1 0 0,0 0 0 0 0,0-1 96 0 0,-2 7-19 0 0,0-1 1 0 0,0 1-1 0 0,-1 0 0 0 0,1-1 0 0 0,0 1 0 0 0,-1-1 0 0 0,0 0 1 0 0,0 1-1 0 0,0-1 0 0 0,0 1 0 0 0,0-1 0 0 0,0 1 0 0 0,-1-1 1 0 0,1 1-1 0 0,-1-1 0 0 0,1 1 0 0 0,-1-1 0 0 0,0 1 0 0 0,0-1 1 0 0,0 1-1 0 0,-1 0 0 0 0,1 0 0 0 0,0 0 0 0 0,-1 0 0 0 0,0 0 0 0 0,1 0 1 0 0,-1 0-1 0 0,0 0 0 0 0,0 0 0 0 0,0 1 0 0 0,0-1 0 0 0,0 1 1 0 0,0 0-1 0 0,-1-1 19 0 0,-4-2-84 0 0,0 1 0 0 0,0 0 0 0 0,0 0 0 0 0,-1 1 0 0 0,1 0 0 0 0,-1 0 0 0 0,1 1 0 0 0,-1 0 0 0 0,0 0 0 0 0,-6 0 84 0 0,7 1-89 0 0,-31 2-175 0 0,36-1 253 0 0,-1-1-1 0 0,0 1 0 0 0,0-1 0 0 0,1 1 0 0 0,-1 0 0 0 0,1 0 0 0 0,-1 0 0 0 0,1 1 0 0 0,-1-1 0 0 0,1 1 0 0 0,0-1 0 0 0,-1 2 12 0 0,-15 9-50 0 0,16-11-5 0 0,0 0 1 0 0,0 0 0 0 0,0 0-1 0 0,0 0 1 0 0,0 1 0 0 0,0-1 0 0 0,1 1-1 0 0,-1-1 1 0 0,1 1 0 0 0,-1 0-1 0 0,0 1 55 0 0,1-2-193 0 0,1 0 15 0 0,0 0-1 0 0,1 0 0 0 0,-1 0 1 0 0,0 0-1 0 0,0 0 1 0 0,1 0-1 0 0,-1 0 1 0 0,0 0-1 0 0,1 0 1 0 0,-1 0-1 0 0,1 0 1 0 0,-1 0-1 0 0,1 0 1 0 0,-1 0-1 0 0,1 0 1 0 0,0-1-1 0 0,0 1 1 0 0,-1 0 178 0 0,4 0-1023 0 0,0 0 0 0 0,0 0 0 0 0,0 0-1 0 0,0-1 1 0 0,0 1 0 0 0,1-1 1023 0 0,8-1-5278 0 0</inkml:trace>
  <inkml:trace contextRef="#ctx0" brushRef="#br0" timeOffset="3489.544">3036 217 14280 0 0,'0'0'322'0'0,"0"0"45"0"0,0 0 21 0 0,0 0-33 0 0,1 1-233 0 0,0 3 8 0 0,0 1 0 0 0,-1-1 0 0 0,1 1 0 0 0,-1-1 0 0 0,0 0 0 0 0,0 1 0 0 0,0-1 0 0 0,0 1 0 0 0,-1-1-130 0 0,-7 44 2319 0 0,7-43-1947 0 0,-7 28 1102 0 0,5-24-1221 0 0,0 0 0 0 0,1 1 0 0 0,1-1-1 0 0,-1 1 1 0 0,2-1 0 0 0,-1 1 0 0 0,1-1-1 0 0,1 6-252 0 0,0-10 43 0 0,0 0 0 0 0,0-1 0 0 0,0 1 0 0 0,1-1 0 0 0,-1 0 0 0 0,1 1 0 0 0,0-1 0 0 0,1 0 0 0 0,-1 0 0 0 0,1 0 0 0 0,0-1 0 0 0,0 1-43 0 0,-2-2-4 0 0,0-1 0 0 0,0 0 0 0 0,0 0-1 0 0,1 0 1 0 0,-1 0 0 0 0,0 0 0 0 0,1 0 0 0 0,-1 0 0 0 0,1 0 0 0 0,-1 0 0 0 0,1-1 0 0 0,0 1-1 0 0,-1-1 1 0 0,1 1 0 0 0,-1-1 0 0 0,1 0 0 0 0,0 1 0 0 0,-1-1 0 0 0,1 0 0 0 0,0 0 0 0 0,0 0 0 0 0,-1 0-1 0 0,1-1 1 0 0,0 1 0 0 0,-1 0 0 0 0,1-1 0 0 0,-1 1 0 0 0,1-1 0 0 0,0 0 0 0 0,-1 1 0 0 0,1-1 0 0 0,-1 0-1 0 0,1 0 1 0 0,-1 0 4 0 0,12-6 3 0 0,-10 5 10 0 0,0 1 0 0 0,0 0 1 0 0,-1-1-1 0 0,1 0 0 0 0,-1 0 1 0 0,1 0-1 0 0,-1 0 1 0 0,0 0-1 0 0,0 0 0 0 0,1-1-13 0 0,18-18 345 0 0,-17 18-333 0 0,0 0-1 0 0,0-1 1 0 0,0 0 0 0 0,-1 1-1 0 0,0-1 1 0 0,1-1-12 0 0,6-8-151 0 0,0-1 0 0 0,2 2 0 0 0,0-1 0 0 0,3-1 151 0 0,6-6-53 0 0,20-15-121 0 0,-36 32 164 0 0,-3 5 37 0 0,-1 0 1 0 0,0 0-1 0 0,0 0 1 0 0,0 0-1 0 0,0 0 1 0 0,0 0 0 0 0,-1 0-1 0 0,1 0 1 0 0,0 2-28 0 0,-4 24 218 0 0,4-9-49 0 0,0-13-94 0 0,-1 0 0 0 0,1 0 0 0 0,0-1 0 0 0,0 1 0 0 0,1 3-75 0 0,-1-5 50 0 0,1 0-1 0 0,0-1 0 0 0,0 1 0 0 0,0-1 1 0 0,0 1-1 0 0,0-1 0 0 0,1 0 0 0 0,-1 1 1 0 0,1-2-1 0 0,0 1 0 0 0,0 0 0 0 0,0 0 1 0 0,0-1-1 0 0,1 0 0 0 0,-1 1 0 0 0,4 0-49 0 0,-4-1-42 0 0,-1-1-1 0 0,1 0 1 0 0,-1 0-1 0 0,1-1 1 0 0,0 1-1 0 0,0 0 1 0 0,-1-1-1 0 0,1 0 1 0 0,0 1-1 0 0,0-1 1 0 0,0 0-1 0 0,-1-1 1 0 0,1 1-1 0 0,0 0 1 0 0,0-1-1 0 0,-1 0 1 0 0,1 1-1 0 0,0-1 1 0 0,-1 0-1 0 0,1 0 1 0 0,-1-1-1 0 0,1 1 1 0 0,-1 0-1 0 0,3-2 43 0 0,10-8-1214 0 0,1 1-5413 0 0,-4 0-363 0 0</inkml:trace>
  <inkml:trace contextRef="#ctx0" brushRef="#br0" timeOffset="3846.935">3735 198 6448 0 0,'6'3'371'0'0,"-5"0"-218"0"0,-12 0 351 0 0,-3 2 1616 0 0,-11 6 3898 0 0,15-7-5150 0 0,0 0 1 0 0,1 1-1 0 0,-1 0 0 0 0,1 1 0 0 0,0 0-868 0 0,-8 5 432 0 0,14-10-384 0 0,1 1 1 0 0,-1-1-1 0 0,1 1 1 0 0,0-1-1 0 0,-1 1 0 0 0,1 0 1 0 0,0 0-1 0 0,0 0 1 0 0,1 0-1 0 0,-1 0 0 0 0,-1 1-48 0 0,1 1 73 0 0,0-1-16 0 0,0 0 0 0 0,0 0 0 0 0,0 1 0 0 0,1-1 0 0 0,-1 0 0 0 0,1 1-57 0 0,1-3 7 0 0,-1 0 0 0 0,1 0 0 0 0,0 0 0 0 0,0 0-1 0 0,0 0 1 0 0,0 1 0 0 0,0-1 0 0 0,0 0 0 0 0,0 0 0 0 0,1 0 0 0 0,-1 0 0 0 0,0 0 0 0 0,0 0 0 0 0,1 0 0 0 0,-1 0 0 0 0,1 0 0 0 0,-1 0 0 0 0,1 0 0 0 0,-1 0-1 0 0,1 0 1 0 0,0 0-7 0 0,3 4 40 0 0,0 0-1 0 0,1 0 0 0 0,-1-1 0 0 0,1 1 0 0 0,0-1 0 0 0,0-1 0 0 0,0 1 1 0 0,4 1-40 0 0,8 6 101 0 0,1-1 1 0 0,0-1 0 0 0,0-1-1 0 0,2 0-101 0 0,-11-4 70 0 0,0 0 1 0 0,-1 1-1 0 0,0 0 0 0 0,0 0 0 0 0,0 1 0 0 0,0 0 0 0 0,-1 0 0 0 0,0 1 0 0 0,0 0 0 0 0,-1 0 1 0 0,0 1-1 0 0,0 0-70 0 0,-6-8 45 0 0,1 1 0 0 0,-1 0 0 0 0,1-1 0 0 0,-1 1 1 0 0,0 0-1 0 0,1 0 0 0 0,-1-1 0 0 0,0 1 0 0 0,0 0 1 0 0,1 0-1 0 0,-1-1 0 0 0,0 1 0 0 0,0 0 0 0 0,0 0 1 0 0,0 0-1 0 0,0-1 0 0 0,0 1 0 0 0,0 0 0 0 0,0 0 1 0 0,0 0-1 0 0,-1-1 0 0 0,1 1 0 0 0,0 0 0 0 0,0 0 0 0 0,-1-1 1 0 0,1 1-1 0 0,0 0 0 0 0,-1-1 0 0 0,1 1 0 0 0,-1 0 1 0 0,1-1-1 0 0,-1 1 0 0 0,1 0 0 0 0,-1-1 0 0 0,0 1 1 0 0,1-1-1 0 0,-1 1 0 0 0,1-1 0 0 0,-1 0 0 0 0,0 1 1 0 0,0-1-46 0 0,-4 3 82 0 0,0-1 0 0 0,0 0 0 0 0,0 0 1 0 0,0 0-1 0 0,-4 0-82 0 0,6-1 70 0 0,-38 10 350 0 0,-1-3-1 0 0,-19 2-419 0 0,24-7-2820 0 0,-25 0 2820 0 0,37-5-1235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7:40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328 162 6736 0 0,'0'0'149'0'0,"0"0"23"0"0,0 0 12 0 0,9 4 551 0 0,-10-4-697 0 0,1 1 0 0 0,0-1 1 0 0,-1 1-1 0 0,1-1 0 0 0,-1 1 0 0 0,1-1 1 0 0,0 1-1 0 0,0-1 0 0 0,-1 1 0 0 0,1-1 1 0 0,0 1-1 0 0,0 0 0 0 0,0-1 0 0 0,-1 1 1 0 0,1-1-1 0 0,0 1 0 0 0,0 0 0 0 0,0-1 1 0 0,0 1-1 0 0,0-1 0 0 0,0 1 0 0 0,0 0 1 0 0,1-1-1 0 0,-1 1 0 0 0,0-1 1 0 0,0 1-1 0 0,0 0 0 0 0,0-1 0 0 0,1 1 1 0 0,-1-1-1 0 0,0 1 0 0 0,1-1 0 0 0,-1 1 1 0 0,0-1-1 0 0,1 1 0 0 0,-1-1 0 0 0,1 1 1 0 0,-1-1-1 0 0,1 1-38 0 0,7 11 961 0 0,-7-11-1697 0 0,-1-1-2741 0 0</inkml:trace>
  <inkml:trace contextRef="#ctx0" brushRef="#br0" timeOffset="325.984">337 63 2760 0 0,'0'0'501'0'0,"0"0"1066"0"0,0 0 470 0 0,0 0 91 0 0,0 0-180 0 0,0 0-817 0 0,0 0-362 0 0,0 0-69 0 0,0 0-36 0 0,4 5 465 0 0,-1 0-795 0 0,0 1-1 0 0,-1 0 0 0 0,1 0 1 0 0,-1 0-1 0 0,-1 0 0 0 0,1 0 1 0 0,-1 0-1 0 0,0 0 0 0 0,0 1-333 0 0,2 57 1601 0 0,-5-26-613 0 0,-5 32-988 0 0,-1 2 143 0 0,4-27 54 0 0,-1 41-55 0 0,9-69-1501 0 0,-4-17 632 0 0,0 0-842 0 0,1 1-372 0 0,7 0-71 0 0,1-3-17 0 0</inkml:trace>
  <inkml:trace contextRef="#ctx0" brushRef="#br0" timeOffset="597.475">481 420 2760 0 0,'0'0'556'0'0,"0"0"1293"0"0,0 0 567 0 0,0 0 117 0 0,0 0-122 0 0,-1 1 698 0 0,-8 4-1416 0 0,-111 32 3109 0 0,14-5-3965 0 0,78-22-795 0 0,0-2 1 0 0,0 0-1 0 0,-1-2 1 0 0,0-1-1 0 0,0-1 1 0 0,-16-1-43 0 0,27-6-736 0 0,17 3 576 0 0,1 0 0 0 0,-1 0 1 0 0,1 0-1 0 0,-1-1 1 0 0,1 1-1 0 0,-1 0 0 0 0,1 0 1 0 0,-1-1-1 0 0,1 1 0 0 0,-1 0 1 0 0,1-1-1 0 0,0 1 1 0 0,-1-1-1 0 0,1 1 0 0 0,-1 0 1 0 0,1-1-1 0 0,0 1 1 0 0,0-1-1 0 0,-1 1 0 0 0,1-1 1 0 0,0 1-1 0 0,0-1 1 0 0,-1 1-1 0 0,1-1 0 0 0,0 1 1 0 0,0-1-1 0 0,0 1 0 0 0,0-2 160 0 0,0-5-6703 0 0</inkml:trace>
  <inkml:trace contextRef="#ctx0" brushRef="#br0" timeOffset="888.491">496 49 11056 0 0,'1'-1'141'0'0,"-1"0"0"0"0,0 0 0 0 0,1 1 1 0 0,-1-1-1 0 0,0 0 0 0 0,0 0 0 0 0,1 0 0 0 0,-1 1 1 0 0,0-1-1 0 0,0 0 0 0 0,0 0 0 0 0,0 0 0 0 0,0 1 1 0 0,-1-1-1 0 0,1 0 0 0 0,0 0 0 0 0,0 0 1 0 0,0 1-1 0 0,-1-1 0 0 0,1 0 0 0 0,0 0 0 0 0,-1 1 1 0 0,1-1-1 0 0,-1 0 0 0 0,1 0 0 0 0,-1 1 0 0 0,1-1 1 0 0,-1 1-1 0 0,1-1 0 0 0,-1 0 0 0 0,0 1 0 0 0,1-1 1 0 0,-1 1-1 0 0,0-1-141 0 0,-2-1 449 0 0,0 0 0 0 0,0 1-1 0 0,0-1 1 0 0,0 1 0 0 0,0-1 0 0 0,0 1 0 0 0,0 0-1 0 0,-3-1-448 0 0,-17-1 514 0 0,0 0 0 0 0,0 1 0 0 0,0 1 0 0 0,-14 2-514 0 0,-9 2-245 0 0,-37 8 245 0 0,63-8-179 0 0,-24 5-218 0 0,40-8 6 0 0,1 2 0 0 0,-1-1 0 0 0,0 0 1 0 0,0 1-1 0 0,1-1 0 0 0,-1 1 0 0 0,1 0 1 0 0,-1 1-1 0 0,1-1 391 0 0,2-1-1765 0 0,0 0-697 0 0,0 6-2524 0 0</inkml:trace>
  <inkml:trace contextRef="#ctx0" brushRef="#br0" timeOffset="1201.116">487 290 8288 0 0,'0'0'381'0'0,"0"0"-6"0"0,0 8-227 0 0,-4 12 916 0 0,1 1 2574 0 0,-1 0-1 0 0,-3 4-3637 0 0,-5 35 1360 0 0,9-50-1256 0 0,0 0-1 0 0,1 0 0 0 0,0 0 0 0 0,1 0 0 0 0,0 9-103 0 0,1-19 35 0 0,0 0 0 0 0,-1 0 0 0 0,1 0 0 0 0,0 0 0 0 0,0 1 0 0 0,0-1 0 0 0,0 0 0 0 0,0 0 0 0 0,0 0 0 0 0,0 0 0 0 0,0 0 0 0 0,0 0 0 0 0,0 0 0 0 0,0 1 0 0 0,0-1 0 0 0,0 0 0 0 0,0 0 0 0 0,1 0 0 0 0,-1 0 0 0 0,0 0 0 0 0,0 0 0 0 0,0 0 0 0 0,0 0 0 0 0,0 1 0 0 0,0-1 0 0 0,0 0-1 0 0,0 0 1 0 0,0 0 0 0 0,0 0 0 0 0,0 0 0 0 0,0 0 0 0 0,0 0 0 0 0,1 0 0 0 0,-1 0 0 0 0,0 0 0 0 0,0 0 0 0 0,0 0 0 0 0,0 0 0 0 0,0 0 0 0 0,0 0 0 0 0,0 0 0 0 0,0 0 0 0 0,1 1 0 0 0,-1-1 0 0 0,0 0 0 0 0,0 0 0 0 0,0 0 0 0 0,0 0 0 0 0,0-1 0 0 0,0 1 0 0 0,0 0 0 0 0,1 0 0 0 0,-1 0 0 0 0,0 0-35 0 0,7-6 257 0 0,7-11-668 0 0,3-13-1268 0 0,19-23 1679 0 0,-14 20-880 0 0,-13 19 227 0 0,1 1-1 0 0,9-8 654 0 0,-15 15-22 0 0,1 2-1 0 0,0-1 1 0 0,1 0 0 0 0,-1 1-1 0 0,1 0 1 0 0,0 0-1 0 0,5-2 23 0 0,-9 6 62 0 0,0-1 0 0 0,-1 1 0 0 0,1 0 0 0 0,0 0 0 0 0,0 0-1 0 0,-1 0 1 0 0,1 0 0 0 0,0 0 0 0 0,-1 1 0 0 0,1-1-1 0 0,0 0 1 0 0,-1 1 0 0 0,1-1 0 0 0,0 1 0 0 0,-1 0 0 0 0,1 0-1 0 0,-1-1 1 0 0,1 1 0 0 0,-1 0 0 0 0,1 0 0 0 0,-1 0-1 0 0,0 1 1 0 0,0-1 0 0 0,1 0 0 0 0,-1 0 0 0 0,0 1-1 0 0,0-1-61 0 0,3 3 135 0 0,-1 1 0 0 0,0-1-1 0 0,0 0 1 0 0,0 1-1 0 0,0 0 1 0 0,0 0-1 0 0,-1-1 1 0 0,0 3-135 0 0,7 15 1007 0 0,-6-16-752 0 0,-1-1-1 0 0,0 0 1 0 0,0 1-1 0 0,-1 0 1 0 0,1-1-1 0 0,-1 1-254 0 0,0 8 220 0 0,0 1 0 0 0,-1 0 0 0 0,-1-1 0 0 0,0 1 0 0 0,-2 3-220 0 0,0 25-686 0 0,2-26-2741 0 0,1-16-3687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17:59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3224 0 0,'3'-17'2502'0'0,"-2"6"3933"0"0,0 9-834 0 0,3 8-3837 0 0,-3-4-2157 0 0,7 16 654 0 0,-1 1 0 0 0,-1 0-1 0 0,-1 0 1 0 0,-1 0 0 0 0,0 1 0 0 0,-1 2-261 0 0,6 25 233 0 0,-1 1-36 0 0,-1 14-197 0 0,-1-9 59 0 0,5 63-78 0 0,-6-54 328 0 0,-1-28 175 0 0,-4-32-750 0 0,0-2-146 0 0,0 0-32 0 0,0 0-104 0 0,0 0-420 0 0,-1-9-1373 0 0,-4-17-810 0 0,0 2-24 0 0,1-1 0 0 0,1-3 3175 0 0,2 1-937 0 0</inkml:trace>
  <inkml:trace contextRef="#ctx0" brushRef="#br0" timeOffset="262.209">83 352 3224 0 0,'0'-8'295'0'0,"0"0"0"0"0,1 0 0 0 0,0 0 0 0 0,1-2-295 0 0,-1 5 850 0 0,1 0-1 0 0,-1 1 1 0 0,1-1 0 0 0,0 1-1 0 0,0-1 1 0 0,0 1 0 0 0,1 0-1 0 0,0 0 1 0 0,-1 0 0 0 0,1 0-1 0 0,3-2-849 0 0,-4 4 152 0 0,4-4 508 0 0,0 0 1 0 0,1 0 0 0 0,4-2-661 0 0,-9 6 105 0 0,1 1 0 0 0,-1-1 0 0 0,1 1 1 0 0,0 0-1 0 0,-1 0 0 0 0,1 0 0 0 0,0 0 0 0 0,0 1 1 0 0,-1-1-1 0 0,1 1 0 0 0,0-1 0 0 0,2 1-105 0 0,1 0 89 0 0,-1 0 0 0 0,1 1 0 0 0,-1 0 0 0 0,0 0 0 0 0,1 0 0 0 0,-1 0 0 0 0,0 1 0 0 0,0 0 0 0 0,0 0 0 0 0,0 1 0 0 0,0-1 0 0 0,0 1 0 0 0,-1 0 0 0 0,1 0 0 0 0,1 2-89 0 0,-4-2 43 0 0,1-1-1 0 0,0 1 0 0 0,-1 0 1 0 0,0-1-1 0 0,0 1 1 0 0,0 0-1 0 0,0 1 0 0 0,0-1 1 0 0,-1 0-1 0 0,1 0 1 0 0,-1 1-1 0 0,0-1 1 0 0,0 1-1 0 0,0-1 0 0 0,-1 1 1 0 0,1-1-1 0 0,-1 1 1 0 0,0 0-1 0 0,0-1 1 0 0,0 1-1 0 0,0 0 0 0 0,0-1 1 0 0,-1 2-43 0 0,-1 1 87 0 0,1 0 0 0 0,-1-1 0 0 0,0 1 0 0 0,-1-1 0 0 0,1 0 1 0 0,-1 1-1 0 0,0-1 0 0 0,0 0 0 0 0,-1-1 0 0 0,0 1 0 0 0,1-1 0 0 0,-6 4-87 0 0,-3 4 147 0 0,-1-1 0 0 0,-1-1 0 0 0,-13 7-147 0 0,17-11-20 0 0,-1-1-1 0 0,0 0 1 0 0,0-1-1 0 0,0 0 0 0 0,-1 0 1 0 0,1-2-1 0 0,-1 1 1 0 0,0-2-1 0 0,1 1 0 0 0,-1-2 1 0 0,-10 0 20 0 0,20 0-86 0 0,1 0 0 0 0,0 0 0 0 0,-1 0 0 0 0,1 0 0 0 0,0-1 0 0 0,-1 1 0 0 0,1-1 0 0 0,0 1 0 0 0,0-1 0 0 0,-1 1 0 0 0,1-1 0 0 0,0 0 0 0 0,0 0 0 0 0,0 1 0 0 0,0-1 0 0 0,0 0 0 0 0,0 0 0 0 0,0 0 0 0 0,0 0 0 0 0,0 0 0 0 0,0-1 86 0 0,0 1-418 0 0,1 0 0 0 0,-1-1 0 0 0,0 1 0 0 0,1 0 0 0 0,-1-1 0 0 0,1 1-1 0 0,-1-1 1 0 0,1 1 0 0 0,0 0 0 0 0,-1-1 0 0 0,1 1 0 0 0,0-2 418 0 0,0-5-5278 0 0</inkml:trace>
  <inkml:trace contextRef="#ctx0" brushRef="#br0" timeOffset="1342.172">553 230 1840 0 0,'4'-1'35'0'0,"-2"1"-2"0"0,0 0 0 0 0,0-1-1 0 0,0 1 1 0 0,-1-1 0 0 0,1 1 0 0 0,0-1 0 0 0,0 0 0 0 0,-1 0 0 0 0,1 1 0 0 0,-1-1-1 0 0,1 0 1 0 0,-1 0 0 0 0,1-1 0 0 0,-1 1 0 0 0,1 0-33 0 0,-2 0 1828 0 0,0 1 636 0 0,0 0 120 0 0,0 0-178 0 0,0 0-856 0 0,-1 1-376 0 0,-14 4 359 0 0,1 2 1 0 0,0 0-1 0 0,-12 8-1533 0 0,16-9 248 0 0,1 1 0 0 0,0 1 0 0 0,0-1 1 0 0,0 1-1 0 0,1 1 0 0 0,1-1 0 0 0,-1 2 0 0 0,-5 8-248 0 0,9-10 52 0 0,-16 25 609 0 0,19-30-632 0 0,0 0-1 0 0,0-1 1 0 0,1 1 0 0 0,-1 0-1 0 0,1-1 1 0 0,-1 1-1 0 0,1 0 1 0 0,0 0 0 0 0,0-1-1 0 0,0 1 1 0 0,0 0-1 0 0,1 2-28 0 0,1 2 11 0 0,0-6 32 0 0,-1 0-43 0 0,1-1 0 0 0,0 1 1 0 0,0-1-1 0 0,-1 0 1 0 0,1 0-1 0 0,0 0 0 0 0,0 0 1 0 0,0 0-1 0 0,-1-1 1 0 0,1 1-1 0 0,0 0 0 0 0,0-1 1 0 0,-1 1-1 0 0,1-1 0 0 0,0 0 1 0 0,-1 1-1 0 0,1-1 1 0 0,-1 0-1 0 0,1 0 0 0 0,-1 0 1 0 0,1 0-1 0 0,-1 0 1 0 0,0-1-1 0 0,1 1 0 0 0,0-1 0 0 0,3-3 1 0 0,2-1-114 0 0,-1 0-1 0 0,0-1 0 0 0,-1 0 0 0 0,1-1 1 0 0,-1 1-1 0 0,-1-1 0 0 0,1 0 1 0 0,-1 0-1 0 0,2-8 114 0 0,-1 5-111 0 0,-1 2 57 0 0,0-1 0 0 0,-1 1 0 0 0,2-6 54 0 0,-5 11-10 0 0,0 3-44 0 0,12 11-10 0 0,6 14 7 0 0,-12-14 86 0 0,1 0 0 0 0,1-1 1 0 0,7 8-30 0 0,-13-15 2 0 0,0 0 0 0 0,1 0 0 0 0,-1 0 0 0 0,1 0 0 0 0,0-1 0 0 0,-1 1 0 0 0,1-1 1 0 0,0 1-1 0 0,0-1 0 0 0,0 0 0 0 0,0 0 0 0 0,0 0 0 0 0,0-1 0 0 0,0 1 0 0 0,0-1 0 0 0,2 1-2 0 0,-1-2-155 0 0,0 1 0 0 0,-1 0-1 0 0,1-1 1 0 0,-1 0 0 0 0,1 0-1 0 0,-1 0 1 0 0,1 0 0 0 0,-1 0-1 0 0,0-1 1 0 0,1 1-1 0 0,-1-1 1 0 0,0 0 0 0 0,0 0-1 0 0,0 0 1 0 0,2-3 155 0 0,4-4-2569 0 0,0 0 0 0 0,-1-1 1 0 0,7-10 2568 0 0,1-1-2531 0 0,-13 17 2055 0 0,-1 0 0 0 0,1-1 1 0 0,-1 1-1 0 0,0-1 0 0 0,1-3 476 0 0,-2 6 89 0 0,0-1 0 0 0,0 0-1 0 0,0 1 1 0 0,0-1 0 0 0,0 1 0 0 0,0-1-1 0 0,1 1 1 0 0,0 0 0 0 0,-1-1-1 0 0,1 1 1 0 0,0 0 0 0 0,0 0-1 0 0,0 0 1 0 0,0 0 0 0 0,0 1-1 0 0,0-1 1 0 0,3-1-89 0 0,-4 3 1159 0 0,-1 0 149 0 0,2 0-1012 0 0,1 0 1 0 0,-1 1 0 0 0,0-1-1 0 0,1 1 1 0 0,-1-1-1 0 0,1 1 1 0 0,-1 0 0 0 0,0 0-1 0 0,0 0 1 0 0,1 0 0 0 0,-1 0-1 0 0,0 0 1 0 0,0 1 0 0 0,0 0-297 0 0,2 1 324 0 0,0 1 0 0 0,0 0 0 0 0,0 0 0 0 0,-1 0 0 0 0,0 0 0 0 0,2 3-324 0 0,4 8 781 0 0,-1-1 0 0 0,-1 1-1 0 0,4 14-780 0 0,-8-21 258 0 0,0 0 0 0 0,0 0 0 0 0,-1 0 0 0 0,0 0 0 0 0,0 1 0 0 0,0 7-258 0 0,-2-15 235 0 0,-1 3-30 0 0,-1 4 259 0 0,2-8-458 0 0,0 0 0 0 0,0 0 0 0 0,-1 1 0 0 0,1-1 0 0 0,0 0 0 0 0,0 0 0 0 0,0 0 0 0 0,-1 0 1 0 0,1 0-1 0 0,0 0 0 0 0,0 0 0 0 0,0 0 0 0 0,0 0 0 0 0,-1 0 0 0 0,1 0 0 0 0,0 0 0 0 0,0 0 0 0 0,0 0 0 0 0,-1 0 0 0 0,1 0 0 0 0,0 0 0 0 0,0 0 0 0 0,0 0 0 0 0,0 0 0 0 0,-1 0 0 0 0,1-1 0 0 0,0 1 0 0 0,0 0 0 0 0,0 0 0 0 0,0 0 1 0 0,0 0-1 0 0,-1 0 0 0 0,1 0 0 0 0,0-1 0 0 0,0 1 0 0 0,0 0 0 0 0,0 0 0 0 0,0 0 0 0 0,0 0 0 0 0,0 0 0 0 0,-1-1 0 0 0,1 1 0 0 0,0 0 0 0 0,0 0 0 0 0,0 0 0 0 0,0-1 0 0 0,0 1 0 0 0,0 0 0 0 0,0 0-6 0 0,-3-5 55 0 0,1 0 0 0 0,-1 1-1 0 0,1-1 1 0 0,0 0-1 0 0,0-1 1 0 0,1 1 0 0 0,-1 0-1 0 0,1 0 1 0 0,0-1 0 0 0,1 1-1 0 0,-1-1 1 0 0,1 1-1 0 0,0-1 1 0 0,1 1 0 0 0,-1 0-1 0 0,1-1 1 0 0,0 1-1 0 0,0 0 1 0 0,1-3-55 0 0,0 2-170 0 0,0-1-1 0 0,1 1 1 0 0,0-1-1 0 0,0 1 1 0 0,0 0-1 0 0,1 0 1 0 0,-1 0-1 0 0,2 1 0 0 0,-1-1 1 0 0,0 1-1 0 0,1 0 1 0 0,0 0-1 0 0,0 1 1 0 0,1-1-1 0 0,1 0 171 0 0,-4 4-103 0 0,9-8-549 0 0,1 1-1 0 0,0 1 1 0 0,1 0 0 0 0,0 1-1 0 0,5-1 653 0 0,0 1-741 0 0,0 0 0 0 0,1 2-1 0 0,-1 1 1 0 0,1 0 0 0 0,0 1-1 0 0,0 1 1 0 0,0 1 0 0 0,9 1 741 0 0,-28-1-19 0 0,-1 0 1 0 0,1 0-1 0 0,0 0 1 0 0,-1 0-1 0 0,1 1 1 0 0,0-1-1 0 0,0 0 1 0 0,-1 0-1 0 0,1 0 1 0 0,0 1-1 0 0,-1-1 1 0 0,1 0-1 0 0,0 0 1 0 0,-1 1-1 0 0,1-1 1 0 0,0 1-1 0 0,-1-1 0 0 0,1 1 1 0 0,-1-1-1 0 0,1 1 1 0 0,-1-1-1 0 0,1 1 1 0 0,0 0 18 0 0,-1-1 25 0 0,0 1 1 0 0,0 0-1 0 0,0-1 1 0 0,0 1-1 0 0,0 0 0 0 0,0-1 1 0 0,-1 1-1 0 0,1-1 1 0 0,0 1-1 0 0,0 0 0 0 0,0-1 1 0 0,-1 1-1 0 0,1-1 1 0 0,0 1-1 0 0,0 0 0 0 0,-1-1 1 0 0,1 1-1 0 0,-1-1 1 0 0,1 1-1 0 0,0-1 1 0 0,-1 1-26 0 0,-5 4 478 0 0,1 1 1 0 0,-1-1-1 0 0,0 0 1 0 0,-3 1-479 0 0,4-2 274 0 0,-93 68 3044 0 0,86-62-2926 0 0,0 1 0 0 0,1 0 1 0 0,0 0-1 0 0,1 1 0 0 0,0 0 0 0 0,1 1 0 0 0,0 0 0 0 0,-4 11-392 0 0,13-24 43 0 0,-1 1-1 0 0,1-1 1 0 0,-1 1-1 0 0,1 0 1 0 0,0 0-1 0 0,-1-1 1 0 0,1 1-1 0 0,0 0 1 0 0,0-1-1 0 0,0 1 1 0 0,0 0 0 0 0,-1 0-1 0 0,1-1 1 0 0,0 1-1 0 0,0 0 1 0 0,0 0-1 0 0,1-1 1 0 0,-1 1-1 0 0,0 0 1 0 0,0 0-1 0 0,0-1 1 0 0,0 1-1 0 0,1 0 1 0 0,-1-1-1 0 0,0 1 1 0 0,1 0-1 0 0,-1 0-42 0 0,1 0 19 0 0,0-1 0 0 0,0 1 0 0 0,0 0 0 0 0,0-1 0 0 0,0 1 0 0 0,1-1 0 0 0,-1 1 0 0 0,0-1 0 0 0,0 0 1 0 0,0 1-1 0 0,0-1 0 0 0,0 0 0 0 0,1 0 0 0 0,-1 0 0 0 0,0 0 0 0 0,0 0-19 0 0,5 0-2 0 0,-1 0 0 0 0,0 0 0 0 0,0-1 1 0 0,1 0-1 0 0,-1 0 0 0 0,0-1 0 0 0,2 0 2 0 0,0-2 15 0 0,0 1 0 0 0,0-1 0 0 0,-1-1 0 0 0,0 1 0 0 0,0-1-1 0 0,0-1 1 0 0,0 1 0 0 0,-1-1 0 0 0,0 0 0 0 0,0 0 0 0 0,1-2-15 0 0,9-15-318 0 0,-2 0 1 0 0,7-16 317 0 0,-18 35-37 0 0,5-13-303 0 0,-6 13 277 0 0,0 1 0 0 0,0 0 0 0 0,1-1 0 0 0,-1 1 0 0 0,1 0 0 0 0,2-3 63 0 0,-1 4-8 0 0,-3 2 40 0 0,1 0 0 0 0,0 0 0 0 0,0 0 0 0 0,-1 0 0 0 0,1 0 1 0 0,0 0-1 0 0,-1 0 0 0 0,1 0 0 0 0,0 0 0 0 0,-1 1 0 0 0,1-1 0 0 0,0 0 1 0 0,-1 0-1 0 0,1 1 0 0 0,-1-1 0 0 0,1 0 0 0 0,0 1 0 0 0,-1-1 0 0 0,1 1 1 0 0,-1-1-1 0 0,1 1 0 0 0,-1-1 0 0 0,0 1 0 0 0,1-1 0 0 0,-1 1-32 0 0,12 14 119 0 0,2 9-20 0 0,-2 1 0 0 0,0 1-1 0 0,4 18-98 0 0,-15-41-78 0 0,1 1 0 0 0,0-1 0 0 0,-1 1 0 0 0,1-1 0 0 0,1 0 0 0 0,-1 0 0 0 0,3 3 78 0 0,-4-5-318 0 0,-1-1 224 0 0,0 0 0 0 0,0 1 0 0 0,0-1 0 0 0,0 0 0 0 0,0 0 0 0 0,0 0 0 0 0,0 0 0 0 0,0 0 0 0 0,0 1 0 0 0,0-1 0 0 0,0 0-1 0 0,0 0 1 0 0,0 0 0 0 0,0 0 0 0 0,0 0 0 0 0,0 0 0 0 0,1 0 0 0 0,-1 0 0 0 0,0 1 0 0 0,0-1 0 0 0,0 0 0 0 0,0 0 0 0 0,0 0 0 0 0,0 0-1 0 0,1 0 1 0 0,-1 0 0 0 0,0 0 0 0 0,0 0 0 0 0,0 0 0 0 0,0 0 0 0 0,0 0 0 0 0,0 0 0 0 0,1 0 0 0 0,-1 0 0 0 0,0 0 0 0 0,0 0-1 0 0,0 0 1 0 0,0 0 0 0 0,0 0 0 0 0,1 0 0 0 0,-1 0 0 0 0,0 0 0 0 0,0 0 0 0 0,0 0 0 0 0,0 0 0 0 0,0 0 0 0 0,0 0 0 0 0,0 0 0 0 0,1-1-1 0 0,-1 1 1 0 0,0 0 0 0 0,0 0 0 0 0,0 0 0 0 0,0 0 0 0 0,0 0 94 0 0,7-4-2532 0 0,-1-4-121 0 0</inkml:trace>
  <inkml:trace contextRef="#ctx0" brushRef="#br0" timeOffset="1906.1">1440 183 12672 0 0,'0'0'578'0'0,"0"0"-14"0"0,2 8-338 0 0,13 27 497 0 0,-11-26-347 0 0,0 0-1 0 0,-1 0 1 0 0,0 0-1 0 0,0 0 1 0 0,0 6-376 0 0,3 19 1228 0 0,-2-9-80 0 0,-1 0 1 0 0,0 20-1149 0 0,-3-44 12 0 0,0 1 0 0 0,0-1 0 0 0,0 0 0 0 0,0 0 0 0 0,-1 0 0 0 0,1 0 0 0 0,0 0 0 0 0,0 1 0 0 0,-1-1 0 0 0,1 0 0 0 0,-1 0 0 0 0,1 0 0 0 0,-1 0 0 0 0,1 0 0 0 0,-1 0 0 0 0,0 0 0 0 0,0 0-12 0 0,-2-16-83 0 0,2 6-287 0 0,0 0 0 0 0,0 0 0 0 0,1-1 0 0 0,0 1 0 0 0,1 0 0 0 0,0 0 0 0 0,1-1 0 0 0,0 1 0 0 0,0 0 0 0 0,1 0 1 0 0,0 1-1 0 0,0-1 0 0 0,1 1 0 0 0,0-1 0 0 0,1 1 0 0 0,2-3 370 0 0,-5 9 15 0 0,0 0 0 0 0,0 0 1 0 0,0 0-1 0 0,0 1 1 0 0,1-1-1 0 0,-1 1 1 0 0,0-1-1 0 0,1 1 1 0 0,-1 0-1 0 0,1 0 1 0 0,0 0-1 0 0,-1 0 0 0 0,1 0 1 0 0,0 1-1 0 0,-1-1 1 0 0,1 1-1 0 0,0 0 1 0 0,0 0-1 0 0,-1 0 1 0 0,1 0-1 0 0,0 0 1 0 0,0 1-1 0 0,-1-1 1 0 0,1 1-1 0 0,0-1 0 0 0,-1 1 1 0 0,3 1-16 0 0,2 2 272 0 0,-1 0 0 0 0,0 0 1 0 0,1 0-1 0 0,-2 1 0 0 0,1 0 0 0 0,0 0 1 0 0,3 5-273 0 0,6 9 1955 0 0,11 17-1955 0 0,-25-34 70 0 0,0 0-1 0 0,0 0 1 0 0,0 0 0 0 0,0 0-1 0 0,0 0 1 0 0,-1 0 0 0 0,1 0-1 0 0,-1 0 1 0 0,1 2-70 0 0,6 21 820 0 0,-9-30-1050 0 0,0 1 0 0 0,0-1 0 0 0,1 1 1 0 0,0-1-1 0 0,0 0 0 0 0,0 0 0 0 0,0 1 1 0 0,1-1-1 0 0,0 0 0 0 0,0 0 0 0 0,0 0 0 0 0,1-3 230 0 0,0 1-272 0 0,-1 3 132 0 0,1 0 0 0 0,-1 0 1 0 0,1 0-1 0 0,0 0 0 0 0,0 0 1 0 0,0 0-1 0 0,1 1 0 0 0,-1-1 0 0 0,1 0 1 0 0,0 1-1 0 0,0-1 0 0 0,0 1 1 0 0,0 0-1 0 0,1-1 0 0 0,-1 1 1 0 0,3-1 139 0 0,-4 3 77 0 0,1 0 1 0 0,-1 0 0 0 0,1 0 0 0 0,0 0 0 0 0,-1 1 0 0 0,1-1 0 0 0,0 1-1 0 0,0-1 1 0 0,0 1 0 0 0,-1-1 0 0 0,1 1 0 0 0,0 0 0 0 0,0 0 0 0 0,0 0-1 0 0,-1 0 1 0 0,1 1 0 0 0,0-1 0 0 0,0 0 0 0 0,0 1 0 0 0,-1-1 0 0 0,1 1 0 0 0,0-1-1 0 0,0 1 1 0 0,-1 0 0 0 0,1 0 0 0 0,-1 0 0 0 0,1 0-78 0 0,5 3 254 0 0,-1 0 0 0 0,0 0 1 0 0,0 1-1 0 0,0-1 0 0 0,-1 1 0 0 0,2 1-254 0 0,6 11 542 0 0,0-1-1 0 0,-1 1 0 0 0,3 9-541 0 0,0-4 152 0 0,2 11-55 0 0,-13-19-5719 0 0,-4-8-692 0 0</inkml:trace>
  <inkml:trace contextRef="#ctx0" brushRef="#br0" timeOffset="2195.283">2067 333 11976 0 0,'0'0'546'0'0,"6"0"182"0"0,50-3 1294 0 0,-29-1-1990 0 0,-21 3 0 0 0,-5 0 126 0 0,-1 1 28 0 0,0 0-2 0 0,0 0-50 0 0,0 0-206 0 0,0 0-89 0 0,0 0-20 0 0,0 0-47 0 0,0 0-184 0 0,0 0-79 0 0,0 0-872 0 0,0 0-3415 0 0</inkml:trace>
  <inkml:trace contextRef="#ctx0" brushRef="#br0" timeOffset="3303.16">2082 3 3224 0 0,'-3'-2'597'0'0,"4"8"7803"0"0,-3 15-5892 0 0,0-2-1932 0 0,1 12 701 0 0,-2-1 1 0 0,-1 0-1 0 0,-2 3-1277 0 0,4-24 192 0 0,-1 14 284 0 0,2-1 1 0 0,0 1-1 0 0,2 13-476 0 0,0 2 72 0 0,-1-24-42 0 0,0 0 0 0 0,2 0 0 0 0,0 0 0 0 0,0 0 0 0 0,1-1 0 0 0,1 1 0 0 0,0-1 0 0 0,4 7-30 0 0,-8-20-598 0 0,2 4 1268 0 0,-1-3-7312 0 0,-1-1 398 0 0</inkml:trace>
  <inkml:trace contextRef="#ctx0" brushRef="#br0" timeOffset="3961.914">1979 252 14336 0 0,'0'0'661'0'0,"0"0"-17"0"0,1 1-415 0 0,1 2-215 0 0,0-1-1 0 0,0 1 0 0 0,0-1 1 0 0,1 0-1 0 0,-1 1 0 0 0,1-1 1 0 0,-1-1-1 0 0,1 1 0 0 0,0 0 1 0 0,-1-1-1 0 0,4 2-13 0 0,35 12 328 0 0,-27-10-145 0 0,-5-3-83 0 0,-1 0 0 0 0,0-1 1 0 0,1 1-1 0 0,-1-1 0 0 0,1-1 1 0 0,-1 0-1 0 0,4 0-100 0 0,18-3 999 0 0,13-3-999 0 0,-13 2 552 0 0,-15 1-504 0 0,-1 1 0 0 0,1-2-1 0 0,-1 0 1 0 0,0 0 0 0 0,0-2 0 0 0,-1 1 0 0 0,1-2 0 0 0,-1 0 0 0 0,-1 0 0 0 0,1-1-1 0 0,7-8-47 0 0,-15 12-110 0 0,0-1-1 0 0,-1 0 1 0 0,0 0-1 0 0,0 0 1 0 0,3-5 110 0 0,-6 9-26 0 0,0 0 0 0 0,-1-1 0 0 0,1 1 0 0 0,0 0 0 0 0,0-1 0 0 0,-1 1 0 0 0,1-1 0 0 0,-1 1 0 0 0,1-1 0 0 0,-1 1 0 0 0,0-1 0 0 0,0 1 0 0 0,0-1 0 0 0,1 1 0 0 0,-1-1 0 0 0,-1 1 0 0 0,1-1 0 0 0,0 1 0 0 0,0-1 0 0 0,0 1 0 0 0,-1-1 0 0 0,1 1 0 0 0,-1-1 0 0 0,1 1 0 0 0,-1 0 0 0 0,0-2 26 0 0,-1 2 1 0 0,1 0-1 0 0,0 0 0 0 0,0 1 0 0 0,-1-1 0 0 0,1 0 0 0 0,-1 1 0 0 0,1-1 0 0 0,0 1 0 0 0,-1-1 0 0 0,1 1 0 0 0,-1 0 0 0 0,1 0 1 0 0,-1-1-1 0 0,1 1 0 0 0,-1 0 0 0 0,1 0 0 0 0,-1 1 0 0 0,1-1 0 0 0,-2 0 0 0 0,-29 7 330 0 0,25-3-199 0 0,0-1-1 0 0,0 1 0 0 0,0 0 0 0 0,0 0 0 0 0,1 0 0 0 0,-1 1 1 0 0,1 0-1 0 0,0 1 0 0 0,1-1 0 0 0,-3 4-130 0 0,5-6-12 0 0,0 1 0 0 0,1-1 1 0 0,-1 1-1 0 0,1 0 0 0 0,-1 0 0 0 0,1 0 0 0 0,1 0 0 0 0,-1 0 0 0 0,0 0 0 0 0,1 0 0 0 0,0 1 1 0 0,0-1-1 0 0,0 1 0 0 0,1-1 0 0 0,-1 0 0 0 0,1 1 0 0 0,0-1 0 0 0,1 1 0 0 0,-1-1 12 0 0,0-1-1 0 0,1 0 0 0 0,0-1 0 0 0,-1 1-1 0 0,1-1 1 0 0,0 1 0 0 0,0-1 0 0 0,0 1-1 0 0,1-1 1 0 0,-1 0 0 0 0,0 1 0 0 0,1-1-1 0 0,0 0 1 0 0,0 0 0 0 0,-1 0 0 0 0,1 0-1 0 0,0-1 1 0 0,0 1 0 0 0,1 0 1 0 0,0 0 5 0 0,1 0 0 0 0,-1-1 0 0 0,1 1 1 0 0,-1-1-1 0 0,1 0 0 0 0,0 0 0 0 0,0 0 0 0 0,-1 0 1 0 0,1-1-1 0 0,0 1 0 0 0,3-1-5 0 0,5 0 106 0 0,1-1 1 0 0,0-1-1 0 0,-1 0 1 0 0,0-1-1 0 0,1 0 1 0 0,-1-1-1 0 0,3-1-106 0 0,0-1-596 0 0,0-1-1 0 0,-1-1 0 0 0,1 0 1 0 0,-2 0-1 0 0,4-4 597 0 0,14-12-7211 0 0,17-18 7211 0 0,-37 33-350 0 0,1 0 0 0 0,-1 2 0 0 0,2-1 0 0 0,9-3 350 0 0,-8 7 1635 0 0,-13 4-130 0 0,11 8 2332 0 0,-9-5-3622 0 0,-1-1 0 0 0,0 1 0 0 0,0 0 0 0 0,0 0 0 0 0,-1 0 0 0 0,1 0-1 0 0,-1 0 1 0 0,1 0 0 0 0,-1 1 0 0 0,0-1 0 0 0,0 3-215 0 0,5 38 1546 0 0,-4-21-731 0 0,-1-11-430 0 0,-1 1-1 0 0,-1-1 0 0 0,1 1 1 0 0,-3 8-385 0 0,1-10 1109 0 0,2-16 171 0 0,6-20-439 0 0,3 3-700 0 0,1 0-1 0 0,0 0 0 0 0,2 2 0 0 0,12-18-140 0 0,-14 24-329 0 0,0 1 0 0 0,1 0 0 0 0,1 1-1 0 0,0 0 1 0 0,1 1 0 0 0,0 1-1 0 0,6-4 330 0 0,18-6-5186 0 0,-22 12 3474 0 0,5-2-845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7:39.7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138 376 13736 0 0,'0'0'629'0'0,"0"0"-13"0"0,0 0-609 0 0,0 1 1 0 0,0-1 0 0 0,0 0-1 0 0,1 0 1 0 0,-1 1-1 0 0,0-1 1 0 0,0 0 0 0 0,0 0-1 0 0,0 1 1 0 0,0-1-1 0 0,0 0 1 0 0,0 0-1 0 0,0 1 1 0 0,0-1 0 0 0,-1 0-1 0 0,1 0 1 0 0,0 1-1 0 0,0-1 1 0 0,0 0 0 0 0,0 0-1 0 0,0 0 1 0 0,0 1-1 0 0,0-1 1 0 0,0 0-1 0 0,-1 0 1 0 0,1 0 0 0 0,0 1-1 0 0,0-1 1 0 0,0 0-1 0 0,-1 0 1 0 0,1 0 0 0 0,0 0-8 0 0,-4 4 11 0 0,-8 8 444 0 0,10-10-301 0 0,0 0-1 0 0,0 0 1 0 0,0 0-1 0 0,-1 0 1 0 0,1 0 0 0 0,-1-1-1 0 0,1 1 1 0 0,-3 0-154 0 0,-14 10 439 0 0,2 2-421 0 0,13-12 58 0 0,1 0 0 0 0,0 0 0 0 0,1 0 0 0 0,-1 0 0 0 0,0 1 0 0 0,1-1 0 0 0,-1 1 0 0 0,1-1 0 0 0,0 1 0 0 0,0 0 0 0 0,0 0 0 0 0,0 0 0 0 0,0 0-1 0 0,0 2-75 0 0,2-4 34 0 0,-1 0-1 0 0,0 0 0 0 0,1 0 0 0 0,-1 0 1 0 0,0 0-1 0 0,1 0 0 0 0,-1 0 0 0 0,0 0 0 0 0,0-1 1 0 0,0 1-1 0 0,0 0 0 0 0,0 0 0 0 0,0-1 0 0 0,-1 1-33 0 0,-7 7 179 0 0,9-7-172 0 0,0-1 0 0 0,-1 0 0 0 0,1 1 0 0 0,0-1 0 0 0,0 1 0 0 0,0-1 0 0 0,0 1 0 0 0,0-1 0 0 0,0 0 0 0 0,0 1 0 0 0,0-1 0 0 0,0 1 0 0 0,0-1 0 0 0,0 0 0 0 0,0 1 0 0 0,0-1 0 0 0,0 1 0 0 0,1-1 0 0 0,-1 0 0 0 0,0 1 0 0 0,0-1 0 0 0,0 0 0 0 0,1 1 0 0 0,-1-1 0 0 0,0 1 0 0 0,0-1 0 0 0,1 0 0 0 0,-1 1-7 0 0,5 8 197 0 0,-5-8-158 0 0,0 0 0 0 0,1 0 1 0 0,-1 0-1 0 0,1 0 0 0 0,-1 0 0 0 0,1 0 0 0 0,-1 0 1 0 0,1-1-1 0 0,-1 1 0 0 0,1 0 0 0 0,0 0 0 0 0,-1-1 1 0 0,1 1-1 0 0,0 0-39 0 0,4 2 128 0 0,0 0 1 0 0,0-1-1 0 0,0 1 1 0 0,0-1-1 0 0,0 0 1 0 0,2 0-129 0 0,13 5 258 0 0,-18-6-220 0 0,0-1 0 0 0,1 1 0 0 0,-1-1 0 0 0,1 1 0 0 0,-1-1 0 0 0,1 0 0 0 0,-1 0 0 0 0,1 0 0 0 0,-1 0 0 0 0,1 0-38 0 0,3-1 41 0 0,1 1-12 0 0,-1 0 0 0 0,1-1 0 0 0,-1 0 0 0 0,0 0 0 0 0,1-1-1 0 0,3-1-28 0 0,-6 2-5 0 0,-1-1-1 0 0,0 1 1 0 0,0 0-1 0 0,0-1 0 0 0,0 0 1 0 0,0 0-1 0 0,0 0 0 0 0,0 0 1 0 0,-1 0-1 0 0,1-1 1 0 0,-1 1-1 0 0,1-1 0 0 0,0-1 6 0 0,7-9 0 0 0,-9 10 0 0 0,1 1 0 0 0,0 0 0 0 0,-1 0 0 0 0,1-1 0 0 0,-1 1 0 0 0,1-1 0 0 0,-1 1 0 0 0,0-1 0 0 0,0 0 0 0 0,-1 1 0 0 0,1-1 0 0 0,0-1 0 0 0,5-23-5 0 0,-4 23 47 0 0,-1 1 0 0 0,0 0 0 0 0,-1-1 0 0 0,1 1 1 0 0,0-1-1 0 0,-1 1 0 0 0,0-1 0 0 0,0 1 1 0 0,0-1-1 0 0,0 1 0 0 0,0-1 0 0 0,-1 1 0 0 0,0-1 1 0 0,0-1-43 0 0,0-10 257 0 0,1 14-230 0 0,0 0 1 0 0,0 0-1 0 0,0 0 0 0 0,0 0 0 0 0,0-1 1 0 0,0 1-1 0 0,-1 0 0 0 0,1 0 0 0 0,0 0 0 0 0,0 0 1 0 0,-1 0-1 0 0,1 0 0 0 0,-1 0 0 0 0,1 0 0 0 0,-1 0 1 0 0,1 0-1 0 0,-1 0 0 0 0,0 0 0 0 0,1 0-27 0 0,-5-4-3 0 0,0 1 0 0 0,-1 0 0 0 0,1 0 0 0 0,0 1 0 0 0,-1-1-1 0 0,0 1 1 0 0,0 0 0 0 0,0 1 0 0 0,0-1 0 0 0,-1 1 0 0 0,1 0-1 0 0,0 1 1 0 0,-1 0 0 0 0,0 0 0 0 0,1 0 0 0 0,-1 1 0 0 0,1 0 0 0 0,-1 0-1 0 0,0 1 1 0 0,1-1 0 0 0,-1 1 0 0 0,1 1 3 0 0,5-2 13 0 0,0 1 0 0 0,0-1-1 0 0,0 1 1 0 0,0 0 0 0 0,0-1 0 0 0,0 1 0 0 0,0 0-1 0 0,0 0 1 0 0,0-1 0 0 0,0 1 0 0 0,0 1-13 0 0,-1 1 70 0 0,1-3-57 0 0,0 0 0 0 0,1 1 0 0 0,-1-1 0 0 0,0 0 0 0 0,1 1 0 0 0,-1-1-1 0 0,1 1 1 0 0,-1-1 0 0 0,1 1 0 0 0,-1-1 0 0 0,1 1 0 0 0,-1 0 0 0 0,1-1 0 0 0,0 1 0 0 0,-1 0 0 0 0,1-1 0 0 0,0 1 0 0 0,-1 0 0 0 0,1-1 0 0 0,0 1 0 0 0,0 0 0 0 0,0-1 0 0 0,0 1 0 0 0,0 0-13 0 0,0 0 10 0 0,0 0 1 0 0,1 0-1 0 0,-1 1 0 0 0,1-1 0 0 0,-1 0 1 0 0,1 0-1 0 0,-1 0 0 0 0,1 0 1 0 0,0 0-1 0 0,0-1 0 0 0,-1 1 0 0 0,2 1-10 0 0,1 6 0 0 0,-3-8-20 0 0,0 1 0 0 0,-1 0-1 0 0,1 0 1 0 0,0 0 0 0 0,0-1-1 0 0,0 1 1 0 0,0 0 0 0 0,0 0-1 0 0,1 0 1 0 0,-1-1 0 0 0,0 1-1 0 0,0 0 1 0 0,0 0 0 0 0,1 0-1 0 0,-1-1 1 0 0,0 1 0 0 0,1 0 0 0 0,-1-1-1 0 0,1 1 1 0 0,-1 0 0 0 0,1-1-1 0 0,-1 1 1 0 0,1 0 0 0 0,0-1 20 0 0,-1 1-47 0 0,0-1 0 0 0,1 1 0 0 0,-1-1 1 0 0,1 0-1 0 0,-1 1 0 0 0,0-1 0 0 0,1 1 1 0 0,-1-1-1 0 0,0 1 0 0 0,0 0 0 0 0,1-1 1 0 0,-1 1-1 0 0,0-1 0 0 0,0 1 0 0 0,0-1 1 0 0,0 1-1 0 0,1-1 0 0 0,-1 1 0 0 0,0 0 47 0 0,1 0-139 0 0,1 0-1 0 0,-1 1 0 0 0,1-1 1 0 0,0 0-1 0 0,-1 0 1 0 0,1 0-1 0 0,0 0 0 0 0,0-1 1 0 0,0 1-1 0 0,0 0 0 0 0,1-1 140 0 0,3 2-229 0 0,0-1 0 0 0,0 0 1 0 0,0 0-1 0 0,0 0 0 0 0,0-1 0 0 0,1 0 0 0 0,-1 0 0 0 0,0-1 0 0 0,0 0 0 0 0,0 0 0 0 0,0 0 0 0 0,0-1 0 0 0,2-1 229 0 0,12-4-764 0 0,0-2 1 0 0,-1 0-1 0 0,4-3 764 0 0,-11 6-354 0 0,3-4-135 0 0,0 0-1 0 0,0-1 1 0 0,1-2 489 0 0,9-7-150 0 0,-11 8 146 0 0,0 0 1 0 0,-2-2 0 0 0,1 1-1 0 0,0-4 4 0 0,2-1 10 0 0,-8 8 47 0 0,1 0 1 0 0,-2 0-1 0 0,1-1 1 0 0,-2 0-1 0 0,1 0 1 0 0,-2 0-1 0 0,2-4-57 0 0,5-6 336 0 0,-10 19-261 0 0,1 0 0 0 0,-1-1 0 0 0,1 1 0 0 0,-1 0 1 0 0,0-1-1 0 0,0 1 0 0 0,0-1 0 0 0,0 1 0 0 0,-1-1 1 0 0,1 1-1 0 0,-1-1 0 0 0,1 0 0 0 0,-1 1 0 0 0,0-1 1 0 0,0 0-1 0 0,0-2-75 0 0,-1 4 86 0 0,1-1-1 0 0,0 1 1 0 0,0-1 0 0 0,-1 1 0 0 0,1-1 0 0 0,1 1-1 0 0,-1-1 1 0 0,0 1 0 0 0,0-1 0 0 0,0 1-1 0 0,1-1 1 0 0,-1 1 0 0 0,1-1 0 0 0,-1 1-1 0 0,1-2-85 0 0,0 2 80 0 0,-1 0-1 0 0,0 0 1 0 0,0 0-1 0 0,0 0 1 0 0,0 0-1 0 0,0 0 0 0 0,0 0 1 0 0,-1 0-1 0 0,1 0 1 0 0,0 0-1 0 0,0 0 1 0 0,-1 0-1 0 0,1 0 0 0 0,-1 0 1 0 0,1 0-1 0 0,-1 0 1 0 0,1 0-1 0 0,-1 0 0 0 0,0 0 1 0 0,1 0-1 0 0,-1 1 1 0 0,0-1-1 0 0,0 0 1 0 0,1 1-1 0 0,-1-1 0 0 0,0 0 1 0 0,0 1-1 0 0,-1-1-79 0 0,1 0 123 0 0,0 0 0 0 0,0 0 0 0 0,-1 0 1 0 0,1 1-1 0 0,0-1 0 0 0,-1 0 0 0 0,1 1 0 0 0,0-1 0 0 0,-1 1 0 0 0,1-1 0 0 0,-1 1 0 0 0,1 0 0 0 0,0 0 0 0 0,-1-1 0 0 0,1 1 0 0 0,-1 0 1 0 0,1 0-1 0 0,-1 1 0 0 0,1-1 0 0 0,-1 0 0 0 0,1 0 0 0 0,-1 1 0 0 0,0 0-123 0 0,-5 2 79 0 0,1 0 0 0 0,0 1-1 0 0,0 0 1 0 0,0 0 0 0 0,0 0 0 0 0,1 1-1 0 0,0 0 1 0 0,0 0 0 0 0,0 0 0 0 0,0 1 0 0 0,1 0-1 0 0,-1 1-78 0 0,-6 12 35 0 0,7-14-30 0 0,1 0 0 0 0,0 1 0 0 0,0 0 0 0 0,0 0 0 0 0,1 0 0 0 0,-1 0 0 0 0,2 0 0 0 0,-1 0 0 0 0,0 3-5 0 0,-7 37-14 0 0,5-33 3 0 0,2 0-1 0 0,-1 0 1 0 0,2 0-1 0 0,-1 5 12 0 0,7 75-1 0 0,-5-71 90 0 0,0-1 1 0 0,2 0-1 0 0,2 7-89 0 0,-3-16 115 0 0,0-1 0 0 0,-1 1-1 0 0,0 3-114 0 0,0 27 247 0 0,2 2-211 0 0,-2 24-36 0 0,-1-19 240 0 0,2-21-13 0 0,0-15-106 0 0,-1 0 1 0 0,-1 0-1 0 0,0-1 1 0 0,0 1-1 0 0,-3 6-121 0 0,3-14 24 0 0,1 1-1 0 0,-1 0 0 0 0,1 0 0 0 0,0 0 1 0 0,0 0-1 0 0,2 5-23 0 0,-2-5 15 0 0,1 1 0 0 0,-1-1 0 0 0,0 1 0 0 0,0-1 0 0 0,-2 4-15 0 0,2-5 20 0 0,-1 1 0 0 0,1 0 0 0 0,-1-1 0 0 0,2 1 1 0 0,-1-1-1 0 0,0 1 0 0 0,1-1 0 0 0,1 3-20 0 0,-1 1 110 0 0,0-7-85 0 0,-1-1 0 0 0,0 0 1 0 0,0 1-1 0 0,-1-1 1 0 0,1 0-1 0 0,0 1 0 0 0,0-1 1 0 0,-1 0-1 0 0,1 1 0 0 0,0-1 1 0 0,-1 1-26 0 0,1-2-7 0 0,-1 1 1 0 0,1-1-1 0 0,0 1 1 0 0,0 0-1 0 0,-1-1 0 0 0,1 1 1 0 0,0 0-1 0 0,0-1 1 0 0,0 1-1 0 0,0 0 0 0 0,0-1 1 0 0,0 1-1 0 0,0 0 1 0 0,0-1-1 0 0,0 1 0 0 0,0 0 1 0 0,0-1-1 0 0,1 1 1 0 0,-1 0-1 0 0,0-1 0 0 0,0 1 1 0 0,1 0-1 0 0,-1-1 1 0 0,0 1-1 0 0,1-1 0 0 0,-1 1 1 0 0,1 0 6 0 0,-2-1-116 0 0,0 1 0 0 0,0-1 0 0 0,0 1 0 0 0,0-1 0 0 0,0 0 1 0 0,0 1-1 0 0,0-1 0 0 0,0 0 0 0 0,0 0 0 0 0,0 0 0 0 0,0 0 0 0 0,0 0 0 0 0,0 0 0 0 0,0 0 116 0 0,0 0-237 0 0,-1-1-1 0 0,1 0 1 0 0,0 1-1 0 0,-1-1 0 0 0,1 0 1 0 0,0 0-1 0 0,-1 0 1 0 0,1 0-1 0 0,0 0 1 0 0,0 0-1 0 0,0 0 0 0 0,0 0 1 0 0,0-1-1 0 0,-1 0 238 0 0,-4-5-891 0 0,-10-6-644 0 0</inkml:trace>
  <inkml:trace contextRef="#ctx0" brushRef="#br0" timeOffset="320.395">107 643 17423 0 0,'3'2'-10'0'0,"-2"-2"46"0"0,-1 0 0 0 0,0 0 0 0 0,0 0-1 0 0,1 0 1 0 0,-1 0 0 0 0,0 0 0 0 0,0 0 0 0 0,0 0 0 0 0,1 0 0 0 0,-1 0 0 0 0,0 0 0 0 0,0 0 0 0 0,0 1-1 0 0,1-1 1 0 0,-1 0 0 0 0,0 0 0 0 0,0 0 0 0 0,0 0 0 0 0,0 0 0 0 0,1 1 0 0 0,-1-1 0 0 0,0 0-1 0 0,0 0 1 0 0,0 0 0 0 0,0 0 0 0 0,0 1 0 0 0,0-1 0 0 0,0 0 0 0 0,1 0 0 0 0,-1 0 0 0 0,0 1 0 0 0,0-1-1 0 0,0 0 1 0 0,0 0 0 0 0,0 1 0 0 0,0-1 0 0 0,0 0 0 0 0,0 0 0 0 0,0 0 0 0 0,0 1 0 0 0,0-1-1 0 0,0 0 1 0 0,0 0 0 0 0,-1 1 0 0 0,1-1 0 0 0,0 0 0 0 0,0 0 0 0 0,0 0 0 0 0,0 0 0 0 0,0 1 0 0 0,0-1-1 0 0,-1 0-35 0 0,29 14 43 0 0,-16-10-25 0 0,-1-1 0 0 0,1-1 0 0 0,9 1-18 0 0,17 4 10 0 0,-28-5 7 0 0,0-1 0 0 0,0 0 0 0 0,0-1 0 0 0,-1 0 0 0 0,1 0 0 0 0,1-1-17 0 0,62-10-405 0 0,-43 6-497 0 0,65-14-2057 0 0,-44 8 1425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7:34.9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341 77 2304 0 0,'16'-4'1409'0'0,"-11"2"-731"0"0,0-1 1 0 0,-1 0-1 0 0,1 0 0 0 0,-1 0 0 0 0,0 0 1 0 0,0-1-1 0 0,0 1 0 0 0,0-1 0 0 0,0 0 1 0 0,2-4-679 0 0,-5 7 545 0 0,-1 0-392 0 0,0 0 0 0 0,1 0 0 0 0,-1-1-1 0 0,0 1 1 0 0,0 0 0 0 0,1 0 0 0 0,-1 0 0 0 0,0 0 0 0 0,0 0 0 0 0,0 0-1 0 0,-1 0 1 0 0,1-1 0 0 0,0 1 0 0 0,0 0 0 0 0,-1 0 0 0 0,1 0 0 0 0,0 0-153 0 0,-2 0 45 0 0,1 0 1 0 0,0-1 0 0 0,0 1 0 0 0,-1 1 0 0 0,1-1 0 0 0,0 0 0 0 0,-1 0 0 0 0,1 0-1 0 0,-1 1 1 0 0,1-1 0 0 0,-1 1 0 0 0,0-1 0 0 0,1 1 0 0 0,-1 0 0 0 0,1 0 0 0 0,-1-1-1 0 0,0 1 1 0 0,1 0 0 0 0,-1 0-46 0 0,-35 2 528 0 0,31-2-423 0 0,-16 4 301 0 0,-1 0 0 0 0,1 2 0 0 0,0 0 0 0 0,0 1 0 0 0,-9 6-406 0 0,22-10 125 0 0,4-1-73 0 0,1 0 0 0 0,-1 0 0 0 0,1 0 0 0 0,0 0 0 0 0,-1 1 0 0 0,1 0 0 0 0,0 0 0 0 0,1 0 0 0 0,-1 0 0 0 0,0 1 0 0 0,1-1 0 0 0,0 1 0 0 0,0 0 0 0 0,0 0 0 0 0,0 0 0 0 0,1 0 0 0 0,-2 3-52 0 0,1 5 27 0 0,5-9-11 0 0,-1-1-5 0 0,2 7-2 0 0,-2-4-9 0 0,0-1 1 0 0,1 1-1 0 0,0-1 0 0 0,-1 0 0 0 0,4 4 0 0 0,2 6 0 0 0,-6-11 0 0 0,1 0 0 0 0,-1 0 0 0 0,1-1 0 0 0,0 1 0 0 0,0 0 0 0 0,0-1 0 0 0,0 1 0 0 0,0-1 0 0 0,31 33 0 0 0,-22-22 0 0 0,0 0 0 0 0,14 10 0 0 0,3 1 16 0 0,-1 2 0 0 0,-1 1 0 0 0,22 29-16 0 0,-43-49 146 0 0,0 1 0 0 0,0 0 0 0 0,-1 1 0 0 0,0-1 0 0 0,0 1 0 0 0,-1 0 0 0 0,0 0 0 0 0,0 4-146 0 0,-2-12 33 0 0,-1 1 0 0 0,0 0 0 0 0,0-1 0 0 0,0 1 0 0 0,0 0 0 0 0,0-1 0 0 0,0 1 0 0 0,-1 0-1 0 0,1-1 1 0 0,0 1 0 0 0,-1-1 0 0 0,1 1 0 0 0,-1 0 0 0 0,1-1 0 0 0,-1 1 0 0 0,0-1 0 0 0,0 0-1 0 0,0 1 1 0 0,0-1 0 0 0,0 0 0 0 0,0 1 0 0 0,0-1 0 0 0,0 0 0 0 0,-1 0 0 0 0,1 0 0 0 0,0 0-1 0 0,-1 0 1 0 0,1 0 0 0 0,0 0 0 0 0,-1-1 0 0 0,1 1 0 0 0,-1 0 0 0 0,-1-1-33 0 0,-3 3 81 0 0,-1 0 0 0 0,-1-1 1 0 0,1 0-1 0 0,0-1 0 0 0,0 0 1 0 0,-7 0-82 0 0,0 0 19 0 0,0-1 1 0 0,0-1 0 0 0,0-1 0 0 0,0 0 0 0 0,0-1-1 0 0,1 0 1 0 0,-1-1 0 0 0,-4-2-20 0 0,-13-7-54 0 0,-1-1 0 0 0,-23-15 54 0 0,11-2-173 0 0,37 25 125 0 0,6 5 40 0 0,0-1 0 0 0,0 1 1 0 0,0 0-1 0 0,0 0 0 0 0,0 0 0 0 0,0 1 0 0 0,0-1 0 0 0,0 0 0 0 0,0 0 0 0 0,0 0 0 0 0,-1 1 0 0 0,1-1 0 0 0,-1 0 8 0 0,1 1-130 0 0,1 0-8 0 0,0 0 2 0 0,0 0-57 0 0,0 0-240 0 0,0 0-102 0 0,0 0-17 0 0,0 0-220 0 0,1 1-897 0 0,13 9-3008 0 0,-5-7 133 0 0</inkml:trace>
  <inkml:trace contextRef="#ctx0" brushRef="#br0" timeOffset="603.773">778 310 2760 0 0,'-1'-1'103'0'0,"1"0"1"0"0,-1 0-1 0 0,0 0 0 0 0,1 0 1 0 0,-1 0-1 0 0,0 0 1 0 0,0 0-1 0 0,1 1 0 0 0,-1-1 1 0 0,0 0-1 0 0,0 1 1 0 0,0-1-1 0 0,0 0 0 0 0,0 1 1 0 0,0 0-1 0 0,0-1 0 0 0,0 1 1 0 0,-1-1-1 0 0,1 1 1 0 0,0 0-1 0 0,-1 0-103 0 0,-28-6 6521 0 0,24 6-6155 0 0,-1 0 1 0 0,1 0-1 0 0,0 1 1 0 0,0 0-1 0 0,0 0 1 0 0,0 1 0 0 0,1-1-1 0 0,-1 1 1 0 0,0 0-1 0 0,0 1 1 0 0,1 0-1 0 0,0-1 1 0 0,-1 2-1 0 0,-2 2-366 0 0,-3 2 505 0 0,0 1 0 0 0,0 0 0 0 0,1 0 0 0 0,-3 6-505 0 0,9-10 152 0 0,-1 1-1 0 0,1 0 1 0 0,0 0-1 0 0,1 0 1 0 0,0 0 0 0 0,0 1-1 0 0,0-1 1 0 0,1 1-1 0 0,-2 4-151 0 0,3-6 59 0 0,-1 3-9 0 0,0 0 0 0 0,1 0 0 0 0,0 0 0 0 0,0 1-50 0 0,1-6 13 0 0,0 0-1 0 0,0 0 1 0 0,0-1-1 0 0,1 1 1 0 0,0 0-1 0 0,-1 0 1 0 0,1-1-1 0 0,0 1 1 0 0,0 0-1 0 0,0-1 1 0 0,1 1-1 0 0,-1-1 1 0 0,1 2-13 0 0,-1-3 17 0 0,0 0 0 0 0,-1 0 0 0 0,1 0 1 0 0,0 0-1 0 0,0 0 0 0 0,0 0 0 0 0,0 0 0 0 0,0 0 1 0 0,0-1-1 0 0,0 1 0 0 0,0 0 0 0 0,0-1 0 0 0,0 1 1 0 0,1-1-1 0 0,-1 1 0 0 0,0-1 0 0 0,0 1 0 0 0,1-1 1 0 0,-1 0-1 0 0,0 0 0 0 0,0 0 0 0 0,1 0 0 0 0,-1 0 1 0 0,0 0-1 0 0,1 0-17 0 0,2 0 22 0 0,1-1-1 0 0,0-1 1 0 0,-1 1 0 0 0,0 0 0 0 0,1-1 0 0 0,0 0-22 0 0,6-3 28 0 0,-8 4-23 0 0,-1-1 1 0 0,1 1-1 0 0,0-1 0 0 0,0 0 1 0 0,-1 0-1 0 0,1 0 0 0 0,-1 0 1 0 0,0 0-1 0 0,1-1 0 0 0,-1 1 1 0 0,1-2-6 0 0,20-32-53 0 0,-17 26 23 0 0,0-2-45 0 0,1 1 1 0 0,-1-1-1 0 0,-1 0 0 0 0,2-7 75 0 0,-2 7-60 0 0,-4 11 51 0 0,-1-1 1 0 0,1 0-1 0 0,0 1 1 0 0,-1-1-1 0 0,1 0 1 0 0,-1 1-1 0 0,0-1 1 0 0,0 0-1 0 0,1 0 1 0 0,-1 0-1 0 0,0 1 1 0 0,-1-3 8 0 0,1 3 80 0 0,0 1 18 0 0,0 17 173 0 0,-5 3-145 0 0,4-16-92 0 0,0 1 0 0 0,0-1 0 0 0,0 0 0 0 0,0 1 1 0 0,1-1-1 0 0,0 1 0 0 0,0-1 0 0 0,0 1 0 0 0,1 4-34 0 0,1 16 205 0 0,-2-20-148 0 0,1 0 1 0 0,-1-1 0 0 0,1 1-1 0 0,0-1 1 0 0,0 1 0 0 0,0-1-1 0 0,1 3-57 0 0,0-2 12 0 0,-1 0 0 0 0,0 0-1 0 0,1 1 1 0 0,-2-1-1 0 0,1 1 1 0 0,-1 4-12 0 0,0-5-46 0 0,1-1 1 0 0,-1 1-1 0 0,1-1 1 0 0,-1 0-1 0 0,1 1 1 0 0,1-1-1 0 0,-1 0 1 0 0,0 1-1 0 0,1-1 1 0 0,0 0 45 0 0,-1-3-159 0 0,-1-1-1 0 0,0 0-48 0 0,0 0-202 0 0,0 0-94 0 0,9-3-854 0 0,-2-4-751 0 0,-1-2-549 0 0</inkml:trace>
  <inkml:trace contextRef="#ctx0" brushRef="#br0" timeOffset="894.35">893 112 16783 0 0,'0'0'770'0'0,"0"0"-18"0"0,0 7-450 0 0,1 14-23 0 0,1 0 0 0 0,1 0-279 0 0,0 1 607 0 0,-1 0 0 0 0,-1 1-607 0 0,0 12 1035 0 0,2-1-1 0 0,3 9-1034 0 0,4 35 407 0 0,-4-40-314 0 0,-4-29-91 0 0,0 1 1 0 0,-1-1-1 0 0,0 9-2 0 0,-1-17-25 0 0,0 0-1 0 0,0 0 1 0 0,0 0-1 0 0,0 0 1 0 0,1 0-1 0 0,-1 0 1 0 0,0 0-1 0 0,1 0 1 0 0,-1 0-1 0 0,1 0 0 0 0,-1 0 1 0 0,1 0-1 0 0,-1 0 1 0 0,1 0-1 0 0,-1 0 1 0 0,1 0-1 0 0,0 0 1 0 0,0-1-1 0 0,0 1 1 0 0,0 0 25 0 0,-1 0-46 0 0,0-1 1 0 0,0 0 0 0 0,0 0 0 0 0,0 0 0 0 0,0 0 0 0 0,0 0-1 0 0,0 1 1 0 0,0-1 0 0 0,0 0 0 0 0,0 0 0 0 0,0 0 0 0 0,0 0-1 0 0,0 0 1 0 0,0 1 0 0 0,0-1 0 0 0,-1 0 0 0 0,1 0 0 0 0,0 0-1 0 0,0 0 1 0 0,0 0 0 0 0,0 0 0 0 0,0 0 0 0 0,0 1 0 0 0,0-1-1 0 0,0 0 1 0 0,-1 0 0 0 0,1 0 0 0 0,0 0 0 0 0,0 0-1 0 0,0 0 1 0 0,0 0 0 0 0,0 0 0 0 0,-1 0 0 0 0,1 0 0 0 0,0 0-1 0 0,0 0 1 0 0,0 0 0 0 0,0 0 0 0 0,0 0 0 0 0,-1 0 0 0 0,1 0-1 0 0,0 0 1 0 0,0 0 0 0 0,0 0 0 0 0,0 0 0 0 0,0 0 0 0 0,-1 0 45 0 0,-7 1-4208 0 0,8-1 3660 0 0,-7 0-6154 0 0</inkml:trace>
  <inkml:trace contextRef="#ctx0" brushRef="#br0" timeOffset="1190.333">736 361 3224 0 0,'17'5'11119'0'0,"14"0"-9222"0"0,-8-1-1889 0 0,0-2 0 0 0,15 0-8 0 0,-11-2-1 0 0,-6 1-6 0 0,1-2 1 0 0,20-2 6 0 0,-23-1-700 0 0,-1 0-1 0 0,0-1 0 0 0,0-1 1 0 0,0 0-1 0 0,0-1 0 0 0,5-5 701 0 0,4-2-1470 0 0</inkml:trace>
  <inkml:trace contextRef="#ctx0" brushRef="#br0" timeOffset="1471.064">1230 251 11432 0 0,'0'0'521'0'0,"-2"1"-10"0"0,0 1-435 0 0,-1 0 0 0 0,0 1 1 0 0,1-1-1 0 0,-1 1 0 0 0,1-1 0 0 0,0 1 1 0 0,0 0-1 0 0,0 0 0 0 0,0 0 1 0 0,1 0-1 0 0,-1 1 0 0 0,1 0-76 0 0,-16 45 2816 0 0,13-36-2060 0 0,-2 6-154 0 0,1-1-1 0 0,1 1 1 0 0,0 8-602 0 0,3-21 91 0 0,0 1 1 0 0,1-1 0 0 0,0 0-1 0 0,1 0 1 0 0,-1 0 0 0 0,1 0-1 0 0,0 0 1 0 0,0 0-1 0 0,1 0 1 0 0,0 0 0 0 0,0 0-1 0 0,3 4-91 0 0,4 1 188 0 0,-1 2 104 0 0,-7-12-265 0 0,0 1 0 0 0,-1-1 0 0 0,1 0-1 0 0,0 0 1 0 0,-1 0 0 0 0,1 1-1 0 0,0-1 1 0 0,0 0 0 0 0,0 0 0 0 0,0 0-1 0 0,0 0 1 0 0,0 0 0 0 0,0-1-1 0 0,0 1 1 0 0,0 0 0 0 0,1 0 0 0 0,-1-1-1 0 0,0 1 1 0 0,1-1 0 0 0,-1 1-1 0 0,0-1 1 0 0,1 1 0 0 0,-1-1-27 0 0,4 1 74 0 0,1 0 0 0 0,-1 0 0 0 0,0 0-1 0 0,0-1 1 0 0,2 0-74 0 0,-2 0 19 0 0,0-1 0 0 0,1 0-1 0 0,-1 0 1 0 0,0 0 0 0 0,0-1-1 0 0,0 1 1 0 0,0-1 0 0 0,-1-1-1 0 0,1 1 1 0 0,0 0 0 0 0,-1-1-1 0 0,0 0 1 0 0,1 0 0 0 0,-1-1-1 0 0,0 1 1 0 0,1-3-19 0 0,9-8-161 0 0,-1-2 1 0 0,0 1-1 0 0,5-11 161 0 0,-18 26-1 0 0,25-39-568 0 0,9-12 114 0 0,-33 51 458 0 0,-1 0 0 0 0,0 0 0 0 0,1 0 0 0 0,-1 0-1 0 0,0 0 1 0 0,0 0 0 0 0,1 0 0 0 0,-1 0 0 0 0,0 0-1 0 0,0 0 1 0 0,1 0 0 0 0,-1 0 0 0 0,0 0 0 0 0,1 0 0 0 0,-1 0-1 0 0,0 0 1 0 0,0 1 0 0 0,1-1 0 0 0,-1 0 0 0 0,0 0-1 0 0,0 0 1 0 0,1 0 0 0 0,-1 0 0 0 0,0 1 0 0 0,0-1-1 0 0,0 0 1 0 0,1 0 0 0 0,-1 0 0 0 0,0 1 0 0 0,0-1-1 0 0,0 0 1 0 0,0 0 0 0 0,0 1 0 0 0,1-1 0 0 0,-1 0-1 0 0,0 0 1 0 0,0 1 0 0 0,0-1 0 0 0,0 0 0 0 0,0 1 0 0 0,0-1-1 0 0,0 0 1 0 0,0 1-3 0 0,7 15 346 0 0,-6-13-245 0 0,8 21 563 0 0,-8-18-548 0 0,1 1 0 0 0,1-1 0 0 0,-1 0 0 0 0,1 0 0 0 0,0-1 0 0 0,2 3-116 0 0,7 10-36 0 0,-6-10 41 0 0,0 1-1 0 0,0-1 1 0 0,3 2-5 0 0,-8-9 110 0 0,6 2 2 0 0,-3-1-106 0 0,-1 0-1 0 0,1-1 0 0 0,0 1 1 0 0,-1-1-1 0 0,1 0 0 0 0,0 0 1 0 0,0 0-1 0 0,0 0 0 0 0,0-1 1 0 0,0 1-1 0 0,-1-1 0 0 0,1 0 1 0 0,0 0-1 0 0,0-1 0 0 0,0 1 1 0 0,3-2-6 0 0,8-2 37 0 0,0-2-1 0 0,-1 1 1 0 0,1-2 0 0 0,1-2-37 0 0,1 1-169 0 0,-15 7 61 0 0,-1 0 0 0 0,1 0 0 0 0,0 0-1 0 0,-1 0 1 0 0,1 0 0 0 0,-1 0 0 0 0,0 0-1 0 0,1-1 1 0 0,-1 1 0 0 0,0 0 0 0 0,0-1 0 0 0,0 1-1 0 0,1-1 1 0 0,-2 0 0 0 0,1 1 0 0 0,0-1-1 0 0,0-1 109 0 0,6-13-1872 0 0</inkml:trace>
  <inkml:trace contextRef="#ctx0" brushRef="#br0" timeOffset="1927.224">1863 406 2760 0 0,'0'0'125'0'0,"0"0"157"0"0,0 0 571 0 0,0 0 252 0 0,0 0 51 0 0,0 0-51 0 0,0 0-254 0 0,0 0-108 0 0,0 0-27 0 0,0 0 10 0 0,0 0 61 0 0,3 15 2221 0 0,1 39 598 0 0,0-12-3103 0 0,-2-29 498 0 0,-2-12 213 0 0,-1-4 662 0 0,0-4-1841 0 0,0-1 1 0 0,0 1 0 0 0,1-1 0 0 0,-1 1-1 0 0,2-1 1 0 0,-1 1 0 0 0,2-5-36 0 0,1-6 94 0 0,1 1 0 0 0,4-12-94 0 0,-5 18-33 0 0,2 0-1 0 0,-1 0 0 0 0,1 1 0 0 0,1 0 0 0 0,0-1 1 0 0,2-1 33 0 0,-4 7-26 0 0,0 0 1 0 0,0 0-1 0 0,0 1 0 0 0,0-1 1 0 0,1 1-1 0 0,0 0 1 0 0,0 0-1 0 0,0 0 1 0 0,0 1-1 0 0,1 0 1 0 0,-1 0-1 0 0,3-1 26 0 0,-3 3-206 0 0,0 0 1 0 0,-1 0-1 0 0,1 0 0 0 0,0 1 1 0 0,-1 0-1 0 0,1 0 0 0 0,0 0 0 0 0,-1 0 1 0 0,1 1-1 0 0,0-1 0 0 0,1 2 206 0 0,1 0-1890 0 0,0 0-1 0 0,0 0 1 0 0,0 0-1 0 0,1 2 1891 0 0,2 1-5417 0 0</inkml:trace>
  <inkml:trace contextRef="#ctx0" brushRef="#br0" timeOffset="2380.989">2313 287 8752 0 0,'0'0'673'0'0,"-2"0"-437"0"0,-9 1 637 0 0,1 1-1 0 0,-1 0 1 0 0,1 1-1 0 0,0 0 1 0 0,0 0-1 0 0,0 1 1 0 0,0 1-1 0 0,-2 1-872 0 0,-5 2 78 0 0,6-3 220 0 0,1 1-1 0 0,0 0 1 0 0,0 0-1 0 0,1 1 1 0 0,0 1-1 0 0,0-1 0 0 0,1 2 1 0 0,0-1-1 0 0,0 1 1 0 0,1 0-1 0 0,0 0 0 0 0,1 1 1 0 0,0 0-1 0 0,0 0 1 0 0,-4 12-298 0 0,8-18-1 0 0,1 0 1 0 0,0 0 0 0 0,-1 0-1 0 0,1 0 1 0 0,0 1 0 0 0,1-1-1 0 0,-1 0 1 0 0,1 1 0 0 0,0-1-1 0 0,0 0 1 0 0,0 1 0 0 0,1-1-1 0 0,0 0 1 0 0,0 1 0 0 0,0-1-1 0 0,0 1 1 0 0,-1-5 8 0 0,0 1 0 0 0,1 0 0 0 0,-1-1-1 0 0,0 1 1 0 0,1 0 0 0 0,-1-1 0 0 0,0 1 0 0 0,1-1-1 0 0,-1 1 1 0 0,1 0 0 0 0,-1-1 0 0 0,1 1 0 0 0,-1-1-1 0 0,1 1 1 0 0,-1-1 0 0 0,1 0 0 0 0,0 1-1 0 0,-1-1 1 0 0,1 0 0 0 0,0 1 0 0 0,-1-1 0 0 0,1 0-1 0 0,0 0 1 0 0,-1 1 0 0 0,1-1 0 0 0,0 0 0 0 0,-1 0-1 0 0,1 0 1 0 0,0 0 0 0 0,0 0 0 0 0,-1 0-1 0 0,1 0 1 0 0,0 0 0 0 0,-1 0 0 0 0,1-1 0 0 0,0 1-1 0 0,0 0 1 0 0,0 0-8 0 0,2-1-3 0 0,0-1-1 0 0,0 1 1 0 0,0 0 0 0 0,0-1-1 0 0,0 1 1 0 0,0-1-1 0 0,1-1 4 0 0,39-37-22 0 0,-22 15-194 0 0,2 0 102 0 0,-11 15 53 0 0,-6 5 32 0 0,-1 0 1 0 0,1 1-1 0 0,0 0 0 0 0,5-2 29 0 0,-5 1-12 0 0,-3 4-36 0 0,-2 1 50 0 0,0 0-1 0 0,-1 0 0 0 0,1 0 0 0 0,0 0 0 0 0,0 0 1 0 0,0 1-1 0 0,0-1 0 0 0,-1 0 0 0 0,1 0 0 0 0,0 1 1 0 0,0-1-1 0 0,-1 0 0 0 0,1 1 0 0 0,0-1 0 0 0,0 0 1 0 0,-1 1-1 0 0,1-1 0 0 0,0 1 0 0 0,-1-1 0 0 0,1 1 1 0 0,-1 0-1 0 0,1-1 0 0 0,0 1 0 0 0,-1 0-1 0 0,3 2 31 0 0,0 0 25 0 0,1 1 0 0 0,-1-1 0 0 0,1 1 0 0 0,-1 0 0 0 0,0 1 0 0 0,-1-1-1 0 0,1 0 1 0 0,-1 1 0 0 0,1 2-56 0 0,3 9 457 0 0,-1-1 0 0 0,1 7-457 0 0,-2-8 195 0 0,0 0-1 0 0,1 0 0 0 0,2 3-194 0 0,2 2 21 0 0,-6-10 6 0 0,1-1-1 0 0,0 0 1 0 0,0 0 0 0 0,4 3-27 0 0,-7-9 7 0 0,0 0-1 0 0,0-1 0 0 0,0 1 0 0 0,1-1 1 0 0,-1 1-1 0 0,1-1 0 0 0,-1 0 0 0 0,1 1 1 0 0,0-1-1 0 0,-1 0 0 0 0,1 0 0 0 0,1 0-6 0 0,-2 0-20 0 0,0-1-1 0 0,0 0 0 0 0,1 0 0 0 0,-1 0 0 0 0,0 0 0 0 0,0 0 0 0 0,1 0 0 0 0,-1 0 1 0 0,0 0-1 0 0,0-1 0 0 0,1 1 0 0 0,-1 0 0 0 0,0-1 0 0 0,0 1 0 0 0,0-1 1 0 0,0 1-1 0 0,0-1 0 0 0,0 0 0 0 0,0 1 0 0 0,0-1 0 0 0,0 0 0 0 0,1 0 21 0 0,1-2-198 0 0,0 0 1 0 0,0 0-1 0 0,0-1 0 0 0,0 1 0 0 0,-1-1 0 0 0,1 1 0 0 0,-1-1 1 0 0,0 0-1 0 0,1-2 198 0 0,13-38-5081 0 0,-10 21-953 0 0</inkml:trace>
  <inkml:trace contextRef="#ctx0" brushRef="#br0" timeOffset="2669.961">2550 115 7832 0 0,'0'0'356'0'0,"0"0"-7"0"0,0 2-221 0 0,0-2-188 0 0,0 19-166 0 0,0-6 2794 0 0,1 0 0 0 0,0 0 0 0 0,1 0 0 0 0,3 11-2568 0 0,2 33 812 0 0,1-32-335 0 0,-6-19-227 0 0,0 1-1 0 0,0-1 1 0 0,-1 0 0 0 0,1 1 0 0 0,-1 0-1 0 0,-1-1 1 0 0,1 1 0 0 0,-1-1-1 0 0,-1 7-249 0 0,0 6 233 0 0,0 0-1 0 0,1 0 0 0 0,2-1 0 0 0,0 7-232 0 0,2 38 83 0 0,-4-60-221 0 0,0 0-1 0 0,0 0 1 0 0,0 0-1 0 0,-1 0 0 0 0,1 0 1 0 0,-1 0-1 0 0,0 0 1 0 0,0-1-1 0 0,0 1 0 0 0,0 0 1 0 0,-1 0-1 0 0,1-1 1 0 0,-1 1-1 0 0,1-1 1 0 0,-1 1-1 0 0,0-1 0 0 0,-1 1 139 0 0,-4-10-5193 0 0,-6-5 2163 0 0,5-2-30 0 0</inkml:trace>
  <inkml:trace contextRef="#ctx0" brushRef="#br0" timeOffset="2920.182">2556 387 13824 0 0,'0'0'629'0'0,"0"0"-12"0"0,1 0-393 0 0,43 0-259 0 0,98 2 1470 0 0,-100-1-842 0 0,-23-2 42 0 0,0 2 0 0 0,11 2-635 0 0,-28-3 51 0 0,0 1 1 0 0,1-1 0 0 0,-1 1-1 0 0,0-1 1 0 0,1 1 0 0 0,-1 0-1 0 0,0 0 1 0 0,0 0 0 0 0,0 0-1 0 0,0 0 1 0 0,0 0-1 0 0,0 1 1 0 0,0-1 0 0 0,0 1-1 0 0,0-1 1 0 0,-1 1 0 0 0,1 0-1 0 0,-1 0 1 0 0,1 0-52 0 0,0 1 121 0 0,-1 0 0 0 0,0 0 0 0 0,0 0 0 0 0,0 1 0 0 0,0-1 0 0 0,0 0 0 0 0,0 0 0 0 0,-1 1 0 0 0,0-1 0 0 0,0 0 1 0 0,0 1-1 0 0,0-1 0 0 0,0 0 0 0 0,-1 1-121 0 0,-2 18 624 0 0,-1 0-1 0 0,-5 15-623 0 0,-5 20 631 0 0,15-46-350 0 0,1 9-140 0 0,8-35-2443 0 0,-1-12-1314 0 0,-3 13 1761 0 0</inkml:trace>
  <inkml:trace contextRef="#ctx0" brushRef="#br0" timeOffset="3145.406">2984 207 18687 0 0,'-3'-1'287'0'0,"-3"-7"1449"0"0,5 8-1544 0 0,1 0-7 0 0,0 0-1 0 0,0 0-41 0 0,0 0-175 0 0,0 0 14 0 0,0 0 0 0 0,-1-1-1 0 0,1 1 1 0 0,0 0 0 0 0,0 0 0 0 0,-1 0-1 0 0,1 0 1 0 0,0 0 0 0 0,-1 0 0 0 0,1 0 0 0 0,0 0-1 0 0,-1 1 1 0 0,1-1 0 0 0,0 0 0 0 0,-1 0-1 0 0,1 0 1 0 0,0 0 0 0 0,-1 0 0 0 0,1 0 0 0 0,0 1-1 0 0,0-1 1 0 0,-1 0 0 0 0,1 0 0 0 0,0 0 18 0 0,-2 5-644 0 0,0 0-1 0 0,1 1 1 0 0,0-1 0 0 0,0 0 0 0 0,0 0 0 0 0,1 1-1 0 0,-1 1 645 0 0,1 4-6107 0 0</inkml:trace>
  <inkml:trace contextRef="#ctx0" brushRef="#br0" timeOffset="3753.99">3267 276 7832 0 0,'0'0'356'0'0,"0"0"-7"0"0,-4 6-206 0 0,-12 16 2225 0 0,-1-1 1 0 0,-10 9-2369 0 0,8-8 4298 0 0,-16 21-4298 0 0,29-35 292 0 0,1 1 0 0 0,0 0-1 0 0,0 1 1 0 0,1-1 0 0 0,0 1-1 0 0,0 0 1 0 0,1 0 0 0 0,1 0-1 0 0,0 1 1 0 0,0-1 0 0 0,1 0-1 0 0,0 10-291 0 0,1-17 53 0 0,0 1 0 0 0,1 0-1 0 0,-1 0 1 0 0,1-1-1 0 0,0 1 1 0 0,0 0-53 0 0,0-3 11 0 0,-1 1 1 0 0,0-1-1 0 0,1 0 0 0 0,-1 0 1 0 0,1 0-1 0 0,-1 0 0 0 0,1 0 1 0 0,0 0-1 0 0,0 0 0 0 0,-1 0 0 0 0,1 0 1 0 0,0 0-1 0 0,0 0 0 0 0,0 0 1 0 0,0-1-1 0 0,0 1 0 0 0,1 0-11 0 0,2 1 69 0 0,0 0 0 0 0,0-1 0 0 0,1 0 0 0 0,-1 0 0 0 0,1 0-1 0 0,-1-1 1 0 0,0 1 0 0 0,1-1 0 0 0,-1 0 0 0 0,5-1-69 0 0,-6 0 17 0 0,1 0 0 0 0,-1 0-1 0 0,0 0 1 0 0,1-1 0 0 0,-1 1 0 0 0,0-1 0 0 0,0 0-1 0 0,0 0 1 0 0,0 0 0 0 0,0 0 0 0 0,-1 0 0 0 0,1-1 0 0 0,-1 0-1 0 0,1 0-16 0 0,6-7 39 0 0,0-1-1 0 0,0-1 0 0 0,-2 0 0 0 0,1 0 0 0 0,5-13-38 0 0,1-8-328 0 0,8-25 328 0 0,-18 46-76 0 0,0 0-1 0 0,1 1 1 0 0,1 0 0 0 0,-1 0-1 0 0,2 0 1 0 0,0 0 0 0 0,0 1-1 0 0,7-7 77 0 0,-12 16-28 0 0,-1 0 0 0 0,1 0 0 0 0,0 0 0 0 0,0 0 0 0 0,-1 0 0 0 0,1 1 0 0 0,0-1 0 0 0,0 1 0 0 0,0-1 0 0 0,0 1 0 0 0,0-1 0 0 0,0 1 0 0 0,0 0 0 0 0,0 0 0 0 0,0 0 0 0 0,0 0 0 0 0,0 1 0 0 0,0-1 0 0 0,0 0 0 0 0,0 1 0 0 0,-1-1 0 0 0,1 1 0 0 0,0 0 0 0 0,0 0 0 0 0,0 0 0 0 0,-1 0 0 0 0,2 1 28 0 0,4 3 0 0 0,-1 0 0 0 0,-1 0 0 0 0,1 1 0 0 0,-1 0 0 0 0,0 0 0 0 0,-1 0 0 0 0,1 1 0 0 0,3 6 0 0 0,-1 1 0 0 0,-1-1 0 0 0,0 0 0 0 0,-1 1 0 0 0,1 6 0 0 0,15 58 315 0 0,-8-25 305 0 0,-13-51-549 0 0,0-2 19 0 0,0 0 5 0 0,0 0-6 0 0,0 0-1 0 0,0 0 10 0 0,1-9 196 0 0,3-8-370 0 0,1-1 0 0 0,0 1 0 0 0,1 0 0 0 0,1 1 0 0 0,1-1 0 0 0,0 1-1 0 0,2 1 1 0 0,-1 0 0 0 0,2 0 0 0 0,6-6 76 0 0,-9 11-199 0 0,-2 1 145 0 0,2 0 0 0 0,-1 0 1 0 0,1 1-1 0 0,1 0 1 0 0,-1 0-1 0 0,2 1 0 0 0,1-1 54 0 0,-9 6 0 0 0,1 0 0 0 0,-1 0 0 0 0,1 1 0 0 0,0-1 0 0 0,0 1 0 0 0,0 0 0 0 0,0 0 0 0 0,0 0 0 0 0,0 0 0 0 0,0 0 0 0 0,0 1 0 0 0,0-1 0 0 0,0 1 0 0 0,1 0 0 0 0,-1 0 0 0 0,0 0 0 0 0,0 0 0 0 0,0 1 0 0 0,0-1 0 0 0,1 1 0 0 0,-1 0 0 0 0,0 0 0 0 0,0 0 0 0 0,2 2 0 0 0,1 0 0 0 0,0 1 0 0 0,-1 0 0 0 0,0 0 0 0 0,0 0 0 0 0,0 1 0 0 0,0-1 0 0 0,-1 1 0 0 0,0 0 0 0 0,3 5 0 0 0,0-1 0 0 0,-2 1 0 0 0,1-1 0 0 0,-1 1 0 0 0,-1 0 0 0 0,0 0 0 0 0,1 2 0 0 0,4 25 32 0 0,-5-23-762 0 0,-1 0 0 0 0,2-1 0 0 0,-1 0 0 0 0,3 3 730 0 0,1-2-1024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7:55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36 6448 0 0,'-2'-2'147'0'0,"1"0"1"0"0,0 0-1 0 0,-1 0 0 0 0,0-1 1 0 0,1 2-1 0 0,-1-1 1 0 0,0 0-1 0 0,0 0 0 0 0,0 0-147 0 0,-7-5 5116 0 0,9 0-1136 0 0,-1 5-2489 0 0,2 8-921 0 0,3 13-339 0 0,0 0-1 0 0,2 2-230 0 0,-1-9 0 0 0,-2 1 0 0 0,0 0 0 0 0,0 1 0 0 0,-1-1-1 0 0,-1 10 1 0 0,0 7 0 0 0,0-14 0 0 0,-1-1 0 0 0,-1 12 0 0 0,-4 0 370 0 0,-1 1 0 0 0,-1-1 0 0 0,-1 0 0 0 0,-9 19-370 0 0,11-30 55 0 0,3-8-2 0 0,0 0 0 0 0,0 1 0 0 0,-1-1 0 0 0,0 0 0 0 0,-5 5-53 0 0,6-9 41 0 0,0 1 0 0 0,0-1 0 0 0,1 1-1 0 0,-1 0 1 0 0,1-1 0 0 0,0 1-1 0 0,0 0 1 0 0,1 0 0 0 0,-1 0 0 0 0,1 1-1 0 0,0 0-40 0 0,1-5 42 0 0,2 0-53 0 0,-1 0 0 0 0,0 0 0 0 0,1-1 0 0 0,-1 1 0 0 0,1-1 0 0 0,-1 1 0 0 0,0-1 0 0 0,1 0 0 0 0,0 1 11 0 0,5-2 155 0 0,1 1 0 0 0,-1-1 0 0 0,0 0 0 0 0,0-1 1 0 0,1 1-1 0 0,-1-2 0 0 0,0 1 0 0 0,1-1-155 0 0,7-2 103 0 0,65-15 147 0 0,-25 7-259 0 0,-39 9 46 0 0,0 1 0 0 0,1 0-1 0 0,2 1-36 0 0,-14 1 12 0 0,-1 1 0 0 0,1 0 0 0 0,0 0 0 0 0,0 1-1 0 0,0-1 1 0 0,0 1 0 0 0,-1 0 0 0 0,1 0 0 0 0,0 1 0 0 0,-1-1-1 0 0,1 1 1 0 0,3 2-12 0 0,-7-4-262 0 0,1 1-1 0 0,-1 0 1 0 0,1 0-1 0 0,-1 0 1 0 0,0 0-1 0 0,1 0 1 0 0,-1 0-1 0 0,0 1 0 0 0,0-1 1 0 0,1 0-1 0 0,-1 1 1 0 0,0-1-1 0 0,-1 1 1 0 0,1-1-1 0 0,0 1 1 0 0,0-1-1 0 0,-1 1 1 0 0,1-1-1 0 0,0 1 1 0 0,-1 0-1 0 0,0 0 263 0 0,0-1-6642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7:55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3224 0 0,'1'-1'240'0'0,"1"-1"240"0"0,-1 1 1758 0 0,-1 1 762 0 0,0 0 140 0 0,0 0-358 0 0,0 0-1613 0 0,0 0-1120 0 0,0 0-1 0 0,0 0 1 0 0,0-1 0 0 0,0 1-1 0 0,1 0 1 0 0,-1 0 0 0 0,0 0-1 0 0,0 0 1 0 0,0-1 0 0 0,0 1-1 0 0,0 0 1 0 0,1 0 0 0 0,-1 0-1 0 0,0 0 1 0 0,0 0 0 0 0,0 0 0 0 0,1-1-1 0 0,-1 1 1 0 0,0 0 0 0 0,0 0-1 0 0,1 0 1 0 0,-1 0 0 0 0,0 0-1 0 0,0 0 1 0 0,0 0 0 0 0,1 0-1 0 0,-1 0 1 0 0,0 0 0 0 0,0 0-1 0 0,1 0 1 0 0,-1 0 0 0 0,0 0-1 0 0,0 0 1 0 0,0 0 0 0 0,1 0 0 0 0,-1 0-1 0 0,0 1 1 0 0,0-1 0 0 0,0 0-1 0 0,1 0 1 0 0,-1 0 0 0 0,0 0-1 0 0,0 0 1 0 0,0 1 0 0 0,1-1-49 0 0,9 6 1274 0 0,-5-2-949 0 0,-1 0 0 0 0,0 1-1 0 0,0 0 1 0 0,0 0 0 0 0,2 5-325 0 0,-5-8 517 0 0,-1-2-5 0 0,0 19 599 0 0,-3 51-1094 0 0,1-36-17 0 0,-3 9 0 0 0,5-28-505 0 0,0-9-7647 0 0,0-6 1738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7:56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22 6448 0 0,'-9'-16'696'0'0,"6"11"-286"0"0,2 4 1724 0 0,1 1 746 0 0,0 0 148 0 0,0 0-378 0 0,0 0-1715 0 0,0 0-781 0 0,0 0-248 0 0,1 0-5 0 0,-1 0 1 0 0,1 1-1 0 0,-1-1 0 0 0,1 0 1 0 0,-1 1-1 0 0,1-1 1 0 0,-1 0-1 0 0,0 1 1 0 0,1-1-1 0 0,-1 0 0 0 0,1 1 1 0 0,-1-1-1 0 0,0 1 1 0 0,0-1-1 0 0,1 0 1 0 0,-1 1-1 0 0,0 0 99 0 0,3 3-3889 0 0,4-1-1995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7:56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13072 0 0,'2'3'127'0'0,"-1"0"0"0"0,1 0 1 0 0,-1 0-1 0 0,0 1 0 0 0,0-1 0 0 0,-1 0 1 0 0,1 1-1 0 0,-1-1 0 0 0,1 0 1 0 0,-1 1-1 0 0,0 0-127 0 0,3 26 457 0 0,-2-25-164 0 0,0 1 0 0 0,0 0 0 0 0,-1 0 1 0 0,0-1-1 0 0,-1 4-293 0 0,2 20 1212 0 0,0-11 93 0 0,0-1-1 0 0,-2 10-1304 0 0,1-1 1301 0 0,0-25-1149 0 0,0-1-31 0 0,0 0-8 0 0,0 0-5 0 0,0 0-17 0 0,0 0-10 0 0,-1 0-85 0 0,1 0 0 0 0,0 0 0 0 0,0-1 1 0 0,-1 1-1 0 0,1 0 0 0 0,0 0 0 0 0,0 0 0 0 0,0 0 0 0 0,-1-1 0 0 0,1 1 0 0 0,0 0 0 0 0,0 0 0 0 0,0-1 0 0 0,0 1 0 0 0,-1 0 0 0 0,1 0 0 0 0,0-1 0 0 0,0 1 0 0 0,0 0 0 0 0,0 0 0 0 0,0-1 0 0 0,0 1 0 0 0,0 0 1 0 0,0 0-1 0 0,0-1 0 0 0,0 1 0 0 0,0 0 0 0 0,0-1 0 0 0,0 1 0 0 0,0 0 4 0 0,0-12-223 0 0,0 9 148 0 0,1-8-126 0 0,1-1-1 0 0,0 1 1 0 0,0 0-1 0 0,1 1 1 0 0,2-4 201 0 0,-3 8-127 0 0,2-4-259 0 0,0-1 1 0 0,1 1 0 0 0,6-9 385 0 0,-9 16-6 0 0,0 1 1 0 0,-1 0-1 0 0,1-1 1 0 0,0 1-1 0 0,0 0 1 0 0,0 0-1 0 0,0 1 1 0 0,0-1 0 0 0,1 0-1 0 0,-1 1 1 0 0,0-1-1 0 0,1 1 1 0 0,-1 0-1 0 0,1 0 1 0 0,0 0-1 0 0,1-1 6 0 0,-2 2 0 0 0,-1-1-1 0 0,1 1 1 0 0,0 0-1 0 0,0 0 1 0 0,0 0 0 0 0,0 0-1 0 0,0 0 1 0 0,0 0-1 0 0,-1 0 1 0 0,1 0-1 0 0,0 1 1 0 0,0-1-1 0 0,0 1 1 0 0,0 0 0 0 0,-1-1-1 0 0,1 1 1 0 0,0 0-1 0 0,-1 0 1 0 0,1 0-1 0 0,0 0 1 0 0,-1 0-1 0 0,0 0 1 0 0,1 1 0 0 0,-1-1-1 0 0,1 1 1 0 0,8 11 121 0 0,0 1 0 0 0,-2-1 0 0 0,1 1 0 0 0,-2 1 0 0 0,1 1-121 0 0,0 1 456 0 0,38 63 687 0 0,-44-78-1114 0 0,-1 1 1 0 0,1 0-1 0 0,0-1 0 0 0,0 1 0 0 0,1-1 1 0 0,-1 1-1 0 0,1-1 0 0 0,-1 0 0 0 0,1 0 1 0 0,-1 0-1 0 0,1 0 0 0 0,0-1 0 0 0,0 1 1 0 0,0-1-1 0 0,0 0 0 0 0,0 0 0 0 0,0 0 1 0 0,0 0-1 0 0,1 0 0 0 0,-1-1 1 0 0,0 1-1 0 0,0-1 0 0 0,1 0 0 0 0,-1 0 1 0 0,0 0-1 0 0,1 0 0 0 0,-1-1 0 0 0,0 1 1 0 0,2-2-30 0 0,1 1 29 0 0,0-1 1 0 0,-1 0-1 0 0,1 0 1 0 0,-1 0-1 0 0,1-1 0 0 0,-1 0 1 0 0,0 0-1 0 0,0 0 1 0 0,0-1-1 0 0,-1 1 1 0 0,1-1-1 0 0,-1 0 1 0 0,0-1-1 0 0,0 1 1 0 0,3-5-30 0 0,4-8-237 0 0,-1 0 0 0 0,0-1 0 0 0,4-13 237 0 0,-11 24-140 0 0,0-1 0 0 0,-1 1-1 0 0,0 0 1 0 0,0-1 0 0 0,-1 0 0 0 0,1 1-1 0 0,-2-1 1 0 0,1 0 0 0 0,-1 1 0 0 0,-1-1-1 0 0,0-1 141 0 0,1 8 8 0 0,0 0 0 0 0,0 0 0 0 0,0 0-1 0 0,0 0 1 0 0,0 0 0 0 0,0 0 0 0 0,-1 0 0 0 0,1 0-1 0 0,0 0 1 0 0,-1 1 0 0 0,1-1 0 0 0,-1 0-1 0 0,1 0 1 0 0,-1 0 0 0 0,1 0 0 0 0,-1 1 0 0 0,1-1-1 0 0,-1 0 1 0 0,0 1 0 0 0,0-1 0 0 0,1 0-1 0 0,-1 1 1 0 0,0-1 0 0 0,0 1 0 0 0,0-1 0 0 0,1 1-1 0 0,-1 0 1 0 0,0-1 0 0 0,0 1 0 0 0,0 0-1 0 0,0-1 1 0 0,0 1 0 0 0,0 0 0 0 0,0 0 0 0 0,0 0-1 0 0,0 0 1 0 0,0 0 0 0 0,0 0 0 0 0,0 0-1 0 0,0 0 1 0 0,0 0 0 0 0,0 1 0 0 0,1-1 0 0 0,-2 1-8 0 0,-1 0 45 0 0,-1 0 0 0 0,1 1 1 0 0,-1-1-1 0 0,1 1 0 0 0,0 0 1 0 0,0 0-1 0 0,0 1 1 0 0,0-1-1 0 0,0 1 0 0 0,1-1 1 0 0,-2 2-46 0 0,-3 4 1 0 0,1 0 0 0 0,1 0 1 0 0,-1 0-1 0 0,1 1 0 0 0,1 0 0 0 0,-1 0 1 0 0,2 0-1 0 0,-1 1 0 0 0,1 1-1 0 0,2-8 0 0 0,0 0 0 0 0,0 1 0 0 0,1-1 0 0 0,-1 1 0 0 0,1-1 0 0 0,0 1 0 0 0,0-1 0 0 0,0 0 0 0 0,1 1 0 0 0,-1-1 0 0 0,1 1 0 0 0,0-1 0 0 0,0 0 0 0 0,0 0 0 0 0,0 1 0 0 0,0-1 0 0 0,1 0 0 0 0,-1 0 0 0 0,1 0 0 0 0,0 0 0 0 0,0 0 0 0 0,0-1-1 0 0,1 1 1 0 0,-1-1 0 0 0,0 1 0 0 0,1-1 0 0 0,2 2 0 0 0,3 1 8 0 0,1 0 0 0 0,-1-1-1 0 0,1 0 1 0 0,0 0 0 0 0,0 0-1 0 0,0-1 1 0 0,1-1-1 0 0,-1 0 1 0 0,1 0 0 0 0,0-1-1 0 0,8 0-7 0 0,17 0-1016 0 0,0-1-1 0 0,21-5 1017 0 0,-53 5-115 0 0,28-3-1053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7:57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110 155 14912 0 0,'0'0'340'0'0,"0"0"50"0"0,0 0 24 0 0,0 0-54 0 0,0-1-238 0 0,0 1-88 0 0,-1-1-1 0 0,1 1 1 0 0,0 0 0 0 0,0 0-1 0 0,0 0 1 0 0,0-1 0 0 0,0 1-1 0 0,0 0 1 0 0,0 0 0 0 0,-1 0-1 0 0,1 0 1 0 0,0-1 0 0 0,0 1-1 0 0,0 0 1 0 0,0 0-1 0 0,-1 0 1 0 0,1 0 0 0 0,0 0-1 0 0,0 0 1 0 0,0-1 0 0 0,-1 1-1 0 0,1 0 1 0 0,0 0 0 0 0,0 0-1 0 0,-1 0 1 0 0,1 0 0 0 0,0 0-1 0 0,0 0 1 0 0,0 0 0 0 0,-1 0-1 0 0,1 0 1 0 0,0 0-1 0 0,0 0 1 0 0,-1 0 0 0 0,1 0-1 0 0,0 0 1 0 0,0 0 0 0 0,0 0-1 0 0,-1 1 1 0 0,1-1 0 0 0,0 0-1 0 0,0 0 1 0 0,0 0 0 0 0,-1 0-1 0 0,1 0 1 0 0,0 0 0 0 0,0 1-1 0 0,0-1 1 0 0,0 0-1 0 0,-1 0 1 0 0,1 0 0 0 0,0 1-1 0 0,0-1 1 0 0,0 0-34 0 0,-4 8 896 0 0,0 3-583 0 0,0 0-1 0 0,1 1 0 0 0,1-1 0 0 0,0 1 1 0 0,0 0-1 0 0,1 3-312 0 0,-1 3 282 0 0,-10 142 1065 0 0,10-102-1068 0 0,2 0-1 0 0,5 26-278 0 0,-2-67 85 0 0,-2-9-70 0 0,0 0 1 0 0,0 0-1 0 0,-1 0 1 0 0,0 2-16 0 0,0-8-357 0 0,0-2-117 0 0,0 0-26 0 0,0 0-141 0 0,0-11-4496 0 0,-3 0-1004 0 0</inkml:trace>
  <inkml:trace contextRef="#ctx0" brushRef="#br0" timeOffset="331.308">11 155 6448 0 0,'3'-7'55'0'0,"-2"4"906"0"0,0 0-1 0 0,0 0 1 0 0,0 0-1 0 0,1-1 1 0 0,0 2-1 0 0,0-1 1 0 0,-1 0 0 0 0,3-2-961 0 0,1 1 414 0 0,1 1 0 0 0,-1 0 0 0 0,0 0 0 0 0,1 0 0 0 0,0 0 0 0 0,-1 1 0 0 0,1 0 1 0 0,0 0-1 0 0,0 1 0 0 0,2 0-414 0 0,13-3 165 0 0,2 2 0 0 0,4 0-165 0 0,-5 1 396 0 0,12 0 71 0 0,1 2 0 0 0,-1 1 0 0 0,1 2 0 0 0,-1 2 0 0 0,28 7-467 0 0,-58-12 38 0 0,0 1 1 0 0,0-1-1 0 0,0 1 0 0 0,0 0 0 0 0,0 0 1 0 0,0 0-1 0 0,2 3-38 0 0,-4-5 19 0 0,-1 1 0 0 0,0 0 0 0 0,0 0 0 0 0,0 0 0 0 0,1 0 0 0 0,-1 0 0 0 0,0 1-1 0 0,0-1 1 0 0,0 0 0 0 0,-1 0 0 0 0,1 1 0 0 0,0-1 0 0 0,0 0 0 0 0,-1 1 0 0 0,1-1 0 0 0,-1 1 0 0 0,1-1 0 0 0,-1 1 0 0 0,0-1 0 0 0,0 1 0 0 0,1-1 0 0 0,-1 1 0 0 0,0 0 0 0 0,0-1-19 0 0,-1 4 57 0 0,-1 0 0 0 0,1 0 1 0 0,-1-1-1 0 0,0 1 1 0 0,0-1-1 0 0,0 1 0 0 0,-1-1 1 0 0,0 0-1 0 0,0 0 0 0 0,0 0 1 0 0,0 0-1 0 0,0-1 1 0 0,-1 1-1 0 0,0 0-57 0 0,-12 9 311 0 0,1-1 0 0 0,-18 10-311 0 0,16-10 72 0 0,-102 60 5 0 0,86-52-723 0 0,-1-2-1 0 0,0-1 0 0 0,-2-2 1 0 0,-28 8 646 0 0,41-17-1751 0 0,14-6-1751 0 0,9 0 1468 0 0,0 0-12 0 0</inkml:trace>
  <inkml:trace contextRef="#ctx0" brushRef="#br0" timeOffset="662.139">357 493 6448 0 0,'0'0'498'0'0,"1"1"-327"0"0,6 11-39 0 0,-3-3 2655 0 0,-1 0 1 0 0,0 1-1 0 0,0-1 0 0 0,1 8-2787 0 0,-4-15 204 0 0,0 0 0 0 0,0 0 0 0 0,0 1 0 0 0,0-1 0 0 0,-1 0 0 0 0,1 0 0 0 0,-1 0 0 0 0,1 1 0 0 0,-1 0-204 0 0,-3 15 1064 0 0,5-16-1051 0 0,-1-1-1 0 0,0 1 1 0 0,0 0 0 0 0,-1 0 0 0 0,1-1-1 0 0,0 1 1 0 0,0 0 0 0 0,-1 0-1 0 0,1-1 1 0 0,-1 1 0 0 0,0-1 0 0 0,1 1-1 0 0,-2 1-12 0 0,1-1 1 0 0,-1 0 0 0 0,1 1 0 0 0,0-1 0 0 0,0 0 0 0 0,0 1-1 0 0,0-1 1 0 0,1 1 0 0 0,-1-1 0 0 0,1 1-1 0 0,-1 1 66 0 0,0-4-9 0 0,1 1 1 0 0,0-1 0 0 0,-1 1 0 0 0,1-1-1 0 0,0 1 1 0 0,-1-1 0 0 0,1 0-1 0 0,-1 1 1 0 0,1-1 0 0 0,-1 1 0 0 0,1-1-1 0 0,-1 0 1 0 0,1 0 0 0 0,-1 1-1 0 0,1-1 1 0 0,-1 0 0 0 0,1 0 0 0 0,-1 1-1 0 0,0-1 1 0 0,1 0 0 0 0,-1 0-1 0 0,1 0 1 0 0,-1 0 0 0 0,0 0 0 0 0,1 0-1 0 0,-1 0 1 0 0,1 0 0 0 0,-1 0 0 0 0,0 0-1 0 0,1-1 1 0 0,-1 1 0 0 0,1 0-1 0 0,-1 0 1 0 0,1 0 0 0 0,-1-1 0 0 0,0 1-58 0 0,1-1-9 0 0,-1 1 0 0 0,0-1 1 0 0,0 1-1 0 0,0-1 0 0 0,1 0 1 0 0,-1 1-1 0 0,0-1 1 0 0,1 0-1 0 0,-1 0 0 0 0,1 0 1 0 0,-1 1-1 0 0,1-1 0 0 0,-1 0 1 0 0,1 0-1 0 0,0 0 0 0 0,-1 0 1 0 0,1 0-1 0 0,0 0 1 0 0,0 0-1 0 0,-1 0 0 0 0,1 0 1 0 0,0 0 8 0 0,0-1-29 0 0,0-3-22 0 0,0 1-1 0 0,0 0 1 0 0,1-1 0 0 0,-1 1 0 0 0,1 0-1 0 0,0-1 1 0 0,0 1 0 0 0,1-1 51 0 0,5-21-76 0 0,-6 21 62 0 0,0 1-1 0 0,0-1 1 0 0,1 1 0 0 0,-1-1 0 0 0,1 1-1 0 0,0 0 1 0 0,0 0 0 0 0,1 0 0 0 0,-1 0-1 0 0,2-1 15 0 0,15-18-169 0 0,2 1 0 0 0,11-10 169 0 0,-23 25-122 0 0,1-1-1 0 0,0 1 1 0 0,0 1 0 0 0,0-1-1 0 0,1 2 1 0 0,0-1 0 0 0,8-2 122 0 0,-12 6 54 0 0,4-2-116 0 0,1 0 0 0 0,-1 0 0 0 0,1 2 1 0 0,0-1-1 0 0,3 1 62 0 0,-5 1-112 0 0,-2 0-1094 0 0,-1 1-1 0 0,1 0 1 0 0,-1 0 0 0 0,5 1 1206 0 0,-1 0-2349 0 0</inkml:trace>
  <inkml:trace contextRef="#ctx0" brushRef="#br0" timeOffset="996.575">737 482 12672 0 0,'0'0'578'0'0,"-3"14"212"0"0,0-8-378 0 0,0 0 0 0 0,-1-1 0 0 0,0 1 0 0 0,0 0 0 0 0,0-1 0 0 0,-1 0-412 0 0,1 0 448 0 0,0 0 0 0 0,0 1 0 0 0,0-1 0 0 0,0 1 0 0 0,1 0-1 0 0,0 0-447 0 0,2-4 96 0 0,0 1 0 0 0,1-1-1 0 0,-1 1 1 0 0,0 0 0 0 0,1-1 0 0 0,0 1-1 0 0,-1-1 1 0 0,1 1 0 0 0,0 0-1 0 0,1-1 1 0 0,-1 1 0 0 0,0 0-1 0 0,1 0-95 0 0,0-1 47 0 0,1 0-1 0 0,-1 0 1 0 0,1 0 0 0 0,-1 0-1 0 0,1 0 1 0 0,0 0-1 0 0,0-1 1 0 0,0 1-1 0 0,0 0 1 0 0,0-1-1 0 0,0 0 1 0 0,0 0 0 0 0,0 1-1 0 0,0-1 1 0 0,1 0-1 0 0,-1-1 1 0 0,0 1-1 0 0,1 0 1 0 0,-1-1-1 0 0,1 1 1 0 0,-1-1 0 0 0,1 0-1 0 0,-1 0 1 0 0,1 0-47 0 0,6 0 38 0 0,0 0 1 0 0,0 0 0 0 0,0-1-1 0 0,-1 0 1 0 0,1-1 0 0 0,2 0-39 0 0,5-2 163 0 0,-2 1-82 0 0,0-1 0 0 0,0-1 0 0 0,0 0 0 0 0,6-4-81 0 0,-16 7 7 0 0,0 0 0 0 0,-1 0 0 0 0,1 0 0 0 0,-1-1 1 0 0,0 1-1 0 0,1-1 0 0 0,-1 0 0 0 0,-1 0 0 0 0,1 0 1 0 0,0-1-1 0 0,-1 1 0 0 0,1-1 0 0 0,-1 1 0 0 0,0-1 1 0 0,0 0-1 0 0,-1 0 0 0 0,2-3-7 0 0,-2 5 7 0 0,-1 0-1 0 0,1 1 1 0 0,-1-1-1 0 0,1 0 1 0 0,-1 1-1 0 0,0-1 1 0 0,0 0 0 0 0,0 1-1 0 0,0-1 1 0 0,0 0-1 0 0,0 0 1 0 0,0 1-1 0 0,0-1 1 0 0,-1 0 0 0 0,1 1-1 0 0,0-1 1 0 0,-1 0-1 0 0,0 1 1 0 0,1-1 0 0 0,-1 1-1 0 0,0-1 1 0 0,0 1-1 0 0,0-1 1 0 0,0 1-1 0 0,0-1 1 0 0,0 1 0 0 0,0 0-1 0 0,-1 0 1 0 0,1 0-1 0 0,-1-1-6 0 0,-3-3 2 0 0,-1 1-1 0 0,1-1 1 0 0,-1 1-1 0 0,0 0 1 0 0,0 1-1 0 0,0 0 1 0 0,0 0-1 0 0,-1 0 1 0 0,1 1-1 0 0,-1-1 1 0 0,0 2 0 0 0,-4-2-2 0 0,-12 0-136 0 0,1 0 0 0 0,-1 2 1 0 0,-5 0 135 0 0,-14 0-180 0 0,32 0-161 0 0,0 1 0 0 0,1 0 0 0 0,-1 0 0 0 0,0 1 0 0 0,0 1-1 0 0,0-1 1 0 0,1 1 0 0 0,-8 3 341 0 0,13-2-1286 0 0,-1 1-321 0 0,4-3-3236 0 0,1-1-179 0 0</inkml:trace>
  <inkml:trace contextRef="#ctx0" brushRef="#br0" timeOffset="1354.122">1408 78 15288 0 0,'-18'-6'659'0'0,"-1"1"0"0"0,1 1 1 0 0,-15-1-660 0 0,23 4 150 0 0,0 1-1 0 0,1 0 1 0 0,-1 0 0 0 0,0 1-1 0 0,0 0 1 0 0,0 1 0 0 0,1 0-1 0 0,-2 1-149 0 0,3-1 132 0 0,-1 1 0 0 0,2 0 0 0 0,-1 0-1 0 0,0 1 1 0 0,1 0 0 0 0,-1 0 0 0 0,1 1-1 0 0,0 0 1 0 0,1 0 0 0 0,-1 1 0 0 0,1 0-1 0 0,0 0 1 0 0,1 0 0 0 0,-1 1 0 0 0,1 0-1 0 0,-1 2-131 0 0,0 1 84 0 0,1 0-1 0 0,0 0 0 0 0,0 1 0 0 0,1 0 1 0 0,1 0-1 0 0,0 0 0 0 0,0 0 1 0 0,0 9-84 0 0,0 14 215 0 0,1 0 1 0 0,2 9-216 0 0,-1 22 52 0 0,1-49-103 0 0,1-1 0 0 0,1 1 1 0 0,2 11 50 0 0,1 4 274 0 0,7 28 674 0 0,-8-42-689 0 0,-1 0 0 0 0,2 17-259 0 0,0 19 133 0 0,-2-27 266 0 0,-1 0-1 0 0,-1 0 0 0 0,-1 0 1 0 0,-2 0-1 0 0,-3 21-398 0 0,3-35-289 0 0,2-9 261 0 0,0 0-1 0 0,-1 0 0 0 0,1-1 1 0 0,-1 1-1 0 0,0 0 0 0 0,1-1 1 0 0,-2 1 28 0 0,2-2-54 0 0,-1 0 1 0 0,1 0-1 0 0,0-1 1 0 0,-1 1-1 0 0,0 0 1 0 0,1-1 0 0 0,-1 1-1 0 0,1-1 1 0 0,-1 1-1 0 0,0-1 1 0 0,1 1-1 0 0,-1-1 1 0 0,0 1-1 0 0,0-1 1 0 0,1 0 0 0 0,-1 1-1 0 0,0-1 1 0 0,0 0-1 0 0,0 0 1 0 0,1 1-1 0 0,-1-1 1 0 0,0 0 0 0 0,0 0-1 0 0,0 0 1 0 0,0 0-1 0 0,0 0 54 0 0,0 0-309 0 0,-1-1 1 0 0,1 1-1 0 0,-1-1 0 0 0,0 1 0 0 0,1-1 0 0 0,0 0 0 0 0,-1 1 1 0 0,1-1-1 0 0,-1 0 0 0 0,0-1 309 0 0,1 1-637 0 0,-11-6-6697 0 0</inkml:trace>
  <inkml:trace contextRef="#ctx0" brushRef="#br0" timeOffset="1621.397">871 502 15664 0 0,'0'0'718'0'0,"0"0"-19"0"0,2 0-449 0 0,29 6 57 0 0,1-2-1 0 0,0-1 1 0 0,2-1-307 0 0,-17-1 564 0 0,27 0 1038 0 0,0-1-1 0 0,2-2-1601 0 0,20-6-533 0 0,-46 4-2355 0 0,0-1 1 0 0,4-2 2887 0 0,-12 2-6758 0 0</inkml:trace>
  <inkml:trace contextRef="#ctx0" brushRef="#br0" timeOffset="1903.127">1462 390 6448 0 0,'0'0'498'0'0,"0"14"1829"0"0,-1-8-725 0 0,1 0 0 0 0,0 0 1 0 0,0 0-1 0 0,1 0 0 0 0,1 5-1602 0 0,2 9 1898 0 0,1 0-1 0 0,2 2-1897 0 0,0-4 1095 0 0,-5-13-819 0 0,0 0 0 0 0,0 0 1 0 0,0-1-1 0 0,-1 1 0 0 0,0 0 0 0 0,0 1-276 0 0,6 19 696 0 0,-6-22-584 0 0,0 1 0 0 0,0 0 0 0 0,0-1 0 0 0,0 1 0 0 0,-1 0 0 0 0,1 3-112 0 0,-1-6 176 0 0,-3 0 336 0 0,2 1-2096 0 0,-2-2-5256 0 0,-3 0-679 0 0</inkml:trace>
  <inkml:trace contextRef="#ctx0" brushRef="#br0" timeOffset="2224.807">1455 188 19063 0 0,'0'0'432'0'0,"0"0"66"0"0,0 0 23 0 0,1 0-60 0 0,3 0-287 0 0,-2 0-162 0 0,0 1 0 0 0,-1-1 0 0 0,1 0 0 0 0,0 0 0 0 0,-1 1 0 0 0,1-1 0 0 0,-1 1 0 0 0,1 0 0 0 0,0-1 0 0 0,-1 1 0 0 0,0 0 0 0 0,1 0 0 0 0,-1 0 0 0 0,1 0 1 0 0,-1 0-1 0 0,0 0 0 0 0,0 0 0 0 0,0 1 0 0 0,0-1 0 0 0,0 0 0 0 0,1 2-12 0 0,2 3-362 0 0,-1 0 0 0 0,1 1-1 0 0,-1-1 1 0 0,1 5 362 0 0,0 0-1415 0 0,2 4 10 0 0,-2-1-16 0 0</inkml:trace>
  <inkml:trace contextRef="#ctx0" brushRef="#br0" timeOffset="2974.38">1674 463 13248 0 0,'9'1'407'0'0,"-1"0"-219"0"0,0 0-1 0 0,1 0 0 0 0,-1-1 1 0 0,0 0-1 0 0,0 0 1 0 0,6-2-188 0 0,-2 0 372 0 0,-9 2-154 0 0,1-1-1 0 0,-1 1 0 0 0,0-1 0 0 0,1 0 0 0 0,-1 0 1 0 0,0 0-1 0 0,2-2-217 0 0,23-10 1331 0 0,-18 8-910 0 0,1 0 0 0 0,-2 0 1 0 0,1-1-1 0 0,0 0 0 0 0,0-2-421 0 0,0-1 226 0 0,0-1-1 0 0,-1 0 1 0 0,0 0-1 0 0,-1-1 1 0 0,0 0-1 0 0,0-3-225 0 0,-6 11 21 0 0,0 0-1 0 0,-1-1 1 0 0,1 0-1 0 0,-1 1 1 0 0,0-1-1 0 0,0 0 0 0 0,0 1 1 0 0,0-1-1 0 0,-1 0 1 0 0,0 0-1 0 0,0 0 1 0 0,0 0-1 0 0,0 0 1 0 0,0 1-1 0 0,-1-1 0 0 0,1 0 1 0 0,-1 0-1 0 0,-1-1-20 0 0,2 3-16 0 0,-1 0-1 0 0,0 1 0 0 0,1-1 1 0 0,-1 0-1 0 0,0 1 0 0 0,0-1 1 0 0,0 0-1 0 0,0 1 0 0 0,0 0 1 0 0,-1-1-1 0 0,1 1 0 0 0,0 0 1 0 0,-1-1-1 0 0,1 1 0 0 0,0 0 1 0 0,-1 0-1 0 0,0 0 0 0 0,-1 0 17 0 0,2 0 59 0 0,0 1-18 0 0,-4-3-83 0 0,0-1 40 0 0,4 3 61 0 0,0 0-4 0 0,-1 0-57 0 0,0 0 1 0 0,1-1-1 0 0,0 1 1 0 0,-1 0-1 0 0,1-1 1 0 0,0 1 0 0 0,0-1-1 0 0,0 0 1 0 0,0 1-1 0 0,0-1 1 0 0,0 0-1 0 0,0 0 1 0 0,0 1-1 0 0,1-1 1 0 0,-1 0-1 0 0,1 0 1 0 0,-1-1 1 0 0,1 1-29 0 0,0-1 15 0 0,0 1 0 0 0,0-1-1 0 0,0 1 1 0 0,0-1 0 0 0,1 1-1 0 0,-1-1 1 0 0,1 1 0 0 0,0 0-1 0 0,-1-1 1 0 0,1 1 0 0 0,1-1 14 0 0,-1 0-24 0 0,0 0 1 0 0,0 1-1 0 0,0-1 1 0 0,0 0 0 0 0,-1-1-1 0 0,1 1 1 0 0,-1 0 0 0 0,0 0-1 0 0,0-1 24 0 0,-1-7-88 0 0,0 8 41 0 0,1 0 1 0 0,0 0-1 0 0,-1 1 1 0 0,1-1-1 0 0,0 0 0 0 0,1-3 47 0 0,-1 3-51 0 0,0-1 0 0 0,0 1 0 0 0,0-1 0 0 0,0 1-1 0 0,-1-1 1 0 0,1 1 0 0 0,-1-1 0 0 0,0 1 51 0 0,-2-21-239 0 0,3 23 233 0 0,0 0 0 0 0,0 1 0 0 0,0-1-1 0 0,0 0 1 0 0,0 0 0 0 0,0 0-1 0 0,-1 0 1 0 0,1 0 0 0 0,0 0 0 0 0,0 1-1 0 0,-1-1 1 0 0,1 0 0 0 0,0 0-1 0 0,-1 0 1 0 0,1 0 0 0 0,-1 1 0 0 0,1-1 6 0 0,-12-20-86 0 0,10 16 74 0 0,-7 24-304 0 0,13 7 106 0 0,-3-23 252 0 0,-1 1 1 0 0,1-1 0 0 0,-1 1-1 0 0,1 0 1 0 0,-1-1 0 0 0,0 1-1 0 0,0-1 1 0 0,-1 1 0 0 0,1 0-1 0 0,-1 2-42 0 0,0-3 43 0 0,1 0 0 0 0,-1 0-1 0 0,1 0 1 0 0,0 1-1 0 0,0-1 1 0 0,1 2-43 0 0,-1-3 17 0 0,0 0 0 0 0,0 0 0 0 0,0 0 0 0 0,0 0 0 0 0,0 0 0 0 0,0 0-1 0 0,0 0 1 0 0,0 0 0 0 0,-1 0 0 0 0,1 0 0 0 0,-1 0 0 0 0,0 0 0 0 0,1 0 0 0 0,-1 0 0 0 0,0-1 0 0 0,0 1-1 0 0,0 0 1 0 0,-1 0-17 0 0,1 0 20 0 0,0 0 0 0 0,-1 1-1 0 0,1-1 1 0 0,0 0-1 0 0,0 1 1 0 0,0 0-1 0 0,1-1 1 0 0,-1 1 0 0 0,0-1-1 0 0,1 1 1 0 0,0 0-20 0 0,-5 17 112 0 0,3-13-67 0 0,0 0 0 0 0,0 0-1 0 0,0 0 1 0 0,1-1-1 0 0,0 1 1 0 0,1 1-1 0 0,-1 5-44 0 0,0-4 46 0 0,0 0 0 0 0,0 0 1 0 0,-1-1-1 0 0,-1 1 0 0 0,1-1 0 0 0,-2 2-46 0 0,-5 20 35 0 0,-16 61 136 0 0,24-84-83 0 0,-1-1 0 0 0,1 1 0 0 0,0 0 1 0 0,1 3-89 0 0,-5 25 496 0 0,2-24-288 0 0,1 0-1 0 0,0 1 0 0 0,1-1 0 0 0,0 0 0 0 0,1 5-207 0 0,0-13 0 0 0,1 1 0 0 0,-1-1 0 0 0,1 0 0 0 0,0 1 0 0 0,0-1 0 0 0,0 2 0 0 0,4 18 0 0 0,-3-20 0 0 0,-1 1 0 0 0,1-1 0 0 0,0 1 0 0 0,0-1 0 0 0,0 0 0 0 0,0 0 0 0 0,0 0 0 0 0,1 1 0 0 0,20 9 0 0 0,-17-11 0 0 0,0-1 0 0 0,1 0 0 0 0,-1 0 0 0 0,1-1 0 0 0,-1 0 0 0 0,1 0 0 0 0,-1-1 0 0 0,4 0 0 0 0,9-2 0 0 0,-1-1 0 0 0,8-3 0 0 0,45-18 0 0 0,-42 14 0 0 0,-22 8 0 0 0,-1-1 0 0 0,0 1 0 0 0,0-1 0 0 0,0-1 0 0 0,4-3 0 0 0,9-6 0 0 0,-2 1-457 0 0,-1-1 0 0 0,-1-1 0 0 0,3-3 457 0 0,21-21-733 0 0,-37 37 727 0 0,0 0 0 0 0,1 0 0 0 0,-1-1 0 0 0,-1 1 0 0 0,1 0 0 0 0,0-1 0 0 0,-1 0-1 0 0,1 1 1 0 0,-1-1 0 0 0,1 0 0 0 0,-1 0 0 0 0,0 1 0 0 0,-1-1 0 0 0,1 0 0 0 0,0 0-1 0 0,-1 0 1 0 0,1 0 0 0 0,-1 0 0 0 0,0 0 0 0 0,0 0 0 0 0,0-1 0 0 0,-1 0 6 0 0,1 3 7 0 0,-1 1 1 0 0,0-1 0 0 0,1 0 0 0 0,-1 0-1 0 0,0 0 1 0 0,0 1 0 0 0,1-1 0 0 0,-1 0-1 0 0,0 1 1 0 0,0-1 0 0 0,0 1-1 0 0,0-1 1 0 0,0 1 0 0 0,0-1 0 0 0,0 1-1 0 0,0 0 1 0 0,0-1 0 0 0,0 1 0 0 0,0 0-1 0 0,0 0 1 0 0,-1 0-8 0 0,-24-3 44 0 0,21 4 47 0 0,0-1 1 0 0,0 1-1 0 0,1 0 0 0 0,-1 1 0 0 0,0-1 0 0 0,0 1 0 0 0,1 0 0 0 0,-1 0 0 0 0,1 0 0 0 0,0 1 1 0 0,0-1-1 0 0,0 1 0 0 0,0 0-91 0 0,-4 3 102 0 0,1 0 1 0 0,0 0 0 0 0,0 1-1 0 0,1 0 1 0 0,0 0-1 0 0,-2 4-102 0 0,5-7 41 0 0,1 0 0 0 0,-1 0-1 0 0,1 0 1 0 0,0 1 0 0 0,0-1-1 0 0,1 1 1 0 0,-1 0 0 0 0,1-1-1 0 0,0 1 1 0 0,0 0 0 0 0,0 0-1 0 0,1-1 1 0 0,0 1 0 0 0,0 0-1 0 0,0 4-40 0 0,1-6 53 0 0,0 1 0 0 0,-1-1 0 0 0,1 0 0 0 0,1 0 0 0 0,-1 1 0 0 0,0-1 0 0 0,1 0 0 0 0,0 0 0 0 0,-1 0 0 0 0,1 0 0 0 0,0 0 0 0 0,1-1-1 0 0,-1 1 1 0 0,0-1 0 0 0,1 1 0 0 0,0-1 0 0 0,-1 0 0 0 0,1 0 0 0 0,0 0 0 0 0,0 0 0 0 0,0-1 0 0 0,0 1-53 0 0,16 6 156 0 0,-1-1 0 0 0,1 0 0 0 0,0-1 0 0 0,1-2 0 0 0,-1 0 0 0 0,1-1 0 0 0,3 0-156 0 0,42 1-22 0 0,34-2 22 0 0,-81-2-101 0 0,22-1-1439 0 0,-3-2-4256 0 0,-5 1-2243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8:5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9 326 2760 0 0,'0'0'125'0'0,"0"0"295"0"0,-5 8 4106 0 0,4-4 2757 0 0,-1-1-3329 0 0,4-12-3084 0 0,4-15-526 0 0,1-24 168 0 0,-2 25-435 0 0,-2 1-1 0 0,-1-1 0 0 0,-1-2-76 0 0,0 16 0 0 0,0 0 0 0 0,0 0 0 0 0,1 0 0 0 0,1 0 0 0 0,-1 0 0 0 0,5-9 0 0 0,-5 12-16 0 0,-1 4-61 0 0,14 5-103 0 0,-13-1 166 0 0,0-1-1 0 0,0 1 1 0 0,0-1-1 0 0,0 1 1 0 0,0 0-1 0 0,0 0 1 0 0,-1 0-1 0 0,1 0 1 0 0,-1 0-1 0 0,1 0 1 0 0,0 2 14 0 0,14 30-88 0 0,-10-20 88 0 0,35 75-64 0 0,-34-77 64 0 0,1 0 0 0 0,8 7 0 0 0,-13-15 2 0 0,0-1-1 0 0,1 1 0 0 0,-1-1 1 0 0,1 0-1 0 0,0 0 0 0 0,-1-1 1 0 0,2 1-1 0 0,-1-1 0 0 0,0 0 1 0 0,2 1-2 0 0,-5-3 18 0 0,0 1 1 0 0,0-1 0 0 0,0 0-1 0 0,0 0 1 0 0,-1 1-1 0 0,1-1 1 0 0,0 0 0 0 0,0 0-1 0 0,0 0 1 0 0,0 0 0 0 0,0 0-1 0 0,0 0 1 0 0,0 0-1 0 0,0-1 1 0 0,0 1 0 0 0,-1 0-1 0 0,1 0 1 0 0,0-1 0 0 0,0 1-1 0 0,0 0 1 0 0,0-1-1 0 0,-1 1 1 0 0,1-1 0 0 0,0 1-1 0 0,0-1 1 0 0,-1 1 0 0 0,1-1-1 0 0,0 0 1 0 0,-1 1-1 0 0,1-1 1 0 0,-1 0 0 0 0,1 0-19 0 0,0 0 58 0 0,3-5 87 0 0,0 1 0 0 0,0-1 0 0 0,-1-1 0 0 0,0 1-1 0 0,0 0 1 0 0,-1-1 0 0 0,0 1 0 0 0,0-1 0 0 0,0 0-1 0 0,-1 0 1 0 0,0-1-145 0 0,9-31 299 0 0,-3 14-184 0 0,-1 0-1 0 0,-1-2-114 0 0,7-30 43 0 0,-8 35-43 0 0,-3 16 0 0 0,0 0 0 0 0,0-1 0 0 0,0 1 0 0 0,2-4 0 0 0,0 6-12 0 0,-2 3-52 0 0,-1 0 27 0 0,1 1-1 0 0,-1 0 1 0 0,1 0-1 0 0,-1-1 1 0 0,0 1-1 0 0,1 0 0 0 0,-1 0 1 0 0,1-1-1 0 0,-1 1 1 0 0,1 0-1 0 0,-1 0 1 0 0,1 0-1 0 0,-1 0 1 0 0,1 0-1 0 0,-1 0 1 0 0,1 0-1 0 0,-1 0 1 0 0,1 0-1 0 0,-1 0 0 0 0,1 0 1 0 0,-1 0-1 0 0,1 0 1 0 0,-1 0-1 0 0,1 1 1 0 0,-1-1-1 0 0,0 0 1 0 0,1 0-1 0 0,-1 0 1 0 0,1 1-1 0 0,-1-1 0 0 0,1 0 1 0 0,-1 1-1 0 0,0-1 1 0 0,1 0-1 0 0,-1 1 1 0 0,0-1-1 0 0,1 0 1 0 0,-1 1-1 0 0,0-1 1 0 0,0 1 37 0 0,6 16-2651 0 0,-5-13 1694 0 0,5 6-1737 0 0,0 0-3178 0 0</inkml:trace>
  <inkml:trace contextRef="#ctx0" brushRef="#br0" timeOffset="313.219">502 210 2304 0 0,'0'0'101'0'0,"0"0"278"0"0,0 0 1082 0 0,0 0 479 0 0,0 0 92 0 0,2 0 8747 0 0,-2 2-11449 0 0,-1 9 940 0 0,1 0 0 0 0,-1 0 0 0 0,2-1 0 0 0,0 3-270 0 0,0 17 349 0 0,0-13-327 0 0,1 8-24 0 0,-3-18-101 0 0,0 1-1 0 0,1 0 1 0 0,0 0-1 0 0,0-1 1 0 0,1 1-1 0 0,0 0 1 0 0,0-1-1 0 0,2 3 104 0 0,-1-1-4607 0 0,-4 2-1557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36:08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21 8752 0 0,'-13'-8'2245'0'0,"7"0"4235"0"0,5 6-3498 0 0,6 1-2090 0 0,5 0-1132 0 0,3 1 247 0 0,0 0-1 0 0,1 1 0 0 0,-1 0 0 0 0,0 1 0 0 0,0 0 0 0 0,1 2-6 0 0,-4-2 3 0 0,136 18-23 0 0,-89-10-1557 0 0,-27-6-5425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36:05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242 350 13536 0 0,'-10'-1'243'0'0,"9"1"-168"0"0,-1 0 1 0 0,1 0-1 0 0,-1-1 1 0 0,0 1-1 0 0,1 0 0 0 0,-1-1 1 0 0,1 1-1 0 0,-1-1 1 0 0,0 0-1 0 0,1 1 1 0 0,0-1-1 0 0,-1 0 1 0 0,1 0-76 0 0,-3-4 247 0 0,4 4-242 0 0,0 1 0 0 0,-1 0 0 0 0,1-1-1 0 0,0 1 1 0 0,0 0 0 0 0,0-1 0 0 0,0 1 0 0 0,-1 0-1 0 0,1 0 1 0 0,0-1 0 0 0,0 1 0 0 0,-1 0 0 0 0,1-1-1 0 0,0 1 1 0 0,-1 0 0 0 0,1 0 0 0 0,0 0 0 0 0,0-1-1 0 0,-1 1 1 0 0,1 0 0 0 0,-1 0 0 0 0,1 0 0 0 0,0 0-1 0 0,-1 0 1 0 0,1 0 0 0 0,0-1 0 0 0,-1 1 0 0 0,1 0-1 0 0,0 0 1 0 0,-1 0 0 0 0,1 0 0 0 0,-1 0-1 0 0,1 0 1 0 0,0 1 0 0 0,-1-1 0 0 0,1 0 0 0 0,0 0-1 0 0,-1 0 1 0 0,1 0-5 0 0,-30 12 1279 0 0,29-11-1217 0 0,0 0 0 0 0,0 0 0 0 0,1 0 0 0 0,-1 0 1 0 0,0 0-1 0 0,1 1 0 0 0,-1-1 0 0 0,0 0 0 0 0,1 0 0 0 0,0 0 1 0 0,-1 0-1 0 0,1 1 0 0 0,0-1-62 0 0,-4 7 273 0 0,-5 6 215 0 0,4-9-339 0 0,2 1 0 0 0,-1-1 0 0 0,1 1 0 0 0,0 0 1 0 0,0 0-1 0 0,-1 2-149 0 0,1-1 84 0 0,0 1 0 0 0,-1-1-1 0 0,-3 5-83 0 0,3-5 60 0 0,0 1-1 0 0,1-1 0 0 0,-3 6-59 0 0,-7 18 144 0 0,-1-1-1 0 0,-1 0 1 0 0,-8 9-144 0 0,23-39 0 0 0,-7 19 70 0 0,6-17-50 0 0,1 0 0 0 0,-1 0 0 0 0,0 0 0 0 0,1 0 0 0 0,-1-1 0 0 0,0 1 0 0 0,0 0 0 0 0,0 0 0 0 0,0-1 0 0 0,-1 1 0 0 0,1 0-20 0 0,0-1 72 0 0,1-1 2 0 0,0 0 4 0 0,0 0 2 0 0,0 0 0 0 0,1 0-65 0 0,0 0 0 0 0,0 0 0 0 0,0-1 0 0 0,0 1 0 0 0,0 0 0 0 0,0-1-1 0 0,0 1 1 0 0,0 0 0 0 0,0-1 0 0 0,0 1 0 0 0,0-1 0 0 0,0 1 0 0 0,0-1-1 0 0,0 0-14 0 0,10-13 88 0 0,-5 8-166 0 0,-1 0 0 0 0,0-1 0 0 0,-1 1 0 0 0,1-1 0 0 0,-1 0 0 0 0,0-3 78 0 0,8-15-398 0 0,-6 12 190 0 0,-1-1-1 0 0,1 1 1 0 0,-2-1-1 0 0,1-4 209 0 0,-2 5-62 0 0,1 1 0 0 0,1 0-1 0 0,0 0 1 0 0,1 1 0 0 0,0-1 62 0 0,9-19-73 0 0,-13 28 66 0 0,0 0 0 0 0,0-1-1 0 0,0 1 1 0 0,1 1 0 0 0,-1-1 0 0 0,1 0-1 0 0,0 1 1 0 0,2-3 7 0 0,-2 3-2 0 0,-1 0 0 0 0,1 0 1 0 0,-1-1-1 0 0,1 1 0 0 0,-1-1 0 0 0,0 0 1 0 0,0 1-1 0 0,0-1 0 0 0,-1 0 0 0 0,2-3 2 0 0,-2 5 9 0 0,-1 0-1 0 0,1 1 0 0 0,-1-1 1 0 0,1 0-1 0 0,-1 0 0 0 0,1 0 0 0 0,0 0 1 0 0,-1 1-1 0 0,1-1 0 0 0,0 0 1 0 0,0 0-1 0 0,0 1 0 0 0,-1-1 1 0 0,1 1-1 0 0,0-1 0 0 0,0 1 0 0 0,0-1 1 0 0,0 1-1 0 0,0 0 0 0 0,0-1 1 0 0,1 1-9 0 0,1-1 65 0 0,-2 0 47 0 0,-1 1-4 0 0,4 1 39 0 0,-4-1-140 0 0,1 0 0 0 0,-1 1 0 0 0,0-1 1 0 0,1 0-1 0 0,-1 0 0 0 0,1 0 0 0 0,-1 0 0 0 0,0 0 0 0 0,1 0 1 0 0,-1 0-1 0 0,1 1 0 0 0,-1-1 0 0 0,0 0 0 0 0,1 0 0 0 0,-1 1 1 0 0,0-1-1 0 0,1 0 0 0 0,-1 0 0 0 0,0 1 0 0 0,1-1 1 0 0,-1 0-1 0 0,0 1 0 0 0,0-1 0 0 0,1 0-7 0 0,-1 2 4 0 0,0-1 0 0 0,0 0 0 0 0,0 0 0 0 0,1 1 0 0 0,-1-1 0 0 0,1 0 0 0 0,-1 0 0 0 0,1 0 0 0 0,-1 0 0 0 0,1 1 1 0 0,0-1-1 0 0,0 0 0 0 0,-1 0 0 0 0,1 0 0 0 0,0-1 0 0 0,0 1 0 0 0,0 0 0 0 0,0 0-4 0 0,1 1 6 0 0,-1-1 1 0 0,1 1-1 0 0,-1-1 1 0 0,1 1-1 0 0,-1 0 0 0 0,0 0 1 0 0,0 0-1 0 0,0 0 1 0 0,0 0-7 0 0,50 108 386 0 0,-45-99-413 0 0,-1 1 0 0 0,2-1 0 0 0,-1-1-1 0 0,2 2 28 0 0,-2-5-23 0 0,-1 1 0 0 0,0 0-1 0 0,-1 0 1 0 0,1 0 0 0 0,-2 0-1 0 0,1 1 1 0 0,-1 0-1 0 0,0 3 24 0 0,1-1-1 0 0,-4-10 5 0 0,0-1 0 0 0,1 1-1 0 0,-1 0 1 0 0,0-1 0 0 0,0 1-1 0 0,0 0 1 0 0,1-1 0 0 0,-1 1 0 0 0,0 0-1 0 0,0-1 1 0 0,0 1 0 0 0,0 0-1 0 0,0 0 1 0 0,0-1 0 0 0,0 1 0 0 0,-1 0-1 0 0,1-1 1 0 0,0 1 0 0 0,0 0-1 0 0,0-1 1 0 0,-1 1 0 0 0,1 0 0 0 0,0-1-1 0 0,-1 1 1 0 0,1-1 0 0 0,-1 1-1 0 0,1 0 1 0 0,0-1-4 0 0,-5 7 297 0 0,3-5-206 0 0,1 0-1 0 0,0 0 0 0 0,-1-1 1 0 0,1 1-1 0 0,-1 0 1 0 0,0 0-1 0 0,1-1 1 0 0,-1 1-1 0 0,0-1 0 0 0,0 0 1 0 0,0 1-1 0 0,0-1 1 0 0,0 0-1 0 0,0 0 1 0 0,0-1-1 0 0,-1 1-90 0 0,-15 4 288 0 0,-1 0 0 0 0,0-2 0 0 0,0 0 0 0 0,-8-1-288 0 0,-4 2 25 0 0,-53-1 101 0 0,25 0-52 0 0,18-4-431 0 0,31-3 14 0 0,9 3-5550 0 0,5-4-209 0 0</inkml:trace>
  <inkml:trace contextRef="#ctx0" brushRef="#br0" timeOffset="816.136">525 713 6912 0 0,'0'0'528'0'0,"0"0"-135"0"0,0 0 699 0 0,0 0 341 0 0,0 0 67 0 0,0 0-62 0 0,0 0-334 0 0,0 0-147 0 0,5 0 529 0 0,-2 0 2069 0 0,-3 0-3520 0 0,1 0 0 0 0,-1 0-1 0 0,0-1 1 0 0,1 1 0 0 0,-1 0 0 0 0,1 0-1 0 0,-1 0 1 0 0,1-1 0 0 0,-1 1 0 0 0,0 0 0 0 0,1-1-1 0 0,-1 1 1 0 0,1 0 0 0 0,-1-1 0 0 0,0 1-1 0 0,1 0 1 0 0,-1-1 0 0 0,0 1 0 0 0,0-1-1 0 0,1 1 1 0 0,-1-1 0 0 0,0 1 0 0 0,0 0 0 0 0,0-1-1 0 0,0 1 1 0 0,0-1 0 0 0,1 1 0 0 0,-1-1-1 0 0,0 1 1 0 0,0-1 0 0 0,0 0-35 0 0,0 0 43 0 0,0 0 0 0 0,0 0 0 0 0,0 0 1 0 0,0 1-1 0 0,1-1 0 0 0,-1 0 0 0 0,0 0 0 0 0,1 0 0 0 0,-1 0 0 0 0,1 0 0 0 0,-1 1 1 0 0,1-1-1 0 0,-1 0-43 0 0,1 0 24 0 0,-1 0 1 0 0,1 0-1 0 0,-1 1 1 0 0,1-1-1 0 0,-1 0 1 0 0,0 0-1 0 0,0 0 1 0 0,1 0-1 0 0,-1 0 0 0 0,0 0 1 0 0,0 0-1 0 0,0 0 1 0 0,0 0-1 0 0,0 0 1 0 0,0 0-1 0 0,0 0 1 0 0,0 0-1 0 0,-1 1 1 0 0,1-1-1 0 0,0 0 1 0 0,0 0-1 0 0,-1 0 1 0 0,1 0-1 0 0,-1 0-24 0 0,1 0 15 0 0,-1 0-1 0 0,1-1 1 0 0,-1 1 0 0 0,1 0-1 0 0,0 0 1 0 0,0 0-1 0 0,0 0 1 0 0,-1 0 0 0 0,1-1-1 0 0,0 1 1 0 0,1 0-1 0 0,-1 0-14 0 0,0 0 7 0 0,1-1 14 0 0,-1 0 0 0 0,1 0 0 0 0,-1 0 0 0 0,1-1-1 0 0,-1 1 1 0 0,0 0 0 0 0,1 0 0 0 0,-1 0 0 0 0,0-1 0 0 0,-1 1 0 0 0,1 0 0 0 0,0 0 0 0 0,-1-2-21 0 0,0-3 33 0 0,1 0-1 0 0,0 0 1 0 0,0-1-1 0 0,1 1 1 0 0,0 0-1 0 0,1-4-32 0 0,0-9 10 0 0,1 2 21 0 0,1 0-1 0 0,3-10-30 0 0,2-11-1 0 0,-5 26 1 0 0,0 0 0 0 0,1 1 0 0 0,5-12 0 0 0,7-18 0 0 0,-17 40 0 0 0,1-1-15 0 0,0 0 0 0 0,0 0 0 0 0,0 0 0 0 0,0 0 0 0 0,0 0 0 0 0,0 0 1 0 0,1 1-1 0 0,0-1 0 0 0,-1 0 0 0 0,1 1 0 0 0,0-1 0 0 0,0 1 0 0 0,0 0 0 0 0,1 0 0 0 0,-1-1 15 0 0,-1 3-12 0 0,-1 0-1 0 0,1 0 1 0 0,-1-1-1 0 0,1 1 1 0 0,-1 0-1 0 0,1 0 1 0 0,0 0-1 0 0,-1 0 0 0 0,1 0 1 0 0,-1 0-1 0 0,1 0 1 0 0,0 0-1 0 0,-1 0 1 0 0,1 0-1 0 0,-1 0 1 0 0,1 0-1 0 0,0 1 1 0 0,-1-1-1 0 0,1 0 1 0 0,-1 0-1 0 0,1 1 0 0 0,-1-1 1 0 0,1 0-1 0 0,-1 1 1 0 0,1-1-1 0 0,-1 0 1 0 0,1 1-1 0 0,-1-1 1 0 0,1 1-1 0 0,-1-1 1 0 0,0 1-1 0 0,1-1 13 0 0,13 21-226 0 0,-9-10 164 0 0,-1-5 33 0 0,-1 0-1 0 0,0 0 1 0 0,0 0 0 0 0,0 1 0 0 0,-1-1-1 0 0,1 7 30 0 0,7 17-7 0 0,-7-23 20 0 0,-1 1 0 0 0,0 0 0 0 0,0 0 0 0 0,-1 0 0 0 0,1 6-13 0 0,-2-5-13 0 0,2 0-1 0 0,-1 0 1 0 0,1 0 0 0 0,1 1 13 0 0,-1-4-25 0 0,-1 0-1 0 0,1 0 0 0 0,-1 0 1 0 0,-1 0-1 0 0,1 6 26 0 0,0-1 7 0 0,-1-8 4 0 0,1 1-1 0 0,0-1 1 0 0,1 1 0 0 0,-1-1-1 0 0,1 0 1 0 0,-1 1 0 0 0,1-1-1 0 0,0 0 1 0 0,2 2-11 0 0,6 13 45 0 0,-9-17-48 0 0,0 1-1 0 0,0-1 0 0 0,-1 1 1 0 0,1-1-1 0 0,0 0 0 0 0,0 1 1 0 0,1-1-1 0 0,-1 0 0 0 0,0 0 1 0 0,0 0-1 0 0,0 0 0 0 0,1 0 1 0 0,-1 0-1 0 0,1 0 0 0 0,-1 0 4 0 0,22 16 35 0 0,-22-16-25 0 0,0 0-1 0 0,0-1 1 0 0,0 1-1 0 0,0 0 1 0 0,0-1-1 0 0,0 1 1 0 0,0 0 0 0 0,0-1-1 0 0,0 1 1 0 0,0-1-1 0 0,0 0 1 0 0,0 1-1 0 0,1-1 1 0 0,-1 0-1 0 0,0 0 1 0 0,0 0-1 0 0,0 0 1 0 0,1 0-1 0 0,-1 0 1 0 0,0 0-1 0 0,0 0 1 0 0,1 0-10 0 0,0-1 26 0 0,0 0-1 0 0,0 1 1 0 0,0-1 0 0 0,0 0-1 0 0,0 0 1 0 0,0-1 0 0 0,-1 1 0 0 0,1 0-1 0 0,0-1 1 0 0,-1 1 0 0 0,1-1-1 0 0,0 0-25 0 0,1-1 52 0 0,0-1 0 0 0,-1 0 0 0 0,1 1-1 0 0,-1-1 1 0 0,0 0 0 0 0,0 0-1 0 0,0-1 1 0 0,0 1 0 0 0,-1 0 0 0 0,0-1-1 0 0,1 1 1 0 0,-2-1-52 0 0,16-61 392 0 0,-15 52-324 0 0,2 1-1 0 0,0 0 1 0 0,0 0 0 0 0,4-6-68 0 0,-6 15 15 0 0,-1 0 0 0 0,1 0 0 0 0,0 0 0 0 0,-1 0 0 0 0,0 0 1 0 0,0-2-16 0 0,0 3 13 0 0,0-1 1 0 0,0 1 0 0 0,1-1-1 0 0,-1 1 1 0 0,1-1 0 0 0,-1 1-1 0 0,2-2-13 0 0,-2 2 14 0 0,1-1-1 0 0,-1 0 1 0 0,1 0-1 0 0,-1 0 0 0 0,0 1 1 0 0,-1-1-1 0 0,1 0 1 0 0,0 0-1 0 0,-1 1 0 0 0,0-2-13 0 0,-2-16 42 0 0,1 19-42 0 0,2 2 0 0 0,0 0 0 0 0,0 0 0 0 0,0 0 0 0 0,0 0 0 0 0,-1 0 0 0 0,1 0 0 0 0,0-1 0 0 0,0 1 0 0 0,0 0 0 0 0,0 0 0 0 0,0 0 0 0 0,0 0 0 0 0,-1 0 0 0 0,1-1 0 0 0,0 1 0 0 0,0 0 0 0 0,0 0 0 0 0,0 0 0 0 0,0 0 0 0 0,0-1 0 0 0,0 1 0 0 0,0 0 0 0 0,0 0 0 0 0,0 0 0 0 0,0-1 0 0 0,0 1 0 0 0,0 0 0 0 0,0 0 0 0 0,0 0 0 0 0,0 0 0 0 0,0-1 0 0 0,0 1 0 0 0,0 0 0 0 0,1-4-20 0 0,0 3-77 0 0,-1 1-10 0 0,0 0 3 0 0,0 0-68 0 0,0 3-81 0 0,0 0 1 0 0,1 0-1 0 0,0-1 0 0 0,0 1 0 0 0,0 0 0 0 0,0 0 0 0 0,0 0 1 0 0,0-1-1 0 0,1 1 0 0 0,1 1 253 0 0,-2-1-522 0 0,1 0 0 0 0,0 0 1 0 0,-1-1-1 0 0,0 1 0 0 0,0 0 0 0 0,0 0 1 0 0,0 0-1 0 0,0 3 522 0 0,-1 8-2424 0 0,2 0-21 0 0</inkml:trace>
  <inkml:trace contextRef="#ctx0" brushRef="#br0" timeOffset="1132.044">1037 697 5064 0 0,'0'0'232'0'0,"0"1"-14"0"0,-1 0 245 0 0,-1-1 0 0 0,1 1 0 0 0,0 1-1 0 0,0-1 1 0 0,1 0 0 0 0,-1 0-1 0 0,0 0 1 0 0,0 0 0 0 0,1 1 0 0 0,-1-1-1 0 0,0 0 1 0 0,1 0 0 0 0,-1 1-1 0 0,1-1 1 0 0,0 1 0 0 0,-1-1-1 0 0,1 0 1 0 0,0 1 0 0 0,0-1 0 0 0,0 1-1 0 0,0-1 1 0 0,0 1 0 0 0,0-1-1 0 0,0 0 1 0 0,1 2-463 0 0,-2 11 568 0 0,1-11-481 0 0,-1-1 0 0 0,1 1-1 0 0,0 0 1 0 0,0-1 0 0 0,0 1 0 0 0,0 0 0 0 0,1-1-1 0 0,-1 1 1 0 0,1 0 0 0 0,-1-1 0 0 0,1 1-1 0 0,0-1 1 0 0,0 1 0 0 0,0-1 0 0 0,0 1 0 0 0,0-1-1 0 0,1 0 1 0 0,1 2-87 0 0,0 1 76 0 0,0 0-1 0 0,1-1 0 0 0,0 1 1 0 0,0-1-1 0 0,0 0 1 0 0,0 0-1 0 0,1-1 0 0 0,2 3-75 0 0,-3-4 38 0 0,-1 0 0 0 0,1 0 0 0 0,0 0 0 0 0,0-1-1 0 0,0 1 1 0 0,0-1 0 0 0,0 0 0 0 0,0 0 0 0 0,0 0 0 0 0,0-1-1 0 0,2 1-37 0 0,-1-1 83 0 0,1 0-1 0 0,0 0 1 0 0,-1-1-1 0 0,1 0 1 0 0,-1 0-1 0 0,1 0 1 0 0,-1 0-83 0 0,-1-1 107 0 0,-1 1 1 0 0,0 0 0 0 0,1-1-1 0 0,-1 1 1 0 0,0-1-1 0 0,0 0 1 0 0,1-1-108 0 0,-3 2 20 0 0,0 1 0 0 0,-1 0 1 0 0,1-1-1 0 0,-1 1 0 0 0,1-1 0 0 0,-1 1 1 0 0,0-1-1 0 0,1 1 0 0 0,-1-1 1 0 0,1 0-1 0 0,-1 1 0 0 0,0-1 0 0 0,1 1 1 0 0,-1-1-1 0 0,0 0 0 0 0,0 1 0 0 0,0-1 1 0 0,0 0-1 0 0,1 1 0 0 0,-1-1 0 0 0,0 0 1 0 0,0 1-1 0 0,0-1 0 0 0,0 0 0 0 0,0 0 1 0 0,-1 1-1 0 0,1-1 0 0 0,0 0 0 0 0,0 1 1 0 0,0-1-1 0 0,-1 1 0 0 0,1-1 1 0 0,0 0-1 0 0,0 1 0 0 0,-1-1 0 0 0,1 1 1 0 0,-1-1-1 0 0,1 0 0 0 0,0 1 0 0 0,-1-1 1 0 0,0 1-21 0 0,-7-15 234 0 0,7 13-218 0 0,1 1-1 0 0,-1-1 1 0 0,1 1-1 0 0,-1-1 1 0 0,0 1 0 0 0,0 0-1 0 0,0-1 1 0 0,0 1-1 0 0,0 0 1 0 0,0 0-1 0 0,0 0 1 0 0,0-1-1 0 0,0 1 1 0 0,0 1 0 0 0,-1-1-16 0 0,-8-5 18 0 0,7 5-28 0 0,-1 0 0 0 0,1-1 0 0 0,0 0 0 0 0,0 0 0 0 0,0 0 0 0 0,-2-2 10 0 0,2 2-88 0 0,0 0-1 0 0,-1 0 1 0 0,1 0-1 0 0,-1 0 0 0 0,0 1 1 0 0,0 0-1 0 0,1-1 1 0 0,-1 1-1 0 0,0 1 0 0 0,-2-1 89 0 0,-13-4-6493 0 0,9 0-155 0 0</inkml:trace>
  <inkml:trace contextRef="#ctx0" brushRef="#br0" timeOffset="1963.685">1807 37 10592 0 0,'0'0'818'0'0,"-10"-18"1396"0"0,6 16-2049 0 0,1 0-1 0 0,-1 0 1 0 0,0 0 0 0 0,0 0 0 0 0,0 0 0 0 0,0 1 0 0 0,0-1 0 0 0,0 1 0 0 0,0 0 0 0 0,0 0 0 0 0,-1 1 0 0 0,1 0 0 0 0,-3-1-165 0 0,-12 1 432 0 0,0 1 0 0 0,-12 2-432 0 0,1 0 70 0 0,-5 1 49 0 0,-18 4-119 0 0,17-1 18 0 0,-1-4-7 0 0,35-3 42 0 0,0 2 11 0 0,1-1 3 0 0,1-1 10 0 0,-7 6 174 0 0,6-5-205 0 0,0 1 0 0 0,0-1-1 0 0,0 1 1 0 0,0 0 0 0 0,0 0-1 0 0,0-1 1 0 0,1 1 0 0 0,-1 0-1 0 0,1 0 1 0 0,-1 0 0 0 0,1 0 0 0 0,-1 0-1 0 0,1 0 1 0 0,0 0 0 0 0,0 0-1 0 0,0 1-45 0 0,5 38 144 0 0,-3-21-134 0 0,9 144 94 0 0,-9-71 156 0 0,1 7-5 0 0,0-63 220 0 0,-2 0-1 0 0,-3 34-474 0 0,-3-12 136 0 0,1 5 96 0 0,-13 62-232 0 0,-6-31 192 0 0,8-54 67 0 0,12-33-126 0 0,-1 0 0 0 0,1 0 1 0 0,1 1-1 0 0,0-1 1 0 0,0 0-1 0 0,0 1 0 0 0,1 2-133 0 0,5 6 480 0 0,-1-11-480 0 0,0-3 55 0 0,0 1-1 0 0,0-1 0 0 0,0 0 0 0 0,0 0 1 0 0,1 0-1 0 0,-1-1 0 0 0,1 1 0 0 0,0-1 1 0 0,0 0-1 0 0,-1 0 0 0 0,1 0 0 0 0,1 0 0 0 0,1 0-54 0 0,3 0 99 0 0,0-1-1 0 0,-1 1 1 0 0,1-2-1 0 0,0 1 1 0 0,4-1-99 0 0,146-9-1728 0 0,-139 9-119 0 0,1-2-88 0 0</inkml:trace>
  <inkml:trace contextRef="#ctx0" brushRef="#br0" timeOffset="2426.686">2082 475 13016 0 0,'0'0'596'0'0,"0"0"-14"0"0,0 0-347 0 0,0 0-71 0 0,0 2 11 0 0,-2 28 3820 0 0,-4 25-3995 0 0,1-7 1122 0 0,1-17-733 0 0,-1 13-93 0 0,4-17-202 0 0,0-19-123 0 0,1-1-1 0 0,0 1 1 0 0,0-1-1 0 0,1 0 1 0 0,0 1-1 0 0,0-1 1 0 0,1 2 29 0 0,-2 1-5588 0 0,0-10 3470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18:47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6448 0 0,'0'0'141'0'0,"0"0"23"0"0,0 0 13 0 0,8-4 469 0 0,37-1 1890 0 0,-3 3-1672 0 0,-18 1-608 0 0,75-1 1023 0 0,-36 0 1610 0 0,40-5-2889 0 0,-8 0 1880 0 0,-59 5-1785 0 0,157 0-95 0 0,-121 2 0 0 0,54-3 2048 0 0,20-8-2048 0 0,-31 3 976 0 0,-10 2-160 0 0,-104 6-688 0 0,-1 0-40 0 0,0 0-168 0 0,7 2-94 0 0,-5-1-4874 0 0,-2-1-985 0 0</inkml:trace>
  <inkml:trace contextRef="#ctx0" brushRef="#br0" timeOffset="2241.584">942 123 10136 0 0,'0'0'230'0'0,"0"0"30"0"0,0 0 19 0 0,1-1-40 0 0,4-2-191 0 0,1 0 167 0 0,0 1 1 0 0,0-1-1 0 0,0 1 1 0 0,1 0 0 0 0,-1 0-1 0 0,1 1 1 0 0,-1 0 0 0 0,1 0-1 0 0,-1 1 1 0 0,1-1-1 0 0,0 1 1 0 0,-1 1 0 0 0,1-1-1 0 0,1 1-215 0 0,-4 0 289 0 0,5 0-130 0 0,-1-1 0 0 0,0 2-1 0 0,0-1 1 0 0,1 1 0 0 0,-1 1 0 0 0,-1-1 0 0 0,1 1 0 0 0,7 4-159 0 0,28 13 1589 0 0,-34-15-1574 0 0,-6-4-15 0 0,-1 0 0 0 0,1 1 0 0 0,-1-1 1 0 0,0 1-1 0 0,0-1 0 0 0,1 1 0 0 0,-1 0 0 0 0,0 0 0 0 0,0 0 0 0 0,0 2 0 0 0,4 4 0 0 0,-1 0 0 0 0,-1 0 0 0 0,0 1 0 0 0,0 0 0 0 0,0 0 0 0 0,-1 0 0 0 0,-1 0 0 0 0,1 1 0 0 0,-2-1 0 0 0,2 8 0 0 0,-3-14 0 0 0,0-1 0 0 0,0-1 0 0 0,1 1 0 0 0,-1 0 0 0 0,1 0 0 0 0,-1-1 0 0 0,1 1 0 0 0,-1 0 0 0 0,1-1 0 0 0,0 1 0 0 0,0-1 0 0 0,0 1 0 0 0,0 0 0 0 0,0-1 0 0 0,0-1 0 0 0,-1 0 0 0 0,1 1 0 0 0,-1-1 0 0 0,1 0 0 0 0,0 1 0 0 0,-1-1 0 0 0,1 0 0 0 0,0 0 0 0 0,-1 1 0 0 0,1-1 0 0 0,0 0 0 0 0,0 0 0 0 0,-1 0 0 0 0,1 0 0 0 0,0 0 0 0 0,-1 0 0 0 0,1 0 0 0 0,0 0 0 0 0,0 0 0 0 0,-1-1 0 0 0,1 1 0 0 0,0 0 0 0 0,-1 0 0 0 0,1 0 0 0 0,0-1 0 0 0,-1 1 0 0 0,1 0 0 0 0,-1-1 0 0 0,1 1 0 0 0,0-1 0 0 0,7-2 0 0 0,-1 0 0 0 0,0 0 0 0 0,0-1 0 0 0,2-1 0 0 0,-5 2 0 0 0,0 0 0 0 0,0 1 0 0 0,1 0 0 0 0,-1 0 0 0 0,1 0 0 0 0,-1 0 0 0 0,1 1 0 0 0,-1 0 0 0 0,1 0 0 0 0,0 0 0 0 0,0 0 0 0 0,0 1 0 0 0,-3 0 0 0 0,-1 1 0 0 0,1-1 0 0 0,0 0 0 0 0,0 1 0 0 0,0 0 0 0 0,0-1 0 0 0,0 1 0 0 0,-1 0 0 0 0,1 0 0 0 0,0 0 0 0 0,-1 0 0 0 0,2 1 0 0 0,19 17 0 0 0,-15-12 0 0 0,15 14 0 0 0,10 15 0 0 0,-6-7 0 0 0,-18-22 280 0 0,0-1 0 0 0,0 0-1 0 0,1 0 1 0 0,-1-1-1 0 0,1 0 1 0 0,1 0 0 0 0,-1-1-1 0 0,8 2-279 0 0,-2 0-189 0 0,-7-3 189 0 0,1 1 0 0 0,-1-2 0 0 0,1 1 0 0 0,0-1 0 0 0,0-1 0 0 0,1 0 0 0 0,-8 0 0 0 0,1-1 0 0 0,-1 1 0 0 0,1 0 0 0 0,-1 0 0 0 0,0 0 0 0 0,1 0 0 0 0,-1 0 0 0 0,0 1 0 0 0,1 0 0 0 0,14 7 0 0 0,-6-5 0 0 0,0 0 0 0 0,0 1 0 0 0,-1 1 0 0 0,9 5 0 0 0,-17-9-241 0 0,-3-2 545 0 0,21 10-2698 0 0,-15-8 1805 0 0,-3-8-4378 0 0,1-2-1 0 0</inkml:trace>
  <inkml:trace contextRef="#ctx0" brushRef="#br0" timeOffset="2561.344">1807 356 11976 0 0,'0'0'266'0'0,"0"0"44"0"0,0 0 15 0 0,0 0-26 0 0,0 16 249 0 0,0-4-67 0 0,1-1 0 0 0,1 1 1 0 0,0 0-1 0 0,1 1-481 0 0,1 4 1118 0 0,18 44-510 0 0,-20-51-608 0 0,-2-6 0 0 0,-2 4 0 0 0,1-6 0 0 0,1 0 0 0 0,-1-1 0 0 0,1 1 0 0 0,-1 0 0 0 0,0-1 0 0 0,0 1 0 0 0,0-1 0 0 0,0 0 0 0 0,0 1 0 0 0,0-1 0 0 0,0 0 0 0 0,0 1 0 0 0,-1-1 0 0 0,1 0 0 0 0,0 0 0 0 0,-1 0 0 0 0,1 0 0 0 0,-1 0 0 0 0,0 0 0 0 0,-3 1 0 0 0,1 0 0 0 0,-1-1 0 0 0,1 0 0 0 0,-1 0 0 0 0,-2 1 0 0 0,3-2 0 0 0,-11 2 0 0 0,0-1 0 0 0,0 0 0 0 0,-2-2 0 0 0,3 1 0 0 0,-8 1-1 0 0,15 0-25 0 0,-1 0-1 0 0,1-1 1 0 0,0-1 0 0 0,-1 1-1 0 0,-1-1 27 0 0,-9-2-2660 0 0,17 3 1638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36:04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16527 0 0,'0'0'374'0'0,"0"0"54"0"0,0 0 22 0 0,0 0-44 0 0,6-1-248 0 0,33-4 581 0 0,0 2 0 0 0,-1 2-1 0 0,1 1 1 0 0,2 3-739 0 0,-33-3-208 0 0,1 2 1 0 0,-1-1-1 0 0,0 1 0 0 0,0 0 0 0 0,8 3 208 0 0,-16-5-137 0 0,0 0-1 0 0,0 0 1 0 0,1 0-1 0 0,-1 1 1 0 0,0-1-1 0 0,1 0 1 0 0,-1 0-1 0 0,0 0 1 0 0,0 0-1 0 0,1 0 1 0 0,-1 0-1 0 0,0 1 1 0 0,0-1-1 0 0,1 0 1 0 0,-1 0-1 0 0,0 0 0 0 0,0 1 1 0 0,0-1-1 0 0,1 0 1 0 0,-1 0-1 0 0,0 1 1 0 0,0-1-1 0 0,0 0 1 0 0,0 0-1 0 0,0 1 1 0 0,0-1-1 0 0,0 0 1 0 0,1 1-1 0 0,-1-1 1 0 0,0 0-1 0 0,0 0 1 0 0,0 1-1 0 0,0-1 1 0 0,0 0-1 0 0,0 1 138 0 0,-8 7-1513 0 0,6-6 733 0 0,-7 7-4189 0 0</inkml:trace>
  <inkml:trace contextRef="#ctx0" brushRef="#br0" timeOffset="323.242">106 94 8952 0 0,'-35'14'838'0'0,"5"-3"594"0"0,27-9-954 0 0,-3 1 5098 0 0,12-1-1030 0 0,3 0-5762 0 0,5 0 1350 0 0,-1 0 0 0 0,1-1 0 0 0,12-1-134 0 0,7 0 7 0 0,-8 0 73 0 0,22-2-80 0 0,11-1-2198 0 0,-27 3-76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36:03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63 261 3224 0 0,'0'0'477'0'0,"0"0"797"0"0,-6 15 4347 0 0,5-13-5483 0 0,0 1 1 0 0,1-1-1 0 0,-1 1 1 0 0,1 0-1 0 0,0-1 1 0 0,0 1 0 0 0,0-1-1 0 0,0 1 1 0 0,0-1-1 0 0,1 1 1 0 0,-1 0-1 0 0,1-1 1 0 0,0 3-139 0 0,3 18 1123 0 0,-4-22-1056 0 0,-1 0 0 0 0,1 0 1 0 0,0 0-1 0 0,-1 0 0 0 0,1 0 1 0 0,0 0-1 0 0,-1 0 0 0 0,1 0 1 0 0,-1 0-1 0 0,1-1 0 0 0,-1 1 1 0 0,0 0-1 0 0,1 0 0 0 0,-1-1 1 0 0,0 1-1 0 0,0 0 1 0 0,1-1-1 0 0,-1 1 0 0 0,0-1 1 0 0,0 1-68 0 0,-1 0 96 0 0,1 0-1 0 0,0 0 1 0 0,-1 1 0 0 0,1-1 0 0 0,0 0 0 0 0,0 0 0 0 0,0 1 0 0 0,0-1 0 0 0,0 1 0 0 0,-1 0-96 0 0,0 3 183 0 0,1 0 0 0 0,-1 1 1 0 0,1-1-1 0 0,0 0 0 0 0,0 6-183 0 0,-3 14 393 0 0,1 16 2362 0 0,12-58-1942 0 0,7-33-181 0 0,-2-28-526 0 0,3 1-1 0 0,15-37-105 0 0,-27 97 47 0 0,-2 5-33 0 0,1 1 0 0 0,1-1 0 0 0,0 1 0 0 0,0 0 0 0 0,5-6-14 0 0,-10 16 0 0 0,1 0 0 0 0,0 0 0 0 0,-1 1 0 0 0,1-1 0 0 0,0 0 0 0 0,-1 1 0 0 0,1-1 0 0 0,0 0 0 0 0,0 1 0 0 0,0-1 0 0 0,-1 1 0 0 0,1-1 0 0 0,0 1 0 0 0,0-1 0 0 0,0 1 0 0 0,0 0 0 0 0,0-1 0 0 0,0 1 0 0 0,0 0 0 0 0,0 0 0 0 0,0 0 0 0 0,0 0 0 0 0,0 0 0 0 0,0 0 0 0 0,0 0 0 0 0,0 0 0 0 0,0 0 0 0 0,0 0 0 0 0,0 1 0 0 0,0-1 0 0 0,0 0 0 0 0,0 1 0 0 0,0-1 0 0 0,0 0 0 0 0,5 5-23 0 0,-1-1 0 0 0,1 1 0 0 0,-1-1 0 0 0,0 1 0 0 0,0 1 0 0 0,-1-1 0 0 0,3 5 23 0 0,27 45-105 0 0,-8-12 99 0 0,5 7-76 0 0,19 44 82 0 0,-37-63 11 0 0,-9-21-11 0 0,0 0 0 0 0,1 0-1 0 0,2 3 1 0 0,-2-6 19 0 0,-1 0 0 0 0,-1-1 0 0 0,0 1 0 0 0,0 1 0 0 0,0-1 0 0 0,-1 0 0 0 0,0 1 0 0 0,0-1 0 0 0,-1 1 0 0 0,1 1-19 0 0,-2-6 10 0 0,0-3-7 0 0,1 1 1 0 0,-1-1 0 0 0,0 1 0 0 0,0 0-1 0 0,0-1 1 0 0,0 1 0 0 0,0 0-1 0 0,-1-1 1 0 0,1 1 0 0 0,0 0 0 0 0,0-1-1 0 0,0 1 1 0 0,0-1 0 0 0,-1 1 0 0 0,1-1-1 0 0,0 1 1 0 0,-1 0 0 0 0,1-1-1 0 0,0 1 1 0 0,-1-1 0 0 0,1 1 0 0 0,-1-1-4 0 0,0 2 18 0 0,0 0 1 0 0,0 0-1 0 0,0-1 1 0 0,-1 1-1 0 0,1 0 1 0 0,-1-1-1 0 0,1 1 1 0 0,-1-1-1 0 0,0 1 0 0 0,1-1 1 0 0,-1 0-1 0 0,0 0 1 0 0,0 0-1 0 0,0 0 1 0 0,0 0-1 0 0,0 0 1 0 0,0-1-1 0 0,0 1 1 0 0,0-1-1 0 0,0 1 1 0 0,-1-1-19 0 0,-6 1 95 0 0,-1 0 0 0 0,1-1 0 0 0,0 0 0 0 0,-5-1-95 0 0,-9 0 136 0 0,-15-1 471 0 0,-37-7-607 0 0,72 9 15 0 0,-49-6 104 0 0,26 4-58 0 0,1-1-1 0 0,-21-6-60 0 0,43 8-12 0 0,-14-1 20 0 0,-3 3-148 0 0,19-1-298 0 0,1 0-102 0 0,0 0-18 0 0,12 2-1711 0 0,1 1 402 0 0,0-3-68 0 0</inkml:trace>
  <inkml:trace contextRef="#ctx0" brushRef="#br0" timeOffset="605.864">578 464 2304 0 0,'0'0'101'0'0,"0"0"435"0"0,5 8 5611 0 0,-3-5 437 0 0,6 4-5664 0 0,-4-4-544 0 0,0 1 0 0 0,-1-1 0 0 0,1-1 0 0 0,1 1 0 0 0,1 1-376 0 0,-5-4 59 0 0,1 1 1 0 0,-1 0-1 0 0,1-1 0 0 0,-1 1 0 0 0,1-1 0 0 0,0 0 1 0 0,-1 1-1 0 0,1-1 0 0 0,0 0 0 0 0,-1 0 1 0 0,1 0-1 0 0,0 0 0 0 0,-1-1 0 0 0,1 1 0 0 0,0 0 1 0 0,-1-1-1 0 0,1 1 0 0 0,0-1-59 0 0,2 0 77 0 0,-1-1-1 0 0,0 1 0 0 0,-1-1 1 0 0,1 0-1 0 0,0 0 1 0 0,0 0-1 0 0,-1 0 1 0 0,1-1-1 0 0,-1 1 1 0 0,0 0-1 0 0,0-1 1 0 0,0 0-1 0 0,0 1 0 0 0,1-3-76 0 0,3-6 163 0 0,-1 1-1 0 0,-1-1 0 0 0,3-8-162 0 0,-3 6 88 0 0,8-34 87 0 0,-8 25-116 0 0,24-130 349 0 0,-23 126-478 0 0,-4 19 60 0 0,0 0 1 0 0,0 1 0 0 0,1-1-1 0 0,0 0 1 0 0,0 1-1 0 0,0-1 1 0 0,1 1-1 0 0,3-6 10 0 0,-3 8 9 0 0,-3 3-4 0 0,0 1 0 0 0,0-1 0 0 0,0 1 0 0 0,1-1 0 0 0,-1 1 1 0 0,0 0-1 0 0,1-1 0 0 0,-1 1 0 0 0,0-1 0 0 0,1 1 0 0 0,-1-1 1 0 0,0 1-1 0 0,1 0 0 0 0,-1-1 0 0 0,1 1 0 0 0,-1 0 0 0 0,1 0 1 0 0,-1-1-1 0 0,1 1 0 0 0,-1 0 0 0 0,1 0 0 0 0,-1 0 0 0 0,1-1 1 0 0,-1 1-1 0 0,1 0 0 0 0,0 0 0 0 0,-1 0 0 0 0,1 0 0 0 0,-1 0 1 0 0,1 0-1 0 0,-1 0 0 0 0,1 0 0 0 0,-1 1 0 0 0,1-1 0 0 0,-1 0 1 0 0,1 0-1 0 0,-1 0 0 0 0,1 0 0 0 0,-1 1 0 0 0,1-1 0 0 0,-1 0 1 0 0,1 1-6 0 0,3 1-58 0 0,0-1 0 0 0,0 1 1 0 0,-1 1-1 0 0,1-1 0 0 0,-1 0 1 0 0,0 1-1 0 0,1 0 0 0 0,-1 0 1 0 0,0 0-1 0 0,-1 0 0 0 0,1 0 1 0 0,1 3 57 0 0,6 8-84 0 0,-2 1 0 0 0,5 10 84 0 0,-3-5 2 0 0,24 49-2 0 0,9 16 0 0 0,-39-78 30 0 0,1 0 0 0 0,-1 0 0 0 0,1-1-1 0 0,0 1 1 0 0,1-1 0 0 0,2 2-30 0 0,-7-8 92 0 0,-1 0-11 0 0,0-1 27 0 0,6-13 305 0 0,3-10 240 0 0,-8 12-458 0 0,1 2-4 0 0,-1 0 0 0 0,0 0 0 0 0,-1 0 1 0 0,-1-7-192 0 0,-5-87 336 0 0,3 31-234 0 0,3 18 28 0 0,-1 49-118 0 0,1 0 0 0 0,0 0 1 0 0,0 0-1 0 0,1 0 1 0 0,0 0-1 0 0,0-1-12 0 0,2 0-16 0 0,-3 5-61 0 0,0 2 69 0 0,0 0 1 0 0,1 0-1 0 0,-1 0 1 0 0,0 0-1 0 0,0-1 0 0 0,0 1 1 0 0,1 0-1 0 0,-1 0 1 0 0,0 0-1 0 0,0 0 0 0 0,0 0 1 0 0,1-1-1 0 0,-1 1 1 0 0,0 0-1 0 0,0 0 0 0 0,1 0 1 0 0,-1 0-1 0 0,0 0 1 0 0,0 0-1 0 0,1 0 0 0 0,-1 0 1 0 0,0 0-1 0 0,0 0 1 0 0,1 0-1 0 0,-1 0 0 0 0,0 0 1 0 0,0 0-1 0 0,1 0 0 0 0,-1 1 1 0 0,0-1-1 0 0,0 0 1 0 0,1 0-1 0 0,-1 0 0 0 0,0 0 1 0 0,0 0-1 0 0,0 0 1 0 0,1 1-1 0 0,-1-1 8 0 0,10 4-676 0 0,-5-1-64 0 0,-1 0 1 0 0,0 1-1 0 0,0-1 1 0 0,-1 1-1 0 0,1 0 0 0 0,2 3 740 0 0,-2 1-1976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36:10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64 2760 0 0,'0'0'207'0'0,"-3"0"33"0"0,3 0 785 0 0,0 0 333 0 0,0 0 61 0 0,0 0-127 0 0,0 0-581 0 0,0 0-257 0 0,0 0-50 0 0,0 0-12 0 0,0 0-8 0 0,0 0-6 0 0,0 0-2 0 0,0 0-26 0 0,0 0-104 0 0,0 0-44 0 0,0 0-8 0 0,2 0 15 0 0,106 3 2491 0 0,-66-4-2365 0 0,-14 0 25 0 0,23 3-360 0 0,8 0 306 0 0,22-2-306 0 0,29 0 100 0 0,-8 3-36 0 0,-26-5-11 0 0,101 5-53 0 0,131 0 0 0 0,-185-4 0 0 0,163-7 64 0 0,-125 3 0 0 0,22-1 54 0 0,-21 3-36 0 0,22-3-90 0 0,-79 1 8 0 0,12 5 0 0 0,-70 0 0 0 0,122 3-261 0 0,-113-2 171 0 0,25-1-30 0 0,3-4 120 0 0,68-1-1 0 0,-37 1 1 0 0,-95 3-11 0 0,-11 0-2 0 0,0 0 0 0 0,0 1 0 0 0,1 0 0 0 0,-1 1 13 0 0,26 2 0 0 0,0-2 0 0 0,27-3 0 0 0,4 0-1 0 0,20-2 2 0 0,-52 2-1 0 0,1 0-1 0 0,27 4 1 0 0,-38-1 0 0 0,0-1 0 0 0,3-1 0 0 0,-2 0 1 0 0,21 2-1 0 0,66 2 0 0 0,-92-3 0 0 0,261-13 0 0 0,-246 9 0 0 0,1 1 0 0 0,11 1 0 0 0,15 0 0 0 0,-28 0-1 0 0,27 2 1 0 0,-31 2-1172 0 0,0-2-1 0 0,6-2 1173 0 0,-24 0-1334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36:13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11 6912 0 0,'0'0'528'0'0,"-16"-6"990"0"0,-21 1 3305 0 0,35 5-4818 0 0,0 0 0 0 0,1 0 0 0 0,-1 0-1 0 0,1 0 1 0 0,-1 0 0 0 0,0 1 0 0 0,1-1 0 0 0,-1 0 0 0 0,1 1 0 0 0,-2 0-5 0 0,-12 2 56 0 0,9-3 151 0 0,-1 1 0 0 0,0 0 0 0 0,0 0 0 0 0,0 1 0 0 0,1 0 0 0 0,-1 0 0 0 0,1 1 0 0 0,-1 0 0 0 0,1 0 0 0 0,0 0 0 0 0,0 1 0 0 0,0 0 0 0 0,1 0-1 0 0,-5 4-206 0 0,10-8 5 0 0,-1 1 0 0 0,1-1 0 0 0,0 0 0 0 0,-1 0 0 0 0,1 0 0 0 0,0 1-1 0 0,0-1 1 0 0,0 0 0 0 0,-1 0 0 0 0,1 1 0 0 0,0-1 0 0 0,0 0 0 0 0,0 1-1 0 0,-1-1 1 0 0,1 0 0 0 0,0 1 0 0 0,0-1 0 0 0,0 0 0 0 0,0 1-1 0 0,0-1 1 0 0,0 0 0 0 0,0 1 0 0 0,0-1 0 0 0,0 0 0 0 0,0 1 0 0 0,0-1-1 0 0,0 0 1 0 0,0 1 0 0 0,0-1 0 0 0,0 1 0 0 0,0-1 0 0 0,0 0-1 0 0,0 0 1 0 0,1 1 0 0 0,-1-1 0 0 0,0 0 0 0 0,0 1 0 0 0,0-1 0 0 0,1 0-1 0 0,-1 1 1 0 0,0-1 0 0 0,0 0 0 0 0,1 0 0 0 0,-1 1-5 0 0,8 18 11 0 0,-8-17-11 0 0,1 1 0 0 0,0 0 0 0 0,0 0 0 0 0,1-1 0 0 0,-1 1 0 0 0,0-1 0 0 0,1 1 0 0 0,0-1 0 0 0,-1 0 0 0 0,1 1 0 0 0,0-1 0 0 0,0 0-1 0 0,0 0 1 0 0,2 0 0 0 0,39 28-47 0 0,-27-20 44 0 0,0 0-1 0 0,-1 1 1 0 0,-1 1 0 0 0,1 1-1 0 0,2 4 4 0 0,-1 0-67 0 0,-8-8 204 0 0,0 0 1 0 0,0 1-1 0 0,-1 0 0 0 0,0 0 0 0 0,3 7-137 0 0,-8-14 71 0 0,-1 0-1 0 0,0 0 1 0 0,1 0-1 0 0,-2 0 1 0 0,1 1-1 0 0,0-1 1 0 0,0 0 0 0 0,-1 1-1 0 0,0-1 1 0 0,0 0-1 0 0,0 1 1 0 0,0-1-1 0 0,0 0 1 0 0,-1 1-1 0 0,1-1 1 0 0,-1 0-1 0 0,0 1 1 0 0,0-1-1 0 0,0 0 1 0 0,-1 0 0 0 0,1 0-1 0 0,-2 2-70 0 0,1-1 134 0 0,-1-1 0 0 0,0 1 0 0 0,0-1 0 0 0,0 0 0 0 0,0 0 0 0 0,0 0 0 0 0,-1 0-1 0 0,0 0 1 0 0,0 0-134 0 0,-38 20 417 0 0,36-19-342 0 0,-5 1 38 0 0,-1-1-1 0 0,1 0 0 0 0,-1-1 1 0 0,-7 2-113 0 0,-44-2 778 0 0,57-2-777 0 0,0-1-1 0 0,0 0 0 0 0,0 0 0 0 0,-1 0 1 0 0,1-1-1 0 0,0 0 0 0 0,0 0 1 0 0,-3-1-1 0 0,5 1 1 0 0,1 0 0 0 0,0 0 0 0 0,-1-1 0 0 0,1 1 1 0 0,0-1-1 0 0,0 1 0 0 0,0-1 0 0 0,0 0 0 0 0,0 0 0 0 0,0 0 1 0 0,1-1-1 0 0,-1 1 0 0 0,1-1 0 0 0,-1 1 0 0 0,0-3-1 0 0,2 4-170 0 0,0 0 0 0 0,1-1-1 0 0,-1 1 1 0 0,0 0-1 0 0,1-1 1 0 0,0 1 0 0 0,-1-1-1 0 0,1 1 1 0 0,0-1-1 0 0,-1 1 1 0 0,1-1 0 0 0,0 1-1 0 0,0-1 1 0 0,0 1-1 0 0,1-1 1 0 0,-1 1 0 0 0,0 0-1 0 0,0-1 1 0 0,1 1-1 0 0,0-2 171 0 0,2-5-2228 0 0</inkml:trace>
  <inkml:trace contextRef="#ctx0" brushRef="#br0" timeOffset="532.291">615 272 12032 0 0,'0'0'553'0'0,"0"0"-16"0"0,-11 3-323 0 0,-1 2 444 0 0,-1 0 1 0 0,0 0-1 0 0,1 2 0 0 0,-7 4-658 0 0,5-3 540 0 0,10-5-341 0 0,-1 0 1 0 0,1 0 0 0 0,0 1-1 0 0,-1 0 1 0 0,-1 2-200 0 0,5-5 58 0 0,-1 1 0 0 0,1 0 0 0 0,-1-1 0 0 0,1 1 0 0 0,0 0 0 0 0,0 0 0 0 0,0 0 0 0 0,0 0 0 0 0,0 0 0 0 0,0 0 0 0 0,0 0 0 0 0,1 0 0 0 0,-1 0 0 0 0,0 2-58 0 0,2-3 11 0 0,-1 0-1 0 0,0 0 1 0 0,1 0-1 0 0,-1 0 0 0 0,1 0 1 0 0,-1 0-1 0 0,1 0 0 0 0,0 0 1 0 0,-1 0-1 0 0,1 0 0 0 0,0 0 1 0 0,0 0-1 0 0,-1 0 1 0 0,1 0-1 0 0,0-1 0 0 0,0 1 1 0 0,0 0-1 0 0,0-1 0 0 0,0 1 1 0 0,0-1-1 0 0,0 1 0 0 0,0-1 1 0 0,1 1-1 0 0,-1-1 1 0 0,1 0-11 0 0,2 2-1 0 0,0-1 1 0 0,0 0 0 0 0,1 0 0 0 0,-1 0 0 0 0,1-1 0 0 0,1 1 0 0 0,2-2 40 0 0,1 1 1 0 0,-1-2-1 0 0,1 1 0 0 0,-1-1 1 0 0,0 0-1 0 0,1-1 0 0 0,-1 0 1 0 0,0 0-1 0 0,-1-1 0 0 0,1 0 1 0 0,-1 0-1 0 0,1-1 0 0 0,-2 0 1 0 0,1 0-1 0 0,0-1 0 0 0,1-1-40 0 0,-4 3 46 0 0,0 1 0 0 0,-1-1-1 0 0,1 0 1 0 0,-1-1-1 0 0,1 1 1 0 0,-1 0-1 0 0,-1-1 1 0 0,1 0 0 0 0,-1 1-1 0 0,1-1 1 0 0,-1 0-1 0 0,-1 0 1 0 0,1-1-1 0 0,-1 1 1 0 0,0 0-1 0 0,0 0 1 0 0,0-1-46 0 0,-1 5 14 0 0,0-1 1 0 0,-1 0-1 0 0,1 0 0 0 0,0 1 1 0 0,-1-1-1 0 0,1 0 0 0 0,-1 1 1 0 0,0-1-1 0 0,0 1 0 0 0,1-1 1 0 0,-1 1-1 0 0,0-1 0 0 0,0 1 1 0 0,0-1-1 0 0,-1 1 0 0 0,1 0 1 0 0,0 0-1 0 0,0 0 0 0 0,-1-1 1 0 0,1 1-1 0 0,-1 0 0 0 0,0 0-14 0 0,-2-1-1 0 0,1 0 0 0 0,-1 0 0 0 0,1 1 1 0 0,-1 0-1 0 0,0-1 0 0 0,0 1 0 0 0,0 0 0 0 0,0 1 0 0 0,-1-1 1 0 0,-2 0-195 0 0,-1 1 0 0 0,1 0 0 0 0,-1 0 1 0 0,-6 2 194 0 0,10-1-754 0 0,0 0 0 0 0,-1 0 0 0 0,1 0 1 0 0,0 1-1 0 0,-2 1 754 0 0,-4 0-5853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36:15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0 12496 0 0,'0'0'281'0'0,"0"0"40"0"0,0 0 22 0 0,0 0-39 0 0,-13 3-185 0 0,9-1-37 0 0,0-1 1 0 0,0 2 0 0 0,1-1 0 0 0,-1 0 0 0 0,0 1 0 0 0,1-1 0 0 0,0 1 0 0 0,0 0 0 0 0,-1 0 0 0 0,1 1-83 0 0,-20 16 620 0 0,18-17-528 0 0,0 1 0 0 0,1-1 0 0 0,-1 1 0 0 0,1 0 0 0 0,0 0 0 0 0,0 1 0 0 0,1-1 1 0 0,-1 1-1 0 0,1 0 0 0 0,0 0 0 0 0,0 0 0 0 0,1 0 0 0 0,-1 1 0 0 0,1-1 0 0 0,-1 5-92 0 0,0-1 90 0 0,-1 0 0 0 0,0 0-1 0 0,-1 0 1 0 0,0-1 0 0 0,-3 4-90 0 0,-10 18 312 0 0,18-29-306 0 0,-27 56 743 0 0,24-50-614 0 0,1 0-1 0 0,0 1 1 0 0,1-1-1 0 0,-1 0 1 0 0,1 1-1 0 0,0-1 0 0 0,1 3-134 0 0,0-5 46 0 0,1-1 0 0 0,0 1 0 0 0,0 0-1 0 0,0 0 1 0 0,0-1 0 0 0,1 1-1 0 0,0-1 1 0 0,0 1 0 0 0,0-1-1 0 0,0 0 1 0 0,1 0 0 0 0,0 0 0 0 0,0 0-1 0 0,0 0 1 0 0,0-1 0 0 0,0 1-1 0 0,1-1 1 0 0,1 1-46 0 0,10 13 116 0 0,-13-15-97 0 0,0 1 0 0 0,0 0-1 0 0,1-1 1 0 0,-1 1 0 0 0,1-1-1 0 0,-1 0 1 0 0,2 1-19 0 0,15 9 57 0 0,15 10 70 0 0,19 7 33 0 0,-44-24-174 0 0,-1 0 1 0 0,0 1-1 0 0,0 0 1 0 0,4 4 13 0 0,6 4-464 0 0,10 14-5531 0 0,-22-23 623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36:16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7368 0 0,'0'0'568'0'0,"0"0"-172"0"0,0 0 666 0 0,0 0 328 0 0,0 0 67 0 0,2 1-200 0 0,5 4-1165 0 0,0 0 0 0 0,-1 0-1 0 0,1 1 1 0 0,-1-1 0 0 0,0 1 0 0 0,0 1-1 0 0,-1-1 1 0 0,0 1 0 0 0,0 0-1 0 0,2 4-91 0 0,9 17 756 0 0,-2 1 0 0 0,2 6-756 0 0,-8-18 169 0 0,-3-5-20 0 0,0 0 0 0 0,0 0 0 0 0,-2 0 0 0 0,1 1 0 0 0,-1-1 0 0 0,-1 1 1 0 0,0-1-1 0 0,-1 4-149 0 0,-1-15 45 0 0,0 0 0 0 0,0 1 0 0 0,0-1 0 0 0,0 0 0 0 0,0 0 0 0 0,0 0 0 0 0,0 0 0 0 0,-1 0 0 0 0,1 1 1 0 0,-1-1-1 0 0,1 0 0 0 0,0 0 0 0 0,-1 0 0 0 0,0 0 0 0 0,1 0 0 0 0,-1 0 0 0 0,0 0 0 0 0,1 0 0 0 0,-1-1 0 0 0,0 1 0 0 0,0 0 0 0 0,0 0 0 0 0,0 0 1 0 0,0-1-1 0 0,0 1 0 0 0,0-1 0 0 0,0 1 0 0 0,0-1 0 0 0,0 1 0 0 0,0-1 0 0 0,0 1 0 0 0,0-1 0 0 0,0 0 0 0 0,0 0 0 0 0,-1 1 0 0 0,1-1-45 0 0,-1 0 66 0 0,-1 0 0 0 0,1 0 0 0 0,0-1 1 0 0,0 1-1 0 0,0 0 0 0 0,-1-1 0 0 0,1 1 0 0 0,0-1 0 0 0,0 0 0 0 0,0 0 0 0 0,0 0 0 0 0,0 0 0 0 0,0 0 0 0 0,0 0 0 0 0,0 0 0 0 0,1-1 0 0 0,-1 1 0 0 0,0 0 0 0 0,1-1-66 0 0,-3-2 24 0 0,1 1-1 0 0,0-1 1 0 0,0 0 0 0 0,0 0 0 0 0,0 0-1 0 0,1-1 1 0 0,-1 1 0 0 0,1 0-1 0 0,0-1 1 0 0,1 0 0 0 0,-1 1 0 0 0,1-1-1 0 0,0 0 1 0 0,0 0 0 0 0,0 0-1 0 0,1 0 1 0 0,0 0 0 0 0,0 0 0 0 0,0 0-1 0 0,0 0 1 0 0,1 0 0 0 0,0 1-1 0 0,0-2-23 0 0,5-23 0 0 0,-5 23 0 0 0,0 0 0 0 0,0-1 0 0 0,1 1 0 0 0,0 0 0 0 0,0 0 0 0 0,0 0 0 0 0,1 0 0 0 0,0 0 0 0 0,0 0 0 0 0,0 1 0 0 0,3-3 0 0 0,5-6-4 0 0,-6 8-15 0 0,0-1 1 0 0,0 1-1 0 0,0 1 1 0 0,1-1-1 0 0,0 1 0 0 0,0 0 1 0 0,0 0-1 0 0,0 1 0 0 0,5-2 19 0 0,-4 2-27 0 0,3-1-3 0 0,-1 1-1 0 0,1 0 0 0 0,-1 1 0 0 0,2 0 31 0 0,51-10-579 0 0,-34 10-2480 0 0,-16 2 1353 0 0,1-1-19 0 0</inkml:trace>
  <inkml:trace contextRef="#ctx0" brushRef="#br0" timeOffset="334.127">584 0 14336 0 0,'0'0'330'0'0,"0"0"45"0"0,0 0 17 0 0,-2 8 73 0 0,-21 60-311 0 0,5-15 1713 0 0,-17 35-1867 0 0,3-12 792 0 0,-23 77-792 0 0,31-89 185 0 0,-1 5 189 0 0,25-68-477 0 0,0-1-66 0 0,0 0-14 0 0,0 0-177 0 0,0 0-738 0 0,0 0-323 0 0,0 0-806 0 0,0 0-2962 0 0</inkml:trace>
  <inkml:trace contextRef="#ctx0" brushRef="#br0" timeOffset="653.666">584 367 4144 0 0,'13'-9'440'0'0,"-7"5"449"0"0,0 0-1 0 0,0 0 1 0 0,0 1 0 0 0,1 0-1 0 0,-1 1 1 0 0,1-1 0 0 0,0 1-1 0 0,0 0 1 0 0,7 0-889 0 0,2-2 560 0 0,-11 2-128 0 0,1 1 0 0 0,-1 1 0 0 0,1-1 0 0 0,-1 1 0 0 0,1 0 0 0 0,-1 0 0 0 0,4 1-432 0 0,-8-1 66 0 0,1 0 0 0 0,-1 0 0 0 0,0 0 0 0 0,0 0 0 0 0,0 1 0 0 0,0-1 0 0 0,0 0 1 0 0,0 1-1 0 0,0-1 0 0 0,0 0 0 0 0,0 1 0 0 0,0 0 0 0 0,0-1 0 0 0,0 1 0 0 0,0-1 0 0 0,0 1 1 0 0,0 0-1 0 0,0 0 0 0 0,0-1 0 0 0,-1 1 0 0 0,1 0 0 0 0,0 0 0 0 0,-1 0 0 0 0,1 0 0 0 0,-1 0 1 0 0,1 0-1 0 0,-1 0 0 0 0,1 0 0 0 0,-1 0 0 0 0,0 0 0 0 0,1 0 0 0 0,-1 0 0 0 0,0 1 0 0 0,0-1 1 0 0,0 0-1 0 0,0 0 0 0 0,0 0 0 0 0,0 0 0 0 0,0 0 0 0 0,0 1-66 0 0,-1 2 40 0 0,1 0 0 0 0,-1 0-1 0 0,0 0 1 0 0,-1 0 0 0 0,1 0 0 0 0,-1 0 0 0 0,0-1-1 0 0,0 1 1 0 0,0 0 0 0 0,0-1 0 0 0,0 1-1 0 0,-1 0-39 0 0,-11 13 140 0 0,9-10-102 0 0,0-1 0 0 0,0 0 1 0 0,-1 0-1 0 0,0-1 0 0 0,-2 3-38 0 0,-31 26 129 0 0,12-7 95 0 0,26-27-156 0 0,1 0-4 0 0,0 0 0 0 0,0 0 0 0 0,5 9 128 0 0,0-6-165 0 0,0-1-1 0 0,0 1 1 0 0,1-1-1 0 0,-1-1 0 0 0,0 1 1 0 0,1-1-1 0 0,-1 0 1 0 0,1 0-1 0 0,0 0 0 0 0,-1-1 1 0 0,1 0-1 0 0,1 0-26 0 0,16-2-244 0 0,-1 0 0 0 0,12-4 244 0 0,-4 1-869 0 0,-22 3-271 0 0,0 0-1 0 0,1 0 0 0 0,5-2 1141 0 0,5-3-5953 0 0</inkml:trace>
  <inkml:trace contextRef="#ctx0" brushRef="#br0" timeOffset="932.937">1100 111 13760 0 0,'0'0'314'0'0,"0"0"46"0"0,0 0 22 0 0,0 0-50 0 0,13 9-55 0 0,-10-7-207 0 0,1 0 0 0 0,-1 0 0 0 0,1 1 0 0 0,-1 0 0 0 0,0-1 0 0 0,0 1 0 0 0,0 0 0 0 0,-1 1 0 0 0,1-1 0 0 0,-1 0 0 0 0,1 1 0 0 0,-1 0-70 0 0,5 10 425 0 0,0 0-1 0 0,3 10-424 0 0,2 5 509 0 0,-3-8 11 0 0,0 1-1 0 0,-2 0 0 0 0,-1 0 0 0 0,0 1 0 0 0,1 19-519 0 0,-6-29 136 0 0,0 0-1 0 0,-1 0 0 0 0,0 0 0 0 0,-1 0 0 0 0,-1 0 0 0 0,0 0 0 0 0,0 0 1 0 0,-2 0-1 0 0,1 0 0 0 0,-2-1 0 0 0,1 0 0 0 0,-2 0 0 0 0,0 0 0 0 0,-4 6-135 0 0,2-5-117 0 0,0-1-1 0 0,-1-1 0 0 0,0 0 0 0 0,-1 0 1 0 0,0 0-1 0 0,-1-2 0 0 0,0 1 0 0 0,-1-1 1 0 0,1-1-1 0 0,-2 0 0 0 0,1-1 0 0 0,-1 0 1 0 0,-1 0 117 0 0,-20 7-1926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8:47.380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  <inkml:context xml:id="ctx1">
      <inkml:inkSource xml:id="inkSrc1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1" timeString="2018-11-27T08:37:35.801"/>
    </inkml:context>
    <inkml:brush xml:id="br2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21 274 2304 0 0,'-11'0'174'0'0,"4"0"3540"0"0,7 0-2490 0 0,0 0-371 0 0,-1 0-607 0 0,1-1 0 0 0,0 1 1 0 0,-1-1-1 0 0,1 1 0 0 0,0-1 0 0 0,0 1 0 0 0,0-1 0 0 0,0 0 1 0 0,-1 1-1 0 0,1-1 0 0 0,0 1 0 0 0,0-1 0 0 0,0 0 0 0 0,0 1 0 0 0,0-1 1 0 0,0 0-247 0 0,3-1 227 0 0,-1 0 1 0 0,1-1 0 0 0,-1 0-1 0 0,0 1 1 0 0,0-1 0 0 0,0 0 0 0 0,1-2-228 0 0,9-12 775 0 0,9-5 207 0 0,-13 15-785 0 0,-1-1 1 0 0,0 0 0 0 0,3-5-198 0 0,4-6 338 0 0,1 1 0 0 0,4-3-338 0 0,19-23 447 0 0,-32 36-315 0 0,0 0-1 0 0,1 0 0 0 0,0 1 0 0 0,0 0 0 0 0,0 1 0 0 0,1-1 0 0 0,3-1-131 0 0,-10 8 150 0 0,1-1 2 0 0,14-3 70 0 0,-15 5-215 0 0,0-1 0 0 0,0 0 0 0 0,1 1-1 0 0,-1-1 1 0 0,0 1 0 0 0,0 0 0 0 0,0-1 0 0 0,0 1 0 0 0,0 0 0 0 0,0 0 0 0 0,0-1 0 0 0,1 2-7 0 0,-1-1 7 0 0,3 2-3 0 0,-1 0 0 0 0,0 0 0 0 0,1 0-1 0 0,-1 0 1 0 0,0 0 0 0 0,-1 1 0 0 0,1-1-1 0 0,-1 1 1 0 0,1 0 0 0 0,-1 0 0 0 0,0 0-1 0 0,-1 0 1 0 0,1 0 0 0 0,-1 0 0 0 0,1 0-1 0 0,-1 4-3 0 0,11 36 84 0 0,-9-27-34 0 0,1 18 47 0 0,-4-20-615 0 0,0-10-2857 0 0,0-5 1394 0 0</inkml:trace>
  <inkml:trace contextRef="#ctx0" brushRef="#br0" timeOffset="900.206">196 50 10592 0 0,'0'0'818'0'0,"0"0"-399"0"0,0 0 301 0 0,0 0 192 0 0,0 0 43 0 0,0 0-126 0 0,-8 11-462 0 0,5-6-329 0 0,1 0 0 0 0,1 0 1 0 0,-1 1-1 0 0,1-1 1 0 0,0 1-1 0 0,0-1 0 0 0,1 1 1 0 0,0 0-1 0 0,0-1 1 0 0,0 2-39 0 0,0 17 67 0 0,-1 2-18 0 0,2 0 0 0 0,0 0 0 0 0,5 16-49 0 0,-2-12 89 0 0,-1 0 1 0 0,-1 4-90 0 0,1 11 114 0 0,-1-2-12 0 0,-2 5-102 0 0,0 24 104 0 0,2 53 56 0 0,1 8 16 0 0,3-10 98 0 0,-9 99-274 0 0,4-174 0 0 0,-1-33 4 0 0,0 0-1 0 0,0 1 1 0 0,-1-1-4 0 0,-1 5 41 0 0,1 0 0 0 0,2 21-41 0 0,1-3 35 0 0,3 185 561 0 0,2 99-376 0 0,-6-229-206 0 0,-1 84 36 0 0,0-68-28 0 0,0 5 74 0 0,-4 13-22 0 0,5-90-32 0 0,-1-28-35 0 0,0 1 1 0 0,0 0-1 0 0,-1 5-7 0 0,-3 27 31 0 0,2-1 0 0 0,3 37-31 0 0,0-15 2 0 0,-3 451 484 0 0,2-320 204 0 0,-1-171-653 0 0,0-14 3 0 0,1 1-1 0 0,0-1 1 0 0,1 7-40 0 0,-1 39 220 0 0,2-35-157 0 0,-2 0 0 0 0,0 0 0 0 0,-4 19-63 0 0,0 25 571 0 0,4-46-500 0 0,-1-11-62 0 0,1 0 0 0 0,0 0 0 0 0,0-1 1 0 0,1 1-1 0 0,0 0 0 0 0,0 0 0 0 0,1-1 0 0 0,1 5-9 0 0,3 3-2076 0 0,-6-14 136 0 0</inkml:trace>
  <inkml:trace contextRef="#ctx0" brushRef="#br0" timeOffset="3540.878">346 3868 2760 0 0,'0'0'125'0'0,"0"0"143"0"0,0 0 515 0 0,0 0 222 0 0,0 0 47 0 0,0 0-67 0 0,0 0-323 0 0,0 0-146 0 0,0 0-32 0 0,11-11 1365 0 0,6 8-1138 0 0,-14 2-642 0 0,0 0 0 0 0,0 1 1 0 0,0-1-1 0 0,0 1 1 0 0,0-1-1 0 0,1 1 0 0 0,-1 0 1 0 0,0 0-1 0 0,0 0 0 0 0,0 1 1 0 0,0-1-1 0 0,0 1 1 0 0,3 0-70 0 0,20 3 274 0 0,162 1 100 0 0,1 1-316 0 0,61-14 375 0 0,-68 1 164 0 0,-71 2-454 0 0,-98 5-128 0 0,206-5 45 0 0,-9-6-54 0 0,0 0 52 0 0,6 3-64 0 0,-3 0 76 0 0,60 4 68 0 0,-200 1-66 0 0,122-2 304 0 0,76 8-130 0 0,-173 2-246 0 0,-53-3 0 0 0,14 3 0 0 0,-13 0 0 0 0,12-3 0 0 0,159 4 128 0 0,21-1 280 0 0,-202-6-212 0 0,-10 0 56 0 0,22 3-252 0 0,-3 0 125 0 0,26-2-125 0 0,25 1 11 0 0,12 4 53 0 0,-1-5 0 0 0,9-4-64 0 0,-80 2 0 0 0,-1 2 0 0 0,1 2 0 0 0,-1 1 0 0 0,14 4 0 0 0,67 6 0 0 0,-49-6 0 0 0,-26-5 21 0 0,-1 0 0 0 0,0-3 1 0 0,2-1-22 0 0,-9 1 0 0 0,15 2 0 0 0,2 0 0 0 0,93 5 0 0 0,197-6 0 0 0,-249 6 0 0 0,287-6 64 0 0,-232 7-64 0 0,-106-4 0 0 0,31-2-1 0 0,-38-1 1 0 0,16 2 0 0 0,-3 1 11 0 0,44-4-11 0 0,-27 0 53 0 0,222 1-52 0 0,-164-6 9 0 0,-91 5 46 0 0,-10 1-57 0 0,-1 0 0 0 0,3 1 1 0 0,27 2 108 0 0,41-3-108 0 0,-32-1 83 0 0,-15-1-29 0 0,-22 2-33 0 0,-21 0-21 0 0,0 0 0 0 0,0-1 0 0 0,1 1 0 0 0,-1 0 0 0 0,0 0 0 0 0,0-1 0 0 0,0 1 0 0 0,0 0 0 0 0,0-1 0 0 0,0 1 0 0 0,0 0 0 0 0,0 0 0 0 0,0-1 0 0 0,0 1 0 0 0,0 0 0 0 0,0-1 0 0 0,0 1 0 0 0,0 0 0 0 0,0 0 0 0 0,0-1 0 0 0,0 1 0 0 0,0 0 1 0 0,0 0-1 0 0,0-1 0 0 0,-1 1 0 0 0,1 0 0 0 0,0 0 0 0 0,0-1 0 0 0,0 1 0 0 0,-1 0 0 0 0,-3-11-128 0 0,4 11 118 0 0,-2-4-152 0 0,0 1 0 0 0,-1 0-1 0 0,1 0 1 0 0,0 0 0 0 0,-1 0 0 0 0,0 0 0 0 0,0 0 0 0 0,0 1 0 0 0,0-1-1 0 0,-1 0 163 0 0,-13-11-435 0 0,12 9 369 0 0,0 0 0 0 0,-1 1 0 0 0,0 0 0 0 0,-4-3 66 0 0,-8-5-8 0 0,-56-37 216 0 0,61 40-18 0 0,0 1 1 0 0,0 0 0 0 0,-1 0-1 0 0,1 2 1 0 0,-2 0 0 0 0,1 0-1 0 0,-1 1 1 0 0,0 1 0 0 0,0 1-1 0 0,-8-2-190 0 0,23 5 4 0 0,0 0 1 0 0,-1 0-1 0 0,1 0 0 0 0,0 0 0 0 0,-1-1 0 0 0,1 1 1 0 0,0 0-1 0 0,-1 0 0 0 0,1 0 0 0 0,0 0 0 0 0,-1 0 1 0 0,1 0-1 0 0,0 0 0 0 0,-1 0 0 0 0,1 0 0 0 0,0 0 1 0 0,-1 0-1 0 0,1 0 0 0 0,0 0 0 0 0,-1 1 1 0 0,1-1-1 0 0,0 0 0 0 0,-1 0 0 0 0,1 0 0 0 0,0 0 1 0 0,-1 1-1 0 0,1-1 0 0 0,0 0 0 0 0,0 0 0 0 0,-1 0 1 0 0,1 1-1 0 0,0-1 0 0 0,0 0-4 0 0,4 15-53 0 0,0-10 40 0 0,0 1 1 0 0,0-1-1 0 0,0 0 1 0 0,0 0-1 0 0,1-1 1 0 0,0 1-1 0 0,1 0 13 0 0,8 8-52 0 0,5 5 49 0 0,1-1 1 0 0,0 0-1 0 0,1-1 1 0 0,1-2-1 0 0,13 7 3 0 0,-30-18 6 0 0,0 0 0 0 0,0 0 0 0 0,-1 0 0 0 0,1 0 0 0 0,-1 1-1 0 0,0 0 1 0 0,0 0 0 0 0,0 0 0 0 0,-1 0 0 0 0,1 0-1 0 0,2 5-5 0 0,-7-7 69 0 0,1-1 0 0 0,0 1 0 0 0,-1-1 0 0 0,1 0-1 0 0,-1 1 1 0 0,0-1 0 0 0,1 0 0 0 0,-1 1 0 0 0,0-1-1 0 0,0 0 1 0 0,0 0 0 0 0,0 0 0 0 0,0 0 0 0 0,0 0-1 0 0,-1 1-68 0 0,-9 5 259 0 0,0-1 0 0 0,0-1 0 0 0,-1 1 0 0 0,1-2 0 0 0,-1 0 0 0 0,-1 0-1 0 0,1-1 1 0 0,-2 0-259 0 0,-34 10 297 0 0,9-3-264 0 0,28-8-397 0 0,-1 1-1 0 0,-9 4 365 0 0,20-7-372 0 0,1 0-790 0 0,0 0-351 0 0,0 0-71 0 0</inkml:trace>
  <inkml:trace contextRef="#ctx0" brushRef="#br0" timeOffset="4058.037">8030 3677 5064 0 0,'0'0'389'0'0,"-2"2"1131"0"0,0-1 4140 0 0,1 1-5423 0 0,-1-1 1 0 0,1 1-1 0 0,0 0 0 0 0,0 0 1 0 0,0-1-1 0 0,0 1 1 0 0,0 0-1 0 0,0 0 0 0 0,0 0 1 0 0,0 0-1 0 0,1 0 0 0 0,-1 1 1 0 0,1-1-1 0 0,-1 2-237 0 0,-1 36-430 0 0,0-15 552 0 0,1-11-53 0 0,1 1 1 0 0,0 0 0 0 0,1-1-1 0 0,0 1 1 0 0,1-1 0 0 0,1 1 0 0 0,2 8-70 0 0,-4-20 44 0 0,0 1 1 0 0,1-1 0 0 0,-1 0-1 0 0,1 1 1 0 0,-1-1 0 0 0,1 0-1 0 0,0 0 1 0 0,0 0 0 0 0,1-1 0 0 0,-1 1-1 0 0,0 0 1 0 0,1-1 0 0 0,0 1-45 0 0,5 2 208 0 0,-1 0 1 0 0,1 0-1 0 0,0-1 1 0 0,3 2-209 0 0,-5-4 152 0 0,-4-1-70 0 0,1 0 0 0 0,-1 0 0 0 0,1-1 0 0 0,-1 1 0 0 0,1-1 0 0 0,0 0 0 0 0,-1 0 0 0 0,1 0-1 0 0,0 0 1 0 0,-1 0 0 0 0,1-1 0 0 0,0 1 0 0 0,2-1-82 0 0,3-2 272 0 0,0 1 0 0 0,1-1-1 0 0,3-2-271 0 0,-4 0 118 0 0,0 1 0 0 0,-1-1-1 0 0,1 0 1 0 0,-1 0 0 0 0,0-1 0 0 0,-1 0-1 0 0,0 0 1 0 0,0 0 0 0 0,0-1-1 0 0,0 0 1 0 0,-1 0 0 0 0,0-1-1 0 0,-1 1 1 0 0,0-1 0 0 0,0 0-1 0 0,0-2-117 0 0,7-20 91 0 0,-1 1-1 0 0,-2-2 1 0 0,4-27-91 0 0,-10 45 11 0 0,-1 5 5 0 0,0 0 0 0 0,0 1 0 0 0,-1-8-16 0 0,-1 8 22 0 0,1 0 0 0 0,1 0 0 0 0,-1 0 0 0 0,3-7-22 0 0,-2 0 870 0 0,-1 9-2731 0 0,0 2-5907 0 0,5 5 2090 0 0</inkml:trace>
  <inkml:trace contextRef="#ctx0" brushRef="#br0" timeOffset="4758.727">8439 3904 3224 0 0,'0'0'645'0'0,"0"0"1503"0"0,0 0 664 0 0,0 0 131 0 0,0 0-354 0 0,0 0-1602 0 0,0 0-702 0 0,0 0-137 0 0,0 0-35 0 0,6 3-10 0 0,4-2 64 0 0,-1 0 0 0 0,0-1 0 0 0,0 0 0 0 0,1 0 0 0 0,-1-1 0 0 0,6-1-167 0 0,5 0 254 0 0,9-4 2 0 0,-22 4-159 0 0,-1 1-1 0 0,1 0 1 0 0,-1 0-1 0 0,3 0-96 0 0,-6 2 80 0 0,-3-1-75 0 0,1 1 0 0 0,-1-1 0 0 0,1 1 0 0 0,-1-1-1 0 0,1 0 1 0 0,-1 1 0 0 0,1 0 0 0 0,-1-1-1 0 0,1 1 1 0 0,-1-1 0 0 0,1 1 0 0 0,-1-1 0 0 0,0 1-1 0 0,1 0 1 0 0,-1-1 0 0 0,0 1 0 0 0,0 0-1 0 0,0-1 1 0 0,1 1 0 0 0,-1 0 0 0 0,0-1-1 0 0,0 1 1 0 0,0 0 0 0 0,0 0 0 0 0,0-1 0 0 0,0 1-1 0 0,0 0-4 0 0,-7 18 204 0 0,4-13-137 0 0,1 1-11 0 0,-2 0-1 0 0,1 0 1 0 0,-1 0-1 0 0,0 0 0 0 0,-1-1 1 0 0,1 1-1 0 0,-1-1 1 0 0,-1 0-1 0 0,1-1 1 0 0,-6 5-56 0 0,-17 20 85 0 0,27-29-82 0 0,-5 7 27 0 0,0-1 0 0 0,0 1 0 0 0,1 1 0 0 0,0-1 0 0 0,0 1 1 0 0,1-1-1 0 0,-2 8-30 0 0,5-15 20 0 0,1 0 0 0 0,0 0 0 0 0,0 1 0 0 0,0-1 0 0 0,-1 0 1 0 0,1 0-1 0 0,0 0 0 0 0,1 0 0 0 0,-1 1 0 0 0,0-1 0 0 0,0 0 0 0 0,0 0 1 0 0,1 0-1 0 0,-1 0 0 0 0,1 0 0 0 0,-1 0 0 0 0,1 0 0 0 0,-1 0 0 0 0,1 0 1 0 0,0 0-1 0 0,-1 0 0 0 0,1 0 0 0 0,0 0 0 0 0,0 0 0 0 0,-1 0 0 0 0,1 0 1 0 0,0-1-1 0 0,0 1 0 0 0,0 0-20 0 0,2 1 93 0 0,0-1 0 0 0,1 1 0 0 0,-1 0 0 0 0,0-1 0 0 0,0 0-1 0 0,1 0 1 0 0,0 0-93 0 0,42 10 818 0 0,1-3-1 0 0,28 1-817 0 0,-57-5 56 0 0,-14-3-47 0 0,1 0 0 0 0,0 0 1 0 0,-1 0-1 0 0,1-1 1 0 0,3 0-10 0 0,-7 0-160 0 0,-1 0-380 0 0,0 0-164 0 0,0 0-31 0 0,0-2 196 0 0,-1 1 0 0 0,1-1 0 0 0,-1 0 0 0 0,1 0 0 0 0,-1 1 0 0 0,0-1 0 0 0,0 0 0 0 0,0 1 0 0 0,0-1 0 0 0,0 1 0 0 0,0-1 0 0 0,0 1 0 0 0,0 0 0 0 0,-1-1 539 0 0,-7-7-4900 0 0</inkml:trace>
  <inkml:trace contextRef="#ctx0" brushRef="#br0" timeOffset="5010.785">8545 4070 9728 0 0,'0'0'446'0'0,"0"0"-10"0"0,-1 0-280 0 0,0 0-123 0 0,1 0-1 0 0,-1-1 1 0 0,1 1-1 0 0,-1 0 1 0 0,1 0-1 0 0,0 0 1 0 0,-1 0-1 0 0,1 0 1 0 0,-1 0-1 0 0,1-1 1 0 0,-1 1-1 0 0,1 0 1 0 0,-1 0-1 0 0,1-1 1 0 0,0 1-1 0 0,-1 0 1 0 0,1-1-1 0 0,-1 1 1 0 0,1 0-1 0 0,0-1 1 0 0,-1 1-1 0 0,1-1-32 0 0,-1 0 249 0 0,0 0 810 0 0,1 1 49 0 0,0 0-101 0 0,7 0-139 0 0,32 0-126 0 0,102-2-97 0 0,-56 4-1988 0 0,-64-2-257 0 0</inkml:trace>
  <inkml:trace contextRef="#ctx0" brushRef="#br0" timeOffset="29162.458">262 3799 3888 0 0,'0'0'175'0'0,"0"0"110"0"0,0 0 360 0 0,0 0 156 0 0,0 0 30 0 0,0 0-68 0 0,0 0-319 0 0,0 0-144 0 0,0 0-32 0 0,0 0 13 0 0,0 0 72 0 0,0 0 30 0 0,0 0 8 0 0,0 0 9 0 0,0 0 33 0 0,0 0 14 0 0,15 2 1151 0 0,-4-2-1461 0 0,1-1 0 0 0,-1 0-1 0 0,0-1 1 0 0,0 0 0 0 0,0 0 0 0 0,0-2-1 0 0,-1 1 1 0 0,1-1 0 0 0,7-4-137 0 0,-4 0 122 0 0,1-1-1 0 0,-1 0 1 0 0,2-2-122 0 0,-1 1 110 0 0,25-15 208 0 0,-21 13-49 0 0,0 0 1 0 0,5-6-270 0 0,16-14 411 0 0,-7 7 217 0 0,4-7-628 0 0,-1 2 583 0 0,1 0-583 0 0,2-1 255 0 0,39-27 186 0 0,-26 16-149 0 0,1 1-331 0 0,-3-2 1 0 0,-2-2-1 0 0,8-12 39 0 0,-37 35 98 0 0,-1-2 0 0 0,13-21-98 0 0,6-6 257 0 0,-25 34-265 0 0,0 0-1 0 0,8-15 9 0 0,93-195 112 0 0,-69 141-28 0 0,-32 62-84 0 0,1 1 0 0 0,1 0 0 0 0,6-5 0 0 0,9-15 0 0 0,1-3 91 0 0,-3-1 0 0 0,9-23-91 0 0,20-57 224 0 0,-22 50-150 0 0,12-13-75 0 0,-21 43 268 0 0,3-12-267 0 0,-9 19 395 0 0,16-25-395 0 0,-13 25 67 0 0,-16 31-75 0 0,1-4 91 0 0,-1 0-1 0 0,0 0 0 0 0,0-3-82 0 0,0 2 92 0 0,0 0 0 0 0,4-5-92 0 0,5-11-189 0 0,-2 6 98 0 0,-9 18 91 0 0,0 0 1 0 0,-1 0-1 0 0,0-1 0 0 0,1-5 0 0 0,4-10 0 0 0,1 1 0 0 0,1 1 0 0 0,0 0 0 0 0,4-3 0 0 0,5-10 0 0 0,-7 13-21 0 0,0 1 0 0 0,1 0 0 0 0,2 1-1 0 0,3-3 22 0 0,66-64-43 0 0,-65 69 91 0 0,1 0 0 0 0,0 2 0 0 0,1 1 0 0 0,1 0 0 0 0,1 1-48 0 0,21-13-136 0 0,-31 19 208 0 0,-1 1-1 0 0,1 0 0 0 0,0 1 0 0 0,12-3-71 0 0,-4 1-183 0 0,58-11-103 0 0,-66 13 286 0 0,13-1 0 0 0,106 0 118 0 0,-117 5-70 0 0,0 1 1 0 0,0 1 0 0 0,0 0-1 0 0,3 2-48 0 0,24 2 222 0 0,-27-4-172 0 0,-1 0 0 0 0,1 1 0 0 0,-1 0 0 0 0,11 5-50 0 0,21 10-70 0 0,-23-8 110 0 0,-1 1 0 0 0,0 1 0 0 0,0 1 0 0 0,-2 1 0 0 0,2 3-40 0 0,-7-6 27 0 0,-1 2 0 0 0,4 5-27 0 0,-5-5 43 0 0,1-1 0 0 0,2 2-43 0 0,0 2 89 0 0,-14-13-78 0 0,1 0 0 0 0,-1 0-1 0 0,1-1 1 0 0,-1 1 0 0 0,1-1 0 0 0,1 1-11 0 0,3 2 22 0 0,0 1 0 0 0,0 0 0 0 0,0 0 0 0 0,3 6-22 0 0,17 14 42 0 0,-7-7-25 0 0,4 3 30 0 0,-21-19-47 0 0,0-1 0 0 0,0 1 0 0 0,0 0 0 0 0,0 0 0 0 0,-1 0 0 0 0,1 0 0 0 0,-1 0 0 0 0,0 1 0 0 0,1 2 0 0 0,11 14 11 0 0,-11-16 0 0 0,-1 0 0 0 0,1 0 1 0 0,-1 0-1 0 0,0 0 0 0 0,1 3-11 0 0,-2-3 0 0 0,1 0-1 0 0,0 0 1 0 0,0-1-1 0 0,0 1 1 0 0,1-1-1 0 0,1 3 1 0 0,-2-4 6 0 0,-1 0 0 0 0,1 0 0 0 0,-1 0 0 0 0,0 0 0 0 0,0 0 0 0 0,0 1-1 0 0,1 1-5 0 0,-1-2 3 0 0,-1 0 0 0 0,1-1 0 0 0,0 1 0 0 0,0 0-1 0 0,0 0 1 0 0,0-1 0 0 0,0 1 0 0 0,1 0 0 0 0,-1-1-1 0 0,0 0 1 0 0,1 1 0 0 0,0-1-3 0 0,3 4 16 0 0,0-1 0 0 0,0 1 1 0 0,0 0-1 0 0,0 0 0 0 0,-1 1 0 0 0,0-1 0 0 0,0 1-16 0 0,11 11 16 0 0,-13-15-10 0 0,0 0-1 0 0,0 0 1 0 0,0 0-1 0 0,-1 0 1 0 0,1 0-1 0 0,0 1 1 0 0,-1-1-1 0 0,1 1 0 0 0,-1-1 1 0 0,0 1-1 0 0,0 0-5 0 0,1 1 5 0 0,0 0 0 0 0,0 0 0 0 0,0 0 0 0 0,1 0 0 0 0,0 2-5 0 0,0-3 5 0 0,-1 0-1 0 0,0 0 0 0 0,-1 0 1 0 0,1 1-1 0 0,0-1 0 0 0,-1 1 1 0 0,0-1-1 0 0,0 1 0 0 0,1 1-4 0 0,7 28 56 0 0,-6-27-38 0 0,-1 0-1 0 0,0 0 0 0 0,-1 1 1 0 0,1 4-18 0 0,0-5 4 0 0,-1 0 1 0 0,1-1 0 0 0,0 1 0 0 0,0-1-1 0 0,1 0 1 0 0,0 0 0 0 0,2 4-5 0 0,9 19 49 0 0,4 3 8 0 0,-14-25-54 0 0,0-1 0 0 0,-1 1 0 0 0,0 0 0 0 0,0 0 0 0 0,1 3-3 0 0,-3-6 6 0 0,1 0-1 0 0,-1 1 1 0 0,1-1-1 0 0,0 0 1 0 0,0 0 0 0 0,0-1-1 0 0,1 2-5 0 0,-1-2 9 0 0,0 0 0 0 0,-1 1-1 0 0,1-1 1 0 0,0 1 0 0 0,-1 0-1 0 0,0-1 1 0 0,1 1 0 0 0,-1 0 0 0 0,0 2-9 0 0,1-1 10 0 0,-1 0 0 0 0,0 0 0 0 0,1 0 0 0 0,0-1 0 0 0,0 1 0 0 0,2 2-10 0 0,-2-3 9 0 0,0 0-1 0 0,0 0 1 0 0,-1 1-1 0 0,1-1 0 0 0,-1 1 1 0 0,0-1-1 0 0,0 1 1 0 0,1 1-9 0 0,-2-2 7 0 0,0 1 0 0 0,1-1 0 0 0,0 0 0 0 0,0 1 0 0 0,0-1 0 0 0,0 0 0 0 0,1 0 0 0 0,-1 0 0 0 0,1 0 0 0 0,0 1-7 0 0,10 25 59 0 0,-10-23-42 0 0,-1-1 0 0 0,1 0-1 0 0,1 0 1 0 0,-1 0 0 0 0,1 1-17 0 0,2 1 2 0 0,-1 1 0 0 0,0-1 1 0 0,0 1-1 0 0,-1 1 0 0 0,0-1 0 0 0,0 1-2 0 0,-2-5 0 0 0,1-1 0 0 0,-1 1 0 0 0,1-1 0 0 0,0 1 0 0 0,0-1 0 0 0,3 3 0 0 0,-3-3 1 0 0,0-1 0 0 0,-1 1 0 0 0,1 0 0 0 0,0 0 0 0 0,-1-1 1 0 0,0 1-1 0 0,0 0 0 0 0,0 0 0 0 0,0 0 0 0 0,0 1 0 0 0,0 1-1 0 0,0-1 9 0 0,0 1 0 0 0,0-1-1 0 0,1 1 1 0 0,0-1-1 0 0,-1 0 1 0 0,1 0-1 0 0,3 4-8 0 0,-3-4 7 0 0,0-1 0 0 0,0 2-1 0 0,0-1 1 0 0,0 0 0 0 0,-1 0-1 0 0,1 0 1 0 0,-1 1 0 0 0,0 3-7 0 0,6 18 23 0 0,-6-23-16 0 0,0-1 0 0 0,0 1-1 0 0,0 0 1 0 0,-1 0-1 0 0,1-1 1 0 0,-1 1-1 0 0,1 0 1 0 0,-1 0 0 0 0,0 0-1 0 0,0 0 1 0 0,-1 1-7 0 0,1-3 4 0 0,-1 1 4 0 0,1 0-1 0 0,-1 0 1 0 0,1 0-1 0 0,0 0 1 0 0,0 0-1 0 0,-1 0 1 0 0,1 0-1 0 0,0 0 1 0 0,0 0-1 0 0,1 0 1 0 0,-1 0-1 0 0,0 0 0 0 0,1 0 1 0 0,-1 0-1 0 0,1 0 1 0 0,0 0-1 0 0,0 0 1 0 0,0 0-1 0 0,0 1-7 0 0,1 0 14 0 0,0 0 1 0 0,-1 1-1 0 0,0 0 0 0 0,0-1 0 0 0,0 1 0 0 0,1 3-14 0 0,-2-4 0 0 0,1 1-1 0 0,0-1 1 0 0,0 0-1 0 0,0 0 1 0 0,0 0-1 0 0,0 0 1 0 0,1 0-1 0 0,-1 0 1 0 0,1 0-1 0 0,0 0 1 0 0,0-1 16 0 0,0 1 0 0 0,0 0 0 0 0,0 0 0 0 0,0 0 0 0 0,0 0 0 0 0,-1 1 0 0 0,0-1 0 0 0,1 0 0 0 0,-1 1 0 0 0,0-1 0 0 0,0 3-16 0 0,-1-4 8 0 0,1 1 0 0 0,0-1-1 0 0,-1 0 1 0 0,1 0 0 0 0,0 0 0 0 0,0 0-1 0 0,0 0 1 0 0,1 0 0 0 0,-1 0-1 0 0,0 0 1 0 0,1 0 0 0 0,-1 0-8 0 0,1-1-1 0 0,0 1 1 0 0,-1 0-1 0 0,1 1 1 0 0,-1-1 0 0 0,0 0-1 0 0,0 0 1 0 0,0 0-1 0 0,0 1 1 0 0,0-1-1 0 0,0 1 1 0 0,7 22 0 0 0,-6-21 0 0 0,-1-1 0 0 0,0 1 0 0 0,0-1 0 0 0,0 1 0 0 0,0 0 0 0 0,0-1 0 0 0,-1 1 0 0 0,1 0 0 0 0,-1 0 0 0 0,0-1 0 0 0,0 1 0 0 0,-1-2 0 0 0,1 0 0 0 0,0 1 0 0 0,1-1 0 0 0,-1 0 0 0 0,0 0 0 0 0,1 0 0 0 0,-1 0 0 0 0,1 0 0 0 0,-1 0 0 0 0,2 1 0 0 0,2 17 0 0 0,-4-18 4 0 0,1 0-1 0 0,-1 1 1 0 0,1-1-1 0 0,-1 0 0 0 0,1 0 1 0 0,0 0-1 0 0,0 0 1 0 0,0 0-1 0 0,0 0 1 0 0,0 0-1 0 0,0 0 0 0 0,1 0-3 0 0,5 12 34 0 0,-5-8-17 0 0,1 0-1 0 0,-1 0 1 0 0,1 0 0 0 0,0-1 0 0 0,1 1 0 0 0,-1-1-1 0 0,2 1-16 0 0,-4-5 3 0 0,0 1 0 0 0,0-1 0 0 0,0 1 0 0 0,0 0 0 0 0,0 0 0 0 0,-1-1 0 0 0,1 1 0 0 0,-1 0 0 0 0,1 0 0 0 0,-1 0 0 0 0,0 1-3 0 0,1-1 3 0 0,-1 0 0 0 0,0-1 0 0 0,1 1 0 0 0,-1 0 1 0 0,1 0-1 0 0,0 0 0 0 0,0 0 0 0 0,0-1 0 0 0,-1 1 0 0 0,3 1-3 0 0,0 2 3 0 0,-1-1-1 0 0,1 1 1 0 0,0 0-1 0 0,-1 0 1 0 0,0 0-1 0 0,1 4-2 0 0,6 14 49 0 0,-6-9-49 0 0,-3-13 0 0 0,0 0 1 0 0,0 0 0 0 0,0 0 0 0 0,0 0 0 0 0,1 0-1 0 0,-1 0 1 0 0,0 0 0 0 0,0 0 0 0 0,1-1 0 0 0,-1 1 0 0 0,1 0-1 0 0,-1 0 1 0 0,1 0 0 0 0,0 0-1 0 0,1 3 13 0 0,0 0-1 0 0,1 0 1 0 0,-1 0-1 0 0,-1 0 1 0 0,1 0 0 0 0,0 1-13 0 0,10 22 49 0 0,-2-8-25 0 0,6 9 16 0 0,-14-26-35 0 0,0 1-1 0 0,-1-1 1 0 0,0 1-1 0 0,1 0 1 0 0,-1 0-1 0 0,1 2-4 0 0,5 13 37 0 0,-3-12-27 0 0,-2 1-1 0 0,1 0 0 0 0,-1 0 0 0 0,1 3-9 0 0,8 20 27 0 0,-4-11-27 0 0,-6-15 0 0 0,0-1 0 0 0,0 1 0 0 0,0-1 0 0 0,1 1 0 0 0,1 2 0 0 0,22 48 64 0 0,-22-49-64 0 0,-1 0 0 0 0,1 0 0 0 0,-1 1 0 0 0,0-1 0 0 0,-1 2 0 0 0,0-6 0 0 0,0 0 0 0 0,-1 1 0 0 0,1-1 0 0 0,0 0 0 0 0,-1 0 0 0 0,1 1 0 0 0,0-1 0 0 0,0 0 0 0 0,0 0 0 0 0,0 0-1 0 0,0 0 1 0 0,0 0 0 0 0,2 0 0 0 0,-2 0 1 0 0,0 0 0 0 0,0 0 0 0 0,1 0 0 0 0,-1 0 0 0 0,0 0 0 0 0,0 0 0 0 0,0 1-1 0 0,0-1 1 0 0,-1 0 0 0 0,1 1 0 0 0,0-1 0 0 0,0 0 0 0 0,-1 1-1 0 0,1 1 5 0 0,0-1 1 0 0,0 1-1 0 0,1-1 0 0 0,-1 1 1 0 0,0-1-1 0 0,1 1 0 0 0,0-1 1 0 0,-1 0-1 0 0,1 0 0 0 0,0 0 1 0 0,0 0-1 0 0,2 1-5 0 0,-4-2 2 0 0,1-1 1 0 0,-1 0-1 0 0,0 1 0 0 0,1-1 1 0 0,-1 1-1 0 0,0-1 1 0 0,1 1-1 0 0,-1-1 0 0 0,0 1 1 0 0,0-1-1 0 0,0 1 0 0 0,1-1 1 0 0,-1 1-1 0 0,0-1 1 0 0,0 1-1 0 0,0-1 0 0 0,0 1 1 0 0,0-1-1 0 0,0 1 0 0 0,0 0-2 0 0,0-1 1 0 0,0 1-1 0 0,0 0 0 0 0,0-1 1 0 0,0 1-1 0 0,0-1 0 0 0,0 1 1 0 0,1-1-1 0 0,-1 1 0 0 0,0-1 0 0 0,0 1 1 0 0,0-1-1 0 0,1 1 0 0 0,-1-1 1 0 0,0 1-1 0 0,1-1 0 0 0,-1 1 0 0 0,0-1 1 0 0,1 0-1 0 0,-1 1 0 0 0,1-1 0 0 0,6 5 0 0 0,-6-4 1 0 0,0 0 0 0 0,1-1 0 0 0,-1 1-1 0 0,0 0 1 0 0,0 0 0 0 0,0-1-1 0 0,0 1 1 0 0,0 0 0 0 0,0 0-1 0 0,0 0 1 0 0,-1 0 0 0 0,1 1 0 0 0,0-1-1 0 0,0 0 1 0 0,-1 1-1 0 0,2 0 6 0 0,0 1-1 0 0,0-1 1 0 0,0 1-1 0 0,0-1 1 0 0,1 0-1 0 0,-1 0 1 0 0,0 0 0 0 0,1 0-1 0 0,0 0 1 0 0,-1-1-1 0 0,1 1 1 0 0,2 0-6 0 0,20 14 50 0 0,-3-2-38 0 0,-18-12-3 0 0,0 0-1 0 0,0 0 1 0 0,-1 1 0 0 0,1-1 0 0 0,-1 1-1 0 0,1 0-8 0 0,20 20-2 0 0,15 16 142 0 0,-13-12-66 0 0,1 0 1 0 0,1-2 0 0 0,9 6-75 0 0,-15-15-140 0 0,0 0 1 0 0,0-2 0 0 0,1-1 0 0 0,1 0 0 0 0,0-2 0 0 0,1 0-1 0 0,0-2 1 0 0,11 2 139 0 0,6 0-949 0 0,2 0-46 0 0</inkml:trace>
  <inkml:trace contextRef="#ctx0" brushRef="#br1" timeOffset="69798.08">3360 3734 1840 0 0,'2'-2'173'0'0,"5"-6"-95"0"0,-5 2 789 0 0,-2 5-797 0 0,0 1 0 0 0,0-1 0 0 0,0 1 0 0 0,1-1 0 0 0,-1 1 0 0 0,0 0 0 0 0,0-1 0 0 0,0 1 0 0 0,0-1 0 0 0,1 1 0 0 0,-1 0 0 0 0,0-1 0 0 0,0 1 0 0 0,1 0 0 0 0,-1-1 0 0 0,0 1 0 0 0,1 0 0 0 0,-1 0 0 0 0,0-1 0 0 0,1 1 0 0 0,-1 0-70 0 0,1-1 404 0 0,0 0 0 0 0,1 0 0 0 0,-1 0 1 0 0,0 1-1 0 0,0-1 0 0 0,0 0 0 0 0,-1-1 1 0 0,1 1-1 0 0,0 0 0 0 0,0 0 0 0 0,0 0 0 0 0,-1-1-404 0 0,0 2 354 0 0,0 0-2 0 0,0 0 22 0 0,0 0 96 0 0,0 0 39 0 0,0 0 10 0 0,0 2-22 0 0,0 0-404 0 0,0 3 96 0 0,0 0 0 0 0,0-1 0 0 0,0 1 0 0 0,1 0 0 0 0,0 0 0 0 0,0-1 0 0 0,1 4-189 0 0,-1-5 39 0 0,0 0 1 0 0,-1 0-1 0 0,1 0 1 0 0,-1 0-1 0 0,0 0 1 0 0,0 0-1 0 0,0 0 0 0 0,0 0 1 0 0,-1 0-1 0 0,0 3-39 0 0,1-3 40 0 0,-1 1 0 0 0,1 0-1 0 0,0 0 1 0 0,0 0 0 0 0,0-1-1 0 0,0 1 1 0 0,1 0-40 0 0,-1 0 61 0 0,1 0-1 0 0,-1 0 1 0 0,0 0 0 0 0,-1 0-1 0 0,1 0 1 0 0,-1 1-61 0 0,0 21 211 0 0,1-25-207 0 0,0 0 1 0 0,0 0 0 0 0,0 0 0 0 0,0 0-1 0 0,-1 0 1 0 0,1 0 0 0 0,0 0 0 0 0,0 0-1 0 0,-1-1 1 0 0,1 1 0 0 0,0 0 0 0 0,-1 0-1 0 0,1 0 1 0 0,-1 0 0 0 0,1 0 0 0 0,-1-1-1 0 0,1 1 1 0 0,-1 0 0 0 0,0 0 0 0 0,1-1-1 0 0,-1 1 1 0 0,0 0 0 0 0,0-1 0 0 0,1 1-1 0 0,-1-1 1 0 0,0 1 0 0 0,0-1 0 0 0,0 1-1 0 0,0-1-4 0 0,-3 2 7 0 0,4-2-5 0 0,0 0 1 0 0,0 0 0 0 0,-1 0 0 0 0,1 1 0 0 0,0-1 0 0 0,0 0 0 0 0,-1 0 0 0 0,1 0 0 0 0,0 0 0 0 0,0 1 0 0 0,-1-1-1 0 0,1 0 1 0 0,0 0 0 0 0,0 0 0 0 0,0 1 0 0 0,-1-1 0 0 0,1 0 0 0 0,0 0 0 0 0,0 1 0 0 0,0-1 0 0 0,0 0-1 0 0,0 0 1 0 0,0 1 0 0 0,0-1 0 0 0,0 0 0 0 0,-1 1 0 0 0,1-1 0 0 0,0 0 0 0 0,0 0 0 0 0,0 1 0 0 0,0-1 0 0 0,0 0-1 0 0,1 1 1 0 0,-1-1 0 0 0,0 0 0 0 0,0 1 0 0 0,0-1 0 0 0,0 0 0 0 0,0 0 0 0 0,0 1 0 0 0,0-1 0 0 0,1 0-3 0 0,-1 1 19 0 0,0-1 1 0 0,0 1-1 0 0,0-1 1 0 0,1 1-1 0 0,-1-1 0 0 0,0 1 1 0 0,0-1-1 0 0,0 1 1 0 0,0 0-1 0 0,0-1 1 0 0,0 1-1 0 0,0-1 1 0 0,0 1-1 0 0,0-1 1 0 0,0 1-1 0 0,0-1 1 0 0,0 1-1 0 0,-1-1 1 0 0,1 1-1 0 0,0-1 0 0 0,0 1 1 0 0,0-1-1 0 0,-1 1 1 0 0,1 0-20 0 0,-1 0-86 0 0,2-4 82 0 0,0 0 31 0 0,0-1 0 0 0,1 1 0 0 0,-2-1 0 0 0,1 1 0 0 0,0-1 0 0 0,-1 0-27 0 0,1-26 118 0 0,0 17-39 0 0,-1 1 0 0 0,0-1 0 0 0,-2-10-79 0 0,1 17-30 0 0,0-1 0 0 0,0 1 0 0 0,1-1 0 0 0,0 1 0 0 0,0-1 0 0 0,0 1 0 0 0,1-1 0 0 0,1-2 30 0 0,10-57-116 0 0,-12 65 113 0 0,0 1 1 0 0,0-1-1 0 0,0 0 1 0 0,0 0-1 0 0,0 1 1 0 0,0-1 0 0 0,0 0-1 0 0,0 0 1 0 0,0 1-1 0 0,0-1 1 0 0,0 0-1 0 0,0 0 1 0 0,0 1 0 0 0,-1-1-1 0 0,1 0 1 0 0,0 0-1 0 0,-1 1 1 0 0,1-1-1 0 0,0 0 1 0 0,-1 1 0 0 0,1-1-1 0 0,-1 0 1 0 0,1 1-1 0 0,-1-1 1 0 0,1 1-1 0 0,-1-1 3 0 0,0 1 1 0 0,1-1-1 0 0,-1 1 0 0 0,1 0 0 0 0,0-1 0 0 0,-1 1 0 0 0,1 0 0 0 0,0-1 0 0 0,-1 1 0 0 0,1-1 0 0 0,0 1 0 0 0,0 0 0 0 0,-1-1 1 0 0,1 1-1 0 0,0-1 0 0 0,0 1 0 0 0,0-1 0 0 0,0 1 0 0 0,-1-1 0 0 0,1 1 0 0 0,0-1 0 0 0,0 1 0 0 0,0-1 0 0 0,0 1 0 0 0,0-1 1 0 0,0 1-1 0 0,0-1 0 0 0,1 1 0 0 0,-1-1 0 0 0,0 1 0 0 0,0-1 0 0 0,0 1 0 0 0,0-1 0 0 0,1 1 0 0 0,-1 0 0 0 0,0-1 1 0 0,0 0-1 0 0,1 1 7 0 0,-1 0 0 0 0,0 0 0 0 0,0 0 0 0 0,0 0 0 0 0,0 0 0 0 0,0 0 0 0 0,0 0 0 0 0,0 0 0 0 0,0-1 0 0 0,0 1 0 0 0,0 0 0 0 0,0 0 0 0 0,0 0 0 0 0,0 0 0 0 0,0 0 0 0 0,0 0 1 0 0,0-1-1 0 0,0 1 0 0 0,0 0 0 0 0,0 0 0 0 0,0 0 0 0 0,0 0 0 0 0,0 0 0 0 0,0 0 0 0 0,0-1 0 0 0,0 1 0 0 0,0 0 0 0 0,0 0 0 0 0,0 0 0 0 0,0 0 0 0 0,0 0 0 0 0,0 0 1 0 0,0 0-1 0 0,0 0 0 0 0,-1-1 0 0 0,1 1 0 0 0,0 0 0 0 0,0 0 0 0 0,0 0 0 0 0,0 0 0 0 0,0 0 0 0 0,0 0 0 0 0,0 0 0 0 0,-1 0 0 0 0,1 0 0 0 0,0 0 0 0 0,0 0 0 0 0,0 0-7 0 0,0 0 8 0 0,-1 0-1 0 0,1 0 0 0 0,0 0 0 0 0,0 0 1 0 0,0 0-1 0 0,-1 0 0 0 0,1 0 0 0 0,0 0 1 0 0,0 0-1 0 0,0 0 0 0 0,-1 0 0 0 0,1 0 1 0 0,0 0-1 0 0,0 0 0 0 0,0 1 0 0 0,0-1 1 0 0,-1 0-1 0 0,1 0 0 0 0,0 0 0 0 0,0 0 1 0 0,0 0-1 0 0,0 1 0 0 0,0-1 0 0 0,-1 0 1 0 0,1 0-1 0 0,0 0 0 0 0,0 1 0 0 0,0-1 1 0 0,0 0-1 0 0,0 0 0 0 0,0 0 1 0 0,0 1-1 0 0,0-1 0 0 0,0 0 0 0 0,0 0 1 0 0,0 0-9 0 0,0 1 17 0 0,0 0 0 0 0,0 0 0 0 0,0 0 0 0 0,0 0 0 0 0,0 0 0 0 0,0 0-1 0 0,1 0 1 0 0,-1 0 0 0 0,0 0 0 0 0,0 0 0 0 0,1-1 0 0 0,-1 1 0 0 0,1 0-1 0 0,-1 0 1 0 0,1 0 0 0 0,-1-1 0 0 0,1 2-16 0 0,0-1 22 0 0,0 0 0 0 0,0 0 1 0 0,-1 0-1 0 0,1 0 0 0 0,0 0 0 0 0,-1 0 0 0 0,1 1 1 0 0,-1-1-1 0 0,0 0 0 0 0,1 0 0 0 0,-1 1 0 0 0,0 0-22 0 0,0 2 47 0 0,-1-1-1 0 0,1 0 0 0 0,-1 1 0 0 0,0-1 1 0 0,0 0-1 0 0,0 0 0 0 0,-1 0 1 0 0,1 0-1 0 0,-2 2-46 0 0,-7 19 175 0 0,-7 62 305 0 0,17-83-470 0 0,0 0 0 0 0,0 0 0 0 0,0 0 0 0 0,0 0 0 0 0,0 0 0 0 0,1 0 0 0 0,-1 0 0 0 0,1 0 0 0 0,1 2-10 0 0,2 21-2 0 0,0-8 8 0 0,-4-17-3 0 0,1 0 0 0 0,-1 0-1 0 0,1 0 1 0 0,-1 1 0 0 0,0-1 0 0 0,1 0 0 0 0,-1 1 0 0 0,0-1 0 0 0,0 0 0 0 0,0 1 0 0 0,0-1 0 0 0,0 0 0 0 0,0 0 0 0 0,-1 1 0 0 0,1-1 0 0 0,0 0 0 0 0,-1 1 0 0 0,1-1 0 0 0,-1 0-1 0 0,1 0-2 0 0,-2 5 0 0 0,8-4-112 0 0,-5-1-478 0 0,0-2-241 0 0,2-4-51 0 0</inkml:trace>
  <inkml:trace contextRef="#ctx0" brushRef="#br1" timeOffset="90033.306">3285 1494 2304 0 0,'0'0'101'0'0,"0"0"74"0"0,0 0 224 0 0,0 0 95 0 0,0 0 18 0 0,0 0-13 0 0,0 0-83 0 0,0 0-37 0 0,0 0-10 0 0,2 0-919 0 0,11-3 7708 0 0,-13 4-7066 0 0,0-1-18 0 0,0 0-8 0 0,1 1-2 0 0,4 2 2 0 0,-1-1 94 0 0,-1 1-205 0 0,11 11 1090 0 0,11 6-666 0 0,-24-19-288 0 0,6 9 362 0 0,-7-9-362 0 0,1 3 2 0 0,-1-4-88 0 0,0 0 0 0 0,0 0-1 0 0,0 0 1 0 0,0 1 0 0 0,0-1-1 0 0,0 0 1 0 0,0 0 0 0 0,0 0-1 0 0,0 0 1 0 0,0 1 0 0 0,0-1 0 0 0,0 0-1 0 0,0 0 1 0 0,0 0 0 0 0,0 0-1 0 0,0 0 1 0 0,0 1 0 0 0,0-1-1 0 0,0 0 1 0 0,1 0 0 0 0,-1 0-1 0 0,0 0 1 0 0,0 0 0 0 0,0 1 0 0 0,0-1-1 0 0,0 0 1 0 0,0 0 0 0 0,0 0-1 0 0,1 0 1 0 0,-1 0 0 0 0,0 0-1 0 0,0 0 1 0 0,0 0 0 0 0,0 0-1 0 0,0 1 1 0 0,1-1 0 0 0,-1 0 0 0 0,0 0-5 0 0,2 0 6 0 0,12 12 121 0 0,-12-11-128 0 0,-2-1 5 0 0,0 0 1 0 0,0 0-1 0 0,0 1 0 0 0,0-1 0 0 0,0 0 0 0 0,0 1 0 0 0,0-1 1 0 0,0 0-1 0 0,0 0 0 0 0,0 1 0 0 0,0-1 0 0 0,0 0 0 0 0,0 1 1 0 0,0-1-1 0 0,0 0 0 0 0,-1 0 0 0 0,1 1 0 0 0,0-1 0 0 0,0 0 1 0 0,0 0-1 0 0,0 0 0 0 0,-1 1 0 0 0,1-1 0 0 0,0 0 0 0 0,0 0 1 0 0,-1 0-1 0 0,1 0 0 0 0,0 1 0 0 0,0-1 0 0 0,-1 0 0 0 0,1 0 1 0 0,0 0-1 0 0,0 0 0 0 0,-1 0 0 0 0,1 0 0 0 0,0 0-4 0 0,-2 2 43 0 0,3 3-32 0 0,3 6 2 0 0,-1-7 25 0 0,5 3-25 0 0,-4-1 58 0 0,-1 7-14 0 0,-3-12-53 0 0,0 0 1 0 0,0-1-1 0 0,0 1 0 0 0,0 0 1 0 0,0 0-1 0 0,0-1 1 0 0,0 1-1 0 0,0 0 1 0 0,0-1-1 0 0,0 1 1 0 0,0 0-1 0 0,0-1 1 0 0,-1 1-1 0 0,1 0 1 0 0,0-1-1 0 0,0 1 1 0 0,-1 0-5 0 0,1-1 2 0 0,0 0 1 0 0,0 1-1 0 0,-1-1 1 0 0,1 1-1 0 0,0-1 1 0 0,0 1-1 0 0,0-1 1 0 0,0 1-1 0 0,0-1 1 0 0,0 1-1 0 0,0-1 1 0 0,0 1-1 0 0,0-1 1 0 0,0 1-1 0 0,0-1 1 0 0,0 1-1 0 0,0-1 1 0 0,0 1-1 0 0,0-1 1 0 0,0 1-1 0 0,0-1 1 0 0,1 0-1 0 0,-1 1 1 0 0,0-1-1 0 0,0 1-2 0 0,1-1 4 0 0,-1 1 0 0 0,0-1 0 0 0,0 1 0 0 0,1-1 0 0 0,-1 1 0 0 0,0-1 0 0 0,0 1 0 0 0,0-1 0 0 0,0 1 0 0 0,0-1 0 0 0,0 1 1 0 0,0-1-1 0 0,0 1 0 0 0,0-1 0 0 0,0 1 0 0 0,0-1 0 0 0,0 1 0 0 0,0-1 0 0 0,-1 1 0 0 0,1-1 0 0 0,0 1 0 0 0,0-1-4 0 0,-1 1 2 0 0,1-1-1 0 0,0 1 1 0 0,0-1 0 0 0,0 0 0 0 0,0 1-1 0 0,-1-1 1 0 0,1 1 0 0 0,0-1 0 0 0,0 0-1 0 0,0 1 1 0 0,0-1 0 0 0,0 1 0 0 0,0-1-1 0 0,0 1 1 0 0,0-1 0 0 0,0 0 0 0 0,1 1-1 0 0,-1-1 1 0 0,0 1 0 0 0,0-1 0 0 0,0 1-1 0 0,0-1 1 0 0,0 0 0 0 0,1 1 0 0 0,-1-1-1 0 0,0 0 1 0 0,0 1-2 0 0,5 5 54 0 0,-4 1-1 0 0,0 4-45 0 0,-2-8-5 0 0,4 14 50 0 0,-4 5-42 0 0,1-19-2 0 0,0-1 0 0 0,0 1 1 0 0,1-1-1 0 0,-1 1 0 0 0,1-1 1 0 0,-1 1-1 0 0,1-1 0 0 0,0 2-9 0 0,-1-2 43 0 0,-1 6-22 0 0,1-7-16 0 0,1-1 0 0 0,-1 1 0 0 0,0 0-1 0 0,0-1 1 0 0,0 1 0 0 0,0 0 0 0 0,0 0-1 0 0,1-1 1 0 0,-1 1 0 0 0,0 0 0 0 0,-1 0 0 0 0,1-1-1 0 0,0 1 1 0 0,0 0 0 0 0,0 0 0 0 0,0-1-1 0 0,-1 1 1 0 0,1 0 0 0 0,0-1 0 0 0,-1 1-5 0 0,0 3 21 0 0,5 8 107 0 0,-3-10-114 0 0,-1 0 0 0 0,0-1 0 0 0,1 1-1 0 0,-1 0 1 0 0,0 0 0 0 0,0-1 0 0 0,0 1 0 0 0,0 0-1 0 0,-1-1 1 0 0,1 1 0 0 0,0 0 0 0 0,-1 0-14 0 0,1 0 18 0 0,-1 1 0 0 0,1-1 1 0 0,0 0-1 0 0,-1 1 0 0 0,1-1 1 0 0,0 0-1 0 0,1 1 0 0 0,-1 1-18 0 0,4 18 171 0 0,-6-10-118 0 0,2-11-53 0 0,0 0 0 0 0,0 0 0 0 0,0-1 0 0 0,1 1 0 0 0,-1 0 0 0 0,0 0 0 0 0,1 0 0 0 0,-1 0 0 0 0,0 0 0 0 0,1 0 0 0 0,-1-1 0 0 0,1 2 0 0 0,0-1 0 0 0,0 1 0 0 0,0-1 0 0 0,0 1 0 0 0,-1-1 0 0 0,1 1 0 0 0,0-1 0 0 0,-1 1 0 0 0,1 0 0 0 0,-1-1 0 0 0,0 1 0 0 0,0 0 0 0 0,0 0 0 0 0,0 1 0 0 0,-1 7 1 0 0,0 4 52 0 0,1-12-46 0 0,0-1-7 0 0,0-1 0 0 0,1 0 0 0 0,-1 1 0 0 0,0-1 0 0 0,0 0 1 0 0,0 1-1 0 0,0-1 0 0 0,0 0 0 0 0,0 1 0 0 0,0-1 0 0 0,0 0 0 0 0,0 1 1 0 0,0-1-1 0 0,0 0 0 0 0,0 0 0 0 0,0 1 0 0 0,0-1 0 0 0,-1 0 0 0 0,1 1 1 0 0,0-1-1 0 0,0 0 0 0 0,0 1 0 0 0,0-1 0 0 0,0 0 0 0 0,-1 0 0 0 0,1 1 0 0 0,0-1 0 0 0,0 0 0 0 0,-1 0 0 0 0,1 1 0 0 0,0-1 0 0 0,0 0 0 0 0,0 1 0 0 0,-1-1 0 0 0,1 0 0 0 0,0 1 0 0 0,0-1 0 0 0,0 1 0 0 0,0-1 0 0 0,0 0 0 0 0,0 1 0 0 0,0-1 0 0 0,0 0 0 0 0,0 1 0 0 0,0-1 0 0 0,0 1 0 0 0,0-1 0 0 0,0 0 0 0 0,0 1 0 0 0,0-1 0 0 0,0 0 0 0 0,0 1 0 0 0,0-1 0 0 0,0 0 0 0 0,1 1 0 0 0,-1 3 0 0 0,0-2 0 0 0,-1 0 0 0 0,1-1 0 0 0,-1 1 0 0 0,1-1 0 0 0,0 1 0 0 0,0 0 0 0 0,0-1 0 0 0,-1 1 0 0 0,1 0 0 0 0,1 0 0 0 0,0 0 4 0 0,0 0 0 0 0,0 0 0 0 0,0 0 0 0 0,0 0 0 0 0,-1 0 0 0 0,1 0 0 0 0,0 0 0 0 0,-1 0 0 0 0,0 0 0 0 0,1 0 0 0 0,-1 0 0 0 0,0 0 0 0 0,0 0-1 0 0,0 0 1 0 0,0 0 0 0 0,0 1 0 0 0,-1-1 0 0 0,1 0 0 0 0,-1 2-4 0 0,-5 3 43 0 0,6-7-43 0 0,0 0 0 0 0,-1 0 1 0 0,1 1-1 0 0,0-1 0 0 0,0 0 0 0 0,0 0 1 0 0,-1 1-1 0 0,1-1 0 0 0,0 0 0 0 0,0 1 1 0 0,0-1-1 0 0,0 0 0 0 0,-1 0 0 0 0,1 1 1 0 0,0-1-1 0 0,0 0 0 0 0,0 1 0 0 0,0-1 1 0 0,0 0-1 0 0,0 1 0 0 0,0-1 0 0 0,0 0 1 0 0,0 1-1 0 0,0-1 0 0 0,0 0 0 0 0,0 1 1 0 0,0-1-1 0 0,0 0 0 0 0,0 1 0 0 0,0-1 1 0 0,1 0-1 0 0,-1 1 0 0 0,0-1 0 0 0,0 0 1 0 0,0 1-1 0 0,0-1 0 0 0,1 0 0 0 0,-1 0 1 0 0,0 1-1 0 0,1-1 0 0 0,1 4 8 0 0,0 1-1 0 0,-1-1 0 0 0,1 1 0 0 0,-1-1 0 0 0,1 1 0 0 0,-2-1 0 0 0,1 1 0 0 0,0 0 0 0 0,-1 1-7 0 0,10 19 54 0 0,-7-17-43 0 0,-3-7-11 0 0,0 0 0 0 0,1 0 0 0 0,-1 0 0 0 0,0 0 0 0 0,0 0 0 0 0,0 0 0 0 0,1 0 0 0 0,-1 0 0 0 0,0 0 0 0 0,0 0 0 0 0,0 0 0 0 0,-1 0 0 0 0,1 0-1 0 0,0 0 1 0 0,0 0 0 0 0,-1 0 0 0 0,1 0 0 0 0,0 0 0 0 0,0-1 0 0 0,0 1 0 0 0,0 0 0 0 0,0 0 0 0 0,0-1 0 0 0,0 1 0 0 0,0 0 0 0 0,0 0 0 0 0,1-1 0 0 0,-1 1 0 0 0,0 0 0 0 0,0 0 0 0 0,1-1 0 0 0,-1 2 0 0 0,1-1 0 0 0,0 1 0 0 0,0 0 0 0 0,-1 0 0 0 0,1 0 0 0 0,-1 0 0 0 0,0 0 0 0 0,1 0 0 0 0,-1 0 0 0 0,0 1 0 0 0,0 4 0 0 0,0-4 0 0 0,3 6 0 0 0,-1 2 0 0 0,2 1 0 0 0,4 4 0 0 0,-7-11 0 0 0,0-4 0 0 0,1 8 0 0 0,-2-9 0 0 0,0 0 0 0 0,1 1 0 0 0,-1-1 0 0 0,0 0 0 0 0,0 1 0 0 0,1-1 0 0 0,-1 1 0 0 0,0-1 0 0 0,0 1 0 0 0,0-1 0 0 0,0 1 0 0 0,0-1 0 0 0,0 1 0 0 0,0-1 0 0 0,0 1 0 0 0,0-1 0 0 0,0 0 0 0 0,0 1 0 0 0,0-1 0 0 0,0 1 0 0 0,0-1 0 0 0,0 1 0 0 0,0-1 0 0 0,0 1 0 0 0,0-1 0 0 0,-1 1 0 0 0,1-1 0 0 0,0 0 0 0 0,0 1 0 0 0,-1-1 0 0 0,1 1 0 0 0,0-1 0 0 0,-1 0 0 0 0,1 1 0 0 0,0-1 0 0 0,-1 0 0 0 0,1 1 0 0 0,-1-1 0 0 0,1 0 0 0 0,0 1 0 0 0,-1-1 0 0 0,1 1 0 0 0,0-1 0 0 0,-1 1 0 0 0,1-1 0 0 0,0 1 0 0 0,0-1 0 0 0,-1 1 0 0 0,1-1 0 0 0,0 1 0 0 0,0-1 0 0 0,0 1 0 0 0,0-1 0 0 0,0 1 0 0 0,0-1 0 0 0,0 1 0 0 0,0 0 0 0 0,0-1 0 0 0,0 1 0 0 0,2 18 0 0 0,-1-19 0 0 0,-1 1 1 0 0,0-1-1 0 0,0 1 1 0 0,0-1-1 0 0,0 1 1 0 0,0 0-1 0 0,0-1 1 0 0,0 1-1 0 0,0-1 1 0 0,0 1-1 0 0,0 0 1 0 0,0-1-1 0 0,0 1 1 0 0,0-1-1 0 0,0 1 1 0 0,0 0-1 0 0,-1-1 1 0 0,1 1-1 0 0,0-1 1 0 0,0 1-1 0 0,-1-1 1 0 0,1 1-1 0 0,0-1 0 0 0,0 3 43 0 0,0-3-43 0 0,0 0 0 0 0,1 0 1 0 0,-1 0-1 0 0,0 1 0 0 0,1-1 0 0 0,-1 0 1 0 0,0 0-1 0 0,0 1 0 0 0,1-1 0 0 0,-1 0 1 0 0,0 1-1 0 0,0-1 0 0 0,0 0 0 0 0,1 1 1 0 0,-1-1-1 0 0,0 0 0 0 0,0 1 1 0 0,0-1-1 0 0,0 0 0 0 0,0 1 0 0 0,0-1 1 0 0,0 0-1 0 0,0 1 0 0 0,0-1 0 0 0,0 1 1 0 0,0-1-1 0 0,0 0 0 0 0,0 1 0 0 0,0-1 1 0 0,0 0-1 0 0,0 1 0 0 0,0-1 1 0 0,0 0-1 0 0,-1 1 0 0 0,1-1 0 0 0,0 0 1 0 0,0 1-1 0 0,0-1 0 0 0,2 13 0 0 0,-2-12 0 0 0,1 0 0 0 0,-1 1 0 0 0,0-1 0 0 0,1 0 0 0 0,-1 0 0 0 0,0 1 0 0 0,0-1 0 0 0,0 0 0 0 0,0 1 0 0 0,0-1 0 0 0,0 0 0 0 0,0 0 0 0 0,0 1 0 0 0,0-1 0 0 0,-1 0 0 0 0,1 1 0 0 0,-1-1 0 0 0,3 13 0 0 0,-4-7 0 0 0,2-7 0 0 0,0 0 0 0 0,-1 1 0 0 0,1-1 0 0 0,0 0 0 0 0,0 1 0 0 0,0-1 0 0 0,0 1 0 0 0,0-1 0 0 0,0 0 0 0 0,0 1 0 0 0,0-1 0 0 0,0 1 0 0 0,0-1 0 0 0,0 1 0 0 0,0-1 0 0 0,0 0 0 0 0,0 1 0 0 0,0-1 0 0 0,0 1 0 0 0,0-1 0 0 0,0 0 0 0 0,0 1 0 0 0,1-1 0 0 0,-1 1 0 0 0,1 0 0 0 0,-1 0 0 0 0,0 0 0 0 0,0 0 0 0 0,1-1 0 0 0,-1 1 0 0 0,0 0 0 0 0,0 0 0 0 0,0 0 0 0 0,0 0 0 0 0,0 0 0 0 0,0 0 0 0 0,0 0 0 0 0,0-1 0 0 0,0 1 0 0 0,0 0 0 0 0,0 0 0 0 0,-1 0 0 0 0,1 0 0 0 0,-1 0 0 0 0,1 0 0 0 0,0 5 0 0 0,3 6 0 0 0,3 5 0 0 0,-6-16 0 0 0,1 0 0 0 0,-1 0 0 0 0,0 0 0 0 0,1 0 0 0 0,-1 0 0 0 0,0 0 0 0 0,0 0 0 0 0,0 0 0 0 0,0 0 0 0 0,0 0 0 0 0,0 0 0 0 0,0 0 0 0 0,0 0 0 0 0,0 0 0 0 0,0 0 0 0 0,0 0 0 0 0,-1 0 0 0 0,1 0 0 0 0,0 0 0 0 0,-1 0 0 0 0,0-1 0 0 0,1 1 0 0 0,-1 0 0 0 0,1-1 0 0 0,0 1 0 0 0,-1 0 0 0 0,1-1 0 0 0,0 1 0 0 0,-1 0 0 0 0,1 0 0 0 0,0-1 0 0 0,0 1 0 0 0,-1 0 0 0 0,1 0 0 0 0,0 0 0 0 0,0-1 0 0 0,0 2 0 0 0,0 2 0 0 0,0 0 11 0 0,2 2 32 0 0,1 3-31 0 0,-3-7-14 0 0,6 12 2 0 0,-3-8 0 0 0,0-3 0 0 0,-3 4 0 0 0,2-1 0 0 0,3 0 0 0 0,-3-1 0 0 0,-2-4 1 0 0,0-1-1 0 0,0 0 0 0 0,0 1 0 0 0,0-1 0 0 0,0 1 0 0 0,1-1 0 0 0,-1 0 0 0 0,0 1 0 0 0,0-1 0 0 0,0 1 0 0 0,0-1 0 0 0,0 0 0 0 0,1 1 0 0 0,-1-1 0 0 0,0 0 0 0 0,0 1 0 0 0,1-1 0 0 0,-1 0 0 0 0,0 1 0 0 0,0-1 0 0 0,1 0 0 0 0,-1 0 0 0 0,0 1 0 0 0,1-1 0 0 0,-1 0 0 0 0,1 0 0 0 0,-1 0 1 0 0,0 0-1 0 0,1 1 0 0 0,12 6-14 0 0,-12-6-34 0 0,1 1 36 0 0,-1-2 12 0 0,-1 0 0 0 0,0 0 0 0 0,1 1 0 0 0,-1-1 0 0 0,1 0 0 0 0,-1 0 0 0 0,0 0 0 0 0,1 0 0 0 0,-1 0 0 0 0,1 0 0 0 0,-1 0 0 0 0,0 0 0 0 0,1 0 0 0 0,-1 0 0 0 0,1 0 0 0 0,-1 0 0 0 0,0 0 0 0 0,1 0 0 0 0,-1 0 0 0 0,1 0 0 0 0,-1-1 0 0 0,0 1 0 0 0,1 0 0 0 0,-1 0 0 0 0,0 0 0 0 0,1-1 0 0 0,-1 1 0 0 0,0 0 0 0 0,1 0 0 0 0,-1-1 0 0 0,1 1 0 0 0,0-1 0 0 0,1 1 0 0 0,1-1 0 0 0,-1 1 0 0 0,0-1 0 0 0,0 0 0 0 0,1 0 0 0 0,-1 0 0 0 0,0 0 0 0 0,0-1 0 0 0,0 1 0 0 0,0 0 0 0 0,-1-1 0 0 0,1 1 0 0 0,0-1 0 0 0,0 0 0 0 0,-1 0 0 0 0,1 1 0 0 0,0-3 0 0 0,18-19 0 0 0,4-2 0 0 0,-19 20 7 0 0,8-12-78 0 0,15-27 71 0 0,19-34 0 0 0,-41 53 0 0 0,0 6 10 0 0,-6 17-8 0 0,0 1 1 0 0,0-1-1 0 0,1 1 0 0 0,-1-1 0 0 0,0 1 1 0 0,1-1-1 0 0,-1 1 0 0 0,1 0 1 0 0,0-1-1 0 0,-1 1 0 0 0,1 0 0 0 0,0-1 1 0 0,0 1-1 0 0,0 0 0 0 0,0 0 0 0 0,0 0 1 0 0,0 0-1 0 0,0 0 0 0 0,0 0 0 0 0,0 0 1 0 0,0 0-1 0 0,1 0 0 0 0,-1 0 0 0 0,1 1-2 0 0,1-2 0 0 0,-3 2 0 0 0,0 0 0 0 0,1 0 0 0 0,-1 0 0 0 0,0 0 0 0 0,1-1 0 0 0,-1 1 0 0 0,1 0 0 0 0,-1 0 0 0 0,0-1 0 0 0,0 1 0 0 0,1 0 0 0 0,-1 0 0 0 0,0-1 0 0 0,1 1 0 0 0,-1 0 0 0 0,0-1 0 0 0,0 1 0 0 0,0-1 0 0 0,1 1 0 0 0,-1 0 0 0 0,0-1 0 0 0,0 1 0 0 0,6-10 0 0 0,7-13 0 0 0,-13 22 0 0 0,1 1 0 0 0,-1 0 0 0 0,0-1 0 0 0,0 1 0 0 0,0 0 0 0 0,0-1 0 0 0,1 1 0 0 0,-1 0 0 0 0,0 0 0 0 0,0-1 0 0 0,1 1 0 0 0,-1 0 0 0 0,0 0 0 0 0,0-1 0 0 0,1 1 0 0 0,-1 0 0 0 0,0 0 0 0 0,1 0 0 0 0,-1-1 0 0 0,0 1 0 0 0,1 0 0 0 0,-1 0 0 0 0,0 0 0 0 0,1 0 0 0 0,-1 0 0 0 0,17-7 0 0 0,-16 7 0 0 0,-1-1 0 0 0,1 1 0 0 0,-1 0 0 0 0,1 0 0 0 0,-1-1 0 0 0,1 1 0 0 0,-1 0 0 0 0,0-1 0 0 0,1 1 0 0 0,-1-1 0 0 0,1 1 0 0 0,-1 0 0 0 0,0-1 0 0 0,1 1 0 0 0,-1-1 0 0 0,0 1 0 0 0,0-1 0 0 0,1 1 0 0 0,-1-1 0 0 0,-1-2 0 0 0,4 1-10 0 0,-3 1-11 0 0,0 1-1 0 0,0 0 1 0 0,0 0 0 0 0,0 0 0 0 0,0 0 0 0 0,0 0 0 0 0,-1 0-1 0 0,1 0 1 0 0,0 0 0 0 0,0 0 0 0 0,0 0 0 0 0,0 0 0 0 0,0 0-1 0 0,0 0 1 0 0,0-1 0 0 0,0 1 0 0 0,0 0 0 0 0,0 0 0 0 0,0 0 0 0 0,0 0-1 0 0,-1 0 1 0 0,1 0 0 0 0,0 0 0 0 0,0 0 0 0 0,0-1 0 0 0,0 1-1 0 0,0 0 1 0 0,0 0 0 0 0,0 0 0 0 0,0 0 0 0 0,0 0 0 0 0,0 0-1 0 0,0 0 1 0 0,0-1 0 0 0,0 1 0 0 0,0 0 0 0 0,0 0 0 0 0,1 0-1 0 0,-1 0 1 0 0,0 0 0 0 0,0 0 0 0 0,0 0 0 0 0,0-1 0 0 0,0 1-1 0 0,0 0 1 0 0,0 0 0 0 0,0 0 0 0 0,0 0 0 0 0,0 0 0 0 0,0 0-1 0 0,0 0 1 0 0,1 0 0 0 0,-1 0 0 0 0,0 0 0 0 0,0 0 0 0 0,0 0-1 0 0,0-1 1 0 0,0 1 0 0 0,0 0 0 0 0,0 0 0 0 0,1 0 0 0 0,-1 0-1 0 0,0 0 1 0 0,0 0 21 0 0,-1 0-1450 0 0</inkml:trace>
  <inkml:trace contextRef="#ctx0" brushRef="#br0" timeOffset="146852.588">3668 2046 2304 0 0,'18'4'268'0'0,"-14"-3"287"0"0,-4-1 127 0 0,0 0 22 0 0,0 0 32 0 0,0 0 108 0 0,0 0 48 0 0,-21 0 2032 0 0,20 0-2409 0 0,-5 3 647 0 0,4-3-625 0 0,5 1-308 0 0,-1 0-133 0 0,14 0 280 0 0,-64 7 2788 0 0,46-8-3271 0 0,-15-1 1220 0 0,17 1-1100 0 0,0 0 1 0 0,0 0 0 0 0,-1 0-1 0 0,1 0 1 0 0,0 0 0 0 0,0 0 0 0 0,0 0-1 0 0,0-1 1 0 0,0 1 0 0 0,0 0 0 0 0,0 0-1 0 0,0 0 1 0 0,0 0 0 0 0,0 0-1 0 0,0 0 1 0 0,0 0 0 0 0,-1 0 0 0 0,1 0-1 0 0,0 0 1 0 0,0 0 0 0 0,0 0-1 0 0,0 0 1 0 0,0 0 0 0 0,0 0 0 0 0,0-1-1 0 0,0 1 1 0 0,0 0 0 0 0,0 0 0 0 0,0 0-1 0 0,0 0 1 0 0,0 0 0 0 0,0 0-1 0 0,0 0 1 0 0,0 0 0 0 0,0 0 0 0 0,0 0-1 0 0,0-1 1 0 0,0 1 0 0 0,0 0 0 0 0,0 0-1 0 0,0 0 1 0 0,0 0 0 0 0,0 0-1 0 0,0 0 1 0 0,0 0 0 0 0,0 0 0 0 0,0 0-1 0 0,0 0 1 0 0,0 0 0 0 0,0 0-1 0 0,1-1-13 0 0,8-5-31 0 0,14-3-360 0 0,5 1 253 0 0,-23 7-98 0 0,0 1 0 0 0,1-1-1 0 0,-1 1 1 0 0,0-1 0 0 0,6 2 236 0 0,1-1-4459 0 0,3 0-490 0 0</inkml:trace>
  <inkml:trace contextRef="#ctx1" brushRef="#br2">8633 559,'0'0,"0"0,0 0,0 0,0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8:45.567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1935 10136 0 0,'0'0'230'0'0,"0"0"30"0"0,0 0 19 0 0,0 1-40 0 0,0 4-191 0 0,-2 0 29 0 0,2-4 316 0 0,0-1 106 0 0,0 0 12 0 0,0 0 1 0 0,0 0-400 0 0,0 0 1 0 0,0 1-1 0 0,0-1 1 0 0,0 0-1 0 0,0 0 1 0 0,0 1-1 0 0,0-1 1 0 0,0 0-1 0 0,0 0 1 0 0,0 1-1 0 0,0-1 1 0 0,0 0-1 0 0,0 0 1 0 0,0 1-1 0 0,0-1 1 0 0,0 0-1 0 0,0 0 1 0 0,0 1-1 0 0,0-1 1 0 0,1 0-1 0 0,-1 0 1 0 0,0 0-1 0 0,0 1 1 0 0,0-1-1 0 0,0 0 1 0 0,1 0-1 0 0,-1 0 1 0 0,0 1-1 0 0,0-1 1 0 0,0 0-1 0 0,1 0 1 0 0,-1 0-1 0 0,0 0 1 0 0,0 0-1 0 0,1 0-112 0 0,8-4 620 0 0,-7 3-672 0 0,0-1-1 0 0,0 0 1 0 0,-1 0 0 0 0,1 0 0 0 0,0-1 0 0 0,-1 1-1 0 0,1-1 53 0 0,4-12 417 0 0,-2-1 0 0 0,0 1 0 0 0,-1-1 0 0 0,0 0 0 0 0,-1-14-417 0 0,4-20-37 0 0,0 7 37 0 0,-5 28 0 0 0,1-1 0 0 0,1 1 0 0 0,0 0 0 0 0,1 0 0 0 0,1 0 0 0 0,0 1 0 0 0,4-7 0 0 0,4-7 0 0 0,-13 28 0 0 0,0 0 0 0 0,0 0 0 0 0,0-1 0 0 0,0 1 0 0 0,1 0 0 0 0,-1 0 0 0 0,0-1 0 0 0,0 1 0 0 0,1 0 0 0 0,-1 0 0 0 0,0 0 0 0 0,0-1 0 0 0,1 1 0 0 0,-1 0 0 0 0,0 0 0 0 0,0 0 0 0 0,1 0 0 0 0,-1 0 0 0 0,0 0 0 0 0,0 0 0 0 0,1 0 0 0 0,-1-1 0 0 0,0 1 0 0 0,1 0 0 0 0,-1 0 0 0 0,0 0 0 0 0,1 0 0 0 0,-1 1 0 0 0,0-1 0 0 0,0 0 0 0 0,1 0 0 0 0,-1 0 0 0 0,0 0 0 0 0,1 0 0 0 0,-1 0 0 0 0,0 0 0 0 0,0 0 0 0 0,1 1 0 0 0,-1-1 0 0 0,0 0 0 0 0,0 0 0 0 0,1 0 0 0 0,-1 1 0 0 0,0-1 0 0 0,0 0 0 0 0,0 0 0 0 0,1 0 0 0 0,-1 1 0 0 0,0-1 0 0 0,0 0 0 0 0,0 1 0 0 0,0-1 0 0 0,10 10 0 0 0,-1 1 0 0 0,0 0 0 0 0,-1 0 0 0 0,0 1 0 0 0,-1 0 0 0 0,0 0 0 0 0,-1 1 0 0 0,1 5 0 0 0,5 12 0 0 0,14 29 0 0 0,-4 1 0 0 0,-18-52 7 0 0,0 1 13 0 0,0 0 0 0 0,1 0 0 0 0,5 7-20 0 0,-9-14 5 0 0,0-3 38 0 0,-1 1-1 0 0,1 0 1 0 0,-1 0-1 0 0,1 0 1 0 0,-1 0-1 0 0,1 0 1 0 0,-1-1-1 0 0,1 1 1 0 0,-1 0-1 0 0,0 0 1 0 0,1-1-1 0 0,-1 1 1 0 0,1 0-1 0 0,-1-1 1 0 0,0 1-1 0 0,1 0 1 0 0,-1-1-1 0 0,1 1-42 0 0,-1-1 94 0 0,2-2 18 0 0,0 0-1 0 0,-1 0 1 0 0,1-1-1 0 0,-1 1 1 0 0,0-1-1 0 0,0 0 1 0 0,0 1 0 0 0,0-1-1 0 0,0 0 1 0 0,-1-1-112 0 0,3-10 1 0 0,1-4 780 0 0,-2 0-1 0 0,1-18-780 0 0,3-17 487 0 0,5-47-487 0 0,-10 75 0 0 0,-1 21 0 0 0,1-1 0 0 0,-1 0 0 0 0,1 1 0 0 0,0-1 0 0 0,1-3 0 0 0,-2 9-69 0 0,0-1-1 0 0,0 1 1 0 0,0 0-1 0 0,0-1 1 0 0,0 1 0 0 0,0-1-1 0 0,0 1 1 0 0,0-1-1 0 0,1 1 1 0 0,-1-1-1 0 0,0 1 1 0 0,0 0-1 0 0,0-1 1 0 0,1 1 0 0 0,-1 0-1 0 0,0-1 1 0 0,1 1-1 0 0,-1 0 1 0 0,0-1-1 0 0,1 1 1 0 0,-1 0-1 0 0,0-1 1 0 0,1 1 0 0 0,-1 0-1 0 0,0 0 1 0 0,1 0-1 0 0,-1-1 1 0 0,1 1-1 0 0,-1 0 1 0 0,1 0-1 0 0,-1 0 1 0 0,1 0-1 0 0,-1 0 1 0 0,0 0 0 0 0,1 0-1 0 0,-1 0 1 0 0,1 0-1 0 0,-1 0 1 0 0,1 0-1 0 0,-1 0 70 0 0,2 0-439 0 0,-1 1 0 0 0,0 0 0 0 0,0 0-1 0 0,0-1 1 0 0,0 1 0 0 0,0 0 0 0 0,0 0-1 0 0,0 0 1 0 0,-1 0 0 0 0,2 1 439 0 0,2 5-6141 0 0</inkml:trace>
  <inkml:trace contextRef="#ctx0" brushRef="#br0" timeOffset="335.7">456 1773 11976 0 0,'0'0'546'0'0,"0"0"-10"0"0,7-18-322 0 0,4 5 91 0 0,-9 10-78 0 0,1-1 0 0 0,0 1 0 0 0,0-1 0 0 0,0 1 0 0 0,0 0 0 0 0,0 0 0 0 0,1 1 0 0 0,-1-1 0 0 0,1 0 1 0 0,0 1-1 0 0,0 0 0 0 0,0 0 0 0 0,0 0 0 0 0,0 1 0 0 0,0-1 0 0 0,5 0-227 0 0,-9 2 4 0 0,0 0-1 0 0,1 0 0 0 0,-1 0 1 0 0,0 0-1 0 0,1-1 0 0 0,-1 1 1 0 0,0 0-1 0 0,1 0 1 0 0,-1 0-1 0 0,0 0 0 0 0,1 0 1 0 0,-1 0-1 0 0,0 0 0 0 0,1 0 1 0 0,-1 0-1 0 0,0 0 1 0 0,1 0-1 0 0,-1 1 0 0 0,0-1 1 0 0,1 0-1 0 0,-1 0 0 0 0,0 0 1 0 0,1 0-1 0 0,-1 1 1 0 0,0-1-1 0 0,1 0 0 0 0,-1 0 1 0 0,0 0-1 0 0,0 1 0 0 0,1-1 1 0 0,-1 0-1 0 0,0 0 1 0 0,0 1-1 0 0,0-1 0 0 0,1 0 1 0 0,-1 1-1 0 0,0-1 0 0 0,0 0 1 0 0,0 1-1 0 0,0-1 1 0 0,0 0-1 0 0,1 1 0 0 0,-1-1 1 0 0,0 0-1 0 0,0 1 0 0 0,0-1 1 0 0,0 0-1 0 0,0 1 1 0 0,0-1-5 0 0,0 3 39 0 0,1 0 0 0 0,0 1 0 0 0,-1-1 0 0 0,0 0-1 0 0,0 0 1 0 0,0 0 0 0 0,0 0 0 0 0,0 1 0 0 0,0-1 0 0 0,-1 0-1 0 0,0 0 1 0 0,0 0 0 0 0,0 1-38 0 0,-16 39 1391 0 0,-8-1-1226 0 0,20-33-165 0 0,0 1 0 0 0,0-2 0 0 0,-2 4 0 0 0,-12 18 0 0 0,19-30 0 0 0,0 0 0 0 0,0 1 0 0 0,0-1 0 0 0,0 0 0 0 0,0 0 0 0 0,0 1 0 0 0,0-1 0 0 0,0 0 0 0 0,0 0 0 0 0,0 1 0 0 0,-1-1 0 0 0,1 0 0 0 0,0 0 0 0 0,0 1 0 0 0,1-1 0 0 0,-1 0 0 0 0,0 1 0 0 0,0-1 0 0 0,0 0 0 0 0,0 0 0 0 0,0 1 0 0 0,0-1 0 0 0,0 0 0 0 0,0 0 0 0 0,0 1 0 0 0,1-1 0 0 0,-1 0 0 0 0,0 0 0 0 0,0 0 0 0 0,0 1 0 0 0,0-1 0 0 0,1 0 0 0 0,-1 0 0 0 0,0 0 0 0 0,0 0 0 0 0,0 1 0 0 0,1-1 0 0 0,-1 0 0 0 0,0 0 0 0 0,0 0 0 0 0,1 0 0 0 0,8 2 0 0 0,-9-2 0 0 0,3 0 0 0 0,0 0 0 0 0,0 0 0 0 0,0 0 0 0 0,0-1 0 0 0,0 1 0 0 0,0-1 0 0 0,-1 0 0 0 0,1 0 0 0 0,1 0 0 0 0,7-3 0 0 0,134-33 0 0 0,-122 30 0 0 0,2 0 0 0 0</inkml:trace>
  <inkml:trace contextRef="#ctx0" brushRef="#br0" timeOffset="-5507.969">955 5854 1840 0 0,'-13'-14'6414'0'0,"13"14"-6370"0"0,-1-1-1 0 0,1 0 0 0 0,-1 1 0 0 0,1-1 0 0 0,0 0 0 0 0,-1 0 1 0 0,1 1-1 0 0,0-1 0 0 0,-1 0 0 0 0,1 0 0 0 0,0 1 1 0 0,0-1-1 0 0,0 0 0 0 0,0 0 0 0 0,0 1 0 0 0,0-1 0 0 0,0 0 1 0 0,0 0-44 0 0,-2-10 3210 0 0,3 12-3204 0 0,0 0 0 0 0,0 0-1 0 0,0 0 1 0 0,0-1 0 0 0,0 1-1 0 0,0 0 1 0 0,0-1 0 0 0,1 1-1 0 0,-1-1 1 0 0,0 1 0 0 0,0-1-1 0 0,1 0 1 0 0,-1 1-1 0 0,0-1 1 0 0,1 0-6 0 0,19 3-13 0 0,-20-3 19 0 0,9 1 29 0 0,8 2 94 0 0,0-1 0 0 0,0-1 0 0 0,0-1 1 0 0,9-1-130 0 0,-6 0 119 0 0,0 0 1 0 0,13 3-120 0 0,12 0 70 0 0,-12-1-174 0 0,27 6 104 0 0,-38-4-140 0 0,-16-3 187 0 0,0 0-1 0 0,0 0 1 0 0,1 0 0 0 0,1-1-47 0 0,16-1 138 0 0,140-6 18 0 0,-146 8-100 0 0,-1 0 0 0 0,0 1 0 0 0,5 2-56 0 0,36 1 286 0 0,-12-2-445 0 0,-28 0 94 0 0,1-2 1 0 0,7 0 64 0 0,85-4 117 0 0,-64 2-96 0 0,1 2 0 0 0,8 2-21 0 0,32 1 107 0 0,71 3-53 0 0,39-12-1 0 0,-141 7-80 0 0,0 2 1 0 0,4 4 26 0 0,-18-4 0 0 0,0-1 0 0 0,20-3 0 0 0,-7 0 10 0 0,-28 0 42 0 0,-16 1-52 0 0,0-1 1 0 0,0 2 0 0 0,0 0-1 0 0,64 4 68 0 0,5 1 8 0 0,1-1-38 0 0,-29-2 4 0 0,-4-1-38 0 0,39-4-4 0 0,-40 0-20 0 0,45 4 20 0 0,-31 0 3 0 0,11 2-20 0 0,-45-2-6 0 0,0-2 0 0 0,0-1 1 0 0,6-2 22 0 0,43 0 2 0 0,40 3 62 0 0,-22 8-64 0 0,53-15 0 0 0,-133 6 0 0 0,17-1 3 0 0,38-3 29 0 0,1 3-1 0 0,38 4-31 0 0,-66 0-60 0 0,21-2 60 0 0,-17-1 74 0 0,62-7-154 0 0,-21 9 80 0 0,29 5 0 0 0,-12 0 0 0 0,-92-5 8 0 0,0-1 0 0 0,1-1 0 0 0,6-1-8 0 0,27-1 29 0 0,-14 2-16 0 0,24-5-13 0 0,-35 2-1 0 0,1 2 1 0 0,-1 1-1 0 0,1 1 1 0 0,-1 1 0 0 0,2 1 0 0 0,23 2 0 0 0,1-2 0 0 0,23-2 0 0 0,-20-1 0 0 0,79-1 0 0 0,175 2 0 0 0,-254-4 0 0 0,-36 2 0 0 0,1 1 0 0 0,-1 1 0 0 0,7 1 0 0 0,-13-1 0 0 0,0 0 0 0 0,0-1 0 0 0,5-1 0 0 0,18-1 0 0 0,5 3 0 0 0,12 0 0 0 0,9 2 0 0 0,-23 0 0 0 0,0-1 0 0 0,20-4 0 0 0,5-2 0 0 0,-13 0 0 0 0,18 2 0 0 0,-30 1 0 0 0,16 1 0 0 0,82 4 0 0 0,-112-3 0 0 0,60-2 0 0 0,-12 1 0 0 0,21 3 0 0 0,-71-2 0 0 0,6 1 0 0 0,-8 1 0 0 0,1 0 0 0 0,8-1 0 0 0,24 2 0 0 0,-24 0 0 0 0,-1-2 0 0 0,16-1 0 0 0,-11-1 0 0 0,59-4-64 0 0,-77 5 64 0 0,8 0 0 0 0,-17 0 0 0 0,0-1 0 0 0,0 1 0 0 0,0 1 0 0 0,0-1 0 0 0,0 0 0 0 0,1 1 0 0 0,-1 0 0 0 0,0-1 0 0 0,0 1 0 0 0,0-1 0 0 0,0 0 0 0 0,3-1 0 0 0,3 1 0 0 0,-1-1 0 0 0,1 1 0 0 0,-1 0 0 0 0,0 1 0 0 0,1 0 0 0 0,4 2 0 0 0,-4-2 0 0 0,9 1 148 0 0,-14-4-47 0 0,-12-2-54 0 0,-21-7-80 0 0,0 1 0 0 0,-7 0 33 0 0,-11-4 2 0 0,-73-22 78 0 0,94 25-57 0 0,20 8-16 0 0,1 1 0 0 0,-1 0-1 0 0,0 0 1 0 0,0 0 0 0 0,0 1 0 0 0,-3-1-7 0 0,5 1 0 0 0,-1 0 0 0 0,1-1 0 0 0,0 1 0 0 0,0-1 0 0 0,0 1 0 0 0,0-1 0 0 0,0 0 0 0 0,0 0 0 0 0,0 0 0 0 0,1 0 0 0 0,-1-1 0 0 0,1 1 0 0 0,-2-3 0 0 0,4 5 0 0 0,0 0 0 0 0,0 0 0 0 0,0-1 0 0 0,-1 1 0 0 0,1 0 0 0 0,0-1 0 0 0,0 1 0 0 0,0 0 0 0 0,0-1 0 0 0,0 1 0 0 0,0 0 0 0 0,0-1 0 0 0,0 1 0 0 0,0-1 0 0 0,0 1 0 0 0,0 0 0 0 0,0-1 0 0 0,0 1 0 0 0,0 0 0 0 0,0-1 0 0 0,0 1 0 0 0,0 0 0 0 0,0-1 0 0 0,0 1 0 0 0,1 0 0 0 0,-1-1 0 0 0,0 1 0 0 0,0 0 0 0 0,0 0 0 0 0,1-1 0 0 0,-1 1 0 0 0,0 0 0 0 0,0 0 0 0 0,1-1 0 0 0,-1 1 0 0 0,0 0 0 0 0,1 0 0 0 0,-1 0 0 0 0,0-1 0 0 0,0 1 0 0 0,1 0 0 0 0,-1 0 0 0 0,0 0 0 0 0,1 0 0 0 0,-1 0 0 0 0,1 0 0 0 0,-1 0 0 0 0,0 0 0 0 0,1 0 0 0 0,-1 0 0 0 0,0 0 0 0 0,1 0 0 0 0,32 4-14 0 0,-31-4-5 0 0,1 1 0 0 0,0-1-1 0 0,-1 1 1 0 0,1-1 0 0 0,0 1-1 0 0,-1 0 1 0 0,1 0 0 0 0,-1 0-1 0 0,1 0 1 0 0,-1 0 0 0 0,0 1-1 0 0,1-1 1 0 0,-1 1 19 0 0,28 25-26 0 0,-14-11-6 0 0,14 10-26 0 0,8 7-1 0 0,26 18 59 0 0,-60-48 1 0 0,0 0 0 0 0,1 0 0 0 0,-1 1 0 0 0,-1-1 0 0 0,1 1 1 0 0,0 0-1 0 0,-1 0 0 0 0,0 1 0 0 0,2 2-1 0 0,-4-6 12 0 0,-1 0-1 0 0,0 0 0 0 0,0 0 1 0 0,0 0-1 0 0,0 0 1 0 0,0 0-1 0 0,0 0 0 0 0,0 0 1 0 0,-1 0-1 0 0,1 0 1 0 0,0 0-1 0 0,0 0 0 0 0,-1-1 1 0 0,1 1-1 0 0,-1 0 1 0 0,1 0-1 0 0,-1 0 0 0 0,1 0 1 0 0,-1-1-1 0 0,1 1 1 0 0,-1 0-1 0 0,0-1 0 0 0,1 1 1 0 0,-1 0-1 0 0,0-1 0 0 0,1 1 1 0 0,-1-1-1 0 0,0 1-11 0 0,-2 2 98 0 0,-1-1-1 0 0,1 0 1 0 0,-1 0-1 0 0,1 0 1 0 0,-4 1-98 0 0,-47 14 1188 0 0,-36 7-1188 0 0,29-9 145 0 0,24 1-1383 0 0,30-12-4146 0 0</inkml:trace>
  <inkml:trace contextRef="#ctx0" brushRef="#br0" timeOffset="-4745.891">8119 5704 2760 0 0,'6'-13'495'0'0,"11"-22"6464"0"0,0 1-4024 0 0,-17 34-2886 0 0,0 0 0 0 0,0 0 0 0 0,0 0 0 0 0,1-1 0 0 0,-1 1-1 0 0,0 0 1 0 0,0 0 0 0 0,0 0 0 0 0,0 0 0 0 0,1 0 0 0 0,-1-1 0 0 0,0 1 0 0 0,0 0 0 0 0,1 0 0 0 0,-1 0 0 0 0,0 0 0 0 0,0 0-1 0 0,1 0 1 0 0,-1 0 0 0 0,0 0 0 0 0,0 0 0 0 0,0 0 0 0 0,1 0 0 0 0,-1 0 0 0 0,0 0 0 0 0,0 0 0 0 0,1 0 0 0 0,-1 0 0 0 0,0 0-1 0 0,0 0 1 0 0,1 0 0 0 0,-1 0 0 0 0,0 0 0 0 0,0 1 0 0 0,1-1 0 0 0,-1 0 0 0 0,0 0 0 0 0,0 0 0 0 0,0 0 0 0 0,0 0 0 0 0,1 1 0 0 0,-1-1-1 0 0,0 0-48 0 0,6 7 381 0 0,-1 7-426 0 0,-1 0 1 0 0,0 1-1 0 0,-2 0 0 0 0,1 0 1 0 0,-2 0-1 0 0,0 0 45 0 0,1-8-13 0 0,-1 0 1 0 0,1 0 0 0 0,1 0-1 0 0,-1 0 1 0 0,1 0-1 0 0,1 0 1 0 0,-1-1-1 0 0,1 1 1 0 0,3 3 12 0 0,-2-1 1 0 0,0 0 1 0 0,0 0-1 0 0,0 0 0 0 0,-1 3-1 0 0,-2-10 56 0 0,-1 1 0 0 0,1-1 0 0 0,0 0 0 0 0,0 1-1 0 0,0-1 1 0 0,0 0 0 0 0,0 0 0 0 0,0 0 0 0 0,0-1 0 0 0,1 1 0 0 0,-1-1-1 0 0,1 1 1 0 0,-1-1 0 0 0,1 0 0 0 0,0 1 0 0 0,-1-2 0 0 0,1 1 0 0 0,0 0-1 0 0,1 0-54 0 0,-2-1 105 0 0,0 0 1 0 0,0 0 0 0 0,0-1 0 0 0,0 1 0 0 0,0 0 0 0 0,0-1-1 0 0,1 0 1 0 0,-1 1 0 0 0,0-1 0 0 0,0 0 0 0 0,-1 0 0 0 0,1 0 0 0 0,0 0-1 0 0,1-2-106 0 0,2 0 187 0 0,-1-1 0 0 0,0 0 0 0 0,0 0 0 0 0,0 0 0 0 0,-1-1-1 0 0,1 1 1 0 0,-1-1 0 0 0,0 0 0 0 0,0-1-187 0 0,6-13 262 0 0,-1 1 0 0 0,-1-1-262 0 0,4-9 146 0 0,11-35 100 0 0,-13 30-236 0 0,-7 22-14 0 0,1 1 1 0 0,1-1-1 0 0,-1 1 0 0 0,2 0 0 0 0,-1 0 1 0 0,4-3 3 0 0,-8 12-108 0 0,0 1 0 0 0,0 0-170 0 0,0 0-752 0 0,0 0-328 0 0,5 6-4648 0 0,-1 0 1013 0 0</inkml:trace>
  <inkml:trace contextRef="#ctx0" brushRef="#br0" timeOffset="-3844.878">8749 5771 2760 0 0,'0'0'308'0'0,"0"0"253"0"0,0 0 117 0 0,0 0 23 0 0,0 0 3 0 0,0 0 1 0 0,0 0 6 0 0,0 0 1 0 0,0 0-28 0 0,0 0-119 0 0,5 0 221 0 0,-5 0 2680 0 0,-6-1-3439 0 0,-1 0 0 0 0,0 1-1 0 0,1 0 1 0 0,-1 0 0 0 0,0 0 0 0 0,-1 1-27 0 0,-15 0 95 0 0,-44 5 1885 0 0,92-7-1677 0 0,0-1 1 0 0,12-4-304 0 0,27-5 117 0 0,-58 10-109 0 0,27-1-5 0 0,-31 1-3 0 0,10 3 0 0 0,-6 1-12 0 0,-2 5-36 0 0,-4-6 43 0 0,0 0 1 0 0,0 0 0 0 0,-1 0 0 0 0,1 1 0 0 0,-1-1 0 0 0,1 0 0 0 0,-1 0 0 0 0,0 0 0 0 0,1 0 0 0 0,-1 0 0 0 0,0 0 0 0 0,0 0 0 0 0,-1 0 0 0 0,1 0 0 0 0,-1 1 4 0 0,-24 26-69 0 0,17-20 63 0 0,-8 6 5 0 0,2 1-1 0 0,-1 1 1 0 0,1 1 1 0 0,9-12-1 0 0,0 1 0 0 0,0-1 1 0 0,-1 0-1 0 0,0 0 1 0 0,-10 8 56 0 0,-14 13 200 0 0,30-27-231 0 0,1 0-1 0 0,0 0 1 0 0,-1 1 0 0 0,1-1-1 0 0,0 0 1 0 0,-1 0 0 0 0,1 1-1 0 0,0-1 1 0 0,0 0 0 0 0,-1 0-1 0 0,1 1 1 0 0,0-1 0 0 0,0 0-1 0 0,0 0 1 0 0,0 1 0 0 0,-1-1-1 0 0,1 0 1 0 0,0 1 0 0 0,0-1-1 0 0,0 0 1 0 0,0 1 0 0 0,0-1-1 0 0,0 0 1 0 0,0 1 0 0 0,0-1-1 0 0,0 0 1 0 0,0 1-25 0 0,9 0 1202 0 0,8-1-948 0 0,23 1-24 0 0,-32-1-218 0 0,0-1 1 0 0,0 2 0 0 0,0-1-1 0 0,4 2-12 0 0,36 3 159 0 0,-14-2-70 0 0,-1-1-73 0 0,-20-2-3221 0 0,-13 0 1803 0 0</inkml:trace>
  <inkml:trace contextRef="#ctx0" brushRef="#br0" timeOffset="-3632.868">8533 5904 8752 0 0,'0'0'673'0'0,"11"-8"659"0"0,-7 7-794 0 0,0-1-1 0 0,1 1 1 0 0,-1 0-1 0 0,0 0 1 0 0,0 1-1 0 0,1-1 1 0 0,1 1-538 0 0,4-1 182 0 0,25-2-128 0 0,0 2-1 0 0,1 2 1 0 0,-1 1-1 0 0,25 5-53 0 0,1 0 20 0 0,-30-6-20 0 0</inkml:trace>
  <inkml:trace contextRef="#ctx0" brushRef="#br0" timeOffset="-1267.143">915 5791 2304 0 0,'0'0'101'0'0,"0"0"193"0"0,0 0 723 0 0,0 0 322 0 0,6 15 4027 0 0,-3 2-3845 0 0,-3-9 2446 0 0,0-7-3860 0 0,0-1-13 0 0,0 0 10 0 0,0 0 60 0 0,2-20 649 0 0,-1 9-611 0 0,0-1 0 0 0,-2 0-1 0 0,1 0 1 0 0,-2-7-202 0 0,1 10 25 0 0,-7-59 300 0 0,-5-88 472 0 0,6 26-264 0 0,4-47-227 0 0,3-115-259 0 0,12-53-47 0 0,-1 110 64 0 0,-3 25 0 0 0,-6-113 43 0 0,-4 169 18 0 0,4-12-433 0 0,-4-178-272 0 0,-6 236 1763 0 0,1 38-790 0 0,4-1-1 0 0,5-43-392 0 0,5 22 0 0 0,-5 59 0 0 0,-1 0 0 0 0,-2-22 0 0 0,-1-5 0 0 0,2 23 0 0 0,2 0 0 0 0,2-13 0 0 0,0 30 0 0 0,-2 12 0 0 0,-1 0 0 0 0,0 0 0 0 0,0-7 0 0 0,3-54-1992 0 0,-4 65 1992 0 0,0 1 0 0 0,0-1 0 0 0,1 1 0 0 0,-1-1 0 0 0,1 1 0 0 0,0 0 0 0 0,0 0 0 0 0,1-1 0 0 0,4-15 0 0 0,-6 19 0 0 0,0 0 0 0 0,0-1 0 0 0,1 1 0 0 0,-1 0 0 0 0,0-1 0 0 0,0 1 0 0 0,0-1 0 0 0,0 1 0 0 0,0 0 0 0 0,0-1 0 0 0,0 1 0 0 0,1-1 0 0 0,-1 1 0 0 0,0-1 0 0 0,0 1 0 0 0,-1 0 0 0 0,1-1 0 0 0,0 1 0 0 0,0-1 0 0 0,0 1 0 0 0,0 0 0 0 0,0-1 0 0 0,0 1 0 0 0,0-1 0 0 0,-1 1 0 0 0,1-1 0 0 0,0 1 0 0 0,-1 0 0 0 0,1-1 0 0 0,0 1 0 0 0,0 0 0 0 0,0 0 0 0 0,0-1 0 0 0,-1 1 0 0 0,1 0 0 0 0,0 0 0 0 0,0-1 0 0 0,-1 1 0 0 0,1 0 0 0 0,0 0 0 0 0,0 0 0 0 0,-1 0 0 0 0,1 0 0 0 0,0-1 0 0 0,-1 1 0 0 0,1 0 0 0 0,0 0 0 0 0,0 0 0 0 0,-1 0 0 0 0,1 0 0 0 0,0 0 0 0 0,-1 0 0 0 0,1 0 0 0 0,0 0 0 0 0,-1 0 0 0 0,1 0 0 0 0,0 0 0 0 0,0 0 0 0 0,-1 0 0 0 0,1 1 0 0 0,0-1 0 0 0,-1 0 0 0 0,1 0 0 0 0,0 0 0 0 0,0 0 0 0 0,-1 0 0 0 0,1 1 0 0 0,0-1 0 0 0,0 0 0 0 0,-1 0 0 0 0,1 0 0 0 0,0 1 0 0 0,0-1 0 0 0,0 0 0 0 0,0 0 0 0 0,-1 1 0 0 0,1-1 0 0 0,0 0 0 0 0,-1 1 0 0 0,0 0 0 0 0,-1 0 0 0 0,1 0 0 0 0,0 0 0 0 0,0 0 0 0 0,0 0 0 0 0,1 0 0 0 0,-1 1 0 0 0,0-1 0 0 0,0 0 0 0 0,1 0 0 0 0,-1 1 0 0 0,1-1 0 0 0,-1 1 0 0 0,-1 3 0 0 0,-43 64 0 0 0,-3-3 0 0 0,-40 43 0 0 0,78-98 0 0 0,6-6 0 0 0,0 0 0 0 0,-1 0 0 0 0,0 0 0 0 0,0-1 0 0 0,0 0 0 0 0,-1 1 0 0 0,4-5 0 0 0,-5 8 0 0 0,36-47 0 0 0,2 1 0 0 0,2 2 0 0 0,30-25 0 0 0,-35 34 0 0 0,-20 18 0 0 0,1 1 0 0 0,-1 0 0 0 0,2 0 0 0 0,-1 1 0 0 0,1 0 0 0 0,0 1 0 0 0,7-3 0 0 0,-15 8 0 0 0,0 0 0 0 0,1 0 0 0 0,0 0 0 0 0,-1 1 0 0 0,1-1 0 0 0,-1 1 0 0 0,1-1 0 0 0,0 1 0 0 0,-1 0 0 0 0,1 0 0 0 0,0 0 0 0 0,1 1 0 0 0,0 0 0 0 0,0 0 0 0 0,0 0 0 0 0,0 1 0 0 0,0 0 0 0 0,0-1 0 0 0,0 1 0 0 0,-1 1 0 0 0,1-1 0 0 0,1 2 0 0 0,1 0 0 0 0,16 16 0 0 0,-14-11 0 0 0,-7-8 0 0 0,0 1 0 0 0,0-1 0 0 0,0 0 0 0 0,1 1 0 0 0,-1-1 0 0 0,0 0 0 0 0,1 0 0 0 0,-1 0 0 0 0,1 0 0 0 0,0 0 0 0 0,0 0 0 0 0,1 0 0 0 0,0 1 0 0 0,0 0 0 0 0,-1 0 0 0 0,1 0 0 0 0,0 0 0 0 0,-1 1 0 0 0,1-1 0 0 0,0 1 0 0 0,19 17 0 0 0,-19-17 0 0 0,-2-2 0 0 0,1 0 0 0 0,0 0 0 0 0,-1 1 0 0 0,0-1 0 0 0,1 0 0 0 0,-1 1 0 0 0,0 0 0 0 0,0-1 0 0 0,0 1 0 0 0,1 0 0 0 0,-1-1 1 0 0,-1 0-1 0 0,1-1 0 0 0,-1 1 0 0 0,1-1 0 0 0,-1 1 0 0 0,1 0 0 0 0,-1 0 0 0 0,1-1 0 0 0,-1 1 0 0 0,0 0 1 0 0,1 0-1 0 0,-1-1 0 0 0,0 1 0 0 0,1 0 0 0 0,-1 0 0 0 0,0 0 0 0 0,0-1 0 0 0,0 1 0 0 0,0 0 0 0 0,0 0 1 0 0,0 0-1 0 0,0 0 0 0 0,-1 9-75 0 0,-1 4-2418 0 0,2-14-3645 0 0</inkml:trace>
  <inkml:trace contextRef="#ctx0" brushRef="#br0" timeOffset="27952.212">943 5730 3824 0 0,'0'0'175'0'0,"-4"7"382"0"0,2 7 921 0 0,2-12-932 0 0,-1 1 0 0 0,1 0 0 0 0,-1 0 0 0 0,1 0 0 0 0,0 0 0 0 0,0 0 0 0 0,1 0-546 0 0,-2-2 38 0 0,1-1 1 0 0,1 1-1 0 0,-1 0 1 0 0,0 0-1 0 0,0-1 1 0 0,0 1-1 0 0,0 0 1 0 0,1 0-1 0 0,-1-1 1 0 0,0 1-1 0 0,0 0 1 0 0,1-1-1 0 0,-1 1 1 0 0,1 0-1 0 0,-1-1 1 0 0,1 1-1 0 0,-1-1 1 0 0,1 1-1 0 0,-1 0 1 0 0,1-1-1 0 0,-1 1 1 0 0,1-1-1 0 0,0 0 1 0 0,-1 1-1 0 0,1-1-38 0 0,0 1 287 0 0,-1-1 8 0 0,0 0-274 0 0,1 1 0 0 0,-1-1 0 0 0,0 0 0 0 0,0 1 0 0 0,0-1 0 0 0,0 1 0 0 0,1-1 0 0 0,-1 0 1 0 0,0 1-1 0 0,0-1 0 0 0,1 0 0 0 0,-1 0 0 0 0,0 1 0 0 0,1-1 0 0 0,-1 0 0 0 0,0 0 0 0 0,1 1 0 0 0,-1-1 0 0 0,0 0 1 0 0,1 0-1 0 0,-1 0 0 0 0,1 0 0 0 0,-1 1 0 0 0,0-1 0 0 0,1 0 0 0 0,-1 0 0 0 0,1 0 0 0 0,-1 0 0 0 0,0 0-21 0 0,17 2 281 0 0,-10-1-4 0 0,-5-1-209 0 0,0 0 0 0 0,0 0 1 0 0,0-1-1 0 0,0 1 0 0 0,0-1 0 0 0,0 1 0 0 0,0-1 0 0 0,0 0 1 0 0,0 0-1 0 0,0 1 0 0 0,0-1 0 0 0,0-1-68 0 0,3 0 181 0 0,37-15-216 0 0,-39 16 43 0 0,-1 0 1 0 0,0 0-1 0 0,0-1 1 0 0,1 1-1 0 0,-1-1 0 0 0,0 1 1 0 0,0-1-1 0 0,0 0 1 0 0,0 0-1 0 0,0 0-8 0 0,14-11 135 0 0,-5 6-15 0 0,-1 0 0 0 0,0 0 1 0 0,7-7-121 0 0,-12 9 39 0 0,30-30 225 0 0,-14 12-123 0 0,70-74 203 0 0,-50 47-197 0 0,-23 29-99 0 0,-1 0 0 0 0,-1-1 1 0 0,3-6-49 0 0,4-5 79 0 0,80-110 401 0 0,-59 76-848 0 0,-3-2 368 0 0,-34 58 0 0 0,0 0 0 0 0,0-1 0 0 0,-1 1 0 0 0,4-13 0 0 0,11-13 0 0 0,-2 5 0 0 0,4-18 0 0 0,8-15 0 0 0,-13 25 0 0 0,2 0 0 0 0,1 1 0 0 0,3 0 0 0 0,-5 6 0 0 0,4-13 0 0 0,10-19 0 0 0,3 7 0 0 0,-19 30 0 0 0,0 0 0 0 0,11-27 0 0 0,-23 45 0 0 0,0 0 0 0 0,1 0 0 0 0,0 1 0 0 0,2-2 0 0 0,5-9 0 0 0,16-20 0 0 0,11-19 0 0 0,-31 45 0 0 0,0 1 0 0 0,6-5 0 0 0,-6 6 0 0 0,0 0 0 0 0,0 0 0 0 0,-1-2 0 0 0,72-114 1122 0 0,-64 103-2079 0 0,8-11 792 0 0,6-18 165 0 0,-22 40 109 0 0,1 1 0 0 0,0 0 1 0 0,1 1-1 0 0,1-2-109 0 0,13-15 946 0 0,-11 14-1106 0 0,1 0 0 0 0,3-2 160 0 0,-6 6-266 0 0,-1 1 0 0 0,0-2 0 0 0,0 1 1 0 0,6-12 265 0 0,-5 7 79 0 0,1 0 0 0 0,0 0 0 0 0,12-10-79 0 0,-5 6 1589 0 0,8-14-1589 0 0,-14 19 89 0 0,-1 0 0 0 0,6-3-89 0 0,21-24-13 0 0,-23 24 13 0 0,1 1 0 0 0,1 1 0 0 0,0 0 0 0 0,4 0 0 0 0,15-11 0 0 0,17-7 0 0 0,16-12 0 0 0,-54 36 0 0 0,0 1 0 0 0,0 0 0 0 0,1 1 0 0 0,0 1 0 0 0,14-4 0 0 0,15-2 0 0 0,33-5 0 0 0,3 6 0 0 0,-46 7 0 0 0,42-3 0 0 0,-58 8 0 0 0,0 0 0 0 0,0 1 0 0 0,0 1 0 0 0,0 1 0 0 0,0 1 0 0 0,0 1 0 0 0,-1 0 0 0 0,0 2 0 0 0,16 7 0 0 0,-11-5 0 0 0,21 10 0 0 0,-41-17 3 0 0,17 9 1434 0 0,16 12-1437 0 0,3 5 608 0 0,-28-19-608 0 0,1 0 0 0 0,1-1 0 0 0,-1 0 0 0 0,13 5 0 0 0,-14-7 0 0 0,1 2 0 0 0,-2-1 0 0 0,5 5 0 0 0,2 7 0 0 0,-4-5 0 0 0,-13-13 0 0 0,0 0 0 0 0,0 0 0 0 0,0-1 0 0 0,-1 1 0 0 0,1 0 0 0 0,0 0 0 0 0,-1 0 0 0 0,1 0 0 0 0,0 0 0 0 0,-1 0 0 0 0,1 0 0 0 0,-1 0 0 0 0,0 0 0 0 0,1 0 0 0 0,-1 0 0 0 0,0 0 0 0 0,1 0 0 0 0,-1 0 0 0 0,0 0 0 0 0,0 1 0 0 0,0-1 0 0 0,0 0 0 0 0,0 0 0 0 0,0 0 0 0 0,-1 0 0 0 0,1 2 0 0 0,1-2 0 0 0,-1 0 0 0 0,0 0 0 0 0,0 0 0 0 0,1-1 0 0 0,-1 1 0 0 0,0 0 0 0 0,1 0 0 0 0,-1 0 0 0 0,1 0 0 0 0,-1 0 0 0 0,1-1 0 0 0,0 1 0 0 0,-1 0 0 0 0,1 0 0 0 0,0-1 0 0 0,0 1 0 0 0,-1 0 0 0 0,1-1 0 0 0,-1 1 0 0 0,1 0 0 0 0,0-1 0 0 0,-1 1 0 0 0,1 0 0 0 0,-1-1 0 0 0,1 1 0 0 0,-1 0 0 0 0,0 0 0 0 0,1 0 0 0 0,-1 0 0 0 0,0-1 0 0 0,1 1 0 0 0,-1 1 0 0 0,-1 4 0 0 0,1-5 0 0 0,0-1 0 0 0,-1 1 0 0 0,1-1 0 0 0,0 1 0 0 0,0-1 0 0 0,0 1 0 0 0,0 0 0 0 0,0-1 0 0 0,0 1 0 0 0,0-1 0 0 0,0 1 0 0 0,0 0 0 0 0,0-1 0 0 0,1 1 0 0 0,-1-1 0 0 0,0 1 0 0 0,0-1 0 0 0,0 1 0 0 0,1-1 0 0 0,-1 1 0 0 0,0 0 0 0 0,1-1 0 0 0,13 16 0 0 0,-11-14 0 0 0,-1 0 0 0 0,1 1 0 0 0,-1 0 0 0 0,0-1 0 0 0,1 1 0 0 0,-1 0 0 0 0,0 0 0 0 0,0 2 0 0 0,-1-2 0 0 0,0-1 0 0 0,1 1 0 0 0,-1-1 0 0 0,1 0 0 0 0,0 1 0 0 0,-1-1 0 0 0,1 0 0 0 0,0 0 0 0 0,0 0 0 0 0,0 0 0 0 0,1 0 0 0 0,-1-1 0 0 0,0 1 0 0 0,1-1 0 0 0,0 1 0 0 0,-2-1 0 0 0,1 0 0 0 0,-1 0 0 0 0,1 1 0 0 0,-1-1 0 0 0,0 1 0 0 0,0-1 0 0 0,1 1 0 0 0,-1-1 0 0 0,0 1 0 0 0,0 0 0 0 0,-1-1 0 0 0,1 1 0 0 0,0 1 0 0 0,0 0 0 0 0,1-1 0 0 0,-1 1 0 0 0,0-1 0 0 0,1 0 0 0 0,-1 1 0 0 0,1-1 0 0 0,1 1 0 0 0,1 3 0 0 0,0-1 0 0 0,0 1 0 0 0,0 0 0 0 0,-1 0 0 0 0,0 0 0 0 0,2 6 0 0 0,1 3 0 0 0,-4-1 0 0 0,-2-13 0 0 0,0 0 0 0 0,0 0 0 0 0,0 0 0 0 0,0 0 0 0 0,0 0 0 0 0,0 0 0 0 0,0 0 0 0 0,0 1 0 0 0,0-1 0 0 0,1 0 0 0 0,-1 0 0 0 0,0 0 0 0 0,1 0 0 0 0,-1-1 0 0 0,1 1 0 0 0,0 1 0 0 0,7 6 0 0 0,-7-7 0 0 0,0 0 0 0 0,1 1 0 0 0,-1-1 0 0 0,0 0 0 0 0,0 1 0 0 0,0-1 0 0 0,0 1 0 0 0,0-1 0 0 0,0 1 0 0 0,-1 0 0 0 0,1-1 0 0 0,0 2 0 0 0,0 1 0 0 0,1-1 0 0 0,0 0 0 0 0,-1 1 0 0 0,1-1 0 0 0,0 0 0 0 0,0 0 0 0 0,1 0 0 0 0,0 0 0 0 0,0 1 0 0 0,0-1 0 0 0,-1 0 0 0 0,1 1 0 0 0,-1-1 0 0 0,0 1 0 0 0,1 1 0 0 0,12 21 0 0 0,-13-24 0 0 0,0 1 0 0 0,0 0 0 0 0,0-1 0 0 0,0 1 0 0 0,-1 0 0 0 0,1 0 0 0 0,-1 0 0 0 0,0 0 0 0 0,0 1 0 0 0,0-1 0 0 0,0 0 0 0 0,-1 1 0 0 0,1 0 0 0 0,0 0 0 0 0,1 0 0 0 0,-1 0 0 0 0,1 0 0 0 0,0-1 0 0 0,0 3 0 0 0,0-3 0 0 0,0 1 0 0 0,0 0 0 0 0,0 0 0 0 0,-1 0 0 0 0,0 0 0 0 0,1 4 0 0 0,-2-5 0 0 0,1 1 0 0 0,-1-1 0 0 0,1 0 0 0 0,-1 0 0 0 0,1 1 0 0 0,0-1 0 0 0,1 0 0 0 0,-1 0 0 0 0,0 0 0 0 0,1 0 0 0 0,1 1 0 0 0,-2-1 0 0 0,1 0 0 0 0,-1 0 0 0 0,1 1 0 0 0,-1-1 0 0 0,0 0 0 0 0,0 2 0 0 0,8 18 0 0 0,7 5 0 0 0,-13-22 0 0 0,0 0 0 0 0,0 0 0 0 0,0-1 0 0 0,1 0 0 0 0,0 1 0 0 0,0-1 0 0 0,-3-4 0 0 0,0 0 0 0 0,0 0 0 0 0,0 1 0 0 0,0-1 0 0 0,-1 1 0 0 0,1-1 0 0 0,-1 0 0 0 0,1 1 0 0 0,-1-1 0 0 0,1 1 0 0 0,-1 0 0 0 0,6 14 0 0 0,-3-11 0 0 0,0-1 0 0 0,0 2 0 0 0,-1-1 0 0 0,0 0 0 0 0,0 0 0 0 0,0 3 0 0 0,4 10 0 0 0,1-8 0 0 0,-6-10 0 0 0,0 1 0 0 0,-1 0 0 0 0,1 0 0 0 0,0 0 0 0 0,0 0 0 0 0,-1 0 0 0 0,1 0 0 0 0,-1 0 0 0 0,1 0 0 0 0,-1 0 0 0 0,1 0 0 0 0,-1 0 0 0 0,1 0 0 0 0,-1 1 0 0 0,0-1 0 0 0,0 0 0 0 0,0 2 0 0 0,0-1 0 0 0,0-1 0 0 0,0 1 0 0 0,0-1 0 0 0,0 1 0 0 0,0-1 0 0 0,0 0 0 0 0,0 1 0 0 0,1-1 0 0 0,-1 1 0 0 0,1-1 0 0 0,-1 0 0 0 0,1 1 0 0 0,-1-1 0 0 0,1 0 0 0 0,0 1 0 0 0,-1-1 0 0 0,1 0 0 0 0,0 0 0 0 0,0 0 0 0 0,0 0 0 0 0,0 0 0 0 0,0 1 0 0 0,0-1 0 0 0,0 1 0 0 0,1-1 0 0 0,-2 1 0 0 0,1-1 0 0 0,0 1 0 0 0,0 0 0 0 0,0-1 0 0 0,-1 1 0 0 0,1 0 0 0 0,0 1 0 0 0,-1-1 0 0 0,0 0 0 0 0,1 0 0 0 0,0 0 0 0 0,-1 0 0 0 0,1-1 0 0 0,0 1 0 0 0,0 0 0 0 0,0 0 0 0 0,0-1 0 0 0,1 1 0 0 0,-1-1 0 0 0,9 8 0 0 0,-8-8 0 0 0,0 0 0 0 0,-1 0 0 0 0,1 0 0 0 0,-1 0 0 0 0,0 0 0 0 0,1 1 0 0 0,-1-1 0 0 0,0 0 0 0 0,0 1 0 0 0,0-1 0 0 0,0 1 0 0 0,0 0 0 0 0,1 0 0 0 0,-2 0 0 0 0,1 1 0 0 0,0-1 0 0 0,0 0 0 0 0,0-1 0 0 0,0 1 0 0 0,0 0 0 0 0,0 0 0 0 0,1 0 0 0 0,-1-1 0 0 0,0 1 0 0 0,1 0 0 0 0,0-1 0 0 0,-1 0 0 0 0,1 1 0 0 0,0-1 0 0 0,5 5 0 0 0,-6-5 0 0 0,0 0 0 0 0,-1-1 0 0 0,1 1 0 0 0,0 0 0 0 0,-1 0 0 0 0,1 0 0 0 0,-1-1 0 0 0,1 1 0 0 0,-1 0 0 0 0,0 0 0 0 0,1 0 0 0 0,-1 0 0 0 0,0 0 0 0 0,1 0 0 0 0,-1 0 0 0 0,0 0 0 0 0,0 0 0 0 0,0 0 0 0 0,0 0 0 0 0,0 0 0 0 0,0 0 0 0 0,0 0 0 0 0,-1 0 0 0 0,1 0 0 0 0,0 0 0 0 0,0 1 0 0 0,0-1 0 0 0,0 0 0 0 0,0 0 0 0 0,0 0 0 0 0,0 0 0 0 0,1 0 0 0 0,-1 0 0 0 0,0 0 0 0 0,0 0 0 0 0,1 0 0 0 0,-1 1 0 0 0,1-1 0 0 0,-1-1 0 0 0,1 1 0 0 0,-1 0 0 0 0,1 0 0 0 0,0 0 0 0 0,-1 0 0 0 0,1 0 0 0 0,0 0 0 0 0,0 0 0 0 0,0 0 0 0 0,0 0 0 0 0,-1 0 0 0 0,1 0 0 0 0,-1 1 0 0 0,1-1 0 0 0,-1 0 0 0 0,1 0 0 0 0,-1 1 0 0 0,1-1 0 0 0,-1 0 0 0 0,0 0 0 0 0,0 1 0 0 0,0-1 0 0 0,0 0 0 0 0,0 1 0 0 0,0-1 0 0 0,0 0 0 0 0,0 1 0 0 0,-1 0 0 0 0,1-1 0 0 0,0 1 0 0 0,0 0 0 0 0,0-1 0 0 0,0 1 0 0 0,0 0 0 0 0,0-1 0 0 0,0 1 0 0 0,0-1 0 0 0,1 1 0 0 0,-1 0 0 0 0,1-1 0 0 0,-1 1 0 0 0,1-1 0 0 0,0 1 0 0 0,0-1 0 0 0,0 0 0 0 0,0 1 0 0 0,-1-1 0 0 0,1 1 0 0 0,0-1 0 0 0,0 1 0 0 0,-1 0 0 0 0,1-1 0 0 0,-1 1 0 0 0,1-1 0 0 0,-1 1 0 0 0,0 0 0 0 0,0 0 0 0 0,0-1 0 0 0,0 1 0 0 0,0 0 0 0 0,0-1 0 0 0,0 1 0 0 0,0 0 0 0 0,-1-1 0 0 0,0 2 0 0 0,2 0 0 0 0,-1-1 0 0 0,0 1 0 0 0,0-1 0 0 0,1 1 0 0 0,-1-1 0 0 0,1 0 0 0 0,0 1 0 0 0,0-1 0 0 0,0 0 0 0 0,0 1 0 0 0,0-1 0 0 0,0 0 0 0 0,1 0 0 0 0,0 1 0 0 0,9 19 0 0 0,-10-19 0 0 0,0-1 0 0 0,0 0 0 0 0,0 1 0 0 0,0-1 0 0 0,0 0 0 0 0,1 0 0 0 0,-1 0 0 0 0,1 0 0 0 0,-1 0 0 0 0,1 0 0 0 0,0 0 0 0 0,1 0 0 0 0,-1 0 0 0 0,0 0 0 0 0,0 0 0 0 0,0 0 0 0 0,-1 0 0 0 0,1 0 0 0 0,-1 0 0 0 0,1 0 0 0 0,-1 0 0 0 0,1 3 0 0 0,0 3 0 0 0,-2-7 0 0 0,0 0 0 0 0,0 0 0 0 0,1 0 0 0 0,-1 1 0 0 0,0-1 0 0 0,1 0 0 0 0,-1 0 0 0 0,1 0 0 0 0,-1 0 0 0 0,1 0 0 0 0,-1-1 0 0 0,1 1 0 0 0,0 0 0 0 0,-1 0 0 0 0,1 0 0 0 0,7 6 0 0 0,-7-6 0 0 0,1 0 0 0 0,-1 1 0 0 0,1-1 0 0 0,-1 1 0 0 0,1-1 0 0 0,-1 1 0 0 0,0-1 0 0 0,0 1 0 0 0,0 0 0 0 0,0 0 0 0 0,0-1 0 0 0,0 1 0 0 0,0 0 0 0 0,0 0 0 0 0,-1 1 0 0 0,11 26 0 0 0,-3-11 0 0 0,-8-17 0 0 0,1 0 0 0 0,-1 1 0 0 0,0-1 0 0 0,0 0 0 0 0,0 0 0 0 0,0 0 0 0 0,0 1 0 0 0,0-1 0 0 0,0 0 0 0 0,0 0 0 0 0,-1 0 0 0 0,1 0 0 0 0,-1 2 0 0 0,1-2 0 0 0,0 0 0 0 0,-1 0 0 0 0,1 0 0 0 0,0 0 0 0 0,0 0 0 0 0,0 0 0 0 0,-1 0 0 0 0,1 1 0 0 0,1-1 0 0 0,-1 0 0 0 0,0 0 0 0 0,0 0 0 0 0,0 0 0 0 0,0 0 0 0 0,1 1 0 0 0,6 10 0 0 0,3 9 0 0 0,-8-17 0 0 0,-1 0 0 0 0,1 0 0 0 0,0 0 0 0 0,0 0 0 0 0,1-1 0 0 0,-1 1 0 0 0,1-1 0 0 0,2 3 0 0 0,11 16 0 0 0,-1 1 0 0 0,-13-20 0 0 0,0 0 0 0 0,1 0 0 0 0,-1 0 0 0 0,-1 1 0 0 0,1-1 0 0 0,0 0 0 0 0,-1 1 0 0 0,0-1 0 0 0,1 1 0 0 0,-1 1 0 0 0,-1-3 0 0 0,1 0 0 0 0,-1 0 0 0 0,1 0 0 0 0,0 0 0 0 0,0 0 0 0 0,0 0 0 0 0,0 0 0 0 0,0 0 0 0 0,0-1 0 0 0,0 1 0 0 0,0-1 0 0 0,-1 0 0 0 0,1 0 0 0 0,0 1 0 0 0,-1-1 0 0 0,1 1 0 0 0,-1-1 0 0 0,1 0 0 0 0,-1 1 0 0 0,1-1 0 0 0,-1 1 0 0 0,0-1 0 0 0,0 1 0 0 0,0-1 0 0 0,0 1 0 0 0,0 1 0 0 0,-1-1 0 0 0,1 0 0 0 0,0 0 0 0 0,0 0 0 0 0,0 0 0 0 0,0 0 0 0 0,0 0 0 0 0,0 0 0 0 0,0 0 0 0 0,1 0 0 0 0,-1 0 0 0 0,1 0 0 0 0,0 0 0 0 0,-1 0 0 0 0,1 0 0 0 0,0 0 0 0 0,0-1 0 0 0,0 1 0 0 0,2 5 0 0 0,-1 7 0 0 0,-2-13 0 0 0,0 0 0 0 0,0 0 0 0 0,0 0 0 0 0,0 1 0 0 0,0-1 0 0 0,0 0 0 0 0,1 0 0 0 0,-1 0 0 0 0,0 0 0 0 0,1 0 0 0 0,-1 0 0 0 0,0 1 0 0 0,1-1 0 0 0,3 5 0 0 0,-1-2 0 0 0,0 0 0 0 0,-1 0 0 0 0,0 0 0 0 0,0 1 0 0 0,0-1 0 0 0,1 4 0 0 0,-2-6 0 0 0,0 1 0 0 0,0-1 0 0 0,0 0 0 0 0,1 0 0 0 0,-1 1 0 0 0,1-1 0 0 0,-1 0 0 0 0,2 1 0 0 0,-1-1 0 0 0,0 0 0 0 0,-1 0 0 0 0,1-1 0 0 0,-1 1 0 0 0,0 0 0 0 0,0 0 0 0 0,0 1 0 0 0,0-1 0 0 0,0 0 0 0 0,0 0 0 0 0,0 2 0 0 0,0-3 0 0 0,-1 1 0 0 0,0-1 0 0 0,1 0 0 0 0,0 1 0 0 0,-1-1 0 0 0,1 0 0 0 0,0 0 0 0 0,-1 0 0 0 0,1 0 0 0 0,0 0 0 0 0,0 0 0 0 0,0 0 0 0 0,0 0 0 0 0,0 0 0 0 0,1 0 0 0 0,-1 0 0 0 0,0 0 0 0 0,0 0 0 0 0,0 0 0 0 0,0 0 0 0 0,0 0 0 0 0,-1 0 0 0 0,1 0 0 0 0,0 0 0 0 0,0 0 0 0 0,-1 0 0 0 0,1 0 0 0 0,-1 1 0 0 0,1-1 0 0 0,-1 0 0 0 0,1 0 0 0 0,-1 1 0 0 0,0-1 0 0 0,1 3 0 0 0,0-1 0 0 0,0 1 0 0 0,0-1 0 0 0,0 0 0 0 0,0 0 0 0 0,2 2 0 0 0,-2-3 0 0 0,0 0 0 0 0,0 0 0 0 0,0 0 0 0 0,-1 0 0 0 0,1 0 0 0 0,0 0 0 0 0,-1 0 0 0 0,0 0 0 0 0,1 1 0 0 0,-1-1 0 0 0,0 0 0 0 0,0 0 0 0 0,0 3 0 0 0,0-5 0 0 0,-1 1 0 0 0,1 0 0 0 0,0-1 0 0 0,0 1 0 0 0,0 0 0 0 0,1-1 0 0 0,-1 1 0 0 0,0 0 0 0 0,0-1 0 0 0,0 1 0 0 0,0 0 0 0 0,1-1 0 0 0,-1 1 0 0 0,0-1 0 0 0,0 1 0 0 0,1 0 0 0 0,-1-1 0 0 0,1 1 0 0 0,-1-1 0 0 0,0 1 0 0 0,1-1 0 0 0,0 1 0 0 0,-1-1 0 0 0,1 1 0 0 0,-1 0 0 0 0,1-1 0 0 0,-1 1 0 0 0,1 0 0 0 0,-1 0 0 0 0,1-1 0 0 0,-1 1 0 0 0,0 0 0 0 0,1 0 0 0 0,-1 0 0 0 0,0-1 0 0 0,0 1 0 0 0,0 0 0 0 0,0 0 0 0 0,1 0 0 0 0,-2 7 0 0 0,1-7 0 0 0,0 0 0 0 0,0 0 0 0 0,0 0 0 0 0,-1 0 0 0 0,1 0 0 0 0,1 0 0 0 0,-1 0 0 0 0,0 0 0 0 0,0-1 0 0 0,0 1 0 0 0,0 0 0 0 0,1 0 0 0 0,-1 0 0 0 0,1 0 0 0 0,-1 0 0 0 0,0 0 0 0 0,1 0 0 0 0,-1-1 0 0 0,1 1 0 0 0,0 0 0 0 0,0 0 0 0 0,15 21 0 0 0,-12-15 0 0 0,1-1 0 0 0,0 0 0 0 0,0 0 0 0 0,0 0 0 0 0,3 1 0 0 0,-6-5 0 0 0,-1 0 0 0 0,1-1 0 0 0,-1 1 0 0 0,1 0 0 0 0,-1 0 0 0 0,1 1 0 0 0,-1-1 0 0 0,0 0 0 0 0,1 2 0 0 0,9 15 0 0 0,-10-17 0 0 0,1 0 0 0 0,-1 0 0 0 0,0-1 0 0 0,0 1 0 0 0,-1 0 0 0 0,1 0 0 0 0,0 0 0 0 0,-1 0 0 0 0,1 0 0 0 0,-1 0 0 0 0,1 1 0 0 0,-1-1 0 0 0,0 0 0 0 0,1 0 0 0 0,-1-1 0 0 0,1 1 0 0 0,-1 0 0 0 0,1 0 0 0 0,0-1 0 0 0,0 1 0 0 0,-1-1 0 0 0,1 1 0 0 0,0 0 0 0 0,1-1 0 0 0,-1 0 0 0 0,1 2 0 0 0,-1-3 0 0 0,-1 0 0 0 0,1 1 0 0 0,0-1 0 0 0,-1 1 0 0 0,1-1 0 0 0,-1 1 0 0 0,1-1 0 0 0,-1 1 0 0 0,1 0 0 0 0,-1-1 0 0 0,1 1 0 0 0,-1 0 0 0 0,1-1 0 0 0,-1 1 0 0 0,0 0 0 0 0,0-1 0 0 0,1 1 0 0 0,-1 0 0 0 0,0 0 0 0 0,0-1 0 0 0,0 1 0 0 0,0 0 0 0 0,0 0 0 0 0,0-1 0 0 0,0 1 0 0 0,0 0 0 0 0,0 0 0 0 0,0-1 0 0 0,0 1 0 0 0,0 0 0 0 0,0 0 0 0 0,-1-1 0 0 0,1 1 0 0 0,0 0 0 0 0,0-1 0 0 0,0 1 0 0 0,0 0 0 0 0,0 0 0 0 0,0 0 0 0 0,1 0 0 0 0,-1 0 0 0 0,0-1 0 0 0,1 1 0 0 0,-1 0 0 0 0,1 0 0 0 0,-1 0 0 0 0,1-1 0 0 0,-1 1 0 0 0,1 0 0 0 0,0-1 0 0 0,-1 1 0 0 0,1 0 0 0 0,0-1 0 0 0,0 1 0 0 0,-1-1 0 0 0,1 1 0 0 0,0-1 0 0 0,0 1 0 0 0,0-1 0 0 0,0 0 0 0 0,10 9 0 0 0,-5-2 0 0 0,-5-5 0 0 0,1 1 0 0 0,0-1 0 0 0,-1 0 0 0 0,1 0 0 0 0,0 0 0 0 0,0 0 0 0 0,0-1 0 0 0,1 1 0 0 0,-1 0 0 0 0,0-1 0 0 0,1 1 0 0 0,0-1 0 0 0,-1 0 0 0 0,0 0 0 0 0,0 0 0 0 0,0 0 0 0 0,0 1 0 0 0,0-1 0 0 0,0 1 0 0 0,0-1 0 0 0,0 1 0 0 0,-1 0 0 0 0,1 0 0 0 0,0 0 0 0 0,0 1 0 0 0,18 15 0 0 0,-16-16 0 0 0,-1 1 0 0 0,1 0 0 0 0,-1-1 0 0 0,0 1 0 0 0,0 0 0 0 0,1 2 0 0 0,10 11 0 0 0,-11-13 0 0 0,1 1 0 0 0,-1 0 0 0 0,0 0 0 0 0,0 0 0 0 0,1 2 0 0 0,18 22 0 0 0,-22-28 0 0 0,1 1 0 0 0,0 0 0 0 0,0 0 0 0 0,-1 0 0 0 0,1-1 0 0 0,0 1 0 0 0,0-1 0 0 0,0 1 0 0 0,0 0 0 0 0,0-1 0 0 0,0 1 0 0 0,0-1 0 0 0,9 7 0 0 0,-5-2 0 0 0,0 0 0 0 0,0 0 0 0 0,1-1 0 0 0,0 1 0 0 0,4 1 0 0 0,28 27 0 0 0,-29-23 0 0 0,-8-9 0 0 0,0 0 0 0 0,0 0 0 0 0,-1 0 0 0 0,1 0 0 0 0,0 0 0 0 0,0 0 0 0 0,0 0 0 0 0,0 0 0 0 0,0 0 0 0 0,0-1 0 0 0,0 1 0 0 0,1 0 0 0 0,16 11 0 0 0,-16-10 0 0 0,0 0 0 0 0,1 0 0 0 0,0 0 0 0 0,-1 0 0 0 0,1 0 0 0 0,0-1 0 0 0,2 1 0 0 0,13 6 0 0 0,-13-6 0 0 0,1 1 0 0 0,-1-1 0 0 0,1 0 0 0 0,0-1 0 0 0,3 1 0 0 0,25 5 218 0 0,-18-4 392 0 0,0 0 0 0 0,0-1 0 0 0,12 0-610 0 0,31-2 0 0 0,-36 0 0 0 0,0 0 0 0 0,0 2 0 0 0,0 1 0 0 0,13 3 0 0 0,-19-3-937 0 0,1 1 1 0 0,10 4 936 0 0,-22-5-827 0 0,1 0 1 0 0,-1 0 0 0 0,1 0 0 0 0,-1 0 0 0 0,0 1-1 0 0,0 0 1 0 0,4 4 826 0 0,3 4-2046 0 0</inkml:trace>
  <inkml:trace contextRef="#ctx0" brushRef="#br1" timeOffset="70091.412">3919 5746 1376 0 0,'0'-16'787'0'0,"6"-3"2290"0"0,-5 18-2277 0 0,-1 1 0 0 0,0 0-32 0 0,0 0-135 0 0,0 0-60 0 0,0 0-11 0 0,0 0-10 0 0,0 0-32 0 0,5-7 2113 0 0,-8 18-2366 0 0,0-1 0 0 0,1 1 1 0 0,1-1-1 0 0,-1 1 0 0 0,2 0 0 0 0,0 10-267 0 0,-2 15 317 0 0,2-9-176 0 0,0-20-76 0 0,1-1 0 0 0,-2 1 0 0 0,1 0 0 0 0,-2 5-65 0 0,2 18 325 0 0,2-17-177 0 0,-2-11-16 0 0,1-3 62 0 0,-3-18-131 0 0,1-9 22 0 0,1 24-81 0 0,0 0 0 0 0,0 0 1 0 0,-1 0-1 0 0,1 0 0 0 0,-1 0 1 0 0,0 0-5 0 0,0 0 8 0 0,0 0 0 0 0,1 0 0 0 0,-1 0 0 0 0,1-1 0 0 0,0 1 0 0 0,0-1-8 0 0,1-7 0 0 0,-1 0 0 0 0,-1 1 1 0 0,0-1-1 0 0,-1-3 0 0 0,-1-30 0 0 0,3 34 0 0 0,0 1 0 0 0,1-1 0 0 0,1 0 0 0 0,0 1 0 0 0,-2 5 10 0 0,0 4 45 0 0,0 1 17 0 0,6 35 245 0 0,-5-30-295 0 0,0 0 0 0 0,0 1 0 0 0,0-1 0 0 0,-1 1 0 0 0,0-1 0 0 0,0 0-1 0 0,0 4-21 0 0,-2 3 15 0 0,1 0 0 0 0,1 0 0 0 0,0 1 0 0 0,0-1 0 0 0,3 10-15 0 0,-2 23 97 0 0,-1-33-304 0 0,0 0 1 0 0,1 0 0 0 0,0 2 205 0 0,0-5-379 0 0,0 0 0 0 0,-1 0 0 0 0,0 0-1 0 0,-1 2 381 0 0,0 13-790 0 0</inkml:trace>
  <inkml:trace contextRef="#ctx0" brushRef="#br1" timeOffset="94283.081">4328 4423 3968 0 0,'0'0'183'0'0,"0"0"99"0"0,0 0 316 0 0,0 0 135 0 0,0 0 31 0 0,0 0-71 0 0,1-7 164 0 0,0 4-588 0 0,0-1-1 0 0,0 0 0 0 0,-1 0 0 0 0,1 0 0 0 0,0-3-268 0 0,3-18 2267 0 0,-3 19-1945 0 0,1 1 0 0 0,-1-1-1 0 0,-1 0 1 0 0,1 1 0 0 0,-1-1 0 0 0,0 0-1 0 0,0 0 1 0 0,-1 0 0 0 0,1 1 0 0 0,-2-4-322 0 0,-4-4 490 0 0,6 12-472 0 0,-1 0 0 0 0,1 0 1 0 0,-1 0-1 0 0,1 1 1 0 0,-1-1-1 0 0,1 0 1 0 0,0 0-1 0 0,0 0 0 0 0,-1 0 1 0 0,1 0-1 0 0,0 0 1 0 0,0 0-1 0 0,0 0 0 0 0,0 0 1 0 0,0 0-1 0 0,0 0 1 0 0,0 0-1 0 0,0 0 1 0 0,1-1-19 0 0,-1-11 121 0 0,-1 12-114 0 0,1 0 0 0 0,0-1 0 0 0,0 1 0 0 0,0 0 0 0 0,0 0-1 0 0,0 0 1 0 0,0-1 0 0 0,0 1 0 0 0,0 0 0 0 0,1 0 0 0 0,-1-1-7 0 0,1 0 8 0 0,-1 0-1 0 0,1 0 1 0 0,-1 0 0 0 0,0 1 0 0 0,0-1-1 0 0,0 0 1 0 0,0 0 0 0 0,0 0 0 0 0,0-1-8 0 0,-1 1-1 0 0,1 1 1 0 0,0-1 0 0 0,0 0-1 0 0,0 0 1 0 0,0 0 0 0 0,0 0-1 0 0,1 0 1 0 0,-1 0 0 0 0,1 0 0 0 0,1-6 38 0 0,0 0 0 0 0,-1 0 1 0 0,0 0-1 0 0,-1 0 1 0 0,1-5-39 0 0,-4-7 0 0 0,2 17 0 0 0,1 0 0 0 0,0 0 0 0 0,-1-1 0 0 0,1 1 0 0 0,0 0 0 0 0,0 0 0 0 0,1-2 0 0 0,-3-18 0 0 0,0 1 0 0 0,1-10 86 0 0,0 25-47 0 0,1 0 1 0 0,-1 1 0 0 0,1-1 0 0 0,1-3-40 0 0,1-59 138 0 0,-2 66-138 0 0,0-1 0 0 0,0 1 0 0 0,-1-1 0 0 0,1 1 0 0 0,-1-1 0 0 0,0 1 0 0 0,0-1 0 0 0,-3-20 0 0 0,0-174 0 0 0,4 193 10 0 0,-1 0-1 0 0,1 0 1 0 0,-1 0-1 0 0,-1 0 1 0 0,1 0-10 0 0,0 1 2 0 0,0 1 0 0 0,0-1-1 0 0,0 0 1 0 0,1 1 0 0 0,-1-1 0 0 0,1 0 0 0 0,0 1 0 0 0,0-1-1 0 0,1-3-1 0 0,0-2 0 0 0,-1 0 0 0 0,0 0 0 0 0,0 0 0 0 0,-1 0 0 0 0,0 0 0 0 0,-1-6 0 0 0,-2-6 0 0 0,0-1 31 0 0,0-12 13 0 0,3 16 5 0 0,0 13-48 0 0,1 0-1 0 0,0 0 1 0 0,0 1 0 0 0,0-1 0 0 0,1 0-1 0 0,0 0 0 0 0,-1 0 0 0 0,1 1 0 0 0,-1 0 0 0 0,0 0 0 0 0,0-1 0 0 0,0-3 0 0 0,-1 4 0 0 0,1 1 0 0 0,0-1 0 0 0,0 0 0 0 0,0 1 0 0 0,0-1 0 0 0,1 0 0 0 0,0-2 0 0 0,1 0 0 0 0,-1 0 0 0 0,-1 0 0 0 0,1 0 0 0 0,-1 0 0 0 0,0 0 0 0 0,0 0 0 0 0,-1-5 0 0 0,0 4 0 0 0,1 0 0 0 0,0 0 0 0 0,0 0 0 0 0,1-6 0 0 0,-1-4 0 0 0,-1 15 0 0 0,1 0 0 0 0,0 0 0 0 0,0 1 0 0 0,0-1 0 0 0,0 0 0 0 0,0 0 0 0 0,0 1 0 0 0,0-1 0 0 0,1 0 0 0 0,0-1 0 0 0,-1 0 0 0 0,1-1 0 0 0,0 1 0 0 0,-1 0 0 0 0,1-1 0 0 0,-1 1 0 0 0,0-2 0 0 0,0 3 0 0 0,-1 0 0 0 0,2 0 0 0 0,-1-1 0 0 0,0 1 0 0 0,0 0 0 0 0,1 0 0 0 0,-1 0 0 0 0,1 0 0 0 0,0-1 0 0 0,-1 1 0 0 0,1 0 0 0 0,0 0 0 0 0,0 1 0 0 0,-1 0 0 0 0,1-1 0 0 0,-1 1 0 0 0,1 0 0 0 0,-1 0 0 0 0,0-1 0 0 0,0 1 0 0 0,0 0 0 0 0,0 0 0 0 0,0-1 0 0 0,0 1 0 0 0,0-1 0 0 0,1-9 0 0 0,-1 6 1 0 0,0 0 0 0 0,-1 0 0 0 0,1 0 0 0 0,-1 0 0 0 0,0-1-1 0 0,0 4 6 0 0,-16-20 223 0 0,16 22-149 0 0,1 0 16 0 0,0 0 8 0 0,0 0 35 0 0,-3 1-123 0 0,0 1 1 0 0,0-1-1 0 0,-1 1 0 0 0,1 0 1 0 0,0 0-1 0 0,1 1 0 0 0,-1-1 1 0 0,0 1-1 0 0,0 0-16 0 0,-4 6 54 0 0,0 0 0 0 0,1 0 0 0 0,0 1 0 0 0,0 0 0 0 0,1 0 0 0 0,1 0 0 0 0,-4 10-54 0 0,-25 66-89 0 0,14-50 178 0 0,3 7-89 0 0,10-24 0 0 0,5-16 0 0 0,0-1 0 0 0,0 1 0 0 0,1-1 0 0 0,-1 1 0 0 0,0 0 0 0 0,1-1 0 0 0,0 1 0 0 0,-1 2 0 0 0,1 1 22 0 0,-1-1 0 0 0,-1 1 0 0 0,1-1 0 0 0,-1 0 0 0 0,0 1 0 0 0,0-1-22 0 0,0 2 28 0 0,-1-1-6 0 0,0 0 0 0 0,0-1 0 0 0,0 1 0 0 0,-2 1-22 0 0,3-4-2 0 0,-1 1 0 0 0,1-1 0 0 0,0 1 0 0 0,0-1 0 0 0,0 1 0 0 0,1 0 0 0 0,-1 0 0 0 0,1-1 0 0 0,0 1 0 0 0,0 0 0 0 0,0 0 0 0 0,1 3 2 0 0,-10 47 52 0 0,10-52-46 0 0,0-1-1 0 0,0 0 0 0 0,0 0 0 0 0,-1 0 0 0 0,1 0 1 0 0,-1 1-1 0 0,1-1 0 0 0,-1 0 0 0 0,1 0 0 0 0,-1 0 1 0 0,1 0-1 0 0,-1 0 0 0 0,0 0-5 0 0,-6 11 8 0 0,-5 10 134 0 0,11-21-135 0 0,1 1 0 0 0,-1-1 0 0 0,1 0 1 0 0,-1 0-1 0 0,1 0 0 0 0,-1-1 0 0 0,0 1 1 0 0,1 0-1 0 0,-1 0 0 0 0,0 0 0 0 0,0 0 1 0 0,0-1-1 0 0,0 1 0 0 0,0 0 0 0 0,0 0-7 0 0,1-1-2 0 0,0 0 2 0 0,-1 0 0 0 0,1 0 0 0 0,0 0 0 0 0,-1 1 0 0 0,1-1 0 0 0,0 0 0 0 0,-1 0 0 0 0,1 0 0 0 0,0 1 0 0 0,-1-1 0 0 0,1 0 0 0 0,0 0 0 0 0,0 1 0 0 0,-1-1 0 0 0,1 0 0 0 0,0 1 0 0 0,0-1 0 0 0,0 0 0 0 0,-1 1 0 0 0,1-1 0 0 0,0 0 0 0 0,0 1 0 0 0,0-1 0 0 0,0 1 0 0 0,0-1 0 0 0,0 0 0 0 0,0 1 0 0 0,0-1 0 0 0,0 1 0 0 0,-1 0 0 0 0,-5 11-4 0 0,4-10 21 0 0,1 0 0 0 0,0 0 0 0 0,-1 0 0 0 0,1-1 0 0 0,-1 1 0 0 0,1 0 0 0 0,-1-1 0 0 0,0 1 0 0 0,1-1 0 0 0,-3 1-17 0 0,-13 9-2 0 0,16-11-78 0 0,1 0 2 0 0,0 0-46 0 0,0 0-39 0 0,0 0-12 0 0,0 0-222 0 0,0 0-931 0 0,0 0-410 0 0,0 0-78 0 0</inkml:trace>
  <inkml:trace contextRef="#ctx0" brushRef="#br1" timeOffset="95042.969">4268 4116 2760 0 0,'6'16'2084'0'0,"-5"-13"-1715"0"0,-1-1 1 0 0,0 1-1 0 0,0 0 0 0 0,0 0 1 0 0,0 0-1 0 0,0-1 0 0 0,-1 1 1 0 0,0 2-370 0 0,-1 10 826 0 0,2 38 1757 0 0,5-39-1937 0 0,-4-13-588 0 0,-1 0 0 0 0,1 1 0 0 0,-1-1 0 0 0,1 1 0 0 0,-1-1 0 0 0,1 1 0 0 0,-1 0 0 0 0,0-1 0 0 0,1 2-58 0 0,-1 2 121 0 0,-1 7 220 0 0,2 0-1 0 0,-1-1 1 0 0,2 1-1 0 0,-1 0 1 0 0,2 3-341 0 0,0 0 245 0 0,-2-11-155 0 0,0 0 0 0 0,-1 0-1 0 0,2 0 1 0 0,-1 0 0 0 0,0 0 0 0 0,2 3-90 0 0,0-1 121 0 0,-1-1 1 0 0,0 1-1 0 0,0 0 1 0 0,-1 0 0 0 0,1 3-122 0 0,8 25 413 0 0,2-4 64 0 0,5 17-477 0 0,-16-42 9 0 0,0 0-1 0 0,0 0 0 0 0,-1 0 1 0 0,0 0-1 0 0,1 0 0 0 0,-2 1-8 0 0,1 0 4 0 0,3 0 6 0 0,2 1 7 0 0,-6-5-57 0 0,1-1 29 0 0,-1 0-109 0 0,1-1-1075 0 0,0 0-4266 0 0</inkml:trace>
  <inkml:trace contextRef="#ctx0" brushRef="#br1" timeOffset="104664.508">4054 3411 6448 0 0,'-5'0'88'0'0,"6"-1"153"0"0,0 0 71 0 0,-10 1-207 0 0,8 0 277 0 0,1 0 108 0 0,0 0 20 0 0,1 0-68 0 0,6 0-220 0 0,-6 0 164 0 0,-1 0 102 0 0,0 0 22 0 0,0 0-68 0 0,-7 2-276 0 0,-45 6-166 0 0,29-3 0 0 0,13-2 0 0 0,1-1 0 0 0,-2-1 0 0 0,1 1 0 0 0,0-2 0 0 0,0 1 0 0 0,-110-9 2048 0 0,113 7-2048 0 0,0 0 0 0 0,0-1 0 0 0,0 0 0 0 0,-6-2 0 0 0,-18-5 0 0 0,26 8-588 0 0,4 1-2474 0 0,1 0-1072 0 0</inkml:trace>
  <inkml:trace contextRef="#ctx0" brushRef="#br1" timeOffset="105062.712">4041 3303 10136 0 0,'0'0'230'0'0,"0"0"30"0"0,-4 0 258 0 0,1 0-470 0 0,0 1 188 0 0,6 1 321 0 0,-2-1-476 0 0,0 0 0 0 0,1 0 0 0 0,-1 0 0 0 0,0 0 0 0 0,0 0 0 0 0,0 1-1 0 0,0-1 1 0 0,0 0 0 0 0,0 0 0 0 0,0 1 0 0 0,-1-1 0 0 0,1 1 0 0 0,0-1 0 0 0,-1 0 0 0 0,1 1 0 0 0,-1 1-81 0 0,1-3 6 0 0,-1 1 0 0 0,0 0 0 0 0,0-1 1 0 0,0 1-1 0 0,0 0 0 0 0,0 0 1 0 0,0-1-1 0 0,0 1 0 0 0,0 0 0 0 0,0 0 1 0 0,0 0-1 0 0,0-1 0 0 0,0 1 1 0 0,0 0-1 0 0,-1-1 0 0 0,1 1 0 0 0,0 0 1 0 0,-1 0-1 0 0,1-1 0 0 0,0 1 1 0 0,-1-1-1 0 0,1 1 0 0 0,-1 0 0 0 0,1-1-6 0 0,-6 11 292 0 0,5-9-232 0 0,0 1 0 0 0,0-1 0 0 0,0 0 0 0 0,0 1 0 0 0,0-1-1 0 0,-1 0 1 0 0,1 0 0 0 0,-1 0 0 0 0,0 0 0 0 0,0 0 0 0 0,0 0 0 0 0,0 0 0 0 0,0-1-1 0 0,0 1 1 0 0,0-1 0 0 0,0 1 0 0 0,-1-1 0 0 0,1 0 0 0 0,-2 1-60 0 0,0 0 67 0 0,0 0-1 0 0,0 1 1 0 0,0-1 0 0 0,0 1 0 0 0,1 0 0 0 0,0 0 0 0 0,-1 1-67 0 0,2-2 0 0 0,-1 0 0 0 0,1 1 0 0 0,-1-1 0 0 0,0 0 0 0 0,1-1 0 0 0,-1 1 0 0 0,0 0 0 0 0,0-1 0 0 0,0 0 0 0 0,-2 1 0 0 0,2-1 0 0 0,0 0 0 0 0,0 1 0 0 0,0-1 0 0 0,0 1 0 0 0,1-1 0 0 0,-1 1 0 0 0,0 0 0 0 0,1 0 0 0 0,-1 1 0 0 0,1-1 0 0 0,-1 0 0 0 0,0 2 0 0 0,0-1 0 0 0,0 0 0 0 0,0 0 0 0 0,-1-1 0 0 0,0 1 0 0 0,1-1 0 0 0,-3 1 0 0 0,2-1 0 0 0,1 0 0 0 0,-1 0 0 0 0,1 1 0 0 0,0-1 0 0 0,0 1 0 0 0,0-1 0 0 0,0 1 0 0 0,0 0 0 0 0,-1 2 0 0 0,1-1-276 0 0,0 0 0 0 0,-1-1 1 0 0,1 1-1 0 0,-1-1 0 0 0,1 0 1 0 0,-1 0-1 0 0,-2 0 276 0 0,5-1-3349 0 0,1 2-988 0 0</inkml:trace>
  <inkml:trace contextRef="#ctx0" brushRef="#br1" timeOffset="105500.885">4372 3467 2760 0 0,'9'0'29'0'0,"-6"0"55"0"0,-4 0 284 0 0,-1 0 716 0 0,2 0 367 0 0,2 0 70 0 0,42 3 2318 0 0,-10-6-1695 0 0,0 3-1610 0 0,-12 1 223 0 0,0 0 0 0 0,7-3-757 0 0,-6 1 0 0 0,23 0 0 0 0,-28 2 0 0 0,0-1 0 0 0,0-1 0 0 0,12-3 0 0 0,-21 3 0 0 0,-5 0 0 0 0,1 0 0 0 0,0 0 0 0 0,-1 1 0 0 0,1 0 0 0 0,0 0 0 0 0,-1 0 0 0 0,1 0 0 0 0,0 1 0 0 0,-1 0 0 0 0,5-2 0 0 0,2 0 0 0 0,12-3 0 0 0,-18 3-659 0 0,-6-1-899 0 0,-8-1-1745 0 0,9 3 3212 0 0,-12-2-1954 0 0</inkml:trace>
  <inkml:trace contextRef="#ctx0" brushRef="#br1" timeOffset="105963.602">4621 3348 4608 0 0,'0'0'101'0'0,"0"0"22"0"0,1 0 5 0 0,1 1-86 0 0,12 0 184 0 0,-13-1 499 0 0,-1 0 246 0 0,0 0 42 0 0,-9 4 1666 0 0,7-2-2617 0 0,1-1 0 0 0,0 1 1 0 0,-1-1-1 0 0,1 0 1 0 0,-1 1-1 0 0,1-1 0 0 0,-1 0 1 0 0,0 0-1 0 0,1 0 1 0 0,-2 0-63 0 0,-13 9 64 0 0,-3 3 899 0 0,15-11-797 0 0,1 0 0 0 0,-1 1 0 0 0,1-1 0 0 0,0 1 0 0 0,0 0 1 0 0,-2 2-167 0 0,3-4 1 0 0,1 0 1 0 0,-1 1-1 0 0,0-1 1 0 0,1 0 0 0 0,-1 0-1 0 0,0 0 1 0 0,0 0 0 0 0,0-1-1 0 0,0 1 1 0 0,0 0-1 0 0,-1 0-1 0 0,-3 1-1 0 0,-44 16 1 0 0,34-14 0 0 0,5 3-18 0 0,10-6 26 0 0,0-1 0 0 0,0 1 1 0 0,0 0-1 0 0,0 0 0 0 0,0-1 0 0 0,0 1 0 0 0,0-1 0 0 0,0 1 0 0 0,-1-1 0 0 0,1 1 1 0 0,0-1-9 0 0,-9 1 96 0 0,-16 4 1768 0 0,26-5-1864 0 0,-1 0 0 0 0,1 0 1 0 0,0 0-1 0 0,0 0 1 0 0,0 0-1 0 0,0 0 1 0 0,-1 0-1 0 0,1 1 1 0 0,0-1-1 0 0,0 0 0 0 0,0 0 1 0 0,0 0-1 0 0,0 0 1 0 0,-1 0-1 0 0,1 0 1 0 0,0 0-1 0 0,0 1 1 0 0,0-1-1 0 0,0 0 0 0 0,0 0 1 0 0,0 0-1 0 0,0 0 1 0 0,0 0-1 0 0,0 1 1 0 0,-1-1-1 0 0,1 0 1 0 0,0 0-1 0 0,0 0 0 0 0,0 0 1 0 0,0 1-1 0 0,0-1 1 0 0,0 0-1 0 0,0 0 1 0 0,0 0-1 0 0,0 0 1 0 0,0 1-1 0 0,7 2 0 0 0,7 5 0 0 0,-11-7 0 0 0,-2 0 0 0 0,1 5 0 0 0,2-2 0 0 0,16 3 0 0 0,100 30 2047 0 0,-85-30-2047 0 0,-13 0 0 0 0,-8-4-6 0 0,-14-3 10 0 0,1 0 0 0 0,-1-1 0 0 0,1 1 0 0 0,0 0 0 0 0,-1 0 0 0 0,1 0 0 0 0,0 0-1 0 0,-1 0 1 0 0,1 0 0 0 0,0 0 0 0 0,-1 1 0 0 0,1-1 0 0 0,0 0 0 0 0,-1 0 0 0 0,1 0 0 0 0,-1 1 0 0 0,1-1 0 0 0,0 0 0 0 0,-1 1-1 0 0,1-1-3 0 0,1 1 371 0 0,9-1 626 0 0,9 2-3182 0 0,-9-2 1163 0 0</inkml:trace>
  <inkml:trace contextRef="#ctx0" brushRef="#br1" timeOffset="108734.347">5257 2953 10136 0 0,'-2'-14'1008'0'0,"1"12"-945"0"0,1-1 1 0 0,0 0-1 0 0,0 0 1 0 0,0 1 0 0 0,0-1-1 0 0,0 0 1 0 0,0 1-1 0 0,1-1 1 0 0,-1 0-1 0 0,1 1 1 0 0,0-1 0 0 0,0 1-1 0 0,0-1 1 0 0,0 1-1 0 0,0-1 1 0 0,2-1-64 0 0,-3 3 511 0 0,0 1-466 0 0,1-1 1 0 0,-1 1-1 0 0,0-1 1 0 0,0 1-1 0 0,1-1 1 0 0,-1 1-1 0 0,0 0 1 0 0,1-1-1 0 0,-1 1 1 0 0,0-1-1 0 0,1 1 1 0 0,-1 0-1 0 0,1-1 1 0 0,-1 1-1 0 0,0 0 1 0 0,1-1-1 0 0,-1 1 1 0 0,1 0-1 0 0,-1 0 1 0 0,1 0-1 0 0,-1-1 1 0 0,1 1-1 0 0,-1 0 1 0 0,1 0-1 0 0,0 0 1 0 0,-1 0-1 0 0,1 0 1 0 0,-1 0-1 0 0,1 0 1 0 0,-1 0-1 0 0,1 0 1 0 0,0 0-46 0 0,18 3 1200 0 0,-11 0-1200 0 0,-1 1 0 0 0,1 0 0 0 0,-1 0 0 0 0,1 1 0 0 0,-1 0 0 0 0,-1 0 0 0 0,1 1 0 0 0,-1 0 0 0 0,5 5 0 0 0,18 19 0 0 0,-21-23 0 0 0,-1 1 0 0 0,0-1 0 0 0,0 2 0 0 0,0-1 0 0 0,2 6 0 0 0,-2-3 0 0 0,-1 1 0 0 0,0 0 0 0 0,-1 1 0 0 0,0-1 0 0 0,-1 1 0 0 0,0 0 0 0 0,-1 0 0 0 0,1 9 0 0 0,-4-15 136 0 0,0 0 1 0 0,-1-1-1 0 0,1 1 1 0 0,-2 0-1 0 0,1-1 1 0 0,0 1-1 0 0,-1-1 1 0 0,-1 1-1 0 0,1-1 1 0 0,-1 0-1 0 0,0 0 1 0 0,0 0-1 0 0,0 0 1 0 0,-1-1-1 0 0,-2 3-136 0 0,-1 1 0 0 0,6-8 0 0 0,0 1 0 0 0,0-1 0 0 0,0 1 0 0 0,-1-1 0 0 0,1 0 0 0 0,0 1 0 0 0,-1-1 0 0 0,1 0 0 0 0,-1 0 0 0 0,0 0 0 0 0,1 0 0 0 0,-1 0 0 0 0,0 0 0 0 0,1-1 0 0 0,-2 1 0 0 0,3-1 0 0 0,-1 1 0 0 0,1-1 0 0 0,0 0 0 0 0,-1 0 0 0 0,1 0 0 0 0,0 0 0 0 0,-1 1 0 0 0,1-1 0 0 0,0 0 0 0 0,-1 0 0 0 0,1 0 0 0 0,0 0 0 0 0,-1 0 0 0 0,1 0 0 0 0,0 0 0 0 0,-1 0 0 0 0,1 0 0 0 0,-1 0 0 0 0,1 0 0 0 0,0 0 0 0 0,-1 0 0 0 0,1 0 0 0 0,0-1 0 0 0,-1 1 0 0 0,1 0 0 0 0,0 0 0 0 0,0 0 0 0 0,-1 0 0 0 0,1-1 0 0 0,0 1 0 0 0,-1 0 0 0 0,1 0 0 0 0,0-1 0 0 0,0 1 0 0 0,-1 0 0 0 0,1 0 0 0 0,0-1 0 0 0,0 1 0 0 0,-1 0 0 0 0,0-1 0 0 0,0 0 0 0 0,0 1 0 0 0,0-1 0 0 0,0 0 0 0 0,1 0 0 0 0,-1 0 0 0 0,0 1 0 0 0,1-1 0 0 0,-1 0 0 0 0,0 0 0 0 0,1 0 0 0 0,-1 0 0 0 0,1 0 0 0 0,-1 0 0 0 0,1-1 0 0 0,0 1 0 0 0,-1 0 0 0 0,1 0 0 0 0,0 0 0 0 0,0 0 0 0 0,0 0 0 0 0,0 0 0 0 0,0-1 0 0 0,0 1 0 0 0,0 0 0 0 0,0 0 0 0 0,0 0 0 0 0,1-1 0 0 0,1-4 0 0 0,0 0 0 0 0,0 1 0 0 0,1-1 0 0 0,0 1 0 0 0,2-3 0 0 0,2-6 0 0 0,43-70 72 0 0,-25 45 1832 0 0,26-33-1904 0 0,-42 59-329 0 0,4-3-201 0 0,0 0 0 0 0,1 0-1 0 0,10-8 531 0 0,-20 21 0 0 0,1 1-72 0 0,-4 1-298 0 0,-1 1-118 0 0,0 0-1011 0 0,0 0-3959 0 0</inkml:trace>
  <inkml:trace contextRef="#ctx0" brushRef="#br1" timeOffset="109271.438">5186 3502 6448 0 0,'0'0'141'0'0,"0"0"23"0"0,0 0 13 0 0,13-9 1469 0 0,-10 7-1345 0 0,0 0 0 0 0,0 0 0 0 0,0 0 0 0 0,0 0 1 0 0,0 0-1 0 0,0 1 0 0 0,0-1 0 0 0,0 1 0 0 0,1 0 0 0 0,-1 0 1 0 0,1 0-1 0 0,-1 0 0 0 0,1 1 0 0 0,-1-1 0 0 0,1 1 0 0 0,-1 0 1 0 0,4 0-302 0 0,14 0 1182 0 0,10 1 198 0 0,28-5-1380 0 0,15-3 1172 0 0,-38 5-508 0 0,0-3 1 0 0,0-1-1 0 0,10-4-664 0 0,-12 1 0 0 0,1 1 0 0 0,30-3 0 0 0,-30 5 0 0 0,-30 5 0 0 0,-4 1 0 0 0,-1-1 0 0 0,1 1 0 0 0,0 0 0 0 0,0 0 0 0 0,0-1 0 0 0,0 1 0 0 0,0 0 0 0 0,0 0 0 0 0,0 0 0 0 0,0 0 0 0 0,0 0 0 0 0,-1 0 0 0 0,1 0 0 0 0,0 1 0 0 0,0-1 0 0 0,0 0 0 0 0,1 0 0 0 0,3 2-201 0 0,-4-2-850 0 0,-1 0-385 0 0,0 0-862 0 0,0 0-3155 0 0</inkml:trace>
  <inkml:trace contextRef="#ctx0" brushRef="#br1" timeOffset="110094.557">5341 3686 11976 0 0,'0'0'266'0'0,"0"0"44"0"0,0 0 15 0 0,0 0-26 0 0,0 0-127 0 0,0 0 204 0 0,0 0 110 0 0,0 0 24 0 0,0 0-68 0 0,0 13 166 0 0,-2 146 1928 0 0,1-146-2251 0 0,0 1 0 0 0,-1 0 0 0 0,-1 0 0 0 0,-1 1-285 0 0,-5 31-23 0 0,7-38 23 0 0,40-47 0 0 0,1-8-15 0 0,-28 32-315 0 0,1 0 1 0 0,0 1 0 0 0,1 1-1 0 0,0 0 1 0 0,2 1-1 0 0,10-8 330 0 0,-3 5 0 0 0,14-9 0 0 0,-36 24 0 0 0,0 0 0 0 0,1 0 0 0 0,-1 0 0 0 0,0 0 0 0 0,0-1 0 0 0,0 1 0 0 0,0 0 0 0 0,0 0 0 0 0,1 0 0 0 0,-1 0 0 0 0,0 0 0 0 0,0 0 0 0 0,0-1 0 0 0,1 1 0 0 0,-1 0 0 0 0,0 0 0 0 0,0 0 0 0 0,0 0 0 0 0,1 0 0 0 0,-1 0 0 0 0,0 0 0 0 0,0 0 0 0 0,0 0 0 0 0,1 0 0 0 0,-1 0 0 0 0,0 0 0 0 0,0 0 0 0 0,0 0 0 0 0,1 0 0 0 0,-1 0 0 0 0,0 0 0 0 0,0 1 0 0 0,0-1 0 0 0,1 0 0 0 0,-1 0 0 0 0,0 0 0 0 0,0 0 0 0 0,0 0 0 0 0,0 0 0 0 0,1 0 0 0 0,-1 1 0 0 0,0-1 0 0 0,0 0 0 0 0,0 0 0 0 0,0 0 0 0 0,0 0 0 0 0,0 1 0 0 0,1-1 0 0 0,-1 0 0 0 0,0 0 0 0 0,0 0 0 0 0,0 1 0 0 0,0-1 0 0 0,0 0 0 0 0,0 0 0 0 0,0 0 0 0 0,-2 9 0 0 0,2-9 0 0 0,-5 8 0 0 0,0-1 0 0 0,0 0 0 0 0,-1 0 0 0 0,0 0 0 0 0,0 0 0 0 0,-1-1 0 0 0,0-1 0 0 0,-2 3 0 0 0,-2 0 0 0 0,2 1 0 0 0,-1 0 0 0 0,-4 6 0 0 0,-5 2 0 0 0,16-15 0 0 0,1 0 0 0 0,-1 0 0 0 0,0 0 0 0 0,1 0 0 0 0,-1 1 0 0 0,1 0 0 0 0,0-1 0 0 0,0 1 0 0 0,0 0 0 0 0,1-2 0 0 0,1-1 0 0 0,0 1 0 0 0,0-1 0 0 0,0 1 0 0 0,0-1 0 0 0,-1 1 0 0 0,1-1 0 0 0,0 0 0 0 0,0 1 0 0 0,0-1 0 0 0,0 1 0 0 0,0-1 0 0 0,0 1 0 0 0,0-1 0 0 0,0 1 0 0 0,1-1 0 0 0,-1 1 0 0 0,0-1 0 0 0,0 1 0 0 0,0-1 0 0 0,0 0 0 0 0,1 1 0 0 0,-1-1 0 0 0,0 1 0 0 0,0-1 0 0 0,1 0 0 0 0,-1 1 0 0 0,0-1 0 0 0,1 1 0 0 0,-1-1 0 0 0,0 0 0 0 0,1 0 0 0 0,-1 1 0 0 0,1-1 0 0 0,-1 0 0 0 0,0 0 0 0 0,1 1 0 0 0,-1-1 0 0 0,1 0 0 0 0,-1 0 0 0 0,1 0 0 0 0,-1 0 0 0 0,1 0 0 0 0,0 1 0 0 0,11 5 67 0 0,1-1 0 0 0,0 0 0 0 0,0-1 0 0 0,0 0 0 0 0,0-1 0 0 0,7 0-67 0 0,94 14 1189 0 0,-87-11-3297 0 0,-12-3-4030 0 0</inkml:trace>
  <inkml:trace contextRef="#ctx0" brushRef="#br0" timeOffset="147564.615">4184 3847 6448 0 0,'0'0'141'0'0,"0"0"23"0"0,0 0 13 0 0,1-1 55 0 0,-17 5 4181 0 0,5 0-4217 0 0,-1-1-1 0 0,-1 0 1 0 0,-6 0-196 0 0,17-3 510 0 0,-19 0 98 0 0,40-13-608 0 0,-4 7 0 0 0,0 1 0 0 0,1 1 0 0 0,0 0 0 0 0,5 1 0 0 0,-17 2 0 0 0,11-4 0 0 0,-4 5 0 0 0,-121 2 1914 0 0,109-2-2610 0 0,1 0-257 0 0,0 0-58 0 0,0 0-11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42:01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 1840 0 0,'3'0'256'0'0,"0"0"-887"0"0,6 0 8399 0 0,-6 0-6883 0 0,-2 0-739 0 0,-1 0-2 0 0,0 0-8 0 0,0 0-32 0 0,0 0-10 0 0,0 0-4 0 0,0 0-1 0 0,0 0 7 0 0,0 0 7 0 0,23 0 502 0 0,-18 0-392 0 0,0 2 0 0 0,0-1 0 0 0,0 0 1 0 0,-1 1-1 0 0,1 0 0 0 0,0 0 0 0 0,0 1-213 0 0,-4-3 295 0 0,0 0-262 0 0,-1 0 0 0 0,0 0 0 0 0,0 0 1 0 0,0 1-1 0 0,1-1 0 0 0,-1 0 0 0 0,0 0 1 0 0,0 0-1 0 0,1 0 0 0 0,-1 0 0 0 0,0 0 0 0 0,0 0 1 0 0,0 0-1 0 0,1 0 0 0 0,-1 0 0 0 0,0 1 1 0 0,0-1-1 0 0,0 0 0 0 0,0 0 0 0 0,1 0 1 0 0,-1 0-1 0 0,0 1 0 0 0,0-1 0 0 0,0 0 1 0 0,0 0-1 0 0,0 0 0 0 0,0 1 0 0 0,0-1 1 0 0,1 0-34 0 0,-3 5 201 0 0,1-4-175 0 0,1 1 0 0 0,-1 0 0 0 0,1-1 0 0 0,-1 1 1 0 0,0-1-1 0 0,0 1 0 0 0,0-1 0 0 0,0 0 1 0 0,0 1-1 0 0,0-1 0 0 0,0 0 0 0 0,0 1 1 0 0,0-1-1 0 0,0 0 0 0 0,-1 0 0 0 0,1 0 0 0 0,-1 0 1 0 0,1 0-1 0 0,0 0 0 0 0,-1-1 0 0 0,0 1 1 0 0,1 0-1 0 0,-1-1 0 0 0,1 1 0 0 0,-1-1 1 0 0,0 0-1 0 0,1 1 0 0 0,-1-1 0 0 0,0 0 1 0 0,1 0-1 0 0,-1 0 0 0 0,0 0 0 0 0,0-1-26 0 0,0 1 15 0 0,1 0 0 0 0,-1 0 0 0 0,1-1-1 0 0,-1 1 1 0 0,0 0 0 0 0,1-1 0 0 0,-1 0 0 0 0,1 1 0 0 0,-2-2-15 0 0,-2 0 22 0 0,-7-7 85 0 0,11 9-96 0 0,1-1-1 0 0,-1 1 1 0 0,0 0 0 0 0,1 0-1 0 0,-1-1 1 0 0,1 1 0 0 0,-1-1 0 0 0,1 1-1 0 0,-1 0 1 0 0,1-1 0 0 0,0 1 0 0 0,-1-1-1 0 0,1 1 1 0 0,-1-1 0 0 0,1 1-1 0 0,0-1 1 0 0,-1 1 0 0 0,1-1 0 0 0,0 1-1 0 0,0-1 1 0 0,0 1 0 0 0,-1-1 0 0 0,1 0-1 0 0,0 1 1 0 0,0-1 0 0 0,0 1-1 0 0,0-1 1 0 0,0 0-11 0 0,-1-6 80 0 0,1 6-77 0 0,0 0 0 0 0,0 0-1 0 0,1 0 1 0 0,-1 0 0 0 0,1 1 0 0 0,-1-1 0 0 0,1 0 0 0 0,-1 0-1 0 0,1 1 1 0 0,-1-1 0 0 0,1 0 0 0 0,0 1 0 0 0,-1-1 0 0 0,1 1 0 0 0,0-1-1 0 0,-1 1 1 0 0,1-1 0 0 0,0 1 0 0 0,0-1 0 0 0,0 1 0 0 0,0-1-3 0 0,15-7 24 0 0,-16 8-30 0 0,6-3 3 0 0,-1 1 0 0 0,1 0-1 0 0,0 0 1 0 0,5-1 3 0 0,1 2 71 0 0,1 0 0 0 0,-1 0 0 0 0,1 2-71 0 0,-12-2 36 0 0,-1 1 0 0 0,1 0 0 0 0,0 0 0 0 0,-1 0 0 0 0,1 0 0 0 0,0 1 0 0 0,-1-1 0 0 0,1 0-1 0 0,0 0 1 0 0,-1 0 0 0 0,1 0 0 0 0,0 1 0 0 0,-1-1 0 0 0,1 0 0 0 0,0 1 0 0 0,0-1-36 0 0,-1 1 37 0 0,0-1 0 0 0,0 0 0 0 0,0 1 0 0 0,0-1 0 0 0,0 1 0 0 0,0-1 0 0 0,0 0 0 0 0,0 1 0 0 0,0-1 0 0 0,0 1 0 0 0,0-1 0 0 0,0 0 0 0 0,0 1 0 0 0,0-1 0 0 0,0 0 0 0 0,0 1 0 0 0,0-1 0 0 0,0 1 0 0 0,0-1 0 0 0,-1 0 1 0 0,1 1-1 0 0,0-1 0 0 0,0 0 0 0 0,-1 1 0 0 0,1-1 0 0 0,0 0-37 0 0,-1 1 230 0 0,1-1-15 0 0,-15 11 122 0 0,13-10-314 0 0,0 0-1 0 0,0 0 0 0 0,0 0 0 0 0,-1 0 0 0 0,1-1 0 0 0,0 1 0 0 0,0-1 1 0 0,0 1-1 0 0,-1-1 0 0 0,1 0 0 0 0,-2 0-22 0 0,-35-8 132 0 0,37 8-209 0 0,2 0-4 0 0,0 0-127 0 0,2 0-564 0 0,7 0-247 0 0,8 0-47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42:02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2304 0 0,'-8'0'471'0'0,"7"0"142"0"0,-3 2 1891 0 0,0 1 3071 0 0,3-2-1930 0 0,1-1-3309 0 0,0 0-46 0 0,0 0-179 0 0,0 0-40 0 0,0 0 1 0 0,0 0 0 0 0,0 0 4 0 0,0 0 17 0 0,0 0 10 0 0,0 0 1 0 0,16 4 939 0 0,-15-4-1168 0 0,-1 0 156 0 0,1 0-1 0 0,-1 0 1 0 0,0 0-1 0 0,0-1 1 0 0,0 1-1 0 0,0 0 1 0 0,0 0-1 0 0,0 0 0 0 0,1 0 1 0 0,-1 0-1 0 0,0 0 1 0 0,0 0-1 0 0,0 0 1 0 0,0 0-1 0 0,0 0 1 0 0,1 0-1 0 0,-1 0 1 0 0,0 0-1 0 0,0 1 1 0 0,0-1-1 0 0,0 0 1 0 0,0 0-1 0 0,0 0 0 0 0,1 0 1 0 0,-1 0-1 0 0,0 0 1 0 0,0 0-1 0 0,0 0 1 0 0,0 0-1 0 0,0 0 1 0 0,0 0-1 0 0,0 1 1 0 0,0-1-1 0 0,1 0 1 0 0,-1 0-1 0 0,0 0 1 0 0,0 0-1 0 0,0 0 0 0 0,0 0 1 0 0,0 0-1 0 0,0 1 1 0 0,0-1-1 0 0,0 0 1 0 0,0 0-1 0 0,0 0 1 0 0,0 0-1 0 0,0 0 1 0 0,0 1-1 0 0,0-1 1 0 0,0 0-1 0 0,0 0 1 0 0,0 0-1 0 0,0 0 0 0 0,0 0-30 0 0,-1 1 228 0 0,1-1-4 0 0,-6 3-1830 0 0,6-3 276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18:53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66 13824 0 0,'0'0'314'0'0,"0"9"428"0"0,1 10-288 0 0,-1 14-382 0 0,-22 111 3945 0 0,19-115-3795 0 0,1 0-1 0 0,1 15-221 0 0,1-43 488 0 0,0-1 21 0 0,0 0-66 0 0,-1-2-502 0 0,1 1 0 0 0,-1 0-1 0 0,1 0 1 0 0,-1-1 0 0 0,1 1 0 0 0,0 0-1 0 0,-1 0 1 0 0,1-1 0 0 0,0 1 0 0 0,0 0 0 0 0,0-1-1 0 0,0 1 60 0 0,4-76-3964 0 0,-2 61 3292 0 0,1-1 0 0 0,1 0 0 0 0,0 1-1 0 0,1-1 673 0 0,1-3-502 0 0,-1 7 233 0 0,1-1 0 0 0,0 1 0 0 0,0 0 0 0 0,1 0 0 0 0,1 1 0 0 0,0 0 0 0 0,1 0 0 0 0,8-7 269 0 0,-12 14 210 0 0,-1 0 1 0 0,2 0 0 0 0,-1 0 0 0 0,0 1-1 0 0,1 0 1 0 0,0 0 0 0 0,0 1 0 0 0,0 0 0 0 0,0 0-1 0 0,0 0 1 0 0,1 0 0 0 0,0 1 0 0 0,-1 0-1 0 0,1 1 1 0 0,0 0 0 0 0,0 0 0 0 0,0 0-1 0 0,-1 1 1 0 0,1 0 0 0 0,0 0 0 0 0,0 0-1 0 0,0 1 1 0 0,0 0 0 0 0,0 1 0 0 0,-1 0-1 0 0,5 1-210 0 0,-11-3 94 0 0,1 0 0 0 0,0 1 0 0 0,0-1 0 0 0,-1 1 0 0 0,1-1 0 0 0,0 0 0 0 0,-1 1 0 0 0,1-1 0 0 0,0 1 0 0 0,-1-1 0 0 0,1 1 0 0 0,-1 0 0 0 0,1-1 0 0 0,-1 1 0 0 0,1-1 0 0 0,-1 1 0 0 0,0 0 0 0 0,1 0 0 0 0,-1-1-1 0 0,0 1 1 0 0,1 0 0 0 0,-1 0 0 0 0,0-1 0 0 0,0 1 0 0 0,0 0 0 0 0,0 0 0 0 0,0-1 0 0 0,0 1 0 0 0,0 0 0 0 0,0 0 0 0 0,0 0 0 0 0,0-1 0 0 0,0 1 0 0 0,0 0 0 0 0,0 0 0 0 0,-1-1 0 0 0,1 1 0 0 0,0 0 0 0 0,-1 0-1 0 0,1-1 1 0 0,0 1 0 0 0,-1 0-94 0 0,-1 3 109 0 0,-1 0-1 0 0,1-1 0 0 0,0 1 1 0 0,-1-1-1 0 0,0 0 0 0 0,0 0 0 0 0,-1 1-108 0 0,-11 8 0 0 0,0-1 0 0 0,-12 6 0 0 0,12-8 0 0 0,0 1 0 0 0,1 1 0 0 0,-2 2 0 0 0,10-9 0 0 0,6-4 0 0 0,-1 0 0 0 0,0 0 0 0 0,1 1 0 0 0,-1-1 0 0 0,1 0 0 0 0,-1 1 0 0 0,1-1 0 0 0,-1 1 0 0 0,1-1 0 0 0,-1 0 0 0 0,1 1 0 0 0,-1-1 0 0 0,1 1 0 0 0,0 0 0 0 0,-1-1 0 0 0,1 1 0 0 0,0-1 0 0 0,-1 1 0 0 0,1-1 0 0 0,0 1 0 0 0,0 0 0 0 0,-1-1 0 0 0,1 1 0 0 0,0 0 0 0 0,0-1 0 0 0,0 1 0 0 0,0 0 0 0 0,0-1 0 0 0,0 1 0 0 0,0 0 0 0 0,0 2 0 0 0,1 0 0 0 0,-1 0 0 0 0,1 0 0 0 0,-1 0 0 0 0,1 0 0 0 0,0 0 0 0 0,0 0 0 0 0,0 0 0 0 0,1 0 0 0 0,-1 0 0 0 0,1-1 0 0 0,-1 1 0 0 0,1 0 0 0 0,0-1 0 0 0,0 0 0 0 0,1 1 0 0 0,6 6 0 0 0,0-1 0 0 0,1 0 0 0 0,6 4 0 0 0,16 14 0 0 0,-13-11-328 0 0,0 0 0 0 0,1-1 0 0 0,13 6 328 0 0,-24-14-798 0 0,-1-2-1305 0 0,-1-3-4379 0 0</inkml:trace>
  <inkml:trace contextRef="#ctx0" brushRef="#br0" timeOffset="213.688">437 257 15664 0 0,'0'0'356'0'0,"0"0"49"0"0,0 0 21 0 0,0 0-42 0 0,3 15 687 0 0,0-5-162 0 0,0 1 1 0 0,0-1-1 0 0,-1 2-909 0 0,1-1 146 0 0,-1 0-1 0 0,2 0 1 0 0,1 4-146 0 0,4 20-263 0 0,-5-16-2120 0 0,-1-12-4442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43:08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4808 0 0,'0'0'216'0'0,"0"0"27"0"0,0 0-17 0 0,0 0-15 0 0,0 0-3 0 0,0 0-23 0 0,0 0-89 0 0,0 0-15 0 0,-1 1 7 0 0,-2 0-13 0 0,2 0 10 0 0,1-1-15 0 0,0 0-1 0 0,-1 1 6 0 0,-1 2-49 0 0,1-1-16 0 0,0-1 0 0 0,-1 0-1 0 0,1 0 1 0 0,0 0-1 0 0,0 0 1 0 0,-1 0 0 0 0,1-1-1 0 0,-1 1 1 0 0,1 0 0 0 0,-1-1-1 0 0,1 1 1 0 0,-1-1-1 0 0,0 1-9 0 0,-10 5 247 0 0,10-5-142 0 0,0-1-1 0 0,0 1 0 0 0,0-1 0 0 0,0 1 1 0 0,0-1-1 0 0,0 0 0 0 0,0 0 0 0 0,0 0 0 0 0,-1 0 1 0 0,0 0-105 0 0,1 0 519 0 0,53-6 1585 0 0,-15 10-1070 0 0,-35-4-828 0 0,-1 0 2 0 0,0 0-186 0 0,0 0 0 0 0,0 0 0 0 0,0 0 0 0 0,0 0 0 0 0,0 0 0 0 0,0 0 0 0 0,0 0 0 0 0,-1 0 0 0 0,1 0 0 0 0,0 0 0 0 0,0 0 0 0 0,0 0 0 0 0,0 1 0 0 0,0-1 0 0 0,0 0 0 0 0,0 0 0 0 0,0 0 0 0 0,0 0 0 0 0,0 0 0 0 0,0 0 0 0 0,0 0 0 0 0,0 1 0 0 0,0-1 0 0 0,-1 0 0 0 0,1 0 0 0 0,0 0 0 0 0,0 0 0 0 0,0 0 0 0 0,0 0 0 0 0,0 1 0 0 0,0-1 0 0 0,0 0 0 0 0,1 0 0 0 0,-1 0 0 0 0,0 0 0 0 0,0 0 1 0 0,0 0-1 0 0,0 0 0 0 0,0 1 0 0 0,0-1 0 0 0,0 0 0 0 0,0 0 0 0 0,0 0 0 0 0,0 0 0 0 0,0 0 0 0 0,0 0 0 0 0,0 0 0 0 0,0 0 0 0 0,1 0 0 0 0,-1 1 0 0 0,0-1 0 0 0,0 0 0 0 0,0 0 0 0 0,0 0-22 0 0,-13 2-1649 0 0,4-1 989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44:43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37 117 4608 0 0,'0'0'353'0'0,"0"-2"113"0"0,0-4-924 0 0,-1-2 10487 0 0,-1 8-5318 0 0,-1 3-4605 0 0,0 2-77 0 0,0 0 0 0 0,0 0 0 0 0,1 0 0 0 0,-1 0 0 0 0,1 1 0 0 0,0-1-1 0 0,1 1 1 0 0,-1 3-29 0 0,-6 49 547 0 0,7-48-461 0 0,1-3-26 0 0,1 0 0 0 0,0 1 0 0 0,0-1 0 0 0,0 0 0 0 0,1 0 0 0 0,0 0 0 0 0,1 0 0 0 0,0-1 0 0 0,2 5-60 0 0,-3-7 92 0 0,0-1-37 0 0,1-1-1 0 0,-1 1 0 0 0,1-1 0 0 0,0 0 0 0 0,0 0 0 0 0,0 0 1 0 0,0 0-1 0 0,0-1 0 0 0,0 1 0 0 0,0-1 0 0 0,0 0 1 0 0,1 0-1 0 0,-1 0 0 0 0,2 0-54 0 0,5-1 17 0 0,-1-1 0 0 0,0 0 0 0 0,0 0 0 0 0,0-1 0 0 0,0 0 0 0 0,0-1-1 0 0,-1 0 1 0 0,1-1 0 0 0,-1 1 0 0 0,0-2 0 0 0,0 1 0 0 0,0-1 0 0 0,0 0 0 0 0,-1-1 0 0 0,0 1 0 0 0,0-2 0 0 0,0 1 0 0 0,-1-1 0 0 0,0 0 0 0 0,-1 0-1 0 0,1 0 1 0 0,-1-1 0 0 0,2-5-17 0 0,-5 7-53 0 0,-2 5 42 0 0,0 0 0 0 0,0 0 0 0 0,1 0-1 0 0,-1 1 1 0 0,0-1 0 0 0,1 0 0 0 0,-1 0-1 0 0,1 0 1 0 0,-1 0 0 0 0,1 0 0 0 0,-1 1-1 0 0,1-1 1 0 0,-1 0 0 0 0,1 0 0 0 0,0 1-1 0 0,0-1 1 0 0,-1 0 0 0 0,1 1 0 0 0,0-1 11 0 0,1 0-72 0 0,-2 1 4 0 0,0 8 58 0 0,0-1 1 0 0,1 0 0 0 0,0 1-1 0 0,1-1 1 0 0,0 1 0 0 0,0-1-1 0 0,1 0 1 0 0,-1 0 0 0 0,1 0-1 0 0,1-1 1 0 0,0 1 0 0 0,-1-1-1 0 0,2 0 1 0 0,-1 0 0 0 0,1 0-1 0 0,0 0 10 0 0,-1-3 12 0 0,0 0 0 0 0,0 0 1 0 0,1 0-1 0 0,-1-1 0 0 0,0 1 0 0 0,1-1 0 0 0,0 0 0 0 0,0-1 0 0 0,-1 1 0 0 0,1-1 0 0 0,0 0 0 0 0,0 0 0 0 0,0 0 0 0 0,0-1 1 0 0,0 0-1 0 0,0 0 0 0 0,0 0 0 0 0,0-1 0 0 0,0 1 0 0 0,5-2-12 0 0,9-3 25 0 0,-1 0 1 0 0,1-2 0 0 0,-1 0-1 0 0,14-7-25 0 0,-24 9 22 0 0,0 0 0 0 0,-1 0 0 0 0,1 0 0 0 0,-1-1 0 0 0,0 0 0 0 0,-1-1 0 0 0,1 1 0 0 0,-1-1 0 0 0,0-1 0 0 0,-1 1 0 0 0,0-1 0 0 0,0 0 0 0 0,-1 0 0 0 0,0 0 0 0 0,0-1 0 0 0,-1 1 0 0 0,2-10-22 0 0,-4 15 11 0 0,0-1 0 0 0,-1 0 1 0 0,0 0-1 0 0,0 0 1 0 0,0 1-1 0 0,0-1 0 0 0,0 0 1 0 0,-1 0-1 0 0,0 0 1 0 0,0 1-1 0 0,0-1 1 0 0,0 0-1 0 0,0 1 0 0 0,-1-1 1 0 0,0 1-1 0 0,1-1 1 0 0,-1 1-1 0 0,-1-1-11 0 0,-2-3 24 0 0,0 1-1 0 0,0 0 1 0 0,-1 0 0 0 0,0 1-1 0 0,0 0 1 0 0,0-1 0 0 0,-1 2-1 0 0,-2-2-23 0 0,-33-17-1624 0 0,35 20 632 0 0,0 0 1 0 0,-1 1-1 0 0,1 0 0 0 0,-1 0 1 0 0,-1 1 991 0 0,-12-2-7065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44:46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2304 0 0,'0'0'101'0'0,"1"-1"1"0"0,3-3 303 0 0,-3 4 1587 0 0,0-3 10637 0 0,-2 6-8816 0 0,1 3-5200 0 0,0 2 1514 0 0,0 0-13 0 0,0-1-1 0 0,0 1 1 0 0,1-1 0 0 0,1 4-114 0 0,11 15 182 0 0,-12-24-175 0 0,0-1 0 0 0,0 0 0 0 0,1 1 0 0 0,-1-1 0 0 0,1 0-1 0 0,-1 0 1 0 0,1 0 0 0 0,0 0 0 0 0,-1 0 0 0 0,1 0 0 0 0,0 0-1 0 0,0-1 1 0 0,-1 1 0 0 0,1-1 0 0 0,0 1 0 0 0,0-1 0 0 0,0 0-8 0 0,4 2 17 0 0,-3-1 4 0 0,0-1 0 0 0,-1 1-1 0 0,1 0 1 0 0,0-1 0 0 0,0 0-1 0 0,0 0 1 0 0,0 0 0 0 0,0 0 0 0 0,0 0-1 0 0,0-1 1 0 0,0 1 0 0 0,0-1-1 0 0,0 0 1 0 0,0 0 0 0 0,0 0-1 0 0,0 0-19 0 0,5-3-14 0 0,-1-1 1 0 0,1 1-1 0 0,-1-1 0 0 0,5-5 14 0 0,4-3-254 0 0,-15 13 244 0 0,-1 0 1 0 0,0-1 0 0 0,1 1 0 0 0,-1 0 0 0 0,0-1-1 0 0,1 1 1 0 0,-1 0 0 0 0,1 0 0 0 0,-1-1-1 0 0,0 1 1 0 0,1 0 0 0 0,-1 0 0 0 0,1 0 0 0 0,-1 0-1 0 0,1 0 1 0 0,-1-1 0 0 0,0 1 0 0 0,1 0-1 0 0,-1 0 1 0 0,1 0 0 0 0,-1 0 9 0 0,3 9-10 0 0,-2 0 8 0 0,0-6 2 0 0,0 0 0 0 0,0 0 0 0 0,0 0 0 0 0,1 1 0 0 0,-1-1 0 0 0,1-1 0 0 0,0 1 0 0 0,0 0 0 0 0,0 0 0 0 0,0-1 0 0 0,0 1 0 0 0,0-1 0 0 0,1 1 0 0 0,-1-1 0 0 0,1 0 0 0 0,0 0 0 0 0,-1 0 0 0 0,4 1 0 0 0,-1 0 0 0 0,0-1 0 0 0,1 0 0 0 0,-1 0 0 0 0,1 0 0 0 0,-1-1 0 0 0,1 0 0 0 0,-1 0 0 0 0,1 0 0 0 0,0-1 0 0 0,2 1 0 0 0,-2-2 26 0 0,1 1 0 0 0,-1-1 0 0 0,1 0 0 0 0,-1-1 0 0 0,0 1 0 0 0,0-1 0 0 0,0-1 0 0 0,0 1 0 0 0,0-1-1 0 0,0 0 1 0 0,-1 0 0 0 0,1-1 0 0 0,2-2-26 0 0,-6 5 20 0 0,1-1 1 0 0,-1 0-1 0 0,0 0 0 0 0,0 0 0 0 0,0 0 1 0 0,0 0-1 0 0,0-1 0 0 0,0 1 0 0 0,-1 0 1 0 0,1-1-1 0 0,-1 0 0 0 0,0 1 0 0 0,0-1 1 0 0,0 0-1 0 0,0 1 0 0 0,0-1 0 0 0,0 0 0 0 0,-1 0 1 0 0,1 0-1 0 0,-1 0 0 0 0,0 0 0 0 0,0 0 1 0 0,0 0-1 0 0,0 0 0 0 0,-1 1 0 0 0,1-1 1 0 0,-1 0-1 0 0,1 0 0 0 0,-1 0 0 0 0,-1 0-20 0 0,1 0 22 0 0,0-1-1 0 0,0 1 0 0 0,-1 0 1 0 0,0-1-1 0 0,0 1 0 0 0,0 0 1 0 0,0 0-1 0 0,0 1 0 0 0,0-1 1 0 0,-1 0-1 0 0,0 1 0 0 0,1-1 1 0 0,-1 1-1 0 0,0 0 0 0 0,0 0 1 0 0,0 0-1 0 0,0 0 0 0 0,0 1 1 0 0,-1-1-22 0 0,3 2-154 0 0,0 0 1 0 0,0 0-1 0 0,0-1 1 0 0,0 1-1 0 0,0 0 1 0 0,0 0-1 0 0,1 0 1 0 0,-1 0-1 0 0,0 0 1 0 0,0 0-1 0 0,0 1 1 0 0,0-1-1 0 0,0 0 1 0 0,0 0-1 0 0,0 1 1 0 0,0-1-1 0 0,1 0 1 0 0,-1 1-1 0 0,0-1 1 0 0,0 1-1 0 0,0-1 1 0 0,1 1-1 0 0,-1 0 154 0 0,-1 0-2084 0 0,-2 1-82 0 0</inkml:trace>
  <inkml:trace contextRef="#ctx0" brushRef="#br0" timeOffset="378.757">518 70 5528 0 0,'0'0'249'0'0,"0"0"-1"0"0,-2 3 426 0 0,-5 11 8405 0 0,4-3-8038 0 0,2-7-811 0 0,0-1-1 0 0,0 1 0 0 0,0 0 0 0 0,0-1 1 0 0,1 1-1 0 0,-1 0 0 0 0,1 0 0 0 0,0 0 0 0 0,0-1 1 0 0,1 1-1 0 0,-1 0 0 0 0,1 0 0 0 0,0 0-229 0 0,0-2 45 0 0,0 0-1 0 0,0 0 1 0 0,0 0-1 0 0,0-1 1 0 0,0 1-1 0 0,0 0 1 0 0,1-1-1 0 0,-1 1 1 0 0,1 0-1 0 0,-1-1 1 0 0,1 0-1 0 0,0 1 0 0 0,-1-1 1 0 0,1 0-1 0 0,0 0 1 0 0,0 0-1 0 0,0 0 1 0 0,0 0-1 0 0,0-1 1 0 0,0 1-1 0 0,0-1 1 0 0,0 1-1 0 0,0-1 1 0 0,0 0-1 0 0,0 1 1 0 0,0-1-1 0 0,0 0 1 0 0,1 0-1 0 0,-1-1 0 0 0,0 1 1 0 0,0 0-1 0 0,0-1 1 0 0,0 1-1 0 0,2-2-44 0 0,0 1 48 0 0,0 0 0 0 0,0-1 0 0 0,0 1-1 0 0,0-1 1 0 0,0 0 0 0 0,0 0 0 0 0,-1-1-1 0 0,1 1 1 0 0,-1-1 0 0 0,1 0 0 0 0,-1 0-1 0 0,0 0 1 0 0,0 0 0 0 0,0 0 0 0 0,-1-1-1 0 0,1 1 1 0 0,-1-1 0 0 0,0 0 0 0 0,0 0-1 0 0,0 0 1 0 0,0 0 0 0 0,0-1-48 0 0,4-8 97 0 0,-5 11-90 0 0,0 1 0 0 0,0-1-1 0 0,-1 0 1 0 0,1 0 0 0 0,0 1-1 0 0,-1-1 1 0 0,1 0 0 0 0,-1 0-1 0 0,1 1 1 0 0,-1-1 0 0 0,0 0-1 0 0,0 0 1 0 0,0 0 0 0 0,0 0-1 0 0,0 0 1 0 0,0 1 0 0 0,-1-1-1 0 0,1-1-6 0 0,0 3-69 0 0,0-1 0 0 0,-1 0 1 0 0,1 1-1 0 0,0-1 0 0 0,0 0 0 0 0,0 1 0 0 0,-1-1 0 0 0,1 1 0 0 0,0-1 0 0 0,-1 0 0 0 0,1 1 0 0 0,-1-1 0 0 0,1 1 0 0 0,-1-1 1 0 0,1 1-1 0 0,-1-1 0 0 0,1 1 0 0 0,-1 0 0 0 0,1-1 0 0 0,-1 1 0 0 0,1 0 0 0 0,-1-1 0 0 0,0 1 0 0 0,1 0 0 0 0,-1-1 0 0 0,0 1 1 0 0,1 0-1 0 0,-1 0 0 0 0,0 0 69 0 0,-1-1-451 0 0,-7-1-856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44:38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0 241 10016 0 0,'0'0'462'0'0,"0"0"-12"0"0,0 0-272 0 0,0 0-60 0 0,0 0 2 0 0,0 0 0 0 0,0 0 24 0 0,9-16 1352 0 0,-2 3-1207 0 0,1 0 0 0 0,0 0 1 0 0,1 1-1 0 0,0 0 1 0 0,5-5-290 0 0,6-9 91 0 0,-13 17-52 0 0,9-11 41 0 0,0 0 0 0 0,10-8-80 0 0,-22 24 50 0 0,0 0 0 0 0,1 0 0 0 0,0 0 0 0 0,0 0 0 0 0,0 1 0 0 0,0 0 0 0 0,0 0 0 0 0,1 0 0 0 0,-1 1 0 0 0,1-1 0 0 0,0 1 0 0 0,5-1-50 0 0,-8 3 64 0 0,0 0 0 0 0,0 0 0 0 0,0 0 0 0 0,0 1 0 0 0,0-1-1 0 0,0 1 1 0 0,0-1 0 0 0,0 1 0 0 0,0 0 0 0 0,-1 0 0 0 0,1 1 0 0 0,0-1 0 0 0,-1 0 0 0 0,1 1 0 0 0,0-1 0 0 0,-1 1 0 0 0,2 1-64 0 0,5 6 259 0 0,1-1 1 0 0,-2 1-1 0 0,5 6-259 0 0,-8-10 53 0 0,7 9 63 0 0,1 0-1 0 0,0-1 0 0 0,1 0 1 0 0,0-1-1 0 0,1-1 0 0 0,16 9-115 0 0,-4-7-200 0 0,-26-12-904 0 0,-1-1-395 0 0,0 0-77 0 0</inkml:trace>
  <inkml:trace contextRef="#ctx0" brushRef="#br0" timeOffset="1029.359">222 81 3224 0 0,'0'0'143'0'0,"0"0"177"0"0,0 0 638 0 0,0 0 275 0 0,0 0 58 0 0,0 0-110 0 0,0 0-509 0 0,0 0-226 0 0,0 0-44 0 0,0 0-20 0 0,2 28 1446 0 0,-4 93 188 0 0,1-93-2005 0 0,1 25 115 0 0,3-4 122 0 0,-3 14-248 0 0,0-37 33 0 0,1 86 228 0 0,-4 165 921 0 0,4-187-951 0 0,0-31-41 0 0,-1 31-19 0 0,3 82 351 0 0,-6 71 6 0 0,6-10-329 0 0,-6 302 365 0 0,8-448-434 0 0,-1-44-43 0 0,-3 2-87 0 0,2 155 302 0 0,1-95-161 0 0,-1-53-112 0 0,1-2 33 0 0,1 15-10 0 0,-5-21 53 0 0,1 0 0 0 0,7 34-105 0 0,-5-50 46 0 0,-1-1 0 0 0,-1 8-46 0 0,2 21 103 0 0,-4-21-28 0 0,1-26-37 0 0,0 0 0 0 0,0 0 0 0 0,1 9-38 0 0,2 4 123 0 0,-1-1-1 0 0,-1 1 1 0 0,-2 15-123 0 0,0-4 184 0 0,4-6-90 0 0,-1-21-78 0 0,-2 0 0 0 0,1 0 0 0 0,-1-1 0 0 0,0 1 0 0 0,0 0-16 0 0,0 21 85 0 0,1-22-70 0 0,-1 0 0 0 0,0 0 0 0 0,0-1 0 0 0,0 1 0 0 0,-2 3-15 0 0,1-2 16 0 0,0 0 8 0 0,-1 1 0 0 0,1 0 0 0 0,0 0 0 0 0,1 0 0 0 0,0 0 0 0 0,0 5-24 0 0,2 17 146 0 0,-1-19-46 0 0,0 1 0 0 0,0 0 0 0 0,1-1 0 0 0,1 4-100 0 0,18 71 384 0 0,-20-78-364 0 0,0-1-1 0 0,0 0 1 0 0,-1 0-1 0 0,0 1 0 0 0,0-1 1 0 0,-1 0-1 0 0,0 1-19 0 0,1-4-16 0 0,1 0 0 0 0,-1 1-1 0 0,0-1 1 0 0,1 0 0 0 0,0 0 0 0 0,0 0-1 0 0,0 0 1 0 0,0 0 0 0 0,1 1 16 0 0,-1-3-192 0 0,-1 0 62 0 0,1-1-1 0 0,-1 1 1 0 0,0-1 0 0 0,0 1 0 0 0,1-1 0 0 0,-1 1 0 0 0,0-1 0 0 0,1 1 0 0 0,-1-1 0 0 0,1 0 0 0 0,-1 1-1 0 0,1-1 1 0 0,-1 0 0 0 0,1 1 0 0 0,-1-1 0 0 0,1 0 0 0 0,-1 1 0 0 0,1-1 0 0 0,-1 0 130 0 0,1 0-2278 0 0</inkml:trace>
  <inkml:trace contextRef="#ctx0" brushRef="#br0" timeOffset="3265.061">315 3902 2304 0 0,'11'0'236'0'0,"-9"0"149"0"0,-2 0 61 0 0,0 0 15 0 0,0 0 55 0 0,0 0 219 0 0,0 0 96 0 0,0 0 23 0 0,0 0-66 0 0,0 0-284 0 0,0 0-120 0 0,0 0-28 0 0,0 0-2 0 0,0 0 12 0 0,0 0 2 0 0,0 0 0 0 0,0 0 1 0 0,0 0 6 0 0,0 0-331 0 0,0 0-1 0 0,-1-1 1 0 0,1 1 0 0 0,0 0 0 0 0,0 0 0 0 0,0 0 0 0 0,0 0-1 0 0,0 0 1 0 0,-1 0 0 0 0,1 0 0 0 0,0 0 0 0 0,0 0 0 0 0,0 0 0 0 0,0 0-1 0 0,-1 0 1 0 0,1 0 0 0 0,0 0 0 0 0,0 0 0 0 0,0 0 0 0 0,0 0-1 0 0,0 0 1 0 0,-1 0 0 0 0,1 0 0 0 0,0 0 0 0 0,0 0 0 0 0,0 0 0 0 0,0 0-1 0 0,0 0 1 0 0,-1 1 0 0 0,1-1 0 0 0,0 0 0 0 0,0 0 0 0 0,0 0-1 0 0,0 0 1 0 0,0 0 0 0 0,0 0 0 0 0,0 0 0 0 0,-1 1 0 0 0,1-1 0 0 0,0 0-1 0 0,0 0 1 0 0,0 0 0 0 0,0 0 0 0 0,0 0 0 0 0,0 1 0 0 0,0-1-1 0 0,0 0 1 0 0,0 0 0 0 0,0 0 0 0 0,0 0 0 0 0,0 0 0 0 0,0 1 0 0 0,0-1-44 0 0,9 7 569 0 0,15 5-590 0 0,2-6 86 0 0,-1-2 0 0 0,1 0 0 0 0,0-2 0 0 0,0 0 0 0 0,24-3-65 0 0,-29 1-3 0 0,3-1 54 0 0,18 1-38 0 0,0 3 162 0 0,42-4-175 0 0,-23 0-8 0 0,46 3-71 0 0,-31 1 85 0 0,37-6-6 0 0,61-4 51 0 0,2 0-102 0 0,161 1 144 0 0,-76 5-122 0 0,189-5 208 0 0,-442 6-177 0 0,45 0 28 0 0,228 5 79 0 0,-83-3-115 0 0,-38-2 65 0 0,-25-1 10 0 0,3 1 11 0 0,62 2 87 0 0,-144-2-152 0 0,44-1-3 0 0,180 5 40 0 0,-74-5-46 0 0,-84-1 52 0 0,-105 2-58 0 0,253-6 0 0 0,-123 6 0 0 0,18-3 37 0 0,-33 2-10 0 0,87-4 47 0 0,-65 3-39 0 0,137-9 256 0 0,-101 3-543 0 0,-102 6 240 0 0,40 1 311 0 0,24-1-577 0 0,21 0 465 0 0,-2 1-395 0 0,-66 0 208 0 0,14-1 0 0 0,23-1 371 0 0,-109 3-614 0 0,14 0 155 0 0,34 1 68 0 0,1-4 0 0 0,21-6 20 0 0,-76 6 0 0 0,1 2 0 0 0,4 1 0 0 0,-2 0 0 0 0,25-4 0 0 0,-32 2 0 0 0,0 2 0 0 0,7 0 0 0 0,31 0 0 0 0,125-7 64 0 0,-27 7-64 0 0,-146 0 0 0 0,0 0 0 0 0,0-2 0 0 0,8-1 0 0 0,-12 3 0 0 0,-3-1 0 0 0,0 0 0 0 0,0 0-23 0 0,-5 1-100 0 0,-1 0-62 0 0,0 0-20 0 0,0 0-178 0 0,0 0-734 0 0,0 0-325 0 0,0 0-56 0 0</inkml:trace>
  <inkml:trace contextRef="#ctx0" brushRef="#br0" timeOffset="3644.236">7990 3718 4144 0 0,'0'0'319'0'0,"0"0"14"0"0,13-2 5465 0 0,-8 2-5656 0 0,0 1 0 0 0,0-1 0 0 0,1 1 0 0 0,-1 0-1 0 0,0 0 1 0 0,0 0 0 0 0,0 1 0 0 0,0 0 0 0 0,-1 0 0 0 0,1 0-1 0 0,0 1 1 0 0,-1-1 0 0 0,0 1 0 0 0,1 0 0 0 0,-1 0 0 0 0,3 4-142 0 0,13 8 542 0 0,-14-12-369 0 0,-1 0 0 0 0,0 1 0 0 0,0 0 1 0 0,-1 0-1 0 0,4 4-173 0 0,-2-1 424 0 0,-5-6-287 0 0,1 1-1 0 0,-1-1 1 0 0,0 1-1 0 0,1-1 0 0 0,-1 1 1 0 0,0 0-1 0 0,0-1 1 0 0,0 1-1 0 0,0 0 0 0 0,0 0 1 0 0,-1 0-1 0 0,1 0 1 0 0,-1 0-1 0 0,1 1-136 0 0,0 8 745 0 0,-1-10-661 0 0,0 1-1 0 0,0-1 1 0 0,0 0 0 0 0,0 1 0 0 0,0-1-1 0 0,0 0 1 0 0,-1 1 0 0 0,1-1 0 0 0,0 0-1 0 0,-1 1 1 0 0,1-1 0 0 0,-1 0-1 0 0,1 1-83 0 0,-3 2 161 0 0,1 1 0 0 0,0-1 0 0 0,-1 0 0 0 0,0 0 0 0 0,0-1-1 0 0,0 1 1 0 0,-1 0 0 0 0,1-1 0 0 0,-1 0 0 0 0,0 0 0 0 0,0 0-1 0 0,0 0 1 0 0,-1 0-161 0 0,-10 5 176 0 0,0 0 0 0 0,-1-1 0 0 0,-1 0-176 0 0,-19 6 45 0 0,5-1-642 0 0,-13 8 597 0 0,41-18-167 0 0,0 0-526 0 0,2-1-5275 0 0,1-1 66 0 0</inkml:trace>
  <inkml:trace contextRef="#ctx0" brushRef="#br0" timeOffset="6939.096">3516 3882 4608 0 0,'0'0'208'0'0,"0"0"164"0"0,0 0 562 0 0,0 0 245 0 0,0 0 49 0 0,0 0-101 0 0,0 0-470 0 0,6-8 614 0 0,10-28 1505 0 0,-14 29-2407 0 0,0 0 1 0 0,0 0 0 0 0,-1-1-1 0 0,1-2-369 0 0,-1-8 550 0 0,0 12-436 0 0,-1 1 1 0 0,1-1-1 0 0,0 0 1 0 0,0 1-1 0 0,0-1 1 0 0,1 1-1 0 0,0-1 0 0 0,0 1-114 0 0,-1-16 831 0 0,-1 15 323 0 0,0 15-808 0 0,1 17-283 0 0,1-1-1 0 0,6 20-62 0 0,0 6 0 0 0,-4-27-1 0 0,-2-20 16 0 0,-1 1 0 0 0,0-1 0 0 0,-1 1 0 0 0,1-1-1 0 0,-1 1 1 0 0,0-1 0 0 0,0 1 0 0 0,0 2-15 0 0,-2 9 55 0 0,-2 14 356 0 0,3-29-332 0 0,1-1-6 0 0,0 5 88 0 0,0 4-2491 0 0,0-9 931 0 0</inkml:trace>
  <inkml:trace contextRef="#ctx0" brushRef="#br0" timeOffset="52597.584">359 3908 2304 0 0,'0'0'101'0'0,"0"0"134"0"0,0 0 474 0 0,0 0 203 0 0,0 0 44 0 0,21 0 2059 0 0,-14 0-2648 0 0,0-1 0 0 0,0 1 0 0 0,0-1 1 0 0,0 0-1 0 0,0 0 0 0 0,0-1 0 0 0,0 0 0 0 0,0-1 0 0 0,-1 1 1 0 0,4-3-368 0 0,40-19 768 0 0,-32 15-559 0 0,19-13 315 0 0,5-2 159 0 0,27-15-167 0 0,-36 21-496 0 0,23-17-20 0 0,-37 22 8 0 0,-5 3 30 0 0,0 1 1 0 0,-1-2 0 0 0,0 0-1 0 0,-1-1 1 0 0,0 0-39 0 0,46-46 262 0 0,-3 3-13 0 0,13-11 60 0 0,-55 53-248 0 0,2 0-1 0 0,14-9-60 0 0,1-1 71 0 0,12-13 51 0 0,-18 14 71 0 0,26-17-193 0 0,-32 25-59 0 0,-1-1 0 0 0,0-1 0 0 0,-1 0 0 0 0,11-15 59 0 0,15-16 4 0 0,-4 4-4 0 0,15-23 0 0 0,-41 51 0 0 0,23-32 0 0 0,-6 8 10 0 0,20-19-10 0 0,-15 19 57 0 0,24-25-60 0 0,39-36 3 0 0,-79 81 0 0 0,-1 0 0 0 0,6-12 0 0 0,-2 3 0 0 0,34-49 64 0 0,20-26-64 0 0,-37 47 0 0 0,-21 24 0 0 0,-14 25 0 0 0,1 0 0 0 0,-1 1 0 0 0,1-1 0 0 0,1 1 0 0 0,1-2 0 0 0,-3 5 0 0 0,-1 0 1 0 0,1-1 0 0 0,-1 1 0 0 0,1-1 0 0 0,-1 0 0 0 0,0 1 0 0 0,0-1 0 0 0,-1 0 0 0 0,1 0 0 0 0,-1 0 0 0 0,0-1-1 0 0,1-1 16 0 0,0 1-1 0 0,1 0 1 0 0,0 0 0 0 0,-1 1-1 0 0,1-1 1 0 0,1 0-16 0 0,11-19 48 0 0,-9 14-58 0 0,1 0 0 0 0,0 1 0 0 0,0-1 0 0 0,6-5 10 0 0,12-14-112 0 0,-5 9 91 0 0,-17 18 32 0 0,0 0-1 0 0,-1 0 1 0 0,1-1 0 0 0,-1 1 0 0 0,0-1-1 0 0,1 1 1 0 0,-1-1 0 0 0,-1 0 0 0 0,2-1-11 0 0,0-1 3 0 0,0 0 1 0 0,0 1 0 0 0,0 0 0 0 0,1 0 0 0 0,2-3-4 0 0,-2 3-42 0 0,0 0 0 0 0,-1-1 0 0 0,1 1 0 0 0,-1-1 0 0 0,1-1 42 0 0,34-52 203 0 0,-31 45-259 0 0,2 1 0 0 0,-1 0 0 0 0,11-9 56 0 0,8-13-17 0 0,14-12-30 0 0,-33 36 47 0 0,-1 0 0 0 0,0 0 0 0 0,0 0 0 0 0,-1-1 0 0 0,-1 0 0 0 0,0 0 0 0 0,3-10 0 0 0,-7 17 0 0 0,1 1 0 0 0,-1-1 0 0 0,0 1 0 0 0,1 0 0 0 0,0 0 0 0 0,0 0 0 0 0,0 0 0 0 0,0 0 0 0 0,0 0 0 0 0,3-2 0 0 0,-2 2 0 0 0,-1 0 0 0 0,1-1 0 0 0,-1 0 0 0 0,0 1 0 0 0,2-4 0 0 0,8-13 0 0 0,27-21 0 0 0,10 4 0 0 0,-30 23 2 0 0,-16 11 13 0 0,1 1 0 0 0,-1-1 0 0 0,1 0 0 0 0,-1 0 0 0 0,0 0 0 0 0,0 0 0 0 0,0 0 0 0 0,-1-1 0 0 0,1 0 0 0 0,0-1-15 0 0,-2 3-9 0 0,0 0 1 0 0,1 1-1 0 0,-1-1 1 0 0,0 1-1 0 0,1-1 1 0 0,-1 1 0 0 0,0 0-1 0 0,1 0 1 0 0,0-1-1 0 0,0 1 9 0 0,0 0-9 0 0,0-1 1 0 0,0 1-1 0 0,0-1 0 0 0,-1 0 0 0 0,1 1 0 0 0,0-1 0 0 0,0-2 9 0 0,1 2 34 0 0,-1-1-1 0 0,1 0 1 0 0,0 1 0 0 0,-1 0 0 0 0,1 0 0 0 0,0 0-1 0 0,0 0 1 0 0,3-1-34 0 0,16-11-63 0 0,-14 8 18 0 0,0 0 0 0 0,1 0 1 0 0,6-3 44 0 0,7-4 2 0 0,93-64 126 0 0,-105 71-111 0 0,-1-1 1 0 0,1 2 0 0 0,0-1-1 0 0,0 1 1 0 0,0 1 0 0 0,1 0 0 0 0,0 0-18 0 0,21-10 181 0 0,14 1 61 0 0,-30 8-169 0 0,-1 1-1 0 0,8 0-72 0 0,14-4 6 0 0,-11 2 549 0 0,1 0-1 0 0,27-1-554 0 0,-8 6 132 0 0,-32 1-85 0 0,-1 0 1 0 0,1-1 0 0 0,12-2-48 0 0,-20 2 35 0 0,1 0 0 0 0,0 1 0 0 0,0 0 0 0 0,0 0 0 0 0,-1 1 0 0 0,1 0 0 0 0,0 0 0 0 0,0 0-35 0 0,35 4 365 0 0,-21-3-181 0 0,0 0 0 0 0,0 1 0 0 0,3 2-184 0 0,-9-2 155 0 0,9 3-15 0 0,-1 0-1 0 0,19 9-139 0 0,6 2 38 0 0,-30-9-24 0 0,2 0 213 0 0,0 0 0 0 0,3 0-227 0 0,-2-1 127 0 0,79 35 185 0 0,3-4-131 0 0,-94-33-141 0 0,0 0 1 0 0,0 1-1 0 0,-1 0 0 0 0,6 4-40 0 0,-6-3 44 0 0,0-1 0 0 0,0-1-1 0 0,1 1 1 0 0,6 2-44 0 0,1 0 62 0 0,-1 1 0 0 0,6 4-62 0 0,-7-4 12 0 0,3 2 52 0 0,0 2-1 0 0,-2 0 1 0 0,1 1-1 0 0,-1 1 1 0 0,-1 0-1 0 0,-1 1 1 0 0,0 0-1 0 0,4 9-63 0 0,5 5 88 0 0,-16-22-34 0 0,0 0-1 0 0,0 1 1 0 0,-1-1 0 0 0,0 1-1 0 0,2 5-53 0 0,15 29 16 0 0,0-4-2 0 0,12 29 208 0 0,-31-62-196 0 0,1 1-1 0 0,1-1 0 0 0,-1 0 1 0 0,3 3-26 0 0,10 13 30 0 0,1 8 53 0 0,12 31-83 0 0,7 11 45 0 0,-24-52-45 0 0,-10-15 0 0 0,0 0 0 0 0,1 0 0 0 0,-2 0 0 0 0,1 0 0 0 0,-1 0 0 0 0,1 1 0 0 0,-2-1 0 0 0,2 4 0 0 0,15 26 0 0 0,5-2 32 0 0,-2 1 0 0 0,4 11-32 0 0,-10-23 0 0 0,-12-18 0 0 0,1 1 0 0 0,-2-1 0 0 0,1 1 0 0 0,0 0 0 0 0,-1 0 0 0 0,0 0 0 0 0,2 3 0 0 0,0 0 0 0 0,0 0 0 0 0,1 0 0 0 0,0-1 0 0 0,0 1 0 0 0,2 0 0 0 0,10 15 0 0 0,12 24 1 0 0,-14-21-33 0 0,1-1-1 0 0,1-1 33 0 0,6 9 41 0 0,8 9-71 0 0,-10-11 62 0 0,-17-24-25 0 0,1 0 0 0 0,-1 0 0 0 0,5 4-7 0 0,10 20 0 0 0,22 30 11 0 0,-28-40 43 0 0,-5-8-55 0 0,0 0 1 0 0,2-1 0 0 0,0 1 0 0 0,28 35 0 0 0,-36-46 3 0 0,1 1 6 0 0,-1 0 0 0 0,0 0-1 0 0,0 1 1 0 0,0-1 0 0 0,0 1 0 0 0,-1-1-1 0 0,1 2-8 0 0,29 45 0 0 0,-29-46 0 0 0,-2-2 0 0 0,0-1 0 0 0,1 0 0 0 0,-1 0 0 0 0,1 0 0 0 0,0 0 0 0 0,-1 0 0 0 0,1 0 0 0 0,0 0 0 0 0,-1 0 0 0 0,1 0 0 0 0,0-1 0 0 0,0 1 0 0 0,0 0 0 0 0,0 0 0 0 0,0-1 0 0 0,6 8 0 0 0,4 5 0 0 0,3 8 0 0 0,-12-17 0 0 0,9 8 0 0 0,-3-5 0 0 0,-3-2 12 0 0,-2 0-5 0 0,1-1 1 0 0,0 0-1 0 0,0 0 1 0 0,0-1-1 0 0,0 1 1 0 0,0-1-1 0 0,5 3-7 0 0,-6-4 0 0 0,0 0 0 0 0,-1 0 0 0 0,0 0 0 0 0,0 0 0 0 0,0 0 0 0 0,0 0 0 0 0,0 0 0 0 0,0 1 0 0 0,0 0 0 0 0,25 25 0 0 0,-21-21 9 0 0,0-1 0 0 0,1 1-1 0 0,6 4-8 0 0,-9-8 5 0 0,0 0 0 0 0,0 1 0 0 0,0-1-1 0 0,-1 1 1 0 0,0 0 0 0 0,1 0 0 0 0,-1 0-1 0 0,2 5-4 0 0,29 21 0 0 0,-8-2 0 0 0,17 8 54 0 0,-36-26-43 0 0,-6-9-10 0 0,0 0 0 0 0,0 0 0 0 0,0 0 0 0 0,0 0-1 0 0,0 0 1 0 0,0 0 0 0 0,0 0 0 0 0,0 0 0 0 0,0 0 0 0 0,0 0 0 0 0,1 0-1 0 0,-1-1-1 0 0,0 1 1 0 0,0-1-1 0 0,0 1 1 0 0,0 0-1 0 0,0-1 1 0 0,0 1-1 0 0,0 0 1 0 0,0-1-1 0 0,0 1 1 0 0,-1 0-1 0 0,1 0 1 0 0,0 0-1 0 0,-1 0 1 0 0,3 2-4 0 0,-1-1 0 0 0,0 1 0 0 0,1-1 0 0 0,0 1 0 0 0,-1-1 0 0 0,1 0 0 0 0,3 2 4 0 0,32 26 0 0 0,-14-13 0 0 0,-19-12 0 0 0,12 9 0 0 0,9 8 0 0 0,30 20 0 0 0,-51-39 0 0 0,1 1 0 0 0,-1 0 0 0 0,0 0 0 0 0,3 4 0 0 0,9 6 0 0 0,1 4 0 0 0,-13-13 0 0 0,0 0 0 0 0,-1-1 0 0 0,2 0 0 0 0,-1 1 0 0 0,0-2 0 0 0,1 1 0 0 0,0 0 0 0 0,21 16 0 0 0,8 7 0 0 0,-14-15 0 0 0,1 0 0 0 0,0-2 0 0 0,1 1 0 0 0,17 11 0 0 0,-5-5 0 0 0,-26-13 0 0 0,0 0 0 0 0,0 1 0 0 0,0 0 0 0 0,1 1 0 0 0,15 11 0 0 0,17 9 0 0 0,-2-2 0 0 0,-27-17 25 0 0,1-1 0 0 0,0 1 0 0 0,7 1-25 0 0,13 5 43 0 0,-20-8-40 0 0,0 0 1 0 0,0-1 0 0 0,3 0-4 0 0,21 6-1 0 0,10 3-1865 0 0,28 4 1866 0 0,-50-11-7677 0 0</inkml:trace>
  <inkml:trace contextRef="#ctx0" brushRef="#br0" timeOffset="79728.79">568 3860 5696 0 0,'0'0'264'0'0,"0"0"-8"0"0,0 0-43 0 0,0 0 420 0 0,0 0 205 0 0,0 0 39 0 0,0 0-36 0 0,0 0-187 0 0,0 0-81 0 0,0 0-18 0 0,19 5 3059 0 0,-14-4-3269 0 0,1-1 1 0 0,-1 1-1 0 0,1-2 0 0 0,0 1 1 0 0,-1-1-1 0 0,1 1 0 0 0,-1-2 0 0 0,1 1-345 0 0,15-3 550 0 0,47-6 65 0 0,-50 7-545 0 0,0 0 1 0 0,0-2 0 0 0,11-3-71 0 0,26-8-2803 0 0,-27 5-2625 0 0,-18 8 1178 0 0</inkml:trace>
  <inkml:trace contextRef="#ctx0" brushRef="#br0" timeOffset="80043.813">1030 3710 6392 0 0,'0'0'290'0'0,"0"0"-3"0"0,12-6-176 0 0,67-38 6839 0 0,3 3-5634 0 0,-34 16-2618 0 0,-38 17-3742 0 0</inkml:trace>
  <inkml:trace contextRef="#ctx0" brushRef="#br0" timeOffset="80281.043">1457 3452 3680 0 0,'0'0'284'0'0,"0"-1"-187"0"0,7-11 2986 0 0,-2 3-345 0 0,19-19 768 0 0,-20 23-3098 0 0,0 0 0 0 0,0-1 1 0 0,1 1-1 0 0,-1 1 0 0 0,5-4-408 0 0,10-9 531 0 0,-14 12-479 0 0,0 0 0 0 0,1 1 0 0 0,0-1 0 0 0,2 0-52 0 0,37-28-318 0 0,-33 23-3336 0 0,2 0 0 0 0,12-6 3654 0 0,-14 10-3718 0 0</inkml:trace>
  <inkml:trace contextRef="#ctx0" brushRef="#br0" timeOffset="80528.431">1853 3081 3224 0 0,'6'-3'288'0'0,"-1"0"530"0"0,0 0 1 0 0,-1-1 0 0 0,1 1-1 0 0,-1-1 1 0 0,0 0-1 0 0,1-2-818 0 0,20-17 2903 0 0,65-43-373 0 0,-84 61-3198 0 0,1 0 0 0 0,-1 0 0 0 0,0-1 1 0 0,-1 0-1 0 0,6-6 668 0 0,-5 4-3957 0 0</inkml:trace>
  <inkml:trace contextRef="#ctx0" brushRef="#br0" timeOffset="80529.431">2292 2761 3680 0 0,'6'-6'1400'0'0,"1"0"1"0"0,-1-1-1 0 0,1 2 1 0 0,0-1-1 0 0,3-1-1400 0 0,-2 1 595 0 0,1 0 0 0 0,-1-1 0 0 0,-1 0 0 0 0,1-1 1 0 0,3-4-596 0 0,-3 3-217 0 0,0 0 0 0 0,0 1 1 0 0,6-3 216 0 0,-6 5-3167 0 0,-3 0-1066 0 0</inkml:trace>
  <inkml:trace contextRef="#ctx0" brushRef="#br0" timeOffset="80755.797">2689 2496 4144 0 0,'8'-3'1144'0'0,"-1"-1"0"0"0,0 0 0 0 0,0 0 1 0 0,6-4-1145 0 0,16-11 2701 0 0,-3 2-1819 0 0,32-8-877 0 0,-50 20-258 0 0</inkml:trace>
  <inkml:trace contextRef="#ctx0" brushRef="#br0" timeOffset="81028.748">3035 2349 3224 0 0,'26'-1'396'0'0,"-13"0"1382"0"0,0-1 0 0 0,0 0 0 0 0,8-4-1778 0 0,-8 3 850 0 0,-1 0 0 0 0,1 1 0 0 0,1 0-850 0 0,10 1 811 0 0,-1 0 0 0 0,20 3-811 0 0,7 6 95 0 0,-34-3-510 0 0,-10-2 169 0 0</inkml:trace>
  <inkml:trace contextRef="#ctx0" brushRef="#br0" timeOffset="81322.851">3525 2410 3680 0 0,'0'0'167'0'0,"0"0"286"0"0,13 5 5264 0 0,0-1-3122 0 0,-1 0 0 0 0,10 5-2595 0 0,25 8 891 0 0,-8-6-639 0 0,-16-4-194 0 0,-1-1 0 0 0,8 1-58 0 0,0 2 188 0 0,-24-7-664 0 0,0 0-1 0 0,0 0 1 0 0,0-1 0 0 0,4 1 476 0 0,-1-1-1973 0 0</inkml:trace>
  <inkml:trace contextRef="#ctx0" brushRef="#br0" timeOffset="81622.917">3978 2615 10656 0 0,'0'0'488'0'0,"0"0"-12"0"0,0 1-307 0 0,2 5-93 0 0,-1-3 129 0 0,0 0-1 0 0,0 0 1 0 0,1 0 0 0 0,-1 0-1 0 0,1 0 1 0 0,-1-1 0 0 0,1 1-1 0 0,0 0 1 0 0,0-1 0 0 0,0 0 0 0 0,1 1-1 0 0,1 1-204 0 0,3 1 70 0 0,0 0-1 0 0,0-1 0 0 0,0 0 1 0 0,1 0-70 0 0,20 12-825 0 0,-21-11-293 0 0</inkml:trace>
  <inkml:trace contextRef="#ctx0" brushRef="#br0" timeOffset="81623.917">4236 2878 5528 0 0,'0'0'249'0'0,"0"0"-1"0"0,2 0-156 0 0,19 13 1425 0 0,-17-10-604 0 0,-1-1 0 0 0,1 0 0 0 0,0 1 0 0 0,-1-1 0 0 0,1-1 0 0 0,2 2-913 0 0,0-1 790 0 0,0 1 0 0 0,-1 0 1 0 0,1 0-1 0 0,-1 1 1 0 0,5 3-791 0 0,5 4 747 0 0,57 33-200 0 0,-67-41-1270 0 0,0 0 0 0 0,0 0 0 0 0,0-1-1 0 0,0 0 1 0 0,4 1 723 0 0,0 1-1862 0 0</inkml:trace>
  <inkml:trace contextRef="#ctx0" brushRef="#br0" timeOffset="81882.598">4658 3061 3680 0 0,'1'2'167'0'0,"3"2"-427"0"0,1 4 2213 0 0,0 0 0 0 0,1-1 0 0 0,0 0 1 0 0,1 0-1 0 0,5 5-1953 0 0,51 39 3700 0 0,-56-46-4004 0 0,0-1 1 0 0,1 0-1 0 0,-1-1 1 0 0,1 0 0 0 0,0 0-1 0 0,3 1 304 0 0,2 0-4368 0 0,-7-1-328 0 0</inkml:trace>
  <inkml:trace contextRef="#ctx0" brushRef="#br0" timeOffset="82130.642">5030 3311 3224 0 0,'52'20'4078'0'0,"3"0"1395"0"0,-19-4-8703 0 0,-31-14-875 0 0</inkml:trace>
  <inkml:trace contextRef="#ctx0" brushRef="#br0" timeOffset="82131.642">5376 3475 10800 0 0,'0'0'241'0'0,"0"0"38"0"0,1 1 13 0 0,45 17 168 0 0,-12-9 1691 0 0,-11-3-931 0 0,-1 1 0 0 0,4 2-1220 0 0,12 7 140 0 0,-22-7-580 0 0,-4-2-1227 0 0,-6-6 459 0 0</inkml:trace>
  <inkml:trace contextRef="#ctx0" brushRef="#br0" timeOffset="82450.883">5710 3669 3224 0 0,'3'8'2040'0'0,"-1"-6"-883"0"0,0 1 0 0 0,0-1-1 0 0,0 0 1 0 0,0 1 0 0 0,0-1 0 0 0,3 1-1157 0 0,17 10 3254 0 0,-9-8-2607 0 0,1 0-1 0 0,8 1-646 0 0,-1 0 779 0 0,-5-2-669 0 0,1 0-1 0 0,7 0-109 0 0,-10-2 3 0 0,0 0 0 0 0,0 1 0 0 0,8 4-3 0 0,-7-3 8 0 0,0 0-1 0 0,0 0 0 0 0,14 0-7 0 0,-10-2-241 0 0,0 2 0 0 0,4 1 241 0 0,-8-1-803 0 0,1-1 0 0 0,5 0 803 0 0,-8-2-511 0 0,-1 1 1 0 0,0 1-1 0 0,-1 0 0 0 0,3 1 511 0 0,17 4 158 0 0,-30-8 23 0 0,16 2 2681 0 0,19-4 86 0 0,1 0-4173 0 0,-30 2-62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46:15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169 129 1840 0 0,'2'-1'98'0'0,"-1"-1"1"0"0,1 0-1 0 0,-1 0 1 0 0,0 1-1 0 0,1-1 1 0 0,-1 0-1 0 0,0 0 1 0 0,0 0-1 0 0,0 0 1 0 0,-1 0-1 0 0,1-1 1 0 0,0 1-1 0 0,-1 0 1 0 0,0 0-1 0 0,1 0 1 0 0,-1-1 0 0 0,0 1-1 0 0,0 0 1 0 0,0 0-1 0 0,0-1 1 0 0,-1 1-1 0 0,1 0 1 0 0,0 0-1 0 0,-1 0 1 0 0,0-3-99 0 0,0 2 474 0 0,0-1 0 0 0,1 1 1 0 0,0-1-1 0 0,0 1 0 0 0,0-1 1 0 0,0 1-1 0 0,0-1 0 0 0,1 0 1 0 0,0-2-475 0 0,0 1 857 0 0,-1 1 1 0 0,0-1-1 0 0,0 1 0 0 0,-1-1 1 0 0,1 1-1 0 0,-1-2-857 0 0,0 5 1689 0 0,2 5-749 0 0,2 6-1127 0 0,-1-2 248 0 0,-1 0 0 0 0,0 1 0 0 0,0-1 0 0 0,-1 1 0 0 0,0-1-1 0 0,-1 1-60 0 0,1 10 80 0 0,-1 53 188 0 0,1 38 44 0 0,0-100-252 0 0,0-1-1 0 0,-1 1 1 0 0,-1 8-60 0 0,-1 4 87 0 0,-4 42 215 0 0,3-31 148 0 0,0 32-450 0 0,-1 40 358 0 0,6-88-263 0 0,0-14-74 0 0,-1 0 1 0 0,0 0-1 0 0,0 1 0 0 0,0-1 0 0 0,0 0 0 0 0,0 0 0 0 0,-1 0 0 0 0,0 2-21 0 0,0-3 13 0 0,1 0 0 0 0,0 0 0 0 0,0 1 0 0 0,0-1 0 0 0,0 0 0 0 0,0 0 0 0 0,0 1 0 0 0,1-1 0 0 0,-1 0 0 0 0,1 0-13 0 0,-1 1 19 0 0,1-1-1 0 0,-1 1 1 0 0,0-1-1 0 0,0 1 0 0 0,0-1 1 0 0,0 1-1 0 0,0-1 1 0 0,0 2-19 0 0,-1 2 17 0 0,2-5-7 0 0,-1 1-1 0 0,-1-1 1 0 0,1 1-1 0 0,0-1 1 0 0,0 1-1 0 0,0-1 1 0 0,-1 1-1 0 0,1-1 1 0 0,-1 0 0 0 0,1 1-1 0 0,-1-1 1 0 0,0 0-1 0 0,0 1-9 0 0,-1 7 314 0 0,2-9-305 0 0,0 0-1 0 0,0 0 1 0 0,0 1-1 0 0,1-1 1 0 0,-1 0-1 0 0,0 0 1 0 0,0 0-1 0 0,0 0 1 0 0,0 0-1 0 0,0 0 1 0 0,0 0-1 0 0,0 0 1 0 0,1 0-1 0 0,-1 0 0 0 0,0 0 1 0 0,0 0-1 0 0,0 0 1 0 0,0 0-1 0 0,0 0 1 0 0,1 0-1 0 0,-1 0 1 0 0,0 0-1 0 0,0 0 1 0 0,0 0-1 0 0,0 0 1 0 0,0 0-1 0 0,0 0 1 0 0,1 0-1 0 0,-1 0 1 0 0,0 0-1 0 0,0 0 1 0 0,0 0-1 0 0,0 0 1 0 0,0 0-1 0 0,0 0 1 0 0,0 0-1 0 0,0-1 1 0 0,1 1-1 0 0,-1 0 1 0 0,0 0-1 0 0,0 0 0 0 0,0 0 1 0 0,0 0-1 0 0,0 0 1 0 0,0 0-1 0 0,0-1 1 0 0,0 1-1 0 0,0 0 1 0 0,0 0-1 0 0,0 0 1 0 0,0 0-1 0 0,0 0 1 0 0,0 0-1 0 0,0-1 1 0 0,0 1-1 0 0,0 0 1 0 0,0 0-1 0 0,0 0 1 0 0,0 0-9 0 0,10-17 39 0 0,0-1-1 0 0,-2 0 1 0 0,0 0 0 0 0,3-16-39 0 0,-8 26-41 0 0,6-14-71 0 0,1 2-1 0 0,2-5 113 0 0,-1 4-61 0 0,-1 0-1 0 0,-1-1 62 0 0,-7 17-12 0 0,0 0-1 0 0,0 1 1 0 0,1-1-1 0 0,-1 0 1 0 0,1 1-1 0 0,0 0 0 0 0,2-3 13 0 0,0-2-249 0 0,-3 8 235 0 0,-4 2 12 0 0,-2 0 3 0 0,4-1-1 0 0,0 0 0 0 0,-1 0 0 0 0,1 0 0 0 0,-1 0 0 0 0,1 0 0 0 0,0 0 0 0 0,-1 0 0 0 0,1 1 0 0 0,0-1 0 0 0,0 0 0 0 0,-1 0 0 0 0,1 0 0 0 0,0 1 0 0 0,-1-1 0 0 0,1 0 0 0 0,0 0 0 0 0,0 1 0 0 0,-1-1 0 0 0,1 0 0 0 0,0 1 0 0 0,0-1 0 0 0,0 0 0 0 0,0 0 0 0 0,-1 1 0 0 0,1-1 0 0 0,0 1 0 0 0,0-1 0 0 0,0 0 0 0 0,0 1 0 0 0,0-1 0 0 0,0 0 0 0 0,0 1 0 0 0,0-1 0 0 0,0 0 0 0 0,0 1 0 0 0,0-1 0 0 0,0 0 0 0 0,0 1 0 0 0,0-1 0 0 0,0 1 0 0 0,0-1 0 0 0,-6 48 16 0 0,2-23 178 0 0,0 1 0 0 0,-5 8-194 0 0,8-26 32 0 0,-2 0 68 0 0,0 1 0 0 0,0-1-1 0 0,0 0 1 0 0,-1 0 0 0 0,0-1-1 0 0,0 1 1 0 0,-1-1 0 0 0,0 0-1 0 0,-1 0 1 0 0,1 0 0 0 0,-1-1-1 0 0,-1 1-99 0 0,6-6 70 0 0,-1 0-1 0 0,1 0 0 0 0,0 0 1 0 0,-1 0-1 0 0,1-1 0 0 0,0 1 0 0 0,-1 0 1 0 0,1-1-1 0 0,-1 1 0 0 0,1-1 1 0 0,-1 1-1 0 0,1-1 0 0 0,-1 1 0 0 0,1-1 1 0 0,-1 0-1 0 0,0 0 0 0 0,1 0 1 0 0,-1 0-1 0 0,1 0 0 0 0,-1 0 0 0 0,1-1 1 0 0,-1 1-1 0 0,0 0 0 0 0,1-1 1 0 0,-2 0-70 0 0,-4-2 188 0 0,1 0 0 0 0,-1 0 0 0 0,1-1 0 0 0,-1 1 0 0 0,1-2-188 0 0,-7-3 277 0 0,5 4-253 0 0,0-1 0 0 0,1 0 1 0 0,-1 0-1 0 0,1 0 0 0 0,1-1 1 0 0,-1 0-1 0 0,1-1 0 0 0,-6-6-24 0 0,-19-28-737 0 0,25 35-140 0 0,0 1-61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43:44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7572 9967 5528 0 0,'-2'-5'568'0'0,"0"2"-2822"0"0,-1-3 3611 0 0,-1-5 5266 0 0,5 2-266 0 0,4 6-5477 0 0,16 0 47 0 0,-1 1 0 0 0,0 1-1 0 0,6 0-926 0 0,195-8 1293 0 0,-125 2-1211 0 0,2 5-1 0 0,46 6-81 0 0,-130-3-164 0 0,0 0-1461 0 0,0 1-1 0 0,0 0 0 0 0,13 3 1626 0 0,-14-2-6798 0 0</inkml:trace>
  <inkml:trace contextRef="#ctx0" brushRef="#br0" timeOffset="391.599">8527 10247 17335 0 0,'0'0'795'0'0,"0"0"-18"0"0,13 3-469 0 0,-8-2-325 0 0,-1-1-1 0 0,1 0 1 0 0,0 0-1 0 0,-1-1 0 0 0,4 0 18 0 0,10-1 263 0 0,237-2 2370 0 0,-227 3-2573 0 0,0 2 0 0 0,-1 0 0 0 0,13 3-60 0 0,12 9-3649 0 0,-52-13 3582 0 0,0 0 0 0 0,0 0 0 0 0,0 0 0 0 0,0 0 0 0 0,0 0 0 0 0,1 0 0 0 0,-1 0 0 0 0,0 1 0 0 0,0-1 0 0 0,0 0 1 0 0,0 0-1 0 0,0 0 0 0 0,0 0 0 0 0,0 0 0 0 0,0 0 0 0 0,0 1 0 0 0,1-1 0 0 0,-1 0 0 0 0,0 0 0 0 0,0 0 0 0 0,0 0 0 0 0,0 0 0 0 0,0 1 0 0 0,0-1 0 0 0,0 0 0 0 0,0 0 0 0 0,0 0 0 0 0,0 0 0 0 0,0 1 0 0 0,0-1 0 0 0,0 0 0 0 0,0 0 0 0 0,0 0 0 0 0,0 0 0 0 0,-1 0 1 0 0,1 1-1 0 0,0-1 0 0 0,0 0 0 0 0,0 0 0 0 0,0 0 0 0 0,0 0 0 0 0,0 0 0 0 0,0 0 0 0 0,0 0 0 0 0,0 1 0 0 0,-1-1 0 0 0,1 0 0 0 0,0 0 0 0 0,0 0 0 0 0,0 0 67 0 0,-5 6-1985 0 0,-5-1-3060 0 0</inkml:trace>
  <inkml:trace contextRef="#ctx0" brushRef="#br0" timeOffset="669.549">8524 10431 12840 0 0,'0'0'588'0'0,"-1"0"-12"0"0,-22 7-242 0 0,22-6 216 0 0,1-1 172 0 0,0 0 29 0 0,15 6 1174 0 0,0-3-1435 0 0,0-1 0 0 0,0 0 0 0 0,0 0 0 0 0,0-2 0 0 0,2 0-490 0 0,24 1 342 0 0,205 17 51 0 0,-141-7-2929 0 0,-79-9 1128 0 0</inkml:trace>
  <inkml:trace contextRef="#ctx0" brushRef="#br0" timeOffset="-822.533">7220 10423 9216 0 0,'-12'6'976'0'0,"8"-4"-751"0"0,1 1 1 0 0,0 0 0 0 0,1 0-1 0 0,-1 0 1 0 0,0 0-1 0 0,1 0 1 0 0,0 0 0 0 0,0 1-1 0 0,0-1 1 0 0,0 1-1 0 0,0 0 1 0 0,0 2-226 0 0,-2 6 976 0 0,0 1-1 0 0,1-1 1 0 0,-1 5-976 0 0,3-7 450 0 0,0-1-1 0 0,1 1 0 0 0,0-1 1 0 0,1 1-450 0 0,-1 8 498 0 0,0-18-461 0 0,0 0 1 0 0,0 1-1 0 0,0-1 0 0 0,0 0 0 0 0,0 0 1 0 0,0 0-1 0 0,0 0 0 0 0,0 1 1 0 0,0-1-1 0 0,0 0 0 0 0,0 0 0 0 0,0 0 1 0 0,0 1-1 0 0,0-1 0 0 0,0 0 0 0 0,0 0 1 0 0,0 0-1 0 0,0 0 0 0 0,0 1 0 0 0,0-1 1 0 0,0 0-1 0 0,0 0 0 0 0,0 0 1 0 0,1 0-1 0 0,-1 1 0 0 0,0-1 0 0 0,0 0 1 0 0,0 0-1 0 0,0 0 0 0 0,0 0 0 0 0,0 0 1 0 0,1 1-1 0 0,-1-1 0 0 0,0 0 0 0 0,0 0 1 0 0,0 0-1 0 0,0 0 0 0 0,0 0 1 0 0,1 0-1 0 0,-1 0 0 0 0,0 0 0 0 0,0 0 1 0 0,0 0-1 0 0,1 0 0 0 0,-1 0 0 0 0,0 0 1 0 0,0 0-1 0 0,0 0 0 0 0,1 0-37 0 0,8-8 552 0 0,6-14-189 0 0,-10 4-262 0 0,-1 1-1 0 0,-1-1 1 0 0,0 0-1 0 0,0-12-100 0 0,1-7 46 0 0,5-71 18 0 0,-6 90-48 0 0,0 0 0 0 0,1 0 0 0 0,0 0 0 0 0,7-13-16 0 0,-8 26 0 0 0,4 2 0 0 0,-6 3-6 0 0,1 1 0 0 0,-1-1 1 0 0,1 0-1 0 0,0 1 0 0 0,-1-1 0 0 0,1 0 0 0 0,-1 1 0 0 0,1 0 0 0 0,-1-1 0 0 0,0 1 0 0 0,1 0 0 0 0,-1 0 0 0 0,0 0 0 0 0,1 0 0 0 0,-1 0 0 0 0,0 0 6 0 0,19 22-139 0 0,-8-7 104 0 0,-6-9 24 0 0,-1 1-1 0 0,0 0 1 0 0,0 1-1 0 0,0-1 1 0 0,-1 1-1 0 0,1 2 12 0 0,14 29 56 0 0,30 55-44 0 0,-16-29-24 0 0,21 31-42 0 0,-51-90 56 0 0,-2-5 5 0 0,-1 0-1 0 0,1 0 1 0 0,0 0 0 0 0,0 0 0 0 0,0-1-1 0 0,0 1 1 0 0,0 0 0 0 0,1-1 0 0 0,-1 1 0 0 0,0-1-1 0 0,2 2-6 0 0,-3-3 16 0 0,0 1-1 0 0,0-1 1 0 0,0 0 0 0 0,-1 1-1 0 0,1-1 1 0 0,0 0-1 0 0,0 1 1 0 0,0-1-1 0 0,-1 0 1 0 0,1 1 0 0 0,0-1-1 0 0,0 0 1 0 0,-1 0-1 0 0,1 1 1 0 0,0-1-1 0 0,-1 0 1 0 0,1 0 0 0 0,0 0-1 0 0,-1 1 1 0 0,1-1-1 0 0,0 0 1 0 0,-1 0-1 0 0,1 0 1 0 0,0 0 0 0 0,-1 0-1 0 0,1 0 1 0 0,-1 0-1 0 0,1 1 1 0 0,0-1-1 0 0,-1 0 1 0 0,1 0-16 0 0,-10-2 191 0 0,1 1 0 0 0,0-1 0 0 0,-1 0-1 0 0,1-1 1 0 0,-8-4-191 0 0,-2 1 166 0 0,-48-18 140 0 0,-24-15-306 0 0,-25-9 55 0 0,108 46-62 0 0,-1-1-330 0 0,5 1-8394 0 0,12 6 2647 0 0</inkml:trace>
  <inkml:trace contextRef="#ctx0" brushRef="#br0" timeOffset="-273.251">7660 10616 13824 0 0,'0'0'629'0'0,"0"0"-12"0"0,0 0-492 0 0,-1 0-1 0 0,1 0 1 0 0,0 0 0 0 0,0 0-1 0 0,0 0 1 0 0,-1-1 0 0 0,1 1-1 0 0,0 0 1 0 0,0 0 0 0 0,0 0-1 0 0,0 0 1 0 0,0-1 0 0 0,-1 1-1 0 0,1 0 1 0 0,0 0-1 0 0,0 0 1 0 0,0-1 0 0 0,0 1-1 0 0,0 0 1 0 0,0 0 0 0 0,0 0-1 0 0,0-1 1 0 0,0 1 0 0 0,0 0-1 0 0,0 0 1 0 0,0-1-1 0 0,0 1 1 0 0,0 0 0 0 0,0 0-125 0 0,19-39 1962 0 0,-12 19-1443 0 0,-5 16-472 0 0,-1-1 0 0 0,1 1-1 0 0,-1-1 1 0 0,0 0-1 0 0,0-3-46 0 0,5-17 94 0 0,-5 18-72 0 0,1 1 0 0 0,-1 0 0 0 0,0-1 1 0 0,0 1-1 0 0,-1-1 0 0 0,0-4-22 0 0,0 4 3 0 0,0 1 0 0 0,0-1 0 0 0,1 0-1 0 0,0 0 1 0 0,2-6-3 0 0,-2 5 0 0 0,1-1 0 0 0,-1 0-1 0 0,0-5 1 0 0,-1 9 5 0 0,1 1-1 0 0,-1-1 0 0 0,1 1 0 0 0,1-1 0 0 0,-1 1 1 0 0,0-1-1 0 0,2-1-4 0 0,-1 1 8 0 0,0 0 1 0 0,-1-1 0 0 0,1 1-1 0 0,0-6-8 0 0,-2 10-3 0 0,0 0 0 0 0,0 0 0 0 0,0 1 0 0 0,0-1 0 0 0,0 0 0 0 0,0 0 0 0 0,1 0 0 0 0,-1 0-1 0 0,0 0 1 0 0,1 1 0 0 0,-1-1 0 0 0,0 0 0 0 0,1 0 0 0 0,-1 1 0 0 0,1-1 0 0 0,-1 0 0 0 0,1 0 0 0 0,0 1-1 0 0,-1-1 1 0 0,1 1 0 0 0,0-1 0 0 0,-1 1 0 0 0,1-1 3 0 0,11-10-81 0 0,-11 11 74 0 0,-1-1 1 0 0,0 1-1 0 0,1 0 0 0 0,-1-1 0 0 0,1 1 0 0 0,-1 0 0 0 0,1 0 0 0 0,-1 0 0 0 0,1-1 0 0 0,-1 1 1 0 0,1 0-1 0 0,-1 0 0 0 0,1 0 0 0 0,-1 0 0 0 0,1 0 0 0 0,-1 0 0 0 0,1 0 0 0 0,-1 0 1 0 0,1 0-1 0 0,-1 0 0 0 0,1 0 0 0 0,-1 0 0 0 0,1 1 0 0 0,-1-1 0 0 0,1 0 0 0 0,-1 0 0 0 0,0 0 1 0 0,1 1-1 0 0,-1-1 0 0 0,1 0 0 0 0,-1 1 0 0 0,1-1 7 0 0,9 11-181 0 0,0 5 86 0 0,-8-14 87 0 0,0 1-1 0 0,0-1 0 0 0,0 1 1 0 0,-1 0-1 0 0,0 0 0 0 0,1 0 1 0 0,-1 0-1 0 0,1 3 9 0 0,-1 1-13 0 0,1 0 0 0 0,0 0 0 0 0,0 0 0 0 0,1 0-1 0 0,-1 0 1 0 0,5 6 13 0 0,30 69-60 0 0,-19-48 61 0 0,-12-23 2 0 0,-1 0 1 0 0,1-1-1 0 0,1 0 1 0 0,0 0-1 0 0,0 0 1 0 0,2 0-4 0 0,5 7 160 0 0,-12-14-98 0 0,-1-1 0 0 0,1 0 0 0 0,0 1 0 0 0,0-1 0 0 0,0 0 0 0 0,0 0 0 0 0,1 0 0 0 0,-1 0 0 0 0,0-1 0 0 0,1 1 0 0 0,0 0-62 0 0,-2-2 208 0 0,-1 0 67 0 0,7-4 657 0 0,-8 2-831 0 0,1 0 1 0 0,0 0-1 0 0,0 1 0 0 0,0-1 0 0 0,0 0 1 0 0,0 0-1 0 0,0 0 0 0 0,0 0 1 0 0,1 1-1 0 0,-1-1 0 0 0,1 0 0 0 0,0-1-101 0 0,2-18 445 0 0,-5 4-232 0 0,-2-32 210 0 0,4 41-379 0 0,-1 1 0 0 0,0 0 0 0 0,0-1 0 0 0,-2-1-44 0 0,2 2 18 0 0,-1-1 1 0 0,1 1-1 0 0,0-1 0 0 0,0-2-18 0 0,-4-89 247 0 0,4 92-240 0 0,1 1-1 0 0,-1-1 1 0 0,0 1 0 0 0,-1-1-1 0 0,0 1 1 0 0,-1-4-7 0 0,3 9-29 0 0,-1 0 0 0 0,1-1 1 0 0,0 1-1 0 0,0-1 0 0 0,0 1 1 0 0,0 0-1 0 0,0-1 0 0 0,0 1 0 0 0,0-1 1 0 0,0 1-1 0 0,1 0 0 0 0,-1-1 0 0 0,0 1 1 0 0,1 0-1 0 0,0-1 29 0 0,-1 1-47 0 0,0 0 1 0 0,1-1-1 0 0,-1 1 0 0 0,1 0 0 0 0,-1 0 1 0 0,0-1-1 0 0,0 1 0 0 0,0 0 0 0 0,0-1 1 0 0,0 1-1 0 0,0 0 0 0 0,0-1 0 0 0,0 1 1 0 0,-1 0-1 0 0,1-1 47 0 0,-1 0-95 0 0,1 1 0 0 0,0 0 1 0 0,0 0-1 0 0,0-1 0 0 0,0 1 1 0 0,0 0-1 0 0,0 0 0 0 0,0-1 0 0 0,0 1 1 0 0,0 0-1 0 0,0-1 0 0 0,1 1 0 0 0,-1 0 1 0 0,1 0-1 0 0,-1 0 0 0 0,1-1 1 0 0,-1 1-1 0 0,1 0 95 0 0,5-18-4174 0 0,-4 5 960 0 0,5 2-2903 0 0</inkml:trace>
  <inkml:trace contextRef="#ctx0" brushRef="#br0" timeOffset="5536.378">11372 10089 7832 0 0,'0'0'602'0'0,"0"0"-51"0"0,0 0 1256 0 0,1 1 1381 0 0,1 7-1463 0 0,9 66 1961 0 0,-9-50-3473 0 0,1-1 1 0 0,2 1-1 0 0,6 20-213 0 0,-6-28-5 0 0,-3-9 14 0 0,0 1-1 0 0,0-1 1 0 0,1 0 0 0 0,2 2-9 0 0,-4-7 11 0 0,0 0 1 0 0,1 0-1 0 0,-1 0 1 0 0,1 0-1 0 0,-1 0 1 0 0,1 0 0 0 0,0-1-1 0 0,0 1 1 0 0,-1-1-1 0 0,1 1 1 0 0,0-1-1 0 0,1 0 1 0 0,-1 0-1 0 0,0 0 1 0 0,2 1-12 0 0,-2-1 27 0 0,-1-1 0 0 0,1 1 0 0 0,-1-1 0 0 0,1 0 1 0 0,0 1-1 0 0,-1-1 0 0 0,1 0 0 0 0,-1 0 0 0 0,1 0 0 0 0,0 0 0 0 0,-1-1 0 0 0,1 1 0 0 0,-1 0 1 0 0,1-1-1 0 0,0 1 0 0 0,-1-1 0 0 0,1 1 0 0 0,-1-1 0 0 0,1 0-27 0 0,0 0 53 0 0,0-1 0 0 0,1 1 1 0 0,-1-1-1 0 0,0 0 0 0 0,0 0 0 0 0,0 0 0 0 0,0 0 0 0 0,-1-1 0 0 0,1 1 1 0 0,1-2-54 0 0,2-7 186 0 0,0 0 0 0 0,0-1 0 0 0,-1 1 0 0 0,3-11-186 0 0,-5 15 38 0 0,13-55 178 0 0,-3 0 0 0 0,1-28-216 0 0,-10 52-13 0 0,-3 36-56 0 0,1 1-37 0 0,2-2-700 0 0,-2 4 521 0 0,1 0 1 0 0,-1 1 0 0 0,1 0-1 0 0,-1-1 1 0 0,1 1-1 0 0,-1 0 1 0 0,0-1 0 0 0,0 1-1 0 0,0 0 1 0 0,0 0 0 0 0,0 0-1 0 0,0 0 1 0 0,0 0-1 0 0,-1 2 285 0 0,1 6-1735 0 0</inkml:trace>
  <inkml:trace contextRef="#ctx0" brushRef="#br0" timeOffset="6027.968">11753 10200 11600 0 0,'0'0'264'0'0,"0"0"34"0"0,19 0 412 0 0,11-5 1428 0 0,0 2 1 0 0,0 1-1 0 0,1 2-2138 0 0,-25 0 82 0 0,-4-1 23 0 0,0 1-1 0 0,-1 0 1 0 0,1 0 0 0 0,0 0-1 0 0,-1 1 1 0 0,1-1 0 0 0,0 0-1 0 0,0 1 1 0 0,-1-1-1 0 0,1 1-104 0 0,-1-1 23 0 0,0 1-1 0 0,-1-1 0 0 0,1 1 0 0 0,-1-1 0 0 0,1 1 0 0 0,-1-1 0 0 0,1 1 0 0 0,-1 0 0 0 0,0-1 0 0 0,1 1 0 0 0,-1 0 0 0 0,0-1 0 0 0,1 1 0 0 0,-1 0 0 0 0,0-1 0 0 0,0 1 0 0 0,0 0 0 0 0,0 0 0 0 0,0-1 0 0 0,0 1 0 0 0,0 0 0 0 0,0 0 0 0 0,0-1 0 0 0,0 1 0 0 0,0 0 0 0 0,0 0 0 0 0,0-1 0 0 0,0 1 0 0 0,-1 0-22 0 0,1 1 33 0 0,-1 1 1 0 0,0-1-1 0 0,0 1 1 0 0,0-1-1 0 0,0 0 1 0 0,0 1-1 0 0,0-1 1 0 0,-1 0-1 0 0,1 0 1 0 0,-1 0-1 0 0,1 0 1 0 0,-2 0-34 0 0,-24 22 489 0 0,8-8-388 0 0,-17 16-330 0 0,25-24 265 0 0,1 0 1 0 0,0 1-1 0 0,1 1 1 0 0,0-1 0 0 0,0 2-1 0 0,1-1 1 0 0,-4 8-37 0 0,11-17 2 0 0,1 0 0 0 0,-1 0 0 0 0,1 0 0 0 0,0 0 0 0 0,0 0 0 0 0,-1 0 0 0 0,1 0 0 0 0,0 0 0 0 0,0 1-1 0 0,0-1 1 0 0,0 0 0 0 0,0 0 0 0 0,0 0 0 0 0,1 0 0 0 0,-1 0 0 0 0,0 0 0 0 0,1 0 0 0 0,-1 0 0 0 0,0 0 0 0 0,1 0 0 0 0,-1 0 0 0 0,1 0 0 0 0,-1 0 0 0 0,1-1 0 0 0,0 1 0 0 0,-1 0 0 0 0,1 0 0 0 0,0 0 0 0 0,0-1 0 0 0,-1 1 0 0 0,1 0-2 0 0,2 1 45 0 0,-1 0 0 0 0,1 0 0 0 0,0 0 0 0 0,-1 0 0 0 0,1 0-1 0 0,0-1 1 0 0,0 1 0 0 0,0-1 0 0 0,2 1-45 0 0,4 0 135 0 0,7 3 10 0 0,-1-1 0 0 0,0 0-1 0 0,1-2 1 0 0,0 1 0 0 0,9-2-145 0 0,5 4 66 0 0,-24-6-182 0 0,-5 1-489 0 0,11-7-4071 0 0,-11 6 2442 0 0</inkml:trace>
  <inkml:trace contextRef="#ctx0" brushRef="#br0" timeOffset="6383.015">11712 10308 14512 0 0,'10'-2'1549'0'0,"6"-1"-1028"0"0,1 0 0 0 0,0 2 0 0 0,0 0 0 0 0,10 1-521 0 0,-24 0 96 0 0,94 6 1477 0 0,-36-2-1460 0 0,9 2-1803 0 0,-46-6-235 0 0</inkml:trace>
  <inkml:trace contextRef="#ctx0" brushRef="#br0" timeOffset="3560.222">9991 9779 4144 0 0,'1'-31'1758'0'0,"3"13"4796"0"0,-3 17-6464 0 0,-1 1 1 0 0,0-1 0 0 0,1 0 0 0 0,-1 0 0 0 0,0 1 0 0 0,0-1-1 0 0,0 0 1 0 0,0 1 0 0 0,1-1 0 0 0,-1 0 0 0 0,0 0 0 0 0,0 1 0 0 0,0-1-1 0 0,-1 0 1 0 0,1 0 0 0 0,0 1 0 0 0,0-1 0 0 0,0 0 0 0 0,0 0-1 0 0,-1 1 1 0 0,1-1 0 0 0,0 0 0 0 0,-1 1 0 0 0,1-1 0 0 0,0 0-1 0 0,-1 1 1 0 0,1-1 0 0 0,-1 1 0 0 0,1-1 0 0 0,-1 1 0 0 0,1-1-1 0 0,-1 1 1 0 0,0-1 0 0 0,1 1 0 0 0,-1-1 0 0 0,0 1 0 0 0,1 0 0 0 0,-1-1-1 0 0,0 1-90 0 0,-1-1 152 0 0,-1 0-1 0 0,1 1 0 0 0,-1-1 0 0 0,1 1 1 0 0,-1-1-1 0 0,1 1 0 0 0,-1 0 0 0 0,0 0 1 0 0,1 0-1 0 0,-1 0 0 0 0,0 0-151 0 0,-9 3 141 0 0,0 0-1 0 0,1 0 1 0 0,-1 1 0 0 0,1 0-1 0 0,-8 5-140 0 0,-53 32 124 0 0,71-41-120 0 0,-27 19 85 0 0,1 1 0 0 0,0 1-1 0 0,-18 19-88 0 0,25-19 4 0 0,1 1 0 0 0,1 0 0 0 0,1 1 0 0 0,1 1 0 0 0,1 0 0 0 0,1 1 0 0 0,1 1 0 0 0,1 0 0 0 0,2 1 0 0 0,-4 16-4 0 0,4-6-1 0 0,1 1-1 0 0,2 1 0 0 0,-1 38 2 0 0,2 116 65 0 0,6-181-38 0 0,1 35 199 0 0,-2 1 0 0 0,-2 0-1 0 0,-3-1 1 0 0,-6 24-226 0 0,11-65 57 0 0,-1 0 0 0 0,0-1 0 0 0,0 0 0 0 0,-1 1 0 0 0,1-1 0 0 0,-1 0 0 0 0,0 0 0 0 0,-1 0 0 0 0,1-1 0 0 0,-2 2-57 0 0,4-5 40 0 0,1-1-101 0 0,-9-10-540 0 0,8 8 113 0 0,0 0 0 0 0,0 0 1 0 0,1-1-1 0 0,-1 1 1 0 0,1 0-1 0 0,-1 0 0 0 0,1-1 1 0 0,0 1-1 0 0,0 0 1 0 0,0 0-1 0 0,0-2 488 0 0,3-9-2029 0 0</inkml:trace>
  <inkml:trace contextRef="#ctx0" brushRef="#br0" timeOffset="4064.615">9841 10559 10136 0 0,'0'0'464'0'0,"0"0"-10"0"0,0 0-198 0 0,7 2 2780 0 0,-5-2-2882 0 0,-1 0 0 0 0,1 0 0 0 0,-1 0 0 0 0,1 0 0 0 0,-1-1 0 0 0,0 1 0 0 0,1 0 0 0 0,-1-1 0 0 0,0 1 0 0 0,1-1 0 0 0,-1 1 0 0 0,0-1 0 0 0,1 0 0 0 0,-1 1 0 0 0,0-1-154 0 0,14-18 1251 0 0,-10 11-1139 0 0,-1 0 0 0 0,0-1 0 0 0,0 0 0 0 0,-1 1-1 0 0,0-1 1 0 0,2-8-112 0 0,0-12 25 0 0,2-16-25 0 0,-4 20 28 0 0,0 3-28 0 0,6-36 0 0 0,0 18 0 0 0,-4 19 0 0 0,0 0 0 0 0,2-1 0 0 0,5-3 488 0 0,-12 24-338 0 0,0 1-45 0 0,16 3 131 0 0,-11 1-231 0 0,-1-1 0 0 0,0 1 1 0 0,0 0-1 0 0,0 0 0 0 0,0 0 0 0 0,0 0 0 0 0,-1 1 0 0 0,0-1 0 0 0,0 1 1 0 0,0 0-1 0 0,1 4-5 0 0,5 11 122 0 0,-1 0-1 0 0,2 10-121 0 0,-1-3 116 0 0,46 128-167 0 0,-55-154 52 0 0,3 5 1 0 0,0 1 1 0 0,-1 0-1 0 0,0-1 1 0 0,-1 1 0 0 0,1 6-3 0 0,-2-13 27 0 0,0 1 1 0 0,0 0-1 0 0,0 0 1 0 0,0-1-1 0 0,-1 1 1 0 0,1 0 0 0 0,0-1-1 0 0,-1 1 1 0 0,1 0-1 0 0,0-1 1 0 0,-1 1-1 0 0,1-1 1 0 0,-1 1-1 0 0,1 0 1 0 0,-1-1-1 0 0,1 1 1 0 0,-1-1 0 0 0,1 1-1 0 0,-1-1 1 0 0,1 0-1 0 0,-1 1 1 0 0,0-1-1 0 0,1 0 1 0 0,-1 1-1 0 0,0-1 1 0 0,1 0-1 0 0,-1 0 1 0 0,0 1-28 0 0,-22 4 394 0 0,18-5-197 0 0,-12 2-38 0 0,1-2 0 0 0,-1 0 0 0 0,0 0 0 0 0,0-2 0 0 0,-16-3-159 0 0,-46-15 69 0 0,54 12-61 0 0,22 6-34 0 0,-1 0 0 0 0,0 1 0 0 0,0-1-1 0 0,0 1 1 0 0,0 0 0 0 0,0 0 0 0 0,0 1 0 0 0,0-1-1 0 0,-3 1 27 0 0,6 0-802 0 0,1 0-252 0 0,0 0-726 0 0,1 0-2893 0 0,3 0-1237 0 0</inkml:trace>
  <inkml:trace contextRef="#ctx0" brushRef="#br0" timeOffset="4622.548">10315 10553 4608 0 0,'0'0'353'0'0,"0"0"146"0"0,0 0 1473 0 0,0 0 666 0 0,0 0 136 0 0,0 0-333 0 0,0 0-1520 0 0,0 0-669 0 0,9-17 1045 0 0,-2 7-480 0 0,-4 6-679 0 0,0 0-1 0 0,0-1 0 0 0,0 1 1 0 0,-1-1-1 0 0,0 1 1 0 0,0-1-1 0 0,0 0 0 0 0,0 0 1 0 0,-1 1-1 0 0,1-5-137 0 0,13-51 176 0 0,14-128-99 0 0,-28 180-84 0 0,-1 4-2 0 0,1 1 1 0 0,-1-1-1 0 0,1 0 1 0 0,0 0-1 0 0,0 0 1 0 0,1 0 0 0 0,-1 1-1 0 0,1-1 1 0 0,0 1-1 0 0,1-3 9 0 0,-3 6-3 0 0,0 0 0 0 0,0 0-1 0 0,1 0 1 0 0,-1 0-1 0 0,0-1 1 0 0,0 1-1 0 0,1 0 1 0 0,-1 0-1 0 0,0 0 1 0 0,0 0 0 0 0,1 0-1 0 0,-1 0 1 0 0,0 0-1 0 0,0 0 1 0 0,1 0-1 0 0,-1 0 1 0 0,0 0-1 0 0,0 0 1 0 0,1 0 0 0 0,-1 0-1 0 0,0 0 1 0 0,0 0-1 0 0,1 0 1 0 0,-1 0-1 0 0,0 0 1 0 0,0 0 0 0 0,1 1-1 0 0,-1-1 1 0 0,0 0-1 0 0,0 0 1 0 0,1 0-1 0 0,-1 0 1 0 0,0 1-1 0 0,0-1 4 0 0,7 5-15 0 0,0 1 15 0 0,-1 2 0 0 0,0-1 0 0 0,0 1 0 0 0,0 0 0 0 0,-1 0 0 0 0,2 6 0 0 0,25 56 0 0 0,-10-19 0 0 0,-7-18-1 0 0,-10-20 17 0 0,1-1 1 0 0,0 1-1 0 0,1-1 0 0 0,4 5-16 0 0,0 1 29 0 0,-8-13 22 0 0,0 0-1 0 0,1 0 0 0 0,-1-1 0 0 0,1 1 0 0 0,1 1-50 0 0,-4-5 80 0 0,0-1 77 0 0,5 7-113 0 0,-6-7-19 0 0,0 0 0 0 0,0 0 1 0 0,0 0-1 0 0,0 1 0 0 0,1-1 0 0 0,-1 0 1 0 0,0 0-1 0 0,0 0 0 0 0,0 0 0 0 0,0 0 1 0 0,0 0-1 0 0,1 1 0 0 0,-1-1 0 0 0,0 0 1 0 0,0 0-1 0 0,0 0 0 0 0,1 0 0 0 0,-1 0 1 0 0,0 0-1 0 0,0 0 0 0 0,0 0 0 0 0,1 0 1 0 0,-1 0-1 0 0,0 0 0 0 0,0 0 0 0 0,0 0 1 0 0,1 0-1 0 0,-1 0 0 0 0,0 0 0 0 0,0 0 1 0 0,0 0-1 0 0,1 0 0 0 0,-1 0 0 0 0,0 0 1 0 0,0 0-1 0 0,0-1 0 0 0,0 1 0 0 0,1 0-25 0 0,1-4 172 0 0,0 0-1 0 0,0 0 0 0 0,-1 0 0 0 0,1 0 1 0 0,-1-1-1 0 0,0 1 0 0 0,0 0 0 0 0,-1-1 0 0 0,1 1 1 0 0,-1-5-172 0 0,0-6 251 0 0,-1 0 0 0 0,-2-9-251 0 0,-1-26 145 0 0,3 28-77 0 0,-1 0-1 0 0,-1-2-67 0 0,-1 2 5 0 0,2 0-1 0 0,1-4-4 0 0,1 15-49 0 0,1-21 153 0 0,-1 31-139 0 0,0-1 1 0 0,1 1-1 0 0,-1-1 0 0 0,0 0 0 0 0,1 1 1 0 0,0-1-1 0 0,-1 1 0 0 0,1-1 0 0 0,0 1 1 0 0,0 0-1 0 0,0-1 0 0 0,0 1 0 0 0,0 0 1 0 0,0 0-1 0 0,0 0 0 0 0,0-1 0 0 0,0 1 1 0 0,1 0 34 0 0,-2 1-648 0 0,16 8-4467 0 0,-4-2 3105 0 0</inkml:trace>
  <inkml:trace contextRef="#ctx0" brushRef="#br0" timeOffset="5160.651">11145 10209 14976 0 0,'0'0'27'0'0,"0"1"1"0"0,1-1 0 0 0,-1 0-1 0 0,0 0 1 0 0,0 0 0 0 0,0 0 0 0 0,0 0-1 0 0,0 0 1 0 0,1 0 0 0 0,-1 0 0 0 0,0 0-1 0 0,0 0 1 0 0,0 0 0 0 0,0 0 0 0 0,0 0-1 0 0,1 0 1 0 0,-1 0 0 0 0,0 0-1 0 0,0 0 1 0 0,0 0 0 0 0,0 0 0 0 0,0 0-1 0 0,1 0 1 0 0,-1 0 0 0 0,0 0 0 0 0,0 0-1 0 0,0 0 1 0 0,0 0 0 0 0,0 0 0 0 0,0-1-1 0 0,1 1 1 0 0,-1 0 0 0 0,0 0-1 0 0,0 0 1 0 0,0 0 0 0 0,0 0 0 0 0,0 0-1 0 0,0 0 1 0 0,0-1 0 0 0,0 1 0 0 0,1 0-1 0 0,-1 0 1 0 0,0 0 0 0 0,0 0 0 0 0,0 0-1 0 0,0-1 1 0 0,0 1 0 0 0,0 0-1 0 0,0 0 1 0 0,0 0 0 0 0,0 0 0 0 0,0 0-1 0 0,0-1 1 0 0,0 1 0 0 0,0 0-28 0 0,-9-7 284 0 0,5 4-229 0 0,0 1-1 0 0,0 0 0 0 0,-1 1 1 0 0,1-1-1 0 0,-3 0-54 0 0,-4 1 174 0 0,-1 2-1 0 0,1-1 1 0 0,0 1 0 0 0,0 1 0 0 0,0 0 0 0 0,0 0 0 0 0,-8 4-174 0 0,3-2 91 0 0,5-1-80 0 0,0 1 0 0 0,0 1 1 0 0,0-1-1 0 0,1 2 1 0 0,-1-1-1 0 0,1 2 0 0 0,1-1 1 0 0,-3 3-12 0 0,-4 4 60 0 0,0 1 0 0 0,1 0-1 0 0,1 1 1 0 0,-3 5-60 0 0,16-19 22 0 0,-1 1 0 0 0,1 0 1 0 0,-1 0-1 0 0,1 1 0 0 0,0-1 0 0 0,-1 0 0 0 0,1 0 0 0 0,0 0 0 0 0,1 1 0 0 0,-1-1 0 0 0,0 1 0 0 0,1-1 0 0 0,-1 0 0 0 0,1 1 0 0 0,0-1 0 0 0,0 1 0 0 0,0-1 0 0 0,0 1 0 0 0,0-1 0 0 0,0 1 0 0 0,1-1 0 0 0,-1 1 0 0 0,1-1 0 0 0,0 0 0 0 0,0 1 0 0 0,-1-1 0 0 0,2 0 0 0 0,-1 0 0 0 0,0 1 1 0 0,0-1-1 0 0,1 0 0 0 0,-1 0 0 0 0,1 0 0 0 0,0-1 0 0 0,-1 1 0 0 0,1 0 0 0 0,0-1 0 0 0,0 1 0 0 0,0-1 0 0 0,0 1 0 0 0,0-1 0 0 0,0 0 0 0 0,1 0 0 0 0,-1 0 0 0 0,0 0 0 0 0,1 0 0 0 0,-1-1 0 0 0,1 1 0 0 0,-1-1 0 0 0,1 1 0 0 0,-1-1 0 0 0,0 0 0 0 0,2 0-22 0 0,2 0 49 0 0,0-1-1 0 0,0 0 0 0 0,0 0 0 0 0,0 0 0 0 0,0-1 0 0 0,0 0 1 0 0,0 0-1 0 0,-1 0 0 0 0,1-1 0 0 0,0 0 0 0 0,-1 0 1 0 0,0 0-1 0 0,0 0 0 0 0,0-1 0 0 0,0 0 0 0 0,-1 0 0 0 0,3-3-48 0 0,0-1 50 0 0,0-1-1 0 0,0 0 1 0 0,-1 0-1 0 0,0 0 1 0 0,0-1-1 0 0,-1 0 0 0 0,-1 0 1 0 0,1 0-1 0 0,0-4-49 0 0,6-16 99 0 0,-7 21-76 0 0,-1-1 1 0 0,0 1-1 0 0,0 0 0 0 0,1-7-23 0 0,-1-6 13 0 0,10-62-290 0 0,-2-21 277 0 0,-13 42 984 0 0,2 110-984 0 0,3-1 0 0 0,1 0 0 0 0,4 8 0 0 0,-5-30-31 0 0,-1 1 0 0 0,-1 13 31 0 0,0-5 98 0 0,0 67 24 0 0,-1-55-265 0 0,0-37 74 0 0,0-1 1 0 0,1 0-1 0 0,0 1 1 0 0,1-1-1 0 0,0 1 69 0 0,-2-5-711 0 0,1 0 0 0 0,1 0 0 0 0,-1 0 0 0 0,0 0-1 0 0,1 0 1 0 0,-1 0 0 0 0,3 2 711 0 0,1 0-6277 0 0</inkml:trace>
  <inkml:trace contextRef="#ctx0" brushRef="#br0" timeOffset="9407.025">14205 10032 16671 0 0,'0'0'763'0'0,"0"0"-14"0"0,13-4-453 0 0,63 0 1477 0 0,-57 1-1531 0 0,-1 2 0 0 0,1 0 0 0 0,0 1 0 0 0,0 1 0 0 0,0 1 0 0 0,0 0 0 0 0,3 2-242 0 0,-1 7-3869 0 0,-20-10-2792 0 0</inkml:trace>
  <inkml:trace contextRef="#ctx0" brushRef="#br0" timeOffset="9677.266">14193 10156 5064 0 0,'0'0'389'0'0,"0"0"83"0"0,0 0 1275 0 0,0 0 586 0 0,0 0 894 0 0,7 3-1818 0 0,-1-2-1075 0 0,0 0 0 0 0,0 0 1 0 0,1 0-1 0 0,-1-1 0 0 0,0 0 0 0 0,1 0 1 0 0,-1 0-1 0 0,6-2-334 0 0,19 0 1228 0 0,51-1 113 0 0,-37 1-1350 0 0,0 2 0 0 0,11 2 9 0 0,-13 1-2163 0 0,-24 0-4268 0 0</inkml:trace>
  <inkml:trace contextRef="#ctx0" brushRef="#br0" timeOffset="8621.399">13285 9984 5984 0 0,'0'0'464'0'0,"0"-15"1022"0"0,0-18 5580 0 0,0 32-6302 0 0,-4-7 3255 0 0,-1 26-3630 0 0,4-15-388 0 0,-1 1 0 0 0,1 0 1 0 0,0 0-1 0 0,0 0 0 0 0,1 1 0 0 0,-1-1 0 0 0,1 0 0 0 0,0 0 0 0 0,0 0 0 0 0,1 1-1 0 0,1 18 0 0 0,-2-16 0 0 0,0 0 0 0 0,1 0 0 0 0,1 0 0 0 0,-1 0 0 0 0,1 0 0 0 0,2 5 0 0 0,1-1 0 0 0,21 45 85 0 0,-23-50-68 0 0,1 0 0 0 0,0 0 0 0 0,0-1 0 0 0,0 1 0 0 0,1-1 0 0 0,0 0 0 0 0,4 3-17 0 0,-4-4 27 0 0,-1-2-1 0 0,1 1 1 0 0,0 0-1 0 0,0-1 1 0 0,0 0-1 0 0,0 0 1 0 0,0-1-1 0 0,0 1 1 0 0,1-1-1 0 0,-1 0 0 0 0,0-1 1 0 0,1 1-1 0 0,-1-1 1 0 0,0 0-1 0 0,1 0 1 0 0,4-1-27 0 0,-6 0 40 0 0,1 1 1 0 0,-1-1 0 0 0,1-1-1 0 0,-1 1 1 0 0,1 0 0 0 0,-1-1-1 0 0,0 0 1 0 0,0 0 0 0 0,0 0-1 0 0,0-1 1 0 0,0 1 0 0 0,0-1-1 0 0,0 0 1 0 0,-1 0 0 0 0,0 0-1 0 0,1 0 1 0 0,-1-1 0 0 0,-1 0-1 0 0,3-2-40 0 0,-2 0 48 0 0,0-1-1 0 0,0 0 0 0 0,-1 1 1 0 0,0-1-1 0 0,-1 0 0 0 0,1 0 1 0 0,-1 0-1 0 0,0 0 0 0 0,-1 0 1 0 0,0 0-1 0 0,0-1 0 0 0,-1 0-47 0 0,0-12 64 0 0,-2 0 0 0 0,-1 1 0 0 0,-3-14-64 0 0,6 30 0 0 0,0-1 0 0 0,1 1 0 0 0,0-1 0 0 0,0 1 0 0 0,0-1 0 0 0,0 1 0 0 0,1-1 0 0 0,-1 1 0 0 0,1-1 0 0 0,0 1 0 0 0,0-1 0 0 0,0 1 0 0 0,0 0 0 0 0,1-1 0 0 0,0 1 0 0 0,-1 1-11 0 0,-1 1 1 0 0,1 0-1 0 0,0 0 0 0 0,0 0 0 0 0,0 0 0 0 0,0 0 0 0 0,0 0 0 0 0,1 1 0 0 0,-1-1 1 0 0,0 0-1 0 0,0 1 0 0 0,0-1 0 0 0,1 0 0 0 0,-1 1 0 0 0,0-1 0 0 0,1 1 0 0 0,-1 0 1 0 0,0-1-1 0 0,1 1 0 0 0,-1 0 0 0 0,1 0 0 0 0,-1 0 0 0 0,0 0 0 0 0,1 0 0 0 0,-1 0 1 0 0,1 1 10 0 0,1-1-19 0 0,8 1-21 0 0,0 0 1 0 0,0 0-1 0 0,0 2 1 0 0,-1-1-1 0 0,1 1 1 0 0,-1 1-1 0 0,1 0 1 0 0,5 4 39 0 0,23 12-2765 0 0,-26-12 1259 0 0</inkml:trace>
  <inkml:trace contextRef="#ctx0" brushRef="#br0" timeOffset="9103.049">13715 10140 14336 0 0,'0'0'661'0'0,"0"16"238"0"0,1 15-908 0 0,-1-15 211 0 0,1 1 0 0 0,-2-1 1 0 0,0 1-1 0 0,-2-1 0 0 0,0 2-202 0 0,0-1 580 0 0,1 1 1 0 0,1 0-1 0 0,0-1 0 0 0,2 19-580 0 0,0-4 226 0 0,-2-19-192 0 0,1-5 3 0 0,0-1-1 0 0,0 1 1 0 0,0-1 0 0 0,1 0-1 0 0,0 1 1 0 0,1-1-1 0 0,0 2-36 0 0,-2-8 80 0 0,0-1-16 0 0,6-21-656 0 0,3-21-2569 0 0,-2-1 0 0 0,-2-2 3161 0 0,9-59-5662 0 0,-10 85 5414 0 0,1 1 0 0 0,0 1 0 0 0,1-1-1 0 0,6-10 249 0 0,-11 25 213 0 0,0 1-1 0 0,0 0 0 0 0,0 0 0 0 0,0 0 0 0 0,0 0 0 0 0,1 0 0 0 0,-1 0 0 0 0,1 0 0 0 0,0 0 0 0 0,0 1 0 0 0,-1-1 0 0 0,1 0 0 0 0,0 1 0 0 0,0 0 1 0 0,0-1-1 0 0,1 1 0 0 0,-1 0 0 0 0,0 0 0 0 0,0 0 0 0 0,1 1 0 0 0,-1-1 0 0 0,0 0 0 0 0,1 1 0 0 0,-1 0 0 0 0,1-1 0 0 0,-1 1 0 0 0,0 0 0 0 0,1 0 1 0 0,-1 0-1 0 0,1 1 0 0 0,-1-1 0 0 0,0 0 0 0 0,1 1 0 0 0,1 1-212 0 0,1-1 264 0 0,-1 2 1 0 0,1-1-1 0 0,-1 0 1 0 0,0 1-1 0 0,0 0 1 0 0,0 0-1 0 0,0 0 0 0 0,0 1 1 0 0,-1-1-1 0 0,1 1 1 0 0,-1 0-1 0 0,0 0 1 0 0,0 0-1 0 0,-1 0 0 0 0,1 0-264 0 0,-3-1 92 0 0,0-1-1 0 0,0 0 1 0 0,0 0-1 0 0,0 0 1 0 0,-1 0-1 0 0,1 0 0 0 0,0 0 1 0 0,-1 0-1 0 0,0 0 1 0 0,1 0-1 0 0,-1 0 0 0 0,0 0 1 0 0,0 0-1 0 0,0 0 1 0 0,0 0-1 0 0,0-1-91 0 0,-3 4 125 0 0,-1-1-1 0 0,1 0 1 0 0,-1 0 0 0 0,1 0-1 0 0,-1-1 1 0 0,0 1 0 0 0,0-1-1 0 0,-1-1 1 0 0,-3 3-125 0 0,-5 1 136 0 0,-1-1 0 0 0,0 0-1 0 0,-2 0-135 0 0,11-3-85 0 0,-39 7 383 0 0,42-9-460 0 0,1 1 0 0 0,-1-1 0 0 0,1 0 0 0 0,0 0 0 0 0,-1 0 1 0 0,1 0-1 0 0,0-1 0 0 0,-1 1 0 0 0,1-1 0 0 0,0 1 1 0 0,-1-1-1 0 0,1 0 0 0 0,0 0 0 0 0,0 0 0 0 0,0 0 1 0 0,0 0-1 0 0,0-1 162 0 0,0 1-301 0 0,1 0 1 0 0,0 0-1 0 0,0-1 1 0 0,0 1 0 0 0,0-1-1 0 0,1 1 1 0 0,-1 0-1 0 0,0-1 1 0 0,1 0-1 0 0,-1 1 1 0 0,1-1-1 0 0,-1 1 1 0 0,1-1-1 0 0,0 0 301 0 0,-1 0-344 0 0,3-12-1998 0 0</inkml:trace>
  <inkml:trace contextRef="#ctx0" brushRef="#br0" timeOffset="11738.367">13747 9669 4144 0 0,'0'0'191'0'0,"0"-1"-11"0"0,-2-1 118 0 0,1 1 1053 0 0,1 1 446 0 0,-3-15 5786 0 0,4 14-7528 0 0,0 0 1 0 0,0 0-1 0 0,0 0 1 0 0,0 0-1 0 0,1 1 1 0 0,-1-1-1 0 0,0 0 1 0 0,0 0-1 0 0,1 1 1 0 0,-1-1-1 0 0,0 1 0 0 0,1-1 1 0 0,-1 1-1 0 0,1 0 1 0 0,-1-1-1 0 0,1 1 1 0 0,-1 0-1 0 0,0 0 1 0 0,1 0-1 0 0,-1 0 1 0 0,1 0-1 0 0,-1 0 1 0 0,1 1-1 0 0,-1-1 1 0 0,1 1-56 0 0,6 0 71 0 0,0 1 0 0 0,0 0-1 0 0,7 3-70 0 0,-13-4 25 0 0,-1 0-18 0 0,1-1 1 0 0,-1 0-1 0 0,0 1 1 0 0,0-1 0 0 0,0 1-1 0 0,1 0 1 0 0,-1-1 0 0 0,0 1-1 0 0,0 0 1 0 0,0 0-1 0 0,0-1 1 0 0,0 1 0 0 0,0 0-1 0 0,0 0 1 0 0,0 0-1 0 0,-1 0 1 0 0,1 0 0 0 0,0 1-1 0 0,-1-1 1 0 0,1 0 0 0 0,0 0-1 0 0,-1 0 1 0 0,1 1-1 0 0,-1-1 1 0 0,0 0 0 0 0,0 0-1 0 0,1 1 1 0 0,-1-1 0 0 0,0 0-1 0 0,0 1 1 0 0,0-1-1 0 0,0 1-7 0 0,0 0 23 0 0,-1 1-1 0 0,1 0 1 0 0,-1-1-1 0 0,1 1 1 0 0,-1-1-1 0 0,0 1 1 0 0,0-1-1 0 0,0 1 1 0 0,0-1-1 0 0,0 0 1 0 0,-1 0-1 0 0,1 1 0 0 0,-2 0-22 0 0,-25 28 263 0 0,13-17-143 0 0,-5 0 16 0 0,18-12-114 0 0,-1-1-1 0 0,1 0 1 0 0,0 1-1 0 0,0-1 1 0 0,0 1-1 0 0,0 0 0 0 0,0 0 1 0 0,0 0-1 0 0,0 0 1 0 0,0 0-22 0 0,2-1 69 0 0,0-1 24 0 0,0 0 3 0 0,0 0 0 0 0,0 0 15 0 0,0 0 61 0 0,38 8 873 0 0,-15-9-700 0 0,0-2-1 0 0,0 0 0 0 0,18-6-344 0 0,23-3-6159 0 0,-42 9-282 0 0</inkml:trace>
  <inkml:trace contextRef="#ctx0" brushRef="#br0" timeOffset="13397.186">15041 9624 3224 0 0,'-2'-2'48'0'0,"-1"0"0"0"0,1 0 0 0 0,0 1 0 0 0,0-1 0 0 0,0 0 0 0 0,0-1 0 0 0,0 1 0 0 0,0-1-48 0 0,-10-11 7253 0 0,11 13-7140 0 0,1 0 0 0 0,-1 1 0 0 0,1-1 1 0 0,-1 0-1 0 0,1 1 0 0 0,0-1 0 0 0,0 0 0 0 0,-1 0 0 0 0,1 0 1 0 0,0 1-1 0 0,0-1 0 0 0,0 0 0 0 0,0 0 0 0 0,0 0 0 0 0,0 1 1 0 0,0-1-1 0 0,0 0 0 0 0,0 0 0 0 0,0 0 0 0 0,0 1 0 0 0,0-1 1 0 0,1 0-1 0 0,-1 0 0 0 0,0 1 0 0 0,1-1 0 0 0,-1 0 0 0 0,0 0 0 0 0,1 1 1 0 0,-1-1-1 0 0,1 0 0 0 0,-1 1 0 0 0,1-1 0 0 0,0 1 0 0 0,-1-1 1 0 0,1 0-114 0 0,1-1 164 0 0,1-1 0 0 0,-1 1 0 0 0,1-1 0 0 0,-1 1 0 0 0,1 0 0 0 0,0 0 0 0 0,0 0 0 0 0,2-1-164 0 0,-2 2 57 0 0,1 0 1 0 0,-1 0-1 0 0,0 1 0 0 0,1-1 0 0 0,0 0 1 0 0,-1 1-1 0 0,1 0-57 0 0,18-3 320 0 0,-16 2-214 0 0,0 1 0 0 0,0 0 0 0 0,-1 0 0 0 0,1 0 0 0 0,0 1 0 0 0,0 0 0 0 0,0 0 0 0 0,-1 1 0 0 0,1-1 0 0 0,0 1 0 0 0,-1 0 0 0 0,6 3-106 0 0,-8-3 28 0 0,5 4 28 0 0,3 5 11 0 0,-10-9-48 0 0,1 0-1 0 0,0-1 1 0 0,-1 1-1 0 0,1 0 1 0 0,-1 0-1 0 0,0 0 1 0 0,1 0 0 0 0,-1 0-1 0 0,0 0 1 0 0,0 0-1 0 0,-1 0 1 0 0,1 1-1 0 0,0-1 1 0 0,-1 0-1 0 0,1 1 1 0 0,-1-1-1 0 0,0 0 1 0 0,0 1 0 0 0,1-1-1 0 0,-2 0 1 0 0,1 1-1 0 0,0-1 1 0 0,0 0-1 0 0,-1 1 1 0 0,1-1-1 0 0,-1 0 1 0 0,0 1 0 0 0,0 0-19 0 0,-2 1 34 0 0,1 1 1 0 0,-1-1 0 0 0,0 1 0 0 0,0-1 0 0 0,-1 0-1 0 0,1 0 1 0 0,-1-1 0 0 0,0 1 0 0 0,0-1 0 0 0,0 1 0 0 0,0-1-1 0 0,-3 1-34 0 0,-14 9 161 0 0,-6 5 52 0 0,-1-2 0 0 0,0 0 0 0 0,-27 9-213 0 0,37-16 0 0 0,13-6 3 0 0,0 0-1 0 0,0 0 1 0 0,-1-1 0 0 0,-4 2-3 0 0,25 7 373 0 0,-3-7-267 0 0,1 0 0 0 0,0-2-1 0 0,0 1 1 0 0,0-2 0 0 0,1 0-1 0 0,-1 0 1 0 0,0-1-1 0 0,1-1-105 0 0,1 1-5 0 0,129-3-1889 0 0,-132 3-268 0 0,1-3-4197 0 0</inkml:trace>
  <inkml:trace contextRef="#ctx0" brushRef="#br0" timeOffset="18599.412">14820 10059 7368 0 0,'0'0'568'0'0,"0"0"-280"0"0,0 0 213 0 0,0 0 130 0 0,0 0 29 0 0,0 0-7 0 0,0 0-45 0 0,0 0-21 0 0,0 0-3 0 0,0 0 24 0 0,1 1 100 0 0,9 0-227 0 0,-1 0 0 0 0,1-1 0 0 0,0 0 1 0 0,-1-1-1 0 0,1 0 0 0 0,0 0 0 0 0,0-1-481 0 0,17-1 555 0 0,247-25 2853 0 0,-161 15-2629 0 0,-38 4-414 0 0,65 0-365 0 0,157-2 155 0 0,-256 9-1095 0 0,9 3 940 0 0,11 3-4651 0 0,-49-1 272 0 0,-4 0-1013 0 0</inkml:trace>
  <inkml:trace contextRef="#ctx0" brushRef="#br0" timeOffset="19279.46">15167 10214 10592 0 0,'0'0'818'0'0,"0"0"-414"0"0,6 6 1048 0 0,10 5 304 0 0,-12-9-1532 0 0,-1 0 0 0 0,1 0 0 0 0,-1 0 0 0 0,0 1 0 0 0,0 0 0 0 0,0-1 1 0 0,0 1-1 0 0,0 0 0 0 0,0 0 0 0 0,-1 1 0 0 0,1-1 0 0 0,-1 0 0 0 0,0 1 0 0 0,0 1-224 0 0,7 15 862 0 0,-8-16-781 0 0,1 0 0 0 0,0 0 0 0 0,-1 0 0 0 0,1 0 0 0 0,-1 0 0 0 0,0 0-1 0 0,-1 1-80 0 0,2 11 234 0 0,-1-9-165 0 0,0-1 1 0 0,-1 0 0 0 0,0 1 0 0 0,0-1 0 0 0,0 1-1 0 0,-1 1-69 0 0,-1 6-19 0 0,1-8 501 0 0,1-16-185 0 0,0 2-328 0 0,1 1 0 0 0,0 0-1 0 0,0 0 1 0 0,1 0 0 0 0,0 0-1 0 0,0 0 1 0 0,1 0 0 0 0,0 1-1 0 0,1-3 32 0 0,5-8-282 0 0,1 1 0 0 0,11-15 282 0 0,-16 25-11 0 0,0 1 1 0 0,0-1 0 0 0,1 1 0 0 0,-1 0-1 0 0,1 0 1 0 0,0 1 0 0 0,1 0 0 0 0,-1 0-1 0 0,1 0 1 0 0,0 1 0 0 0,0 0 0 0 0,0 1-1 0 0,0-1 1 0 0,1 1 0 0 0,-1 0 0 0 0,0 1-1 0 0,1 0 1 0 0,0 0 0 0 0,-1 1 0 0 0,1 0-1 0 0,-1 0 1 0 0,1 1 0 0 0,-1 0 0 0 0,1 0-1 0 0,-1 1 1 0 0,4 0 10 0 0,-6 1 70 0 0,-1-1 0 0 0,1 0 0 0 0,-1 1 0 0 0,0 0 0 0 0,0 0-1 0 0,0 1 1 0 0,0-1 0 0 0,0 1 0 0 0,-1-1 0 0 0,1 1 0 0 0,-1 0 0 0 0,0 1 0 0 0,-1-1 0 0 0,2 2-70 0 0,-3-4 34 0 0,0 1 1 0 0,0-1-1 0 0,-1 1 1 0 0,1 0-1 0 0,0-1 1 0 0,-1 1-1 0 0,0 0 1 0 0,0-1-1 0 0,0 1 0 0 0,0 0 1 0 0,0 0-1 0 0,0-1 1 0 0,-1 1-1 0 0,1 0 1 0 0,-1-1-1 0 0,0 3-34 0 0,-2 11 175 0 0,3-14-162 0 0,-1-1-1 0 0,1 0 0 0 0,0 0 0 0 0,-1 1 1 0 0,1-1-1 0 0,-1 0 0 0 0,1 0 1 0 0,-1 0-1 0 0,1 0 0 0 0,-1 0 1 0 0,0 1-1 0 0,0-1-12 0 0,-4 8 90 0 0,4-8 2 0 0,1 1 103 0 0,0-1 68 0 0,3-10-43 0 0,3-2-232 0 0,0 1-1 0 0,1 0 1 0 0,0 0-1 0 0,1 1 1 0 0,0 0-1 0 0,0 0 1 0 0,0 1-1 0 0,2 0 1 0 0,-1 0-1 0 0,1 1 1 0 0,0 0-1 0 0,0 1 1 0 0,9-4 12 0 0,-16 9 25 0 0,0 0 1 0 0,0 0 0 0 0,0 1-1 0 0,0-1 1 0 0,1 1 0 0 0,-1-1-1 0 0,0 1 1 0 0,0 0 0 0 0,1 0 0 0 0,-1 1-1 0 0,0-1 1 0 0,0 1 0 0 0,1-1-1 0 0,-1 1 1 0 0,0 0-26 0 0,-1 1 68 0 0,0-1 1 0 0,0 1-1 0 0,0-1 0 0 0,0 1 1 0 0,-1 0-1 0 0,1 0 0 0 0,0 0 0 0 0,-1 0 1 0 0,1 0-1 0 0,-1 0 0 0 0,0 0 1 0 0,0 0-1 0 0,1 1-68 0 0,-1 0 129 0 0,5 9 121 0 0,0 1 0 0 0,2 7-250 0 0,-3-6 50 0 0,0-1 0 0 0,1 1 0 0 0,2-1-50 0 0,-6-9 4 0 0,0 0-1 0 0,1 0 0 0 0,0-1 1 0 0,0 1-1 0 0,0-1 1 0 0,0 0-1 0 0,0 0 0 0 0,1 0 1 0 0,-1 0-1 0 0,1-1 1 0 0,0 1-1 0 0,0-1-3 0 0,16 8-28 0 0,0 0 1 0 0,5 0 27 0 0,-16-7-2212 0 0,1-1-1 0 0,-1 1 1 0 0,10 0 2212 0 0,15 0-7646 0 0</inkml:trace>
  <inkml:trace contextRef="#ctx0" brushRef="#br0" timeOffset="13961.017">15566 9430 8752 0 0,'0'-1'249'0'0,"-1"1"-223"0"0,1 0 1 0 0,0 0-1 0 0,0-1 0 0 0,0 1 1 0 0,0 0-1 0 0,0 0 1 0 0,0-1-1 0 0,0 1 1 0 0,0 0-1 0 0,0 0 1 0 0,0-1-1 0 0,0 1 1 0 0,0 0-1 0 0,0 0 1 0 0,0 0-1 0 0,0-1 1 0 0,1 1-1 0 0,-1 0 1 0 0,0 0-1 0 0,0-1 1 0 0,0 1-1 0 0,0 0 1 0 0,0 0-1 0 0,0 0 1 0 0,1 0-1 0 0,-1-1 1 0 0,0 1-1 0 0,0 0 1 0 0,0 0-1 0 0,0 0 1 0 0,1 0-1 0 0,-1 0 1 0 0,0-1-1 0 0,0 1 1 0 0,1 0-27 0 0,-1 0 1242 0 0,0 0 420 0 0,0 0 76 0 0,0 0-218 0 0,0 2-1003 0 0,0 26-292 0 0,1-6 223 0 0,-1 0 0 0 0,-1 0 0 0 0,-2-1-1 0 0,0 2-447 0 0,-19 102 495 0 0,17-105-425 0 0,1-1 1 0 0,1 1-1 0 0,1 0 0 0 0,0 4-70 0 0,0-10 53 0 0,2-9 336 0 0,8-12-143 0 0,-4 1-231 0 0,0 1 1 0 0,0-1-1 0 0,-1 0 0 0 0,0 0 0 0 0,0 0 0 0 0,0-1-15 0 0,11-21-175 0 0,27-44-736 0 0,-21 34 170 0 0,26-34 741 0 0,-41 65 2 0 0,0 0 0 0 0,0 0 0 0 0,1 1 0 0 0,0-1 0 0 0,1 2 0 0 0,-1-1 0 0 0,1 0 0 0 0,1 1-2 0 0,-7 4 134 0 0,-1 1 20 0 0,0 0 8 0 0,5 14 382 0 0,-5-10-494 0 0,0 0 1 0 0,0 0 0 0 0,0 1 0 0 0,0-1-1 0 0,-1 0 1 0 0,1 0 0 0 0,-1 0 0 0 0,0 0-1 0 0,-1 0 1 0 0,1-1 0 0 0,-1 1 0 0 0,0 0-1 0 0,0 1-50 0 0,-3 5-17 0 0,-1 0-1 0 0,0-1 1 0 0,-1 1-1 0 0,0 0 18 0 0,-13 12 268 0 0,-16 14-268 0 0,-8 9 117 0 0,44-45-115 0 0,0 1 0 0 0,-1-1 0 0 0,1 1 0 0 0,0-1 0 0 0,0 1 0 0 0,-1-1 0 0 0,1 1 0 0 0,0 0-1 0 0,0-1 1 0 0,0 1 0 0 0,0-1 0 0 0,0 1 0 0 0,0 0 0 0 0,0-1 0 0 0,0 1 0 0 0,0-1 0 0 0,0 1 0 0 0,0-1-1 0 0,0 1 1 0 0,0 0 0 0 0,1-1 0 0 0,-1 1 0 0 0,0-1 0 0 0,0 1 0 0 0,1-1 0 0 0,-1 1 0 0 0,0-1 0 0 0,1 1-1 0 0,-1-1 1 0 0,1 1 0 0 0,-1-1 0 0 0,0 1 0 0 0,1-1 0 0 0,-1 0 0 0 0,1 1 0 0 0,-1-1 0 0 0,1 0 0 0 0,-1 1-1 0 0,1-1 1 0 0,-1 0 0 0 0,1 0 0 0 0,0 1-2 0 0,1 0 0 0 0,2 1 33 0 0,-1 1-1 0 0,1-2 0 0 0,0 1 0 0 0,0 0 0 0 0,0-1 0 0 0,0 1 1 0 0,0-1-1 0 0,0 0 0 0 0,0-1 0 0 0,0 1 0 0 0,0-1 0 0 0,0 1 1 0 0,1-1-33 0 0,14 2 80 0 0,-7 0-224 0 0,17 3 484 0 0,-11-4-3265 0 0,-13-1 1395 0 0</inkml:trace>
  <inkml:trace contextRef="#ctx0" brushRef="#br0" timeOffset="17939.403">15909 9426 10880 0 0,'3'-4'986'0'0,"0"0"-855"0"0,-3 3-125 0 0,1 0-1 0 0,0 0 1 0 0,0 0 0 0 0,0 0 0 0 0,0 0 0 0 0,0 0 0 0 0,0 0 0 0 0,0 0 0 0 0,0 0 0 0 0,0 1 0 0 0,0-1 0 0 0,0 0 0 0 0,0 1 0 0 0,1-1-6 0 0,1-4 174 0 0,0 0 60 0 0,-2 4 186 0 0,-1 1 116 0 0,1-6 1036 0 0,3 8 616 0 0,0 13-1121 0 0,-6 22-710 0 0,0-28-215 0 0,2 0 0 0 0,-1 0-1 0 0,1 1 1 0 0,1-1 0 0 0,-1 0 0 0 0,2 1-142 0 0,1 16 275 0 0,-3-20-200 0 0,1-1 0 0 0,0 1-1 0 0,0 0 1 0 0,1 4-75 0 0,-1-6 26 0 0,0-1 1 0 0,0 1 0 0 0,-1 0-1 0 0,1-1 1 0 0,-1 1-1 0 0,0 0-26 0 0,3 22 83 0 0,-1-17-83 0 0,-1-1 0 0 0,0 1 0 0 0,0 5 0 0 0,3 16 0 0 0,-5-16 6 0 0,0-12-1 0 0,1-1 0 0 0,0 1 0 0 0,0-1 0 0 0,0 0 0 0 0,0 1 0 0 0,0-1 0 0 0,0 1 0 0 0,0-1-1 0 0,0 0 1 0 0,0 1 0 0 0,1-1 0 0 0,-1 1 0 0 0,0-1 0 0 0,1 1-5 0 0,0-1 9 0 0,-1 0 0 0 0,1 1 1 0 0,-1-1-1 0 0,1 1 0 0 0,-1-1 0 0 0,1 1 0 0 0,-1-1 1 0 0,0 1-1 0 0,0-1 0 0 0,0 1 0 0 0,0-1 0 0 0,0 1 1 0 0,0 0-10 0 0,0 10 68 0 0,-4-3 4 0 0,1-7-7180 0 0,3-2 1282 0 0</inkml:trace>
  <inkml:trace contextRef="#ctx0" brushRef="#br0" timeOffset="18237.723">15741 9338 13072 0 0,'-13'-9'1393'0'0,"10"7"-2463"0"0,-4-3 4635 0 0,6 3-1217 0 0,6 2-1622 0 0,25 4-384 0 0,-1 1 185 0 0,18-1-527 0 0,38 3 108 0 0,0 4-1 0 0,0 4-107 0 0,-6 4-2928 0 0,-61-16 394 0 0</inkml:trace>
  <inkml:trace contextRef="#ctx0" brushRef="#br0" timeOffset="-200800.678">2215 1694 2760 0 0,'0'0'-354'0'0,"-6"0"-148"0"0,-2-1 4366 0 0,8 1-3336 0 0,-1 0 0 0 0,1 0 0 0 0,-1 0 0 0 0,1 0 0 0 0,0 0 0 0 0,-1 0 0 0 0,1 0 0 0 0,-1 0 0 0 0,1 0 0 0 0,-1 0 0 0 0,1 0 0 0 0,0 0 0 0 0,-1-1-1 0 0,1 1 1 0 0,-1 0 0 0 0,1 0 0 0 0,0-1 0 0 0,-1 1 0 0 0,1 0 0 0 0,0 0 0 0 0,-1-1 0 0 0,1 1 0 0 0,0 0 0 0 0,0-1 0 0 0,-1 1 0 0 0,1-1-528 0 0,24 1 880 0 0,-14 1-799 0 0,0 0-1 0 0,0 0 0 0 0,5 2-80 0 0,16 2 63 0 0,-10-2-115 0 0,-8-1-19 0 0,1-1 1 0 0,-1 0-1 0 0,1 0 0 0 0,-1-2 0 0 0,0 0 0 0 0,9-1 71 0 0,4-1-5130 0 0,-20 1-574 0 0</inkml:trace>
  <inkml:trace contextRef="#ctx0" brushRef="#br0" timeOffset="-200141.16">2574 1431 12528 0 0,'9'0'281'0'0,"-8"0"40"0"0,-1 0 22 0 0,0 0-39 0 0,0 17 415 0 0,-2 3 169 0 0,1-18-737 0 0,1 1-1 0 0,-1 0 1 0 0,1 0 0 0 0,0 0 0 0 0,0 0 0 0 0,0 0-1 0 0,0 1-150 0 0,2 9 514 0 0,-2 1 0 0 0,0-1-1 0 0,0 6-513 0 0,-1 7 366 0 0,0-1-147 0 0,1 15 13 0 0,0-33-208 0 0,0-1 0 0 0,0 1 0 0 0,-1-1 0 0 0,0 1 1 0 0,-1 2-25 0 0,1-3 132 0 0,0 1 1 0 0,0 0-1 0 0,0 0 0 0 0,1 7-132 0 0,2 69 544 0 0,-2-81-527 0 0,0-1-1 0 0,0 0 0 0 0,0 1 0 0 0,0-1 1 0 0,1 0-1 0 0,-1 1 0 0 0,0-1 0 0 0,1 0 1 0 0,-1 0-1 0 0,1 1 0 0 0,-1-1 0 0 0,1 0 1 0 0,0 0-1 0 0,-1 0 0 0 0,1 1 0 0 0,1 0-16 0 0,-1-2 1 0 0,-1 0-1 0 0,1 0 1 0 0,0 0-1 0 0,0 0 1 0 0,0 0-1 0 0,-1 0 0 0 0,1 0 1 0 0,0-1-1 0 0,0 1 1 0 0,0 0-1 0 0,-1 0 1 0 0,1 0-1 0 0,0-1 0 0 0,0 1 1 0 0,-1-1-1 0 0,1 1 1 0 0,0 0-1 0 0,0-1 1 0 0,-1 1-1 0 0,1-1 0 0 0,-1 1 1 0 0,1-1-1 0 0,-1 0 1 0 0,1 1-1 0 0,0-1 1 0 0,-1 0-1 0 0,1 0 0 0 0,-1 1 0 0 0,2-4 0 0 0,1-1 0 0 0,-1 0 0 0 0,0 1 0 0 0,0-1 0 0 0,0 0 0 0 0,0-1 0 0 0,9-23 0 0 0,5-9-27 0 0,-11 24-29 0 0,1 1 1 0 0,4-8 55 0 0,49-75-374 0 0,-57 93 362 0 0,0 0 0 0 0,0 1-1 0 0,0 0 1 0 0,0-1-1 0 0,0 1 1 0 0,1 0 0 0 0,-1 0-1 0 0,1 0 1 0 0,-1 0-1 0 0,1 1 1 0 0,0-1 0 0 0,0 1-1 0 0,0-1 1 0 0,-1 1-1 0 0,1 0 1 0 0,1 0 0 0 0,-1 0-1 0 0,0 1 1 0 0,0-1-1 0 0,0 1 13 0 0,-2 0 12 0 0,0 0 0 0 0,0 0-1 0 0,-1 0 1 0 0,1 1-1 0 0,0-1 1 0 0,0 0 0 0 0,-1 1-1 0 0,1-1 1 0 0,0 0 0 0 0,-1 1-1 0 0,1-1 1 0 0,0 1-1 0 0,-1-1 1 0 0,1 1 0 0 0,-1-1-1 0 0,1 1 1 0 0,-1-1-1 0 0,1 1 1 0 0,-1 0 0 0 0,1-1-1 0 0,-1 1 1 0 0,1 0 0 0 0,-1-1-1 0 0,0 1 1 0 0,0 0-1 0 0,1-1 1 0 0,-1 1 0 0 0,0 0-1 0 0,0 0 1 0 0,0 0-1 0 0,0 0-11 0 0,1 2 40 0 0,-1-1 0 0 0,1 1 0 0 0,-1 0 0 0 0,0 0 0 0 0,0 0 0 0 0,0-1 0 0 0,-1 3-40 0 0,0 1 56 0 0,-1-1 0 0 0,0 0 0 0 0,0 0 0 0 0,0 0 0 0 0,0 0 0 0 0,-1-1 0 0 0,1 1 0 0 0,-1-1 0 0 0,0 1 0 0 0,-3 1-56 0 0,-4 5 51 0 0,-1-1 0 0 0,0 0 0 0 0,-1 0-51 0 0,-28 27 167 0 0,39-36-167 0 0,-2 1 7 0 0,1 0 0 0 0,0 0 0 0 0,0 1 0 0 0,0-1 0 0 0,0 1 0 0 0,0 0 0 0 0,0 0-1 0 0,1 0 1 0 0,-1-1 0 0 0,1 1 0 0 0,0 0 0 0 0,-1 3-7 0 0,8 8-99 0 0,-5-13 93 0 0,0 0 0 0 0,-1 0 0 0 0,1 0 0 0 0,0 0 0 0 0,0 0-1 0 0,0-1 1 0 0,0 1 0 0 0,0 0 0 0 0,0 0 0 0 0,1 0 6 0 0,2 2-3 0 0,10 8 3 0 0,1 0 0 0 0,0-1 0 0 0,1 0 0 0 0,-1-1 0 0 0,8 0-475 0 0,-13-5-4353 0 0,-2-2-1052 0 0</inkml:trace>
  <inkml:trace contextRef="#ctx0" brushRef="#br0" timeOffset="-199725.491">2899 1603 5984 0 0,'0'0'273'0'0,"0"0"-5"0"0,-2 10 909 0 0,1-3 3187 0 0,1-2-3788 0 0,1 0-1 0 0,0 0 1 0 0,0 0-1 0 0,1 0 0 0 0,-1-1 1 0 0,1 1-1 0 0,2 3-575 0 0,2 8 625 0 0,-4-12-515 0 0,0 0 0 0 0,0 0 0 0 0,0 0-1 0 0,0 0 1 0 0,1 0 0 0 0,-1-1-1 0 0,1 1 1 0 0,0-1 0 0 0,0 0-1 0 0,0 0 1 0 0,1 0 0 0 0,-1 0-1 0 0,1 0 1 0 0,0-1 0 0 0,-1 0-1 0 0,1 1 1 0 0,0-1 0 0 0,4 1-110 0 0,-3-1 79 0 0,1-1 0 0 0,-1 1 0 0 0,1-1 1 0 0,-1 0-1 0 0,1 0 0 0 0,0-1 1 0 0,-1 0-1 0 0,1 0 0 0 0,-1 0 0 0 0,1 0 1 0 0,0-1-1 0 0,-1 0 0 0 0,1 0 0 0 0,3-2-79 0 0,-2 1 61 0 0,-1-1 0 0 0,1 0-1 0 0,-1 0 1 0 0,0 0-1 0 0,0-1 1 0 0,0 0-1 0 0,0 0 1 0 0,-1 0-1 0 0,1-1 1 0 0,-1 0-1 0 0,0 0 1 0 0,-1 0 0 0 0,1-1-1 0 0,-1 1 1 0 0,0-1-1 0 0,-1 0 1 0 0,1 0-1 0 0,-1-1 1 0 0,0 1-1 0 0,-1-1 1 0 0,1 1 0 0 0,-1-1-1 0 0,-1 0 1 0 0,1-1-61 0 0,3-19-87 0 0,-3 20 106 0 0,-1 0 1 0 0,0 0-1 0 0,0 0 0 0 0,0-2-19 0 0,5-19 90 0 0,-6 28-102 0 0,0-1 1 0 0,0 0-1 0 0,1 0 1 0 0,-1 1-1 0 0,0-1 1 0 0,0 0-1 0 0,1 1 1 0 0,-1-1-1 0 0,0 0 1 0 0,1 1-1 0 0,-1-1 1 0 0,0 1-1 0 0,1-1 1 0 0,-1 0-1 0 0,1 1 1 0 0,-1-1-1 0 0,1 1 1 0 0,0 0-1 0 0,-1-1 1 0 0,1 1-1 0 0,-1-1 1 0 0,1 1-1 0 0,0 0 1 0 0,-1-1-1 0 0,1 1 1 0 0,0 0-1 0 0,-1 0 1 0 0,1 0-1 0 0,0-1 1 0 0,0 1-1 0 0,-1 0 1 0 0,1 0-1 0 0,0 0 1 0 0,0 0-1 0 0,-1 0 1 0 0,1 0 11 0 0,1 1-45 0 0,0-1 0 0 0,0 0 0 0 0,0 1 0 0 0,0-1 0 0 0,0 1 0 0 0,0 0 0 0 0,-1 0 0 0 0,1-1 0 0 0,0 1 0 0 0,0 1 45 0 0,13 11-2877 0 0,-12-10-374 0 0,3 2-2918 0 0</inkml:trace>
  <inkml:trace contextRef="#ctx0" brushRef="#br0" timeOffset="-199282.754">3402 1650 12728 0 0,'0'0'289'0'0,"0"0"40"0"0,0 0 21 0 0,0 0-45 0 0,0 0-97 0 0,0 0 329 0 0,0 0 167 0 0,0 0 31 0 0,0 0-37 0 0,0 0-182 0 0,0 0-78 0 0,-3 8 371 0 0,-1 4-621 0 0,0-1 1 0 0,0 0-1 0 0,-1 0 0 0 0,-1 0 1 0 0,0-1-1 0 0,0 0 1 0 0,-5 5-189 0 0,-9 17 74 0 0,6-6 48 0 0,2 0 0 0 0,0 2-122 0 0,6-20 180 0 0,6-8-166 0 0,-1 1 0 0 0,0 0 0 0 0,1-1 0 0 0,-1 1 0 0 0,0 0 0 0 0,1 0 0 0 0,-1 0 0 0 0,1-1 1 0 0,-1 1-1 0 0,1 0 0 0 0,0 0 0 0 0,-1 0 0 0 0,1 0 0 0 0,0 0 0 0 0,0 0 0 0 0,-1 0 0 0 0,1 0 0 0 0,0 0 0 0 0,0 0 1 0 0,0 0-1 0 0,0 0 0 0 0,0 0 0 0 0,1-1 0 0 0,-1 1 0 0 0,0 0 0 0 0,0 0 0 0 0,1 0 0 0 0,-1 0 0 0 0,0 0-14 0 0,1 1 42 0 0,0 0 0 0 0,0 0 0 0 0,-1-1 0 0 0,1 1 0 0 0,0 0 0 0 0,0-1 0 0 0,1 1-1 0 0,-1-1 1 0 0,0 1 0 0 0,1-1 0 0 0,-1 1 0 0 0,0-1 0 0 0,1 0 0 0 0,0 0 0 0 0,-1 0 0 0 0,1 0-1 0 0,0 0 1 0 0,0 1-42 0 0,8 2 209 0 0,-1-1-1 0 0,0 1 1 0 0,5 0-209 0 0,-3-1-81 0 0,-2-1 183 0 0,0 0-1 0 0,0 0 1 0 0,0-1 0 0 0,1 0-102 0 0,7 1 134 0 0,1 0 0 0 0,3 3-134 0 0,-15-5-4 0 0,-5 0-66 0 0,-1 0-147 0 0,0 0-622 0 0,0 0-267 0 0,-2 0-752 0 0,-5-3-2928 0 0,-3 3-1251 0 0</inkml:trace>
  <inkml:trace contextRef="#ctx0" brushRef="#br0" timeOffset="-199023.519">3239 1897 2304 0 0,'0'0'505'0'0,"0"0"1283"0"0,0 0 561 0 0,0 0 109 0 0,0 0-226 0 0,13 0 282 0 0,15 3-95 0 0,0-2 0 0 0,22-2-2419 0 0,-6 0 171 0 0,-35 1-148 0 0,1 0 0 0 0,-1-1-1 0 0,1-1 1 0 0,-1 0-1 0 0,3 0-22 0 0,13-6-5487 0 0,-14 4-442 0 0</inkml:trace>
  <inkml:trace contextRef="#ctx0" brushRef="#br0" timeOffset="-198645.72">3280 1658 3224 0 0,'0'0'504'0'0,"0"0"908"0"0,0 0 400 0 0,0 0 78 0 0,0 0-139 0 0,0 0-664 0 0,0 0-294 0 0,0 0-60 0 0,0 0-37 0 0,0 0-108 0 0,0 0-48 0 0,0 0-10 0 0,0 0-34 0 0,18-7 1031 0 0,-11 6-1212 0 0,0 0-1 0 0,0 1 0 0 0,0 0 0 0 0,1 1-314 0 0,7-1 263 0 0,59 8-311 0 0,-55-6-341 0 0,-10 2-4071 0 0,-9-4 2670 0 0</inkml:trace>
  <inkml:trace contextRef="#ctx0" brushRef="#br0" timeOffset="-198244.703">3457 1475 3224 0 0,'0'0'143'0'0,"10"-7"342"0"0,-6 6 587 0 0,0-1 0 0 0,0 1-1 0 0,0-1 1 0 0,0 1 0 0 0,0 0 0 0 0,0 1 0 0 0,0-1 0 0 0,0 1 0 0 0,1-1-1 0 0,-1 1 1 0 0,2 1-1072 0 0,0-1 466 0 0,0 1-1 0 0,1 1 0 0 0,-1-1 1 0 0,0 1-1 0 0,0 0 0 0 0,0 0 1 0 0,1 1-466 0 0,9 5 122 0 0,-1 1 0 0 0,1 1 0 0 0,-2 1 1 0 0,14 11-123 0 0,-25-19 89 0 0,0 0 0 0 0,0 0 0 0 0,0 1 0 0 0,-1 0 1 0 0,1-1-1 0 0,-1 1 0 0 0,0 0 0 0 0,0 1-89 0 0,15 35 1004 0 0,-17-39-992 0 0,2 8 135 0 0,0-1 1 0 0,-1 1-1 0 0,0 0 0 0 0,-1 0 0 0 0,0 0 1 0 0,0-1-1 0 0,-1 1 0 0 0,0 0 0 0 0,-2 8-147 0 0,-3 8 89 0 0,-1 0 0 0 0,-1 0 0 0 0,-1-1 0 0 0,-11 22-89 0 0,15-38 67 0 0,-1 1 0 0 0,0-1 0 0 0,-6 7-67 0 0,-9 14 29 0 0,21-28-99 0 0,-3 1 158 0 0,1-1-2357 0 0,1 0-4504 0 0,1-1 720 0 0</inkml:trace>
  <inkml:trace contextRef="#ctx0" brushRef="#br0" timeOffset="-197885.258">3788 1475 11432 0 0,'0'0'521'0'0,"12"-7"198"0"0,3-2-345 0 0,7-4 3037 0 0,-21 12-3224 0 0,1 0 1 0 0,0 0 0 0 0,0 1-1 0 0,0-1 1 0 0,0 0-1 0 0,-1 1 1 0 0,1-1-1 0 0,0 1 1 0 0,0 0 0 0 0,0 0-1 0 0,0 0 1 0 0,0 0-1 0 0,0 0 1 0 0,0 0-1 0 0,0 0 1 0 0,0 1 0 0 0,0-1-1 0 0,0 0 1 0 0,0 1-1 0 0,0 0 1 0 0,0 0-1 0 0,-1-1-187 0 0,0 1 252 0 0,6 13 327 0 0,-7-11-572 0 0,0 1 1 0 0,0-1-1 0 0,0 0 0 0 0,0 0 1 0 0,-1 1-1 0 0,1-1 0 0 0,-1 0 1 0 0,0 0-1 0 0,0 0 0 0 0,0 0 1 0 0,0 0-1 0 0,0 0 0 0 0,-1 0 1 0 0,0 0-8 0 0,-6 11 1 0 0,0-1-1 0 0,-6 6 0 0 0,-2 2 95 0 0,16-21-91 0 0,0 1 0 0 0,-1-1 0 0 0,1 1 1 0 0,0-1-1 0 0,-1 1 0 0 0,1-1 0 0 0,0 1 1 0 0,-1-1-1 0 0,1 1 0 0 0,0-1 0 0 0,0 1 0 0 0,0-1 1 0 0,0 1-1 0 0,0 0 0 0 0,0-1 0 0 0,-1 1 1 0 0,1-1-1 0 0,1 1 0 0 0,-1 0 0 0 0,0-1 0 0 0,0 1 1 0 0,0-1-1 0 0,0 1 0 0 0,0 0 0 0 0,0-1 1 0 0,1 1-1 0 0,-1-1 0 0 0,0 1-4 0 0,1 0 5 0 0,0 0 0 0 0,0-1-1 0 0,0 1 1 0 0,0 0 0 0 0,0-1 0 0 0,0 1 0 0 0,0 0-1 0 0,0-1 1 0 0,0 1 0 0 0,0-1 0 0 0,0 0-1 0 0,0 1 1 0 0,0-1 0 0 0,1 0-5 0 0,7 1-37 0 0,0 0 0 0 0,0 0 0 0 0,0-1 0 0 0,1 0 37 0 0,-4 0-104 0 0,8-1-80 0 0,0-1 0 0 0,0 0 1 0 0,11-3 183 0 0,11-2-3852 0 0,-20 5-2507 0 0</inkml:trace>
  <inkml:trace contextRef="#ctx0" brushRef="#br0" timeOffset="-197567.205">3985 1686 11976 0 0,'0'0'546'0'0,"15"0"204"0"0,-8 0-506 0 0,1-1 0 0 0,-1 0-1 0 0,0-1 1 0 0,2 0-244 0 0,22-4 1022 0 0,-8 3 190 0 0,0-1 0 0 0,-1-1 0 0 0,14-5-1212 0 0,-6 2 1958 0 0,18-3-1958 0 0,78-8-1545 0 0,-119 18 620 0 0,-7 1-3649 0 0,0 0 4568 0 0,0 0-2039 0 0</inkml:trace>
  <inkml:trace contextRef="#ctx0" brushRef="#br0" timeOffset="-197235.354">4250 1475 13824 0 0,'0'0'314'0'0,"0"0"46"0"0,0 0 22 0 0,0 0-50 0 0,1 1-220 0 0,0 2 43 0 0,0-1 1 0 0,-1 1-1 0 0,1 0 0 0 0,0-1 1 0 0,-1 1-1 0 0,1 0 1 0 0,-1 0-1 0 0,0 1-155 0 0,1 9 643 0 0,2 12 230 0 0,-1-1-1 0 0,-2 26-872 0 0,0-17 606 0 0,3 12-606 0 0,-1-15 19 0 0,-1-13 225 0 0,1 1 1 0 0,3 7-245 0 0,-4-19-580 0 0,1 1 0 0 0,0-1 0 0 0,0 0 0 0 0,1 0 0 0 0,0 0 0 0 0,0-1 0 0 0,0 1 0 0 0,3 2 580 0 0,0 1-5733 0 0</inkml:trace>
  <inkml:trace contextRef="#ctx0" brushRef="#br0" timeOffset="-196856.839">4724 1431 15664 0 0,'0'0'356'0'0,"0"0"49"0"0,0 0 21 0 0,12-8 106 0 0,-10 6-366 0 0,1-1-1 0 0,-1 1 1 0 0,0 0-1 0 0,1 0 1 0 0,-1 1-1 0 0,1-1 1 0 0,0 0-1 0 0,0 1 1 0 0,-1 0-1 0 0,1 0 1 0 0,0 0-1 0 0,0 0 0 0 0,0 0 1 0 0,2 0-166 0 0,1 0 192 0 0,-1 1 1 0 0,0-1-1 0 0,0 1 0 0 0,1 1 1 0 0,-1-1-1 0 0,0 1 0 0 0,0 0 0 0 0,4 1-192 0 0,-1 0 95 0 0,0 1 0 0 0,0 0-1 0 0,0 0 1 0 0,0 1 0 0 0,-1 0-1 0 0,1 0 1 0 0,-1 1-1 0 0,0 0 1 0 0,-1 0 0 0 0,1 1-1 0 0,-1 0-94 0 0,-1 0 70 0 0,0 0 0 0 0,0 1 0 0 0,-1-1 0 0 0,1 2-70 0 0,5 9 243 0 0,-8-13-188 0 0,0 0 0 0 0,0-1 0 0 0,-1 1 0 0 0,1 0 0 0 0,-1 0 0 0 0,0 0 0 0 0,0 0 0 0 0,0 0 0 0 0,-1 0 0 0 0,0 1 0 0 0,1 1-55 0 0,-2 8-172 0 0,1 0-1 0 0,-3 10 173 0 0,2-19 17 0 0,-1 0 1 0 0,1 0-1 0 0,-1 0 1 0 0,0-1-1 0 0,-1 1 1 0 0,1-1-1 0 0,-1 1 1 0 0,0-1 0 0 0,0 0-1 0 0,0 0 1 0 0,-4 3-19 0 0,-8 11 194 0 0,14-15-149 0 0,-1-1-1 0 0,0 0 0 0 0,0 0 0 0 0,0 0 1 0 0,0 0-1 0 0,-1 0 0 0 0,1 0 1 0 0,0-1-1 0 0,-1 1 0 0 0,1-1 0 0 0,-1 0 1 0 0,0 0-1 0 0,-2 1-43 0 0,-1 1 21 0 0,6-3-21 0 0,-1 0-1 0 0,1 0 1 0 0,0 0-1 0 0,0 0 1 0 0,-1 0-1 0 0,1 0 1 0 0,0 0-1 0 0,0 0 1 0 0,-1 0-1 0 0,1 0 1 0 0,0 0-1 0 0,-1 0 1 0 0,1 0-1 0 0,0 0 1 0 0,0 0-1 0 0,-1 0 1 0 0,1 0-1 0 0,0 0 1 0 0,-1 0-1 0 0,1 0 1 0 0,0 0-1 0 0,0 0 1 0 0,-1 0-1 0 0,1-1 1 0 0,0 1-1 0 0,0 0 1 0 0,-1 0-1 0 0,1 0 1 0 0,0 0-1 0 0,0-1 1 0 0,0 1-1 0 0,-1 0 1 0 0,1 0-1 0 0,0-1 1 0 0,0 1-1 0 0,0 0 1 0 0,0 0-1 0 0,0-1 1 0 0,-1 1-1 0 0,1 0 1 0 0,0 0-1 0 0,0-1 1 0 0,0 1 0 0 0,0 0-7 0 0,-1-2 10 0 0,-1 1-1 0 0,1-1 0 0 0,0 1 0 0 0,0-1 0 0 0,-1 0 1 0 0,1 0-1 0 0,0 1 0 0 0,1-1 0 0 0,-1 0 1 0 0,0 0-1 0 0,0 0 0 0 0,1 0 0 0 0,-1 0 0 0 0,1 0 1 0 0,0 0-1 0 0,0 0 0 0 0,0 0 0 0 0,0 0 1 0 0,0 0-1 0 0,0 0 0 0 0,0-1-2 0 0,2-7 106 0 0,0 0 1 0 0,0 0-1 0 0,1 0 0 0 0,1-1-106 0 0,3-13-150 0 0,0 1 73 0 0,1 0 0 0 0,1 0 0 0 0,0 1 0 0 0,2 0 0 0 0,1 1 0 0 0,0 0 0 0 0,2 1 0 0 0,0 0 0 0 0,1 1 0 0 0,6-5 77 0 0,-18 20-230 0 0,1 1 0 0 0,0-1 0 0 0,0 0-1 0 0,0 1 1 0 0,0 0 0 0 0,0 0 0 0 0,1 0 0 0 0,-1 0-1 0 0,3 0 231 0 0,-6 3-1216 0 0,3 0-1389 0 0,-2 0-2704 0 0,-2 0-52 0 0</inkml:trace>
  <inkml:trace contextRef="#ctx0" brushRef="#br0" timeOffset="-196602.059">5242 1376 7368 0 0,'0'0'568'0'0,"0"0"-139"0"0,0 0 808 0 0,0 0 394 0 0,0 0 81 0 0,-3 5 785 0 0,-1 2-1983 0 0,0 0-1 0 0,-1 0 1 0 0,1-1-1 0 0,-1 1 1 0 0,0-1-1 0 0,-5 4-513 0 0,-12 15 863 0 0,19-21-866 0 0,0 0-1 0 0,0 0 1 0 0,0 1 0 0 0,1-1-1 0 0,-1 1 1 0 0,1-1 0 0 0,0 1-1 0 0,1 0 1 0 0,-1 0 0 0 0,1 0-1 0 0,0 0 1 0 0,0 0 0 0 0,0 0-1 0 0,1 2 4 0 0,0-6 0 0 0,0 1-1 0 0,0 0 0 0 0,0 0 0 0 0,1 0 1 0 0,-1-1-1 0 0,1 1 0 0 0,-1 0 1 0 0,1 0-1 0 0,0-1 0 0 0,-1 1 0 0 0,1 0 1 0 0,0-1-1 0 0,0 1 0 0 0,0-1 0 0 0,1 1 1 0 0,0 2-1 0 0,26 22 1 0 0,-24-22 8 0 0,-3-3-3 0 0,0 0 0 0 0,0 0 0 0 0,0 0 1 0 0,1 1-1 0 0,-1-1 0 0 0,0 0 0 0 0,-1 1 0 0 0,1-1 0 0 0,0 1 0 0 0,0-1 0 0 0,0 1-5 0 0,-1-1 42 0 0,0 0 0 0 0,1 0 0 0 0,-1 0-1 0 0,1 0 1 0 0,-1 0 0 0 0,0 0 0 0 0,0 0-1 0 0,0 0 1 0 0,1 0 0 0 0,-1 0-1 0 0,0 0 1 0 0,0 0 0 0 0,-1 0 0 0 0,1 0-1 0 0,0 0 1 0 0,0 0 0 0 0,0 0 0 0 0,-1 0-1 0 0,1 0 1 0 0,0 0 0 0 0,-1 0-1 0 0,1 0 1 0 0,-1 0 0 0 0,1 0 0 0 0,-1 0-1 0 0,1-1 1 0 0,-1 1 0 0 0,0 1-42 0 0,-2 0 109 0 0,0 0-1 0 0,1 1 1 0 0,-1-1 0 0 0,0 0 0 0 0,0 0-1 0 0,-3 1-108 0 0,1 0-38 0 0,-2 1-471 0 0,-1-1 0 0 0,0 1 0 0 0,0-1 1 0 0,-7 1 508 0 0,-4 3-1974 0 0,3-1 473 0 0</inkml:trace>
  <inkml:trace contextRef="#ctx0" brushRef="#br0" timeOffset="-196281.184">4783 1897 6912 0 0,'0'0'314'0'0,"0"0"-6"0"0,13-14 6418 0 0,3 5-2768 0 0,5-2-2630 0 0,32-8 124 0 0,67-21-883 0 0,-84 26-792 0 0,2 2 1 0 0,-1 2-1 0 0,1 1 1 0 0,8 0 222 0 0,-32 8-998 0 0,7-1-5257 0 0,-15 0 455 0 0</inkml:trace>
  <inkml:trace contextRef="#ctx0" brushRef="#br0" timeOffset="-195955.214">4977 1950 5064 0 0,'0'0'232'0'0,"13"-3"32"0"0,52-5 8582 0 0,-34 5-7076 0 0,-27 3-1525 0 0,1 0 0 0 0,-1 0 1 0 0,0 0-1 0 0,1 1 0 0 0,-1 0 1 0 0,0 0-1 0 0,1 0 0 0 0,-1 0 1 0 0,0 1-1 0 0,2 1-245 0 0,13 3 1122 0 0,-17-5-1067 0 0,-1-1 1 0 0,1 1-1 0 0,0 0 0 0 0,-1 0 0 0 0,1-1 0 0 0,0 1 0 0 0,-1 0 0 0 0,1 0 0 0 0,-1 0 0 0 0,0 1 0 0 0,1-1 1 0 0,-1 0-1 0 0,0 1 0 0 0,0-1 0 0 0,0 0 0 0 0,1 1 0 0 0,-2-1 0 0 0,1 1 0 0 0,0 0 0 0 0,0-1 0 0 0,0 1 0 0 0,-1 0 1 0 0,1-1-1 0 0,-1 1 0 0 0,1 0 0 0 0,-1 0 0 0 0,0 0 0 0 0,0-1 0 0 0,0 1 0 0 0,0 0 0 0 0,0 0 0 0 0,0 0 1 0 0,0 0-57 0 0,-1 3 14 0 0,0 0 0 0 0,0 0-1 0 0,0 0 1 0 0,0 0-1 0 0,-1 0 1 0 0,0-1-1 0 0,0 1 1 0 0,0 0-1 0 0,-1-1 1 0 0,1 0-1 0 0,-2 1-12 0 0,-23 27 698 0 0,18-23-573 0 0,1 1 0 0 0,-6 8-125 0 0,10-11 0 0 0,2-1 36 0 0,2-5 143 0 0,0-1 30 0 0,1 1-1 0 0,2 0-191 0 0,0-1-1 0 0,0 1 1 0 0,0-1 0 0 0,1 0-1 0 0,-1 0 1 0 0,0 0-1 0 0,0 0 1 0 0,0 0-1 0 0,0-1 1 0 0,0 1 0 0 0,0-1-1 0 0,0 0 1 0 0,-1 0-1 0 0,3 0-16 0 0,9-5-34 0 0,-1 0-1 0 0,7-4 35 0 0,-13 6-8 0 0,3-1-493 0 0,0-1 1 0 0,-1 0-1 0 0,0-1 1 0 0,0 0-1 0 0,-1 0 0 0 0,0-1 1 0 0,0 0-1 0 0,-1 0 1 0 0,3-4 500 0 0,-1-4-1586 0 0</inkml:trace>
  <inkml:trace contextRef="#ctx0" brushRef="#br0" timeOffset="-195666.592">4728 1564 10136 0 0,'0'0'777'0'0,"0"0"-325"0"0,-5 5 3032 0 0,3-2-3216 0 0,0 0 0 0 0,0 1 0 0 0,0-1 0 0 0,0 1 0 0 0,1-1 0 0 0,-1 1 0 0 0,1 0 0 0 0,0-1 0 0 0,0 1 0 0 0,0 0 0 0 0,1 0 0 0 0,-1 3-268 0 0,0 12 1034 0 0,1-1 1 0 0,1 6-1035 0 0,0 5 856 0 0,-1 15-726 0 0,2 0-1 0 0,3 10-129 0 0,-3-40 7 0 0,1 0-1 0 0,0 0 0 0 0,0-1 0 0 0,2 1 1 0 0,-1-1-1 0 0,2 0 0 0 0,0 0 1 0 0,0 0-1 0 0,2 0-6 0 0,-5-9 11 0 0,0 0 0 0 0,0-1 1 0 0,1 0-1 0 0,-1 1 0 0 0,1-1 0 0 0,-1 0 0 0 0,1-1 1 0 0,0 1-1 0 0,0-1 0 0 0,0 1 0 0 0,1-1 0 0 0,-1-1 1 0 0,0 1-1 0 0,1-1 0 0 0,-1 1 0 0 0,1-1 0 0 0,0 0 1 0 0,3 0-12 0 0,8 0-307 0 0,-1 0 1 0 0,1-2 0 0 0,-1 1 0 0 0,1-2 0 0 0,1 0 306 0 0,42-10-4325 0 0,-34 5-1623 0 0</inkml:trace>
  <inkml:trace contextRef="#ctx0" brushRef="#br0" timeOffset="-195367.708">5566 1500 13824 0 0,'0'0'314'0'0,"0"0"46"0"0,0 0 22 0 0,0 0-50 0 0,1 2-220 0 0,22 21-1 0 0,-15-15 220 0 0,-1 0 0 0 0,1 0-1 0 0,-1 1 1 0 0,5 9-331 0 0,-3-4 313 0 0,-1 0 0 0 0,0 0-1 0 0,-2 1 1 0 0,1 0 0 0 0,-2 1 0 0 0,0-1-1 0 0,0 3-312 0 0,-2 0 172 0 0,0 0 0 0 0,-2 0-1 0 0,0 1 1 0 0,0-1-1 0 0,-2 0 1 0 0,0 0 0 0 0,-2 0-1 0 0,0 0 1 0 0,0 0-1 0 0,-4 6-171 0 0,3-8-191 0 0,-6 15 700 0 0,10-30-705 0 0,-1 0-1 0 0,1-1 0 0 0,0 1 1 0 0,-1 0-1 0 0,0 0 1 0 0,1 0-1 0 0,-1 0 1 0 0,1-1-1 0 0,-1 1 1 0 0,0 0-1 0 0,0 0 1 0 0,1-1-1 0 0,-1 1 0 0 0,0-1 1 0 0,0 1-1 0 0,0-1 1 0 0,0 1-1 0 0,0-1 1 0 0,0 1-1 0 0,0-1 1 0 0,0 0-1 0 0,0 0 1 0 0,0 1-1 0 0,0-1 0 0 0,0 0 198 0 0,-2 0-6013 0 0</inkml:trace>
  <inkml:trace contextRef="#ctx0" brushRef="#br0" timeOffset="-195094.727">5807 1492 3224 0 0,'6'-3'193'0'0,"0"0"0"0"0,0 1 0 0 0,0 0 1 0 0,1 0-1 0 0,-1 0 0 0 0,1 1 0 0 0,-1 0 0 0 0,1 0 0 0 0,0 0 0 0 0,-1 1-193 0 0,2 0 2036 0 0,-1 0 0 0 0,0 0 0 0 0,0 1 1 0 0,0 0-1 0 0,5 1-2036 0 0,-9-1 229 0 0,-1 0 0 0 0,1 0 1 0 0,0 0-1 0 0,-1 0 1 0 0,1 0-1 0 0,-1 1 0 0 0,1-1 1 0 0,-1 1-1 0 0,0-1 1 0 0,0 1-1 0 0,0 0 0 0 0,0 0 1 0 0,0 0-1 0 0,0 0 1 0 0,0 0-1 0 0,-1 1 0 0 0,1-1 1 0 0,-1 0-1 0 0,1 1 1 0 0,-1-1-1 0 0,0 1 1 0 0,0 0-1 0 0,0-1 0 0 0,0 1 1 0 0,-1 0-1 0 0,1 0-229 0 0,0 2 144 0 0,-1 1 1 0 0,0-1-1 0 0,1 1 0 0 0,-2-1 0 0 0,1 1 1 0 0,-1-1-1 0 0,0 0 0 0 0,0 1 0 0 0,0-1 1 0 0,-1 0-1 0 0,0 0 0 0 0,0 0 0 0 0,0 1-144 0 0,-11 33 296 0 0,10-26-296 0 0,4-11 0 0 0,-1-1 0 0 0,0 0 1 0 0,0 0-1 0 0,0 0 0 0 0,0 0 0 0 0,0 0 0 0 0,1-1 1 0 0,-1 1-1 0 0,0 0 0 0 0,1 0 0 0 0,-1 0 0 0 0,1-1 1 0 0,-1 1-1 0 0,1 0 0 0 0,-1 0 0 0 0,1-1 0 0 0,-1 1 1 0 0,1 0-1 0 0,0-1 0 0 0,-1 1 0 0 0,1-1 0 0 0,0 1 1 0 0,0-1-1 0 0,-1 1 0 0 0,1-1 0 0 0,0 1 0 0 0,0-1 1 0 0,0 0-1 0 0,0 0 0 0 0,-1 1 0 0 0,2-1 0 0 0,-1 0 5 0 0,3 2 12 0 0,1-1-1 0 0,-1 0 1 0 0,0-1 0 0 0,0 1-1 0 0,1-1 1 0 0,-1 0 0 0 0,0 0-1 0 0,0 0 1 0 0,1-1 0 0 0,0 0-17 0 0,44-11 57 0 0,-31 7-124 0 0,-11 3-11 0 0,0-1 0 0 0,1 0 0 0 0,-1-1 0 0 0,0 1 0 0 0,-1-1 0 0 0,2-1 78 0 0,11-9-6397 0 0,-7 3-809 0 0</inkml:trace>
  <inkml:trace contextRef="#ctx0" brushRef="#br0" timeOffset="-194466.871">5937 1129 2760 0 0,'0'0'444'0'0,"0"0"824"0"0,0 0 362 0 0,0 0 70 0 0,0 0-100 0 0,0 0-490 0 0,0 0-218 0 0,0 0-42 0 0,0 0-52 0 0,-1 1-186 0 0,-11 1 55 0 0,0-1 0 0 0,0 0 0 0 0,0-1 0 0 0,-1 0-667 0 0,-33 3 747 0 0,25-1-630 0 0,0-1-1 0 0,-3-1-116 0 0,3-1 210 0 0,0 2-1 0 0,-3 1-209 0 0,-22 2 854 0 0,0-1-1 0 0,-11-4-853 0 0,-56 3 203 0 0,39 3 511 0 0,-1-1-22 0 0,-3 4-692 0 0,-2-1 359 0 0,54-6-231 0 0,-189 20-153 0 0,120-11 414 0 0,-81 4 1173 0 0,-30 2-3443 0 0,142-7 315 0 0,31-4 720 0 0</inkml:trace>
  <inkml:trace contextRef="#ctx0" brushRef="#br0" timeOffset="-193591.71">6281 504 5064 0 0,'0'0'389'0'0,"1"0"-250"0"0,2-1 402 0 0,-1 0 0 0 0,1 0 0 0 0,-1 0 1 0 0,1 0-1 0 0,-1-1 0 0 0,0 1 0 0 0,2-2-541 0 0,4-3 1448 0 0,40-19 3509 0 0,8-8-4957 0 0,-47 29 476 0 0,1-1 1 0 0,-1 1-1 0 0,7-2-476 0 0,18-8 265 0 0,-15 5 224 0 0,1 1 0 0 0,1 0 0 0 0,0 2-489 0 0,-20 5 65 0 0,1 1-1 0 0,-1-1 1 0 0,0 1-1 0 0,1 0 1 0 0,-1 0-1 0 0,1 0 1 0 0,-1-1-1 0 0,1 2 1 0 0,-1-1-1 0 0,1 0 1 0 0,-1 0 0 0 0,1 0-1 0 0,-1 1 1 0 0,0-1-1 0 0,1 1 1 0 0,-1-1-1 0 0,1 1 1 0 0,-1-1-1 0 0,0 1 1 0 0,0 0-1 0 0,1 0 1 0 0,-1-1-1 0 0,0 1 1 0 0,0 0-1 0 0,0 0 1 0 0,0 0 0 0 0,0 1-1 0 0,0-1 1 0 0,0 0-1 0 0,0 0 1 0 0,0 0-1 0 0,-1 1 1 0 0,1-1-1 0 0,-1 0 1 0 0,1 1-1 0 0,-1-1 1 0 0,1 1-1 0 0,-1 0-64 0 0,3 8-4 0 0,-1 0-1 0 0,0 0 0 0 0,0 0 0 0 0,-1 1 0 0 0,-1 2 5 0 0,2 2 71 0 0,0 37 64 0 0,-2 1 0 0 0,-3 17-135 0 0,0-15-64 0 0,2 233 374 0 0,31 159 727 0 0,-20-312-993 0 0,-7-84 96 0 0,1 48 400 0 0,-6 56-540 0 0,2-145 38 0 0,-1-1 0 0 0,0 0-1 0 0,-1 0 1 0 0,0 0 0 0 0,0 0 0 0 0,-3 7-38 0 0,3-13 33 0 0,1 0 1 0 0,-1 0-1 0 0,0 0 1 0 0,1 0-1 0 0,-1 0 0 0 0,0 0 1 0 0,-1-1-1 0 0,1 1 0 0 0,0-1 1 0 0,-1 1-1 0 0,0-1 1 0 0,1 0-1 0 0,-1 0 0 0 0,0 0 1 0 0,0-1-1 0 0,0 1 0 0 0,0 0 1 0 0,-1-1-1 0 0,0 0-33 0 0,-7 3 127 0 0,0-2 0 0 0,-1 0 1 0 0,0 0-1 0 0,1-1 0 0 0,-1 0 0 0 0,0-1 0 0 0,-4-1-127 0 0,-24-2-3256 0 0,-21-6 3256 0 0,32 5-4172 0 0,-10-2-3577 0 0</inkml:trace>
  <inkml:trace contextRef="#ctx0" brushRef="#br0" timeOffset="-203289.587">85 1520 9008 0 0,'0'0'413'0'0,"0"0"-10"0"0,0 0-118 0 0,-4-3 10259 0 0,2 3-11238 0 0,-4 6 793 0 0,1 0 0 0 0,1 1-1 0 0,-1-1 1 0 0,1 1-1 0 0,0 0 1 0 0,0 0-1 0 0,1 0 1 0 0,0 0-1 0 0,0 2-98 0 0,-5 17 84 0 0,1 0-1 0 0,1 2-83 0 0,-4 18 114 0 0,7-34-75 0 0,1 1-1 0 0,1 1 1 0 0,0-1-1 0 0,1 0 1 0 0,0 0-1 0 0,1 0 1 0 0,1 0-1 0 0,1 9-38 0 0,-2-17 0 0 0,0-1 0 0 0,1 1-1 0 0,-1 0 1 0 0,1-1 0 0 0,0 1-1 0 0,0-1 1 0 0,0 1 0 0 0,1-1-1 0 0,0 0 1 0 0,0 0 0 0 0,0 0-1 0 0,0 0 1 0 0,0-1 0 0 0,1 1-1 0 0,2 1 1 0 0,-2-2-43 0 0,-1-1 0 0 0,1 0-1 0 0,0 0 1 0 0,0 0 0 0 0,-1 0 0 0 0,1-1-1 0 0,0 0 1 0 0,0 1 0 0 0,1-1-1 0 0,-1-1 1 0 0,0 1 0 0 0,0-1 0 0 0,0 1-1 0 0,1-1 1 0 0,-1-1 0 0 0,0 1 0 0 0,0 0-1 0 0,2-2 44 0 0,-1 2-471 0 0,0-2-1 0 0,-1 1 1 0 0,1 0-1 0 0,-1-1 0 0 0,1 0 1 0 0,-1 0-1 0 0,0 0 1 0 0,0-1-1 0 0,0 0 0 0 0,0 1 1 0 0,0-1-1 0 0,0-1 1 0 0,-1 1-1 0 0,1-1 472 0 0,8-9-2129 0 0</inkml:trace>
  <inkml:trace contextRef="#ctx0" brushRef="#br0" timeOffset="-202808.595">309 1605 12384 0 0,'0'0'64'0'0,"-1"0"0"0"0,1-1 1 0 0,-1 1-1 0 0,0 0 1 0 0,1 0-1 0 0,-1-1 0 0 0,0 1 1 0 0,1 0-1 0 0,-1 0 0 0 0,0 0 1 0 0,0 0-1 0 0,1 0 1 0 0,-1 0-1 0 0,0 0 0 0 0,1 0 1 0 0,-1 0-1 0 0,0 0 1 0 0,0 0-1 0 0,1 0 0 0 0,-1 1 1 0 0,0-1-1 0 0,1 0 0 0 0,-1 1 1 0 0,1-1-1 0 0,-1 0 1 0 0,0 1-1 0 0,1-1 0 0 0,-1 1 1 0 0,1-1-1 0 0,-1 1 1 0 0,1-1-1 0 0,-1 1 0 0 0,1-1 1 0 0,-1 1-1 0 0,1-1 0 0 0,0 1 1 0 0,-1 0-65 0 0,0 2 293 0 0,0 1 0 0 0,0-1 0 0 0,1 1 0 0 0,-1-1 0 0 0,1 1 0 0 0,0 0 0 0 0,0 1-293 0 0,-1 15 369 0 0,-2-4-88 0 0,1-5-88 0 0,0 0 0 0 0,1 1-1 0 0,0 6-192 0 0,1-15 20 0 0,0 0 0 0 0,0 0 0 0 0,1 0 0 0 0,-1 0 0 0 0,1 0-1 0 0,-1 0 1 0 0,1 0 0 0 0,0 0 0 0 0,0 0 0 0 0,1 0 0 0 0,-1-1 0 0 0,1 1 0 0 0,-1 0 0 0 0,1-1-1 0 0,2 3-19 0 0,4 2 0 0 0,1-6 0 0 0,-7-1-6 0 0,1 0 1 0 0,-1 0-1 0 0,1-1 0 0 0,-1 1 0 0 0,0-1 0 0 0,0 1 0 0 0,1-1 0 0 0,-1 0 0 0 0,0 0 0 0 0,0 0 0 0 0,0 0 0 0 0,0-1 0 0 0,0 1 0 0 0,0 0 0 0 0,0-1 0 0 0,0 0 0 0 0,0 1 0 0 0,-1-1 0 0 0,2-2 6 0 0,1 0-13 0 0,0 1 0 0 0,0-1 1 0 0,0 1-1 0 0,0 0 0 0 0,0 0 0 0 0,1 0 0 0 0,0 0 0 0 0,0 1 13 0 0,1 0 0 0 0,-5 1 2 0 0,0 1 0 0 0,0 0-1 0 0,0 0 1 0 0,0 0 0 0 0,0 0-1 0 0,0 0 1 0 0,0 0-1 0 0,0 0 1 0 0,0 0 0 0 0,0 0-1 0 0,-1 0 1 0 0,1 0 0 0 0,0 0-1 0 0,0 1 1 0 0,0-1-1 0 0,0 0 1 0 0,0 1 0 0 0,0-1-1 0 0,-1 1 1 0 0,1-1 0 0 0,0 1-1 0 0,0-1 1 0 0,0 1-1 0 0,-1 0 1 0 0,1-1 0 0 0,0 1-1 0 0,-1 0 1 0 0,1 0-2 0 0,1 2 57 0 0,3 1 14 0 0,0 1-1 0 0,-1 0 1 0 0,0 1 0 0 0,0-1-1 0 0,0 1 1 0 0,-1 0 0 0 0,0 0-1 0 0,0 0 1 0 0,0 0 0 0 0,-1 0-1 0 0,0 1-70 0 0,0-1 87 0 0,0 0-1 0 0,0 0 0 0 0,1 0 1 0 0,0 0-1 0 0,0-1 0 0 0,1 1 1 0 0,-1-1-1 0 0,1 0 0 0 0,0 0 1 0 0,0 0-1 0 0,1-1 0 0 0,2 3-86 0 0,-6-6 33 0 0,0 0-1 0 0,0-1 0 0 0,0 1 0 0 0,0-1 1 0 0,1 1-1 0 0,-1-1 0 0 0,0 1 0 0 0,0-1 1 0 0,0 1-1 0 0,1-1 0 0 0,-1 0 0 0 0,0 0 1 0 0,0 0-1 0 0,1 0 0 0 0,-1 0 0 0 0,0 0 1 0 0,1 0-1 0 0,-1 0 0 0 0,0 0 0 0 0,0-1 0 0 0,2 1-32 0 0,-1-1 59 0 0,1 0 0 0 0,-1-1 0 0 0,0 1-1 0 0,1 0 1 0 0,-1-1 0 0 0,0 0 0 0 0,0 1-1 0 0,0-1 1 0 0,0 0 0 0 0,1-1-59 0 0,1-3 120 0 0,1 0 1 0 0,-1 0-1 0 0,0 0 1 0 0,0-1-1 0 0,0 0 1 0 0,-1 0-1 0 0,0-1-120 0 0,0-2-10 0 0,-1-1 0 0 0,0 0-1 0 0,0 1 1 0 0,-1-1-1 0 0,-1 0 1 0 0,0 0-1 0 0,0-3 11 0 0,-1-4-623 0 0,0 13-266 0 0,0 4-5161 0 0,1 1 6036 0 0,0 0-2320 0 0</inkml:trace>
  <inkml:trace contextRef="#ctx0" brushRef="#br0" timeOffset="-202501.541">725 1769 4608 0 0,'88'0'9409'0'0,"1"0"-5421"0"0,-70 1-3714 0 0,1 1 1 0 0,7 2-275 0 0,-19-2 29 0 0,17 0-426 0 0,-15-1-4509 0 0,-4-1-798 0 0</inkml:trace>
  <inkml:trace contextRef="#ctx0" brushRef="#br0" timeOffset="-202161.709">1083 1633 12352 0 0,'0'0'281'0'0,"0"0"40"0"0,0 0 21 0 0,3 15 66 0 0,0-7-39 0 0,0 0 0 0 0,-1 1 0 0 0,-1-1 0 0 0,2 8-369 0 0,-3-9 298 0 0,1 0-1 0 0,1 0 0 0 0,-1 1 1 0 0,1-1-1 0 0,0-1 1 0 0,1 1-1 0 0,2 5-297 0 0,0 4 245 0 0,-5-15-227 0 0,0 0-1 0 0,1 0 1 0 0,-1 1-1 0 0,0-1 1 0 0,1 0-1 0 0,-1 0 1 0 0,0 0-1 0 0,1 0 1 0 0,-1 0-1 0 0,1 0 1 0 0,0 0-1 0 0,-1 0 1 0 0,1 0-1 0 0,0 0 1 0 0,0 0-1 0 0,0 0 0 0 0,-1 0 1 0 0,1-1-1 0 0,1 1-17 0 0,0 1 8 0 0,0 0-1 0 0,0-1 0 0 0,1 1 0 0 0,-1-1 0 0 0,1 0 0 0 0,-1 0 1 0 0,1 0-1 0 0,-1 0 0 0 0,1 0 0 0 0,0-1 0 0 0,0 1 0 0 0,-1-1 1 0 0,1 0-1 0 0,0 0 0 0 0,-1 0 0 0 0,1 0 0 0 0,3 0-7 0 0,-2-2-1 0 0,0 1 0 0 0,1 0 0 0 0,-1-1 0 0 0,0 0 0 0 0,0 0 0 0 0,0 0 0 0 0,0-1 0 0 0,0 1 0 0 0,-1-1 0 0 0,3-2 1 0 0,9-9 91 0 0,0 0-1 0 0,5-8-90 0 0,8-8-83 0 0,-28 29 4 0 0,0 1 12 0 0,2 0 14 0 0,-2 0 53 0 0,1 0 0 0 0,-1 0 0 0 0,0 0 0 0 0,1 0 0 0 0,-1 0 0 0 0,1 0 0 0 0,-1 0 0 0 0,1 0 0 0 0,-1 1 0 0 0,0-1 0 0 0,1 0 0 0 0,-1 0 0 0 0,1 0 0 0 0,-1 0 0 0 0,0 1 0 0 0,1-1 0 0 0,-1 0 0 0 0,1 0 0 0 0,-1 1 0 0 0,0-1 0 0 0,0 0 0 0 0,1 1 0 0 0,-1-1 0 0 0,0 0 0 0 0,1 1 0 0 0,-1-1 0 0 0,0 1 0 0 0,0-1 0 0 0,0 0 0 0 0,1 1 0 0 0,-1-1 0 0 0,0 1 0 0 0,0 0 5 0 0,4 5 77 0 0,-1 0 0 0 0,0 0 0 0 0,0 1 0 0 0,0-1 0 0 0,-1 1 0 0 0,0 0 0 0 0,0 0 0 0 0,-1-1 0 0 0,0 1 0 0 0,0 4-82 0 0,5 21 242 0 0,-4-27-212 0 0,9 34 131 0 0,-10-36-143 0 0,1-1 0 0 0,-1 1-1 0 0,0-1 1 0 0,1 1-1 0 0,-1-1 1 0 0,1 0 0 0 0,0 1-1 0 0,0-1 1 0 0,0 0-1 0 0,0 0 1 0 0,0 0-1 0 0,2 1-17 0 0,6 5 294 0 0,-9-7-261 0 0,0 0 0 0 0,0 0 1 0 0,0 0-1 0 0,0 0 0 0 0,0 0 1 0 0,0 0-1 0 0,0-1 0 0 0,0 1 0 0 0,1 0 1 0 0,-1-1-1 0 0,0 1 0 0 0,0-1 0 0 0,0 1 1 0 0,1-1-1 0 0,-1 0 0 0 0,0 0 1 0 0,1 1-1 0 0,-1-1 0 0 0,0 0 0 0 0,1 0 1 0 0,-1 0-1 0 0,0 0 0 0 0,0 0 1 0 0,1-1-1 0 0,-1 1 0 0 0,0 0 0 0 0,1-1-33 0 0,4-1 91 0 0,0-1-1 0 0,0 0 1 0 0,0-1-1 0 0,0 0 1 0 0,-1 1-1 0 0,1-2 1 0 0,-1 1-1 0 0,0-1 1 0 0,0 0-91 0 0,5-5 187 0 0,0 0 0 0 0,-1-1 0 0 0,6-10-187 0 0,-3 2-129 0 0,0-1-1 0 0,-1 0 1 0 0,-1-1-1 0 0,-1 0 0 0 0,0-2 130 0 0,9-24-1800 0 0,-11 38 1101 0 0,-7 9 528 0 0,1 0 1 0 0,-1-1-1 0 0,1 1 0 0 0,-1-1 0 0 0,1 0 0 0 0,-1 1 1 0 0,1-1-1 0 0,-1 1 0 0 0,0-1 0 0 0,1 0 0 0 0,-1 1 1 0 0,0-1-1 0 0,0 0 0 0 0,1 1 0 0 0,-1-1 171 0 0,0 1-4068 0 0,0 0-1162 0 0</inkml:trace>
  <inkml:trace contextRef="#ctx0" brushRef="#br0" timeOffset="-201827.488">1710 1745 10680 0 0,'0'0'489'0'0,"0"0"-8"0"0,9 10-291 0 0,-7-6 71 0 0,0-1 0 0 0,0 1 0 0 0,0 0 0 0 0,-1-1 0 0 0,1 1 0 0 0,-1 0 0 0 0,0 0 0 0 0,0 0 0 0 0,0 0 0 0 0,-1 0 0 0 0,0 0 0 0 0,1 0 0 0 0,-2 0 0 0 0,1 0 0 0 0,0 2-261 0 0,1 27 570 0 0,0-27-539 0 0,0 0 1 0 0,0 1-1 0 0,1-2 0 0 0,0 1 1 0 0,0 0-1 0 0,1 0 0 0 0,2 5-31 0 0,-4-10 29 0 0,0 1-1 0 0,0-1 0 0 0,0 0 0 0 0,0 0 0 0 0,0 1 1 0 0,0-1-1 0 0,0 0 0 0 0,0 0 0 0 0,1 0 1 0 0,-1 0-1 0 0,0 0 0 0 0,1-1 0 0 0,-1 1 0 0 0,1 0 1 0 0,-1 0-1 0 0,1-1 0 0 0,-1 1 0 0 0,1-1 1 0 0,-1 0-1 0 0,1 1 0 0 0,-1-1 0 0 0,1 0 0 0 0,0 0 1 0 0,-1 0-1 0 0,1 0 0 0 0,-1 0 0 0 0,1 0 1 0 0,0-1-1 0 0,-1 1 0 0 0,1 0 0 0 0,-1-1 0 0 0,1 0-28 0 0,3 0 92 0 0,0 0-1 0 0,-1-1 1 0 0,1 0-1 0 0,0 0 1 0 0,-1-1-1 0 0,1 1 1 0 0,-1-1-1 0 0,0 0 1 0 0,0 0-1 0 0,0 0 1 0 0,0-1-1 0 0,-1 1 1 0 0,1-1-1 0 0,-1 0 1 0 0,0 0-1 0 0,2-4-91 0 0,-1 1 121 0 0,0 0-1 0 0,-1 0 0 0 0,0 0 0 0 0,0 0 0 0 0,-1-1 1 0 0,0 1-1 0 0,0-1 0 0 0,0 0-120 0 0,-2 5 20 0 0,0 0-1 0 0,0 0 1 0 0,1 0 0 0 0,-2 0-1 0 0,1 0 1 0 0,0 1-1 0 0,0-1 1 0 0,-1 0 0 0 0,0 0-1 0 0,0 0 1 0 0,1 1 0 0 0,-2-1-1 0 0,1 0 1 0 0,0 1 0 0 0,0-1-1 0 0,-1 1 1 0 0,1-1 0 0 0,-1 1-1 0 0,0 0 1 0 0,0 0-1 0 0,0 0 1 0 0,0 0 0 0 0,-2-2-20 0 0,1 2 8 0 0,0 1 0 0 0,0-1 0 0 0,0 1 0 0 0,0-1 0 0 0,0 1 0 0 0,0 0 0 0 0,0 0 0 0 0,0 1 0 0 0,0-1 0 0 0,-1 1 0 0 0,1-1 0 0 0,0 1 1 0 0,-1 0-1 0 0,1 0 0 0 0,0 1 0 0 0,0-1 0 0 0,-1 1 0 0 0,-1 0-8 0 0,-4 1-430 0 0,0 1 1 0 0,0 0-1 0 0,0 0 1 0 0,1 1-1 0 0,-1 0 1 0 0,0 1 429 0 0,2 0-4437 0 0,1 0-1363 0 0</inkml:trace>
  <inkml:trace contextRef="#ctx0" brushRef="#br0" timeOffset="-189922.25">13747 358 10592 0 0,'0'0'818'0'0,"2"-1"-532"0"0,12 0 894 0 0,-1-1 0 0 0,1 2 0 0 0,0 0 0 0 0,-1 1 0 0 0,1 0 0 0 0,0 1 0 0 0,5 1-1180 0 0,15 2-478 0 0,8 0 922 0 0,0-1-1 0 0,1-3 1 0 0,-1-1 0 0 0,6-2-444 0 0,-45 1-818 0 0,1 0 1 0 0,-1 0-1 0 0,0 0 1 0 0,0 0-1 0 0,1 0 0 0 0,1-2 819 0 0,5-2-6141 0 0</inkml:trace>
  <inkml:trace contextRef="#ctx0" brushRef="#br0" timeOffset="-189921.25">13991 161 11520 0 0,'0'-1'50'0'0,"0"1"1"0"0,1 0-1 0 0,-1 0 1 0 0,0 0-1 0 0,1 0 1 0 0,-1 0 0 0 0,0 0-1 0 0,1-1 1 0 0,-1 1-1 0 0,0 0 1 0 0,1 0-1 0 0,-1 0 1 0 0,0 0 0 0 0,1 0-1 0 0,-1 0 1 0 0,0 0-1 0 0,1 0 1 0 0,-1 1-1 0 0,0-1 1 0 0,1 0 0 0 0,-1 0-1 0 0,0 0 1 0 0,1 0-1 0 0,-1 0 1 0 0,0 0-1 0 0,1 1 1 0 0,-1-1 0 0 0,0 0-1 0 0,0 0 1 0 0,1 1-1 0 0,-1-1 1 0 0,0 0-1 0 0,0 0 1 0 0,0 1-1 0 0,1-1 1 0 0,-1 0 0 0 0,0 0-1 0 0,0 1 1 0 0,0-1-1 0 0,0 0 1 0 0,1 1-1 0 0,-1-1 1 0 0,0 0 0 0 0,0 1-1 0 0,0-1 1 0 0,0 0-1 0 0,0 1 1 0 0,0-1-1 0 0,0 0 1 0 0,0 1 0 0 0,0-1-1 0 0,0 0 1 0 0,0 1-1 0 0,0-1 1 0 0,0 0-1 0 0,0 1 1 0 0,-1-1 0 0 0,1 0-1 0 0,0 1-50 0 0,1 11 1466 0 0,1-3-457 0 0,-1-7-882 0 0,-1 0 0 0 0,1 0 0 0 0,-1 0 0 0 0,0 0 1 0 0,1 1-1 0 0,-1-1 0 0 0,0 0 0 0 0,0 0 1 0 0,-1 0-1 0 0,1 0 0 0 0,0 0 0 0 0,-1 0 0 0 0,1 1-127 0 0,-2 5 523 0 0,0 0 1 0 0,1 0-1 0 0,0 8-523 0 0,-2 16 1084 0 0,2-25-1035 0 0,0-1 0 0 0,0 1 1 0 0,1 0-1 0 0,0 0 0 0 0,1 3-49 0 0,0 21 20 0 0,-2-8-12 0 0,1 0 0 0 0,3 21-8 0 0,-1-17 118 0 0,-1-21-81 0 0,0 0 1 0 0,1 0 0 0 0,0 0 0 0 0,0 1-1 0 0,0 0-37 0 0,7 20-234 0 0,-9-26 216 0 0,1 0-1 0 0,-1 0 0 0 0,0 0 0 0 0,1-1 0 0 0,-1 1 1 0 0,1 0-1 0 0,-1-1 0 0 0,1 1 0 0 0,-1 0 0 0 0,1-1 1 0 0,0 1-1 0 0,-1-1 0 0 0,1 1 0 0 0,0-1 0 0 0,-1 1 1 0 0,1-1-1 0 0,0 1 0 0 0,-1-1 0 0 0,1 0 0 0 0,0 1 1 0 0,0-1-1 0 0,0 0 0 0 0,-1 0 0 0 0,1 0 0 0 0,0 0 1 0 0,0 1-1 0 0,0-1 0 0 0,0 0 0 0 0,0 0 19 0 0,1 0-298 0 0,1 0 1 0 0,-1-1-1 0 0,0 1 0 0 0,1 0 1 0 0,-1 0-1 0 0,0-1 0 0 0,0 0 0 0 0,0 1 1 0 0,1-1-1 0 0,0-1 298 0 0,9-6-2629 0 0</inkml:trace>
  <inkml:trace contextRef="#ctx0" brushRef="#br0" timeOffset="-189616.096">14433 113 13824 0 0,'3'-1'85'0'0,"-1"-1"1"0"0,0 1 0 0 0,0 0 0 0 0,0 0 0 0 0,1 0 0 0 0,-1 0 0 0 0,1 0 0 0 0,-1 1-1 0 0,0-1 1 0 0,1 1 0 0 0,-1-1 0 0 0,1 1 0 0 0,0 0 0 0 0,-1 0 0 0 0,1 0 0 0 0,-1 0 0 0 0,2 1-86 0 0,0 0 170 0 0,0 0 0 0 0,0 0 0 0 0,0 0 0 0 0,-1 1 0 0 0,1 0 0 0 0,-1 0 0 0 0,1 0 0 0 0,-1 0 0 0 0,0 1 0 0 0,2 1-170 0 0,7 7 558 0 0,0 1 1 0 0,-2 0-1 0 0,1 1 0 0 0,-2 0 0 0 0,1 2-558 0 0,2 3 378 0 0,-1 0 0 0 0,-2 1-1 0 0,1 1 1 0 0,-2-1-1 0 0,6 21-377 0 0,-5-4 381 0 0,0 1 0 0 0,2 36-381 0 0,-10-71 30 0 0,-1 0 1 0 0,0-1 0 0 0,0 1 0 0 0,0 0-1 0 0,0 0 1 0 0,0-1 0 0 0,0 1 0 0 0,0 0 0 0 0,-1 0-1 0 0,1-1 1 0 0,-1 1 0 0 0,1 0 0 0 0,-1-1-1 0 0,0 1 1 0 0,1 0 0 0 0,-1-1 0 0 0,0 1-1 0 0,0-1 1 0 0,0 1 0 0 0,0-1 0 0 0,0 0 0 0 0,-1 1-1 0 0,1-1 1 0 0,0 0 0 0 0,-1 0 0 0 0,1 0-1 0 0,-1 0 1 0 0,1 0 0 0 0,-1 0 0 0 0,1 0-1 0 0,-1 0 1 0 0,0-1 0 0 0,1 1 0 0 0,-1-1-1 0 0,0 1 1 0 0,1-1 0 0 0,-1 0 0 0 0,0 1 0 0 0,0-1-1 0 0,0 0 1 0 0,1 0 0 0 0,-1 0 0 0 0,0-1-1 0 0,0 1 1 0 0,1 0 0 0 0,-1-1 0 0 0,0 1-1 0 0,0-1 1 0 0,1 1 0 0 0,-1-1 0 0 0,1 0 0 0 0,-1 0-1 0 0,1 0-30 0 0,-4-1 43 0 0,2 0 0 0 0,-1 0 0 0 0,0-1 0 0 0,0 0 0 0 0,1 0 0 0 0,-1 0 1 0 0,1 0-1 0 0,0 0 0 0 0,0-1 0 0 0,0 0 0 0 0,1 1 0 0 0,-1-1 0 0 0,1 0 0 0 0,0 0 0 0 0,0 0 0 0 0,0 0 0 0 0,1-1 0 0 0,-2-3-43 0 0,2 2 49 0 0,0-1-1 0 0,0 0 1 0 0,0 1 0 0 0,1-1 0 0 0,0 0 0 0 0,0 0-1 0 0,1 1 1 0 0,0-1 0 0 0,0 0 0 0 0,0 1-1 0 0,1-1 1 0 0,1-3-49 0 0,1-3 24 0 0,1 0 0 0 0,0 0 0 0 0,1 0 0 0 0,1 0 0 0 0,0 1 0 0 0,7-9-24 0 0,21-21-166 0 0,2 2 0 0 0,2 1 0 0 0,2 3 0 0 0,12-8 166 0 0,-35 28-232 0 0,-14 12-43 0 0,0 0 1 0 0,0 0 0 0 0,1 1-1 0 0,-1-1 1 0 0,1 1 0 0 0,0 0-1 0 0,0 1 1 0 0,0-1-1 0 0,0 1 1 0 0,0 0 0 0 0,1 0 274 0 0,13-4-5407 0 0,-1-2-1591 0 0</inkml:trace>
  <inkml:trace contextRef="#ctx0" brushRef="#br0" timeOffset="-189213.978">15105 263 17247 0 0,'7'-6'396'0'0,"-5"4"52"0"0,38-6 670 0 0,-26 5-648 0 0,-3 1 32 0 0,0 0 1 0 0,0 1-1 0 0,1 1 1 0 0,2 0-503 0 0,-10 0 105 0 0,0 0 1 0 0,-1 1-1 0 0,1-1 1 0 0,0 1-1 0 0,-1 0 1 0 0,1 1-1 0 0,-1-1 1 0 0,0 0-1 0 0,1 1 1 0 0,-1 0-1 0 0,0 0 1 0 0,0 0-1 0 0,0 0 1 0 0,0 0-1 0 0,0 1-105 0 0,-2-2 8 0 0,0 0 0 0 0,0 0 0 0 0,0 1 0 0 0,-1-1 0 0 0,1 0 0 0 0,-1 1 0 0 0,1-1 0 0 0,0 0 0 0 0,-1 1 0 0 0,0-1 0 0 0,1 1 0 0 0,-1-1 0 0 0,0 1 0 0 0,0-1 0 0 0,0 0 0 0 0,0 1 0 0 0,0-1 0 0 0,0 1 0 0 0,0-1 0 0 0,-1 1 0 0 0,1-1 0 0 0,-1 2-8 0 0,-11 30 80 0 0,4-19-76 0 0,0 0-1 0 0,-1 0 1 0 0,-1-1-1 0 0,0 0 1 0 0,-1 0-1 0 0,-1 0-3 0 0,0-1 4 0 0,1 2 0 0 0,0-1 0 0 0,0 2-1 0 0,2-1 1 0 0,-2 5-4 0 0,10-18 0 0 0,0 1 0 0 0,0-1 0 0 0,1 1 0 0 0,-1-1 0 0 0,0 1 0 0 0,1-1 0 0 0,-1 1 0 0 0,1 0 0 0 0,0-1 0 0 0,-1 1 0 0 0,1-1 0 0 0,0 1 0 0 0,0 0 0 0 0,0-1 0 0 0,0 1 0 0 0,1 0 0 0 0,-1-1 0 0 0,0 1 0 0 0,1-1 0 0 0,-1 1 0 0 0,1 0 0 0 0,-1-1 0 0 0,1 1 0 0 0,0-1 0 0 0,-1 1 0 0 0,1-1 0 0 0,0 0 0 0 0,1 1 0 0 0,0 0 0 0 0,0 0 0 0 0,0-1 0 0 0,0 1 0 0 0,1-1 0 0 0,-1 0 0 0 0,0 0 0 0 0,1 0 0 0 0,-1 0 0 0 0,1 0 0 0 0,-1 0 0 0 0,1 0 0 0 0,0-1 0 0 0,-1 0 0 0 0,1 1 0 0 0,0-1 0 0 0,-1 0 0 0 0,2 0 0 0 0,29-1 290 0 0,1-2 0 0 0,1-1-290 0 0,106-16-1682 0 0,-119 14-581 0 0,0 1-5147 0 0</inkml:trace>
  <inkml:trace contextRef="#ctx0" brushRef="#br0" timeOffset="-190550.64">12824 169 5064 0 0,'0'0'389'0'0,"0"0"214"0"0,0 0 1822 0 0,0 0 1895 0 0,3 6-1980 0 0,20 20 2117 0 0,1 0-4640 0 0,-13-9 138 0 0,2 1 222 0 0,-1 1 0 0 0,0 0 0 0 0,-2 1 0 0 0,0 0 0 0 0,-1 1-1 0 0,1 6-176 0 0,0 2 273 0 0,-6-17-123 0 0,-1-1 1 0 0,0 1-1 0 0,2 8-150 0 0,-4-13 52 0 0,1 1 0 0 0,0-1 0 0 0,1-1 0 0 0,0 1 1 0 0,2 4-53 0 0,5 14 55 0 0,-9-23-56 0 0,-1-1 0 0 0,0 1 0 0 0,1 0 0 0 0,-1-1 0 0 0,0 1 0 0 0,0 0 0 0 0,0-1 0 0 0,0 1 0 0 0,-1 0 0 0 0,1-1 0 0 0,0 1 0 0 0,-1 1 1 0 0,0-1 17 0 0,1-1 0 0 0,-1 1 1 0 0,1 0-1 0 0,0-1 0 0 0,0 1 0 0 0,0 0 1 0 0,0-1-1 0 0,0 1 0 0 0,0 0 0 0 0,0 0-17 0 0,0-1 18 0 0,1-1 0 0 0,-1 1-1 0 0,0-1 1 0 0,0 1 0 0 0,0-1-1 0 0,0 1 1 0 0,1-1-1 0 0,-1 1 1 0 0,0 0 0 0 0,0-1-1 0 0,0 1 1 0 0,0-1 0 0 0,0 1-1 0 0,0-1 1 0 0,0 1 0 0 0,-1-1-1 0 0,1 1 1 0 0,0-1 0 0 0,0 1-1 0 0,0-1 1 0 0,-1 1-1 0 0,1-1 1 0 0,0 1 0 0 0,0-1-1 0 0,-1 1 1 0 0,1-1 0 0 0,0 1-1 0 0,-1-1 1 0 0,1 0 0 0 0,0 1-1 0 0,-1-1 1 0 0,1 1 0 0 0,-1-1-1 0 0,1 0 1 0 0,-1 0-1 0 0,1 1 1 0 0,-1-1 0 0 0,1 0-1 0 0,-1 0 1 0 0,1 1 0 0 0,-1-1-1 0 0,1 0 1 0 0,-1 0 0 0 0,1 0-1 0 0,-1 0 1 0 0,1 0 0 0 0,-1 0-1 0 0,0 0 1 0 0,1 0-1 0 0,-1 0 1 0 0,1 0 0 0 0,-1 0-1 0 0,1 0 1 0 0,-1-1 0 0 0,1 1-1 0 0,-1 0-17 0 0,-3-1 114 0 0,1 0-1 0 0,0 0 1 0 0,-1 0-1 0 0,1 0 1 0 0,0-1-1 0 0,0 1 1 0 0,0-1-1 0 0,-1 0-113 0 0,2-1 40 0 0,-1 1 0 0 0,1-1-1 0 0,0 1 1 0 0,0-1 0 0 0,0 0-1 0 0,0 0 1 0 0,1 0 0 0 0,-1 0-1 0 0,1 0 1 0 0,0 0 0 0 0,0 0-1 0 0,-1-3-39 0 0,-1-5 159 0 0,1 0 0 0 0,0 0-1 0 0,1-3-158 0 0,1 3 9 0 0,0 0-1 0 0,1 0 0 0 0,1 0 0 0 0,0 0 1 0 0,0 1-1 0 0,1-1 0 0 0,2-5-8 0 0,1-4 6 0 0,-1 6-242 0 0,0 0 0 0 0,1 0 0 0 0,1 1 0 0 0,0 0-1 0 0,1 0 1 0 0,0 1 0 0 0,1 0 0 0 0,0 1 0 0 0,1 0 0 0 0,0 0-1 0 0,0 1 1 0 0,2 0 0 0 0,-1 1 0 0 0,1 0 0 0 0,12-7 236 0 0,8 2-6828 0 0,-14 6 695 0 0</inkml:trace>
  <inkml:trace contextRef="#ctx0" brushRef="#br0" timeOffset="-190207.571">13360 346 17423 0 0,'0'2'396'0'0,"-1"8"-15"0"0,0 0 0 0 0,-1 0 0 0 0,0 0 0 0 0,-2 7-381 0 0,-5 19-16 0 0,2-6 47 0 0,5-22 93 0 0,0 0 0 0 0,0 1 1 0 0,1-1-1 0 0,-1 9-124 0 0,1 7 808 0 0,-1-1 0 0 0,-3 16-808 0 0,4-10 652 0 0,2-16-1853 0 0,-2 0-5221 0 0,1-13 178 0 0</inkml:trace>
  <inkml:trace contextRef="#ctx0" brushRef="#br0" timeOffset="-191253.404">11566 294 18975 0 0,'0'-53'2063'0'0,"0"52"-2094"0"0,1-5-39 0 0,0 5 59 0 0,-1 0-1 0 0,1 0 0 0 0,0 0 0 0 0,-1 1 1 0 0,1-1-1 0 0,0 0 0 0 0,0 1 1 0 0,0-1-1 0 0,0 1 0 0 0,0-1 0 0 0,0 1 1 0 0,1-1 11 0 0,-1 1 1 0 0,0-1 0 0 0,0 1 0 0 0,1 0 0 0 0,-1 0 0 0 0,0 0 0 0 0,1-1 0 0 0,-1 1 0 0 0,0 1 0 0 0,1-1 1 0 0,-1 0-1 0 0,0 0 0 0 0,1 0 0 0 0,-1 1 0 0 0,0-1 0 0 0,1 1 0 0 0,-1-1 0 0 0,0 1 0 0 0,0-1 0 0 0,0 1 0 0 0,1 0 0 0 0,-1 0 1 0 0,0 0-2 0 0,24 21 350 0 0,-22-20-294 0 0,8 10 29 0 0,-1 1 0 0 0,0 0 0 0 0,0 0 0 0 0,-1 1 0 0 0,-1 0 0 0 0,5 12-85 0 0,-1 3 127 0 0,0 0 1 0 0,-2 1-1 0 0,-1 2-127 0 0,-4-13 39 0 0,-1 1 1 0 0,-1-1-1 0 0,0 1 0 0 0,-2 0 0 0 0,0 0 0 0 0,-2 14-39 0 0,0-4 59 0 0,1-18-34 0 0,-1 0-1 0 0,0 0 1 0 0,0-1 0 0 0,-2 4-25 0 0,2-12 18 0 0,1 0 1 0 0,-1-1-1 0 0,0 1 1 0 0,0 0 0 0 0,-1-1-1 0 0,1 1 1 0 0,0-1 0 0 0,-1 1-1 0 0,1-1 1 0 0,-1 1 0 0 0,0-1-1 0 0,0 0 1 0 0,0 0 0 0 0,0 0-1 0 0,0 0 1 0 0,-1-1 0 0 0,1 1-1 0 0,0 0 1 0 0,-2 0-19 0 0,3-2 19 0 0,0 0 1 0 0,0 1-1 0 0,0-1 1 0 0,0 0-1 0 0,1 0 1 0 0,-1 0-1 0 0,0 1 1 0 0,0-1-1 0 0,0 0 1 0 0,0 0-1 0 0,0 0 1 0 0,0-1-1 0 0,0 1 1 0 0,0 0-1 0 0,0 0 1 0 0,0 0-1 0 0,0-1 1 0 0,0 1-1 0 0,0-1 1 0 0,0 1-1 0 0,0 0 0 0 0,1-1 1 0 0,-1 0-1 0 0,0 1 1 0 0,0-1-1 0 0,0 1 1 0 0,1-1-1 0 0,-1 0 1 0 0,0 0-1 0 0,1 1 1 0 0,-1-1-1 0 0,1 0 1 0 0,-1 0-1 0 0,1 0 1 0 0,-1 0-1 0 0,1 0-19 0 0,-3-4 106 0 0,1 1 0 0 0,0-1 0 0 0,0 0 0 0 0,0-1 0 0 0,-1-3-106 0 0,1-3 8 0 0,1 0 0 0 0,0 0 0 0 0,1 0 0 0 0,0 0 0 0 0,0 0 0 0 0,2 0 1 0 0,-1 0-1 0 0,2-1-8 0 0,2-27-339 0 0,3-7 607 0 0,1 1-1 0 0,3 0 1 0 0,13-33-268 0 0,-23 73-21 0 0,7-22 34 0 0,1 0 0 0 0,1 1 1 0 0,2 1-1 0 0,0-1 0 0 0,9-9-13 0 0,-21 35 0 0 0,1-4-50 0 0,2 0 0 0 0,-1 0 0 0 0,0 0 0 0 0,1 0 0 0 0,0 1 0 0 0,0-1 0 0 0,1 1 0 0 0,-1 0 0 0 0,1 1 0 0 0,0-1 0 0 0,0 1 0 0 0,4-2 50 0 0,-7 5-438 0 0,0 0-1 0 0,0 1 0 0 0,0 0 1 0 0,0 0-1 0 0,0-1 0 0 0,0 1 1 0 0,0 0-1 0 0,0 1 0 0 0,0-1 1 0 0,0 0-1 0 0,0 0 0 0 0,-1 1 1 0 0,1-1-1 0 0,0 2 439 0 0,4 5-6730 0 0</inkml:trace>
  <inkml:trace contextRef="#ctx0" brushRef="#br0" timeOffset="-190924.347">12113 438 15664 0 0,'0'0'356'0'0,"0"0"49"0"0,0 0 21 0 0,0 0-42 0 0,1 0-250 0 0,3 0-132 0 0,0-1 0 0 0,0 1 0 0 0,-1-1 1 0 0,1 0-1 0 0,0-1 0 0 0,0 1 0 0 0,2-2-2 0 0,22-7-1 0 0,-20 8 274 0 0,0-1 0 0 0,0 0 0 0 0,-1 0 0 0 0,5-3-273 0 0,-5 3 303 0 0,0 0-1 0 0,0 0 1 0 0,0 0-1 0 0,0 1 0 0 0,4-1-302 0 0,12-3 266 0 0,-18 5-241 0 0,0-1 1 0 0,0 1-1 0 0,0 0 1 0 0,1 0-1 0 0,-1 0 1 0 0,0 1-1 0 0,4 0-25 0 0,-7 0-146 0 0,-2 0-86 0 0,2 9-395 0 0,-2-6 374 0 0,0 0 0 0 0,-1 0-1 0 0,1 0 1 0 0,-1 1 0 0 0,0-1 0 0 0,0 0-1 0 0,0 0 1 0 0,0 0 0 0 0,0 0 0 0 0,0 0-1 0 0,-1 0 1 0 0,0-1 0 0 0,1 1 0 0 0,-1 0-1 0 0,0-1 1 0 0,0 1 0 0 0,-1-1 0 0 0,1 0-1 0 0,0 0 1 0 0,-3 2 253 0 0,-8 6-1369 0 0,-1 0 0 0 0,0-1 0 0 0,-8 4 1369 0 0,14-8-545 0 0,-84 50-706 0 0,35-16 4830 0 0,56-38-3217 0 0,-1 0 1 0 0,1 1-1 0 0,0-1 1 0 0,0 0-1 0 0,0 1 0 0 0,0-1 1 0 0,0 0-1 0 0,0 1 1 0 0,0 1-363 0 0,-1 1 283 0 0,3-2-137 0 0,1-1 0 0 0,-1 1 0 0 0,1-1 0 0 0,0 0 0 0 0,-1 0 0 0 0,1 0 0 0 0,0 0 0 0 0,0 0-146 0 0,3 1 202 0 0,0 0-1 0 0,-1-1 0 0 0,1 1 1 0 0,0-1-1 0 0,0 0 0 0 0,0-1 1 0 0,0 1-1 0 0,0-1 0 0 0,2 0-201 0 0,47-5 575 0 0,-40 4-481 0 0,49-8-6 0 0,-1-3 0 0 0,16-6-88 0 0,-31 2-121 0 0,-21 5-2370 0 0,0-1-1 0 0,-2-1 1 0 0,4-3 2491 0 0,8-7-2772 0 0</inkml:trace>
  <inkml:trace contextRef="#ctx0" brushRef="#br0" timeOffset="-187210.676">12349 1447 13824 0 0,'10'-2'276'0'0,"1"0"1"0"0,-1 0 0 0 0,1 1 0 0 0,0 0 0 0 0,-1 1 0 0 0,1 0-1 0 0,9 1-276 0 0,13 1 894 0 0,-18-2-273 0 0,0 0 0 0 0,0 1 0 0 0,1 2-621 0 0,-12-3 60 0 0,0 1 0 0 0,0 0 0 0 0,0 0 0 0 0,0 1 0 0 0,0-1 0 0 0,0 1 0 0 0,-1 0 0 0 0,1 0 0 0 0,0 0 0 0 0,-1 0 0 0 0,0 1 0 0 0,3 1-60 0 0,-5-2-149 0 0,-1-1 0 0 0,0 0 0 0 0,1 0 0 0 0,-1 0 0 0 0,0 0 0 0 0,0 0 0 0 0,1 0 0 0 0,-1 1 0 0 0,0-1 0 0 0,0 0 0 0 0,0 0 0 0 0,-1 0 0 0 0,1 0 0 0 0,0 1 0 0 0,0-1 0 0 0,-1 0 149 0 0,-2 7-6110 0 0</inkml:trace>
  <inkml:trace contextRef="#ctx0" brushRef="#br0" timeOffset="-186907.743">12265 1611 13824 0 0,'1'0'629'0'0,"16"4"-424"0"0,-1-1 0 0 0,1-1 1 0 0,0-1-1 0 0,0-1 0 0 0,2 0-205 0 0,88-8 1431 0 0,-18 0-358 0 0,-9 4-909 0 0,-45 2-5150 0 0,-17 0-671 0 0</inkml:trace>
  <inkml:trace contextRef="#ctx0" brushRef="#br0" timeOffset="-186137.107">13011 1259 11976 0 0,'0'0'266'0'0,"0"0"44"0"0,6-2 314 0 0,-5 1-582 0 0,1 0 1 0 0,0 1-1 0 0,0 0 1 0 0,0-1 0 0 0,0 1-1 0 0,-1 0 1 0 0,1 0-1 0 0,0 0 1 0 0,0 0 0 0 0,0 0-1 0 0,0 1 1 0 0,-1-1-1 0 0,2 1-42 0 0,1 0 252 0 0,0 0 15 0 0,1 0 1 0 0,0 0-1 0 0,-1 1 1 0 0,1 0-1 0 0,-1 0 0 0 0,1 0 1 0 0,-1 1-1 0 0,0-1 0 0 0,0 1 1 0 0,0 0-1 0 0,1 1-267 0 0,12 9 228 0 0,-8-6 32 0 0,-1 0-1 0 0,0 1 1 0 0,-1 0-1 0 0,0 0 1 0 0,0 1-1 0 0,3 5-259 0 0,8 10 551 0 0,3 2-208 0 0,-2 1 1 0 0,-1 1-1 0 0,7 16-343 0 0,-17-29 169 0 0,-1 1 0 0 0,0 0 0 0 0,-2 0 0 0 0,1 0 0 0 0,-2 1 0 0 0,0 0 0 0 0,0 11-169 0 0,-3-18-1 0 0,-1-1-1 0 0,0 1 1 0 0,0 0-1 0 0,-2 7 2 0 0,1-12 8 0 0,0 0 0 0 0,0-1 0 0 0,0 1-1 0 0,-1 0 1 0 0,1-1 0 0 0,-1 0 0 0 0,0 1 0 0 0,-1-1 0 0 0,1 0-1 0 0,-2 2-7 0 0,3-5 60 0 0,0 0-1 0 0,0 0 1 0 0,0 0-1 0 0,0 0 1 0 0,-1 0-1 0 0,1-1 1 0 0,0 1 0 0 0,0 0-1 0 0,0-1 1 0 0,-1 1-1 0 0,1-1 1 0 0,0 1-1 0 0,-1-1 1 0 0,1 0-1 0 0,0 0 1 0 0,-1 1-1 0 0,1-1 1 0 0,0 0-1 0 0,-1 0 1 0 0,1 0-1 0 0,0-1 1 0 0,-1 1-1 0 0,1 0 1 0 0,0 0-1 0 0,-1-1 1 0 0,1 1-1 0 0,0-1 1 0 0,-1 1-1 0 0,1-1 1 0 0,0 1 0 0 0,0-1-1 0 0,-1-1-59 0 0,-4-1 12 0 0,1 0 0 0 0,0 0 0 0 0,0-1 0 0 0,0 0-1 0 0,1 0 1 0 0,-3-3-12 0 0,4 3 3 0 0,0 0 0 0 0,0 0-1 0 0,0 0 1 0 0,0-1 0 0 0,1 0-1 0 0,0 1 1 0 0,0-1 0 0 0,0 0 0 0 0,0 0-1 0 0,1 0 1 0 0,0 0 0 0 0,0-1-1 0 0,0 1 1 0 0,1 0 0 0 0,0-2-3 0 0,0-8 350 0 0,0 0 0 0 0,1 1-1 0 0,1-1 1 0 0,3-11-350 0 0,0 6-15 0 0,1 0 0 0 0,1 0 0 0 0,0 1 0 0 0,4-5 15 0 0,14-25-569 0 0,2 1 569 0 0,-26 45-26 0 0,6-8-242 0 0,-1 0-1 0 0,2 0 1 0 0,-1 1-1 0 0,4-4 269 0 0,-9 12-331 0 0,0 0 0 0 0,0 0 0 0 0,0 0 0 0 0,0 1 0 0 0,0-1 1 0 0,0 0-1 0 0,0 1 0 0 0,0 0 0 0 0,1-1 0 0 0,-1 1 0 0 0,1 0 0 0 0,-1 0 0 0 0,1 0 0 0 0,-1 0 1 0 0,1 1-1 0 0,-1-1 0 0 0,1 1 0 0 0,0 0 0 0 0,-1-1 0 0 0,1 1 0 0 0,0 0 0 0 0,-1 1 1 0 0,3-1 330 0 0,1 3-1932 0 0</inkml:trace>
  <inkml:trace contextRef="#ctx0" brushRef="#br0" timeOffset="-185544.629">13501 1680 8288 0 0,'0'0'638'0'0,"1"2"-414"0"0,32 33 1576 0 0,-29-29-1090 0 0,1 0-1 0 0,1 0 1 0 0,-1-1-1 0 0,1 1 0 0 0,-1-1 1 0 0,2 0-1 0 0,-1-1 1 0 0,0 0-1 0 0,1 0 1 0 0,1 1-710 0 0,-1-2 441 0 0,-6-2-329 0 0,1 0-1 0 0,-1-1 1 0 0,1 1 0 0 0,-1-1-1 0 0,0 1 1 0 0,1-1-1 0 0,0 1 1 0 0,-1-1-1 0 0,1 0 1 0 0,-1 0-1 0 0,1 0 1 0 0,-1 0-1 0 0,1 0 1 0 0,-1 0-1 0 0,2 0-111 0 0,1-1 157 0 0,-3 1-74 0 0,1 0 0 0 0,-1 0 1 0 0,1 0-1 0 0,-1 0 1 0 0,0-1-1 0 0,1 1 0 0 0,-1-1 1 0 0,1 1-1 0 0,-1-1 0 0 0,0 1 1 0 0,1-1-1 0 0,-1 0 1 0 0,0 0-1 0 0,0 1 0 0 0,0-1 1 0 0,0 0-1 0 0,1 0 1 0 0,-1 0-1 0 0,0-1 0 0 0,0 1-83 0 0,6-7 340 0 0,-6 7-304 0 0,1-1 1 0 0,-1 1-1 0 0,0 0 0 0 0,0 0 0 0 0,0-1 1 0 0,0 1-1 0 0,0-1 0 0 0,0 1 0 0 0,-1 0 1 0 0,1-1-1 0 0,0 0 0 0 0,-1 1 1 0 0,1-1-1 0 0,-1 1 0 0 0,0-1 0 0 0,1-1-36 0 0,1-15 227 0 0,-1 14-194 0 0,0-1-1 0 0,0 1 1 0 0,-1 0 0 0 0,0-1-1 0 0,0 1 1 0 0,0 0 0 0 0,-1-1-1 0 0,1-1-32 0 0,-9-39 170 0 0,-7-29-1 0 0,13 57-124 0 0,0 0-1 0 0,2 0 1 0 0,-1-4-45 0 0,0-11-1 0 0,0 10 1 0 0,0 0 0 0 0,2-1 0 0 0,2-10 0 0 0,-3 1 0 0 0,1 25 0 0 0,-1 0 0 0 0,1 0 0 0 0,1 1 0 0 0,-1-1 0 0 0,1-2 0 0 0,2-2-3 0 0,-3 8-8 0 0,0 0 1 0 0,1 0-1 0 0,-1 1 0 0 0,1-1 1 0 0,0 0-1 0 0,0 1 1 0 0,0-1-1 0 0,0 1 0 0 0,0-1 1 0 0,1 1-1 0 0,-1 0 0 0 0,1-1 1 0 0,-1 1-1 0 0,1 0 1 0 0,0 0-1 0 0,0 0 0 0 0,1-1 11 0 0,1 0-6 0 0,0 0 0 0 0,1 0-1 0 0,-1 0 1 0 0,1 1 0 0 0,0-1-1 0 0,0 1 1 0 0,0 0 0 0 0,0 1-1 0 0,0-1 1 0 0,0 1 0 0 0,3 0 6 0 0,13-2-16 0 0,0 1 0 0 0,7 0 16 0 0,-5 1-3 0 0,31-4 3 0 0,20-6 0 0 0,-8-1 67 0 0,87-12 170 0 0,-47 6-237 0 0,15-2 0 0 0,108 1 0 0 0,-46 5 0 0 0,38 1 44 0 0,5 0 0 0 0,25-6-185 0 0,-53 0-110 0 0,-59 2 757 0 0,-95 11-996 0 0,-44 6 64 0 0,0 0-101 0 0,-10 12-2120 0 0,-5-5 961 0 0,-4 1-60 0 0</inkml:trace>
  <inkml:trace contextRef="#ctx0" brushRef="#br0" timeOffset="-185220.13">14267 1376 9672 0 0,'0'0'748'0'0,"0"0"-332"0"0,0 0 437 0 0,0 0 239 0 0,0 0 48 0 0,0 0-43 0 0,0 0-221 0 0,0 0-92 0 0,7 5 716 0 0,-4 1-1127 0 0,0 1-1 0 0,0-1 1 0 0,-1 0-1 0 0,1 1 0 0 0,-1 0 1 0 0,-1-1-1 0 0,1 3-372 0 0,0 1 229 0 0,3 15-31 0 0,-2-1 0 0 0,-1 1 1 0 0,-1 0-1 0 0,-1 20-198 0 0,0-18-184 0 0,-1 1 795 0 0,0-17-294 0 0,1 0 0 0 0,0 1 0 0 0,1 2-317 0 0,0-4-283 0 0,-1-7 74 0 0,0-1 0 0 0,0 1 0 0 0,1-1 0 0 0,-1 0 0 0 0,1 1 0 0 0,-1-1 0 0 0,1 0 0 0 0,0 1 0 0 0,0-1 0 0 0,0 0 0 0 0,1 2 209 0 0,-1-3-1626 0 0,-1-1-962 0 0,0 0-3601 0 0</inkml:trace>
  <inkml:trace contextRef="#ctx0" brushRef="#br0" timeOffset="-184931.824">14605 1500 12896 0 0,'36'2'3043'0'0,"0"1"1"0"0,21 6-3044 0 0,-12-3 1875 0 0,12 0-1875 0 0,16 3 657 0 0,-46-5-603 0 0,0-1-1 0 0,9-1-53 0 0,-34-2-127 0 0,-2 0-120 0 0,1 0-1 0 0,0 0 1 0 0,-1 0-1 0 0,1 0 1 0 0,0 0-1 0 0,-1 0 1 0 0,1 0-1 0 0,0 0 1 0 0,-1 0-1 0 0,1-1 1 0 0,0 1-1 0 0,-1 0 1 0 0,1 0-1 0 0,-1-1 1 0 0,1 1-1 0 0,0 0 1 0 0,-1-1-1 0 0,1 1 1 0 0,-1-1-1 0 0,1 1 1 0 0,-1-1-1 0 0,1 1 1 0 0,-1-1-1 0 0,0 1 1 0 0,1-1-1 0 0,-1 1 1 0 0,0-1-1 0 0,1 0 1 0 0,-1 1-1 0 0,0-1 248 0 0,0 0-188 0 0,0 0 0 0 0,0 0 1 0 0,0 0-1 0 0,0 1 0 0 0,0-1 0 0 0,0 0 0 0 0,-1 0 0 0 0,1 1 0 0 0,0-1 0 0 0,-1 0 0 0 0,1 0 0 0 0,-1 1 1 0 0,1-1-1 0 0,-1 0 188 0 0</inkml:trace>
  <inkml:trace contextRef="#ctx0" brushRef="#br0" timeOffset="-184627.65">14742 1384 13360 0 0,'0'0'1026'0'0,"0"14"-568"0"0,1-8-145 0 0,-1 0 0 0 0,1 1 0 0 0,0-1 1 0 0,0 0-1 0 0,2 4-313 0 0,3 12 901 0 0,-3-2 56 0 0,6 25 750 0 0,-4-26-1295 0 0,0 1 0 0 0,-2 0 0 0 0,-1 1 0 0 0,0 2-412 0 0,3 31-104 0 0,-4-47 108 0 0,1-1 0 0 0,-1 0 0 0 0,1 1-1 0 0,2 2-3 0 0,-4-8-101 0 0,0 1 0 0 0,1-1 0 0 0,0 0-1 0 0,-1 1 1 0 0,1-1 0 0 0,0 0-1 0 0,-1 0 1 0 0,1 1 0 0 0,0-1 0 0 0,0 0-1 0 0,0 0 1 0 0,0 0 0 0 0,0 0-1 0 0,0 0 1 0 0,1 0 0 0 0,-1 0 0 0 0,0-1-1 0 0,0 1 1 0 0,1 0 0 0 0,-1-1-1 0 0,1 1 102 0 0,-1-1-296 0 0,1 0 0 0 0,-1 0-1 0 0,1 0 1 0 0,-1 0-1 0 0,1-1 1 0 0,-1 1 0 0 0,1 0-1 0 0,-1-1 1 0 0,1 1-1 0 0,-1-1 1 0 0,2 0 296 0 0,0 0-446 0 0,13-5-1471 0 0</inkml:trace>
  <inkml:trace contextRef="#ctx0" brushRef="#br0" timeOffset="-184322.791">15600 1232 14888 0 0,'6'-9'509'0'0,"-3"2"687"0"0,-4 7-1142 0 0,1-1 1 0 0,-1 1 0 0 0,0 0-1 0 0,1-1 1 0 0,-1 1-1 0 0,0 0 1 0 0,0-1 0 0 0,1 1-1 0 0,-1 0 1 0 0,0 0-1 0 0,0 0 1 0 0,1 0-1 0 0,-1-1 1 0 0,0 1 0 0 0,0 0-1 0 0,0 1-54 0 0,-6-2 261 0 0,-1 2 0 0 0,1-1 0 0 0,0 1 0 0 0,-1 0-1 0 0,0 1-260 0 0,-14 1 227 0 0,14-2-205 0 0,-1 1 1 0 0,1 0-1 0 0,0 0 0 0 0,0 1 1 0 0,0 0-1 0 0,0 0 0 0 0,0 1 1 0 0,1 0-1 0 0,0 0 0 0 0,-1 1 1 0 0,2 0-1 0 0,-1 0 1 0 0,0 1-1 0 0,1 0 0 0 0,0 0 1 0 0,1 0-1 0 0,-1 1 0 0 0,-1 2-22 0 0,6-7 0 0 0,-1 0 0 0 0,1 1 0 0 0,-1-1 0 0 0,1 1 0 0 0,0-1 0 0 0,0 1 0 0 0,0-1 0 0 0,0 1 0 0 0,0 0 0 0 0,1-1 0 0 0,-1 1 0 0 0,1 0 0 0 0,0 0 0 0 0,0 0 0 0 0,0-1 0 0 0,0 1 0 0 0,0 0 0 0 0,0 0 0 0 0,1-1 0 0 0,0 1 0 0 0,-1 0 0 0 0,1-1 0 0 0,0 1 0 0 0,0 0 0 0 0,0-1 0 0 0,1 1 0 0 0,-1-1 0 0 0,1 0 0 0 0,-1 1 0 0 0,1-1 0 0 0,0 0 0 0 0,7 9 0 0 0,1-1 0 0 0,0-1 0 0 0,1 1 0 0 0,-1-2 0 0 0,11 6 0 0 0,-5-2 0 0 0,53 36 538 0 0,-41-31 121 0 0,-2 1 0 0 0,0 2 0 0 0,14 15-659 0 0,-36-31 335 0 0,-1 0 0 0 0,0 0 0 0 0,1 1 0 0 0,1 4-335 0 0,1 1 249 0 0,-5-10-239 0 0,-1 0 0 0 0,0 1-1 0 0,1-1 1 0 0,-1 1 0 0 0,0-1-1 0 0,1 1 1 0 0,-1-1 0 0 0,0 1-1 0 0,0-1 1 0 0,0 1 0 0 0,0-1-1 0 0,1 1 1 0 0,-1-1 0 0 0,0 1-1 0 0,0-1 1 0 0,0 1 0 0 0,0-1-1 0 0,0 1 1 0 0,0-1 0 0 0,0 1-1 0 0,0-1 1 0 0,-1 1 0 0 0,1-1-1 0 0,0 1 1 0 0,0 0 0 0 0,0-1-1 0 0,0 0 1 0 0,-1 1 0 0 0,1-1-1 0 0,0 1 1 0 0,-1-1 0 0 0,1 1-1 0 0,0-1-9 0 0,-14 8 532 0 0,11-7-479 0 0,-7 3 23 0 0,0-2-1 0 0,-1 1 1 0 0,1-1 0 0 0,-1-1-1 0 0,1 0 1 0 0,-1 0-1 0 0,1-1 1 0 0,-1-1-76 0 0,-10 2 21 0 0,-11-1-806 0 0,-18-3 785 0 0,-5-2-6875 0 0,19-1-602 0 0</inkml:trace>
  <inkml:trace contextRef="#ctx0" brushRef="#br0" timeOffset="-183838.658">16008 1528 15032 0 0,'0'0'686'0'0,"0"0"-15"0"0,-6 11-405 0 0,-46 53 1461 0 0,51-62-1656 0 0,0-1-1 0 0,0 1 0 0 0,1-1 1 0 0,-1 1-1 0 0,1-1 1 0 0,-1 1-1 0 0,1-1 0 0 0,-1 1 1 0 0,1 0-1 0 0,0-1 1 0 0,0 1-1 0 0,0 0 1 0 0,0-1-1 0 0,0 1 0 0 0,0-1 1 0 0,0 1-1 0 0,1 0 1 0 0,-1-1-1 0 0,1 1 1 0 0,-1-1-1 0 0,1 1 0 0 0,-1-1 1 0 0,1 1-1 0 0,0-1 1 0 0,0 1-1 0 0,0-1 0 0 0,0 0 1 0 0,0 1-1 0 0,0-1 1 0 0,0 0-1 0 0,0 0 1 0 0,0 0-1 0 0,1 0 0 0 0,-1 0 1 0 0,0 0-1 0 0,1 0 1 0 0,-1 0-1 0 0,1-1 1 0 0,-1 1-1 0 0,1 0 0 0 0,-1-1 1 0 0,1 1-1 0 0,-1-1 1 0 0,1 0-71 0 0,8 1 193 0 0,0-1 1 0 0,0 0-1 0 0,-1 0 1 0 0,1-1-1 0 0,0-1 1 0 0,-1 0-1 0 0,1 0 1 0 0,-1-1 0 0 0,4-1-194 0 0,-6 2 45 0 0,-1-1 1 0 0,0 0-1 0 0,1 0 1 0 0,-1-1 0 0 0,0 0-1 0 0,0 0 1 0 0,-1 0-1 0 0,1-1 1 0 0,-1 0-1 0 0,0 0 1 0 0,0 0 0 0 0,-1 0-1 0 0,3-4-45 0 0,-5 6-1 0 0,-1 0-1 0 0,1 0 1 0 0,-1 1-1 0 0,1-1 0 0 0,-1 0 1 0 0,0 0-1 0 0,0 0 1 0 0,-1-1-1 0 0,1 1 1 0 0,-1 0-1 0 0,1 0 1 0 0,-1 0-1 0 0,0 0 0 0 0,0-1 1 0 0,0 1-1 0 0,0 0 1 0 0,-1 0-1 0 0,0 0 1 0 0,1 0-1 0 0,-1 0 1 0 0,0-1 1 0 0,-1 2 3 0 0,1-1 1 0 0,0 1 0 0 0,-1-1 0 0 0,1 1 0 0 0,-1-1 0 0 0,0 1 0 0 0,0 0 0 0 0,0 0 0 0 0,0 0 0 0 0,0 0 0 0 0,-1 0-1 0 0,1 0 1 0 0,0 1 0 0 0,-1-1 0 0 0,1 1 0 0 0,-1 0 0 0 0,0 0 0 0 0,1 0 0 0 0,-1 0 0 0 0,0 0 0 0 0,0 0 0 0 0,-3 0-4 0 0,-5 0-656 0 0,-1 0 0 0 0,0 1 0 0 0,0 0 1 0 0,0 1-1 0 0,0 1 0 0 0,-7 1 656 0 0,-9 4-2023 0 0</inkml:trace>
  <inkml:trace contextRef="#ctx0" brushRef="#br0" timeOffset="-187725.847">11659 1331 5064 0 0,'-6'-4'160'0'0,"-1"0"0"0"0,1 0 1 0 0,0 0-1 0 0,0-1 0 0 0,-2-3-160 0 0,-11-8 2247 0 0,13 12-1277 0 0,1-1 1 0 0,0 0-1 0 0,0 0 0 0 0,-2-4-970 0 0,5 6 370 0 0,0 1-1 0 0,1 0 0 0 0,-1-1 0 0 0,1 1 1 0 0,-1-1-1 0 0,1 0 0 0 0,0 1 1 0 0,0-1-1 0 0,0 0 0 0 0,0 0 1 0 0,0-3-370 0 0,1 6 793 0 0,0 0-129 0 0,0 0-59 0 0,0 0-12 0 0,0-1-563 0 0,0 1 0 0 0,0 0 0 0 0,-1 0 0 0 0,1 0 0 0 0,0 0 0 0 0,0 0 0 0 0,0 0 0 0 0,0 0 0 0 0,0 0 0 0 0,0 0 0 0 0,0 0 0 0 0,0-1 0 0 0,0 1 0 0 0,0 0 0 0 0,0 0 0 0 0,0 0 0 0 0,0 0 0 0 0,0 0 0 0 0,0 0 0 0 0,0 0 0 0 0,0 0 0 0 0,0-1 0 0 0,0 1 0 0 0,0 0 0 0 0,0 0 0 0 0,0 0 0 0 0,0 0 0 0 0,0 0 0 0 0,0 0 0 0 0,0 0 0 0 0,0 0 0 0 0,0 0 0 0 0,0-1 0 0 0,0 1 0 0 0,0 0 0 0 0,0 0 0 0 0,0 0 0 0 0,1 0 0 0 0,-1 0 0 0 0,0 0 0 0 0,0 0 0 0 0,0 0 0 0 0,0 0 0 0 0,0 0 0 0 0,0 0 0 0 0,0 0 0 0 0,0 0 0 0 0,0 0 0 0 0,0-1 0 0 0,1 1 0 0 0,-1 0 0 0 0,0 0 0 0 0,0 0 0 0 0,0 0 0 0 0,0 0 0 0 0,0 0 0 0 0,0 0 0 0 0,0 0 0 0 0,0 0 0 0 0,1 0 0 0 0,-1 0 0 0 0,0 0 0 0 0,0 0 0 0 0,0 0 0 0 0,0 1-30 0 0,7-2 274 0 0,-3 2-271 0 0,0 0 0 0 0,-1 0 0 0 0,1 0 0 0 0,0 1 0 0 0,-1-1 0 0 0,1 1 0 0 0,-1 0 0 0 0,0 0 0 0 0,1 0 0 0 0,-1 0 0 0 0,0 0 0 0 0,0 1 0 0 0,0 0-3 0 0,8 8 59 0 0,-1 0 0 0 0,7 11-59 0 0,-2-3 33 0 0,-6-8-2 0 0,-1 1 0 0 0,0 1 0 0 0,-1 0 0 0 0,5 11-31 0 0,20 56 124 0 0,-28-70-115 0 0,-1 1 0 0 0,-1 0 0 0 0,0-1 0 0 0,0 1 0 0 0,-1 0 0 0 0,-1 0 0 0 0,0 0 0 0 0,-1 9-9 0 0,-1-1-1 0 0,-1 0-1 0 0,0-1 1 0 0,-2 1-1 0 0,-4 11 2 0 0,8-26 114 0 0,-1-1-1 0 0,1 1 0 0 0,-1-1 0 0 0,0 1 0 0 0,0-1 1 0 0,0 0-1 0 0,0 0 0 0 0,-1 0 0 0 0,1 0 1 0 0,-1 0-1 0 0,0 0 0 0 0,0 0 0 0 0,-2 1-113 0 0,4-4 443 0 0,-8-3-278 0 0,7 2-159 0 0,1 0 0 0 0,-1-1 0 0 0,1 1 0 0 0,-1-1 0 0 0,1 1 0 0 0,0-1-1 0 0,-1 0 1 0 0,1 1 0 0 0,0-1 0 0 0,0 0 0 0 0,0 0 0 0 0,0 0 0 0 0,0 0 0 0 0,1 0-1 0 0,-1 0 1 0 0,1 0 0 0 0,-1 0 0 0 0,1 0 0 0 0,0 0 0 0 0,0-2-6 0 0,-1-7 270 0 0,1 1 1 0 0,0-1-1 0 0,1-5-270 0 0,0 12 111 0 0,3-39 32 0 0,2 1 0 0 0,3-1-1 0 0,1 2 1 0 0,2-1 0 0 0,1 1-1 0 0,8-12-142 0 0,-5 19 83 0 0,16-25-83 0 0,-26 50-671 0 0,0 0 1 0 0,0 1-1 0 0,1 0 0 0 0,1 0 1 0 0,-1 1-1 0 0,2-1 671 0 0,-9 8-773 0 0,8-6 586 0 0,-5 6-2368 0 0,0 3-3460 0 0,5 8 3551 0 0</inkml:trace>
  <inkml:trace contextRef="#ctx0" brushRef="#br0" timeOffset="-187493.29">11972 1553 11520 0 0,'0'0'886'0'0,"-14"-6"2277"0"0,11 6-2968 0 0,0-1 0 0 0,0 1 0 0 0,-1 0-1 0 0,1 0 1 0 0,0 0 0 0 0,0 0 0 0 0,-1 1 0 0 0,1 0 0 0 0,0-1 0 0 0,0 1 0 0 0,0 0 0 0 0,0 0 0 0 0,0 1 0 0 0,0-1-1 0 0,0 1 1 0 0,0-1 0 0 0,1 1 0 0 0,-1 0 0 0 0,0 0 0 0 0,1 0-195 0 0,-3 2-5 0 0,1 0 1 0 0,0-1-1 0 0,0 1 0 0 0,1 1 1 0 0,-1-1-1 0 0,1 0 0 0 0,0 1 0 0 0,0 0 1 0 0,1 0-1 0 0,-1-1 0 0 0,-1 6 5 0 0,3-6 27 0 0,0-1-1 0 0,0 1 1 0 0,1 0-1 0 0,-1-1 1 0 0,1 1-1 0 0,0 0 1 0 0,0-1-1 0 0,0 1 0 0 0,1-1 1 0 0,-1 1-1 0 0,1 0 1 0 0,0-1-1 0 0,0 1 1 0 0,1 3-27 0 0,1-1-12 0 0,0 0 0 0 0,0 0 0 0 0,1-1 0 0 0,-1 1 0 0 0,2-1 0 0 0,-1 1 0 0 0,3 2 12 0 0,-4-6 79 0 0,-1 0-1 0 0,0 1 1 0 0,0 0-1 0 0,0 0 1 0 0,0 0-1 0 0,0 0 1 0 0,-1 0-1 0 0,1 0 1 0 0,-1 0-1 0 0,0 0 1 0 0,0 0-1 0 0,0 1-78 0 0,0-2 14 0 0,-1-1 0 0 0,0 1 0 0 0,0 0 0 0 0,0 0 0 0 0,-1 0 0 0 0,1 0 0 0 0,0-1 1 0 0,-1 1-1 0 0,1 0 0 0 0,-1 0 0 0 0,1-1 0 0 0,-1 1 0 0 0,0 0 0 0 0,0-1 0 0 0,0 1 0 0 0,0-1 0 0 0,0 1 0 0 0,0-1 0 0 0,0 0 0 0 0,-1 1 0 0 0,1-1 0 0 0,0 0 0 0 0,-1 1-14 0 0,-4 3-259 0 0,0-1 0 0 0,-1 0-1 0 0,1 0 1 0 0,-1-1 0 0 0,1 1-1 0 0,-1-1 1 0 0,0-1 0 0 0,0 1-1 0 0,-1-1 1 0 0,-5 0 259 0 0,0 1-2134 0 0</inkml:trace>
  <inkml:trace contextRef="#ctx0" brushRef="#br0" timeOffset="-176501.953">2222 2934 15664 0 0,'0'0'356'0'0,"0"0"49"0"0,0 0 21 0 0,0 0-42 0 0,0 1-214 0 0,-3 7 42 0 0,1 0-1 0 0,0 1 1 0 0,1-1 0 0 0,0 0 0 0 0,0 1 0 0 0,1-1 0 0 0,0 6-212 0 0,2 14 511 0 0,3 18-511 0 0,-3-41 18 0 0,-1 1 0 0 0,1-1-1 0 0,-1 0 1 0 0,1 1 0 0 0,1-1-1 0 0,-1 0 1 0 0,1 0-1 0 0,2 3-17 0 0,-3-6 68 0 0,-1 1 0 0 0,1 0 0 0 0,0-1 0 0 0,0 1 0 0 0,1-1 0 0 0,-1 0-1 0 0,0 0 1 0 0,1 0 0 0 0,-1 0 0 0 0,1 0 0 0 0,0 0 0 0 0,0-1-1 0 0,0 1 1 0 0,0-1 0 0 0,0 0 0 0 0,0 0-68 0 0,15 5 136 0 0,-15-5-111 0 0,0 0 1 0 0,-1 0 0 0 0,1 0-1 0 0,0 0 1 0 0,0-1-1 0 0,0 1 1 0 0,-1-1-1 0 0,3 0-25 0 0,-4 0 9 0 0,0 0 0 0 0,0 0 0 0 0,0 0 0 0 0,0-1 0 0 0,-1 1 0 0 0,1 0 0 0 0,0-1 0 0 0,0 1 0 0 0,0-1 0 0 0,0 1-1 0 0,0-1 1 0 0,-1 0 0 0 0,1 1 0 0 0,0-1 0 0 0,0 0 0 0 0,-1 0 0 0 0,1 1 0 0 0,0-1 0 0 0,-1 0 0 0 0,1 0 0 0 0,-1 0 0 0 0,1 0 0 0 0,-1 0 0 0 0,0 1-1 0 0,1-1 1 0 0,-1 0 0 0 0,0-1-9 0 0,7-14 111 0 0,-2 0 0 0 0,0-1-1 0 0,-1 0 1 0 0,2-10-111 0 0,-6 20 7 0 0,2 0 0 0 0,-1 0 0 0 0,1 0 0 0 0,0 0-1 0 0,0 0 1 0 0,3-3-7 0 0,8 23-164 0 0,-11-11 164 0 0,0 1 0 0 0,0 0 0 0 0,0 0 0 0 0,-1 0 0 0 0,1 0 0 0 0,-1 0 0 0 0,1 0 0 0 0,0 2 0 0 0,4 8 0 0 0,3-1 0 0 0,-2-2 0 0 0,1 1 0 0 0,0-1 0 0 0,1-1 0 0 0,3 3 0 0 0,-7-8 42 0 0,0 0 0 0 0,0 0 0 0 0,0 0 0 0 0,0-1-1 0 0,1 0 1 0 0,-1 0 0 0 0,1-1 0 0 0,0 1-1 0 0,0-1 1 0 0,0 0 0 0 0,0-1 0 0 0,0 1 0 0 0,0-1-1 0 0,0-1 1 0 0,1 1 0 0 0,-1-1 0 0 0,0 0 0 0 0,0 0-1 0 0,1-1 1 0 0,-1 0 0 0 0,0 0 0 0 0,0-1 0 0 0,0 1-1 0 0,0-1 1 0 0,0 0 0 0 0,0-1 0 0 0,-1 0-1 0 0,1 1 1 0 0,-1-2 0 0 0,0 1 0 0 0,0-1 0 0 0,4-3-42 0 0,-5 3 49 0 0,1-1 1 0 0,-1 0-1 0 0,0 0 1 0 0,-1 0 0 0 0,1 0-1 0 0,-1-1 1 0 0,0 1-1 0 0,0-1 1 0 0,-1 0-1 0 0,0 0 1 0 0,0 0 0 0 0,0 0-1 0 0,0-1 1 0 0,-1-4-50 0 0,1-2 8 0 0,-1 1 0 0 0,-1 0 0 0 0,0-1 0 0 0,-1 1 0 0 0,0 0 0 0 0,-1 0 0 0 0,-1-3-8 0 0,0 2-139 0 0,-1-1 0 0 0,-1 1 0 0 0,0 0 0 0 0,-1 0-1 0 0,-2-1 140 0 0,7 12-298 0 0,-6-9-503 0 0,7 11 686 0 0,-1 0 1 0 0,1 0-1 0 0,0-1 0 0 0,0 1 0 0 0,-1 0 0 0 0,1 0 0 0 0,0 0 0 0 0,0-1 1 0 0,-1 1-1 0 0,1 0 0 0 0,0 0 0 0 0,-1 0 0 0 0,1 0 0 0 0,0 0 0 0 0,-1 0 1 0 0,1 0-1 0 0,0-1 0 0 0,-1 1 0 0 0,1 0 0 0 0,0 0 0 0 0,-1 0 0 0 0,1 0 1 0 0,0 1-1 0 0,-1-1 0 0 0,1 0 0 0 0,0 0 0 0 0,-1 0 0 0 0,1 0 0 0 0,0 0 1 0 0,-1 0-1 0 0,1 0 0 0 0,-1 1 115 0 0,-5 2-2681 0 0</inkml:trace>
  <inkml:trace contextRef="#ctx0" brushRef="#br0" timeOffset="-175915.785">3009 3003 10136 0 0,'0'0'777'0'0,"0"0"-294"0"0,0 0 637 0 0,0 0 332 0 0,0 0 69 0 0,0 0-144 0 0,0 0-658 0 0,0 0-287 0 0,0 0-59 0 0,15 9 828 0 0,191-1 687 0 0,-145-6-1888 0 0,-59-1 0 0 0,0-1 0 0 0,0 1 0 0 0,0-1-1 0 0,-1 1 1 0 0,1 0 0 0 0,0 0-1 0 0,-1 0 1 0 0,1 0 0 0 0,0 0 0 0 0,-1 0-1 0 0,1 0 1 0 0,-1 0 0 0 0,1 2 0 0 0,5 2-201 0 0,-6-4-863 0 0,-1-1-388 0 0,0 0-994 0 0,0 0-3683 0 0</inkml:trace>
  <inkml:trace contextRef="#ctx0" brushRef="#br0" timeOffset="-175629.088">3002 3131 3224 0 0,'-15'9'-1311'0'0,"13"-7"2194"0"0,-1 0 0 0 0,0 0 0 0 0,1 0 0 0 0,0 1 0 0 0,-1-1 0 0 0,0 3-883 0 0,2-4 291 0 0,0 0 0 0 0,1 0-1 0 0,-1 0 1 0 0,0 0 0 0 0,1 0-1 0 0,-1 0 1 0 0,1 0-1 0 0,0 0 1 0 0,-1 0 0 0 0,1 0-1 0 0,0 1 1 0 0,0-1 0 0 0,0 0-1 0 0,-1 0 1 0 0,1 1-1 0 0,1-1 1 0 0,-1 0 0 0 0,0 0-1 0 0,0 0 1 0 0,0 1 0 0 0,1-1-1 0 0,-1 0 1 0 0,0 0-1 0 0,1 0 1 0 0,-1 0 0 0 0,1 0-1 0 0,-1 0 1 0 0,1 0 0 0 0,0 0-1 0 0,-1 0 1 0 0,1 0 0 0 0,0 0-1 0 0,0 0-290 0 0,7 10 561 0 0,4 5 277 0 0,-12-16-814 0 0,1 1 1 0 0,-1-1-1 0 0,1 1 0 0 0,-1-1 0 0 0,1 0 1 0 0,0 1-1 0 0,-1-1 0 0 0,1 0 0 0 0,0 0 1 0 0,-1 1-1 0 0,1-1 0 0 0,0 0 0 0 0,-1 0 0 0 0,1 0 1 0 0,0 0-1 0 0,-1 0 0 0 0,1 0 0 0 0,0 0 1 0 0,0 0-1 0 0,-1 0 0 0 0,1 0 0 0 0,0 0 1 0 0,-1-1-1 0 0,1 1 0 0 0,0 0 0 0 0,-1 0-24 0 0,13-5 278 0 0,0 1 0 0 0,11-2-278 0 0,55-7 0 0 0,-30 6 20 0 0,43-6 200 0 0,-17 3-4171 0 0,-68 9-1845 0 0</inkml:trace>
  <inkml:trace contextRef="#ctx0" brushRef="#br0" timeOffset="-175116.573">3548 2884 15664 0 0,'0'0'356'0'0,"0"0"49"0"0,0 0 21 0 0,0 0-42 0 0,0 9-236 0 0,-1-1 56 0 0,0 1 0 0 0,0-1-1 0 0,-1 1 1 0 0,0-1 0 0 0,-1 0 0 0 0,-3 8-204 0 0,1-5 221 0 0,2 2 1 0 0,-1-1 0 0 0,1 2-222 0 0,1-5 75 0 0,1-2-68 0 0,-1-1 1 0 0,1 1 0 0 0,1-1 0 0 0,-1 1-1 0 0,1-1 1 0 0,1 1 0 0 0,-1 0 0 0 0,1-1-1 0 0,1 4-7 0 0,1 2-51 0 0,-2-4 106 0 0,1 0 0 0 0,1 0 0 0 0,-1 0 1 0 0,2 0-56 0 0,-3-5 67 0 0,0-1 1 0 0,1 1-1 0 0,-1-1 1 0 0,1 0-1 0 0,-1 0 1 0 0,1 0-1 0 0,0 0 1 0 0,0 0-1 0 0,0 0 1 0 0,0 0-1 0 0,0-1 1 0 0,1 1-1 0 0,-1-1 1 0 0,2 1-68 0 0,-3-1 13 0 0,1-1 1 0 0,0 1-1 0 0,-1-1 1 0 0,1 0-1 0 0,0 0 1 0 0,-1 0-1 0 0,1 0 1 0 0,0 0-1 0 0,0 0 1 0 0,-1 0-1 0 0,1 0 1 0 0,0-1-1 0 0,-1 1 0 0 0,1-1 1 0 0,-1 1-1 0 0,2-2-13 0 0,24-12 206 0 0,-16 6-134 0 0,-1-1 0 0 0,0 0 0 0 0,0-1 0 0 0,0 0 1 0 0,-2-1-1 0 0,7-8-72 0 0,7-10 63 0 0,-15 25-77 0 0,-6 4 10 0 0,0 0-1 0 0,0 1 1 0 0,0-1 0 0 0,0 0 0 0 0,0 1 0 0 0,0-1 0 0 0,0 1-1 0 0,0-1 1 0 0,0 1 0 0 0,0-1 0 0 0,-1 1 0 0 0,1 0 0 0 0,0-1-1 0 0,0 1 1 0 0,-1 0 0 0 0,1 0 0 0 0,0 0 0 0 0,-1-1 0 0 0,1 2 4 0 0,13 20 10 0 0,-8-11-15 0 0,-1-3 15 0 0,1 0 0 0 0,0 0-1 0 0,0 0 1 0 0,1-1 0 0 0,0 0-1 0 0,7 5-9 0 0,-10-9 39 0 0,0 0-1 0 0,1 0 0 0 0,-1-1 0 0 0,0 1 1 0 0,1-1-1 0 0,0 0 0 0 0,-1-1 0 0 0,1 1 1 0 0,0-1-1 0 0,0 0 0 0 0,0 0 0 0 0,0 0 0 0 0,0-1 1 0 0,1 0-39 0 0,0 0 106 0 0,0 0 0 0 0,1-1 1 0 0,-1 0-1 0 0,0 0 0 0 0,0 0 0 0 0,0-1 1 0 0,0 0-1 0 0,0 0 0 0 0,0-1 1 0 0,5-2-107 0 0,-7 2 38 0 0,-1 1 0 0 0,1-1 1 0 0,0 1-1 0 0,-1-1 0 0 0,0 0 1 0 0,0-1-1 0 0,0 1 1 0 0,0 0-1 0 0,0-1 0 0 0,-1 0 1 0 0,1 1-1 0 0,-1-1 1 0 0,0 0-1 0 0,0 0 0 0 0,1-4-38 0 0,2-6 110 0 0,-3 9-81 0 0,0 1 1 0 0,-1 0-1 0 0,1-1 1 0 0,-1 1 0 0 0,0-1-1 0 0,-1 0 1 0 0,1 1-1 0 0,-1-1 1 0 0,1 0-1 0 0,-1 0 1 0 0,-1 1-1 0 0,0-4-29 0 0,-2-7 93 0 0,0-2-225 0 0,0 1 0 0 0,-2 0-1 0 0,0 0 1 0 0,-3-7 132 0 0,0 4-29 0 0,6 13 30 0 0,-1 0-1 0 0,1 0 0 0 0,-1 0 0 0 0,0 1 0 0 0,-1-1 0 0 0,-1-1 0 0 0,5 7-93 0 0,0 0-1 0 0,0-1 0 0 0,-1 1 0 0 0,1-1 1 0 0,0 1-1 0 0,0 0 0 0 0,-1-1 0 0 0,1 1 1 0 0,-1 0-1 0 0,1 0 0 0 0,0-1 1 0 0,-1 1-1 0 0,1 0 0 0 0,-1 0 0 0 0,1-1 1 0 0,0 1-1 0 0,-1 0 0 0 0,1 0 1 0 0,-1 0-1 0 0,1 0 0 0 0,-1 0 0 0 0,1 0 1 0 0,-1 0-1 0 0,1 0 0 0 0,0 0 0 0 0,-1 0 1 0 0,1 0-1 0 0,-1 0 0 0 0,1 0 1 0 0,-1 0-1 0 0,1 0 0 0 0,-1 0 0 0 0,1 1 1 0 0,-1-1-1 0 0,1 0 0 0 0,0 0 1 0 0,-1 0-1 0 0,1 1 0 0 0,0-1 0 0 0,-1 0 1 0 0,1 1-1 0 0,-1-1 0 0 0,1 0 0 0 0,0 1 1 0 0,0-1-1 0 0,-1 0 0 0 0,1 1 1 0 0,0-1-1 0 0,0 1 0 0 0,-1-1 0 0 0,1 0 1 0 0,0 1 93 0 0,0 0-52 0 0,-4 3-2441 0 0,4-3-3600 0 0</inkml:trace>
  <inkml:trace contextRef="#ctx0" brushRef="#br0" timeOffset="-174764.376">4122 3059 13824 0 0,'0'0'314'0'0,"-7"11"760"0"0,5-5-910 0 0,-1-1-1 0 0,1 1 1 0 0,0 0 0 0 0,0 0 0 0 0,1 0 0 0 0,0 0 0 0 0,0 0 0 0 0,0 1 0 0 0,1 0-164 0 0,0-4 82 0 0,0-1 1 0 0,0 1-1 0 0,0 0 0 0 0,0 0 0 0 0,1 0 0 0 0,0-1 0 0 0,-1 1 1 0 0,1 0-1 0 0,0-1 0 0 0,0 1 0 0 0,0-1 0 0 0,1 1 0 0 0,-1-1 1 0 0,1 1-1 0 0,-1-1 0 0 0,1 0 0 0 0,0 0 0 0 0,0 0 0 0 0,0 0 1 0 0,0 0-1 0 0,1 1-82 0 0,0-2 52 0 0,0 1 1 0 0,-1-1 0 0 0,1 0-1 0 0,0 0 1 0 0,0 0-1 0 0,1 0 1 0 0,-1-1-1 0 0,0 1 1 0 0,0-1 0 0 0,0 0-1 0 0,0 0 1 0 0,1 0-1 0 0,-1 0 1 0 0,0 0-1 0 0,0-1 1 0 0,0 0 0 0 0,0 1-1 0 0,0-1 1 0 0,0 0-1 0 0,0 0 1 0 0,0-1-1 0 0,0 1 1 0 0,2-2-53 0 0,-1 0 16 0 0,-1 0 1 0 0,0 0-1 0 0,0 0 0 0 0,0 0 1 0 0,-1 0-1 0 0,1-1 0 0 0,-1 1 1 0 0,1-1-1 0 0,-1 0 0 0 0,0 1 1 0 0,-1-1-1 0 0,1 0 0 0 0,-1 0 1 0 0,1-2-17 0 0,-1 0 167 0 0,0-1 0 0 0,0 0 1 0 0,0 0-1 0 0,-1 1 1 0 0,0-1-1 0 0,0 0 1 0 0,-1 0-1 0 0,-1-5-167 0 0,2 10 6 0 0,0 0 1 0 0,-1 1-1 0 0,1-1 1 0 0,-1 1-1 0 0,1-1 1 0 0,-1 0-1 0 0,0 1 1 0 0,1-1-1 0 0,-1 1 1 0 0,0 0-1 0 0,0-1 1 0 0,0 1-1 0 0,0 0 1 0 0,0-1-1 0 0,-1 1 1 0 0,1 0-1 0 0,0 0 0 0 0,0 0 1 0 0,-1 0-1 0 0,1 0 1 0 0,-1 0-1 0 0,1 1 1 0 0,-1-1-1 0 0,1 0 1 0 0,-1 1-1 0 0,1-1 1 0 0,-1 1-1 0 0,0-1 1 0 0,-1 1-7 0 0,1 0-162 0 0,-1 0 1 0 0,1 0 0 0 0,-1 0 0 0 0,1 0-1 0 0,-1 1 1 0 0,1-1 0 0 0,0 1 0 0 0,-1-1-1 0 0,1 1 1 0 0,-1 0 0 0 0,1 0 0 0 0,0 0-1 0 0,0 0 1 0 0,0 0 0 0 0,0 1 0 0 0,-1-1-1 0 0,2 1 1 0 0,-1-1 0 0 0,0 1 0 0 0,0 0 161 0 0,-8 9-1323 0 0,-2-3-11 0 0</inkml:trace>
  <inkml:trace contextRef="#ctx0" brushRef="#br0" timeOffset="-178186.236">871 2815 3224 0 0,'9'2'288'0'0,"-5"-2"-288"0"0,-1 0 0 0 0,-1 0 0 0 0,5 0 128 0 0,-7 0-32 0 0,3 0-8 0 0,-3 0 0 0 0,3 0 224 0 0,3 0 40 0 0,1 0 16 0 0,-1 0 0 0 0,0 4-248 0 0,0-4-56 0 0,1 0 0 0 0,-1 0-64 0 0,0 2 0 0 0,1-2 0 0 0</inkml:trace>
  <inkml:trace contextRef="#ctx0" brushRef="#br0" timeOffset="-177352.903">1339 2989 10912 0 0,'9'-11'1184'0'0,"-8"8"-984"0"0,0 0 0 0 0,0 0 0 0 0,0-1 0 0 0,-1 1 0 0 0,1 0 0 0 0,-1 0 0 0 0,0-1 0 0 0,0 1 1 0 0,0 0-1 0 0,0 0 0 0 0,0-1 0 0 0,-1 1 0 0 0,0 0 0 0 0,1 0 0 0 0,-1 0 0 0 0,0-1 0 0 0,-1 1 1 0 0,1-1-201 0 0,0 2 163 0 0,-1 0 0 0 0,1 0 0 0 0,0 0 0 0 0,-1 0 0 0 0,1 0 0 0 0,-1 0 0 0 0,1 1 0 0 0,-1-1 1 0 0,0 0-1 0 0,0 1 0 0 0,1-1 0 0 0,-1 1 0 0 0,0 0 0 0 0,-1 0 0 0 0,1-1 0 0 0,0 1 0 0 0,0 1 1 0 0,0-1-1 0 0,-1 0 0 0 0,1 0 0 0 0,0 1 0 0 0,-1 0 0 0 0,1-1 0 0 0,-1 1 0 0 0,0 0-163 0 0,-3 0 169 0 0,0 1 0 0 0,-1 0-1 0 0,1 0 1 0 0,0 0-1 0 0,0 1 1 0 0,0 0-1 0 0,0 0 1 0 0,0 0 0 0 0,0 1-1 0 0,1 0 1 0 0,-1 0-1 0 0,1 0 1 0 0,0 1-1 0 0,0 0 1 0 0,0 0-1 0 0,0 0 1 0 0,1 0 0 0 0,0 1-1 0 0,-1 0 1 0 0,2 0-1 0 0,-3 3-168 0 0,-4 6-95 0 0,0 0 1 0 0,1 0-1 0 0,-6 14 95 0 0,13-21 26 0 0,-1 0 0 0 0,1-1 0 0 0,0 1 0 0 0,0 0 0 0 0,1 0 0 0 0,0 0 0 0 0,0 0 0 0 0,1 0 0 0 0,0 0 0 0 0,0 6-26 0 0,0-10-8 0 0,1-1 0 0 0,0 0 0 0 0,-1 1 0 0 0,1-1 0 0 0,0 1 0 0 0,0-1 0 0 0,0 0 0 0 0,0 0 0 0 0,1 0 0 0 0,-1 1 0 0 0,1-1 0 0 0,-1-1 0 0 0,1 1 0 0 0,1 1 8 0 0,30 24-89 0 0,-14-12 248 0 0,-18-14-41 0 0,22-1 474 0 0,-19-1-572 0 0,1 0-1 0 0,-1 0 1 0 0,0-1 0 0 0,1 1-1 0 0,-1-1 1 0 0,0 0-1 0 0,0-1 1 0 0,0 1 0 0 0,0 0-1 0 0,-1-1 1 0 0,1 0-1 0 0,-1 0 1 0 0,1 0 0 0 0,-1 0-1 0 0,2-4-19 0 0,0 1 15 0 0,0-1-1 0 0,-1 0 1 0 0,1 0 0 0 0,-1-1-1 0 0,-1 1 1 0 0,0-1-1 0 0,0 0 1 0 0,0-2-15 0 0,0-27 117 0 0,-1 29-117 0 0,-2 9 0 0 0,0-1 0 0 0,0 0 0 0 0,0 0-1 0 0,0 0 1 0 0,0 0 0 0 0,-1 0 0 0 0,1 0-1 0 0,0 0 1 0 0,0 0 0 0 0,0 0 0 0 0,0 0-1 0 0,0 0 1 0 0,0 0 0 0 0,0 0 0 0 0,0 0 0 0 0,0 0-1 0 0,-1 0 1 0 0,1 0 0 0 0,0 0 0 0 0,0 0-1 0 0,0 0 1 0 0,0 0 0 0 0,0 0 0 0 0,0 0-1 0 0,0 0 1 0 0,0 0 0 0 0,-1 0 0 0 0,1 0-1 0 0,0 0 1 0 0,0 0 0 0 0,0 0 0 0 0,0 0 0 0 0,0 0-1 0 0,0 0 1 0 0,0 0 0 0 0,0 0 0 0 0,0 0-1 0 0,0 0 1 0 0,-1 0 0 0 0,1-1 0 0 0,0 1-1 0 0,0 0 1 0 0,0 0 0 0 0,0 0 0 0 0,0 0 0 0 0,0 0-8 0 0,-1 5-1 0 0,1-1 1 0 0,0 1-1 0 0,0-1 1 0 0,0 1-1 0 0,1-1 1 0 0,-1 1-1 0 0,1-1 1 0 0,0 1-1 0 0,1-1 1 0 0,-1 0 0 0 0,1 0-1 0 0,0 1 1 0 0,-1-1-1 0 0,2 0 1 0 0,-1-1-1 0 0,0 1 1 0 0,1 0-1 0 0,0-1 1 0 0,2 3 8 0 0,-3-3-5 0 0,1-1-1 0 0,0 1 1 0 0,-1-1 0 0 0,1 0-1 0 0,0 0 1 0 0,0 0 0 0 0,0 0-1 0 0,0-1 1 0 0,0 1 0 0 0,0-1 0 0 0,1 1-1 0 0,-1-1 1 0 0,0 0 0 0 0,1-1-1 0 0,-1 1 1 0 0,1-1 0 0 0,-1 1-1 0 0,1-1 1 0 0,-1 0 0 0 0,1 0-1 0 0,-1 0 1 0 0,1-1 0 0 0,-1 1 0 0 0,1-1-1 0 0,-1 0 6 0 0,6-2-8 0 0,-1-1 0 0 0,0 0-1 0 0,0 0 1 0 0,0-1 0 0 0,0 0 0 0 0,-1 0-1 0 0,0 0 1 0 0,0-1 0 0 0,0 0 0 0 0,-1-1-1 0 0,0 0 1 0 0,0 0 0 0 0,-1 0 0 0 0,1 0-1 0 0,0-4 9 0 0,0 0-17 0 0,0 0 0 0 0,-1 0 0 0 0,0 0 0 0 0,-1 0 0 0 0,0-1 0 0 0,-1 0 0 0 0,0 0 0 0 0,-1 0-1 0 0,0 0 1 0 0,-1 0 0 0 0,0-3 17 0 0,1-15-211 0 0,-1 24 178 0 0,0 1-1 0 0,-1 0 1 0 0,0-1 0 0 0,0 1-1 0 0,0-1 1 0 0,0 1-1 0 0,-1 0 1 0 0,0-1-1 0 0,0 1 1 0 0,-1 0 33 0 0,0-3-60 0 0,-1 2 50 0 0,-1 9 8 0 0,-2 10 4 0 0,5-12-3 0 0,-3 12-8 0 0,1-1-1 0 0,0 1 1 0 0,0 0 0 0 0,1 0-1 0 0,1 0 1 0 0,0 3 9 0 0,-1 9-8 0 0,1-3 8 0 0,1 0 0 0 0,1-1 0 0 0,0 1 0 0 0,2-1 0 0 0,3 16 0 0 0,-6-36 0 0 0,1 4-7 0 0,0 0 1 0 0,1 0-1 0 0,-1 0 0 0 0,1 0 0 0 0,0 0 0 0 0,0 0 0 0 0,1 0 0 0 0,-1-1 1 0 0,1 1-1 0 0,0-1 0 0 0,0 1 0 0 0,1-1 0 0 0,-1 0 0 0 0,5 3 7 0 0,-7-6-88 0 0,-1-1-49 0 0,0 0-1002 0 0,0 0-4150 0 0,0 0-1777 0 0</inkml:trace>
  <inkml:trace contextRef="#ctx0" brushRef="#br0" timeOffset="-177058.726">1511 2934 17391 0 0,'0'0'795'0'0,"0"0"-16"0"0,12 9-411 0 0,-10-9-365 0 0,-1 0 0 0 0,0 1 1 0 0,0-1-1 0 0,1 0 0 0 0,-1 0 0 0 0,0 0 1 0 0,1 0-1 0 0,-1 0 0 0 0,0 0 1 0 0,1 0-1 0 0,-1-1 0 0 0,0 1 0 0 0,0 0 1 0 0,1-1-1 0 0,-1 1 0 0 0,0-1 1 0 0,0 1-1 0 0,0-1 0 0 0,1 1 0 0 0,-1-1 1 0 0,0 0-1 0 0,0 0 0 0 0,0 0 1 0 0,0 1-1 0 0,0-1 0 0 0,0 0 0 0 0,0-1-3 0 0,2-1 8 0 0,-1 1-1 0 0,1 0 0 0 0,-1 0 1 0 0,1 1-1 0 0,0-1 0 0 0,0 0 1 0 0,0 1-8 0 0,5-1 185 0 0,1 0-1 0 0,-1 1 1 0 0,0 0 0 0 0,0 0 0 0 0,0 1-1 0 0,1 0 1 0 0,1 1-185 0 0,22-1 184 0 0,-19 0-117 0 0,0 1 0 0 0,0 0-1 0 0,1 0-66 0 0,-4 1-214 0 0,-1-1 0 0 0,1-1 0 0 0,0 0 0 0 0,-1 0-1 0 0,8-2 215 0 0,5-2-4879 0 0,-3-1-1657 0 0</inkml:trace>
  <inkml:trace contextRef="#ctx0" brushRef="#br0" timeOffset="-162871.394">5002 2629 11600 0 0,'6'0'1053'0'0,"0"0"-778"0"0,-2 2 716 0 0,2 5-170 0 0,-1 7-74 0 0,-4-12-492 0 0,2 13 445 0 0,0-1 0 0 0,-1 1 0 0 0,-1-1 0 0 0,0 11-700 0 0,1 6 640 0 0,0 14 497 0 0,-3 6-1137 0 0,1-8 488 0 0,2 15-488 0 0,-1-42 35 0 0,-1-1-1 0 0,-1 1 1 0 0,-1 10-35 0 0,-2 37 1195 0 0,4-65-1180 0 0,1 1 0 0 0,0-1 0 0 0,-1 1-1 0 0,1-1 1 0 0,0 1 0 0 0,0-1 0 0 0,0 1 0 0 0,0 0 0 0 0,0 0-1 0 0,0-1 1 0 0,1 1-15 0 0,3-6 2 0 0,48-81-152 0 0,-39 64 283 0 0,-4 5-354 0 0,1 1 0 0 0,2 1 0 0 0,4-6 221 0 0,-13 19-30 0 0,-1 0 0 0 0,1 0 1 0 0,0 0-1 0 0,0 1 0 0 0,0-1 0 0 0,0 1 0 0 0,1 0 0 0 0,0 1 0 0 0,-1-1 1 0 0,1 1-1 0 0,0 0 0 0 0,0 0 0 0 0,0 0 0 0 0,0 1 0 0 0,3-1 30 0 0,-6 2-1 0 0,-1-1 0 0 0,1 1-1 0 0,-1 0 1 0 0,1 0 0 0 0,-1 0-1 0 0,1 0 1 0 0,-1 0 0 0 0,1 1-1 0 0,-1-1 1 0 0,1 0-1 0 0,-1 1 1 0 0,1-1 0 0 0,-1 1-1 0 0,0-1 1 0 0,1 1 0 0 0,-1 0-1 0 0,0-1 1 0 0,1 1 0 0 0,-1 0-1 0 0,0 0 1 0 0,0 0 0 0 0,0 0-1 0 0,0 0 1 0 0,0 0 0 0 0,0 0-1 0 0,0 1 1 0 0,0-1 0 0 0,0 0-1 0 0,-1 1 1 0 0,1-1-1 0 0,0 0 1 0 0,-1 1 0 0 0,1-1-1 0 0,-1 1 1 0 0,0-1 0 0 0,1 0-1 0 0,-1 1 1 0 0,0-1 0 0 0,0 2 1 0 0,1 2 35 0 0,-1-1 1 0 0,0 1 0 0 0,0 0 0 0 0,0-1 0 0 0,-1 1 0 0 0,1 0-1 0 0,-1-1 1 0 0,0 1 0 0 0,-1-1 0 0 0,1 1 0 0 0,-1-1 0 0 0,0 1-36 0 0,-5 7 91 0 0,0-1 1 0 0,0 0-1 0 0,-1-1 1 0 0,-1 0-1 0 0,1 0 1 0 0,-2-1-1 0 0,1 0 1 0 0,-11 7-92 0 0,-4 6 74 0 0,20-16-74 0 0,1-1 0 0 0,3-4-3 0 0,0-1-1 0 0,0 1 1 0 0,0-1-1 0 0,0 1 1 0 0,0-1-1 0 0,0 1 1 0 0,0-1-1 0 0,0 1 1 0 0,0-1-1 0 0,0 1 1 0 0,0-1 0 0 0,0 1-1 0 0,0-1 1 0 0,0 0-1 0 0,1 1 1 0 0,-1-1-1 0 0,0 1 1 0 0,0-1-1 0 0,1 1 1 0 0,-1-1-1 0 0,0 0 1 0 0,0 1-1 0 0,1-1 1 0 0,-1 1-1 0 0,1-1 1 0 0,-1 0-1 0 0,0 0 1 0 0,1 1-1 0 0,-1-1 1 0 0,1 0-1 0 0,-1 0 1 0 0,0 1-1 0 0,1-1 1 0 0,-1 0-1 0 0,1 0 1 0 0,0 0 3 0 0,-1 1-11 0 0,1-1-70 0 0,1 1-1 0 0,-1 0 1 0 0,1 0-1 0 0,-1-1 0 0 0,0 1 1 0 0,1 0-1 0 0,-1-1 1 0 0,1 0-1 0 0,0 1 0 0 0,-1-1 1 0 0,1 0-1 0 0,-1 0 1 0 0,1 0-1 0 0,0 0 82 0 0,28 0-2298 0 0,-14-1-197 0 0,-3 0-1741 0 0,-1-2-976 0 0</inkml:trace>
  <inkml:trace contextRef="#ctx0" brushRef="#br0" timeOffset="-162450.447">5551 2845 13648 0 0,'-4'-3'86'0'0,"-6"-3"878"0"0,10 6-939 0 0,-1 1 0 0 0,1-1-1 0 0,0 1 1 0 0,-1-1 0 0 0,1 1 0 0 0,-1-1 0 0 0,1 1 0 0 0,0-1 0 0 0,-1 1 0 0 0,1 0 0 0 0,0-1 0 0 0,0 1 0 0 0,-1-1-1 0 0,1 1 1 0 0,0 0 0 0 0,0-1 0 0 0,0 1 0 0 0,0 0 0 0 0,0-1 0 0 0,0 1 0 0 0,0 0-25 0 0,-2 9 277 0 0,1 0 0 0 0,0 0-1 0 0,0 1 1 0 0,1-1 0 0 0,1 1 0 0 0,0-1 0 0 0,0 0-1 0 0,1 2-276 0 0,2 7 574 0 0,-3-10-370 0 0,1-1 0 0 0,0 0 0 0 0,0 1 0 0 0,1-1 0 0 0,0 0 0 0 0,0-1 0 0 0,1 2-204 0 0,8 12 412 0 0,-11-20-527 0 0,-1-1-12 0 0,0 0 63 0 0,0 0 81 0 0,1 0 0 0 0,-1 1-1 0 0,0-1 1 0 0,0 0-1 0 0,0 0 1 0 0,0 0 0 0 0,1 0-1 0 0,-1 1 1 0 0,0-1-1 0 0,0 0 1 0 0,0 0 0 0 0,1 0-1 0 0,-1 0 1 0 0,0 0 0 0 0,0 0-1 0 0,1 1 1 0 0,-1-1-1 0 0,0 0 1 0 0,0 0 0 0 0,1 0-1 0 0,-1 0 1 0 0,0 0-1 0 0,0 0 1 0 0,1 0 0 0 0,-1 0-1 0 0,0 0 1 0 0,0 0-1 0 0,1 0 1 0 0,-1 0 0 0 0,0-1-1 0 0,0 1 1 0 0,0 0-1 0 0,1 0 1 0 0,-1 0-17 0 0,8-2 291 0 0,-6 1-223 0 0,0 0-1 0 0,-1 0 0 0 0,1 0 0 0 0,0 0 0 0 0,-1 0 1 0 0,1 0-1 0 0,-1-1 0 0 0,1 1 0 0 0,-1-1 0 0 0,0 1 1 0 0,1-1-1 0 0,-1 1 0 0 0,1-3-67 0 0,12-25 216 0 0,-5 8-130 0 0,-2 6-91 0 0,0-2 0 0 0,-1 1 0 0 0,1-8 5 0 0,5-13-19 0 0,2-9 243 0 0,-10 29-302 0 0,2 0 0 0 0,5-12 78 0 0,-4 5-38 0 0,-7 21-42 0 0,1 0 1 0 0,0 0 0 0 0,-1 1-1 0 0,1-1 1 0 0,0 0 0 0 0,0 0-1 0 0,1 0 1 0 0,-1 1 0 0 0,1-1-1 0 0,-1 1 1 0 0,2-2 79 0 0,-3 4-115 0 0,0 0 0 0 0,1 0 0 0 0,-1 0 0 0 0,1 0 0 0 0,-1 0 0 0 0,1 0 0 0 0,-1 0 0 0 0,0 0 0 0 0,1 0 0 0 0,-1 0 0 0 0,1 0 0 0 0,-1 0 0 0 0,1 0 0 0 0,-1 0 0 0 0,0 1 0 0 0,1-1 0 0 0,-1 0 0 0 0,1 0 0 0 0,-1 0 0 0 0,0 1 0 0 0,1-1 0 0 0,-1 0 0 0 0,0 0 0 0 0,1 1 0 0 0,-1-1 0 0 0,0 0 115 0 0,8 7-2316 0 0,-4-1-3508 0 0</inkml:trace>
  <inkml:trace contextRef="#ctx0" brushRef="#br0" timeOffset="-162034.872">5820 2929 3224 0 0,'0'0'573'0'0,"0"0"1199"0"0,15-4 5107 0 0,25 2-4025 0 0,-30 1-2591 0 0,0 1-1 0 0,0-1 1 0 0,0 1-1 0 0,0 1 1 0 0,0 0-1 0 0,-1 0 1 0 0,1 1-1 0 0,2 1-262 0 0,-6-1 25 0 0,0 0-6 0 0,-1-1 0 0 0,1 1 1 0 0,-1 1-1 0 0,1-1 0 0 0,1 2-19 0 0,-6-3 37 0 0,0 0 1 0 0,0-1 0 0 0,0 1-1 0 0,0-1 1 0 0,0 1-1 0 0,-1 0 1 0 0,1 0-1 0 0,0-1 1 0 0,-1 1-1 0 0,1 0 1 0 0,0 0-1 0 0,-1 0 1 0 0,1 0-1 0 0,-1 0 1 0 0,1 0-1 0 0,-1 0 1 0 0,0 0-1 0 0,1 0 1 0 0,-1 0-1 0 0,0 0 1 0 0,0 0-1 0 0,1 0 1 0 0,-1 0-1 0 0,0 0 1 0 0,0 0-1 0 0,0 0 1 0 0,-1 0-1 0 0,1 0 1 0 0,0 0-1 0 0,0 0 1 0 0,0 0-1 0 0,-1 1-37 0 0,-1 3 117 0 0,-1 1 0 0 0,0 0-1 0 0,0-1 1 0 0,0 1-1 0 0,-1-1 1 0 0,0 0-1 0 0,-3 3-116 0 0,-34 32 913 0 0,15-15-256 0 0,19-19-462 0 0,-35 39 542 0 0,38-39-656 0 0,-1-1-1 0 0,1 1 1 0 0,0 1 0 0 0,1-1 0 0 0,-1 1-1 0 0,1-1 1 0 0,0 2-81 0 0,2-6 14 0 0,1-1-1 0 0,-1 0 1 0 0,1 0 0 0 0,0 1 0 0 0,-1-1-1 0 0,1 0 1 0 0,0 1 0 0 0,0-1-1 0 0,0 1 1 0 0,0-1 0 0 0,0 0 0 0 0,0 1-1 0 0,0-1 1 0 0,0 0 0 0 0,0 1-1 0 0,1-1 1 0 0,-1 0 0 0 0,1 1 0 0 0,-1-1-1 0 0,1 0 1 0 0,-1 0 0 0 0,1 1-1 0 0,0-1 1 0 0,-1 0 0 0 0,1 0 0 0 0,0 0-1 0 0,0 0 1 0 0,0 0 0 0 0,0 0 0 0 0,0 0-1 0 0,0 0 1 0 0,0-1 0 0 0,0 1-1 0 0,1 0 1 0 0,-1 0 0 0 0,0-1 0 0 0,0 1-1 0 0,2 0-13 0 0,5 2 18 0 0,-3-1 31 0 0,0-1 1 0 0,-1 1-1 0 0,1-1 0 0 0,0 0 0 0 0,4 0-49 0 0,5 0 45 0 0,0-1 0 0 0,1-1 0 0 0,8-1-45 0 0,26-2-7 0 0,-48 4-35 0 0,-1 0 0 0 0,1 1-1 0 0,-1-1 1 0 0,1 0 0 0 0,0 0 0 0 0,-1 0-1 0 0,1 0 1 0 0,-1 0 0 0 0,1 0 0 0 0,0 0-1 0 0,-1-1 1 0 0,1 1 0 0 0,-1 0 0 0 0,1 0-1 0 0,-1 0 1 0 0,1 0 0 0 0,0-1-1 0 0,-1 1 1 0 0,1 0 0 0 0,-1-1 0 0 0,1 1-1 0 0,-1 0 1 0 0,0-1 0 0 0,1 1 0 0 0,-1-1-1 0 0,1 1 1 0 0,-1 0 0 0 0,0-1-1 0 0,1 1 1 0 0,-1-1 0 0 0,0 1 0 0 0,1-1-1 0 0,-1 0 1 0 0,0 1 0 0 0,0-1 0 0 0,1 1-1 0 0,-1-1 1 0 0,0 1 0 0 0,0-1-1 0 0,0 0 1 0 0,0 1 0 0 0,0-1 0 0 0,0 1-1 0 0,0-1 1 0 0,0 0 0 0 0,0 1 0 0 0,0-1-1 0 0,0 1 1 0 0,-1-1 0 0 0,1 0 42 0 0,0-1-892 0 0,-1 0-1 0 0,0 0 1 0 0,0 0 0 0 0,0 0 0 0 0,0 0-1 0 0,0 0 1 0 0,-1 0 0 0 0,1 0 0 0 0,-2-1 892 0 0,-5-3-5800 0 0</inkml:trace>
  <inkml:trace contextRef="#ctx0" brushRef="#br0" timeOffset="-161785.182">5782 3087 8752 0 0,'0'0'673'0'0,"0"0"-205"0"0,0 0 760 0 0,0 0 380 0 0,0 0 79 0 0,0 0-169 0 0,7 0-301 0 0,8 1-659 0 0,0 0-1 0 0,0-1 1 0 0,1-1-1 0 0,1-1-557 0 0,33-1 882 0 0,36-1 27 0 0,-41 1-1958 0 0,16 2 1049 0 0,-55 3-6041 0 0,-5-1-33 0 0</inkml:trace>
  <inkml:trace contextRef="#ctx0" brushRef="#br0" timeOffset="-163597.212">4503 3000 10680 0 0,'0'0'489'0'0,"-16"0"182"0"0,-1 4 572 0 0,3 3 3296 0 0,14-6-4082 0 0,0-1-35 0 0,0 0-148 0 0,0 0-67 0 0,0 0-14 0 0,0 0-6 0 0,90 30 464 0 0,-79-27-602 0 0,19 3-397 0 0,-28-6 374 0 0,0 0-1 0 0,-1 0 0 0 0,1 0 0 0 0,-1 0 0 0 0,1-1 1 0 0,0 1-1 0 0,-1 0 0 0 0,1-1 0 0 0,-1 1 1 0 0,1-1-1 0 0,-1 1 0 0 0,1-1 0 0 0,-1 0 1 0 0,0 0-1 0 0,1 0 0 0 0,-1 0 0 0 0,1 0-25 0 0,2-2 28 0 0,1 0-1 0 0,0 0 1 0 0,0 0-1 0 0,0 0 1 0 0,0 1 0 0 0,0 0-1 0 0,1 0 1 0 0,-1 1-1 0 0,0 0 1 0 0,4-1-28 0 0,23-7 4 0 0,-30 8-8 0 0,0 1 1 0 0,0-1-1 0 0,0 1 0 0 0,0-1 0 0 0,0 1 0 0 0,0 0 0 0 0,0-1 0 0 0,0 1 0 0 0,0 0 0 0 0,0 1 0 0 0,1-1 0 0 0,-1 0 0 0 0,0 0 0 0 0,0 1 0 0 0,0 0 1 0 0,0-1-1 0 0,0 1 0 0 0,2 1 4 0 0,-3-2-11 0 0,0 1 7 0 0,-1-1 1 0 0,1 0-1 0 0,-1 0 0 0 0,1 0 1 0 0,-1 0-1 0 0,1 0 0 0 0,-1 0 0 0 0,1 0 1 0 0,-1 0-1 0 0,1 0 0 0 0,-1 0 1 0 0,1 0-1 0 0,-1 0 0 0 0,1 0 0 0 0,-1 0 1 0 0,1 0-1 0 0,-1 0 0 0 0,1 0 1 0 0,-1-1-1 0 0,1 1 0 0 0,-1 0 0 0 0,0 0 1 0 0,1-1-1 0 0,-1 1 0 0 0,1 0 1 0 0,-1-1-1 0 0,0 1 0 0 0,1 0 4 0 0,-1-1-22 0 0,0 1 0 0 0,1 0 1 0 0,-1-1-1 0 0,1 1 0 0 0,-1 0 0 0 0,0 0 0 0 0,1-1 0 0 0,-1 1 0 0 0,1 0 0 0 0,-1 0 1 0 0,1 0-1 0 0,-1 0 0 0 0,0-1 0 0 0,1 1 0 0 0,-1 0 0 0 0,1 0 0 0 0,-1 0 0 0 0,1 0 1 0 0,-1 0-1 0 0,1 0 22 0 0,7 2-1015 0 0,-8-2 935 0 0,0 0-1 0 0,0 0 1 0 0,0 0 0 0 0,0 0-1 0 0,1 0 1 0 0,-1 0 0 0 0,0 0-1 0 0,0 0 1 0 0,0 0 0 0 0,0 1-1 0 0,0-1 1 0 0,0 0 0 0 0,1 0-1 0 0,-1 0 1 0 0,0 0 0 0 0,0 0-1 0 0,0 0 1 0 0,0 0 0 0 0,0 0-1 0 0,1 0 1 0 0,-1 0 0 0 0,0 0-1 0 0,0 0 1 0 0,0-1 0 0 0,0 1-1 0 0,0 0 1 0 0,1 0 0 0 0,-1 0-1 0 0,0 0 1 0 0,0 0 0 0 0,0 0-1 0 0,0 0 1 0 0,0 0 0 0 0,0 0-1 0 0,0 0 1 0 0,1 0 0 0 0,-1-1-1 0 0,0 1 1 0 0,0 0 0 0 0,0 0-1 0 0,0 0 1 0 0,0 0 0 0 0,0 0-1 0 0,0 0 1 0 0,0-1 0 0 0,0 1-1 0 0,0 0 1 0 0,0 0 0 0 0,0 0-1 0 0,0 0 1 0 0,0 0 0 0 0,0-1-1 0 0,0 1 1 0 0,0 0 0 0 0,0 0-1 0 0,0 0 1 0 0,0 0 0 0 0,0 0-1 0 0,0-1 1 0 0,0 1 0 0 0,0 0-1 0 0,0 0 1 0 0,0 0 0 0 0,0 0-1 0 0,0 0 1 0 0,0 0 0 0 0,0-1-1 0 0,0 1 1 0 0,-1 0 0 0 0,1 0 80 0 0,0-9-3194 0 0,0 1-1159 0 0</inkml:trace>
  <inkml:trace contextRef="#ctx0" brushRef="#br0" timeOffset="-163331.321">4653 2864 2304 0 0,'-10'-11'200'0'0,"5"2"1152"0"0,4 8-1027 0 0,0 0 0 0 0,1 0 0 0 0,-1 0 0 0 0,0 0 0 0 0,1 0 1 0 0,-1 0-1 0 0,1-1 0 0 0,-1 1 0 0 0,1 0 0 0 0,0 0 0 0 0,-1-1 0 0 0,1 1 0 0 0,0-1-325 0 0,-4-8 7264 0 0,4 9-3256 0 0,3 6-3028 0 0,-2-1-840 0 0,0 0-1 0 0,0 0 1 0 0,0 0-1 0 0,-1 1 1 0 0,1-1-1 0 0,-1 0 1 0 0,0 0-1 0 0,0 1 1 0 0,-1-1-1 0 0,1 1-139 0 0,-1 8 256 0 0,-4 85 171 0 0,2-61-270 0 0,1 1 1 0 0,3 17-158 0 0,-1-42-141 0 0,1 1 0 0 0,1-1 0 0 0,0 0 0 0 0,1 1 0 0 0,0-1 0 0 0,1 0 0 0 0,1 0 0 0 0,4 9 141 0 0,-9-22-115 0 0,1 1 0 0 0,-1-1-1 0 0,0 1 1 0 0,1 0 0 0 0,-1-1-1 0 0,1 1 1 0 0,-1-1 0 0 0,1 1-1 0 0,-1-1 1 0 0,1 1-1 0 0,-1-1 1 0 0,1 1 0 0 0,-1-1-1 0 0,1 0 1 0 0,0 1 0 0 0,-1-1-1 0 0,1 0 1 0 0,0 1 0 0 0,-1-1-1 0 0,1 0 1 0 0,0 0 0 0 0,-1 0-1 0 0,1 0 1 0 0,0 1-1 0 0,-1-1 1 0 0,1 0 0 0 0,0 0-1 0 0,0 0 1 0 0,-1-1 0 0 0,1 1-1 0 0,0 0 1 0 0,-1 0 0 0 0,1 0-1 0 0,0-1 116 0 0,2 0-516 0 0,-1 0-1 0 0,1 0 1 0 0,-1 0-1 0 0,0-1 1 0 0,0 1-1 0 0,0-1 1 0 0,0 0-1 0 0,0 1 1 0 0,0-2 516 0 0,8-8-2221 0 0</inkml:trace>
  <inkml:trace contextRef="#ctx0" brushRef="#br0" timeOffset="-152392.814">2193 4259 7224 0 0,'0'0'330'0'0,"-1"2"-7"0"0,-4 6 147 0 0,0 0-1 0 0,1 0 1 0 0,0 1-1 0 0,0 0 1 0 0,0 0-1 0 0,1 0 1 0 0,-1 4-470 0 0,2-5 520 0 0,0-1 1 0 0,-1-1 0 0 0,0 1-1 0 0,-1 0 1 0 0,-1 1-521 0 0,-7 15 1429 0 0,9-13 517 0 0,3-7-131 0 0,3-7-965 0 0,6-7-260 0 0,-7 8-512 0 0,0 1 1 0 0,0-1-1 0 0,0 0 1 0 0,-1 1-1 0 0,1-1 1 0 0,-1 0-1 0 0,0 0 1 0 0,1 0-1 0 0,-1-2-78 0 0,10-36 502 0 0,7-27-97 0 0,-9 24-351 0 0,6-29-55 0 0,-12 52-57 0 0,2-15 179 0 0,1 0 0 0 0,7-22-121 0 0,-10 48-11 0 0,0 1-26 0 0,0 0-1 0 0,0 1 1 0 0,0-1-1 0 0,1 1 1 0 0,3-5 37 0 0,1 7-98 0 0,-6 6 81 0 0,-1 0 0 0 0,1 1 0 0 0,-1-1 0 0 0,0 1 0 0 0,0-1 0 0 0,1 1-1 0 0,-1-1 1 0 0,0 1 0 0 0,0 0 0 0 0,1 0 0 0 0,-1-1 0 0 0,0 2 17 0 0,0-2-3 0 0,2 3 20 0 0,1 1 0 0 0,0-1 0 0 0,0 1 0 0 0,-1 0 0 0 0,0 0-1 0 0,0 0 1 0 0,0 1 0 0 0,-1-1 0 0 0,1 1 0 0 0,0 1-17 0 0,4 10 48 0 0,-2 1-1 0 0,3 7-47 0 0,2 9-117 0 0,4 15-73 0 0,-1 0 0 0 0,-2 7 190 0 0,0-4 9 0 0,-8-24 255 0 0,-3-22-233 0 0,1 1 1 0 0,0-1-1 0 0,0 0 0 0 0,0 0 0 0 0,1 4-31 0 0,-1-6-114 0 0,-1-2 125 0 0,0 0 1 0 0,0 1-1 0 0,0-1 1 0 0,0 1-1 0 0,0-1 0 0 0,0 0 1 0 0,0 1-1 0 0,-1-1 1 0 0,1 1-1 0 0,-1-1 1 0 0,1 0-1 0 0,-1 1 1 0 0,1-1-1 0 0,-1 0 1 0 0,0 0-1 0 0,1 0 1 0 0,-1 1-1 0 0,0-1 1 0 0,0 0-1 0 0,0 0 1 0 0,0 0-1 0 0,0 0 0 0 0,0 0 1 0 0,0 0-1 0 0,0-1 1 0 0,-1 1-1 0 0,0 0-11 0 0,-2 0 44 0 0,0 0-1 0 0,1 0 1 0 0,-1 0 0 0 0,0 0-1 0 0,-1-1 1 0 0,1 0-1 0 0,0 0 1 0 0,-1 0-44 0 0,1 0 52 0 0,-8-1 25 0 0,-1-1-1 0 0,1 0 0 0 0,0-1 0 0 0,-1 0 0 0 0,-10-5-76 0 0,4 2 43 0 0,-48-22 21 0 0,59 25-2170 0 0,12 1-1905 0 0,-1 1 3483 0 0,7-1-5682 0 0</inkml:trace>
  <inkml:trace contextRef="#ctx0" brushRef="#br0" timeOffset="-151825.878">2499 4443 3224 0 0,'0'0'523'0'0,"0"0"985"0"0,0 0 430 0 0,0 0 87 0 0,0 0-139 0 0,11-9 1112 0 0,-8 4-2359 0 0,0 0 0 0 0,0 0 0 0 0,0 0 0 0 0,-1 0 0 0 0,0-1 0 0 0,0 1 0 0 0,1-6-639 0 0,4-19 1625 0 0,3-24-1625 0 0,1-3 111 0 0,-9 41-54 0 0,0 1-1 0 0,0-7-56 0 0,4-28 74 0 0,10-32-21 0 0,-16 80-56 0 0,1-1 0 0 0,0 0 0 0 0,0 1 0 0 0,0-1 0 0 0,0 1 0 0 0,0-1 0 0 0,0 1 0 0 0,1-1 0 0 0,-1 1 0 0 0,1 0 0 0 0,0 0 0 0 0,-1 0 0 0 0,1 0 0 0 0,0 0 0 0 0,0 0 0 0 0,0 0 0 0 0,2 0 3 0 0,-2 0-46 0 0,-1 1-1 0 0,0 0 1 0 0,-1 0-1 0 0,1-1 0 0 0,0 1 1 0 0,-1 0-1 0 0,1 0 0 0 0,-1 0 0 0 0,1-1 1 0 0,-1 1-1 0 0,1 0 0 0 0,-1-1 1 0 0,0 1-1 0 0,0-1 0 0 0,0 1 47 0 0,1-1 23 0 0,-1 0-1 0 0,0 0 1 0 0,1 0 0 0 0,0 0-1 0 0,-1 0 1 0 0,1 0-1 0 0,0 0 1 0 0,0 1-1 0 0,0-2-22 0 0,0 3 11 0 0,-1 0 0 0 0,0-1-1 0 0,0 1 1 0 0,0 0 0 0 0,0 0-1 0 0,1 0 1 0 0,-1 0 0 0 0,0 0-1 0 0,0 0 1 0 0,0-1 0 0 0,1 1-1 0 0,-1 0 1 0 0,0 0-1 0 0,0 0 1 0 0,0 0 0 0 0,1 0-1 0 0,-1 0 1 0 0,0 0 0 0 0,0 0-1 0 0,0 0 1 0 0,1 0 0 0 0,-1 0-1 0 0,0 0 1 0 0,0 0 0 0 0,1 0-1 0 0,-1 0 1 0 0,0 0 0 0 0,0 0-1 0 0,0 0 1 0 0,1 0-1 0 0,-1 1 1 0 0,0-1 0 0 0,0 0-1 0 0,0 0 1 0 0,1 0 0 0 0,-1 0-1 0 0,0 0 1 0 0,0 0 0 0 0,0 1-11 0 0,10 10 33 0 0,8 19-208 0 0,-16-26 233 0 0,3 7-56 0 0,-1 0 0 0 0,0 0 0 0 0,-1 0 0 0 0,0 0 0 0 0,1 11-2 0 0,-1-6-54 0 0,1 0 1 0 0,4 10 53 0 0,0-5-52 0 0,1 6 43 0 0,2 0-1 0 0,14 23 10 0 0,-21-40 0 0 0,-4-8 0 0 0,1 0 0 0 0,0 0 0 0 0,-1 0 0 0 0,1-1 0 0 0,0 1 0 0 0,0 0 0 0 0,0-1 0 0 0,0 1 0 0 0,0-1 0 0 0,1 1 0 0 0,-1-1 0 0 0,0 1 0 0 0,2 0 0 0 0,2 0 22 0 0,-4-1 84 0 0,-1-1 24 0 0,14-7 475 0 0,-11 4-447 0 0,-1 0 0 0 0,0-1 0 0 0,0 1 1 0 0,-1-1-1 0 0,1 0 0 0 0,-1 1 0 0 0,0-1 0 0 0,0 0 0 0 0,1-4-158 0 0,3-37 257 0 0,-4 23-56 0 0,5-52 65 0 0,-3 22-116 0 0,3-2-150 0 0,-5 37-123 0 0,-2 14 128 0 0,1 0 0 0 0,0 0 0 0 0,0 0 0 0 0,1 0 1 0 0,-1 0-1 0 0,1 1 0 0 0,-1-1 0 0 0,1 0 0 0 0,0 0 0 0 0,0 0 0 0 0,0 1 0 0 0,1-1 0 0 0,-1 0 1 0 0,0 1-1 0 0,2-2-5 0 0,-3 3-118 0 0,1 1 83 0 0,-1 0 0 0 0,0-1 0 0 0,1 1 0 0 0,-1 0 0 0 0,0-1 0 0 0,1 1 0 0 0,-1 0-1 0 0,0 0 1 0 0,1 0 0 0 0,-1-1 0 0 0,0 1 0 0 0,1 0 0 0 0,-1 0 0 0 0,1 0 0 0 0,-1 0 0 0 0,0 0-1 0 0,1-1 1 0 0,-1 1 0 0 0,1 0 0 0 0,-1 0 0 0 0,0 0 0 0 0,1 0 0 0 0,-1 0 0 0 0,1 1 0 0 0,-1-1 35 0 0,12 0-2077 0 0,3 8-4628 0 0,-9-5 857 0 0</inkml:trace>
  <inkml:trace contextRef="#ctx0" brushRef="#br0" timeOffset="-151554.964">3033 4155 11888 0 0,'3'-2'204'0'0,"0"1"1"0"0,0 1 0 0 0,0-1 0 0 0,0 0-1 0 0,0 1 1 0 0,0-1 0 0 0,0 1 0 0 0,0 0-1 0 0,0 0 1 0 0,0 1 0 0 0,0-1 0 0 0,2 1-205 0 0,4-1 476 0 0,38-1 1641 0 0,1-3 0 0 0,16-4-2117 0 0,-55 7 7 0 0,-1 1-1 0 0,1 0 1 0 0,-1 1-1 0 0,0-1 0 0 0,3 2-6 0 0,22 1-208 0 0,-32-3-452 0 0,5 7-2079 0 0,-5-6-2973 0 0</inkml:trace>
  <inkml:trace contextRef="#ctx0" brushRef="#br0" timeOffset="-151363.763">3064 4315 3680 0 0,'0'0'167'0'0,"7"2"2513"0"0,-4 0 1645 0 0,0-2-3874 0 0,-1 1 0 0 0,0-1 0 0 0,0 1 0 0 0,1-1 0 0 0,-1 0 0 0 0,0 0 0 0 0,1 0 0 0 0,1-1-451 0 0,33-8 976 0 0,-10 2-324 0 0,103-21-125 0 0,-39 9-4649 0 0,-71 16 2597 0 0</inkml:trace>
  <inkml:trace contextRef="#ctx0" brushRef="#br0" timeOffset="-147222.596">5439 3949 10136 0 0,'12'-2'186'0'0,"-5"1"20"0"0,-1 0 1 0 0,0 0-1 0 0,1 1 0 0 0,-1-1 0 0 0,2 2-206 0 0,-7-1 733 0 0,-1 0 218 0 0,0 0 45 0 0,0 0-59 0 0,-3 3 187 0 0,3-3-1089 0 0,0 1 1 0 0,0-1 0 0 0,0 1-1 0 0,-1-1 1 0 0,1 0 0 0 0,0 1 0 0 0,0-1-1 0 0,0 0 1 0 0,-1 0 0 0 0,1 1-1 0 0,0-1 1 0 0,0 0 0 0 0,-1 0-1 0 0,1 1 1 0 0,0-1 0 0 0,0 0-1 0 0,-1 0 1 0 0,1 1 0 0 0,0-1 0 0 0,-1 0-1 0 0,1 0 1 0 0,0 0 0 0 0,-1 0-1 0 0,1 0 1 0 0,-1 0 0 0 0,1 0-1 0 0,0 1 1 0 0,-1-1 0 0 0,1 0-36 0 0,-1-1 59 0 0,1 1-1 0 0,0 0 1 0 0,0 0 0 0 0,-1 0-1 0 0,1 0 1 0 0,0 0 0 0 0,-1 0-1 0 0,1 0 1 0 0,0 0 0 0 0,-1 1-1 0 0,1-1 1 0 0,0 0 0 0 0,0 0 0 0 0,-1 0-1 0 0,1 0 1 0 0,0 0 0 0 0,0 0-1 0 0,-1 0 1 0 0,1 1 0 0 0,0-1-1 0 0,0 0 1 0 0,-1 0 0 0 0,1 0 0 0 0,0 1-1 0 0,0-1 1 0 0,0 0 0 0 0,-1 0-1 0 0,1 1 1 0 0,0-1-59 0 0,-7 13 627 0 0,0 14-488 0 0,3 14 110 0 0,1-21-193 0 0,1 0 1 0 0,1 0-1 0 0,1 0 0 0 0,2 19-56 0 0,0-29 11 0 0,-1-6 20 0 0,-1-1-1 0 0,1 1 1 0 0,-1 0-1 0 0,0-1 1 0 0,0 1-1 0 0,0 0 0 0 0,0 2-30 0 0,-1-2 12 0 0,1 0 0 0 0,0 0 0 0 0,1 0-1 0 0,-1 0 1 0 0,1 0 0 0 0,0 1-12 0 0,2 18-45 0 0,-3-13-347 0 0,0-6-7789 0 0,0-4 5537 0 0</inkml:trace>
  <inkml:trace contextRef="#ctx0" brushRef="#br0" timeOffset="-146414.902">5772 4076 2304 0 0,'-10'5'808'0'0,"9"-4"3928"0"0,1-1 4757 0 0,9 2-9320 0 0,0 0 0 0 0,0-1 1 0 0,0-1-1 0 0,1 1 0 0 0,-1-1 1 0 0,0-1-1 0 0,0 0 0 0 0,4-1-173 0 0,12 0 67 0 0,8-2 33 0 0,14-3-100 0 0,23-4 111 0 0,-47 7 107 0 0,1 0-4121 0 0,-24 4 1487 0 0</inkml:trace>
  <inkml:trace contextRef="#ctx0" brushRef="#br0" timeOffset="-146140.001">5913 3926 3224 0 0,'0'0'127'0'0,"1"0"0"0"0,-1 0 0 0 0,1 0 0 0 0,-1 0 0 0 0,1 0 0 0 0,-1 0 0 0 0,0-1 0 0 0,1 1 0 0 0,-1 0 0 0 0,1 1 0 0 0,-1-1 0 0 0,1 0 0 0 0,-1 0 0 0 0,0 0 0 0 0,1 0 0 0 0,-1 0 0 0 0,1 0-1 0 0,-1 0 1 0 0,1 1 0 0 0,-1-1 0 0 0,0 0 0 0 0,1 0 0 0 0,-1 1 0 0 0,0-1 0 0 0,1 0 0 0 0,-1 0 0 0 0,0 1 0 0 0,1-1 0 0 0,-1 0-127 0 0,8 16 4791 0 0,-3 6-753 0 0,-3-11-4186 0 0,-2-10-47 0 0,1 11 737 0 0,0 1 1 0 0,0-1-1 0 0,-2 1 1 0 0,0 4-543 0 0,1 48 961 0 0,-2-39-671 0 0,1 0-1 0 0,2 1 0 0 0,1 12-289 0 0,-1-31 12 0 0,0 1-36 0 0,0-1 0 0 0,0 0 0 0 0,2 6 24 0 0,-2-13-154 0 0,-1 0 0 0 0,1 0 1 0 0,-1 0-1 0 0,0 1 0 0 0,1-1 0 0 0,0 0 0 0 0,-1 0 0 0 0,1 0 0 0 0,0 0 0 0 0,-1 0 0 0 0,1 0 0 0 0,0 0 0 0 0,0-1 0 0 0,0 1 0 0 0,0 0 0 0 0,0 0 0 0 0,0-1 0 0 0,0 1 0 0 0,0 0 0 0 0,0-1 0 0 0,0 1 0 0 0,0-1 0 0 0,1 0 0 0 0,-1 1 0 0 0,0-1 0 0 0,0 0 0 0 0,0 0 0 0 0,0 1 0 0 0,1-1 0 0 0,-1 0 1 0 0,0 0-1 0 0,0 0 0 0 0,1-1 0 0 0,-1 1 0 0 0,0 0 0 0 0,0 0 0 0 0,0-1 0 0 0,1 1 0 0 0,-1 0 0 0 0,0-1 0 0 0,0 1 0 0 0,0-1 0 0 0,0 0 0 0 0,1 0 154 0 0,21-10-2389 0 0,2-2-11 0 0</inkml:trace>
  <inkml:trace contextRef="#ctx0" brushRef="#br0" timeOffset="-150141.002">3607 4374 2760 0 0,'0'0'125'0'0,"0"0"274"0"0,0 0 1065 0 0,0 0 469 0 0,0 0 92 0 0,0 0-185 0 0,0 0-858 0 0,0 0-376 0 0,0 0-78 0 0,0 0 26 0 0,0 0 166 0 0,16-10 1999 0 0,-13 5-2377 0 0,0-1 0 0 0,0 0 0 0 0,-1 0 0 0 0,1 0 0 0 0,-1 0 0 0 0,1-6-342 0 0,0 1 410 0 0,19-88 822 0 0,-17 81-1178 0 0,-3 11 16 0 0,0-1 0 0 0,0 1 1 0 0,0-1-1 0 0,-1 0 0 0 0,0-2-70 0 0,0 9 43 0 0,1-4-33 0 0,-2 0 1 0 0,0 4 42 0 0,0 1 11 0 0,0 0 0 0 0,1-2-2 0 0,0 0-60 0 0,-5-11-2 0 0,3 8 0 0 0,1-2 158 0 0,1 1 0 0 0,0-1 0 0 0,0 0 0 0 0,0 0 0 0 0,1 1 0 0 0,2-6-158 0 0,-2 6 6 0 0,-1 1 0 0 0,1 0 0 0 0,-1-1 0 0 0,0 1 0 0 0,0-1 0 0 0,-1-3-6 0 0,1 0 0 0 0,0-1 0 0 0,0 1 0 0 0,3-7 0 0 0,-1-1 0 0 0,4-9 0 0 0,-5 20 0 0 0,0 0 0 0 0,0 0 0 0 0,-1-1 0 0 0,0 1 0 0 0,0-4 0 0 0,2 0 0 0 0,-3 10 0 0 0,0-1 0 0 0,0 1 0 0 0,0 0 0 0 0,1 0 0 0 0,-1 0 0 0 0,0-1 0 0 0,0 1 0 0 0,0 0 0 0 0,1 0 0 0 0,-1 0 0 0 0,0 0 0 0 0,0 0 0 0 0,1 0 0 0 0,-1 0 0 0 0,0 0 0 0 0,0-1 0 0 0,1 1 0 0 0,-1 0 0 0 0,0 0 0 0 0,0 0 0 0 0,1 0 0 0 0,-1 0 0 0 0,0 0 0 0 0,1 0 0 0 0,-1 1 0 0 0,0-1 0 0 0,0 0 0 0 0,1 0 0 0 0,-1 0 0 0 0,0 0 0 0 0,0 0 0 0 0,0 0 0 0 0,1 0 0 0 0,-1 0 0 0 0,0 1 0 0 0,0-1 0 0 0,1 0 0 0 0,8 6 0 0 0,-9-6 0 0 0,4 3 0 0 0,-1 1 0 0 0,0 0 0 0 0,1 0 0 0 0,-1 0 0 0 0,-1 0 0 0 0,1 0 0 0 0,-1 1 0 0 0,1-1 0 0 0,-1 1 0 0 0,0-1 0 0 0,-1 1 0 0 0,1 0 0 0 0,8 20 0 0 0,-1-6 0 0 0,-1 0 0 0 0,0 5 0 0 0,2 3 0 0 0,1 6 0 0 0,6 14 0 0 0,-9-25 0 0 0,0 0 0 0 0,-1 0 0 0 0,4 21 0 0 0,-11-37 0 0 0,0 0 0 0 0,-1 0 0 0 0,1 0 0 0 0,-2 2 0 0 0,2-6 7 0 0,-1 0-1 0 0,1 0 1 0 0,-1-1-1 0 0,0 1 0 0 0,0 0 1 0 0,0-1-1 0 0,0 1 1 0 0,0-1-1 0 0,0 1 1 0 0,-1-1-1 0 0,1 1 0 0 0,0-1 1 0 0,-1 0-1 0 0,1 0 1 0 0,-1 1-1 0 0,0-1 0 0 0,1 0-6 0 0,-29 11 312 0 0,23-9-245 0 0,-2 0-36 0 0,0-1 0 0 0,-1 0-1 0 0,1-1 1 0 0,0 0 0 0 0,-1 0-1 0 0,-3-1-30 0 0,-13 0 136 0 0,-19-3-136 0 0,40 2-92 0 0,0 1 0 0 0,0-1 0 0 0,0 0 0 0 0,0 0 0 0 0,0-1 0 0 0,-5-1 92 0 0,9 2-370 0 0,1 1-684 0 0,0-1 490 0 0,1 0 0 0 0,-1 0 0 0 0,0 0 0 0 0,0 0 0 0 0,1 0 0 0 0,-1 0 0 0 0,1 0 0 0 0,-1 0 0 0 0,0 0 0 0 0,1 1 0 0 0,0-1-1 0 0,-1 0 1 0 0,1 0 0 0 0,0 0 564 0 0,5-7-5630 0 0</inkml:trace>
  <inkml:trace contextRef="#ctx0" brushRef="#br0" timeOffset="-149502.286">4004 4291 3680 0 0,'7'3'284'0'0,"-5"-2"55"0"0,-2-1 924 0 0,0 0 427 0 0,0 0-1412 0 0,0 1-1 0 0,0-1 1 0 0,0 0 0 0 0,0 0 0 0 0,1 0 0 0 0,-1 1-1 0 0,0-1 1 0 0,0 0 0 0 0,0 0 0 0 0,0 0 0 0 0,0 0-1 0 0,1 0 1 0 0,-1 1 0 0 0,0-1 0 0 0,0 0 0 0 0,0 0 0 0 0,1 0-1 0 0,-1 0 1 0 0,0 0 0 0 0,0 0 0 0 0,0 0 0 0 0,1 0-1 0 0,-1 0 1 0 0,0 0 0 0 0,0 0 0 0 0,1 0 0 0 0,-1 0-1 0 0,0 0 1 0 0,0 0 0 0 0,1 0 0 0 0,-1 0 0 0 0,0 0 0 0 0,0 0-278 0 0,2-1 213 0 0,-1-1 0 0 0,1 0 1 0 0,-1 1-1 0 0,0-1 0 0 0,0 0 1 0 0,0 1-1 0 0,0-1 0 0 0,0 0 1 0 0,0 0-1 0 0,-1 0 0 0 0,1 0 1 0 0,0-2-214 0 0,4-28 610 0 0,-2 7-654 0 0,1-1 968 0 0,-1 0 0 0 0,-1-4-924 0 0,4-36 73 0 0,0 26-29 0 0,-3 17-132 0 0,0 0 0 0 0,2 0-1 0 0,0 1 1 0 0,4-7 88 0 0,-6 22 26 0 0,0 0 0 0 0,0 0 0 0 0,1 0 0 0 0,3-4-26 0 0,1-3-428 0 0,-7 13 424 0 0,-1 1 0 0 0,0 0 0 0 0,0-1-1 0 0,1 1 1 0 0,-1 0 0 0 0,0-1 0 0 0,1 1 0 0 0,-1 0 0 0 0,0-1-1 0 0,1 1 1 0 0,-1 0 0 0 0,0 0 0 0 0,1-1 0 0 0,-1 1-1 0 0,0 0 1 0 0,1 0 0 0 0,-1 0 0 0 0,1 0 0 0 0,-1-1 0 0 0,1 1-1 0 0,-1 0 1 0 0,0 0 0 0 0,1 0 0 0 0,-1 0 0 0 0,1 0 0 0 0,-1 0-1 0 0,1 0 1 0 0,-1 0 0 0 0,1 0 0 0 0,-1 0 0 0 0,0 1 0 0 0,1-1-1 0 0,-1 0 1 0 0,1 0 0 0 0,-1 0 0 0 0,0 0 0 0 0,1 1 0 0 0,-1-1-1 0 0,1 0 1 0 0,-1 0 0 0 0,0 1 0 0 0,1-1 0 0 0,-1 0 0 0 0,0 1-1 0 0,0-1 1 0 0,1 0 0 0 0,-1 1 4 0 0,1 0 8 0 0,3 2-26 0 0,0 0 1 0 0,0 0-1 0 0,0 1 0 0 0,0-1 0 0 0,-1 1 1 0 0,0 0-1 0 0,0 0 0 0 0,0 0 1 0 0,0 0-1 0 0,0 2 18 0 0,24 50-171 0 0,-20-40 87 0 0,37 86 137 0 0,-31-71-97 0 0,-4-10 21 0 0,0-1 0 0 0,3 2 23 0 0,-5-9 23 0 0,1-1 0 0 0,0 0 0 0 0,1 0-1 0 0,0-1 1 0 0,2 1-23 0 0,-10-12 14 0 0,-1 1-1 0 0,1-1 1 0 0,0 0-1 0 0,-1 1 1 0 0,1-1-1 0 0,0 0 0 0 0,0 1 1 0 0,-1-1-1 0 0,1 0 1 0 0,0 0-1 0 0,0 1 1 0 0,-1-1-1 0 0,1 0 1 0 0,0 0-1 0 0,0 0 1 0 0,-1 0-1 0 0,1 0 0 0 0,0 0 1 0 0,0 0-1 0 0,0 0 1 0 0,-1-1-1 0 0,1 1 1 0 0,0 0-1 0 0,0 0 1 0 0,-1-1-1 0 0,1 1 0 0 0,0 0 1 0 0,-1-1-1 0 0,1 1 1 0 0,0-1-1 0 0,-1 1 1 0 0,1-1-1 0 0,0 1 1 0 0,-1-1-1 0 0,1 0-13 0 0,0 0 85 0 0,1-1 1 0 0,0 1-1 0 0,-1-1 0 0 0,1 0 1 0 0,-1 1-1 0 0,0-1 0 0 0,1 0 1 0 0,-1 0-1 0 0,0 0 0 0 0,0 0 1 0 0,0-1-86 0 0,1-9 208 0 0,-1 0 0 0 0,0 0 0 0 0,-1 0 0 0 0,0 0 0 0 0,-1 0 0 0 0,0 0 0 0 0,-1 0 0 0 0,-1-3-208 0 0,0-4 363 0 0,1-1 0 0 0,0-10-363 0 0,0-70 0 0 0,1 85 0 0 0,0 12 0 0 0,1 0 0 0 0,0 0 0 0 0,0 0 0 0 0,0 0 0 0 0,0 0 0 0 0,0 0 0 0 0,1 0 0 0 0,-1-1 0 0 0,1 0-36 0 0,-1 4-145 0 0,0 0-43 0 0,2-3-303 0 0,-2 3 434 0 0,0 0 0 0 0,0-1-1 0 0,0 1 1 0 0,1 0 0 0 0,-1 0 0 0 0,0-1 0 0 0,0 1 0 0 0,0 0 0 0 0,0 0 0 0 0,1-1 0 0 0,-1 1 0 0 0,0 0 0 0 0,0 0 0 0 0,0 0 0 0 0,1-1 0 0 0,-1 1 0 0 0,0 0 0 0 0,0 0 0 0 0,1 0 0 0 0,-1 0 0 0 0,0 0 0 0 0,0-1 0 0 0,1 1 0 0 0,-1 0 0 0 0,0 0-1 0 0,0 0 1 0 0,1 0 0 0 0,-1 0 0 0 0,0 0 0 0 0,1 0 0 0 0,-1 0 0 0 0,0 0 0 0 0,0 0 0 0 0,1 0 0 0 0,-1 0 93 0 0,14 5-3424 0 0,-7-5 1050 0 0</inkml:trace>
  <inkml:trace contextRef="#ctx0" brushRef="#br0" timeOffset="-149214.979">4655 3716 6912 0 0,'0'0'528'0'0,"-18"3"901"0"0,10 0-358 0 0,1 0 1 0 0,0 0-1 0 0,0 1 0 0 0,1 0 0 0 0,-2 2-1071 0 0,1-1 159 0 0,0 1 0 0 0,1-1-1 0 0,-1 1 1 0 0,1 1-1 0 0,0 0 1 0 0,1-1 0 0 0,-2 4-159 0 0,6-8 45 0 0,0 0 1 0 0,0-1 0 0 0,0 1 0 0 0,0 0 0 0 0,0 0 0 0 0,0 0 0 0 0,1 0 0 0 0,-1 0-1 0 0,1 0 1 0 0,-1 0 0 0 0,1 0 0 0 0,0 0 0 0 0,-1 0 0 0 0,1 0 0 0 0,0 0 0 0 0,1 0-1 0 0,-1 0 1 0 0,0 0 0 0 0,1 0 0 0 0,-1 0 0 0 0,1 0 0 0 0,-1 0 0 0 0,1-1 0 0 0,0 1-1 0 0,0 0 1 0 0,0 0 0 0 0,1 1-46 0 0,0 0 52 0 0,0-1 0 0 0,0 0 0 0 0,0 0 0 0 0,1 0 1 0 0,-1 0-1 0 0,0 0 0 0 0,1 0 0 0 0,0-1 0 0 0,-1 1 0 0 0,1-1 0 0 0,0 0 0 0 0,0 0 0 0 0,0 0 0 0 0,0 0 0 0 0,0 0 0 0 0,0 0 0 0 0,0-1 0 0 0,0 0-52 0 0,5 1 6 0 0,0-1 0 0 0,0 0-1 0 0,-1 0 1 0 0,1-1-1 0 0,0 0 1 0 0,0 0 0 0 0,-1-1-1 0 0,1 0 1 0 0,-1-1-1 0 0,1 1 1 0 0,5-4-6 0 0,-7 3 74 0 0,-1 0 0 0 0,1-1 0 0 0,-1 1 0 0 0,0-1 0 0 0,0 0 0 0 0,0 0 1 0 0,-1-1-1 0 0,1 1 0 0 0,-1-1 0 0 0,0 0 0 0 0,-1 0 0 0 0,1-1 0 0 0,-1 1 0 0 0,1-2-74 0 0,-3 5 15 0 0,0 0-1 0 0,0-1 1 0 0,-1 1-1 0 0,1 0 1 0 0,0 0-1 0 0,-1 0 1 0 0,0 0 0 0 0,1-1-1 0 0,-1 1 1 0 0,0 0-1 0 0,0 0 1 0 0,0-1-1 0 0,-1 1 1 0 0,1 0-1 0 0,0 0 1 0 0,-1 0-1 0 0,1-1 1 0 0,-1 1 0 0 0,0 0-1 0 0,0 0 1 0 0,0 0-1 0 0,0 0 1 0 0,0 0-1 0 0,0 0 1 0 0,-1 1-1 0 0,1-1 1 0 0,-1 0 0 0 0,1 0-1 0 0,-2 0-14 0 0,1 0-32 0 0,0 1-1 0 0,0-1 1 0 0,0 1-1 0 0,-1-1 1 0 0,1 1-1 0 0,-1 0 1 0 0,1 0-1 0 0,-1 0 1 0 0,1 0-1 0 0,-1 0 1 0 0,0 0-1 0 0,1 1 1 0 0,-1-1-1 0 0,0 1 1 0 0,1 0-1 0 0,-1 0 1 0 0,0 0-1 0 0,0 0 1 0 0,1 1-1 0 0,-1-1 1 0 0,0 1-1 0 0,1-1 1 0 0,-3 2 32 0 0,-19 8-1979 0 0,11-4-3935 0 0</inkml:trace>
  <inkml:trace contextRef="#ctx0" brushRef="#br0" timeOffset="-147494.511">5046 3716 2304 0 0,'13'-3'200'0'0,"-10"2"862"0"0,0 0-1 0 0,0 0 1 0 0,1 0 0 0 0,-1-1 0 0 0,0 1 0 0 0,0-1-1 0 0,-1 1 1 0 0,1-1 0 0 0,0 0 0 0 0,0 0 0 0 0,0-1-1062 0 0,-3 2 346 0 0,0 1 112 0 0,0 0 43 0 0,0 0 10 0 0,1 0-493 0 0,-1 0 1 0 0,0 0 0 0 0,0 0-1 0 0,0 0 1 0 0,0 0 0 0 0,0 0-1 0 0,0 0 1 0 0,0 0-1 0 0,1 0 1 0 0,-1 0 0 0 0,0 0-1 0 0,0 0 1 0 0,0 0 0 0 0,0 0-1 0 0,0 0 1 0 0,0 0 0 0 0,0 0-1 0 0,0 0 1 0 0,0 0 0 0 0,1 0-1 0 0,-1 0 1 0 0,0 0 0 0 0,0 0-1 0 0,0 0 1 0 0,0 0 0 0 0,0 0-1 0 0,0-1 1 0 0,0 1 0 0 0,0 0-1 0 0,0 0 1 0 0,0 0 0 0 0,0 0-1 0 0,0 0 1 0 0,0 0 0 0 0,0 0-1 0 0,0 0 1 0 0,0-1 0 0 0,0 1-1 0 0,0 0 1 0 0,0 0 0 0 0,0 0-1 0 0,0 0 1 0 0,0 0 0 0 0,0 0-1 0 0,0 0 1 0 0,0 0 0 0 0,0-1-1 0 0,0 1 1 0 0,0 0 0 0 0,0 0-1 0 0,0 0 1 0 0,0 0 0 0 0,0 0-1 0 0,0 0 1 0 0,0 0 0 0 0,0 0-1 0 0,0 0 1 0 0,0-1 0 0 0,0 1-1 0 0,0 0 1 0 0,0 0 0 0 0,-1 0-1 0 0,1 0 1 0 0,0 0 0 0 0,0 0-19 0 0,-6-7 500 0 0,4 4-498 0 0,1 2 2 0 0,0 1-1 0 0,0-1 0 0 0,0 0 1 0 0,0 0-1 0 0,0 1 0 0 0,0-1 0 0 0,0 1 1 0 0,0-1-1 0 0,0 1 0 0 0,0-1 0 0 0,0 1 1 0 0,0-1-1 0 0,-1 1 0 0 0,1 0 0 0 0,0 0 1 0 0,0 0-1 0 0,0-1 0 0 0,-1 1-3 0 0,-26 1 30 0 0,9-1-35 0 0,8-1-1 0 0,3 0-1 0 0,0 0 0 0 0,0 1 0 0 0,1-1 0 0 0,-1 2 0 0 0,0-1 0 0 0,0 1 0 0 0,1 0 0 0 0,-1 1 1 0 0,1 0-1 0 0,-1 0 0 0 0,-2 1 7 0 0,9-2-6 0 0,0-1 1 0 0,-1 1 0 0 0,1-1 0 0 0,0 1-1 0 0,0 0 1 0 0,0 0 0 0 0,-1 0-1 0 0,1 0 1 0 0,0 0 0 0 0,0 0-1 0 0,0 0 1 0 0,0 0 0 0 0,1 0-1 0 0,-1 0 1 0 0,0 0 0 0 0,0 1 0 0 0,1-1-1 0 0,-1 0 1 0 0,1 0 0 0 0,-1 1-1 0 0,1-1 1 0 0,-1 0 0 0 0,1 1 5 0 0,-1 3 1 0 0,1 0 1 0 0,0 0 0 0 0,0 0 0 0 0,0-1 0 0 0,1 1-1 0 0,-1 1-1 0 0,2 13-6 0 0,-1 15 9 0 0,5 26-3 0 0,-1-26 173 0 0,-2 26-173 0 0,-6 28 980 0 0,-4 0 0 0 0,-14 63-980 0 0,9-101 398 0 0,8-33-279 0 0,0 1-1 0 0,-1 9-118 0 0,1-1 117 0 0,3-21-60 0 0,-1 0-1 0 0,2 0 1 0 0,-1 0 0 0 0,0 0 0 0 0,1 0 0 0 0,0 0 0 0 0,0 0 0 0 0,1 0 0 0 0,-1 0 0 0 0,1 0 0 0 0,0 0 0 0 0,1 0-1 0 0,-1 0 1 0 0,2 4-57 0 0,13 7 786 0 0,-14-15-773 0 0,0 0 1 0 0,0 1-1 0 0,0-1 1 0 0,0 0 0 0 0,0-1-1 0 0,0 1 1 0 0,1 0-1 0 0,-1-1 1 0 0,0 1 0 0 0,0-1-1 0 0,1 0 1 0 0,-1 1-1 0 0,1-1-13 0 0,33-2 279 0 0,-13 0-188 0 0,9 1 292 0 0,21-4-383 0 0,-46 4-210 0 0,0-1-1 0 0,1 0 1 0 0,-1 0 0 0 0,0-1-1 0 0,0 0 211 0 0,18-11-7886 0 0,-18 8 1810 0 0</inkml:trace>
  <inkml:trace contextRef="#ctx0" brushRef="#br0" timeOffset="-145718.982">6606 3569 3224 0 0,'-14'-10'312'0'0,"12"10"-22"0"0,1-1 0 0 0,-1 1 0 0 0,0 0 0 0 0,0 1 0 0 0,0-1 0 0 0,0 0 0 0 0,0 0 0 0 0,0 1 0 0 0,0-1 0 0 0,0 1 0 0 0,0 0 0 0 0,0-1 1 0 0,1 1-1 0 0,-1 0-290 0 0,-27 16 6257 0 0,21-12-5210 0 0,-54 41 289 0 0,55-41-1279 0 0,0 0 0 0 0,0 0 0 0 0,0 1-1 0 0,1 0 1 0 0,0 0 0 0 0,0 1 0 0 0,0-1 0 0 0,1 1 0 0 0,0 0 0 0 0,1 1 0 0 0,-1-1-1 0 0,-2 7-56 0 0,6-11 20 0 0,0-1 0 0 0,0 1 0 0 0,0 0-1 0 0,1 0 1 0 0,-1 0 0 0 0,0-1-1 0 0,1 1 1 0 0,0 0 0 0 0,0 0 0 0 0,0 0-1 0 0,0 0 1 0 0,0 0 0 0 0,0-1-1 0 0,1 1 1 0 0,0 0 0 0 0,-1 0 0 0 0,1 0-1 0 0,0-1 1 0 0,0 1 0 0 0,1-1-1 0 0,-1 1 1 0 0,0 0 0 0 0,1-1 0 0 0,0 0-1 0 0,-1 1 1 0 0,3 1-20 0 0,5 5 47 0 0,0 0 0 0 0,1 0-1 0 0,0-1 1 0 0,1-1 0 0 0,5 4-47 0 0,-8-6 27 0 0,5 4-41 0 0,-1 1 0 0 0,0 0 0 0 0,0 1 0 0 0,4 5 14 0 0,-12-12 115 0 0,-1-1-1 0 0,0 1 1 0 0,0 0 0 0 0,0 0 0 0 0,0 0 0 0 0,-1 0-1 0 0,1 0 1 0 0,-1 3-115 0 0,-1-6 64 0 0,-1 0 0 0 0,0 1-1 0 0,1-1 1 0 0,-1 0-1 0 0,0 1 1 0 0,0-1 0 0 0,0 0-1 0 0,0 1 1 0 0,0-1 0 0 0,-1 0-1 0 0,1 0 1 0 0,0 1-1 0 0,-1-1 1 0 0,1 0 0 0 0,0 1-1 0 0,-1-1 1 0 0,0 0 0 0 0,1 0-1 0 0,-1 0 1 0 0,0 0-1 0 0,0 0 1 0 0,1 1 0 0 0,-1-1-1 0 0,0-1 1 0 0,0 1 0 0 0,0 0-1 0 0,0 0 1 0 0,0 0-1 0 0,0 0 1 0 0,-1-1 0 0 0,1 1-1 0 0,-1 0-63 0 0,-8 4 139 0 0,0-1-1 0 0,0 0 0 0 0,0 0 1 0 0,-1-1-1 0 0,1 0 0 0 0,-1-1 0 0 0,0-1 1 0 0,-6 1-139 0 0,-17 3-115 0 0,27-3 158 0 0,0-1-1 0 0,-1-1 0 0 0,1 1 1 0 0,0-1-1 0 0,-1-1-42 0 0,5 1-118 0 0,1 0-1 0 0,-1-1 1 0 0,0 1-1 0 0,1-1 1 0 0,-1 0-1 0 0,0 1 1 0 0,1-1 0 0 0,-1 0-1 0 0,1-1 1 0 0,-1 1-1 0 0,1 0 1 0 0,0-1-1 0 0,0 0 1 0 0,-3-1 118 0 0,5-6-3828 0 0,2 0 1599 0 0</inkml:trace>
  <inkml:trace contextRef="#ctx0" brushRef="#br0" timeOffset="-145371.86">6702 3938 3680 0 0,'-7'6'80'0'0,"1"1"0"0"0,0-1 0 0 0,-3 5-80 0 0,4-4 696 0 0,-1 0 0 0 0,0 0 0 0 0,-5 4-696 0 0,-13 17 4882 0 0,5-4-2132 0 0,14-19-2427 0 0,0 1 1 0 0,0 0 0 0 0,1 0 0 0 0,0 1-1 0 0,0-1 1 0 0,1 1 0 0 0,0 0 0 0 0,0 0-1 0 0,0 0 1 0 0,1 1 0 0 0,-1 2-324 0 0,3-9 23 0 0,0 0 0 0 0,0-1 1 0 0,0 1-1 0 0,0 0 0 0 0,0 0 0 0 0,0 0 0 0 0,0 0 1 0 0,0-1-1 0 0,0 1 0 0 0,1 0 0 0 0,-1 0 1 0 0,0 0-1 0 0,1-1 0 0 0,-1 1 0 0 0,0 0 1 0 0,1 0-1 0 0,-1-1 0 0 0,1 1 0 0 0,-1 0 1 0 0,1-1-1 0 0,-1 1 0 0 0,1-1 0 0 0,0 1 0 0 0,0 0-23 0 0,13 7 709 0 0,-12-7-607 0 0,1 0-42 0 0,0 0 1 0 0,0 0 0 0 0,0-1-1 0 0,0 1 1 0 0,0-1 0 0 0,0 0-1 0 0,0 0 1 0 0,0 0 0 0 0,0 0 0 0 0,0 0-1 0 0,0 0 1 0 0,0-1 0 0 0,0 0-1 0 0,0 1 1 0 0,1-2-61 0 0,7-2 13 0 0,-1 0 1 0 0,0 0-1 0 0,4-3-13 0 0,-7 4 0 0 0,0-1 0 0 0,0 0 0 0 0,-1-1 0 0 0,0 1 0 0 0,1-1 0 0 0,-2 0 0 0 0,1-1 0 0 0,-1 0 0 0 0,1 1 0 0 0,-2-2 0 0 0,1 1 0 0 0,-1 0 0 0 0,0-1 0 0 0,0 0 0 0 0,0-2 0 0 0,-3 8 1 0 0,0-1-1 0 0,-1 0 0 0 0,1 1 0 0 0,-1-1 0 0 0,1 0 0 0 0,-1 1 0 0 0,1-1 0 0 0,-1 0 1 0 0,0 0-1 0 0,0 1 0 0 0,0-1 0 0 0,0 0 0 0 0,0 0 0 0 0,-1 1 0 0 0,1-1 1 0 0,0 0-1 0 0,-1 1 0 0 0,1-1 0 0 0,-1 0 0 0 0,0 1 0 0 0,1-1 0 0 0,-1 1 0 0 0,0-1 1 0 0,0 1-1 0 0,0-1 0 0 0,-1 0 0 0 0,0 0-70 0 0,0 0 0 0 0,0 1 0 0 0,-1-1 0 0 0,1 1 0 0 0,0 0 0 0 0,-1 0 0 0 0,1 0 0 0 0,0 0 0 0 0,-1 0 1 0 0,0 0-1 0 0,1 0 0 0 0,-1 1 0 0 0,1 0 0 0 0,-1-1 0 0 0,0 1 0 0 0,1 0 0 0 0,-1 0 70 0 0,-20 0-5554 0 0,8 0 46 0 0</inkml:trace>
  <inkml:trace contextRef="#ctx0" brushRef="#br0" timeOffset="-143998.099">6989 3480 6448 0 0,'0'0'141'0'0,"-3"-19"390"0"0,6-16 4909 0 0,-3 34-4934 0 0,0 1 46 0 0,0 0 22 0 0,-6-15 2852 0 0,7 14-3394 0 0,0-1 1 0 0,0 1-1 0 0,0 0 0 0 0,-1 0 0 0 0,1 0 0 0 0,0 0 1 0 0,0 0-1 0 0,0 0 0 0 0,1 0 0 0 0,-1 0 0 0 0,0 1 1 0 0,0-1-1 0 0,0 0 0 0 0,1 0 0 0 0,-1 1 0 0 0,0-1 1 0 0,1 1-1 0 0,-1 0 0 0 0,0-1 0 0 0,1 1 0 0 0,-1 0 1 0 0,1 0-1 0 0,-1-1 0 0 0,0 1 0 0 0,1 0 1 0 0,-1 1-1 0 0,1-1 0 0 0,-1 0 0 0 0,0 0 0 0 0,1 1 1 0 0,-1-1-1 0 0,1 1-32 0 0,10 3 111 0 0,0 1 1 0 0,-1 0 0 0 0,1 1 0 0 0,-1 1-1 0 0,5 3-111 0 0,0 1-145 0 0,1-1 1 0 0,6 3 144 0 0,-10-6 6 0 0,0 1 0 0 0,0 0 1 0 0,-1 0-1 0 0,6 6-6 0 0,-10-6 1 0 0,37 35-3 0 0,-41-38 4 0 0,1 1 0 0 0,-1 0 0 0 0,0 0 0 0 0,0 0 0 0 0,-1 1 0 0 0,0-1-1 0 0,2 4-1 0 0,-3-4 24 0 0,0-1-1 0 0,-1 1 0 0 0,0-1 0 0 0,0 1 0 0 0,0 0 1 0 0,0 0-1 0 0,-1 1-23 0 0,0-4 28 0 0,0-1 1 0 0,0 1 0 0 0,-1-1-1 0 0,1 1 1 0 0,-1-1-1 0 0,1 1 1 0 0,-1-1 0 0 0,0 0-1 0 0,0 1 1 0 0,0-1-1 0 0,0 0 1 0 0,-1 0 0 0 0,1 1-1 0 0,-1-1 1 0 0,1 0 0 0 0,-1 0-1 0 0,0-1 1 0 0,0 2-29 0 0,-5 3 262 0 0,0 0 0 0 0,-1 0 0 0 0,0-1 0 0 0,0 1 0 0 0,-1-2 0 0 0,1 1 0 0 0,-5 1-262 0 0,9-6-3 0 0,1 1 0 0 0,0 0 0 0 0,0-1 0 0 0,-1 0 0 0 0,1 1 0 0 0,0-1 0 0 0,0-1 0 0 0,-1 1 0 0 0,1 0 0 0 0,0-1 0 0 0,0 0 0 0 0,-1 1 0 0 0,1-1 0 0 0,0-1 0 0 0,0 1 0 0 0,0 0 0 0 0,0-1 0 0 0,0 1 0 0 0,1-1 0 0 0,-1 0 0 0 0,0 0 0 0 0,0-1 3 0 0,0 0 61 0 0,1 0-1 0 0,-1-1 1 0 0,1 1 0 0 0,0-1 0 0 0,0 1 0 0 0,0-1 0 0 0,0 0-1 0 0,1 0 1 0 0,-1 0 0 0 0,1 0 0 0 0,0 0 0 0 0,1 0 0 0 0,-1 0 0 0 0,0 0-61 0 0,1-3 71 0 0,0 1 1 0 0,0-1 0 0 0,1 1-1 0 0,-1-1 1 0 0,2 0 0 0 0,-1 1-1 0 0,1 0 1 0 0,1-4-72 0 0,0-1 28 0 0,0 1 0 0 0,1 0 1 0 0,0 0-1 0 0,1 0 0 0 0,0 1 0 0 0,1-1 0 0 0,0 1 0 0 0,0 1 1 0 0,1-1-1 0 0,0 1 0 0 0,1 0 0 0 0,-1 1 0 0 0,2-1 1 0 0,0 1-29 0 0,12-10-160 0 0,-14 11 105 0 0,-1 1-1 0 0,1 0 0 0 0,0 1 1 0 0,0 0-1 0 0,5-3 56 0 0,93-33-6350 0 0,-95 37 165 0 0</inkml:trace>
  <inkml:trace contextRef="#ctx0" brushRef="#br0" timeOffset="-143712.677">7570 3275 10224 0 0,'0'0'464'0'0,"-8"13"176"0"0,-1 4 436 0 0,-1 1 1 0 0,2 0 0 0 0,0 0-1 0 0,-1 7-1076 0 0,-12 30 1331 0 0,-4 6 827 0 0,-6 31-2158 0 0,-9 21-64 0 0,36-100 88 0 0,0 0 0 0 0,-1 12-24 0 0,-1-2-900 0 0,6-17-1685 0 0,0-5 228 0 0,0-1 276 0 0</inkml:trace>
  <inkml:trace contextRef="#ctx0" brushRef="#br0" timeOffset="-143377.131">7709 3478 10136 0 0,'8'0'918'0'0,"10"-3"-600"0"0,-18 3-230 0 0,1 0 1 0 0,-1-1-1 0 0,1 1 1 0 0,-1 0-1 0 0,1 0 1 0 0,0 0-1 0 0,-1 0 1 0 0,1 0-1 0 0,-1 0 1 0 0,1 0-1 0 0,-1 0 1 0 0,1 0-1 0 0,0 0 1 0 0,-1 1-1 0 0,1-1 1 0 0,-1 0-1 0 0,1 0 1 0 0,-1 0 0 0 0,1 1-1 0 0,-1-1 1 0 0,1 0-1 0 0,-1 1 1 0 0,1-1-1 0 0,-1 0 1 0 0,1 1-1 0 0,-1-1 1 0 0,0 1-1 0 0,1-1 1 0 0,-1 0-1 0 0,0 1 1 0 0,1-1-1 0 0,-1 1 1 0 0,0-1-1 0 0,0 1 1 0 0,1 0-1 0 0,-1-1 1 0 0,0 1-1 0 0,0-1 1 0 0,0 1-1 0 0,0-1 1 0 0,1 1-1 0 0,-1-1 1 0 0,0 1 0 0 0,0 0-1 0 0,0-1 1 0 0,-1 1-1 0 0,1-1 1 0 0,0 1-1 0 0,0 0-88 0 0,0 1 208 0 0,-1 1-1 0 0,1-1 0 0 0,-1 1 1 0 0,1-1-1 0 0,-1 1 1 0 0,0-1-1 0 0,0 0 1 0 0,0 0-1 0 0,0 1 0 0 0,-2 1-207 0 0,1-2 144 0 0,1 0 0 0 0,-1 1 0 0 0,1-1-1 0 0,0 1 1 0 0,0 0 0 0 0,0-1 0 0 0,0 1-1 0 0,0 1-143 0 0,0-1 78 0 0,0 0-1 0 0,0 0 0 0 0,0 0 0 0 0,0 0 0 0 0,-1 0 0 0 0,1-1 0 0 0,-1 1 0 0 0,0 0-77 0 0,-6 8 177 0 0,0 1 1 0 0,1 0-1 0 0,0 3-177 0 0,-18 27 237 0 0,16-27-195 0 0,0 1-1 0 0,-5 10-41 0 0,14-25 5 0 0,-1 0 0 0 0,1-1 0 0 0,0 1-1 0 0,-1 0 1 0 0,1 0 0 0 0,0 0 0 0 0,0 0 0 0 0,-1 0 0 0 0,1-1 0 0 0,0 1-1 0 0,0 0 1 0 0,0 0 0 0 0,0 0 0 0 0,0 0 0 0 0,0 0 0 0 0,0 0 0 0 0,0 0-1 0 0,0-1 1 0 0,1 1 0 0 0,-1 0 0 0 0,0 0 0 0 0,1 0 0 0 0,-1 0 0 0 0,0-1-1 0 0,1 1-4 0 0,0 0 15 0 0,0 0-1 0 0,0 0 0 0 0,0-1 0 0 0,0 1 1 0 0,0 0-1 0 0,0 0 0 0 0,0-1 0 0 0,0 1 1 0 0,0-1-1 0 0,0 1 0 0 0,1-1 1 0 0,-1 0-1 0 0,0 1 0 0 0,0-1 0 0 0,2 0-14 0 0,6 1 89 0 0,0-1 0 0 0,0 0-1 0 0,0-1 1 0 0,7-1-89 0 0,-10 1 11 0 0,13-2 60 0 0,-1-1 0 0 0,15-5-71 0 0,10-2 42 0 0,-20 6-149 0 0,-1 1-587 0 0,-1-1-1 0 0,1-1 1 0 0,-1-1-1 0 0,2-2 695 0 0,-18 5-2141 0 0,1-4-96 0 0</inkml:trace>
  <inkml:trace contextRef="#ctx0" brushRef="#br0" timeOffset="-142950.658">7042 3944 10968 0 0,'0'0'248'0'0,"0"0"34"0"0,0 0 21 0 0,0 0-34 0 0,0 0-94 0 0,0 0 249 0 0,0 0 125 0 0,0 0 26 0 0,0 0-42 0 0,1 0-206 0 0,195-4 4427 0 0,33-6-3082 0 0,-93 2-1560 0 0,-65 4-49 0 0,94-2 90 0 0,-148 7-535 0 0,0 0-1 0 0,9 2 383 0 0,1 2-6677 0 0,-16-3 4616 0 0</inkml:trace>
  <inkml:trace contextRef="#ctx0" brushRef="#br0" timeOffset="-142302.148">7148 4243 10944 0 0,'0'-4'986'0'0,"0"4"-936"0"0,0-1 0 0 0,0 1-1 0 0,0-1 1 0 0,0 1 0 0 0,0-1-1 0 0,0 0 1 0 0,0 1 0 0 0,0-1-1 0 0,0 1 1 0 0,0-1 0 0 0,0 0-1 0 0,0 1 1 0 0,1-1 0 0 0,-1 1 0 0 0,0-1-1 0 0,0 1 1 0 0,1-1 0 0 0,-1 1-1 0 0,0-1 1 0 0,1 1-50 0 0,-1 0 51 0 0,0 0 1 0 0,1 0-1 0 0,-1 0 0 0 0,0 0 1 0 0,1 0-1 0 0,-1 0 0 0 0,0 0 1 0 0,0 0-1 0 0,1 0 0 0 0,-1 0 1 0 0,0 0-1 0 0,0 0 0 0 0,1 0 1 0 0,-1 0-1 0 0,0 0 0 0 0,1 0 1 0 0,-1 1-1 0 0,0-1 1 0 0,0 0-1 0 0,0 0 0 0 0,1 0 1 0 0,-1 1-1 0 0,0-1 0 0 0,0 0 1 0 0,0 0-1 0 0,1 0-51 0 0,10 16 1038 0 0,-8-12-705 0 0,0 1 0 0 0,0-1 0 0 0,1 0 0 0 0,-1 0 0 0 0,3 2-333 0 0,-6-6 17 0 0,0-1 0 0 0,0 1 0 0 0,0 0 0 0 0,1 0 0 0 0,-1 0 0 0 0,0-1 0 0 0,0 1 0 0 0,0 0 0 0 0,0 0 0 0 0,0 0 0 0 0,0-1 0 0 0,0 1 0 0 0,1 0 0 0 0,-1 0 0 0 0,0 0-1 0 0,0 0 1 0 0,0-1 0 0 0,1 1 0 0 0,-1 0 0 0 0,0 0 0 0 0,0 0 0 0 0,0 0 0 0 0,1 0 0 0 0,-1 0 0 0 0,0 0 0 0 0,0 0 0 0 0,0-1 0 0 0,1 1 0 0 0,-1 0 0 0 0,0 0 0 0 0,0 0 0 0 0,1 0 0 0 0,-1 0 0 0 0,0 0 0 0 0,0 0 0 0 0,1 0 0 0 0,-1 1 0 0 0,0-1 0 0 0,0 0-1 0 0,1 0-16 0 0,12 0-113 0 0,-11 1 180 0 0,0 0 0 0 0,0 0 0 0 0,0 0 0 0 0,0 1 0 0 0,0-1 0 0 0,0 1 0 0 0,0-1 0 0 0,-1 1 0 0 0,1 0 0 0 0,-1 0 0 0 0,1 0 0 0 0,0 0-67 0 0,16 29 1142 0 0,-11-19-1192 0 0,-4-5 68 0 0,-1 0-1 0 0,1 0 1 0 0,-1 0-1 0 0,0 0 0 0 0,-1 1 1 0 0,1-1-1 0 0,-2 1 1 0 0,1-1-1 0 0,-1 1 1 0 0,0-1-1 0 0,0 1 0 0 0,-1-1 1 0 0,0 1-1 0 0,-1-1 1 0 0,0 1-1 0 0,0-1 0 0 0,0 1-17 0 0,0-4 48 0 0,0 0 0 0 0,-1 0 0 0 0,1 0 0 0 0,-1 0 0 0 0,1 0 0 0 0,-1-1 0 0 0,0 1 0 0 0,-1-1 0 0 0,1 0 0 0 0,-1 1-48 0 0,-1-1 80 0 0,3-3-56 0 0,1 0-1 0 0,0 0 1 0 0,-1-1 0 0 0,1 1-1 0 0,0 0 1 0 0,-1-1-1 0 0,1 1 1 0 0,0-1-1 0 0,0 1 1 0 0,-1-1-1 0 0,1 0 1 0 0,0 1 0 0 0,0-1-1 0 0,0 0 1 0 0,0 0-1 0 0,0 0 1 0 0,0 0-1 0 0,0 0-23 0 0,0-1 19 0 0,0 1-1 0 0,0-1 1 0 0,0 0-1 0 0,0 1 0 0 0,1-1 1 0 0,-1 1-1 0 0,0-1 1 0 0,1 0-1 0 0,0 0 1 0 0,-1 1-1 0 0,1-1 0 0 0,0 0 1 0 0,0 0-1 0 0,0 0 1 0 0,0 1-1 0 0,0-3-18 0 0,7-31 401 0 0,-3 18-9 0 0,0 0-306 0 0,1 1-1 0 0,0 0 0 0 0,3-5-85 0 0,5-12-114 0 0,-9 25 25 0 0,0 0 0 0 0,0-1 1 0 0,1 2-1 0 0,2-4 89 0 0,3-4-43 0 0,-5 8-51 0 0,0 0 1 0 0,0 1-1 0 0,1-1 0 0 0,0 1 0 0 0,0 0 0 0 0,1 1 0 0 0,-1-1 0 0 0,1 1 1 0 0,0 1-1 0 0,4-3 94 0 0,-3 5-235 0 0,1 0-2990 0 0,-4 0 536 0 0</inkml:trace>
  <inkml:trace contextRef="#ctx0" brushRef="#br0" timeOffset="-141990.358">7508 4188 13824 0 0,'0'0'314'0'0,"-5"5"428"0"0,0 0-660 0 0,0 0 1 0 0,0 1 0 0 0,1 0-1 0 0,0 0 1 0 0,0 0 0 0 0,-1 3-83 0 0,4-8-2 0 0,0 1 0 0 0,0 0 1 0 0,0 0-1 0 0,1 0 1 0 0,-1-1-1 0 0,0 1 1 0 0,1 0-1 0 0,0 0 1 0 0,-1 0-1 0 0,1 0 1 0 0,0 0-1 0 0,0 0 1 0 0,0 0-1 0 0,0 0 0 0 0,1 0 1 0 0,-1 0-1 0 0,0 0 1 0 0,1 0-1 0 0,-1 0 1 0 0,1 0-1 0 0,0 0 1 0 0,0 0-1 0 0,0-1 1 0 0,0 1-1 0 0,0 0 1 0 0,0 0 1 0 0,7 10-17 0 0,-6-9 134 0 0,0-1 1 0 0,-1 1-1 0 0,1-1 0 0 0,0 0 1 0 0,0 0-1 0 0,0 1 1 0 0,0-1-1 0 0,2 1-117 0 0,7 5 759 0 0,-10-6-742 0 0,1-1 0 0 0,0 1 0 0 0,0-1 0 0 0,0 1 0 0 0,0-1 0 0 0,0 0 0 0 0,0 0 0 0 0,0 0 0 0 0,0 0-17 0 0,-1-1 46 0 0,-1 0 1 0 0,1 1-1 0 0,-1-1 0 0 0,1 0 0 0 0,-1 0 1 0 0,1 0-1 0 0,-1 1 0 0 0,1-1 0 0 0,-1 0 1 0 0,0 1-1 0 0,1-1 0 0 0,-1 0 0 0 0,1 1 0 0 0,-1-1 1 0 0,0 0-1 0 0,1 1 0 0 0,-1-1 0 0 0,0 1 1 0 0,0-1-1 0 0,1 1 0 0 0,-1-1 0 0 0,0 1 1 0 0,0-1-1 0 0,0 1 0 0 0,1-1 0 0 0,-1 1 1 0 0,0-1-1 0 0,0 1 0 0 0,0-1 0 0 0,0 1 1 0 0,0-1-1 0 0,0 1 0 0 0,0-1 0 0 0,0 1 1 0 0,0-1-1 0 0,0 1 0 0 0,-1-1 0 0 0,1 1 0 0 0,0-1 1 0 0,0 1-1 0 0,0-1-46 0 0,-1 2 65 0 0,0 0 1 0 0,1 0-1 0 0,-1-1 1 0 0,0 1-1 0 0,0 0 1 0 0,0-1-1 0 0,0 1 1 0 0,0-1-1 0 0,-1 1-65 0 0,-39 30-233 0 0,38-29-103 0 0,1-1 0 0 0,-1 0 0 0 0,0 0 0 0 0,0-1 1 0 0,-1 1-1 0 0,1-1 0 0 0,-1 1 336 0 0,-2 1-1050 0 0,-13 6-4923 0 0</inkml:trace>
  <inkml:trace contextRef="#ctx0" brushRef="#br0" timeOffset="-141658.812">6952 4733 3680 0 0,'0'0'284'0'0,"15"-2"8234"0"0,30-8-3630 0 0,11-2-4131 0 0,54-10 247 0 0,-71 12-772 0 0,0 2 0 0 0,1 2 0 0 0,0 2 0 0 0,5 1-232 0 0,-35 3-3 0 0,15 0 47 0 0,-1 1-1 0 0,25 4-43 0 0,-39-4-88 0 0,-3 0-432 0 0,1 0 0 0 0,-1 1 0 0 0,0 0 0 0 0,0 0 0 0 0,5 2 520 0 0,-11-3-1495 0 0</inkml:trace>
  <inkml:trace contextRef="#ctx0" brushRef="#br0" timeOffset="-141307.612">7073 4861 11144 0 0,'0'0'248'0'0,"0"0"34"0"0,0 0 22 0 0,0 0-29 0 0,17-5 226 0 0,-7 2-27 0 0,0 0-1 0 0,0 1 1 0 0,0 0-1 0 0,0 1 1 0 0,1 0-1 0 0,-1 1 1 0 0,0 0 0 0 0,3 1-474 0 0,4-1 528 0 0,-10 0-360 0 0,-1 0 0 0 0,1 0 0 0 0,-1 0 0 0 0,1 1 0 0 0,0 0 0 0 0,-1 0 0 0 0,0 1 0 0 0,1 0-1 0 0,-1 0 1 0 0,0 0 0 0 0,0 1 0 0 0,4 2-168 0 0,-9-4 21 0 0,0-1 0 0 0,0 1 0 0 0,0 0 0 0 0,0 0 1 0 0,0 0-1 0 0,0 0 0 0 0,0 0 0 0 0,-1 0 0 0 0,1 0 0 0 0,0 0 0 0 0,-1 0 0 0 0,1 0 0 0 0,0 0 0 0 0,-1 1 0 0 0,0-1 1 0 0,1 0-1 0 0,-1 0 0 0 0,0 1 0 0 0,1-1 0 0 0,-1 0 0 0 0,0 0 0 0 0,0 1 0 0 0,0-1 0 0 0,0 0 0 0 0,0 1 0 0 0,-1-1 0 0 0,1 0 1 0 0,0 0-1 0 0,-1 1 0 0 0,1-1 0 0 0,0 0 0 0 0,-1 1-21 0 0,-2 5 100 0 0,-1 0 1 0 0,0 0-1 0 0,0 0 1 0 0,0 0-1 0 0,-1 0-100 0 0,-3 5 56 0 0,-12 16 136 0 0,12-18-56 0 0,2 0 0 0 0,-7 11-136 0 0,1-3 18 0 0,10-16-18 0 0,0 1-1 0 0,0 0 1 0 0,0 0 0 0 0,1 0 0 0 0,-1 0 0 0 0,1 0 0 0 0,-1 0-1 0 0,0 3 1 0 0,2 4 2 0 0,3-9 7 0 0,-3-1-4 0 0,2 1 4 0 0,0 0 0 0 0,0 0-1 0 0,-1 0 1 0 0,1-1 0 0 0,0 1-1 0 0,0-1 1 0 0,0 1 0 0 0,0-1-1 0 0,0 0 1 0 0,0 0 0 0 0,0 1-1 0 0,0-1 1 0 0,-1-1 0 0 0,1 1-1 0 0,0 0 1 0 0,0 0 0 0 0,0-1-1 0 0,0 1 1 0 0,0-1 0 0 0,0 0-9 0 0,7-2-45 0 0,-1 1 0 0 0,-1-2 1 0 0,1 1-1 0 0,1-2 45 0 0,8-5-236 0 0,0-1 1 0 0,-1 0-1 0 0,7-7 236 0 0,-11 7-1679 0 0,0 0 1 0 0,6-8 1678 0 0,-5 3-6170 0 0</inkml:trace>
  <inkml:trace contextRef="#ctx0" brushRef="#br0" timeOffset="-140987.649">6802 4445 3680 0 0,'-28'8'-641'0'0,"22"-6"2025"0"0,0 1-1 0 0,0 0 0 0 0,0 0 0 0 0,0 0 1 0 0,0 1-1384 0 0,2-2 1082 0 0,0 1 1 0 0,1 1-1 0 0,-1-1 1 0 0,1 0-1 0 0,-1 1 1 0 0,1 0-1 0 0,0 0-1082 0 0,-11 22 534 0 0,10-15-309 0 0,0 0-1 0 0,1 0 0 0 0,0 0 0 0 0,1 1 1 0 0,1 0-1 0 0,-1-1 0 0 0,2 1 0 0 0,0 0 0 0 0,0-1 1 0 0,1 4-225 0 0,1 2 123 0 0,1 0 0 0 0,1 0 0 0 0,0-1-1 0 0,1 1 1 0 0,1-1 0 0 0,6 12-123 0 0,-4-13 0 0 0,1 0 0 0 0,0-1 0 0 0,1 1 0 0 0,1-2 0 0 0,3 4 0 0 0,13 12 0 0 0,23 19 0 0 0,-42-42-62 0 0,0 0-1 0 0,0-1 1 0 0,1 0-1 0 0,2 1 63 0 0,7 4-199 0 0,3 1-880 0 0,2-4-3718 0 0,-2-5-1533 0 0</inkml:trace>
  <inkml:trace contextRef="#ctx0" brushRef="#br0" timeOffset="-140666.671">7735 4465 12784 0 0,'12'4'868'0'0,"-10"-3"-831"0"0,0-1 0 0 0,-1 1-1 0 0,1 0 1 0 0,0-1 0 0 0,0 1 0 0 0,-1-1 0 0 0,1 0 0 0 0,0 1-1 0 0,0-1 1 0 0,0 0 0 0 0,0 0 0 0 0,0 0 0 0 0,0-1 0 0 0,0 1-37 0 0,0 0 30 0 0,-1-1 1 0 0,1 1 0 0 0,-1 0 0 0 0,1 0 0 0 0,-1 0 0 0 0,1 0 0 0 0,-1 0 0 0 0,1 0 0 0 0,-1 1 0 0 0,1-1 0 0 0,-1 1 0 0 0,1-1 0 0 0,-1 1-1 0 0,1-1 1 0 0,-1 1 0 0 0,0 0 0 0 0,1-1 0 0 0,-1 1 0 0 0,0 0 0 0 0,0 0 0 0 0,1 0 0 0 0,-1 0 0 0 0,0 0 0 0 0,0 0 0 0 0,0 0 0 0 0,0 1-1 0 0,0-1 1 0 0,-1 0 0 0 0,1 1 0 0 0,0 0-31 0 0,4 6 416 0 0,0 1 0 0 0,-1 0 1 0 0,0 1-1 0 0,1 3-416 0 0,-2-4 465 0 0,0 0-238 0 0,-1 1 0 0 0,0-1-1 0 0,0 1 1 0 0,-1 0 0 0 0,0-1 0 0 0,-1 1 0 0 0,0 0 0 0 0,-1 5-227 0 0,-2 15 236 0 0,-1-1 1 0 0,-3 6-237 0 0,3-19 32 0 0,2-8 11 0 0,0 1 0 0 0,0-1 0 0 0,1 0 1 0 0,0 0-1 0 0,1 0 0 0 0,0 1 0 0 0,0-1-43 0 0,0-6 20 0 0,0 0 1 0 0,0 0-1 0 0,0 0 0 0 0,-1-1 0 0 0,1 1 0 0 0,0 0 0 0 0,-1 0 0 0 0,0-1 0 0 0,1 1 0 0 0,-1 0 0 0 0,0-1 0 0 0,0 1 1 0 0,0-1-1 0 0,0 1 0 0 0,-1 0-20 0 0,-21 25-432 0 0,9-12-736 0 0,-9 10-6311 0 0,21-22 4689 0 0</inkml:trace>
  <inkml:trace contextRef="#ctx0" brushRef="#br0" timeOffset="-140343.025">7928 4268 9216 0 0,'16'0'421'0'0,"-13"0"-12"0"0,-1 0-263 0 0,2-1 288 0 0,1 1-1 0 0,-1 0 1 0 0,1 1 0 0 0,-1-1 0 0 0,0 1 0 0 0,1 0 0 0 0,-1 0 0 0 0,0 0 0 0 0,1 1 0 0 0,-1-1 0 0 0,0 1 0 0 0,0 0-1 0 0,0 0 1 0 0,-1 1 0 0 0,1-1 0 0 0,2 2-434 0 0,1 2 607 0 0,-6-5-564 0 0,-1-1 1 0 0,1 1-1 0 0,0-1 1 0 0,-1 1-1 0 0,1-1 1 0 0,0 1 0 0 0,-1-1-1 0 0,1 1 1 0 0,-1-1-1 0 0,1 1 1 0 0,-1 0-1 0 0,0-1 1 0 0,1 1 0 0 0,-1 0-1 0 0,1 0 1 0 0,-1-1-1 0 0,0 1 1 0 0,0 0-1 0 0,1 0 1 0 0,-1-1-1 0 0,0 1 1 0 0,0 0 0 0 0,0 0-1 0 0,0 0 1 0 0,0-1-1 0 0,0 1 1 0 0,0 0-1 0 0,0 0 1 0 0,0 0-1 0 0,-1 0-43 0 0,2 16 580 0 0,-1-16-553 0 0,1 1 0 0 0,-1-1 0 0 0,0 1 0 0 0,0-1 0 0 0,0 1 0 0 0,0 0 0 0 0,0-1 0 0 0,0 1 0 0 0,0-1 0 0 0,-1 1 0 0 0,1-1 0 0 0,0 1 0 0 0,-1-1-1 0 0,0 1 1 0 0,1 0-27 0 0,-5 6 73 0 0,-1 1 0 0 0,0-1 0 0 0,0 0-1 0 0,0 0 1 0 0,-1-1 0 0 0,0 0 0 0 0,-1 1-73 0 0,7-7 8 0 0,-1 0 1 0 0,1 0 0 0 0,1 0-1 0 0,-1 0 1 0 0,0 0 0 0 0,0 0-1 0 0,0 0 1 0 0,0 0 0 0 0,1 1-1 0 0,-1-1 1 0 0,1 0 0 0 0,-1 1-9 0 0,-4 8 80 0 0,4-9-14 0 0,2-1-16 0 0,1 1 0 0 0,-1 0 0 0 0,1-1 0 0 0,-1 1-1 0 0,1-1 1 0 0,-1 1 0 0 0,1-1 0 0 0,-1 0 0 0 0,1 0-1 0 0,0 0 1 0 0,-1 0 0 0 0,1 0 0 0 0,0 0-50 0 0,-2 0-1 0 0,7 0-17 0 0,-1-1 1 0 0,0 0-1 0 0,0 0 0 0 0,0 0 0 0 0,1-1 1 0 0,-1 0-1 0 0,-1 0 0 0 0,1-1 0 0 0,0 1 1 0 0,5-4 17 0 0,8-7-673 0 0,-1 1 1 0 0,8-9 672 0 0,3-1-2599 0 0,-12 9 1082 0 0</inkml:trace>
  <inkml:trace contextRef="#ctx0" brushRef="#br0" timeOffset="-139675.357">6955 3300 7512 0 0,'0'0'341'0'0,"-6"3"120"0"0,2-2-194 0 0,1 1 0 0 0,-1-1-1 0 0,1 1 1 0 0,0 0 0 0 0,0 0-1 0 0,0 1 1 0 0,0-1 0 0 0,0 0-1 0 0,0 1 1 0 0,1 0 0 0 0,-1 0-1 0 0,1 0 1 0 0,-1 0 0 0 0,1 0-1 0 0,0 0 1 0 0,1 0 0 0 0,-1 1-1 0 0,1-1 1 0 0,-1 1 0 0 0,1-1-1 0 0,0 1 1 0 0,0 0 0 0 0,0-1-1 0 0,1 1 1 0 0,-1 1-267 0 0,-1 8 692 0 0,-1 0 1 0 0,-4 8-693 0 0,-3 12 496 0 0,4-6-191 0 0,1-8-91 0 0,0-1-1 0 0,2 1 0 0 0,1 1-213 0 0,0 0 133 0 0,0 3 136 0 0,1 23-269 0 0,1-39 5 0 0,1 1 0 0 0,0-1-1 0 0,0 0 1 0 0,0 1 0 0 0,1-1 0 0 0,1 0 0 0 0,-1 0-1 0 0,1 0-4 0 0,3 6-62 0 0,0 2 140 0 0,1-1 1 0 0,1 0-1 0 0,2 3-78 0 0,-6-12-55 0 0,-1-1 0 0 0,1 1 0 0 0,0-1 0 0 0,0 0 0 0 0,1 0 0 0 0,-1-1 0 0 0,1 1 0 0 0,0-1 0 0 0,-1 0 0 0 0,5 2 55 0 0,21 6-5224 0 0,-17-5-222 0 0</inkml:trace>
  <inkml:trace contextRef="#ctx0" brushRef="#br0" timeOffset="-139250.611">7853 3223 3224 0 0,'1'8'2412'0'0,"0"-7"-2015"0"0,0 1 1 0 0,0-1-1 0 0,0 0 0 0 0,0 0 1 0 0,0 1-1 0 0,0-1 0 0 0,0 0 1 0 0,0 0-1 0 0,0 0 0 0 0,0 0 1 0 0,1 0-1 0 0,-1-1 0 0 0,2 2-397 0 0,-1-1 361 0 0,0 0-1 0 0,-1 0 1 0 0,1 1-1 0 0,0-1 1 0 0,0 1-1 0 0,0 0 0 0 0,-1-1 1 0 0,2 3-361 0 0,20 40 1433 0 0,-16-29-816 0 0,1-1-1 0 0,4 7-616 0 0,0-4 435 0 0,-2 1-1 0 0,0 1 0 0 0,-1 0 1 0 0,3 10-435 0 0,12 60 1213 0 0,-23-85-1189 0 0,0 1 1 0 0,-1-1-1 0 0,1 1 1 0 0,-1 0-1 0 0,0 2-24 0 0,0 15-1 0 0,2-7 1 0 0,-1 1 0 0 0,-1-1 0 0 0,-1 0 0 0 0,0 0 0 0 0,-1 0 0 0 0,0 0 0 0 0,2-10 0 0 0,-1 0 0 0 0,1-1 0 0 0,-1 1 0 0 0,0-1 0 0 0,-1 0 0 0 0,1 1 0 0 0,-1-1 0 0 0,0 0 0 0 0,0 0 0 0 0,-1 1 0 0 0,2-2-4 0 0,0-1-1 0 0,0 0 1 0 0,0 0 0 0 0,0 1-1 0 0,0-1 1 0 0,1 0-1 0 0,-1 1 1 0 0,1-1 4 0 0,-1 0-17 0 0,1 0 1 0 0,0 0 0 0 0,-1 0-1 0 0,1 0 1 0 0,-1 0-1 0 0,0 0 1 0 0,0 0 0 0 0,0-1-1 0 0,0 1 1 0 0,0 0-1 0 0,-1 1 17 0 0,-29 27-2473 0 0,30-29 2148 0 0,0 0-1 0 0,-1 0 1 0 0,1 0-1 0 0,-1-1 1 0 0,1 1-1 0 0,-1 0 1 0 0,0-1-1 0 0,1 1 1 0 0,-1-1-1 0 0,1 1 1 0 0,-1-1-1 0 0,0 0 1 0 0,1 0-1 0 0,-2 0 326 0 0,-2 1-539 0 0,-21 2-2091 0 0</inkml:trace>
  <inkml:trace contextRef="#ctx0" brushRef="#br0" timeOffset="-138918.436">8106 3134 13072 0 0,'4'-1'16'0'0,"13"-6"1430"0"0,-16 6-1290 0 0,1 2 115 0 0,-2-1-250 0 0,0 0 1 0 0,0 0 0 0 0,1 0-1 0 0,-1 0 1 0 0,0 0 0 0 0,0 1-1 0 0,0-1 1 0 0,0 0-1 0 0,0 0 1 0 0,1 0 0 0 0,-1 0-1 0 0,0 0 1 0 0,0 0 0 0 0,0 0-1 0 0,0 0 1 0 0,0 0-1 0 0,0 0 1 0 0,1 0 0 0 0,-1 0-1 0 0,0 0 1 0 0,0 1 0 0 0,0-1-1 0 0,0 0 1 0 0,0 0-1 0 0,0 0 1 0 0,0 0 0 0 0,0 0-1 0 0,0 0 1 0 0,0 1 0 0 0,0-1-1 0 0,0 0 1 0 0,1 0-1 0 0,-1 0 1 0 0,0 0 0 0 0,0 0-1 0 0,0 1 1 0 0,0-1-22 0 0,0 7 494 0 0,0-4-317 0 0,0-1 1 0 0,0 1 0 0 0,0 0 0 0 0,0-1-1 0 0,-1 1 1 0 0,1 0 0 0 0,-1-1 0 0 0,0 2-178 0 0,-6 34 1447 0 0,5-27-1292 0 0,2-9-126 0 0,-1 1 24 0 0,7 11-60 0 0,-5-13 96 0 0,0-1 158 0 0,8 1-70 0 0,-1-1 1 0 0,1 0-1 0 0,-1 0 0 0 0,1-1 0 0 0,-1 0 0 0 0,1-1 1 0 0,6-1-178 0 0,10-2 76 0 0,-4 1-113 0 0,8 0-374 0 0,-1 1 1 0 0,23 0 410 0 0,-37 3-4879 0 0,4 0-1679 0 0</inkml:trace>
  <inkml:trace contextRef="#ctx0" brushRef="#br0" timeOffset="-135918.209">8256 3666 9704 0 0,'0'0'216'0'0,"0"0"32"0"0,0 0 13 0 0,-1-1-26 0 0,-1 0 168 0 0,0 0 1 0 0,0 0-1 0 0,0 0 1 0 0,0 0-1 0 0,0 0 1 0 0,0 0-1 0 0,0 1 1 0 0,-1-1-404 0 0,1 1 1849 0 0,3 0-328 0 0,9 1-960 0 0,-8-1-321 0 0,16 5 255 0 0,-5-4-353 0 0,0-1 0 0 0,0 0 0 0 0,0-1 0 0 0,1 0 1 0 0,6-2-143 0 0,10-1 77 0 0,10-3 4 0 0,-30 5-63 0 0,1 0 0 0 0,0 0 0 0 0,-1 1 0 0 0,1 0 0 0 0,0 1 0 0 0,3 1-18 0 0,13 0 0 0 0,-26-1 0 0 0,-1 0 0 0 0,1 0 0 0 0,-1 0 0 0 0,1 0 0 0 0,-1 0 0 0 0,0 0 0 0 0,1 0 0 0 0,-1 0 0 0 0,1 0 0 0 0,-1 0 0 0 0,0 1 0 0 0,1-1 0 0 0,-1 0 0 0 0,1 0 0 0 0,-1 0 0 0 0,0 1 0 0 0,1-1 0 0 0,-1 0 0 0 0,0 0 0 0 0,1 1 0 0 0,-1-1 0 0 0,0 0 0 0 0,0 1 0 0 0,1-1 0 0 0,-1 0 0 0 0,0 1 0 0 0,0-1 0 0 0,1 1 0 0 0,-1-1 0 0 0,0 0 0 0 0,0 1 0 0 0,0-1 0 0 0,0 1 0 0 0,0-1 0 0 0,0 0 0 0 0,0 1 0 0 0,1 0 0 0 0,0 1 5 0 0,0 0 0 0 0,0 0 0 0 0,-1 0 0 0 0,1 0 0 0 0,0 1-1 0 0,0-1 1 0 0,-1 0 0 0 0,0 0 0 0 0,1 1 0 0 0,-1-1 0 0 0,0 0-1 0 0,0 1 1 0 0,0-1 0 0 0,0 0 0 0 0,-1 0 0 0 0,0 2-5 0 0,1 1 24 0 0,0-1 0 0 0,0 0 0 0 0,0 1 0 0 0,1-1 0 0 0,-1 1 0 0 0,2 3-24 0 0,-1-3 30 0 0,0 0 0 0 0,0 0-1 0 0,-1 0 1 0 0,0 0 0 0 0,0 0-1 0 0,0 0-29 0 0,0 27 117 0 0,0 4-7 0 0,-3 9 0 0 0,3-32-72 0 0,-1 1 1 0 0,-1 9-39 0 0,-3 23-437 0 0,4-30 324 0 0,-1 0 0 0 0,-2 10 113 0 0,1-9 210 0 0,1 1 0 0 0,1-1 0 0 0,1 1-1 0 0,1 11-209 0 0,0 7-22 0 0,7 45 22 0 0,-3-21 68 0 0,-2-35-72 0 0,0-6 3 0 0,-1-11 14 0 0,-1-1 0 0 0,-1 0 0 0 0,1 1 0 0 0,-1-1 0 0 0,-1 5-13 0 0,1-9 7 0 0,0 0 1 0 0,0 0-1 0 0,0 0 0 0 0,0 0 0 0 0,1 0 0 0 0,0 3-7 0 0,0-4 4 0 0,-1 1 1 0 0,1-1 0 0 0,-1 1-1 0 0,0-1 1 0 0,0 1-1 0 0,0-1 1 0 0,0 2-5 0 0,-1-1 9 0 0,1 0 0 0 0,0-1-1 0 0,1 1 1 0 0,-1-1 0 0 0,0 1 0 0 0,1 0 0 0 0,-1-1 0 0 0,1 1-9 0 0,2 15 54 0 0,-2-10-28 0 0,-1-7-18 0 0,0 0-1 0 0,0-1 1 0 0,1 1 0 0 0,-1 0 0 0 0,0 0 0 0 0,0-1-1 0 0,0 1 1 0 0,0 0 0 0 0,0 0 0 0 0,0-1-1 0 0,-1 1 1 0 0,1 0 0 0 0,0-1 0 0 0,0 1-1 0 0,0 0 1 0 0,-1-1 0 0 0,1 1 0 0 0,0 0-8 0 0,-2 1 28 0 0,1 0 1 0 0,-1 0-1 0 0,0 0 1 0 0,1 0-1 0 0,-1 0 1 0 0,0-1-1 0 0,0 1 0 0 0,0-1 1 0 0,0 0-1 0 0,0 1 1 0 0,0-1-1 0 0,-1 0 1 0 0,1 0-1 0 0,0 0 1 0 0,-1 0-1 0 0,1-1 1 0 0,-1 1-29 0 0,-7 0 65 0 0,0 0 1 0 0,0-1-1 0 0,0-1 0 0 0,0 1 1 0 0,0-2-1 0 0,0 1-65 0 0,-20-3-23 0 0,18 3-86 0 0,0-1 0 0 0,0 0 1 0 0,-4-3 108 0 0,-9-1 3 0 0,-4-7-2579 0 0,20 9-2142 0 0,3-1-1419 0 0</inkml:trace>
  <inkml:trace contextRef="#ctx0" brushRef="#br0" timeOffset="-125126.941">11147 3752 14280 0 0,'0'0'1102'0'0,"3"0"-719"0"0,26-2 696 0 0,0 0-1 0 0,15-6-1078 0 0,8 1 1396 0 0,6-3 20 0 0,-30 5-967 0 0,1 2-1 0 0,24-1-448 0 0,35-2-2285 0 0,-73 6 1074 0 0</inkml:trace>
  <inkml:trace contextRef="#ctx0" brushRef="#br0" timeOffset="-124125.457">11797 3447 2304 0 0,'8'-1'167'0'0,"-4"0"231"0"0,-4 0 1496 0 0,0 1 643 0 0,0 0 119 0 0,0 0-212 0 0,0 0-1003 0 0,0 0-436 0 0,0 0-86 0 0,-10 14 943 0 0,5-6-1627 0 0,-1 0 0 0 0,1 0-1 0 0,1 0 1 0 0,-1 1 0 0 0,2 0-1 0 0,-1-1 1 0 0,0 4-235 0 0,-2 9 238 0 0,0 0-1 0 0,-1 14-237 0 0,-2 6 104 0 0,6-25-82 0 0,0 0 1 0 0,1 0 0 0 0,0 1-1 0 0,2-1 1 0 0,0 0 0 0 0,1 0-1 0 0,1 6-22 0 0,-1-9 23 0 0,0-8 2 0 0,-1-1 0 0 0,1 0 0 0 0,0 0 0 0 0,0 0-1 0 0,0 0 1 0 0,1 0 0 0 0,0 0 0 0 0,1 3-25 0 0,-3-7 17 0 0,0 0 1 0 0,0 0 0 0 0,0 1 0 0 0,0-1-1 0 0,0 0 1 0 0,0 0 0 0 0,0 0 0 0 0,0 0-1 0 0,0 1 1 0 0,0-1 0 0 0,0 0 0 0 0,0 0 0 0 0,0 0-1 0 0,0 0 1 0 0,0 1 0 0 0,0-1 0 0 0,0 0-1 0 0,1 0 1 0 0,-1 0 0 0 0,0 0 0 0 0,0 0-1 0 0,0 1 1 0 0,0-1 0 0 0,0 0 0 0 0,1 0-1 0 0,-1 0 1 0 0,0 0 0 0 0,0 0 0 0 0,0 0-1 0 0,0 0 1 0 0,0 0 0 0 0,1 0 0 0 0,-1 0-1 0 0,0 1 1 0 0,0-1 0 0 0,0 0 0 0 0,1 0-1 0 0,-1 0 1 0 0,0 0 0 0 0,0 0 0 0 0,0 0-1 0 0,0 0 1 0 0,1 0 0 0 0,-1-1 0 0 0,0 1-1 0 0,0 0 1 0 0,0 0 0 0 0,0 0 0 0 0,1 0-1 0 0,-1 0-17 0 0,5-11 300 0 0,0-14-133 0 0,9-51 107 0 0,-6 44-293 0 0,-1-13 19 0 0,1 1-431 0 0,9-34 431 0 0,0 4 32 0 0,-17 74-32 0 0,1-1 0 0 0,-1 0 0 0 0,0 1 0 0 0,0-1 0 0 0,1 0 0 0 0,-1 1 0 0 0,0-1 0 0 0,1 0 0 0 0,-1 1 0 0 0,1-1 0 0 0,-1 1 0 0 0,0-1 0 0 0,1 1 0 0 0,0-1 0 0 0,-1 1 0 0 0,1-1 0 0 0,-1 1 0 0 0,1-1 0 0 0,-1 1 0 0 0,1 0 0 0 0,0-1 0 0 0,-1 1 0 0 0,1 0 0 0 0,0 0 0 0 0,-1-1 0 0 0,1 1 0 0 0,0 0 0 0 0,0 0 0 0 0,-1 0 0 0 0,1 0 0 0 0,0 0 0 0 0,-1 0 0 0 0,1 0 0 0 0,0 0 0 0 0,0 0 0 0 0,-1 0 0 0 0,1 1 0 0 0,0-1 0 0 0,-1 0 0 0 0,1 0 0 0 0,0 1 0 0 0,0-1 0 0 0,7 8 0 0 0,1 1 0 0 0,-1 0 0 0 0,-1 0 0 0 0,0 1 0 0 0,2 4 0 0 0,29 53 0 0 0,-34-60 0 0 0,78 134-632 0 0,-30-58 632 0 0,-44-72 0 0 0,1 1 0 0 0,0-1 0 0 0,3 2 0 0 0,-12-13 19 0 0,1 0 0 0 0,-1 1 0 0 0,0-1-1 0 0,1 0 1 0 0,-1 1 0 0 0,0-1 0 0 0,0 0-1 0 0,1 1 1 0 0,-1-1 0 0 0,0 0 0 0 0,0 1-1 0 0,0-1 1 0 0,0 0 0 0 0,1 1 0 0 0,-1-1-1 0 0,0 1 1 0 0,0-1 0 0 0,0 0 0 0 0,0 1-1 0 0,0-1 1 0 0,0 1 0 0 0,0-1 0 0 0,0 1-1 0 0,0-1 1 0 0,0 0 0 0 0,0 1 0 0 0,0-1-1 0 0,0 1 1 0 0,-1-1 0 0 0,1 0 0 0 0,0 1-19 0 0,-1 0 27 0 0,1-1 1 0 0,-1 1-1 0 0,0 0 0 0 0,0-1 1 0 0,1 1-1 0 0,-1-1 1 0 0,0 1-1 0 0,0-1 1 0 0,0 1-1 0 0,0-1 1 0 0,0 1-1 0 0,0-1 0 0 0,0 0-27 0 0,-36 6 418 0 0,33-5-342 0 0,-70 3 289 0 0,0-4-1 0 0,-6-2-364 0 0,-37-1 15 0 0,96 5 251 0 0,0-1-4510 0 0,28-5-310 0 0,-3 1 3557 0 0,10-3-1857 0 0</inkml:trace>
  <inkml:trace contextRef="#ctx0" brushRef="#br0" timeOffset="-123572.797">12219 3896 6448 0 0,'0'0'498'0'0,"0"0"-71"0"0,0 0 918 0 0,15-6 5082 0 0,-7-8-5732 0 0,-1-1-1 0 0,0 0 1 0 0,-1 0-1 0 0,-1 0 1 0 0,0 0 0 0 0,-1-1-1 0 0,2-15-694 0 0,-1 8 136 0 0,2-11-16 0 0,-6 22-189 0 0,1 1 0 0 0,0 0-1 0 0,1 0 1 0 0,1-1 69 0 0,-1 2-97 0 0,-1 1 1 0 0,1-1-1 0 0,-2 0 1 0 0,1 0-1 0 0,-1-4 97 0 0,-1 4 122 0 0,0-1 0 0 0,1 0 0 0 0,1 1 0 0 0,1-6-122 0 0,-2 12 98 0 0,0 1 0 0 0,0-1 0 0 0,0 0 0 0 0,1 1 0 0 0,-1-1 0 0 0,1 1 0 0 0,0-1 0 0 0,0 1 1 0 0,0 0-1 0 0,1 0 0 0 0,-1 0 0 0 0,1 0 0 0 0,1-2-98 0 0,-3 5-95 0 0,2 1 108 0 0,-1 0-1 0 0,0 0 1 0 0,1 0-1 0 0,-1 1 1 0 0,0-1-1 0 0,0 1 0 0 0,0-1 1 0 0,0 1-1 0 0,0 0 1 0 0,-1 0-1 0 0,1 0 1 0 0,-1 0-1 0 0,1 0 1 0 0,-1 0-1 0 0,1 2-12 0 0,14 29-24 0 0,6 25 24 0 0,-6-7-473 0 0,-8-23 430 0 0,2-1 0 0 0,6 13 43 0 0,-12-32 48 0 0,0 0-1 0 0,0 0 0 0 0,1-1 1 0 0,0 1-1 0 0,0-1 0 0 0,1 0 1 0 0,0-1-1 0 0,0 1 0 0 0,0-1 1 0 0,1 0-1 0 0,0-1 0 0 0,0 0 1 0 0,1 0-1 0 0,2 1-47 0 0,-9-5 14 0 0,0-1 0 0 0,0 0 0 0 0,-1 1 0 0 0,1-1 0 0 0,0 0 0 0 0,0 0 0 0 0,0 0 0 0 0,0 0 0 0 0,0 0 1 0 0,-1 1-1 0 0,1-2 0 0 0,0 1 0 0 0,0 0 0 0 0,0 0 0 0 0,0 0 0 0 0,0 0 0 0 0,0 0 0 0 0,-1-1 0 0 0,1 1 0 0 0,0 0 0 0 0,0-1 0 0 0,0 1 0 0 0,-1-1 0 0 0,1 1 0 0 0,0-1 0 0 0,-1 1 0 0 0,1-1 0 0 0,0 1 0 0 0,-1-1 1 0 0,1 0-1 0 0,-1 1 0 0 0,1-1 0 0 0,-1 0 0 0 0,1 1 0 0 0,-1-1 0 0 0,1 0 0 0 0,-1 0 0 0 0,0 0 0 0 0,1 0-14 0 0,5-57 2243 0 0,-12-123-1073 0 0,6 167-1113 0 0,1 0 0 0 0,2-12-57 0 0,-2 14 12 0 0,0 0-1 0 0,0 1 1 0 0,-1-1-1 0 0,-1-3-11 0 0,1 8-89 0 0,0-1 0 0 0,0 1 0 0 0,0 0-1 0 0,1 0 1 0 0,0-1 0 0 0,0 1 0 0 0,1 0 0 0 0,0 0-1 0 0,0 0 1 0 0,2-2 89 0 0,-4 9-317 0 0,1-1 0 0 0,-1 1 0 0 0,0-1 0 0 0,1 1 0 0 0,-1 0 0 0 0,0-1 0 0 0,1 1 0 0 0,-1 0 0 0 0,1 0 0 0 0,-1-1 0 0 0,1 1 0 0 0,-1 0 0 0 0,1 0-1 0 0,-1-1 1 0 0,1 1 0 0 0,-1 0 0 0 0,1 0 0 0 0,-1 0 0 0 0,1 0 0 0 0,0 0 317 0 0,3 0-6854 0 0</inkml:trace>
  <inkml:trace contextRef="#ctx0" brushRef="#br0" timeOffset="-123247.147">12867 3166 5984 0 0,'-1'0'29'0'0,"0"0"-1"0"0,1 0 1 0 0,-1-1 0 0 0,1 1-1 0 0,-1 0 1 0 0,0 0 0 0 0,1 0-1 0 0,-1-1 1 0 0,0 1 0 0 0,1 0 0 0 0,-1 0-1 0 0,0 0 1 0 0,1 0 0 0 0,-1 0-1 0 0,0 0 1 0 0,1 1 0 0 0,-1-1 0 0 0,1 0-1 0 0,-1 0 1 0 0,0 0 0 0 0,1 0-1 0 0,-1 1 1 0 0,0-1 0 0 0,1 0-1 0 0,-1 1 1 0 0,1-1 0 0 0,-1 1 0 0 0,1-1-1 0 0,-1 0 1 0 0,1 1 0 0 0,-1-1-1 0 0,1 1 1 0 0,0-1 0 0 0,-1 1-1 0 0,1-1 1 0 0,-1 2-29 0 0,-6 5 1397 0 0,-23 27 5284 0 0,14-15-6291 0 0,15-17-312 0 0,0 0-1 0 0,-1 1 1 0 0,1-1 0 0 0,0 0 0 0 0,0 1 0 0 0,0-1-1 0 0,0 1 1 0 0,1 0 0 0 0,-1-1 0 0 0,1 1-1 0 0,0-1 1 0 0,-1 3-78 0 0,1-3 76 0 0,0-1-1 0 0,0 1 1 0 0,0 0-1 0 0,0-1 1 0 0,0 1-1 0 0,0 0 0 0 0,1-1 1 0 0,-1 1-1 0 0,0 0 1 0 0,1-1-1 0 0,0 1 1 0 0,-1-1-1 0 0,1 1 1 0 0,0-1-1 0 0,-1 1 1 0 0,1-1-1 0 0,0 0 1 0 0,0 1-1 0 0,0-1 0 0 0,1 1-75 0 0,2 1 138 0 0,-1-1 0 0 0,1 0 0 0 0,-1 0 0 0 0,1 0-1 0 0,0-1 1 0 0,0 1 0 0 0,-1-1 0 0 0,1 0 0 0 0,0 0-1 0 0,0 0 1 0 0,1-1 0 0 0,-1 1 0 0 0,0-1 0 0 0,0 0-1 0 0,0 0 1 0 0,0 0 0 0 0,2-1-138 0 0,0-1 87 0 0,0 1-1 0 0,0-1 1 0 0,0 0 0 0 0,0-1-1 0 0,-1 1 1 0 0,1-1 0 0 0,-1 0-1 0 0,0 0 1 0 0,0-1 0 0 0,0 0-1 0 0,2-2-86 0 0,4-3 110 0 0,22-21 264 0 0,-30 27-338 0 0,-1 0 1 0 0,0 0-1 0 0,1 0 0 0 0,-1-1 1 0 0,-1 1-1 0 0,1 0 0 0 0,0-1 0 0 0,-1 1 1 0 0,0-1-1 0 0,1-2-36 0 0,-2 5 9 0 0,1-1 0 0 0,-1 1 0 0 0,0-1 1 0 0,0 1-1 0 0,0-1 0 0 0,0 0 0 0 0,0 1 0 0 0,0-1 0 0 0,0 1 0 0 0,0-1 0 0 0,-1 1 1 0 0,1-1-1 0 0,0 1 0 0 0,-1-1 0 0 0,0 1 0 0 0,1-1 0 0 0,-1 1 0 0 0,0 0 1 0 0,0-1-1 0 0,0 1-9 0 0,0-1 9 0 0,-1 0 0 0 0,0 1 0 0 0,0-1 1 0 0,1 1-1 0 0,-1-1 0 0 0,0 1 0 0 0,0 0 0 0 0,-1 0 1 0 0,1 0-1 0 0,0 0 0 0 0,0 0 0 0 0,-2 0-9 0 0,-2-1-10 0 0,0 1-1 0 0,0 0 0 0 0,-1 0 1 0 0,1 0-1 0 0,-1 1 0 0 0,1 0 1 0 0,-1 0-1 0 0,1 1 0 0 0,-3 0 11 0 0,-11 4-834 0 0,0 2-1 0 0,1 0 0 0 0,1 0 1 0 0,-1 2-1 0 0,-10 7 835 0 0,11-6-1806 0 0</inkml:trace>
  <inkml:trace contextRef="#ctx0" brushRef="#br0" timeOffset="-122172.067">12958 3614 11920 0 0,'0'0'546'0'0,"0"0"-10"0"0,0 0-269 0 0,0 0 138 0 0,0 0 98 0 0,2 0 17 0 0,19 0 571 0 0,16 0 2566 0 0,22-3-3657 0 0,-24 1 1558 0 0,21 1-1558 0 0,-18 1 436 0 0,14-3-436 0 0,-46 3-39 0 0,7-2-91 0 0,0 1 0 0 0,0 0 0 0 0,1 1 1 0 0,-1 0-1 0 0,0 1 0 0 0,7 2 130 0 0,-15 0-875 0 0,-5-2-3682 0 0,-8 4 2512 0 0</inkml:trace>
  <inkml:trace contextRef="#ctx0" brushRef="#br0" timeOffset="-121839.282">12942 3774 4144 0 0,'0'0'319'0'0,"0"0"85"0"0,0 0 1138 0 0,0 0 523 0 0,1 1 102 0 0,5 1-1098 0 0,1 0 0 0 0,0-1-1 0 0,-1 0 1 0 0,1 0 0 0 0,3 0-1069 0 0,14 0 1459 0 0,-1-2 1 0 0,2 0-1460 0 0,22-1 1453 0 0,6 0 413 0 0,5-3-1866 0 0,-5 0 1172 0 0,6 3-1172 0 0,-16-1 123 0 0,-33 2-168 0 0,-1 0 0 0 0,1 1 0 0 0,0 0 1 0 0,-1 0-1 0 0,10 2 45 0 0,22 3-3775 0 0,-35-5 1879 0 0</inkml:trace>
  <inkml:trace contextRef="#ctx0" brushRef="#br0" timeOffset="-126113.162">9900 4145 10136 0 0,'0'6'918'0'0,"2"9"506"0"0,-2-15-1308 0 0,0 1 0 0 0,0-1 1 0 0,1 0-1 0 0,-1 0 0 0 0,0 0 0 0 0,0 1 0 0 0,0-1 0 0 0,0 0 0 0 0,0 0 1 0 0,0 0-1 0 0,1 0 0 0 0,-1 1 0 0 0,0-1 0 0 0,0 0 0 0 0,0 0 1 0 0,0 0-1 0 0,1 0 0 0 0,-1 0 0 0 0,0 0 0 0 0,0 0 0 0 0,0 0 1 0 0,1 0-1 0 0,-1 1 0 0 0,0-1 0 0 0,0 0 0 0 0,0 0 0 0 0,1 0 1 0 0,-1 0-1 0 0,0 0 0 0 0,0 0 0 0 0,1 0 0 0 0,-1 0-116 0 0,8-6 3326 0 0,-2-1-4161 0 0,-1-2 1203 0 0,1-1 0 0 0,-2 1 0 0 0,1-1 0 0 0,-1 0 0 0 0,-1 0 0 0 0,0 0 0 0 0,1-6-368 0 0,5-17 121 0 0,-3 12-60 0 0,-2 0-1 0 0,2-15-60 0 0,7-29 15 0 0,16-29-15 0 0,2-4 0 0 0,-28 87-12 0 0,1 1-1 0 0,0-1 0 0 0,1 1 0 0 0,0-1 0 0 0,6-8 13 0 0,-10 19-2 0 0,-1-1-1 0 0,0 0 1 0 0,1 1 0 0 0,-1 0-1 0 0,0-1 1 0 0,1 1-1 0 0,-1-1 1 0 0,1 1 0 0 0,-1 0-1 0 0,1-1 1 0 0,-1 1-1 0 0,1 0 1 0 0,-1-1-1 0 0,1 1 1 0 0,-1 0 0 0 0,1 0-1 0 0,0-1 1 0 0,-1 1-1 0 0,1 0 1 0 0,-1 0-1 0 0,1 0 1 0 0,0 0 0 0 0,-1 0-1 0 0,1 0 1 0 0,-1 0-1 0 0,1 0 1 0 0,0 0-1 0 0,-1 0 1 0 0,1 0 0 0 0,-1 0-1 0 0,1 1 1 0 0,-1-1-1 0 0,1 0 1 0 0,0 0-1 0 0,-1 0 1 0 0,1 1 0 0 0,-1-1 2 0 0,18 15-189 0 0,-17-14 181 0 0,9 12-45 0 0,-1 1 1 0 0,0 0-1 0 0,-1 0 1 0 0,0 0-1 0 0,-1 1 0 0 0,-1 1 1 0 0,0-1 52 0 0,-3-8-6 0 0,13 37 324 0 0,-8-23-204 0 0,1 1 0 0 0,0-1 0 0 0,4 4-114 0 0,1 0-69 0 0,9 16-350 0 0,0-7 526 0 0,-12-18 163 0 0,5 4-159 0 0,-15-18-151 0 0,-5-3 93 0 0,-9-2 244 0 0,-17-6 401 0 0,-42-16 326 0 0,31 15-1024 0 0,0 2 0 0 0,-1 1 0 0 0,-1 2 0 0 0,-18 1 0 0 0,48 7-99 0 0,9 0-3039 0 0,3-3 1118 0 0,1 0-82 0 0</inkml:trace>
  <inkml:trace contextRef="#ctx0" brushRef="#br0" timeOffset="-125414.954">10474 4038 3224 0 0,'0'0'587'0'0,"0"0"1255"0"0,0 0 557 0 0,3-1 2279 0 0,7-4-3388 0 0,-7 2-1013 0 0,1 0 1 0 0,-1 0 0 0 0,0 0-1 0 0,0 0 1 0 0,0 0-1 0 0,-1-1 1 0 0,1 1 0 0 0,-1-1-1 0 0,1 0 1 0 0,-1 0 0 0 0,-1 0-1 0 0,1 0 1 0 0,0 0 0 0 0,-1 0-1 0 0,0 0 1 0 0,0-1 0 0 0,0 1-1 0 0,0-4-277 0 0,0-8 509 0 0,0 0 0 0 0,-1 0 0 0 0,0 0 0 0 0,-2-10-509 0 0,1 17 78 0 0,2-1 0 0 0,-1 1 0 0 0,1 0 0 0 0,1-2-78 0 0,-1 2 21 0 0,0-1-1 0 0,0 0 1 0 0,-1 1-1 0 0,0-1-20 0 0,-1 0 0 0 0,2-1 0 0 0,-1 1 0 0 0,2 0 0 0 0,-1 0 0 0 0,1 0 0 0 0,1 0 0 0 0,0-1 0 0 0,7-32 0 0 0,-9 38 0 0 0,0-1 0 0 0,0 0 0 0 0,0 1 0 0 0,1-1 0 0 0,0 1 0 0 0,0-1 0 0 0,1 1 0 0 0,-1 0 0 0 0,1 0 0 0 0,0 0 0 0 0,1 0 0 0 0,2-3 0 0 0,1 2 0 0 0,-7 6 0 0 0,1 0 0 0 0,-1-1 0 0 0,1 1 0 0 0,-1 0 0 0 0,1-1 0 0 0,-1 1 0 0 0,1 0 0 0 0,0 0 0 0 0,-1-1 0 0 0,1 1 0 0 0,0 0 0 0 0,-1 0 0 0 0,1 0 0 0 0,-1 0 0 0 0,1 0 0 0 0,0 0 0 0 0,-1 0 0 0 0,1 0 0 0 0,0 0 0 0 0,-1 0 0 0 0,1 0 0 0 0,-1 1 0 0 0,1-1 0 0 0,0 0 0 0 0,-1 0 0 0 0,1 0 0 0 0,-1 1 0 0 0,1-1 0 0 0,-1 0 0 0 0,1 1 0 0 0,-1-1 0 0 0,1 1 0 0 0,-1-1 0 0 0,1 1 0 0 0,1 0 0 0 0,0 0 1 0 0,0 1-1 0 0,0 0 0 0 0,-1-1 0 0 0,1 1 1 0 0,0 0-1 0 0,-1 0 0 0 0,1-1 1 0 0,-1 1-1 0 0,0 0 0 0 0,1 1 0 0 0,-1-1 1 0 0,0 0-1 0 0,0 0 0 0 0,0 2 0 0 0,10 37-29 0 0,-8-25-39 0 0,8 20 94 0 0,2 0 1 0 0,1 2-27 0 0,-8-25 59 0 0,2 8-48 0 0,-4-8-11 0 0,2 0 1 0 0,0 0-1 0 0,0 0 1 0 0,1-1-1 0 0,4 5 0 0 0,-3-5 0 0 0,-4-6 0 0 0,-1-1 0 0 0,1 0 0 0 0,0 0 0 0 0,1 0 0 0 0,-1 0 0 0 0,1-1 0 0 0,2 2 0 0 0,-6-5 0 0 0,0 0 0 0 0,1-1 0 0 0,0 1 0 0 0,-1 0 0 0 0,1-1 0 0 0,-1 1 0 0 0,1-1 0 0 0,0 1 0 0 0,-1-1 0 0 0,1 0 0 0 0,0 0 0 0 0,-1 0 0 0 0,1 0 0 0 0,0 0 0 0 0,-1 0 0 0 0,1 0 0 0 0,0 0 0 0 0,-1-1 0 0 0,1 1 0 0 0,0-1 0 0 0,-1 1 0 0 0,1-1 0 0 0,-1 0 0 0 0,1 1 0 0 0,-1-1 0 0 0,1 0 0 0 0,-1 0 0 0 0,0 0 0 0 0,1 0 0 0 0,0-1 0 0 0,0 0 77 0 0,0 0-1 0 0,0 0 0 0 0,0 0 1 0 0,-1-1-1 0 0,1 1 0 0 0,0 0 1 0 0,-1-1-1 0 0,1 0 0 0 0,-1 1 1 0 0,0-1-1 0 0,0 0 0 0 0,0 1 1 0 0,0-1-1 0 0,-1 0 0 0 0,1 0 1 0 0,-1 0-1 0 0,0-1-76 0 0,5-19 318 0 0,-2 13-229 0 0,-2-2-1 0 0,1 1 0 0 0,-2 0 0 0 0,1 0 0 0 0,-1 0 1 0 0,-2-6-89 0 0,1-13 46 0 0,1-3-64 0 0,-1 17-1 0 0,0 1-1 0 0,2 0 1 0 0,0 0-1 0 0,3-12 20 0 0,-3 20 0 0 0,0 0 0 0 0,-1 0 0 0 0,0 0 0 0 0,0-3 0 0 0,0 1 0 0 0,1 3 0 0 0,-1 5-161 0 0,0 1 0 0 0,0 0 0 0 0,0-1 0 0 0,0 1-1 0 0,0 0 1 0 0,0-1 0 0 0,0 1 0 0 0,0 0 0 0 0,0-1-1 0 0,0 1 1 0 0,0 0 0 0 0,1-1 0 0 0,-1 1 0 0 0,0 0-1 0 0,0 0 1 0 0,0-1 0 0 0,1 1 0 0 0,-1 0 0 0 0,0 0-1 0 0,0-1 1 0 0,1 1 0 0 0,-1 0 0 0 0,0 0 0 0 0,0 0-1 0 0,1-1 1 0 0,-1 1 0 0 0,0 0 0 0 0,1 0 0 0 0,-1 0-1 0 0,0 0 1 0 0,1 0 0 0 0,-1 0 0 0 0,0 0 0 0 0,1 0-1 0 0,-1-1 1 0 0,0 1 0 0 0,1 0 0 0 0,-1 0 0 0 0,0 1-1 0 0,1-1 1 0 0,-1 0 0 0 0,0 0 0 0 0,1 0 161 0 0,-1 0-659 0 0,9 2-6222 0 0</inkml:trace>
  <inkml:trace contextRef="#ctx0" brushRef="#br0" timeOffset="-127357.545">8986 3902 2304 0 0,'0'0'101'0'0,"-10"0"-61"0"0,5-1 4657 0 0,-20-4 3846 0 0,24 5-8012 0 0,1 0-4 0 0,0 0-1 0 0,0 0-13 0 0,0 0-8 0 0,0 0-1 0 0,23 1 152 0 0,99 10 1516 0 0,52-3-2172 0 0,-21 0 94 0 0,-138-8-109 0 0,0 1 0 0 0,0 1 1 0 0,0 0-1 0 0,0 1 0 0 0,6 2 15 0 0,-17-3-1449 0 0,-8-2-2605 0 0,-6-1 1335 0 0,-1 1 334 0 0</inkml:trace>
  <inkml:trace contextRef="#ctx0" brushRef="#br0" timeOffset="-127067.1">9086 3969 1840 0 0,'-3'1'164'0'0,"1"0"0"0"0,-1 0 0 0 0,1-1 0 0 0,-1 1 0 0 0,1 0 0 0 0,-1-1 0 0 0,0 0 0 0 0,1 0-1 0 0,-1 0 1 0 0,0 0-164 0 0,-18 2 6047 0 0,21-2-5910 0 0,0 0 0 0 0,0 0-1 0 0,0 0 1 0 0,-1 0-1 0 0,1 0 1 0 0,0 0 0 0 0,0 0-1 0 0,0 0 1 0 0,0 0-1 0 0,-1 0 1 0 0,1 0 0 0 0,0 0-1 0 0,0 0 1 0 0,0 0-1 0 0,0 0 1 0 0,-1 0-1 0 0,1 0 1 0 0,0 1 0 0 0,0-1-1 0 0,0 0 1 0 0,0 0-1 0 0,-1 0 1 0 0,1 0 0 0 0,0 0-1 0 0,0 0 1 0 0,0 0-1 0 0,0 0 1 0 0,0 1 0 0 0,0-1-1 0 0,0 0 1 0 0,-1 0-1 0 0,1 0 1 0 0,0 0 0 0 0,0 0-1 0 0,0 1 1 0 0,0-1-1 0 0,0 0 1 0 0,0 0 0 0 0,0 0-1 0 0,0 0 1 0 0,0 1-1 0 0,0-1 1 0 0,0 0 0 0 0,0 0-1 0 0,0 0 1 0 0,0 0-1 0 0,0 1 1 0 0,0-1 0 0 0,0 0-1 0 0,0 0 1 0 0,0 0-1 0 0,0 0 1 0 0,0 1 0 0 0,0-1-1 0 0,0 0-136 0 0,13 7 1142 0 0,19 1-1586 0 0,83-2 2046 0 0,-11-1-1351 0 0,-58 0-137 0 0,-23-1-230 0 0,1-2-1 0 0,7 0 117 0 0,-18 0-1376 0 0,-5-1-5211 0 0,-7-1 1599 0 0</inkml:trace>
  <inkml:trace contextRef="#ctx0" brushRef="#br0" timeOffset="-126731.284">9298 3758 11544 0 0,'0'0'264'0'0,"5"-9"736"0"0,-2 8-852 0 0,0 0 1 0 0,0 0-1 0 0,0 1 1 0 0,0-1-1 0 0,0 1 1 0 0,0-1-1 0 0,0 1 1 0 0,1 0-1 0 0,-1 0 1 0 0,3 1-149 0 0,6-2 295 0 0,7 2 17 0 0,0-1 0 0 0,0 2 0 0 0,0 1 0 0 0,0 0 0 0 0,0 1-1 0 0,-1 1 1 0 0,1 1 0 0 0,12 6-312 0 0,-22-9 54 0 0,-1 1-1 0 0,1 0 0 0 0,-1 0 0 0 0,0 1 0 0 0,0-1 0 0 0,0 2 0 0 0,-1-1 0 0 0,0 1 0 0 0,0 0 0 0 0,-1 1 0 0 0,3 3-53 0 0,-7-8 50 0 0,-2 0 0 0 0,1 0-1 0 0,0 0 1 0 0,0 0-1 0 0,0 0 1 0 0,-1 0 0 0 0,1 0-1 0 0,-1 0 1 0 0,0 0-1 0 0,0 1 1 0 0,0-1 0 0 0,0 0-1 0 0,0 0 1 0 0,0 0-1 0 0,0 1 1 0 0,-1-1-1 0 0,1 0 1 0 0,-1 0 0 0 0,1 0-1 0 0,-1 0 1 0 0,0 0-1 0 0,0 0 1 0 0,0 0 0 0 0,-1 1-50 0 0,-2 5 106 0 0,-1-1 1 0 0,0 1 0 0 0,0-1 0 0 0,0 0-1 0 0,-4 3-106 0 0,-19 17 297 0 0,-1-1-1 0 0,-2-1 0 0 0,-1-2 1 0 0,-10 5-297 0 0,-44 33 160 0 0,80-56-252 0 0,0-1 0 0 0,1 1 0 0 0,0 1 0 0 0,0-1 0 0 0,-1 2 92 0 0,-9 20-5563 0 0,12-18-31 0 0</inkml:trace>
  <inkml:trace contextRef="#ctx0" brushRef="#br0" timeOffset="-119622.069">13890 3572 11720 0 0,'0'0'532'0'0,"0"0"-4"0"0,0 0-274 0 0,13-3 968 0 0,-4 1-1031 0 0,-1 0 0 0 0,0 1 1 0 0,0 0-1 0 0,0 0 1 0 0,1 1-1 0 0,4 0-191 0 0,24-1 782 0 0,198-11 1137 0 0,-174 10-1077 0 0,733-34 1658 0 0,-703 30-2522 0 0,1 4 0 0 0,32 5 22 0 0,-123-3 259 0 0,8 2-1828 0 0,-9-2 1437 0 0,0 0-1 0 0,0 0 1 0 0,0 0-1 0 0,0 1 1 0 0,0-1-1 0 0,0 0 1 0 0,0 0-1 0 0,0 0 0 0 0,0 1 1 0 0,0-1-1 0 0,0 0 1 0 0,0 0-1 0 0,0 1 1 0 0,0-1-1 0 0,0 0 1 0 0,0 0-1 0 0,0 0 1 0 0,0 1-1 0 0,-1-1 1 0 0,1 0-1 0 0,0 0 1 0 0,0 0-1 0 0,0 0 1 0 0,0 1-1 0 0,0-1 1 0 0,-1 0-1 0 0,1 0 1 0 0,0 0-1 0 0,0 0 1 0 0,0 0-1 0 0,-1 0 0 0 0,1 1 1 0 0,0-1-1 0 0,0 0 1 0 0,0 0-1 0 0,-1 0 1 0 0,1 0-1 0 0,0 0 1 0 0,0 0 132 0 0,-12 8-5701 0 0</inkml:trace>
  <inkml:trace contextRef="#ctx0" brushRef="#br0" timeOffset="-119207.368">13943 3794 13328 0 0,'0'0'298'0'0,"4"-7"744"0"0,-1 3-930 0 0,2 1-11 0 0,-4 3 360 0 0,12 6 1975 0 0,-12-5-2285 0 0,1 1-1 0 0,-1 0 1 0 0,1 0-1 0 0,-1 0 0 0 0,0 0 1 0 0,1 0-1 0 0,-1 0 1 0 0,0 0-1 0 0,-1 0 1 0 0,1 0-1 0 0,0 1 1 0 0,0-1-1 0 0,-1 2-150 0 0,3 33 1263 0 0,-2-14-806 0 0,0-10-452 0 0,-1-1 0 0 0,0 0 0 0 0,-2 4-5 0 0,1-4 28 0 0,1 1 0 0 0,1 9-28 0 0,8 89 10 0 0,-8-97-12 0 0,0-9-14 0 0,-1 0 0 0 0,1 1 1 0 0,0-1-1 0 0,0 0 1 0 0,0 0-1 0 0,2 4 16 0 0,9 15-393 0 0,-2-11-2855 0 0,-9-12 1378 0 0</inkml:trace>
  <inkml:trace contextRef="#ctx0" brushRef="#br0" timeOffset="-118899.636">14256 3932 13824 0 0,'0'0'314'0'0,"6"1"428"0"0,26 6 1169 0 0,0-1 1 0 0,23 0-1912 0 0,15 2 1099 0 0,-37-4-488 0 0,1-1-1 0 0,0-1-610 0 0,-4-2-573 0 0,-29 0-807 0 0,-1-2-452 0 0,0-5-86 0 0</inkml:trace>
  <inkml:trace contextRef="#ctx0" brushRef="#br0" timeOffset="-118603.566">14315 3843 13040 0 0,'-9'5'1393'0'0,"7"-3"-1340"0"0,0 0 1 0 0,1 0-1 0 0,-1-1 0 0 0,1 1 0 0 0,-1 0 1 0 0,1 0-1 0 0,0 1 0 0 0,0-1 1 0 0,0 0-1 0 0,0 0 0 0 0,0 0 1 0 0,0 1-1 0 0,1-1 0 0 0,-1 0 1 0 0,0 3-54 0 0,1 3 473 0 0,0 0 0 0 0,0 0 0 0 0,0 1 0 0 0,1 0-473 0 0,0 17 1074 0 0,0-16-875 0 0,0 0-1 0 0,1 0 0 0 0,0-1 0 0 0,1 1 0 0 0,0 0 1 0 0,1 0-199 0 0,6 23 385 0 0,-8-23-244 0 0,2 0 0 0 0,-1 0 1 0 0,1 0-1 0 0,3 4-141 0 0,-5-10-58 0 0,0 0 0 0 0,1 0 0 0 0,-1 0 0 0 0,1 0 0 0 0,0 0 0 0 0,0-1 0 0 0,1 1 0 0 0,-1-1 0 0 0,1 0 0 0 0,3 2 58 0 0,-4-4-338 0 0,0 0 0 0 0,-1 0 0 0 0,1-1 0 0 0,0 1 0 0 0,0-1-1 0 0,-1 0 1 0 0,1 1 0 0 0,0-1 0 0 0,0-1 0 0 0,0 1 0 0 0,0 0 0 0 0,-1-1-1 0 0,1 1 1 0 0,2-2 338 0 0,1 1-705 0 0,10-4-1151 0 0</inkml:trace>
  <inkml:trace contextRef="#ctx0" brushRef="#br0" timeOffset="-118327.565">15004 3705 7832 0 0,'0'0'602'0'0,"-7"-3"-54"0"0,3 3 167 0 0,0-1-1 0 0,0 0 0 0 0,1 1 0 0 0,-1 0 0 0 0,0 0 0 0 0,0 0 0 0 0,0 1 0 0 0,0-1 1 0 0,1 1-1 0 0,-1 0 0 0 0,0 0 0 0 0,0 0-714 0 0,-29 14 1101 0 0,23-9-992 0 0,1 0 0 0 0,-1 1 0 0 0,1 1 0 0 0,0-1 0 0 0,1 2 0 0 0,0-1 0 0 0,0 1 0 0 0,1 0 0 0 0,0 0 0 0 0,1 1 0 0 0,0 0 0 0 0,0 0 0 0 0,1 1 0 0 0,-2 8-109 0 0,5-16 0 0 0,1 1-1 0 0,0-1 0 0 0,1 1 1 0 0,-1-1-1 0 0,1 1 0 0 0,0-1 1 0 0,-1 1-1 0 0,1-1 0 0 0,1 1 1 0 0,-1 0-1 0 0,1-1 0 0 0,-1 1 0 0 0,1-1 1 0 0,0 1-1 0 0,0-1 0 0 0,0 0 1 0 0,1 1-1 0 0,-1-1 0 0 0,1 0 1 0 0,0 0-1 0 0,0 0 0 0 0,0 0 1 0 0,2 2 0 0 0,6 6-42 0 0,1 1 1 0 0,0-2-1 0 0,1 1 0 0 0,12 8 42 0 0,5 4 866 0 0,-22-18-512 0 0,-5-4-329 0 0,0 0 0 0 0,-1 0 0 0 0,1 0 0 0 0,0 1 0 0 0,-1-1 0 0 0,1 1 1 0 0,-1-1-1 0 0,0 1 0 0 0,1 0 0 0 0,-1-1 0 0 0,0 1 0 0 0,0 0 0 0 0,0 0-25 0 0,-1-1 69 0 0,1 0-1 0 0,-1 0 0 0 0,0 0 0 0 0,0 0 1 0 0,1-1-1 0 0,-1 1 0 0 0,0 0 0 0 0,0 0 1 0 0,0 0-1 0 0,0 0 0 0 0,0 0 0 0 0,0 0 1 0 0,0 0-1 0 0,-1 0 0 0 0,1-1 0 0 0,0 1 1 0 0,0 0-1 0 0,-1 0 0 0 0,1 0 0 0 0,-1 0 1 0 0,1-1-1 0 0,0 1 0 0 0,-1 0 0 0 0,1 0 1 0 0,-1-1-1 0 0,0 1 0 0 0,0 0-68 0 0,-1 2 22 0 0,0-1 0 0 0,-1 0 1 0 0,1 0-1 0 0,-1 1 0 0 0,1-2 0 0 0,-3 3-22 0 0,-8 1-55 0 0,1 1-1 0 0,-1-2 0 0 0,0 0 1 0 0,-1 0-1 0 0,1-2 0 0 0,-11 2 56 0 0,-21 5-2039 0 0,21-5-4670 0 0,14-5 472 0 0</inkml:trace>
  <inkml:trace contextRef="#ctx0" brushRef="#br0" timeOffset="-118033.35">15266 3965 15664 0 0,'-6'6'761'0'0,"-31"26"126"0"0,20-18-455 0 0,0 1 0 0 0,1 1-1 0 0,0 0 1 0 0,-5 10-432 0 0,14-18 114 0 0,5-5-74 0 0,-1 1 0 0 0,1-1-1 0 0,-1 1 1 0 0,1-1 0 0 0,0 1 0 0 0,0 1-40 0 0,2-3 5 0 0,-1 0 0 0 0,1-1 0 0 0,0 1 0 0 0,-1 0 0 0 0,1-1 0 0 0,0 1 0 0 0,0 0 0 0 0,0-1 0 0 0,1 1 0 0 0,-1-1 0 0 0,0 1 0 0 0,0 0 0 0 0,1-1 0 0 0,-1 1 0 0 0,1-1 0 0 0,0 1 0 0 0,-1-1 0 0 0,2 2-5 0 0,-1-2 70 0 0,0 1 0 0 0,0-1 0 0 0,1 1 0 0 0,-1-1 0 0 0,0 0 0 0 0,1 0 0 0 0,-1 0 0 0 0,1 0 0 0 0,0 0 0 0 0,-1 0 0 0 0,1 0 1 0 0,0 0-1 0 0,-1-1 0 0 0,1 1 0 0 0,0-1 0 0 0,0 1 0 0 0,0-1 0 0 0,0 0 0 0 0,-1 1 0 0 0,1-1 0 0 0,0 0 0 0 0,0 0-70 0 0,8 0 132 0 0,1 0 0 0 0,-1-1 1 0 0,5-1-133 0 0,-14 2 3 0 0,7-2 12 0 0,1 1-1 0 0,-1-1 1 0 0,0-1 0 0 0,1 1-1 0 0,-1-2 1 0 0,3-1-15 0 0,-8 4 43 0 0,1-1 1 0 0,-1 0-1 0 0,0 0 1 0 0,0 0-1 0 0,0 0 1 0 0,0-1-1 0 0,0 1 1 0 0,-1-1 0 0 0,1 0-1 0 0,-1 1 1 0 0,1-1-1 0 0,-1 0 1 0 0,0-1-1 0 0,0 1 1 0 0,-1 0-1 0 0,1-2-43 0 0,2-3 105 0 0,-4 7-91 0 0,1 0 1 0 0,0-1-1 0 0,-1 1 0 0 0,1 0 1 0 0,-1 0-1 0 0,0 0 1 0 0,1-1-1 0 0,-1 1 1 0 0,0 0-1 0 0,0-1 0 0 0,0 1 1 0 0,0 0-1 0 0,0-1 1 0 0,0 1-1 0 0,0 0 1 0 0,0 0-1 0 0,0-1 1 0 0,-1 1-1 0 0,1 0 0 0 0,-1 0 1 0 0,1-1-1 0 0,-1 1 1 0 0,1 0-1 0 0,-1 0 1 0 0,1 0-1 0 0,-1 0 1 0 0,0 0-1 0 0,0 0 0 0 0,0 0 1 0 0,1 0-1 0 0,-2-1-14 0 0,-1-1 36 0 0,0 0-1 0 0,-1 0 1 0 0,1 0-1 0 0,0 0 1 0 0,-1 1-1 0 0,0-1 0 0 0,0 1 1 0 0,0 0-1 0 0,0 0 1 0 0,0 1-1 0 0,0-1 1 0 0,0 1-1 0 0,0 0 1 0 0,-1 0-1 0 0,1 0 0 0 0,0 1 1 0 0,-1-1-1 0 0,-1 1-35 0 0,-7 0-423 0 0,-1 0 1 0 0,1 1-1 0 0,0 1 0 0 0,-1 0 0 0 0,-6 2 423 0 0,2 1-2066 0 0,2 1-4959 0 0</inkml:trace>
  <inkml:trace contextRef="#ctx0" brushRef="#br0" timeOffset="-120298.318">14627 3042 11976 0 0,'0'0'266'0'0,"-4"-6"369"0"0,0 1-434 0 0,0 1 0 0 0,0 0 0 0 0,0 0 0 0 0,-1 0 0 0 0,0 1 0 0 0,1-1 0 0 0,-1 1 0 0 0,0 0 0 0 0,-1 1 0 0 0,1-1 0 0 0,-1 1 0 0 0,1 0 0 0 0,-1 0 0 0 0,1 1 0 0 0,-1 0 0 0 0,0 0 0 0 0,0 0 0 0 0,0 1 1 0 0,0 0-1 0 0,1 0 0 0 0,-1 0 0 0 0,0 0 0 0 0,0 1 0 0 0,0 0 0 0 0,1 1 0 0 0,-1-1 0 0 0,0 1-201 0 0,-3 1 367 0 0,4-1-246 0 0,1-1-1 0 0,0 1 1 0 0,-1 0 0 0 0,1 0-1 0 0,0 1 1 0 0,0-1 0 0 0,0 1-121 0 0,3-2 4 0 0,-1-1 0 0 0,1 1 0 0 0,0-1 0 0 0,0 1 1 0 0,0-1-1 0 0,0 0 0 0 0,0 0 0 0 0,0 0 0 0 0,-1 1 0 0 0,1-1 1 0 0,0 0-1 0 0,0 0 0 0 0,0-1 0 0 0,0 1 0 0 0,-1 0 0 0 0,1 0 1 0 0,0 0-1 0 0,0-1 0 0 0,0 1 0 0 0,0-1 0 0 0,0 1 0 0 0,0-1 1 0 0,0 1-5 0 0,-16-4-65 0 0,16 4 64 0 0,0 0 0 0 0,1 0 1 0 0,-1 1-1 0 0,0-1 0 0 0,1 0 0 0 0,-1 0 0 0 0,1 1 1 0 0,-1-1-1 0 0,0 1 0 0 0,1-1 0 0 0,-1 0 0 0 0,1 1 0 0 0,-1-1 1 0 0,1 1-1 0 0,-1-1 0 0 0,1 1 0 0 0,-1-1 0 0 0,1 1 0 0 0,0 0 1 0 0,-1-1-1 0 0,1 1 0 0 0,0 0 0 0 0,-1-1 0 0 0,1 1 0 0 0,0 0 1 0 0,-1 2 0 0 0,0 1 0 0 0,0-1 0 0 0,0 0 0 0 0,1 1 0 0 0,-1-1 0 0 0,1 1 0 0 0,0-1 0 0 0,0 0 0 0 0,0 1 0 0 0,1-1 0 0 0,-1 1 0 0 0,1-1 0 0 0,0 0 0 0 0,0 1 0 0 0,0-1 0 0 0,0 0 0 0 0,0 0 0 0 0,1 1 0 0 0,0-1 0 0 0,-1 0 0 0 0,1-1 0 0 0,0 1 0 0 0,1 1 0 0 0,5 5 0 0 0,-1-1 0 0 0,1 1 0 0 0,1-1 0 0 0,-1-1 0 0 0,2 0 0 0 0,5 4 0 0 0,23 22 0 0 0,-19-16 0 0 0,-16-14 0 0 0,0 1 0 0 0,0-1 0 0 0,0 0 0 0 0,-1 1 0 0 0,1-1 0 0 0,0 4 0 0 0,6 6 0 0 0,0 2 15 0 0,-9-13 12 0 0,1 0 197 0 0,-1-2-188 0 0,0 1 0 0 0,1-1 0 0 0,-1 0-1 0 0,0 0 1 0 0,1 1 0 0 0,-1-1 0 0 0,0 0 0 0 0,0 1 0 0 0,1-1 0 0 0,-1 1 0 0 0,0-1 0 0 0,0 0 0 0 0,0 1 0 0 0,0-1 0 0 0,0 0 0 0 0,1 1 0 0 0,-1-1-1 0 0,0 1 1 0 0,0-1 0 0 0,0 0 0 0 0,0 1 0 0 0,0-1 0 0 0,0 1 0 0 0,0-1 0 0 0,0 1 0 0 0,-1-1 0 0 0,1 0 0 0 0,0 1 0 0 0,0-1 0 0 0,0 1-36 0 0,-4 13 335 0 0,1-10-237 0 0,0-1-1 0 0,0 1 1 0 0,-1-1 0 0 0,1 0-1 0 0,-1 1 1 0 0,0-2 0 0 0,0 1-1 0 0,0 0 1 0 0,-1-1-1 0 0,-1 1-97 0 0,-7 3 336 0 0,0-1 0 0 0,-14 4-336 0 0,16-6 55 0 0,0-1 0 0 0,-1 0 1 0 0,-6 0-56 0 0,-10 1 81 0 0,24-3-66 0 0,1 0 1 0 0,0 0 0 0 0,-1 0-1 0 0,1 0 1 0 0,0 0 0 0 0,-1-1-1 0 0,1 0 1 0 0,0 1-1 0 0,-2-2-14 0 0,3 2-24 0 0,1-1 1 0 0,-1 1 0 0 0,1-1 0 0 0,-1 0-1 0 0,1 1 1 0 0,-1-1 0 0 0,1 0 0 0 0,0 0-1 0 0,0 0 1 0 0,-1 0 0 0 0,1 0 0 0 0,0 0-1 0 0,0 0 1 0 0,0-1 0 0 0,0 1 0 0 0,0 0-1 0 0,0-1 1 0 0,0 1 0 0 0,1 0 0 0 0,-1-1 22 0 0,1 1-179 0 0,0 0 0 0 0,0-1 0 0 0,0 1 0 0 0,0 0 0 0 0,0 0 0 0 0,0 0 0 0 0,1 0 0 0 0,-1-1 0 0 0,0 1 0 0 0,1 0 0 0 0,-1 0 0 0 0,1 0 0 0 0,-1 0 0 0 0,1 0 0 0 0,0 0 0 0 0,-1 0 0 0 0,1 0 0 0 0,0 0 0 0 0,0 0 1 0 0,0 0 178 0 0,19-18-5432 0 0,-17 17 4639 0 0,12-9-4304 0 0</inkml:trace>
  <inkml:trace contextRef="#ctx0" brushRef="#br0" timeOffset="-120024.367">14677 3131 4608 0 0,'0'0'353'0'0,"6"5"86"0"0,-5-3-16 0 0,0 0 0 0 0,0 0 0 0 0,0 0 0 0 0,0-1 1 0 0,0 1-1 0 0,0 0 0 0 0,0 0 0 0 0,-1 0 0 0 0,1 0 0 0 0,-1 0 0 0 0,0 1 1 0 0,1-1-1 0 0,-1 0 0 0 0,0 0 0 0 0,0 0 0 0 0,0 0 0 0 0,-1 0 0 0 0,1 0 1 0 0,0 0-1 0 0,-1 0 0 0 0,1 0 0 0 0,-1 0 0 0 0,0 2-423 0 0,-3 8 903 0 0,-1 0 0 0 0,0 0 0 0 0,-3 3-903 0 0,8-15 5 0 0,-4 10 310 0 0,-1 1-1 0 0,1-1 0 0 0,1 1 1 0 0,0 0-1 0 0,0 1-314 0 0,3-11 18 0 0,0 1 0 0 0,-1-1 1 0 0,1 1-1 0 0,0-1 0 0 0,0 0 0 0 0,0 1 0 0 0,0-1 1 0 0,1 0-1 0 0,-1 1 0 0 0,0-1 0 0 0,1 0 0 0 0,-1 1 0 0 0,0-1 1 0 0,1 0-1 0 0,0 1 0 0 0,-1-1 0 0 0,1 0 0 0 0,0 0 0 0 0,-1 0 1 0 0,1 0-1 0 0,0 0 0 0 0,0 0 0 0 0,0 0 0 0 0,0 0 1 0 0,0 0-1 0 0,0 0 0 0 0,0 0 0 0 0,1 0 0 0 0,-1-1 0 0 0,0 1 1 0 0,0-1-1 0 0,1 1 0 0 0,-1-1 0 0 0,0 1 0 0 0,1-1 1 0 0,-1 0-1 0 0,0 1 0 0 0,1-1 0 0 0,-1 0-18 0 0,2 0 63 0 0,0 1-1 0 0,0-1 1 0 0,0 0 0 0 0,0 0-1 0 0,0 0 1 0 0,0 0 0 0 0,0-1 0 0 0,0 1-1 0 0,0-1 1 0 0,0 0 0 0 0,0 0-1 0 0,0 0 1 0 0,-1 0 0 0 0,1 0-1 0 0,0-1 1 0 0,-1 1 0 0 0,1-1-1 0 0,0-1-62 0 0,2-1 15 0 0,-1 0 0 0 0,0 0 0 0 0,0-1 0 0 0,0 0 0 0 0,0 0 0 0 0,-1 0 0 0 0,0 0 0 0 0,0 0 0 0 0,0-1 0 0 0,-1 1 0 0 0,0-1 0 0 0,0 0 0 0 0,0 0 0 0 0,-1 0 0 0 0,1 0 0 0 0,-2 0 0 0 0,1 0 0 0 0,-1 0 0 0 0,1 0 0 0 0,-2 0 0 0 0,1 0 0 0 0,-1 0 0 0 0,0 0 0 0 0,0 0-15 0 0,1 4-34 0 0,-1 1-1 0 0,1 0 1 0 0,-1-1-1 0 0,1 1 0 0 0,-1 0 1 0 0,1 0-1 0 0,-1-1 1 0 0,0 1-1 0 0,1 0 1 0 0,-1 0-1 0 0,0 0 0 0 0,0 0 1 0 0,0 0-1 0 0,0 0 1 0 0,0 0-1 0 0,0 0 1 0 0,0 0-1 0 0,0 0 0 0 0,-1 1 1 0 0,1-1-1 0 0,0 0 1 0 0,0 1-1 0 0,-1-1 0 0 0,1 1 1 0 0,0 0-1 0 0,-1-1 1 0 0,1 1-1 0 0,-1 0 1 0 0,1 0-1 0 0,0 0 0 0 0,-1 0 1 0 0,1 0-1 0 0,0 0 1 0 0,-1 0-1 0 0,1 0 1 0 0,-1 0-1 0 0,0 1 35 0 0,-6 1-824 0 0,1 1-1 0 0,-1 0 1 0 0,0 0 0 0 0,1 0-1 0 0,0 1 1 0 0,-1 0 824 0 0,-4 3-1886 0 0,-2-1 94 0 0</inkml:trace>
  <inkml:trace contextRef="#ctx0" brushRef="#br0" timeOffset="-90627.908">6096 2280 4608 0 0,'8'2'224'0'0,"0"0"-192"0"0,1 0 0 0 0,-1 0 0 0 0,1-1 0 0 0,0-1 0 0 0,0 0 0 0 0,-1 0 0 0 0,1 0 0 0 0,2-2-32 0 0,-5 1-18 0 0,0 0 1 0 0,-1-1-1 0 0,0 1 1 0 0,1-1-1 0 0,-1-1 1 0 0,4-1 17 0 0,-4 1-23 0 0,-1 1 1 0 0,1 0 0 0 0,0 0 0 0 0,0 0 0 0 0,0 1 0 0 0,0-1 0 0 0,0 1 0 0 0,1 0 0 0 0,0 1 22 0 0,9 2-332 0 0,-2-1 991 0 0,-6-1 2774 0 0,-20 11-1697 0 0,3-9-1290 0 0,1 0 0 0 0,-1 0 0 0 0,1-1 0 0 0,-1-1 0 0 0,1 1 0 0 0,-1-2 0 0 0,-6 0-446 0 0,-13 0 772 0 0,-156 8 1759 0 0,-40 12-2531 0 0,210-17 28 0 0,-60 2 49 0 0,-13-3-77 0 0,12-1-3 0 0,-442 2 173 0 0,-34 0 531 0 0,366 1-626 0 0,-78 2-5 0 0,-462 11-70 0 0,571-13 0 0 0,-90-2 0 0 0,51-7 0 0 0,-214-11 0 0 0,-60-15 0 0 0,142 19 95 0 0,-24 14-95 0 0,175 10-73 0 0,99-5 67 0 0,44-4 22 0 0,0 1 0 0 0,1 2 0 0 0,-1 1 0 0 0,-13 5-16 0 0,42-10 5 0 0,0 0 0 0 0,0 0 0 0 0,0 0 0 0 0,0 1 0 0 0,1-1 0 0 0,-1 1 0 0 0,0 0 0 0 0,1 0 0 0 0,-1 0 0 0 0,1 0 0 0 0,0 0 0 0 0,-1 0 0 0 0,1 1 0 0 0,0-1 0 0 0,0 1 0 0 0,1 0 0 0 0,-1-1 0 0 0,0 1 0 0 0,1 0 0 0 0,0 0 0 0 0,0 0 0 0 0,0 0 0 0 0,0 0 0 0 0,0 0-1 0 0,0 3-4 0 0,0 3 3 0 0,0-5 9 0 0,0-1-1 0 0,1 1 1 0 0,0-1 0 0 0,0 1-1 0 0,0 0 1 0 0,0-1-1 0 0,0 2-11 0 0,3 16 55 0 0,-3-17-36 0 0,0 0-1 0 0,1 0 1 0 0,0 0-1 0 0,-1 0 1 0 0,1 0-1 0 0,1 0 0 0 0,0 3-18 0 0,5 10 90 0 0,0 1 0 0 0,-2 1 0 0 0,0-1-1 0 0,-1 1 1 0 0,1 10-90 0 0,5 96 257 0 0,-9-120-248 0 0,12 156 237 0 0,1 24 24 0 0,-1 197-221 0 0,-12-167 45 0 0,-2-117-44 0 0,-2 219 270 0 0,3-273-312 0 0,-1 22 31 0 0,3-1 0 0 0,10 60-39 0 0,-4-91 47 0 0,1 0 0 0 0,2-1 1 0 0,3 5-48 0 0,-12-33 0 0 0,15 36 63 0 0,2-1 0 0 0,2 0-1 0 0,2-1-62 0 0,-1 4 0 0 0,-16-31 0 0 0,0 1 0 0 0,1-1 0 0 0,0-1 0 0 0,0 1 0 0 0,1-1 0 0 0,1 0 0 0 0,7 6 0 0 0,8 7 0 0 0,-18-17 0 0 0,1 0 0 0 0,0-1 0 0 0,0 0 0 0 0,7 5 0 0 0,17 6 0 0 0,1-1 0 0 0,1-2 0 0 0,30 10 0 0 0,-31-12 0 0 0,37 8 0 0 0,53 13 0 0 0,-101-28 0 0 0,0-1 0 0 0,10 0 0 0 0,23 5 0 0 0,-35-6 0 0 0,1-1 0 0 0,1 0 0 0 0,22 2 0 0 0,-7-1 0 0 0,0-1 0 0 0,32-3 0 0 0,-11 0 0 0 0,-2 2 0 0 0,45-2 0 0 0,10-2 0 0 0,28 6 0 0 0,306-1 0 0 0,-38-1 0 0 0,156 43 0 0 0,-262-19 0 0 0,-85-9 0 0 0,-48-5 0 0 0,49 4 0 0 0,44 10 0 0 0,-80-9 0 0 0,67 4-92 0 0,-25-4 48 0 0,137 6 32 0 0,-107-10-40 0 0,175 10-180 0 0,-262-12 165 0 0,135 11-2 0 0,-44-4-7 0 0,-59-5-176 0 0,72 2-120 0 0,-64-5 294 0 0,-144-5 30 0 0,64 3 32 0 0,-57-7-11 0 0,239-5-304 0 0,-48-4-2 0 0,29-2 160 0 0,-132 6 202 0 0,25 7-29 0 0,-13 1-29 0 0,137 2 15 0 0,437-12 14 0 0,-426 1 67 0 0,-44-2-198 0 0,585-43-533 0 0,-202 0 664 0 0,-487 36 0 0 0,334-24 0 0 0,-466 37 0 0 0,146-8 0 0 0,10 8 0 0 0,-83 2 0 0 0,47 3 0 0 0,-31 4 472 0 0,106-9-472 0 0,-73-5 0 0 0,119-11 0 0 0,21-6 0 0 0,-200 13 3 0 0,59-17-3 0 0,-106 19 8 0 0,2-2 73 0 0,-1-3 1 0 0,0-2-1 0 0,-2-1 0 0 0,15-10-81 0 0,-12 4 0 0 0,-2-3 0 0 0,0-2 0 0 0,-2-2 0 0 0,24-20 0 0 0,-43 24-319 0 0,-1-2 0 0 0,4-6 319 0 0,10-9-6 0 0,-26 24 184 0 0,1-1 0 0 0,-2 0 0 0 0,11-19-178 0 0,38-69-458 0 0,-21 28 702 0 0,-4-2 0 0 0,-3-2 0 0 0,10-38-244 0 0,-26 56 148 0 0,-2 0 0 0 0,-3-1-1 0 0,4-39-147 0 0,-11-19 286 0 0,-5 1 1 0 0,-6-26-287 0 0,0 8 44 0 0,2 132-44 0 0,-1 0 0 0 0,0 0 0 0 0,-3-6 0 0 0,0-16 0 0 0,-6-9 54 0 0,10 38-43 0 0,-1 0 1 0 0,0 0-1 0 0,0 0 1 0 0,0 0 0 0 0,0 0-1 0 0,-2-2-11 0 0,-4-9 59 0 0,6 10-56 0 0,-1 0 1 0 0,0 1-1 0 0,0-1 1 0 0,0 1 0 0 0,0-1-1 0 0,-2 0-3 0 0,-9-17 64 0 0,11 18-57 0 0,0 1 0 0 0,1-1 0 0 0,-2 1 0 0 0,1-1 0 0 0,0 1 0 0 0,0 0 0 0 0,-1 0 1 0 0,1 0-1 0 0,-2-1-7 0 0,-4-4-116 0 0,-5-2 147 0 0,0 0 0 0 0,-1 0 0 0 0,0 1 0 0 0,-1 1 0 0 0,0 0 0 0 0,0 1 0 0 0,-1 0-31 0 0,-81-25-128 0 0,0 4 0 0 0,-2 4 0 0 0,-61-5 128 0 0,54 11 0 0 0,-146-20 0 0 0,86 11 0 0 0,37 4 0 0 0,-300-46 0 0 0,-27-4 0 0 0,-670-54 88 0 0,489 74 235 0 0,300 23-347 0 0,-155-11-275 0 0,251 22 299 0 0,45 3 0 0 0,-413-18 3 0 0,7 1 58 0 0,540 27-61 0 0,-134-4 0 0 0,-47 1 56 0 0,52 0-48 0 0,-106-3 72 0 0,85 8-62 0 0,32 0-20 0 0,-73-14 2 0 0,117 8 0 0 0,-41-2 0 0 0,79 7 0 0 0,-32-2 0 0 0,43 5 0 0 0,10 0 14 0 0,-17 3-14 0 0,-66 3 152 0 0,36-2-376 0 0,-403 6 338 0 0,399-7-178 0 0,72 0 64 0 0,-19 5 0 0 0,25-2 0 0 0,-130 15 0 0 0,67-7 0 0 0,-71 10 0 0 0,177-22 0 0 0,-30 2-4 0 0,0 2 0 0 0,0 2 0 0 0,-30 10 4 0 0,53-11-859 0 0,0 1-3793 0 0,1-1-1488 0 0</inkml:trace>
  <inkml:trace contextRef="#ctx0" brushRef="#br0" timeOffset="-86456.382">5492 5797 13824 0 0,'17'26'1056'0'0,"-15"-24"-724"0"0,-4-6-220 0 0,2 4-112 0 0,-1-5 2 0 0,-1 1 0 0 0,0-1 0 0 0,0 1 0 0 0,-1-1 0 0 0,1 1 1 0 0,-1 0-3 0 0,2 3 0 0 0,1 0 0 0 0,0 1 0 0 0,-1-1-1 0 0,1 1 1 0 0,-1-1 0 0 0,1 1 0 0 0,-1-1 0 0 0,1 1 0 0 0,-1-1 0 0 0,0 1 0 0 0,1-1 0 0 0,-1 1 0 0 0,1 0 0 0 0,-1-1 0 0 0,0 1 0 0 0,1 0 0 0 0,-1 0 0 0 0,0-1 0 0 0,0 1 0 0 0,1 0 0 0 0,-1 0 0 0 0,0 0 0 0 0,0 0 0 0 0,1 0 0 0 0,-1 0 0 0 0,0 0 0 0 0,1 0 0 0 0,-1 0 0 0 0,0 0 0 0 0,0 1 0 0 0,1-1 0 0 0,-1 0 0 0 0,0 0 0 0 0,1 1 0 0 0,-1-1 0 0 0,0 0 0 0 0,1 1 0 0 0,-1-1 0 0 0,0 1 0 0 0,1-1 0 0 0,-1 1 0 0 0,1-1 0 0 0,-1 1 0 0 0,1-1 0 0 0,-1 1 0 0 0,1-1 0 0 0,0 1 0 0 0,-1 0 0 0 0,1-1 0 0 0,-1 1 0 0 0,-25 33 457 0 0,-7 10 70 0 0,-2-3 1 0 0,-1 0-1 0 0,-8 2-527 0 0,-11 3 222 0 0,-2-3-1 0 0,-10 3-221 0 0,57-39 177 0 0,0-1-1 0 0,0-1 1 0 0,-1 0 0 0 0,0 0-1 0 0,1-1 1 0 0,-2-1-1 0 0,1 0 1 0 0,0 0 0 0 0,-10 0-177 0 0,15-2 1 0 0,-1 0-1 0 0,1-1 1 0 0,0 0 0 0 0,-1 0 0 0 0,1-1 0 0 0,0 0 0 0 0,-1 0 0 0 0,1 0 0 0 0,0-1-1 0 0,0 0 1 0 0,0 0 0 0 0,0 0 0 0 0,0-1 0 0 0,1 0 0 0 0,-1 0 0 0 0,1-1 0 0 0,0 1-1 0 0,-3-3 0 0 0,3 2 0 0 0,1 0 0 0 0,1 1 0 0 0,-1-1 0 0 0,0-1 0 0 0,1 1 0 0 0,0 0 0 0 0,0-1 0 0 0,0 0 0 0 0,1 1 0 0 0,0-1 0 0 0,0 0 0 0 0,0-1 0 0 0,0 1 0 0 0,1 0 0 0 0,0 0 0 0 0,0-1 0 0 0,0 1 0 0 0,0 0 0 0 0,1-1 0 0 0,0-2 0 0 0,1 1 0 0 0,-1-1 0 0 0,1 1 0 0 0,0 0 0 0 0,1 0 0 0 0,0 0 0 0 0,0 0 0 0 0,0 0 0 0 0,1 0 0 0 0,0 1 0 0 0,1-1 0 0 0,-1 1 0 0 0,1 0 0 0 0,0 0 0 0 0,1 0 0 0 0,-1 0 0 0 0,1 1 0 0 0,0 0 0 0 0,1 0 0 0 0,-1 0 0 0 0,1 1 0 0 0,0-1 0 0 0,0 2 0 0 0,1-1 0 0 0,-1 0 0 0 0,1 1 0 0 0,-1 1 0 0 0,1-1 0 0 0,2 0 0 0 0,-4 2 0 0 0,1 0 0 0 0,0 0 0 0 0,0 0 0 0 0,1 0 0 0 0,-1 1 0 0 0,0 0 0 0 0,0 0 0 0 0,0 1 0 0 0,0 0 0 0 0,0 0 0 0 0,0 0 0 0 0,0 1 0 0 0,0 0 0 0 0,-1 0 0 0 0,1 0 0 0 0,0 1 0 0 0,-1 0 0 0 0,0 0 0 0 0,0 0 0 0 0,0 0 0 0 0,0 1 0 0 0,0 0 0 0 0,-1 0 0 0 0,1 1 0 0 0,-1-1 0 0 0,0 1 0 0 0,-1 0 0 0 0,1 0 0 0 0,-1 0 0 0 0,1 2 0 0 0,5 9 0 0 0,0 0 0 0 0,-1 1 0 0 0,-1 1 0 0 0,-1-1 0 0 0,0 1 0 0 0,-1 4 0 0 0,9 22 0 0 0,-8-24 0 0 0,-1-1 0 0 0,1 6 0 0 0,-3-12 9 0 0,1 0 0 0 0,1-1 0 0 0,0 1 0 0 0,0-1 0 0 0,1 0 0 0 0,1-1 0 0 0,0 1 0 0 0,4 4-9 0 0,-10-16 69 0 0,0 1-1 0 0,-1 0 1 0 0,1 0-1 0 0,0-1 0 0 0,0 1 1 0 0,-1-1-1 0 0,1 1 1 0 0,0-1-1 0 0,0 1 0 0 0,0-1 1 0 0,0 1-1 0 0,-1-1 1 0 0,1 0-1 0 0,0 0 0 0 0,0 1 1 0 0,0-1-1 0 0,0 0 1 0 0,0 0-1 0 0,0 0 0 0 0,0 0-68 0 0,0 0 307 0 0,0 0-409 0 0,-1 0 0 0 0,1 1 0 0 0,-1-1-1 0 0,0 0 1 0 0,1 0 0 0 0,-1 0 0 0 0,1 0 0 0 0,-1 0-1 0 0,1 0 1 0 0,-1 0 0 0 0,1 0 0 0 0,-1 0 0 0 0,1 0 0 0 0,-1 0-1 0 0,1 0 1 0 0,-1-1 0 0 0,0 1 0 0 0,1 0 0 0 0,-1 0 0 0 0,1 0-1 0 0,-1-1 1 0 0,0 1 0 0 0,1 0 0 0 0,-1 0 0 0 0,1-1 102 0 0,5-3-5192 0 0,-2-1-608 0 0</inkml:trace>
  <inkml:trace contextRef="#ctx0" brushRef="#br0" timeOffset="-86123.256">5719 5783 11976 0 0,'0'0'546'0'0,"0"0"-10"0"0,-12 1 616 0 0,9 1-1073 0 0,1 0-1 0 0,0 1 0 0 0,0-1 0 0 0,0 0 1 0 0,0 1-1 0 0,0 0 0 0 0,1-1 1 0 0,-1 1-1 0 0,1 0 0 0 0,-1 0 1 0 0,1 0-1 0 0,0 0 0 0 0,0 1-78 0 0,-3 7 100 0 0,-22 51 383 0 0,-8 17 473 0 0,24-55-271 0 0,1 1-1 0 0,1-1 0 0 0,2 1 0 0 0,-4 25-684 0 0,7-37-81 0 0,2-6 81 0 0,0 0 0 0 0,0 0 0 0 0,1 1 0 0 0,0-1 0 0 0,1 0 0 0 0,0 0 0 0 0,1 4 0 0 0,1 15 0 0 0,-3-22 0 0 0,1 0 0 0 0,0 0 0 0 0,1 0 0 0 0,-1 0 0 0 0,1-1 0 0 0,0 1 0 0 0,0 0 0 0 0,1 1 0 0 0,-2-3 0 0 0,0 1 0 0 0,1-1 0 0 0,-1 0 0 0 0,1 0 0 0 0,-1-1 0 0 0,1 1 0 0 0,0 0 0 0 0,0 0 0 0 0,0-1 0 0 0,0 1 0 0 0,0-1 0 0 0,0 0 0 0 0,0 1 0 0 0,3 0 0 0 0,-1-1-7 0 0,1 0-1 0 0,0 0 0 0 0,0-1 0 0 0,0 1 0 0 0,-1-1 1 0 0,1 0-1 0 0,0 0 0 0 0,0-1 0 0 0,0 0 0 0 0,0 1 1 0 0,-1-2-1 0 0,1 1 0 0 0,0 0 0 0 0,-1-1 0 0 0,4-1 8 0 0,-3 0-457 0 0,0-1-1 0 0,1 1 0 0 0,-1-1 0 0 0,-1 1 0 0 0,1-1 1 0 0,-1-1-1 0 0,1 1 0 0 0,-1-1 0 0 0,0 0 1 0 0,-1 0-1 0 0,1 0 0 0 0,0-2 458 0 0,8-15-2045 0 0</inkml:trace>
  <inkml:trace contextRef="#ctx0" brushRef="#br0" timeOffset="-85621.812">5853 5891 13824 0 0,'0'0'314'0'0,"-3"8"428"0"0,-4 17-666 0 0,0 0 0 0 0,2 0 0 0 0,0 0 0 0 0,2 0 0 0 0,1 1 0 0 0,1 14-76 0 0,0-35 80 0 0,1-1 1 0 0,1 0 0 0 0,-1 0-1 0 0,1 0 1 0 0,-1 0 0 0 0,1 0-1 0 0,0 0 1 0 0,1 1-81 0 0,-1-4 39 0 0,-1 0-1 0 0,1 0 1 0 0,-1 0 0 0 0,1 0 0 0 0,-1-1-1 0 0,1 1 1 0 0,0 0 0 0 0,-1 0 0 0 0,1-1-1 0 0,0 1 1 0 0,0 0 0 0 0,-1-1 0 0 0,1 1-1 0 0,0-1 1 0 0,0 1 0 0 0,0-1-1 0 0,0 1 1 0 0,0-1 0 0 0,0 0 0 0 0,0 0-1 0 0,0 1 1 0 0,0-1 0 0 0,0 0 0 0 0,0 0-1 0 0,0 0 1 0 0,0 0 0 0 0,0 0 0 0 0,0 0-1 0 0,0 0 1 0 0,0 0 0 0 0,0 0 0 0 0,0-1-1 0 0,0 1 1 0 0,0 0 0 0 0,0-1-1 0 0,1 0-38 0 0,3-1 0 0 0,0-2 0 0 0,1 1 0 0 0,-1-1 0 0 0,0 1 0 0 0,-1-1 0 0 0,1-1 0 0 0,-1 1 0 0 0,2-3 0 0 0,7-5 0 0 0,24-24 0 0 0,-16 17 0 0 0,-18 15 0 0 0,1 0 0 0 0,-1 1 0 0 0,1 0 0 0 0,-1 0 0 0 0,1 0 0 0 0,0 0 0 0 0,0 1 0 0 0,0 0 0 0 0,1-1 0 0 0,-1 2 0 0 0,1-2 0 0 0,-4 3 0 0 0,-1 0 0 0 0,1 0 0 0 0,-1 0 0 0 0,1 0 0 0 0,-1 0 0 0 0,1 0 0 0 0,-1 0 0 0 0,1 0 0 0 0,-1 0 0 0 0,1 0 0 0 0,-1 0 0 0 0,1 0 0 0 0,-1 0 0 0 0,1 0 0 0 0,-1 0 0 0 0,1 1 0 0 0,-1-1 0 0 0,1 0 0 0 0,-1 0 0 0 0,1 1 0 0 0,1 0 0 0 0,-2-1 0 0 0,1 0 0 0 0,-1 0 0 0 0,0 0 0 0 0,1 0 0 0 0,-1 0 0 0 0,1 0 0 0 0,-1 0 0 0 0,1 0 0 0 0,-1 1 0 0 0,0-1 0 0 0,1 0 0 0 0,-1 0 0 0 0,1 1 0 0 0,-1-1 0 0 0,0 0 0 0 0,1 1 0 0 0,-1-1 0 0 0,0 0 0 0 0,1 1 0 0 0,-1-1 0 0 0,0 0 0 0 0,0 1 0 0 0,1-1 0 0 0,-1 0 0 0 0,0 1 0 0 0,0-1 0 0 0,0 1 0 0 0,0-1 0 0 0,1 1 0 0 0,-1-1 0 0 0,0 1 0 0 0,0-1 0 0 0,0 1 0 0 0,0 0 0 0 0,35 93 0 0 0,-29-86 0 0 0,-1-3 72 0 0,-5-4-25 0 0,1-1 0 0 0,-1 1 0 0 0,1-1-1 0 0,0 1 1 0 0,0-1 0 0 0,-1 1 0 0 0,1-1-1 0 0,0 0 1 0 0,0 1 0 0 0,-1-1 0 0 0,1 0-1 0 0,0 0 1 0 0,0 0 0 0 0,0 1 0 0 0,0-1-1 0 0,-1 0 1 0 0,1 0 0 0 0,0 0 0 0 0,0 0-1 0 0,0-1 1 0 0,0 1 0 0 0,-1 0 0 0 0,1 0-1 0 0,0 0 1 0 0,0-1 0 0 0,0 1 0 0 0,-1 0-1 0 0,1-1 1 0 0,0 1 0 0 0,0-1 0 0 0,-1 1-1 0 0,1-1 1 0 0,0 1 0 0 0,-1-1 0 0 0,1 1-1 0 0,-1-1 1 0 0,1 1 0 0 0,-1-1 0 0 0,1 0-1 0 0,-1 0 1 0 0,1 1 0 0 0,-1-1-47 0 0,3-2 2 0 0,-1-1-1 0 0,0 1 1 0 0,0-1-1 0 0,0 1 1 0 0,0-1-1 0 0,0 0 1 0 0,-1 0-1 0 0,1 0-1 0 0,0-4 180 0 0,0 0 0 0 0,-1 0 0 0 0,0 0 0 0 0,0 0 0 0 0,-1 0 0 0 0,0-1 0 0 0,0 1 0 0 0,-1-2-180 0 0,0-2 285 0 0,-1-7-550 0 0,0 1 0 0 0,-2 0 0 0 0,0-1-1 0 0,-5-11 266 0 0,1 2-1058 0 0,7 22 12 0 0,-1-1 0 0 0,0 1 0 0 0,0 0-1 0 0,0 0 1 0 0,-3-4 1046 0 0,5 10-2032 0 0,0 0-14 0 0</inkml:trace>
  <inkml:trace contextRef="#ctx0" brushRef="#br0" timeOffset="-85338.79">6359 5645 13824 0 0,'0'0'314'0'0,"0"0"46"0"0,6 3 354 0 0,0 1-701 0 0,0 0 1 0 0,-1 1 0 0 0,0 0-1 0 0,0 0 1 0 0,0 0 0 0 0,0 1-1 0 0,-1 0 1 0 0,0 0 0 0 0,1 3-14 0 0,7 8 71 0 0,-7-10 114 0 0,-1 0 1 0 0,0 0-1 0 0,0 1 0 0 0,-1 0 0 0 0,0-1 0 0 0,0 1 0 0 0,0 0 1 0 0,-1 1-1 0 0,-1-1 0 0 0,0 0-185 0 0,2 18 278 0 0,-1-1 0 0 0,-2 16-278 0 0,0-41 4 0 0,0 12 242 0 0,-2-1-1 0 0,1 1 1 0 0,-2-1-1 0 0,1 1 0 0 0,-2-1 1 0 0,0 1-246 0 0,-2 10 116 0 0,-2-3-113 0 0,0 0 0 0 0,-1 0-1 0 0,-1-1 1 0 0,0 0 0 0 0,-2-1-1 0 0,-3 4-2 0 0,2-4 99 0 0,0-2 0 0 0,-1 0 0 0 0,0 0-99 0 0,-14 13 634 0 0,-1 3-262 0 0,-2-2 1 0 0,0-2-1 0 0,-17 10-372 0 0,40-31-113 0 0,-1-1-1 0 0,0 0 1 0 0,0-1-1 0 0,-7 3 114 0 0,4-2-1219 0 0,10-4 861 0 0,-1-1 0 0 0,1 1 0 0 0,0 0 0 0 0,-1-1 0 0 0,1 1 0 0 0,-1-1 1 0 0,0 0-1 0 0,1 0 0 0 0,-1 0 0 0 0,1 0 0 0 0,-3 0 358 0 0,-9-4-2045 0 0</inkml:trace>
  <inkml:trace contextRef="#ctx0" brushRef="#br0" timeOffset="-84481.379">6802 6093 13824 0 0,'0'0'314'0'0,"0"0"46"0"0,0 0 22 0 0,6-8 74 0 0,11 4-456 0 0,-6 1 0 0 0,1 0 0 0 0,-1 1 0 0 0,1 0 0 0 0,0 1 0 0 0,0 0 0 0 0,29 0 625 0 0,-14 0 773 0 0,18 2-1398 0 0,75 5 16 0 0,-98-4-108 0 0,20 2 291 0 0,-38-3-325 0 0,-1-1-1 0 0,0 1 1 0 0,1 0 0 0 0,-1 1-1 0 0,0-1 1 0 0,0 0-1 0 0,0 1 1 0 0,0 0 0 0 0,0 0-1 0 0,2 1 127 0 0,-4-2-5786 0 0</inkml:trace>
  <inkml:trace contextRef="#ctx0" brushRef="#br0" timeOffset="-84241.929">6721 6260 13824 0 0,'0'0'314'0'0,"0"0"46"0"0,0 0 22 0 0,0 0-50 0 0,0 0-329 0 0,0-1 1 0 0,0 1-1 0 0,0 0 1 0 0,0 0-1 0 0,0-1 1 0 0,0 1 0 0 0,0 0-1 0 0,0 0 1 0 0,0-1-1 0 0,0 1 1 0 0,0 0 0 0 0,0 0-1 0 0,0 0 1 0 0,0-1-1 0 0,0 1 1 0 0,0 0-1 0 0,1 0 1 0 0,-1 0 0 0 0,0-1-1 0 0,0 1 1 0 0,0 0-1 0 0,0 0 1 0 0,0 0 0 0 0,1 0-1 0 0,-1 0 1 0 0,0-1-1 0 0,0 1 1 0 0,0 0-1 0 0,1 0 1 0 0,-1 0 0 0 0,0 0-1 0 0,0 0 1 0 0,1 0-1 0 0,-1 0 1 0 0,0 0-1 0 0,0 0 1 0 0,0 0 0 0 0,1 0-4 0 0,11-5-23 0 0,-10 4 34 0 0,6-2 278 0 0,1 0 0 0 0,0 1 0 0 0,1-1 1 0 0,-1 2-1 0 0,0-1 0 0 0,5 1-289 0 0,11 0 376 0 0,23 2-376 0 0,9 5 1033 0 0,-1 2-1 0 0,9 4-1032 0 0,-19-3-89 0 0,19-3 89 0 0,-48-5-1354 0 0,0 0-1 0 0,0-1 1 0 0,6-1 1354 0 0,-20 1-139 0 0,17-1-1394 0 0</inkml:trace>
  <inkml:trace contextRef="#ctx0" brushRef="#br0" timeOffset="-82348.832">8240 5406 10136 0 0,'0'0'230'0'0,"0"0"30"0"0,-2 0 19 0 0,-19-1-145 0 0,12 1-103 0 0,0 0-1 0 0,-1 0 1 0 0,1 0-1 0 0,0 1 1 0 0,-3 1-31 0 0,0 1 455 0 0,-1 1 0 0 0,1-1 0 0 0,1 2 0 0 0,-1 0 1 0 0,0 0-1 0 0,1 1 0 0 0,0 0 0 0 0,1 1 0 0 0,-1 0 1 0 0,-5 7-456 0 0,8-7 181 0 0,0 0 0 0 0,1 1 1 0 0,0 0-1 0 0,0 0 0 0 0,1 0 0 0 0,0 1 1 0 0,0 0-1 0 0,1 1 0 0 0,-1 1-181 0 0,-1 4 0 0 0,5-10 0 0 0,-1-1 0 0 0,1 0 0 0 0,0 1 0 0 0,1 0 0 0 0,-1-1 0 0 0,1 1 0 0 0,0 2 0 0 0,-2 6 0 0 0,0 0 0 0 0,-1 0 0 0 0,0 1 0 0 0,0-2 0 0 0,0 1 0 0 0,1 0 0 0 0,-1 6 0 0 0,-4 29 0 0 0,5-30 0 0 0,0-1 0 0 0,0 1 0 0 0,2 9 0 0 0,-1 30-43 0 0,-4 9 43 0 0,-1 24 486 0 0,7-68 631 0 0,3 20-1117 0 0,0 11 54 0 0,-2 71-1177 0 0,0-111 1406 0 0,0 0 0 0 0,1 0 1 0 0,0 0-1 0 0,3 6-283 0 0,-1-7 106 0 0,-2 1 0 0 0,1 0 0 0 0,-2 0 0 0 0,1 7-106 0 0,-2 3 0 0 0,2 0 0 0 0,2 16 0 0 0,-3-28 0 0 0,0 0 0 0 0,-1-1 0 0 0,0 1 0 0 0,-1 0 0 0 0,-1 2 0 0 0,0 37 0 0 0,1-42 0 0 0,1 0 0 0 0,-1 1 0 0 0,-1-1 0 0 0,0 0 0 0 0,0 0 0 0 0,0 0 0 0 0,-1 0 0 0 0,0-1 0 0 0,-3 5 0 0 0,1-1 0 0 0,1 0 0 0 0,0 0 0 0 0,0 1 0 0 0,1 1 0 0 0,1 2 2 0 0,2-12 6 0 0,-1 1 0 0 0,1 0-1 0 0,-1-1 1 0 0,0 1 0 0 0,0-1 0 0 0,0 1 0 0 0,0-1 0 0 0,-1 0-1 0 0,-1 3-7 0 0,-11 15 278 0 0,8-12-6 0 0,0 0 1 0 0,0 1 0 0 0,1 0-1 0 0,0 1-272 0 0,-1-2 87 0 0,1 1-1 0 0,-1-1 1 0 0,-1 0 0 0 0,1-1-1 0 0,-2 1 1 0 0,1-1-1 0 0,-3 2-86 0 0,-18 19 2 0 0,19-19-2 0 0,1-2 0 0 0,-2 1 0 0 0,1-1 0 0 0,-1-1 0 0 0,0 0 0 0 0,-1 0 0 0 0,0-1 0 0 0,0-1 0 0 0,0 1 0 0 0,-11 2 0 0 0,14-6 0 0 0,-1-1 0 0 0,1 1 0 0 0,-1-2 0 0 0,1 1 0 0 0,-1-1 0 0 0,0 0 0 0 0,1-1 0 0 0,-1 0 0 0 0,1-1 0 0 0,-1 0 0 0 0,1 0 0 0 0,0 0 0 0 0,-2-2 0 0 0,8 4-365 0 0,1-1 0 0 0,-1 0 0 0 0,1 1 0 0 0,0-1 0 0 0,-1 0 0 0 0,1 0 0 0 0,0 0 0 0 0,-1 0 0 0 0,1 0 0 0 0,0 0 0 0 0,0 0 0 0 0,0 0 0 0 0,0-1 0 0 0,0 1 0 0 0,0-1 365 0 0,0 1-431 0 0,-8-12-6254 0 0</inkml:trace>
  <inkml:trace contextRef="#ctx0" brushRef="#br0" timeOffset="-81423.808">8371 6276 10136 0 0,'3'0'133'0'0,"3"1"440"0"0,-6 0-546 0 0,1 0 0 0 0,-1 0 0 0 0,0 0 0 0 0,1 0 0 0 0,-1 0-1 0 0,0 0 1 0 0,1 1 0 0 0,-1-1 0 0 0,0 0 0 0 0,0 0 0 0 0,0 0 0 0 0,0 0 0 0 0,0 1-27 0 0,0-1-10 0 0,-5 11 165 0 0,5-12 592 0 0,0 0 230 0 0,0 0 42 0 0,0 0-65 0 0,0 0-288 0 0,0 0-122 0 0,15-11 570 0 0,-6 1-1112 0 0,-1 0 0 0 0,0-1 0 0 0,-1 0 0 0 0,0 0 0 0 0,-1-1 0 0 0,0 0 0 0 0,0 0 0 0 0,-2 0-1 0 0,1-2-1 0 0,25-75 0 0 0,-4-5 0 0 0,-10 3 0 0 0,-10 65 0 0 0,-4 15 0 0 0,0 0 0 0 0,1 1 0 0 0,0-1 0 0 0,1 1 0 0 0,0 0 0 0 0,6-18 0 0 0,-10 28 0 0 0,0 0 0 0 0,1-1 0 0 0,-1 1 0 0 0,0 0 0 0 0,0-1 0 0 0,0 1 0 0 0,0 0 0 0 0,1-1 0 0 0,-1 1 0 0 0,0 0 0 0 0,0 0 0 0 0,0-1 0 0 0,1 1 0 0 0,-1 0 0 0 0,0 0 0 0 0,1-1 0 0 0,-1 1 0 0 0,0 0 0 0 0,0 0 0 0 0,1 0 0 0 0,-1 0 0 0 0,0 0 0 0 0,1-1 0 0 0,-1 1 0 0 0,0 0 0 0 0,1 0 0 0 0,-1 0 0 0 0,0 0 0 0 0,1 0 0 0 0,-1 0 0 0 0,0 0 0 0 0,1 0 0 0 0,-1 0 0 0 0,1 0 0 0 0,-1 0 0 0 0,0 0 0 0 0,1 1 0 0 0,-1-1 0 0 0,0 0 0 0 0,0 0 0 0 0,1 0 0 0 0,-1 0 0 0 0,0 0 0 0 0,1 1 0 0 0,-1-1 0 0 0,0 0 0 0 0,0 0 0 0 0,1 1 0 0 0,-1-1 0 0 0,0 0 0 0 0,0 0 0 0 0,4 4 0 0 0,-2 0 0 0 0,1 0 0 0 0,0-1 0 0 0,-1 1 0 0 0,1 1 0 0 0,-1-1 0 0 0,0 0 0 0 0,-1 1 0 0 0,2 2 0 0 0,4 10 0 0 0,9 15 0 0 0,32 73 0 0 0,-45-96 0 0 0,2-1 0 0 0,-1 0 0 0 0,1-1 0 0 0,3 5 0 0 0,-3-4 0 0 0,0-1 0 0 0,0 1 0 0 0,-1 0 0 0 0,1 2 0 0 0,14 30 0 0 0,-14-32 0 0 0,0 1 0 0 0,-1 0 0 0 0,0 0 0 0 0,0 0 0 0 0,-1 1 0 0 0,-1-1 0 0 0,2 9 0 0 0,-3-15 0 0 0,-1 0 0 0 0,1 0 0 0 0,0 0 0 0 0,0 0 0 0 0,1 0 0 0 0,-1 0 0 0 0,1 0 0 0 0,-1 0 0 0 0,1-1 0 0 0,2 3 0 0 0,9 17 0 0 0,-7-12 0 0 0,-4-9 0 0 0,-1 1 0 0 0,0 0 0 0 0,0 0 0 0 0,1 0 0 0 0,-1 0 0 0 0,0 0 0 0 0,0 0 0 0 0,-1 0 0 0 0,1 0 0 0 0,0 0 0 0 0,-1 1 0 0 0,1-1 0 0 0,-2 3 72 0 0,1-4 299 0 0,-13 3 877 0 0,-1 0-907 0 0,-15-2-91 0 0,0-2 0 0 0,0-1-1 0 0,0-2 1 0 0,0 0-1 0 0,-17-6-249 0 0,26 6 651 0 0,3 0-519 0 0,2 1-115 0 0,-1-1-1 0 0,-14-5-16 0 0,28 8 0 0 0,-5-2 0 0 0,1-1 0 0 0,-1 1 0 0 0,1-1 0 0 0,0 0 0 0 0,0-1 0 0 0,-4-4 1 0 0,10 7-4789 0 0,0 1 1528 0 0,0 0-2540 0 0</inkml:trace>
  <inkml:trace contextRef="#ctx0" brushRef="#br0" timeOffset="-80812.603">8930 6340 11976 0 0,'0'0'546'0'0,"0"0"-10"0"0,0 0-270 0 0,0 0 131 0 0,1-11 1114 0 0,1 2-1083 0 0,1 0 0 0 0,0 0 0 0 0,0 1 1 0 0,1-1-1 0 0,4-6-428 0 0,8-21 74 0 0,-6 7 585 0 0,-3 0 0 0 0,0 0-1 0 0,1-16-658 0 0,4-68 0 0 0,-8 80 0 0 0,-4 26 0 0 0,0 0 0 0 0,1 1 0 0 0,-1-1 0 0 0,2 0 0 0 0,-1 0 0 0 0,1 1 0 0 0,0-1 0 0 0,0 1 0 0 0,1 0 0 0 0,2-4 0 0 0,-3 4 0 0 0,-2 6 0 0 0,0 0 0 0 0,1-1 0 0 0,-1 1 0 0 0,0 0 0 0 0,0 0 0 0 0,0 0 0 0 0,0-1 0 0 0,0 1 0 0 0,0 0 0 0 0,1 0 0 0 0,-1 0 0 0 0,0-1 0 0 0,0 1 0 0 0,0 0 0 0 0,1 0 0 0 0,-1 0 0 0 0,0 0 0 0 0,0 0 0 0 0,0 0 0 0 0,1-1 0 0 0,-1 1 0 0 0,0 0 0 0 0,0 0 0 0 0,0 0 0 0 0,1 0 0 0 0,-1 0 0 0 0,0 0 0 0 0,0 0 0 0 0,1 0 0 0 0,-1 0 0 0 0,0 0 0 0 0,0 0 0 0 0,1 0 0 0 0,-1 0 0 0 0,0 0 0 0 0,0 0 0 0 0,1 0 0 0 0,-1 0 0 0 0,0 1 0 0 0,0-1 0 0 0,0 0 0 0 0,1 0 0 0 0,-1 0 0 0 0,0 0 0 0 0,0 0 0 0 0,0 0 0 0 0,1 1 0 0 0,-1-1 0 0 0,9 6 0 0 0,-2 2 0 0 0,1 0 0 0 0,-1 1 0 0 0,-1 0 0 0 0,0 1 0 0 0,0-1 0 0 0,-1 1 0 0 0,4 8 0 0 0,6 11 0 0 0,0-1 0 0 0,12 20 0 0 0,7 7 0 0 0,-26-43 0 0 0,1 0 0 0 0,1-1 0 0 0,-1-1 0 0 0,11 10 0 0 0,-15-16 0 0 0,0 0 0 0 0,0 0 0 0 0,0-1 0 0 0,0 1 0 0 0,0-1 0 0 0,1-1 0 0 0,0 1 0 0 0,-1-1 0 0 0,1 0 0 0 0,0 0 0 0 0,0 0 0 0 0,5 0 0 0 0,-9-2 6 0 0,0 0-1 0 0,0 0 0 0 0,0 0 0 0 0,0 0 0 0 0,0 0 0 0 0,0 0 0 0 0,0 0 1 0 0,0-1-1 0 0,0 1 0 0 0,0-1 0 0 0,0 0 0 0 0,0 1 0 0 0,0-1 0 0 0,0 0 0 0 0,-1 0 1 0 0,1 0-1 0 0,0 0 0 0 0,-1-1 0 0 0,1 1-5 0 0,0-1 112 0 0,0 0 0 0 0,0-1 0 0 0,0 1 0 0 0,-1-1 0 0 0,1 1 0 0 0,-1-1 0 0 0,1 0 0 0 0,-1 1 0 0 0,0-1 0 0 0,0 0 0 0 0,0-2-112 0 0,2-7 433 0 0,-2 1 1 0 0,1 0-1 0 0,-2-1 1 0 0,1 1-1 0 0,-2 0 1 0 0,0-2-434 0 0,-3-27 55 0 0,-3-1 1 0 0,-1 2-1 0 0,-3-4-55 0 0,-10-45-1 0 0,18 72-690 0 0,-4-22 1738 0 0,6 25-3805 0 0,1 1-3450 0 0,0 12-229 0 0</inkml:trace>
  <inkml:trace contextRef="#ctx0" brushRef="#br0" timeOffset="-78729.176">10121 5755 8288 0 0,'0'0'190'0'0,"0"0"28"0"0,14 0 238 0 0,-11-1-435 0 0,11-2 986 0 0,0 0 0 0 0,0-1 0 0 0,-1-1 0 0 0,1 0 0 0 0,5-4-1007 0 0,-36 7 3167 0 0,-18-2-3167 0 0,-158-18 0 0 0,182 20 180 0 0,-2 0 0 0 0,1 1 0 0 0,0 0 0 0 0,0 1 0 0 0,0 1 0 0 0,0 0 0 0 0,0 1 0 0 0,0 0-180 0 0,1 0 236 0 0,-2 0-132 0 0,1 1 0 0 0,-1 1 0 0 0,1 0 1 0 0,-5 2-105 0 0,14-4-3 0 0,-1-1 0 0 0,1 1 0 0 0,-1 1 1 0 0,1-1-1 0 0,-1 0 0 0 0,1 1 0 0 0,0 0 1 0 0,0-1-1 0 0,1 1 0 0 0,-1 1 0 0 0,0-1 0 0 0,1 0 1 0 0,0 1-1 0 0,0-1 0 0 0,0 1 0 0 0,0 0 3 0 0,-11 23 0 0 0,6-13 0 0 0,1-1 0 0 0,1 1 0 0 0,-1 4 0 0 0,4-13 0 0 0,-6 21 0 0 0,2 0 0 0 0,0 1 0 0 0,2 0 0 0 0,-1 26 0 0 0,5-44 0 0 0,-1 6 0 0 0,2-1 0 0 0,0 0 0 0 0,1 2 0 0 0,-1-11 0 0 0,0 0 0 0 0,0 0 0 0 0,1-1 0 0 0,-1 1 0 0 0,1-1 0 0 0,0 1 0 0 0,1-1 0 0 0,-1 0 0 0 0,1 0 0 0 0,0 0 0 0 0,0 1 0 0 0,4 4 37 0 0,-4-5-52 0 0,1 0 0 0 0,-1 0 0 0 0,1 0 0 0 0,0-1 0 0 0,0 1 15 0 0,-2-3 34 0 0,0 1 0 0 0,0-1 1 0 0,-1 0-1 0 0,1 0 0 0 0,0-1 1 0 0,1 1-1 0 0,-1 0 1 0 0,0-1-1 0 0,0 1 0 0 0,0-1 1 0 0,0 0-1 0 0,0 1 1 0 0,1-1-1 0 0,-1 0-34 0 0,6-1 172 0 0,0 1 1 0 0,0-1-1 0 0,0 0 0 0 0,-1-1 0 0 0,1 0 1 0 0,0 0-1 0 0,-1 0 0 0 0,1-1 0 0 0,-1 0 1 0 0,2-2-173 0 0,-5 3-7 0 0,0-1 1 0 0,0 1-1 0 0,-1-1 0 0 0,1 1 1 0 0,-1-1-1 0 0,1 0 1 0 0,-1-1-1 0 0,0 1 1 0 0,0 0-1 0 0,0-1 1 0 0,-1 0-1 0 0,1 0 1 0 0,-1 0-1 0 0,0 0 1 0 0,0 0-1 0 0,-1 0 1 0 0,1 0-1 0 0,0-3 7 0 0,0-2-14 0 0,-1 7 81 0 0,0 0 1 0 0,-1-1-1 0 0,1 1 1 0 0,-1 0-1 0 0,0 0 1 0 0,1 0-1 0 0,-1-1 1 0 0,0 1-1 0 0,-1 0 1 0 0,1 0-1 0 0,0 0 1 0 0,0-1-1 0 0,-1 1 1 0 0,0-1-68 0 0,-1-2 102 0 0,0-1-1 0 0,0 0 1 0 0,-1 1-1 0 0,0-1 1 0 0,0 1-1 0 0,0 0 1 0 0,0 0 0 0 0,-1 0-1 0 0,0 0 1 0 0,0 0-1 0 0,-4-2-101 0 0,1 2 0 0 0,1 0 0 0 0,-2 0 0 0 0,1 1 0 0 0,-1 0 0 0 0,1 0 0 0 0,-1 1 0 0 0,0 0 0 0 0,-1 0 0 0 0,1 1 0 0 0,0 0 0 0 0,-1 0 0 0 0,1 1 0 0 0,-9 0 0 0 0,-5 3 0 0 0,22-2-5 0 0,0 0-1 0 0,-1 0 0 0 0,1 1 0 0 0,0-1 0 0 0,-1 0 1 0 0,1 0-1 0 0,0 0 0 0 0,0 0 0 0 0,-1 0 1 0 0,1 0-1 0 0,0 1 0 0 0,-1-1 0 0 0,1 0 1 0 0,0 0-1 0 0,0 0 0 0 0,0 1 0 0 0,-1-1 1 0 0,1 0-1 0 0,0 0 0 0 0,0 1 0 0 0,0-1 1 0 0,-1 0-1 0 0,1 0 0 0 0,0 1 0 0 0,0-1 1 0 0,0 0-1 0 0,0 1 0 0 0,0-1 0 0 0,0 0 0 0 0,0 0 1 0 0,-1 1-1 0 0,1-1 0 0 0,0 0 0 0 0,0 1 1 0 0,0-1-1 0 0,0 0 0 0 0,1 1 0 0 0,-1-1 1 0 0,0 0-1 0 0,0 1 0 0 0,0-1 0 0 0,0 0 1 0 0,0 1-1 0 0,0-1 6 0 0,0 1-576 0 0,0 1 280 0 0,0 0 0 0 0,0 0 0 0 0,1 0 1 0 0,-1-1-1 0 0,0 1 0 0 0,1 0 0 0 0,-1 0 0 0 0,1 0 0 0 0,-1-1 0 0 0,1 1 1 0 0,0 0-1 0 0,0-1 0 0 0,0 1 0 0 0,0-1 0 0 0,0 1 0 0 0,0-1 0 0 0,0 1 1 0 0,0-1-1 0 0,1 0 0 0 0,-1 1 0 0 0,0-1 0 0 0,1 0 0 0 0,-1 0 0 0 0,1 0 1 0 0,-1 0-1 0 0,1 0 0 0 0,0-1 0 0 0,-1 1 0 0 0,1 0 0 0 0,1-1 296 0 0,15 8-2046 0 0</inkml:trace>
  <inkml:trace contextRef="#ctx0" brushRef="#br0" timeOffset="-78435.482">10078 6102 13824 0 0,'0'0'314'0'0,"0"0"46"0"0,0 0 22 0 0,0 0-50 0 0,2 8-208 0 0,-1-6-124 0 0,-1-1 1 0 0,0 0-1 0 0,1 0 1 0 0,-1 0-1 0 0,0 0 1 0 0,0 1-1 0 0,0-1 1 0 0,0 0-1 0 0,0 0 1 0 0,0 0-1 0 0,0 1 1 0 0,0-1-1 0 0,-1 0 1 0 0,1 0-1 0 0,0 0 1 0 0,-1 0 0 0 0,1 1-1 0 0,-1-1 1 0 0,1 0-1 0 0,-1 1 0 0 0,-2 2 128 0 0,-19 71 3797 0 0,14-53-3925 0 0,-25 84 0 0 0,31-90-17 0 0,1-12-7427 0 0,1-4 2282 0 0</inkml:trace>
  <inkml:trace contextRef="#ctx0" brushRef="#br0" timeOffset="-78202.861">10196 6097 11976 0 0,'0'0'266'0'0,"10"0"369"0"0,-3 0-436 0 0,0 0 1 0 0,0 0-1 0 0,1 1 1 0 0,-1 0-1 0 0,0 1 1 0 0,5 1-200 0 0,-10-2 160 0 0,1 0 0 0 0,-1 0 1 0 0,0 0-1 0 0,1 0 0 0 0,-1 1 0 0 0,0-1 1 0 0,0 1-1 0 0,0-1 0 0 0,0 1 1 0 0,0 0-1 0 0,0 0 0 0 0,0-1 0 0 0,-1 2 1 0 0,1-1-1 0 0,-1 0 0 0 0,1 0 1 0 0,-1 0-1 0 0,0 0 0 0 0,0 1 0 0 0,0-1-160 0 0,0 2 122 0 0,0-1-1 0 0,-1 1 0 0 0,1-1 0 0 0,-1 1 1 0 0,0-1-1 0 0,0 1 0 0 0,0-1 0 0 0,0 1 1 0 0,0-1-1 0 0,-1 1 0 0 0,0-1 0 0 0,0 0 1 0 0,0 1-1 0 0,0-1 0 0 0,0 0 0 0 0,-1 1 1 0 0,1-1-1 0 0,-2 2-121 0 0,-6 8-23 0 0,1 0 0 0 0,-2-1 1 0 0,-7 9 22 0 0,14-18 29 0 0,-6 6-29 0 0,0-1 0 0 0,-1 0 0 0 0,-4 3 0 0 0,-9 7 0 0 0,16-12 0 0 0,45-6 0 0 0,50-17 0 0 0,30 1-861 0 0,-99 12-3621 0 0,-1 0-1566 0 0</inkml:trace>
  <inkml:trace contextRef="#ctx0" brushRef="#br0" timeOffset="-75875.177">10705 5844 8288 0 0,'0'0'190'0'0,"0"-11"484"0"0,0 10-633 0 0,0 1 0 0 0,0-1 0 0 0,0 1-1 0 0,-1-1 1 0 0,1 1 0 0 0,0 0 0 0 0,-1-1 0 0 0,1 1 0 0 0,0-1 0 0 0,-1 1 0 0 0,1 0 0 0 0,0-1 0 0 0,-1 1 0 0 0,1 0 0 0 0,-1 0 0 0 0,1-1 0 0 0,0 1 0 0 0,-1 0 0 0 0,1 0 0 0 0,-1-1 0 0 0,1 1-1 0 0,-1 0 1 0 0,1 0 0 0 0,-1 0 0 0 0,1 0 0 0 0,-1 0 0 0 0,1 0 0 0 0,-1 0 0 0 0,1 0 0 0 0,-1 0 0 0 0,0 0-41 0 0,0 0 215 0 0,0 1 1 0 0,0 0-1 0 0,0-1 1 0 0,0 1-1 0 0,0 0 1 0 0,1-1-1 0 0,-1 1 0 0 0,0 0 1 0 0,0 0-1 0 0,0 0 1 0 0,1 0-1 0 0,-1 0 1 0 0,0 1-216 0 0,-3 4 1384 0 0,1 1 0 0 0,0 1 0 0 0,-3 5-1384 0 0,6-13 1 0 0,-18 67 1882 0 0,15-56-1844 0 0,0 1 1 0 0,0-1-1 0 0,1 1 1 0 0,0 5-40 0 0,-1 6 7 0 0,2-15-7 0 0,0-1 0 0 0,1 0 0 0 0,-1 1 0 0 0,1-1 0 0 0,1 1 0 0 0,-1-1 0 0 0,1 0 0 0 0,1 1 0 0 0,-1-1 0 0 0,1 0 0 0 0,3 7 0 0 0,-4-13 0 0 0,-1 1 0 0 0,1-1 0 0 0,-1 0 0 0 0,1 1 0 0 0,-1-1 0 0 0,1 0 0 0 0,0 0 0 0 0,0 1 0 0 0,0-1 0 0 0,-1 0 0 0 0,1 0 0 0 0,0 0 0 0 0,1 0 0 0 0,-1 0 0 0 0,0 0 0 0 0,0 0 0 0 0,0-1 0 0 0,1 2 0 0 0,6 3 0 0 0,-6-3-30 0 0,-1-1-1 0 0,1 0 0 0 0,-1 0 1 0 0,1 0-1 0 0,-1 0 0 0 0,1 0 0 0 0,0 0 1 0 0,0 0-1 0 0,-1-1 0 0 0,1 1 1 0 0,0-1-1 0 0,0 1 0 0 0,0-1 0 0 0,-1 0 1 0 0,1 1-1 0 0,0-1 0 0 0,0 0 1 0 0,0 0-1 0 0,0 0 0 0 0,0-1 0 0 0,0 1 1 0 0,0 0-1 0 0,-1-1 0 0 0,1 1 1 0 0,0-1-1 0 0,0 0 0 0 0,0 0 31 0 0,3-1-935 0 0,1 0 0 0 0,-1-1 0 0 0,1 0 1 0 0,-1 0-1 0 0,0-1 0 0 0,0 0 0 0 0,0 1 0 0 0,-1-2 0 0 0,0 1 0 0 0,1 0 0 0 0,2-5 935 0 0,6-6-2558 0 0</inkml:trace>
  <inkml:trace contextRef="#ctx0" brushRef="#br0" timeOffset="-75406.589">10836 5961 10136 0 0,'0'0'230'0'0,"4"-5"548"0"0,-4 2-585 0 0,0 3 554 0 0,0 0 230 0 0,0 0 42 0 0,0 0-133 0 0,-1 3-794 0 0,0 0 0 0 0,1 0 0 0 0,-1 0 0 0 0,-1 1 0 0 0,1-1 0 0 0,0 0 0 0 0,-1 0-92 0 0,-2 7 647 0 0,2-5-567 0 0,1 0 0 0 0,-1 0 0 0 0,1 0-1 0 0,0 0 1 0 0,1 0 0 0 0,-1 0 0 0 0,1 0 0 0 0,0 0 0 0 0,0 0 0 0 0,0 0 0 0 0,1 0 0 0 0,0 0 0 0 0,0 0-1 0 0,1 0-79 0 0,-2-3 3 0 0,1 0 0 0 0,0 0 0 0 0,1-1 0 0 0,-1 1 0 0 0,0 0 0 0 0,0 0-1 0 0,1-1 1 0 0,-1 1 0 0 0,1-1 0 0 0,0 0 0 0 0,-1 1 0 0 0,1-1 0 0 0,0 0-1 0 0,0 0 1 0 0,0 0 0 0 0,0 0 0 0 0,0 0 0 0 0,0 0 0 0 0,0 0-1 0 0,0-1 1 0 0,0 1 0 0 0,0-1 0 0 0,0 0 0 0 0,0 0 0 0 0,0 1 0 0 0,0-1-1 0 0,1 0 1 0 0,-1-1 0 0 0,2 1-3 0 0,3-2 257 0 0,0 1 0 0 0,0-2 1 0 0,0 1-1 0 0,0-1 0 0 0,0 0 0 0 0,0 0 0 0 0,0-1-257 0 0,8-5 30 0 0,0-1 1 0 0,-1 0-1 0 0,0-1 0 0 0,0-1 0 0 0,1-2-30 0 0,-4 3 14 0 0,-11 11-14 0 0,1 0 0 0 0,-1 0 0 0 0,0 0 0 0 0,0-1 0 0 0,0 1 0 0 0,0 0 0 0 0,0 0 0 0 0,0 0 0 0 0,0 0 0 0 0,0 0 0 0 0,0 0 0 0 0,1 0 0 0 0,-1 0 0 0 0,0 0 0 0 0,0 0 0 0 0,0 0 0 0 0,0 0 0 0 0,0 0 0 0 0,0 0 0 0 0,0 0 0 0 0,1 0 0 0 0,-1 0 0 0 0,0 0 0 0 0,0 0 0 0 0,0 0 0 0 0,0 0 0 0 0,0 0 0 0 0,0 0 0 0 0,1 0 0 0 0,-1 0 0 0 0,0 0 0 0 0,0 0 0 0 0,0 0 0 0 0,0 0 0 0 0,0 0 0 0 0,0 0 0 0 0,1 0 0 0 0,-1 0 0 0 0,0 0 0 0 0,0 0 0 0 0,0 0 0 0 0,0 0 0 0 0,0 1 0 0 0,2 6 0 0 0,-2 7 0 0 0,0-14 0 0 0,-1 2 0 0 0,1-2 0 0 0,0 1 0 0 0,0-1 0 0 0,0 1 0 0 0,0-1 0 0 0,-1 1 0 0 0,1-1 0 0 0,0 1 0 0 0,0-1 0 0 0,0 1 0 0 0,0-1 0 0 0,0 1 0 0 0,0-1 0 0 0,0 1 0 0 0,0-1 0 0 0,1 1 0 0 0,-1-1 0 0 0,0 1 0 0 0,0-1 0 0 0,0 1 0 0 0,1-1 0 0 0,-1 0 0 0 0,0 1 0 0 0,0-1 0 0 0,1 1 0 0 0,-1-1 0 0 0,1 2 0 0 0,-1-1 0 0 0,1 0 0 0 0,0 0 0 0 0,0 0 0 0 0,0 0 0 0 0,0 0 0 0 0,0 0 0 0 0,0 0 0 0 0,0 0 0 0 0,0 0 0 0 0,0 0 0 0 0,0 0 0 0 0,0-1 0 0 0,0 1 0 0 0,1 0 0 0 0,-1-1 0 0 0,0 1 0 0 0,1-1 0 0 0,-1 0 0 0 0,0 1 0 0 0,1-1 0 0 0,-1 0 0 0 0,0 0 0 0 0,1 0 0 0 0,-1 0 0 0 0,1 0 0 0 0,-1 0 0 0 0,0 0 0 0 0,1 0 0 0 0,-1 0 0 0 0,0-1 0 0 0,1 1 0 0 0,-1-1 0 0 0,0 1 0 0 0,1-1 0 0 0,-1 1 0 0 0,1-1 0 0 0,1-1 0 0 0,0 0 0 0 0,0 0 0 0 0,0 0 0 0 0,-1 0 0 0 0,1-1 0 0 0,0 1 0 0 0,-1-1 0 0 0,0 1 0 0 0,1-1 0 0 0,-1 0 0 0 0,0 0 0 0 0,-1 0 0 0 0,1 0 0 0 0,0 0 0 0 0,-1 0 0 0 0,0-1 0 0 0,0 1 0 0 0,0 0 0 0 0,0-1 0 0 0,0 1 0 0 0,-1-1 0 0 0,1-2 0 0 0,-1-3 13 0 0,-1 0 1 0 0,0 1-1 0 0,-1-1 0 0 0,0 0 0 0 0,0 1 0 0 0,0 0 0 0 0,-1-1 0 0 0,-1 1 0 0 0,0-2-13 0 0,-9-13-694 0 0,0 1-1 0 0,-6-8 695 0 0,17 28-113 0 0,-13-13-2924 0 0,14 14-2421 0 0</inkml:trace>
  <inkml:trace contextRef="#ctx0" brushRef="#br0" timeOffset="-75110.84">11326 5672 10136 0 0,'13'8'769'0'0,"0"5"-339"0"0,-1 1 1 0 0,0 0-1 0 0,-1 0 0 0 0,0 1 0 0 0,-1 0 1 0 0,-1 1-1 0 0,0 0 0 0 0,-1 1 1 0 0,-1 0-1 0 0,-1 0 0 0 0,0 0 1 0 0,-1 1-1 0 0,-1 0 0 0 0,-1 0 0 0 0,1 9-430 0 0,-4-18 39 0 0,0-1 0 0 0,0 1 0 0 0,0-1 0 0 0,-1 1 0 0 0,-1-1 0 0 0,1 1 0 0 0,-1-1 0 0 0,-1 0 0 0 0,0 0-1 0 0,0 0 1 0 0,0 0 0 0 0,-1 0 0 0 0,0-1 0 0 0,-5 7-39 0 0,3-6 127 0 0,0 0-1 0 0,0 0 1 0 0,-1-1-1 0 0,0 0 1 0 0,-1 0 0 0 0,1-1-1 0 0,-1 0 1 0 0,-1 0 0 0 0,1-1-1 0 0,-1 0 1 0 0,0 0-1 0 0,-2 0-126 0 0,-13 6-235 0 0,-4 3-895 0 0,8-10-3915 0 0,10-3-568 0 0</inkml:trace>
  <inkml:trace contextRef="#ctx0" brushRef="#br0" timeOffset="-74546.52">11859 5953 8288 0 0,'-9'-4'234'0'0,"0"2"0"0"0,0 0 1 0 0,-1 0-1 0 0,1 0 0 0 0,0 1 0 0 0,-1 1 1 0 0,1-1-1 0 0,-1 2 0 0 0,1-1 0 0 0,-1 1 1 0 0,1 1-1 0 0,-8 1-234 0 0,-2 3 1006 0 0,0 0-1 0 0,0 2 1 0 0,0 0 0 0 0,1 1 0 0 0,-8 5-1006 0 0,21-11 58 0 0,-1 1 0 0 0,1 0 0 0 0,0 0 1 0 0,0 1-1 0 0,1 0 0 0 0,-1-1 0 0 0,1 1 1 0 0,0 1-1 0 0,0-1 0 0 0,1 1 1 0 0,0-1-1 0 0,0 1 0 0 0,0 0 0 0 0,0 0 1 0 0,1 0-1 0 0,0 0 0 0 0,0 1 1 0 0,1-1-1 0 0,0 1 0 0 0,0-1 0 0 0,0 4-58 0 0,1-9 40 0 0,0 1 0 0 0,0-1 0 0 0,1 1-1 0 0,-1 0 1 0 0,0-1 0 0 0,1 1-1 0 0,-1-1 1 0 0,1 1 0 0 0,-1-1 0 0 0,1 1-1 0 0,-1-1 1 0 0,1 1 0 0 0,0-1-1 0 0,0 0 1 0 0,0 1 0 0 0,0-1-1 0 0,0 0 1 0 0,0 0 0 0 0,1 1-40 0 0,1 0 79 0 0,-1 0 0 0 0,0-1 1 0 0,1 0-1 0 0,-1 1 0 0 0,1-1 1 0 0,0 0-1 0 0,-1 0 0 0 0,1-1 1 0 0,0 1-1 0 0,0 0 0 0 0,0-1-79 0 0,5 1 64 0 0,1-1-1 0 0,0 1 1 0 0,0-2 0 0 0,-1 1-1 0 0,1-1 1 0 0,-1-1-1 0 0,3 0-63 0 0,1-1 0 0 0,0-1 0 0 0,0 0 0 0 0,0-1 0 0 0,-1 0 0 0 0,1-1 0 0 0,-1 0 0 0 0,-1-1 0 0 0,1 0 0 0 0,-1 0 0 0 0,-1-1 0 0 0,1-1 0 0 0,-1 0 0 0 0,-1 0 0 0 0,1-1 0 0 0,-2 0 0 0 0,5-6 0 0 0,-7 7 6 0 0,0-1-1 0 0,0 1 0 0 0,-1-1 0 0 0,0-1 0 0 0,2-8-5 0 0,0-9-427 0 0,3-16 427 0 0,-5-2-398 0 0,-1 0 1 0 0,-2 0-1 0 0,-2-1 0 0 0,-3-4 398 0 0,3 39 0 0 0,0 0 0 0 0,0 1 0 0 0,-1-1 0 0 0,-1 1 0 0 0,0-1 0 0 0,0 1 0 0 0,-1 0 0 0 0,-1 0 0 0 0,0 0 0 0 0,-1 0 0 0 0,6 11 35 0 0,0-1-1 0 0,0 1 0 0 0,0 0 1 0 0,0 0-1 0 0,0-1 0 0 0,-1 1 1 0 0,1 0-1 0 0,0 0 0 0 0,0-1 1 0 0,0 1-1 0 0,0 0 0 0 0,-1 0 1 0 0,1-1-1 0 0,0 1 0 0 0,0 0 1 0 0,-1 0-1 0 0,1 0 0 0 0,0 0 0 0 0,0 0 1 0 0,-1-1-1 0 0,1 1 0 0 0,0 0 1 0 0,0 0-1 0 0,-1 0 0 0 0,1 0 1 0 0,0 0-1 0 0,-1 0 0 0 0,1 0 1 0 0,0 0-1 0 0,0 0 0 0 0,-1 0 1 0 0,1 0-1 0 0,0 0 0 0 0,-1 0 1 0 0,1 0-1 0 0,0 0 0 0 0,0 0 0 0 0,-1 0 1 0 0,1 0-1 0 0,0 1 0 0 0,0-1 1 0 0,-1 0-1 0 0,1 0 0 0 0,0 0 1 0 0,0 0-1 0 0,-1 1 0 0 0,1-1 1 0 0,0 0-1 0 0,0 0 0 0 0,0 0 1 0 0,-1 1-1 0 0,1-1 0 0 0,0 0 0 0 0,0 0 1 0 0,0 1-1 0 0,0-1 0 0 0,0 0 1 0 0,-1 0-1 0 0,1 1-34 0 0,-6 15-62 0 0,6-16 91 0 0,-2 14-29 0 0,0-1 0 0 0,1 1 0 0 0,1 0 0 0 0,0 0 0 0 0,1-1 0 0 0,1 7 0 0 0,0 4 0 0 0,13 126 0 0 0,-1-27 0 0 0,-9-74 0 0 0,10 43 0 0 0,-11-71 0 0 0,-4-14-269 0 0,0-6-1135 0 0,0-1-510 0 0,0 0-109 0 0,0 0-22 0 0</inkml:trace>
  <inkml:trace contextRef="#ctx0" brushRef="#br0" timeOffset="-74164.605">12059 5894 13824 0 0,'0'0'314'0'0,"0"0"46"0"0,0 0 22 0 0,0 2-50 0 0,0 14-281 0 0,-2 1 0 0 0,-2 8-51 0 0,2-8 727 0 0,-1 1-1 0 0,2 9-726 0 0,0-11 484 0 0,0-13-472 0 0,1 0-1 0 0,0-1 0 0 0,0 1 0 0 0,0 0 1 0 0,0-1-1 0 0,0 1 0 0 0,1 0 1 0 0,-1-1-1 0 0,1 1 0 0 0,-1 0 0 0 0,2 1-11 0 0,2 7 6 0 0,-3-8-2 0 0,0-1 1 0 0,0 1 0 0 0,0-1 0 0 0,0 1-1 0 0,0-1 1 0 0,1 0 0 0 0,-1 1 0 0 0,1-1 0 0 0,-1 0-1 0 0,1 0 1 0 0,0 0 0 0 0,0 0 0 0 0,0 0-1 0 0,1 0-4 0 0,-1 0 83 0 0,1 0-1 0 0,-1 0 0 0 0,1 0 1 0 0,0 0-1 0 0,0-1 0 0 0,0 1 1 0 0,0-1-1 0 0,0 0 0 0 0,0 0 1 0 0,1 0-1 0 0,-1 0 0 0 0,0-1 1 0 0,0 1-1 0 0,1-1 0 0 0,-1 0 1 0 0,0 0-1 0 0,1 0 0 0 0,-1 0 1 0 0,0 0-1 0 0,1-1 0 0 0,-1 1 1 0 0,0-1-1 0 0,0 0 0 0 0,3-1-82 0 0,12-4 32 0 0,-12 5 5 0 0,0-1 0 0 0,0 0 1 0 0,0 0-1 0 0,0-1 1 0 0,0 0-1 0 0,0 0 0 0 0,-1 0 1 0 0,0-1-1 0 0,0 1 1 0 0,0-1-1 0 0,2-2-37 0 0,3-4 424 0 0,-3 4-255 0 0,0-1-1 0 0,-1 0 1 0 0,0 1 0 0 0,-1-2 0 0 0,0 1 0 0 0,0-1-1 0 0,0-1-168 0 0,0-1 0 0 0,0 0 0 0 0,-1-1 0 0 0,-1 0 0 0 0,0 0 0 0 0,-1 0 0 0 0,1 0 0 0 0,-2 0 0 0 0,0 0 0 0 0,0-1 0 0 0,-2-9 0 0 0,-1-7 0 0 0,-1-1 0 0 0,-2 0 0 0 0,-6-18 0 0 0,6 25 0 0 0,5 14 0 0 0,0 8 0 0 0,0-1 0 0 0,0 1-1 0 0,0 0 1 0 0,0-1 0 0 0,0 1 0 0 0,0 0-1 0 0,1-1 1 0 0,-1 1 0 0 0,0-1 0 0 0,0 1-1 0 0,0 0 1 0 0,0-1 0 0 0,1 1-1 0 0,-1 0 1 0 0,0-1 0 0 0,0 1 0 0 0,1 0-1 0 0,-1-1 1 0 0,0 1 0 0 0,1 0-1 0 0,-1 0 1 0 0,0 0 0 0 0,1-1 0 0 0,-1 1-1 0 0,0 0 1 0 0,1 0 0 0 0,-1 0-1 0 0,1 0 1 0 0,-1-1 0 0 0,0 1 0 0 0,1 0-1 0 0,-1 0 1 0 0,1 0 0 0 0,-1 0-1 0 0,0 0 1 0 0,1 0 0 0 0,-1 0 0 0 0,1 0 0 0 0,1 0-54 0 0,0 0-102 0 0,1 0-1 0 0,-1 0 1 0 0,0 0 0 0 0,1 1-1 0 0,-1-1 1 0 0,0 0-1 0 0,1 1 1 0 0,-1 0-1 0 0,0-1 1 0 0,0 1 0 0 0,0 0-1 0 0,0 0 1 0 0,1 0-1 0 0,-1 0 1 0 0,-1 1-1 0 0,1-1 1 0 0,0 1-1 0 0,0-1 1 0 0,0 1 156 0 0,17 11-2758 0 0,-7-8-3039 0 0</inkml:trace>
  <inkml:trace contextRef="#ctx0" brushRef="#br0" timeOffset="-73626.262">12462 5939 11976 0 0,'0'0'266'0'0,"0"0"44"0"0,0 0 15 0 0,0 0-26 0 0,1-1-198 0 0,1-1 49 0 0,0 0 1 0 0,1 0-1 0 0,-1 0 0 0 0,1 1 1 0 0,-1-1-1 0 0,1 1 0 0 0,-1-1 1 0 0,1 1-1 0 0,0 0 0 0 0,0 0 1 0 0,0 1-1 0 0,0-1 1 0 0,2 0-151 0 0,-3 1 150 0 0,6 0 452 0 0,0 0 1 0 0,1-1-1 0 0,-1 1 0 0 0,0-2-602 0 0,-5 2 158 0 0,0 0-1 0 0,-1 0 0 0 0,1 0 0 0 0,0 0 0 0 0,-1 1 0 0 0,1-1 0 0 0,-1 1 0 0 0,1-1 0 0 0,-1 1 1 0 0,3 1-158 0 0,11 2 60 0 0,-13-3-60 0 0,-1-1 0 0 0,0 1 0 0 0,1 0 0 0 0,-1 0 0 0 0,0-1 0 0 0,0 2 0 0 0,1-1 0 0 0,-1 0 0 0 0,0 0 0 0 0,0 1 0 0 0,0-1 0 0 0,-1 1 0 0 0,1-1 0 0 0,0 1 0 0 0,0 0 0 0 0,-1 0 0 0 0,2 1 0 0 0,-3-1 0 0 0,0 0 0 0 0,1 0 0 0 0,-1 0 0 0 0,0 0 0 0 0,0-1 0 0 0,0 1 0 0 0,0 0 0 0 0,-1 0 0 0 0,1 0 0 0 0,0 0 0 0 0,-1-1 0 0 0,1 1 0 0 0,-1 0 0 0 0,0 0 0 0 0,0-1 0 0 0,1 1 0 0 0,-1-1 0 0 0,0 1 0 0 0,0 0 0 0 0,-1-1 0 0 0,1 0 0 0 0,0 1 0 0 0,0-1 0 0 0,-2 1 0 0 0,0 2 0 0 0,-11 11 0 0 0,-1-1 0 0 0,0 0 0 0 0,-16 10 0 0 0,2-2 0 0 0,20-13 160 0 0,1-1 0 0 0,-1 1 0 0 0,1 1 0 0 0,1-1 0 0 0,0 1 0 0 0,0 1 0 0 0,1-1 0 0 0,1 1 0 0 0,-4 8-160 0 0,7-11 443 0 0,2-8-439 0 0,0 1 0 0 0,0-1 0 0 0,-1 1 0 0 0,1-1 1 0 0,0 0-1 0 0,0 1 0 0 0,0-1 0 0 0,0 1 0 0 0,0-1 0 0 0,0 0 0 0 0,0 1 0 0 0,0-1 1 0 0,0 1-1 0 0,0-1 0 0 0,0 1 0 0 0,0-1 0 0 0,0 0 0 0 0,0 1 0 0 0,0-1 0 0 0,1 1 0 0 0,-1-1 1 0 0,0 0-1 0 0,0 1 0 0 0,0-1 0 0 0,1 0 0 0 0,-1 1 0 0 0,0-1 0 0 0,0 0 0 0 0,1 1 1 0 0,-1-1-1 0 0,0 0 0 0 0,1 1 0 0 0,-1-1 0 0 0,0 0 0 0 0,1 0 0 0 0,-1 1 0 0 0,0-1-4 0 0,1 0 13 0 0,1 2-13 0 0,-1-1 0 0 0,1 1 0 0 0,-1-1 0 0 0,1 0 0 0 0,0 0 0 0 0,0 1 0 0 0,-1-1-1 0 0,1 0 1 0 0,0-1 0 0 0,0 1 0 0 0,0 0 0 0 0,0 0 0 0 0,0-1 0 0 0,0 0 0 0 0,1 1 0 0 0,-1-1-1 0 0,0 0 1 0 0,8 1 3 0 0,0-1 0 0 0,0 0 0 0 0,3-2-3 0 0,11 1 65 0 0,56-5 1895 0 0,-11-2-1944 0 0,-44 5-1400 0 0,-39-14-1957 0 0,3 9 896 0 0,-1-1-3696 0 0</inkml:trace>
  <inkml:trace contextRef="#ctx0" brushRef="#br0" timeOffset="-73333.231">12420 6085 15664 0 0,'0'0'356'0'0,"0"0"49"0"0,0 0 21 0 0,0 0-42 0 0,8 0-236 0 0,17-4 143 0 0,-10 1 576 0 0,1 1-1 0 0,15 0-866 0 0,19 0 18 0 0,-30 0-19 0 0,-1 2 0 0 0,20 1 1 0 0,28 4-564 0 0,-38-4-4215 0 0,-4-1-1269 0 0</inkml:trace>
  <inkml:trace contextRef="#ctx0" brushRef="#br0" timeOffset="-53996.54">5195 8307 2760 0 0,'7'6'95'0'0,"7"9"359"0"0,-13-14 1105 0 0,-5-9 2695 0 0,4 8-3999 0 0,0-1 1 0 0,-1 0-1 0 0,1 1 0 0 0,0-1 0 0 0,-1 1 0 0 0,1 0 0 0 0,-1-1 0 0 0,1 1 0 0 0,-1-1 0 0 0,1 1 0 0 0,-1 0 0 0 0,1-1 0 0 0,-1 1 1 0 0,0 0-1 0 0,1-1 0 0 0,-1 1 0 0 0,1 0 0 0 0,-1 0 0 0 0,0 0 0 0 0,1 0 0 0 0,-1-1 0 0 0,0 1 0 0 0,0 0-255 0 0,0 1 173 0 0,0-1 0 0 0,0 0 0 0 0,-1 0 0 0 0,1 1 0 0 0,0-1 0 0 0,0 1 0 0 0,0-1 0 0 0,0 1 0 0 0,0-1 0 0 0,0 1 0 0 0,0 0 0 0 0,-1 0-173 0 0,-4 4 23 0 0,1 0-1 0 0,0 1 1 0 0,0-1 0 0 0,-2 4-23 0 0,2-3 634 0 0,-31 37 175 0 0,2-1-376 0 0,-2-1-1 0 0,-2-3 1 0 0,-18 15-433 0 0,37-38 158 0 0,2 0-108 0 0,-1-1 1 0 0,0 0 0 0 0,-1-2 0 0 0,-1 0 0 0 0,-16 8-51 0 0,32-19 20 0 0,1 0 0 0 0,-1 0 1 0 0,1 0-1 0 0,-1 0 0 0 0,0 0 1 0 0,1-1-1 0 0,-1 1 0 0 0,0-1 1 0 0,1 0-1 0 0,-1 0 0 0 0,0-1 1 0 0,1 1-1 0 0,-1-1 0 0 0,0 0 0 0 0,1 0 1 0 0,-4-1-21 0 0,5 1 9 0 0,0 0-1 0 0,0 0 1 0 0,0 0 0 0 0,0 0 0 0 0,0-1 0 0 0,1 1-1 0 0,-1 0 1 0 0,0-1 0 0 0,1 0 0 0 0,-1 1 0 0 0,1-1-1 0 0,-1 0 1 0 0,1 0 0 0 0,0 0 0 0 0,0 0 0 0 0,0 0-1 0 0,0 0 1 0 0,0 0 0 0 0,0 0 0 0 0,1 0 0 0 0,-1-1-1 0 0,1 1 1 0 0,-1 0 0 0 0,1 0 0 0 0,0-1 0 0 0,0 1-1 0 0,0-1-8 0 0,0-10-65 0 0,1-1-1 0 0,0 0 1 0 0,1 1-1 0 0,1 0 1 0 0,0-1-1 0 0,1 1 1 0 0,0 1 0 0 0,5-12 65 0 0,-7 19-5 0 0,1 0 0 0 0,-1 0 0 0 0,1 1 0 0 0,0-1 0 0 0,0 1 0 0 0,0 0 0 0 0,1-1 0 0 0,0 2 0 0 0,-1-1 0 0 0,1 0 0 0 0,1 1 0 0 0,-1-1 0 0 0,0 1 0 0 0,1 1 0 0 0,0-1 0 0 0,0 0 0 0 0,-1 1 0 0 0,1 0 0 0 0,1 0 0 0 0,-1 1 0 0 0,0-1 0 0 0,0 1 0 0 0,4 0 5 0 0,-3 1 57 0 0,0-1 1 0 0,0 1 0 0 0,-1 1 0 0 0,1-1 0 0 0,0 1-1 0 0,0 0 1 0 0,-1 0 0 0 0,1 1 0 0 0,-1 0-1 0 0,1 0 1 0 0,-1 0 0 0 0,1 1 0 0 0,-1-1-1 0 0,0 1 1 0 0,0 0 0 0 0,-1 1 0 0 0,1-1 0 0 0,-1 1-1 0 0,1 0 1 0 0,2 4-58 0 0,0 1 107 0 0,1 0 1 0 0,-2 1-1 0 0,1 0 0 0 0,-1 0 1 0 0,-1 1-1 0 0,0 0 0 0 0,0 0 1 0 0,-1 0-1 0 0,1 7-107 0 0,-2-9 33 0 0,-1 1-1 0 0,0 0 1 0 0,-1 0 0 0 0,0 1-1 0 0,0-1 1 0 0,-1 0 0 0 0,0 0-1 0 0,-1 3-32 0 0,1 39-202 0 0,1-50 88 0 0,0 0 0 0 0,-1 0 0 0 0,1 0 1 0 0,0 0-1 0 0,1 0 0 0 0,-1 0 0 0 0,0 0 0 0 0,1-1 1 0 0,-1 1-1 0 0,0 0 0 0 0,1-1 0 0 0,0 1 1 0 0,-1-1-1 0 0,1 0 0 0 0,0 1 0 0 0,0-1 0 0 0,0 0 1 0 0,0 0 113 0 0,6-14-3754 0 0,-2 5 1599 0 0,4 0-69 0 0</inkml:trace>
  <inkml:trace contextRef="#ctx0" brushRef="#br0" timeOffset="-53703.3">5364 8309 13536 0 0,'16'14'620'0'0,"-13"-12"-16"0"0,-3-2-511 0 0,0-1 1 0 0,0 1 0 0 0,0-1 0 0 0,0 1-1 0 0,0-1 1 0 0,0 1 0 0 0,0-1 0 0 0,0 1-1 0 0,0-1 1 0 0,0 1 0 0 0,-1-1 0 0 0,1 1 0 0 0,0-1-1 0 0,0 1 1 0 0,0-1 0 0 0,-1 1 0 0 0,1-1-1 0 0,0 1 1 0 0,0-1 0 0 0,-1 1-94 0 0,-5 5 1013 0 0,-7 22-211 0 0,9-19-479 0 0,-9 21 59 0 0,2 0 0 0 0,0 2 1 0 0,2-1-1 0 0,0 7-382 0 0,5-20 39 0 0,0 0-1 0 0,1 1 0 0 0,1-1 1 0 0,1 1-1 0 0,1 0 1 0 0,0-1-1 0 0,1 1-38 0 0,0-15 8 0 0,-1-1 0 0 0,1 0 0 0 0,0 1 0 0 0,-1-1 0 0 0,1 0 0 0 0,0 1 0 0 0,1-1-1 0 0,-1 0 1 0 0,0 0 0 0 0,1 0 0 0 0,0 2-8 0 0,7 3 92 0 0,-5-7-76 0 0,-4-1-4 0 0,7 0-262 0 0,0 0 1 0 0,-1 0-1 0 0,1-1 1 0 0,-1 0-1 0 0,0-1 1 0 0,0 1-1 0 0,1-1 0 0 0,-2 0 1 0 0,1-1-1 0 0,0 1 1 0 0,-1-1-1 0 0,1 0 1 0 0,-1-1-1 0 0,0 1 0 0 0,-1-1 1 0 0,2-1 249 0 0,16-27-6029 0 0,-7 14 1353 0 0</inkml:trace>
  <inkml:trace contextRef="#ctx0" brushRef="#br0" timeOffset="-53353.704">5557 8325 6448 0 0,'0'0'297'0'0,"0"0"-9"0"0,0 0 128 0 0,0 2 1236 0 0,-2 32 4911 0 0,-1 1-4223 0 0,0-13-2072 0 0,1 1-1 0 0,1-1 1 0 0,2 8-268 0 0,0-21 83 0 0,1 0 0 0 0,-1 0 0 0 0,2 0 0 0 0,0 2-83 0 0,-2-8 26 0 0,0 0-23 0 0,0-1-1 0 0,-1 0 1 0 0,1 0 0 0 0,0 0-1 0 0,0 0 1 0 0,1 0-1 0 0,-1-1 1 0 0,0 1 0 0 0,1 0-1 0 0,-1 0 1 0 0,1-1 0 0 0,0 1-1 0 0,0-1-2 0 0,-2 0 7 0 0,1 0-1 0 0,-1-1 0 0 0,1 1 0 0 0,0-1 1 0 0,0 1-1 0 0,-1-1 0 0 0,1 0 0 0 0,0 1 0 0 0,0-1 1 0 0,0 0-1 0 0,0 1 0 0 0,-1-1 0 0 0,1 0 1 0 0,0 0-1 0 0,0 0 0 0 0,0 0 0 0 0,0 0 0 0 0,0 0 1 0 0,-1 0-1 0 0,1 0 0 0 0,0 0 0 0 0,0 0 1 0 0,0 0-1 0 0,0-1 0 0 0,0 1 0 0 0,-1 0 0 0 0,2-1-6 0 0,0 0 10 0 0,0 0-1 0 0,0 0 0 0 0,-1 0 1 0 0,1 0-1 0 0,0 0 0 0 0,-1-1 1 0 0,1 1-1 0 0,1-2-9 0 0,3-5-2 0 0,-1 0 0 0 0,0-1-1 0 0,0 1 1 0 0,-1-1 0 0 0,3-6 2 0 0,14-27-416 0 0,-21 42 415 0 0,0-1-1 0 0,0 1 0 0 0,0 0 0 0 0,1-1 1 0 0,-1 1-1 0 0,0-1 0 0 0,0 1 0 0 0,1 0 1 0 0,-1-1-1 0 0,0 1 0 0 0,0 0 0 0 0,1-1 0 0 0,-1 1 1 0 0,0 0-1 0 0,1 0 0 0 0,-1-1 0 0 0,1 1 1 0 0,-1 0-1 0 0,0 0 0 0 0,1 0 0 0 0,-1-1 1 0 0,1 1-1 0 0,-1 0 2 0 0,6 12 256 0 0,0 7 94 0 0,-2-8-201 0 0,0 0-1 0 0,0 0 1 0 0,1-1 0 0 0,2 4-149 0 0,-6-12 44 0 0,0 0 0 0 0,1 1 0 0 0,0-1 0 0 0,-1 0 0 0 0,1 0 0 0 0,0 0 1 0 0,0 0-1 0 0,0 0 0 0 0,0-1 0 0 0,0 1 0 0 0,1-1 0 0 0,-1 1 0 0 0,0-1 0 0 0,1 0 0 0 0,-1 0 1 0 0,1 0-1 0 0,0 0 0 0 0,-1 0 0 0 0,1 0 0 0 0,0-1-44 0 0,0 1 82 0 0,0-1-1 0 0,0 0 1 0 0,0 0 0 0 0,0 0-1 0 0,0 0 1 0 0,0 0 0 0 0,0-1-1 0 0,0 0 1 0 0,0 1 0 0 0,0-1-1 0 0,0 0 1 0 0,0 0-1 0 0,0-1 1 0 0,0 1 0 0 0,-1 0-1 0 0,3-3-81 0 0,-1 2 62 0 0,-1-1 0 0 0,0 0 0 0 0,1-1 0 0 0,-1 1 0 0 0,-1-1 0 0 0,1 1 0 0 0,0-1 0 0 0,-1 0 0 0 0,0 0 0 0 0,2-4-62 0 0,0 0 25 0 0,-1-1-1 0 0,0 0 0 0 0,-1 0 1 0 0,0-1-1 0 0,0 1 1 0 0,-1 0-1 0 0,0-1 1 0 0,-1 1-1 0 0,0-1 1 0 0,-1-4-25 0 0,-2-8-871 0 0,-1 1 1 0 0,-2 0 0 0 0,0-1 870 0 0,-3-8-3427 0 0,7 21 948 0 0</inkml:trace>
  <inkml:trace contextRef="#ctx0" brushRef="#br0" timeOffset="-53009.732">5972 8173 10592 0 0,'-1'1'78'0'0,"1"1"0"0"0,0-1 0 0 0,0 0 0 0 0,0 0 0 0 0,0 0 0 0 0,0 1 1 0 0,0-1-1 0 0,0 0 0 0 0,1 0 0 0 0,-1 0 0 0 0,0 1 0 0 0,1-1 0 0 0,-1 0 1 0 0,0 0-1 0 0,1 0 0 0 0,0 1-78 0 0,12 20 434 0 0,-7-12 500 0 0,21 36 1740 0 0,-12-22-108 0 0,8 18-2566 0 0,-19-33 204 0 0,0 0-1 0 0,-1 1 1 0 0,0-1-1 0 0,0 1 1 0 0,-1 0-1 0 0,1 7-203 0 0,-2 0 128 0 0,0 0 0 0 0,-1 0 0 0 0,0 1 0 0 0,-2-1 0 0 0,0 0 0 0 0,-1 0 0 0 0,-1 1-128 0 0,1-6 80 0 0,-1 0 0 0 0,0 0 0 0 0,-1 0 0 0 0,-1-1-1 0 0,0 1 1 0 0,0-2 0 0 0,-7 9-80 0 0,11-16 17 0 0,-1 2 33 0 0,-1 0 0 0 0,1 0-1 0 0,-1 0 1 0 0,0-1-1 0 0,-3 3-49 0 0,-2 2 92 0 0,0-1 0 0 0,1 1 0 0 0,-1 2-92 0 0,9-10-122 0 0,0-1-66 0 0,0 0-18 0 0,0 0-207 0 0,-6-16-4256 0 0,6 4 2920 0 0</inkml:trace>
  <inkml:trace contextRef="#ctx0" brushRef="#br0" timeOffset="-52817.407">6303 8335 16439 0 0,'0'0'374'0'0,"0"0"54"0"0,1 0 21 0 0,19 4 103 0 0,1-1-1 0 0,-1-1 1 0 0,1-1 0 0 0,11-1-552 0 0,96 3 2366 0 0,-77 3-2230 0 0,-49-6-309 0 0,-2 0-88 0 0,0 0-26 0 0,0 0-249 0 0,-2 5-2878 0 0,-9 3 1203 0 0,-1-2 110 0 0</inkml:trace>
  <inkml:trace contextRef="#ctx0" brushRef="#br0" timeOffset="-52597.167">6290 8473 6912 0 0,'0'0'528'0'0,"0"0"-19"0"0,9 0 3440 0 0,30-1 2301 0 0,4-3-2647 0 0,3-2-3603 0 0,126-13 2758 0 0,-166 19-2748 0 0,1-1 1 0 0,-1 1 0 0 0,0 1-1 0 0,0-1 1 0 0,1 1-1 0 0,-1 0 1 0 0,0 0 0 0 0,0 1-1 0 0,1 0-10 0 0,-3 0-436 0 0,-1-1-1 0 0,0 1 0 0 0,1 0 0 0 0,-1 0 0 0 0,0 0 0 0 0,0 1 437 0 0,-1-1-2529 0 0,1 3-4685 0 0</inkml:trace>
  <inkml:trace contextRef="#ctx0" brushRef="#br0" timeOffset="-49548.875">7495 7469 6912 0 0,'0'0'528'0'0,"0"0"-198"0"0,0 0 436 0 0,0 0 223 0 0,0 0 47 0 0,0 0-105 0 0,0 0-487 0 0,7-3 214 0 0,3 0-73 0 0,-1 1-1 0 0,1 0 1 0 0,-1 1-1 0 0,1 0 1 0 0,0 1-1 0 0,7 0-584 0 0,25-2 481 0 0,72-4 294 0 0,126-14 1058 0 0,-188 16-1449 0 0,49 1 225 0 0,-62 3-498 0 0,-28 1-79 0 0,0-1 1 0 0,0 0-1 0 0,3-1-32 0 0,4-1 323 0 0,1 2 0 0 0,-1 0-1 0 0,8 1-322 0 0,5-3 800 0 0,-30 2-838 0 0,-1 0 96 0 0,0 0 10 0 0,0 0-49 0 0,0 0-191 0 0,0 0-85 0 0,4 2-180 0 0,-1-1-5637 0 0,2 2 236 0 0</inkml:trace>
  <inkml:trace contextRef="#ctx0" brushRef="#br0" timeOffset="-50658.651">7398 8043 3224 0 0,'0'0'576'0'0,"0"0"1209"0"0,0 0 530 0 0,0 0 106 0 0,-1 1-312 0 0,-1 1-1855 0 0,0 1-1 0 0,0-1 0 0 0,0 1 1 0 0,1-1-1 0 0,-1 1 0 0 0,1-1 1 0 0,-1 1-1 0 0,1 0 0 0 0,0 0 1 0 0,0 2-254 0 0,0 3 2880 0 0,5-22-1602 0 0,1 1-1208 0 0,-1 0 1 0 0,0-1-1 0 0,-1 1 1 0 0,-1 0-1 0 0,1-1 0 0 0,-2 0 1 0 0,0-1-71 0 0,3-27 248 0 0,-1 13-200 0 0,-2 18-138 0 0,0 0-1 0 0,1 1 0 0 0,0-4 91 0 0,6-33 21 0 0,-3 8 265 0 0,-3 30-286 0 0,5-20 74 0 0,-7 27-81 0 0,1 1 0 0 0,-1-1 0 0 0,1 0 0 0 0,0 1 0 0 0,-1-1 0 0 0,1 1 0 0 0,0-1 0 0 0,0 1 1 0 0,0-1-1 0 0,0 1 0 0 0,1-1 0 0 0,-1 1 0 0 0,1-1 7 0 0,-2 2-89 0 0,1-1 21 0 0,0 1 68 0 0,-1-1-1 0 0,1 1 1 0 0,-1-1 0 0 0,1 1 0 0 0,-1-1 0 0 0,1 1 0 0 0,-1 0 0 0 0,1-1-1 0 0,-1 1 1 0 0,1 0 0 0 0,-1 0 0 0 0,1 0 0 0 0,0-1 0 0 0,-1 1 0 0 0,1 0-1 0 0,-1 0 1 0 0,1 0 0 0 0,0 0 0 0 0,-1 0 0 0 0,1 0 0 0 0,-1 0-1 0 0,1 0 1 0 0,0 0 0 0 0,-1 0 0 0 0,1 0 0 0 0,-1 0 0 0 0,1 1 0 0 0,0-1-1 0 0,-1 0 1 0 0,1 0 0 0 0,-1 1 0 0 0,1-1 0 0 0,-1 0 0 0 0,1 1 0 0 0,-1-1-1 0 0,1 0 1 0 0,-1 1 0 0 0,1 0 0 0 0,1 0 8 0 0,2 2 0 0 0,1 0 0 0 0,-1 0 0 0 0,1 1 0 0 0,-1 0 0 0 0,0 0 0 0 0,-1 0 0 0 0,1 0 0 0 0,-1 0 0 0 0,0 1 0 0 0,0 0-8 0 0,8 13-99 0 0,-1 0 1 0 0,0 3 98 0 0,14 26 261 0 0,5-3-341 0 0,-13-22 24 0 0,-2 1 0 0 0,5 12 56 0 0,-5-10 0 0 0,-10-19 0 0 0,0 1 0 0 0,0 0 0 0 0,-1 0 0 0 0,0 0 0 0 0,-1 0 0 0 0,1 1 0 0 0,3 11 34 0 0,-5-18-6 0 0,0 1 1 0 0,0 0-1 0 0,0 0 0 0 0,-1 0 1 0 0,1-1-1 0 0,-1 1 1 0 0,1 0-1 0 0,-1 0 0 0 0,0 0 1 0 0,0 0-1 0 0,1 0 1 0 0,-1 0-1 0 0,-1 0 0 0 0,1 0 1 0 0,0 0-1 0 0,0 0 1 0 0,-1 0-1 0 0,1 0 0 0 0,-1 0 1 0 0,0 0-29 0 0,1-2 35 0 0,-1 1 1 0 0,0 0 0 0 0,0 0-1 0 0,1 0 1 0 0,-1 0-1 0 0,0-1 1 0 0,0 1 0 0 0,0 0-1 0 0,0-1 1 0 0,0 1-1 0 0,0 0 1 0 0,0-1 0 0 0,0 1-1 0 0,0-1 1 0 0,0 0 0 0 0,0 1-1 0 0,0-1 1 0 0,0 0-1 0 0,-1 0 1 0 0,1 0 0 0 0,0 0-1 0 0,0 0 1 0 0,0 0 0 0 0,0 0-1 0 0,-1 0-35 0 0,-31-5 466 0 0,27 4-352 0 0,-18-6-49 0 0,0-1 0 0 0,0-1-1 0 0,1-1 1 0 0,-1-2-65 0 0,-13-5 67 0 0,33 16-67 0 0,1 0-8 0 0,0-1 0 0 0,0 1 1 0 0,1 0-1 0 0,-1-1 0 0 0,1 0 0 0 0,0 1 1 0 0,-1-1-1 0 0,1 0 0 0 0,-2-2 8 0 0,4 3-113 0 0,0 1-14 0 0,0 0-185 0 0,0 0-773 0 0,0 0-342 0 0,0 0-629 0 0,1 0-2361 0 0,4 0-1013 0 0</inkml:trace>
  <inkml:trace contextRef="#ctx0" brushRef="#br0" timeOffset="-50118.567">7872 8054 11056 0 0,'1'0'103'0'0,"1"0"0"0"0,0 0 1 0 0,-1 0-1 0 0,1 1 1 0 0,-1-1-1 0 0,1 0 0 0 0,0 1 1 0 0,-1-1-1 0 0,1 1 0 0 0,-1-1 1 0 0,1 1-1 0 0,-1 0 1 0 0,1 0-104 0 0,9 3 4286 0 0,-10-3-3890 0 0,-1-1-39 0 0,0 0 22 0 0,0 0 112 0 0,0 0 49 0 0,0 0 10 0 0,0 0-522 0 0,0 0 0 0 0,0-1-1 0 0,0 1 1 0 0,0 0-1 0 0,-1 0 1 0 0,1 0-1 0 0,0 0 1 0 0,0 0-1 0 0,0-1 1 0 0,0 1 0 0 0,0 0-1 0 0,-1 0 1 0 0,1 0-1 0 0,0 0 1 0 0,0-1-1 0 0,0 1 1 0 0,0 0-1 0 0,0 0 1 0 0,0 0-1 0 0,0-1 1 0 0,0 1 0 0 0,0 0-1 0 0,0 0 1 0 0,0-1-1 0 0,0 1 1 0 0,0 0-1 0 0,0 0 1 0 0,0 0-1 0 0,0-1 1 0 0,0 1 0 0 0,0 0-1 0 0,0 0 1 0 0,0 0-28 0 0,2-3 38 0 0,-1 1-1 0 0,0-1 1 0 0,0 0 0 0 0,0 0 0 0 0,0 1 0 0 0,0-1 0 0 0,-1 0 0 0 0,1 0-1 0 0,-1 0 1 0 0,1-1-38 0 0,-1 0 29 0 0,1-1 0 0 0,0 1-1 0 0,0 0 1 0 0,0 0 0 0 0,0 0-1 0 0,2-3-28 0 0,-1 1 3 0 0,1-1-1 0 0,-1 0 1 0 0,0 0 0 0 0,0 0-1 0 0,-1-1-2 0 0,9-27-1 0 0,-4 14 1 0 0,0 0 0 0 0,2-19 0 0 0,-3 17 0 0 0,1-37 0 0 0,-5 55 9 0 0,-1 1-19 0 0,1 1-1 0 0,0-1 0 0 0,0 1 0 0 0,0-1 0 0 0,1 1 1 0 0,-1-1-1 0 0,1 1 0 0 0,0 0 0 0 0,1-2 11 0 0,-2 4-74 0 0,15 4-153 0 0,-12 0 205 0 0,0 0-1 0 0,0 0 1 0 0,0 0-1 0 0,-1 1 1 0 0,1-1-1 0 0,-1 1 1 0 0,0 0-1 0 0,0 0 1 0 0,0 1-1 0 0,-1-1 1 0 0,2 3 22 0 0,0 1-1 0 0,-1 1 1 0 0,0-1-1 0 0,0 0 1 0 0,-1 1-1 0 0,-1 0 0 0 0,1 2 1 0 0,-1-6 0 0 0,0-1 0 0 0,0 0 0 0 0,1 0 0 0 0,-1 0 0 0 0,1 0 0 0 0,0 0 0 0 0,6 15 0 0 0,-6-14 0 0 0,0 1 0 0 0,1-1 0 0 0,0 0 0 0 0,0 0 0 0 0,0 0 0 0 0,0 0 0 0 0,1-1 0 0 0,0 0 0 0 0,0 1 0 0 0,1 0 0 0 0,21 24 0 0 0,-25-28 45 0 0,0 0 0 0 0,-1 0-1 0 0,1 0 1 0 0,0 0 0 0 0,0 0 0 0 0,0 0-1 0 0,0 0 1 0 0,1 0 0 0 0,-1 0-1 0 0,0-1 1 0 0,0 1 0 0 0,0 0 0 0 0,1-1-1 0 0,-1 1 1 0 0,0-1 0 0 0,1 0-1 0 0,0 1-44 0 0,-1-1 164 0 0,-1 0 52 0 0,4-9 449 0 0,-3 9-641 0 0,0-1 1 0 0,-1 0 0 0 0,0 1 0 0 0,1-1 0 0 0,-1 0 0 0 0,1 1 0 0 0,-1-1 0 0 0,0 0 0 0 0,0 1 0 0 0,1-1 0 0 0,-1 0 0 0 0,0 1 0 0 0,0-1 0 0 0,0 0-25 0 0,4-20 711 0 0,-3 18-648 0 0,-1 0 0 0 0,1 1-1 0 0,-1-1 1 0 0,1 0 0 0 0,-1 0-1 0 0,0 0 1 0 0,0 0 0 0 0,0-1-63 0 0,-1-1 78 0 0,1-1 0 0 0,0 1 0 0 0,1 0 0 0 0,-1 0 0 0 0,1-2-78 0 0,0 2 25 0 0,0 0-1 0 0,-1-1 1 0 0,1 1 0 0 0,-1-1-1 0 0,-1 0-24 0 0,-1-38 123 0 0,2 30-113 0 0,-1 0 1 0 0,-1-11-11 0 0,1 22 0 0 0,1-1 0 0 0,0 0 0 0 0,0 1 0 0 0,1-1 0 0 0,-1 0 0 0 0,1 1 0 0 0,0-2 0 0 0,0 1 0 0 0,-1 0 0 0 0,1-1 0 0 0,-1 1 0 0 0,0 0 0 0 0,0-3 0 0 0,0 2-34 0 0,0 0-1 0 0,1 1 1 0 0,-1-1-1 0 0,1 0 1 0 0,0 1 0 0 0,0-1-1 0 0,1 0 35 0 0,3-18-839 0 0,-4 22 753 0 0,-1 0-1 0 0,0 0 0 0 0,1 0 0 0 0,-1 0 1 0 0,1 0-1 0 0,-1 0 0 0 0,1 0 0 0 0,-1 0 1 0 0,1 0-1 0 0,0 0 0 0 0,0 0 1 0 0,-1 1-1 0 0,1-1 0 0 0,1 0 87 0 0,-2 1-155 0 0,0-1 1 0 0,1 1-1 0 0,-1 0 1 0 0,1-1-1 0 0,-1 1 0 0 0,0 0 1 0 0,1-1-1 0 0,-1 1 0 0 0,0-1 1 0 0,1 1-1 0 0,-1 0 1 0 0,0-1-1 0 0,1 1 0 0 0,-1-1 1 0 0,0 1-1 0 0,0-1 0 0 0,0 1 1 0 0,0-1-1 0 0,1 1 0 0 0,-1-1 1 0 0,0 1-1 0 0,0-1 1 0 0,0 1-1 0 0,0-1 0 0 0,0 1 1 0 0,0-1-1 0 0,0 1 0 0 0,0-1 1 0 0,0 0 154 0 0,-1-1-6549 0 0</inkml:trace>
  <inkml:trace contextRef="#ctx0" brushRef="#br0" timeOffset="-47467.101">8883 7650 5064 0 0,'0'0'232'0'0,"9"-4"32"0"0,-7 4 291 0 0,0-1-1 0 0,0 0 1 0 0,1 0 0 0 0,-1 0 0 0 0,0 0 0 0 0,0 0 0 0 0,0 0-1 0 0,0-1 1 0 0,0 1 0 0 0,0-1 0 0 0,-1 1 0 0 0,1-1 0 0 0,0 0-1 0 0,-1 0 1 0 0,1-1-555 0 0,0 2 568 0 0,0 0 0 0 0,0 0-1 0 0,-1-1 1 0 0,1 1-1 0 0,0-1 1 0 0,-1 1 0 0 0,1-1-1 0 0,0-1-567 0 0,-5 1 170 0 0,2 1-119 0 0,-1 0-1 0 0,0 0 1 0 0,1 0 0 0 0,-1 0 0 0 0,0 0 0 0 0,1 1 0 0 0,-1-1 0 0 0,0 0 0 0 0,0 1 0 0 0,1-1 0 0 0,-1 1 0 0 0,0 0 0 0 0,-1 0-51 0 0,-52-4 320 0 0,0 3 0 0 0,-41 4-320 0 0,56 1 58 0 0,-38 8-58 0 0,63-8 88 0 0,1 0 0 0 0,0 1 1 0 0,-1 1-1 0 0,2 0 0 0 0,-9 6-88 0 0,18-10 7 0 0,1 1-1 0 0,-1 0 1 0 0,1 0 0 0 0,0 0-1 0 0,0 0 1 0 0,0 1 0 0 0,0-1-1 0 0,1 1 1 0 0,-1 0 0 0 0,1-1-1 0 0,0 1 1 0 0,0 1 0 0 0,0-1-1 0 0,1 0 1 0 0,-1 0 0 0 0,1 2-7 0 0,-6 9 11 0 0,5-13-11 0 0,1 0 0 0 0,0 0 0 0 0,0 0 0 0 0,0 0 0 0 0,0 0 0 0 0,1 0 0 0 0,-1 0 0 0 0,1 1 0 0 0,-1-1-1 0 0,1 0 1 0 0,0 1 0 0 0,0 8 0 0 0,0-7 0 0 0,0 1 0 0 0,0-1 0 0 0,0 1 0 0 0,-1 0 0 0 0,0-1 0 0 0,-1 5 0 0 0,1-2 0 0 0,-1 1 0 0 0,1 0 0 0 0,0 0 0 0 0,1 3 0 0 0,0-3 0 0 0,-1 0 0 0 0,0 1 0 0 0,0-1 0 0 0,-2 2 0 0 0,1 0 0 0 0,1-1 0 0 0,0 1 0 0 0,0 0 0 0 0,1 0 0 0 0,0 0 0 0 0,1 8 0 0 0,0-15 0 0 0,1 0 0 0 0,-1 1 0 0 0,0-1 0 0 0,1 0 0 0 0,0 0 0 0 0,0 0 0 0 0,-1 0 0 0 0,2 0 0 0 0,-1-1 0 0 0,0 1 0 0 0,1-1 0 0 0,0 1 0 0 0,8 10 0 0 0,-3-3 7 0 0,0 0-1 0 0,1-1 0 0 0,8 8-6 0 0,-12-13 7 0 0,-1-1-1 0 0,1 1 0 0 0,0-1 1 0 0,1 0-1 0 0,-1 0 0 0 0,0-1 1 0 0,1 1-1 0 0,0-1 0 0 0,2 0-6 0 0,2 0 31 0 0,0 0 0 0 0,0-1 1 0 0,0 0-1 0 0,0-1 0 0 0,0 0 0 0 0,0-1 0 0 0,3 0-31 0 0,-7 0 24 0 0,0-1 0 0 0,-1 0 1 0 0,1 0-1 0 0,-1 0 1 0 0,0 0-1 0 0,2-2-24 0 0,1 0 14 0 0,-6 3-7 0 0,0-1 1 0 0,0 1 0 0 0,0-1 0 0 0,0 0 0 0 0,0 0-1 0 0,0 0 1 0 0,0 0 0 0 0,-1 0 0 0 0,1-1-8 0 0,10-10 56 0 0,-9 10-29 0 0,-1 0 0 0 0,1 0-1 0 0,-1 1 1 0 0,0-1 0 0 0,0-1 0 0 0,0 1-1 0 0,0 0 1 0 0,-1 0 0 0 0,1-1-1 0 0,-1 1 1 0 0,1-3-27 0 0,5-13 209 0 0,-7 18-190 0 0,1 0 0 0 0,-1-1 1 0 0,0 1-1 0 0,0-1 0 0 0,0 1 0 0 0,0 0 0 0 0,0-1 1 0 0,0 1-1 0 0,0-1 0 0 0,-1 1 0 0 0,1 0 0 0 0,0-1 1 0 0,-1 1-1 0 0,1 0 0 0 0,-1-1 0 0 0,1 1 0 0 0,-1 0 0 0 0,0 0 1 0 0,0-1-1 0 0,1 1 0 0 0,-1 0 0 0 0,0 0 0 0 0,0 0 1 0 0,0 0-1 0 0,0 0 0 0 0,0 0 0 0 0,-1 0-19 0 0,-2-2 21 0 0,1 0 1 0 0,-1 0-1 0 0,0 0 0 0 0,0 1 0 0 0,0-1 0 0 0,-1 1 1 0 0,-3-2-22 0 0,-1 2 0 0 0,0-1 0 0 0,-1 1 0 0 0,1 0 1 0 0,-1 1-1 0 0,1 0 0 0 0,-1 0 1 0 0,0 1-1 0 0,1 1 0 0 0,-1-1 0 0 0,-5 2 0 0 0,0 1-40 0 0,12-3 55 0 0,-1 0-1 0 0,0 1 1 0 0,0 0-1 0 0,1-1 1 0 0,-1 2-1 0 0,-1 0-14 0 0,3-2-85 0 0,0 3-179 0 0,-3 1-124 0 0,3-2-2699 0 0,2 3-174 0 0,0-5 1052 0 0</inkml:trace>
  <inkml:trace contextRef="#ctx0" brushRef="#br0" timeOffset="-47148.007">8930 7849 12440 0 0,'0'0'565'0'0,"0"0"-5"0"0,0 0-197 0 0,0 8 1658 0 0,-11 14 807 0 0,4-9-2696 0 0,6-11-81 0 0,0-1 0 0 0,1 1-1 0 0,-1-1 1 0 0,0 1 0 0 0,0 0-1 0 0,1-1 1 0 0,-1 1-1 0 0,0 0 1 0 0,1 0 0 0 0,0-1-1 0 0,-1 1 1 0 0,1 0 0 0 0,0 0-1 0 0,0 0 1 0 0,0-1-1 0 0,0 1-50 0 0,-1 8 253 0 0,0-6-234 0 0,2 4-19 0 0,17 8 0 0 0,-15-14 11 0 0,1-1-1 0 0,0 0 0 0 0,0 0 0 0 0,0-1 0 0 0,0 1 0 0 0,0-1 0 0 0,0 0 1 0 0,0 0-1 0 0,0 0 0 0 0,0-1 0 0 0,0 1 0 0 0,0-1 0 0 0,0 0 0 0 0,0 0 1 0 0,0 0-1 0 0,-1-1 0 0 0,1 1 0 0 0,0-1 0 0 0,-1 0 0 0 0,1 0 0 0 0,-1 0 1 0 0,0 0-1 0 0,0-1-10 0 0,1 0 10 0 0,-1 1 1 0 0,0 0 0 0 0,-1 0 0 0 0,1-1 0 0 0,0 1 0 0 0,-1-1 0 0 0,1 1 0 0 0,-1-1 0 0 0,0 0 0 0 0,0 0 0 0 0,0 0 0 0 0,0-1 0 0 0,-1 1 0 0 0,1 0 0 0 0,-1-1 0 0 0,0 1 0 0 0,0-1 0 0 0,1-3-11 0 0,-2 5 18 0 0,1-1-1 0 0,-1 1 1 0 0,0-1 0 0 0,0 1-1 0 0,0-1 1 0 0,0 0-1 0 0,0 1 1 0 0,-1-1 0 0 0,1 1-1 0 0,-1-1 1 0 0,1 1 0 0 0,-1-1-1 0 0,0 1 1 0 0,0 0-1 0 0,0-1 1 0 0,-1 1 0 0 0,1 0-1 0 0,0 0 1 0 0,-1-1 0 0 0,1 1-1 0 0,-1 1 1 0 0,0-1-1 0 0,0 0 1 0 0,0 0 0 0 0,0 1-1 0 0,0-1 1 0 0,0 1 0 0 0,0-1-1 0 0,-1 1 1 0 0,1 0-1 0 0,-1-1-17 0 0,-2 0-31 0 0,-1 0 0 0 0,1 1-1 0 0,-1-1 1 0 0,1 1-1 0 0,-1 0 1 0 0,1 0 0 0 0,-1 1-1 0 0,0 0 1 0 0,1 0-1 0 0,-1 0 1 0 0,0 0 0 0 0,1 1-1 0 0,-1 0 1 0 0,0 1 31 0 0,-33 9-6084 0 0,-14 8 6084 0 0,34-11-2037 0 0</inkml:trace>
  <inkml:trace contextRef="#ctx0" brushRef="#br0" timeOffset="-45648.689">7076 8373 6448 0 0,'0'0'297'0'0,"0"0"-9"0"0,0 0-92 0 0,0 0 311 0 0,0 0 151 0 0,0 0 29 0 0,0 0-16 0 0,0 0-99 0 0,0 0-42 0 0,0 0-8 0 0,0 0 3 0 0,0 0 23 0 0,0 0 11 0 0,0 0 1 0 0,0 0-36 0 0,0 0-152 0 0,0 0-70 0 0,0 0-12 0 0,0 0-18 0 0,0 0-67 0 0,0 0-28 0 0,0 0-7 0 0,0 0-6 0 0,0 0-18 0 0,0 0-8 0 0,8-3 140 0 0,12-1 83 0 0,1 1 0 0 0,0 1 0 0 0,0 1 1 0 0,0 1-1 0 0,14 1-361 0 0,9 0 227 0 0,122 4 624 0 0,-106-3-599 0 0,0-3 0 0 0,8-3-252 0 0,58-1-44 0 0,233 0 705 0 0,-160-1-525 0 0,-65-1-14 0 0,-52 1-77 0 0,-6-1 11 0 0,-31 3-5 0 0,18 1-51 0 0,58-1 10 0 0,104 2 926 0 0,-84-6-400 0 0,-38-1-232 0 0,-96 9-224 0 0,1-2 760 0 0,-5 2-1800 0 0,1-1-4704 0 0,-4 1-751 0 0</inkml:trace>
  <inkml:trace contextRef="#ctx0" brushRef="#br0" timeOffset="-43156.853">7211 8736 4608 0 0,'-6'-2'475'0'0,"5"1"-209"0"0,0 1 1 0 0,0-1 0 0 0,0 1-1 0 0,0-1 1 0 0,0 0 0 0 0,0 1-1 0 0,0-1 1 0 0,0 0 0 0 0,1 0 0 0 0,-1 1-1 0 0,0-1 1 0 0,0 0 0 0 0,1 0-1 0 0,-1 0 1 0 0,1 0 0 0 0,-1 0-1 0 0,0-1-266 0 0,1 1 762 0 0,-1 0 998 0 0,1 1-625 0 0,0 0-278 0 0,0 0-51 0 0,0 0-65 0 0,0 0-246 0 0,0 0-110 0 0,0 0-23 0 0,-3 9 285 0 0,3-4-512 0 0,0 0 0 0 0,0 0 0 0 0,1 0 0 0 0,0 0 0 0 0,0 0 0 0 0,0 0 0 0 0,0 0 0 0 0,1 0 0 0 0,-1-1-135 0 0,3 10 274 0 0,0-2-128 0 0,1 0-1 0 0,0 0 0 0 0,0 0 0 0 0,1-1 0 0 0,1 0 0 0 0,0 0 0 0 0,1 0-145 0 0,-5-7 20 0 0,0 0-1 0 0,1 0 0 0 0,-1-1 0 0 0,1 0 0 0 0,0 0 1 0 0,0 0-1 0 0,0 0 0 0 0,0 0 0 0 0,0-1 0 0 0,0 0 1 0 0,1 1-1 0 0,-1-2 0 0 0,1 1 0 0 0,0 0 1 0 0,-1-1-1 0 0,3 0-19 0 0,-3 0 60 0 0,-1-1 1 0 0,1 0 0 0 0,-1 0 0 0 0,1 0-1 0 0,-1 0 1 0 0,1-1 0 0 0,-1 1 0 0 0,1-1-1 0 0,-1 0 1 0 0,0 0 0 0 0,0 0-1 0 0,1-1 1 0 0,-1 1 0 0 0,0-1 0 0 0,0 1-1 0 0,0-1 1 0 0,0 0 0 0 0,0 0-1 0 0,-1-1 1 0 0,1 1 0 0 0,-1 0 0 0 0,1-1-1 0 0,0-1-60 0 0,4-5 52 0 0,-1-1 0 0 0,0 0 0 0 0,0 0-1 0 0,-1 0 1 0 0,0-1 0 0 0,-1 1 0 0 0,0-1 0 0 0,-1 0-1 0 0,0 0 1 0 0,-1-1 0 0 0,0 1 0 0 0,0-11-52 0 0,12-72 85 0 0,-5 17-32 0 0,-7 71-50 0 0,-1 5-4 0 0,0 0 0 0 0,-1 0 0 0 0,1 0 0 0 0,-1 0 0 0 0,0 0 0 0 0,1 0 0 0 0,-1 0 1 0 0,0 0-1 0 0,0 0 0 0 0,1-1 0 0 0,-1 1 0 0 0,0 0 0 0 0,0 0 0 0 0,0 0 0 0 0,0 0 0 0 0,-1 0 1 0 0,1 1-14 0 0,0-1-1 0 0,0 1 0 0 0,0 0 1 0 0,0 0-1 0 0,0 0 1 0 0,0 0-1 0 0,0 0 0 0 0,0 0 1 0 0,0 0-1 0 0,0-1 0 0 0,0 1 1 0 0,0 0-1 0 0,0 0 1 0 0,0 0-1 0 0,0 0 0 0 0,0 0 1 0 0,0 0-1 0 0,0-1 0 0 0,0 1 1 0 0,0 0-1 0 0,1 0 1 0 0,-1 0-1 0 0,0 0 0 0 0,0 0 1 0 0,0 0-1 0 0,0 0 0 0 0,0 0 1 0 0,0-1-1 0 0,0 1 1 0 0,0 0-1 0 0,0 0 0 0 0,1 0 1 0 0,-1 0-1 0 0,0 0 0 0 0,0 0 1 0 0,0 0-1 0 0,0 0 1 0 0,0 0-1 0 0,0 0 0 0 0,0 0 1 0 0,1 0-1 0 0,-1 0 0 0 0,0 0 1 0 0,0 0-1 0 0,0 0 15 0 0,6 4-401 0 0,6 9-528 0 0,17 32-7360 0 0,-20-32 5531 0 0</inkml:trace>
  <inkml:trace contextRef="#ctx0" brushRef="#br0" timeOffset="-42591.087">7660 8686 11056 0 0,'0'0'852'0'0,"-4"8"-386"0"0,-7 19 2339 0 0,9-22-2281 0 0,-1 1-1 0 0,1 0 1 0 0,-1 0 0 0 0,2 0 0 0 0,-2 3-524 0 0,-4 14 1037 0 0,5-20-866 0 0,1 1 1 0 0,-1-1-1 0 0,1 0 1 0 0,0 0-1 0 0,1 1 0 0 0,-1 2-171 0 0,-2 14 455 0 0,-1 0-1 0 0,0 0 1 0 0,-2 0-456 0 0,-8 43 222 0 0,-1 57 131 0 0,18-99-220 0 0,-1-17-160 0 0,-1-3-176 0 0,-1-9-328 0 0,3-10-462 0 0,-1-1 0 0 0,-1 1 0 0 0,0-7 994 0 0,-1 5-1235 0 0,1 0-1 0 0,3-13 1236 0 0,0 13-500 0 0,-1-2-631 0 0,6-18 1131 0 0,-7 34-1 0 0,0 1 0 0 0,0-1-1 0 0,0 1 1 0 0,1 0 0 0 0,-1-1 0 0 0,1 1 0 0 0,1 1 0 0 0,-1-1 0 0 0,2-1 1 0 0,-4 4 101 0 0,1 0 0 0 0,0 0 0 0 0,-1 1 0 0 0,1-1 0 0 0,0 1 0 0 0,0-1 1 0 0,0 1-1 0 0,0 0 0 0 0,0 0 0 0 0,0 0 0 0 0,0 0 0 0 0,1 0 0 0 0,-1 0 0 0 0,0 0 0 0 0,0 1 0 0 0,1-1 0 0 0,-1 1 1 0 0,1 0-1 0 0,-1 0 0 0 0,0 0 0 0 0,1 0 0 0 0,-1 0 0 0 0,0 0 0 0 0,1 0 0 0 0,-1 1 0 0 0,0 0 0 0 0,1-1 0 0 0,-1 1 1 0 0,0 0-1 0 0,0 0 0 0 0,1 0 0 0 0,-1 0 0 0 0,0 0 0 0 0,0 1 0 0 0,0-1 0 0 0,-1 1 0 0 0,1-1 0 0 0,0 1 0 0 0,0 0-101 0 0,0 0 137 0 0,0 0 1 0 0,0 1-1 0 0,0-1 0 0 0,-1 1 0 0 0,1-1 0 0 0,-1 1 0 0 0,1 0 0 0 0,-1 0 0 0 0,0 0 0 0 0,0 0-137 0 0,0-2 42 0 0,-1 1 1 0 0,1-1-1 0 0,-1 1 0 0 0,0-1 1 0 0,1 1-1 0 0,-1-1 1 0 0,0 1-1 0 0,0 0 0 0 0,0-1 1 0 0,0 1-1 0 0,0-1 1 0 0,0 1-1 0 0,-1-1 0 0 0,1 1 1 0 0,-1-1-1 0 0,1 1 1 0 0,-1-1-1 0 0,1 1 0 0 0,-2 0-42 0 0,-5 9 219 0 0,6-9-167 0 0,-1 1 0 0 0,0 0 0 0 0,0 0 1 0 0,-1-1-1 0 0,1 1 0 0 0,0-1 0 0 0,-1 0 0 0 0,0 0 0 0 0,0 1-52 0 0,-11 6 240 0 0,0-1 0 0 0,-1-1 0 0 0,-10 4-240 0 0,20-9 5 0 0,-1 0 1 0 0,0 0-1 0 0,0-1 0 0 0,0 0 0 0 0,0 0 0 0 0,0 0 1 0 0,0 0-1 0 0,0-1 0 0 0,0 0 0 0 0,0-1 1 0 0,-2 0-6 0 0,8 1-66 0 0,-1 0 1 0 0,0 0-1 0 0,1 0 1 0 0,-1 0 0 0 0,0-1-1 0 0,0 1 1 0 0,1 0-1 0 0,-1-1 1 0 0,0 1-1 0 0,1 0 1 0 0,-1-1-1 0 0,1 1 1 0 0,-1-1 0 0 0,1 1-1 0 0,-1-1 1 0 0,1 1-1 0 0,-1-1 1 0 0,1 1-1 0 0,-1-1 1 0 0,1 0 0 0 0,-1 1-1 0 0,1-1 1 0 0,0 1-1 0 0,0-1 1 0 0,-1 0-1 0 0,1 0 1 0 0,0 1 0 0 0,0-1 65 0 0,-1-1-421 0 0,1 0 1 0 0,0 0 0 0 0,0 0 0 0 0,0 0 0 0 0,0 0 0 0 0,1 0 0 0 0,-1 0 0 0 0,0 1 0 0 0,1-1 0 0 0,0-1 420 0 0,1-5-2168 0 0</inkml:trace>
  <inkml:trace contextRef="#ctx0" brushRef="#br0" timeOffset="-40694.243">7828 8939 4608 0 0,'0'0'353'0'0,"2"1"-49"0"0,-1 0-60 0 0,8 5 911 0 0,-9-6-1093 0 0,0 0 0 0 0,0 0 0 0 0,0 0 1 0 0,1 0-1 0 0,-1 0 0 0 0,0 1 0 0 0,0-1 0 0 0,0 0 0 0 0,0 0 1 0 0,0 0-1 0 0,1 1 0 0 0,-1-1 0 0 0,0 0 0 0 0,0 0 0 0 0,0 0 1 0 0,0 1-1 0 0,0-1 0 0 0,0 0 0 0 0,0 0 0 0 0,0 1 0 0 0,0-1 1 0 0,0 0-1 0 0,0 0 0 0 0,0 1 0 0 0,0-1 0 0 0,0 0 0 0 0,0 0 1 0 0,0 1-1 0 0,0-1 0 0 0,0 0 0 0 0,0 0 0 0 0,0 0 0 0 0,0 1 1 0 0,-1-1-1 0 0,1 0-62 0 0,0 1 1270 0 0,4 7 456 0 0,-3-7-1627 0 0,-1-1 1 0 0,1 1 0 0 0,-1 0 0 0 0,1 0 0 0 0,-1 0 0 0 0,1 0-1 0 0,-1 0 1 0 0,0 0 0 0 0,1 0 0 0 0,-1 0 0 0 0,0 0 0 0 0,0 0-1 0 0,0 0 1 0 0,0-1 0 0 0,0 1 0 0 0,0 0 0 0 0,0 0-1 0 0,0 0 1 0 0,0 0 0 0 0,0 0 0 0 0,0 0 0 0 0,-1 0 0 0 0,1 1-100 0 0,-1-1 93 0 0,1 1 1 0 0,0-1 0 0 0,0 0 0 0 0,1 0-1 0 0,-1 1 1 0 0,0-1 0 0 0,0 0 0 0 0,1 0-1 0 0,-1 1 1 0 0,0-1 0 0 0,1 0 0 0 0,-1 0-1 0 0,1 0 1 0 0,0 0 0 0 0,-1 0 0 0 0,1 1-94 0 0,5 10 702 0 0,-5-9-598 0 0,0-1 0 0 0,0 0-1 0 0,0 0 1 0 0,0 1 0 0 0,0-1-1 0 0,1 0 1 0 0,-1 0 0 0 0,1-1-1 0 0,1 3-103 0 0,-1-2 80 0 0,-1-1-1 0 0,1 2 1 0 0,0-1-1 0 0,-1 0 1 0 0,0 0-1 0 0,1 0 1 0 0,-1 1-1 0 0,0-1-79 0 0,-1 0 56 0 0,1 0-1 0 0,0 0 1 0 0,-1 0-1 0 0,1 0 0 0 0,0 0 1 0 0,0-1-1 0 0,0 1 0 0 0,0 0 1 0 0,1-1-1 0 0,-1 1 1 0 0,0 0-1 0 0,1-1 0 0 0,-1 0 1 0 0,1 1-1 0 0,0 0-55 0 0,17 23 808 0 0,-11-16 85 0 0,-8-9-875 0 0,0 0 0 0 0,1 1 1 0 0,-1-1-1 0 0,0 0 0 0 0,0 1 0 0 0,1-1 1 0 0,-1 0-1 0 0,0 1 0 0 0,1-1 0 0 0,-1 0 0 0 0,0 0 1 0 0,1 1-1 0 0,-1-1 0 0 0,0 0 0 0 0,1 0 1 0 0,-1 0-1 0 0,0 0 0 0 0,1 1 0 0 0,-1-1 1 0 0,1 0-1 0 0,-1 0 0 0 0,0 0 0 0 0,1 0 1 0 0,-1 0-1 0 0,1 0 0 0 0,-1 0 0 0 0,1 0-18 0 0,0 0 139 0 0,13-12 474 0 0,-10 8-505 0 0,-2 3-72 0 0,0-1 0 0 0,0 0 1 0 0,0 1-1 0 0,-1-1 0 0 0,1 0 0 0 0,0 0 1 0 0,-1 0-1 0 0,0 0 0 0 0,1 0 1 0 0,-1-1-1 0 0,0 1 0 0 0,0 0 0 0 0,0-1 1 0 0,0 1-1 0 0,0 0 0 0 0,-1-1-36 0 0,6-23 195 0 0,-4 20-175 0 0,-1-1 0 0 0,0 1 1 0 0,0 0-1 0 0,0-1 0 0 0,-1-1-20 0 0,2-28 71 0 0,-1 24-48 0 0,-1 1-1 0 0,0-1 1 0 0,0 0 0 0 0,-1 1-1 0 0,-3-11-22 0 0,3 14 1 0 0,0 1-1 0 0,1-1 0 0 0,-1 1 0 0 0,1-1 0 0 0,1 1 0 0 0,-2-31-11 0 0,-1 22-25 0 0,1 1 1 0 0,0 0-1 0 0,2 0 1 0 0,0-1-1 0 0,0 1 1 0 0,2 0-1 0 0,0 0 1 0 0,1-3 35 0 0,-2-1-70 0 0,-2 17 61 0 0,0-1 1 0 0,0 0 0 0 0,1 0-1 0 0,-1 0 1 0 0,1 0-1 0 0,0 0 1 0 0,0 1-1 0 0,0-1 9 0 0,0-4-8 0 0,-1 5 2 0 0,0 1 1 0 0,1-1 0 0 0,-1 0-1 0 0,0 1 1 0 0,1-1 0 0 0,-1 1 0 0 0,1 0-1 0 0,0-1 1 0 0,-1 1 0 0 0,1-1-1 0 0,0 1 1 0 0,0 0 0 0 0,0 0 0 0 0,0-1-1 0 0,0 1 6 0 0,1 0-30 0 0,0 0-1 0 0,-1 0 1 0 0,1 1-1 0 0,0-1 1 0 0,0 0-1 0 0,0 1 0 0 0,0-1 1 0 0,0 1-1 0 0,0 0 1 0 0,1 0-1 0 0,-1 0 1 0 0,0 0 30 0 0,31 1-249 0 0,27 6 249 0 0,-32-4-9 0 0,19 0 72 0 0,0-3 0 0 0,1-1 0 0 0,-1-3 0 0 0,3-2-63 0 0,36-3-212 0 0,7-1 297 0 0,-42 4-42 0 0,48 0-43 0 0,-95 5 1 0 0,14 3 52 0 0,-14-2-137 0 0,1 1 1 0 0,-1 0 0 0 0,0 0 0 0 0,0 0-1 0 0,0 0 1 0 0,0 1 0 0 0,0 0-1 0 0,0 0 1 0 0,0 0 0 0 0,-1 0 0 0 0,1 0-1 0 0,0 1 1 0 0,-1 0 0 0 0,0 0-1 0 0,2 1 84 0 0,-5-4-85 0 0,0 1-1 0 0,1-1 0 0 0,-1 1 0 0 0,0-1 0 0 0,0 0 0 0 0,0 1 1 0 0,1-1-1 0 0,-1 1 0 0 0,0-1 0 0 0,0 1 0 0 0,0-1 0 0 0,0 0 1 0 0,0 1-1 0 0,0-1 0 0 0,0 1 0 0 0,0-1 0 0 0,0 1 1 0 0,0-1-1 0 0,0 1 0 0 0,0-1 0 0 0,0 1 0 0 0,0-1 0 0 0,0 0 1 0 0,0 1-1 0 0,0-1 0 0 0,-1 1 0 0 0,1-1 86 0 0,-2 10-5066 0 0,2-2-682 0 0</inkml:trace>
  <inkml:trace contextRef="#ctx0" brushRef="#br0" timeOffset="-40420.505">8446 8767 3680 0 0,'0'0'284'0'0,"-6"6"165"0"0,4-5-345 0 0,1-1 131 0 0,1 1 0 0 0,-1-1 0 0 0,1 0 0 0 0,-1 1 0 0 0,1-1 0 0 0,-1 1 0 0 0,1-1 0 0 0,-1 0 0 0 0,1 1 0 0 0,0-1 0 0 0,-1 1 0 0 0,1-1 0 0 0,0 1 0 0 0,-1 0 0 0 0,1-1 0 0 0,0 1 0 0 0,0-1 0 0 0,-1 1 0 0 0,1-1 0 0 0,0 1 0 0 0,0 0 0 0 0,0-1 0 0 0,0 1 0 0 0,0 0 0 0 0,0-1 0 0 0,0 1 0 0 0,0-1 0 0 0,0 1-235 0 0,0 0 199 0 0,0 0 1 0 0,0 0-1 0 0,-1-1 1 0 0,1 1-1 0 0,0 0 1 0 0,0-1-1 0 0,-1 1 0 0 0,1 0 1 0 0,0 0-1 0 0,-1-1 1 0 0,1 1-1 0 0,-1-1 1 0 0,1 1-1 0 0,-1 0 0 0 0,1-1-199 0 0,-1 1 70 0 0,0 0-1 0 0,1-1 0 0 0,-1 1 0 0 0,1 0 0 0 0,-1-1 0 0 0,1 1 0 0 0,0 0 0 0 0,-1-1 0 0 0,1 1 0 0 0,0 0 0 0 0,-1 0 0 0 0,1 0 1 0 0,0-1-1 0 0,0 1 0 0 0,0 0 0 0 0,0 0 0 0 0,0 0 0 0 0,0 0 0 0 0,0-1 0 0 0,0 2-69 0 0,0 1 267 0 0,0 0-1 0 0,0 0 1 0 0,0 0 0 0 0,0 0-1 0 0,-1 0 1 0 0,0 3-267 0 0,0-3 216 0 0,1-1-1 0 0,-1 1 1 0 0,1-1 0 0 0,0 1 0 0 0,0 0 0 0 0,0-1 0 0 0,0 1 0 0 0,1 2-216 0 0,-1-4 23 0 0,1 0 49 0 0,-1 1 0 0 0,1 0 0 0 0,-1-1 0 0 0,0 1 1 0 0,1 0-1 0 0,-1 0 0 0 0,0-1 0 0 0,0 1 1 0 0,0 0-1 0 0,0 0 0 0 0,0 0 0 0 0,-1-1 0 0 0,1 1 1 0 0,0 0-1 0 0,-1-1 0 0 0,1 1 0 0 0,-2 1-72 0 0,-2 20 498 0 0,4-19-457 0 0,-1 0 0 0 0,1-1 0 0 0,-1 1 0 0 0,0-1 0 0 0,0 1 0 0 0,0 1-41 0 0,-2 0 23 0 0,1-1 0 0 0,0 1 0 0 0,1 0 0 0 0,-1 0-1 0 0,1 0 1 0 0,0 0 0 0 0,0-1 0 0 0,0 2 0 0 0,1 2-23 0 0,0-6 5 0 0,0-1 1 0 0,-1 1 0 0 0,1-1-1 0 0,0 0 1 0 0,-1 1 0 0 0,1-1-1 0 0,-1 1 1 0 0,0-1-1 0 0,1 0 1 0 0,-1 1 0 0 0,0-1-1 0 0,0 0 1 0 0,0 1-6 0 0,0-2 4 0 0,1 1 1 0 0,-1 0-1 0 0,0 0 0 0 0,1 0 1 0 0,-1 0-1 0 0,1 0 0 0 0,-1 0 1 0 0,1 0-1 0 0,-1 0 0 0 0,1 0 1 0 0,0 0-1 0 0,0 0 0 0 0,-1 0 1 0 0,1 1-1 0 0,0-1 0 0 0,0 0 1 0 0,0 0-1 0 0,0 0 0 0 0,0 0 1 0 0,0 0-5 0 0,1 0 1 0 0,0 2 37 0 0,-8 4-101 0 0,6-6-401 0 0,1-1-138 0 0,0 0-26 0 0,1 0 482 0 0,-1 0-1 0 0,1 0 1 0 0,0 0 0 0 0,-1-1-1 0 0,1 1 1 0 0,-1 0-1 0 0,1 0 1 0 0,-1-1-1 0 0,1 1 1 0 0,0 0-1 0 0,-1-1 1 0 0,1 1-1 0 0,-1 0 1 0 0,1-1-1 0 0,-1 1 1 0 0,0-1-1 0 0,1 1 1 0 0,-1-1-1 0 0,1 1 1 0 0,-1-1-1 0 0,0 1 1 0 0,0-1-1 0 0,1 1 1 0 0,-1-1 146 0 0,6-16-2522 0 0,-5 13 1629 0 0,21-47-3384 0 0,-16 32 3397 0 0</inkml:trace>
  <inkml:trace contextRef="#ctx0" brushRef="#br0" timeOffset="-40140.566">8499 8761 13016 0 0,'0'0'596'0'0,"2"0"-14"0"0,-1 0-429 0 0,0 0 0 0 0,0 0 0 0 0,0 0 0 0 0,0 0 0 0 0,0 0-1 0 0,0 0 1 0 0,0 0 0 0 0,0 1 0 0 0,0-1 0 0 0,0 0 0 0 0,0 0 0 0 0,0 1 0 0 0,0-1-1 0 0,0 1 1 0 0,0-1 0 0 0,0 1 0 0 0,0-1 0 0 0,0 1 0 0 0,-1 0 0 0 0,1 0 0 0 0,0-1-1 0 0,0 1 1 0 0,-1 0 0 0 0,1 0 0 0 0,0 0 0 0 0,-1-1 0 0 0,1 1 0 0 0,-1 0 0 0 0,1 0-1 0 0,-1 0 1 0 0,1 1-153 0 0,-1 1 148 0 0,1 0-1 0 0,-1 1 1 0 0,0-1-1 0 0,0 0 0 0 0,0 1 1 0 0,0-1-1 0 0,0 1 1 0 0,-1 0-148 0 0,0 8 637 0 0,-2 67 303 0 0,3-70-935 0 0,0-2 14 0 0,0-1 0 0 0,0 0 0 0 0,1 0 0 0 0,0 0 1 0 0,0 0-1 0 0,0 0 0 0 0,1 3-19 0 0,7 37 152 0 0,-9-45-120 0 0,0-1-136 0 0,0 0-82 0 0,0 0-26 0 0,-8-11-2764 0 0,7 6 1456 0 0</inkml:trace>
  <inkml:trace contextRef="#ctx0" brushRef="#br0" timeOffset="-39943.837">8268 8787 3680 0 0,'-10'-2'112'0'0,"-16"0"557"0"0,24 2 1420 0 0,2 0 719 0 0,0 0 140 0 0,8 0 1936 0 0,6-2-3933 0 0,33-6 1306 0 0,1 2 0 0 0,35 0-2257 0 0,23 0 376 0 0,-54 1-243 0 0,-28 2-30 0 0,19 1-103 0 0,62-1-2692 0 0,-92 3 212 0 0,-3 0-4263 0 0</inkml:trace>
  <inkml:trace contextRef="#ctx0" brushRef="#br0" timeOffset="-37351.899">9988 7408 10512 0 0,'-8'-14'1136'0'0,"7"12"-1043"0"0,-1 1 1 0 0,0-1-1 0 0,1 1 1 0 0,-1 0-1 0 0,0 0 1 0 0,0 0-1 0 0,0 0 1 0 0,0 0-1 0 0,0 0 1 0 0,0 0 0 0 0,0 1-1 0 0,0-1 1 0 0,0 1-1 0 0,0 0 1 0 0,0-1-1 0 0,-2 1-93 0 0,0 1 181 0 0,0-1 0 0 0,1 1 0 0 0,-1 0 0 0 0,0 0 0 0 0,1 0 0 0 0,-1 1 0 0 0,1-1 0 0 0,-1 1 0 0 0,0 0-181 0 0,-9 6 112 0 0,1 0-1 0 0,0 0 1 0 0,0 1 0 0 0,1 1 0 0 0,0 0-1 0 0,1 0 1 0 0,0 1 0 0 0,1 0 0 0 0,0 1-1 0 0,1 0 1 0 0,0 1 0 0 0,1-1 0 0 0,0 1-1 0 0,-1 6-111 0 0,-5 16 46 0 0,1-1 0 0 0,1 2 0 0 0,2-1 0 0 0,2 2 0 0 0,0 6-46 0 0,4-20 43 0 0,-4 21 101 0 0,1 13-144 0 0,-11 102 317 0 0,16-149-290 0 0,-2 55 836 0 0,3 45-863 0 0,1-73 299 0 0,-2 0-1 0 0,-3 15-298 0 0,-1 42 383 0 0,4-53-239 0 0,-2 1 0 0 0,-1-1 0 0 0,-2 0 0 0 0,-7 18-144 0 0,6-33 105 0 0,-1 0 0 0 0,-1-1 0 0 0,-1 0 0 0 0,-6 7-105 0 0,8-17 118 0 0,0 0 1 0 0,-1-1 0 0 0,-1-1-1 0 0,-1 1 1 0 0,0-2 0 0 0,0 1-1 0 0,-7 4-118 0 0,4-6 94 0 0,-1-1-1 0 0,0-1 1 0 0,0 0-1 0 0,-1-1 1 0 0,-3 1-94 0 0,8-4 42 0 0,4-3-172 0 0,1 1 1 0 0,-1-1-1 0 0,0-1 1 0 0,1 1-1 0 0,-1-1 0 0 0,0 0 1 0 0,0 0-1 0 0,0-1 1 0 0,0 0-1 0 0,1-1 1 0 0,-1 1-1 0 0,0-1 1 0 0,-5-2 129 0 0,-1 0-2074 0 0</inkml:trace>
  <inkml:trace contextRef="#ctx0" brushRef="#br0" timeOffset="-31030.966">10536 7899 6448 0 0,'0'0'498'0'0,"0"0"-66"0"0,0 0 942 0 0,0 0 443 0 0,0 0 87 0 0,0 0-223 0 0,0 0-995 0 0,0 0-440 0 0,0 0-87 0 0,0 0 25 0 0,4-11 1106 0 0,11-1-871 0 0,1 1-1 0 0,0 1 1 0 0,6-3-419 0 0,13-8-74 0 0,-16 8 55 0 0,0-1 0 0 0,0-3 19 0 0,19-14 240 0 0,-35 30-222 0 0,-1-1-1 0 0,0 0 0 0 0,0 1 0 0 0,0-1 0 0 0,0 0 0 0 0,-1 0 0 0 0,1 0 0 0 0,-1-1 0 0 0,1 1 0 0 0,-1 0 0 0 0,1-1 0 0 0,-1 1 0 0 0,0 0 0 0 0,0-1 0 0 0,0 0-17 0 0,-1 2 44 0 0,-1 1 0 0 0,1-1 0 0 0,0 0 0 0 0,0 1 0 0 0,0-1 0 0 0,-1 0 0 0 0,1 1 0 0 0,0-1 0 0 0,-1 1 0 0 0,1-1 0 0 0,0 0 0 0 0,-1 1 0 0 0,1-1 0 0 0,-1 1 0 0 0,1-1 0 0 0,-1 1-1 0 0,1-1 1 0 0,-1 1 0 0 0,1-1 0 0 0,-1 1 0 0 0,0 0 0 0 0,1-1 0 0 0,-1 1 0 0 0,1 0 0 0 0,-1 0 0 0 0,0-1 0 0 0,1 1 0 0 0,-1 0 0 0 0,0 0 0 0 0,1 0 0 0 0,-1 0 0 0 0,0 0-44 0 0,-26-1 339 0 0,22 1-397 0 0,0 0 93 0 0,0 1-1 0 0,0 0 1 0 0,0 0-1 0 0,0 1 1 0 0,0-1-1 0 0,0 1 1 0 0,0 0-1 0 0,0 0 1 0 0,1 1-1 0 0,-1-1 1 0 0,1 1-1 0 0,-1 0 1 0 0,0 1-35 0 0,-5 4 111 0 0,1 0 1 0 0,-1 1-1 0 0,1 0 1 0 0,-6 10-112 0 0,9-12 20 0 0,0 1 0 0 0,1 0 1 0 0,0 1-1 0 0,1-1 0 0 0,0 1 0 0 0,0 0 0 0 0,1 0 1 0 0,-3 8-21 0 0,5-11 3 0 0,0 0 1 0 0,0-1 0 0 0,0 1-1 0 0,1 0 1 0 0,0 0 0 0 0,0 0 0 0 0,1 0-1 0 0,-1 0 1 0 0,1-1 0 0 0,0 1-1 0 0,1 0 1 0 0,-1-1 0 0 0,1 1 0 0 0,0-1-1 0 0,1 2-3 0 0,-1-4 18 0 0,0 1 0 0 0,1-1-1 0 0,-1 0 1 0 0,1 0-1 0 0,0 0 1 0 0,0 0 0 0 0,0 0-1 0 0,0-1 1 0 0,0 1-1 0 0,1-1 1 0 0,-1 0 0 0 0,1 0-1 0 0,-1 0 1 0 0,1 0-1 0 0,0-1 1 0 0,0 0 0 0 0,0 0-1 0 0,0 0 1 0 0,0 0-18 0 0,7 2 76 0 0,0-2 1 0 0,0 0-1 0 0,0 0 1 0 0,0-1-1 0 0,1 0 1 0 0,2-1-77 0 0,12-1 181 0 0,-14 2-147 0 0,1-1-1 0 0,-1 0 1 0 0,0-1-1 0 0,0-1 1 0 0,0 0-1 0 0,8-3-33 0 0,-4 0-402 0 0,25-12-810 0 0,-37 15 4 0 0,0 1-1 0 0,0-1 0 0 0,0 0 1 0 0,-1 0-1 0 0,2-1 1209 0 0,7-8-6326 0 0</inkml:trace>
  <inkml:trace contextRef="#ctx0" brushRef="#br0" timeOffset="-24877.893">12424 6792 12296 0 0,'8'5'922'0'0,"4"6"-394"0"0,0 2 0 0 0,-2-1-1 0 0,1 1 1 0 0,-1 1 0 0 0,-1 0-1 0 0,-1 0 1 0 0,0 1 0 0 0,-1 0-1 0 0,4 13-527 0 0,-1 0 715 0 0,-1 0 0 0 0,-1 1-1 0 0,-1 7-714 0 0,-6-26 46 0 0,0-1 1 0 0,0 1-1 0 0,-1 0 0 0 0,0-1 0 0 0,-1 1 0 0 0,0 0 0 0 0,-1-1 0 0 0,0 2-46 0 0,-6 20 210 0 0,-8 22-210 0 0,8-33 73 0 0,0-1-1 0 0,0 0 1 0 0,-2 0-1 0 0,-1-1 1 0 0,-4 6-73 0 0,-30 46-1335 0 0,43-68 673 0 0,2-2 539 0 0,0 0 0 0 0,0 0 0 0 0,0 1 0 0 0,0-1 0 0 0,0 0 0 0 0,0 0 0 0 0,0 0 0 0 0,0 0 0 0 0,-1 0 1 0 0,1 0-1 0 0,0 0 0 0 0,0 0 0 0 0,0 1 0 0 0,0-1 0 0 0,0 0 0 0 0,0 0 0 0 0,0 0 0 0 0,0 0 0 0 0,-1 0 0 0 0,1 0 0 0 0,0 0 0 0 0,0 0 0 0 0,0 0 1 0 0,0 0-1 0 0,0 0 0 0 0,-1 0 0 0 0,1 0 0 0 0,0 0 0 0 0,0 0 0 0 0,0 0 0 0 0,0 0 0 0 0,0 0 0 0 0,0 0 0 0 0,-1 0 0 0 0,1 0 0 0 0,0 0 0 0 0,0 0 1 0 0,0 0-1 0 0,0 0 0 0 0,0 0 0 0 0,0 0 0 0 0,0-1 0 0 0,-1 1 0 0 0,1 0 0 0 0,0 0 0 0 0,0 0 0 0 0,0 0 123 0 0,0 0 7 0 0,-1 0-2116 0 0</inkml:trace>
  <inkml:trace contextRef="#ctx0" brushRef="#br0" timeOffset="-24523.523">12683 6734 11520 0 0,'0'-3'179'0'0,"1"-1"-95"0"0,7-6 1039 0 0,-6 9-911 0 0,-1 0-1 0 0,1 0 0 0 0,0-1 1 0 0,-1 1-1 0 0,1 1 0 0 0,0-1 1 0 0,0 0-1 0 0,0 0 0 0 0,0 1 1 0 0,0-1-1 0 0,0 1 0 0 0,0 0 1 0 0,0-1-1 0 0,0 1 0 0 0,0 0 0 0 0,0 0 1 0 0,0 0-1 0 0,0 1 0 0 0,0-1 1 0 0,0 0-1 0 0,0 1 0 0 0,0 0 1 0 0,0-1-1 0 0,0 1 0 0 0,0 0 1 0 0,0 0-1 0 0,0 0 0 0 0,1 1-211 0 0,-1-1 50 0 0,0 1 0 0 0,0-1-1 0 0,0 1 1 0 0,-1 0-1 0 0,1 0 1 0 0,0 0 0 0 0,-1 0-1 0 0,0 0 1 0 0,1 0 0 0 0,-1 1-1 0 0,0-1 1 0 0,0 0-1 0 0,0 1 1 0 0,0-1 0 0 0,-1 0-1 0 0,1 1 1 0 0,0-1-1 0 0,-1 1 1 0 0,0-1 0 0 0,0 1-1 0 0,0-1 1 0 0,0 1-1 0 0,0-1 1 0 0,0 1-50 0 0,-1 5 58 0 0,0-1-1 0 0,0 1 1 0 0,-1-1-1 0 0,0 1 1 0 0,0-1-1 0 0,-3 6-57 0 0,-8 24 675 0 0,13-37-660 0 0,1 1-1 0 0,-1 0 1 0 0,1-1-1 0 0,0 1 1 0 0,0-1-1 0 0,-1 1 1 0 0,1-1-1 0 0,0 1 1 0 0,0-1-1 0 0,0 1 1 0 0,-1-1-1 0 0,1 0 1 0 0,0 0-1 0 0,0 1 1 0 0,0-1-1 0 0,0 0 1 0 0,0 0-1 0 0,0 0-14 0 0,5 1 58 0 0,1-1-1 0 0,-1 0 1 0 0,1-1-1 0 0,-1 1 1 0 0,0-1-1 0 0,1-1 1 0 0,-1 1 0 0 0,0-1-1 0 0,0 0 1 0 0,1-1-58 0 0,14-6 136 0 0,0-1 0 0 0,5-4-136 0 0,27-13-320 0 0,-43 22 289 0 0,42-18-6140 0 0,-21 6-554 0 0</inkml:trace>
  <inkml:trace contextRef="#ctx0" brushRef="#br0" timeOffset="-30330.751">11136 6939 13360 0 0,'0'0'1026'0'0,"-6"14"645"0"0,3 0-1537 0 0,1-1 0 0 0,1 1 0 0 0,0 0 0 0 0,1-1 1 0 0,0 1-1 0 0,1 0 0 0 0,1-1 0 0 0,0 1 0 0 0,1-1 0 0 0,0 1 0 0 0,1-1 1 0 0,1 0-1 0 0,0-1 0 0 0,0 1 0 0 0,2-1 0 0 0,-1 0 0 0 0,2 0 0 0 0,7 9-134 0 0,-11-17 50 0 0,-1 0-1 0 0,1 0 0 0 0,0 0 0 0 0,0-1 0 0 0,1 0 1 0 0,-1 0-1 0 0,1 0 0 0 0,0 0 0 0 0,0-1 0 0 0,-1 0 1 0 0,1 0-1 0 0,2 0-49 0 0,-5-1 31 0 0,1 0 0 0 0,-1-1 0 0 0,0 1 1 0 0,1-1-1 0 0,-1 0 0 0 0,1 0 0 0 0,-1 0 0 0 0,0 0 1 0 0,1 0-1 0 0,-1 0 0 0 0,0-1 0 0 0,1 1 0 0 0,-1-1 1 0 0,0 0-1 0 0,1 1 0 0 0,-1-1 0 0 0,0 0 0 0 0,0 0 1 0 0,0-1-1 0 0,0 1 0 0 0,0 0 0 0 0,0-1 0 0 0,0 1 1 0 0,-1-1-1 0 0,1 0 0 0 0,0 1 0 0 0,-1-1 0 0 0,1-1-31 0 0,1-1 52 0 0,0-1 0 0 0,0 1 0 0 0,-1-1 0 0 0,0 0 0 0 0,0 1-1 0 0,0-1 1 0 0,-1 0 0 0 0,1 0 0 0 0,-1-1 0 0 0,0 1 0 0 0,0-5-52 0 0,-1-6 92 0 0,0 0 0 0 0,-1-1-1 0 0,-1-2-91 0 0,-2-32 86 0 0,2 23-74 0 0,1 22 3 0 0,0 0 0 0 0,1 1-1 0 0,0-1 1 0 0,0 1 0 0 0,0-1-1 0 0,1 1 1 0 0,-1-1 0 0 0,3-4-15 0 0,-3 8-5 0 0,1 0 0 0 0,-1 0 0 0 0,1 1 0 0 0,0-1 0 0 0,0 0 0 0 0,0 1 0 0 0,0-1 0 0 0,0 1 0 0 0,0-1 1 0 0,0 1-1 0 0,0 0 0 0 0,0-1 0 0 0,1 1 0 0 0,-1 0 0 0 0,1 0 0 0 0,-1 0 0 0 0,1 0 0 0 0,-1 0 0 0 0,1 0 0 0 0,0 0 0 0 0,-1 1 1 0 0,1-1-1 0 0,0 1 0 0 0,0-1 0 0 0,0 1 5 0 0,2-1-59 0 0,1 1 1 0 0,-1 0-1 0 0,1 0 0 0 0,-1 0 1 0 0,1 1-1 0 0,-1-1 0 0 0,4 2 59 0 0,-5-1-70 0 0,2 0-229 0 0,0 1 0 0 0,0-1 1 0 0,-1 1-1 0 0,1 0 0 0 0,2 2 299 0 0,6 3-3334 0 0,-7-4 1137 0 0</inkml:trace>
  <inkml:trace contextRef="#ctx0" brushRef="#br0" timeOffset="-27104.005">11575 7009 4608 0 0,'10'-9'701'0'0,"-4"-2"1890"0"0,-5 9-2193 0 0,0 1 0 0 0,0-1-1 0 0,0 0 1 0 0,0 0 0 0 0,0 1-1 0 0,0-1 1 0 0,0 1 0 0 0,1-1-1 0 0,-1 1 1 0 0,1 0 0 0 0,-1-1 0 0 0,1 1-1 0 0,0 0-397 0 0,-1-1 577 0 0,2-4 2577 0 0,-3 11-1833 0 0,-16 50-828 0 0,-25 25-30 0 0,-15 45-178 0 0,19-36 293 0 0,26-64-1150 0 0,-5 15 930 0 0,12-11-8073 0 0,4-29 3039 0 0</inkml:trace>
  <inkml:trace contextRef="#ctx0" brushRef="#br0" timeOffset="-25313.516">11186 6643 9272 0 0,'-5'-1'187'0'0,"0"0"0"0"0,-1 1 0 0 0,1-1 1 0 0,0 1-1 0 0,0 0 0 0 0,0 0 0 0 0,0 1 1 0 0,0-1-1 0 0,0 1 0 0 0,0 0 0 0 0,0 1 1 0 0,0-1-1 0 0,0 1 0 0 0,1 0 0 0 0,-1 0 0 0 0,1 1 1 0 0,-1-1-1 0 0,1 1 0 0 0,0 0 0 0 0,0 0 1 0 0,-2 2-188 0 0,0 0 405 0 0,0 1 0 0 0,0 1 0 0 0,0-1 0 0 0,1 1 0 0 0,0 0 0 0 0,0 0 1 0 0,-3 5-406 0 0,-3 8 500 0 0,-1 1 85 0 0,2 0 1 0 0,0 1 0 0 0,-3 9-586 0 0,5-9 311 0 0,2-6-111 0 0,1 0 0 0 0,1 1-1 0 0,-1 3-199 0 0,-17 68 283 0 0,22-86-275 0 0,-8 54 273 0 0,2-1 1 0 0,2 24-282 0 0,3-51 43 0 0,0-13 21 0 0,1 1-1 0 0,2 11-63 0 0,0-17 22 0 0,-1 1-1 0 0,1-1 0 0 0,1-1 1 0 0,0 1-1 0 0,0 0 1 0 0,2 1-22 0 0,-3-6 2 0 0,1-1 0 0 0,0 1 0 0 0,0 0 0 0 0,0-1 1 0 0,0 1-1 0 0,1-1 0 0 0,-1 0 0 0 0,1 0 0 0 0,0-1 1 0 0,1 1-1 0 0,-1-1 0 0 0,1 1-2 0 0,7 3 13 0 0,0-1-1 0 0,0-1 0 0 0,0 1 1 0 0,0-2-1 0 0,5 1-12 0 0,66 15-90 0 0,-21-6-165 0 0,-41-8-1455 0 0,0-2-1 0 0,1 0 1 0 0,20 0 1710 0 0,-17-4-5644 0 0</inkml:trace>
  <inkml:trace contextRef="#ctx0" brushRef="#br0" timeOffset="-21961.491">11722 7170 8496 0 0,'-1'-2'93'0'0,"1"0"0"0"0,0 0 0 0 0,0 0 0 0 0,0 0 0 0 0,0 0 0 0 0,0 0 0 0 0,0 0 0 0 0,1 0 0 0 0,-1 0-1 0 0,1 0 1 0 0,-1 0 0 0 0,1 0 0 0 0,1-2-93 0 0,3-20 5376 0 0,-4 31-2265 0 0,5 26-2663 0 0,-7 12-160 0 0,0-22-229 0 0,0 0-1 0 0,2 0 1 0 0,1 0 0 0 0,4 20-59 0 0,-4-37 55 0 0,0 1-1 0 0,1 0 1 0 0,0-1-1 0 0,0 1 1 0 0,0-1-1 0 0,3 3-54 0 0,-4-5 81 0 0,-1-3 36 0 0,13-4 294 0 0,-10 0-327 0 0,1 1 0 0 0,-1-1 0 0 0,0 0 1 0 0,1-1-1 0 0,-1 1 0 0 0,-1-1 0 0 0,1 0 0 0 0,0 0 0 0 0,-1 0 1 0 0,0 0-1 0 0,0-1 0 0 0,0 1 0 0 0,-1-1 0 0 0,1 1 0 0 0,-1-1 0 0 0,0 0 1 0 0,-1 0-1 0 0,1-2-84 0 0,8-25 114 0 0,-2-1 1 0 0,-2 0 0 0 0,2-21-115 0 0,-3 14 62 0 0,-2 27-58 0 0,-1-1 0 0 0,-1 1 0 0 0,0-1-4 0 0,-1 13-52 0 0,-1 1 0 0 0,1-1 0 0 0,0 0 0 0 0,0 1 0 0 0,0-1-1 0 0,0 0 1 0 0,1 1 0 0 0,-1-1 0 0 0,0 0 0 0 0,0 1 0 0 0,0-1-1 0 0,0 0 1 0 0,1 1 0 0 0,-1-1 0 0 0,0 0 0 0 0,1 1 0 0 0,-1-1 0 0 0,0 1-1 0 0,1-1 1 0 0,0 0 52 0 0,-1 1-199 0 0,0 0 0 0 0,1 0 0 0 0,-1 0 0 0 0,1 1 0 0 0,-1-1-1 0 0,1 0 1 0 0,-1 0 0 0 0,0 0 0 0 0,1 0 0 0 0,-1 1 0 0 0,0-1 0 0 0,1 0 0 0 0,-1 0 0 0 0,1 1-1 0 0,-1-1 1 0 0,0 0 0 0 0,0 0 0 0 0,1 1 0 0 0,-1-1 0 0 0,0 0 0 0 0,1 1 0 0 0,-1-1-1 0 0,0 1 1 0 0,0-1 0 0 0,0 0 0 0 0,0 1 0 0 0,1-1 0 0 0,-1 1 199 0 0,5 7-2597 0 0</inkml:trace>
  <inkml:trace contextRef="#ctx0" brushRef="#br0" timeOffset="-21443.686">12043 7155 13072 0 0,'0'0'597'0'0,"0"0"-9"0"0,0 6-329 0 0,-53 194 4280 0 0,48-179-3748 0 0,-3 21-791 0 0,0 6 481 0 0,7-40 362 0 0,1-17-518 0 0,0-6-290 0 0,-1 11-86 0 0,1 0-1 0 0,0 0 1 0 0,0 0 0 0 0,0 0-1 0 0,0 0 1 0 0,1-3 51 0 0,4-13-337 0 0,1 1 1 0 0,5-11 336 0 0,-5 14-115 0 0,-5 13 85 0 0,0 0 1 0 0,0 0-1 0 0,0-1 1 0 0,1 1-1 0 0,-1 0 0 0 0,1 0 1 0 0,0 0-1 0 0,0 0 0 0 0,1-1 30 0 0,4-4-62 0 0,1 1-1 0 0,0 0 1 0 0,0 0-1 0 0,4-2 63 0 0,-9 6-29 0 0,1 1 0 0 0,0 0 0 0 0,0 0-1 0 0,0 1 1 0 0,0-1 0 0 0,0 1-1 0 0,0 0 1 0 0,0 0 0 0 0,0 0 0 0 0,0 1-1 0 0,0-1 1 0 0,3 1 29 0 0,-5 0 19 0 0,1 0-1 0 0,-1 0 1 0 0,0 0-1 0 0,0 0 1 0 0,0 0 0 0 0,0 1-1 0 0,0-1 1 0 0,0 1-1 0 0,0-1 1 0 0,0 1 0 0 0,-1 0-1 0 0,1 0 1 0 0,0 0-1 0 0,0 0 1 0 0,0 0 0 0 0,-1 0-1 0 0,1 0 1 0 0,-1 1-1 0 0,1-1 1 0 0,-1 1-1 0 0,1-1 1 0 0,-1 1 0 0 0,0-1-1 0 0,0 1 1 0 0,0 0-1 0 0,0-1 1 0 0,0 1 0 0 0,0 0-1 0 0,0 0 1 0 0,0 0-1 0 0,-1 0 1 0 0,1 0 0 0 0,-1 0-1 0 0,1 0 1 0 0,-1 2-19 0 0,0-2 46 0 0,-1 0-1 0 0,0 0 1 0 0,1 0 0 0 0,-1 0 0 0 0,0 0 0 0 0,0-1-1 0 0,0 1 1 0 0,0 0 0 0 0,0 0 0 0 0,-1-1 0 0 0,1 1 0 0 0,0 0-1 0 0,-1-1 1 0 0,1 0 0 0 0,-1 1 0 0 0,0-1 0 0 0,1 0 0 0 0,-1 0-1 0 0,0 0 1 0 0,-1 1-46 0 0,-3 1 65 0 0,0 0-1 0 0,0 0 0 0 0,0 0 1 0 0,0-1-1 0 0,0 0 0 0 0,-1 0-64 0 0,-14 1-267 0 0,1-1 0 0 0,-1 0 0 0 0,-18-2 267 0 0,24 0-1293 0 0,5-1-3520 0 0,1-2-1479 0 0</inkml:trace>
  <inkml:trace contextRef="#ctx0" brushRef="#br0" timeOffset="-20094.386">9940 8340 5064 0 0,'0'0'389'0'0,"0"0"-69"0"0,0 0 635 0 0,0 0 301 0 0,0 0 65 0 0,0 0-129 0 0,0 0-599 0 0,9-9 303 0 0,-5 6-654 0 0,0 1 1 0 0,0-1-1 0 0,0 1 0 0 0,0 1 0 0 0,0-1 0 0 0,1 0 0 0 0,-1 1 0 0 0,1 0 0 0 0,-1 0 1 0 0,2 0-243 0 0,-3 1 43 0 0,1 0 0 0 0,0 0 0 0 0,-1 0 0 0 0,1 0 0 0 0,-1 0 0 0 0,2 1-43 0 0,13 1 51 0 0,66 4 101 0 0,106-2 501 0 0,-76-6 856 0 0,12-6-1509 0 0,205-12 1174 0 0,-145 5-981 0 0,-38 3 104 0 0,24-1-89 0 0,95-4 96 0 0,-250 16-285 0 0,197-4 106 0 0,-146 2 97 0 0,32-6-222 0 0,32-2 432 0 0,3 2-568 0 0,77-1 688 0 0,-146 9-360 0 0,-14 0-126 0 0,19 3-66 0 0,-20-1 48 0 0,0-2 1 0 0,36-5-49 0 0,-66 4 34 0 0,70-2 335 0 0,68 6-369 0 0,-54 1 76 0 0,8-5-76 0 0,-98 1-3 0 0,226-8 198 0 0,-226 9-194 0 0,51 0 4 0 0,0-2 0 0 0,55-10-5 0 0,-65 5 71 0 0,0 4-1 0 0,38 1-70 0 0,-68 4-167 0 0,0 0-1 0 0,-1 2 1 0 0,19 5 167 0 0,-39-8-1299 0 0,-3-1-2214 0 0,-2 0 1692 0 0</inkml:trace>
  <inkml:trace contextRef="#ctx0" brushRef="#br0" timeOffset="-18417.258">10302 8523 17015 0 0,'-15'-3'1818'0'0,"12"3"-1815"0"0,-1 1-1 0 0,1-1 1 0 0,0 0 0 0 0,0 1 0 0 0,0 0-1 0 0,0 0 1 0 0,0 0 0 0 0,1 0 0 0 0,-1 0-1 0 0,0 0 1 0 0,0 1 0 0 0,-1 1-3 0 0,-4 3-1 0 0,0 0 0 0 0,1 0 0 0 0,-3 4 1 0 0,-4 4 12 0 0,5-4 150 0 0,0 0 0 0 0,1 0 0 0 0,0 1 0 0 0,1 0 0 0 0,0 1 0 0 0,0-1 0 0 0,2 1 0 0 0,-4 10-162 0 0,6-17 24 0 0,1 1-1 0 0,0 0 1 0 0,0 0-1 0 0,1 0 1 0 0,0 1-1 0 0,0-1 1 0 0,0 0-1 0 0,1 0 1 0 0,0 0-1 0 0,0 1 1 0 0,0-1-1 0 0,1 0 1 0 0,0 3-24 0 0,0-4 22 0 0,0-1 1 0 0,0 1-1 0 0,1-1 0 0 0,-1 1 1 0 0,1-1-1 0 0,0 0 1 0 0,0 0-1 0 0,0 0 1 0 0,0 0-1 0 0,1 0 1 0 0,0 0-1 0 0,0-1 0 0 0,0 1 1 0 0,0-1-1 0 0,0 0 1 0 0,1 0-1 0 0,0 0 1 0 0,2 2-23 0 0,4 1 140 0 0,-6-3-109 0 0,0 0 0 0 0,0-1 0 0 0,1 1-1 0 0,-1-1 1 0 0,5 2-31 0 0,-5-2-7 0 0,0 1 0 0 0,0-1 0 0 0,0 1-1 0 0,-1 0 1 0 0,1 0 0 0 0,-1 1-1 0 0,0-1 1 0 0,0 1 0 0 0,0 0 0 0 0,-1-1-1 0 0,2 4 8 0 0,4 8 0 0 0,6 18 0 0 0,-13-31-192 0 0,0 0-1 0 0,0 0 0 0 0,0 0 0 0 0,1 0 0 0 0,-1-1 0 0 0,0 1 1 0 0,1 0-1 0 0,0 0 0 0 0,-1-1 0 0 0,1 1 0 0 0,0-1 0 0 0,-1 0 1 0 0,1 1-1 0 0,0-1 0 0 0,2 1 193 0 0,1 1-3619 0 0,2 2-2661 0 0</inkml:trace>
  <inkml:trace contextRef="#ctx0" brushRef="#br0" timeOffset="-17791.429">10280 8512 9872 0 0,'-1'-3'227'0'0,"0"0"1"0"0,-1 0-1 0 0,0 0 1 0 0,1 0-1 0 0,-1 0 1 0 0,-1 0-1 0 0,1 1 1 0 0,-1-2-228 0 0,2 3 832 0 0,1 1 37 0 0,-13 3 3979 0 0,11-2-4713 0 0,0 0 1 0 0,1 1-1 0 0,-1-1 0 0 0,0 0 1 0 0,1 1-1 0 0,-1 0 1 0 0,1-1-1 0 0,0 1 0 0 0,-1 0 1 0 0,1 0-1 0 0,0 0 1 0 0,0 0-1 0 0,0 0-135 0 0,-12 33 335 0 0,6-16-126 0 0,1-2-39 0 0,1 1 0 0 0,1-1-1 0 0,1 1 1 0 0,0 0 0 0 0,0 11-170 0 0,2-18 97 0 0,1-3-39 0 0,1 1 0 0 0,0-1-1 0 0,0 0 1 0 0,0 0-1 0 0,1 0 1 0 0,0 0 0 0 0,1 0-1 0 0,0 0 1 0 0,0 0 0 0 0,4 6-58 0 0,9 24-5 0 0,-14-32 11 0 0,1 0 0 0 0,0 1 0 0 0,1-1-1 0 0,-1 0 1 0 0,1-1 0 0 0,0 1 0 0 0,1-1-1 0 0,-1 1 1 0 0,1-1 0 0 0,0-1 0 0 0,1 1-1 0 0,-1-1 1 0 0,1 0 0 0 0,0 0 0 0 0,0 0-1 0 0,0-1 1 0 0,0 0 0 0 0,1 0 0 0 0,0-1-6 0 0,1 1-207 0 0,-5-2-217 0 0,1 1 0 0 0,-1-1 0 0 0,0-1 0 0 0,1 1 0 0 0,-1 0 1 0 0,1-1-1 0 0,-1 1 0 0 0,0-1 0 0 0,1 0 0 0 0,-1 0 0 0 0,1-1 0 0 0,-1 1 0 0 0,1-1 1 0 0,0 0 423 0 0,5-2-1792 0 0</inkml:trace>
  <inkml:trace contextRef="#ctx0" brushRef="#br0" timeOffset="-17353.523">10540 8631 12896 0 0,'0'0'997'0'0,"-4"12"1386"0"0,4 0-1584 0 0,-2 0 0 0 0,1 0 0 0 0,-2-1 1 0 0,0 2-800 0 0,0-1 250 0 0,1 0 0 0 0,0 0 1 0 0,1 0-1 0 0,0 1-250 0 0,1-7 57 0 0,0 2 19 0 0,0 0-1 0 0,0 0 1 0 0,1 0 0 0 0,0 0 0 0 0,2 3-76 0 0,-3-9 15 0 0,0-1 0 0 0,1 1 0 0 0,-1-1 0 0 0,1 1 0 0 0,-1-1 0 0 0,1 0 0 0 0,0 1 0 0 0,0-1 0 0 0,-1 0 0 0 0,1 0 0 0 0,0 1 0 0 0,0-1 0 0 0,0 0 0 0 0,0 0 0 0 0,1 0 0 0 0,-1 0 0 0 0,0 0 0 0 0,0 0 0 0 0,1-1 0 0 0,-1 1 0 0 0,0 0 0 0 0,1-1 0 0 0,-1 1 0 0 0,0-1 0 0 0,1 1 0 0 0,-1-1 0 0 0,1 0 0 0 0,-1 1 0 0 0,1-1 0 0 0,-1 0 0 0 0,1 0-15 0 0,-1 0 6 0 0,1-1 0 0 0,-1 1 0 0 0,0 0 1 0 0,0-1-1 0 0,0 1 0 0 0,0-1 0 0 0,0 1 0 0 0,0-1 0 0 0,0 1 0 0 0,0-1 0 0 0,0 0 0 0 0,0 0-6 0 0,5-3-1 0 0,2-1-108 0 0,0 0 1 0 0,0-1-1 0 0,-1 1 0 0 0,0-1 0 0 0,0-1 0 0 0,0 0 109 0 0,25-21-483 0 0,-31 27 457 0 0,13-3-44 0 0,-12 4 78 0 0,-1 0-1 0 0,0 0 0 0 0,0 0 0 0 0,0 0 0 0 0,0 0 1 0 0,0 0-1 0 0,1 0 0 0 0,-1 0 0 0 0,0 0 1 0 0,0 1-1 0 0,0-1 0 0 0,0 1 0 0 0,0-1 0 0 0,0 1 1 0 0,0-1-1 0 0,0 1 0 0 0,0-1 0 0 0,0 1 0 0 0,0 0 1 0 0,0-1-1 0 0,0 1 0 0 0,-1 0 0 0 0,1 0 1 0 0,0 0-1 0 0,-1 0 0 0 0,1 0 0 0 0,0 1-7 0 0,-1-2 16 0 0,3 5 210 0 0,0 1-1 0 0,0-1 1 0 0,-1 1-1 0 0,2 4-225 0 0,-2-4 136 0 0,0-1 0 0 0,0 1 0 0 0,0-1-1 0 0,1 0 1 0 0,0 1-136 0 0,8 11 36 0 0,-9-14-20 0 0,0 1 0 0 0,0-1-1 0 0,0 0 1 0 0,0 1 0 0 0,0-1 0 0 0,1 0 0 0 0,0 0 0 0 0,-1-1 0 0 0,1 1-1 0 0,0-1 1 0 0,0 1 0 0 0,1-1 0 0 0,-1 0 0 0 0,0 0 0 0 0,3 0-16 0 0,-5-1 31 0 0,1 0 0 0 0,1-1 1 0 0,-1 0-1 0 0,0 1 0 0 0,0-1 0 0 0,0 0 1 0 0,0 0-1 0 0,0 0 0 0 0,0 0 1 0 0,0-1-1 0 0,0 1 0 0 0,0 0 0 0 0,0-1 1 0 0,0 0-1 0 0,0 1 0 0 0,0-1 1 0 0,0 0-1 0 0,0 0 0 0 0,-1 0 1 0 0,1 0-1 0 0,0 0 0 0 0,-1 0 0 0 0,1-1 1 0 0,-1 1-1 0 0,1-1 0 0 0,-1 1 1 0 0,1-1-1 0 0,-1 1 0 0 0,0-1 0 0 0,0 0 1 0 0,0 0-1 0 0,0 1 0 0 0,0-2-31 0 0,3-4-4 0 0,0 0 1 0 0,-1-1-1 0 0,0 0 0 0 0,0 0 0 0 0,-1 0 0 0 0,0 0 0 0 0,0-6 4 0 0,0-5-826 0 0,-1 0 0 0 0,-1 0 0 0 0,-1-8 826 0 0,0-14-9354 0 0,1 35 4388 0 0</inkml:trace>
  <inkml:trace contextRef="#ctx0" brushRef="#br0" timeOffset="-17112.132">10977 8745 10512 0 0,'0'0'480'0'0,"0"0"-11"0"0,1 1-301 0 0,8 2 297 0 0,-1 0 0 0 0,1-1 0 0 0,-1 0 0 0 0,1-1 0 0 0,2 1-465 0 0,21 3 2311 0 0,17 5-444 0 0,-33-8-1658 0 0,-1 1 0 0 0,1 1-1 0 0,-1 0 1 0 0,0 1-1 0 0,12 5-208 0 0,-14-5-481 0 0,-3-6-4135 0 0,-6-2 2794 0 0</inkml:trace>
  <inkml:trace contextRef="#ctx0" brushRef="#br0" timeOffset="-16663.583">11367 8623 10136 0 0,'0'0'777'0'0,"6"14"818"0"0,-5-7-772 0 0,1 0 1 0 0,-1 0 0 0 0,0 1-1 0 0,-1-1 1 0 0,0 0 0 0 0,0 1-1 0 0,0-1-823 0 0,1 32 950 0 0,1-16-384 0 0,-2-18-501 0 0,0 0-1 0 0,0 1 1 0 0,1-1 0 0 0,0 0 0 0 0,0 0 0 0 0,1 0-1 0 0,-1 1 1 0 0,1-1 0 0 0,0-1 0 0 0,1 2-65 0 0,-2-3 25 0 0,0-1 0 0 0,1 0 0 0 0,-1 0 0 0 0,1 1 0 0 0,-1-1 0 0 0,1 0 0 0 0,0 0 0 0 0,0 0 0 0 0,0-1 0 0 0,0 1 0 0 0,0 0-25 0 0,-1-2-10 0 0,1 1-1 0 0,-1-1 1 0 0,1 1 0 0 0,-1-1 0 0 0,0 0-1 0 0,1 0 1 0 0,-1 0 0 0 0,1 0 0 0 0,-1 0-1 0 0,0 0 1 0 0,1 0 0 0 0,-1 0 0 0 0,1 0-1 0 0,-1-1 1 0 0,0 1 0 0 0,1-1 0 0 0,-1 1-1 0 0,0-1 1 0 0,1 1 0 0 0,-1-1 0 0 0,1 0 10 0 0,4-3-114 0 0,-1 1 0 0 0,0-1 0 0 0,0 0 0 0 0,0 0 0 0 0,-1 0 0 0 0,0-1-1 0 0,1 0 1 0 0,0-2 114 0 0,2-1-136 0 0,-1 1 0 0 0,1 0-1 0 0,3-2 137 0 0,0 0-81 0 0,-5 5 53 0 0,0 0 0 0 0,0 0 0 0 0,1 0 0 0 0,-1 1 0 0 0,6-3 28 0 0,-10 5 14 0 0,23-7 313 0 0,-23 8-260 0 0,1 0 0 0 0,-1 0 0 0 0,0 0 0 0 0,0 0 0 0 0,1 1 0 0 0,-1-1 0 0 0,0 0 0 0 0,0 1 0 0 0,0-1 0 0 0,1 1 0 0 0,-1-1 0 0 0,0 1 0 0 0,0-1 0 0 0,0 1 0 0 0,0 0 0 0 0,0-1 0 0 0,0 1 0 0 0,1 1-67 0 0,18 22 1062 0 0,-17-20-973 0 0,-1-1-1 0 0,1 1 1 0 0,-1-1-1 0 0,1 0 1 0 0,0 0-1 0 0,0 0 1 0 0,0 0-1 0 0,1 0 1 0 0,-1-1-1 0 0,1 0 1 0 0,-1 1-1 0 0,1-1 1 0 0,1 0-89 0 0,-3-1 27 0 0,-1-1-1 0 0,1 1 1 0 0,0-1 0 0 0,-1 0 0 0 0,1 1-1 0 0,0-1 1 0 0,0 0 0 0 0,-1 0 0 0 0,1 0-1 0 0,0 0 1 0 0,-1-1 0 0 0,1 1 0 0 0,0 0-1 0 0,0-1 1 0 0,-1 1 0 0 0,1-1 0 0 0,-1 1-1 0 0,1-1 1 0 0,0 0 0 0 0,-1 0 0 0 0,1 0-1 0 0,-1 0 1 0 0,0 0 0 0 0,1 0 0 0 0,-1 0-1 0 0,0 0 1 0 0,0 0 0 0 0,1-1 0 0 0,-1 1-1 0 0,0-1 1 0 0,0 1 0 0 0,-1 0 0 0 0,1-1-1 0 0,0 0 1 0 0,0 1-27 0 0,1-4 44 0 0,0-1-1 0 0,0 1 0 0 0,0 0 1 0 0,-1-1-1 0 0,0 1 0 0 0,0-1 1 0 0,0 0-1 0 0,-1 1 1 0 0,1-2-44 0 0,-4-125-2083 0 0,3 131 1652 0 0,0 1-129 0 0,0 0-537 0 0,0 0-235 0 0,0 0-48 0 0,0 0 78 0 0,-3 13-1137 0 0,3 24-2258 0 0,0-26 3321 0 0</inkml:trace>
  <inkml:trace contextRef="#ctx0" brushRef="#br0" timeOffset="-16315.156">11840 8755 11488 0 0,'0'0'528'0'0,"0"0"-16"0"0,2 1-326 0 0,-2 0-122 0 0,1-1 1 0 0,0 1-1 0 0,0 0 0 0 0,0-1 0 0 0,-1 1 1 0 0,1 0-1 0 0,0 0 0 0 0,-1-1 0 0 0,1 1 0 0 0,-1 0 1 0 0,1 0-1 0 0,-1 0 0 0 0,1 0 0 0 0,-1 0 0 0 0,0 0 1 0 0,1 0-1 0 0,-1 0 0 0 0,0 0 0 0 0,0 0 0 0 0,0 0-64 0 0,1 3 446 0 0,1 5 263 0 0,0-1 1 0 0,-1 1-1 0 0,0-1 1 0 0,-1 1 0 0 0,0-1-1 0 0,0 1 1 0 0,-1 6-710 0 0,0 8 691 0 0,0-22-673 0 0,1-1 1 0 0,0 1-1 0 0,0-1 0 0 0,0 1 0 0 0,0-1 1 0 0,0 0-1 0 0,0 1 0 0 0,0-1 0 0 0,0 1 1 0 0,1-1-1 0 0,-1 1 0 0 0,0-1 0 0 0,0 1 0 0 0,0-1 1 0 0,0 0-1 0 0,0 1 0 0 0,1-1 0 0 0,-1 1 1 0 0,0-1-1 0 0,0 0 0 0 0,1 1 0 0 0,-1-1 1 0 0,0 0-1 0 0,1 1 0 0 0,-1-1 0 0 0,0 0 1 0 0,1 1-1 0 0,-1-1 0 0 0,1 0 0 0 0,-1 0 1 0 0,0 0-1 0 0,1 1 0 0 0,-1-1 0 0 0,1 0 1 0 0,-1 0-1 0 0,1 0 0 0 0,-1 0 0 0 0,0 0 1 0 0,1 0-1 0 0,-1 0 0 0 0,1 0 0 0 0,-1 0 1 0 0,1 0-1 0 0,-1 0 0 0 0,1 0 0 0 0,-1 0 1 0 0,1 0-1 0 0,-1 0 0 0 0,0 0 0 0 0,1 0 1 0 0,-1-1-1 0 0,1 1 0 0 0,-1 0 0 0 0,0 0 1 0 0,1-1-1 0 0,-1 1 0 0 0,1 0 0 0 0,-1 0 1 0 0,0-1-19 0 0,4-1 101 0 0,-1 0-1 0 0,1 0 1 0 0,-1-1 0 0 0,0 1 0 0 0,2-3-101 0 0,-1 1 41 0 0,-1 0-1 0 0,0-1 1 0 0,-1 1 0 0 0,1 0-1 0 0,-1-1 1 0 0,0 0-1 0 0,0 1 1 0 0,0-1-1 0 0,-1 0 1 0 0,0 0-1 0 0,0 0 1 0 0,0 0-1 0 0,0 0 1 0 0,-1-5-41 0 0,1 7-100 0 0,-1-1 0 0 0,-1 0 0 0 0,1 1 0 0 0,0-1 0 0 0,-1 1 0 0 0,0-1 0 0 0,0 1 0 0 0,0 0 0 0 0,0-1 0 0 0,0 1 0 0 0,-1 0-1 0 0,1 0 1 0 0,-1 0 0 0 0,0 0 0 0 0,0 0 0 0 0,0 0 0 0 0,-1 0 0 0 0,1 0 0 0 0,0 1 0 0 0,-1 0 0 0 0,0-1 100 0 0,1 2-143 0 0,1 0-1 0 0,0 1 1 0 0,0-1 0 0 0,-1 1-1 0 0,1-1 1 0 0,0 1 0 0 0,0 0-1 0 0,-1-1 1 0 0,1 1-1 0 0,-1 0 1 0 0,1 0 0 0 0,0 0-1 0 0,-1 0 1 0 0,1 0 0 0 0,0 0-1 0 0,-2 1 144 0 0,-19 5-5002 0 0,14-3 2652 0 0</inkml:trace>
  <inkml:trace contextRef="#ctx0" brushRef="#br0" timeOffset="-14704.354">12131 8631 4176 0 0,'0'0'191'0'0,"0"0"87"0"0,0 0 266 0 0,0 0 116 0 0,0 0 20 0 0,0 0-21 0 0,0 0-117 0 0,0 0-50 0 0,0 0-10 0 0,0 0-21 0 0,0 0-78 0 0,0 0-37 0 0,0 0-8 0 0,0 0-29 0 0,0 0-112 0 0,0 0-49 0 0,0 0-10 0 0,0 0-6 0 0,0 0-18 0 0,0 0-8 0 0,0 0-2 0 0,0 0 2 0 0,0 0 12 0 0,0 0 2 0 0,0 0 0 0 0,0 0 4 0 0,0 0 17 0 0,0 0 10 0 0,0 0 1 0 0,0 0 12 0 0,0 0 52 0 0,0 0 28 0 0,0 0 4 0 0,0 0-12 0 0,0 0-51 0 0,0 0-22 0 0,0 0-3 0 0,0 0-2 0 0,0 0-6 0 0,0 0-6 0 0,0 0-2 0 0,0 0 2 0 0,0 0 12 0 0,0 0 2 0 0,0 0 0 0 0,0 0-42 0 0,0 0-114 0 0,0 0 178 0 0,0 0 116 0 0,0 0 29 0 0,0 0-15 0 0,0 0-94 0 0,0 0-39 0 0,0 0-10 0 0,0 0-2 0 0,0 0-6 0 0,0 0-1 0 0,0 0 0 0 0,0 0 6 0 0,2 1 20 0 0,3 2 26 0 0,0 0-1 0 0,0-1 0 0 0,0 0 0 0 0,1 0 0 0 0,4 2-211 0 0,-8-4 156 0 0,0 1-17 0 0,36 8 326 0 0,-36-8-449 0 0,1 0-1 0 0,-1 0 0 0 0,0 0 0 0 0,0-1 0 0 0,1 1 1 0 0,-1-1-1 0 0,0 1 0 0 0,1-1 0 0 0,-1 0 1 0 0,2 0-16 0 0,5 0 18 0 0,77 15 223 0 0,-82-15-231 0 0,9 4 51 0 0,-12-4-56 0 0,4 1 62 0 0,-2-2-72 0 0,8 4 18 0 0,-8-1 0 0 0,9 0 38 0 0,-9-2-8 0 0,1 4-22 0 0,-3-4 8 0 0,-1 0-89 0 0,0 0-102 0 0,0 0-266 0 0,0 0-110 0 0,0 0-786 0 0,0 0-3197 0 0,0 0-1373 0 0</inkml:trace>
  <inkml:trace contextRef="#ctx0" brushRef="#br0" timeOffset="-13952.236">12665 8323 10592 0 0,'0'0'818'0'0,"0"0"-388"0"0,0 14 2363 0 0,-6 115 1716 0 0,1-61-3080 0 0,-9 77 171 0 0,4-58-1412 0 0,-8 17 460 0 0,64-199-462 0 0,-19 44-954 0 0,5-1 768 0 0,-3 6-302 0 0,-21 33 52 0 0,0 1-1 0 0,1 0 0 0 0,5-3 251 0 0,-10 9-34 0 0,-4 5 86 0 0,0 1 36 0 0,0 0 86 0 0,1 3-122 0 0,0-1 0 0 0,-1 0 0 0 0,1 1 0 0 0,-1-1 0 0 0,0 1 0 0 0,0-1 0 0 0,0 0 0 0 0,0 1 0 0 0,0-1 0 0 0,-1 0 0 0 0,1 1 0 0 0,-1-1 0 0 0,1 0 0 0 0,-1 1 0 0 0,0-1 0 0 0,0 0-1 0 0,0 0 1 0 0,0 1-52 0 0,-4 7 50 0 0,-1 0-1 0 0,1-1 0 0 0,-4 3-49 0 0,-10 15 85 0 0,-17 24-17 0 0,-7 18-68 0 0,42-67 0 0 0,0 0 0 0 0,0 1 0 0 0,0-1 0 0 0,0 0 0 0 0,0 0 0 0 0,1 0 0 0 0,-1 1 0 0 0,1-1 0 0 0,0 0 0 0 0,0 1 0 0 0,0-1 0 0 0,0 0 0 0 0,0 0 0 0 0,0 1 0 0 0,1-1 0 0 0,-1 0 0 0 0,1 1 0 0 0,-1-1 0 0 0,1 0 0 0 0,0 0 0 0 0,0 0 0 0 0,0 1 0 0 0,3 4 0 0 0,-4-7-3 0 0,0 1 0 0 0,0 0 0 0 0,1 0 0 0 0,-1 0 0 0 0,0-1-1 0 0,1 1 1 0 0,-1 0 0 0 0,1 0 0 0 0,-1-1 0 0 0,1 1 0 0 0,-1 0 0 0 0,1-1-1 0 0,-1 1 1 0 0,1-1 0 0 0,0 1 0 0 0,-1 0 0 0 0,1-1 0 0 0,0 0 0 0 0,-1 1-1 0 0,1-1 1 0 0,0 1 0 0 0,0-1 0 0 0,-1 0 0 0 0,1 1 0 0 0,0-1-1 0 0,1 0 5 0 0,0 1 11 0 0,3 1 1 0 0,-1-1 1 0 0,1 0-1 0 0,-1 1 0 0 0,1-1 1 0 0,-1-1-1 0 0,1 1 0 0 0,0-1 0 0 0,-1 1 1 0 0,1-1-1 0 0,0-1 0 0 0,-1 1 1 0 0,1-1-1 0 0,2 0-13 0 0,-3 0-310 0 0,-1 0-1 0 0,1 0 1 0 0,-1-1-1 0 0,1 1 1 0 0,-1-1-1 0 0,1 0 1 0 0,1-1 310 0 0,-3 1-696 0 0,1 0 0 0 0,-1 0 1 0 0,1 0-1 0 0,-1 0 0 0 0,0-1 1 0 0,0 1-1 0 0,0-1 1 0 0,0 1-1 0 0,0-2 696 0 0,4-6-2357 0 0</inkml:trace>
  <inkml:trace contextRef="#ctx0" brushRef="#br0" timeOffset="-13600.241">12920 8562 14280 0 0,'0'0'654'0'0,"0"0"-11"0"0,4 15-388 0 0,4 30 235 0 0,-5-23 211 0 0,1-1-1 0 0,0 0 1 0 0,2 0-1 0 0,1-1 1 0 0,4 9-701 0 0,-8-24 88 0 0,0 1 1 0 0,0-1 0 0 0,1 0-1 0 0,0 0 1 0 0,0 0 0 0 0,0-1-1 0 0,1 1 1 0 0,-1-1 0 0 0,1 0-1 0 0,0 0 1 0 0,0-1 0 0 0,5 3-89 0 0,-8-6 38 0 0,-1 1 1 0 0,1-1 0 0 0,0 0-1 0 0,-1 1 1 0 0,1-1 0 0 0,0 0-1 0 0,0 0 1 0 0,-1 0 0 0 0,1 0-1 0 0,0 0 1 0 0,0-1 0 0 0,-1 1-1 0 0,1 0 1 0 0,0-1 0 0 0,-1 0-1 0 0,1 1 1 0 0,0-1 0 0 0,-1 0-1 0 0,1 0 1 0 0,-1 0 0 0 0,1 1-1 0 0,-1-2 1 0 0,0 1 0 0 0,1 0-1 0 0,-1 0 1 0 0,0 0-1 0 0,0-1 1 0 0,0 1 0 0 0,0 0-1 0 0,0-1-38 0 0,3-3 75 0 0,0-1 0 0 0,0 1 0 0 0,-1-1 0 0 0,0 0 0 0 0,0 0 0 0 0,-1 0 0 0 0,2-5-75 0 0,-2 2 22 0 0,0-1-1 0 0,-1-1 1 0 0,0 1 0 0 0,-1 0 0 0 0,0-1-22 0 0,1-20-3 0 0,0-33-108 0 0,-1 38-346 0 0,2-20 457 0 0,1 31-192 0 0,0 0 0 0 0,1 0 0 0 0,3-4 192 0 0,-7 17-105 0 0,1 1-1 0 0,-1 0 0 0 0,1 0 1 0 0,0 0-1 0 0,0 0 1 0 0,0 0-1 0 0,0 0 0 0 0,-1 0 1 0 0,1 0-1 0 0,0 0 0 0 0,1 0 1 0 0,-1 0-1 0 0,0 1 0 0 0,0-1 106 0 0,0 0-325 0 0,0 1 0 0 0,-1 0 0 0 0,1-1 0 0 0,0 1 0 0 0,0 0 0 0 0,-1 0 0 0 0,1-1 0 0 0,0 1 0 0 0,0 0 0 0 0,0 0 0 0 0,-1 0 0 0 0,1 0 0 0 0,0 0 0 0 0,0 0 0 0 0,-1 0 0 0 0,1 1 0 0 0,0-1 0 0 0,0 0 325 0 0,7 3-5414 0 0</inkml:trace>
  <inkml:trace contextRef="#ctx0" brushRef="#br0" timeOffset="-13171.902">13279 8667 12496 0 0,'0'0'572'0'0,"0"0"-11"0"0,11 4 508 0 0,9 7 1110 0 0,-15-9-1922 0 0,-1 0-1 0 0,0 0 1 0 0,0 0 0 0 0,0 1-1 0 0,0-1 1 0 0,0 1 0 0 0,0 0 0 0 0,-1 0-1 0 0,0 1 1 0 0,1-1 0 0 0,-1 1-1 0 0,0 0 1 0 0,1 2-257 0 0,-1-1 127 0 0,-2-3-95 0 0,0-1-1 0 0,-1 0 1 0 0,1 0-1 0 0,0 0 0 0 0,-1 1 1 0 0,1-1-1 0 0,-1 0 1 0 0,0 0-1 0 0,1 1 1 0 0,-1-1-1 0 0,0 0 0 0 0,0 1 1 0 0,1-1-1 0 0,-1 1 1 0 0,0-1-1 0 0,-1 0 0 0 0,1 1 1 0 0,0-1-1 0 0,0 0 1 0 0,0 1-1 0 0,-1-1 1 0 0,1 0-1 0 0,-1 1 0 0 0,0 0-31 0 0,-3 6 142 0 0,4-6-108 0 0,-1 0 0 0 0,0 0 0 0 0,0 0 0 0 0,0 0-1 0 0,-1 0 1 0 0,1 0 0 0 0,0-1 0 0 0,-1 1 0 0 0,1 0-1 0 0,-2 0-33 0 0,-31 35 392 0 0,3-9 240 0 0,-26 30-632 0 0,54-55 42 0 0,2-2-17 0 0,0 0 0 0 0,0 1-1 0 0,0-1 1 0 0,1 0-1 0 0,-1 1 1 0 0,0-1 0 0 0,0 1-1 0 0,1-1 1 0 0,-1 1-1 0 0,0 0-24 0 0,1-1 96 0 0,4 6 288 0 0,-3-6-345 0 0,0 1 1 0 0,1 0-1 0 0,0-1 0 0 0,-1 1 0 0 0,1-1 0 0 0,0 1 1 0 0,0-1-1 0 0,0 0 0 0 0,0 0 0 0 0,0 0 0 0 0,0 0 1 0 0,0 0-1 0 0,0 0 0 0 0,1 0-39 0 0,33 3 382 0 0,-8-1-310 0 0,-20-2-46 0 0,0 0 1 0 0,0-1-1 0 0,0 0 1 0 0,4 0-27 0 0,21-1-49 0 0,-32 1-265 0 0,-1 0-124 0 0,-6-12-2322 0 0,2 6 756 0 0,-4-2-76 0 0</inkml:trace>
  <inkml:trace contextRef="#ctx0" brushRef="#br0" timeOffset="-12976.207">13139 8830 7832 0 0,'0'0'602'0'0,"18"-2"5014"0"0,-11 0-5172 0 0,0 1 1 0 0,0-1-1 0 0,0 1 0 0 0,0 1 0 0 0,0 0 1 0 0,0 0-1 0 0,3 0-444 0 0,1 0 447 0 0,17 1-245 0 0,33-2 774 0 0,-20-4-6257 0 0,-25 2-511 0 0</inkml:trace>
  <inkml:trace contextRef="#ctx0" brushRef="#br0" timeOffset="-12653.886">13651 8461 13592 0 0,'0'0'621'0'0,"0"0"-12"0"0,1 2-391 0 0,0 0-203 0 0,0 0 1 0 0,0-1 0 0 0,0 1 0 0 0,0 0 0 0 0,1-1 0 0 0,-1 1-1 0 0,1-1 1 0 0,-1 1 0 0 0,2 0-16 0 0,4 5 208 0 0,7 12 627 0 0,0 2 0 0 0,-2 0 0 0 0,0 0 0 0 0,-2 1 0 0 0,0 0 0 0 0,-1 1 0 0 0,-2 0 0 0 0,1 5-835 0 0,-2 0 592 0 0,2 25-592 0 0,-7-42 75 0 0,0 0 0 0 0,-1 0-1 0 0,-1 0 1 0 0,0 0 0 0 0,0 0 0 0 0,-2 5-75 0 0,-2 7 19 0 0,4-14 33 0 0,-1 0 1 0 0,-1 0-1 0 0,0 0 0 0 0,-2 7-52 0 0,3-14 13 0 0,-3 10 239 0 0,-1 0 0 0 0,0-1-1 0 0,-7 9-251 0 0,11-17-191 0 0,0 0-1 0 0,0-1 0 0 0,0 1 1 0 0,-1-1-1 0 0,1 0 0 0 0,-1 1 1 0 0,0-1-1 0 0,0 0 0 0 0,0 0 1 0 0,0-1-1 0 0,0 1 0 0 0,0-1 0 0 0,0 1 1 0 0,0-1-1 0 0,0 0 0 0 0,-1 0 1 0 0,1 0 191 0 0,1-1-626 0 0,1 0 1 0 0,-1 0-1 0 0,1 0 1 0 0,-1 0 0 0 0,1 0-1 0 0,-1-1 1 0 0,1 1-1 0 0,-1 0 1 0 0,1-1-1 0 0,0 1 1 0 0,-1-1 625 0 0,-7-4-6049 0 0</inkml:trace>
  <inkml:trace contextRef="#ctx0" brushRef="#br0" timeOffset="-12324.761">13894 8404 3224 0 0,'4'-2'298'0'0,"1"0"1"0"0,0 0-1 0 0,0 0 0 0 0,-1 1 0 0 0,1 0 1 0 0,4-1-299 0 0,-4 1 1743 0 0,1 0 0 0 0,-1 1 1 0 0,1 0-1 0 0,0 0 0 0 0,3 0-1743 0 0,-7 0 234 0 0,0 1 0 0 0,-1-1-1 0 0,1 0 1 0 0,-1 1 0 0 0,1-1 0 0 0,-1 1-1 0 0,1-1 1 0 0,-1 1 0 0 0,1 0 0 0 0,-1 0-1 0 0,1-1 1 0 0,-1 1 0 0 0,0 0-1 0 0,0 0 1 0 0,2 1-234 0 0,-3-1 74 0 0,1 0-1 0 0,-1 0 1 0 0,1 0 0 0 0,-1-1-1 0 0,0 1 1 0 0,1 0-1 0 0,-1 0 1 0 0,0 0-1 0 0,0 0 1 0 0,1 0 0 0 0,-1 0-1 0 0,0 0 1 0 0,0 0-1 0 0,0 0 1 0 0,0 0 0 0 0,0-1-1 0 0,0 1 1 0 0,0 0-1 0 0,-1 1-73 0 0,0 2 93 0 0,0-1-1 0 0,-1 1 0 0 0,1-1 1 0 0,-1 0-1 0 0,0 1 0 0 0,0-1 1 0 0,0 0-1 0 0,-1 0 0 0 0,1 0 1 0 0,-1-1-1 0 0,-1 3-92 0 0,-64 47 573 0 0,49-37-506 0 0,-15 16 226 0 0,33-31-280 0 0,1 1 0 0 0,0-1 1 0 0,0 0-1 0 0,-1 0 0 0 0,1 0 0 0 0,0 0 0 0 0,0 1 0 0 0,0-1 0 0 0,0 0 0 0 0,-1 0 0 0 0,1 1 0 0 0,0-1 0 0 0,0 0 0 0 0,0 0 0 0 0,0 0 0 0 0,0 1 0 0 0,0-1 1 0 0,0 0-1 0 0,0 1 0 0 0,0-1 0 0 0,-1 0 0 0 0,1 0 0 0 0,0 1 0 0 0,0-1 0 0 0,1 0 0 0 0,-1 0 0 0 0,0 1-13 0 0,9 4 157 0 0,-1-3-123 0 0,-1-1 1 0 0,1 0-1 0 0,-1 0 1 0 0,1-1-1 0 0,0 1 1 0 0,-1-2 0 0 0,7 0-35 0 0,10 0 46 0 0,-14 1-345 0 0,21 1-527 0 0,-10 1-4604 0 0,-6 0-956 0 0</inkml:trace>
  <inkml:trace contextRef="#ctx0" brushRef="#br0" timeOffset="-12024.838">14121 8739 15120 0 0,'0'0'693'0'0,"8"5"219"0"0,2-2-744 0 0,1-1 0 0 0,-1 0 1 0 0,1-1-1 0 0,0 0 0 0 0,6 0-168 0 0,56-4 2178 0 0,-55 1-1729 0 0,17-1 31 0 0,0-1 1 0 0,0-2-481 0 0,8-5-2733 0 0,-36 8-1884 0 0,-4-2-1339 0 0</inkml:trace>
  <inkml:trace contextRef="#ctx0" brushRef="#br0" timeOffset="-11707.826">14256 8489 7368 0 0,'0'0'333'0'0,"0"0"0"0"0,-1 9-199 0 0,-6 48 2211 0 0,5 27 5538 0 0,0-1-3264 0 0,-2-36-4421 0 0,0-7-817 0 0,2 9 619 0 0,4-33-2611 0 0,-2-15 1059 0 0</inkml:trace>
  <inkml:trace contextRef="#ctx0" brushRef="#br0" timeOffset="-10212.036">14670 8224 10592 0 0,'0'0'818'0'0,"0"0"-387"0"0,2 1 352 0 0,3 2-434 0 0,1 1 0 0 0,-1 0 1 0 0,0 0-1 0 0,0 0 0 0 0,0 1 1 0 0,0 0-1 0 0,-1 0 0 0 0,1 0 1 0 0,-2 0-1 0 0,1 1 0 0 0,0 0 1 0 0,1 4-350 0 0,17 22 1038 0 0,-13-17-705 0 0,0 0 0 0 0,-1 0-1 0 0,0 1 1 0 0,-1 0 0 0 0,1 7-333 0 0,-4-10 171 0 0,-1 0-1 0 0,-1 0 1 0 0,0 1 0 0 0,0-1-1 0 0,-2 0 1 0 0,0 10-171 0 0,1-21 42 0 0,-1-1 0 0 0,0 0 0 0 0,-1 0-1 0 0,1 0 1 0 0,0 0 0 0 0,0 0 0 0 0,0 0 0 0 0,-1 0 0 0 0,1 0-1 0 0,0 1 1 0 0,-1-1 0 0 0,1 0 0 0 0,-1 0 0 0 0,1 0 0 0 0,-1-1 0 0 0,0 1-1 0 0,1 0 1 0 0,-1 0 0 0 0,0 0 0 0 0,0 0 0 0 0,0 0-42 0 0,1-1 22 0 0,-1 0-1 0 0,1 0 1 0 0,0 0 0 0 0,-1 1-1 0 0,1-1 1 0 0,0 0 0 0 0,-1 0-1 0 0,1 0 1 0 0,-1 0 0 0 0,1 0 0 0 0,0 0-1 0 0,-1 0 1 0 0,1 0 0 0 0,-1 0-1 0 0,1 0 1 0 0,0 0 0 0 0,-1 0 0 0 0,1 0-1 0 0,0-1 1 0 0,-1 1 0 0 0,1 0-1 0 0,0 0 1 0 0,-1 0-22 0 0,0-1 7 0 0,0 0 1 0 0,0 1-1 0 0,0-1 0 0 0,1 0 0 0 0,-1 0 1 0 0,0 1-1 0 0,0-1 0 0 0,1 0 1 0 0,-1 0-1 0 0,1 0 0 0 0,-1 0 0 0 0,0 0-7 0 0,-2-6 37 0 0,-1 0-1 0 0,1 0 1 0 0,1-1-1 0 0,-1 1 1 0 0,1 0-1 0 0,1-1 1 0 0,-1 1-1 0 0,1-1 1 0 0,0 0-1 0 0,1 1 1 0 0,0-1-1 0 0,0 0 1 0 0,1 1-1 0 0,0-1 1 0 0,0 0-1 0 0,2-3-36 0 0,3-14 0 0 0,-1 0 0 0 0,2 1 0 0 0,1 1 0 0 0,1-2 0 0 0,0 3-16 0 0,1-1-80 0 0,1-1 0 0 0,0 2 1 0 0,6-7 95 0 0,-13 23-19 0 0,-1 1 0 0 0,1 0 1 0 0,0 0-1 0 0,0 0 0 0 0,1 1 0 0 0,-1 0 1 0 0,1-1-1 0 0,0 2 0 0 0,0-1 1 0 0,0 0-1 0 0,1 1 0 0 0,-1 0 1 0 0,1 0-1 0 0,0 1 0 0 0,4-2 19 0 0,-7 4-405 0 0,-1-1 0 0 0,0 1-1 0 0,1 0 1 0 0,-1 0 0 0 0,1 0-1 0 0,-1 0 1 0 0,0 0-1 0 0,1 1 1 0 0,-1-1 0 0 0,1 1-1 0 0,-1-1 1 0 0,1 2 405 0 0,5 0-3897 0 0,-7-2-1837 0 0</inkml:trace>
  <inkml:trace contextRef="#ctx0" brushRef="#br0" timeOffset="-9303.548">15126 8279 10592 0 0,'0'0'818'0'0,"19"0"-212"0"0,-7-2-479 0 0,-7 0 1059 0 0,2 0 3412 0 0,-16 16-3711 0 0,-71 66 1058 0 0,79-79-1857 0 0,1-1 6 0 0,0 0 22 0 0,0 0 10 0 0,0 0 2 0 0,0 0 0 0 0,0 0 0 0 0,0 0 0 0 0,0 0 0 0 0,19-1 384 0 0,-16 1-482 0 0,1-1-1 0 0,-1-1 1 0 0,0 1-1 0 0,0 0 0 0 0,0-1 1 0 0,0 1-1 0 0,1-2-29 0 0,45-22 186 0 0,-24 17-186 0 0,5-2 1 0 0,-18 9-12 0 0,-7-1-19 0 0,-4 1 29 0 0,-1 1 0 0 0,1 0 0 0 0,-1-1 0 0 0,0 1 0 0 0,1 0-1 0 0,-1 0 1 0 0,1-1 0 0 0,-1 1 0 0 0,1 0 0 0 0,-1 0 0 0 0,1 0 0 0 0,-1 0 0 0 0,1 0 0 0 0,-1 0 0 0 0,1-1 0 0 0,-1 1 0 0 0,1 0 0 0 0,0 0 0 0 0,-1 1-1 0 0,1-1 1 0 0,-1 0 0 0 0,1 0 1 0 0,5-1 0 0 0,0-1 0 0 0,-4-1 0 0 0,-7 1 0 0 0,-9-1 0 0 0,13 3 0 0 0,-6-1-6 0 0,-1 1 0 0 0,1 0 0 0 0,0 1 0 0 0,0-1 0 0 0,0 1 0 0 0,0 1 0 0 0,0-1 0 0 0,0 1 0 0 0,0 1 0 0 0,0-1 0 0 0,1 1 0 0 0,-4 2 6 0 0,9-5 0 0 0,0 0 0 0 0,0 1 0 0 0,0-1-1 0 0,0 0 1 0 0,0 1 0 0 0,0-1-1 0 0,0 1 1 0 0,0-1 0 0 0,0 1 0 0 0,0 0-1 0 0,0-1 1 0 0,0 1 0 0 0,1 0 0 0 0,-1 0-1 0 0,0 0 1 0 0,0-1 0 0 0,1 1 0 0 0,-1 0-1 0 0,0 0 1 0 0,1 0 0 0 0,-1 0-1 0 0,1 0 1 0 0,0 0 0 0 0,-1 0 0 0 0,1 1-1 0 0,0-1 1 0 0,-1 0 0 0 0,1 0 0 0 0,0 0-1 0 0,0 1 1 0 0,0-1 0 0 0,-1 1-1 0 0,1-1 1 0 0,-1 0-1 0 0,1 1 0 0 0,0-1 1 0 0,0 0-1 0 0,0 0 1 0 0,0 1-1 0 0,0-1 0 0 0,0 0 1 0 0,0 1-1 0 0,0-1 1 0 0,0 0-1 0 0,1 1 0 0 0,-1-1 1 0 0,0 0-1 0 0,1 1 1 0 0,-1-1-1 0 0,1 0 0 0 0,0 0 1 0 0,-1 0-1 0 0,1 0 1 0 0,0 1-1 0 0,0-1 0 0 0,-1 0 1 0 0,1 0-1 0 0,0-1 1 0 0,0 1-1 0 0,1 1 1 0 0,3 2 1 0 0,6 6-1 0 0,0 0 0 0 0,1 0 0 0 0,0-2 0 0 0,0 1 0 0 0,3 0 0 0 0,3 2 0 0 0,0-2 0 0 0,-10-4-2 0 0,-8-2 0 0 0,0-2 3 0 0,0-1 0 0 0,0 1-1 0 0,0-1 1 0 0,0 0 0 0 0,0 1 0 0 0,1-1-1 0 0,-1 1 1 0 0,0-1 0 0 0,0 0-1 0 0,0 1 1 0 0,0-1 0 0 0,0 0 0 0 0,1 1-1 0 0,-1-1 1 0 0,0 0 0 0 0,0 1-1 0 0,1-1 1 0 0,-1 0 0 0 0,0 1 0 0 0,0-1-1 0 0,1 0 1 0 0,-1 0 0 0 0,0 1-1 0 0,1-1 1 0 0,-1 0 0 0 0,0 0 0 0 0,1 0-1 0 0,-1 0 0 0 0,1 1 12 0 0,-1 0 0 0 0,0-1 0 0 0,0 1 0 0 0,1 0 0 0 0,-1-1-1 0 0,0 1 1 0 0,0 0 0 0 0,0 0 0 0 0,0-1 0 0 0,0 1 0 0 0,0 0 0 0 0,0-1 0 0 0,0 1-1 0 0,0 0 1 0 0,0 0 0 0 0,0-1 0 0 0,0 1 0 0 0,-1 0 0 0 0,1-1 0 0 0,0 1-1 0 0,0 0 1 0 0,-1-1 0 0 0,1 1 0 0 0,-1-1 0 0 0,1 1-12 0 0,-10 16 199 0 0,6-12-160 0 0,-1-1-1 0 0,0 1 0 0 0,0-1 1 0 0,0 1-1 0 0,-1-2 1 0 0,1 1-1 0 0,-1 0 0 0 0,0-1 1 0 0,0 0-1 0 0,0-1 1 0 0,-7 3-39 0 0,-9 1-2594 0 0,0 0 0 0 0,-20 2 2594 0 0,28-7-4724 0 0,-1-2-1162 0 0</inkml:trace>
  <inkml:trace contextRef="#ctx0" brushRef="#br0" timeOffset="-8420.102">14615 8753 10104 0 0,'0'0'464'0'0,"5"-3"150"0"0,-3 2-539 0 0,1 1 1 0 0,0-1-1 0 0,-1 0 0 0 0,1 1 0 0 0,0 0 0 0 0,-1 0 0 0 0,3 0-75 0 0,10-2 668 0 0,10-4 847 0 0,0 0 0 0 0,1 2 1 0 0,18 0-1516 0 0,-11 1 1159 0 0,27-7-1159 0 0,-17 3 772 0 0,0 1-1 0 0,12 2-771 0 0,-53 4 31 0 0,22-2 24 0 0,0 1-1 0 0,0 1 1 0 0,-1 1-1 0 0,1 1 0 0 0,10 3-54 0 0,-4 6-2873 0 0,-23-8 1251 0 0</inkml:trace>
  <inkml:trace contextRef="#ctx0" brushRef="#br0" timeOffset="-8010.869">14849 8889 4608 0 0,'0'0'353'0'0,"1"0"9"0"0,16-1 3212 0 0,1 0 0 0 0,9-3-3574 0 0,-17 1 494 0 0,1 2-1 0 0,0-1 1 0 0,0 1 0 0 0,0 1 0 0 0,0 0-1 0 0,0 1 1 0 0,0 0 0 0 0,7 2-494 0 0,-13-2 293 0 0,-1 0 0 0 0,0 0 0 0 0,0 1 0 0 0,0-1 0 0 0,0 1 0 0 0,-1 0 0 0 0,1 0 0 0 0,0 1 0 0 0,0 0-293 0 0,-3-2 91 0 0,0 0 0 0 0,0 0 0 0 0,0 0-1 0 0,0 0 1 0 0,0 1 0 0 0,0-1 0 0 0,0 0 0 0 0,-1 1 0 0 0,1-1 0 0 0,0 1-1 0 0,-1-1 1 0 0,1 0 0 0 0,-1 1 0 0 0,0-1 0 0 0,1 1 0 0 0,-1-1 0 0 0,0 1 0 0 0,0 0-1 0 0,0-1 1 0 0,0 1 0 0 0,0-1 0 0 0,0 1 0 0 0,-1-1 0 0 0,1 1 0 0 0,0-1-1 0 0,-1 1 1 0 0,0 0-91 0 0,-4 11 136 0 0,0 0 0 0 0,-1 0 0 0 0,-1-1 0 0 0,0 1 0 0 0,-1-2-1 0 0,-1 1 1 0 0,1-1 0 0 0,-2 0 0 0 0,-2 2-136 0 0,7-8 20 0 0,1 1 1 0 0,-1-1-1 0 0,1 1 1 0 0,1 0-1 0 0,-1 0 1 0 0,1 0-1 0 0,0 0 1 0 0,0 2-21 0 0,3-6 43 0 0,2 2-22 0 0,-2-3-18 0 0,1 0 0 0 0,0 0 0 0 0,-1-1 0 0 0,1 1 0 0 0,0 0 0 0 0,0-1 1 0 0,0 1-1 0 0,-1 0 0 0 0,1-1 0 0 0,0 1 0 0 0,0-1 0 0 0,0 1 0 0 0,0-1 0 0 0,0 0 0 0 0,0 1 0 0 0,0-1 0 0 0,0 0 0 0 0,0 0 1 0 0,0 0-1 0 0,0 0 0 0 0,0 0 0 0 0,1 0 0 0 0,-1 0 0 0 0,0 0 0 0 0,0 0-3 0 0,26-3 183 0 0,-17 0-181 0 0,0 0 1 0 0,1-1-1 0 0,-1 0 1 0 0,-1-1-1 0 0,1 0 0 0 0,-1 0 1 0 0,0-1-1 0 0,4-3-2 0 0,-7 4-647 0 0,0 0 0 0 0,0 0-1 0 0,-1 0 1 0 0,0-1 0 0 0,0 0-1 0 0,0 0 1 0 0,2-5 647 0 0,0-2-1911 0 0</inkml:trace>
  <inkml:trace contextRef="#ctx0" brushRef="#br0" timeOffset="-7678.483">14518 8418 9216 0 0,'0'0'706'0'0,"-13"6"625"0"0,9-3-876 0 0,0 0 0 0 0,1 1-1 0 0,-1 0 1 0 0,1 0 0 0 0,0 0 0 0 0,0 0 0 0 0,1 0 0 0 0,-1 0-1 0 0,1 1 1 0 0,0 0 0 0 0,0-1 0 0 0,-1 3-455 0 0,-3 13 687 0 0,0 1 0 0 0,0 7-687 0 0,5-25 169 0 0,-2 9 42 0 0,-8 45 1436 0 0,1 2-1647 0 0,8-42 280 0 0,0 0 1 0 0,2 1 0 0 0,0-1 0 0 0,1 0-1 0 0,2 14-280 0 0,-1-22 38 0 0,0-1 0 0 0,1 1 0 0 0,-1-1 0 0 0,2 1 0 0 0,-1-1-1 0 0,1 0 1 0 0,1-1 0 0 0,-1 1 0 0 0,1-1 0 0 0,1 0 0 0 0,-1 0-1 0 0,1 0 1 0 0,5 4-38 0 0,4 4 85 0 0,-12-11-64 0 0,1 0 0 0 0,0 0 0 0 0,0 0-1 0 0,0-1 1 0 0,0 1 0 0 0,1-1 0 0 0,-1 0 0 0 0,1-1-1 0 0,1 1-20 0 0,14 6 136 0 0,1-1 0 0 0,0-1 0 0 0,14 3-136 0 0,-24-8-472 0 0,0 0-1 0 0,0-1 1 0 0,6 0 472 0 0,-8-1-1544 0 0,0-1 0 0 0,0 0-1 0 0,0 0 1 0 0,7-2 1544 0 0,8-3-6501 0 0</inkml:trace>
  <inkml:trace contextRef="#ctx0" brushRef="#br0" timeOffset="-7398.176">15476 8484 4144 0 0,'1'1'569'0'0,"-1"-1"-1"0"0,1 0 1 0 0,0 0 0 0 0,0 0-1 0 0,0 1 1 0 0,-1-1 0 0 0,1 1 0 0 0,0-1-1 0 0,0 0 1 0 0,-1 1 0 0 0,1-1-1 0 0,0 1 1 0 0,-1-1 0 0 0,1 1 0 0 0,-1 0-1 0 0,1-1-568 0 0,12 18 2829 0 0,8 22-2598 0 0,-14-22 481 0 0,0 1-1 0 0,-2-1 0 0 0,0 2 1 0 0,-1-1-1 0 0,-1 0 0 0 0,0 14-711 0 0,-3-13 563 0 0,0 0-1 0 0,-2 13-562 0 0,-1 21 486 0 0,3-40-377 0 0,-1 1 0 0 0,-1-1 1 0 0,0 0-1 0 0,-1 4-109 0 0,1-12 6 0 0,1 0 1 0 0,-1 0-1 0 0,0 0 0 0 0,-1 0 1 0 0,1-1-1 0 0,-1 1 0 0 0,0-1 1 0 0,-1 0-1 0 0,1 1 0 0 0,-1-1 1 0 0,-2 1-7 0 0,5-5-68 0 0,1 0 1 0 0,-1-1-1 0 0,0 1 1 0 0,0 0 0 0 0,0-1-1 0 0,0 1 1 0 0,0-1-1 0 0,-1 1 1 0 0,1-1-1 0 0,0 1 1 0 0,0-1 0 0 0,0 0-1 0 0,0 1 1 0 0,0-1-1 0 0,-1 0 1 0 0,1 0-1 0 0,0 0 1 0 0,0 0 0 0 0,-1 0 67 0 0,0 0-327 0 0,1-1 1 0 0,-1 1 0 0 0,1 0 0 0 0,-1-1 0 0 0,1 0 0 0 0,0 1-1 0 0,-1-1 1 0 0,1 1 0 0 0,0-1 0 0 0,-1 0 0 0 0,1 0 0 0 0,0 0-1 0 0,0 0 1 0 0,0 0 0 0 0,0 0 0 0 0,-1-1 326 0 0,-7-11-6133 0 0</inkml:trace>
  <inkml:trace contextRef="#ctx0" brushRef="#br0" timeOffset="-7051.473">15650 8376 3224 0 0,'6'-1'197'0'0,"1"-1"-103"0"0,-1 1 1 0 0,1 0 0 0 0,0 0 0 0 0,3 1-95 0 0,7 2 3088 0 0,1 7 4845 0 0,-16-8-7737 0 0,-1 0-1 0 0,1 1 1 0 0,-1-1 0 0 0,0 0 0 0 0,1 0-1 0 0,-1 1 1 0 0,0-1 0 0 0,0 1 0 0 0,0-1-1 0 0,0 1 1 0 0,0 0 0 0 0,0-1 0 0 0,0 1-1 0 0,0 0 1 0 0,-1-1 0 0 0,1 1 0 0 0,-1 0-1 0 0,1 0 1 0 0,-1 0 0 0 0,0 0 0 0 0,0-1-1 0 0,0 1 1 0 0,0 0 0 0 0,0 0 0 0 0,0 0-1 0 0,0 0-195 0 0,-2 7 259 0 0,0-1-1 0 0,0 1 0 0 0,-1-1 1 0 0,0 0-1 0 0,-1 3-258 0 0,0-2 179 0 0,-18 38 291 0 0,-3 8-212 0 0,24-52-249 0 0,0 8 58 0 0,1-10-64 0 0,0-1 0 0 0,0 1 0 0 0,0-1 0 0 0,0 1 0 0 0,0-1 0 0 0,0 1 0 0 0,0-1 0 0 0,0 0 0 0 0,0 1 1 0 0,1-1-1 0 0,-1 1 0 0 0,0-1 0 0 0,0 1 0 0 0,0-1 0 0 0,1 0 0 0 0,-1 1 0 0 0,0-1 0 0 0,1 0 0 0 0,-1 1 0 0 0,0-1 1 0 0,1 0-1 0 0,-1 1 0 0 0,0-1 0 0 0,1 0 0 0 0,-1 0 0 0 0,1 1 0 0 0,-1-1 0 0 0,1 0 0 0 0,-1 0 0 0 0,0 0 0 0 0,1 0 1 0 0,-1 1-1 0 0,1-1 0 0 0,0 0-3 0 0,13-1 36 0 0,-14 1-35 0 0,11-2-67 0 0,-1-1-1 0 0,0 0 0 0 0,0 0 0 0 0,0-1 1 0 0,-1 0-1 0 0,2-2 67 0 0,56-33-1657 0 0,-61 34 1377 0 0,12-6-1749 0 0,-3-3-556 0 0</inkml:trace>
  <inkml:trace contextRef="#ctx0" brushRef="#br0" timeOffset="-6348.342">15681 7954 2304 0 0,'-13'-2'491'0'0,"-30"3"7894"0"0,24 0-6923 0 0,-1 1 0 0 0,-4 2-1462 0 0,-53 7 1142 0 0,7 0-508 0 0,-10 0 41 0 0,54-7-332 0 0,0-2-1 0 0,-16 0-342 0 0,-4 0 262 0 0,-241 25 1897 0 0,157-15-1959 0 0,-47 6 146 0 0,-52 15-579 0 0,36-8-1565 0 0,98-14-1482 0 0,39-5-2304 0 0</inkml:trace>
  <inkml:trace contextRef="#ctx0" brushRef="#br0" timeOffset="-4495.133">16356 7752 4608 0 0,'0'0'353'0'0,"5"-9"83"0"0,-4 9-103 0 0,-1-1 1 0 0,1 0-1 0 0,-1 1 0 0 0,1-1 0 0 0,-1 0 0 0 0,1 0 1 0 0,-1 0-1 0 0,1 1 0 0 0,-1-1 0 0 0,0 0 0 0 0,0 0 1 0 0,0 0-1 0 0,1 0 0 0 0,-1 0 0 0 0,0 1 0 0 0,0-1 1 0 0,0 0-1 0 0,0 0 0 0 0,0 0 0 0 0,0 0 0 0 0,-1 0 0 0 0,1 0 1 0 0,0 1-1 0 0,0-1 0 0 0,-1-1-333 0 0,0 1 165 0 0,1 0-1 0 0,-1 1 1 0 0,0-1-1 0 0,0 0 1 0 0,0 0-1 0 0,0 0 1 0 0,0 1-1 0 0,0-1 1 0 0,0 1-1 0 0,0-1 1 0 0,0 1-1 0 0,0-1 1 0 0,-1 1-1 0 0,1-1 1 0 0,0 1-1 0 0,-1 0-164 0 0,-3-1 183 0 0,0 0-1 0 0,-1 1 1 0 0,1 0-1 0 0,0 0 1 0 0,-1 0-1 0 0,1 0 1 0 0,0 1-1 0 0,-1 0-182 0 0,-16 5 350 0 0,0 1-1 0 0,0 1 1 0 0,1 1-1 0 0,0 1 1 0 0,1 1-1 0 0,0 1 1 0 0,1 0-1 0 0,0 1 0 0 0,1 1 1 0 0,1 1-1 0 0,-11 12-349 0 0,26-25 15 0 0,0-1 0 0 0,1 1 0 0 0,-1 0-1 0 0,0 1 1 0 0,1-1 0 0 0,0 0 0 0 0,-1 0-1 0 0,1 1 1 0 0,0-1 0 0 0,0 0 0 0 0,0 1-1 0 0,0-1 1 0 0,1 1 0 0 0,-1 0 0 0 0,1-1 0 0 0,0 1-1 0 0,-1-1 1 0 0,1 1 0 0 0,0 0 0 0 0,1-1-1 0 0,-1 1 1 0 0,0-1 0 0 0,1 1 0 0 0,-1 0-1 0 0,1-1 1 0 0,0 1 0 0 0,0-1 0 0 0,0 0-1 0 0,0 1 1 0 0,0-1 0 0 0,1 0 0 0 0,-1 1-1 0 0,1-1 1 0 0,-1 0 0 0 0,1 0 0 0 0,0 0 0 0 0,0 0-1 0 0,0-1 1 0 0,0 1 0 0 0,0 0 0 0 0,0-1-1 0 0,1 1-14 0 0,1 0 19 0 0,0-1-1 0 0,0 0 0 0 0,0 0 1 0 0,0 0-1 0 0,0 0 0 0 0,0 0 0 0 0,1-1 1 0 0,-1 0-1 0 0,0 0 0 0 0,0 0 1 0 0,0 0-1 0 0,0-1 0 0 0,0 0 0 0 0,1 0 1 0 0,-1 0-1 0 0,-1 0 0 0 0,1 0 1 0 0,0-1-1 0 0,0 0 0 0 0,0 0 1 0 0,-1 0-1 0 0,1 0 0 0 0,2-2-18 0 0,2-2 26 0 0,0-1-1 0 0,0 0 0 0 0,0 0 1 0 0,-1-1-1 0 0,0 1 0 0 0,0-2 1 0 0,-1 1-1 0 0,0-1 1 0 0,0-1-26 0 0,3-7 5 0 0,0 0 0 0 0,-2 0-1 0 0,0-1 1 0 0,-1 0 0 0 0,-1 0 0 0 0,-1-1 0 0 0,2-17-5 0 0,0 0-77 0 0,0-11-6 0 0,-5 27 59 0 0,1-17-154 0 0,-4-33 178 0 0,1 49-44 0 0,1 15 30 0 0,0-1 0 0 0,-1 0 0 0 0,1 1 0 0 0,-2-1 0 0 0,0-4 14 0 0,-7-18 4 0 0,9 28 75 0 0,0 1 9 0 0,0 0-7 0 0,-7 6-1 0 0,5 0-80 0 0,-1 0 0 0 0,1 1 0 0 0,0-1 0 0 0,0 0 0 0 0,0 1 0 0 0,1-1 0 0 0,0 1 0 0 0,0 4 0 0 0,-2 11 0 0 0,0 12 4 0 0,1 1-1 0 0,1 0 1 0 0,2 0-1 0 0,4 19-3 0 0,-2-16 40 0 0,-2-19-29 0 0,2 28 141 0 0,2 0-1 0 0,8 32-151 0 0,-11-74 50 0 0,-1 0 0 0 0,1 0 0 0 0,0 0 0 0 0,0 0 0 0 0,3 4-50 0 0,-5-8-118 0 0,1 0-1 0 0,0 0 1 0 0,-1 1 0 0 0,1-1 0 0 0,0 0 0 0 0,0 0 0 0 0,0 0 0 0 0,0 0 0 0 0,0 0-1 0 0,0 0 1 0 0,1 0 0 0 0,-1-1 0 0 0,0 1 0 0 0,0 0 0 0 0,0-1 0 0 0,1 1 0 0 0,-1-1 0 0 0,0 1-1 0 0,1-1 1 0 0,-1 1 0 0 0,1-1 0 0 0,0 0 118 0 0,-2 0-311 0 0,1 0 0 0 0,0 0 0 0 0,-1 0 0 0 0,1 0 0 0 0,-1 0 0 0 0,1-1 0 0 0,-1 1 0 0 0,1 0 0 0 0,-1 0 0 0 0,1-1 0 0 0,-1 1 0 0 0,0 0 0 0 0,1 0 0 0 0,-1-1 0 0 0,1 1 0 0 0,-1 0 0 0 0,0-1 0 0 0,1 1 311 0 0,0-2-1198 0 0,8-8-4880 0 0</inkml:trace>
  <inkml:trace contextRef="#ctx0" brushRef="#br0" timeOffset="-4140.047">16552 7544 9672 0 0,'0'0'748'0'0,"6"14"3009"0"0,10 33 414 0 0,-6-1-2967 0 0,2 27-1204 0 0,-9-59 573 0 0,-1 1-386 0 0,0-1 0 0 0,2 0 0 0 0,0 0 1 0 0,0-1-1 0 0,2 1 0 0 0,-1-1 0 0 0,5 6-187 0 0,9 8 276 0 0,-19-26-253 0 0,1 0-1 0 0,0 0 0 0 0,-1 0 0 0 0,1 0 0 0 0,0 0 1 0 0,0 0-1 0 0,0 0 0 0 0,-1-1 0 0 0,1 1 0 0 0,0 0 1 0 0,0-1-1 0 0,0 1 0 0 0,0 0 0 0 0,0-1 0 0 0,0 1 1 0 0,0-1-1 0 0,0 0 0 0 0,1 1 0 0 0,-1-1 1 0 0,0 0-1 0 0,0 0 0 0 0,0 0 0 0 0,0 1 0 0 0,0-1 1 0 0,0 0-1 0 0,1-1 0 0 0,-1 1 0 0 0,0 0 0 0 0,1 0-22 0 0,0-1 27 0 0,-1 1 0 0 0,1-1 0 0 0,-1 1 0 0 0,1-1 0 0 0,-1 0 0 0 0,0 1 0 0 0,1-1 0 0 0,-1 0 0 0 0,0 0 0 0 0,1 0 0 0 0,-1 0 0 0 0,0 0 0 0 0,0 0 0 0 0,0-1 0 0 0,0 1 0 0 0,0 0 0 0 0,0-1 0 0 0,0 1 0 0 0,0 0 0 0 0,0-1-27 0 0,2-9 94 0 0,0 1 0 0 0,0-1 0 0 0,-1 1 1 0 0,0-1-1 0 0,0-9-94 0 0,-1-57 142 0 0,-1 50-91 0 0,-1-13-54 0 0,0 16-36 0 0,1 1-1 0 0,2-16 40 0 0,-2 37-9 0 0,1-1 1 0 0,-1 1 0 0 0,1 0-1 0 0,-1 0 1 0 0,1 0 0 0 0,0 0-1 0 0,0 0 1 0 0,0 0 0 0 0,0 0-1 0 0,0 0 1 0 0,0 0 0 0 0,1 0-1 0 0,-1 0 1 0 0,1 0 0 0 0,-1 1-1 0 0,1-1 1 0 0,0 1 0 0 0,0-1 8 0 0,1 0-13 0 0,0 0 0 0 0,0 0 0 0 0,1 1 1 0 0,-1-1-1 0 0,1 1 0 0 0,-1 0 0 0 0,1 0 0 0 0,0 0 1 0 0,-1 0-1 0 0,3 0 13 0 0,5 1-56 0 0,1-1 0 0 0,-1 2-1 0 0,0-1 1 0 0,0 2 0 0 0,0-1 0 0 0,0 1 0 0 0,3 2 56 0 0,21 9-485 0 0,-5-2-3207 0 0,-18-6 1654 0 0</inkml:trace>
  <inkml:trace contextRef="#ctx0" brushRef="#br0" timeOffset="-3749.098">16855 7800 13824 0 0,'0'0'1061'0'0,"0"0"-633"0"0,0 0-91 0 0,0 0 30 0 0,0 0 8 0 0,0 0-4 0 0,1 0-16 0 0,19 5 571 0 0,0-1 0 0 0,0-1 0 0 0,0-1 0 0 0,14 0-926 0 0,-21-2 204 0 0,1 0 0 0 0,-1 2 1 0 0,1-1-1 0 0,-1 2 0 0 0,0 0 0 0 0,13 4-204 0 0,-26-7 1 0 0,1 1-1 0 0,0-1 0 0 0,0 0 0 0 0,0 1 0 0 0,0-1 1 0 0,0 1-1 0 0,0-1 0 0 0,0 1 0 0 0,-1-1 1 0 0,1 1-1 0 0,0 0 0 0 0,-1-1 0 0 0,1 1 1 0 0,0 0-1 0 0,-1 0 0 0 0,1-1 0 0 0,-1 1 0 0 0,1 0 1 0 0,-1 0-1 0 0,1 0 0 0 0,-1 0 0 0 0,1 0 1 0 0,-1 0-1 0 0,0 0 0 0 0,0 0 0 0 0,0 0 0 0 0,1 0 1 0 0,-1 0-1 0 0,0 0 0 0 0,0 0 0 0 0,0 0 1 0 0,0 0-1 0 0,-1-1 0 0 0,1 1 0 0 0,0 0 0 0 0,0 1 0 0 0,-1 1 11 0 0,0 0 0 0 0,-1 0-1 0 0,1 0 1 0 0,-1 0 0 0 0,1 0-1 0 0,-1 0 1 0 0,-2 2-11 0 0,-88 115 341 0 0,81-105-341 0 0,6-10 0 0 0,1 1 0 0 0,0 0 0 0 0,0 1 0 0 0,1-1 0 0 0,-1 2 0 0 0,-4 8 8 0 0,6-13 19 0 0,0 0 0 0 0,0 1 0 0 0,1-1 1 0 0,0 0-1 0 0,0 0 0 0 0,0 1 0 0 0,0-1 1 0 0,0 1-1 0 0,0-1 0 0 0,1 3-27 0 0,0-5 23 0 0,-1 0-1 0 0,1 0 1 0 0,0 1-1 0 0,0-1 0 0 0,1 0 1 0 0,-1 0-1 0 0,0 0 1 0 0,0 0-1 0 0,1 0 1 0 0,-1 0-1 0 0,0 1 0 0 0,1-1 1 0 0,-1 0-1 0 0,1 0 1 0 0,-1 0-1 0 0,1 0 1 0 0,0 0-1 0 0,-1 0 0 0 0,1-1 1 0 0,0 1-1 0 0,0 0-22 0 0,3 4 49 0 0,-3-4-31 0 0,0 1-1 0 0,1-1 0 0 0,-1 0 0 0 0,0 0 1 0 0,1 0-1 0 0,-1-1 0 0 0,0 1 1 0 0,1 0-1 0 0,-1 0 0 0 0,1-1 1 0 0,-1 1-1 0 0,1-1 0 0 0,0 1 0 0 0,-1-1 1 0 0,1 0-1 0 0,0 0 0 0 0,0 0-17 0 0,31 0 244 0 0,-15-1-92 0 0,-12 1-86 0 0,1-1 1 0 0,-1 1-1 0 0,0-1 1 0 0,1 0-1 0 0,-1-1 1 0 0,0 1-1 0 0,1-1 1 0 0,-1 0-1 0 0,0-1-66 0 0,-3 1-96 0 0,0 1 0 0 0,0-1 0 0 0,0 0 0 0 0,-1 0 1 0 0,1 0-1 0 0,-1 0 0 0 0,1 0 0 0 0,0-2 96 0 0,-1 2-438 0 0,0 0 1 0 0,-1-1-1 0 0,1 1 1 0 0,-1-1-1 0 0,0 1 1 0 0,1-1-1 0 0,-1 0 1 0 0,0 1-1 0 0,-1-1 1 0 0,1-2 437 0 0,3-8-7209 0 0</inkml:trace>
  <inkml:trace contextRef="#ctx0" brushRef="#br0" timeOffset="-3450.035">16963 7971 10592 0 0,'-30'-5'3156'0'0,"29"5"-899"0"0,9-1 2777 0 0,9-2-4338 0 0,-17 3-660 0 0,186-26 1387 0 0,-106 20-7876 0 0,-37 2-728 0 0</inkml:trace>
  <inkml:trace contextRef="#ctx0" brushRef="#br0" timeOffset="99815.044">10904 6892 2760 0 0,'0'0'324'0'0,"0"0"320"0"0,-7 2 1921 0 0,3 1-2538 0 0,1 1-17 0 0,2-3 74 0 0,1-1 135 0 0,0 0 37 0 0,-26-2 5431 0 0,-4 1-3566 0 0,28 1-1984 0 0,-1 0 0 0 0,1 0-1 0 0,-1 0 1 0 0,0-1 0 0 0,1 1 0 0 0,-1-1 0 0 0,1 1 0 0 0,-1-1-1 0 0,1 0 1 0 0,-1-1-137 0 0,-16-3 718 0 0,-7 3 1265 0 0,-23 1-1983 0 0,42 1 109 0 0,-45-5 438 0 0,-32-3-22 0 0,76 7-410 0 0,6-1-3476 0 0,2 2-2772 0 0</inkml:trace>
  <inkml:trace contextRef="#ctx0" brushRef="#br0" timeOffset="111628.43">2637 7984 8288 0 0,'-34'5'1826'0'0,"34"-5"-1316"0"0,0 0 2 0 0,0 0 0 0 0,0 0 0 0 0,0 0 0 0 0,0 0 0 0 0,0 0 0 0 0,0 0 0 0 0,0 0 0 0 0,0 0 0 0 0,0 0 0 0 0,0 0 0 0 0,0 0-1 0 0,0 0-68 0 0,1 1-294 0 0,6 1-133 0 0,45 27 1424 0 0,-12-12-1136 0 0,1-2 0 0 0,20 5-304 0 0,12-1 443 0 0,-40-13 438 0 0,0-1-1 0 0,20-1-880 0 0,77-2-307 0 0,-125-2 325 0 0,-4 0-714 0 0,-1 0-257 0 0,0 0-741 0 0,0 0-2877 0 0,0 0-1229 0 0</inkml:trace>
  <inkml:trace contextRef="#ctx0" brushRef="#br0" timeOffset="112991.392">2478 8053 3224 0 0,'15'-10'6270'0'0,"-5"6"-5313"0"0,-9 3-831 0 0,1 1-1 0 0,-1-1 1 0 0,0 0 0 0 0,1 1 0 0 0,-1 0-1 0 0,0-1 1 0 0,1 1 0 0 0,-1 0 0 0 0,0 0 0 0 0,1-1-1 0 0,1 1-125 0 0,83-5 3406 0 0,-76 5-3527 0 0,16-1 873 0 0,0 2 0 0 0,1 1 0 0 0,16 4-752 0 0,-23-3 137 0 0,0-1 0 0 0,0-1-1 0 0,0 0-136 0 0,39 3 1622 0 0,-12-3-1604 0 0,-35-1-18 0 0,0 0-1 0 0,1 1 1 0 0,-1 0-1 0 0,1 1 1 0 0,47 7 0 0 0,17 2 0 0 0,47 8 2048 0 0,-79-12-2048 0 0,1-3 0 0 0,0-1 0 0 0,40-3 0 0 0,-45 0 0 0 0,19 3 0 0 0,3 2 0 0 0,-58-6 0 0 0,17 6 0 0 0,-15-3 0 0 0,-4 0 0 0 0,26 3 0 0 0,-11-1 0 0 0,-12-4 72 0 0,-5 0 299 0 0,-1 0 117 0 0,-54-8 629 0 0,-18-1-1117 0 0,-27 3 0 0 0,21 1 0 0 0,-3-4 0 0 0,-20-3 0 0 0,0 4 0 0 0,-30 4 0 0 0,58 10 0 0 0,45-6-134 0 0,1 1 86 0 0,1-2-1 0 0,-5-1 49 0 0,22 0-928 0 0,0 1 0 0 0,0-1 0 0 0,0 0-1 0 0,1-1 1 0 0,-1 0 0 0 0,1-1-1 0 0,0 0 1 0 0,-3-1 928 0 0,-6-6-2046 0 0</inkml:trace>
  <inkml:trace contextRef="#ctx0" brushRef="#br0" timeOffset="113568.934">1963 7801 3224 0 0,'0'0'627'0'0,"0"0"1422"0"0,0 0 625 0 0,-1 1 1013 0 0,-1 7-2131 0 0,-6 14-539 0 0,5-10-983 0 0,-1-1 0 0 0,0 0 0 0 0,-2 1-34 0 0,-15 33 784 0 0,-1 5-784 0 0,-4 11 262 0 0,12-26 1363 0 0,-8 28-1625 0 0,21-61 64 0 0,0 1-1 0 0,1-1 1 0 0,-1 1-1 0 0,1 0 1 0 0,0-1-1 0 0,-1 1 1 0 0,1 0-1 0 0,0-1 1 0 0,0 1-1 0 0,1 0 1 0 0,-1-1-1 0 0,1 1 1 0 0,-1 0-1 0 0,1-1 1 0 0,0 1-1 0 0,0-1 1 0 0,0 1-1 0 0,0-1 1 0 0,0 0-1 0 0,1 1 1 0 0,-1-1-1 0 0,1 0 1 0 0,0 0-64 0 0,0 1 77 0 0,1 0 0 0 0,0-1 0 0 0,0 1 0 0 0,0-1 0 0 0,0 0 0 0 0,1 0 0 0 0,-1 0 0 0 0,1 0 0 0 0,-1-1 0 0 0,1 1 0 0 0,-1-1 0 0 0,1 0 0 0 0,0 0 0 0 0,0-1 0 0 0,2 1-77 0 0,0 0 102 0 0,2 0 16 0 0,0 0-1 0 0,0 0 0 0 0,0-1 0 0 0,0 0 0 0 0,3-1-117 0 0,33-3 345 0 0,-27 4-235 0 0,1-2 1 0 0,3-1-111 0 0,34-4 466 0 0,-54 6-919 0 0,3 1 1128 0 0,-2-1-6050 0 0,-5-4 3713 0 0</inkml:trace>
  <inkml:trace contextRef="#ctx0" brushRef="#br0" timeOffset="113862.9">1926 8050 14368 0 0,'0'0'330'0'0,"0"0"45"0"0,0 0 17 0 0,0 0-47 0 0,6 2-211 0 0,20 0 501 0 0,-1-1 1 0 0,0-1 0 0 0,1-2 0 0 0,3-1-636 0 0,4-4 209 0 0,-27 5-137 0 0,1 1 0 0 0,0 0 0 0 0,-1 0-1 0 0,5 0-71 0 0,-10 1-40 0 0,-1 0-1 0 0,1 0 0 0 0,-1 0 0 0 0,1 0 1 0 0,-1 0-1 0 0,1 0 0 0 0,-1 0 0 0 0,1 0 1 0 0,-1 0-1 0 0,1 0 0 0 0,-1-1 0 0 0,1 1 1 0 0,-1 0-1 0 0,0 0 0 0 0,1 0 0 0 0,-1-1 1 0 0,1 1-1 0 0,-1 0 0 0 0,1 0 0 0 0,-1-1 1 0 0,0 1-1 0 0,1 0 0 0 0,-1-1 0 0 0,0 1 1 0 0,1 0-1 0 0,-1-1 0 0 0,0 1 0 0 0,1-1 1 0 0,-1 1-1 0 0,0-1 0 0 0,0 1 0 0 0,1-1 1 0 0,-1 1-1 0 0,0 0 0 0 0,0-1 0 0 0,0 1 1 0 0,0-1-1 0 0,0 1 0 0 0,0-1 0 0 0,0 1 1 0 0,0-1-1 0 0,0 1 0 0 0,0-1 0 0 0,0 0 41 0 0,0 0-374 0 0,-1-1-1 0 0,1 0 0 0 0,-1 1 0 0 0,1-1 0 0 0,-1 0 1 0 0,0 1-1 0 0,1-1 0 0 0,-1 1 0 0 0,0-1 0 0 0,0 1 1 0 0,-1-1 374 0 0,-5-5-4924 0 0</inkml:trace>
  <inkml:trace contextRef="#ctx0" brushRef="#br0" timeOffset="114151.24">1888 7796 13448 0 0,'0'0'298'0'0,"0"-1"-233"0"0,0 1 1 0 0,-1-1-1 0 0,1 1 0 0 0,0-1 0 0 0,0 1 0 0 0,0 0 1 0 0,0-1-1 0 0,0 1 0 0 0,0-1 0 0 0,0 1 0 0 0,0-1 0 0 0,0 1 1 0 0,0-1-1 0 0,0 1 0 0 0,0-1 0 0 0,1 1 0 0 0,-1-1 1 0 0,0 1-66 0 0,3-3 241 0 0,0 0 1 0 0,1 0 0 0 0,-1 0 0 0 0,1 0 0 0 0,-1 1-1 0 0,1-1 1 0 0,0 1 0 0 0,0 0 0 0 0,0 0 0 0 0,0 1-1 0 0,1-1 1 0 0,-1 1 0 0 0,0 0 0 0 0,1 0 0 0 0,-1 0-1 0 0,0 1 1 0 0,2 0-242 0 0,28-6 721 0 0,18-1-555 0 0,9 1-166 0 0,-15 4-1201 0 0,14 3 1201 0 0,-15 2-4903 0 0,-31 0 2858 0 0</inkml:trace>
  <inkml:trace contextRef="#ctx0" brushRef="#br0" timeOffset="114455.998">2097 8222 13824 0 0,'14'-10'1598'0'0,"-11"7"-1619"0"0,1 0 1 0 0,0 0-1 0 0,0 0 1 0 0,0 1 0 0 0,4-2 20 0 0,-8 4-20 0 0,17-7 393 0 0,1 1 0 0 0,9-3-373 0 0,-22 8 111 0 0,0 0-1 0 0,0 0 1 0 0,0 0 0 0 0,0 1 0 0 0,0 0 0 0 0,0 0-1 0 0,0 0 1 0 0,0 0 0 0 0,0 1 0 0 0,0 0 0 0 0,0 0-1 0 0,0 1-110 0 0,-4-2 21 0 0,1 0-1 0 0,-1 1 0 0 0,0-1 0 0 0,0 1 0 0 0,0 0 0 0 0,0-1 0 0 0,0 1 0 0 0,0 0 1 0 0,0-1-1 0 0,0 1 0 0 0,-1 0 0 0 0,1 0 0 0 0,0 0 0 0 0,0 0 0 0 0,-1 0 0 0 0,1 0 1 0 0,0 0-1 0 0,-1 0 0 0 0,1 0 0 0 0,-1 0 0 0 0,0 1 0 0 0,1 0-20 0 0,-1 1 111 0 0,1-1 0 0 0,-1 1 0 0 0,0 0 0 0 0,-1 0 0 0 0,1 0 0 0 0,0 0 0 0 0,-1 0 0 0 0,1 0 0 0 0,-1-1 0 0 0,0 1 0 0 0,0 0 0 0 0,0 0-1 0 0,-1-1 1 0 0,1 1 0 0 0,-1 1-111 0 0,-5 8-61 0 0,-1-1 0 0 0,-6 8 61 0 0,10-14 63 0 0,-58 87-63 0 0,61-92 0 0 0,1 1 0 0 0,-1-1 0 0 0,1 1 0 0 0,0-1 0 0 0,-1 1 0 0 0,1 0 0 0 0,0-1 0 0 0,-1 1 0 0 0,1 0 0 0 0,0-1 0 0 0,0 1 0 0 0,0 0 0 0 0,-1 0 0 0 0,1-1 0 0 0,0 1 0 0 0,0 0 0 0 0,0 0 0 0 0,0-1 0 0 0,0 1 0 0 0,1 0 0 0 0,-1-1 0 0 0,0 1 0 0 0,0 0 0 0 0,0 0 0 0 0,1-1 0 0 0,-1 1 0 0 0,0 0 0 0 0,0-1 0 0 0,1 1 0 0 0,-1-1 0 0 0,1 1 0 0 0,-1 0 0 0 0,1-1 0 0 0,-1 1 0 0 0,1-1 0 0 0,-1 1 0 0 0,1-1 0 0 0,-1 1 0 0 0,1-1 0 0 0,-1 0 0 0 0,1 1 0 0 0,0-1 0 0 0,0 1 0 0 0,1 0 0 0 0,1 0 0 0 0,-1 0 0 0 0,1 0 0 0 0,-1-1 0 0 0,1 1 0 0 0,0 0 0 0 0,-1-1 0 0 0,2 0 0 0 0,20 1-122 0 0,-9-1-536 0 0,0 0 0 0 0,-1-1 0 0 0,15-2 658 0 0,-16 1-2383 0 0</inkml:trace>
  <inkml:trace contextRef="#ctx0" brushRef="#br0" timeOffset="115216.572">2012 9923 8752 0 0,'0'0'398'0'0,"0"0"-3"0"0,8 0-199 0 0,-5 0-104 0 0,90 0 5499 0 0,60 9-5591 0 0,-124-6 1179 0 0,26-3-1179 0 0,11 1 958 0 0,51-3 640 0 0,149 18 658 0 0,-86-11-1852 0 0,-105 1-138 0 0,-74-6-245 0 0,-1 0-176 0 0,0 0-79 0 0,0 1 145 0 0,-1-1 1 0 0,0 1 0 0 0,0 0 0 0 0,1-1 0 0 0,-1 1-1 0 0,0-1 1 0 0,0 1 0 0 0,1-1 0 0 0,-1 1 0 0 0,0-1-1 0 0,0 1 1 0 0,0-1 0 0 0,0 0 0 0 0,0 0 0 0 0,0 1-1 0 0,0-1 89 0 0,-3 1-759 0 0,-10 7-1094 0 0,-1-3-88 0 0</inkml:trace>
  <inkml:trace contextRef="#ctx0" brushRef="#br0" timeOffset="115914.421">1507 9906 9216 0 0,'0'0'706'0'0,"0"0"-230"0"0,0 0 758 0 0,3 8 2062 0 0,-3 28-1333 0 0,1-32-1937 0 0,-1 0 0 0 0,0-1 0 0 0,-1 1-1 0 0,1-1 1 0 0,-1 1 0 0 0,1-1-1 0 0,-2 3-25 0 0,-1 14 312 0 0,-7 54 403 0 0,-2 0 0 0 0,-5 6-715 0 0,15-73 2 0 0,-4 19 59 0 0,1-6 13 0 0,1 0 0 0 0,1 1-74 0 0,2-15 108 0 0,0 0 1 0 0,1 0-1 0 0,0-1 0 0 0,1 1 1 0 0,-1 0-1 0 0,1 0 1 0 0,0-1-1 0 0,0 1 0 0 0,2 2-108 0 0,-2-5 64 0 0,0-1 0 0 0,0 0 0 0 0,0 1 0 0 0,1-1 0 0 0,-1 0 0 0 0,1 1 0 0 0,-1-1 0 0 0,1 0 0 0 0,0 0 0 0 0,0 0 0 0 0,0 0-1 0 0,0-1 1 0 0,0 1 0 0 0,2 0-64 0 0,0 1 107 0 0,1-1 0 0 0,-1 0 0 0 0,1 0 0 0 0,0 0 0 0 0,0-1 1 0 0,0 1-1 0 0,4-1-107 0 0,7 1 234 0 0,1-1 0 0 0,0 0 0 0 0,-1-1 1 0 0,8-2-235 0 0,6-1 300 0 0,17-5-300 0 0,6 0 214 0 0,-31-1-108 0 0,-20 8-118 0 0,-1 1-78 0 0,-1 0 0 0 0,1-2-519 0 0,0 2 553 0 0,-1 0 0 0 0,0 0 1 0 0,0 0-1 0 0,0 0 0 0 0,0 0 0 0 0,0 0 0 0 0,0 0 1 0 0,0 0-1 0 0,0 0 0 0 0,1 0 0 0 0,-1 0 1 0 0,0 0-1 0 0,0 0 0 0 0,0 0 0 0 0,0-1 0 0 0,0 1 1 0 0,0 0-1 0 0,0 0 0 0 0,0 0 0 0 0,0 0 0 0 0,0 0 1 0 0,0 0-1 0 0,0 0 0 0 0,0 0 0 0 0,0-1 1 0 0,0 1-1 0 0,0 0 0 0 0,0 0 0 0 0,0 0 0 0 0,0 0 1 0 0,0 0-1 0 0,0 0 0 0 0,0 0 0 0 0,0 0 0 0 0,0-1 1 0 0,0 1-1 0 0,0 0 0 0 0,0 0 0 0 0,0 0 0 0 0,0 0 1 0 0,0 0 55 0 0,-3-7-1562 0 0</inkml:trace>
  <inkml:trace contextRef="#ctx0" brushRef="#br0" timeOffset="116231.836">1467 10136 11056 0 0,'0'0'852'0'0,"13"-8"389"0"0,-2 3-372 0 0,0-1 1 0 0,0 2-1 0 0,1-1 1 0 0,0 2-1 0 0,0-1 0 0 0,8 0-869 0 0,12-4 1210 0 0,21-5-101 0 0,-14 3-514 0 0,22-8-595 0 0,-27 6-162 0 0,-33 12-692 0 0,-1 0-331 0 0,0 0-78 0 0</inkml:trace>
  <inkml:trace contextRef="#ctx0" brushRef="#br0" timeOffset="116531.597">1420 9917 8288 0 0,'0'0'638'0'0,"0"-13"-83"0"0,2 9 540 0 0,-1 1 0 0 0,1-1 0 0 0,1 1 0 0 0,-1-1 0 0 0,0 1 0 0 0,3-2-1095 0 0,19-17 2270 0 0,-13 15-2080 0 0,0 0 0 0 0,0 1 1 0 0,0 1-1 0 0,1-1-190 0 0,23-7 404 0 0,1 1 0 0 0,-1 2 1 0 0,2 2-1 0 0,-1 1 0 0 0,1 2 0 0 0,0 1 0 0 0,1 2 0 0 0,11 2-404 0 0,-42 0-373 0 0,1 1 0 0 0,0 0 0 0 0,-1 0 0 0 0,1 0-1 0 0,-1 1 1 0 0,0 1 0 0 0,1-1 0 0 0,-1 1 0 0 0,0 0 373 0 0,6 5-1750 0 0</inkml:trace>
  <inkml:trace contextRef="#ctx0" brushRef="#br0" timeOffset="116818.611">1928 10393 15200 0 0,'0'0'1172'0'0,"0"0"-653"0"0,1 2 108 0 0,13 22 1561 0 0,-11-20-2087 0 0,0 0-1 0 0,-1 1 0 0 0,1-1 0 0 0,-1 1 0 0 0,2 4-100 0 0,17 46 423 0 0,-17-44-395 0 0,-1-5-251 0 0,0 0 0 0 0,0 0 0 0 0,1 0 0 0 0,0 0 0 0 0,0-1-1 0 0,0 1 1 0 0,1-1 0 0 0,0 0 0 0 0,0 0 223 0 0,1 2-2007 0 0,-5-6-100 0 0</inkml:trace>
  <inkml:trace contextRef="#ctx0" brushRef="#br0" timeOffset="117819.834">2512 9928 2760 0 0,'0'0'469'0'0,"0"0"931"0"0,0 0 411 0 0,0 0 79 0 0,0 0-176 0 0,0 0-820 0 0,4-6 594 0 0,-1 0-690 0 0,1 0-1 0 0,-1-1 0 0 0,0 1 1 0 0,0-4-798 0 0,-1 5 247 0 0,0 1 1 0 0,0-1-1 0 0,0 1 1 0 0,1 0-1 0 0,-1 0 0 0 0,4-4-247 0 0,-3 4 153 0 0,0 0 0 0 0,0-1-1 0 0,0 1 1 0 0,-1-1-1 0 0,1 0-152 0 0,16-43 690 0 0,-3 7 711 0 0,7-26-1401 0 0,-14 37 183 0 0,0 0 178 0 0,3-24-361 0 0,20-112 885 0 0,23-62-885 0 0,-25 105 52 0 0,-7 27-40 0 0,42-203-20 0 0,-61 279 4 0 0,49-245-120 0 0,-43 226 126 0 0,-5 23-32 0 0,-1-1 0 0 0,-1 1 0 0 0,0-7 30 0 0,3 1 2 0 0,-4 19-5 0 0,-1 0 1 0 0,0 0-1 0 0,-1 0 1 0 0,1 0-1 0 0,0 0 1 0 0,-1 0-1 0 0,1-1 3 0 0,1-5-80 0 0,-2 8 68 0 0,1-1 0 0 0,0 1-1 0 0,-1 0 1 0 0,0-1 0 0 0,1 1 0 0 0,-1-1 0 0 0,0 1-1 0 0,0-1 1 0 0,0 1 0 0 0,0-1 0 0 0,0 1 0 0 0,0-1 12 0 0,0 2-56 0 0,0 0-19 0 0,0 0 8 0 0,0 0 3 0 0,0 0-5 0 0,0 0-22 0 0,0 1 76 0 0,-1 1-1 0 0,1-1 1 0 0,-1 1-1 0 0,1-1 1 0 0,-1 1-1 0 0,1-1 1 0 0,0 1-1 0 0,0-1 1 0 0,0 1-1 0 0,0 0 1 0 0,0 0 15 0 0,-1 5-41 0 0,0 0 1 0 0,0 0-1 0 0,0 0 0 0 0,-1-1 1 0 0,0 1-1 0 0,-3 6 41 0 0,-4 13-2 0 0,-8 17-63 0 0,6-16 77 0 0,-4 9-28 0 0,-2 0 0 0 0,-4 3 16 0 0,-22 31 67 0 0,42-69 5 0 0,1-1 16 0 0,0 0-7 0 0,0 0-8 0 0,0-1-62 0 0,-1 0 0 0 0,1 1 1 0 0,0-1-1 0 0,-1 0 0 0 0,1-1 0 0 0,0 1 0 0 0,0 0 0 0 0,-1 0 0 0 0,1 0 0 0 0,0 0 0 0 0,0 0 0 0 0,0 0 0 0 0,0 0 0 0 0,1-1-11 0 0,4-24 73 0 0,6-25-51 0 0,1 1 0 0 0,12-25-22 0 0,-20 63-14 0 0,-1 3-42 0 0,1-1 0 0 0,0 1 0 0 0,6-8 56 0 0,-10 16-71 0 0,0 1-20 0 0,1 2 80 0 0,-1-1 0 0 0,1 1-1 0 0,0 0 1 0 0,0 0-1 0 0,0 0 1 0 0,0-1 0 0 0,0 1-1 0 0,0 0 1 0 0,0-1-1 0 0,1 1 12 0 0,3 6-35 0 0,5 16 25 0 0,5 19 10 0 0,-12-35-1 0 0,8 30-3 0 0,-7-23 96 0 0,0 0 0 0 0,1 0 0 0 0,2 1-92 0 0,-1 2 214 0 0,-5-15-170 0 0,0 0-1 0 0,-1-1 0 0 0,1 1 0 0 0,0-1 1 0 0,1 1-1 0 0,-1-1 0 0 0,0 1 0 0 0,1-1-43 0 0,-2-1 114 0 0,0-1 4 0 0,0 0 2 0 0,0 0 0 0 0,0 0-2 0 0,0 0-12 0 0,0 0-2 0 0,0 0 0 0 0,0 0-4 0 0,0 0-17 0 0,0 0-10 0 0,0 0-1 0 0,0 0 3 0 0,0 0 10 0 0,0 0 3 0 0,0 0 0 0 0,0 0-4 0 0,0 0-16 0 0,-6-4-4 0 0,5 3-72 0 0,1 0 1 0 0,-1 1-1 0 0,1-1 0 0 0,-1 0 0 0 0,1 0 0 0 0,-1 1 0 0 0,1-1 1 0 0,-1 0-1 0 0,1 0 0 0 0,0 0 0 0 0,-1 0 0 0 0,1 1 0 0 0,0-1 0 0 0,0 0 1 0 0,0 0-1 0 0,0 0 0 0 0,-1 0 0 0 0,1 0 0 0 0,0 0 0 0 0,1 0 0 0 0,-1 0 8 0 0,0 1-17 0 0,0-1-166 0 0,0 1-489 0 0,0 0-208 0 0,0 0-1237 0 0,0 0-4784 0 0</inkml:trace>
  <inkml:trace contextRef="#ctx0" brushRef="#br0" timeOffset="184201.626">5778 10535 11000 0 0,'0'-12'1172'0'0,"1"8"-981"0"0,0-1 0 0 0,0 1 0 0 0,1-1 0 0 0,-1 1 0 0 0,1-1 0 0 0,0 1 0 0 0,0 0 0 0 0,1 0 0 0 0,-1 0 0 0 0,1 0 0 0 0,0 1 0 0 0,0-1 1 0 0,3-2-192 0 0,1 0 3766 0 0,-8 15-1075 0 0,1-3-3350 0 0,-4 8 821 0 0,-1 0 0 0 0,1 0 0 0 0,-2 0-1 0 0,0-1 1 0 0,-1 1 0 0 0,0-1 0 0 0,-2 1-162 0 0,-14 28 219 0 0,4-7-121 0 0,-1 0-1 0 0,-1-2 1 0 0,-2 0 0 0 0,-20 20-98 0 0,36-45 31 0 0,0-1 0 0 0,-1 0 0 0 0,0-1 0 0 0,0 0 0 0 0,-1 0 0 0 0,0 0 0 0 0,-6 2-31 0 0,9-5 26 0 0,0 0 0 0 0,0-1-1 0 0,0 1 1 0 0,-1-1 0 0 0,1-1 0 0 0,-1 1-1 0 0,1-1 1 0 0,-1 0 0 0 0,0-1 0 0 0,0 1 0 0 0,1-1-1 0 0,-2-1-25 0 0,3 1 33 0 0,1-1-1 0 0,-1 0 1 0 0,1 0-1 0 0,-1 0 0 0 0,1-1 1 0 0,0 1-1 0 0,-4-3-32 0 0,6 3 13 0 0,0 0-1 0 0,0-1 0 0 0,-1 0 0 0 0,1 1 0 0 0,0-1 0 0 0,1 0 1 0 0,-1 0-1 0 0,0 0 0 0 0,1 0 0 0 0,-1-1 0 0 0,1 1 0 0 0,-1 0 1 0 0,0-3-13 0 0,0 1-9 0 0,0 0 0 0 0,1 0 0 0 0,-1-1 0 0 0,1 1-1 0 0,-1 0 1 0 0,1-1 0 0 0,1 1 0 0 0,-1-1 0 0 0,1 1 0 0 0,0-1 0 0 0,0 0 0 0 0,0 1 0 0 0,0-1 0 0 0,1 1 0 0 0,0-1 0 0 0,0 1 0 0 0,0-1 0 0 0,0 1 0 0 0,1 0 0 0 0,-1 0 0 0 0,1-1 0 0 0,1 1 0 0 0,-1 0 0 0 0,0 0 0 0 0,1 1 0 0 0,2-3 9 0 0,-4 4-2 0 0,1 1 0 0 0,-1 0 0 0 0,1 0 0 0 0,-1 0 0 0 0,1 1 0 0 0,-1-1 0 0 0,1 0 0 0 0,-1 1 0 0 0,1-1-1 0 0,0 1 1 0 0,0-1 0 0 0,-1 1 0 0 0,1 0 0 0 0,0 0 0 0 0,0-1 0 0 0,-1 1 0 0 0,1 1 0 0 0,0-1 0 0 0,0 0 0 0 0,-1 0 0 0 0,1 1 0 0 0,0-1 0 0 0,0 1 0 0 0,-1-1 0 0 0,1 1 0 0 0,0 0 2 0 0,3 1-5 0 0,0 0 0 0 0,-1 0 1 0 0,1 1-1 0 0,-1-1 0 0 0,1 1 1 0 0,-1 0-1 0 0,0 0 0 0 0,2 3 5 0 0,2 1 25 0 0,0 1-1 0 0,-1 0 1 0 0,0 1-1 0 0,0 0 1 0 0,-1 0-1 0 0,0 1 1 0 0,-1-1-1 0 0,3 7-24 0 0,33 77 198 0 0,-35-81-192 0 0,-4-7-24 0 0,0 1-123 0 0,1 0 0 0 0,0-1 0 0 0,0 0 1 0 0,0 1-1 0 0,1-1 0 0 0,-1 0 0 0 0,1-1 0 0 0,4 4 141 0 0,0-5-1064 0 0,-3-3-2191 0 0,3-2 1152 0 0</inkml:trace>
  <inkml:trace contextRef="#ctx0" brushRef="#br0" timeOffset="184495.573">5816 10574 8752 0 0,'0'0'673'0'0,"0"0"-148"0"0,0 0 1002 0 0,0 0 486 0 0,0 0 99 0 0,0 0-236 0 0,0 0-1077 0 0,0 0-471 0 0,-12 8 454 0 0,9-4-628 0 0,0 0 0 0 0,0 0-1 0 0,1 0 1 0 0,-1 1-1 0 0,1-1 1 0 0,0 0-1 0 0,0 1 1 0 0,1 0-1 0 0,-1 2-153 0 0,-8 45 486 0 0,5-19-274 0 0,-1-7-185 0 0,1 1 0 0 0,2-1 0 0 0,0 1 0 0 0,2 0 0 0 0,1 0-1 0 0,1 0 1 0 0,1 0 0 0 0,4 14-27 0 0,-5-37-1 0 0,0 0 0 0 0,1 0-1 0 0,-1 0 1 0 0,1 0 0 0 0,0 0 0 0 0,0 0 0 0 0,0-1-1 0 0,1 1 1 0 0,-1-1 0 0 0,1 1 0 0 0,0-1 0 0 0,0 0-1 0 0,0 0 1 0 0,0 0 0 0 0,1 0 1 0 0,-2-2-81 0 0,-1 0 0 0 0,1 0 0 0 0,0 1 0 0 0,0-2 0 0 0,-1 1 0 0 0,1 0 0 0 0,0 0 0 0 0,0-1 0 0 0,0 1 0 0 0,0-1 0 0 0,0 1 0 0 0,0-1 0 0 0,0 0 0 0 0,0 0 0 0 0,0 0 0 0 0,0 0 0 0 0,0 0 0 0 0,0-1 0 0 0,0 1 0 0 0,0 0 0 0 0,0-1 0 0 0,0 0 0 0 0,0 1 0 0 0,0-1 0 0 0,0 0 0 0 0,0 0 0 0 0,-1 0 0 0 0,1 0 0 0 0,0 0 0 0 0,-1 0 0 0 0,1-1 0 0 0,0 1 0 0 0,0-1 81 0 0,4-4-1086 0 0,-1-1 0 0 0,1 1-1 0 0,-1-1 1 0 0,0 0-1 0 0,0 0 1 0 0,2-6 1086 0 0,2-6-4825 0 0</inkml:trace>
  <inkml:trace contextRef="#ctx0" brushRef="#br0" timeOffset="184861.164">5963 10721 2760 0 0,'0'0'635'0'0,"0"0"1624"0"0,0 0 717 0 0,0 0 140 0 0,-2 1-312 0 0,-1 1-2513 0 0,-1 1-1 0 0,1 0 0 0 0,0 0 0 0 0,1 0 1 0 0,-1 1-1 0 0,0-1 0 0 0,1 1 1 0 0,0-1-1 0 0,0 1 0 0 0,0 0 1 0 0,0 0-1 0 0,0 0 0 0 0,1 0 0 0 0,0 0 1 0 0,0 1-291 0 0,-1 1 85 0 0,1 0 0 0 0,-1 0 0 0 0,2 1 1 0 0,-1-1-1 0 0,1 0 0 0 0,0 0 0 0 0,0 0 0 0 0,1 1 1 0 0,-1-1-1 0 0,2 4-85 0 0,-1-5 16 0 0,1 1 1 0 0,0-1 0 0 0,0 1 0 0 0,0-1-1 0 0,1 0 1 0 0,-1 1 0 0 0,1-1 0 0 0,0-1-1 0 0,1 1 1 0 0,-1 0 0 0 0,4 2-17 0 0,-5-6 8 0 0,0 0-1 0 0,0 0 1 0 0,0 0 0 0 0,0 0 0 0 0,0 0 0 0 0,0-1-1 0 0,0 1 1 0 0,0-1 0 0 0,1 1 0 0 0,-1-1 0 0 0,0 0 0 0 0,0 0-1 0 0,1 0 1 0 0,-1 0 0 0 0,0 0 0 0 0,0-1 0 0 0,1 1-1 0 0,-1-1 1 0 0,0 1 0 0 0,0-1 0 0 0,0 0 0 0 0,0 0 0 0 0,0 1-1 0 0,0-2 1 0 0,0 1 0 0 0,0 0 0 0 0,0 0 0 0 0,0-1-1 0 0,0 0-7 0 0,6-4-218 0 0,-1-1-1 0 0,0-1 1 0 0,0 1 0 0 0,0-1-1 0 0,0-3 219 0 0,8-9-572 0 0,7-5-145 0 0,-18 22 685 0 0,-4 2 124 0 0,0 1 28 0 0,0 0 9 0 0,9 11 519 0 0,13 41 788 0 0,-20-47-1389 0 0,1-1 0 0 0,0 1 0 0 0,0-1 0 0 0,0 0 0 0 0,0 0 0 0 0,1 0 0 0 0,0-1-47 0 0,-3-2 15 0 0,0 0-1 0 0,0 0 1 0 0,1 0 0 0 0,-1 0-1 0 0,0-1 1 0 0,1 1 0 0 0,-1 0 0 0 0,1-1-1 0 0,-1 1 1 0 0,1-1 0 0 0,-1 1-1 0 0,1-1 1 0 0,-1 0 0 0 0,1 0-1 0 0,0 0 1 0 0,-1 0 0 0 0,1 0 0 0 0,-1 0-1 0 0,1 0 1 0 0,-1 0 0 0 0,1-1-1 0 0,0 1 1 0 0,-1 0 0 0 0,1-1-1 0 0,-1 0-14 0 0,3 0 33 0 0,-1 0 0 0 0,1 0 0 0 0,-1-1-1 0 0,0 1 1 0 0,1-1 0 0 0,-1 0 0 0 0,0 0-1 0 0,0 0 1 0 0,0-1 0 0 0,-1 1 0 0 0,1-1 0 0 0,0 1-1 0 0,-1-1 1 0 0,0 0 0 0 0,0 0 0 0 0,0 0-1 0 0,0 0 1 0 0,0 0 0 0 0,0-1 0 0 0,-1 1-1 0 0,2-4-32 0 0,4-17 77 0 0,-5 18-114 0 0,1 1-1 0 0,-2-1 0 0 0,1 0 0 0 0,-1 0 1 0 0,0-1-1 0 0,0 1 0 0 0,-1 0 0 0 0,1 0 1 0 0,-2-1 37 0 0,-1-31-826 0 0,-2-14-4016 0 0,2 33-1039 0 0</inkml:trace>
  <inkml:trace contextRef="#ctx0" brushRef="#br0" timeOffset="185139.421">6312 10341 3224 0 0,'10'11'5846'0'0,"5"5"-90"0"0,0 0-3652 0 0,29 33-579 0 0,-25-26-482 0 0,-1 2 0 0 0,-1 0 0 0 0,2 6-1043 0 0,-14-21 172 0 0,0 0 1 0 0,0 1-1 0 0,-1-1 1 0 0,-1 1-1 0 0,0-1 1 0 0,0 1-1 0 0,-1 0 1 0 0,-1 0-1 0 0,0 1 1 0 0,0 4-173 0 0,-1 2 103 0 0,-1 0 1 0 0,-1 0 0 0 0,0 0 0 0 0,-1 0-1 0 0,-1-1 1 0 0,-3 6-104 0 0,3-11 29 0 0,0-2-1 0 0,-1 1 0 0 0,0 0 1 0 0,-1-1-1 0 0,0 0 1 0 0,0-1-1 0 0,-1 1 0 0 0,-1-1 1 0 0,1 0-1 0 0,-4 2-28 0 0,-73 64-1840 0 0,53-51-368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47:29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35 127 11952 0 0,'0'0'546'0'0,"-1"0"-10"0"0,-10-4 3 0 0,11 4-190 0 0,0 0 17 0 0,0 0-32 0 0,0 0-139 0 0,2 5 273 0 0,0-2-379 0 0,-1-2-53 0 0,0 0 55 0 0,-1 0 15 0 0,-1 0-32 0 0,1 1-10 0 0,-4 5 8 0 0,3-7-25 0 0,-1 12 168 0 0,4 4-71 0 0,0 2-33 0 0,-11 92 458 0 0,8-103-503 0 0,1 0-1 0 0,-1 0 1 0 0,-1-1-1 0 0,-1 6-65 0 0,2-7 65 0 0,0 1 1 0 0,-1-1-1 0 0,2 0 0 0 0,-1 0 0 0 0,1 0 1 0 0,-1 1-1 0 0,1-1 0 0 0,1 5-65 0 0,0-5 56 0 0,-1 0-1 0 0,0 0 1 0 0,0 0-1 0 0,0-1 1 0 0,-1 1-1 0 0,0 3-55 0 0,0-3 32 0 0,0 0-1 0 0,1 0 0 0 0,0 0 1 0 0,0 0-1 0 0,0 0 0 0 0,0 0 0 0 0,1 1-31 0 0,5 15 112 0 0,-5-18-78 0 0,0 0-1 0 0,0 0 1 0 0,0 1-1 0 0,0-1 1 0 0,0 1-1 0 0,-1-1 1 0 0,0 0-1 0 0,1 1 1 0 0,-1-1-1 0 0,-1 1 0 0 0,1 0-33 0 0,0-4 6 0 0,0 0-1 0 0,0 1 1 0 0,0-1-1 0 0,0 0 0 0 0,0 1 1 0 0,0-1-1 0 0,0 0 0 0 0,0 1 1 0 0,0-1-1 0 0,0 0 1 0 0,0 1-1 0 0,0-1 0 0 0,0 0 1 0 0,0 1-1 0 0,0-1 1 0 0,0 0-1 0 0,1 1 0 0 0,-1-1 1 0 0,0 0-1 0 0,0 1 0 0 0,0-1 1 0 0,0 0-1 0 0,1 0 1 0 0,-1 1-1 0 0,0-1 0 0 0,0 0 1 0 0,1 0-1 0 0,-1 0 0 0 0,0 1 1 0 0,0-1-1 0 0,1 0 1 0 0,-1 0-1 0 0,0 0-5 0 0,1 0 4 0 0,-1 0-1 0 0,0 1 1 0 0,0-1 0 0 0,1 0-1 0 0,-1 0 1 0 0,0 0 0 0 0,0 0-1 0 0,1 0 1 0 0,-1 1-1 0 0,0-1 1 0 0,0 0 0 0 0,0 0-1 0 0,0 0 1 0 0,1 1 0 0 0,-1-1-1 0 0,0 0 1 0 0,0 0 0 0 0,0 1-1 0 0,0-1 1 0 0,0 0 0 0 0,0 0-1 0 0,0 1 1 0 0,0-1 0 0 0,1 0-1 0 0,-1 1 1 0 0,0-1 0 0 0,0 0-1 0 0,0 0 1 0 0,0 1 0 0 0,0-1-1 0 0,-1 0 1 0 0,1 0 0 0 0,0 1-1 0 0,0-1 1 0 0,0 0-1 0 0,0 1 1 0 0,0-1 0 0 0,0 0-1 0 0,0 0-3 0 0,-5 19 191 0 0,5-18-103 0 0,0-1-7 0 0,0 0-1 0 0,0 0 10 0 0,0 0 39 0 0,0 0-121 0 0,0 0 0 0 0,0 0 0 0 0,0 0 0 0 0,0 0 0 0 0,0 0 0 0 0,0 0 0 0 0,0 0 0 0 0,0 0 0 0 0,-1 0 0 0 0,1 0 0 0 0,0 0 0 0 0,0 0 0 0 0,0 0 0 0 0,0 0 0 0 0,0 0 0 0 0,0 0 0 0 0,0 0 0 0 0,0 0 0 0 0,0 0 0 0 0,0 0 0 0 0,0 0 0 0 0,0 0 0 0 0,0 0 0 0 0,0 0-1 0 0,0 0 1 0 0,0 1 0 0 0,0-1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0-8 0 0,0 0 11 0 0,0 0 1 0 0,0 0 0 0 0,-1 0 0 0 0,1-1-1 0 0,0 1 1 0 0,0 0 0 0 0,0 0-1 0 0,-1 0 1 0 0,1 0 0 0 0,0 0-1 0 0,0-1 1 0 0,0 1 0 0 0,-1 0 0 0 0,1 0-1 0 0,0 0 1 0 0,0 0 0 0 0,0-1-1 0 0,0 1 1 0 0,0 0 0 0 0,0 0 0 0 0,-1-1-1 0 0,1 1 1 0 0,0 0 0 0 0,0 0-1 0 0,0 0 1 0 0,0-1 0 0 0,0 1-1 0 0,0 0 1 0 0,0 0 0 0 0,0-1 0 0 0,0 1-1 0 0,0 0 1 0 0,0 0 0 0 0,0-1-1 0 0,0 1 1 0 0,0 0 0 0 0,0 0-1 0 0,0-1 1 0 0,1 1 0 0 0,-1 0 0 0 0,0 0-1 0 0,0 0 1 0 0,0-1-12 0 0,8-14 285 0 0,0-2-87 0 0,-8 0-85 0 0,-1 16-103 0 0,1-1-1 0 0,0 1 1 0 0,0-1 0 0 0,0 1-1 0 0,0-1 1 0 0,0 1-1 0 0,0-1 1 0 0,0 1 0 0 0,0-1-1 0 0,1 1 1 0 0,-1-1-1 0 0,1 1 1 0 0,-1-1 0 0 0,1 1-1 0 0,-1-1 1 0 0,1 1-1 0 0,1-2-9 0 0,4-5 13 0 0,-4 6-13 0 0,-1 0 0 0 0,1 0 0 0 0,0-1 1 0 0,-1 1-1 0 0,1 0 0 0 0,-1-1 0 0 0,0 1 1 0 0,0-1-1 0 0,0 0 0 0 0,0 1 0 0 0,0-1 1 0 0,-1 0-1 0 0,1 1 0 0 0,-1-1 0 0 0,0-2 0 0 0,1 2 1 0 0,-1 1-1 0 0,0-1 1 0 0,1 1-1 0 0,0 0 1 0 0,-1-1-1 0 0,1 1 0 0 0,0 0 1 0 0,0 0-1 0 0,0-1 1 0 0,1 1-1 0 0,-1 0 1 0 0,0 0-1 0 0,1 0 1 0 0,0 0-1 0 0,0-1-9 0 0,0 1 1 0 0,0-1 0 0 0,0 0 0 0 0,-1 0 0 0 0,1 1 0 0 0,-1-1 0 0 0,0 0 0 0 0,0 0 0 0 0,1-3 8 0 0,-2 4-3 0 0,0 1 0 0 0,0 0 0 0 0,1 0 0 0 0,-1 0 0 0 0,0 0 0 0 0,1 0 0 0 0,-1 0 0 0 0,1-1 0 0 0,0 1 0 0 0,-1 0 0 0 0,1 0 1 0 0,0 0-1 0 0,-1 1 0 0 0,1-1 0 0 0,0 0 0 0 0,0 0 0 0 0,0 0 0 0 0,0 1 0 0 0,0-1 0 0 0,0 0 0 0 0,0 1 0 0 0,1-1 3 0 0,-1 0-9 0 0,0 0 9 0 0,-1 1 0 0 0,0 0-1 0 0,0-1 1 0 0,1 1-1 0 0,-1 0 1 0 0,0-1-1 0 0,0 1 1 0 0,1 0 0 0 0,-1-1-1 0 0,0 1 1 0 0,0 0-1 0 0,0-1 1 0 0,0 1 0 0 0,0-1-1 0 0,0 1 1 0 0,0 0-1 0 0,1-1 1 0 0,-1 1-1 0 0,0-1 1 0 0,0 1 0 0 0,0 0-1 0 0,-1-1 1 0 0,2-2-63 0 0,18 1 39 0 0,-19 2 20 0 0,1 0-1 0 0,0 0 1 0 0,-1 0-1 0 0,1 0 1 0 0,-1 0-1 0 0,1 0 0 0 0,-1 0 1 0 0,1 0-1 0 0,-1 0 1 0 0,1 1-1 0 0,0-1 1 0 0,-1 0-1 0 0,1 0 0 0 0,-1 1 1 0 0,1-1-1 0 0,-1 0 1 0 0,0 1-1 0 0,1-1 1 0 0,-1 1-1 0 0,1-1 0 0 0,-1 0 1 0 0,0 1-1 0 0,1 0 5 0 0,1 1-15 0 0,14 9-23 0 0,-13-6 24 0 0,0 1 1 0 0,1-1 7 0 0,-2-3 6 0 0,1 1 0 0 0,-2-1-1 0 0,1 1 1 0 0,0-1 0 0 0,0 1-1 0 0,-1 0 1 0 0,1-1 0 0 0,-1 1-1 0 0,0 0 1 0 0,0 0 0 0 0,0 0-1 0 0,0 0 1 0 0,-1 0 0 0 0,1 0-1 0 0,-1 2 1 0 0,5 15-1 0 0,0 7 56 0 0,-6-18-34 0 0,1-2 72 0 0,2 8-697 0 0,-2-15 527 0 0,1 1 0 0 0,-1-1 0 0 0,0 1 0 0 0,0-1 0 0 0,1 1 1 0 0,-1-1-1 0 0,1 1 0 0 0,-1-1 0 0 0,0 0 0 0 0,1 1 0 0 0,-1-1 0 0 0,1 1 0 0 0,-1-1 0 0 0,0 0 0 0 0,1 0 0 0 0,-1 1 0 0 0,1-1 0 0 0,0 0 0 0 0,-1 0 0 0 0,1 1 0 0 0,-1-1 0 0 0,1 0 0 0 0,-1 0 0 0 0,1 0 0 0 0,-1 0 0 0 0,1 0 0 0 0,-1 0 0 0 0,1 0 0 0 0,0 0 0 0 0,-1 0 0 0 0,1 0 77 0 0,18-1-1900 0 0,-18 0 1643 0 0,0 1 0 0 0,1-1 0 0 0,-1 1 0 0 0,0-1 0 0 0,0 0 0 0 0,0 1 0 0 0,0-1 0 0 0,0 0 0 0 0,0 0 0 0 0,0 0 0 0 0,0 0 0 0 0,0 0 0 0 0,1 0 257 0 0,-1-1-450 0 0,8-7-1484 0 0</inkml:trace>
  <inkml:trace contextRef="#ctx0" brushRef="#br0" timeOffset="277.882">375 283 2304 0 0,'0'0'592'0'0,"0"0"1645"0"0,0 0 718 0 0,0 0 145 0 0,0 0-283 0 0,0 0-1318 0 0,0 0-582 0 0,0 0-111 0 0,1 1-114 0 0,1 2-636 0 0,-1-1 0 0 0,0 1 0 0 0,0 0 0 0 0,0 0 0 0 0,0-1-1 0 0,-1 1 1 0 0,1 0 0 0 0,-1 0 0 0 0,1 0 0 0 0,-1 0-1 0 0,0 0 1 0 0,0-1 0 0 0,-1 1 0 0 0,1 2-56 0 0,0 22 282 0 0,0-8-151 0 0,0-18-127 0 0,-1 1 1 0 0,1-1-1 0 0,0 1 1 0 0,0 0-1 0 0,0-1 1 0 0,0 1-1 0 0,0-1 1 0 0,1 1-1 0 0,-1-1 1 0 0,0 1 0 0 0,1-1-1 0 0,-1 1 1 0 0,1-1-1 0 0,-1 1 1 0 0,1-1-1 0 0,0 1-4 0 0,5 9 37 0 0,-6-9-32 0 0,1-1 0 0 0,-1 1 0 0 0,1-1 0 0 0,-1 0 0 0 0,1 1 0 0 0,0-1 0 0 0,0 0 0 0 0,0 0 0 0 0,0 1 0 0 0,0-1 0 0 0,0 0 0 0 0,0 0 0 0 0,0 0 0 0 0,1 0 0 0 0,-1 0 0 0 0,0 0 1 0 0,0-1-1 0 0,1 1 0 0 0,-1 0 0 0 0,1-1 0 0 0,-1 1-5 0 0,4 0 70 0 0,-1 0 0 0 0,1 0 0 0 0,-1 0 0 0 0,1 0 0 0 0,-1-1 0 0 0,1 0 0 0 0,-1 0 0 0 0,1 0 0 0 0,1-1-70 0 0,-4 0 37 0 0,-1 1-1 0 0,1-1 0 0 0,-1 0 0 0 0,1 0 1 0 0,-1 0-1 0 0,0 0 0 0 0,0 0 0 0 0,0 0 1 0 0,0 0-1 0 0,1-2-36 0 0,1 0 77 0 0,-2 2-48 0 0,0 0-1 0 0,0 0 1 0 0,0 0 0 0 0,0 0-1 0 0,0 0 1 0 0,0 0-1 0 0,0 0 1 0 0,0-1-1 0 0,0 1 1 0 0,-1 0 0 0 0,1-1-29 0 0,-1 1 12 0 0,0 0 0 0 0,0 0 0 0 0,0 0 0 0 0,0 1 0 0 0,0-1 1 0 0,0 0-1 0 0,0 0 0 0 0,0 0 0 0 0,0 0 0 0 0,-1 0 0 0 0,1 0 1 0 0,0 1-1 0 0,-1-1 0 0 0,1 0 0 0 0,0 0 0 0 0,-1 0 1 0 0,1 1-1 0 0,-1-2-12 0 0,0 2 7 0 0,0-1 0 0 0,1 0 0 0 0,0 0 0 0 0,-1 0 0 0 0,1-1 0 0 0,0 1 0 0 0,-1 0 0 0 0,1 0 0 0 0,0 0 0 0 0,0 0 0 0 0,0 0 0 0 0,0 0 0 0 0,0 0 0 0 0,0 0 0 0 0,0 0 0 0 0,0 0 0 0 0,1-1-7 0 0,-1 1 4 0 0,0 0 0 0 0,0 0-1 0 0,0 1 1 0 0,0-1 0 0 0,0 0-1 0 0,0 0 1 0 0,0 0 0 0 0,0 0 0 0 0,0 0-1 0 0,0 0 1 0 0,0 0 0 0 0,-1 0-1 0 0,1 0 1 0 0,0 0 0 0 0,-1 0-1 0 0,1 0 1 0 0,-1 0 0 0 0,1 0-1 0 0,-1 0 1 0 0,1 1 0 0 0,-1-1-1 0 0,1 0 1 0 0,-1 0 0 0 0,0 1-4 0 0,0-1 6 0 0,0-1 1 0 0,0 1-1 0 0,1 0 1 0 0,-1 0-1 0 0,0-1 0 0 0,1 1 1 0 0,-1-1-1 0 0,1 1 1 0 0,-1 0-1 0 0,1-1 1 0 0,0 1-1 0 0,-1-1 1 0 0,1 1-1 0 0,0-1 1 0 0,0 1-1 0 0,0-2-6 0 0,0 1 3 0 0,0 0 1 0 0,0 1-1 0 0,0-1 0 0 0,0 0 1 0 0,-1 0-1 0 0,1 1 0 0 0,0-1 1 0 0,-1 0-1 0 0,1 1 0 0 0,-1-1 1 0 0,0 1-1 0 0,0-1 0 0 0,0 0-3 0 0,-7-6-11 0 0,7 8 5 0 0,0-1-1 0 0,0 0 1 0 0,0 0 0 0 0,0 1 0 0 0,0-1 0 0 0,0 0-1 0 0,0 0 1 0 0,1 0 0 0 0,-1 0 0 0 0,0 0-1 0 0,1 0 1 0 0,-1-1 0 0 0,1 1 0 0 0,-1 0 6 0 0,1 0-7 0 0,-1 0 0 0 0,0 0 0 0 0,1 0 0 0 0,-1 0 1 0 0,0 0-1 0 0,1 0 0 0 0,-1 1 0 0 0,0-1 0 0 0,0 0 1 0 0,0 0-1 0 0,0 1 0 0 0,0-1 0 0 0,0 1 0 0 0,0-1 1 0 0,0 1-1 0 0,0-1 0 0 0,0 1 0 0 0,0 0 0 0 0,-1-1 7 0 0,1 1-126 0 0,1-1 97 0 0,0 1 1 0 0,0 0 0 0 0,0-1-1 0 0,-1 1 1 0 0,1-1-1 0 0,0 1 1 0 0,0 0 0 0 0,0-1-1 0 0,-1 1 1 0 0,1-1 0 0 0,0 1-1 0 0,-1 0 1 0 0,1-1-1 0 0,0 1 1 0 0,-1 0 0 0 0,1 0-1 0 0,0-1 1 0 0,-1 1 0 0 0,1 0-1 0 0,0 0 1 0 0,-1-1-1 0 0,1 1 1 0 0,-1 0 0 0 0,1 0-1 0 0,0 0 1 0 0,-1 0 0 0 0,1 0-1 0 0,-1 0 1 0 0,1 0-1 0 0,-1 0 1 0 0,1 0 0 0 0,-1 0-1 0 0,1 0 1 0 0,0 0 0 0 0,-1 0-1 0 0,1 0 29 0 0,-14 1-3436 0 0,12 0 1351 0 0,2-1-81 0 0</inkml:trace>
  <inkml:trace contextRef="#ctx0" brushRef="#br0" timeOffset="1478.57">681 0 7368 0 0,'0'0'333'0'0,"0"0"0"0"0,-13 8 1475 0 0,8 6 1699 0 0,3-8-2982 0 0,0 0 0 0 0,1 0 1 0 0,-1 0-1 0 0,1 1 0 0 0,0-1 1 0 0,0 3-526 0 0,-8 82 1194 0 0,8-61-973 0 0,1-12-76 0 0,0 0 1 0 0,1-1 0 0 0,0 2-146 0 0,0-11 81 0 0,-1 0 0 0 0,0 1 0 0 0,0-1-1 0 0,-1 0 1 0 0,0 1-81 0 0,-2 26 306 0 0,2-21-181 0 0,1-8-31 0 0,0 1 0 0 0,0-1 0 0 0,1 0 0 0 0,-1 1 0 0 0,1-1-1 0 0,1 2-93 0 0,1 7 191 0 0,-3-13-155 0 0,0 0-1 0 0,0 0 1 0 0,1 1-1 0 0,-1-1 1 0 0,1 0-1 0 0,0 0 1 0 0,-1 1 0 0 0,1-1-1 0 0,1 0-35 0 0,-2-1 81 0 0,1 1-47 0 0,1-1-1 0 0,-1 0 1 0 0,0 1-1 0 0,0-1 1 0 0,0 0-1 0 0,1 0 1 0 0,-1 0-1 0 0,1 0 0 0 0,-1 0 1 0 0,1 0-1 0 0,0 0-33 0 0,0-1 130 0 0,16 0 251 0 0,-14-2-354 0 0,-1 0-1 0 0,0 0 1 0 0,1 0 0 0 0,-1-1 0 0 0,0 1-1 0 0,0-1 1 0 0,0 0 0 0 0,-1 1 0 0 0,1-1-1 0 0,-1-1 1 0 0,0 1 0 0 0,1-1-27 0 0,3-3-8 0 0,3-5-230 0 0,-1 0-1 0 0,5-10 239 0 0,10-15-243 0 0,-2 5 95 0 0,-20 31 218 0 0,-1 1 51 0 0,0 0 20 0 0,0 0-2 0 0,-2 2-85 0 0,1-1 0 0 0,-1 1 1 0 0,1 0-1 0 0,-1-1 0 0 0,1 1 0 0 0,0 0 0 0 0,0 0 0 0 0,0 0-54 0 0,-17 26 456 0 0,15-24-430 0 0,0 0 0 0 0,0 0 0 0 0,1 0 0 0 0,-1 0 0 0 0,1 0 0 0 0,0 1 0 0 0,1-1 0 0 0,-1 0 1 0 0,1 1-1 0 0,-1 0 0 0 0,1-1 0 0 0,1 1 0 0 0,-1 0 0 0 0,1-1 0 0 0,0 3-26 0 0,-1-5 9 0 0,1 0 0 0 0,0 0 0 0 0,1 0 0 0 0,-1 0-1 0 0,0 0 1 0 0,1 0 0 0 0,-1 0 0 0 0,1 0 0 0 0,-1 0 0 0 0,1 0 0 0 0,0 0 0 0 0,0 0 0 0 0,0-1-1 0 0,0 1 1 0 0,1 1-9 0 0,-1-2 75 0 0,-1-1-67 0 0,0 1-1 0 0,0-1 1 0 0,0 0-1 0 0,0 1 1 0 0,0-1 0 0 0,0 0-1 0 0,0 1 1 0 0,0-1-1 0 0,1 0 1 0 0,-1 1-1 0 0,0-1 1 0 0,0 0 0 0 0,0 1-1 0 0,1-1 1 0 0,-1 0-1 0 0,0 0 1 0 0,0 1 0 0 0,0-1-1 0 0,1 0 1 0 0,-1 0-1 0 0,0 1 1 0 0,1-1 0 0 0,-1 0-1 0 0,0 0 1 0 0,1 0-1 0 0,-1 0 1 0 0,0 1 0 0 0,0-1-1 0 0,1 0 1 0 0,-1 0-1 0 0,0 0 1 0 0,1 0 0 0 0,-1 0-9 0 0,16 11 178 0 0,-15-10-162 0 0,1-1 0 0 0,-1 1 0 0 0,1 0 0 0 0,-1 0 0 0 0,1-1 0 0 0,-1 1 0 0 0,1-1 0 0 0,-1 1 0 0 0,1-1 0 0 0,0 1 0 0 0,-1-1 0 0 0,1 0 0 0 0,-1 0 0 0 0,1 0 0 0 0,0 0 0 0 0,-1 0 0 0 0,1 0-15 0 0,31-6 251 0 0,-27 5-205 0 0,-2 0-9 0 0,-1 0 0 0 0,1 0-1 0 0,-1 0 1 0 0,1-1 0 0 0,-1 0 0 0 0,0 1 0 0 0,1-1-37 0 0,14-8 144 0 0,-15 7-189 0 0,0 0 0 0 0,0 0-1 0 0,0 0 1 0 0,0 0 0 0 0,-1-1-1 0 0,0 1 1 0 0,0-1 0 0 0,2-3 45 0 0,-4 6-158 0 0,-2-21-1148 0 0,-1 0 371 0 0,3 17 686 0 0,-1-1 0 0 0,0 0 0 0 0,0 0-1 0 0,0 1 1 0 0,-1-1 0 0 0,0 1 0 0 0,0-1 0 0 0,0 1-1 0 0,-2-3 250 0 0,1 6-24 0 0,2-1-28 0 0,-13-3 110 0 0,13 6-50 0 0,-2-1 20 0 0,1 1 0 0 0,0 0 0 0 0,0 0 0 0 0,0 0 0 0 0,-1 0 0 0 0,1 0 0 0 0,0 0 0 0 0,0 1 0 0 0,0-1 0 0 0,-1 1 0 0 0,1 0 0 0 0,0-1 0 0 0,0 1 0 0 0,0 0 0 0 0,0 0 0 0 0,0 0 0 0 0,0 0 0 0 0,1 1 0 0 0,-2 0-28 0 0,-8 6 45 0 0,1 0 1 0 0,-7 7-46 0 0,14-13 21 0 0,-4 7 34 0 0,-1-1 0 0 0,1 1 0 0 0,1 1 1 0 0,-1-1-1 0 0,1 1 0 0 0,1 0 0 0 0,-2 6-55 0 0,4-11 52 0 0,1 1 0 0 0,0 0 0 0 0,1 0 0 0 0,0 0 0 0 0,-1 0 0 0 0,2 0 0 0 0,-1 0 0 0 0,1 0 0 0 0,0 0 0 0 0,0 0 0 0 0,1 0 0 0 0,0 4-52 0 0,0-2 49 0 0,-1-6-26 0 0,0 0 0 0 0,0 0 1 0 0,1 1-1 0 0,-1-1 0 0 0,0 0 0 0 0,1 0 0 0 0,0 0 1 0 0,0 0-1 0 0,0 0-23 0 0,6 14 208 0 0,-7-14-179 0 0,0-1-1 0 0,1 1 0 0 0,-1-1 1 0 0,1 0-1 0 0,-1 1 1 0 0,1-1-1 0 0,-1 0 1 0 0,1 0-1 0 0,0 1 0 0 0,0-1 1 0 0,0 0-1 0 0,0 0 1 0 0,0 0-1 0 0,0 0 1 0 0,0 0-1 0 0,0 0 0 0 0,0 0 1 0 0,0 0-1 0 0,0 0 1 0 0,1-1-1 0 0,-1 1 1 0 0,0-1-1 0 0,0 1 0 0 0,1 0 1 0 0,-1-1-1 0 0,1 0 1 0 0,0 1-29 0 0,9 0 201 0 0,0 0 1 0 0,0-1 0 0 0,1-1-1 0 0,-1 1 1 0 0,0-2 0 0 0,0 1-1 0 0,-1-2 1 0 0,2 0-202 0 0,15-5 161 0 0,0-1-1 0 0,13-7-160 0 0,38-22-1718 0 0,-59 30-188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47:25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108 175 2760 0 0,'-3'-14'248'0'0,"2"5"1496"0"0,1 1 0 0 0,-1-1 1 0 0,-1 0-1 0 0,0 0-1744 0 0,2-18 711 0 0,0 23-590 0 0,0 0 0 0 0,0 1 0 0 0,0-1 0 0 0,0 0 0 0 0,1 1 0 0 0,-1-1 0 0 0,2-2-121 0 0,1-16 727 0 0,-2 2 1368 0 0,1 16-146 0 0,-2 14-1456 0 0,1 19-493 0 0,-1 23 0 0 0,-4-9 0 0 0,-8 66 0 0 0,11-96 6 0 0,0 0 0 0 0,2 1 0 0 0,-1-1-1 0 0,2 0 1 0 0,-1 0 0 0 0,2 0 0 0 0,2 8-6 0 0,-1-4 32 0 0,-1 0 1 0 0,-1 0 0 0 0,1 15-33 0 0,-3 33 113 0 0,0-64-110 0 0,0 0 0 0 0,0 0 0 0 0,0-1 0 0 0,0 1 0 0 0,0 0 0 0 0,0 0 0 0 0,0 0 0 0 0,-1-1 0 0 0,1 1 0 0 0,0 0 0 0 0,0 0-1 0 0,-1 0 1 0 0,1-1 0 0 0,-1 1 0 0 0,1 0 0 0 0,0-1 0 0 0,-1 1 0 0 0,1 0 0 0 0,-1-1 0 0 0,0 1 0 0 0,1-1 0 0 0,-1 1-1 0 0,1-1 1 0 0,-1 1 0 0 0,0-1 0 0 0,0 1 0 0 0,1-1 0 0 0,-1 0 0 0 0,0 1 0 0 0,0-1 0 0 0,1 0 0 0 0,-1 0 0 0 0,0 1-1 0 0,0-1 1 0 0,1 0 0 0 0,-1 0 0 0 0,0 0 0 0 0,0 0 0 0 0,0 0 0 0 0,0 0 0 0 0,1 0 0 0 0,-1 0 0 0 0,0 0 0 0 0,0-1 0 0 0,0 1-3 0 0,-4-1 91 0 0,0 0 0 0 0,1-1 0 0 0,-1 0 0 0 0,1 1 0 0 0,-1-1 0 0 0,1-1 0 0 0,0 1 0 0 0,-1-1-91 0 0,2 0 12 0 0,0 1 0 0 0,0-1 0 0 0,0 0 0 0 0,0 0 0 0 0,1 0 0 0 0,0 0-1 0 0,-1 0 1 0 0,1-1 0 0 0,0 1 0 0 0,1-1 0 0 0,-1 1 0 0 0,1-1-1 0 0,-1 0 1 0 0,1 1 0 0 0,0-1 0 0 0,0-2-12 0 0,-2-11-418 0 0,1-1 0 0 0,0 0 0 0 0,1-3 418 0 0,0-9-705 0 0,0 24 548 0 0,-1-23-517 0 0,0-1 0 0 0,2 1 1 0 0,1-1 673 0 0,-1 1-322 0 0,0 25 274 0 0,-1 0 0 0 0,1-1 0 0 0,0 1 0 0 0,0-1 0 0 0,1 1 0 0 0,0-1 0 0 0,-1 1 0 0 0,2-1 0 0 0,-1-1 48 0 0,8-19 155 0 0,-7 18-75 0 0,0 0-1 0 0,0 1 0 0 0,1-1 0 0 0,0 1 1 0 0,0-1-1 0 0,1 1 0 0 0,-1 0 1 0 0,3-2-80 0 0,0 1 9 0 0,0 1 0 0 0,0 0 0 0 0,1 0 0 0 0,-1 0 0 0 0,1 1 0 0 0,0 0 0 0 0,1 0 0 0 0,-1 1 0 0 0,1 0 0 0 0,0 1 0 0 0,0-1 0 0 0,0 1 0 0 0,1 1 0 0 0,-1 0 0 0 0,1 0 0 0 0,5 0-9 0 0,-10 2 26 0 0,0 0 0 0 0,1 0 0 0 0,-1 1 0 0 0,0-1 0 0 0,0 1 0 0 0,0 0 0 0 0,0 0 0 0 0,1 1 1 0 0,-1-1-1 0 0,-1 1 0 0 0,3 1-26 0 0,-3-2 55 0 0,0 1 0 0 0,0-1 0 0 0,0 1 0 0 0,0 0 0 0 0,-1 0 0 0 0,1 0 0 0 0,0 1 0 0 0,-1-1 0 0 0,1 0 0 0 0,-1 1 0 0 0,0 0 0 0 0,0 0 0 0 0,0-1 0 0 0,0 3-55 0 0,0-3 51 0 0,-1 2 0 0 0,0-1-1 0 0,1 0 1 0 0,-1 0 0 0 0,-1 0 0 0 0,1 0 0 0 0,0 1-1 0 0,-1-1 1 0 0,0 0 0 0 0,0 1 0 0 0,0-1 0 0 0,0 0-1 0 0,0 1 1 0 0,-1-1 0 0 0,1 0 0 0 0,-1 0 0 0 0,0 1 0 0 0,-1 1-51 0 0,0 2 51 0 0,-1-1 0 0 0,0 1 0 0 0,0-1 0 0 0,0 0 0 0 0,-1 0 1 0 0,0 0-1 0 0,0-1 0 0 0,-1 1 0 0 0,1-1 0 0 0,-2 0-51 0 0,-3 4 62 0 0,-1 0 0 0 0,-1-1-1 0 0,1-1 1 0 0,-10 6-62 0 0,-1-5 65 0 0,16-7-5 0 0,4-1 16 0 0,3-3-77 0 0,1 0 0 0 0,-1 1-1 0 0,1-1 1 0 0,-1 1-1 0 0,1 0 1 0 0,0 0-1 0 0,0 0 1 0 0,0 0 0 0 0,0 0-1 0 0,0 0 1 0 0,1 1-1 0 0,-1 0 1 0 0,3-1 1 0 0,8-5-128 0 0,-1 2 55 0 0,1 0 0 0 0,0 0 0 0 0,0 2 0 0 0,6-2 73 0 0,-12 4 15 0 0,0 0 1 0 0,0 0-1 0 0,0 1 1 0 0,0 0-1 0 0,-1 0 0 0 0,1 1 1 0 0,0 0-1 0 0,0 1 1 0 0,0-1-1 0 0,0 2-15 0 0,-5-3 51 0 0,0 2 1 0 0,0-1-1 0 0,0 0 0 0 0,-1 1 0 0 0,1-1 0 0 0,0 1 1 0 0,-1 0-1 0 0,1-1 0 0 0,-1 1 0 0 0,0 1 0 0 0,1-1 1 0 0,0 1-52 0 0,-2-1 58 0 0,0 0 1 0 0,1 0 0 0 0,-1 0-1 0 0,0 0 1 0 0,-1 0 0 0 0,1 0-1 0 0,0 1 1 0 0,-1-1 0 0 0,1 0-1 0 0,-1 0 1 0 0,1 1 0 0 0,-1-1 0 0 0,0 0-1 0 0,0 0 1 0 0,0 1 0 0 0,0-1-1 0 0,-1 0 1 0 0,1 2-59 0 0,-3 3 84 0 0,0 0 0 0 0,0 0 1 0 0,0 0-1 0 0,-1-1 0 0 0,0 1 0 0 0,0-1 0 0 0,0 0 1 0 0,-1 0-1 0 0,-4 3-84 0 0,-8 14 187 0 0,4-6-65 0 0,0-1-1 0 0,-1 0 0 0 0,-1-1 1 0 0,-6 4-122 0 0,20-17-9 0 0,-1 0 0 0 0,1 0 1 0 0,-1 0-1 0 0,1 0 0 0 0,0 0 1 0 0,-1 0-1 0 0,1 0 0 0 0,0 0 1 0 0,1 0-1 0 0,-1 0 0 0 0,0 1 1 0 0,1-1-1 0 0,-1 1 9 0 0,-3 35-746 0 0,1-9-3867 0 0,1-25-848 0 0</inkml:trace>
  <inkml:trace contextRef="#ctx0" brushRef="#br0" timeOffset="538.825">367 444 9648 0 0,'8'0'1022'0'0,"3"-4"-668"0"0,1 0 0 0 0,-1-1 0 0 0,0 0 0 0 0,-1 0 0 0 0,1-1 0 0 0,3-3-354 0 0,6-4 1039 0 0,-2 2-88 0 0,16-13-951 0 0,-25 17 36 0 0,-4 4-26 0 0,-1-1 0 0 0,1 0 0 0 0,-1 1 0 0 0,0-1 0 0 0,0-1 0 0 0,1-1-10 0 0,3-4 4 0 0,-4 5 10 0 0,-1 0 0 0 0,1-1 0 0 0,-1 1 0 0 0,0 0 0 0 0,1-4-14 0 0,-3 8 7 0 0,-1-1 0 0 0,1 1 0 0 0,-1-1 0 0 0,1 0 0 0 0,-1 1 0 0 0,0-1 0 0 0,0 1 0 0 0,1-1 0 0 0,-1 0 0 0 0,-1 1 0 0 0,1-1 0 0 0,0 0 0 0 0,0 1 0 0 0,-1-1 0 0 0,1 0 0 0 0,0 1 0 0 0,-1-1 0 0 0,0 1 0 0 0,1-1 1 0 0,-1 1-1 0 0,0-1 0 0 0,0 1 0 0 0,0-1-7 0 0,0 1 55 0 0,0 0 0 0 0,-1 1 0 0 0,1-1 0 0 0,-1 0 0 0 0,1 0 0 0 0,-1 1 0 0 0,1-1 0 0 0,-1 0 0 0 0,1 1 0 0 0,-1 0 0 0 0,1-1 0 0 0,-1 1 0 0 0,0 0 0 0 0,0 0-55 0 0,-10 1 11 0 0,11-1-13 0 0,1 0 0 0 0,0 0 0 0 0,0 0 0 0 0,-1 0 0 0 0,1 1 0 0 0,0-1 0 0 0,0 0 0 0 0,0 0 1 0 0,-1 0-1 0 0,1 1 0 0 0,0-1 0 0 0,0 0 0 0 0,0 0 0 0 0,-1 0 0 0 0,1 1 0 0 0,0-1 0 0 0,0 0 0 0 0,0 0 0 0 0,0 1 0 0 0,0-1 1 0 0,0 0-1 0 0,0 0 0 0 0,-1 1 0 0 0,1-1 0 0 0,0 0 0 0 0,0 1 0 0 0,0-1 0 0 0,0 0 0 0 0,0 0 0 0 0,0 1 0 0 0,0-1 1 0 0,1 0 1 0 0,0 7-17 0 0,-1-5 20 0 0,1-1 1 0 0,-1 1-1 0 0,1-1 0 0 0,-1 1 1 0 0,0-1-1 0 0,0 1 0 0 0,0-1 1 0 0,0 1-1 0 0,0 0 0 0 0,0-1 1 0 0,0 1-1 0 0,0-1 1 0 0,-1 1-1 0 0,1-1 0 0 0,0 1 1 0 0,-1-1-1 0 0,0 1 0 0 0,1-1 1 0 0,-1 1-1 0 0,0-1 0 0 0,0 0 1 0 0,1 1-1 0 0,-1-1 0 0 0,-1 0-2 0 0,-15 12 65 0 0,15-11-56 0 0,0-1 0 0 0,-1 1 0 0 0,1-1 0 0 0,0 1 0 0 0,0 0 0 0 0,-1 0 0 0 0,2 0 0 0 0,-1 0 0 0 0,-1 2-10 0 0,-3 5-22 0 0,0 1 0 0 0,1 0 0 0 0,-4 7 22 0 0,8-12 21 0 0,-1-1 0 0 0,1 1 0 0 0,0 0 0 0 0,0 0 0 0 0,0-1 0 0 0,1 1 0 0 0,0 0 0 0 0,0 0 0 0 0,0 0 0 0 0,0 0-21 0 0,2 8 51 0 0,-2-6 50 0 0,1 0-1 0 0,-1 0 1 0 0,2 0 0 0 0,-1 0-1 0 0,2 2-100 0 0,-2-7 47 0 0,-1 0 0 0 0,1 0-1 0 0,0 0 1 0 0,0 0-1 0 0,1 0 1 0 0,-1-1 0 0 0,0 1-1 0 0,1 0 1 0 0,-1-1-1 0 0,1 1 1 0 0,-1-1-1 0 0,1 1 1 0 0,0-1 0 0 0,-1 0-1 0 0,1 0 1 0 0,0 0-1 0 0,0 0 1 0 0,0 0-1 0 0,1 1-46 0 0,11 3 260 0 0,1-1 0 0 0,-1 0 0 0 0,9 1-260 0 0,-18-4 33 0 0,0 0 1 0 0,1-1 0 0 0,-1 1 0 0 0,0-1-1 0 0,0 0 1 0 0,1-1 0 0 0,-1 0 0 0 0,0 1-1 0 0,0-1 1 0 0,0-1 0 0 0,0 1-1 0 0,1-1-33 0 0,-3-1 8 0 0,0 1-1 0 0,0 0 0 0 0,0-1 0 0 0,0 0 0 0 0,0 1 0 0 0,0-1 0 0 0,-1 0 1 0 0,1 0-1 0 0,1-3-7 0 0,9-11-1 0 0,-11 15 4 0 0,0 1-233 0 0,0-1 0 0 0,0 0 0 0 0,0 0 1 0 0,0 0-1 0 0,0-1 0 0 0,-1 1 0 0 0,1 0 0 0 0,-1-1 0 0 0,0 1 0 0 0,1-1 0 0 0,-1 1 1 0 0,0-1-1 0 0,-1 1 0 0 0,1-1 0 0 0,0 0 0 0 0,-1 0 0 0 0,1-1 230 0 0,-1-11-5566 0 0</inkml:trace>
  <inkml:trace contextRef="#ctx0" brushRef="#br0" timeOffset="1567.012">751 250 3224 0 0,'0'0'284'0'0,"0"0"-16"0"0,7 12 3946 0 0,-3-6-3755 0 0,0 1-1 0 0,0 0 1 0 0,-1 0-1 0 0,0 0 0 0 0,0 0 1 0 0,-1 0-1 0 0,0 1 1 0 0,0 4-459 0 0,1-1 246 0 0,1 10 179 0 0,-1-1 1 0 0,0 1-1 0 0,-2 0 1 0 0,-1 0 0 0 0,0 0-1 0 0,-3 8-425 0 0,1 34 661 0 0,0-36 280 0 0,2-25-209 0 0,1-9-252 0 0,0 1-424 0 0,4-53 533 0 0,3-23-835 0 0,-5 68 60 0 0,0-1 0 0 0,1 1 0 0 0,1 0 0 0 0,0 0 0 0 0,0 0 0 0 0,2 0 0 0 0,1 0 186 0 0,-8 13-3 0 0,1-1-6 0 0,0 0 1 0 0,1 0-1 0 0,-1 0 0 0 0,0 1 1 0 0,1-1-1 0 0,-1 0 0 0 0,1 1 1 0 0,0-1-1 0 0,0 1 1 0 0,-1-1-1 0 0,1 1 0 0 0,0 0 1 0 0,0 0-1 0 0,0 0 0 0 0,0 0 1 0 0,0 0-1 0 0,2 0 9 0 0,-1 0 42 0 0,-1 1 0 0 0,0-1-1 0 0,0 1 1 0 0,1 0-1 0 0,-1 0 1 0 0,0 0 0 0 0,1 0-1 0 0,-1 0 1 0 0,1 1-42 0 0,3-1 158 0 0,-3 2 5 0 0,0-1-1 0 0,0 1 0 0 0,0 0 1 0 0,0 0-1 0 0,-1 0 0 0 0,1 1 0 0 0,1 1-162 0 0,-2-2 232 0 0,-2-2-100 0 0,0 0-41 0 0,0 1-10 0 0,5 9 4 0 0,-2-4-46 0 0,-1 0 0 0 0,1 0 0 0 0,-1 0 0 0 0,-1 0 0 0 0,1 0-1 0 0,-1 0 1 0 0,0 1 0 0 0,0-1 0 0 0,0 5-39 0 0,-2-7 11 0 0,2 13 74 0 0,0-15-64 0 0,0 2 9 0 0,-1 1 0 0 0,1-1 0 0 0,0 1 0 0 0,-1-1 0 0 0,0 0 0 0 0,0 3-30 0 0,-1-6-98 0 0,1-1-658 0 0,0 0-306 0 0,0 0-617 0 0,0 0-2329 0 0,0 0-1000 0 0</inkml:trace>
  <inkml:trace contextRef="#ctx0" brushRef="#br0" timeOffset="2063.371">1132 261 8288 0 0,'0'0'638'0'0,"0"0"-270"0"0,0 0 403 0 0,1 1 224 0 0,4 8 100 0 0,-1-1 0 0 0,0 1 1 0 0,0-1-1 0 0,1 6-1095 0 0,1 6 567 0 0,-2 0 0 0 0,3 16-567 0 0,-6-22 104 0 0,-3-11-79 0 0,0-1 4 0 0,-4 44 375 0 0,6-46-400 0 0,0 0 0 0 0,0 0 0 0 0,0 1 0 0 0,0-1 0 0 0,-1 0 0 0 0,1 0 0 0 0,0 0 0 0 0,0 0 0 0 0,0 1 0 0 0,0-1 0 0 0,0 0 0 0 0,0 0 1 0 0,-1 0-1 0 0,1 0 0 0 0,0 0 0 0 0,0 0 0 0 0,0 1 0 0 0,0-1 0 0 0,-1 0 0 0 0,1 0 0 0 0,0 0 0 0 0,0 0 0 0 0,0 0 0 0 0,0 0 0 0 0,-1 0 0 0 0,1 0 0 0 0,0 0 0 0 0,0 0 0 0 0,0 0 0 0 0,-1 0 1 0 0,1 0-1 0 0,0 0 0 0 0,0 0 0 0 0,0 0 0 0 0,-1 0 0 0 0,1 0 0 0 0,0 0 0 0 0,0 0 0 0 0,0 0 0 0 0,0 0 0 0 0,-1-1 0 0 0,1 1 0 0 0,0 0 0 0 0,0 0 0 0 0,0 0 0 0 0,0 0 0 0 0,0 0 0 0 0,-1 0 0 0 0,1 0 1 0 0,0-1-5 0 0,-14-11 179 0 0,12 9-129 0 0,0 1 0 0 0,0-1 0 0 0,0 1 1 0 0,1-1-1 0 0,-1 0 0 0 0,1 0 0 0 0,-1 1 1 0 0,1-1-1 0 0,0 0 0 0 0,0 0 0 0 0,0-2-50 0 0,0-4 151 0 0,1 9-142 0 0,0-1-1 0 0,0 0 0 0 0,-1 0 0 0 0,1 1 1 0 0,0-1-1 0 0,0 0 0 0 0,0 0 0 0 0,0 1 0 0 0,0-1 1 0 0,0 0-1 0 0,0 0 0 0 0,0 0 0 0 0,1 1 0 0 0,-1-1 1 0 0,0 0-1 0 0,0 0 0 0 0,1 1 0 0 0,-1-1 1 0 0,0 0-1 0 0,1 1 0 0 0,-1-1 0 0 0,0 0 0 0 0,1 1 1 0 0,-1-1-1 0 0,1 1 0 0 0,-1-1 0 0 0,1 1 0 0 0,0-1 1 0 0,-1 1-1 0 0,1-1 0 0 0,0 1 0 0 0,-1-1 1 0 0,1 1-1 0 0,0 0 0 0 0,-1-1 0 0 0,1 1 0 0 0,0 0 1 0 0,0 0-1 0 0,-1-1 0 0 0,1 1 0 0 0,0 0 0 0 0,0 0-8 0 0,0 0 6 0 0,1-1-1 0 0,-1 0 1 0 0,1 1-1 0 0,-1-1 1 0 0,0 0-1 0 0,1 0 1 0 0,-1 0 0 0 0,0 0-1 0 0,0 0 1 0 0,1 0-1 0 0,-1 0 1 0 0,0 0-1 0 0,0 0 1 0 0,0-1-1 0 0,0 1 1 0 0,0 0-1 0 0,-1-1 1 0 0,1 0-6 0 0,13-30 15 0 0,-9 20-96 0 0,-1 3 21 0 0,0-1 0 0 0,1 1 0 0 0,0-1 0 0 0,0 1 0 0 0,1 1 0 0 0,0-1 0 0 0,8-7 60 0 0,-13 15-43 0 0,-1 0 44 0 0,1 0-1 0 0,-1 1 1 0 0,1-1-1 0 0,-1 1 1 0 0,0-1-1 0 0,1 0 1 0 0,-1 1-1 0 0,1-1 1 0 0,-1 1-1 0 0,1-1 1 0 0,-1 1 0 0 0,1 0-1 0 0,0-1 1 0 0,-1 1-1 0 0,1 0 1 0 0,0-1-1 0 0,-1 1 1 0 0,1 0-1 0 0,0-1 0 0 0,6-3 63 0 0,-4-8 22 0 0,-2 6 169 0 0,4 11-109 0 0,-2 1-100 0 0,-1-4-28 0 0,-1 0 0 0 0,0 0-1 0 0,0 0 1 0 0,0 1 0 0 0,0-1-1 0 0,0 0 1 0 0,-1 1 0 0 0,1-1 0 0 0,-1 1-1 0 0,1-1 1 0 0,-1 1 0 0 0,0 0-17 0 0,0 14 72 0 0,0 8 36 0 0,-1-1 0 0 0,-1 3-108 0 0,0 35 103 0 0,2-46-60 0 0,0-1 0 0 0,-1 0 0 0 0,-1 0-1 0 0,-2 9-42 0 0,4-23 6 0 0,-1 0-1 0 0,1 0 0 0 0,0 0 1 0 0,0-1-1 0 0,0 1 0 0 0,-1 0 1 0 0,1 0-1 0 0,0 0 0 0 0,0 0 0 0 0,0 0 1 0 0,0-1-1 0 0,1 1 0 0 0,-1 0 1 0 0,0 0-1 0 0,0 0-5 0 0,8 1-1000 0 0,-7-2 787 0 0,6 5-1174 0 0,-1 5-68 0 0</inkml:trace>
  <inkml:trace contextRef="#ctx0" brushRef="#br0" timeOffset="2698.034">1384 353 3680 0 0,'0'0'284'0'0,"0"0"32"0"0,0 0 831 0 0,1 2 384 0 0,0 0-877 0 0,0 1-1 0 0,0-1 1 0 0,0 1 0 0 0,0-1-1 0 0,1 1 1 0 0,-1-1-1 0 0,1 0 1 0 0,0 0-654 0 0,-1 0 190 0 0,1 0 1 0 0,0 0 0 0 0,0-1 0 0 0,0 1 0 0 0,0-1 0 0 0,0 0-1 0 0,1 0 1 0 0,-1 0 0 0 0,0 0 0 0 0,1 0 0 0 0,-1 0 0 0 0,1 0-1 0 0,-1-1 1 0 0,1 1-191 0 0,0-1 137 0 0,0 0-1 0 0,0 0 1 0 0,0 0 0 0 0,-1 0-1 0 0,1 0 1 0 0,0-1-1 0 0,0 1 1 0 0,0-1 0 0 0,-1 0-1 0 0,1 0 1 0 0,0 0-1 0 0,-1 0 1 0 0,1-1 0 0 0,-1 1-1 0 0,1-1 1 0 0,0 0-137 0 0,5-3 341 0 0,0-2-1 0 0,0 1 1 0 0,6-7-341 0 0,-10 8 29 0 0,-1 1 0 0 0,1-1-1 0 0,-1 0 1 0 0,0 0 0 0 0,-1 0 0 0 0,1-1-1 0 0,-1 1 1 0 0,0 0 0 0 0,0-1 0 0 0,-1 0-1 0 0,0 1 1 0 0,0-1 0 0 0,0 0-1 0 0,0 1 1 0 0,-1-1 0 0 0,0 0 0 0 0,0 0-1 0 0,-2-5-28 0 0,2 9-16 0 0,-1 0 0 0 0,1 1 0 0 0,-1-1 0 0 0,0 0 0 0 0,1 0 0 0 0,-1 1 0 0 0,0-1 0 0 0,0 1 0 0 0,0-1 0 0 0,-1 1 0 0 0,1-1 0 0 0,0 1 0 0 0,-1 0 0 0 0,1 0 0 0 0,0-1 0 0 0,-1 1 0 0 0,0 0 0 0 0,0 0 16 0 0,1 0 0 0 0,1 1 0 0 0,-1 0 0 0 0,1-1 0 0 0,-1 1 0 0 0,0 0 0 0 0,1 0 0 0 0,-1-1 0 0 0,0 1 0 0 0,1 0 0 0 0,-1 0 0 0 0,0 0 0 0 0,1 0 0 0 0,-1 0 0 0 0,0 0 0 0 0,0 0 0 0 0,1 0 0 0 0,-1 0 0 0 0,0 0 0 0 0,1 1 0 0 0,-1-1 0 0 0,0 0 0 0 0,1 0 0 0 0,-1 1 0 0 0,1-1 0 0 0,-1 0 0 0 0,0 1 0 0 0,1-1 0 0 0,-1 1 0 0 0,-2 1 0 0 0,1-2 0 0 0,1 1 0 0 0,0-1 0 0 0,0 1 0 0 0,-1-1 0 0 0,1 1 0 0 0,0 0 0 0 0,0-1 0 0 0,0 1 0 0 0,0 0 0 0 0,0 0 0 0 0,0 0 0 0 0,0 0 0 0 0,0 0 0 0 0,0 0 0 0 0,0 0 0 0 0,1 0 0 0 0,-1 0 0 0 0,0 1 0 0 0,0 1 0 0 0,0 0 0 0 0,1-1 0 0 0,-1 1 0 0 0,1 0 0 0 0,0 0 0 0 0,0 0 0 0 0,0 2 0 0 0,0-3 0 0 0,0-1 0 0 0,0 1 0 0 0,-1-1 0 0 0,1 0 0 0 0,-1 1 0 0 0,1-1 0 0 0,-1 0 0 0 0,1 1 0 0 0,-1-1 0 0 0,0 0 0 0 0,0 0 0 0 0,1 1 0 0 0,-1-1 0 0 0,0 0 0 0 0,0 0 0 0 0,0 0 0 0 0,0 0 0 0 0,-1 0 0 0 0,1 0 0 0 0,0-1 0 0 0,0 1 0 0 0,-1 0 0 0 0,-14 14 0 0 0,13-10 2 0 0,-1 0-1 0 0,1 0 0 0 0,0 1 0 0 0,1-1 1 0 0,-1 1-1 0 0,1 0 0 0 0,0 0 1 0 0,1 0-1 0 0,-1 0 0 0 0,1 0 0 0 0,0 0 1 0 0,1 0-1 0 0,-1 0 0 0 0,1 0 0 0 0,1 0 1 0 0,-1 1-1 0 0,1-1 0 0 0,1 3-1 0 0,-2-7 41 0 0,1 0 0 0 0,0 0 0 0 0,0 0 0 0 0,0 0 0 0 0,0 0 0 0 0,0 0 0 0 0,0 0 0 0 0,0 0 0 0 0,1-1 0 0 0,-1 1 0 0 0,1 0 0 0 0,0-1 0 0 0,-1 1 0 0 0,1-1 0 0 0,0 1 0 0 0,0-1 0 0 0,0 0 0 0 0,0 0 0 0 0,0 0 0 0 0,0 0 0 0 0,0 0 0 0 0,1 0-41 0 0,1 0 84 0 0,-1 0-1 0 0,1-1 1 0 0,-1 1 0 0 0,0-1-1 0 0,1 0 1 0 0,-1 0 0 0 0,1 0-1 0 0,-1-1 1 0 0,1 1 0 0 0,-1-1-1 0 0,0 0 1 0 0,1 0 0 0 0,-1 0-1 0 0,1 0-83 0 0,6-3 96 0 0,-1-1 0 0 0,1 0-1 0 0,-1 0 1 0 0,0-1-1 0 0,0 0 1 0 0,-1 0 0 0 0,1-1-1 0 0,-2-1 1 0 0,1 1-1 0 0,1-4-95 0 0,-4 7-14 0 0,0-1 0 0 0,0 1-1 0 0,0 0 1 0 0,0 0 0 0 0,0 1-1 0 0,1-1 1 0 0,0 1 0 0 0,0 0 14 0 0,-4 2-32 0 0,0 0 1 0 0,0-1-1 0 0,0 1 1 0 0,-1-1-1 0 0,1 1 1 0 0,0-1-1 0 0,-1 0 1 0 0,0 1-1 0 0,1-1 1 0 0,-1 0-1 0 0,0 0 1 0 0,0 0-1 0 0,0 0 32 0 0,12-31-423 0 0,-5 10-174 0 0,5-7-358 0 0,-4 9-1467 0 0,10-16 2422 0 0,-12 23-1294 0 0,0-1-1 0 0,-1 0 1 0 0,-1 0 0 0 0,3-12 1294 0 0,-5 16-609 0 0,-3 10 608 0 0,1-1 0 0 0,-1 1 0 0 0,0 0-1 0 0,0 0 1 0 0,0 0 0 0 0,0-1 0 0 0,-1 1 0 0 0,1 0 0 0 0,0 0 0 0 0,0 0 0 0 0,-1 0 0 0 0,1 0 0 0 0,-1-1 0 0 0,1 1 0 0 0,-1 0 1 0 0,0-2 432 0 0,0 2 264 0 0,1 1 45 0 0,0 0 155 0 0,0 0 61 0 0,0 0 17 0 0,-6 17 509 0 0,0 6-1212 0 0,1-1-1 0 0,-1 14-270 0 0,3-13 181 0 0,-1-1-1 0 0,-6 18-180 0 0,5-17 108 0 0,0 0 0 0 0,2 0 0 0 0,1 0 0 0 0,0 1 0 0 0,2-1 0 0 0,1 1-108 0 0,-1-8 38 0 0,1-5 49 0 0,0-1-1 0 0,0 0 1 0 0,3 10-87 0 0,-1-10 108 0 0,2 1 71 0 0,-4-10-551 0 0,-1-1-1289 0 0,0 0-524 0 0</inkml:trace>
  <inkml:trace contextRef="#ctx0" brushRef="#br0" timeOffset="3003.435">1665 284 8288 0 0,'9'-3'860'0'0,"-5"2"3130"0"0,10-1 129 0 0,-13 2-4027 0 0,0-1 0 0 0,-1 0 1 0 0,1 1-1 0 0,0-1 0 0 0,0 0 1 0 0,0 1-1 0 0,0-1 0 0 0,-1 0 1 0 0,1 0-1 0 0,0 0 0 0 0,-1 0 1 0 0,1 0-93 0 0,9-11 152 0 0,-7 9-71 0 0,0 1 1 0 0,0 0-1 0 0,1 0 0 0 0,-1 1 1 0 0,0-1-1 0 0,0 0 1 0 0,1 1-1 0 0,-1 0 0 0 0,1 0 1 0 0,-1 0-1 0 0,1 0 1 0 0,0 1-1 0 0,1-1-81 0 0,10 0 23 0 0,1 1 1 0 0,11 1-24 0 0,16-1-1220 0 0,-21-2 440 0 0,2 5-11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58:09.448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0000FF"/>
    </inkml:brush>
    <inkml:brush xml:id="br2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6589 15320 2304 0 0,'-12'-6'488'0'0,"11"6"-884"0"0,-6-2 1673 0 0,-1-1 6723 0 0,5 5-1545 0 0,7 4-5802 0 0,3 1-474 0 0,0-2 1 0 0,0 1-1 0 0,0-1 1 0 0,0 0-1 0 0,1 0 0 0 0,0-1 1 0 0,0 0-1 0 0,0 0 1 0 0,0-1-1 0 0,1 0 1 0 0,-1-1-1 0 0,1 0 1 0 0,0 0-1 0 0,-1 0 0 0 0,1-2 1 0 0,0 1-1 0 0,7-1-179 0 0,-12-1 46 0 0,0 1 0 0 0,0-1 0 0 0,0-1 0 0 0,0 1 0 0 0,-1-1 0 0 0,1 1-1 0 0,0-1 1 0 0,3-2-46 0 0,21-9 137 0 0,4 6-75 0 0,0 2 0 0 0,1 2 0 0 0,17 0-62 0 0,-30 2 28 0 0,61 0-157 0 0,-46 1-1425 0 0,-7 0-385 0 0</inkml:trace>
  <inkml:trace contextRef="#ctx0" brushRef="#br0" timeOffset="1843.395">8087 14953 3224 0 0,'0'-1'1256'0'0,"0"-1"4534"0"0,0 1-5638 0 0,0 0-1 0 0,0 0 0 0 0,0 0 1 0 0,0 1-1 0 0,-1-1 0 0 0,1 0 0 0 0,0 0 1 0 0,0 1-1 0 0,-1-1 0 0 0,1 0 1 0 0,0 0-1 0 0,-1 1 0 0 0,1-1 0 0 0,-1 0 1 0 0,1 1-1 0 0,-1-1 0 0 0,1 1 1 0 0,-1-1-1 0 0,0 1 0 0 0,1-1 0 0 0,-1 1 1 0 0,0-1-1 0 0,1 1 0 0 0,-1-1 1 0 0,0 1-1 0 0,0 0 0 0 0,1-1 1 0 0,-1 1-1 0 0,0 0 0 0 0,0 0 0 0 0,1 0 1 0 0,-1 0-1 0 0,0-1 0 0 0,0 1 1 0 0,0 0-1 0 0,1 0 0 0 0,-2 1-151 0 0,-5-1 238 0 0,0 0-1 0 0,-1 0 1 0 0,1 1 0 0 0,-3 1-238 0 0,-6 0 732 0 0,10-1-603 0 0,-1 1-1 0 0,1-1 1 0 0,0 1-1 0 0,-1 0 1 0 0,1 1-1 0 0,0-1 1 0 0,0 1-1 0 0,-1 1-128 0 0,-6 4 279 0 0,0 0 0 0 0,1 0-1 0 0,-1 3-278 0 0,-1 2 243 0 0,1 0 0 0 0,0 0 0 0 0,1 2 0 0 0,0-1 0 0 0,2 2 0 0 0,0-1 0 0 0,0 2 0 0 0,-5 13-243 0 0,12-24 43 0 0,0 0 0 0 0,1 0 0 0 0,0 0 0 0 0,1 0 0 0 0,-1 0-1 0 0,1 1 1 0 0,0-1 0 0 0,0 0 0 0 0,1 1 0 0 0,0 1-43 0 0,0-5 15 0 0,0 0 0 0 0,0 0 0 0 0,1 0 0 0 0,-1 0 0 0 0,1 0 0 0 0,0 0 0 0 0,0 0 0 0 0,0 0 0 0 0,0 0 0 0 0,1-1 0 0 0,-1 1 0 0 0,1 0 0 0 0,-1-1 0 0 0,1 1 0 0 0,0-1 0 0 0,0 0 0 0 0,0 1 0 0 0,0-1 0 0 0,0 0 0 0 0,1 0 0 0 0,1 1-15 0 0,2 0 27 0 0,-1-1-1 0 0,0 0 1 0 0,1 0 0 0 0,-1 0-1 0 0,1-1 1 0 0,0 0-1 0 0,-1 0 1 0 0,1 0-1 0 0,0 0 1 0 0,0-1-1 0 0,5 0-26 0 0,-2-1 45 0 0,1 0 0 0 0,-1 0-1 0 0,1-1 1 0 0,-1 0 0 0 0,1 0-1 0 0,6-4-44 0 0,-10 4-18 0 0,0 0 0 0 0,0-1-1 0 0,0 0 1 0 0,-1-1-1 0 0,1 1 1 0 0,-1-1 0 0 0,0 0-1 0 0,0 0 1 0 0,0 0-1 0 0,0-1 1 0 0,-1 0 0 0 0,0 0-1 0 0,0 0 1 0 0,0 0-1 0 0,-1-1 1 0 0,0 0 0 0 0,0 1-1 0 0,0-1 1 0 0,0 0-1 0 0,0-5 19 0 0,0 1-64 0 0,0-4 5 0 0,1 0 1 0 0,-2-1-1 0 0,0 1 1 0 0,0-1-1 0 0,-2-11 59 0 0,-7 51 89 0 0,8-10 2 0 0,0 1 0 0 0,2 6-91 0 0,-1-11 28 0 0,0 1 13 0 0,1 0 1 0 0,0 1 0 0 0,1-1-1 0 0,1 0-41 0 0,0 1 36 0 0,-4-10-26 0 0,0-1 0 0 0,1 1 0 0 0,-1-1 0 0 0,1 0 0 0 0,0 0 0 0 0,-1 0 0 0 0,1 0 0 0 0,2 2-10 0 0,2 2 4 0 0,-5-5-20 0 0,0 0-1 0 0,0 0 0 0 0,-1 0 1 0 0,1 0-1 0 0,1-1 0 0 0,-1 1 1 0 0,0 0-1 0 0,0 0 0 0 0,0-1 1 0 0,0 1-1 0 0,0-1 0 0 0,1 1 1 0 0,-1-1-1 0 0,0 1 0 0 0,1-1 1 0 0,-1 0-1 0 0,0 1 0 0 0,0-1 1 0 0,1 0-1 0 0,-1 0 0 0 0,0 0 1 0 0,1 0-1 0 0,-1 0 17 0 0,2 0-113 0 0,0-1-334 0 0,0 1-1 0 0,1 0 1 0 0,-1-1-1 0 0,0 0 1 0 0,0 1-1 0 0,0-1 0 0 0,0 0 1 0 0,0-1-1 0 0,0 1 1 0 0,0-1-1 0 0,0 1 1 0 0,-1-1-1 0 0,1 0 0 0 0,-1 0 1 0 0,1 0-1 0 0,-1 0 1 0 0,0 0-1 0 0,1-1 1 0 0,-1 1-1 0 0,0-1 1 0 0,-1 1-1 0 0,2-3 448 0 0,3-8-2205 0 0</inkml:trace>
  <inkml:trace contextRef="#ctx0" brushRef="#br0" timeOffset="2242.898">8274 15059 5984 0 0,'0'0'464'0'0,"0"0"1"0"0,0 0 1143 0 0,5 2 2671 0 0,-3-1-1102 0 0,0-1-3073 0 0,-1 0 0 0 0,1 1 0 0 0,0-1 0 0 0,-1 1 0 0 0,1-1 0 0 0,0 1 0 0 0,-1 0 0 0 0,1 0 0 0 0,-1 0-1 0 0,1 0 1 0 0,-1 0 0 0 0,1 0 0 0 0,-1 0 0 0 0,0 0 0 0 0,1 1 0 0 0,-1-1 0 0 0,0 0 0 0 0,0 1 0 0 0,0-1 0 0 0,0 1 0 0 0,0-1 0 0 0,0 1-104 0 0,4 9 405 0 0,0 0 1 0 0,0 0-1 0 0,0 1-405 0 0,3 7 235 0 0,31 43 725 0 0,-26-38-525 0 0,-6-11-50 0 0,0-1 0 0 0,-1 1 1 0 0,-1 0-1 0 0,4 12-385 0 0,-9-24 25 0 0,0-1-1 0 0,0 1 1 0 0,0 0-1 0 0,0-1 1 0 0,1 1-1 0 0,-1 0 1 0 0,0-1-1 0 0,0 1 1 0 0,-1 0-1 0 0,1-1 1 0 0,0 1-1 0 0,0 0 1 0 0,0-1-1 0 0,0 1 1 0 0,0-1-1 0 0,-1 1 1 0 0,1 0-1 0 0,0-1 1 0 0,-1 1-25 0 0,-4-4 31 0 0,8 6-61 0 0,5 4 450 0 0,-9-8-373 0 0,-4-4 47 0 0,1 1-1 0 0,0-2 1 0 0,0 1-1 0 0,-3-6-93 0 0,6 9-27 0 0,0 0 0 0 0,0 0-1 0 0,1 0 1 0 0,-1 0 0 0 0,0 0-1 0 0,1 0 1 0 0,-1 0 0 0 0,1-1 0 0 0,0 1-1 0 0,0 0 1 0 0,0 0 0 0 0,0-1-1 0 0,0 1 1 0 0,0 0 0 0 0,0 0 0 0 0,1-1-1 0 0,0 0 28 0 0,6-22-329 0 0,-6 18 257 0 0,1 0 0 0 0,0 1 0 0 0,0-1 0 0 0,1 0-1 0 0,0 1 1 0 0,0-1 0 0 0,0 1 0 0 0,3-2 72 0 0,-3 3-58 0 0,1 0 0 0 0,0 1 0 0 0,1-1 0 0 0,-1 1 0 0 0,6-4 58 0 0,-4 3-12 0 0,2 1 23 0 0,-6 5-9 0 0,1 0-1 0 0,-1 0 1 0 0,0 1 0 0 0,0-1 0 0 0,0 1-1 0 0,0-1 1 0 0,0 1 0 0 0,0 0-1 0 0,0 0 1 0 0,0-1 0 0 0,-1 1 0 0 0,1 0-1 0 0,0 1 1 0 0,0 1-2 0 0,7 8-61 0 0,5 3 105 0 0,-2 1 1 0 0,5 7-45 0 0,-16-21 87 0 0,-1-2-13 0 0,1 2-57 0 0,-1 0 0 0 0,1 0-1 0 0,0 0 1 0 0,0 0-1 0 0,0 0 1 0 0,0 0 0 0 0,0 0-1 0 0,1 0 1 0 0,-1 0-1 0 0,1 0-16 0 0,4 7 38 0 0,6 13 172 0 0,7 20-210 0 0,-15-33 37 0 0,-4-7-122 0 0,0-2-574 0 0,6-6-2441 0 0,1 0-3922 0 0</inkml:trace>
  <inkml:trace contextRef="#ctx0" brushRef="#br0" timeOffset="2512.022">8720 14926 17215 0 0,'0'0'794'0'0,"0"0"-22"0"0,1 1-496 0 0,16 50-22 0 0,-13-42-92 0 0,-1 0 0 0 0,0 0 0 0 0,0 0-1 0 0,-1 0 1 0 0,0 1 0 0 0,-1 6-162 0 0,0-14 56 0 0,0 2 216 0 0,0 1 1 0 0,0 0-1 0 0,0-1 1 0 0,1 1-1 0 0,0-1 1 0 0,1 1-273 0 0,2 7 330 0 0,6 18 221 0 0,-3-11-407 0 0,0 1 1 0 0,-2 0-1 0 0,-1 0 0 0 0,0 3-144 0 0,-4-20 14 0 0,-1 0 0 0 0,0 1-1 0 0,0-1 1 0 0,0 0 0 0 0,-1 1-1 0 0,1-1 1 0 0,-1 0 0 0 0,0 0 0 0 0,0 1-1 0 0,0-1 1 0 0,-1 2-14 0 0,1-3-176 0 0,1-1 0 0 0,-1 1 1 0 0,0-1-1 0 0,1 0 0 0 0,-1 0 1 0 0,0 1-1 0 0,0-1 0 0 0,0 0 0 0 0,0 0 1 0 0,0 0-1 0 0,0 0 0 0 0,-1 0 0 0 0,1 0 1 0 0,0 0-1 0 0,0 0 0 0 0,-1-1 1 0 0,1 1-1 0 0,0 0 0 0 0,-1-1 0 0 0,1 1 1 0 0,-1-1-1 0 0,1 0 0 0 0,-1 1 0 0 0,1-1 1 0 0,-1 0 175 0 0,-8-2-2118 0 0</inkml:trace>
  <inkml:trace contextRef="#ctx0" brushRef="#br0" timeOffset="2792.589">8607 15095 2760 0 0,'13'-6'272'0'0,"-1"2"-288"0"0,-11 4 62 0 0,0-1 0 0 0,1 1 0 0 0,-1-1-1 0 0,0 1 1 0 0,1-1 0 0 0,-1 1 0 0 0,1 0 0 0 0,-1 0 0 0 0,0 0 0 0 0,2 0-46 0 0,24 1 6444 0 0,6 1-921 0 0,-30-1-5295 0 0,1 0-1 0 0,0 0 0 0 0,-1 0 0 0 0,1 0 0 0 0,-1 0 1 0 0,1 1-1 0 0,2 1-227 0 0,15 10 476 0 0,-12-6-213 0 0,0-2 0 0 0,0 1 0 0 0,1-2 0 0 0,7 4-263 0 0,-5-4 222 0 0,-6-1-34 0 0,1-1 0 0 0,0 1 0 0 0,0-2 0 0 0,2 1-188 0 0,-7-1 44 0 0,-1-1-1 0 0,1 0 1 0 0,-1 0-1 0 0,1 0 1 0 0,0 0-1 0 0,-1 0 1 0 0,1 0-1 0 0,-1-1 1 0 0,1 1-1 0 0,-1 0 1 0 0,1-1-1 0 0,-1 1 1 0 0,1-1-1 0 0,-1 0 1 0 0,1 1-1 0 0,-1-1 1 0 0,0 0-1 0 0,1 0 1 0 0,-1 0-1 0 0,0 0 1 0 0,0 0-44 0 0,1-1 60 0 0,0 1 1 0 0,1-1 0 0 0,-1 1-1 0 0,0-1 1 0 0,0 1 0 0 0,1 0-1 0 0,-1 0 1 0 0,0 0 0 0 0,1 0-1 0 0,-1 0 1 0 0,1 0 0 0 0,0 1-1 0 0,1-1-60 0 0,37 0 519 0 0,-26 1-388 0 0,-6 0-61 0 0,-4-1-13 0 0,-5 1-56 0 0,1 0-1 0 0,-1 0 1 0 0,1 0 0 0 0,-1 0-1 0 0,1 0 1 0 0,-1-1-1 0 0,1 1 1 0 0,-1 0 0 0 0,0 0-1 0 0,1 0 1 0 0,-1 0-1 0 0,1-1 1 0 0,-1 1 0 0 0,0 0-1 0 0,1 0 1 0 0,-1-1-1 0 0,0 1 1 0 0,1 0 0 0 0,-1-1-1 0 0,0 1 1 0 0,1 0-1 0 0,-1-1 1 0 0,0 1 0 0 0,0 0-1 0 0,0-1 1 0 0,1 1-1 0 0,-1-1 1 0 0,0 1-1 0 0,1-2-2 0 0,0 1-100 0 0,-1 0 76 0 0,1 1-1 0 0,0-1 1 0 0,0 1-1 0 0,-1-1 1 0 0,1 0-1 0 0,-1 1 1 0 0,1-1-1 0 0,-1 0 1 0 0,1 0-1 0 0,-1 1 1 0 0,1-1 0 0 0,-1 0-1 0 0,1 0 1 0 0,-1 0-1 0 0,0 1 1 0 0,0-1-1 0 0,1 0 1 0 0,-1 0-1 0 0,0 0 1 0 0,0 0-1 0 0,0 0 1 0 0,0 0 26 0 0,0-1-96 0 0,0 2 6 0 0,0 1 82 0 0,1-1-1 0 0,-1 0 1 0 0,0 0-1 0 0,1 0 1 0 0,-1 1-1 0 0,0-1 1 0 0,1 0-1 0 0,-1 0 1 0 0,0 1-1 0 0,0-1 0 0 0,1 0 1 0 0,-1 1-1 0 0,0-1 1 0 0,0 0-1 0 0,0 1 1 0 0,1-1-1 0 0,-1 0 1 0 0,0 1-1 0 0,0-1 1 0 0,0 1-1 0 0,0-1 1 0 0,0 1 7 0 0,9 15 77 0 0,-8-14 42 0 0,-1-2 11 0 0,0 0-114 0 0,-1 0 0 0 0,1 0 0 0 0,0 1 0 0 0,0-1 0 0 0,-1 0-1 0 0,1 1 1 0 0,0-1 0 0 0,0 0 0 0 0,-1 1 0 0 0,1-1 0 0 0,0 0 0 0 0,0 1 0 0 0,0-1 0 0 0,0 0 0 0 0,0 1 0 0 0,-1-1-1 0 0,1 1 1 0 0,0-1 0 0 0,0 0 0 0 0,0 1 0 0 0,0-1 0 0 0,0 1 0 0 0,0-1 0 0 0,0 0 0 0 0,0 1-15 0 0,0 13 266 0 0,0-12-152 0 0,7 56 538 0 0,-6-50-708 0 0,-1 0 0 0 0,1 1-1 0 0,1-1 1 0 0,-1 0 0 0 0,1 0 0 0 0,1 0-1 0 0,0 1 57 0 0,-1-2-286 0 0,-2-5-806 0 0,0-2-1212 0 0,0 0-4583 0 0</inkml:trace>
  <inkml:trace contextRef="#ctx0" brushRef="#br0" timeOffset="3009.856">9029 14926 18455 0 0,'0'0'422'0'0,"-3"-4"1008"0"0,3 4-1406 0 0,-1-1 0 0 0,1 1 0 0 0,0-1-1 0 0,0 1 1 0 0,0 0 0 0 0,0-1 0 0 0,0 1-1 0 0,0-1 1 0 0,0 1 0 0 0,0-1 0 0 0,0 1-1 0 0,1-1 1 0 0,-1 1 0 0 0,0-1 0 0 0,0 1-1 0 0,0 0 1 0 0,0-1 0 0 0,1 1 0 0 0,-1-1 0 0 0,0 1-1 0 0,0 0 1 0 0,1-1 0 0 0,-1 1 0 0 0,0 0-1 0 0,1-1 1 0 0,-1 1-24 0 0,8 3-844 0 0,-5 0 146 0 0,-1-3-430 0 0</inkml:trace>
  <inkml:trace contextRef="#ctx0" brushRef="#br0" timeOffset="3685.407">9232 15273 2304 0 0,'0'0'617'0'0,"0"0"1753"0"0,6-4 5274 0 0,3 0-4682 0 0,80-9 787 0 0,-61 10-3404 0 0,0 2-1 0 0,-1 0 0 0 0,26 4-344 0 0,25 0-3076 0 0,-66-3-3351 0 0</inkml:trace>
  <inkml:trace contextRef="#ctx0" brushRef="#br0" timeOffset="6264.098">9909 15075 4608 0 0,'3'-4'192'0'0,"1"-1"0"0"0,-1 1-1 0 0,1 0 1 0 0,0 0 0 0 0,0 0 0 0 0,1 1 0 0 0,-1-1-1 0 0,1 1 1 0 0,-1 0 0 0 0,1 0 0 0 0,0 0 0 0 0,1 1-192 0 0,26-18 3243 0 0,-28 17-2718 0 0,0 0 1 0 0,1 0-1 0 0,-1 0 0 0 0,1 0 1 0 0,0 1-1 0 0,0 0 0 0 0,0 0 1 0 0,0 0-1 0 0,1 0-525 0 0,-5 2 520 0 0,-1 0-68 0 0,0 0-17 0 0,0 0 4 0 0,0 0 36 0 0,0 0 18 0 0,-18 12 789 0 0,-107 95 334 0 0,110-95-1386 0 0,1 1 0 0 0,1 1 0 0 0,0 1-230 0 0,9-10 36 0 0,0 0 1 0 0,0 0-1 0 0,1 1 1 0 0,0-1 0 0 0,0 1-1 0 0,0-1 1 0 0,1 1-1 0 0,0 0 1 0 0,0 0-1 0 0,0 0 1 0 0,1 1-37 0 0,0-5 4 0 0,1 0 1 0 0,0 0-1 0 0,-1 0 1 0 0,1 0 0 0 0,0 0-1 0 0,0-1 1 0 0,0 1-1 0 0,0 0 1 0 0,0 0-1 0 0,1 0 1 0 0,-1 0 0 0 0,0 0-1 0 0,1 0 1 0 0,0-1-1 0 0,-1 1 1 0 0,1 0-1 0 0,0 0 1 0 0,0-1 0 0 0,0 1-1 0 0,0-1 1 0 0,0 1-1 0 0,0-1 1 0 0,0 1-1 0 0,1-1 1 0 0,-1 0 0 0 0,1 1-1 0 0,-1-1 1 0 0,1 0-1 0 0,-1 0 1 0 0,1 0-1 0 0,-1 0 1 0 0,1 0 0 0 0,0 0-1 0 0,0-1 1 0 0,0 1-5 0 0,11 3-12 0 0,0-1 0 0 0,1-1 0 0 0,-1 0 0 0 0,1 0 0 0 0,-1-2 1 0 0,9 0 11 0 0,2-1-634 0 0,1-1 1 0 0,-1-2 0 0 0,6-2 633 0 0,-10 0-1392 0 0,0 0-1 0 0,0-2 1 0 0,-1 0 0 0 0,9-7 1392 0 0,-26 14-112 0 0,10-7-213 0 0,-11 8 322 0 0,-1 0 371 0 0,0 0 161 0 0,0 0 30 0 0,0 0 28 0 0,0 0 84 0 0,0 0 39 0 0,-7 10 1227 0 0,1-3-1309 0 0,5-5-558 0 0,0 0 0 0 0,1 0 0 0 0,-1 1 0 0 0,1-1 0 0 0,-1 0-1 0 0,1 0 1 0 0,0 0 0 0 0,0 0 0 0 0,0 0 0 0 0,0 1 0 0 0,0-1 0 0 0,0 0 0 0 0,0 0 0 0 0,1 1-70 0 0,-1-2 6 0 0,1 1 0 0 0,-1-1 1 0 0,1 0-1 0 0,0 1 0 0 0,-1-1 1 0 0,1 0-1 0 0,0 0 0 0 0,0 0 1 0 0,0 0-1 0 0,0 1 0 0 0,0-1 1 0 0,0-1-1 0 0,0 1 1 0 0,0 0-1 0 0,0 0 0 0 0,0 0 1 0 0,1 0-1 0 0,-1-1 0 0 0,0 1 1 0 0,1-1-1 0 0,0 1-6 0 0,6 2 93 0 0,1-1 0 0 0,0 0 0 0 0,0-1-1 0 0,0 0 1 0 0,-1 0 0 0 0,1-1 0 0 0,0 0 0 0 0,7-1-93 0 0,4-2 170 0 0,-1 0 1 0 0,0-1 0 0 0,8-3-171 0 0,-22 5 10 0 0,0 0 0 0 0,-1 0 0 0 0,1 0 0 0 0,0 0 0 0 0,-1-1 0 0 0,1 0 0 0 0,-1 0 0 0 0,0 0 0 0 0,0 0 0 0 0,0 0 0 0 0,2-3-10 0 0,-5 4 9 0 0,0 1 1 0 0,0-1 0 0 0,1 1-1 0 0,-1-1 1 0 0,0 1 0 0 0,0-1-1 0 0,0 0 1 0 0,-1 0 0 0 0,1 0-1 0 0,0 1 1 0 0,-1-1 0 0 0,1 0-1 0 0,-1 0 1 0 0,0 0 0 0 0,1 0-1 0 0,-1 0 1 0 0,0 0 0 0 0,0 0-1 0 0,0 0 1 0 0,-1 0 0 0 0,1 0-1 0 0,0 0 1 0 0,-1 0 0 0 0,1 1-1 0 0,-1-1 1 0 0,0 0 0 0 0,1 0-1 0 0,-1 0 1 0 0,0 1 0 0 0,-1-2-10 0 0,-2-2-15 0 0,0 0 0 0 0,0 0 0 0 0,0 1 0 0 0,-1-1 0 0 0,1 1 1 0 0,-1 0-1 0 0,0 1 0 0 0,0-1 0 0 0,-1 1 0 0 0,1 0 0 0 0,-1 1 1 0 0,1-1-1 0 0,-1 1 0 0 0,0 0 0 0 0,-2 0 15 0 0,-7-2-257 0 0,10 2 25 0 0,0 1 0 0 0,-1 0 0 0 0,1 0 0 0 0,0 0 0 0 0,-1 0 0 0 0,0 1 232 0 0,3 0 262 0 0,-4 0-7524 0 0,6 0 1977 0 0</inkml:trace>
  <inkml:trace contextRef="#ctx0" brushRef="#br0" timeOffset="6600.163">10573 14790 8288 0 0,'0'0'638'0'0,"0"0"-148"0"0,0 0 910 0 0,0 0 441 0 0,0 0 88 0 0,0 0-230 0 0,0 10-771 0 0,1-2-732 0 0,0 0 0 0 0,0 0-1 0 0,0-1 1 0 0,3 5-196 0 0,-2-6 208 0 0,-1-1-1 0 0,1 0 1 0 0,-1 1 0 0 0,0-1-1 0 0,-1 1 1 0 0,1 0-1 0 0,-1-1 1 0 0,0 1 0 0 0,0-1-1 0 0,-1 1 1 0 0,0-1-1 0 0,0 4-207 0 0,-1-3 136 0 0,1 0-1 0 0,-1 0 0 0 0,1-1 1 0 0,1 1-1 0 0,-1 0 1 0 0,1 0-1 0 0,0 0 0 0 0,1 3-135 0 0,8 49 338 0 0,-3-24-91 0 0,2 18 263 0 0,6 20-510 0 0,-11-60 125 0 0,-3-10-88 0 0,0 1 0 0 0,1-1 0 0 0,-1 0 0 0 0,1 1 0 0 0,0-1-1 0 0,0 0 1 0 0,0 0 0 0 0,0 0 0 0 0,0 1 0 0 0,1-1-37 0 0,-1-1 48 0 0,-1-1-64 0 0,0 0 0 0 0,0 1-1 0 0,1-1 1 0 0,-1 0 0 0 0,0 1-1 0 0,0-1 1 0 0,1 0 0 0 0,-1 1-1 0 0,0-1 1 0 0,1 0 0 0 0,-1 0-1 0 0,1 0 1 0 0,-1 1 0 0 0,0-1-1 0 0,1 0 1 0 0,-1 0 0 0 0,1 0-1 0 0,-1 0 1 0 0,1 0 0 0 0,-1 0-1 0 0,0 0 1 0 0,1 0 0 0 0,-1 0-1 0 0,1 0 1 0 0,-1 0 16 0 0,11 0-692 0 0,-8-1 329 0 0,-1-1 0 0 0,0 0 0 0 0,0 0 0 0 0,0 0-1 0 0,0-1 1 0 0,0 1 0 0 0,0 0 0 0 0,-1-1 0 0 0,2-1 363 0 0,-1 0-1108 0 0,4-7-1647 0 0</inkml:trace>
  <inkml:trace contextRef="#ctx0" brushRef="#br0" timeOffset="6869.79">10794 14779 9216 0 0,'0'0'706'0'0,"0"0"-191"0"0,0 0 921 0 0,0 0 452 0 0,0 0 89 0 0,0 0-188 0 0,2 2-870 0 0,26 32 516 0 0,-28-33-1405 0 0,0-1 0 0 0,1 1 0 0 0,-1-1 0 0 0,0 0 0 0 0,0 1 0 0 0,0-1 0 0 0,0 0 0 0 0,0 1 0 0 0,0-1 0 0 0,0 1 0 0 0,0-1 0 0 0,1 0 0 0 0,-1 1 1 0 0,-1-1-1 0 0,1 1 0 0 0,0-1 0 0 0,0 0 0 0 0,0 1 0 0 0,0-1 0 0 0,0 1 0 0 0,0-1 0 0 0,0 0 0 0 0,-1 1-30 0 0,1 1 123 0 0,0 1-21 0 0,1 1-1 0 0,-1 0 0 0 0,1-1 1 0 0,0 1-1 0 0,0-1 1 0 0,0 1-1 0 0,1-1 0 0 0,-1 1 1 0 0,1-1-102 0 0,0 0 51 0 0,-1-1 1 0 0,0 1 0 0 0,0-1-1 0 0,0 1 1 0 0,0 0 0 0 0,0 0 0 0 0,-1-1-1 0 0,1 1 1 0 0,-1 0 0 0 0,0 0-1 0 0,0 0 1 0 0,0 0 0 0 0,0-1 0 0 0,0 1-1 0 0,0 1-51 0 0,-2 8 146 0 0,0 1-1 0 0,2 0 0 0 0,-1 0 1 0 0,2 0-1 0 0,0 0 0 0 0,1 7-145 0 0,2 16 126 0 0,-2-14-45 0 0,1 1 0 0 0,1-1 0 0 0,1 0 0 0 0,2 0 0 0 0,0 0 0 0 0,1-1-81 0 0,-2-7 92 0 0,-5-13-185 0 0,-1-1-727 0 0,0 0-315 0 0,0 0-811 0 0,0 0-3145 0 0,0 0-1343 0 0</inkml:trace>
  <inkml:trace contextRef="#ctx0" brushRef="#br0" timeOffset="7157.023">11041 15142 10880 0 0,'0'-1'248'0'0,"0"-69"1718"0"0,0 69-822 0 0,0 1 59 0 0,0 0-42 0 0,0 0-221 0 0,0 0-92 0 0,0 0-16 0 0,3 13 1761 0 0,12 43-1801 0 0,-14-53-568 0 0,-1-3-66 0 0,0 0-29 0 0,0 0-8 0 0,3 14 63 0 0,1 1-86 0 0,-3-13-81 0 0,7 16 96 0 0,-3-10-33 0 0,-3-5-22 0 0,-1-1-101 0 0,1 1 0 0 0,-1-1 1 0 0,1 1-1 0 0,-1 0 1 0 0,0-1-1 0 0,0 1 0 0 0,0 0 1 0 0,0 0-1 0 0,0 3 43 0 0,1 3-412 0 0,-1-7 1444 0 0,3 7-5564 0 0,-2-9 150 0 0,0-5 1407 0 0,-1-3-1873 0 0</inkml:trace>
  <inkml:trace contextRef="#ctx0" brushRef="#br0" timeOffset="7454.799">11122 14840 2760 0 0,'1'-1'207'0'0,"2"-1"359"0"0,7-6 9268 0 0,-7 8-4347 0 0,-1 1-4759 0 0,0 1-2951 0 0,3 0 2144 0 0,-1 1-1 0 0,0 1 0 0 0,0-1 1 0 0,-1 0-1 0 0,1 1 0 0 0,-1 0 1 0 0,1 0-1 0 0,-1 0 0 0 0,-1 0 1 0 0,1 1-1 0 0,0-1 1 0 0,0 2 79 0 0,6 13-572 0 0</inkml:trace>
  <inkml:trace contextRef="#ctx0" brushRef="#br0" timeOffset="7749.168">11375 15164 13992 0 0,'0'0'638'0'0,"1"17"244"0"0,8 29 453 0 0,-7-33-244 0 0,-2-12-1014 0 0,-1-1 0 0 0,1 0 0 0 0,0 0 0 0 0,-1 0 0 0 0,1 0 0 0 0,0 0 0 0 0,-1 0-1 0 0,1 0 1 0 0,0 0 0 0 0,-1 0 0 0 0,1 0 0 0 0,0 0 0 0 0,-1-1 0 0 0,1 1 0 0 0,0 0 0 0 0,0 0 0 0 0,-1 0 0 0 0,1 0 0 0 0,0 0 0 0 0,-1-1 0 0 0,1 1 0 0 0,0 0 0 0 0,0 0 0 0 0,-1-1 0 0 0,1 1 0 0 0,0 0 0 0 0,0 0 0 0 0,-1-1-77 0 0,1 1 498 0 0,-1-1-300 0 0,0 0 1 0 0,0 1-1 0 0,0-1 0 0 0,1 0 0 0 0,-1 0 0 0 0,0 0 0 0 0,0 0 0 0 0,1 0 0 0 0,-1 0 0 0 0,1 0 1 0 0,-1 0-1 0 0,1 0-198 0 0,0-7 133 0 0,-1-2-251 0 0,1 1-1 0 0,1-1 1 0 0,0 1 0 0 0,0 0 0 0 0,1-1 118 0 0,-2 9-17 0 0,1 1-1 0 0,-1-1 0 0 0,0 1 0 0 0,0 0 1 0 0,1-1-1 0 0,-1 1 0 0 0,1-1 1 0 0,-1 1-1 0 0,0 0 0 0 0,1-1 1 0 0,-1 1-1 0 0,1 0 0 0 0,-1 0 0 0 0,1-1 1 0 0,-1 1-1 0 0,1 0 0 0 0,-1 0 1 0 0,1 0-1 0 0,-1 0 0 0 0,1-1 0 0 0,-1 1 1 0 0,1 0-1 0 0,-1 0 0 0 0,1 0 1 0 0,-1 0-1 0 0,1 0 0 0 0,-1 0 1 0 0,1 0-1 0 0,0 1 0 0 0,-1-1 0 0 0,1 0 18 0 0,0 0-38 0 0,0 0 0 0 0,0 0 0 0 0,0 0-1 0 0,0 0 1 0 0,0 0 0 0 0,0 0-1 0 0,0 0 1 0 0,0-1 0 0 0,1 1-1 0 0,-1 0 1 0 0,0-1 0 0 0,0 1 0 0 0,0-1-1 0 0,0 1 1 0 0,0-1 0 0 0,-1 1-1 0 0,2-2 39 0 0,1-1-69 0 0,-1 0 0 0 0,0-1 0 0 0,0 1 0 0 0,0-1 0 0 0,0 0 0 0 0,0 1 0 0 0,-1-1 0 0 0,0 0 0 0 0,1-1 69 0 0,10-25-427 0 0,-5 15 206 0 0,-6 12 205 0 0,0 0 1 0 0,1 0-1 0 0,-1 0 0 0 0,1 0 1 0 0,-1 0-1 0 0,1 0 1 0 0,0 1-1 0 0,0-1 0 0 0,0 1 1 0 0,0-1-1 0 0,1 1 1 0 0,-1 0-1 0 0,0 0 0 0 0,1 0 1 0 0,0 0-1 0 0,0 0 1 0 0,1-1 15 0 0,-4 3 21 0 0,1 0-1 0 0,0 0 1 0 0,-1 0 0 0 0,1 0 0 0 0,-1 0 0 0 0,1 0 0 0 0,0 0-1 0 0,-1 0 1 0 0,1 0 0 0 0,0 0 0 0 0,-1 0 0 0 0,1 0 0 0 0,-1 0-1 0 0,1 0 1 0 0,-1 1 0 0 0,1-1 0 0 0,0 0 0 0 0,-1 0 0 0 0,1 1-1 0 0,-1-1 1 0 0,1 0 0 0 0,-1 1 0 0 0,1-1-21 0 0,11 15 721 0 0,4 16 45 0 0,27 98 1000 0 0,-42-126-1777 0 0,0 0 0 0 0,0 0 1 0 0,0 0-1 0 0,1 0 0 0 0,-1 0 1 0 0,1 0-1 0 0,-1 0 0 0 0,1-1 1 0 0,0 1-1 0 0,0-1 0 0 0,0 1 1 0 0,1-1-1 0 0,-1 0 0 0 0,1 1 1 0 0,-1-1-1 0 0,1-1 0 0 0,0 1 11 0 0,-2-1-358 0 0,7-2-4670 0 0,0-2-1673 0 0</inkml:trace>
  <inkml:trace contextRef="#ctx0" brushRef="#br0" timeOffset="8114.249">11681 15109 12552 0 0,'0'0'572'0'0,"0"0"-10"0"0,0 0-324 0 0,0 0-40 0 0,1 1 24 0 0,0 1-63 0 0,1 0 0 0 0,-1 0 0 0 0,1-1 0 0 0,0 1 0 0 0,-1 0 0 0 0,1-1 0 0 0,0 0 0 0 0,0 1 0 0 0,0-1 0 0 0,0 0 1 0 0,0 0-1 0 0,0 0 0 0 0,1 0 0 0 0,-1 0 0 0 0,2 0-159 0 0,1-1 157 0 0,-1 1 0 0 0,1-1 0 0 0,-1 1 0 0 0,0-1 0 0 0,1-1-1 0 0,-1 1 1 0 0,1 0 0 0 0,1-2-157 0 0,10-2 251 0 0,-1 0 1 0 0,1-2-1 0 0,-1 0 0 0 0,4-3-251 0 0,-16 8 41 0 0,3-2-18 0 0,0-1 0 0 0,0 0 0 0 0,-1 0-1 0 0,1 0 1 0 0,-1 0 0 0 0,0-1 0 0 0,0 0-1 0 0,0 0 1 0 0,-1 0 0 0 0,0-1 0 0 0,0 1-1 0 0,0-1 1 0 0,-1 0 0 0 0,0 0-1 0 0,0 0 1 0 0,0-1 0 0 0,-1 1 0 0 0,0-1-1 0 0,1-4-22 0 0,-3 9 4 0 0,0 0-1 0 0,0 0 1 0 0,0 0-1 0 0,0 0 1 0 0,0 0-1 0 0,-1 0 0 0 0,1-1 1 0 0,0 1-1 0 0,-1 0 1 0 0,0 0-1 0 0,0 0 0 0 0,1 0 1 0 0,-1 0-1 0 0,0 1 1 0 0,0-1-1 0 0,-1 0 1 0 0,1 0-1 0 0,0 1 0 0 0,-1-1 1 0 0,1 0-1 0 0,-1 1 1 0 0,1-1-1 0 0,-1 1 0 0 0,0 0 1 0 0,1 0-1 0 0,-1 0 1 0 0,0-1-1 0 0,0 2 1 0 0,0-1-1 0 0,0 0 0 0 0,0 0 1 0 0,0 1-1 0 0,0-1 1 0 0,0 1-1 0 0,0-1 1 0 0,0 1-1 0 0,-1 0 0 0 0,1 0 1 0 0,0 0-1 0 0,0 0 1 0 0,0 0-1 0 0,0 1 0 0 0,0-1 1 0 0,0 1-1 0 0,0-1 1 0 0,-1 1-4 0 0,-4 1 65 0 0,1 1 1 0 0,-1 0 0 0 0,0 1-1 0 0,1-1 1 0 0,0 1-1 0 0,0 0 1 0 0,0 1 0 0 0,1 0-1 0 0,0 0 1 0 0,-2 1-66 0 0,-2 3 74 0 0,1 0 1 0 0,1 0 0 0 0,-1 2-75 0 0,5-8 22 0 0,1 0 0 0 0,0 0 0 0 0,1 1 1 0 0,-1-1-1 0 0,0 0 0 0 0,1 1 0 0 0,0-1 0 0 0,0 1 1 0 0,0 0-1 0 0,0-1 0 0 0,0 1 0 0 0,1 1-22 0 0,0-4-1 0 0,0 5 11 0 0,0 1 1 0 0,0-1-1 0 0,1 0 0 0 0,0 1 1 0 0,0-1-11 0 0,0-4 9 0 0,0 1 1 0 0,-1-1-1 0 0,1 0 1 0 0,1 1 0 0 0,-1-1-1 0 0,0 0 1 0 0,0 0-1 0 0,1 0 1 0 0,-1 0-1 0 0,1 0 1 0 0,0-1-1 0 0,0 1 1 0 0,-1 0-1 0 0,3 0-9 0 0,6 6 0 0 0,-7-5 0 0 0,0 0 0 0 0,1-1 0 0 0,-1 1 0 0 0,1-1 0 0 0,0 0 0 0 0,0 0 0 0 0,0-1 0 0 0,0 1 0 0 0,15 4-1 0 0,-15-4-5 0 0,0-1-1 0 0,1 1 0 0 0,-1-1 0 0 0,1 0 1 0 0,-1-1-1 0 0,1 1 0 0 0,2-1 7 0 0,4 1-494 0 0,-1-1 1 0 0,0-1-1 0 0,0 1 0 0 0,0-2 0 0 0,0 1 0 0 0,0-2 0 0 0,0 1 0 0 0,0-1 0 0 0,5-3 494 0 0,1-4-1658 0 0</inkml:trace>
  <inkml:trace contextRef="#ctx0" brushRef="#br0" timeOffset="8524.688">12199 14915 3680 0 0,'-6'1'840'0'0,"1"0"1"0"0,0 0-1 0 0,-1 0 0 0 0,1 0 1 0 0,0 1-1 0 0,0 0 1 0 0,0 0-1 0 0,0 1 1 0 0,1-1-1 0 0,-1 1 0 0 0,1 0 1 0 0,-1 0-1 0 0,1 1 1 0 0,0-1-1 0 0,0 1 0 0 0,-2 3-840 0 0,0-2 378 0 0,1 2-1 0 0,0-1 1 0 0,0 1 0 0 0,0-1-1 0 0,1 1 1 0 0,0 1-1 0 0,0-1 1 0 0,1 0-1 0 0,0 1 1 0 0,-2 5-378 0 0,-3 21 684 0 0,7-31-623 0 0,1 0-1 0 0,-1 1 1 0 0,1-1-1 0 0,0 1 1 0 0,0-1 0 0 0,0 1-1 0 0,1 2-60 0 0,-1 4 197 0 0,0-9-189 0 0,0-1 0 0 0,0 1 0 0 0,1-1 0 0 0,-1 1 0 0 0,0-1 0 0 0,0 0 0 0 0,1 1 0 0 0,-1-1 0 0 0,0 1 0 0 0,0-1 0 0 0,1 0 0 0 0,-1 1 0 0 0,0-1 0 0 0,1 0 0 0 0,-1 1 0 0 0,1-1 0 0 0,-1 0 0 0 0,0 0 0 0 0,1 1 0 0 0,-1-1 0 0 0,1 0 0 0 0,-1 0 0 0 0,1 0-1 0 0,-1 0 1 0 0,0 1 0 0 0,1-1 0 0 0,-1 0 0 0 0,1 0 0 0 0,-1 0 0 0 0,1 0-8 0 0,15 1 150 0 0,-15-1-139 0 0,4-1-13 0 0,0 0 0 0 0,0 0 0 0 0,0-1-1 0 0,0 1 1 0 0,-1-1 0 0 0,1 0-1 0 0,-1-1 1 0 0,1 1 0 0 0,-1-1 0 0 0,3-2 2 0 0,10-10-603 0 0,-1-1 0 0 0,0-1 0 0 0,1-4 603 0 0,-3 5-616 0 0,0 0 0 0 0,0 1-1 0 0,15-10 617 0 0,-29 25 16 0 0,0-1-1 0 0,1 1 0 0 0,-1-1 0 0 0,1 1 1 0 0,-1 0-1 0 0,1-1 0 0 0,-1 1 0 0 0,1 0 0 0 0,0 0 1 0 0,-1-1-1 0 0,1 1 0 0 0,-1 0 0 0 0,1 0 0 0 0,-1 0 1 0 0,1 0-1 0 0,0 0 0 0 0,-1 0 0 0 0,1 0 1 0 0,-1 0-1 0 0,1 0 0 0 0,0 0 0 0 0,-1 0 0 0 0,1 0 1 0 0,0 0-1 0 0,-1 0 0 0 0,1 0 0 0 0,-1 1 0 0 0,1-1-14 0 0,0 1 32 0 0,0-1 1 0 0,-1 1 0 0 0,1 0-1 0 0,-1 0 1 0 0,1-1 0 0 0,0 1 0 0 0,-1 0-1 0 0,1 0 1 0 0,-1 0 0 0 0,0 0 0 0 0,1 0-1 0 0,-1-1 1 0 0,0 1 0 0 0,0 0 0 0 0,1 0-1 0 0,-1 0 1 0 0,0 0 0 0 0,0 1-34 0 0,3 22 454 0 0,1 21 18 0 0,-3-28-422 0 0,1-1-1 0 0,1 0 0 0 0,0 0 1 0 0,3 10-50 0 0,-5-23 5 0 0,0 0 1 0 0,0 0 0 0 0,1 0 0 0 0,-1-1-1 0 0,0 1 1 0 0,1 0 0 0 0,0-1-1 0 0,-1 1 1 0 0,1-1 0 0 0,0 0 0 0 0,0 0-6 0 0,3 4-3 0 0,-4-5-31 0 0,-1 0 0 0 0,1-1-1 0 0,0 1 1 0 0,0 0 0 0 0,0-1 0 0 0,0 1 0 0 0,0-1 0 0 0,0 1 0 0 0,0-1 0 0 0,0 1 0 0 0,0-1 0 0 0,0 0 0 0 0,0 0 0 0 0,0 1 0 0 0,0-1 0 0 0,0 0 0 0 0,0 0 0 0 0,0 0-1 0 0,0 0 1 0 0,0 0 0 0 0,0 0 0 0 0,0 0 34 0 0,2-1-457 0 0,0 1 0 0 0,0-1-1 0 0,0 0 1 0 0,0 0 0 0 0,-1 0-1 0 0,1 0 1 0 0,2-1 457 0 0,7-4-2570 0 0</inkml:trace>
  <inkml:trace contextRef="#ctx0" brushRef="#br0" timeOffset="8805.472">12620 14947 7368 0 0,'0'0'568'0'0,"0"2"0"0"0,8 30 7042 0 0,2 17-4442 0 0,-6-24-2969 0 0,3 8 938 0 0,-5-20-327 0 0,-1-11 49 0 0,-2-5 452 0 0,0-4-1276 0 0,1 0-1 0 0,0-1 1 0 0,0 1 0 0 0,0-1 0 0 0,1 1-1 0 0,0 0 1 0 0,0-1 0 0 0,1 1 0 0 0,0 0-1 0 0,0 0 1 0 0,3-7-35 0 0,2 0-44 0 0,0 1 1 0 0,0-1-1 0 0,2 1 1 0 0,-1 1-1 0 0,4-4 44 0 0,-4 8-360 0 0,-1 0 0 0 0,1 0 1 0 0,1 0-1 0 0,-1 1 0 0 0,1 1 0 0 0,1 0 1 0 0,-1 0-1 0 0,1 0 0 0 0,0 1 0 0 0,0 1 1 0 0,7-3 359 0 0,5-3-2878 0 0,-13 6 1916 0 0,7-1-1011 0 0</inkml:trace>
  <inkml:trace contextRef="#ctx0" brushRef="#br0" timeOffset="-415210.348">2581 694 11976 0 0,'0'0'546'0'0,"0"0"-10"0"0,1 1-344 0 0,18 7 2719 0 0,-2-1-438 0 0,-15-6-2302 0 0,-1 0 0 0 0,0-1 0 0 0,1 1-1 0 0,-1 0 1 0 0,1-1 0 0 0,-1 1 0 0 0,1-1 0 0 0,-1 1-1 0 0,1-1 1 0 0,0 0-171 0 0,-1 0 513 0 0,-1 0-49 0 0,4 10 135 0 0,-2-8-434 0 0,0 1 1 0 0,-1-1-1 0 0,0 1 1 0 0,1-1-1 0 0,-1 1 1 0 0,0 0-1 0 0,0 0 1 0 0,-1-1-1 0 0,1 3-165 0 0,1 7 48 0 0,-1-4-39 0 0,0 0 0 0 0,-1 0 0 0 0,0 0 0 0 0,0 0 0 0 0,0 0 0 0 0,-1 1 0 0 0,0-1 0 0 0,-1 0-9 0 0,-6 20 416 0 0,-6 15-416 0 0,11-35 153 0 0,-1 0 1 0 0,0 0-1 0 0,-4 4-153 0 0,6-8 0 0 0,1-3 59 0 0,1-1 8 0 0,-2-7 31 0 0,2 6-96 0 0,0 0 0 0 0,0 1-1 0 0,-1-1 1 0 0,1 0-1 0 0,0 0 1 0 0,0 1 0 0 0,0-1-1 0 0,0 0 1 0 0,0 0 0 0 0,0 1-1 0 0,0-1 1 0 0,0 0-1 0 0,0 0 1 0 0,0 1 0 0 0,0-1-1 0 0,0 0 1 0 0,1 0 0 0 0,-1 1-2 0 0,11-29-285 0 0,-6 15 99 0 0,1 1-1 0 0,0-1 1 0 0,8-11 186 0 0,-9 18-81 0 0,11-18-207 0 0,15-16 288 0 0,-26 34-28 0 0,1 1 0 0 0,0 0 1 0 0,0 0-1 0 0,1 0 0 0 0,-1 1 0 0 0,1 0 1 0 0,0 1-1 0 0,3-2 28 0 0,-8 5 11 0 0,-1 0 0 0 0,1 0 0 0 0,-1 1-1 0 0,1-1 1 0 0,0 0 0 0 0,-1 1 0 0 0,1-1 0 0 0,0 1 0 0 0,0 0 0 0 0,0-1 0 0 0,0 1-11 0 0,-1 1-2 0 0,0-1 0 0 0,1 1 0 0 0,-1-1 0 0 0,1 1 1 0 0,-1 0-1 0 0,0-1 0 0 0,1 1 0 0 0,-1 0 0 0 0,0 0 0 0 0,0 0 1 0 0,0 0-1 0 0,1 0 0 0 0,-1 1 2 0 0,4 3 14 0 0,-1 1 1 0 0,1 0 0 0 0,-1 0-1 0 0,-1 1 1 0 0,1-1-1 0 0,-1 1 1 0 0,0 0-1 0 0,0-1 1 0 0,-1 1-1 0 0,1 6-14 0 0,0-4 10 0 0,0 1-1 0 0,0-1 0 0 0,1 0 1 0 0,0-1-1 0 0,1 1 0 0 0,2 2-9 0 0,-7-11-3 0 0,3 5 17 0 0,0-1 0 0 0,0 0 1 0 0,0-1-1 0 0,1 1 0 0 0,0-1 1 0 0,2 3-15 0 0,-5-6 23 0 0,0 1 1 0 0,1 0 0 0 0,-1 0 0 0 0,0-1 0 0 0,1 1-1 0 0,-1-1 1 0 0,1 1 0 0 0,-1-1 0 0 0,1 1 0 0 0,-1-1-1 0 0,1 0 1 0 0,-1 0 0 0 0,1 0 0 0 0,-1 0 0 0 0,1 0-1 0 0,-1 0 1 0 0,1 0 0 0 0,-1-1 0 0 0,1 1 0 0 0,-1 0-1 0 0,0-1 1 0 0,1 1 0 0 0,-1-1 0 0 0,1 0 0 0 0,-1 0-24 0 0,5-2 23 0 0,1 0 0 0 0,-2-1-1 0 0,1 0 1 0 0,0-1 0 0 0,-1 1 0 0 0,0-1 0 0 0,0 0 0 0 0,0 0 0 0 0,-1-1 0 0 0,0 1 0 0 0,0-1 0 0 0,0 0 0 0 0,-1 0 0 0 0,1-1-23 0 0,0-3-12 0 0,0 0 1 0 0,-1 0-1 0 0,0 0 1 0 0,0 0-1 0 0,-1 0 1 0 0,-1 0-1 0 0,1 0 0 0 0,-2-1 1 0 0,1-3 11 0 0,-1 11-51 0 0,-1 0 0 0 0,1 0 0 0 0,0-1 0 0 0,-1 1 0 0 0,1 0 0 0 0,-1 0 1 0 0,0 0-1 0 0,0 0 0 0 0,-1 0 0 0 0,1 0 0 0 0,0 0 0 0 0,-1 1 0 0 0,0-1 0 0 0,1 0 0 0 0,-1 1 0 0 0,-1-1 51 0 0,2 3 7 0 0,0-1-1 0 0,0 1 0 0 0,0-1 1 0 0,0 1-1 0 0,0 0 0 0 0,0 0 1 0 0,0 0-1 0 0,0-1 0 0 0,0 1 1 0 0,0 0-1 0 0,0 0 0 0 0,0 0 1 0 0,0 1-1 0 0,0-1 1 0 0,0 0-1 0 0,0 0 0 0 0,0 1 1 0 0,0-1-1 0 0,0 0 0 0 0,0 1 1 0 0,0-1-1 0 0,0 1 0 0 0,0-1 1 0 0,0 1-1 0 0,0 0 0 0 0,0-1 1 0 0,0 1-1 0 0,1 0 0 0 0,-1 0 1 0 0,0-1-1 0 0,1 1 0 0 0,-1 0 1 0 0,0 0-1 0 0,1 0 1 0 0,-1 0-7 0 0,-1 1 32 0 0,-2 4-43 0 0,0 0 0 0 0,0 0 0 0 0,0 0 0 0 0,1 0 0 0 0,-1 1 0 0 0,2-1 0 0 0,-1 1 0 0 0,1 0 0 0 0,0-1 0 0 0,-1 7 11 0 0,1-2-28 0 0,0-1 0 0 0,1 1-1 0 0,0 0 1 0 0,1 0 0 0 0,0 0 0 0 0,2 9 28 0 0,-2-16 17 0 0,1-1 0 0 0,-1 1 0 0 0,1-1 0 0 0,0 0 0 0 0,0 1 0 0 0,0-1 0 0 0,1 0 0 0 0,-1 0 0 0 0,1 1 0 0 0,0-1 0 0 0,0 0 0 0 0,0-1 0 0 0,0 1 0 0 0,0 0 0 0 0,1-1 0 0 0,2 3-17 0 0,-2-3 17 0 0,0 0 0 0 0,0 0 0 0 0,0-1 0 0 0,1 1 0 0 0,-1-1 0 0 0,0 0 0 0 0,1 0 0 0 0,0 0 0 0 0,-1 0 0 0 0,1 0 0 0 0,-1-1 0 0 0,1 0 0 0 0,0 0 0 0 0,-1 0 0 0 0,1 0 0 0 0,0-1-17 0 0,7 1-415 0 0,0-1-1 0 0,0-1 0 0 0,0 0 0 0 0,-1-1 1 0 0,1 0-1 0 0,0-1 0 0 0,-1 0 0 0 0,0 0 1 0 0,0-1-1 0 0,-1 0 0 0 0,1-1 1 0 0,-1 0-1 0 0,0-1 0 0 0,0 1 0 0 0,2-4 416 0 0,3-4-6683 0 0</inkml:trace>
  <inkml:trace contextRef="#ctx0" brushRef="#br0" timeOffset="-415016.299">3332 403 13824 0 0,'-6'22'1133'0'0,"3"-12"-987"0"0,0-1-1 0 0,1 2 0 0 0,0 7-145 0 0,-1 9 537 0 0,-1 11 1746 0 0,2 12-2283 0 0,1 0 2163 0 0,0-16-502 0 0,2 0-1 0 0,3 25-1660 0 0,8 39 1550 0 0,-11-62-2915 0 0,-2-36 979 0 0,1 0 1 0 0,-1 1 0 0 0,0-1-1 0 0,1 0 1 0 0,-1 1-1 0 0,0-1 1 0 0,0 0-1 0 0,1 0 1 0 0,-1 0-1 0 0,0 1 1 0 0,0-1-1 0 0,1 0 1 0 0,-1 0 0 0 0,0 0-1 0 0,0 0 1 0 0,1 0-1 0 0,-1-1 1 0 0,0 1-1 0 0,0 0 1 0 0,1 0 385 0 0,-7-5-6973 0 0</inkml:trace>
  <inkml:trace contextRef="#ctx0" brushRef="#br0" timeOffset="-414799.437">3129 680 13248 0 0,'0'0'584'0'0,"6"-5"120"0"0,3 5-560 0 0,1-4-144 0 0,0 0 0 0 0,5 0 0 0 0,1 2 160 0 0,3 2 0 0 0,-1-4 0 0 0,4 2 0 0 0,3 0-160 0 0,-1-2 0 0 0,2 4 0 0 0,5 0 0 0 0,-3 0 0 0 0,3-2 0 0 0,3 2 0 0 0,1-3-6112 0 0</inkml:trace>
  <inkml:trace contextRef="#ctx0" brushRef="#br0" timeOffset="-417360.255">1366 448 14600 0 0,'0'0'330'0'0,"0"0"45"0"0,0 0 20 0 0,0 0-38 0 0,0 0-197 0 0,0 0 20 0 0,0 0 38 0 0,1 1 6 0 0,1 8 86 0 0,0 0-1 0 0,-1 1 0 0 0,0-1 0 0 0,0 1 0 0 0,-1-1 0 0 0,-1 0 0 0 0,1 1-309 0 0,-1 12 292 0 0,1-9-118 0 0,1 12 162 0 0,-2 0 1 0 0,-1 0 0 0 0,-1-1-1 0 0,-1 2-336 0 0,0-7 168 0 0,0-1 0 0 0,-2 0 0 0 0,0 0 0 0 0,-1 0-1 0 0,-1-1 1 0 0,-1 0 0 0 0,-6 9-168 0 0,-3 4 241 0 0,1 1 1 0 0,-10 27-242 0 0,9-26 69 0 0,15-27-80 0 0,0 0 0 0 0,-1 1 0 0 0,2-1 0 0 0,-1 0 0 0 0,1 1 0 0 0,0-1 0 0 0,0 1-1 0 0,0 0 1 0 0,1 0 0 0 0,-1 4 11 0 0,2-9-193 0 0,0-1-376 0 0,2-1 277 0 0,-1 0 1 0 0,1 0 0 0 0,-1 0-1 0 0,0 0 1 0 0,1 0 0 0 0,-1 0-1 0 0,0 0 1 0 0,1 0 0 0 0,-1 0-1 0 0,0-1 1 0 0,0 1 0 0 0,0 0-1 0 0,0-1 1 0 0,0 0 291 0 0,8-11-1934 0 0</inkml:trace>
  <inkml:trace contextRef="#ctx0" brushRef="#br0" timeOffset="-416852.78">1454 320 7832 0 0,'0'-15'833'0'0,"0"14"-386"0"0,0-1 1 0 0,0 1-1 0 0,0 0 1 0 0,0-1-1 0 0,1 1 0 0 0,-1-1 1 0 0,0 1-1 0 0,1-1 0 0 0,-1 1 1 0 0,1 0-1 0 0,-1-1 1 0 0,1 1-1 0 0,0 0 0 0 0,-1-1 1 0 0,1 1-1 0 0,0 0-447 0 0,0 0 189 0 0,0 0 0 0 0,0 0-1 0 0,0 1 1 0 0,0-1 0 0 0,0 0-1 0 0,0 1 1 0 0,0-1 0 0 0,0 1 0 0 0,0 0-1 0 0,0-1 1 0 0,0 1 0 0 0,0 0-1 0 0,1-1 1 0 0,-1 1 0 0 0,0 0 0 0 0,0 0-189 0 0,5 0 101 0 0,0 1 0 0 0,0-1 0 0 0,0 1 0 0 0,-1 0 0 0 0,1 1 0 0 0,5 1-101 0 0,3 1 673 0 0,-3-1-535 0 0,-1 0 1 0 0,1 1-1 0 0,-1 1 1 0 0,0-1-1 0 0,0 2 1 0 0,0-1-1 0 0,-1 1 1 0 0,1 1-1 0 0,-2 0 0 0 0,1 0 1 0 0,-1 0-1 0 0,3 5-138 0 0,-7-8 60 0 0,-1 0 0 0 0,0 0 0 0 0,0 0 0 0 0,0 0-1 0 0,0 1 1 0 0,-1-1 0 0 0,0 1 0 0 0,0 0 0 0 0,0 0-1 0 0,0 0 1 0 0,-1 0 0 0 0,0 0 0 0 0,0 0 0 0 0,0 0-1 0 0,-1 1 1 0 0,0-1 0 0 0,0 0 0 0 0,0 0 0 0 0,0 0-1 0 0,-1 1 1 0 0,0 1-60 0 0,-3 1 33 0 0,1 1 0 0 0,-1-1 0 0 0,-1 0 0 0 0,1 0-1 0 0,-1 0 1 0 0,-5 5-33 0 0,-3 2-63 0 0,0 0 0 0 0,-10 8 63 0 0,20-19 15 0 0,-21 17 113 0 0,-23 18-128 0 0,40-33-11 0 0,0-1 0 0 0,-1-1 0 0 0,0 1 0 0 0,0-1 0 0 0,0-1 0 0 0,0 1 0 0 0,-1-1 0 0 0,0-1 0 0 0,-1 1 11 0 0,9-3-12 0 0,0 0 1 0 0,1 1-1 0 0,-1-1 1 0 0,1 0-1 0 0,-1 0 0 0 0,0 0 1 0 0,1 0-1 0 0,-1 0 1 0 0,0 0-1 0 0,1 0 0 0 0,-1 0 1 0 0,0 0-1 0 0,1 0 1 0 0,-1 0-1 0 0,1 0 0 0 0,-1-1 1 0 0,0 1-1 0 0,0 0 12 0 0,6-7-422 0 0,19-7 4 0 0,-20 12 353 0 0,0 1 0 0 0,0 0 0 0 0,1 0 0 0 0,-1 1 1 0 0,0-1-1 0 0,0 1 0 0 0,1 0 0 0 0,-1 0 0 0 0,0 0 1 0 0,0 1-1 0 0,1-1 0 0 0,-1 1 0 0 0,0 0 0 0 0,0 0 1 0 0,0 1-1 0 0,4 1 65 0 0,4 3 5 0 0,-1 0 0 0 0,0 1-1 0 0,0 0 1 0 0,8 8-5 0 0,-16-12 71 0 0,0 1 0 0 0,0-1 0 0 0,0 1-1 0 0,0-1 1 0 0,-1 1 0 0 0,0 0 0 0 0,0 0-1 0 0,0 0 1 0 0,0 0 0 0 0,-1 1 0 0 0,1-1-1 0 0,-1 0 1 0 0,0 1 0 0 0,0-1 0 0 0,-1 1-1 0 0,1 3-70 0 0,-3 0 85 0 0,0 0 0 0 0,0-1 0 0 0,0 1 0 0 0,-1-1 0 0 0,0 0 0 0 0,-1 0 0 0 0,0 0 0 0 0,0 0 0 0 0,0 0-1 0 0,-1-1 1 0 0,0 0 0 0 0,0 0 0 0 0,0 0 0 0 0,-1-1 0 0 0,0 0 0 0 0,0 0 0 0 0,-6 3-85 0 0,-10 7 112 0 0,-1-1 0 0 0,-1-1 0 0 0,0-1 0 0 0,-15 5-112 0 0,22-11-120 0 0,-1 0 0 0 0,1-2 0 0 0,-1 0 0 0 0,1-1 0 0 0,-1 0 0 0 0,0-2 0 0 0,-8 0 120 0 0,23-1-237 0 0,0 0-1 0 0,0-1 1 0 0,0 1-1 0 0,0-1 1 0 0,-1 0 0 0 0,1 0-1 0 0,1 0 1 0 0,-2-1 237 0 0,-9-2-1758 0 0,13 4 1664 0 0,0 0-1 0 0,-1 0 1 0 0,1 0-1 0 0,0-1 0 0 0,-1 1 1 0 0,1 0-1 0 0,0 0 1 0 0,0 0-1 0 0,-1 0 1 0 0,1 0-1 0 0,0 0 1 0 0,-1 0-1 0 0,1-1 1 0 0,0 1-1 0 0,0 0 1 0 0,-1 0-1 0 0,1 0 1 0 0,0-1-1 0 0,0 1 1 0 0,0 0-1 0 0,-1 0 1 0 0,1-1-1 0 0,0 1 1 0 0,0 0-1 0 0,0 0 1 0 0,0-1-1 0 0,-1 1 1 0 0,1 0-1 0 0,0-1 0 0 0,0 1 1 0 0,0 0-1 0 0,0-1 1 0 0,0 1-1 0 0,0 0 1 0 0,0-1-1 0 0,0 1 1 0 0,0 0 94 0 0,0-6-2429 0 0</inkml:trace>
  <inkml:trace contextRef="#ctx0" brushRef="#br0" timeOffset="-416459.871">1681 963 11720 0 0,'0'0'532'0'0,"0"0"-4"0"0,2 0-338 0 0,6 2 102 0 0,0 0-1 0 0,1-1 1 0 0,-1 0-1 0 0,1-1 1 0 0,-1 1-1 0 0,1-2 1 0 0,-1 1-1 0 0,1-1 1 0 0,-1-1-1 0 0,1 1 1 0 0,-1-1-1 0 0,0-1 0 0 0,7-2-291 0 0,-6 1 291 0 0,1 0-1 0 0,0 0 0 0 0,-1-1 0 0 0,1 0 0 0 0,-1-1 1 0 0,-1 1-1 0 0,1-2 0 0 0,-1 1 0 0 0,0-1 0 0 0,-1-1 0 0 0,1 0-290 0 0,-3 2 108 0 0,2-2-44 0 0,0 0 1 0 0,-1 0-1 0 0,0-1 1 0 0,0 0-1 0 0,-1 0 1 0 0,-1 0-1 0 0,1 0 0 0 0,-1-1 1 0 0,-1 0-1 0 0,2-7-64 0 0,-3 6 74 0 0,0 4-54 0 0,-1 1 0 0 0,0 0 0 0 0,0-1 0 0 0,-1 1-1 0 0,0-4-19 0 0,0 9 30 0 0,0-1-1 0 0,0 0 0 0 0,-1 0 0 0 0,1 1 0 0 0,-1-1 0 0 0,1 0 1 0 0,-1 0-1 0 0,0 1 0 0 0,1-1 0 0 0,-1 1 0 0 0,0-1 0 0 0,0 1 0 0 0,0-1 1 0 0,0 1-1 0 0,-1-1 0 0 0,1 1 0 0 0,0 0 0 0 0,0 0 0 0 0,-1 0 1 0 0,1-1-1 0 0,-2 1-29 0 0,2 0 61 0 0,-1 0 0 0 0,0 0 1 0 0,0 1-1 0 0,0-1 0 0 0,0 0 1 0 0,0 1-1 0 0,0 0 0 0 0,0-1 1 0 0,0 1-1 0 0,0 0 0 0 0,0 0 1 0 0,0 0-1 0 0,0 0 0 0 0,0 1 0 0 0,0-1 1 0 0,0 0-1 0 0,0 1 0 0 0,0-1 1 0 0,0 1-1 0 0,0 0 0 0 0,0 0 1 0 0,1 0-1 0 0,-1 0 0 0 0,0 0 1 0 0,1 0-1 0 0,-1 0 0 0 0,0 0 1 0 0,-1 2-62 0 0,-5 5 11 0 0,-1 0 1 0 0,1 1-1 0 0,0 0 0 0 0,-4 6-11 0 0,7-8-36 0 0,0-1 34 0 0,0 1 0 0 0,0 0-1 0 0,1 0 1 0 0,0 1 0 0 0,0-1-1 0 0,1 1 1 0 0,0 0-1 0 0,0 0 1 0 0,1 0 0 0 0,0 0-1 0 0,0 0 1 0 0,1 0 0 0 0,0 1-1 0 0,0-1 1 0 0,1 0 0 0 0,0 1-1 0 0,1 0 3 0 0,-1 14 121 0 0,-1-21-111 0 0,1 0 1 0 0,0 0-1 0 0,0 0 1 0 0,0 0 0 0 0,0 0-1 0 0,0 0 1 0 0,0 0-1 0 0,1 0 1 0 0,-1 0-1 0 0,0 0 1 0 0,1 0 0 0 0,0-1-1 0 0,-1 1 1 0 0,1 0-1 0 0,0 0 1 0 0,0 0-1 0 0,1 0-10 0 0,-1 0 28 0 0,1 0-1 0 0,0 0 0 0 0,-1 0 0 0 0,1 0 0 0 0,0 0 1 0 0,0-1-1 0 0,0 1 0 0 0,1 0 0 0 0,-1-1 1 0 0,0 0-1 0 0,1 0 0 0 0,-1 0 0 0 0,0 0 0 0 0,4 1-26 0 0,-2-1 22 0 0,1 0 1 0 0,0 0-1 0 0,0-1 1 0 0,0 1-1 0 0,-1-1 1 0 0,1 0-1 0 0,0-1 1 0 0,1 1-24 0 0,5-2-51 0 0,-1 0-1 0 0,0-1 1 0 0,1 0 0 0 0,-1-1 0 0 0,0 0 0 0 0,-1 0 0 0 0,5-3 51 0 0,-5 1-629 0 0,0 0-1 0 0,0 0 0 0 0,5-5 630 0 0,9-13-6950 0 0,-13 10 534 0 0</inkml:trace>
  <inkml:trace contextRef="#ctx0" brushRef="#br0" timeOffset="-415952.561">2209 624 13760 0 0,'0'0'314'0'0,"3"15"760"0"0,1 6-961 0 0,-3-17-46 0 0,0-1 0 0 0,0 0 1 0 0,0 1-1 0 0,-1-1 1 0 0,1 0-1 0 0,-1 3-67 0 0,0 2 492 0 0,1 0 0 0 0,1 1 1 0 0,1 7-493 0 0,-1-8 394 0 0,0 1 0 0 0,-1-1 1 0 0,0 0-1 0 0,-1 1-394 0 0,2 28 1497 0 0,-1-26-1205 0 0,-1-1 0 0 0,0 1 1 0 0,0 0-1 0 0,-1-1 0 0 0,0 1 0 0 0,-1 0 1 0 0,0-1-1 0 0,-1 1-292 0 0,0-3 69 0 0,0 1 1 0 0,0-1-1 0 0,-1 0 0 0 0,0 0 1 0 0,-3 4-70 0 0,-15 22 98 0 0,19-28-76 0 0,2-5 83 0 0,-5 4 520 0 0,5-7-619 0 0,1 1 0 0 0,0-1-1 0 0,-1 0 1 0 0,1 0 0 0 0,0 0 0 0 0,0 1-1 0 0,0-1 1 0 0,0 0 0 0 0,1 0-1 0 0,-1 0 1 0 0,0 1 0 0 0,1-1 0 0 0,-1 0-1 0 0,1 0-5 0 0,2-12-145 0 0,-2 6 84 0 0,1 0 0 0 0,0 0 1 0 0,0 0-1 0 0,1 1 0 0 0,0-1 0 0 0,0 1 0 0 0,1 0 1 0 0,2-4 60 0 0,9-20-126 0 0,-8 17 84 0 0,0 0 0 0 0,2 0-1 0 0,0 1 1 0 0,0 0 0 0 0,1 0 0 0 0,1 1 42 0 0,-7 8-16 0 0,0-1 1 0 0,0 1-1 0 0,1 0 1 0 0,-1 1 0 0 0,1-1-1 0 0,0 1 1 0 0,0 0-1 0 0,4-1 16 0 0,-6 2-5 0 0,0 1 1 0 0,0 0-1 0 0,0 0 0 0 0,0 0 0 0 0,1 0 0 0 0,-1 1 0 0 0,0-1 0 0 0,1 1 0 0 0,-1 0 0 0 0,0 0 0 0 0,1 0 0 0 0,-1 0 0 0 0,0 0 0 0 0,1 1 0 0 0,1 0 5 0 0,-3 0 19 0 0,0 0 0 0 0,0 0-1 0 0,0 0 1 0 0,0 0 0 0 0,0 1 0 0 0,0-1-1 0 0,0 0 1 0 0,-1 1 0 0 0,1-1-1 0 0,-1 1 1 0 0,1 0 0 0 0,-1 0-1 0 0,1-1 1 0 0,-1 1 0 0 0,0 0 0 0 0,0 0-1 0 0,0 0 1 0 0,0 0 0 0 0,0 0-1 0 0,0 1 1 0 0,-1-1 0 0 0,1 0-1 0 0,-1 2-18 0 0,2 6 228 0 0,0 1 0 0 0,-2-1 0 0 0,1 1 0 0 0,-1 4-228 0 0,0-6 120 0 0,0 0-228 0 0,0-1 1 0 0,-1 1-1 0 0,1 0 1 0 0,-2-1-1 0 0,1 1 1 0 0,-1-1-1 0 0,0 1 1 0 0,-1-1-1 0 0,0 0 0 0 0,0 0 1 0 0,-2 1 107 0 0,5-8-1643 0 0,0-1-483 0 0,0 0-97 0 0,0 0-15 0 0</inkml:trace>
  <inkml:trace contextRef="#ctx0" brushRef="#br0" timeOffset="-364526.093">19193 9315 16352 0 0,'0'0'751'0'0,"-11"6"273"0"0,7-2-1034 0 0,0 1 1 0 0,0-1-1 0 0,1 1 0 0 0,-1-1 0 0 0,1 1 0 0 0,0 0 0 0 0,1 0 0 0 0,-1 0 0 0 0,1 1 0 0 0,0-1 0 0 0,1 0 0 0 0,-1 1 0 0 0,1 0 0 0 0,0-1 0 0 0,0 5 10 0 0,0 2-24 0 0,0-5 15 0 0,0 1 1 0 0,0-1-1 0 0,1 0 0 0 0,0 0 1 0 0,0 0-1 0 0,1 0 0 0 0,0 0 1 0 0,0 0-1 0 0,1 0 0 0 0,0 0 1 0 0,0 0-1 0 0,3 5 9 0 0,-3-7 36 0 0,1 1 1 0 0,0-1-1 0 0,0 0 0 0 0,1 0 1 0 0,-1-1-1 0 0,1 1 0 0 0,1 0-36 0 0,-4-4 19 0 0,1 1-1 0 0,-1-1 1 0 0,0 0-1 0 0,1 0 1 0 0,-1 0-1 0 0,1 0 1 0 0,0-1 0 0 0,-1 1-1 0 0,1 0 1 0 0,0-1-1 0 0,-1 1 1 0 0,1-1-1 0 0,0 1 1 0 0,0-1-1 0 0,-1 0 1 0 0,1 0-1 0 0,0 0 1 0 0,0 0-1 0 0,-1 0 1 0 0,1 0-1 0 0,0-1 1 0 0,0 1-1 0 0,-1 0 1 0 0,1-1-1 0 0,1 0-18 0 0,2-1 10 0 0,-1 1 0 0 0,-1-1 0 0 0,1 0 0 0 0,0-1 0 0 0,0 1 0 0 0,-1-1 0 0 0,0 1-1 0 0,1-1 1 0 0,-1 0 0 0 0,0-1 0 0 0,0 1 0 0 0,-1 0 0 0 0,1-1 0 0 0,-1 1-1 0 0,2-4-9 0 0,23-25-548 0 0,-26 32 420 0 0,-1 0 8 0 0,0 0 34 0 0,0 0 12 0 0,0 0 2 0 0,1 0 12 0 0,1 1 68 0 0,0 0 0 0 0,-1 0 0 0 0,1 1 0 0 0,0-1 0 0 0,0 0 0 0 0,-1 1-1 0 0,1 0 1 0 0,-1-1 0 0 0,1 1 0 0 0,-1 0 0 0 0,0 0 0 0 0,0-1 0 0 0,0 1-1 0 0,1 2-7 0 0,0 0 40 0 0,1 1 12 0 0,0 0 1 0 0,-1 0-1 0 0,0 0 1 0 0,0 1-1 0 0,1 3-52 0 0,-2-4 18 0 0,1 1-1 0 0,0-1 1 0 0,0 0 0 0 0,0 0-1 0 0,1 1-17 0 0,5 4 74 0 0,1 0-1 0 0,-1-1 0 0 0,2 1 0 0 0,-1-2 0 0 0,1 1 0 0 0,9 4-73 0 0,5 6 185 0 0,-19-15-114 0 0,-1 0 0 0 0,1-1 1 0 0,0 0-1 0 0,0 0 0 0 0,0 0 0 0 0,1-1 0 0 0,4 2-71 0 0,-5-2 103 0 0,0-1-1 0 0,-1 0 1 0 0,1-1 0 0 0,0 1 0 0 0,0-1 0 0 0,0 0-103 0 0,-4 0 20 0 0,0 0 0 0 0,0 0 1 0 0,0 0-1 0 0,0 0 0 0 0,0-1 0 0 0,0 1 0 0 0,0 0 1 0 0,0 0-1 0 0,0-1 0 0 0,0 1 0 0 0,-1-1 0 0 0,1 1 1 0 0,0-1-1 0 0,0 1 0 0 0,0-1 0 0 0,-1 0 1 0 0,1 1-1 0 0,0-1 0 0 0,-1 0 0 0 0,1 1 0 0 0,-1-1 1 0 0,1 0-1 0 0,0 0-20 0 0,8-22 282 0 0,-5 11-138 0 0,1-1-39 0 0,0-1 0 0 0,-1 1 0 0 0,0-1 0 0 0,-2 0 1 0 0,1 1-1 0 0,-2-1 0 0 0,0 0 0 0 0,0 0 0 0 0,-2-8-105 0 0,1 9-155 0 0,0 1-1 0 0,1-1 0 0 0,2-11 156 0 0,-2 15-302 0 0,3-16-1761 0 0,-4 24 585 0 0,2-1-885 0 0,5-10-3307 0 0</inkml:trace>
  <inkml:trace contextRef="#ctx0" brushRef="#br0" timeOffset="-364243.99">19829 9728 10136 0 0,'0'0'464'0'0,"-4"8"150"0"0,-16 24 846 0 0,18-27-751 0 0,1 0-1 0 0,-1 0 1 0 0,1 0-1 0 0,0 0 1 0 0,1 0-1 0 0,-1 0 1 0 0,1 0-1 0 0,0 4-708 0 0,0-8 42 0 0,0 0 0 0 0,0 1 0 0 0,0-1 0 0 0,1 1 0 0 0,-1-1 0 0 0,0 0 0 0 0,1 1 0 0 0,-1-1-1 0 0,1 0 1 0 0,-1 1 0 0 0,1-1 0 0 0,0 0 0 0 0,-1 0 0 0 0,1 0 0 0 0,0 1 0 0 0,0-1 0 0 0,0 0 0 0 0,0 0 0 0 0,0 0 0 0 0,0-1 0 0 0,0 1-1 0 0,0 0 1 0 0,0 0 0 0 0,0 0 0 0 0,1-1 0 0 0,-1 1 0 0 0,0-1 0 0 0,1 1 0 0 0,-1-1 0 0 0,0 1 0 0 0,1-1 0 0 0,-1 0 0 0 0,0 0 0 0 0,1 1 0 0 0,-1-1-1 0 0,1 0 1 0 0,-1 0 0 0 0,1-1-42 0 0,3 1 122 0 0,0 0 0 0 0,1 0-1 0 0,-1-1 1 0 0,0 0-1 0 0,0 0 1 0 0,0 0 0 0 0,0-1-1 0 0,-1 0 1 0 0,1 0-1 0 0,0 0-121 0 0,0-1 62 0 0,1 0 1 0 0,-1 0-1 0 0,-1 0 0 0 0,1-1 0 0 0,0 1 0 0 0,-1-1 0 0 0,0 0 0 0 0,0 0 0 0 0,0-1 0 0 0,0 1 0 0 0,-1-1 0 0 0,1 0 0 0 0,-1 0 0 0 0,-1 0 1 0 0,1 0-1 0 0,-1-1 0 0 0,0 1 0 0 0,0-1 0 0 0,0 1 0 0 0,-1-1 0 0 0,0 0 0 0 0,0 1 0 0 0,0-1 0 0 0,-1 0 0 0 0,0 0-62 0 0,1-3 8 0 0,-2 1 0 0 0,1-1 0 0 0,-1 1 0 0 0,-1 0-1 0 0,1 0 1 0 0,-1-1 0 0 0,-1 1 0 0 0,0-1-8 0 0,1 5-28 0 0,0 1 0 0 0,0-1-1 0 0,0 1 1 0 0,0-1 0 0 0,0 1 0 0 0,-1 0 0 0 0,0 0 0 0 0,0 0-1 0 0,1 0 1 0 0,-2 0 0 0 0,1 0 0 0 0,0 1 0 0 0,-1 0 0 0 0,1 0 0 0 0,-1 0-1 0 0,1 0 1 0 0,-3-1 28 0 0,0 1-315 0 0,-1 0 0 0 0,0 0 0 0 0,0 0 0 0 0,0 1 0 0 0,-1 0 0 0 0,0 0 315 0 0,-20-2-1926 0 0</inkml:trace>
  <inkml:trace contextRef="#ctx0" brushRef="#br1" timeOffset="-282956.283">21008 9296 13184 0 0,'0'0'604'0'0,"0"0"-14"0"0,0 0-315 0 0,0 0 64 0 0,0 0 69 0 0,0 0 9 0 0,0 0 48 0 0,0 0 182 0 0,0 0 79 0 0,0 0 12 0 0,-1 1-28 0 0,-3 5-328 0 0,1 0 0 0 0,-1 0 0 0 0,2 1-1 0 0,-1-1 1 0 0,1 1 0 0 0,0 0-1 0 0,0 0 1 0 0,0 1-382 0 0,-2 13 573 0 0,2 1 0 0 0,0 1-573 0 0,1-14 38 0 0,1 0 0 0 0,1 0 0 0 0,0 0 0 0 0,0 0 0 0 0,1 0 0 0 0,0 0 0 0 0,0 0 0 0 0,1-1 0 0 0,0 1 0 0 0,1-1 0 0 0,0 0 0 0 0,0 0 0 0 0,1 1-38 0 0,-5-8 6 0 0,1 0-1 0 0,0-1 1 0 0,-1 1 0 0 0,1 0 0 0 0,0-1 0 0 0,-1 1 0 0 0,1-1 0 0 0,0 1 0 0 0,0 0 0 0 0,0-1-1 0 0,0 0 1 0 0,-1 1 0 0 0,1-1 0 0 0,0 1 0 0 0,0-1 0 0 0,0 0 0 0 0,0 0 0 0 0,0 0 0 0 0,0 1-1 0 0,0-1 1 0 0,0 0 0 0 0,0 0 0 0 0,0 0 0 0 0,0-1 0 0 0,0 1 0 0 0,0 0 0 0 0,0 0 0 0 0,0 0-1 0 0,0-1 1 0 0,0 1 0 0 0,-1 0 0 0 0,1-1 0 0 0,0 1 0 0 0,0-1 0 0 0,0 1 0 0 0,0-1 0 0 0,-1 0-1 0 0,1 1 1 0 0,0-1 0 0 0,-1 0 0 0 0,1 1 0 0 0,0-1 0 0 0,-1 0-6 0 0,11-12 22 0 0,-2 0 0 0 0,0-1 1 0 0,-1 0-1 0 0,0 0 0 0 0,-1-1 0 0 0,4-12-22 0 0,-8 21 0 0 0,-3 6 0 0 0,0 0 0 0 0,0 0 0 0 0,1 0 0 0 0,-1 0 0 0 0,0 0 0 0 0,0 0 0 0 0,0-1 0 0 0,0 1 0 0 0,1 0 0 0 0,-1 0 0 0 0,0 0 0 0 0,0 0 0 0 0,0 0 0 0 0,0 0 0 0 0,1 0 0 0 0,-1 0 0 0 0,0 0 0 0 0,0 0 0 0 0,0 0 0 0 0,1 0 0 0 0,-1 0 0 0 0,0 0 0 0 0,0 0 0 0 0,1 0 0 0 0,-1 0 0 0 0,0 0 0 0 0,0 0 0 0 0,0 0 0 0 0,0 0 0 0 0,1 0 0 0 0,-1 0 0 0 0,0 0 0 0 0,0 0 0 0 0,0 0 0 0 0,1 1 0 0 0,-1-1 0 0 0,0 0 0 0 0,0 0 0 0 0,0 0 0 0 0,0 0 0 0 0,1 1 0 0 0,4 5 0 0 0,-5-5 0 0 0,14 18 0 0 0,-1 0 0 0 0,2 6 0 0 0,9 14 0 0 0,16 13 0 0 0,-38-49-19 0 0,0 0 0 0 0,1-1 0 0 0,-1 1 0 0 0,1-1-1 0 0,-1 1 1 0 0,1-1 0 0 0,0 0 0 0 0,0 0 0 0 0,0 0 0 0 0,0-1-1 0 0,0 1 1 0 0,1-1 0 0 0,-1 1 0 0 0,0-1 0 0 0,1 0 0 0 0,-1-1-1 0 0,1 1 1 0 0,-1 0 0 0 0,1-1 0 0 0,-1 0 0 0 0,1 0 0 0 0,0 0-1 0 0,-1 0 1 0 0,1-1 0 0 0,-1 1 0 0 0,1-1 0 0 0,0 0 19 0 0,2-1 124 0 0,0 0 0 0 0,0-1 0 0 0,0 0 0 0 0,-1 0 0 0 0,1 0 0 0 0,-1-1 0 0 0,0 1 0 0 0,0-1 0 0 0,0-1 0 0 0,0 1 0 0 0,-1-1 0 0 0,0 1 0 0 0,0-1 0 0 0,3-5-124 0 0,-2 2 12 0 0,-1 0 0 0 0,0 0-1 0 0,0 0 1 0 0,-1 0 0 0 0,0-1 0 0 0,-1 0 0 0 0,1 1-1 0 0,-2-1 1 0 0,1 0 0 0 0,-1 0 0 0 0,-1 0 0 0 0,0 0-1 0 0,0 0 1 0 0,-1-9-12 0 0,0 11 0 0 0,-1 0 0 0 0,0 1 0 0 0,1-1 0 0 0,-2 1 0 0 0,1 0 0 0 0,-1-1 0 0 0,0 1 0 0 0,0 0 0 0 0,-1 0 0 0 0,0 1 0 0 0,0-1 0 0 0,0 1 0 0 0,-1 0 0 0 0,-2-3 0 0 0,0 2 59 0 0,7 6-135 0 0,-1-1 0 0 0,1 0 0 0 0,-1 1 0 0 0,1-1 1 0 0,-1 1-1 0 0,1-1 0 0 0,-1 1 0 0 0,0-1 0 0 0,1 1 0 0 0,-1 0 0 0 0,0-1 0 0 0,1 1 0 0 0,-1 0 0 0 0,0-1 0 0 0,1 1 0 0 0,-1 0 0 0 0,0 0 0 0 0,0 0 0 0 0,0-1 76 0 0,0 1-648 0 0,1 0-572 0 0,0 0-253 0 0,0 0-1108 0 0,0 0-4240 0 0</inkml:trace>
  <inkml:trace contextRef="#ctx0" brushRef="#br1" timeOffset="-282692.151">21576 9390 17503 0 0,'0'0'803'0'0,"0"0"-18"0"0,0 7-13 0 0,-3 1-96 0 0,0-1-1 0 0,1 1 1 0 0,0 0-1 0 0,1 0 0 0 0,0 0 1 0 0,0 4-676 0 0,0 53 1552 0 0,1-39-522 0 0,-1 19-1030 0 0,2-7 805 0 0,0-11-1378 0 0,1 2-226 0 0,-1-20 462 0 0,-1-1 1 0 0,0 1 0 0 0,0 0-1 0 0,0 0 1 0 0,-1-1 0 0 0,-1 2 336 0 0,-3 9-8553 0 0</inkml:trace>
  <inkml:trace contextRef="#ctx0" brushRef="#br0" timeOffset="-370664.835">15137 4415 3224 0 0,'0'0'539'0'0,"0"0"1054"0"0,0 0 468 0 0,1-2 1656 0 0,4-5-2685 0 0,17-11 197 0 0,0-2 0 0 0,-1-1-1 0 0,3-5-1228 0 0,56-72 2749 0 0,-59 71-2640 0 0,32-34 574 0 0,-51 59-641 0 0,1-1 1 0 0,0 0 0 0 0,0 1-1 0 0,0-1 1 0 0,0 1 0 0 0,0 0 0 0 0,0 0-1 0 0,1 0 1 0 0,-1 1 0 0 0,1-1-1 0 0,-1 1 1 0 0,1 0 0 0 0,2-1-43 0 0,-4 2-7 0 0,1 0 1 0 0,0 0 0 0 0,-1-1-1 0 0,1 2 1 0 0,0-1 0 0 0,0 0 0 0 0,-1 0-1 0 0,1 1 1 0 0,0 0 0 0 0,-1-1-1 0 0,1 1 1 0 0,-1 0 0 0 0,1 0-1 0 0,-1 1 1 0 0,1-1 0 0 0,-1 0-1 0 0,0 1 1 0 0,2 1 6 0 0,13 11 48 0 0,-1 1 0 0 0,11 13-48 0 0,-18-17 14 0 0,0-1 0 0 0,1 0-1 0 0,0-1 1 0 0,0 0 0 0 0,1-1-1 0 0,0 0 1 0 0,1-1-1 0 0,11 6-13 0 0,14 5-1456 0 0,-36-18-202 0 0,-1 0-91 0 0</inkml:trace>
  <inkml:trace contextRef="#ctx0" brushRef="#br0" timeOffset="-369578.314">15398 4146 3224 0 0,'0'0'499'0'0,"0"0"885"0"0,0 0 389 0 0,0 0 77 0 0,0 0-230 0 0,0 0-1045 0 0,-1 0-258 0 0,0 0 0 0 0,0 0 0 0 0,0 1 0 0 0,0-1-1 0 0,1 0 1 0 0,-1 0 0 0 0,0 1 0 0 0,0-1 0 0 0,0 0 0 0 0,0 1 0 0 0,0-1 0 0 0,0 1-317 0 0,10 38 2030 0 0,-9-34-1885 0 0,1 0-1 0 0,0 0 0 0 0,0-1 1 0 0,0 1-1 0 0,1 3-144 0 0,0-3 51 0 0,-1 0 0 0 0,0-1 0 0 0,0 1 0 0 0,0 0 0 0 0,0 4-51 0 0,3 25 163 0 0,1-7-166 0 0,-1 31 218 0 0,-2 1 0 0 0,-4 38-215 0 0,-3 77 557 0 0,1-7-32 0 0,-3-6 27 0 0,1-34-408 0 0,0 71 198 0 0,-1-2-9 0 0,-9 92-92 0 0,10-175-181 0 0,0 159 101 0 0,-1-2 14 0 0,2-140 329 0 0,2-9-559 0 0,3-61-4 0 0,-7 40 59 0 0,3-53 31 0 0,3 15-31 0 0,0-18 107 0 0,-5 32-107 0 0,-4 43 74 0 0,7-83-70 0 0,-8 94 790 0 0,-6 4-794 0 0,8-73 280 0 0,2 19-280 0 0,-4-7 160 0 0,0 66-4 0 0,7-104 11 0 0,-4 18-167 0 0,-1 13 101 0 0,-4 63 35 0 0,-9 39-82 0 0,13-112-44 0 0,-7 40 54 0 0,10-46-64 0 0,2-24 0 0 0,1 1 0 0 0,1 6 0 0 0,-1 101 0 0 0,2-111-50 0 0,0-16-28 0 0,1 1 0 0 0,0-1 0 0 0,0 1 0 0 0,1-1 0 0 0,0 2 78 0 0,5 36-1433 0 0,-3-19-5705 0 0,-3-14 694 0 0</inkml:trace>
  <inkml:trace contextRef="#ctx0" brushRef="#br0" timeOffset="-367722.693">14824 8786 7688 0 0,'-4'-7'965'0'0,"3"4"2166"0"0,20-6-2835 0 0,17 6-314 0 0,-1 2 0 0 0,1 2 0 0 0,22 4 18 0 0,18 4 198 0 0,2 4-198 0 0,-12-1 98 0 0,51 1-98 0 0,64 1 58 0 0,59 2-52 0 0,511 12 48 0 0,800-9 1127 0 0,-1503-19-1162 0 0,434-4 1130 0 0,238 2-386 0 0,-455 3-767 0 0,67 1 68 0 0,59 0 145 0 0,-208-3-170 0 0,245-3 290 0 0,170 0-190 0 0,-460 4-117 0 0,236-3 83 0 0,-84 0 51 0 0,-68 3 151 0 0,118 3 31 0 0,-103 0 847 0 0,-134 0-1603 0 0,0 6 418 0 0,-18-2-290 0 0,-27-5 359 0 0,-21-1 280 0 0,17 4-349 0 0,-18-5 80 0 0,-35 0-154 0 0,-1 0-73 0 0,-19-11-2119 0 0,-71-50-6133 0 0,77 51 7885 0 0,-46-36 3432 0 0,53 42-2131 0 0,0-1 0 0 0,1-1 0 0 0,-1 1 0 0 0,1-1 0 0 0,1 0 0 0 0,-1 0 0 0 0,1 0 0 0 0,-1-2-787 0 0,5 7 461 0 0,0 1-49 0 0,0 0-11 0 0,0 0-26 0 0,13-1 322 0 0,-10 0-678 0 0,1 1-1 0 0,-1 1 0 0 0,0-1 0 0 0,1 1 0 0 0,-1-1 0 0 0,0 1 0 0 0,1 0 0 0 0,-1 0 0 0 0,0 0 0 0 0,2 1-18 0 0,32 17-125 0 0,-32-16 141 0 0,78 48-80 0 0,-68-42 66 0 0,0 0-1 0 0,-1 1 1 0 0,5 5-2 0 0,-6-5 17 0 0,-9-8 44 0 0,-1 1 1 0 0,1 1-1 0 0,-1-1 1 0 0,0 0 0 0 0,0 1-1 0 0,0-1 1 0 0,0 1-1 0 0,2 3-61 0 0,-5-5 28 0 0,1-1-1 0 0,0 0 1 0 0,-1 1 0 0 0,1-1-1 0 0,-1 1 1 0 0,0-1 0 0 0,1 1-1 0 0,-1-1 1 0 0,0 0 0 0 0,0 1-1 0 0,0-1 1 0 0,0 1 0 0 0,0-1-1 0 0,0 1 1 0 0,0-1 0 0 0,0 1-1 0 0,-1-1 1 0 0,1 1 0 0 0,-1-1-1 0 0,1 1 1 0 0,-1-1 0 0 0,1 0-1 0 0,-1 1 1 0 0,0-1-1 0 0,0 0 1 0 0,0 0 0 0 0,1 0-1 0 0,-2 2-27 0 0,-6 4 178 0 0,0 1 0 0 0,-1-1-1 0 0,0 0 1 0 0,0-1 0 0 0,0 0 0 0 0,-1 0-1 0 0,0-1 1 0 0,-4 1-178 0 0,-23 9 579 0 0,-27 7-579 0 0,45-16 53 0 0,-6 3-134 0 0,-85 25-75 0 0,36-15-3139 0 0,61-16 1861 0 0</inkml:trace>
  <inkml:trace contextRef="#ctx0" brushRef="#br0" timeOffset="-365644.371">24072 8575 11976 0 0,'0'0'922'0'0,"0"-1"-600"0"0,-3-1-110 0 0,3 1 697 0 0,0 1 299 0 0,-10 7 1437 0 0,7-5-2657 0 0,0 1 1 0 0,1 0-1 0 0,-1 0 0 0 0,0 0 1 0 0,1 0-1 0 0,0 0 0 0 0,0 1 1 0 0,0-1-1 0 0,0 1 0 0 0,0-1 1 0 0,1 1-1 0 0,-1 0 0 0 0,0 2 12 0 0,0 0 55 0 0,0 1-1 0 0,1-1 1 0 0,0 1-1 0 0,0 0 1 0 0,0 0-1 0 0,1 0 0 0 0,0 3-54 0 0,0-3 42 0 0,1 1-1 0 0,0-1 0 0 0,0 0 0 0 0,1 1 0 0 0,0-1 0 0 0,0 0 0 0 0,1 0 1 0 0,0-1-1 0 0,0 1 0 0 0,0 0 0 0 0,1-1 0 0 0,0 0 0 0 0,0 0 0 0 0,3 3-41 0 0,-4-7 32 0 0,-1 1-1 0 0,1-1 1 0 0,0 0-1 0 0,0 0 0 0 0,0 0 1 0 0,0 0-1 0 0,0-1 1 0 0,0 1-1 0 0,0-1 0 0 0,1 0 1 0 0,-1 1-1 0 0,0-2 1 0 0,1 1-1 0 0,-1 0 0 0 0,1-1 1 0 0,-1 1-1 0 0,1-1 1 0 0,-1 0-1 0 0,1 0 0 0 0,-1-1 1 0 0,1 1-1 0 0,0-1-31 0 0,4 0 49 0 0,-1 0 0 0 0,1-1 0 0 0,-1 0 0 0 0,0-1 0 0 0,1 0 0 0 0,-1 0 0 0 0,0 0 0 0 0,0-1 0 0 0,5-3-49 0 0,1-2-21 0 0,-1 0 0 0 0,0-1 0 0 0,0 0 0 0 0,-1-1 0 0 0,0 0 0 0 0,-1 0-1 0 0,3-6 22 0 0,-8 11 0 0 0,-5 6 1 0 0,1-1 0 0 0,-1 1 0 0 0,0 0 0 0 0,1-1 0 0 0,-1 1 0 0 0,0 0 0 0 0,1 0 0 0 0,-1-1 0 0 0,1 1 0 0 0,-1 0 0 0 0,0 0-1 0 0,1 0 1 0 0,-1 0 0 0 0,1-1 0 0 0,-1 1 0 0 0,1 0 0 0 0,-1 0 0 0 0,1 0 0 0 0,-1 0 0 0 0,1 0 0 0 0,-1 0 0 0 0,0 0 0 0 0,1 0-1 0 0,-1 0 1 0 0,1 0 0 0 0,-1 1 0 0 0,1-1 0 0 0,-1 0 0 0 0,0 0 0 0 0,1 0 0 0 0,-1 0 0 0 0,1 1 0 0 0,-1-1 0 0 0,0 0 0 0 0,1 0 0 0 0,-1 1-1 0 0,1-1 1 0 0,-1 0 0 0 0,0 1 0 0 0,0-1 0 0 0,1 0 0 0 0,-1 1 0 0 0,0-1 0 0 0,0 0 0 0 0,1 1 0 0 0,-1-1 0 0 0,0 1-1 0 0,1 0 10 0 0,3 5 2 0 0,0 0 0 0 0,0 0 0 0 0,0 0 0 0 0,-1 0 1 0 0,2 6-13 0 0,8 14 32 0 0,7 8 8 0 0,-13-20-12 0 0,1 0 1 0 0,9 11-29 0 0,-14-21 18 0 0,1 0 0 0 0,0 0 0 0 0,0 0 0 0 0,0 0 1 0 0,0-1-1 0 0,1 0 0 0 0,-1 1 0 0 0,1-2 0 0 0,0 1 1 0 0,1 0-19 0 0,-5-2 15 0 0,0-1 1 0 0,0 0-1 0 0,0 1 1 0 0,1-1-1 0 0,-1 0 1 0 0,0 0-1 0 0,0 1 0 0 0,0-1 1 0 0,1 0-1 0 0,-1 0 1 0 0,0 0-1 0 0,0 0 1 0 0,0-1-1 0 0,1 1 1 0 0,-1 0-1 0 0,0-1 1 0 0,0 1-1 0 0,0 0 1 0 0,0-1-1 0 0,0 1 1 0 0,1-1-1 0 0,-1 0 0 0 0,0 1 1 0 0,0-1-1 0 0,0 0-15 0 0,3-3 65 0 0,0 1-1 0 0,0-2 1 0 0,0 1-1 0 0,0 0 1 0 0,0-2-65 0 0,10-11 252 0 0,-4 7-111 0 0,-1 0 0 0 0,0 0 1 0 0,-1-1-1 0 0,0 0 0 0 0,-1-1 0 0 0,0 0 0 0 0,-1 0 1 0 0,0 0-1 0 0,-1 0 0 0 0,0-3-141 0 0,6-7 177 0 0,-10 20-167 0 0,1 1 1 0 0,-1-1-1 0 0,0 0 0 0 0,0 0 0 0 0,0 0 0 0 0,0-1 0 0 0,0 1 0 0 0,0 0 0 0 0,-1 0 0 0 0,1 0 1 0 0,-1-1-1 0 0,1 1 0 0 0,-1 0 0 0 0,0 0 0 0 0,0-1 0 0 0,0 1 0 0 0,0-2-10 0 0,-3-3-186 0 0,0-1 0 0 0,0 0 0 0 0,0 1 0 0 0,-1 0 0 0 0,0 0 0 0 0,-1 0 0 0 0,0 0 0 0 0,0 1 0 0 0,0-1 0 0 0,-1 1 0 0 0,1 1 0 0 0,-1-1 0 0 0,-5-2 186 0 0,7 5-600 0 0,-2 0-1 0 0,1 0 1 0 0,0 0 0 0 0,0 1 0 0 0,-3-1 600 0 0,-4-1-763 0 0,-15-6-1178 0 0</inkml:trace>
  <inkml:trace contextRef="#ctx0" brushRef="#br0" timeOffset="-365081.119">19489 8802 15144 0 0,'0'-32'1719'0'0,"0"31"-1309"0"0,6 0 5200 0 0,-3 2-5976 0 0,-2 2 380 0 0,1 0 0 0 0,0 0 0 0 0,-1 0 1 0 0,0 0-1 0 0,0 0 0 0 0,0 0 0 0 0,0 0 1 0 0,0 1-1 0 0,0 2-14 0 0,0-1 38 0 0,2 17-11 0 0,0 0 0 0 0,-2 0 0 0 0,0-1-1 0 0,-2 15-26 0 0,0 4 87 0 0,1-30-348 0 0,-1 0 1 0 0,0 0-1 0 0,-1-1 1 0 0,-2 8 260 0 0,-6 20-6357 0 0,9-35 5884 0 0,-5 20-5996 0 0</inkml:trace>
  <inkml:trace contextRef="#ctx0" brushRef="#br0" timeOffset="-349113.982">15121 8721 5296 0 0,'0'0'241'0'0,"0"0"27"0"0,0 0-36 0 0,0 0-21 0 0,0 0-3 0 0,0 0-19 0 0,0 0-77 0 0,0 0-31 0 0,0 0-7 0 0,0 0 16 0 0,0 0 78 0 0,0 0 31 0 0,0 0 8 0 0,0 0-7 0 0,0 0-32 0 0,0 0-10 0 0,0 0-4 0 0,0 0 20 0 0,0 0 96 0 0,0 0 39 0 0,0 0 10 0 0,0 0 5 0 0,18 7 1056 0 0,-4-6-1048 0 0,0 0 0 0 0,-1 0 0 0 0,1-1 0 0 0,8-2-332 0 0,18 1 128 0 0,-37 1-116 0 0,1 1 1 0 0,-1 0-1 0 0,0-1 1 0 0,0 1-1 0 0,1 0 1 0 0,-1 1-1 0 0,0-1 1 0 0,0 1-1 0 0,0-1 0 0 0,0 1 1 0 0,0 0-13 0 0,-1 0 10 0 0,0-1 0 0 0,0 1 1 0 0,0-1-1 0 0,1 0 0 0 0,-1 0 0 0 0,0 0 1 0 0,0 0-1 0 0,1 0 0 0 0,-1 0 0 0 0,1-1 0 0 0,-1 1 1 0 0,1-1-1 0 0,-1 1 0 0 0,1-1 0 0 0,-1 0 1 0 0,1 0-1 0 0,-1 0 0 0 0,1-1 0 0 0,-1 1 0 0 0,1-1 1 0 0,1 0-11 0 0,36-19 235 0 0,-27 13 35 0 0,1 0 1 0 0,7-2-271 0 0,91-32 382 0 0,-54 20 714 0 0,12-8-1096 0 0,-64 26 16 0 0,226-99 559 0 0,-92 47-101 0 0,22-9-7 0 0,-141 55-408 0 0,55-28 2 0 0,-65 31-59 0 0,0-1-1 0 0,0 0 1 0 0,0-1 0 0 0,-1 0-1 0 0,4-5-1 0 0,-2 2 11 0 0,0 1-1 0 0,1 0 1 0 0,0 1 0 0 0,1 0-1 0 0,0 1 1 0 0,1 0 0 0 0,7-2-11 0 0,88-49 538 0 0,-82 44-538 0 0,26-19 0 0 0,-21 12 0 0 0,62-36 0 0 0,78-34 0 0 0,-146 80 0 0 0,-1-2 0 0 0,0-1 0 0 0,17-13 0 0 0,-35 21 0 0 0,-1 0 0 0 0,0 0 0 0 0,-1-1 0 0 0,1 0 0 0 0,1-3 0 0 0,18-21 0 0 0,-2 8 0 0 0,-15 15 0 0 0,1-1 0 0 0,-1 1 0 0 0,-1-1 0 0 0,0-1 0 0 0,5-8 0 0 0,-8 10 0 0 0,-1-1 0 0 0,1 1 0 0 0,1-1 0 0 0,-1 1 0 0 0,1 0 0 0 0,1 1 0 0 0,0-1 0 0 0,0 1 0 0 0,6-5 0 0 0,22-16 426 0 0,19-15 871 0 0,-48 40-1250 0 0,0-1 1 0 0,1 2 0 0 0,0-1-1 0 0,0 1 1 0 0,0 0 0 0 0,1 0-1 0 0,3-1-47 0 0,17-2 0 0 0,-10 2 0 0 0,0 0 0 0 0,-1-1 0 0 0,13-6 0 0 0,-25 9 0 0 0,0 0 0 0 0,0-1 0 0 0,-1 0 0 0 0,1 1 0 0 0,-1-2 0 0 0,0 1 0 0 0,1 0 0 0 0,-2-1 0 0 0,1 0 0 0 0,0 0 0 0 0,-1 0 0 0 0,0 0 0 0 0,1-1 0 0 0,1-4 0 0 0,14-37 0 0 0,-14 33 0 0 0,1-1 0 0 0,0 1 0 0 0,0 1 0 0 0,2-1 0 0 0,1-1 0 0 0,10-9 0 0 0,0 1 0 0 0,2 1 0 0 0,7-5 0 0 0,-12 12 0 0 0,2-5 0 0 0,11-9 0 0 0,32-22 0 0 0,50-53 0 0 0,-61 52 0 0 0,-3-3 0 0 0,-2-2 0 0 0,6-12 0 0 0,44-55 0 0 0,-31 43 0 0 0,-44 55 0 0 0,1-4 0 0 0,17-25 0 0 0,-28 38-4 0 0,1 0 0 0 0,12-11 4 0 0,-2 2 451 0 0,-3 1 598 0 0,10-11-2485 0 0,25-25 1436 0 0,-32 37 537 0 0,-1-1-1 0 0,13-22-536 0 0,-12 18 460 0 0,0 1-1 0 0,4-3-459 0 0,53-50-401 0 0,-49 43-534 0 0,-21 26 1269 0 0,0 1 0 0 0,1-1 0 0 0,0 1 0 0 0,2 0-334 0 0,27-25 0 0 0,-29 28 0 0 0,-1-1 0 0 0,0 0 0 0 0,0 0 0 0 0,-1 0 0 0 0,1 1 0 0 0,-1 0 0 0 0,7-4 0 0 0,-5 3 0 0 0,0 0 0 0 0,0 0 0 0 0,7-9 0 0 0,15-15 0 0 0,-21 23 0 0 0,-1-1 0 0 0,0 0 0 0 0,1-2 0 0 0,-2 1 0 0 0,1 1 0 0 0,0 0 0 0 0,2 0 0 0 0,-3 2 0 0 0,1-1 0 0 0,-2 1 0 0 0,1-2 0 0 0,10-11 0 0 0,-4 6 0 0 0,1 2 0 0 0,0 0 0 0 0,1 0 0 0 0,15-8 0 0 0,-5 4 0 0 0,-4 2 0 0 0,1 1 0 0 0,6-1 0 0 0,2-1 0 0 0,-16 8 0 0 0,1 1 0 0 0,16-6 0 0 0,5-5 0 0 0,-30 14 0 0 0,0 1 0 0 0,1-1 0 0 0,-1 1 0 0 0,7-2 0 0 0,40-11 0 0 0,-35 11 0 0 0,4-2 0 0 0,-1 2 0 0 0,1 1 0 0 0,8-1 0 0 0,11-1 0 0 0,-31 3 0 0 0,0 2 0 0 0,-1-1 0 0 0,9 1 0 0 0,109-5 0 0 0,-62 12 0 0 0,-59-5 0 0 0,1-1 0 0 0,-1 2 0 0 0,0-1 0 0 0,1 1 0 0 0,-1 0 0 0 0,0 1 0 0 0,0 0 0 0 0,2 0 0 0 0,-1 0 0 0 0,0 0 0 0 0,1-1 0 0 0,5 0 0 0 0,-4 0 0 0 0,0 0 0 0 0,0 1 0 0 0,0 1 0 0 0,8 2 0 0 0,-4 0 0 0 0,45 21 0 0 0,-54-24 0 0 0,-1-1 0 0 0,0 1 0 0 0,0-1 0 0 0,0 1 0 0 0,0 0 0 0 0,1 2 0 0 0,10 8 0 0 0,-3-4 0 0 0,-1 1 0 0 0,11 11 0 0 0,-15-14 0 0 0,12 21 0 0 0,8 11 0 0 0,-23-34 0 0 0,0 1 0 0 0,0 0 0 0 0,-1-1 0 0 0,0 1 0 0 0,2 7 0 0 0,7 12 0 0 0,-4-9 0 0 0,-1 1 0 0 0,0-1 0 0 0,-2 1 0 0 0,3 11 0 0 0,-7-21 0 0 0,8 27 0 0 0,1 0 0 0 0,2-1 0 0 0,5 9 0 0 0,-3-8 0 0 0,-10-21 0 0 0,1-1 0 0 0,1 0 0 0 0,0 0 0 0 0,-1-1 0 0 0,0 0 0 0 0,-1 0 0 0 0,0 0 0 0 0,0 1 0 0 0,-1-1 0 0 0,1 1 0 0 0,0-2 0 0 0,1 1 0 0 0,1 1 0 0 0,22 54 0 0 0,25 34 0 0 0,-32-68 0 0 0,-17-27 0 0 0,0 0 0 0 0,0 1 0 0 0,0 0 0 0 0,-1-1 0 0 0,0 1 0 0 0,0 1 0 0 0,0 2 0 0 0,12 23 0 0 0,-4-9 0 0 0,13 22 0 0 0,-19-36 0 0 0,1 0 0 0 0,-1 1 0 0 0,-1 0 0 0 0,0 0 0 0 0,0 0 0 0 0,0 3 0 0 0,1 7 74 0 0,2-1 0 0 0,0 0 0 0 0,1 0 0 0 0,3 4-74 0 0,42 77 562 0 0,8 16-860 0 0,-1-2 298 0 0,-41-81 0 0 0,99 161 190 0 0,-107-175-292 0 0,0-1 1 0 0,1 8 101 0 0,-1-4 13 0 0,10 16-13 0 0,19 35 0 0 0,-29-55 1 0 0,-9-17 3 0 0,1 1 7 0 0,23 35 86 0 0,-2 1 0 0 0,5 11-97 0 0,23 37 102 0 0,-12-17-102 0 0,-28-49 0 0 0,-1 0 0 0 0,-1 1 0 0 0,4 14 0 0 0,-13-33 0 0 0,0 1 0 0 0,0-1 0 0 0,0 1 0 0 0,0-1 0 0 0,1 0 0 0 0,-1 1 0 0 0,1-1 0 0 0,0 0 0 0 0,0 0 0 0 0,-1 0 0 0 0,1 0 0 0 0,0 0 0 0 0,1-1 0 0 0,0 2 0 0 0,14 11 0 0 0,15 16 0 0 0,-6-6 0 0 0,-7-3 0 0 0,-14-15 0 0 0,0-1 0 0 0,1 1 0 0 0,-1-1 0 0 0,4 2 0 0 0,11 8 0 0 0,-1 2 0 0 0,0 0 0 0 0,0 1 0 0 0,20 13 0 0 0,55 43 128 0 0,-56-45-128 0 0,5 4 0 0 0,-33-25 0 0 0,0 0 0 0 0,0 0 0 0 0,8 10 0 0 0,-7-7 0 0 0,0-1 0 0 0,6 4 0 0 0,2 0 0 0 0,-1 0 0 0 0,0-1 0 0 0,1-1 0 0 0,5 2 0 0 0,-20-12 0 0 0,0 1 0 0 0,0 0 0 0 0,-1 0 0 0 0,1 1 0 0 0,0-1 0 0 0,-1 1 0 0 0,0-1 0 0 0,0 1 0 0 0,0 0 0 0 0,-1 0 0 0 0,2 3 0 0 0,-1-2 0 0 0,0 0 0 0 0,1 0 0 0 0,-1-1 0 0 0,1 1 0 0 0,0-1 0 0 0,0 0 0 0 0,1 0 0 0 0,1 1 0 0 0,4 2 4 0 0,10 7 21 0 0,0-1 0 0 0,4 0-25 0 0,-23-12 0 0 0,1-1 1 0 0,-1 1 0 0 0,0-1 0 0 0,1 1 0 0 0,-1-1 0 0 0,0 0-1 0 0,1 0 1 0 0,-1 0 0 0 0,0 0 0 0 0,1 0 0 0 0,-1 0 0 0 0,0 0-1 0 0,1 0 1 0 0,-1-1 0 0 0,0 1 0 0 0,1 0-1 0 0,0-1 0 0 0,0 1-1 0 0,0 0 1 0 0,-1-1 0 0 0,1 1-1 0 0,0 0 1 0 0,0 0 0 0 0,0 0 0 0 0,0 0-1 0 0,0 1 1 0 0,9 2 31 0 0,0 0-1 0 0,-1 2 0 0 0,1-1 1 0 0,-1 1-1 0 0,0 0 0 0 0,2 3-30 0 0,-1-2 10 0 0,7 5-10 0 0,15 13 0 0 0,4 2 0 0 0,-32-23 0 0 0,0 1 0 0 0,0-1 0 0 0,0 0 0 0 0,1-1 0 0 0,2 2 0 0 0,30 16 0 0 0,-19-9 0 0 0,56 24 0 0 0,8 4 0 0 0,8 5 0 0 0,-31-15-2 0 0,-38-19 42 0 0,-1 0 0 0 0,0 2 0 0 0,8 6-40 0 0,0-2 11 0 0,-8-4-6427 0 0,-12-4-648 0 0</inkml:trace>
  <inkml:trace contextRef="#ctx0" brushRef="#br0" timeOffset="-414216.668">4141 256 13824 0 0,'0'0'629'0'0,"0"0"-12"0"0,5 6 82 0 0,-3-3-481 0 0,0 0 1 0 0,-1 0-1 0 0,1 1 1 0 0,-1-1 0 0 0,0 1-1 0 0,0-1 1 0 0,0 4-219 0 0,3 7 748 0 0,0 5-144 0 0,0 0 0 0 0,-1 1-1 0 0,-1 0 1 0 0,-1-1-1 0 0,0 1 1 0 0,-3 10-604 0 0,2 2 732 0 0,0-29-653 0 0,0 23 268 0 0,0 0-1 0 0,-2 0 0 0 0,-5 21-346 0 0,3-15 82 0 0,4-26-15 0 0,-1 0 1 0 0,0 1 0 0 0,0-1 0 0 0,0 0-1 0 0,-1 0 1 0 0,-1 2-68 0 0,-11 45-325 0 0,13-52 628 0 0,1-1 165 0 0,-7 5 481 0 0,-1-6-800 0 0,8 0-168 0 0,-1 0 1 0 0,1 0-1 0 0,-1 0 0 0 0,0 0 0 0 0,1 0 0 0 0,0 0 0 0 0,-1 0 0 0 0,1 0 0 0 0,0 0 1 0 0,-1 0-1 0 0,1-1 0 0 0,0 1 0 0 0,0 0 0 0 0,0 0 0 0 0,0 0 0 0 0,0 0 1 0 0,0 0-1 0 0,0-1 0 0 0,1 1 0 0 0,-1 0 0 0 0,0 0 0 0 0,1 0 0 0 0,-1 0 1 0 0,1 0-1 0 0,0-1 19 0 0,17-31-575 0 0,-11 22 300 0 0,2-5 154 0 0,0 0-1 0 0,2 1 1 0 0,0 0 0 0 0,0 0-1 0 0,7-4 122 0 0,-17 18 0 0 0,0 0 0 0 0,0 0 0 0 0,0 0 0 0 0,1 0 0 0 0,-1 0 0 0 0,0 1 0 0 0,1-1 0 0 0,-1 0 0 0 0,1 1 0 0 0,-1-1 0 0 0,0 1 0 0 0,1-1 0 0 0,0 1 0 0 0,-1 0 0 0 0,1 0 0 0 0,-1 0 0 0 0,1 0 0 0 0,-1 0 0 0 0,1 0 0 0 0,-1 0 0 0 0,1 0 0 0 0,-1 0 0 0 0,1 1 0 0 0,-1-1 0 0 0,1 1 0 0 0,-1-1 0 0 0,1 1 0 0 0,-1-1 0 0 0,1 1 0 0 0,-1 0 0 0 0,0 0 0 0 0,1 0 0 0 0,-1 0 0 0 0,1 1 0 0 0,2 3-1 0 0,-1 1-1 0 0,0-1 1 0 0,0 1-1 0 0,0 0 1 0 0,-1 0-1 0 0,0 0 1 0 0,0 0-1 0 0,0 3 2 0 0,2 9 30 0 0,-1 1 0 0 0,0 4-30 0 0,-2 1 482 0 0,-1 1-1 0 0,-1-1 1 0 0,-1 0-1 0 0,-4 13-481 0 0,1-2-22 0 0,-3 10-1952 0 0,20-40-1730 0 0,-2-6-1331 0 0,1-3-1379 0 0</inkml:trace>
  <inkml:trace contextRef="#ctx0" brushRef="#br0" timeOffset="-413928.272">4624 521 17503 0 0,'-1'0'95'0'0,"0"0"-1"0"0,1 0 0 0 0,-1 0 0 0 0,0 0 0 0 0,1 0 0 0 0,-1 1 0 0 0,0-1 0 0 0,1 0 1 0 0,-1 0-1 0 0,0 0 0 0 0,1 1 0 0 0,-1-1 0 0 0,0 0 0 0 0,1 1 0 0 0,-1-1 0 0 0,1 0 1 0 0,-1 1-1 0 0,1-1 0 0 0,-1 1 0 0 0,1-1 0 0 0,-1 1 0 0 0,1-1-94 0 0,-15 17-237 0 0,9-11 567 0 0,-3 7-55 0 0,0-1 0 0 0,0 1 0 0 0,1 1-1 0 0,1 0 1 0 0,1 0 0 0 0,-2 5-275 0 0,-4 7 123 0 0,7-16-11 0 0,0 0-1 0 0,1 1 0 0 0,0-1 0 0 0,1 1 1 0 0,0 0-1 0 0,1 0 0 0 0,0 1 1 0 0,0-1-1 0 0,1 0 0 0 0,1 0 0 0 0,0 2-111 0 0,1-10 24 0 0,0-2-1 0 0,-1 1 0 0 0,1 0 1 0 0,0 0-1 0 0,0 0 0 0 0,1 0 1 0 0,-1 0-1 0 0,0-1 0 0 0,0 1 1 0 0,1-1-1 0 0,-1 1 0 0 0,1-1 1 0 0,0 1-1 0 0,-1-1 0 0 0,1 0 1 0 0,0 0-1 0 0,0 0 0 0 0,1 1-23 0 0,-1-2 23 0 0,0 1 0 0 0,0-1 0 0 0,0 0 0 0 0,0 0 0 0 0,0 0 0 0 0,0 0 0 0 0,0 0 0 0 0,0 0 0 0 0,0-1 0 0 0,0 1 0 0 0,0-1 0 0 0,0 1 0 0 0,0-1 0 0 0,1 0-23 0 0,4-2 65 0 0,-3 3-41 0 0,-1-1-1 0 0,1 0 1 0 0,0-1 0 0 0,0 1-1 0 0,-1-1 1 0 0,1 0 0 0 0,-1 0-1 0 0,1 0 1 0 0,-1 0 0 0 0,0 0-1 0 0,0-1 1 0 0,0 0 0 0 0,0 1-1 0 0,0-1 1 0 0,0 0 0 0 0,-1 0-1 0 0,0-1 1 0 0,1 1 0 0 0,-1 0-1 0 0,0-2-23 0 0,1-4 72 0 0,1-1 0 0 0,-1 0-1 0 0,-1 0 1 0 0,0-1 0 0 0,-1 1-1 0 0,1-3-71 0 0,-2 7 16 0 0,0 1 0 0 0,-1-1 0 0 0,0 0 0 0 0,0 1 0 0 0,0-1-1 0 0,0 0 1 0 0,-1 1 0 0 0,0 0 0 0 0,0-1 0 0 0,0 1-1 0 0,-1 0 1 0 0,0-1-16 0 0,-1 0-69 0 0,1 0 1 0 0,-1 1-1 0 0,0-1 0 0 0,-1 1 0 0 0,1 0 0 0 0,-2-1 69 0 0,5 5-47 0 0,-1-1 1 0 0,0 1-1 0 0,1 0 0 0 0,-1 0 1 0 0,0-1-1 0 0,0 1 0 0 0,0 0 0 0 0,0 1 1 0 0,0-1-1 0 0,0 0 0 0 0,0 0 0 0 0,0 1 1 0 0,0 0-1 0 0,0-1 0 0 0,0 1 0 0 0,-1 0 1 0 0,1 0-1 0 0,0 0 0 0 0,0 0 0 0 0,-2 0 47 0 0,-8 2-587 0 0,9-2-90 0 0,1 0 0 0 0,-1 0 0 0 0,1 1 1 0 0,0-1-1 0 0,-1 1 0 0 0,1 0 0 0 0,-2 0 677 0 0,-3 2-6682 0 0</inkml:trace>
  <inkml:trace contextRef="#ctx0" brushRef="#br0" timeOffset="-413474.148">4967 170 15664 0 0,'7'1'245'0'0,"3"2"-26"0"0,-10-3-200 0 0,0-1-1 0 0,0 1 1 0 0,0 0-1 0 0,0 0 1 0 0,0 0-1 0 0,1 0 1 0 0,-1 0-1 0 0,0 0 1 0 0,0 0-1 0 0,0 0 1 0 0,0 0-1 0 0,0 0 1 0 0,0 0 0 0 0,0 0-1 0 0,0 0 1 0 0,0 0-1 0 0,0 0 1 0 0,0 0-1 0 0,1 0 1 0 0,-1 0-1 0 0,0 1 1 0 0,0-1-1 0 0,0 0 1 0 0,0 0-1 0 0,0 0 1 0 0,0 0-1 0 0,0 0 1 0 0,0 0-1 0 0,0 0 1 0 0,0 0-1 0 0,0 0 1 0 0,0 0-1 0 0,0 0 1 0 0,0 0-1 0 0,0 0 1 0 0,0 0-1 0 0,0 0 1 0 0,1 0-1 0 0,-1 1 1 0 0,0-1-1 0 0,0 0 1 0 0,0 0-1 0 0,0 0 1 0 0,0 0-1 0 0,0 0 1 0 0,0 0-1 0 0,0 0 1 0 0,0 0-1 0 0,0 0 1 0 0,0 0-1 0 0,0 0 1 0 0,0 1-1 0 0,0-1 1 0 0,0 0-1 0 0,0 0 1 0 0,-1 0-1 0 0,1 0 1 0 0,0 0-1 0 0,0 0 1 0 0,0 0-1 0 0,0 0 1 0 0,0 0-1 0 0,0 0 1 0 0,0 0-1 0 0,0 0-18 0 0,-1 1 4 0 0,1 0 0 0 0,-1 0-1 0 0,1 0 1 0 0,-1 1-1 0 0,1-1 1 0 0,0 0-1 0 0,-1 0 1 0 0,1 0-1 0 0,0 0 1 0 0,0 0-1 0 0,0 0 1 0 0,0 1-1 0 0,0-1 1 0 0,0 0-1 0 0,0 0 1 0 0,0 0-1 0 0,0 0 1 0 0,0 0 0 0 0,1 1-1 0 0,-1-1 1 0 0,0 0-1 0 0,1 0-3 0 0,1 11 406 0 0,-11 39 1106 0 0,9-44-1320 0 0,0 0 0 0 0,0 0 0 0 0,-1 0 0 0 0,0 0 0 0 0,0 0 0 0 0,-1 0 0 0 0,0 0 0 0 0,-1 3-192 0 0,-1 3 340 0 0,0 0-1 0 0,1 0 0 0 0,1 0-339 0 0,-10 38 918 0 0,-15 50-280 0 0,5-18-256 0 0,12-43 717 0 0,-2 18-1099 0 0,5-23 129 0 0,6-25-96 0 0,0 0 0 0 0,0 1-1 0 0,1 3-32 0 0,-3 22 100 0 0,3-35-95 0 0,0 0 0 0 0,0 0 0 0 0,0 0 0 0 0,0 0 0 0 0,0 0 0 0 0,0 0 0 0 0,0 0 0 0 0,0 0 1 0 0,0 0-1 0 0,1 0 0 0 0,-1 0 0 0 0,0 0 0 0 0,1 1-5 0 0,0 0-30 0 0,-1 0-1 0 0,1 0 1 0 0,-1 0-1 0 0,1 1 1 0 0,-1-1-1 0 0,0 0 1 0 0,0 0-1 0 0,0 2 31 0 0,1-3-29 0 0,-1-1-1 0 0,0 0 1 0 0,0 0-1 0 0,0 0 1 0 0,0 1-1 0 0,1-1 0 0 0,-1 0 1 0 0,0 0-1 0 0,0 0 1 0 0,1 0-1 0 0,-1 0 1 0 0,0 1-1 0 0,0-1 1 0 0,1 0-1 0 0,-1 0 1 0 0,0 0-1 0 0,0 0 0 0 0,1 0 1 0 0,-1 0-1 0 0,0 0 1 0 0,0 0-1 0 0,1 0 1 0 0,-1 0-1 0 0,0 0 1 0 0,0 0-1 0 0,1 0 1 0 0,-1 0-1 0 0,0 0 1 0 0,0 0-1 0 0,1 0 0 0 0,-1-1 30 0 0,9 0-693 0 0,-7 0 193 0 0,0 0 0 0 0,0 0 0 0 0,0 0 0 0 0,0 0-1 0 0,-1 0 1 0 0,1 0 0 0 0,0-1 0 0 0,-1 1 0 0 0,1 0 0 0 0,0-1 0 0 0,-1 0 0 0 0,1-1 500 0 0,6-10-6601 0 0</inkml:trace>
  <inkml:trace contextRef="#ctx0" brushRef="#br0" timeOffset="-413115.48">5066 610 14424 0 0,'-1'6'1306'0'0,"-2"-2"-1166"0"0,2-4-137 0 0,1 0 0 0 0,0 1 0 0 0,-1-1 0 0 0,1 0 0 0 0,0 1-1 0 0,-1-1 1 0 0,1 0 0 0 0,0 1 0 0 0,-1-1 0 0 0,1 1-1 0 0,0-1 1 0 0,0 1 0 0 0,0-1 0 0 0,0 0 0 0 0,-1 1 0 0 0,1-1-1 0 0,0 1 1 0 0,0-1 0 0 0,0 1 0 0 0,0-1 0 0 0,0 1-1 0 0,0-1 1 0 0,0 1 0 0 0,0-1 0 0 0,0 1 0 0 0,0-1-1 0 0,1 1 1 0 0,-1-1 0 0 0,0 0 0 0 0,0 1 0 0 0,0-1 0 0 0,0 1-1 0 0,1-1 1 0 0,-1 1 0 0 0,0-1 0 0 0,1 0 0 0 0,-1 1-1 0 0,0-1 1 0 0,0 0 0 0 0,1 1 0 0 0,-1-1 0 0 0,1 0 0 0 0,-1 1-3 0 0,0-1 12 0 0,1 1 0 0 0,-1 0 0 0 0,0-1 1 0 0,1 1-1 0 0,-1 0 0 0 0,0-1 1 0 0,0 1-1 0 0,0 0 0 0 0,0 0 0 0 0,0-1 1 0 0,1 1-1 0 0,-1 0 0 0 0,-1 0 1 0 0,1-1-1 0 0,0 1 0 0 0,0 0 1 0 0,0-1-1 0 0,0 1 0 0 0,0 0 0 0 0,-1 0 1 0 0,1-1-1 0 0,0 1 0 0 0,0 0 1 0 0,-1 0-13 0 0,1-1 25 0 0,-1 1 1 0 0,1-1-1 0 0,0 1 1 0 0,-1 0-1 0 0,1-1 1 0 0,0 1-1 0 0,0 0 1 0 0,0-1-1 0 0,0 1 1 0 0,-1 0-1 0 0,1 0 1 0 0,0-1-1 0 0,0 1 1 0 0,0 0-1 0 0,1-1 1 0 0,-1 1-1 0 0,0 0 1 0 0,0 0-1 0 0,0-1 1 0 0,0 1-1 0 0,1 0 1 0 0,-1-1-1 0 0,0 1 1 0 0,1 0-1 0 0,-1-1 1 0 0,0 1-1 0 0,1 0-25 0 0,2 2 232 0 0,0 1 0 0 0,0 0 0 0 0,0-1 0 0 0,1 0 0 0 0,-1 0 0 0 0,1 0 0 0 0,0 0 0 0 0,0-1 0 0 0,0 1-1 0 0,0-1 1 0 0,0 0 0 0 0,0 0 0 0 0,1 0 0 0 0,1 0-232 0 0,-4-2 441 0 0,20 2 654 0 0,-18-2-1027 0 0,0 0 0 0 0,-1-1 0 0 0,1 1 0 0 0,-1-1 0 0 0,1 0 0 0 0,0 0 0 0 0,-1 0 0 0 0,0-1 0 0 0,1 1 0 0 0,-1-1 0 0 0,0 0 0 0 0,0 0 0 0 0,0 0 0 0 0,0 0 0 0 0,0 0 0 0 0,0-1 0 0 0,0 1 0 0 0,-1-1 0 0 0,1 0 0 0 0,-1 0 0 0 0,0 0 0 0 0,1-1-68 0 0,8-19 104 0 0,-8 19-83 0 0,-1-1 0 0 0,0 1 0 0 0,0-1 0 0 0,0 1 1 0 0,0-1-1 0 0,-1 0 0 0 0,0 0 0 0 0,1-2-21 0 0,5-14 0 0 0,-6 20 0 0 0,0-1 0 0 0,0 0 0 0 0,0 0 0 0 0,0 0 0 0 0,-1 0 0 0 0,1 0 0 0 0,-1 0 0 0 0,1 0 0 0 0,-1 0 0 0 0,0 0 0 0 0,0 0 0 0 0,1 0 0 0 0,-2 0 0 0 0,1 0 0 0 0,0 0 0 0 0,0 0 0 0 0,-1-1 0 0 0,1 1 0 0 0,-1 0 0 0 0,0 0 0 0 0,0 0 0 0 0,0 0 0 0 0,0 0 0 0 0,0 0 0 0 0,0 0 0 0 0,-1 1 0 0 0,1-1 0 0 0,0 0 0 0 0,-1 1 0 0 0,1-1 0 0 0,-1 1 0 0 0,-1-1 0 0 0,2 1 0 0 0,0 1 0 0 0,0-1 0 0 0,0 1 0 0 0,-1-1 0 0 0,1 1 0 0 0,0 0 0 0 0,0 0 0 0 0,-1-1 0 0 0,1 1 0 0 0,0 0 0 0 0,0 0 0 0 0,-1 0 0 0 0,1 1 0 0 0,0-1 0 0 0,0 0 0 0 0,-1 0 0 0 0,1 1 0 0 0,0-1 0 0 0,0 1 0 0 0,0-1 0 0 0,-1 1 0 0 0,1-1 0 0 0,0 1 0 0 0,0 0 0 0 0,0-1 0 0 0,0 1 0 0 0,0 0 0 0 0,0 0 0 0 0,0 0 0 0 0,1 0 0 0 0,-18 13 0 0 0,13-10 0 0 0,0 0 0 0 0,1 0 0 0 0,-1 0 0 0 0,1 0 0 0 0,-1 1 0 0 0,1 0 0 0 0,0 0 0 0 0,1 0 0 0 0,-3 4 0 0 0,-12 21 0 0 0,14-25 0 0 0,1 0 0 0 0,0 0 0 0 0,0 0 0 0 0,0 0 0 0 0,1 1 0 0 0,-1-1 0 0 0,1 1 0 0 0,0 0 0 0 0,-13 64 0 0 0,14-68-2 0 0,1 1-1 0 0,-1 0 0 0 0,1-1 1 0 0,0 1-1 0 0,-1 0 0 0 0,2 0 1 0 0,-1-1-1 0 0,0 1 0 0 0,0 0 1 0 0,1 0-1 0 0,-1-1 0 0 0,1 1 0 0 0,0 0 1 0 0,0-1-1 0 0,0 1 0 0 0,0-1 3 0 0,1 2-11 0 0,1 0 0 0 0,-1 0 0 0 0,1-1 0 0 0,0 1-1 0 0,-1-1 1 0 0,2 0 0 0 0,-1 0 0 0 0,0 0 0 0 0,4 2 11 0 0,-1-1-18 0 0,0 0 1 0 0,0 0-1 0 0,1-1 1 0 0,0 0-1 0 0,-1 0 1 0 0,1-1-1 0 0,0 1 1 0 0,0-2-1 0 0,0 1 1 0 0,1-1-1 0 0,-1 0 1 0 0,4 0 17 0 0,17-2-6331 0 0,27-3 6331 0 0,-30-2-6395 0 0</inkml:trace>
  <inkml:trace contextRef="#ctx0" brushRef="#br0" timeOffset="-409792.27">8031 247 11976 0 0,'0'0'922'0'0,"0"1"-600"0"0,1 8 187 0 0,0-1 0 0 0,1 1 1 0 0,0-1-1 0 0,1 0 1 0 0,1 2-510 0 0,-2-2 778 0 0,17 57 5238 0 0,-2 3-6016 0 0,-9-34 494 0 0,5 16-148 0 0,11 52-142 0 0,-18-81-3 0 0,-6-20-112 0 0,0-1-1 0 0,1 0-87 0 0,0 0-1 0 0,0 0 1 0 0,0-1-1 0 0,0 1 1 0 0,0-1-1 0 0,0 1 1 0 0,-1-1-1 0 0,1 1 1 0 0,0-1 0 0 0,0 1-1 0 0,-1-1 1 0 0,1 0-1 0 0,0 1 1 0 0,-1-1-1 0 0,1 0 1 0 0,0 1-1 0 0,-1-2 0 0 0,13-17-296 0 0,-9 11 207 0 0,11-14-175 0 0,-11 14 135 0 0,1 0-1 0 0,0 0 1 0 0,0 1-1 0 0,1 0 1 0 0,0 0-1 0 0,1 0 1 0 0,-1 1-1 0 0,1 0 1 0 0,2-1 129 0 0,0 1-80 0 0,0 0 0 0 0,1 0 1 0 0,-1 1-1 0 0,1 1 0 0 0,0 0 0 0 0,2-1 80 0 0,-11 5-4 0 0,8-3-35 0 0,0 1-1 0 0,1 0 1 0 0,-1 0-1 0 0,10 0 40 0 0,-16 2-1 0 0,1 0 0 0 0,-1 0 0 0 0,1 1-1 0 0,0 0 1 0 0,-1-1 0 0 0,1 1-1 0 0,-1 1 1 0 0,0-1 0 0 0,1 0-1 0 0,-1 1 1 0 0,0 0 0 0 0,0-1 0 0 0,0 1-1 0 0,2 2 2 0 0,-1 0 64 0 0,1-1-1 0 0,-1 2 1 0 0,0-1-1 0 0,-1 0 1 0 0,1 1-1 0 0,-1 0 1 0 0,1 0-1 0 0,-1 0 1 0 0,-1 0-1 0 0,1 0 1 0 0,-1 0-1 0 0,0 1 1 0 0,0-1-1 0 0,-1 1 1 0 0,1 0-1 0 0,-1-1 1 0 0,-1 1-1 0 0,1 5-63 0 0,0-5 87 0 0,-1 1 1 0 0,0-1-1 0 0,-1 0 0 0 0,1 0 0 0 0,-1 1 0 0 0,-1-1 0 0 0,1 0 0 0 0,-1 0 0 0 0,0 0 0 0 0,0 0 1 0 0,-1 0-1 0 0,0 0 0 0 0,0-1 0 0 0,0 1 0 0 0,-1-1 0 0 0,1 0 0 0 0,-2 1-87 0 0,-4 3 108 0 0,-1 0-1 0 0,1 0 1 0 0,-2-1-1 0 0,1 0 0 0 0,-1-1 1 0 0,-1 0-1 0 0,1 0 1 0 0,-6 1-108 0 0,9-5-214 0 0,-1 1 0 0 0,0-2 0 0 0,1 1 0 0 0,-1-1 0 0 0,0 0 0 0 0,0-1 0 0 0,-1 0 0 0 0,1 0 0 0 0,0-1 0 0 0,0 0 0 0 0,0-1 0 0 0,-5-1 214 0 0,11 2-489 0 0,1-1-1 0 0,-1 1 1 0 0,1-1-1 0 0,0 0 1 0 0,-1 0-1 0 0,1 0 1 0 0,0 0-1 0 0,-1-1 490 0 0,-6-3-2247 0 0</inkml:trace>
  <inkml:trace contextRef="#ctx0" brushRef="#br0" timeOffset="-409493.05">8468 663 7368 0 0,'9'9'1242'0'0,"1"-1"0"0"0,1 0 0 0 0,9 6-1242 0 0,-14-10 737 0 0,0-1 0 0 0,0 0 0 0 0,0 0 0 0 0,1-1 0 0 0,-1 1-1 0 0,1-2 1 0 0,0 1 0 0 0,0 0-737 0 0,-2-2 170 0 0,1 1-1 0 0,-1-1 0 0 0,0 1 1 0 0,0-1-1 0 0,0-1 1 0 0,0 1-1 0 0,1-1 1 0 0,-1 0-1 0 0,0 0 1 0 0,0-1-1 0 0,0 1 1 0 0,-1-1-1 0 0,1 0 1 0 0,0 0-1 0 0,-1-1 1 0 0,1 1-1 0 0,1-3-169 0 0,10-6 269 0 0,-1-1-1 0 0,0-1 1 0 0,-1-1-269 0 0,-9 9-2 0 0,0 0 0 0 0,-1 0 0 0 0,0 0 0 0 0,0-1-1 0 0,-1 0 1 0 0,1 0 0 0 0,-1 0 0 0 0,-1 0 0 0 0,1 0 0 0 0,0-4 2 0 0,-3 9 1 0 0,2-3-62 0 0,-1 0 0 0 0,0 1 0 0 0,0-1 0 0 0,0 0-1 0 0,0 0 1 0 0,-1 0 0 0 0,0 0 0 0 0,0 0-1 0 0,0 0 1 0 0,0 0 0 0 0,-1 0 0 0 0,1 0 0 0 0,-1 0-1 0 0,-1-3 62 0 0,0 2-50 0 0,0 0 0 0 0,0 0-1 0 0,0 0 1 0 0,-1 0-1 0 0,0 0 1 0 0,-3-3 50 0 0,5 6 1 0 0,-1 1 0 0 0,1-1 1 0 0,0 1-1 0 0,-1-1 0 0 0,0 1 0 0 0,1 0 0 0 0,-1-1 0 0 0,0 1 1 0 0,1 0-1 0 0,-1 0 0 0 0,0 0 0 0 0,0 1 0 0 0,0-1 1 0 0,0 0-1 0 0,0 1 0 0 0,0-1 0 0 0,0 1 0 0 0,0-1 0 0 0,-2 1-1 0 0,1 0 0 0 0,1 1 0 0 0,-1-1 0 0 0,1 1-1 0 0,-1-1 1 0 0,1 1 0 0 0,-1 0 0 0 0,1 0-1 0 0,-1 0 1 0 0,1 0 0 0 0,0 1 0 0 0,0-1-1 0 0,0 0 1 0 0,-3 3 0 0 0,2-1 7 0 0,-1 0 0 0 0,0 1 0 0 0,1 0 0 0 0,-1 0 0 0 0,1 0 0 0 0,-2 3-7 0 0,-2 6 196 0 0,0 1 0 0 0,1-1 0 0 0,1 1 1 0 0,0 0-1 0 0,1 0 0 0 0,0 1 0 0 0,1-1 0 0 0,1 1 0 0 0,0 0 0 0 0,1 10-196 0 0,1-20 45 0 0,0 1 1 0 0,0-1-1 0 0,1 0 0 0 0,-1 1 0 0 0,1-1 0 0 0,1 0 0 0 0,-1 0 0 0 0,1 0 0 0 0,0 0 0 0 0,0 0 0 0 0,0 0 0 0 0,1-1 1 0 0,-1 1-1 0 0,1-1 0 0 0,0 0 0 0 0,0 1 0 0 0,1-1 0 0 0,0-1 0 0 0,-1 1 0 0 0,1 0 0 0 0,0-1 0 0 0,1 0 0 0 0,-1 0 1 0 0,1 0-1 0 0,-1-1 0 0 0,1 1 0 0 0,0-1 0 0 0,0 0 0 0 0,0 0 0 0 0,0-1 0 0 0,0 1 0 0 0,0-1 0 0 0,5 0-45 0 0,22 2-554 0 0,-1-2 0 0 0,0-2 0 0 0,21-2 554 0 0,-20-2-1090 0 0</inkml:trace>
  <inkml:trace contextRef="#ctx0" brushRef="#br0" timeOffset="-411010.593">6533 452 3224 0 0,'3'-16'681'0'0,"-2"12"1178"0"0,0 1-1 0 0,0-1 1 0 0,0 1-1 0 0,-1-1 1 0 0,1 0-1 0 0,-1-2-1858 0 0,0 5 309 0 0,0 0 0 0 0,0 0-1 0 0,0 0 1 0 0,-1-1 0 0 0,1 1 0 0 0,-1 0 0 0 0,1 0 0 0 0,0 0-1 0 0,-1 0 1 0 0,0 0 0 0 0,1 0 0 0 0,-1 0 0 0 0,0 0-1 0 0,1 0 1 0 0,-1 0 0 0 0,0 0 0 0 0,0 1 0 0 0,0-1 0 0 0,0 0-1 0 0,1 0 1 0 0,-1 1 0 0 0,-1-1-309 0 0,1 0 72 0 0,-1 0 0 0 0,1 0 0 0 0,-1 0-1 0 0,1 0 1 0 0,-1 1 0 0 0,0-1 0 0 0,1 1 0 0 0,-1-1 0 0 0,0 1-1 0 0,1-1 1 0 0,-1 1 0 0 0,0 0 0 0 0,0 0 0 0 0,1 0 0 0 0,-1 0-1 0 0,0 0 1 0 0,0 0 0 0 0,1 0 0 0 0,-1 1 0 0 0,0-1 0 0 0,1 1-1 0 0,-1-1 1 0 0,0 1 0 0 0,1 0 0 0 0,-2 0-72 0 0,-4 2 67 0 0,0 0 1 0 0,0 0-1 0 0,1 1 1 0 0,-1 0-1 0 0,1 0 1 0 0,0 1-1 0 0,0-1 1 0 0,1 1-1 0 0,-1 0 0 0 0,1 1 1 0 0,-1 1-68 0 0,0 1 8 0 0,1 0 1 0 0,-1 1-1 0 0,1-1 1 0 0,1 1-1 0 0,0 1 0 0 0,0-1 1 0 0,1 0-1 0 0,-1 5-8 0 0,1-4 2 0 0,1-3 9 0 0,0 1-1 0 0,0-1 0 0 0,-1-1 0 0 0,0 1 1 0 0,-1 3-11 0 0,2-8 0 0 0,1 1 1 0 0,0 0 0 0 0,0 0-1 0 0,0 0 1 0 0,0 0 0 0 0,1 0-1 0 0,-1 0 1 0 0,1 0 0 0 0,0 0 0 0 0,0 0-1 0 0,0 0 1 0 0,0 0 0 0 0,0 1-1 0 0,1-1 1 0 0,-1 0 0 0 0,1 0 0 0 0,0 0-1 0 0,0-1 1 0 0,1 3-1 0 0,-1-2 0 0 0,1 1 0 0 0,-1-1-1 0 0,1 1 1 0 0,0-1 0 0 0,1 0 0 0 0,-1 0 0 0 0,0 0 0 0 0,1 0-1 0 0,0 0 1 0 0,-1 0 0 0 0,1-1 0 0 0,0 0 0 0 0,0 1-1 0 0,1-1 1 0 0,0 0 0 0 0,7 3-178 0 0,-1-1 0 0 0,1 0 0 0 0,0-1 0 0 0,1 0 0 0 0,-1-1 0 0 0,0-1 0 0 0,1 1 0 0 0,8-2 178 0 0,6 0-738 0 0,1-1-1 0 0,-1-1 0 0 0,5-2 739 0 0,-17 1-1278 0 0,0 0 1 0 0,0-1-1 0 0,-1 0 0 0 0,0-1 0 0 0,1-1 0 0 0,-2 0 0 0 0,1-1 0 0 0,-1 0 0 0 0,5-4 1278 0 0,5-5-3754 0 0</inkml:trace>
  <inkml:trace contextRef="#ctx0" brushRef="#br0" timeOffset="-410305.445">6957 456 13304 0 0,'-7'2'435'0'0,"-1"-1"0"0"0,0 1 1 0 0,-7-1-436 0 0,9-1 87 0 0,1 1 1 0 0,0 0-1 0 0,-1 0 1 0 0,1 0-1 0 0,0 0 1 0 0,0 1 0 0 0,0 0-1 0 0,-5 2-87 0 0,-19 11 1028 0 0,15-7-534 0 0,-1 0 0 0 0,1 0 0 0 0,0 2 0 0 0,1-1-1 0 0,-1 2-493 0 0,-73 77 2609 0 0,63-63-1939 0 0,21-21-574 0 0,0 0 0 0 0,-1 0 0 0 0,1 0 0 0 0,1 1 0 0 0,-1-1 0 0 0,1 1 0 0 0,-1 0 0 0 0,1-1 0 0 0,1 1 0 0 0,-1 0 0 0 0,1 0 0 0 0,-1 0 0 0 0,1 2-96 0 0,1-6 65 0 0,15 10 63 0 0,-11-11-128 0 0,-1 0 0 0 0,1-1 0 0 0,0 1 0 0 0,-1-1 0 0 0,1 1 0 0 0,-1-1 0 0 0,1 0 0 0 0,-1 0 0 0 0,1-1 0 0 0,-1 1 0 0 0,0-1 0 0 0,3-1 0 0 0,2-2 4 0 0,0-1 0 0 0,-1 1 0 0 0,1-2 0 0 0,-1 1 0 0 0,-1-1 1 0 0,1 0-1 0 0,0-1-4 0 0,12-17 45 0 0,7-12-45 0 0,-24 34 1 0 0,9-14 41 0 0,-8 12-50 0 0,-1 1 1 0 0,1-1-1 0 0,1 1 0 0 0,-1 0 0 0 0,1-1 1 0 0,-1 2-1 0 0,1-1 0 0 0,1 0 8 0 0,2 0-4 0 0,-6 4 63 0 0,-1 0 33 0 0,1 1-68 0 0,0 0 1 0 0,-1 0 0 0 0,1 1 0 0 0,0-1-1 0 0,-1 0 1 0 0,1 0 0 0 0,-1 1 0 0 0,0-1-1 0 0,1 0 1 0 0,-1 1 0 0 0,0-1-25 0 0,0 0 29 0 0,5 18 142 0 0,-2-1-1 0 0,0 0 1 0 0,-1 10-171 0 0,2 6 69 0 0,-3-29-61 0 0,0-1 0 0 0,0 0-1 0 0,1 0 1 0 0,-1 0 0 0 0,1 0-1 0 0,0 0 1 0 0,0 0 0 0 0,1 0 0 0 0,-1-1-1 0 0,3 4-7 0 0,3 4 7 0 0,-7-10-60 0 0,0 0 0 0 0,0 0 0 0 0,1 0 0 0 0,-1 0 0 0 0,0 0 0 0 0,0 0 0 0 0,1 0 0 0 0,-1-1 0 0 0,1 1 0 0 0,-1 0 0 0 0,1-1 0 0 0,-1 1 0 0 0,1-1 0 0 0,-1 0 0 0 0,1 1 0 0 0,-1-1 0 0 0,1 0 0 0 0,-1 0 1 0 0,1 0-1 0 0,0 0 0 0 0,-1 0 0 0 0,1 0 0 0 0,-1-1 0 0 0,1 1 0 0 0,-1 0 0 0 0,1-1 0 0 0,1 0 53 0 0,2-1-297 0 0,1 1 0 0 0,-1-1 0 0 0,0-1 0 0 0,0 1 0 0 0,0-1 0 0 0,0 0 0 0 0,1-2 297 0 0,4-2-848 0 0,-1-2 1 0 0,0 1-1 0 0,-1-2 0 0 0,0 1 1 0 0,0-1-1 0 0,1-2 848 0 0,10-19-4482 0 0,7-14 4482 0 0,12-23-5530 0 0,-35 64 5536 0 0,5-9 1125 0 0,-5 12 2129 0 0,-1 8 3260 0 0,1 125-2658 0 0,-2-75-2866 0 0,-2-38-607 0 0,1 0-1 0 0,2 5-388 0 0,0 18 871 0 0,-2-43-868 0 0,0-1 0 0 0,1 0 0 0 0,0 0-1 0 0,-1 1 1 0 0,1-1 0 0 0,0 1 0 0 0,0-1 0 0 0,0 1-1 0 0,0-1 1 0 0,0 1 0 0 0,0 0 0 0 0,0-1-3 0 0,7-9-31 0 0,9-23-352 0 0,-6 9-24 0 0,1 1 0 0 0,1 0 0 0 0,2 1 0 0 0,14-18 407 0 0,-26 38-31 0 0,1 0 0 0 0,-1 0 0 0 0,1 0-1 0 0,-1 0 1 0 0,1 1 0 0 0,0-1 31 0 0,15-10-98 0 0,-19 13 107 0 0,1 0-1 0 0,-1 0 1 0 0,1 0 0 0 0,-1-1 0 0 0,0 1-1 0 0,1 0 1 0 0,-1 0 0 0 0,1 0-1 0 0,-1 0 1 0 0,0 0 0 0 0,1 0 0 0 0,-1 0-1 0 0,1 0 1 0 0,-1 0 0 0 0,0 0-1 0 0,1 0 1 0 0,-1 0 0 0 0,1 0 0 0 0,-1 1-1 0 0,0-1 1 0 0,1 0 0 0 0,-1 0-1 0 0,0 0 1 0 0,1 1 0 0 0,-1-1 0 0 0,0 0-1 0 0,1 0 1 0 0,-1 1 0 0 0,0-1-1 0 0,1 0 1 0 0,-1 0 0 0 0,0 1 0 0 0,0-1-1 0 0,1 1 1 0 0,-1-1 0 0 0,0 0-1 0 0,0 1 1 0 0,0-1-9 0 0,13 20 350 0 0,-9-13-202 0 0,-1-1 4 0 0,0 0-1 0 0,-1 0 1 0 0,1 0-1 0 0,-1 0 0 0 0,0 0 1 0 0,-1 0-1 0 0,0 1 1 0 0,1 3-152 0 0,4 18 192 0 0,24 82-813 0 0,-30-108 371 0 0,1-1-1 0 0,0 0 1 0 0,0 1-1 0 0,0-1 1 0 0,0 0 0 0 0,0 0-1 0 0,0 1 1 0 0,0-1-1 0 0,0 0 1 0 0,1 0 0 0 0,-1 0-1 0 0,0 0 1 0 0,1 0-1 0 0,-1-1 1 0 0,1 1-1 0 0,-1 0 1 0 0,1-1 0 0 0,-1 1-1 0 0,1-1 1 0 0,-1 1-1 0 0,1-1 1 0 0,-1 0 0 0 0,1 1-1 0 0,0-1 1 0 0,-1 0-1 0 0,1 0 1 0 0,-1 0 0 0 0,1-1-1 0 0,0 1 1 0 0,-1 0-1 0 0,1 0 1 0 0,-1-1 0 0 0,1 1-1 0 0,-1-1 1 0 0,1 0-1 0 0,-1 1 1 0 0,1-1 250 0 0,16-10-2381 0 0</inkml:trace>
  <inkml:trace contextRef="#ctx0" brushRef="#br0" timeOffset="-408493.969">9666 505 8752 0 0,'0'0'673'0'0,"0"0"-313"0"0,0 0 307 0 0,0-1-285 0 0,0 0 1 0 0,0 0 0 0 0,0 0-1 0 0,0 0 1 0 0,0 0 0 0 0,0 0-1 0 0,0 0 1 0 0,0 0 0 0 0,0 0-1 0 0,0 0 1 0 0,0 0 0 0 0,-1 0-1 0 0,1 0-382 0 0,-1 0 207 0 0,0 0 1 0 0,0-1-1 0 0,0 1 0 0 0,0 0 0 0 0,0 0 0 0 0,0 0 0 0 0,0 0 0 0 0,0 1 1 0 0,0-1-1 0 0,0 0 0 0 0,-1 0 0 0 0,1 1 0 0 0,0-1 0 0 0,0 1 1 0 0,-1-1-1 0 0,1 1 0 0 0,-1-1 0 0 0,1 1 0 0 0,0 0 0 0 0,-2-1-207 0 0,1 1 167 0 0,-1 0 0 0 0,0 1 0 0 0,0-1-1 0 0,0 0 1 0 0,1 1 0 0 0,-1 0-1 0 0,0 0 1 0 0,0-1 0 0 0,1 2 0 0 0,-2-1-167 0 0,-4 4 83 0 0,0-1 1 0 0,0 1-1 0 0,1 0 1 0 0,0 1-1 0 0,0 0 1 0 0,-4 4-84 0 0,-3 3 202 0 0,1 2-1 0 0,0 0 1 0 0,1 0 0 0 0,1 1 0 0 0,0 1-1 0 0,1 0 1 0 0,-1 4-202 0 0,10-18 19 0 0,-1 1-1 0 0,1-1 1 0 0,0 0-1 0 0,1 1 1 0 0,-1-1-1 0 0,0 0 1 0 0,1 1-1 0 0,0-1 1 0 0,0 1-1 0 0,0-1 1 0 0,0 1 0 0 0,0-1-1 0 0,1 1 1 0 0,-1-1-1 0 0,1 1-18 0 0,0-2 11 0 0,0-1 0 0 0,0 1 0 0 0,0 0-1 0 0,0 0 1 0 0,0-1 0 0 0,0 1 0 0 0,0-1 0 0 0,1 1-1 0 0,-1-1 1 0 0,0 1 0 0 0,1-1 0 0 0,0 0-1 0 0,-1 0 1 0 0,1 0 0 0 0,-1 0 0 0 0,1 0 0 0 0,0 0-1 0 0,0 0 1 0 0,0 0 0 0 0,0-1 0 0 0,-1 1-1 0 0,1-1 1 0 0,0 1 0 0 0,0-1 0 0 0,0 0 0 0 0,1 0-11 0 0,3 0 16 0 0,1 0 1 0 0,-1 0-1 0 0,0-1 1 0 0,0 0 0 0 0,0 0-1 0 0,-1-1 1 0 0,1 0-1 0 0,0 0 1 0 0,0 0 0 0 0,-1-1-1 0 0,0 1 1 0 0,1-1 0 0 0,-1 0-1 0 0,0-1 1 0 0,0 0-1 0 0,-1 1 1 0 0,4-5-17 0 0,10-9 109 0 0,-1 0 0 0 0,-1-2 0 0 0,11-16-109 0 0,-16 18-174 0 0,-1-1 0 0 0,0-1 0 0 0,-1 1 0 0 0,-1-2 0 0 0,-1 1 0 0 0,3-12 174 0 0,3-9-459 0 0,-8 22 186 0 0,0 0 0 0 0,-1-1-1 0 0,-1-6 274 0 0,3-6-340 0 0,-5 17 197 0 0,0 1 0 0 0,0-13 143 0 0,0-12 60 0 0,-1 33-57 0 0,0 0 1 0 0,0 1-1 0 0,0-1 1 0 0,-1 0 0 0 0,0 0-1 0 0,0 1 1 0 0,-1-1-1 0 0,1 0 1 0 0,-1 1 0 0 0,-1-3-4 0 0,2 6 28 0 0,0 1 0 0 0,1 0-1 0 0,-1 0 1 0 0,0 0 0 0 0,1 0 0 0 0,-1 0 0 0 0,0 0 0 0 0,0 0 0 0 0,1 0 0 0 0,-1 0 0 0 0,0 0 0 0 0,1 0 0 0 0,-1 0 0 0 0,0 0 0 0 0,0 0 0 0 0,1 1 0 0 0,-1-1-1 0 0,0 0 1 0 0,1 1 0 0 0,-1-1-28 0 0,-2 3 21 0 0,0-1 0 0 0,1 1-1 0 0,-1-1 1 0 0,1 1 0 0 0,0 0-1 0 0,0 0 1 0 0,0 0 0 0 0,0 0-1 0 0,0 0 1 0 0,1 1 0 0 0,-1-1-1 0 0,1 0 1 0 0,0 1 0 0 0,-1 1-21 0 0,-3 9 52 0 0,-3 8 29 0 0,1-1 0 0 0,1 2 0 0 0,1-1 0 0 0,1 0 1 0 0,1 1-1 0 0,1 0 0 0 0,1 0 0 0 0,1-1 0 0 0,1 1 1 0 0,2 10-82 0 0,-1-15-27 0 0,1 0 0 0 0,1-1 0 0 0,0 0 0 0 0,1 0 0 0 0,1 0 0 0 0,7 14 27 0 0,-10-25 14 0 0,0 0 1 0 0,0 0-1 0 0,1-1 1 0 0,-1 1-1 0 0,1-1 1 0 0,1 0 0 0 0,-1 0-1 0 0,1 0 1 0 0,-1-1-1 0 0,1 1 1 0 0,1-1-1 0 0,-1-1 1 0 0,1 1-1 0 0,-1-1 1 0 0,1 1 0 0 0,0-2-1 0 0,0 1 1 0 0,0-1-1 0 0,6 2-14 0 0,-4-3 14 0 0,0 1-1 0 0,0-1 1 0 0,0-1 0 0 0,0 0-1 0 0,0 0 1 0 0,1-1-1 0 0,-1 1 1 0 0,0-2 0 0 0,0 1-1 0 0,0-1 1 0 0,0-1-1 0 0,-1 1 1 0 0,1-1 0 0 0,-1 0-1 0 0,1-1 1 0 0,-1 0-1 0 0,0 0 1 0 0,0-1 0 0 0,-1 0-1 0 0,0 0 1 0 0,1 0-1 0 0,-2-1 1 0 0,1 0 0 0 0,-1 0-1 0 0,5-6-13 0 0,-1-1-165 0 0,0 0-1 0 0,0-1 0 0 0,-2 0 1 0 0,0-1-1 0 0,0 1 1 0 0,-1-1-1 0 0,-1-1 1 0 0,0 1-1 0 0,-2-1 0 0 0,1-5 166 0 0,-3 19 4 0 0,-1-1 1 0 0,0 1-1 0 0,0-1 0 0 0,-1 1 0 0 0,1 0 0 0 0,0-1 0 0 0,-1 1 1 0 0,1-1-1 0 0,-1 1 0 0 0,0-1 0 0 0,0 1 0 0 0,0 0 0 0 0,0 0 0 0 0,-1-1-4 0 0,2 2 34 0 0,-1 1-1 0 0,1-1 1 0 0,-1 0-1 0 0,1 0 1 0 0,-1 1-1 0 0,0-1 1 0 0,1 0-1 0 0,-1 1 1 0 0,0-1-1 0 0,0 0 1 0 0,0 1-1 0 0,1-1 1 0 0,-1 1-1 0 0,0 0 1 0 0,0-1-1 0 0,0 1 1 0 0,0 0-1 0 0,0-1 1 0 0,0 1-1 0 0,0 0 1 0 0,0 0-1 0 0,0 0 1 0 0,0 0-1 0 0,0 0 1 0 0,0 0-1 0 0,0 0 1 0 0,0 0-1 0 0,0 0 1 0 0,0 0-1 0 0,0 1 1 0 0,1-1-1 0 0,-1 0 1 0 0,0 1-1 0 0,0-1 1 0 0,0 0-1 0 0,0 1-33 0 0,-1 1 20 0 0,-1-1 0 0 0,1 1 0 0 0,0 0 0 0 0,0 0 0 0 0,0 0 0 0 0,0 0 0 0 0,0 0 0 0 0,1 0 0 0 0,-1 0 0 0 0,1 1 0 0 0,-1-1 0 0 0,1 1 0 0 0,0-1 0 0 0,-1 3-20 0 0,-11 39 42 0 0,12-39-12 0 0,-1 5-16 0 0,1 0 1 0 0,0 1-1 0 0,0-1 0 0 0,1 0 0 0 0,0 1 0 0 0,1-1 0 0 0,1 0 0 0 0,-1 1 0 0 0,2-1 1 0 0,-1 0-1 0 0,1 0 0 0 0,1 0 0 0 0,0-1 0 0 0,0 1 0 0 0,5 7-14 0 0,-5-13 2 0 0,-1 1 0 0 0,1 0 0 0 0,0-1-1 0 0,1 0 1 0 0,-1 0 0 0 0,1 0-1 0 0,-1-1 1 0 0,1 0 0 0 0,0 1 0 0 0,0-2-1 0 0,1 1 1 0 0,-1-1 0 0 0,0 1 0 0 0,1-1-1 0 0,0-1 1 0 0,-1 1 0 0 0,1-1 0 0 0,0 0-1 0 0,0 0 1 0 0,0-1 0 0 0,0 0 0 0 0,0 0-1 0 0,-1 0 1 0 0,1-1 0 0 0,0 0 0 0 0,1 0-2 0 0,8-3-289 0 0,-10 4-246 0 0,-1-1 0 0 0,0 0 0 0 0,0 0 0 0 0,0-1 1 0 0,0 1-1 0 0,0-1 0 0 0,0 0 0 0 0,0 0 0 0 0,-1 0 1 0 0,1 0-1 0 0,1-2 535 0 0,8-7-6677 0 0</inkml:trace>
  <inkml:trace contextRef="#ctx0" brushRef="#br0" timeOffset="-408261.019">10448 325 13824 0 0,'0'6'1430'0'0,"-2"35"-297"0"0,1-24 329 0 0,0 0-1 0 0,2 7-1461 0 0,2 28 876 0 0,-1-4 1299 0 0,6 24-2175 0 0,-4-45 298 0 0,1-2 384 0 0,0 19-682 0 0,-4-37-4 0 0,-1 1 0 0 0,0-1 0 0 0,-1 0 0 0 0,0 0 0 0 0,0 0 0 0 0,0 0 0 0 0,-1 0 0 0 0,-1 3 4 0 0,3-9-228 0 0,-1-1 1 0 0,1 1 0 0 0,0-1 0 0 0,-1 1 0 0 0,1-1 0 0 0,-1 0 0 0 0,1 1 0 0 0,-1-1 0 0 0,1 0-1 0 0,0 0 1 0 0,-1 1 0 0 0,1-1 0 0 0,-1 0 0 0 0,0 0 0 0 0,1 0 0 0 0,-1 1 0 0 0,1-1-1 0 0,-1 0 1 0 0,1 0 0 0 0,-1 0 0 0 0,1 0 0 0 0,-1 0 0 0 0,0 0 227 0 0,-8-2-6773 0 0</inkml:trace>
  <inkml:trace contextRef="#ctx0" brushRef="#br0" timeOffset="-407976.962">10443 517 11976 0 0,'12'2'238'0'0,"0"0"0"0"0,1 0 0 0 0,-1-1 0 0 0,1-1 0 0 0,-1 0 0 0 0,9-2-238 0 0,13 1 693 0 0,14-1 602 0 0,-1-2 0 0 0,0-2 0 0 0,-1-2 0 0 0,10-4-1295 0 0,-45 9 234 0 0,0-1 0 0 0,-1-1-1 0 0,1 1 1 0 0,-1-2 0 0 0,1 0-234 0 0,16-8 352 0 0,-26 14-335 0 0,0-1 0 0 0,1 1-1 0 0,-1-1 1 0 0,0 0 0 0 0,0 0 0 0 0,0 0-1 0 0,1 0 1 0 0,-1 1 0 0 0,0-1 0 0 0,0-1 0 0 0,-1 1-1 0 0,1 0 1 0 0,0 0 0 0 0,0-1-17 0 0,-1 2 14 0 0,1-1 1 0 0,-1 0-1 0 0,0 1 0 0 0,0-1 0 0 0,1 0 1 0 0,-1 1-1 0 0,0-1 0 0 0,0 0 1 0 0,0 1-1 0 0,0-1 0 0 0,0 0 0 0 0,0 1 1 0 0,0-1-1 0 0,-1 0 0 0 0,1 1 1 0 0,0-1-1 0 0,0 0 0 0 0,0 1 0 0 0,-1-1 1 0 0,1 0-15 0 0,-1-1 17 0 0,0 1 1 0 0,0 0 0 0 0,-1-1-1 0 0,1 1 1 0 0,0 0 0 0 0,0 0-1 0 0,-1 0 1 0 0,1 0-1 0 0,-1 0 1 0 0,1 0 0 0 0,-1 0-1 0 0,1 0 1 0 0,-1 0 0 0 0,1 1-1 0 0,-1-1 1 0 0,0 1-1 0 0,0-1 1 0 0,1 1 0 0 0,-1 0-1 0 0,-1 0-17 0 0,-10-1-7 0 0,0 0-1 0 0,0 2 0 0 0,0-1 1 0 0,0 2-1 0 0,1 0 0 0 0,-1 0 1 0 0,0 1-1 0 0,1 1 0 0 0,0 0 1 0 0,0 1-1 0 0,0 0 0 0 0,-2 1 8 0 0,-7 6-32 0 0,12-7 45 0 0,0-1 0 0 0,1 1 0 0 0,-1 1 0 0 0,1 0 0 0 0,0 0 0 0 0,1 0 0 0 0,-1 1-1 0 0,1 0 1 0 0,-4 6-13 0 0,7-7 48 0 0,1 0 0 0 0,-1-1-1 0 0,1 1 1 0 0,1 0-1 0 0,-1 0 1 0 0,1 1 0 0 0,0-1-1 0 0,0 0 1 0 0,1 1 0 0 0,0-1-1 0 0,0 1 1 0 0,0 0-1 0 0,1-1 1 0 0,0 2-48 0 0,0-4 17 0 0,1 0 0 0 0,-1 0 0 0 0,1-1 1 0 0,0 1-1 0 0,0 0 0 0 0,0 0 0 0 0,1-1 0 0 0,-1 1 0 0 0,1-1 0 0 0,0 1 0 0 0,0-1 0 0 0,0 0 0 0 0,0 0 1 0 0,1 0-1 0 0,-1 0 0 0 0,1 0 0 0 0,0 0 0 0 0,0-1 0 0 0,0 1 0 0 0,0-1 0 0 0,0 0 0 0 0,0 0 1 0 0,1 0-1 0 0,1 1-17 0 0,3 0-74 0 0,0 0 0 0 0,0-1 1 0 0,0 1-1 0 0,0-2 1 0 0,1 1-1 0 0,-1-1 1 0 0,1 0-1 0 0,8-1 74 0 0,4-1-1457 0 0,1 0 1 0 0,0-2-1 0 0,-1-1 1457 0 0,0 0-3117 0 0,-1-1 0 0 0,14-5 3117 0 0,6-6-4716 0 0</inkml:trace>
  <inkml:trace contextRef="#ctx0" brushRef="#br0" timeOffset="-407737.531">11182 397 4608 0 0,'-19'0'1332'0'0,"15"1"-300"0"0,0 1 1 0 0,0-1-1 0 0,0 1 1 0 0,0-1-1 0 0,1 1 1 0 0,-3 2-1033 0 0,-6 4 4314 0 0,-1 1-1 0 0,-6 8-4313 0 0,5-5-1431 0 0,5-5 1668 0 0,1 1 0 0 0,1-1-1 0 0,-1 1 1 0 0,1 1-1 0 0,1-1 1 0 0,0 1-1 0 0,0 1 1 0 0,0-1 0 0 0,1 1-1 0 0,1 0 1 0 0,0 0-1 0 0,0 0 1 0 0,1 1-1 0 0,0-1 1 0 0,1 1 0 0 0,-1 5-237 0 0,3-12 28 0 0,0 0 1 0 0,-1-1 0 0 0,1 1-1 0 0,1 0 1 0 0,-1-1 0 0 0,1 1-1 0 0,-1-1 1 0 0,1 1-1 0 0,0-1 1 0 0,0 1 0 0 0,0-1-1 0 0,1 1 1 0 0,-1-1 0 0 0,1 0-1 0 0,2 3-28 0 0,-1-2 40 0 0,0 0 0 0 0,0 0-1 0 0,1 0 1 0 0,0-1 0 0 0,0 1-1 0 0,0-1 1 0 0,0 0 0 0 0,1 0-1 0 0,-1 0 1 0 0,3 0-40 0 0,1 1 66 0 0,0 0 0 0 0,0-1 0 0 0,0-1 0 0 0,1 1 0 0 0,-1-1 0 0 0,1-1 0 0 0,-1 0 1 0 0,1 0-1 0 0,0 0 0 0 0,0-1 0 0 0,-1-1 0 0 0,1 1 0 0 0,0-1-66 0 0,1-1-85 0 0,0 0 0 0 0,0-1 0 0 0,0 1 0 0 0,0-2-1 0 0,-1 0 1 0 0,1 0 0 0 0,-1 0 0 0 0,0-1 0 0 0,0-1 0 0 0,-1 1 0 0 0,5-5 85 0 0,1-6-1547 0 0</inkml:trace>
  <inkml:trace contextRef="#ctx0" brushRef="#br0" timeOffset="-407517.532">11397 242 15632 0 0,'-3'11'1187'0'0,"0"19"-618"0"0,1-24-532 0 0,1 0 0 0 0,1 1-1 0 0,-1-1 1 0 0,1 0-1 0 0,1 2-36 0 0,1 30 496 0 0,2 19 276 0 0,6-4 54 0 0,-3-18 665 0 0,-1 1-1 0 0,-2 6-1490 0 0,1-7 484 0 0,0 7-87 0 0,-3-21-751 0 0,-2-17 123 0 0,1 0 0 0 0,-1 0 0 0 0,0 1-1 0 0,0-1 1 0 0,0 0 0 0 0,0 1 231 0 0,-1-4-72 0 0,1 0 0 0 0,0 1-1 0 0,-1-1 1 0 0,1 0 0 0 0,-1 0 0 0 0,1 0-1 0 0,-1 0 1 0 0,0 0 0 0 0,1 0 0 0 0,-1 0-1 0 0,0 0 1 0 0,0 0 0 0 0,0 0 0 0 0,1 0-1 0 0,-1 0 1 0 0,0 0 0 0 0,0-1 0 0 0,0 1-1 0 0,-1 0 1 0 0,1-1 0 0 0,0 1 0 0 0,0 0 72 0 0,-6 2-1870 0 0</inkml:trace>
  <inkml:trace contextRef="#ctx0" brushRef="#br0" timeOffset="-407129.679">11422 466 5984 0 0,'0'0'464'0'0,"2"1"-306"0"0,26 7 573 0 0,41 7 7669 0 0,-53-13-7673 0 0,30 6 3354 0 0,17-2-4081 0 0,-47-5 372 0 0,-1-1 0 0 0,1 0 0 0 0,-1-2 0 0 0,1 0 0 0 0,-1 0 0 0 0,1-1-372 0 0,8-3 364 0 0,-19 6-334 0 0,0-1 0 0 0,1 0 0 0 0,-1-1 0 0 0,0 1-1 0 0,0-1 1 0 0,0 0 0 0 0,0 0 0 0 0,0-1 0 0 0,-1 1 0 0 0,1-1-1 0 0,-1 0 1 0 0,4-4-30 0 0,-6 6 11 0 0,0-1 0 0 0,0 1 0 0 0,-1-1 0 0 0,1 0 0 0 0,-1 0-1 0 0,0 0 1 0 0,0 0 0 0 0,1 0 0 0 0,-1 0 0 0 0,0 0 0 0 0,-1 0 0 0 0,1 0-1 0 0,0 0 1 0 0,0-1-11 0 0,-1 2-27 0 0,0-1-1 0 0,0 1 1 0 0,0-1-1 0 0,0 1 1 0 0,-1-1-1 0 0,1 1 0 0 0,0-1 1 0 0,-1 1-1 0 0,1 0 1 0 0,-1-1-1 0 0,1 1 1 0 0,-1 0-1 0 0,0-1 1 0 0,1 1-1 0 0,-1 0 0 0 0,0 0 1 0 0,0 0-1 0 0,0 0 1 0 0,0 0-1 0 0,0 0 1 0 0,0 0-1 0 0,0 0 1 0 0,0 0-1 0 0,-1 0 28 0 0,-2-2-70 0 0,-1 1 1 0 0,1 0-1 0 0,0 0 1 0 0,-1 0-1 0 0,1 0 1 0 0,-1 1-1 0 0,0 0 0 0 0,1 0 1 0 0,-1 0-1 0 0,0 1 1 0 0,0-1-1 0 0,0 1 0 0 0,0 0 1 0 0,1 1-1 0 0,-1-1 1 0 0,0 1-1 0 0,0 0 1 0 0,-1 0 69 0 0,-4 1-66 0 0,1 1 0 0 0,0 0 1 0 0,0 0-1 0 0,0 1 1 0 0,0 0-1 0 0,0 1 0 0 0,1 0 1 0 0,-7 5 65 0 0,10-6-1 0 0,1 0 1 0 0,-1 0 0 0 0,1 1-1 0 0,0-1 1 0 0,0 1 0 0 0,1 0-1 0 0,-1 0 1 0 0,1 0 0 0 0,0 0-1 0 0,1 1 1 0 0,-1-1 0 0 0,1 1-1 0 0,0 0 1 0 0,0 0 0 0 0,1-1-1 0 0,0 1 1 0 0,-1 6 0 0 0,2-8 10 0 0,0 1-1 0 0,0-1 1 0 0,0 1 0 0 0,1 0 0 0 0,-1-1-1 0 0,1 1 1 0 0,0-1 0 0 0,0 1 0 0 0,1-1-1 0 0,0 0 1 0 0,-1 0 0 0 0,1 1 0 0 0,1-1 0 0 0,-1 0-1 0 0,0-1 1 0 0,1 1 0 0 0,0 0 0 0 0,0-1-1 0 0,0 1 1 0 0,0-1 0 0 0,1 0 0 0 0,0 0-1 0 0,2 2-9 0 0,3 0-104 0 0,-1 0 1 0 0,1 0-1 0 0,0-1 0 0 0,0 0 0 0 0,1-1 0 0 0,-1 0 0 0 0,1 0 1 0 0,8 0 103 0 0,-5-1-2426 0 0,1-1 0 0 0,-1 0 1 0 0,13-1 2425 0 0,-2-2-5756 0 0</inkml:trace>
  <inkml:trace contextRef="#ctx0" brushRef="#br0" timeOffset="-406702.523">12215 391 10592 0 0,'-14'1'1136'0'0,"8"0"-485"0"0,-1 1 1 0 0,1 0-1 0 0,0 1 1 0 0,0-1-1 0 0,0 1 1 0 0,0 0-1 0 0,-4 4-651 0 0,-39 31 2973 0 0,46-35-3051 0 0,-10 7 258 0 0,2 1-1 0 0,-1 1 0 0 0,2 0 1 0 0,-1 1-1 0 0,2-1 0 0 0,0 2 0 0 0,0 0 1 0 0,1 0-1 0 0,1 0 0 0 0,1 1 0 0 0,0 0 1 0 0,0 0-1 0 0,2 1-179 0 0,3-12 73 0 0,0-1-1 0 0,0 0 1 0 0,1 1-1 0 0,-1-1 1 0 0,1 1-1 0 0,0-1 1 0 0,0 1-1 0 0,0-1 1 0 0,0 0-1 0 0,1 1 1 0 0,0-1 0 0 0,-1 1-1 0 0,1-1 1 0 0,0 0-1 0 0,1 1 1 0 0,-1-1-1 0 0,1 0 1 0 0,-1 0-1 0 0,1 0 1 0 0,0 0-1 0 0,0 0 1 0 0,0-1-1 0 0,0 1 1 0 0,1-1 0 0 0,-1 1-1 0 0,1-1 1 0 0,1 2-73 0 0,-1-3-11 0 0,0 0 0 0 0,-1 1 0 0 0,1-1 0 0 0,0 0 0 0 0,0 0 0 0 0,0-1 0 0 0,0 1 0 0 0,0-1 1 0 0,1 1-1 0 0,-1-1 0 0 0,0 0 0 0 0,0 0 0 0 0,0 0 0 0 0,0-1 0 0 0,0 1 0 0 0,0-1 0 0 0,0 1 1 0 0,0-1-1 0 0,0 0 0 0 0,0-1 11 0 0,5 0 38 0 0,-1-1-1 0 0,1-1 1 0 0,-1 1 0 0 0,0-1 0 0 0,0 0-1 0 0,-1-1 1 0 0,2-1-38 0 0,3-3-23 0 0,-1-2 0 0 0,0 1 0 0 0,0-1 0 0 0,-1-1 0 0 0,0 0 0 0 0,-1 0 0 0 0,-1-1 0 0 0,0 1 0 0 0,3-10 23 0 0,8-21-1625 0 0,-3-2-1 0 0,3-14 1626 0 0,-5 15-1578 0 0,-3 4-13 0 0,-1 0 1 0 0,-3-1-1 0 0,-1 0 0 0 0,-1-23 1591 0 0,-3 44 14 0 0,-1 0 0 0 0,-3-19-14 0 0,2 33 565 0 0,0-1-1 0 0,0 0 1 0 0,-1 0-1 0 0,0 1 0 0 0,0-1 1 0 0,0 1-1 0 0,-1 0 1 0 0,0 0-1 0 0,-1 0 1 0 0,0-1-565 0 0,4 6 79 0 0,0 0 1 0 0,-1 1 0 0 0,1-1-1 0 0,-1 1 1 0 0,1-1-1 0 0,-1 1 1 0 0,1-1 0 0 0,-1 1-1 0 0,1-1 1 0 0,-1 1 0 0 0,1-1-1 0 0,-1 1 1 0 0,1 0-1 0 0,-1-1 1 0 0,0 1 0 0 0,1 0-1 0 0,-1-1 1 0 0,0 1-1 0 0,1 0 1 0 0,-1 0 0 0 0,0 0-1 0 0,1-1 1 0 0,-1 1-1 0 0,0 0 1 0 0,1 0 0 0 0,-1 0-1 0 0,0 0 1 0 0,0 0 0 0 0,1 1-1 0 0,-1-1 1 0 0,0 0-1 0 0,1 0 1 0 0,-1 0 0 0 0,0 1-1 0 0,1-1 1 0 0,-1 0-1 0 0,0 1 1 0 0,1-1 0 0 0,-1 0-1 0 0,1 1 1 0 0,-1-1-1 0 0,1 1 1 0 0,-1-1 0 0 0,1 1-1 0 0,-1-1 1 0 0,1 1 0 0 0,-1-1-1 0 0,1 1 1 0 0,0-1-1 0 0,-1 1 1 0 0,1 0-80 0 0,-4 4 46 0 0,1 0 0 0 0,1 0-1 0 0,-1 1 1 0 0,1-1 0 0 0,-2 4-46 0 0,-2 10 18 0 0,1 0 1 0 0,1 1-1 0 0,1-1 0 0 0,1 1 0 0 0,0 0 1 0 0,1 14-19 0 0,3 28 750 0 0,7 30-750 0 0,-3-51 523 0 0,7 23-523 0 0,-10-51-102 0 0,1 1 22 0 0,1 0 0 0 0,0 0 0 0 0,3 4 80 0 0,4 12 64 0 0,-3-11 9 0 0,0-1 0 0 0,1 0 0 0 0,1 0-1 0 0,2 0-72 0 0,-12-17 7 0 0,-1 0-319 0 0,5 6 500 0 0,-3-1-7095 0 0,-2-6 4341 0 0</inkml:trace>
  <inkml:trace contextRef="#ctx0" brushRef="#br0" timeOffset="-404715.961">13285 0 11976 0 0,'-7'1'193'0'0,"-3"2"455"0"0,10-3-603 0 0,0 0 1 0 0,0 0-1 0 0,-1 0 0 0 0,1 0 0 0 0,0 1 0 0 0,0-1 0 0 0,0 0 0 0 0,0 0 0 0 0,0 0 0 0 0,0 1 1 0 0,0-1-1 0 0,-1 0 0 0 0,1 0 0 0 0,0 0 0 0 0,0 1 0 0 0,0-1 0 0 0,0 0 0 0 0,0 0 0 0 0,0 1 1 0 0,0-1-1 0 0,0 0 0 0 0,0 0 0 0 0,0 0 0 0 0,0 1 0 0 0,0-1 0 0 0,0 0 0 0 0,1 0 0 0 0,-1 1 1 0 0,0-1-1 0 0,0 0 0 0 0,0 0 0 0 0,0 0 0 0 0,0 1 0 0 0,0-1 0 0 0,0 0 0 0 0,1 0 0 0 0,-1 0 1 0 0,0 1-46 0 0,4 21 2129 0 0,-2-18-1977 0 0,-1 0 0 0 0,0 0 0 0 0,0 0 0 0 0,-1 0 0 0 0,1 0 0 0 0,-1 2-152 0 0,3 17 732 0 0,2-3 116 0 0,-2 1 1 0 0,-1 2-849 0 0,0-3 555 0 0,1-1 1 0 0,4 14-556 0 0,1-3 343 0 0,-2 1 1 0 0,-1 0 0 0 0,-1 0 0 0 0,-2 0 0 0 0,-1 0-1 0 0,-2 0 1 0 0,-2 22-344 0 0,-6-13-251 0 0,8-36 236 0 0,0 0 0 0 0,0-1 0 0 0,-1 1 1 0 0,1-1-1 0 0,-1 1 0 0 0,0-1 1 0 0,0 0-1 0 0,0 0 0 0 0,-2 2 15 0 0,4-4 74 0 0,-1-1-67 0 0,0-1 1 0 0,1 1 0 0 0,-1 0 0 0 0,1 0 0 0 0,-1 0 0 0 0,1-1-1 0 0,-1 1 1 0 0,1 0 0 0 0,-1 0 0 0 0,1-1 0 0 0,-1 1 0 0 0,1 0-1 0 0,-1-1 1 0 0,1 1 0 0 0,-1-1 0 0 0,1 1 0 0 0,0 0 0 0 0,-1-1-1 0 0,1 1 1 0 0,0-1 0 0 0,-1 1 0 0 0,1-1 0 0 0,0 1 0 0 0,0-1-1 0 0,0 0 1 0 0,-1 1 0 0 0,1-1 0 0 0,0 1 0 0 0,0-1 0 0 0,0 1-1 0 0,0-1 1 0 0,0 0 0 0 0,0 1 0 0 0,0-1-8 0 0,1-20-280 0 0,-1 20 266 0 0,1-5-123 0 0,1 0 1 0 0,-1 0-1 0 0,1 0 1 0 0,1 0-1 0 0,-1 1 1 0 0,1-1-1 0 0,0 1 1 0 0,0-1-1 0 0,1 1 1 0 0,3-4 136 0 0,-2 2-55 0 0,0 2 0 0 0,0-1 0 0 0,1 1 1 0 0,0-1-1 0 0,0 1 0 0 0,0 1 1 0 0,0-1-1 0 0,5-1 55 0 0,-5 3 15 0 0,0 1 0 0 0,0-1 0 0 0,0 2 1 0 0,1-1-1 0 0,-1 1 0 0 0,0-1 0 0 0,1 2 0 0 0,-1-1 0 0 0,1 1 1 0 0,-1 0-1 0 0,0 0 0 0 0,1 1 0 0 0,-1 0 0 0 0,1 0 0 0 0,-1 0 0 0 0,0 1 1 0 0,0 0-1 0 0,0 0 0 0 0,0 0 0 0 0,0 1 0 0 0,0 0 0 0 0,1 2-15 0 0,-3-3 2 0 0,0 1 0 0 0,0 0-1 0 0,0 0 1 0 0,-1 1 0 0 0,1-1 0 0 0,-1 1-1 0 0,0 0 1 0 0,0-1 0 0 0,-1 1-1 0 0,1 1 1 0 0,1 3-2 0 0,0-1 58 0 0,-1 0 0 0 0,-1 0 0 0 0,1 0 0 0 0,-1 1 0 0 0,0-1 1 0 0,-1 1-1 0 0,0 0-58 0 0,-1-2 63 0 0,0 0 0 0 0,0-1 0 0 0,0 1 0 0 0,-1 0 1 0 0,0 0-1 0 0,0-1 0 0 0,-1 1 0 0 0,1-1 0 0 0,-1 1 1 0 0,-1-1-1 0 0,1 0 0 0 0,-3 5-63 0 0,-2 2 146 0 0,-1 0 0 0 0,0-1 0 0 0,-1 0 0 0 0,-6 7-146 0 0,7-11 73 0 0,0 0-1 0 0,0-1 1 0 0,0 0-1 0 0,-1 0 1 0 0,1 0-1 0 0,-1-2 1 0 0,-1 1 0 0 0,1-1-1 0 0,-1 0 1 0 0,1-1-1 0 0,-1 0 1 0 0,0 0-1 0 0,0-1 1 0 0,-1-1-1 0 0,-7 1-72 0 0,11-2 28 0 0,0 0 1 0 0,0 0-1 0 0,0-1 0 0 0,1 0 0 0 0,-1 0 0 0 0,0-1 0 0 0,1 0 0 0 0,-1 0 1 0 0,1 0-1 0 0,-1-1 0 0 0,-3-2-28 0 0,7 3-67 0 0,0 1 0 0 0,0-1 0 0 0,0 0 0 0 0,0 0 0 0 0,1 0 0 0 0,-1-1 0 0 0,1 1 0 0 0,-1 0 0 0 0,1-1 0 0 0,0 0 0 0 0,0 1 0 0 0,0-1 0 0 0,0 0 0 0 0,1 0 0 0 0,-1 0 0 0 0,1 0 0 0 0,0-1 0 0 0,0 1 0 0 0,0 0 0 0 0,0-1 1 0 0,0 1-1 0 0,1 0 0 0 0,-1-4 67 0 0,1 5-94 0 0,0 0 0 0 0,1 0 0 0 0,-1 1 0 0 0,0-1 0 0 0,1 0 0 0 0,-1 0 1 0 0,1 0-1 0 0,0 1 0 0 0,-1-1 0 0 0,1 0 0 0 0,0 1 0 0 0,0-1 0 0 0,0 1 1 0 0,0-1-1 0 0,0 1 0 0 0,0-1 0 0 0,1 1 94 0 0,11-10-2776 0 0,2 1-3484 0 0,-6 4 747 0 0</inkml:trace>
  <inkml:trace contextRef="#ctx0" brushRef="#br0" timeOffset="-404170.001">13680 580 13824 0 0,'-1'1'131'0'0,"0"1"1"0"0,0-1-1 0 0,0 1 1 0 0,0-1 0 0 0,0 1-1 0 0,0-1 1 0 0,0 1 0 0 0,0-1-1 0 0,1 1 1 0 0,-1 0 0 0 0,1-1-1 0 0,-1 1 1 0 0,1 0-1 0 0,0 0 1 0 0,-1-1 0 0 0,1 1-132 0 0,-2 11 1141 0 0,2-10-940 0 0,0-1-1 0 0,0 1 0 0 0,0 0 1 0 0,0 0-1 0 0,1-1 0 0 0,-1 1 1 0 0,1 0-1 0 0,0 0 0 0 0,0-1 1 0 0,0 1-1 0 0,0-1 0 0 0,0 1 1 0 0,2 1-201 0 0,1 5 347 0 0,-4-8-137 0 0,2 0 4 0 0,0 0-166 0 0,1 1-1 0 0,0-1 0 0 0,0 0 0 0 0,0 0 1 0 0,-1-1-1 0 0,1 1 0 0 0,0 0 0 0 0,0-1 1 0 0,0 0-1 0 0,0 0 0 0 0,0 0 0 0 0,0 0 1 0 0,0 0-1 0 0,0 0 0 0 0,0-1 0 0 0,0 0 1 0 0,0 1-1 0 0,-1-1 0 0 0,1 0 0 0 0,0 0 0 0 0,1-1-47 0 0,7-4 58 0 0,-1 1-1 0 0,0-1 0 0 0,-1-1 0 0 0,1 1 0 0 0,-1-2-57 0 0,-1 0-24 0 0,0-1 0 0 0,0 1-1 0 0,-1-2 1 0 0,0 1 0 0 0,-1-1 0 0 0,0 0 0 0 0,-1 0 0 0 0,0 0 0 0 0,2-6 24 0 0,11-20 11 0 0,-12 25-23 0 0,-3 6-5 0 0,0-1 1 0 0,0 1 0 0 0,0-1-1 0 0,-1 0 1 0 0,0 0 0 0 0,0-1 16 0 0,-2 6 89 0 0,0 1 12 0 0,3 14-58 0 0,3 61 92 0 0,-3 0 1 0 0,-3 0-1 0 0,-4 0 0 0 0,-9 47-135 0 0,8-92 342 0 0,0 0 0 0 0,-4 7-342 0 0,6-24 90 0 0,-1 0 0 0 0,-1 0 0 0 0,0-1 0 0 0,-1 0 0 0 0,-1 0 0 0 0,0 1-90 0 0,-2 1 103 0 0,7-10-40 0 0,1-1 1 0 0,-1 0-1 0 0,0 0 1 0 0,0 0-1 0 0,-1 0 1 0 0,1 0-1 0 0,-1-1 1 0 0,1 1-1 0 0,-1-1 0 0 0,0 1 1 0 0,0-1-1 0 0,-1 0-63 0 0,-1 1 59 0 0,0 0 0 0 0,0-1 0 0 0,-1 0 0 0 0,1 0 1 0 0,-1-1-1 0 0,1 1 0 0 0,-1-1 0 0 0,0 0 0 0 0,0-1 0 0 0,1 1 0 0 0,-1-1 0 0 0,0 0 0 0 0,0-1 0 0 0,0 1 0 0 0,1-1 0 0 0,-1 0 0 0 0,0-1 0 0 0,1 1 0 0 0,-1-1 0 0 0,1 0 0 0 0,-1 0 0 0 0,1-1 0 0 0,0 0 1 0 0,-4-3-60 0 0,6 4 35 0 0,0 1 0 0 0,1-1 0 0 0,0 0 0 0 0,-1-1 0 0 0,1 1 0 0 0,0 0 0 0 0,0-1 0 0 0,0 1 0 0 0,0-1 0 0 0,0 1 0 0 0,1-1 0 0 0,-1 0 0 0 0,1 0 0 0 0,0 0 0 0 0,0 0 0 0 0,0 0 0 0 0,0 0 0 0 0,0 0 0 0 0,1 0 0 0 0,0 0 0 0 0,-1-3-35 0 0,1 2 21 0 0,0 0-1 0 0,1 0 1 0 0,-1 1 0 0 0,1-1-1 0 0,-1 0 1 0 0,1 0-1 0 0,1 0 1 0 0,-1 0 0 0 0,0 1-1 0 0,1-1 1 0 0,0 0-1 0 0,0 1 1 0 0,0 0 0 0 0,0-1-1 0 0,0 1 1 0 0,2-2-21 0 0,3-1-11 0 0,0-1-1 0 0,0 1 1 0 0,1 0 0 0 0,0 1 0 0 0,0 0-1 0 0,0 0 1 0 0,1 0 0 0 0,-1 1-1 0 0,1 1 1 0 0,0 0 0 0 0,0 0 0 0 0,4-1 11 0 0,20-3-465 0 0,0 2 0 0 0,31-1 465 0 0,-38 3-286 0 0,79-3-3288 0 0,-13 1 1462 0 0,-12 2-22 0 0</inkml:trace>
  <inkml:trace contextRef="#ctx0" brushRef="#br0" timeOffset="-394003.791">14863 422 11976 0 0,'-17'2'1200'0'0,"1"2"-1074"0"0,11-3-175 0 0,0 0 0 0 0,1 0 0 0 0,-1 0 0 0 0,0-1 0 0 0,0 1 0 0 0,0-1 0 0 0,1 0 0 0 0,-1-1 0 0 0,0 1 0 0 0,-4-2 49 0 0,-22-12 332 0 0,30 14-303 0 0,1 0 1 0 0,0 0 0 0 0,0 0 0 0 0,-1 0 0 0 0,1-1-1 0 0,0 1 1 0 0,-1 0 0 0 0,1 0 0 0 0,0-1 0 0 0,0 1-1 0 0,-1 0 1 0 0,1-1 0 0 0,0 1 0 0 0,0 0 0 0 0,0-1-1 0 0,-1 1 1 0 0,1 0 0 0 0,0-1 0 0 0,0 1 0 0 0,0 0-1 0 0,0-1 1 0 0,0 1 0 0 0,0 0 0 0 0,0-1 0 0 0,0 1 0 0 0,0 0-1 0 0,0-1 1 0 0,0 1 0 0 0,0-1 0 0 0,0 1 0 0 0,0 0-1 0 0,0-1 1 0 0,0 1 0 0 0,0 0 0 0 0,0-1 0 0 0,0 1-1 0 0,1 0 1 0 0,-1-1 0 0 0,0 1 0 0 0,0 0 0 0 0,0-1-1 0 0,1 1 1 0 0,-1 0 0 0 0,0-1 0 0 0,1 1-30 0 0,10-11 1299 0 0,-9 10-1250 0 0,1 0 0 0 0,-1 0 0 0 0,0 0 0 0 0,1 0 0 0 0,-1 1 1 0 0,0-1-1 0 0,1 1 0 0 0,-1 0 0 0 0,1 0 0 0 0,-1 0 0 0 0,1 0 1 0 0,-1 0-1 0 0,1 0-49 0 0,-1 0-50 0 0,0 0-1 0 0,0 1 1 0 0,-1-1 0 0 0,1 0 0 0 0,0 1 0 0 0,0-1-1 0 0,-1 1 1 0 0,1 0 0 0 0,0 0 0 0 0,-1-1 0 0 0,1 1 0 0 0,-1 0-1 0 0,1 0 1 0 0,-1 1 0 0 0,1-1 0 0 0,-1 0 0 0 0,0 0 0 0 0,1 1 50 0 0,-2-2 220 0 0,7 10 1281 0 0,-1 13-63 0 0,-7-22-1392 0 0,0 0 0 0 0,-1 0 0 0 0,1 1-1 0 0,0-1 1 0 0,0 0 0 0 0,-1 0-1 0 0,1 0 1 0 0,-1 0 0 0 0,1 0 0 0 0,-1 0-1 0 0,1-1 1 0 0,-1 1 0 0 0,1-1-1 0 0,-2 1-45 0 0,0 0 10 0 0,0 0-1 0 0,0-1 1 0 0,0 1-1 0 0,0-1 1 0 0,0 0-1 0 0,0 0 0 0 0,0 0 1 0 0,0-1-1 0 0,0 1 1 0 0,0 0-1 0 0,0-1 1 0 0,0 0-10 0 0,2 1-1 0 0,0 0 1 0 0,0-1 0 0 0,0 1 0 0 0,0 0-1 0 0,1-1 1 0 0,-1 1 0 0 0,0-1 0 0 0,0 1-1 0 0,0-1 1 0 0,0 1 0 0 0,1-1 0 0 0,-1 0-1 0 0,0 1 1 0 0,1-1 0 0 0,-1 0 0 0 0,0 0-1 0 0,1 0 1 0 0,-1 1 0 0 0,1-1 0 0 0,-1 0-1 0 0,1 0 1 0 0,-1 0 0 0 0,1 0 0 0 0,0 0-1 0 0,0 0 1 0 0,-1 0 0 0 0,1 0 0 0 0,0 0-1 0 0,0 0 1 0 0,0 1 0 0 0,0-1 0 0 0,0 0-1 0 0,0 0 1 0 0,0 0 0 0 0,0 0 0 0 0,0 0-1 0 0,1-1 1 0 0,-1 0-190 0 0,1 0 0 0 0,-1 0 0 0 0,1 1 0 0 0,0-1 0 0 0,0 0 0 0 0,-1 0 0 0 0,1 0 0 0 0,0 0-1 0 0,1 1 1 0 0,-1-1 0 0 0,0 1 0 0 0,1-2 190 0 0,5-5-838 0 0</inkml:trace>
  <inkml:trace contextRef="#ctx0" brushRef="#br0" timeOffset="-393630.735">14701 807 9216 0 0,'0'0'706'0'0,"0"0"-287"0"0,0 0 518 0 0,0 0 278 0 0,0 0 53 0 0,0 0-100 0 0,0 0-463 0 0,0 0-199 0 0,0 0-40 0 0,0 0-5 0 0,0 0 15 0 0,-9 6 1115 0 0,6-5-1485 0 0,1 0-1 0 0,-1 0 0 0 0,1-1 1 0 0,-1 1-1 0 0,1-1 1 0 0,-1 0-1 0 0,0 1 1 0 0,1-1-1 0 0,-1 0 1 0 0,1-1-1 0 0,-1 1 1 0 0,1 0-1 0 0,-1-1 0 0 0,0 1 1 0 0,1-1-1 0 0,0 0 1 0 0,-1 0-1 0 0,1 0 1 0 0,-1 0-1 0 0,1 0 1 0 0,-1-1-106 0 0,3 1 37 0 0,-1 1 1 0 0,0-1-1 0 0,1 1 1 0 0,-1-1-1 0 0,1 1 0 0 0,-1-1 1 0 0,1 1-1 0 0,-1-1 1 0 0,1 0-1 0 0,0 1 1 0 0,-1-1-1 0 0,1 0 1 0 0,0 1-1 0 0,-1-1 1 0 0,1 0-1 0 0,0 0 0 0 0,0 1 1 0 0,0-1-1 0 0,0 0 1 0 0,0 0-1 0 0,-1 1 1 0 0,1-1-1 0 0,1 0 1 0 0,-1 0-1 0 0,0 0-37 0 0,3-17 1026 0 0,-1 14-1072 0 0,0 1 0 0 0,0-1 0 0 0,0 1-1 0 0,0 0 1 0 0,1 0 0 0 0,-1 0 0 0 0,1 0 0 0 0,-1 0-1 0 0,1 0 1 0 0,0 1 0 0 0,0-1 0 0 0,1 1 46 0 0,23-15-2075 0 0,-8 9-2961 0 0,-4 2-1690 0 0</inkml:trace>
  <inkml:trace contextRef="#ctx0" brushRef="#br0" timeOffset="-390194.326">12270 2848 6448 0 0,'0'0'297'0'0,"6"0"91"0"0,11-6 195 0 0,-15 6-263 0 0,0-1 0 0 0,0 0 0 0 0,0 0 0 0 0,1 1 0 0 0,-1-1-1 0 0,0 1 1 0 0,0-1 0 0 0,1 1 0 0 0,-1 0 0 0 0,0 0-1 0 0,0 0 1 0 0,2 1-320 0 0,3-2 1003 0 0,1 1 5807 0 0,-10-1-6733 0 0,-1 1 0 0 0,0-1 0 0 0,0 1-1 0 0,1 0 1 0 0,-1-1 0 0 0,0 1 0 0 0,1 0-1 0 0,-1 1 1 0 0,0-1 0 0 0,0 0 0 0 0,0 1-77 0 0,-17 1 523 0 0,-69 3-303 0 0,-6 0-2 0 0,-45 1 40 0 0,-34-1-88 0 0,106-5-266 0 0,42-1 208 0 0,0 1 0 0 0,-7 2-112 0 0,-55 3 53 0 0,4-5-66 0 0,75 0 102 0 0,-125 8-386 0 0,-143-13 895 0 0,170 5-532 0 0,-170-2-4 0 0,256 2-62 0 0,-22 2 0 0 0,25 0 0 0 0,-1-1 0 0 0,-11-1 0 0 0,-7-1 0 0 0,-25 2 0 0 0,-2 1 0 0 0,-304 1 976 0 0,183 0-1864 0 0,117 0 1790 0 0,-10 4-902 0 0,-9 0-543 0 0,0-2 201 0 0,-43 3 317 0 0,-6 6 25 0 0,74-8 0 0 0,-41-1 0 0 0,-24 1 0 0 0,-1 5 0 0 0,29-2-6 0 0,-74-3 6 0 0,39-2-715 0 0,84-2 1799 0 0,-249 8-2287 0 0,275-10 1189 0 0,-32 0 516 0 0,-1-3-502 0 0,38 2-53 0 0,1 1 0 0 0,-1 1 1 0 0,1 1 52 0 0,-33 1-331 0 0,-74 1-496 0 0,-10-4 255 0 0,129-2 540 0 0,-1 1-399 0 0,6 1 419 0 0,1 1 0 0 0,-1-1 0 0 0,1 1 0 0 0,-1-1 0 0 0,1 1 0 0 0,0-1 0 0 0,-1 1 0 0 0,1 0 0 0 0,0-1 0 0 0,-1 1 0 0 0,1 0 1 0 0,0-1-1 0 0,0 1 0 0 0,-1 0 0 0 0,1-1 0 0 0,0 1 0 0 0,0 0 12 0 0,-1 6-6 0 0,-1 0 0 0 0,2 0 1 0 0,-1 0-1 0 0,1 0 0 0 0,0 0 1 0 0,1 0-1 0 0,-1 0 0 0 0,1 0 1 0 0,1 3 4 0 0,2 17-1 0 0,0-2 2 0 0,-3-19 0 0 0,0-1 0 0 0,0 1 0 0 0,0-1 0 0 0,-1 1 0 0 0,0-1 0 0 0,0 1 0 0 0,-1-1 0 0 0,0 5 0 0 0,-3 11 1 0 0,2 0-1 0 0,0 0 0 0 0,2 0 0 0 0,1 19 0 0 0,0 3 10 0 0,7 111 207 0 0,-5-108 11 0 0,5 28-128 0 0,-3-27-38 0 0,-1 26-62 0 0,-4-65 30 0 0,1 0 1 0 0,0 0 0 0 0,1 0-1 0 0,0-1 1 0 0,2 6-31 0 0,1 7-131 0 0,-4-11 134 0 0,-2-7 17 0 0,1 0 0 0 0,0 0 0 0 0,0 0 0 0 0,0 0 0 0 0,0 0 0 0 0,0 0 0 0 0,1 0 0 0 0,-1 0 0 0 0,0 0 0 0 0,1 0 0 0 0,0 0 0 0 0,0 1-20 0 0,2 2 69 0 0,3-1-15 0 0,-1 0-33 0 0,0-2-4 0 0,1 0 0 0 0,-1-1-1 0 0,0 0 1 0 0,1 1 0 0 0,-1-2 0 0 0,1 1-1 0 0,4-1-16 0 0,55 4-162 0 0,-45-4 131 0 0,-5 0-83 0 0,1 0 0 0 0,0-1 1 0 0,2-1 113 0 0,-7 1-75 0 0,0 0 0 0 0,0 1 0 0 0,10 1 75 0 0,-7 0 71 0 0,-1 0 0 0 0,9-2-71 0 0,10-1-91 0 0,0 2 1 0 0,27 3 90 0 0,20 1-658 0 0,53-9 729 0 0,-62 2-6 0 0,231-9-273 0 0,-246 10 213 0 0,151-4 118 0 0,-200 6-113 0 0,314-5 172 0 0,-43-6-270 0 0,-11 2 168 0 0,42 1-213 0 0,-53 8 66 0 0,-18-5 161 0 0,-30 5 38 0 0,-83 3-134 0 0,117-1 2 0 0,108-11 0 0 0,-251 9 0 0 0,-8 1 0 0 0,172-5 54 0 0,-167-2-43 0 0,62-2-12 0 0,130 8 1 0 0,-258 2 0 0 0,-22-1 0 0 0,0 0 0 0 0,-1-1 0 0 0,1 1 0 0 0,0-2 0 0 0,-1 1 0 0 0,1-1 0 0 0,5-1 0 0 0,-5 2 0 0 0,-6 0 0 0 0,1 1 0 0 0,-1-1 0 0 0,1 0 0 0 0,-1 1 0 0 0,0-1 0 0 0,1 0 0 0 0,-1 0 0 0 0,1 0 0 0 0,-1 0 0 0 0,1-1 0 0 0,-1 1 0 0 0,1 0 0 0 0,-1-1 0 0 0,0 1 0 0 0,2-1 0 0 0,-1 1 0 0 0,8-7 0 0 0,-4 3 0 0 0,-5 3 0 0 0,1 0 0 0 0,0 0 0 0 0,-1-1 0 0 0,1 1 0 0 0,-1 0 0 0 0,1 0 0 0 0,-1-1 0 0 0,0 1 0 0 0,0-1 0 0 0,1 1 0 0 0,-1-1 0 0 0,0 0 0 0 0,0 1 0 0 0,0-1 0 0 0,-1 0 0 0 0,1 0 0 0 0,0 0 0 0 0,-1 1 0 0 0,1-1 0 0 0,0-4 89 0 0,-1 1-1 0 0,0 0 0 0 0,1 0 0 0 0,-2 0 0 0 0,1 0 0 0 0,0-1 0 0 0,-1 1 0 0 0,0 0 0 0 0,0 0 1 0 0,-1 0-1 0 0,-1-3-88 0 0,-5-29 238 0 0,-6-33-16 0 0,9 39 350 0 0,-4-13-572 0 0,-5-27 38 0 0,5 11-198 0 0,-4-30 255 0 0,-2-41 74 0 0,-2-68 839 0 0,13 163-772 0 0,-1-23 115 0 0,5 55-349 0 0,0 0 0 0 0,-1 0 0 0 0,1 0 0 0 0,-1 0 0 0 0,0-1 0 0 0,-2-2-2 0 0,0-5 1 0 0,2 11-131 0 0,0 0 0 0 0,1 0-1 0 0,-1-1 1 0 0,0 1-1 0 0,0 0 1 0 0,0 0 0 0 0,0 0-1 0 0,0 0 1 0 0,0 1-1 0 0,0-1 1 0 0,-1 0 0 0 0,1 0-1 0 0,0 1 1 0 0,0-1-1 0 0,-1 0 1 0 0,1 1 0 0 0,0 0-1 0 0,-1-1 1 0 0,1 1-1 0 0,-2-1 131 0 0,-6-1-7423 0 0</inkml:trace>
  <inkml:trace contextRef="#ctx0" brushRef="#br0" timeOffset="-389450.586">9463 2108 11976 0 0,'-6'-1'145'0'0,"0"1"1"0"0,0 0-1 0 0,0 0 0 0 0,0 0 1 0 0,0 1-1 0 0,0 0 1 0 0,0 0-1 0 0,0 0 1 0 0,1 1-1 0 0,-4 1-145 0 0,-9 4 357 0 0,0 1 0 0 0,-10 6-357 0 0,14-7 236 0 0,-30 18 749 0 0,40-22-876 0 0,-1 0 1 0 0,1 0-1 0 0,0 0 0 0 0,0 1 1 0 0,1-1-1 0 0,-1 1 0 0 0,1 0 1 0 0,-1 1-110 0 0,4-5 17 0 0,-1 1 1 0 0,1 0-1 0 0,0-1 1 0 0,-1 1 0 0 0,1 0-1 0 0,0-1 1 0 0,-1 1 0 0 0,1 0-1 0 0,0 0 1 0 0,0-1-1 0 0,0 1 1 0 0,0 0 0 0 0,0 0-1 0 0,0-1 1 0 0,0 1 0 0 0,0 0-1 0 0,0 0 1 0 0,0 0-1 0 0,0-1 1 0 0,0 1 0 0 0,0 0-1 0 0,1 0 1 0 0,-1-1 0 0 0,0 1-1 0 0,1 0-17 0 0,0 1 45 0 0,0-1-1 0 0,0 1 0 0 0,0-1 0 0 0,1 1 1 0 0,-1-1-1 0 0,1 1 0 0 0,-1-1 1 0 0,1 0-1 0 0,-1 0 0 0 0,2 1-44 0 0,6 2 195 0 0,-1 0 1 0 0,1 0-1 0 0,-1-1 0 0 0,2 1-195 0 0,-7-3 53 0 0,36 11 756 0 0,-10-4-145 0 0,13 8-664 0 0,-33-13 0 0 0,-1 2 1 0 0,1-1-1 0 0,-1 1 0 0 0,0 0 0 0 0,0 1 0 0 0,5 4 0 0 0,-10-7 25 0 0,1 0-30 0 0,0 1 0 0 0,0-1 0 0 0,-1 1 1 0 0,0 0-1 0 0,0 0 0 0 0,3 4 5 0 0,-5-7 38 0 0,-1 0 0 0 0,1 0 1 0 0,-1 1-1 0 0,1-1 0 0 0,-1 0 1 0 0,0 0-1 0 0,0 1 0 0 0,1-1 0 0 0,-1 0 1 0 0,0 0-1 0 0,0 1 0 0 0,0-1 1 0 0,0 0-1 0 0,0 1 0 0 0,-1-1 0 0 0,1 0 1 0 0,0 0-1 0 0,-1 1 0 0 0,1-1 1 0 0,-1 0-1 0 0,1 0 0 0 0,-1 0 0 0 0,1 0 1 0 0,-1 1-1 0 0,0-1 0 0 0,0 0 1 0 0,1 0-1 0 0,-1 0 0 0 0,0 0 0 0 0,0 0-38 0 0,-5 4 160 0 0,-1 0 1 0 0,0 0-1 0 0,1-1 0 0 0,-1 0 0 0 0,-1 0 0 0 0,1 0 0 0 0,0-1 0 0 0,-1 0 0 0 0,0 0 0 0 0,0-1 1 0 0,-1 0-161 0 0,-18 6 17 0 0,-4 3 40 0 0,-1-2 0 0 0,0-1 0 0 0,0-2 0 0 0,0-1-1 0 0,-1-2 1 0 0,-16-1-57 0 0,42-2 1 0 0,0-1-1 0 0,0 0 0 0 0,0 0 1 0 0,-2-1-1 0 0,-12-3-20 0 0,20 6-60 0 0,1-1 1 0 0,0 0 0 0 0,-1 0 0 0 0,1 0 0 0 0,0 0 0 0 0,-1 0-1 0 0,1 0 1 0 0,0-1 0 0 0,0 1 0 0 0,-1 0 0 0 0,1 0 0 0 0,0 0-1 0 0,-1 0 1 0 0,1 0 0 0 0,0 0 0 0 0,0 0 0 0 0,-1-1 0 0 0,1 1-1 0 0,0 0 1 0 0,0 0 0 0 0,-1 0 0 0 0,1-1 0 0 0,0 1-1 0 0,0 0 1 0 0,0 0 0 0 0,0-1 0 0 0,-1 1 0 0 0,1 0 0 0 0,0 0-1 0 0,0-1 1 0 0,0 1 0 0 0,0 0 0 0 0,0-1 79 0 0,6-7-2287 0 0,20-10-1747 0 0,-24 17 3495 0 0,23-14-1587 0 0,0 1-8 0 0</inkml:trace>
  <inkml:trace contextRef="#ctx0" brushRef="#br0" timeOffset="-388934.715">9734 2222 5984 0 0,'0'0'464'0'0,"-13"-8"2673"0"0,11 7-2789 0 0,0 0 0 0 0,0 1 0 0 0,0-1 0 0 0,0 0 0 0 0,0 1 0 0 0,-1-1 0 0 0,1 1 0 0 0,0 0 0 0 0,0 0 0 0 0,-1 0 0 0 0,1 0 0 0 0,0 0 0 0 0,0 1 0 0 0,0-1 0 0 0,-1 0 0 0 0,1 1 0 0 0,0 0-348 0 0,-5 1 392 0 0,0 0 1 0 0,0 1 0 0 0,0 0-1 0 0,-3 3-392 0 0,3-2 270 0 0,0 0 0 0 0,1 1-1 0 0,0 0 1 0 0,0 1 0 0 0,1-1-1 0 0,-1 1 1 0 0,1 0 0 0 0,0 0-1 0 0,0 2-269 0 0,-2 2 119 0 0,2 0-1 0 0,-1 0 1 0 0,-2 7-119 0 0,6-11-12 0 0,0-1 1 0 0,0 1-1 0 0,1 0 1 0 0,0 0-1 0 0,0 0 0 0 0,0 0 1 0 0,1 0-1 0 0,0 4 12 0 0,0-7-12 0 0,0-1 0 0 0,0 1-1 0 0,1 0 1 0 0,-1 0 0 0 0,1-1 0 0 0,0 1-1 0 0,-1 0 1 0 0,1-1 0 0 0,0 1 0 0 0,0-1 0 0 0,1 1-1 0 0,-1-1 1 0 0,1 0 0 0 0,-1 1 0 0 0,1-1-1 0 0,0 0 1 0 0,-1 0 0 0 0,1 0 0 0 0,2 1 12 0 0,-3-2 60 0 0,0 0 0 0 0,0-1 1 0 0,1 1-1 0 0,-1 0 0 0 0,0-1 1 0 0,1 1-1 0 0,-1-1 1 0 0,1 1-1 0 0,-1-1 0 0 0,1 0 1 0 0,-1 1-1 0 0,1-1 0 0 0,-1 0 1 0 0,1 0-1 0 0,-1 0 0 0 0,1 0 1 0 0,-1-1-1 0 0,1 1 0 0 0,-1 0-60 0 0,2-1 66 0 0,-1 0 0 0 0,1 0-1 0 0,0 0 1 0 0,-1 0 0 0 0,1-1-1 0 0,-1 1 1 0 0,0-1 0 0 0,1 1-1 0 0,-1-1 1 0 0,0 0-66 0 0,3-3 72 0 0,1-1-1 0 0,-2 1 1 0 0,1-1 0 0 0,-1 0 0 0 0,1 0-1 0 0,-2 0 1 0 0,1-2-72 0 0,5-12 171 0 0,-1-1 0 0 0,-2 1 0 0 0,4-19-171 0 0,-7 35 59 0 0,-3 3 18 0 0,0 1 50 0 0,0 0 22 0 0,0 0 3 0 0,0 0-12 0 0,9 8-5 0 0,-6-2-184 0 0,-1 0 0 0 0,1-1 0 0 0,-1 1-1 0 0,0 0 1 0 0,-1 0 0 0 0,2 6 49 0 0,6 19 15 0 0,-8-27-10 0 0,2 3 58 0 0,0 1-1 0 0,1-1 0 0 0,0 1 1 0 0,0-1-1 0 0,1 0-62 0 0,0 0-71 0 0,-2-3-87 0 0,0 0 1 0 0,0 0 0 0 0,1 0 0 0 0,-1-1-1 0 0,1 1 1 0 0,0-1 0 0 0,2 2 157 0 0,-4-4-137 0 0,-1-1-1 0 0,0 1 1 0 0,0-1 0 0 0,0 0-1 0 0,0 1 1 0 0,1-1 0 0 0,-1 0-1 0 0,0 0 1 0 0,0 0 0 0 0,0 0-1 0 0,1 0 1 0 0,-1 0 0 0 0,0 0 0 0 0,0 0-1 0 0,1 0 1 0 0,-1 0 0 0 0,0-1-1 0 0,0 1 1 0 0,0-1 0 0 0,0 1-1 0 0,0-1 1 0 0,1 1 0 0 0,-1-1-1 0 0,0 1 1 0 0,0-1 0 0 0,0 0-1 0 0,0 0 1 0 0,-1 0 0 0 0,1 1-1 0 0,0-1 1 0 0,0 0 0 0 0,0 0-1 0 0,0-1 138 0 0,12-20-4841 0 0,-11 17 3929 0 0,4-9-1134 0 0</inkml:trace>
  <inkml:trace contextRef="#ctx0" brushRef="#br0" timeOffset="-388373.459">9922 2216 13184 0 0,'0'0'298'0'0,"0"0"46"0"0,0 0 22 0 0,0 0-48 0 0,1 2-208 0 0,4 2 53 0 0,-1 1 1 0 0,0-1 0 0 0,0 1 0 0 0,0 0 0 0 0,-1 1 0 0 0,0-1 0 0 0,0 1-1 0 0,0-1 1 0 0,-1 1 0 0 0,2 5-164 0 0,2 4 317 0 0,-2 0-1 0 0,1 0 1 0 0,-2 1-1 0 0,0-1 1 0 0,-1 1-1 0 0,-1 0 1 0 0,0 0-1 0 0,-1-1 1 0 0,-1 1-1 0 0,-1 4-316 0 0,2-11 12 0 0,0-8 98 0 0,-1 1 0 0 0,1-1 0 0 0,0 1 0 0 0,0-1 0 0 0,0 1-1 0 0,-1-1 1 0 0,1 1 0 0 0,-1-1 0 0 0,1 0 0 0 0,-1 1 0 0 0,0-1 0 0 0,1 0-1 0 0,-1 1-109 0 0,0-1 443 0 0,-8-6-278 0 0,8 3-164 0 0,0 1-1 0 0,0-1 0 0 0,1 0 0 0 0,-1 1 1 0 0,0-1-1 0 0,0 0 0 0 0,1 0 0 0 0,-1 0 1 0 0,1 1-1 0 0,0-1 0 0 0,-1 0 0 0 0,1 0 1 0 0,0 0-1 0 0,0 0 0 0 0,0 0 0 0 0,0-1 0 0 0,6-32-33 0 0,-4 27-2 0 0,0-3-177 0 0,1 1-1 0 0,1-1 0 0 0,0 0 1 0 0,0 1-1 0 0,1 0 0 0 0,0 0 1 0 0,0 0-1 0 0,1 1 0 0 0,1 0 1 0 0,7-8 212 0 0,-13 15-82 0 0,1 2 96 0 0,0 0 0 0 0,0 0 0 0 0,0 1 0 0 0,0-1-1 0 0,0 0 1 0 0,0 1 0 0 0,0-1 0 0 0,0 1-1 0 0,0-1 1 0 0,0 1 0 0 0,0 0 0 0 0,0 0 0 0 0,0 0-1 0 0,-1 0 1 0 0,1 0 0 0 0,0 1-14 0 0,2 2 2 0 0,-1-1 0 0 0,0 1 0 0 0,0 0 0 0 0,-1 0 0 0 0,1 0 0 0 0,0 2-2 0 0,-2-4-1 0 0,5 9 134 0 0,-1-1 0 0 0,-1 1 0 0 0,0 0 0 0 0,0 1 0 0 0,1 7-133 0 0,1 14 1375 0 0,1 13-1375 0 0,-7-38 74 0 0,1 0 0 0 0,-2-1 0 0 0,1 1-1 0 0,-1 2-73 0 0,-1 14 760 0 0,2-23-611 0 0,0-1-42 0 0,0 0-10 0 0,0 0 6 0 0,0 0 28 0 0,0 0 11 0 0,0 0 2 0 0,0 0-129 0 0,-1-1 0 0 0,1 1 0 0 0,0 0 0 0 0,-1-1 0 0 0,1 1 0 0 0,0-1 0 0 0,0 1 0 0 0,-1 0-1 0 0,1-1 1 0 0,0 1 0 0 0,0-1 0 0 0,0 1 0 0 0,0-1 0 0 0,-1 1 0 0 0,1-1 0 0 0,0 1 0 0 0,0 0 0 0 0,0-1-1 0 0,0 1 1 0 0,0-1 0 0 0,0 1 0 0 0,0-1 0 0 0,0 1 0 0 0,0-1-15 0 0,1-13 130 0 0,3-8-192 0 0,1 0 0 0 0,0 0 0 0 0,2 0 0 0 0,1 1 0 0 0,0 0 0 0 0,4-6 62 0 0,-10 24-15 0 0,0-1 0 0 0,0 0-1 0 0,0 1 1 0 0,0 0 0 0 0,1-1-1 0 0,-1 1 1 0 0,1 0 0 0 0,0 0-1 0 0,0 1 1 0 0,0-1 0 0 0,0 1-1 0 0,0-1 1 0 0,0 1 0 0 0,3-1 15 0 0,-5 2 6 0 0,1 1 1 0 0,-1 0 0 0 0,0-1-1 0 0,1 1 1 0 0,-1 0 0 0 0,1 0 0 0 0,-1 0-1 0 0,0 0 1 0 0,1 0 0 0 0,-1 0-1 0 0,1 0 1 0 0,-1 1 0 0 0,0-1 0 0 0,1 0-1 0 0,-1 1 1 0 0,0-1 0 0 0,1 1-1 0 0,-1-1 1 0 0,0 1 0 0 0,0 0-1 0 0,0-1 1 0 0,1 1 0 0 0,-1 0 0 0 0,0 0-1 0 0,0 0 1 0 0,0 0 0 0 0,0 1-7 0 0,2 1-45 0 0,1 0 1 0 0,-1 1 0 0 0,0 0-1 0 0,-1-1 1 0 0,1 1-1 0 0,1 4 45 0 0,9 30 128 0 0,-4-6 65 0 0,-5-20-194 0 0,8 52 1 0 0,-14-52-25 0 0,3-6 15 0 0,1-4-4476 0 0,-2-2 2447 0 0</inkml:trace>
  <inkml:trace contextRef="#ctx0" brushRef="#br0" timeOffset="-388078.254">10423 2219 10592 0 0,'0'0'488'0'0,"0"0"-12"0"0,1 1-307 0 0,2 5 459 0 0,0 0-1 0 0,0-1 1 0 0,-1 1 0 0 0,0 1-1 0 0,0-1 1 0 0,0 0 0 0 0,-1 0-1 0 0,0 1 1 0 0,0 5-628 0 0,3 14 1216 0 0,-1-10-693 0 0,-1-1 0 0 0,-1 12-523 0 0,3 21 223 0 0,1-4 889 0 0,-2 31-1112 0 0,1-4 386 0 0,2 37 72 0 0,-6-69-58 0 0,0-38-336 0 0,0-1-64 0 0,0 0-268 0 0,0 0-116 0 0,-3-20-2208 0 0,-1-10-1382 0 0,0 11 1929 0 0</inkml:trace>
  <inkml:trace contextRef="#ctx0" brushRef="#br0" timeOffset="-387832.301">10492 2202 11976 0 0,'10'-5'1274'0'0,"-8"4"-1179"0"0,1 0-1 0 0,0 0 1 0 0,0 1-1 0 0,0 0 1 0 0,-1-1-1 0 0,1 1 1 0 0,0 0-1 0 0,0 0 1 0 0,0 0-1 0 0,0 1 1 0 0,0-1-1 0 0,0 1-94 0 0,4 0 594 0 0,0 1 0 0 0,0 0 1 0 0,-1 0-1 0 0,4 2-594 0 0,-3-1 264 0 0,-1 0 1 0 0,0 1 0 0 0,0 0-1 0 0,0 0 1 0 0,0 0 0 0 0,-1 1-1 0 0,1 0 1 0 0,-1 0 0 0 0,1 2-265 0 0,-5-5 88 0 0,1 0 0 0 0,0 0 0 0 0,-1 0-1 0 0,0 0 1 0 0,1 0 0 0 0,-1 0 0 0 0,0 1 0 0 0,0-1 0 0 0,0 0 0 0 0,0 1 0 0 0,-1-1 0 0 0,1 1 0 0 0,-1-1 0 0 0,0 1 0 0 0,1-1 0 0 0,-1 1 0 0 0,0 0 0 0 0,0-1 0 0 0,-1 1 0 0 0,1-1 0 0 0,0 1 0 0 0,-1-1 0 0 0,0 1 0 0 0,1-1 0 0 0,-1 0 0 0 0,-1 3-88 0 0,-2 1 113 0 0,0 0-1 0 0,0 0 1 0 0,-1-1-1 0 0,1 1 1 0 0,-1-1-1 0 0,-1 0 1 0 0,1 0-1 0 0,-1-1 1 0 0,-4 4-113 0 0,-2-1 228 0 0,0 0-1 0 0,0 0 1 0 0,0-1 0 0 0,-9 2-228 0 0,11-4-118 0 0,-1-1 0 0 0,1 0 0 0 0,-1 0 0 0 0,0-1 0 0 0,0-1 0 0 0,0 0 1 0 0,0-1-1 0 0,-1 0 0 0 0,-4-1 118 0 0,13 1-636 0 0,0-1 0 0 0,1 1 0 0 0,-1-1 1 0 0,0 0-1 0 0,0 0 0 0 0,1 0 0 0 0,-1-1 636 0 0,-4-1-3938 0 0,-3-2-2078 0 0</inkml:trace>
  <inkml:trace contextRef="#ctx0" brushRef="#br0" timeOffset="-387207.899">10626 2447 8288 0 0,'7'2'756'0'0,"-3"-1"-646"0"0,0 0 1 0 0,0-1-1 0 0,0 0 1 0 0,0 0-1 0 0,0 0 1 0 0,0 0-1 0 0,0 0 1 0 0,0-1-1 0 0,0 0 1 0 0,0 0-1 0 0,0 0 1 0 0,0 0-111 0 0,13-5 1677 0 0,-1-1 0 0 0,4-2-1677 0 0,3-2 577 0 0,-11 6-143 0 0,0-2 0 0 0,-1 0 0 0 0,1 0 0 0 0,-1-1 0 0 0,-1 0 0 0 0,10-10-434 0 0,-3 1 859 0 0,-1 0 0 0 0,-1-1 0 0 0,7-11-859 0 0,-6 3 39 0 0,-1 0 1 0 0,-1-1-1 0 0,-2-1 1 0 0,0 0-1 0 0,-2 0 1 0 0,-2-1-1 0 0,0 0 0 0 0,-2-1 1 0 0,3-27-40 0 0,-9 53-6 0 0,2-4-16 0 0,-1 0 1 0 0,0 1-1 0 0,-1-1 0 0 0,0 0 1 0 0,0 0-1 0 0,-1 1 1 0 0,0-1-1 0 0,0 0 1 0 0,-1 1-1 0 0,0-3 22 0 0,2 9 12 0 0,-1 0 0 0 0,1 1 0 0 0,0-1 0 0 0,0 0 0 0 0,-1 0 0 0 0,1 1 0 0 0,-1-1 0 0 0,1 0 0 0 0,-1 1 0 0 0,1-1 0 0 0,-1 1 0 0 0,1-1 0 0 0,-1 0 0 0 0,0 1 0 0 0,1-1 0 0 0,-1 1 0 0 0,0-1-1 0 0,1 1 1 0 0,-1 0 0 0 0,0-1 0 0 0,0 1 0 0 0,1 0 0 0 0,-1-1 0 0 0,0 1 0 0 0,0 0 0 0 0,0 0-12 0 0,-1 0 28 0 0,1 0 1 0 0,-1 0-1 0 0,1 1 0 0 0,-1-1 0 0 0,1 1 1 0 0,0-1-1 0 0,-1 1 0 0 0,1-1 0 0 0,0 1 1 0 0,-1 0-1 0 0,1 0 0 0 0,0 0 0 0 0,0-1 0 0 0,-1 2-28 0 0,-3 3-94 0 0,-1 0-1 0 0,0 1 0 0 0,1 0 0 0 0,0 0 0 0 0,1 1 95 0 0,-15 21-40 0 0,2 0 0 0 0,1 0 0 0 0,1 2 0 0 0,2 0 0 0 0,1 1 0 0 0,1 0 0 0 0,1 0 0 0 0,1 6 40 0 0,7-26 0 0 0,1 0 0 0 0,0-1 0 0 0,0 1 0 0 0,1 0 0 0 0,0 0 0 0 0,1-1 0 0 0,0 1 0 0 0,1 0 0 0 0,0-1 0 0 0,1 1 0 0 0,0-1 0 0 0,3 6 0 0 0,-5-13 61 0 0,1 1-1 0 0,0-1 0 0 0,0 0 1 0 0,0 0-1 0 0,0 0 0 0 0,1 0 0 0 0,-1 0 1 0 0,1-1-1 0 0,0 1 0 0 0,0-1 1 0 0,0 1-1 0 0,0-1 0 0 0,0 0 0 0 0,1 0 1 0 0,-1 0-1 0 0,0-1 0 0 0,1 1 1 0 0,-1-1-1 0 0,1 0 0 0 0,0 0 0 0 0,-1 0 1 0 0,1-1-1 0 0,0 1 0 0 0,0-1 0 0 0,-1 0 1 0 0,1 0-1 0 0,0 0 0 0 0,0 0-60 0 0,6-3 143 0 0,-1 1 0 0 0,1-2 0 0 0,-1 1 0 0 0,0-1 0 0 0,0 0 0 0 0,0-1 0 0 0,0 0 0 0 0,-1-1 0 0 0,0 0 0 0 0,0 0 0 0 0,0-1 0 0 0,-1 1 0 0 0,0-2 0 0 0,0 1 0 0 0,-1-1 0 0 0,2-3-143 0 0,-6 9-1 0 0,11-15-285 0 0,-1-1-1 0 0,0 0 1 0 0,5-13 286 0 0,-7 17-516 0 0,-9 13 507 0 0,1-1 0 0 0,-1 0 0 0 0,1 0 0 0 0,-1 0 0 0 0,0 0 0 0 0,0-1 0 0 0,0 1 0 0 0,0 0 0 0 0,0 0 0 0 0,0-1 0 0 0,-1 1 0 0 0,1 0 0 0 0,-1-1 0 0 0,1 1 0 0 0,-1-1 0 0 0,0 0 9 0 0,-10 17-90 0 0,5-7 66 0 0,1 1 0 0 0,0 0 0 0 0,1 0 0 0 0,-1 0 0 0 0,1 1 0 0 0,1-1 0 0 0,0 1 0 0 0,0-1 0 0 0,1 1 0 0 0,0 0 0 0 0,0-1 0 0 0,1 1 0 0 0,0 8 24 0 0,1-10 5 0 0,0-1 0 0 0,0 1 0 0 0,1 0 0 0 0,-1 0 0 0 0,1-1 0 0 0,1 1 0 0 0,0-1 0 0 0,-1 0 0 0 0,2 0 0 0 0,-1 0 0 0 0,1 0 0 0 0,0-1 0 0 0,0 1 0 0 0,0-1 0 0 0,1 0 0 0 0,0 0 0 0 0,0 0 0 0 0,2 0-5 0 0,0 1-569 0 0,1 0-1 0 0,0-1 0 0 0,1 0 1 0 0,8 3 569 0 0,3 1-1314 0 0</inkml:trace>
  <inkml:trace contextRef="#ctx0" brushRef="#br0" timeOffset="-385373.649">5862 3562 3680 0 0,'0'0'284'0'0,"11"2"1960"0"0,93 0 1728 0 0,-18 4-1674 0 0,-6-4-916 0 0,-17-1 606 0 0,30-3-1988 0 0,-22-1 756 0 0,21 4-756 0 0,-15 0 35 0 0,18 1-33 0 0,41 0 122 0 0,-6-2 110 0 0,-38-2-154 0 0,108-5 94 0 0,43-6 43 0 0,22-1-30 0 0,103-10-222 0 0,-182 14 80 0 0,86-1 710 0 0,-59 2-546 0 0,-103 3-177 0 0,151-4 680 0 0,40 3-493 0 0,-90 4-232 0 0,41 2-29 0 0,48-2 56 0 0,-103 3 214 0 0,8 0-106 0 0,17-1-434 0 0,-31 1 303 0 0,70-5-46 0 0,207-5 550 0 0,-208 3-911 0 0,2 0 1073 0 0,-254 7-650 0 0,324-9-740 0 0,-275 8 809 0 0,1 2 0 0 0,8 3-76 0 0,58 1 542 0 0,15-11-480 0 0,-1 0-406 0 0,106 6 690 0 0,-191-2-215 0 0,2-2-131 0 0,18-2 285 0 0,284-10 755 0 0,-301 13-1220 0 0,18-1 128 0 0,51 4 52 0 0,102 8 0 0 0,-211-9 0 0 0,0-1 0 0 0,-1 0 0 0 0,4-1 0 0 0,-14 2 0 0 0,-1-1-17 0 0,-4 1-71 0 0,0 1-23 0 0,0 0-1 0 0,0 0-38 0 0,0 0-162 0 0,0-16-2630 0 0,-1 15 2560 0 0,1 0 0 0 0,-1 0-1 0 0,1 0 1 0 0,-1 0 0 0 0,1 0 0 0 0,-1 1-1 0 0,0-1 1 0 0,1 0 0 0 0,-1 0-1 0 0,0 1 1 0 0,0-1 0 0 0,0 0 382 0 0,-5-2-5112 0 0</inkml:trace>
  <inkml:trace contextRef="#ctx0" brushRef="#br0" timeOffset="-384823.742">13693 3173 11200 0 0,'0'0'256'0'0,"0"0"34"0"0,0 0 20 0 0,0 0-40 0 0,0 0-80 0 0,0 0 311 0 0,0 0 156 0 0,0 0 30 0 0,0 0-8 0 0,0 0-67 0 0,0 0-32 0 0,10 1 1014 0 0,-3 4-1318 0 0,0-1 0 0 0,0 0-1 0 0,1 0 1 0 0,-1 0 0 0 0,1-1 0 0 0,0 0-276 0 0,3 1 453 0 0,-1 0-1 0 0,1 1 1 0 0,0 2-453 0 0,18 7 828 0 0,-23-12-735 0 0,0 1-1 0 0,-1-1 1 0 0,1 1 0 0 0,-1 1 0 0 0,0-1-1 0 0,4 4-92 0 0,-3-3 116 0 0,0 0-1 0 0,0-1 1 0 0,0 1-1 0 0,4 1-115 0 0,11 6 386 0 0,-16-9-259 0 0,-1 2 1 0 0,1-1-1 0 0,-1 0 0 0 0,0 1 0 0 0,3 2-127 0 0,-6-5 21 0 0,0 0 0 0 0,0 0 0 0 0,0 0 0 0 0,-1 0 0 0 0,1 0 0 0 0,0 0 1 0 0,0 0-1 0 0,-1 0 0 0 0,1 1 0 0 0,-1-1 0 0 0,1 0 0 0 0,-1 0 0 0 0,0 1 0 0 0,1-1 0 0 0,-1 0 0 0 0,0 0 0 0 0,0 1 1 0 0,0-1-1 0 0,0 0 0 0 0,0 1 0 0 0,0-1 0 0 0,0 0 0 0 0,0 1 0 0 0,0-1 0 0 0,-1 0 0 0 0,1 1-21 0 0,-2 3 50 0 0,-1 0 0 0 0,1 0 0 0 0,-1-1 0 0 0,0 1 0 0 0,0-1 0 0 0,0 1 0 0 0,-1-1 0 0 0,1 0 0 0 0,-1-1 0 0 0,0 1 0 0 0,0 0 0 0 0,-1-1 0 0 0,1 0 0 0 0,-1 0 0 0 0,0 0-50 0 0,-32 18 141 0 0,-1-2 0 0 0,-37 13-141 0 0,-41 15-1324 0 0,80-36 576 0 0</inkml:trace>
  <inkml:trace contextRef="#ctx0" brushRef="#br0" timeOffset="-380678.118">14794 3018 15232 0 0,'3'-2'45'0'0,"-3"2"4"0"0,1 0 0 0 0,-1 0-1 0 0,1 0 1 0 0,-1 0 0 0 0,1-1 0 0 0,-1 1 0 0 0,1 0-1 0 0,-1 0 1 0 0,1-1 0 0 0,-1 1 0 0 0,1 0 0 0 0,-1-1 0 0 0,0 1-1 0 0,1 0 1 0 0,-1-1 0 0 0,0 1 0 0 0,1-1 0 0 0,-1 1-1 0 0,0-1 1 0 0,1 1 0 0 0,-1-1 0 0 0,0 1 0 0 0,0-1 0 0 0,0 1-1 0 0,1-1 1 0 0,-1 1 0 0 0,0-1 0 0 0,0 1 0 0 0,0-1 0 0 0,0 1-1 0 0,0-1 1 0 0,0 0 0 0 0,0 1 0 0 0,0-1-49 0 0,0 0 260 0 0,0 1 57 0 0,0 0 16 0 0,0 0 18 0 0,0 0 62 0 0,0 0 31 0 0,-3 22 652 0 0,0 65 410 0 0,2-69-1162 0 0,1-12-290 0 0,-1-1 0 0 0,1 0-1 0 0,1 1 1 0 0,-1-1 0 0 0,1 3-54 0 0,1 7 83 0 0,-1 1 1 0 0,-1 0-1 0 0,0 0 1 0 0,-1 3-84 0 0,-1 22 113 0 0,-1 51-19 0 0,2-53 164 0 0,-5 33-258 0 0,-2-27 149 0 0,8-44-144 0 0,0 0 0 0 0,-1 0 0 0 0,1 1 0 0 0,0-1 0 0 0,-1 0 0 0 0,1 0 0 0 0,0 0 0 0 0,-1 0 0 0 0,1 0 0 0 0,-1 0 0 0 0,0 0 0 0 0,1 0 0 0 0,-1 0-5 0 0,0 0 62 0 0,1-1 19 0 0,-4-8 148 0 0,5-5-304 0 0,0-1 0 0 0,1 1-1 0 0,0 0 1 0 0,1-1 0 0 0,2-5 75 0 0,9-22-411 0 0,1-1 411 0 0,-14 41-5 0 0,9-23-140 0 0,0 0-1 0 0,2 0 1 0 0,1 1-1 0 0,1 0 0 0 0,11-13 146 0 0,-20 31 0 0 0,-1 0 0 0 0,1 1 0 0 0,0 0 0 0 0,1 0 0 0 0,-1 1 0 0 0,5-3 0 0 0,7-5 0 0 0,-14 9 0 0 0,1-1 0 0 0,0 1 0 0 0,-1 0 0 0 0,1 0 0 0 0,0 0 0 0 0,0 1 0 0 0,1-1 0 0 0,3 1 0 0 0,1-1 0 0 0,-1 1 0 0 0,1 1 0 0 0,8 0 0 0 0,-6 1 0 0 0,-11-1 1 0 0,0 0-1 0 0,0 0 0 0 0,0 0 0 0 0,0 0 1 0 0,0 0-1 0 0,0 1 0 0 0,0-1 0 0 0,0 0 1 0 0,0 0-1 0 0,0 0 0 0 0,0 0 1 0 0,0 0-1 0 0,0 0 0 0 0,0 0 0 0 0,0 1 1 0 0,0-1-1 0 0,0 0 0 0 0,0 0 0 0 0,0 0 1 0 0,0 0-1 0 0,0 0 0 0 0,0 0 0 0 0,0 0 1 0 0,0 1-1 0 0,0-1 0 0 0,0 0 0 0 0,0 0 1 0 0,0 0-1 0 0,0 0 0 0 0,0 0 1 0 0,0 0-1 0 0,0 0 0 0 0,-1 0 0 0 0,1 0 1 0 0,0 0-1 0 0,0 0 0 0 0,0 1 0 0 0,0-1 1 0 0,0 0-1 0 0,0 0 0 0 0,0 0 0 0 0,-9 14 228 0 0,9-13-220 0 0,-1 0 1 0 0,1 0-1 0 0,-1 0 0 0 0,1 0 1 0 0,-1 0-1 0 0,1-1 1 0 0,-1 1-1 0 0,0 0 0 0 0,1 0 1 0 0,-1 0-1 0 0,0 0 0 0 0,0-1 1 0 0,1 1-1 0 0,-1 0 1 0 0,0-1-1 0 0,0 1 0 0 0,0-1 1 0 0,0 1-9 0 0,-100 59 538 0 0,75-46-389 0 0,-23 12-195 0 0,43-23 34 0 0,3-1 12 0 0,0 0-1 0 0,0 0 1 0 0,0 0-1 0 0,0 0 1 0 0,0 1-1 0 0,-1 0 1 0 0,4-2 0 0 0,-1-1 0 0 0,1 1 0 0 0,-1-1 0 0 0,1 1 0 0 0,0-1 0 0 0,-1 1 0 0 0,1-1 0 0 0,0 1 0 0 0,-1-1 0 0 0,1 1 0 0 0,0 0 0 0 0,0-1 0 0 0,-1 1 0 0 0,1-1 0 0 0,0 1 0 0 0,0 0 0 0 0,0-1 0 0 0,0 1 0 0 0,0 0 0 0 0,0-1 0 0 0,0 1 0 0 0,0 0 0 0 0,0-1 0 0 0,0 1 0 0 0,0-1 0 0 0,1 1 0 0 0,-1 0 0 0 0,0-1 0 0 0,0 1 0 0 0,1 0 0 0 0,-1-1 0 0 0,0 1 0 0 0,1-1 0 0 0,-1 1 0 0 0,0-1 0 0 0,1 1 0 0 0,-1-1 0 0 0,1 1 0 0 0,-1-1 0 0 0,1 1 0 0 0,0 0 0 0 0,9 13 24 0 0,-9-12-2 0 0,0 0 1 0 0,0 0-1 0 0,0 0 1 0 0,1-1-1 0 0,-1 1 1 0 0,1 0-1 0 0,-1 0 0 0 0,1-1 1 0 0,0 1-1 0 0,0-1-22 0 0,30 17-70 0 0,-19-11 240 0 0,0 0 0 0 0,-1 1 0 0 0,2 2-170 0 0,16 8 51 0 0,-26-17-496 0 0,1 2 1 0 0,-1-1-1 0 0,0 0 0 0 0,0 1 0 0 0,0 0 1 0 0,0 0-1 0 0,0 0 0 0 0,-1 0 0 0 0,1 1 445 0 0,-3-2-2641 0 0,-1-2-3853 0 0</inkml:trace>
  <inkml:trace contextRef="#ctx0" brushRef="#br0" timeOffset="-380390.444">15141 3431 16439 0 0,'0'0'32'0'0,"-1"0"0"0"0,1 0 0 0 0,-1 0-1 0 0,1 0 1 0 0,-1 0 0 0 0,1 0 0 0 0,-1 0-1 0 0,0-1 1 0 0,1 1 0 0 0,-1 1-1 0 0,1-1 1 0 0,-1 0 0 0 0,1 0 0 0 0,-1 0-1 0 0,1 0 1 0 0,-1 0 0 0 0,1 0-1 0 0,-1 1 1 0 0,1-1 0 0 0,-1 0 0 0 0,1 0-1 0 0,-1 1 1 0 0,1-1 0 0 0,0 0-1 0 0,-1 1 1 0 0,1-1 0 0 0,-1 0 0 0 0,1 1-1 0 0,0-1 1 0 0,-1 1 0 0 0,1-1-1 0 0,0 0 1 0 0,0 1 0 0 0,-1-1 0 0 0,1 1-1 0 0,0-1 1 0 0,0 1 0 0 0,0-1-1 0 0,-1 1 1 0 0,1-1 0 0 0,0 1 0 0 0,0-1-1 0 0,0 1 1 0 0,0 0 0 0 0,0-1 0 0 0,0 1-1 0 0,0-1 1 0 0,0 1 0 0 0,0-1-1 0 0,0 1 1 0 0,1-1 0 0 0,-1 1 0 0 0,0-1-1 0 0,0 1 1 0 0,0-1 0 0 0,1 1-1 0 0,-1 0-31 0 0,4 7 472 0 0,0 0-1 0 0,-1 1 0 0 0,0 0 0 0 0,-1 0 0 0 0,0 0 0 0 0,0 0 0 0 0,-1 0 0 0 0,0 0 0 0 0,-1 1-471 0 0,5 10 698 0 0,-5-18-647 0 0,1-1-1 0 0,0 1 1 0 0,-1 0-1 0 0,1 0 1 0 0,-1 0-1 0 0,0 0 1 0 0,1 0-1 0 0,-1 0 1 0 0,0 0-1 0 0,0 0 1 0 0,0 0-1 0 0,-1 2-50 0 0,1 17 296 0 0,0-20-303 0 0,0 0-1 0 0,1 1 1 0 0,-1-1-1 0 0,0 0 1 0 0,0 1-1 0 0,0-1 0 0 0,0 1 1 0 0,-1-1-1 0 0,1 0 1 0 0,0 1-1 0 0,0-1 0 0 0,-1 0 1 0 0,1 1-1 0 0,-1-1 1 0 0,1 0-1 0 0,-1 0 1 0 0,0 0-1 0 0,0 1 0 0 0,1-1 1 0 0,-1 0-1 0 0,0 0 1 0 0,-1 1 7 0 0,-4 8-773 0 0,0-3-1074 0 0,5-6-233 0 0,1-1-96 0 0,0 0-21 0 0</inkml:trace>
  <inkml:trace contextRef="#ctx0" brushRef="#br0" timeOffset="-380110.304">14766 2745 12440 0 0,'0'0'957'0'0,"0"0"-517"0"0,0 0 147 0 0,0 0 134 0 0,0 0 23 0 0,0 0-34 0 0,0 0-164 0 0,0 0-70 0 0,0 0-18 0 0,10 9 982 0 0,0-4-869 0 0,0 0 0 0 0,0-1 0 0 0,1-1 0 0 0,-1 0-1 0 0,10 2-570 0 0,57 6 567 0 0,-71-11-524 0 0,61 9 186 0 0,-2-1-143 0 0,59 1-86 0 0,-105-12-4097 0 0,-12 0-1264 0 0,-6 3-631 0 0</inkml:trace>
  <inkml:trace contextRef="#ctx0" brushRef="#br0" timeOffset="-379820.43">15143 2690 10136 0 0,'0'0'464'0'0,"-1"0"-10"0"0,-2-2-108 0 0,2 2 631 0 0,7 0 181 0 0,1 1 1 0 0,0-1 0 0 0,0 2-1 0 0,5 0-1158 0 0,47 19 1020 0 0,-32-10 38 0 0,-10-4-195 0 0,-1 1 0 0 0,0 1 1 0 0,5 5-864 0 0,-18-13 196 0 0,-2 0-138 0 0,1 1 0 0 0,-1-1-1 0 0,0 1 1 0 0,0-1-1 0 0,1 1 1 0 0,-1-1-1 0 0,0 1 1 0 0,0 0 0 0 0,0 0-1 0 0,-1 0 1 0 0,1-1-1 0 0,0 1 1 0 0,-1 0 0 0 0,1 0-58 0 0,1 5 131 0 0,-2-4-80 0 0,0 0 0 0 0,-1-1 1 0 0,1 1-1 0 0,-1 0 1 0 0,0 0-1 0 0,0-1 0 0 0,0 1 1 0 0,0 0-1 0 0,0-1 0 0 0,-1 1 1 0 0,1-1-1 0 0,-1 1 1 0 0,1-1-1 0 0,-1 0 0 0 0,0 1-51 0 0,-20 17 33 0 0,-1-1 0 0 0,0-1 0 0 0,-1-1 0 0 0,-3 0-33 0 0,4-1-560 0 0,16-10 264 0 0,0-1 0 0 0,-1 0 0 0 0,1-1 0 0 0,-3 1 296 0 0,-18 7-1864 0 0,4-1-468 0 0</inkml:trace>
  <inkml:trace contextRef="#ctx0" brushRef="#br0" timeOffset="-379510.161">15715 3365 6912 0 0,'9'-3'364'0'0,"-6"5"2523"0"0,-8 10 4566 0 0,-2 0-6247 0 0,6-10-1072 0 0,1-1 0 0 0,-1 1 0 0 0,0-1 0 0 0,0 1 0 0 0,0-1 0 0 0,0 0 1 0 0,-1 1-1 0 0,1-1 0 0 0,0 0 0 0 0,0 0 0 0 0,-1 0 0 0 0,1 0 0 0 0,-1 0 0 0 0,1 0 0 0 0,-1-1-134 0 0,1 1 64 0 0,-1 0 0 0 0,0 0 0 0 0,1 0 0 0 0,-1 1-1 0 0,1-1 1 0 0,-1 0 0 0 0,1 1 0 0 0,0-1 0 0 0,-1 0 0 0 0,1 1 0 0 0,0 0-1 0 0,0-1 1 0 0,0 1-64 0 0,-1 1 59 0 0,0 0 0 0 0,0-1 0 0 0,0 1 0 0 0,-1-1-1 0 0,1 1 1 0 0,-1-1 0 0 0,0 0 0 0 0,1 0 0 0 0,-1 0-1 0 0,-2 1-58 0 0,2-1 28 0 0,-1 0 0 0 0,1 1 0 0 0,-1-1 0 0 0,1 1 0 0 0,0 0 0 0 0,0 0 0 0 0,0 1-28 0 0,-19 21-12 0 0,-1-1-1796 0 0,23-23 1557 0 0,-1 0-1 0 0,0 0 1 0 0,0 0-1 0 0,0-1 1 0 0,0 1-1 0 0,0 0 1 0 0,0-1-1 0 0,0 1 1 0 0,0-1-1 0 0,0 1 1 0 0,0-1-1 0 0,0 1 1 0 0,0-1-1 0 0,-1 0 252 0 0,0 1-829 0 0,-5 1-5336 0 0</inkml:trace>
  <inkml:trace contextRef="#ctx0" brushRef="#br0" timeOffset="-379022.536">16030 3043 2760 0 0,'0'0'599'0'0,"0"0"1473"0"0,0 0 646 0 0,0 0 129 0 0,0 0-254 0 0,-9 8 511 0 0,5 0-2270 0 0,0-1 0 0 0,1 1 0 0 0,0 0 0 0 0,0 3-834 0 0,-9 22 1010 0 0,-12 36-526 0 0,23-66-394 0 0,1 0 0 0 0,-1 0 0 0 0,1 0 0 0 0,-1 0-1 0 0,1 0 1 0 0,0 0 0 0 0,0 0 0 0 0,1 3-90 0 0,-2 17 483 0 0,1-22-480 0 0,-1 0 1 0 0,1 0 0 0 0,0 0-1 0 0,0 0 1 0 0,0 0-1 0 0,0 0 1 0 0,0 0 0 0 0,0 0-1 0 0,0 0 1 0 0,0 0-1 0 0,0 0 1 0 0,0 0 0 0 0,1 0-1 0 0,-1 0 1 0 0,0 0 0 0 0,1 0-1 0 0,-1 0 1 0 0,1-1-1 0 0,-1 1 1 0 0,1 0 0 0 0,-1 0-1 0 0,1 0 1 0 0,0-1 0 0 0,-1 1-1 0 0,1 0-3 0 0,1 0 20 0 0,-1 0 1 0 0,1 0-1 0 0,0 0 0 0 0,0 0 0 0 0,-1 0 0 0 0,1-1 0 0 0,0 1 0 0 0,0-1 0 0 0,0 1 1 0 0,0-1-1 0 0,0 0 0 0 0,1 0-20 0 0,5 0 65 0 0,-1 0 0 0 0,1 0 0 0 0,-1-1 0 0 0,0 0 0 0 0,1-1 0 0 0,3-1-65 0 0,1 0 16 0 0,-1-1 0 0 0,0-1 0 0 0,0 0 0 0 0,0 0 0 0 0,4-4-16 0 0,9-7 55 0 0,-12 8 16 0 0,0 1-1 0 0,0-1 1 0 0,0 2 0 0 0,9-4-71 0 0,-20 10-8 0 0,0-1 0 0 0,1 1 0 0 0,-1 0 1 0 0,0 0-1 0 0,0 0 0 0 0,0 0 0 0 0,0 0 1 0 0,0 0-1 0 0,0 0 0 0 0,0 0 1 0 0,0 0-1 0 0,0 0 0 0 0,0 1 0 0 0,0-1 1 0 0,0 0-1 0 0,0 1 0 0 0,0-1 0 0 0,0 1 1 0 0,0-1-1 0 0,-1 1 0 0 0,1-1 0 0 0,0 1 1 0 0,0 0-1 0 0,0-1 0 0 0,-1 1 1 0 0,1 0-1 0 0,0 0 0 0 0,-1-1 0 0 0,1 1 1 0 0,0 0-1 0 0,-1 0 0 0 0,1 0 0 0 0,-1 0 1 0 0,0 0-1 0 0,1 0 0 0 0,-1 0 0 0 0,0 0 1 0 0,1 1 7 0 0,-1-1-4 0 0,5 13 6 0 0,0 1 0 0 0,1 8-2 0 0,-4-13 91 0 0,1-1 0 0 0,0 1 0 0 0,0 0 1 0 0,1-1-1 0 0,0 1 0 0 0,5 6-91 0 0,-5-10-82 0 0,-4-4 68 0 0,1-1 0 0 0,-1 0 0 0 0,1 1 0 0 0,0-1 0 0 0,0 0 0 0 0,-1 0 0 0 0,1 0 0 0 0,0 1 0 0 0,0-1 0 0 0,0 0 0 0 0,0 0 0 0 0,1 0 0 0 0,-1-1 0 0 0,0 1 0 0 0,0 0 0 0 0,1 0 0 0 0,-1-1 0 0 0,0 1 0 0 0,1 0 1 0 0,-1-1-1 0 0,0 1 0 0 0,2-1 14 0 0,14 2 323 0 0,-16-1-270 0 0,1-1 0 0 0,0 1-1 0 0,-1-1 1 0 0,1 0 0 0 0,0 0-1 0 0,-1 0 1 0 0,1 0 0 0 0,0 0-1 0 0,0 0 1 0 0,-1 0 0 0 0,1 0-1 0 0,0-1 1 0 0,-1 1 0 0 0,1-1 0 0 0,-1 1-1 0 0,2-2-52 0 0,2 0 74 0 0,-1-1 0 0 0,1 0 0 0 0,-1 0 0 0 0,0 0 0 0 0,0 0 0 0 0,0-1 0 0 0,-1 0 0 0 0,1 0 0 0 0,-1 0 0 0 0,3-4-74 0 0,-2 1-39 0 0,1 0 0 0 0,-1-1 0 0 0,0 0 0 0 0,-1 0 0 0 0,0 0 0 0 0,0-1 39 0 0,2-5-57 0 0,-4 10 56 0 0,0 0 0 0 0,1 0 0 0 0,-1 0 0 0 0,-1 0 1 0 0,1 0-1 0 0,0 0 0 0 0,-1-2 1 0 0,0-9-96 0 0,0 1 1 0 0,-1 0-1 0 0,0 0 0 0 0,-2 0 1 0 0,1 0-1 0 0,-2 0 1 0 0,0 0 95 0 0,1 2-195 0 0,2 9 34 0 0,0-1 1 0 0,0 0 0 0 0,0 1 0 0 0,-1-1-1 0 0,1 1 1 0 0,-1-1 0 0 0,0 1 0 0 0,0 0 0 0 0,0 0-1 0 0,-1-1 161 0 0,2 3-586 0 0,1 1-752 0 0,0 0-330 0 0,0 0-977 0 0,0 0-3645 0 0</inkml:trace>
  <inkml:trace contextRef="#ctx0" brushRef="#br0" timeOffset="-378696.407">16619 3286 15664 0 0,'0'0'718'0'0,"0"0"-19"0"0,0 15-421 0 0,-6 102 6165 0 0,6-107-6210 0 0,-1 0 1 0 0,-1 1-1 0 0,-1 4-233 0 0,1-5 72 0 0,0 1 1 0 0,1-1-1 0 0,0 6-72 0 0,0 8 41 0 0,0-16-553 0 0,1 0 0 0 0,0 0 1 0 0,0-1-1 0 0,1 7 512 0 0,0-5-1154 0 0</inkml:trace>
  <inkml:trace contextRef="#ctx0" brushRef="#br2" timeOffset="-338716.436">6268 4243 6448 0 0,'0'0'141'0'0,"0"0"23"0"0,0 0 13 0 0,0 0 55 0 0,0 0 182 0 0,0 0 76 0 0,0 0 20 0 0,0 0-68 0 0,6-3-276 0 0,10-5 144 0 0,0 0-1 0 0,1 1 1 0 0,0 0 0 0 0,1 1 0 0 0,3 1-310 0 0,31-12 499 0 0,-26 9-499 0 0,17-3 0 0 0,-7 2 0 0 0,25-3 0 0 0,-38 9 0 0 0,1-2 0 0 0,2-2 0 0 0,26-7 0 0 0,18-2 0 0 0,21-4 0 0 0,140-46 0 0 0,-88 24 0 0 0,-42 16 0 0 0,81-10 0 0 0,220-46 0 0 0,-85 19 0 0 0,-252 51 0 0 0,67-15 0 0 0,98-16 0 0 0,-174 33 0 0 0,-29 5 0 0 0,17-2 0 0 0,140-17 0 0 0,-87 9 0 0 0,175-32 0 0 0,-91 14 0 0 0,-25-2 0 0 0,-32 7 0 0 0,166-36 2032 0 0,-167 37-2013 0 0,-61 15-22 0 0,28-10 3 0 0,118-30 0 0 0,-166 43 0 0 0,445-91 0 0 0,-368 75 0 0 0,74-17 0 0 0,-76 9 591 0 0,99-23 866 0 0,-151 40-1457 0 0,28-11 0 0 0,12-4 0 0 0,-54 16 3 0 0,31-7-24 0 0,113-31-45 0 0,-102 26 158 0 0,164-31 365 0 0,-134 32-760 0 0,99-29 2188 0 0,-168 42-1889 0 0,4-2-272 0 0,27-1 276 0 0,-43 8-110 0 0,21-8 110 0 0,-13 4-2 0 0,2 0 3 0 0,2 1 9 0 0,20-10-10 0 0,-45 13 65 0 0,-18 5-189 0 0,-1 0 1 0 0,1-1 0 0 0,1-1 123 0 0,-11 5-117 0 0,0 0 0 0 0,-1 0 0 0 0,1-1 1 0 0,0 1-1 0 0,0 0 0 0 0,-1-1 0 0 0,1 1 0 0 0,0-1 0 0 0,-1 1 1 0 0,1-1-1 0 0,0 1 0 0 0,-1-1 0 0 0,1 0 0 0 0,-1 1 1 0 0,1-1-1 0 0,-1 0 0 0 0,1 1 0 0 0,-1-1 0 0 0,0 0 0 0 0,1 1 1 0 0,-1-1-1 0 0,0 0 0 0 0,0 0 0 0 0,1 1 0 0 0,-1-2 117 0 0,0 1-273 0 0,-1-1-1 0 0,1 1 0 0 0,0 0 1 0 0,-1-1-1 0 0,1 1 0 0 0,-1-1 1 0 0,0 1-1 0 0,1 0 1 0 0,-1 0-1 0 0,0-1 0 0 0,0 1 1 0 0,0 0-1 0 0,0 0 0 0 0,0 0 1 0 0,0 0 273 0 0,-5-5-912 0 0</inkml:trace>
  <inkml:trace contextRef="#ctx0" brushRef="#br2" timeOffset="-338372.705">13543 2438 10656 0 0,'0'0'241'0'0,"-13"-5"583"0"0,4 2-410 0 0,-1-1 1 0 0,1 0-1 0 0,0-1 1 0 0,0 0-1 0 0,1 0 1 0 0,-8-6-415 0 0,30 16 3228 0 0,20 1-3480 0 0,-17-3 443 0 0,20 4-196 0 0,0 2-1 0 0,17 8 6 0 0,-39-12 292 0 0,0 1 0 0 0,-1 0 0 0 0,0 2 0 0 0,0-1 0 0 0,0 2 0 0 0,-1 0-1 0 0,2 2-291 0 0,-12-9 50 0 0,-1 0 0 0 0,1 0-1 0 0,-1 1 1 0 0,0-1 0 0 0,0 1-1 0 0,0-1 1 0 0,0 1 0 0 0,0 0-1 0 0,-1 0 1 0 0,1-1 0 0 0,-1 1-1 0 0,0 0 1 0 0,0 0 0 0 0,0 1-1 0 0,0-1 1 0 0,0 0 0 0 0,-1 0 0 0 0,1 0-1 0 0,-1 1 1 0 0,0-1 0 0 0,0 0-1 0 0,0 0 1 0 0,-1 0 0 0 0,1 1-1 0 0,-1-1 1 0 0,1 0 0 0 0,-1 0-1 0 0,0 0 1 0 0,0 0 0 0 0,-1 0-1 0 0,1 0 1 0 0,-1 0 0 0 0,1 0-1 0 0,-1 0 1 0 0,0-1 0 0 0,0 1-1 0 0,0-1 1 0 0,0 1 0 0 0,-1-1-1 0 0,1 0 1 0 0,-1 0 0 0 0,1 0-1 0 0,-3 1-49 0 0,-20 12 1542 0 0,-25 12-1542 0 0,10-6 418 0 0,-33 15-1524 0 0,-7 0 1106 0 0,71-33-444 0 0,-16 9-7389 0 0</inkml:trace>
  <inkml:trace contextRef="#ctx0" brushRef="#br2" timeOffset="-331786.23">14208 1473 11976 0 0,'0'0'266'0'0,"0"0"44"0"0,0 0 15 0 0,0 0-26 0 0,2 9-187 0 0,0 12 861 0 0,-1 1 0 0 0,-2-1 0 0 0,0 9-973 0 0,-2 22 1152 0 0,1 7-877 0 0,0-34 612 0 0,1-1-1 0 0,2 16-886 0 0,0-17 8 0 0,-1 1-1 0 0,-2 16-7 0 0,0-20 1 0 0,0 1-1 0 0,-1 1 0 0 0,-4 13 0 0 0,-2 24 2048 0 0,11-67-2048 0 0,0 1 0 0 0,0 0 0 0 0,1 0 0 0 0,0 0 0 0 0,2-3 0 0 0,9-24 0 0 0,-10 23 0 0 0,1 1 0 0 0,-1 0 0 0 0,6-8 0 0 0,-1 3 0 0 0,-1-1 0 0 0,2 2 0 0 0,-1-1 0 0 0,2 1 0 0 0,0 1 0 0 0,1 0 0 0 0,0 0 0 0 0,-4 5-67 0 0,1 1 1 0 0,-1-1-1 0 0,1 2 0 0 0,0-1 0 0 0,1 1 0 0 0,9-4 67 0 0,-18 9-475 0 0,5 1-475 0 0,0 0 800 0 0,-3 0 198 0 0,-3 0 3 0 0,1 1-1 0 0,-1-1 1 0 0,1 0-1 0 0,-1 1 0 0 0,1-1 1 0 0,-1 0-1 0 0,1 1 0 0 0,-1-1 1 0 0,1 0-1 0 0,-1 1 0 0 0,0-1 1 0 0,1 1-1 0 0,-1-1 1 0 0,0 1-1 0 0,1-1 0 0 0,-1 1 1 0 0,0-1-1 0 0,0 1 0 0 0,1 0 1 0 0,-1-1-1 0 0,0 1 1 0 0,0-1-1 0 0,0 1 0 0 0,0 0 1 0 0,0-1-1 0 0,0 1 0 0 0,0-1 1 0 0,0 1-1 0 0,0 0 0 0 0,0-1-50 0 0,0 19-1409 0 0,-1-12 1259 0 0,-1-2 149 0 0,0-1-1 0 0,0 1 0 0 0,0-1 0 0 0,0 0 0 0 0,-1 1 0 0 0,1-1 0 0 0,-1 0 0 0 0,-1 0 2 0 0,4-3-1 0 0,-6 4 223 0 0,1-1-1 0 0,-1 1 0 0 0,0-1 1 0 0,-1 0-1 0 0,1 0 0 0 0,-1-1 1 0 0,1 0-1 0 0,-1 0 0 0 0,-3 0-221 0 0,8-2 0 0 0,-21 1 0 0 0,17-2-5 0 0,3 0 16 0 0,-6-7-81 0 0,9 6-267 0 0,0 1-138 0 0,0 0-33 0 0,2 0 495 0 0,-1 1-1 0 0,1-1 0 0 0,0 0 1 0 0,-1 1-1 0 0,1 0 1 0 0,0-1-1 0 0,-1 1 0 0 0,1 0 1 0 0,-1 0-1 0 0,1-1 0 0 0,-1 1 1 0 0,1 0-1 0 0,-1 1 1 0 0,0-1-1 0 0,1 0 0 0 0,-1 0 1 0 0,0 1-1 0 0,0-1 0 0 0,0 0 1 0 0,0 1-1 0 0,1 0 14 0 0,2 6 508 0 0,0 0 0 0 0,0 0 0 0 0,2 6-508 0 0,-3-6 130 0 0,15 41-115 0 0,7 30-15 0 0,-21-66 1 0 0,5 23-1 0 0,-8-35-131 0 0,-1 0 0 0 0,1 1 0 0 0,-1-1 0 0 0,0 0 0 0 0,1 1 0 0 0,-1-1 0 0 0,0 0 0 0 0,0 1 0 0 0,0-1 0 0 0,0 1 0 0 0,0-1 0 0 0,0 0 0 0 0,-1 1 0 0 0,1-1 0 0 0,0 0 0 0 0,-1 2 131 0 0,0-2-2397 0 0,1-1-129 0 0,0 0-30 0 0</inkml:trace>
  <inkml:trace contextRef="#ctx0" brushRef="#br2" timeOffset="-331377.077">14580 1908 11976 0 0,'0'0'266'0'0,"0"0"44"0"0,0 0 15 0 0,6-2 75 0 0,15-4-316 0 0,-18 4 110 0 0,0 1 0 0 0,0 0 0 0 0,0 0 0 0 0,0 0 0 0 0,0 0 0 0 0,0 1 1 0 0,2-1-195 0 0,-3 1 442 0 0,0 0-292 0 0,3-1-31 0 0,-1 0 0 0 0,1 0 0 0 0,0 0 0 0 0,-1 1 0 0 0,1 0 0 0 0,0 0 0 0 0,-1 0 0 0 0,1 1 0 0 0,0-1 0 0 0,-1 1 0 0 0,1 0 0 0 0,-1 0 0 0 0,1 1 0 0 0,1 0-119 0 0,-4-1 32 0 0,1 0 0 0 0,-1 1 1 0 0,0-1-1 0 0,0 1 0 0 0,0-1 1 0 0,0 1-1 0 0,0-1 0 0 0,0 1 1 0 0,0 0-1 0 0,0 0 0 0 0,-1 0 1 0 0,1 0-1 0 0,-1 0 0 0 0,1 1 1 0 0,-1-1-1 0 0,0 0 0 0 0,0 1 1 0 0,0-1-1 0 0,0 1 0 0 0,0-1 1 0 0,-1 1-1 0 0,1-1 0 0 0,-1 1 1 0 0,0-1-1 0 0,1 1 0 0 0,-1 2-32 0 0,0-3 94 0 0,0 0-1 0 0,0 0 1 0 0,-1 0-1 0 0,1 0 1 0 0,0 0-1 0 0,0 0 1 0 0,-1 0-1 0 0,0 0 1 0 0,1 0-1 0 0,-1 0 0 0 0,0 0 1 0 0,0 0-1 0 0,0-1 1 0 0,0 1-1 0 0,0 0 1 0 0,0 0-1 0 0,-2 0-93 0 0,-11 19 18 0 0,-5 5-20 0 0,-32 24 933 0 0,30-20 186 0 0,18-24-1117 0 0,6-1 0 0 0,-3-5 0 0 0,0 1 0 0 0,1-1 0 0 0,-1 1 0 0 0,1-1 0 0 0,-1 1 0 0 0,1-1 0 0 0,-1 0 0 0 0,1 1 0 0 0,-1-1 0 0 0,1 0 0 0 0,0 1 0 0 0,-1-1 0 0 0,1 0 0 0 0,0 0 0 0 0,-1 1 0 0 0,1-1 0 0 0,-1 0 0 0 0,1 0 0 0 0,0 0 0 0 0,-1 0 0 0 0,1 0 0 0 0,0 0 0 0 0,0 0 0 0 0,0 0 0 0 0,9 0 0 0 0,-1 0 0 0 0,1 0 0 0 0,-1-1 0 0 0,1 0 0 0 0,1-1 0 0 0,-3 0 0 0 0,11-1-445 0 0,-1-1-1 0 0,1-1 0 0 0,-1-1 1 0 0,12-5 445 0 0,-24 6-2103 0 0,0-2-4379 0 0</inkml:trace>
  <inkml:trace contextRef="#ctx0" brushRef="#br2" timeOffset="-330784.639">14382 1318 15664 0 0,'0'0'356'0'0,"0"0"49"0"0,0 0 21 0 0,0 0-42 0 0,7 0-236 0 0,50 0 907 0 0,-4 1-562 0 0,0-3-1 0 0,12-3-492 0 0,-36 1-876 0 0,15-5 876 0 0,-43 8-190 0 0,0 1-1 0 0,-1 0 0 0 0,1-1 0 0 0,0 1 0 0 0,0-1 0 0 0,-1 1 0 0 0,1-1 1 0 0,0 0-1 0 0,-1 1 0 0 0,1-1 0 0 0,0 0 0 0 0,-1 0 0 0 0,1 1 1 0 0,-1-1-1 0 0,1 0 0 0 0,-1 0 0 0 0,0 0 0 0 0,1 1 0 0 0,-1-1 0 0 0,0 0 1 0 0,1 0-1 0 0,-1 0 0 0 0,0 0 0 0 0,0 0 0 0 0,0 0 0 0 0,0 0 0 0 0,0 0 1 0 0,0 1-1 0 0,0-1 0 0 0,0 0 0 0 0,0 0 0 0 0,-1 0 0 0 0,1 0 0 0 0,0 0 1 0 0,0 0-1 0 0,-1 0 0 0 0,1 1 0 0 0,-1-1 0 0 0,1 0 0 0 0,-1 0 1 0 0,1 0-1 0 0,-1 0 191 0 0,-2-2-473 0 0,1 1 0 0 0,-1-1 0 0 0,0 1 0 0 0,1 0 0 0 0,-1 0 0 0 0,0 0 1 0 0,0 0-1 0 0,0 0 0 0 0,-3 0 473 0 0,5 1 201 0 0,0 0 1 0 0,0 0 0 0 0,0 0-1 0 0,0 0 1 0 0,0 0-1 0 0,0 0 1 0 0,0 0-1 0 0,0 0 1 0 0,0 0 0 0 0,1-1-1 0 0,-1 1 1 0 0,0-1-202 0 0,-2-4 3967 0 0,2 5-3453 0 0,1 1-2 0 0,0 0 0 0 0,6 0 512 0 0,-1-1-852 0 0,-1 1 0 0 0,0 0 0 0 0,0 0 0 0 0,0 0 1 0 0,0 0-1 0 0,0 1 0 0 0,1 0 0 0 0,-1 0 0 0 0,0 0 1 0 0,0 0-1 0 0,-1 0 0 0 0,1 1 0 0 0,2 1-172 0 0,10 5-68 0 0,1 1 0 0 0,5 5 68 0 0,-14-9 121 0 0,3 3 373 0 0,0 0 0 0 0,0 0 0 0 0,-1 1 0 0 0,2 3-494 0 0,-11-11 48 0 0,0 0-1 0 0,0 0 1 0 0,0 0-1 0 0,0 0 1 0 0,0 0-1 0 0,0 0 0 0 0,0 0 1 0 0,-1 1-1 0 0,1-1 1 0 0,0 0-1 0 0,-1 0 1 0 0,1 1-1 0 0,-1-1 0 0 0,1 0 1 0 0,-1 1-1 0 0,0-1 1 0 0,0 1-1 0 0,1-1 1 0 0,-1 0-1 0 0,0 1 0 0 0,0-1 1 0 0,-1 1-1 0 0,1-1 1 0 0,0 0-1 0 0,0 1 1 0 0,-1-1-1 0 0,1 0 0 0 0,0 1 1 0 0,-1-1-1 0 0,0 0 1 0 0,1 1-1 0 0,-1-1 1 0 0,0 0-1 0 0,1 0 0 0 0,-2 1-47 0 0,-3 3 72 0 0,1 0-1 0 0,-2-1 0 0 0,1 0 0 0 0,0 0 1 0 0,-1 0-1 0 0,0-1 0 0 0,0 1-71 0 0,-14 9-111 0 0,8-6-1357 0 0,0 1 0 0 0,0-1-1 0 0,-1-1 1 0 0,-7 3 1468 0 0,-10 5-5240 0 0,26-13 2682 0 0</inkml:trace>
  <inkml:trace contextRef="#ctx0" brushRef="#br2" timeOffset="-323763.101">15650 1565 8288 0 0,'-1'0'7'0'0,"1"0"0"0"0,0 0-1 0 0,-1 0 1 0 0,1 0 0 0 0,0-1 0 0 0,-1 1 0 0 0,1 0 0 0 0,0 0 0 0 0,-1 0 0 0 0,1 0 0 0 0,0 0 0 0 0,-1-1 0 0 0,1 1 0 0 0,0 0 0 0 0,0 0-1 0 0,-1-1 1 0 0,1 1 0 0 0,0 0 0 0 0,0 0 0 0 0,0-1 0 0 0,-1 1 0 0 0,1 0 0 0 0,0-1 0 0 0,0 1 0 0 0,0 0 0 0 0,0 0 0 0 0,-1-1-1 0 0,1 1 1 0 0,0 0 0 0 0,0-1 0 0 0,0 1 0 0 0,0 0 0 0 0,0-1 0 0 0,0 1-7 0 0,7-10 349 0 0,-6 9-329 0 0,0 0 0 0 0,0 0 0 0 0,0 0 0 0 0,-1 0 0 0 0,1 0 0 0 0,0 0 0 0 0,0 0 0 0 0,-1-1 0 0 0,1 1 0 0 0,-1 0 0 0 0,1 0 0 0 0,-1 0 0 0 0,0-1 0 0 0,1 0-20 0 0,-1 1 40 0 0,0-1 1 0 0,1 1 0 0 0,-1-1 0 0 0,0 1-1 0 0,1-1 1 0 0,0 1 0 0 0,-1 0-1 0 0,1-1 1 0 0,0 1 0 0 0,-1 0 0 0 0,1-1-1 0 0,0 1 1 0 0,0 0 0 0 0,0 0-1 0 0,0 0 1 0 0,0 0 0 0 0,1 0 0 0 0,-1 0-1 0 0,0 0 1 0 0,1 0-41 0 0,0-1 94 0 0,0 0 0 0 0,0 1 0 0 0,0-1 0 0 0,0 0 0 0 0,-1 0 0 0 0,1 0 0 0 0,0-1-94 0 0,5-4 765 0 0,1 2 9 0 0,-8 4-725 0 0,0 1 0 0 0,1 0 0 0 0,-1 0 0 0 0,0 0 0 0 0,0 0 1 0 0,0 0-1 0 0,0 0 0 0 0,0-1 0 0 0,0 1 0 0 0,0 0 0 0 0,0 0 1 0 0,1 0-1 0 0,-1 0 0 0 0,0-1 0 0 0,0 1 0 0 0,0 0 0 0 0,0 0 0 0 0,0 0 1 0 0,0 0-1 0 0,0-1 0 0 0,0 1 0 0 0,0 0 0 0 0,0 0 0 0 0,0 0 0 0 0,0-1 1 0 0,0 1-1 0 0,0 0 0 0 0,0 0 0 0 0,0 0 0 0 0,-1 0 0 0 0,1-1 1 0 0,0 1-1 0 0,0 0 0 0 0,0 0 0 0 0,0 0 0 0 0,0 0 0 0 0,0 0 0 0 0,0-1 1 0 0,-1 1-50 0 0,0-4 2097 0 0,1 3-1308 0 0,-6 0-484 0 0,-4 2-89 0 0,-1 1-1 0 0,1 0 0 0 0,0 1 0 0 0,0 0 0 0 0,0 0 1 0 0,0 1-1 0 0,0 1 0 0 0,1-1 0 0 0,-1 2 0 0 0,-5 3-215 0 0,14-8 0 0 0,-1 0 0 0 0,0 0 0 0 0,0 1 0 0 0,0-1 0 0 0,1 0 0 0 0,-1 1 0 0 0,1-1 0 0 0,-1 1 0 0 0,0 0 0 0 0,-2 3 0 0 0,3-4 0 0 0,1-1 0 0 0,0 0 0 0 0,-1 1 0 0 0,1-1 0 0 0,0 0 0 0 0,-1 1 0 0 0,1-1 0 0 0,0 1 0 0 0,0-1 0 0 0,0 1 0 0 0,-1-1 0 0 0,1 0 0 0 0,0 1 0 0 0,0-1 0 0 0,0 1 0 0 0,0-1 0 0 0,0 1 0 0 0,0-1 0 0 0,0 1 0 0 0,0-1 0 0 0,0 1 0 0 0,0-1 0 0 0,0 1 0 0 0,0-1 0 0 0,0 1 0 0 0,0 10 0 0 0,0-10 0 0 0,0-1 0 0 0,0 1 0 0 0,1 0 0 0 0,-1 0 0 0 0,0 0 0 0 0,0 0 0 0 0,1 0 0 0 0,-1 0 0 0 0,0 0 0 0 0,1 0 0 0 0,-1-1 0 0 0,1 1 0 0 0,-1 0 0 0 0,1 0 0 0 0,-1-1 0 0 0,1 1 0 0 0,14 17 0 0 0,-7-9 0 0 0,-5-7 0 0 0,0 1 0 0 0,-1-1 0 0 0,1 0 0 0 0,0 1 0 0 0,0-1 0 0 0,0-1 0 0 0,3 2 0 0 0,14 10 0 0 0,15 10 0 0 0,-24-17 0 0 0,-1 1 0 0 0,0 0 0 0 0,2 2 0 0 0,4 2 0 0 0,-14-10 0 0 0,0 0 0 0 0,0 0 0 0 0,0 0 0 0 0,-1 1 0 0 0,1-1 0 0 0,0 1 0 0 0,-1-1 0 0 0,1 1 0 0 0,-1 0 0 0 0,1-1 0 0 0,-1 1 0 0 0,1 1 0 0 0,6 9 180 0 0,-8-11-119 0 0,1 0 0 0 0,0 0 0 0 0,-1 0 0 0 0,1-1-1 0 0,0 1 1 0 0,-1 0 0 0 0,0 0 0 0 0,1 0 0 0 0,-1 0 0 0 0,1 0-1 0 0,-1 0 1 0 0,0 0 0 0 0,0 0 0 0 0,1 0 0 0 0,-1 1-1 0 0,0-1 1 0 0,0 0 0 0 0,0 0 0 0 0,0 0 0 0 0,-1 0-1 0 0,1 0 1 0 0,0 0 0 0 0,0 0 0 0 0,-1 0 0 0 0,1 0-1 0 0,0 0 1 0 0,-1 0 0 0 0,1 0-61 0 0,-2 4 11 0 0,-1-1 1 0 0,1 0-1 0 0,-1-1 0 0 0,0 1 0 0 0,0 0 1 0 0,0-1-1 0 0,0 1 0 0 0,0-1 0 0 0,-1 0 1 0 0,0 0-1 0 0,1-1 0 0 0,-1 1 0 0 0,0-1 1 0 0,-3 2-12 0 0,-15 11 7 0 0,12-8 330 0 0,-1 0-1 0 0,-10 4-336 0 0,-14 9 1210 0 0,32-18-1190 0 0,0 0 1 0 0,0 0-1 0 0,0-1 1 0 0,0 1-1 0 0,-1-1 1 0 0,1 0-1 0 0,0 0 1 0 0,-2 1-21 0 0,-20 6 1 0 0,-2-5-134 0 0,24-3-563 0 0,3 0 508 0 0,0-1 0 0 0,-1 1 1 0 0,1 0-1 0 0,-1-1 0 0 0,1 1 0 0 0,-1-1 0 0 0,1 1 1 0 0,-1 0-1 0 0,1-1 0 0 0,-1 1 0 0 0,0 0 1 0 0,1 0-1 0 0,-1-1 0 0 0,1 1 0 0 0,-1 0 0 0 0,0 0 188 0 0,1 0-112 0 0,-1 0-1 0 0,1 0 0 0 0,-1 0 0 0 0,1 0 0 0 0,-1 0 1 0 0,1 0-1 0 0,0 0 0 0 0,-1-1 0 0 0,1 1 0 0 0,-1 0 1 0 0,1 0-1 0 0,0 0 0 0 0,-1-1 0 0 0,1 1 0 0 0,0 0 1 0 0,-1 0-1 0 0,1-1 0 0 0,0 1 0 0 0,-1 0 0 0 0,1 0 1 0 0,0-1-1 0 0,-1 1 0 0 0,1 0 0 0 0,0-1 0 0 0,0 1 1 0 0,0-1-1 0 0,-1 1 0 0 0,1 0 0 0 0,0-1 0 0 0,0 1 1 0 0,0-1-1 0 0,0 1 0 0 0,0 0 0 0 0,0-1 113 0 0,6-7-2036 0 0,-2-1-10 0 0</inkml:trace>
  <inkml:trace contextRef="#ctx0" brushRef="#br2" timeOffset="-322973.442">16158 1520 8288 0 0,'-2'-7'130'0'0,"2"6"-103"0"0,0 0 0 0 0,0 1 1 0 0,-1-1-1 0 0,1 0 0 0 0,0 1 0 0 0,0-1 0 0 0,-1 0 0 0 0,1 1 1 0 0,0-1-1 0 0,-1 0 0 0 0,1 1 0 0 0,0-1 0 0 0,-1 1 0 0 0,1-1 1 0 0,-1 0-1 0 0,1 1 0 0 0,-1-1 0 0 0,1 1 0 0 0,-1 0 0 0 0,0-1 1 0 0,1 1-1 0 0,-1-1 0 0 0,1 1 0 0 0,-1 0 0 0 0,0 0 1 0 0,1-1-1 0 0,-2 1-27 0 0,-4-5 105 0 0,0 2 254 0 0,-4 2 1066 0 0,8 1-1002 0 0,0 0 1 0 0,0 0-1 0 0,0 0 1 0 0,0 0-1 0 0,0 0 1 0 0,0 1-1 0 0,0-1 1 0 0,0 0-1 0 0,0 1 1 0 0,1 0 0 0 0,-2 0-424 0 0,-9 4 621 0 0,0 1 1 0 0,0 0-1 0 0,1 1 1 0 0,0 0-1 0 0,-8 7-621 0 0,1-1 437 0 0,13-11-419 0 0,0 2 0 0 0,1-1 0 0 0,-1 0 0 0 0,1 1 0 0 0,0 0 0 0 0,0 0 0 0 0,1 0 0 0 0,-1 0-1 0 0,1 1 1 0 0,-1 0-18 0 0,1 0 48 0 0,0-1-1 0 0,-1 1 0 0 0,0-1 0 0 0,0 0 0 0 0,0 0-47 0 0,1-2 110 0 0,0 1-1 0 0,1 0 1 0 0,-1-1-1 0 0,1 1 1 0 0,-1 0-1 0 0,1 1 1 0 0,0-1-1 0 0,0 0 0 0 0,1 1 1 0 0,-1-1-1 0 0,-1 4-109 0 0,-6 16 571 0 0,8-20-547 0 0,0-1 0 0 0,-1 0 0 0 0,1 1 0 0 0,0-1 0 0 0,0 0 0 0 0,1 1 0 0 0,-1 0 0 0 0,0-1 0 0 0,1 1 0 0 0,0-1 0 0 0,-1 1 0 0 0,1 0 0 0 0,0-1 0 0 0,1 1 0 0 0,-1-1 0 0 0,0 1 0 0 0,1 0 0 0 0,-1-1 0 0 0,1 1 0 0 0,0 1-24 0 0,3 12 799 0 0,-4-15-755 0 0,0 0 0 0 0,0 0 0 0 0,0 1 0 0 0,1-1 0 0 0,-1 0 0 0 0,0 0 0 0 0,1 1-1 0 0,-1-1 1 0 0,0 0 0 0 0,1 0 0 0 0,0 0 0 0 0,-1 0 0 0 0,1 0 0 0 0,0 0 0 0 0,-1 0 0 0 0,1 0-1 0 0,0 0 1 0 0,1 1-44 0 0,-1-1 1 0 0,0 0 1 0 0,0 0-1 0 0,0 0 0 0 0,0 0 0 0 0,0 0 0 0 0,0 1 0 0 0,0-1 0 0 0,0 0 1 0 0,0 1-1 0 0,-1-1 0 0 0,1 1 0 0 0,0-1 0 0 0,-1 1-1 0 0,3 5 1 0 0,-3-7-1 0 0,0 1 0 0 0,1 0 0 0 0,-1-1 0 0 0,0 1 0 0 0,1 0 0 0 0,-1-1 0 0 0,1 1 0 0 0,-1 0 0 0 0,1-1 0 0 0,-1 1 0 0 0,1-1 0 0 0,0 1 0 0 0,-1-1 0 0 0,1 1 0 0 0,0-1 0 0 0,-1 0 0 0 0,1 1 0 0 0,0-1 0 0 0,-1 0 0 0 0,1 1 0 0 0,0-1 0 0 0,0 0 0 0 0,-1 0 0 0 0,1 0 0 0 0,0 0 0 0 0,0 1 0 0 0,23 6 0 0 0,-19-5 0 0 0,0-1 0 0 0,-1 0 0 0 0,1 0 0 0 0,0 0 0 0 0,-1-1 0 0 0,1 0 0 0 0,0 0 0 0 0,2 0 0 0 0,40-5 0 0 0,-44 5 0 0 0,14-3-524 0 0,-1 0 0 0 0,1-1 0 0 0,-1-1 0 0 0,0 0-1 0 0,0-1 525 0 0,-6 2-429 0 0,0-1 0 0 0,-1 0 0 0 0,0 0 0 0 0,0-1 0 0 0,-1 0 0 0 0,0-1 0 0 0,0 0 0 0 0,5-6 429 0 0,53-59-5046 0 0,-64 71 5156 0 0,-1-1 1 0 0,0 0 0 0 0,0 1 0 0 0,0-1-1 0 0,0 0 1 0 0,0 0 0 0 0,0 0 0 0 0,0 1-1 0 0,0-1 1 0 0,-1 0 0 0 0,1 0 0 0 0,-1 0-1 0 0,1 0 1 0 0,-1 0 0 0 0,0-3-111 0 0,0 5 953 0 0,0 0-287 0 0,-16 4 905 0 0,13-2-1344 0 0,-1 1 0 0 0,1-1-1 0 0,-1 0 1 0 0,1 1-1 0 0,0 0 1 0 0,0 0-1 0 0,0-1 1 0 0,0 2-1 0 0,-1 1-226 0 0,-22 34 97 0 0,17-25-81 0 0,7-11 105 0 0,0 0-1 0 0,0 0 1 0 0,0 1-1 0 0,0-1 1 0 0,1 1-1 0 0,0-1 1 0 0,-1 1-1 0 0,1-1 1 0 0,1 1-1 0 0,-1 0 1 0 0,0 0-1 0 0,1-1 0 0 0,0 1 1 0 0,0 0-1 0 0,0 0 1 0 0,0 0-1 0 0,1 3-120 0 0,0-6 0 0 0,0 1 0 0 0,0 0 0 0 0,-1-1 0 0 0,1 1 0 0 0,0-1 0 0 0,0 1 0 0 0,1-1 0 0 0,-1 1 0 0 0,0-1 0 0 0,0 0 0 0 0,1 0 0 0 0,-1 0 0 0 0,0 1 0 0 0,1-1 0 0 0,-1-1 0 0 0,2 2 0 0 0,25 11 0 0 0,-27-13 0 0 0,1 0 0 0 0,0 0 0 0 0,0 0 0 0 0,0 0 0 0 0,0-1 0 0 0,0 1 0 0 0,0 0 0 0 0,0-1 0 0 0,0 0 0 0 0,0 1 0 0 0,0-1 0 0 0,0 0 0 0 0,-1 0 0 0 0,1 0 0 0 0,0 0 0 0 0,0-1 0 0 0,4-1 0 0 0,-3 1 0 0 0,0 0 0 0 0,-1 0 0 0 0,1-1 0 0 0,-1 1 0 0 0,1-1 0 0 0,-1 1 0 0 0,0-1 0 0 0,0 0 0 0 0,0 1 0 0 0,0-1 0 0 0,-1 0 0 0 0,1 0 0 0 0,-1-1 0 0 0,1 1 0 0 0,-1 0 0 0 0,0-2 0 0 0,0 1 0 0 0,0 0 0 0 0,0 1 0 0 0,0-1 0 0 0,0 0 0 0 0,-1 0 0 0 0,0 0 0 0 0,0-1 0 0 0,0 1 0 0 0,0 0 0 0 0,-1 0 0 0 0,1 0 0 0 0,-1 0 0 0 0,0 1 0 0 0,0-2 0 0 0,-2 2 72 0 0,-6 11 1296 0 0,8-6-1427 0 0,0 0-1 0 0,0 0 1 0 0,0 0-1 0 0,1 0 0 0 0,-1 0 1 0 0,1 0-1 0 0,0 0 1 0 0,-1 0-1 0 0,1 0 0 0 0,0 0 1 0 0,0 0-1 0 0,0 0 1 0 0,0 0-1 0 0,1 0 0 0 0,-1 0 1 0 0,0 0-1 0 0,1 0 1 0 0,0 0-1 0 0,-1 0 0 0 0,1 0 1 0 0,0 0-1 0 0,0 0 60 0 0,1 1-4 0 0,-1 0-1 0 0,0-1 1 0 0,1 1-1 0 0,0-1 0 0 0,-1 0 1 0 0,1 0-1 0 0,0 1 1 0 0,0-1-1 0 0,0 0 1 0 0,1-1-1 0 0,-1 1 1 0 0,0 0-1 0 0,1-1 0 0 0,-1 1 1 0 0,1-1-1 0 0,-1 0 5 0 0,2 1 67 0 0,0 0 0 0 0,0-1 0 0 0,0 0 0 0 0,0 0-1 0 0,0 0 1 0 0,0 0 0 0 0,0 0 0 0 0,1-1 0 0 0,-1 0 0 0 0,0 0-1 0 0,0 0 1 0 0,0 0 0 0 0,1-1 0 0 0,-1 0 0 0 0,0 0-1 0 0,0 0 1 0 0,3-1-67 0 0,0-1-885 0 0,-1 0 0 0 0,1 0 1 0 0,-1 0-1 0 0,0-1 0 0 0,0 0 0 0 0,0 0 0 0 0,-1-1 0 0 0,1 0 0 0 0,-1 0 0 0 0,2-2 885 0 0,5-6-2046 0 0</inkml:trace>
  <inkml:trace contextRef="#ctx0" brushRef="#br2" timeOffset="-322603.508">16579 1565 13824 0 0,'0'0'314'0'0,"-5"14"760"0"0,2 4-640 0 0,1 0 0 0 0,1 1 1 0 0,1-1-1 0 0,0 0 1 0 0,2 1-1 0 0,2 12-434 0 0,-3-26 267 0 0,0 0 0 0 0,0 0 0 0 0,1-1 0 0 0,0 1 0 0 0,1 2-267 0 0,10 30 342 0 0,-13-35 29 0 0,11-14 1001 0 0,-4-6-2080 0 0,2 1 0 0 0,0 0 0 0 0,6-7 708 0 0,-10 16-210 0 0,0 1-1 0 0,1 0 1 0 0,0 0 0 0 0,0 0-1 0 0,1 1 1 0 0,0-1 0 0 0,0 2-1 0 0,3-2 211 0 0,-8 5 38 0 0,1 1-1 0 0,-1 0 0 0 0,1-1 0 0 0,0 1 0 0 0,-1 1 0 0 0,1-1 1 0 0,0 0-1 0 0,0 1 0 0 0,0-1 0 0 0,0 1 0 0 0,-1 0 0 0 0,1 0 1 0 0,0 0-1 0 0,0 0 0 0 0,0 1 0 0 0,0-1 0 0 0,-1 1 0 0 0,1 0 0 0 0,0-1 1 0 0,-1 1-1 0 0,1 1 0 0 0,0-1 0 0 0,-1 0 0 0 0,1 0 0 0 0,0 2-37 0 0,2 0 116 0 0,-1 0 0 0 0,0 0 0 0 0,0 1 0 0 0,0-1 0 0 0,-1 1-1 0 0,1 0 1 0 0,-1 0 0 0 0,0 0 0 0 0,0 0 0 0 0,0 1-1 0 0,-1-1 1 0 0,1 1 0 0 0,0 3-116 0 0,9 18 1054 0 0,-8-17-870 0 0,0-1 0 0 0,-1 1-1 0 0,2 5-183 0 0,-4-6 0 0 0,1 0 0 0 0,-1-1 0 0 0,0 2 0 0 0,0-1 0 0 0,-1 2 0 0 0,0-9-108 0 0,0 0 0 0 0,0 1 0 0 0,0-1 0 0 0,-1 0 0 0 0,1 0 0 0 0,0 0 0 0 0,-1 1-1 0 0,1-1 1 0 0,-1 0 0 0 0,0 0 0 0 0,1 0 0 0 0,-1 0 0 0 0,0 0 0 0 0,1 0 0 0 0,-1 0-1 0 0,0 0 1 0 0,0 0 0 0 0,0 0 0 0 0,0 0 0 0 0,0-1 0 0 0,0 1 0 0 0,0 0 0 0 0,0-1 0 0 0,-1 1 108 0 0,2-1-52 0 0,-5 3-6773 0 0</inkml:trace>
  <inkml:trace contextRef="#ctx0" brushRef="#br2" timeOffset="-320951.795">6078 4565 4608 0 0,'0'0'208'0'0,"0"-2"-1034"0"0,0-7 11768 0 0,2 18-7567 0 0,1 32-1931 0 0,-3-17-844 0 0,-2-1 0 0 0,0 0 0 0 0,-3 9-600 0 0,-8 63 654 0 0,9-57-581 0 0,-2 0 0 0 0,-2 5-73 0 0,6-37-12 0 0,1 1-1 0 0,0 0 1 0 0,0 0-1 0 0,0 0 0 0 0,1 0 1 0 0,0-1-1 0 0,1 1 1 0 0,0 0-1 0 0,0 0 1 0 0,0 0-1 0 0,1-1 0 0 0,-1 1 1 0 0,2 0-1 0 0,-1-1 13 0 0,-1-4-209 0 0,-1-2-14 0 0,4 2-425 0 0,-2-2-2185 0 0,3-20-1607 0 0,-5 4 1922 0 0</inkml:trace>
  <inkml:trace contextRef="#ctx0" brushRef="#br2" timeOffset="-320659.729">6059 4651 9704 0 0,'-1'-1'79'0'0,"1"-1"0"0"0,-1 0 0 0 0,1 1 0 0 0,-1-1 0 0 0,1 0-1 0 0,0 0 1 0 0,0 1 0 0 0,-1-1 0 0 0,1 0 0 0 0,0 0 0 0 0,1 1 0 0 0,-1-1 0 0 0,0 0 0 0 0,0 0 0 0 0,1 1 0 0 0,-1-1 0 0 0,1 0 0 0 0,0 1 0 0 0,-1-1 0 0 0,1 0 0 0 0,0 0-79 0 0,0 1 96 0 0,0-1 67 0 0,0 1-1 0 0,0 0 0 0 0,0-1 1 0 0,0 1-1 0 0,0 0 0 0 0,0 0 1 0 0,1 0-1 0 0,-1-1 0 0 0,0 1 1 0 0,1 1-1 0 0,-1-1 0 0 0,1 0 0 0 0,-1 0 1 0 0,1 0-1 0 0,-1 1-162 0 0,26-10 814 0 0,-24 9-819 0 0,12-3 573 0 0,1 1 0 0 0,0 0 0 0 0,11 0-568 0 0,-22 3 159 0 0,1 0-1 0 0,-1 1 1 0 0,1 0-1 0 0,-1 0 1 0 0,1 0-1 0 0,-1 1 1 0 0,0-1-1 0 0,0 1 1 0 0,0 0-1 0 0,0 1 1 0 0,4 2-159 0 0,-5-3 163 0 0,-3-2-92 0 0,0 1 0 0 0,0-1 0 0 0,0 1 1 0 0,0-1-1 0 0,0 1 0 0 0,0 0 0 0 0,-1-1 1 0 0,1 1-1 0 0,0 0 0 0 0,0 0 0 0 0,-1 0 1 0 0,1-1-1 0 0,0 1 0 0 0,-1 0 0 0 0,1 0 0 0 0,-1 0 1 0 0,1 0-1 0 0,-1 0 0 0 0,0 0 0 0 0,1 0 1 0 0,-1 0-1 0 0,0 1-71 0 0,0 0 41 0 0,0 0 0 0 0,0 0 0 0 0,0-1 0 0 0,0 1 0 0 0,0 0 0 0 0,-1 0 0 0 0,1 0 0 0 0,-1 0 0 0 0,1-1-1 0 0,-1 1 1 0 0,0 0 0 0 0,0 0-41 0 0,-3 4 107 0 0,1 1-1 0 0,-2-1 1 0 0,1-1-1 0 0,-1 1 0 0 0,-4 4-106 0 0,-10 8-80 0 0,0-1-1 0 0,0-1 1 0 0,-2-1-1 0 0,0 0 1 0 0,-12 4 80 0 0,27-16-747 0 0,0 0-1 0 0,0-1 1 0 0,0 0 0 0 0,-3 0 747 0 0,-1 1-4216 0 0,4-1-1528 0 0</inkml:trace>
  <inkml:trace contextRef="#ctx0" brushRef="#br2" timeOffset="-320295.703">6348 4602 3224 0 0,'17'13'6410'0'0,"-13"-8"-5701"0"0,-1-1 0 0 0,1 1 0 0 0,-1 0 0 0 0,0 0 0 0 0,0 0 0 0 0,-1 1 0 0 0,0-1 0 0 0,0 1 0 0 0,0-1 0 0 0,0 1 1 0 0,0 5-710 0 0,0 8 961 0 0,0 1 0 0 0,-1 0 0 0 0,-1 3-961 0 0,0-22 30 0 0,-2 8 36 0 0,1-8-2 0 0,1-1 8 0 0,0 0 14 0 0,0 0-11 0 0,0 0-10 0 0,0 0-1 0 0,0 0 0 0 0,0-1-55 0 0,-1-1 0 0 0,1 1 0 0 0,-1 0 0 0 0,1 0 0 0 0,0-1 1 0 0,-1 1-1 0 0,1 0 0 0 0,0-1 0 0 0,0 1 0 0 0,0-1 0 0 0,0 1 0 0 0,0 0 0 0 0,0-2-9 0 0,2-5-69 0 0,0 1 1 0 0,1-1 0 0 0,-1 0-1 0 0,3-4 69 0 0,-1 4-92 0 0,-1 0 0 0 0,-1 1 0 0 0,3-9 92 0 0,-4 11-42 0 0,1 0 0 0 0,0 0 0 0 0,0 1 0 0 0,1-1 0 0 0,-1 1 0 0 0,1-1 0 0 0,0 1 0 0 0,0 0 0 0 0,0 0 0 0 0,1 0 0 0 0,3-2 42 0 0,10-14-160 0 0,-10 13 128 0 0,-1 0-1 0 0,1 0 1 0 0,0 0 0 0 0,0 1 0 0 0,1 1 0 0 0,0-1 0 0 0,0 1 0 0 0,2 0 32 0 0,22-9-6907 0 0,-31 13 1438 0 0</inkml:trace>
  <inkml:trace contextRef="#ctx0" brushRef="#br2" timeOffset="-319788.699">6667 4551 3224 0 0,'0'13'4885'0'0,"-2"8"1385"0"0,-2-1-3444 0 0,2-13-2275 0 0,1 0-1 0 0,-1 1 1 0 0,2 0-1 0 0,-1 0-550 0 0,0 7 601 0 0,1-12-546 0 0,-1 0-1 0 0,1-1 0 0 0,0 1 0 0 0,0-1 0 0 0,0 1 0 0 0,0-1 0 0 0,1 1 0 0 0,-1 0 0 0 0,1 0-54 0 0,2 14 216 0 0,-3-15-199 0 0,1 1 0 0 0,-1-1-1 0 0,1 1 1 0 0,-1-1 0 0 0,1 1 0 0 0,0-1 0 0 0,0 0 0 0 0,0 1 0 0 0,0-1-1 0 0,0 0-16 0 0,0 1 13 0 0,-1-3-8 0 0,0 1-1 0 0,1 0 1 0 0,-1-1-1 0 0,0 1 1 0 0,0 0-1 0 0,1-1 1 0 0,-1 1-1 0 0,1-1 1 0 0,-1 1-1 0 0,0-1 1 0 0,1 1-1 0 0,-1-1 1 0 0,1 1-1 0 0,-1-1 1 0 0,1 1-1 0 0,0-1 1 0 0,-1 1-1 0 0,1-1 1 0 0,-1 0-1 0 0,1 1-4 0 0,1 0 14 0 0,-1 0 1 0 0,0 0-1 0 0,1 0 0 0 0,-1 0 1 0 0,1-1-1 0 0,0 1 0 0 0,-1 0 1 0 0,1-1-1 0 0,0 1 0 0 0,-1-1 1 0 0,1 1-1 0 0,0-1 0 0 0,0 0 0 0 0,-1 0 1 0 0,1 0-1 0 0,0 0 0 0 0,0 0 1 0 0,-1 0-1 0 0,1 0 0 0 0,0-1 1 0 0,0 1-1 0 0,-1-1 0 0 0,1 1 1 0 0,0-1-15 0 0,2-1 33 0 0,0 1 0 0 0,-1-1 0 0 0,1 0 0 0 0,-1 0-1 0 0,0 0 1 0 0,0 0 0 0 0,0-1 0 0 0,0 1 0 0 0,0-1 0 0 0,1-1-33 0 0,4-5 73 0 0,-5 6-40 0 0,0 0 1 0 0,0 0-1 0 0,-1 0 0 0 0,1 0 0 0 0,-1 0 0 0 0,0 0 1 0 0,0 0-1 0 0,0-1 0 0 0,0 1 0 0 0,-1-1 0 0 0,1 1 1 0 0,-1-1-1 0 0,0 0 0 0 0,0 0 0 0 0,0 1 0 0 0,-1-1 1 0 0,1-2-34 0 0,-1 3-9 0 0,-1-1 0 0 0,1 1 0 0 0,-1 0 0 0 0,0 0 1 0 0,1 0-1 0 0,-1-1 0 0 0,-1 1 0 0 0,1 0 0 0 0,0 0 1 0 0,-1 1-1 0 0,1-1 0 0 0,-1 0 0 0 0,0 0 0 0 0,0 1 1 0 0,0-1-1 0 0,0 1 0 0 0,-1 0 0 0 0,1-1 0 0 0,-1 1 0 0 0,1 0 1 0 0,-1 1-1 0 0,0-1 0 0 0,1 0 0 0 0,-1 1 0 0 0,0-1 1 0 0,0 1-1 0 0,0 0 0 0 0,-1 0 0 0 0,1 0 0 0 0,0 1 1 0 0,0-1-1 0 0,0 1 0 0 0,-2-1 9 0 0,-6-1-297 0 0,10 1 218 0 0,-1 1-1 0 0,1-1 1 0 0,0 1 0 0 0,0 0 0 0 0,-1 0-1 0 0,1-1 1 0 0,0 1 0 0 0,-1 0-1 0 0,1 0 1 0 0,0 0 0 0 0,-1 0 0 0 0,1 1-1 0 0,0-1 1 0 0,0 0 0 0 0,-1 0 0 0 0,1 1-1 0 0,0-1 1 0 0,-1 1 79 0 0,1-1-511 0 0,-1 0-1209 0 0,1 0-3162 0 0,1 0 2717 0 0</inkml:trace>
  <inkml:trace contextRef="#ctx0" brushRef="#br2" timeOffset="-319300.275">6877 4377 9416 0 0,'0'0'430'0'0,"0"0"-8"0"0,1 0-274 0 0,-1 1-106 0 0,1-1-1 0 0,-1 0 1 0 0,1 0 0 0 0,-1 0 0 0 0,1 1 0 0 0,-1-1 0 0 0,1 0 0 0 0,-1 1 0 0 0,1-1 0 0 0,-1 1 0 0 0,1-1 0 0 0,-1 1-1 0 0,0-1 1 0 0,1 0 0 0 0,-1 1 0 0 0,0-1 0 0 0,1 1 0 0 0,-1 0 0 0 0,0-1 0 0 0,0 1 0 0 0,1-1 0 0 0,-1 1-1 0 0,0-1 1 0 0,0 1 0 0 0,0 0-42 0 0,2 3 677 0 0,2 4-263 0 0,0-1 1 0 0,0 1-1 0 0,-1 0 0 0 0,0-1 1 0 0,-1 2-1 0 0,1-1 1 0 0,-2 0-1 0 0,1 0 1 0 0,-1 0-1 0 0,0 1 1 0 0,-1-1-1 0 0,0 1 0 0 0,0 1-414 0 0,4 66 952 0 0,-2-54-602 0 0,6 19-350 0 0,-4-21 122 0 0,-3-5-66 0 0,-2 4 128 0 0,1-19-169 0 0,0 0-1 0 0,1 0 1 0 0,-1 0 0 0 0,0 0-1 0 0,0 0 1 0 0,0 0-1 0 0,0 0 1 0 0,0 0-1 0 0,0 0 1 0 0,0 0-1 0 0,0 0 1 0 0,0 0-1 0 0,0 0 1 0 0,0 0-1 0 0,0 0 1 0 0,0 0-1 0 0,0 0 1 0 0,0 0-1 0 0,0 0 1 0 0,0 0 0 0 0,1 0-1 0 0,-1 0 1 0 0,0 0-1 0 0,0 0 1 0 0,0 0-1 0 0,0 0 1 0 0,0 0-1 0 0,0 0 1 0 0,0 0-1 0 0,0 1 1 0 0,0-1-1 0 0,0 0 1 0 0,0 0-1 0 0,0 0 1 0 0,0 0 0 0 0,0 0-1 0 0,0 0 1 0 0,0 0-1 0 0,0 0 1 0 0,0 0-1 0 0,0 0 1 0 0,0 0-1 0 0,0 0 1 0 0,0 0-1 0 0,0 0 1 0 0,0 0-1 0 0,0 0 1 0 0,0 0-1 0 0,0 0 1 0 0,0 1-1 0 0,0-1-14 0 0,5-10-25 0 0,6-19-799 0 0,-9 24 734 0 0,2-5-6 0 0,2-1-1 0 0,-1 1 1 0 0,1 1 0 0 0,1-1 0 0 0,0 1 0 0 0,0 0 0 0 0,1 1 0 0 0,0 0 0 0 0,0 0-1 0 0,7-4 97 0 0,-11 9 9 0 0,0 1 0 0 0,0 0 0 0 0,1 0 0 0 0,-1 0 0 0 0,1 0 0 0 0,-1 1-1 0 0,1 0 1 0 0,0 0 0 0 0,0 0 0 0 0,-1 0 0 0 0,1 1 0 0 0,0 0 0 0 0,0 0-1 0 0,1 0-8 0 0,-4 1 53 0 0,0-1 0 0 0,0 1 0 0 0,0 0 0 0 0,0 0-1 0 0,0 0 1 0 0,0 0 0 0 0,-1 0 0 0 0,1 1 0 0 0,0-1-1 0 0,0 0 1 0 0,-1 1 0 0 0,1-1 0 0 0,-1 1-1 0 0,1 0 1 0 0,-1-1 0 0 0,0 1 0 0 0,0 0 0 0 0,0 0-1 0 0,0 0 1 0 0,0 0 0 0 0,0 0 0 0 0,0 1-53 0 0,0 1 122 0 0,-1 1 1 0 0,0 0 0 0 0,0-1-1 0 0,0 1 1 0 0,-1-1 0 0 0,1 1-1 0 0,-1 0 1 0 0,0-1 0 0 0,-1 0 0 0 0,1 1-1 0 0,-1-1 1 0 0,0 0 0 0 0,0 1-1 0 0,0-1 1 0 0,0 0 0 0 0,-1 0-1 0 0,-2 2-122 0 0,-5 8 63 0 0,-1-2-1 0 0,0 0 0 0 0,-1 0 0 0 0,-5 4-62 0 0,9-10-489 0 0,-1 1-1 0 0,1-1 0 0 0,-1 0 0 0 0,-9 3 490 0 0,-21 7-4687 0 0,38-16 4376 0 0,0 0 0 0 0,-1 0 0 0 0,1 1 0 0 0,0-1 0 0 0,-1 0 0 0 0,1 0 0 0 0,-1-1 0 0 0,1 1 0 0 0,0 0 0 0 0,-1 0 0 0 0,1-1 0 0 0,-1 1 0 0 0,1 0 0 0 0,-1-1 311 0 0,1 0-299 0 0,-2 0-2069 0 0</inkml:trace>
  <inkml:trace contextRef="#ctx0" brushRef="#br2" timeOffset="-318646.615">7244 4602 11256 0 0,'0'0'514'0'0,"0"0"-6"0"0,13 1 722 0 0,-4-1-728 0 0,0-1 1 0 0,0-1-1 0 0,0 0 1 0 0,0 0-1 0 0,-1 0 1 0 0,1-1-1 0 0,-1-1 1 0 0,0 1-1 0 0,0-1 1 0 0,0-1-1 0 0,4-2-502 0 0,-3 2 246 0 0,-7 4-208 0 0,1 0 0 0 0,-1 0-1 0 0,0 0 1 0 0,0 0 0 0 0,0 0 0 0 0,-1-1 0 0 0,1 1 0 0 0,0-1 0 0 0,0 1 0 0 0,-1-1-1 0 0,1 0 1 0 0,-1 1 0 0 0,1-1 0 0 0,-1 0 0 0 0,0 0 0 0 0,0 0 0 0 0,0 0 0 0 0,0 0 0 0 0,0 0-1 0 0,0-1 1 0 0,-1 1 0 0 0,1 0 0 0 0,-1 0 0 0 0,1-1 0 0 0,-1 1 0 0 0,0 0 0 0 0,0 0-1 0 0,0-1 1 0 0,0 0-38 0 0,0 0 53 0 0,0 1 0 0 0,-1 0-1 0 0,1-1 1 0 0,-1 1 0 0 0,1 0-1 0 0,-1 0 1 0 0,0-1-1 0 0,0 1 1 0 0,0 0 0 0 0,0-1-53 0 0,1 3 28 0 0,-1-1 1 0 0,1 0-1 0 0,0 1 1 0 0,-1-1 0 0 0,1 1-1 0 0,-1-1 1 0 0,1 1-1 0 0,0-1 1 0 0,-1 1-1 0 0,1 0 1 0 0,-1-1 0 0 0,1 1-1 0 0,-1 0 1 0 0,1-1-1 0 0,-1 1 1 0 0,0 0-1 0 0,1-1 1 0 0,-1 1 0 0 0,1 0-1 0 0,-1 0 1 0 0,0 0-1 0 0,1 0 1 0 0,-1-1-1 0 0,1 1 1 0 0,-1 0 0 0 0,0 0-1 0 0,1 0 1 0 0,-1 0-1 0 0,0 1 1 0 0,1-1 0 0 0,-1 0-1 0 0,1 0 1 0 0,-1 0-1 0 0,0 0 1 0 0,1 1-1 0 0,-1-1 1 0 0,1 0 0 0 0,-1 0-1 0 0,1 1 1 0 0,-1-1-29 0 0,-5 4 61 0 0,0 0 1 0 0,0 0 0 0 0,1 0-1 0 0,0 1 1 0 0,0 0 0 0 0,0 0 0 0 0,0 0-1 0 0,1 1 1 0 0,0 0 0 0 0,0-1-1 0 0,0 3-61 0 0,1-3 22 0 0,0 1-1 0 0,0 0 0 0 0,0 0 1 0 0,1 0-1 0 0,0 1 0 0 0,1-1 1 0 0,-1 0-1 0 0,1 1 0 0 0,1-1 1 0 0,-1 1-1 0 0,1-1 0 0 0,0 1 1 0 0,0-1-1 0 0,1 1 0 0 0,0 2-21 0 0,0-6 0 0 0,-1 1 0 0 0,1-1 0 0 0,0 0 0 0 0,0 0 0 0 0,0 0 0 0 0,0 0 0 0 0,0 0 0 0 0,1 0 0 0 0,-1 0 0 0 0,1 0 0 0 0,0 0 0 0 0,0 0 0 0 0,0-1 0 0 0,0 1 0 0 0,1-1 0 0 0,-1 0 0 0 0,1 0 0 0 0,-1 0 0 0 0,1 0 0 0 0,0 0 0 0 0,0 0 0 0 0,0-1 0 0 0,0 1 0 0 0,0-1 0 0 0,0 0 0 0 0,2 1 0 0 0,1 0 11 0 0,-1-1-1 0 0,1 0 0 0 0,-1 0 1 0 0,1-1-1 0 0,-1 0 1 0 0,1 0-1 0 0,-1 0 0 0 0,1 0 1 0 0,-1-1-1 0 0,6-1-10 0 0,-1 0-273 0 0,0-1 0 0 0,-1 0-1 0 0,1-1 1 0 0,-1 0 0 0 0,6-3 273 0 0,6-5-1450 0 0</inkml:trace>
  <inkml:trace contextRef="#ctx0" brushRef="#br2" timeOffset="-315195.813">8043 4263 6448 0 0,'0'0'297'0'0,"-5"-11"-115"0"0,4 9 3707 0 0,0 2 4290 0 0,-1 12-7337 0 0,1-1-1 0 0,0 1 0 0 0,0-1 0 0 0,1 1 0 0 0,2 10-841 0 0,-1 11 310 0 0,-4 216 698 0 0,3-244-1303 0 0,0 0 0 0 0,0 0 0 0 0,1 0 0 0 0,0 0 0 0 0,0 0 0 0 0,0 0 0 0 0,2 3 295 0 0,-3-7-77 0 0,1 0 1 0 0,-1 0 0 0 0,1 0-1 0 0,-1 0 1 0 0,1 0 0 0 0,-1 0-1 0 0,1 0 1 0 0,0 0 0 0 0,-1 0-1 0 0,1 0 1 0 0,0 0 0 0 0,0 0-1 0 0,0-1 1 0 0,0 1 0 0 0,0 0-1 0 0,0-1 1 0 0,0 1 0 0 0,0 0-1 0 0,0-1 1 0 0,0 0 0 0 0,0 1-1 0 0,0-1 1 0 0,0 1 0 0 0,0-1-1 0 0,0 0 1 0 0,0 0 0 0 0,1 0-1 0 0,-1 0 1 0 0,0 0 0 0 0,0 0-1 0 0,0 0 1 0 0,0 0 0 0 0,1 0-1 0 0,-1 0 1 0 0,0-1 76 0 0,0 1-63 0 0,2 0-597 0 0,0-1 0 0 0,1 0-1 0 0,-1 0 1 0 0,0 0-1 0 0,0-1 1 0 0,0 1-1 0 0,0-1 1 0 0,0 1-1 0 0,0-1 1 0 0,0 0-1 0 0,0 0 661 0 0,6-9-2110 0 0</inkml:trace>
  <inkml:trace contextRef="#ctx0" brushRef="#br2" timeOffset="-314765.508">8249 4454 11488 0 0,'0'0'528'0'0,"0"0"-16"0"0,0 0-182 0 0,0 0 436 0 0,0 0 223 0 0,-3 6 1015 0 0,2-5-1930 0 0,-14 17 714 0 0,0 1 0 0 0,1 0 1 0 0,2 1-1 0 0,0 1 1 0 0,-4 9-789 0 0,11-18 35 0 0,2-8-18 0 0,2 0 1 0 0,-1 0-1 0 0,0 0 1 0 0,1 0-1 0 0,-1 0 0 0 0,1 1 1 0 0,0-1-1 0 0,1 2-17 0 0,0 1 0 0 0,1-7 0 0 0,-1 1 1 0 0,0 0-1 0 0,1 0 0 0 0,0 0 0 0 0,-1-1 0 0 0,1 1 0 0 0,-1 0 0 0 0,1-1 0 0 0,0 1 1 0 0,0 0-1 0 0,-1-1 0 0 0,1 1 0 0 0,0-1 0 0 0,0 1 0 0 0,0-1 0 0 0,-1 0 0 0 0,1 1 1 0 0,0-1-1 0 0,0 0 0 0 0,0 0 0 0 0,0 1 0 0 0,0-1 0 0 0,0 0 0 0 0,0 0 0 0 0,0 0 0 0 0,0 0 0 0 0,0 0 8 0 0,2-1 8 0 0,0 0 0 0 0,0 0 0 0 0,0 0 1 0 0,-1-1-1 0 0,1 1 0 0 0,0-1 0 0 0,-1 1 0 0 0,1-1 0 0 0,-1 0 1 0 0,1 0-1 0 0,-1 0 0 0 0,0-1 0 0 0,0 1 0 0 0,0 0 0 0 0,0-1 0 0 0,0 0-16 0 0,4-7-9 0 0,0-1 0 0 0,0 0-1 0 0,2-7 10 0 0,2-4 15 0 0,-9 20-5 0 0,-1 2 0 0 0,1 0 0 0 0,-1-1 0 0 0,0 1-1 0 0,1-1 1 0 0,-1 1 0 0 0,0-1 0 0 0,0 1 0 0 0,0 0 0 0 0,0-1 0 0 0,1 1 0 0 0,-1-1 0 0 0,0 1 0 0 0,0-1 0 0 0,0 1 0 0 0,0-1 0 0 0,0 1 0 0 0,0-1 0 0 0,0 1 0 0 0,0-1-1 0 0,0 1 1 0 0,-1 0 0 0 0,1-1-10 0 0,1 2 246 0 0,8 11-117 0 0,-2 0 0 0 0,1 1 0 0 0,-2 0 0 0 0,0 0 0 0 0,0 1 0 0 0,1 5-129 0 0,-5-13 8 0 0,0 0-1 0 0,1 0 0 0 0,-1 0 1 0 0,1-1-1 0 0,3 4-7 0 0,-4-6 45 0 0,-1-1 0 0 0,1 0 0 0 0,0 0 0 0 0,0 0 0 0 0,0 0 0 0 0,0 0 0 0 0,0 0 0 0 0,1 0 1 0 0,-1 0-1 0 0,1-1 0 0 0,-1 1 0 0 0,3 0-45 0 0,-3-2-69 0 0,0 1 1 0 0,0-1 0 0 0,0 1 0 0 0,0-1 0 0 0,0 0-1 0 0,1 0 1 0 0,-1 0 0 0 0,0 0 0 0 0,0 0 0 0 0,0 0-1 0 0,0 0 1 0 0,0-1 0 0 0,0 1 0 0 0,0-1-1 0 0,0 0 1 0 0,0 0 0 0 0,0 0 0 0 0,1 0 68 0 0,1-2-884 0 0,0 1 0 0 0,0-1 0 0 0,0 0 1 0 0,0 0-1 0 0,-1 0 0 0 0,0 0 0 0 0,4-4 884 0 0,0-4-5874 0 0</inkml:trace>
  <inkml:trace contextRef="#ctx0" brushRef="#br2" timeOffset="-314455.086">8552 4407 3224 0 0,'0'0'143'0'0,"-13"6"511"0"0,-5 21 12576 0 0,17-24-12790 0 0,-1 0-1 0 0,1 0 1 0 0,0 0-1 0 0,0 1 1 0 0,0-1-1 0 0,1 0 1 0 0,-1 1-440 0 0,1 0-60 0 0,0 0 1 0 0,0 0 0 0 0,0 0-1 0 0,1 0 1 0 0,0-1 0 0 0,-1 1-1 0 0,1 0 1 0 0,1-1 0 0 0,-1 1-1 0 0,0 0 1 0 0,1-1-1 0 0,0 0 1 0 0,0 1 0 0 0,2 2 59 0 0,1 1 78 0 0,1 0 1 0 0,0 0 0 0 0,0 0 0 0 0,2 0-79 0 0,14 16-287 0 0,-19-20 429 0 0,0 1 1 0 0,1 0-1 0 0,-1-1 1 0 0,1 0-1 0 0,0 0 0 0 0,2 1-142 0 0,-5-4 100 0 0,-1 0-4 0 0,0 0 0 0 0,0 2-54 0 0,-1-1 0 0 0,1 1 1 0 0,0-1-1 0 0,0 1 0 0 0,-1-1 0 0 0,1 1 0 0 0,-1-1 0 0 0,1 1 0 0 0,-1-1 0 0 0,0 0 0 0 0,1 1 0 0 0,-1-1 0 0 0,0 0 0 0 0,0 1 0 0 0,0-1 0 0 0,0 0 0 0 0,0 0 0 0 0,0 0 0 0 0,-1 0 0 0 0,1 0 0 0 0,0 0 0 0 0,0 0 0 0 0,-1 0-42 0 0,-5 2 126 0 0,0 1-1 0 0,0-2 0 0 0,0 1 1 0 0,-4 1-126 0 0,-9 2-157 0 0,12-3-206 0 0,1 0 0 0 0,-1-1 0 0 0,0 0 0 0 0,0-1 0 0 0,-1 0 363 0 0,-24 1-6755 0 0,27-2 4342 0 0</inkml:trace>
  <inkml:trace contextRef="#ctx0" brushRef="#br2" timeOffset="-313933.603">8651 4629 13072 0 0,'0'0'297'0'0,"7"2"394"0"0,-2-1-453 0 0,1-1 1 0 0,-1 0 0 0 0,0 0 0 0 0,0-1-1 0 0,0 1 1 0 0,0-1 0 0 0,0 0 0 0 0,0 0 0 0 0,0-1-1 0 0,2-1-238 0 0,5-2 936 0 0,0-1-1 0 0,0 0 1 0 0,5-4-936 0 0,-11 5 132 0 0,0 1-1 0 0,0-1 1 0 0,-1 0-1 0 0,1 0 1 0 0,-1 0 0 0 0,0-1-1 0 0,2-3-131 0 0,5-9 215 0 0,9-18-215 0 0,-12 20 68 0 0,-8 14-60 0 0,0 1 0 0 0,-1-1 0 0 0,1 0 0 0 0,0 1 0 0 0,-1-1 0 0 0,1 0 0 0 0,-1 0 0 0 0,0 1 0 0 0,1-1 0 0 0,-1 0 0 0 0,0 0 0 0 0,0 0 0 0 0,0 0 0 0 0,-1 1 1 0 0,1-2-9 0 0,0 3 18 0 0,0-1 0 0 0,-1 0 1 0 0,1 0-1 0 0,0 1 1 0 0,0-1-1 0 0,-1 0 0 0 0,1 0 1 0 0,-1 1-1 0 0,1-1 1 0 0,0 0-1 0 0,-1 1 0 0 0,0-1 1 0 0,1 0-1 0 0,-1 1 1 0 0,1-1-1 0 0,-1 1 0 0 0,0-1 1 0 0,1 1-1 0 0,-1 0 1 0 0,0-1-1 0 0,1 1 0 0 0,-1-1 1 0 0,0 1-1 0 0,0 0 1 0 0,1 0-1 0 0,-1-1 0 0 0,0 1 1 0 0,0 0-1 0 0,0 0 1 0 0,1 0-1 0 0,-1 0 0 0 0,-1 0-18 0 0,1 0 41 0 0,0 1 0 0 0,0 0-1 0 0,0-1 1 0 0,0 1-1 0 0,0-1 1 0 0,0 1 0 0 0,0 0-1 0 0,1 0 1 0 0,-1 0 0 0 0,0-1-1 0 0,0 1 1 0 0,0 0 0 0 0,1 0-1 0 0,-1 0 1 0 0,1 0-1 0 0,-1 1-40 0 0,-1 0 102 0 0,-4 5-77 0 0,1 0 0 0 0,-1 0 0 0 0,2 0 0 0 0,-1 1-1 0 0,1 0 1 0 0,0 0 0 0 0,0 0 0 0 0,1 0 0 0 0,0 1-1 0 0,1-1 1 0 0,0 1 0 0 0,0-1 0 0 0,1 1 0 0 0,0 0-1 0 0,0 1-24 0 0,1-6 14 0 0,0 0-1 0 0,0 0 0 0 0,1 0 1 0 0,-1 0-1 0 0,1 0 0 0 0,0 0 1 0 0,1 3-14 0 0,-1-6 6 0 0,-1 1 1 0 0,1-1 0 0 0,0 1 0 0 0,0-1-1 0 0,0 0 1 0 0,0 1 0 0 0,0-1-1 0 0,0 0 1 0 0,0 0 0 0 0,1 1 0 0 0,-1-1-1 0 0,0 0 1 0 0,1 0 0 0 0,-1 0 0 0 0,0-1-1 0 0,1 1 1 0 0,0 0 0 0 0,-1 0-1 0 0,1-1 1 0 0,-1 1 0 0 0,1-1 0 0 0,1 1-7 0 0,0-1 27 0 0,-1 0 0 0 0,1 0 0 0 0,0 0 0 0 0,-1 0 0 0 0,1 0 1 0 0,0-1-1 0 0,-1 1 0 0 0,1-1 0 0 0,-1 0 0 0 0,1 1 0 0 0,1-2-27 0 0,29-14 621 0 0,-19 9-578 0 0,34-20-173 0 0,-35 21-63 0 0,-10 4 159 0 0,1 0-1 0 0,0 0 0 0 0,0 1 1 0 0,0-1-1 0 0,0 1 1 0 0,0 0-1 0 0,1 0 35 0 0,5-1 163 0 0,-9 2-170 0 0,0-1 0 0 0,0 1 0 0 0,0 0 0 0 0,0-1 0 0 0,0 1 0 0 0,0 0 0 0 0,0 0 0 0 0,0 0 0 0 0,0 0 0 0 0,0 0-1 0 0,0 0 1 0 0,0 0 0 0 0,0 0 0 0 0,0 0 0 0 0,1 0 0 0 0,-1 1 0 0 0,0-1 0 0 0,0 0 0 0 0,0 1 0 0 0,-1-1 0 0 0,1 1 0 0 0,0-1 0 0 0,0 1 0 0 0,0-1 0 0 0,0 1 0 0 0,0 0 7 0 0,2 1 32 0 0,0 1 0 0 0,0-1 0 0 0,0 1 0 0 0,0 0 0 0 0,0 0 0 0 0,-1 0 0 0 0,1 0 1 0 0,-1 0-1 0 0,0 1 0 0 0,0-1 0 0 0,0 1 0 0 0,-1-1 0 0 0,1 1 0 0 0,-1 0 0 0 0,0 0 0 0 0,0 0 0 0 0,0-1 0 0 0,0 4-32 0 0,2 50-360 0 0,-3-56 480 0 0,0-1 10 0 0,0 1-18 0 0,0-1-112 0 0,0 0 0 0 0,0 1 1 0 0,0-1-1 0 0,0 0 1 0 0,0 0-1 0 0,0 0 0 0 0,0 0 1 0 0,0 0-1 0 0,1 0 0 0 0,-1 1 1 0 0,0-1-1 0 0,0 0 1 0 0,0 0-1 0 0,0 0 0 0 0,0 0 1 0 0,0 0-1 0 0,0 0 0 0 0,0 0 1 0 0,0 1-1 0 0,0-1 1 0 0,1 0-1 0 0,-1 0 0 0 0,0 0 1 0 0,0 0-1 0 0,0 0 1 0 0,0 0-1 0 0,0 0 0 0 0,0 0 1 0 0,0 0-1 0 0,1 0 0 0 0,-1 0 1 0 0,0 0-1 0 0,0 0 1 0 0,0 0-1 0 0,0 0 0 0 0,0 0 1 0 0,1 0-1 0 0,-1 0 0 0 0,0 0 1 0 0,0 0-1 0 0,0 0 1 0 0,0 0-1 0 0,0 0 0 0 0,0 0 1 0 0,1 0-1 0 0,-1 0 1 0 0,0 0-1 0 0,0 0 0 0 0,0 0 1 0 0,0 0-1 0 0,0 0 0 0 0,0 0 1 0 0,0-1-1 0 0,1 1 1 0 0,-1 0-1 0 0,0 0 0 0 0,0 0 1 0 0,0 0-1 0 0,0 0 0 0 0,0 0 1 0 0,0 0-1 0 0,0 0 1 0 0,0-1-1 0 0,0 1 0 0 0,0 0 0 0 0,7-7-3 0 0,-7 7 4 0 0,125-125-250 0 0,-66 70-1654 0 0,-40 38 127 0 0</inkml:trace>
  <inkml:trace contextRef="#ctx0" brushRef="#br2" timeOffset="-304441.964">6240 5314 7368 0 0,'-13'-16'1470'0'0,"9"7"5649"0"0,4 8-6940 0 0,-1 0 1 0 0,0 0 0 0 0,1 0-1 0 0,-1 0 1 0 0,0 0-1 0 0,0 0 1 0 0,0 0 0 0 0,0 0-1 0 0,0 0 1 0 0,0 1-1 0 0,0-1 1 0 0,0 0 0 0 0,0 1-1 0 0,-1-1-179 0 0,2 1 50 0 0,0-1-1 0 0,0 1 0 0 0,-1 0 1 0 0,1 0-1 0 0,0 0 1 0 0,0 0-1 0 0,-1-1 0 0 0,1 1 1 0 0,0 0-1 0 0,-1 0 1 0 0,1 0-1 0 0,0 0 0 0 0,0 0 1 0 0,-1 0-1 0 0,1 0 1 0 0,0 0-1 0 0,-1 0 0 0 0,1 0 1 0 0,0 0-1 0 0,-1 0 1 0 0,1 0-1 0 0,0 0 1 0 0,-1 0-1 0 0,1 0 0 0 0,0 0 1 0 0,0 0-1 0 0,-1 0 1 0 0,1 0-1 0 0,0 1 0 0 0,-1-1 1 0 0,1 0-1 0 0,0 0 1 0 0,0 0-1 0 0,-1 1 0 0 0,1-1 1 0 0,0 0-1 0 0,0 0 1 0 0,0 0-1 0 0,-1 1 1 0 0,1-1-1 0 0,0 0 0 0 0,0 0 1 0 0,0 1-1 0 0,0-1 1 0 0,-1 0-1 0 0,1 1 0 0 0,0-1 1 0 0,0 0-1 0 0,0 1 1 0 0,0-1-1 0 0,0 0 0 0 0,0 0 1 0 0,0 1-1 0 0,0-1 1 0 0,0 1-50 0 0,0 2 101 0 0,0-1 0 0 0,0 1 1 0 0,0 0-1 0 0,0 0 0 0 0,0 0 1 0 0,-1 0-1 0 0,1 0 0 0 0,-1 0 1 0 0,0-1-1 0 0,0 1 0 0 0,0 0 1 0 0,0-1-1 0 0,-1 1 0 0 0,1 0 1 0 0,-1-1-1 0 0,1 0 0 0 0,-1 1 1 0 0,-1 0-102 0 0,-33 38 775 0 0,18-22-497 0 0,1 1 0 0 0,0 0 0 0 0,-3 9-278 0 0,15-22 9 0 0,1 1 1 0 0,0 0-1 0 0,1 0 1 0 0,-1 0-1 0 0,1 1 0 0 0,1-1 1 0 0,0 1-1 0 0,0-1 1 0 0,0 1-1 0 0,1 0 1 0 0,1 0-1 0 0,-1 0-9 0 0,2 6 16 0 0,0 0-1 0 0,0-1 0 0 0,1 1 0 0 0,1 0 1 0 0,0 0-1 0 0,1-1 0 0 0,1 0 0 0 0,3 7-15 0 0,-5-14-101 0 0,1 1 0 0 0,0-1 1 0 0,0 0-1 0 0,1 0 0 0 0,0 0 0 0 0,0 0 0 0 0,1-1 0 0 0,0 0 0 0 0,0 0 0 0 0,0 0 0 0 0,0-1 0 0 0,1 0 0 0 0,0 0 0 0 0,0-1 0 0 0,7 3 101 0 0,-14-7 6 0 0,4 2-963 0 0,1 1 0 0 0,-1-2 0 0 0,1 1 0 0 0,0 0 0 0 0,0-1 0 0 0,0 0 0 0 0,0 0 0 0 0,4 0 957 0 0,3-1-2549 0 0</inkml:trace>
  <inkml:trace contextRef="#ctx0" brushRef="#br2" timeOffset="-303522.516">6573 5461 11488 0 0,'0'0'528'0'0,"0"0"-16"0"0,0-2-326 0 0,1-6 235 0 0,1 8-105 0 0,-2 0-185 0 0,1-1 812 0 0,-1 1 45 0 0,0 0-14 0 0,0 0-99 0 0,0 0-47 0 0,0 0-11 0 0,0 0-46 0 0,0 0-190 0 0,0 0-79 0 0,0 0-20 0 0,-3 8 321 0 0,1 3-487 0 0,1 0-1 0 0,1 0 1 0 0,0 0 0 0 0,1 10-316 0 0,0 9 220 0 0,-1-14-190 0 0,-1-12-17 0 0,1 1 0 0 0,-1-1 0 0 0,1 1 0 0 0,1-1 0 0 0,-1 1 0 0 0,1-1 0 0 0,-1 1 0 0 0,1-1 0 0 0,0 0 0 0 0,1 1-1 0 0,-1-1 1 0 0,1 0 0 0 0,0 0 0 0 0,0 0 0 0 0,0 0 0 0 0,0 0 0 0 0,1 0-13 0 0,-2-3 12 0 0,0 0-1 0 0,1 0 1 0 0,-1 0-1 0 0,0 0 1 0 0,0 0 0 0 0,0-1-1 0 0,1 1 1 0 0,-1 0-1 0 0,0-1 1 0 0,0 1-1 0 0,1-1 1 0 0,0 1-12 0 0,0-2 12 0 0,-1 1 0 0 0,1 0 0 0 0,-1-1 0 0 0,1 1 0 0 0,-1-1 0 0 0,1 1 0 0 0,-1-1 0 0 0,1 1 0 0 0,-1-1 0 0 0,1 0 0 0 0,-1 0 0 0 0,0 0 0 0 0,0 0 0 0 0,1 0 0 0 0,0-1-12 0 0,19-23 101 0 0,-4 5-62 0 0,-13 17-31 0 0,-1 0-1 0 0,1 0 1 0 0,0 1-1 0 0,0-1 1 0 0,1 1 0 0 0,-1 0-1 0 0,3-1-7 0 0,-6 3-1 0 0,-1-1 1 0 0,0 1-1 0 0,1 0 0 0 0,-1 0 0 0 0,0 0 0 0 0,1 0 0 0 0,-1 0 0 0 0,1 0 0 0 0,-1 0 1 0 0,0 0-1 0 0,1 0 0 0 0,-1 0 0 0 0,0 0 0 0 0,1 0 0 0 0,-1 0 0 0 0,1 1 0 0 0,-1-1 1 0 0,0 0-1 0 0,1 0 0 0 0,-1 0 0 0 0,0 0 0 0 0,1 1 0 0 0,-1-1 0 0 0,0 0 1 0 0,3 3-39 0 0,2 3 30 0 0,0 1 0 0 0,-1-1 0 0 0,0 1-1 0 0,0 0 1 0 0,0 0 0 0 0,-1 0 0 0 0,0 1 0 0 0,0-1-1 0 0,-1 1 1 0 0,2 6 9 0 0,-2-5 6 0 0,3 11 59 0 0,1 0 0 0 0,3 6-65 0 0,-9-26 6 0 0,0 1-1 0 0,1 0 0 0 0,-1-1 0 0 0,0 1 1 0 0,1 0-1 0 0,-1-1 0 0 0,1 1 1 0 0,-1 0-1 0 0,1-1 0 0 0,-1 1 1 0 0,1-1-1 0 0,0 1 0 0 0,-1-1 0 0 0,1 1 1 0 0,0-1-1 0 0,-1 1 0 0 0,1-1 1 0 0,0 0-1 0 0,0 1 0 0 0,-1-1 1 0 0,1 0-1 0 0,0 0 0 0 0,0 0 0 0 0,0 0 1 0 0,-1 1-1 0 0,1-1 0 0 0,0 0 1 0 0,0 0-1 0 0,0 0 0 0 0,-1-1 1 0 0,1 1-1 0 0,0 0 0 0 0,0 0 0 0 0,0 0 1 0 0,-1-1-1 0 0,1 1 0 0 0,0 0 1 0 0,0-1-1 0 0,-1 1 0 0 0,1 0-5 0 0,0-1 12 0 0,3-1 22 0 0,0 0 1 0 0,-1 0-1 0 0,1 0 0 0 0,-1-1 0 0 0,1 0 0 0 0,-1 0 0 0 0,0 1 1 0 0,0-2-1 0 0,0 1 0 0 0,0 0 0 0 0,-1-1 0 0 0,1 1 0 0 0,1-4-34 0 0,3-7 78 0 0,0 1 0 0 0,-1-1 0 0 0,1-4-78 0 0,-3 4 8 0 0,-1 1 0 0 0,0-1 1 0 0,-1 0-1 0 0,0 0 0 0 0,-2 0 1 0 0,1 0-1 0 0,-2-2-8 0 0,-2-49-744 0 0,0 56 709 0 0,2 8-3434 0 0,1 0-3717 0 0,0 1 1845 0 0</inkml:trace>
  <inkml:trace contextRef="#ctx0" brushRef="#br2" timeOffset="-303134.015">6994 5589 2760 0 0,'3'0'133'0'0,"1"-1"1"0"0,-1 1-1 0 0,0-1 0 0 0,0 0 1 0 0,0 1-1 0 0,0-1 0 0 0,0-1 1 0 0,0 1-134 0 0,9-5 4243 0 0,-1 0 0 0 0,8-6-4243 0 0,-2 1 1812 0 0,1-1-976 0 0,0-1 1 0 0,-1 0-1 0 0,-1-2 1 0 0,0 0-1 0 0,-1 0 0 0 0,7-12-836 0 0,-17 20 168 0 0,0 1 0 0 0,-1-1 0 0 0,0 0 0 0 0,0-1 0 0 0,-1 1-1 0 0,0-1 1 0 0,1-4-168 0 0,5-12 553 0 0,-9 23-365 0 0,0 1-160 0 0,0-1 0 0 0,1 1-1 0 0,-1-1 1 0 0,0 1-1 0 0,0 0 1 0 0,-1-1 0 0 0,1 1-1 0 0,0-1 1 0 0,0 1-1 0 0,0 0 1 0 0,0-1 0 0 0,0 1-1 0 0,0-1 1 0 0,0 1-1 0 0,-1 0 1 0 0,1-1 0 0 0,0 1-1 0 0,0 0 1 0 0,-1-1-1 0 0,1 1 1 0 0,0 0-1 0 0,0 0 1 0 0,-1-1 0 0 0,1 1-1 0 0,0 0 1 0 0,-1 0-1 0 0,1-1 1 0 0,0 1 0 0 0,-1 0-1 0 0,1 0 1 0 0,0 0-28 0 0,-1-1 43 0 0,0 1 1 0 0,0 0-1 0 0,0 0 0 0 0,0 0 1 0 0,0 0-1 0 0,0 1 0 0 0,0-1 1 0 0,0 0-1 0 0,0 0 0 0 0,0 0 1 0 0,0 1-1 0 0,0-1 0 0 0,0 1-43 0 0,-23 13 569 0 0,18-9-565 0 0,0 0 0 0 0,1 1 0 0 0,0-1-1 0 0,0 1 1 0 0,0 0 0 0 0,1 0 0 0 0,0 1 0 0 0,-3 4-4 0 0,-5 13 90 0 0,-7 21-90 0 0,9-19 135 0 0,7-18-121 0 0,0 1 0 0 0,0 0 0 0 0,1-1 1 0 0,0 1-1 0 0,1 0 0 0 0,0 1 0 0 0,0-1 0 0 0,1 2-14 0 0,0-6 8 0 0,0-1-1 0 0,0 0 1 0 0,1 1 0 0 0,-1-1 0 0 0,1 1 0 0 0,0-1-1 0 0,1 0 1 0 0,-1 0 0 0 0,1 0 0 0 0,0 0 0 0 0,-1 0 0 0 0,2 0-1 0 0,-1 0 1 0 0,0 0 0 0 0,1-1 0 0 0,0 1 0 0 0,2 1-8 0 0,-4-4-1 0 0,1 1 1 0 0,0-1 0 0 0,-1 0 0 0 0,1 0-1 0 0,0 0 1 0 0,0-1 0 0 0,0 1 0 0 0,-1 0-1 0 0,1-1 1 0 0,0 1 0 0 0,0-1 0 0 0,0 1-1 0 0,0-1 1 0 0,0 0 0 0 0,0 0 0 0 0,1 0 0 0 0,33-5-217 0 0,-29 3 136 0 0,3-1-218 0 0,0 0-1 0 0,0 0 0 0 0,0-1 0 0 0,-1-1 1 0 0,0 0-1 0 0,0 0 0 0 0,5-4 300 0 0,12-9-9080 0 0,19-19 9080 0 0,-29 21-5237 0 0</inkml:trace>
  <inkml:trace contextRef="#ctx0" brushRef="#br2" timeOffset="-302787.669">7471 5417 2760 0 0,'7'-1'1108'0'0,"-14"6"1458"0"0,-11 11 3669 0 0,-3 15-656 0 0,10-16-4895 0 0,2 0-1 0 0,-1 0 1 0 0,2 1-1 0 0,-4 10-683 0 0,9-19 127 0 0,-2 5 169 0 0,1 0-1 0 0,0 0 1 0 0,1 2-296 0 0,2-10 55 0 0,0 0 1 0 0,1 0-1 0 0,0 1 1 0 0,0-1-1 0 0,0 0 1 0 0,0 1-1 0 0,1-1 1 0 0,-1 0-1 0 0,1 0 1 0 0,0 0-1 0 0,1 1-55 0 0,-2-4 23 0 0,1 1 0 0 0,0-1 0 0 0,0 1 0 0 0,1-1 0 0 0,-1 1 0 0 0,0-1 0 0 0,0 0 0 0 0,1 1 0 0 0,-1-1 0 0 0,0 0 0 0 0,1 0 0 0 0,-1 0 0 0 0,1 0 0 0 0,1 0-23 0 0,-3 0 23 0 0,1-1-18 0 0,0 0-1 0 0,0 0 0 0 0,0 1 0 0 0,0-1 0 0 0,0 0 1 0 0,0 0-1 0 0,0 0 0 0 0,0 0 0 0 0,0 0 0 0 0,0 0 1 0 0,0-1-1 0 0,0 1 0 0 0,0 0 0 0 0,-1 0 0 0 0,1-1 1 0 0,0 1-1 0 0,0-1 0 0 0,0 1 0 0 0,0-1-4 0 0,16-10 48 0 0,0-4 151 0 0,-2 0 0 0 0,0-1 0 0 0,-1-1 0 0 0,0 0 0 0 0,8-16-199 0 0,-19 27 9 0 0,1 1 0 0 0,-1 0 0 0 0,1 0-1 0 0,0 0 1 0 0,0 0 0 0 0,5-3-9 0 0,-8 7 0 0 0,-1 1 0 0 0,0 0 0 0 0,1-1 0 0 0,-1 1 0 0 0,1 0 0 0 0,-1 0 0 0 0,1 0 0 0 0,-1-1 0 0 0,1 1 0 0 0,-1 0 0 0 0,1 0 0 0 0,0 0 0 0 0,-1 0 0 0 0,1 0 0 0 0,-1 0 0 0 0,1 0 0 0 0,-1 0 0 0 0,1 0 0 0 0,-1 0 0 0 0,1 0 0 0 0,-1 0 0 0 0,1 1 0 0 0,-1-1 0 0 0,1 0 0 0 0,-1 0 0 0 0,1 0 0 0 0,-1 1 0 0 0,1-1 0 0 0,-1 0 0 0 0,1 1 0 0 0,-1-1 0 0 0,0 0 0 0 0,1 1 0 0 0,-1-1 0 0 0,1 1 0 0 0,-1-1 0 0 0,1 1 0 0 0,2 2 0 0 0,1 0 0 0 0,-1 1 0 0 0,0 0 0 0 0,0-1 0 0 0,0 1 0 0 0,0 0 0 0 0,-1 1 0 0 0,0-1 0 0 0,0 0 0 0 0,0 1 0 0 0,0-1 0 0 0,-1 1 0 0 0,1 3 0 0 0,6 11 0 0 0,3 15 8 0 0,-9-28-13 0 0,-1 0 0 0 0,1 1-1 0 0,1-1 1 0 0,-1 0 0 0 0,1 0-1 0 0,0 0 1 0 0,1-1 0 0 0,-1 1-1 0 0,1-1 1 0 0,1 1 5 0 0,-4-5-34 0 0,-1-1 0 0 0,1 0 0 0 0,-1 1 1 0 0,1-1-1 0 0,-1 0 0 0 0,1 0 0 0 0,-1 1 0 0 0,1-1 0 0 0,-1 0 1 0 0,1 0-1 0 0,0 0 0 0 0,-1 0 0 0 0,1 0 0 0 0,-1 0 0 0 0,1 0 1 0 0,0 0-1 0 0,-1 0 0 0 0,1 0 0 0 0,-1 0 0 0 0,1 0 0 0 0,0 0 1 0 0,-1-1-1 0 0,1 1 0 0 0,-1 0 0 0 0,1 0 0 0 0,-1-1 1 0 0,1 1-1 0 0,-1 0 0 0 0,1-1 0 0 0,-1 1 0 0 0,1-1 34 0 0,13-11-1104 0 0,-7 2-221 0 0,1 0 0 0 0,-2 0 0 0 0,1-1 0 0 0,-2 0 0 0 0,1 0 0 0 0,-1 0 0 0 0,2-9 1325 0 0,-1 0-2270 0 0</inkml:trace>
  <inkml:trace contextRef="#ctx0" brushRef="#br2" timeOffset="-302304.789">7859 5212 2760 0 0,'0'0'125'0'0,"0"5"3050"0"0,0-2-2150 0 0,1 0 0 0 0,-1-1 0 0 0,1 1 0 0 0,0 0 0 0 0,0 0 0 0 0,0-1 0 0 0,0 1 0 0 0,0-1 0 0 0,1 1-1025 0 0,5 15 2397 0 0,0 3-1777 0 0,-1 1 0 0 0,-2 0 1 0 0,0 0-1 0 0,-1 0 0 0 0,-2 0 0 0 0,0 0 0 0 0,-2 21-620 0 0,-1-25 124 0 0,0 23 862 0 0,-3-1 0 0 0,-8 34-986 0 0,22-94-266 0 0,13-6-453 0 0,-8 7 542 0 0,1 1-1 0 0,1 0 0 0 0,1 2 0 0 0,8-6 178 0 0,-9 8-21 0 0,2 2 0 0 0,0 0-1 0 0,14-6 22 0 0,-26 14 18 0 0,-5 3 72 0 0,-1 1 34 0 0,0 0 4 0 0,0 0 26 0 0,0 0-131 0 0,1 0 0 0 0,-1 0 0 0 0,0 1 0 0 0,0-1 0 0 0,0 0 0 0 0,1 1 0 0 0,-1-1 0 0 0,0 0 0 0 0,0 0 0 0 0,0 1 0 0 0,0-1 0 0 0,0 0 0 0 0,0 1 0 0 0,0-1 0 0 0,0 0 0 0 0,0 1 0 0 0,1-1 0 0 0,-1 0 0 0 0,-1 1 0 0 0,1-1 0 0 0,0 0 0 0 0,0 1 0 0 0,0-1 0 0 0,0 0 0 0 0,0 1 0 0 0,0-1 0 0 0,0 0 0 0 0,0 1 0 0 0,0-1 0 0 0,-1 0 0 0 0,1 0 0 0 0,0 1 0 0 0,0-1-23 0 0,-5 12 417 0 0,-1-5-316 0 0,0 1 1 0 0,0-1-1 0 0,-1 0 1 0 0,0 0-1 0 0,-2 0-101 0 0,1 0 44 0 0,1 0 0 0 0,0 0 0 0 0,0 1-1 0 0,0 0 1 0 0,0 1-44 0 0,-11 23 0 0 0,18-31-5 0 0,-1 0 0 0 0,1 0 0 0 0,0 0 0 0 0,-1 0 1 0 0,1 0-1 0 0,0 0 0 0 0,0 0 0 0 0,0-1 0 0 0,0 1 0 0 0,0 0 0 0 0,0 0 0 0 0,0 0 0 0 0,0 0 0 0 0,1 0 0 0 0,-1 0 0 0 0,0 0 0 0 0,0-1 0 0 0,1 1 0 0 0,-1 0 0 0 0,0 0 0 0 0,1 0 1 0 0,-1 0-1 0 0,1-1 0 0 0,-1 1 0 0 0,1 0 0 0 0,0 0 5 0 0,15 11-65 0 0,-14-11 53 0 0,7 4-112 0 0,0-1 0 0 0,0 0 1 0 0,0 0-1 0 0,1 0 0 0 0,0-1 0 0 0,-1-1 1 0 0,2 0 123 0 0,2 0-2003 0 0,0 0 0 0 0,0-1 0 0 0,3-1 2003 0 0,-1 0-6639 0 0</inkml:trace>
  <inkml:trace contextRef="#ctx0" brushRef="#br2" timeOffset="-302011.1">8437 5571 8288 0 0,'0'0'638'0'0,"-7"12"-58"0"0,0 6 3284 0 0,-8 17 1659 0 0,-4-1-3291 0 0,15-27-2003 0 0,1 1 1 0 0,-1-1-1 0 0,1 1 1 0 0,0-1 0 0 0,0 6-230 0 0,-12 28 152 0 0,-23 31 90 0 0,2-3-741 0 0,14-23-3000 0 0,16-34 1469 0 0</inkml:trace>
  <inkml:trace contextRef="#ctx0" brushRef="#br2" timeOffset="-300911.759">8751 5411 12752 0 0,'0'0'586'0'0,"0"0"-15"0"0,-3-3-228 0 0,3 3 394 0 0,0 0 207 0 0,0 0 44 0 0,0 0-52 0 0,0 0-263 0 0,0 0-117 0 0,3 11 507 0 0,6 18-12 0 0,-2 0 1 0 0,-1 1 0 0 0,0 7-1052 0 0,0 1 463 0 0,-3-22-183 0 0,-3-15-178 0 0,13-15 16 0 0,9-32-1007 0 0,-13 26 500 0 0,1 1 1 0 0,9-15 388 0 0,-10 19-96 0 0,-6 10 65 0 0,0 0 0 0 0,0 0 1 0 0,1 0-1 0 0,0 0 0 0 0,1-1 31 0 0,8-8 0 0 0,-7 11 0 0 0,-6 3 6 0 0,1-1 0 0 0,-1 1-1 0 0,1 0 1 0 0,-1 0 0 0 0,1-1-1 0 0,-1 1 1 0 0,0 0 0 0 0,1 0-1 0 0,-1 0 1 0 0,1 0 0 0 0,-1 0-1 0 0,1 0 1 0 0,-1 0 0 0 0,1 0-1 0 0,-1 0 1 0 0,1 0 0 0 0,-1 0 0 0 0,1 0-1 0 0,-1 0 1 0 0,1 0 0 0 0,-1 0-1 0 0,1 0 1 0 0,-1 1 0 0 0,0-1-1 0 0,1 0 1 0 0,-1 0 0 0 0,1 1-1 0 0,-1-1 1 0 0,0 0 0 0 0,1 0-1 0 0,-1 1 1 0 0,1-1 0 0 0,-1 0-1 0 0,0 1 1 0 0,1-1 0 0 0,-1 1-1 0 0,0-1 1 0 0,0 0 0 0 0,1 1-1 0 0,-1-1 1 0 0,0 1 0 0 0,0-1-1 0 0,0 1 1 0 0,0-1-6 0 0,1 3 72 0 0,2 1-23 0 0,0 1 0 0 0,0 0 0 0 0,-1 0 0 0 0,0 0 0 0 0,0 0 0 0 0,0 0 0 0 0,-1 1 1 0 0,0-1-1 0 0,1 2-49 0 0,0 7 233 0 0,-1 1 1 0 0,0-1-1 0 0,-1 1-233 0 0,-2 25 153 0 0,1-30-127 0 0,0 1 1 0 0,0-1 0 0 0,2 0-1 0 0,-1 1 1 0 0,1-1-1 0 0,2 10-26 0 0,0-7 9 0 0,-2-9-19 0 0,0-1 0 0 0,0 1 0 0 0,0 0 0 0 0,0-1 0 0 0,1 1 1 0 0,0 2 9 0 0,-1-5-263 0 0,0-1-90 0 0,2-1 241 0 0,0 1-1 0 0,0-1 1 0 0,0 1 0 0 0,-1-1 0 0 0,1 0 0 0 0,0 0 0 0 0,-1 0 0 0 0,1 0 0 0 0,-1 0 0 0 0,1-1 0 0 0,-1 1 0 0 0,0-1 0 0 0,1 0 0 0 0,-1 0 0 0 0,0 0 0 0 0,1-1 112 0 0,7-7-433 0 0,-1-1 0 0 0,8-11 433 0 0,2-3-288 0 0,-7 10 256 0 0,-7 9 11 0 0,0 0 0 0 0,0 0 0 0 0,0 1 0 0 0,1-1 0 0 0,0 1 0 0 0,0 0 0 0 0,0 1 0 0 0,5-4 21 0 0,-10 8 160 0 0,-1 0 85 0 0,19 15 1243 0 0,-13-7-1220 0 0,0 1-1 0 0,0 0 1 0 0,0 2-268 0 0,-4-6 30 0 0,1 1-1 0 0,0-1 1 0 0,0 0 0 0 0,1 0 0 0 0,-1-1 0 0 0,1 1-1 0 0,0-1 1 0 0,0 0 0 0 0,1 0 0 0 0,-1 0 0 0 0,1 0-1 0 0,1 0-29 0 0,-4-3 26 0 0,0 0 1 0 0,0 0-1 0 0,-1 0 0 0 0,1 0 0 0 0,0-1 0 0 0,0 1 1 0 0,0-1-1 0 0,0 1 0 0 0,0-1 0 0 0,0 0 0 0 0,1 0 1 0 0,-1 1-1 0 0,0-2 0 0 0,0 1 0 0 0,0 0 0 0 0,0 0 1 0 0,0-1-1 0 0,0 1 0 0 0,0-1 0 0 0,0 1 0 0 0,0-1 0 0 0,0 0 1 0 0,0 0-1 0 0,-1 0 0 0 0,1 0 0 0 0,0 0 0 0 0,0 0 1 0 0,0-2-27 0 0,4-1 24 0 0,0-1 0 0 0,0-1 1 0 0,-1 1-1 0 0,1-1 0 0 0,-1 0 0 0 0,-1 0 1 0 0,1 0-1 0 0,-1-1 0 0 0,0 0 1 0 0,-1 1-1 0 0,1-1 0 0 0,-1-1 1 0 0,-1 1-1 0 0,1 0 0 0 0,-1-1 1 0 0,-1 1-1 0 0,1-5-24 0 0,-2 9 0 0 0,0-1-1 0 0,0 0 1 0 0,0 1 0 0 0,0-1 0 0 0,-1 1-1 0 0,1-1 1 0 0,-1 1 0 0 0,0 0 0 0 0,0-1-1 0 0,0 1 1 0 0,-1 0 0 0 0,1-1 0 0 0,-1 1-1 0 0,0 0 1 0 0,0 0 0 0 0,0 0-1 0 0,0 1 1 0 0,0-1 0 0 0,0 0 0 0 0,-1 1-1 0 0,0-1 1 0 0,1 1 0 0 0,-1 0 0 0 0,0 0-1 0 0,0 0 1 0 0,0 0 0 0 0,0 1 0 0 0,0-1-1 0 0,-1 1 1 0 0,1 0 0 0 0,0 0 0 0 0,-1 0-1 0 0,1 0 1 0 0,-1 1 0 0 0,1-1-1 0 0,-1 1 1 0 0,1 0 0 0 0,-1 0 0 0 0,0 0-1 0 0,1 0 1 0 0,-1 1 0 0 0,1-1 0 0 0,0 1-1 0 0,-1 0 1 0 0,1 0 0 0 0,-2 1 0 0 0,-14 6-330 0 0,11-4-864 0 0,0-1 0 0 0,0 1-1 0 0,0 1 1 0 0,-4 3 1194 0 0,3-1-7179 0 0</inkml:trace>
  <inkml:trace contextRef="#ctx0" brushRef="#br2" timeOffset="-300415.717">9893 5366 2760 0 0,'-5'1'1185'0'0,"1"0"-1"0"0,0 0 1 0 0,0 0 0 0 0,-1 0-1 0 0,1 1 1 0 0,0-1 0 0 0,0 1-1 0 0,0 0 1 0 0,1 1 0 0 0,-1-1-1 0 0,0 1 1 0 0,1-1 0 0 0,-1 1-1 0 0,0 2-1184 0 0,-17 10-782 0 0,18-13 774 0 0,1 1 1 0 0,-1-1-1 0 0,0 1 0 0 0,1-1 0 0 0,0 1 0 0 0,0 0 0 0 0,0 0 0 0 0,0 0 0 0 0,0 0 0 0 0,0 0 0 0 0,1 1 0 0 0,-1 1 8 0 0,-6 11 178 0 0,7-14-155 0 0,0 0 0 0 0,0 0 1 0 0,1 0-1 0 0,-1 0 0 0 0,1 0 0 0 0,0 0 0 0 0,-1 0 0 0 0,1 2-23 0 0,-2 9 154 0 0,2-12-136 0 0,1 0 1 0 0,0 0 0 0 0,-1 1 0 0 0,1-1-1 0 0,0 0 1 0 0,0 0 0 0 0,0 0-1 0 0,0 0 1 0 0,0 0 0 0 0,0 0 0 0 0,0 0-1 0 0,0 0 1 0 0,1-1 0 0 0,-1 1-1 0 0,1 0-18 0 0,-1 0 40 0 0,10 7 45 0 0,1 0 1 0 0,-1-1 0 0 0,2 0 0 0 0,-1-1-1 0 0,1 0 1 0 0,11 3-86 0 0,-4-1 192 0 0,0 1-1 0 0,0 1-191 0 0,-18-9 56 0 0,-1 0 0 0 0,1 0 0 0 0,-1 0 0 0 0,1 0 0 0 0,-1 0 0 0 0,0 0 0 0 0,1 0 0 0 0,-1 1 0 0 0,0-1 1 0 0,0 0-1 0 0,0 1-56 0 0,0-1 63 0 0,-1 0 0 0 0,0-1 0 0 0,1 1 0 0 0,-1 0 0 0 0,0-1 1 0 0,0 1-1 0 0,0 0 0 0 0,0-1 0 0 0,1 1 0 0 0,-1 0 0 0 0,0-1 1 0 0,0 1-1 0 0,0 0 0 0 0,-1-1 0 0 0,1 1 0 0 0,0 0 0 0 0,0-1 1 0 0,0 1-1 0 0,-1 0-63 0 0,0 1 108 0 0,0 0 1 0 0,0 0 0 0 0,-1 0-1 0 0,1 0 1 0 0,-1 0 0 0 0,0 0-1 0 0,0-1 1 0 0,0 1 0 0 0,1-1-1 0 0,-1 1 1 0 0,-1-1 0 0 0,1 0-1 0 0,-1 1-108 0 0,-13 6 152 0 0,1-1-1 0 0,-2 0 0 0 0,1-2 1 0 0,-1 0-1 0 0,0 0 0 0 0,-1-1-151 0 0,2 0-288 0 0,-1-1-1 0 0,0 0 1 0 0,1-2 0 0 0,-1 1-1 0 0,0-2 1 0 0,0 0 288 0 0,5 0-218 0 0,-16-2-929 0 0,27 2 775 0 0,0 0 1 0 0,-1-1-1 0 0,1 1 1 0 0,0 0-1 0 0,-1-1 1 0 0,1 0 0 0 0,0 1-1 0 0,0-1 1 0 0,0 1-1 0 0,0-1 1 0 0,-1 0 0 0 0,1 0-1 0 0,0 0 1 0 0,0 0-1 0 0,1 0 1 0 0,-1 0 0 0 0,0 0-1 0 0,0 0 372 0 0,-2-4-2302 0 0</inkml:trace>
  <inkml:trace contextRef="#ctx0" brushRef="#br2" timeOffset="-299953.824">10267 5394 5528 0 0,'0'0'422'0'0,"0"0"54"0"0,0 0 1255 0 0,0 0 573 0 0,0 1 116 0 0,-3 4-1879 0 0,-1-1 0 0 0,1 0 0 0 0,-1-1 0 0 0,0 1 0 0 0,0 0-1 0 0,0-1 1 0 0,0 0 0 0 0,-1 0 0 0 0,0 0-541 0 0,-3 2 470 0 0,2 0-251 0 0,-53 39 1549 0 0,51-37-1438 0 0,0 0-1 0 0,0 1 1 0 0,1 0-1 0 0,0 0 1 0 0,-4 8-330 0 0,4-6 135 0 0,-20 37 155 0 0,23-42-286 0 0,3-5 2 0 0,1 1 0 0 0,-1 0 0 0 0,1 0 0 0 0,-1 0 0 0 0,1-1 0 0 0,-1 1 0 0 0,1 0 0 0 0,-1 0 0 0 0,1 0 0 0 0,0 0 0 0 0,-1 0 0 0 0,1 0 0 0 0,0 0-1 0 0,0 0 1 0 0,0 0 0 0 0,-1 0 0 0 0,1 0 0 0 0,0 0 0 0 0,1 0 0 0 0,-1 0 0 0 0,0 0 0 0 0,0 0-6 0 0,16-7 163 0 0,-11 2-128 0 0,-1 0 0 0 0,1 0 0 0 0,-1 0 0 0 0,0-1 0 0 0,0 1 0 0 0,0-1 0 0 0,-1 0 0 0 0,1 0 0 0 0,1-4-35 0 0,-3 5-5 0 0,6-9 18 0 0,-3 5 34 0 0,0 0 1 0 0,0 0-1 0 0,0 1 1 0 0,1 0-1 0 0,0 0 0 0 0,1 0 1 0 0,-1 0-1 0 0,7-3-47 0 0,-13 10 40 0 0,1-1 0 0 0,0 1 0 0 0,0 0 0 0 0,0-1 0 0 0,0 1 0 0 0,0 0 0 0 0,0 0 0 0 0,0 0 0 0 0,0 0 0 0 0,0 0 0 0 0,0 0 0 0 0,0 0 0 0 0,0 0 0 0 0,0 0 0 0 0,0 0 0 0 0,0 1 0 0 0,0-1 0 0 0,0 0 0 0 0,0 1 0 0 0,0-1 0 0 0,-1 1 0 0 0,1-1 0 0 0,0 1 0 0 0,0-1 0 0 0,0 1 0 0 0,-1 0 0 0 0,1-1 0 0 0,0 1 0 0 0,-1 0 0 0 0,1-1 0 0 0,0 2-40 0 0,4 3 58 0 0,0 1 0 0 0,-1 0 0 0 0,4 6-58 0 0,-5-8 98 0 0,-1 0-65 0 0,1 0 0 0 0,-1 0 0 0 0,0 0 0 0 0,0 0 0 0 0,0 1 0 0 0,0-1-1 0 0,-1 1 1 0 0,0-1 0 0 0,1 3-33 0 0,-1-1 4 0 0,1 0-1 0 0,0 1 1 0 0,0-1-1 0 0,0 0 1 0 0,1 0 0 0 0,0 0-1 0 0,0-1 1 0 0,0 1-1 0 0,1-1 1 0 0,0 0-1 0 0,0 0 1 0 0,1 0-1 0 0,-1 0 1 0 0,1-1 0 0 0,4 4-4 0 0,-7-7-65 0 0,0 0 0 0 0,-1 1 0 0 0,1-1 0 0 0,1-1 0 0 0,-1 1 0 0 0,0 0 1 0 0,0 0-1 0 0,0-1 0 0 0,0 1 0 0 0,1-1 0 0 0,-1 1 0 0 0,0-1 0 0 0,0 0 0 0 0,1 0 1 0 0,-1 0-1 0 0,0-1 0 0 0,0 1 0 0 0,0 0 0 0 0,1-1 0 0 0,-1 1 0 0 0,0-1 1 0 0,0 0-1 0 0,0 0 0 0 0,0 0 0 0 0,0 0 0 0 0,0 0 0 0 0,0 0 0 0 0,0 0 0 0 0,1-2 65 0 0,1 0-556 0 0,-1 0-1 0 0,0 0 1 0 0,0-1-1 0 0,0 1 1 0 0,0-1-1 0 0,1-2 557 0 0,0-1-1766 0 0,-1 1-1 0 0,0 0 1 0 0,0-1-1 0 0,-1 0 1767 0 0,4-12-5574 0 0</inkml:trace>
  <inkml:trace contextRef="#ctx0" brushRef="#br2" timeOffset="-299656.332">10448 5189 15288 0 0,'0'0'697'0'0,"0"0"-9"0"0,3 12-418 0 0,5 25 3426 0 0,0 19-3696 0 0,-1-11 774 0 0,-1-6 127 0 0,0-7-251 0 0,-1 0-1 0 0,-2-1 0 0 0,-1 2-649 0 0,0 3 120 0 0,-1-26-262 0 0,0-1-1 0 0,-1 0 1 0 0,0 1-1 0 0,0-1 1 0 0,-1 0-1 0 0,-2 8 143 0 0,3-16-434 0 0,-1 0-22 0 0,0 0 0 0 0,0-1 0 0 0,1 1 0 0 0,-1-1 0 0 0,0 1 0 0 0,0-1 0 0 0,0 0 1 0 0,0 1-1 0 0,0-1 0 0 0,0 0 0 0 0,0 0 0 0 0,0 0 0 0 0,0 0 0 0 0,0 1 456 0 0,-21-14-3799 0 0,17 9 2870 0 0,-11-7-3773 0 0</inkml:trace>
  <inkml:trace contextRef="#ctx0" brushRef="#br2" timeOffset="-299262.144">10427 5514 13072 0 0,'50'-6'1432'0'0,"3"1"238"0"0,-11-2 59 0 0,-1-2-1 0 0,35-12-1728 0 0,-34 6 630 0 0,-41 14-410 0 0,-1 1 34 0 0,-2 8 257 0 0,2-7-506 0 0,-11 27 648 0 0,2 1 0 0 0,2 2-653 0 0,5-23 30 0 0,0 1-1 0 0,1 0 1 0 0,0 0-1 0 0,1-1 1 0 0,0 1 0 0 0,0 0-1 0 0,1 0 1 0 0,0 0-1 0 0,1 3-29 0 0,0-8 25 0 0,-1 1 0 0 0,1 0-1 0 0,0 0 1 0 0,1-1 0 0 0,-1 1 0 0 0,1-1-1 0 0,0 0 1 0 0,0 0 0 0 0,0 0 0 0 0,0 0-1 0 0,5 3-24 0 0,-7-6 22 0 0,0-1 0 0 0,0 1 0 0 0,1 0 0 0 0,-1-1 0 0 0,0 1 0 0 0,1-1 0 0 0,-1 1 0 0 0,0-1 0 0 0,1 0-1 0 0,-1 1 1 0 0,1-1 0 0 0,-1 0 0 0 0,1 0 0 0 0,-1 0 0 0 0,1 0 0 0 0,-1 0 0 0 0,0-1 0 0 0,1 1 0 0 0,-1 0 0 0 0,1-1 0 0 0,-1 1-1 0 0,0-1 1 0 0,1 1 0 0 0,0-1-22 0 0,30-16 474 0 0,-20 8-443 0 0,-1 0-1 0 0,0 0 0 0 0,-1-2 0 0 0,0 1 1 0 0,0-1-1 0 0,-1 0 0 0 0,6-12-30 0 0,1-3-630 0 0,-2-1 0 0 0,0 0 0 0 0,-1-3 630 0 0,-8 17-239 0 0,-4 12 275 0 0,-1 1 29 0 0,8 19 191 0 0,-6-4-224 0 0,1 0 0 0 0,0 0 0 0 0,1-1 0 0 0,0 1 0 0 0,1-1 0 0 0,4 6-32 0 0,14 18 11 0 0,-22-38-8 0 0,-1 1-1 0 0,1-1 1 0 0,0 1 0 0 0,-1-1 0 0 0,1 0-1 0 0,-1 0 1 0 0,1 1 0 0 0,0-1 0 0 0,-1 0-1 0 0,1 0 1 0 0,-1 0 0 0 0,1 1 0 0 0,0-1-1 0 0,-1 0 1 0 0,1 0 0 0 0,0 0 0 0 0,-1 0-1 0 0,1 0 1 0 0,0 0 0 0 0,-1-1 0 0 0,1 1-3 0 0,14-2 56 0 0,-15 2-53 0 0,3-2-393 0 0,0 0 0 0 0,0 0 0 0 0,0 0 0 0 0,0 0 0 0 0,-1-1 0 0 0,1 1 0 0 0,-1-1 0 0 0,1 0 0 0 0,-1 1 0 0 0,0-1 0 0 0,0 0 0 0 0,-1 0 0 0 0,1-1 0 0 0,-1 1 0 0 0,1 0 0 0 0,-1 0 0 0 0,0-1 0 0 0,0 1 0 0 0,0-3 390 0 0,2-8-2045 0 0</inkml:trace>
  <inkml:trace contextRef="#ctx0" brushRef="#br2" timeOffset="-298500.071">11272 5488 2304 0 0,'1'2'464'0'0,"1"0"399"0"0,0 1 1 0 0,0-1 0 0 0,-1 1-1 0 0,1 0 1 0 0,-1 0-1 0 0,1 0 1 0 0,-1 0-1 0 0,0 0 1 0 0,0 0-864 0 0,-1-1 327 0 0,1 0 1 0 0,0 0-1 0 0,0-1 1 0 0,0 1-1 0 0,0 0 1 0 0,0 0-1 0 0,0-1 1 0 0,0 1-1 0 0,0-1 1 0 0,1 1-1 0 0,-1-1 0 0 0,1 2-327 0 0,6 6 1515 0 0,29 61 4059 0 0,-25-46-3807 0 0,-6-14-1523 0 0,-4-17 482 0 0,1-10-623 0 0,4-4-156 0 0,1 2-1 0 0,1-1 1 0 0,1 1 0 0 0,1 1-1 0 0,5-7 54 0 0,-8 16-267 0 0,1-1-1 0 0,1 1 0 0 0,-1 1 0 0 0,2 0 1 0 0,-1 0-1 0 0,1 1 0 0 0,0 0 1 0 0,0 1-1 0 0,12-5 268 0 0,-13 7-428 0 0,0 1 0 0 0,1 0-1 0 0,0 0 1 0 0,-1 1 0 0 0,1 0 0 0 0,7 0 428 0 0,18 1-5442 0 0,14 1 5442 0 0,-15 0-3983 0 0,-34 0 2988 0 0,-1 0 460 0 0,0 0 205 0 0,0 0 39 0 0,0 0 171 0 0,-2 1 679 0 0,-36 18 2754 0 0,26-13-1905 0 0,0 0-1 0 0,0 0 1 0 0,0 2-1408 0 0,0-1 454 0 0,1 1 0 0 0,1 0-1 0 0,0 1 1 0 0,0 0 0 0 0,1 1 0 0 0,0 0 0 0 0,0 0 0 0 0,1 1 0 0 0,0 0 0 0 0,1 0 0 0 0,1 1 0 0 0,-1 1-454 0 0,5-8 66 0 0,1-3 36 0 0,0 0 0 0 0,0 1 0 0 0,0-1 0 0 0,1 1-1 0 0,-1-1 1 0 0,0 1 0 0 0,1-1 0 0 0,0 1 0 0 0,0 0-102 0 0,0-2 132 0 0,9 6 97 0 0,-6-7-213 0 0,1 1-1 0 0,-1-2 1 0 0,0 1-1 0 0,0 0 1 0 0,0-1-1 0 0,0 1 1 0 0,0-1 0 0 0,0 0-1 0 0,0 0 1 0 0,0 0-1 0 0,0-1 1 0 0,0 1-1 0 0,0-1 1 0 0,-1 1-1 0 0,1-1 1 0 0,-1 0-1 0 0,1 0 1 0 0,-1 0-16 0 0,9-8 115 0 0,-1 0 1 0 0,0-1 0 0 0,4-5-116 0 0,-6 5-1 0 0,4-5-107 0 0,-9 12 96 0 0,-1 1 1 0 0,1-1-1 0 0,0 0 0 0 0,0 1 0 0 0,1 0 1 0 0,-1-1-1 0 0,0 1 0 0 0,3 0 12 0 0,-6 2-10 0 0,0 1 6 0 0,0 0 1 0 0,0-1-1 0 0,0 1 1 0 0,1 0 0 0 0,-1-1-1 0 0,0 1 1 0 0,0 0-1 0 0,0 0 1 0 0,1-1-1 0 0,-1 1 1 0 0,0 0-1 0 0,1 0 1 0 0,-1-1-1 0 0,0 1 1 0 0,0 0-1 0 0,1 0 1 0 0,-1 0 0 0 0,0 0-1 0 0,1-1 1 0 0,-1 1-1 0 0,1 0 1 0 0,-1 0-1 0 0,0 0 1 0 0,1 0-1 0 0,-1 0 1 0 0,0 0-1 0 0,1 0 1 0 0,-1 0-1 0 0,0 0 1 0 0,1 0-1 0 0,-1 0 1 0 0,1 0 0 0 0,-1 0-1 0 0,0 0 1 0 0,1 1-1 0 0,-1-1 1 0 0,0 0 3 0 0,3 1 37 0 0,0 0 0 0 0,-1 1 1 0 0,0-1-1 0 0,1 1 0 0 0,-1-1 0 0 0,0 1 1 0 0,0 0-1 0 0,0 0 0 0 0,0 0 1 0 0,0 0-1 0 0,0 0 0 0 0,-1 1 0 0 0,1-1 1 0 0,-1 0-1 0 0,1 1 0 0 0,-1-1 1 0 0,0 2-38 0 0,4 6 178 0 0,-1 1 1 0 0,0-1 0 0 0,1 9-179 0 0,-3-14 9 0 0,-1 1-30 0 0,0 1 0 0 0,1-1 0 0 0,0 0 0 0 0,0 0-1 0 0,1 0 1 0 0,0 0 0 0 0,0-1 0 0 0,0 1 0 0 0,0-1-1 0 0,1 1 1 0 0,2 1 21 0 0,-5-6-26 0 0,0-1-1 0 0,0 1 1 0 0,-1 0 0 0 0,1-1-1 0 0,0 1 1 0 0,0-1-1 0 0,0 1 1 0 0,0-1-1 0 0,0 0 1 0 0,0 1-1 0 0,0-1 1 0 0,0 0 0 0 0,1 0-1 0 0,-1 0 1 0 0,0 0-1 0 0,0 0 1 0 0,0 0-1 0 0,0 0 1 0 0,0 0-1 0 0,0 0 1 0 0,0 0 0 0 0,0 0-1 0 0,0-1 1 0 0,0 1-1 0 0,0 0 1 0 0,0-1-1 0 0,0 1 1 0 0,0-1-1 0 0,0 1 1 0 0,0-1 0 0 0,0 0-1 0 0,0 1 1 0 0,-1-1-1 0 0,1 0 1 0 0,0 0-1 0 0,0 1 1 0 0,-1-1-1 0 0,1 0 1 0 0,0 0 26 0 0,1-2-378 0 0,1 1-153 0 0,-1 0-1 0 0,1 0 1 0 0,-1-1-1 0 0,0 1 1 0 0,0-1-1 0 0,0 1 1 0 0,0-1-1 0 0,-1 0 532 0 0,6-11-6730 0 0</inkml:trace>
  <inkml:trace contextRef="#ctx0" brushRef="#br2" timeOffset="-298085.567">11959 5226 16208 0 0,'2'32'1318'0'0,"1"1"1"0"0,2 0 0 0 0,6 21-1319 0 0,2 9 1867 0 0,-4-26-849 0 0,-6-26-659 0 0,0 0 0 0 0,-1 0 0 0 0,0 2-359 0 0,-2-9 42 0 0,1-1 1 0 0,-1 0-1 0 0,1 1 0 0 0,0-1 0 0 0,0 0 1 0 0,0 0-1 0 0,0 1 0 0 0,0-1 1 0 0,0 0-1 0 0,1 0 0 0 0,0 0-42 0 0,-1-3 72 0 0,-1 0 0 0 0,0 0 4 0 0,1 0-46 0 0,0 0 0 0 0,0 0-1 0 0,1-1 1 0 0,-1 1 0 0 0,0 0 0 0 0,0-1 0 0 0,0 1-1 0 0,0-1 1 0 0,1 0 0 0 0,-1 1 0 0 0,0-1-1 0 0,0 0 1 0 0,0 0 0 0 0,0 0 0 0 0,0 1-1 0 0,-1-1 1 0 0,1 0 0 0 0,0 0 0 0 0,0-1-30 0 0,15-23-165 0 0,-10 14-357 0 0,1 1 9 0 0,-2 0 401 0 0,1 0 0 0 0,1 1-1 0 0,-1 0 1 0 0,2 0 0 0 0,-1 0 0 0 0,1 1 0 0 0,0 0-1 0 0,4-2 113 0 0,-11 9-8 0 0,0 1 7 0 0,-1-1 1 0 0,1 1 0 0 0,-1-1-1 0 0,1 1 1 0 0,-1 0 0 0 0,1-1 0 0 0,-1 1-1 0 0,1 0 1 0 0,-1 0 0 0 0,1 0-1 0 0,-1-1 1 0 0,1 1 0 0 0,-1 0 0 0 0,1 0-1 0 0,0 0 1 0 0,-1 0 0 0 0,1 0-1 0 0,-1 0 1 0 0,1 0 0 0 0,0 0-1 0 0,-1 0 1 0 0,1 0 0 0 0,-1 0 0 0 0,1 0-1 0 0,0 1 1 0 0,0-1 35 0 0,1 0 0 0 0,-1 1 0 0 0,1-1 0 0 0,-1 1-1 0 0,1-1 1 0 0,-1 1 0 0 0,0-1 0 0 0,1 1 0 0 0,-1 0 0 0 0,0 0 0 0 0,0 0-1 0 0,1 0 1 0 0,-1 0 0 0 0,0 0 0 0 0,0 0 0 0 0,0 0 0 0 0,0 0-1 0 0,0 0-34 0 0,15 23 545 0 0,-15-22-509 0 0,5 9 170 0 0,-1 0 0 0 0,0 0-1 0 0,0 1 1 0 0,-1 0 0 0 0,-1 0 0 0 0,0 0-1 0 0,0 2-205 0 0,-1 0 153 0 0,-1 0-1 0 0,0 1 1 0 0,-1 1-153 0 0,0-15 32 0 0,0-1-160 0 0,0 0-68 0 0,0 0-18 0 0,0 0-271 0 0,6-5-3248 0 0,-1-4 557 0 0,2-1-3861 0 0</inkml:trace>
  <inkml:trace contextRef="#ctx0" brushRef="#br2" timeOffset="-297881.895">12317 5226 8752 0 0,'0'0'398'0'0,"0"0"-3"0"0,-9 15 3792 0 0,7-9-3481 0 0,1-1 0 0 0,-1 1 1 0 0,1 0-1 0 0,0 0 0 0 0,0-1 1 0 0,1 1-1 0 0,0 0 1 0 0,0 0-1 0 0,1 4-706 0 0,5 22-1657 0 0,-4-29 812 0 0,-1 1 0 0 0,1-1 1 0 0,-1 0-1 0 0,1 1 0 0 0,0-1 1 0 0,2 2 844 0 0,2 1-5748 0 0</inkml:trace>
  <inkml:trace contextRef="#ctx0" brushRef="#br2" timeOffset="-297413.228">12473 5366 12208 0 0,'0'0'561'0'0,"0"0"-17"0"0,0 2-351 0 0,-8 17 1014 0 0,-1 0 0 0 0,-1 0-1 0 0,0-1 1 0 0,-1-1 0 0 0,-9 12-1207 0 0,1-2 397 0 0,17-22-806 0 0,7-5 336 0 0,8-7 105 0 0,55-75-744 0 0,-62 77 667 0 0,-2 0-21 0 0,1 0 0 0 0,1 0-1 0 0,-1 1 1 0 0,3-2 66 0 0,-5 4-8 0 0,-1 1 1 0 0,1 0-1 0 0,0-1 0 0 0,0 1 1 0 0,0 0-1 0 0,-1 1 0 0 0,1-1 1 0 0,0 0-1 0 0,0 1 0 0 0,0 0 0 0 0,0 0 1 0 0,1 0 7 0 0,-1 0 74 0 0,0 0 0 0 0,0 1 0 0 0,0-1 0 0 0,0 1 0 0 0,0 0 1 0 0,0 0-1 0 0,0 0 0 0 0,0 0 0 0 0,0 1 0 0 0,-1-1 0 0 0,1 1 0 0 0,-1 0 1 0 0,1 0-1 0 0,-1 0 0 0 0,0 0 0 0 0,1 0 0 0 0,-1 0 0 0 0,0 0 0 0 0,-1 1 1 0 0,1-1-1 0 0,0 1 0 0 0,-1-1 0 0 0,1 2-74 0 0,3 4 308 0 0,-1 0 1 0 0,-1 1-1 0 0,0-1 0 0 0,0 1 1 0 0,0 0-1 0 0,-1 0 1 0 0,0 2-309 0 0,-2-7 97 0 0,0 0 0 0 0,0 0 1 0 0,0-1-1 0 0,-1 1 0 0 0,0 0 1 0 0,0 0-1 0 0,0 2-97 0 0,-3 12 224 0 0,3-17-203 0 0,1 1 1 0 0,-1-1-1 0 0,1 1 1 0 0,-1 0-1 0 0,1-1 0 0 0,-1 0 1 0 0,0 1-1 0 0,0-1 1 0 0,0 1-1 0 0,0-1 0 0 0,0 0 1 0 0,0 0-1 0 0,0 1 1 0 0,0-1-1 0 0,0 0 0 0 0,0 0 1 0 0,-1 0-1 0 0,1 0 0 0 0,0-1 1 0 0,-1 1-1 0 0,0 0-21 0 0,1 0 92 0 0,0-1-87 0 0,1 0-1 0 0,-1 0 0 0 0,0-1 0 0 0,0 1 1 0 0,0 0-1 0 0,0 0 0 0 0,0 0 0 0 0,1-1 0 0 0,-1 1 1 0 0,0 0-1 0 0,0-1 0 0 0,0 1 0 0 0,1-1 1 0 0,-1 1-1 0 0,0-1 0 0 0,1 1 0 0 0,-1-1 1 0 0,0 1-1 0 0,1-1 0 0 0,-1 0 0 0 0,1 0 1 0 0,-1 1-1 0 0,1-1 0 0 0,-1 0 0 0 0,1 1 1 0 0,-1-1-1 0 0,1-1-4 0 0,0-5-108 0 0,1 0 1 0 0,0 0-1 0 0,1-1 0 0 0,0 1 1 0 0,0 0-1 0 0,0 1 1 0 0,1-1-1 0 0,0 0 0 0 0,3-5 108 0 0,2-2-279 0 0,1 1 0 0 0,0-1-1 0 0,11-11 280 0 0,-18 23-24 0 0,0 0 0 0 0,0 0 0 0 0,0 1 0 0 0,0-1 0 0 0,0 0 0 0 0,1 1 0 0 0,-1 0 0 0 0,0-1 0 0 0,1 1 0 0 0,-1 0 0 0 0,1 0 0 0 0,-1 0 0 0 0,1 1 0 0 0,0-1 0 0 0,-1 1 0 0 0,1-1 24 0 0,-1 1 2 0 0,0 0-1 0 0,0 0 1 0 0,-1 0 0 0 0,1 0-1 0 0,0 0 1 0 0,0 1-1 0 0,0-1 1 0 0,-1 0 0 0 0,1 1-1 0 0,0-1 1 0 0,0 1 0 0 0,-1 0-1 0 0,1 0 1 0 0,-1-1 0 0 0,1 1-1 0 0,0 0 1 0 0,-1 1-1 0 0,0-1 1 0 0,1 0 0 0 0,-1 0-1 0 0,0 0 1 0 0,1 1 0 0 0,-1 0-2 0 0,2 1 17 0 0,3 6 163 0 0,1 0 0 0 0,-1 0-1 0 0,-1 0 1 0 0,0 1 0 0 0,3 7-180 0 0,-5-7 164 0 0,0-1 0 0 0,-1 0 0 0 0,0 1 0 0 0,0 0 0 0 0,-1-1 0 0 0,0 1 0 0 0,-1 4-164 0 0,0-8-148 0 0,-1 1 0 0 0,1 0 0 0 0,-1 0 1 0 0,-1-1-1 0 0,1 1 0 0 0,-1-1 0 0 0,0 1 0 0 0,0-1 0 0 0,-1 0 0 0 0,-3 5 148 0 0,6-10-847 0 0,0-1-1109 0 0,0 0-482 0 0,0 0-678 0 0,0 0-2341 0 0</inkml:trace>
  <inkml:trace contextRef="#ctx0" brushRef="#br2" timeOffset="-297100.227">12861 5170 17191 0 0,'30'85'1880'0'0,"-10"-26"-1559"0"0,7 26 1597 0 0,-23-70-1627 0 0,6 23 1066 0 0,-2-1 1 0 0,-1 9-1358 0 0,-5-34 139 0 0,-1 0 0 0 0,-1 0 0 0 0,0 0 0 0 0,-1 0 0 0 0,0 0 0 0 0,-1 0 0 0 0,0 0 0 0 0,-1 0 0 0 0,-1 0-139 0 0,-1 4-170 0 0,0 0 0 0 0,-2-1-1 0 0,1 0 1 0 0,-2 0 0 0 0,0-1 0 0 0,-1 0-1 0 0,-1 0 1 0 0,0-1 0 0 0,0 0 0 0 0,-5 3 170 0 0,-27 20-8513 0 0</inkml:trace>
  <inkml:trace contextRef="#ctx0" brushRef="#br1" timeOffset="-283644.872">21130 8735 8288 0 0,'5'-11'633'0'0,"0"-4"-452"0"0,-4 13-88 0 0,-1 0 1 0 0,0 0-1 0 0,1 0 1 0 0,-1 1-1 0 0,1-1 1 0 0,0 0-1 0 0,0 1 1 0 0,-1-1 0 0 0,1 0-1 0 0,1 0-93 0 0,0-1 602 0 0,0 0 1 0 0,0 1-1 0 0,-1-1 0 0 0,1 0 1 0 0,-1 0-1 0 0,0 0 0 0 0,1-2-602 0 0,3-8 1483 0 0,-4 12-1031 0 0,-1 1-373 0 0,0-1 0 0 0,0 1-1 0 0,0 0 1 0 0,0 0 0 0 0,0-1 0 0 0,0 1-1 0 0,1 0 1 0 0,-1 0 0 0 0,0-1 0 0 0,0 1-1 0 0,0 0 1 0 0,0 0 0 0 0,1 0 0 0 0,-1-1-1 0 0,0 1 1 0 0,0 0 0 0 0,1 0 0 0 0,-1 0-1 0 0,0 0 1 0 0,0 0 0 0 0,1 0 0 0 0,-1-1-1 0 0,0 1 1 0 0,0 0 0 0 0,1 0 0 0 0,-1 0-1 0 0,0 0 1 0 0,0 0 0 0 0,1 0 0 0 0,-1 0-1 0 0,0 0 1 0 0,0 0 0 0 0,1 0-1 0 0,-1 0 1 0 0,0 0 0 0 0,0 0 0 0 0,1 0-1 0 0,-1 1 1 0 0,0-1 0 0 0,0 0 0 0 0,1 0-1 0 0,-1 0-78 0 0,1 1 73 0 0,0 0 0 0 0,0 0-1 0 0,0 0 1 0 0,-1 0 0 0 0,1 0-1 0 0,0 0 1 0 0,-1 0 0 0 0,1 0-1 0 0,-1 1 1 0 0,1-1 0 0 0,-1 0-1 0 0,1 0 1 0 0,-1 0 0 0 0,0 1-1 0 0,0-1-72 0 0,2 4 278 0 0,3 9 17 0 0,0 0 1 0 0,0 0-1 0 0,-2 1 0 0 0,0-1 0 0 0,0 1 0 0 0,-2 0 0 0 0,0 0 0 0 0,0 0 0 0 0,-1 4-295 0 0,-2-3 0 0 0,1-1 0 0 0,1 1 0 0 0,1 0 0 0 0,1 6 0 0 0,-1-11 0 0 0,0 0 0 0 0,-1-1 0 0 0,0 4 0 0 0,1 26 0 0 0,-1-12 0 0 0,-1-22 0 0 0,1-1 0 0 0,0 1 0 0 0,0-1 0 0 0,0 1 0 0 0,1 0 0 0 0,0 4 0 0 0,-2-4 23 0 0,-2-6 53 0 0,-1-5 174 0 0,3 4-156 0 0,-2-6 113 0 0,1-1 1 0 0,0 0-1 0 0,0 1 1 0 0,0-1-1 0 0,1 0 1 0 0,0 0-1 0 0,1 0 0 0 0,0-3-207 0 0,1-12-12 0 0,1-1-1 0 0,2-3 13 0 0,-1 8-10 0 0,0-1 1 0 0,-2 0-1 0 0,-1-8 10 0 0,0 17 0 0 0,-1-1 0 0 0,2 1 0 0 0,-1 0 0 0 0,1 0 0 0 0,2-3 0 0 0,0-4 0 0 0,-1 0 0 0 0,-1-1 0 0 0,0 1 0 0 0,-2-5 0 0 0,1 3 0 0 0,0 14 0 0 0,0 6 0 0 0,0 0 0 0 0,0 0 0 0 0,0 0 0 0 0,0 0 0 0 0,0-1 0 0 0,0 1 0 0 0,0 0 0 0 0,0 0 0 0 0,0 0 0 0 0,0 0 0 0 0,1 0 0 0 0,-1 0 0 0 0,0 0 0 0 0,0 0 0 0 0,0 0 0 0 0,0 0 0 0 0,0 0 0 0 0,0 0 0 0 0,0 0 0 0 0,0 0 0 0 0,0-1 0 0 0,0 1 0 0 0,0 0 0 0 0,0 0 0 0 0,0 0 0 0 0,0 0 0 0 0,0 0 0 0 0,0 0 0 0 0,0 0 0 0 0,0 0 0 0 0,0 0 0 0 0,1 0 0 0 0,-1 0 0 0 0,0 0 0 0 0,0 0 0 0 0,0 0 0 0 0,0 0 0 0 0,0 0 0 0 0,0 0 0 0 0,0 0 0 0 0,0 0 0 0 0,0 0 0 0 0,0 0 0 0 0,0 0 0 0 0,0 0 0 0 0,0 0 0 0 0,1 0 0 0 0,-1 0 0 0 0,0 0 0 0 0,0 0 0 0 0,0 0 0 0 0,0 0 0 0 0,0 0 0 0 0,0 0 0 0 0,0 0 0 0 0,0 1 0 0 0,3 4 0 0 0,1 5 0 0 0,2 17 0 0 0,-2 0 0 0 0,-1 0 0 0 0,-1 0 0 0 0,-1 1 0 0 0,-2 2 0 0 0,2 26 2 0 0,1-14-833 0 0,-4 20 831 0 0,3-17-1855 0 0,1 0-1566 0 0,-3-33 2131 0 0,-3 32-2428 0 0,-4-17 1160 0 0</inkml:trace>
  <inkml:trace contextRef="#ctx0" brushRef="#br2" timeOffset="-266770.752">15389 8646 4056 0 0,'0'0'184'0'0,"0"0"112"0"0,0 0 344 0 0,0 0 146 0 0,0 0 29 0 0,0 0-75 0 0,0 0-345 0 0,0 0-150 0 0,0 0-28 0 0,0 0-10 0 0,0 0-14 0 0,0 0-7 0 0,0 0-2 0 0,0 0-20 0 0,0 0-80 0 0,0 0-18 0 0,0 0 9 0 0,0 0-3 0 0,0 0 13 0 0,0 0-15 0 0,0 0-1 0 0,0 0 18 0 0,0 0-13 0 0,1 6 441 0 0,99-6 1028 0 0,-95 0-1500 0 0,0-1-1 0 0,0 0 1 0 0,0 0 0 0 0,-1 0 0 0 0,4-2-43 0 0,-4 2 44 0 0,37-8 218 0 0,-31 7-203 0 0,1 0-1 0 0,-2-1 1 0 0,1 0-1 0 0,0 0 1 0 0,2-2-59 0 0,1 0 86 0 0,0 0 1 0 0,1 1-1 0 0,-1 0 1 0 0,6 0-87 0 0,-3 1 145 0 0,-1-1-11 0 0,-1-1-1 0 0,0 0 1 0 0,0-1 0 0 0,8-5-134 0 0,-11 6 169 0 0,1-1 0 0 0,0 1 0 0 0,0 1-1 0 0,6-1-168 0 0,-11 2 53 0 0,0 0 0 0 0,1 0-1 0 0,-1 0 1 0 0,-1-1 0 0 0,2-1-53 0 0,17-8 158 0 0,7-2 203 0 0,54-22 182 0 0,-5 9-543 0 0,10-10-11 0 0,18-13 214 0 0,-61 30-188 0 0,-20 8 44 0 0,27-9-59 0 0,-47 19 25 0 0,-1 0 0 0 0,0 0-1 0 0,0-1 1 0 0,1-1-25 0 0,12-6 19 0 0,36-18 236 0 0,9-9-255 0 0,-19 6 320 0 0,33-31-320 0 0,-68 55 22 0 0,0 1-1 0 0,0 0 0 0 0,9-4-21 0 0,3-5 0 0 0,-14 12 0 0 0,1-1 0 0 0,-1 0 0 0 0,2-1 0 0 0,8-5 0 0 0,6-11 0 0 0,-15 12 0 0 0,-10 9 0 0 0,1 0 0 0 0,0 0 0 0 0,0 0 0 0 0,0 0 0 0 0,-1 0 0 0 0,1 0 0 0 0,0 1 0 0 0,0-1 0 0 0,0 0 0 0 0,0 1 0 0 0,0-1 0 0 0,0 0 0 0 0,0 1 0 0 0,1 0 0 0 0,-1-1 0 0 0,7-2 109 0 0,1-1-1 0 0,-1 0 0 0 0,4-3-108 0 0,13-5 139 0 0,19-14-139 0 0,-42 25 0 0 0,0-1 0 0 0,0 1 0 0 0,0-1 0 0 0,0 0 0 0 0,0 0 0 0 0,-1 0 0 0 0,1 0 0 0 0,-1 0 0 0 0,1-1 0 0 0,11-11 0 0 0,-11 13 0 0 0,0 0 0 0 0,1 0 0 0 0,-1-1 0 0 0,0 1 0 0 0,0-1 0 0 0,0 0 0 0 0,-1 1 0 0 0,3-3 0 0 0,5-5 0 0 0,-6 6 0 0 0,0 1 0 0 0,-1 0 0 0 0,1 0 0 0 0,0 0 0 0 0,1 0 0 0 0,2-1 0 0 0,-3 2 0 0 0,0-1 0 0 0,0 0 0 0 0,0 1 0 0 0,0-1 0 0 0,0-1 0 0 0,2-1 0 0 0,18-13 0 0 0,-21 16 0 0 0,0 0 0 0 0,0 0 0 0 0,0 0 0 0 0,-1-1 0 0 0,1 1 0 0 0,0-1 0 0 0,-1 1 0 0 0,1-1 0 0 0,-1 0 0 0 0,2-1 0 0 0,-2 1 0 0 0,0 1 0 0 0,1-1 0 0 0,-1 1 0 0 0,1-1 0 0 0,-1 1 0 0 0,1-1 0 0 0,0 1 0 0 0,-1 0 0 0 0,3-1 0 0 0,-2 1 0 0 0,0 0 0 0 0,0-1 0 0 0,0 1 0 0 0,0-1 0 0 0,0 1 0 0 0,-1-1 0 0 0,1 0 0 0 0,1-1 0 0 0,-2 1 0 0 0,0 1 0 0 0,0 0 0 0 0,0 0 0 0 0,0-1 0 0 0,1 1 0 0 0,-1 0 0 0 0,0 0 0 0 0,1 0 0 0 0,0 0 0 0 0,-1 0 0 0 0,1 1 0 0 0,-1-1 0 0 0,1 0 0 0 0,-1 0 0 0 0,0 0 0 0 0,0 0 0 0 0,0-1 0 0 0,1 1 0 0 0,-1 0 0 0 0,0-1 0 0 0,0 1 0 0 0,0-1 0 0 0,0 0 0 0 0,1 0 0 0 0,-1 0 0 0 0,1 1 0 0 0,0-1 0 0 0,0 1 0 0 0,-1-1 0 0 0,2 0 0 0 0,-1 1 0 0 0,0 0 0 0 0,0-1 0 0 0,-1 1 0 0 0,1-1 0 0 0,-1 1 0 0 0,1-1 0 0 0,-1 0 0 0 0,1 1 0 0 0,-1-1 0 0 0,0 0 0 0 0,1-1 0 0 0,8-10 0 0 0,-9 12 0 0 0,0 0 0 0 0,1 0 0 0 0,-1 0 0 0 0,0-1 0 0 0,0 1 0 0 0,0 0 0 0 0,-1 0 0 0 0,1-1 0 0 0,1 0 0 0 0,-2 0 0 0 0,1 0 0 0 0,0 0 0 0 0,0 0 0 0 0,0 0 0 0 0,0 1 0 0 0,0-1 0 0 0,0 0 0 0 0,0 1 0 0 0,0-1 0 0 0,1 1 0 0 0,-1-1 0 0 0,2 0 0 0 0,7-12 0 0 0,-9 13 0 0 0,-1-1 0 0 0,1 1 0 0 0,0 0 0 0 0,0-1 0 0 0,0 1 0 0 0,0 0 0 0 0,0-1 0 0 0,0 1 0 0 0,1 0 0 0 0,-1 0 0 0 0,1 0 0 0 0,53-41 0 0 0,-14 6 0 0 0,-19 16 0 0 0,-7 6 0 0 0,-5 4 0 0 0,18-15 0 0 0,-19 17 0 0 0,1 0 0 0 0,-1 0 0 0 0,0-2 0 0 0,23-19 0 0 0,-29 25 0 0 0,1 1 0 0 0,-1-1 0 0 0,1 0 0 0 0,-1 1 0 0 0,-1-1 0 0 0,2-2 0 0 0,-2 2 0 0 0,1 0 0 0 0,0 0 0 0 0,0 1 0 0 0,1-1 0 0 0,-1 1 0 0 0,2-2 0 0 0,16-16 0 0 0,-18 18 0 0 0,0-1 0 0 0,1 1 0 0 0,-1-1 0 0 0,1 1 0 0 0,2-1 0 0 0,-3 2 0 0 0,-1 0 0 0 0,1-1 0 0 0,-1 1 0 0 0,1 0 0 0 0,-1-1 0 0 0,0 1 0 0 0,0-1 0 0 0,0 0 0 0 0,0 0 0 0 0,0 0 0 0 0,-1 0 0 0 0,1 0 0 0 0,-1 0 0 0 0,0 0 0 0 0,0 0 0 0 0,0-1 0 0 0,15-27 0 0 0,-10 20 0 0 0,-5 10 0 0 0,0 0 0 0 0,-1 0 0 0 0,1 0 0 0 0,0 0 0 0 0,-1 0 0 0 0,1 0 0 0 0,-1 0 0 0 0,0 0 0 0 0,1-1 0 0 0,-1 1 0 0 0,0 0 0 0 0,1 0 0 0 0,-1-1 0 0 0,1-1 0 0 0,1 1 0 0 0,-1 0 0 0 0,0-1 0 0 0,0 1 0 0 0,1 0 0 0 0,-1 0 0 0 0,1 0 0 0 0,0 0 0 0 0,1-1 0 0 0,21-20 0 0 0,-19 19 0 0 0,-1 0 0 0 0,1 0 0 0 0,-1 0 0 0 0,0-1 0 0 0,0 0 0 0 0,0 0 0 0 0,-1 0 0 0 0,0 0 0 0 0,0 0 0 0 0,1-4 0 0 0,-3 8 0 0 0,-1 0 0 0 0,1-1 0 0 0,0 1 0 0 0,0 0 0 0 0,0 0 0 0 0,0-1 0 0 0,0 1 0 0 0,0 0 0 0 0,0 0 0 0 0,0 0 0 0 0,0 0 0 0 0,0 0 0 0 0,1 0 0 0 0,-1 1 0 0 0,1-1 0 0 0,-1 0 0 0 0,0 0 0 0 0,1 0 0 0 0,-1 0 0 0 0,0 0 0 0 0,1 0 0 0 0,-1 0 0 0 0,0 0 0 0 0,0-1 0 0 0,0 1 0 0 0,0 0 0 0 0,0-1 0 0 0,0 1 0 0 0,0-1 0 0 0,0 0 0 0 0,1-2 0 0 0,0 0 0 0 0,0 0 0 0 0,1 0 0 0 0,-1 1 0 0 0,1-1 0 0 0,0 1 0 0 0,1-2 0 0 0,13-16 0 0 0,-4 6 0 0 0,-11 13 0 0 0,0 1 0 0 0,-1-1 0 0 0,1 0 0 0 0,0 0 0 0 0,-1 0 0 0 0,1 0 0 0 0,-1 0 0 0 0,0 0 0 0 0,0 0 0 0 0,29-43 0 0 0,-20 32 0 0 0,-8 11 0 0 0,0 0 0 0 0,-1 0 0 0 0,1 0 0 0 0,-1 0 0 0 0,0 0 0 0 0,0 0 0 0 0,0-1 0 0 0,1 0 0 0 0,0-2 0 0 0,1 1 0 0 0,0-1 0 0 0,0 0 0 0 0,0 1 0 0 0,0 0 0 0 0,1 0 0 0 0,0 0 0 0 0,0 0 0 0 0,3-1 0 0 0,4-6 0 0 0,-3 3 0 0 0,17-18 0 0 0,0 0 0 0 0,2-6 0 0 0,-10 8 0 0 0,27-32 0 0 0,-29 42 0 0 0,-11 10 0 0 0,0 1 0 0 0,-1-1 0 0 0,1 1 0 0 0,-1-1 0 0 0,0 0 0 0 0,2-4 0 0 0,17-23 0 0 0,-16 23 0 0 0,-1 0 0 0 0,1 1 0 0 0,4-5 0 0 0,10-11 0 0 0,-5 4 0 0 0,-11 15 0 0 0,0 0 0 0 0,0 0 0 0 0,-1-1 0 0 0,1 0 0 0 0,-1 0 0 0 0,-1 0 0 0 0,2-3 0 0 0,-1 4 0 0 0,-1 0 0 0 0,0 0 0 0 0,1 0 0 0 0,0 1 0 0 0,0-1 0 0 0,0 1 0 0 0,1-1 0 0 0,-1 1 0 0 0,1 0 0 0 0,-1 0 0 0 0,3-1 0 0 0,18-16 0 0 0,-20 15 0 0 0,-2 2 0 0 0,1 0 0 0 0,-1 1 0 0 0,1-1 0 0 0,-1 1 0 0 0,1 0 0 0 0,0 0 0 0 0,0 0 0 0 0,0 0 0 0 0,25-22 0 0 0,-25 22 0 0 0,8-8 0 0 0,-5 3 0 0 0,3-3 0 0 0,-2 3 0 0 0,0 0 0 0 0,-1 0 0 0 0,0-1 0 0 0,-1 0 0 0 0,1-1 0 0 0,-2 3 0 0 0,0 0 0 0 0,1 0 0 0 0,-1 0 0 0 0,1 1 0 0 0,1-1 0 0 0,0 1 0 0 0,1-2 0 0 0,-1 0 0 0 0,1 0 0 0 0,4-7 0 0 0,8-9 0 0 0,-14 18 0 0 0,0 0 0 0 0,-1 0 0 0 0,0-1 0 0 0,3-3 0 0 0,-7 7 0 0 0,2 0 0 0 0,-1-1 0 0 0,0 1 0 0 0,0 0 0 0 0,1 0 0 0 0,-1 0 0 0 0,1 1 0 0 0,0-1 0 0 0,1-2 0 0 0,3-1 0 0 0,-3 1 0 0 0,0 1 0 0 0,0 0 0 0 0,1-1 0 0 0,-1 1 0 0 0,3-1 0 0 0,9-11 0 0 0,15-16 0 0 0,-30 31 0 0 0,50-60 0 0 0,-42 52 0 0 0,1 0 0 0 0,0 0 0 0 0,0 1 0 0 0,1 0 0 0 0,6-3 0 0 0,-10 5 50 0 0,1 1-1 0 0,-1-1 0 0 0,0 0 0 0 0,-1-1 0 0 0,1 1 1 0 0,-1-1-1 0 0,0 0 0 0 0,-1-1 0 0 0,3-2-49 0 0,-4 5 262 0 0,0 0 0 0 0,1 1 0 0 0,-1-1 0 0 0,1 1 0 0 0,0 0 0 0 0,4-2-262 0 0,13-11 33 0 0,-1-5-33 0 0,0-1 0 0 0,8-13 0 0 0,-10 13 0 0 0,-3 4 0 0 0,1 1 0 0 0,6-4 0 0 0,-18 17 0 0 0,0 0 0 0 0,0-1 0 0 0,-1 1 0 0 0,2-5 0 0 0,-1 4 0 0 0,-1 0 0 0 0,1 1 0 0 0,-1-1 0 0 0,5-3 0 0 0,29-33 0 0 0,-12 12 0 0 0,-15 18 0 0 0,-5 6 0 0 0,-1 0 0 0 0,1 0 0 0 0,-1-1 0 0 0,2-2 0 0 0,-3 4 0 0 0,1 1 0 0 0,0 0 0 0 0,-1-1 0 0 0,1 1 0 0 0,0 0 0 0 0,3-1 0 0 0,2-2 0 0 0,4-1 0 0 0,-11 6 0 0 0,1-1 0 0 0,-1 1 0 0 0,1-1 0 0 0,-1 1 0 0 0,0-1 0 0 0,1 0 0 0 0,-1 0 0 0 0,0 0 0 0 0,1-2 0 0 0,3-2 0 0 0,-1 0 0 0 0,1 1 0 0 0,1 0 0 0 0,-1 0 0 0 0,1 0 0 0 0,0 0 0 0 0,4-1 0 0 0,-1 0 0 0 0,13-11 0 0 0,-16 12 0 0 0,1 0 0 0 0,0 0 0 0 0,1 0 0 0 0,-1 1 0 0 0,1 0 0 0 0,3-1 0 0 0,0 1 0 0 0,0-2 0 0 0,0 0 0 0 0,-1 0 0 0 0,7-4 0 0 0,1 2 0 0 0,3-2 0 0 0,-1 2 0 0 0,52-17 0 0 0,-61 20 0 0 0,-6 2 0 0 0,-1 0 0 0 0,1 1 0 0 0,0 0 0 0 0,3 0 0 0 0,31-11 0 0 0,-22 10 0 0 0,0 0 0 0 0,6-3 0 0 0,-23 6 0 0 0,-1 0 0 0 0,1 0 0 0 0,0 0 0 0 0,0 0 0 0 0,-1 0 0 0 0,1 0 0 0 0,0 0 0 0 0,-1 0 0 0 0,1 0 0 0 0,0 0 0 0 0,-1 0 0 0 0,1 1 0 0 0,0-1 0 0 0,-1 0 0 0 0,1 0 0 0 0,-1 1 0 0 0,1-1 0 0 0,0 1 0 0 0,1-1 0 0 0,-1 1 0 0 0,0-1 0 0 0,0 0 0 0 0,1 1 0 0 0,-1-1 0 0 0,0 0 0 0 0,1 0 0 0 0,-1 0 0 0 0,0 0 0 0 0,1 0 0 0 0,-1 0 0 0 0,0 0 0 0 0,1-1 0 0 0,-1 1 0 0 0,0 0 0 0 0,1-1 0 0 0,-1 1 0 0 0,5-1 0 0 0,-1 0 0 0 0,1 1 0 0 0,-1-1 0 0 0,1 1 0 0 0,0 1 0 0 0,-1-1 0 0 0,1 1 0 0 0,-1 0 0 0 0,1 0 0 0 0,-1 0 0 0 0,6 2 0 0 0,-9-2 0 0 0,18 2 0 0 0,-8-1 0 0 0,22 4 0 0 0,-5 2 0 0 0,5 6 0 0 0,-28-12 0 0 0,0 1 0 0 0,-1 0 0 0 0,1 0 0 0 0,0 0 0 0 0,-1 1 0 0 0,-4-3 0 0 0,6 3 0 0 0,14 11 0 0 0,9 8 0 0 0,-28-22 0 0 0,3 5 0 0 0,5 6 0 0 0,2-4 0 0 0,-10-7 0 0 0,0 1 0 0 0,0-1 0 0 0,1 0 0 0 0,-1 1 0 0 0,0 0 0 0 0,-1-1 0 0 0,1 1 0 0 0,1 1 0 0 0,9 5 0 0 0,-9-6 0 0 0,1 0 0 0 0,-1 0 0 0 0,0 0 0 0 0,0 0 0 0 0,0 0 0 0 0,0 1 0 0 0,-1 0 0 0 0,3 1 0 0 0,7 5 0 0 0,-7-4 0 0 0,1 1 0 0 0,-4 0 0 0 0,-1 1 0 0 0,0-1 0 0 0,-1 2 0 0 0,0-2 0 0 0,3 0 0 0 0,-2 2 0 0 0,2 0 0 0 0,2 3 0 0 0,8 2 0 0 0,0 5 0 0 0,3 9 0 0 0,-10-21 0 0 0,16 16 0 0 0,-17-16 0 0 0,2 0 0 0 0,-5-5 0 0 0,15 19 0 0 0,7 0 0 0 0,-20-16 0 0 0,14 14 0 0 0,-11-13 0 0 0,-1-2 0 0 0,16 8 0 0 0,-19-10-2 0 0,0 0 0 0 0,-1 0 0 0 0,1 1 0 0 0,-1-1 0 0 0,1 0 0 0 0,-1 1 0 0 0,1 0 0 0 0,-1-1 0 0 0,0 1 0 0 0,1 1 2 0 0,2 1-62 0 0,-4-3-32 0 0,13 8 56 0 0,-8-2-421 0 0,1 0 0 0 0,-1 0-1 0 0,2 4 460 0 0,-3-4-576 0 0</inkml:trace>
  <inkml:trace contextRef="#ctx0" brushRef="#br2" timeOffset="-264902.828">20437 5508 10136 0 0,'0'0'230'0'0,"0"0"30"0"0,0 0 19 0 0,0 0 37 0 0,0 0 125 0 0,0 0 58 0 0,12 3 604 0 0,-10-3-1102 0 0,-1 1 0 0 0,1-1 1 0 0,-1 1-1 0 0,1-1 0 0 0,-1 1 1 0 0,0 0-1 0 0,1 0 0 0 0,-1 0 1 0 0,0 0-1 0 0,0 0 0 0 0,0 0 1 0 0,0 0-1 0 0,0 0 1 0 0,1 1-2 0 0,4 3-3 0 0,-3-2 15 0 0,1 0 0 0 0,-1 1-1 0 0,0-1 1 0 0,0 1 0 0 0,0-1 0 0 0,0 1 0 0 0,0 0 0 0 0,-1 0 0 0 0,0 0 0 0 0,0 0 0 0 0,1 2-12 0 0,0 0 52 0 0,0 0 0 0 0,0 0 0 0 0,0-1 0 0 0,1 0-1 0 0,0 1 1 0 0,1 0-52 0 0,17 22 848 0 0,-18-22-658 0 0,0 0-1 0 0,1 0 0 0 0,0 0 1 0 0,2 1-190 0 0,-2-2 0 0 0,0 1 0 0 0,0 0 0 0 0,-1 0 0 0 0,1 2 0 0 0,8 11 0 0 0,8 6 0 0 0,-9-11 0 0 0,-1 1 0 0 0,0 0 0 0 0,6 13 0 0 0,-1-7 0 0 0,-13-18 0 0 0,0 0 0 0 0,0 0 0 0 0,-1 1 0 0 0,0-1 0 0 0,1 1 0 0 0,-1 0 0 0 0,-1-1 0 0 0,2 2 0 0 0,0 2 344 0 0,0 1 1 0 0,1-1-1 0 0,0-1 1 0 0,4 6-345 0 0,7 11 653 0 0,2 4-635 0 0,-13-22-18 0 0,-1 0-1 0 0,0 0 1 0 0,0 1 0 0 0,0-1 0 0 0,-1 1-1 0 0,0-1 1 0 0,0 1 0 0 0,0-1 0 0 0,-1 0 0 0 0,0 1 0 0 0,-1-1 0 0 0,1 1 0 0 0,-1-1 0 0 0,0 1 0 0 0,0 0 0 0 0,-1-1 0 0 0,1 20 0 0 0,0-22 73 0 0,1 0 0 0 0,-1 1 0 0 0,1-1 0 0 0,0 0-1 0 0,-1 0 1 0 0,1 0 0 0 0,0 0 0 0 0,1-1-1 0 0,-1 2-72 0 0,0-2 276 0 0,-1-2 233 0 0,4 15 99 0 0,-2-7-608 0 0,-1 3 0 0 0,-1 0 0 0 0,2 0 0 0 0,-1-1 0 0 0,3 9 0 0 0,2 11 0 0 0,5 31 0 0 0,2 63 0 0 0,-5-7 0 0 0,1-51 0 0 0,9-10 0 0 0,-15-50 0 0 0,0 0 0 0 0,10 21 0 0 0,2 15 0 0 0,-14-34 0 0 0,1-1 0 0 0,1 0 0 0 0,1 1 0 0 0,0-1 0 0 0,1 0 0 0 0,1 1 0 0 0,0 1 0 0 0,-4-8-17 0 0,-1 0-1 0 0,0 1 1 0 0,0-1-1 0 0,0 1 1 0 0,0-1-1 0 0,0 1 1 0 0,0-1-1 0 0,0 1 1 0 0,0 0-1 0 0,-1 0 1 0 0,1 1 17 0 0,0 2-1101 0 0,2 5-5365 0 0</inkml:trace>
  <inkml:trace contextRef="#ctx0" brushRef="#br2" timeOffset="-261455.718">20883 6614 3248 0 0,'0'0'149'0'0,"0"0"77"0"0,0 0 234 0 0,0 0 98 0 0,0 0 18 0 0,0 0-25 0 0,0 0-134 0 0,0 8 292 0 0,0 8-109 0 0,0-15-352 0 0,1 0-6 0 0,3 11 194 0 0,0-1 0 0 0,0 1 0 0 0,-1-1 0 0 0,-1 1 0 0 0,0 0 0 0 0,0 11-436 0 0,-1-7 773 0 0,0-1 1 0 0,4 13-774 0 0,-2-9 437 0 0,1 21 879 0 0,-1 6-1316 0 0,-1-12 590 0 0,2 0 0 0 0,1 4-590 0 0,-4-32 72 0 0,10 49 408 0 0,-2 0 0 0 0,-3 1-1 0 0,-1 24-479 0 0,-5 53 896 0 0,0-108-735 0 0,1 3 17 0 0,-2 1-1 0 0,-2 3-177 0 0,2-14 89 0 0,0 0-1 0 0,2 9-88 0 0,0-11 64 0 0,-2 1 1 0 0,1-1-1 0 0,-2 4-64 0 0,1-14 21 0 0,1-1 0 0 0,0 0 0 0 0,0 1 0 0 0,1-1 0 0 0,0 1-21 0 0,1 17 49 0 0,3 91 141 0 0,0-78-180 0 0,-2-17-10 0 0,-2-11 21 0 0,2 0 1 0 0,-1 1-1 0 0,1-1 0 0 0,0 0 0 0 0,1 0 0 0 0,-1 0 0 0 0,2-1 0 0 0,-1 1 0 0 0,4 3-21 0 0,16 14 85 0 0,-21-24-42 0 0,-2 1-37 0 0,1 0-1 0 0,0-1 1 0 0,0 1 0 0 0,0-1 0 0 0,0 1 0 0 0,0-1-1 0 0,0 0 1 0 0,0 0 0 0 0,1 0 0 0 0,-1 0 0 0 0,0 0-1 0 0,1-1 1 0 0,1 1-6 0 0,1 0 10 0 0,1 0 33 0 0,-3 0-34 0 0,1-1 0 0 0,-1 0 1 0 0,0 1-1 0 0,0-2 0 0 0,0 1 1 0 0,1 0-1 0 0,-1 0 1 0 0,0-1-1 0 0,0 0 0 0 0,0 0 1 0 0,0 0-1 0 0,0 0 0 0 0,0 0 1 0 0,0-1-1 0 0,0 1 0 0 0,-1-1 1 0 0,1 1-1 0 0,0-1 0 0 0,-1 0 1 0 0,1 0-1 0 0,-1-1-9 0 0,4-3-18 0 0,0 0 0 0 0,-1-1-1 0 0,0 0 1 0 0,0 0 0 0 0,-1 0-1 0 0,3-6 19 0 0,13-27-460 0 0,2-15 460 0 0,-7 20 64 0 0,-11 26-69 0 0,-2 4-24 0 0,0 0-1 0 0,0 1 1 0 0,-1-1 0 0 0,1 0-1 0 0,-1-1 1 0 0,0 1 29 0 0,2-10-62 0 0,1 0-1 0 0,4-13 63 0 0,2-2-24 0 0,5-21-40 0 0,-13 45 56 0 0,0 1 1 0 0,1-1-1 0 0,0 0 1 0 0,0 1-1 0 0,0-1 1 0 0,0 1 0 0 0,3-3 7 0 0,7-11-2 0 0,-1-3-19 0 0,1 2 0 0 0,1 0-1 0 0,10-10 22 0 0,-10 14-53 0 0,-10 13 42 0 0,2 0 11 0 0,-2 0-10 0 0,2-1-44 0 0,-6 3 48 0 0,1 1-1 0 0,-1 0 0 0 0,1-1 1 0 0,-1 1-1 0 0,1 0 0 0 0,-1-1 0 0 0,1 1 1 0 0,0 0-1 0 0,-1 0 0 0 0,1 0 0 0 0,-1-1 1 0 0,1 1-1 0 0,0 0 0 0 0,-1 0 0 0 0,1 0 1 0 0,0 0-1 0 0,-1 0 0 0 0,1 0 1 0 0,0 0-1 0 0,-1 1 0 0 0,1-1 7 0 0,4 2-56 0 0,1 3 45 0 0,5 1 11 0 0,-11-6 0 0 0,1 0 0 0 0,0 1 0 0 0,-1-1 0 0 0,1 1 0 0 0,0-1 0 0 0,0 1 0 0 0,-1-1 0 0 0,1 1 0 0 0,-1 0 0 0 0,1-1 0 0 0,-1 1 0 0 0,1 0 0 0 0,-1-1 0 0 0,1 1 0 0 0,-1 0 0 0 0,1-1 0 0 0,-1 1 0 0 0,0 0 0 0 0,0 0 0 0 0,1 0 0 0 0,-1-1 0 0 0,0 1 0 0 0,16 27 0 0 0,-7-15 0 0 0,-2-2-5 0 0,5 5 70 0 0,-2 1 0 0 0,0 0 0 0 0,1 5-65 0 0,0-5 141 0 0,-6-7-24 0 0,0-1-1 0 0,0 0 0 0 0,3 2-116 0 0,8 9 298 0 0,7 8-94 0 0,4 10-204 0 0,16 18 602 0 0,-15-6-671 0 0,-2-9 272 0 0,11 3 31 0 0,-7-18-62 0 0,-23-21-119 0 0,0 1 1 0 0,0-1 0 0 0,0 1 0 0 0,1 3-54 0 0,23 20 117 0 0,-29-27-110 0 0,2 3 16 0 0,1 0 0 0 0,-1 1 0 0 0,0-1 0 0 0,-1 1-1 0 0,1 0 1 0 0,-1 0 0 0 0,0 0 0 0 0,0 2-23 0 0,11 15 21 0 0,-13-21-10 0 0,0 0 0 0 0,0 0 0 0 0,0 1 0 0 0,0-1 0 0 0,0-1 0 0 0,0 1-1 0 0,1 0 1 0 0,-1 0 0 0 0,1 0 0 0 0,-1-1 0 0 0,1 1-11 0 0,5 7 8 0 0,-7-9-5 0 0,0 1 0 0 0,0-1 0 0 0,1 1 0 0 0,-1-1 1 0 0,0 0-1 0 0,1 1 0 0 0,-1-1 0 0 0,0 1 0 0 0,1-1 0 0 0,-1 0 0 0 0,1 1 0 0 0,-1-1 0 0 0,0 0 0 0 0,1 0 0 0 0,-1 1 1 0 0,1-1-1 0 0,-1 0 0 0 0,1 0-3 0 0,4 4-3 0 0,18 26 67 0 0,-22-29-61 0 0,-1 0-1 0 0,1 0 1 0 0,0 0-1 0 0,-1-1 1 0 0,1 1-1 0 0,0 0 0 0 0,0 0 1 0 0,0-1-1 0 0,-1 1 1 0 0,1 0-1 0 0,0-1 1 0 0,0 1-1 0 0,0-1 1 0 0,0 1-1 0 0,1-1-2 0 0,2 3 54 0 0,-2-1-41 0 0,8 7 21 0 0,-1-1 0 0 0,1 0 0 0 0,0 0-1 0 0,1-1 1 0 0,0 0 0 0 0,5 1-34 0 0,-6-3 80 0 0,-8-3-32 0 0,1-1 1 0 0,0 0 0 0 0,0 0 0 0 0,0 0 0 0 0,0 0 0 0 0,0 0-1 0 0,1 0-48 0 0,42 11-306 0 0,-40-10 301 0 0,0 0 0 0 0,-1 1 1 0 0,1 0-1 0 0,-1 0 0 0 0,1 0 5 0 0,-1 1 1 0 0,0-2-1 0 0,0 1 1 0 0,0 0-1 0 0,1-1 0 0 0,3 1 0 0 0,-6-2 10 0 0,0 1-1 0 0,0-1 1 0 0,0 0-1 0 0,0 1 1 0 0,0-1-1 0 0,-1 1 1 0 0,1 0-1 0 0,1 2-9 0 0,14 7 52 0 0,-5-3-35 0 0,0 1-1 0 0,-1-1 1 0 0,0 2-1 0 0,1 1-16 0 0,26 20 122 0 0,36 20 269 0 0,-68-46-355 0 0,1-1 1 0 0,0 0-1 0 0,-1-1 1 0 0,8 2-37 0 0,-6-1 31 0 0,0-1 1 0 0,0 1 0 0 0,4 3-32 0 0,-11-6 9 0 0,1 0-1 0 0,0 0 1 0 0,0 1-1 0 0,0-2 1 0 0,0 1 0 0 0,1 0-1 0 0,-1-1-8 0 0,19 6 54 0 0,-7 1 76 0 0,0-1 1 0 0,0-1 0 0 0,4 0-131 0 0,26 10 258 0 0,-37-13-255 0 0,2 3 12 0 0,0-2 1 0 0,0 0-1 0 0,0 0 0 0 0,4 0-15 0 0,64 16 118 0 0,-61-14-73 0 0,0-1 0 0 0,-1 2-1 0 0,1 1-44 0 0,7 2 87 0 0,19 10 170 0 0,10 0 150 0 0,-48-17-370 0 0,1 0 1 0 0,-1-1-1 0 0,0 0 1 0 0,0 0-1 0 0,1 0-37 0 0,3 1 26 0 0,16 4 12 0 0,1 3-12 0 0,-26-9-29 0 0,2 1-150 0 0,-1-1 1 0 0,1 1-1 0 0,-1-1 0 0 0,1 1 0 0 0,0 0 0 0 0,-1 0 1 0 0,1 0-1 0 0,-1 0 0 0 0,1 0 0 0 0,-1 0 1 0 0,0 0-1 0 0,1 0 0 0 0,0 1 153 0 0,1 5-1115 0 0</inkml:trace>
  <inkml:trace contextRef="#ctx0" brushRef="#br2" timeOffset="-230929.038">15302 8650 10080 0 0,'0'0'462'0'0,"0"0"-12"0"0,0 0-270 0 0,0 0-55 0 0,0 0 10 0 0,0 0 1 0 0,0 0 5 0 0,0 0 23 0 0,0 0 11 0 0,0 0 1 0 0,0 0 45 0 0,0 0 192 0 0,25-4 3311 0 0,-20 4-3654 0 0,-1 0-1 0 0,1-1 1 0 0,0 0 0 0 0,0 0-1 0 0,-1 0 1 0 0,1-1 0 0 0,0 1-1 0 0,-1-1 1 0 0,0 0 0 0 0,1-1-70 0 0,9-5-41 0 0,-1 0 0 0 0,5-5 41 0 0,-8 4-399 0 0,-1 1 1 0 0,0-1 0 0 0,-1 0-1 0 0,0-1 1 0 0,0-1 398 0 0,18-20-2071 0 0,2-2-389 0 0,-18 17 962 0 0</inkml:trace>
  <inkml:trace contextRef="#ctx0" brushRef="#br2" timeOffset="-230754.374">15739 8200 7312 0 0,'2'-1'83'0'0,"0"0"0"0"0,0-1 0 0 0,0 1 0 0 0,-1-1 0 0 0,1 0 0 0 0,0 1 0 0 0,0-1 0 0 0,-1 0 0 0 0,1-1-83 0 0,2-2 45 0 0,15-16 3787 0 0,0 1 1 0 0,16-12-3833 0 0,-34 30 23 0 0,4-2 42 0 0,1 1 0 0 0,-1-1 1 0 0,1 1-1 0 0,4-2-65 0 0,14-9 15 0 0,-1-1 107 0 0,-1 0-841 0 0,-7 3-3352 0 0,-6 4-833 0 0</inkml:trace>
  <inkml:trace contextRef="#ctx0" brushRef="#br2" timeOffset="-230534.878">16241 7679 9216 0 0,'5'-3'518'0'0,"-1"-1"1"0"0,0 0-1 0 0,0 0 1 0 0,0 0-1 0 0,0 0 1 0 0,2-5-519 0 0,7-7 2969 0 0,2-2-1954 0 0,-10 12-827 0 0,1 0 1 0 0,-1 0-1 0 0,1 0 0 0 0,0 1 1 0 0,0-1-189 0 0,1 1-14 0 0,-1-1 1 0 0,-1 0-1 0 0,1 0 1 0 0,-1 0-1 0 0,-1-1 1 0 0,4-4 13 0 0,8-13-503 0 0,6-7-4381 0 0,-13 15-189 0 0</inkml:trace>
  <inkml:trace contextRef="#ctx0" brushRef="#br2" timeOffset="-230340.074">16709 7052 2760 0 0,'15'-18'-28'0'0,"27"-33"2125"0"0,-14 15 4259 0 0,8-15-2269 0 0,-2-4-4087 0 0,-29 45 19 0 0,4-4-22 0 0,-4 8-139 0 0,0 0 1 0 0,-1 0 0 0 0,0 0 0 0 0,3-6 141 0 0,8-12-1633 0 0,-6 11-3145 0 0</inkml:trace>
  <inkml:trace contextRef="#ctx0" brushRef="#br2" timeOffset="-229958.577">17174 6328 15664 0 0,'2'-2'108'0'0,"0"0"0"0"0,0 0 0 0 0,0 0 0 0 0,0-1 0 0 0,0 1 0 0 0,-1 0 0 0 0,1-1-1 0 0,-1 1 1 0 0,0-1 0 0 0,0 0 0 0 0,0 1-108 0 0,8-10 477 0 0,-8 11-471 0 0,0-1 1 0 0,0 1-1 0 0,0 0 0 0 0,0-1 0 0 0,0 1 0 0 0,0 0 0 0 0,-1-1 0 0 0,1 1 0 0 0,0-2-6 0 0,3-9 18 0 0,1 0 0 0 0,0 1-1 0 0,0-1 1 0 0,5-5-18 0 0,33-52 1969 0 0,-41 65-1969 0 0,0 1 0 0 0,1-1 0 0 0,0 1 0 0 0,0 0 0 0 0,0-1 0 0 0,1 1 0 0 0,0-1 0 0 0,-1 1 0 0 0,0 0 0 0 0,0-1 0 0 0,0 0 0 0 0,1-2 0 0 0,18-24 0 0 0,-16 22 0 0 0,0 0 0 0 0,-1 0 0 0 0,4-6 0 0 0,8-12 1 0 0,-14 24-11 0 0,-1-1 0 0 0,1 0-1 0 0,-1 0 1 0 0,0-1 0 0 0,0 1-1 0 0,0 0 1 0 0,-1-1 0 0 0,1 1-1 0 0,-1-1 1 0 0,0 1 0 0 0,1-1-1 0 0,-2 0 1 0 0,2-3 10 0 0,-2 3-187 0 0,0 1 0 0 0,1-1-1 0 0,-1 0 1 0 0,1 1 0 0 0,0-1 0 0 0,0 1 0 0 0,0-1-1 0 0,0 1 1 0 0,1-1 0 0 0,0 1 0 0 0,-1 0 0 0 0,1 0-1 0 0,0 0 1 0 0,1-1 187 0 0,-3 3-39 0 0,3-3-228 0 0,-1 0 0 0 0,0-1 0 0 0,-1 0 0 0 0,1 1 0 0 0,0-3 267 0 0,8-21-827 0 0,35-50-1225 0 0,-33 58 1283 0 0,0 0 0 0 0,8-8 769 0 0,-9 13-546 0 0,0-1 0 0 0,-1 0 0 0 0,7-16 546 0 0,8-14 132 0 0,-18 35 42 0 0,-1 1 1 0 0,0-2-1 0 0,-1 1 0 0 0,3-10-174 0 0,-2 4 1485 0 0,1 1 0 0 0,7-13-1485 0 0,-7 15 420 0 0,-1 1 1 0 0,-1-1-1 0 0,0 0 0 0 0,1-4-420 0 0,-5 16 74 0 0,-1 0-1 0 0,1 1 1 0 0,0-1 0 0 0,-1 1 0 0 0,1-1 0 0 0,0 1 0 0 0,0-1 0 0 0,0 1 0 0 0,0 0 0 0 0,1-1-74 0 0,-2 1 53 0 0,1 1 0 0 0,0-1 0 0 0,0 0 0 0 0,-1 0 1 0 0,1 0-1 0 0,-1 0 0 0 0,1 0 0 0 0,-1 0 0 0 0,1 0 0 0 0,-1 0 0 0 0,1 0 0 0 0,-1 0 0 0 0,0 0 0 0 0,0 0 1 0 0,1-2-54 0 0,-1 0 115 0 0,0-1 0 0 0,1 1 0 0 0,0-1 0 0 0,0 1 0 0 0,0 0 1 0 0,0-1-1 0 0,0 1 0 0 0,1 0 0 0 0,0 0 0 0 0,1-3-115 0 0,-1 2-19 0 0,1-1 0 0 0,-1-1 0 0 0,0 1 0 0 0,0 0-1 0 0,0-1 20 0 0,1-3-450 0 0,0 0-1 0 0,0 1 0 0 0,5-9 451 0 0,6-15-559 0 0,-5 12 123 0 0,0 0 1 0 0,9-12 435 0 0,-3 5-1881 0 0,-2 7 359 0 0,4-2-12 0 0</inkml:trace>
  <inkml:trace contextRef="#ctx0" brushRef="#br2" timeOffset="-229649.209">18094 4742 11976 0 0,'0'0'266'0'0,"6"-13"668"0"0,11-15-594 0 0,-14 23 3 0 0,1 0 0 0 0,-1 0 0 0 0,0 0 0 0 0,-1-1 1 0 0,1 1-344 0 0,0-1 357 0 0,0 0 1 0 0,0 0 0 0 0,1 1 0 0 0,0 0 0 0 0,0 0 0 0 0,4-5-358 0 0,1 0-4 0 0,18-16 423 0 0,-20 20-70 0 0,-1 0 0 0 0,0 0 0 0 0,0 0 0 0 0,0-2-349 0 0,7-8-1035 0 0,0 1 0 0 0,1 1 0 0 0,5-3 1035 0 0,7-8-2911 0 0,-14 12 1377 0 0</inkml:trace>
  <inkml:trace contextRef="#ctx0" brushRef="#br2" timeOffset="-229320.739">18628 4204 11976 0 0,'0'0'266'0'0,"10"-11"668"0"0,6-9-805 0 0,-9 11-25 0 0,1 0 1 0 0,0 1 0 0 0,0 0 0 0 0,6-5-105 0 0,9-6 761 0 0,7-6 82 0 0,4 6-829 0 0,-23 14-40 0 0,0-1 0 0 0,-1-1 0 0 0,6-3 26 0 0,-6 3-771 0 0,0 0 0 0 0,1 1 0 0 0,0 1 1 0 0,2-1 770 0 0,-3 2-2132 0 0,8-3-2205 0 0</inkml:trace>
  <inkml:trace contextRef="#ctx0" brushRef="#br2" timeOffset="-229319.739">19177 3857 11976 0 0,'0'0'266'0'0,"0"0"44"0"0,12-8 415 0 0,3 0-63 0 0,0 1 1 0 0,0 0-1 0 0,11-3-662 0 0,-9 3 1048 0 0,-1 0-1 0 0,14-8-1047 0 0,-21 11 140 0 0,0 1 0 0 0,0 0 0 0 0,0 0 0 0 0,0 0 0 0 0,0 1-1 0 0,1 1 1 0 0,4-1-140 0 0,11-2 920 0 0,20-3-755 0 0,14 1-165 0 0,10-3-214 0 0,-40 4-2149 0 0,0 1-3615 0 0,-19 2 1254 0 0</inkml:trace>
  <inkml:trace contextRef="#ctx0" brushRef="#br2" timeOffset="-228990.532">19857 3738 11976 0 0,'0'0'266'0'0,"0"0"44"0"0,0 0 15 0 0,0 0-26 0 0,2 1-198 0 0,46 7-90 0 0,-40-7 4 0 0,0 2 1 0 0,0-1-1 0 0,0 1 1 0 0,0 0-1 0 0,0 0 1 0 0,-1 1-1 0 0,5 2-15 0 0,10 8 1916 0 0,17 14-1916 0 0,-8 1 196 0 0,-6-5-801 0 0,-6-11-2558 0 0,5 1-1584 0 0,32 19 1022 0 0,-54-32 3712 0 0,0 0 1 0 0,-1 0 0 0 0,1 0-1 0 0,-1 0 1 0 0,1 0-1 0 0,-1 0 1 0 0,0 1-1 0 0,1-1 1 0 0,-1 0 0 0 0,0 1-1 0 0,0-1 1 0 0,0 0-1 0 0,1 2 13 0 0,4 7-10 0 0,-3-5 10 0 0</inkml:trace>
  <inkml:trace contextRef="#ctx0" brushRef="#br2" timeOffset="-228305.15">20468 4326 15664 0 0,'0'0'356'0'0,"0"0"49"0"0,0 0 21 0 0,0 0-42 0 0,1-1-250 0 0,-1 0-133 0 0,1 0 0 0 0,-1 0-1 0 0,1 0 1 0 0,0 0 0 0 0,-1 0 0 0 0,1 0 0 0 0,0 0 0 0 0,0 0 0 0 0,0 0-1 0 0,0 0 1 0 0,-1 1 0 0 0,1-1 0 0 0,0 0 0 0 0,1 0 0 0 0,-1 1 0 0 0,0-1-1 0 0,1 0 0 0 0,-2 1 0 0 0,1 0 0 0 0,0 0 0 0 0,0-1 0 0 0,-1 1 0 0 0,1 0 0 0 0,0 0 0 0 0,0 0 0 0 0,0 0 0 0 0,-1 0 0 0 0,1 0 0 0 0,0 0 0 0 0,0 0 0 0 0,0 0 0 0 0,-1 0 0 0 0,1 0 0 0 0,0 0 0 0 0,0 1 0 0 0,-1-1 0 0 0,1 0 0 0 0,0 1 0 0 0,0-1 0 0 0,-1 0 0 0 0,7 2 0 0 0,-3-1 0 0 0,0-1 0 0 0,-1 1 0 0 0,1 0 0 0 0,0 0 0 0 0,0 0 0 0 0,0 0 0 0 0,-1 1 0 0 0,1-1 0 0 0,-1 1 0 0 0,1 0 0 0 0,-1 0 0 0 0,2 2 0 0 0,8 6 0 0 0,0 0 0 0 0,4 6 0 0 0,-6-7 0 0 0,33 31-836 0 0,5 5-5355 0 0,-30-30 3635 0 0</inkml:trace>
  <inkml:trace contextRef="#ctx0" brushRef="#br2" timeOffset="-227996.673">20883 4670 11976 0 0,'4'19'778'0'0,"1"1"-255"0"0,-3-15-453 0 0,-1-1 0 0 0,1 1 1 0 0,-1 0-1 0 0,0-1 0 0 0,-1 1 0 0 0,1 0 0 0 0,-1 3-70 0 0,1-3 221 0 0,-1 0-1 0 0,1 0 1 0 0,0 1-1 0 0,0-1 1 0 0,0 0-1 0 0,1 0 1 0 0,0 0-221 0 0,43 100 2184 0 0,-29-59-4678 0 0,-12-32-2964 0 0</inkml:trace>
  <inkml:trace contextRef="#ctx0" brushRef="#br2" timeOffset="-227705.436">21267 5400 15664 0 0,'0'0'356'0'0,"0"1"49"0"0,-3 10-255 0 0,0-1 0 0 0,1 1 0 0 0,0-1 0 0 0,1 1 0 0 0,0 0 0 0 0,1 0 0 0 0,1 1-150 0 0,1 22-174 0 0,5 20 174 0 0,-2-17 82 0 0,-4-29-82 0 0,0 0 0 0 0,1 0 0 0 0,0 0 0 0 0,0 0 0 0 0,1 0 0 0 0,0-1 0 0 0,0 1 0 0 0,1-1 0 0 0,0 0 0 0 0,0 0 0 0 0,0 0 0 0 0,1 0 0 0 0,1 0 0 0 0,57 71-2223 0 0,-35-42-811 0 0,-17-21-118 0 0,-1 3-734 0 0</inkml:trace>
  <inkml:trace contextRef="#ctx0" brushRef="#br2" timeOffset="-227704.436">21505 6057 10136 0 0,'0'2'230'0'0,"8"35"204"0"0,-4-14 1380 0 0,1 0 1 0 0,1 0 0 0 0,7 15-1815 0 0,-3-13 1007 0 0,-2-6-883 0 0,9 18-124 0 0,-9-21-21 0 0,-1 1-1 0 0,-1 0 0 0 0,-1 0 0 0 0,1 5 22 0 0,12 36-2706 0 0,-11-41 1684 0 0</inkml:trace>
  <inkml:trace contextRef="#ctx0" brushRef="#br2" timeOffset="-227387.633">21882 6752 17503 0 0,'0'0'399'0'0,"0"2"60"0"0,21 64 603 0 0,-5-17-1062 0 0,-12-34 0 0 0,1 1 0 0 0,1-1 0 0 0,0 0 0 0 0,5 7 0 0 0,-1-1-595 0 0,0-1 0 0 0,-1 2 595 0 0,8 17-4420 0 0,-10-24 2375 0 0</inkml:trace>
  <inkml:trace contextRef="#ctx0" brushRef="#br2" timeOffset="-227047.006">22196 7368 13824 0 0,'-2'7'1470'0'0,"3"0"-1321"0"0,-1 0 0 0 0,2 0-1 0 0,-1 0 1 0 0,1 0 0 0 0,0 0-1 0 0,0-1 1 0 0,1 1 0 0 0,-1-1-1 0 0,2 0 1 0 0,-1 1-1 0 0,1-2 1 0 0,0 1 0 0 0,0 0-1 0 0,2 2-148 0 0,16 28-829 0 0,-9-17-1953 0 0,-7-11-2334 0 0</inkml:trace>
  <inkml:trace contextRef="#ctx0" brushRef="#br2" timeOffset="-227046.006">22527 7926 11976 0 0,'0'0'528'0'0,"0"0"112"0"0,4 8-512 0 0,-1-2-128 0 0,3 2 0 0 0,-3 0 0 0 0,-3-2 0 0 0,3 2 0 0 0,0 1 0 0 0,1-5 0 0 0,1 6 0 0 0,-1-6 0 0 0,-1 2 0 0 0,3 2 0 0 0,-2-2-792 0 0,1 2-184 0 0,2-2-40 0 0,-1 2-8 0 0</inkml:trace>
  <inkml:trace contextRef="#ctx0" brushRef="#br2" timeOffset="-226713.67">22761 8305 11976 0 0,'8'12'901'0'0,"-4"-4"-563"0"0,-3-7-331 0 0,0 1-1 0 0,-1 0 1 0 0,1 0-1 0 0,0-1 1 0 0,1 1 0 0 0,-1-1-1 0 0,0 1 1 0 0,0-1-1 0 0,1 1 1 0 0,-1-1 0 0 0,2 1-7 0 0,1 2 0 0 0,1-1 0 0 0,0 0 0 0 0,0 0 0 0 0,0-1 0 0 0,0 0 0 0 0,0 1 0 0 0,0-2 0 0 0,1 1 0 0 0,-1-1 1 0 0,0 1-1 0 0,4-1 0 0 0,19 6-591 0 0,-23-5-2475 0 0,-4-2-1070 0 0</inkml:trace>
  <inkml:trace contextRef="#ctx0" brushRef="#br2" timeOffset="-226712.67">23133 8497 13824 0 0,'0'0'314'0'0,"0"0"46"0"0,1 1 22 0 0,3 3-255 0 0,0 0 0 0 0,0-1 1 0 0,1 0-1 0 0,-1 1 1 0 0,1-1-1 0 0,0-1 1 0 0,0 1-128 0 0,-4-3 486 0 0,0 1 23 0 0,5 2-76 0 0,0 0-1 0 0,0 0 1 0 0,0 0-1 0 0,0-1 1 0 0,1 0-1 0 0,-1-1-432 0 0,14 4-1232 0 0,-9-5-5234 0 0</inkml:trace>
  <inkml:trace contextRef="#ctx0" brushRef="#br0" timeOffset="-182282.961">2221 10860 10136 0 0,'0'0'230'0'0,"0"0"30"0"0,0 0 19 0 0,-12 2 198 0 0,8-2 2349 0 0,3-1-2676 0 0,0 1 1 0 0,1-1 0 0 0,-1 1 0 0 0,1-1 0 0 0,-1 0 0 0 0,1 1 0 0 0,-1-1-1 0 0,1 0 1 0 0,-1 1 0 0 0,1-1 0 0 0,0 0 0 0 0,-1 0 0 0 0,1 1 0 0 0,0-1-1 0 0,-1 0 1 0 0,1 0 0 0 0,0 0 0 0 0,0 1 0 0 0,0-1 0 0 0,0 0-1 0 0,0-1-150 0 0,0 2 42 0 0,0 0 0 0 0,0-1 0 0 0,0 1 0 0 0,1 0 0 0 0,-1-1-1 0 0,0 1 1 0 0,0 0 0 0 0,0 0 0 0 0,1-1 0 0 0,-1 1 0 0 0,0 0 0 0 0,0 0-1 0 0,1-1 1 0 0,-1 1 0 0 0,0 0 0 0 0,1 0 0 0 0,-1 0 0 0 0,0-1-1 0 0,0 1 1 0 0,1 0 0 0 0,-1 0 0 0 0,0 0 0 0 0,1 0 0 0 0,-1 0-1 0 0,0 0 1 0 0,1 0 0 0 0,-1 0 0 0 0,1-1 0 0 0,-1 1 0 0 0,0 0-1 0 0,1 1 1 0 0,-1-1 0 0 0,0 0 0 0 0,1 0 0 0 0,-1 0 0 0 0,0 0-1 0 0,1 0 1 0 0,-1 0 0 0 0,0 0 0 0 0,1 0 0 0 0,-1 1 0 0 0,0-1-1 0 0,1 0 1 0 0,-1 0 0 0 0,0 1-42 0 0,1 0 36 0 0,1 1 0 0 0,-1 0-1 0 0,0-1 1 0 0,0 1 0 0 0,-1 0-1 0 0,1 0 1 0 0,0 0 0 0 0,-1 0-1 0 0,1 0 1 0 0,-1 0 0 0 0,1 0 0 0 0,-1 0-1 0 0,0 0 1 0 0,0 0 0 0 0,0 0-1 0 0,0 0 1 0 0,0 0 0 0 0,-1 0 0 0 0,1 1-36 0 0,-1-1 69 0 0,1-1 1 0 0,-1 0 0 0 0,1 0 0 0 0,-1 1-1 0 0,1-1 1 0 0,-1 0 0 0 0,0 0 0 0 0,1 0-1 0 0,-1 0 1 0 0,0 0 0 0 0,0 0 0 0 0,0 0-1 0 0,0 0 1 0 0,0 0 0 0 0,0 0 0 0 0,0-1 0 0 0,0 1-1 0 0,0 0 1 0 0,0-1 0 0 0,0 1 0 0 0,-1 0-1 0 0,1-1-69 0 0,0 0 0 0 0,1 0 0 0 0,0 1 0 0 0,0-1 0 0 0,0 0 0 0 0,0 0 1 0 0,0 0-1 0 0,0 0 0 0 0,-1 0 0 0 0,1 0 0 0 0,0 0 0 0 0,0 0 0 0 0,0 0 0 0 0,0 0 0 0 0,0 0 0 0 0,-1 0 0 0 0,1 0 0 0 0,0 0 0 0 0,0 0 0 0 0,0 0 0 0 0,0 0 0 0 0,0 0 0 0 0,0 0 0 0 0,-1 0 0 0 0,1 0 0 0 0,0 0 0 0 0,0 0 0 0 0,0 0 0 0 0,0 0 0 0 0,0-1 0 0 0,0 1 0 0 0,-1 0 0 0 0,1 0 0 0 0,0 0 0 0 0,0 0 0 0 0,0 0 0 0 0,0 0 0 0 0,0 0 1 0 0,0 0-1 0 0,0-1 0 0 0,0 1 0 0 0,0 0 0 0 0,0 0 0 0 0,-1 0 0 0 0,1 0 0 0 0,0 0 0 0 0,0 0 0 0 0,0-1 0 0 0,0 1 0 0 0,0 0 0 0 0,0 0 0 0 0,0 0 0 0 0,0 0 0 0 0,0 0 0 0 0,0-1 0 0 0,0 1 0 0 0,0 0 0 0 0,0 0 0 0 0,0 0 0 0 0,0 0 0 0 0,3-7-30 0 0,-3 7-6 0 0,2-2-33 0 0,-1 0 1 0 0,1 1-1 0 0,-1-1 0 0 0,1 1 0 0 0,0-1 0 0 0,0 1 0 0 0,-1 0 1 0 0,1 0-1 0 0,0 0 0 0 0,0 0 0 0 0,0 0 0 0 0,0 0 0 0 0,1 0 0 0 0,-1 1 1 0 0,0-1-1 0 0,0 1 0 0 0,0-1 0 0 0,0 1 0 0 0,1 0 0 0 0,-1 0 0 0 0,0 0 1 0 0,0 0-1 0 0,0 0 0 0 0,1 1 0 0 0,-1-1 0 0 0,0 1 0 0 0,0-1 0 0 0,2 2 69 0 0,-3-2 0 0 0,0 1 0 0 0,0-1 0 0 0,0 1 0 0 0,0-1 0 0 0,0 1 0 0 0,0 0 0 0 0,-1 0 0 0 0,1 0 0 0 0,0-1 0 0 0,0 1 0 0 0,0 0 0 0 0,-1 0 0 0 0,1 0 0 0 0,-1 0 0 0 0,1 0 0 0 0,0 0 0 0 0,0 2 0 0 0,0 0 88 0 0,1-1-1 0 0,-1 1 1 0 0,0 0-1 0 0,0 0 1 0 0,0 0-1 0 0,0 0 1 0 0,-1 0-1 0 0,1 0 1 0 0,-1 0-1 0 0,1 0 1 0 0,-1 1-1 0 0,0-1 1 0 0,-1 0-1 0 0,1 0 1 0 0,0 0-1 0 0,-1 2-87 0 0,-3 9 260 0 0,1 0-1 0 0,-2-1 0 0 0,-2 4-259 0 0,-1 7-186 0 0,-9 9 35 0 0,14-28-941 0 0,0 0 0 0 0,0 0 1 0 0,1 1-1 0 0,0-1 0 0 0,-1 4 1092 0 0,3-8-2045 0 0</inkml:trace>
  <inkml:trace contextRef="#ctx0" brushRef="#br0" timeOffset="-188997.228">758 10629 4144 0 0,'0'0'319'0'0,"-3"-1"37"0"0,-4-2-642 0 0,2 2 6258 0 0,-22 22 989 0 0,-14 16-7065 0 0,12-9 147 0 0,-96 89 237 0 0,88-83 176 0 0,-2-2 1 0 0,-1-2 0 0 0,-2-1-1 0 0,-3 0-456 0 0,27-18 90 0 0,-1 0 0 0 0,0-1 0 0 0,-1-1 0 0 0,0 0 0 0 0,0-2 0 0 0,0 0 0 0 0,-1-2 0 0 0,-21 4-90 0 0,38-9 13 0 0,0 0-1 0 0,1 1 0 0 0,-1-1 1 0 0,0-1-1 0 0,1 1 1 0 0,-1-1-1 0 0,0 1 0 0 0,1-1 1 0 0,-1 0-1 0 0,0 0 0 0 0,1-1 1 0 0,0 1-1 0 0,-1-1 1 0 0,1 1-1 0 0,0-1 0 0 0,0 0 1 0 0,-1-1-13 0 0,0 0 28 0 0,0-1 1 0 0,1 0 0 0 0,-1 0 0 0 0,1 0 0 0 0,-1 0 0 0 0,1 0-1 0 0,1-1 1 0 0,-1 0 0 0 0,1 0 0 0 0,-1 1 0 0 0,1-2-29 0 0,-2-6 30 0 0,0 0 0 0 0,1 0 1 0 0,1 0-1 0 0,0-1 0 0 0,1 1 0 0 0,0 0 1 0 0,1-1-1 0 0,0 1 0 0 0,2-12-30 0 0,0 10 11 0 0,0-1 0 0 0,1 0-1 0 0,1 1 1 0 0,0 0 0 0 0,1 0-1 0 0,1 0 1 0 0,0 1 0 0 0,3-4-11 0 0,-7 14 14 0 0,0 0 0 0 0,0 0 0 0 0,1 0 0 0 0,-1 0 1 0 0,1 0-1 0 0,0 0 0 0 0,-1 1 0 0 0,1-1 0 0 0,1 1 1 0 0,-1 0-1 0 0,0 0 0 0 0,0 0 0 0 0,1 0 0 0 0,-1 0 0 0 0,1 1 1 0 0,0 0-1 0 0,-1 0 0 0 0,1 0 0 0 0,0 0 0 0 0,0 0 1 0 0,0 1-1 0 0,0 0 0 0 0,-1-1 0 0 0,1 2 0 0 0,0-1 1 0 0,0 0-1 0 0,0 1 0 0 0,0-1 0 0 0,-1 1 0 0 0,1 0 0 0 0,0 1 1 0 0,-1-1-1 0 0,1 1 0 0 0,-1-1 0 0 0,1 1 0 0 0,0 1-14 0 0,-1-2 0 0 0,4 4 11 0 0,1-1 0 0 0,-1 1 0 0 0,0 1 0 0 0,-1-1-1 0 0,1 1 1 0 0,-1 1 0 0 0,2 1-11 0 0,10 15 40 0 0,-7-11-9 0 0,-1 1 0 0 0,0 0-1 0 0,1 4-30 0 0,23 39 240 0 0,-7-13-37 0 0,3 11-203 0 0,-23-40 32 0 0,-1 1 0 0 0,0 0 0 0 0,-1 0 0 0 0,0 0 0 0 0,-1 0 0 0 0,-1 1-32 0 0,11 47 219 0 0,-8-42-162 0 0,-1 1 0 0 0,2 22-57 0 0,-6-32 22 0 0,1 0 0 0 0,1 0-1 0 0,0 0 1 0 0,3 5-22 0 0,7 28 176 0 0,-7-27-622 0 0,-4-15-88 0 0,-2-2-601 0 0,0-1-1201 0 0,0 0-4551 0 0</inkml:trace>
  <inkml:trace contextRef="#ctx0" brushRef="#br0" timeOffset="-187244.897">873 11419 9672 0 0,'-12'-4'1032'0'0,"-35"1"2185"0"0,40 2-2789 0 0,1 1 1 0 0,-1 0-1 0 0,0 1 1 0 0,-1 0-429 0 0,-15 0 315 0 0,-87 7 3893 0 0,110-7-4200 0 0,0-1 1 0 0,0 0-1 0 0,0 0 0 0 0,1 0 1 0 0,-1 0-1 0 0,0 0 0 0 0,0 0 0 0 0,0 0 1 0 0,0 0-1 0 0,0 1 0 0 0,0-1 1 0 0,0 0-1 0 0,0 0 0 0 0,1 0 1 0 0,-1 0-1 0 0,0 0 0 0 0,0 1 1 0 0,0-1-1 0 0,0 0 0 0 0,0 0 0 0 0,0 0 1 0 0,0 0-1 0 0,0 1 0 0 0,0-1 1 0 0,0 0-1 0 0,0 0 0 0 0,0 0 1 0 0,0 0-1 0 0,0 1 0 0 0,0-1 0 0 0,0 0 1 0 0,0 0-1 0 0,0 0 0 0 0,0 0 1 0 0,0 1-1 0 0,0-1 0 0 0,-1 0 1 0 0,1 0-1 0 0,0 0 0 0 0,0 0 1 0 0,0 0-1 0 0,0 0 0 0 0,0 1 0 0 0,0-1 1 0 0,0 0-1 0 0,-1 0 0 0 0,1 0 1 0 0,0 0-1 0 0,0 0 0 0 0,0 0 1 0 0,0 0-1 0 0,0 0 0 0 0,-1 0 0 0 0,1 0 1 0 0,0 1-1 0 0,0-1 0 0 0,0 0 1 0 0,0 0-1 0 0,-1 0 0 0 0,1 0 1 0 0,0 0-1 0 0,0 0 0 0 0,0 0 1 0 0,0 0-9 0 0,15 11-80 0 0,-10-7 117 0 0,1 1-37 0 0,0-1 0 0 0,0 0 0 0 0,1 0 0 0 0,0 0 0 0 0,0-1 0 0 0,4 2 0 0 0,-2-1 0 0 0,0 0 0 0 0,0 1 0 0 0,-1 0 0 0 0,1 0 0 0 0,-9-5 1 0 0,7 5 38 0 0,0 0 1 0 0,-1 0-1 0 0,0 1 0 0 0,0 0 1 0 0,1 2-40 0 0,-6-7 218 0 0,-1 7 248 0 0,-1-5-388 0 0,0-1 0 0 0,1 0 0 0 0,-1 0 1 0 0,0 0-1 0 0,0 0 0 0 0,0-1 0 0 0,-1 1 1 0 0,1 0-1 0 0,0 0 0 0 0,-1-1 0 0 0,1 1 1 0 0,-1-1-1 0 0,1 1 0 0 0,-1-1 0 0 0,0 1 1 0 0,1-1-1 0 0,-2 0-78 0 0,-36 20 880 0 0,33-18-740 0 0,-25 11 124 0 0,-1-3 0 0 0,0 0 0 0 0,-9 0-264 0 0,38-10-68 0 0,0-1 0 0 0,0 1 0 0 0,0-1 0 0 0,0 0 0 0 0,0 0 0 0 0,0 0 0 0 0,0 0 0 0 0,0-1 68 0 0,2 1-116 0 0,0 0 0 0 0,0 0 0 0 0,0 0 0 0 0,0 0 0 0 0,0-1 0 0 0,0 1 1 0 0,0 0-1 0 0,1-1 0 0 0,-1 1 0 0 0,0-1 0 0 0,0 1 0 0 0,0-1 0 0 0,1 1 0 0 0,-1-1 1 0 0,0 1-1 0 0,0-1 0 0 0,1 0 0 0 0,-1 0 0 0 0,0 1 0 0 0,1-1 0 0 0,-1 0 1 0 0,1 0-1 0 0,-1 1 0 0 0,1-1 0 0 0,0 0 0 0 0,-1 0 116 0 0,1-7-7698 0 0</inkml:trace>
  <inkml:trace contextRef="#ctx0" brushRef="#br0" timeOffset="-186088.256">1110 10593 2304 0 0,'1'0'167'0'0,"17"-26"7650"0"0,-18 25-7153 0 0,10-14 3312 0 0,-10 10 701 0 0,-5 6-3796 0 0,-10 9-992 0 0,-2 11 387 0 0,1 2-1 0 0,1 0 1 0 0,0 0-1 0 0,2 1 0 0 0,1 1 1 0 0,1 0-1 0 0,-7 25-275 0 0,14-36 145 0 0,1-1 0 0 0,0 1 0 0 0,2 0 0 0 0,-1 3-145 0 0,-4 32 228 0 0,3-32-142 0 0,2 0 1 0 0,0-1-1 0 0,1 1 0 0 0,0 3-86 0 0,1 10 61 0 0,0-20-28 0 0,0 0 1 0 0,0 1 0 0 0,2 4-34 0 0,1 6 48 0 0,-2-16-26 0 0,0 1 0 0 0,0-1 0 0 0,0 1 1 0 0,1-1-1 0 0,0 0 0 0 0,0 0 0 0 0,0 0 0 0 0,1 0 0 0 0,0-1 0 0 0,3 4-22 0 0,8 11 79 0 0,-13-17-59 0 0,0 0 1 0 0,0 0-1 0 0,1 0 1 0 0,-1 0-1 0 0,1-1 1 0 0,-1 1-1 0 0,1-1 1 0 0,0 1-1 0 0,0-1 0 0 0,0 0 1 0 0,-1 0-1 0 0,4 0-20 0 0,38 8 23 0 0,-40-8-26 0 0,98 15-405 0 0,-52-2-5506 0 0,-39-11 3869 0 0</inkml:trace>
  <inkml:trace contextRef="#ctx0" brushRef="#br0" timeOffset="-183143.82">1454 10776 4144 0 0,'0'0'191'0'0,"0"-1"-11"0"0,-1 1-132 0 0,1-1 0 0 0,0 1 0 0 0,0 0 0 0 0,0 0 0 0 0,0 0 0 0 0,0-1 0 0 0,0 1 0 0 0,0 0 0 0 0,0 0 0 0 0,-1 0 0 0 0,1-1 0 0 0,0 1 0 0 0,0 0 0 0 0,0 0 0 0 0,0 0 0 0 0,0 0 0 0 0,-1-1 1 0 0,1 1-1 0 0,0 0 0 0 0,0 0 0 0 0,0 0 0 0 0,-1 0 0 0 0,1 0 0 0 0,0 0 0 0 0,0 0 0 0 0,-1 0 0 0 0,1 0 0 0 0,0 0 0 0 0,0-1 0 0 0,-1 1 0 0 0,1 0 0 0 0,0 0 0 0 0,0 0 0 0 0,0 0 0 0 0,-1 1 0 0 0,1-1 1 0 0,0 0-1 0 0,0 0 0 0 0,-1 0 0 0 0,1 0 0 0 0,0 0-48 0 0,0 0 217 0 0,-1 0 2198 0 0,-1 0 118 0 0,0 0-2260 0 0,0 0 0 0 0,0 1 0 0 0,-1-1 0 0 0,1 0 0 0 0,0 1 0 0 0,0 0 0 0 0,0-1 0 0 0,0 1 0 0 0,0 0 0 0 0,0 0 0 0 0,0 0 0 0 0,0 0 0 0 0,0 1 0 0 0,0-1 0 0 0,1 0 0 0 0,-2 2-273 0 0,-1 1 272 0 0,1-1 0 0 0,0 1 0 0 0,0 0 1 0 0,0 0-1 0 0,1 1 0 0 0,0-1 0 0 0,-2 4-272 0 0,-1 4 161 0 0,1 0 0 0 0,0 0 1 0 0,1 0-1 0 0,1 1 0 0 0,-1 10-161 0 0,2-16 70 0 0,0-1 0 0 0,1 1 0 0 0,-1-1 1 0 0,2 1-1 0 0,-1 0 0 0 0,1-1 0 0 0,0 1 0 0 0,0-1 0 0 0,1 1 1 0 0,0-1-1 0 0,0 0 0 0 0,0 1 0 0 0,1-1 0 0 0,0 0-70 0 0,-2-4 30 0 0,0 0-1 0 0,0-1 1 0 0,0 1-1 0 0,0-1 1 0 0,1 1-1 0 0,-1-1 1 0 0,0 0-1 0 0,1 1 1 0 0,-1-1-1 0 0,0 0 1 0 0,1 0-1 0 0,0 0 1 0 0,0 0-30 0 0,-1 0 20 0 0,1-1 1 0 0,-1 0 0 0 0,0 0-1 0 0,0 0 1 0 0,1 1 0 0 0,-1-1-1 0 0,0-1 1 0 0,1 1 0 0 0,-1 0-1 0 0,0 0 1 0 0,1 0 0 0 0,-1-1-1 0 0,0 1 1 0 0,0-1 0 0 0,1 1-1 0 0,-1-1 1 0 0,0 1 0 0 0,0-1-1 0 0,1 0-20 0 0,6-4 48 0 0,-1 0 0 0 0,0-1 0 0 0,-1 0 0 0 0,0 0 0 0 0,0 0 0 0 0,0-1 0 0 0,4-6-48 0 0,-4 6-16 0 0,15-29 16 0 0,-18 31-17 0 0,-3 4-63 0 0,0 1 3 0 0,7 16-21 0 0,3 20 219 0 0,-9-30-83 0 0,0-1-1 0 0,1 1 1 0 0,-1 0-1 0 0,1-1 1 0 0,0 1 0 0 0,1-1-1 0 0,-1 0 1 0 0,2 2-38 0 0,-3-4 13 0 0,1-1 0 0 0,-1 0 1 0 0,1 0-1 0 0,0 1 1 0 0,-1-1-1 0 0,1 0 0 0 0,0 0 1 0 0,0-1-1 0 0,0 1 1 0 0,1 0-1 0 0,-1-1 0 0 0,0 1 1 0 0,0-1-1 0 0,1 0 0 0 0,-1 0 1 0 0,1 0-1 0 0,-1 0 1 0 0,1 0-1 0 0,0 0 0 0 0,-1-1 1 0 0,1 1-1 0 0,0-1 0 0 0,-1 0 1 0 0,1 0-1 0 0,0 0 1 0 0,0 0-1 0 0,-1 0 0 0 0,1 0-13 0 0,3-2 75 0 0,0 1 0 0 0,-1-1 0 0 0,0 0 0 0 0,1 0 0 0 0,-1 0 0 0 0,0-1-1 0 0,0 0 1 0 0,0 0 0 0 0,0 0 0 0 0,-1-1 0 0 0,1 1 0 0 0,-1-1 0 0 0,0 0-1 0 0,0 0 1 0 0,2-4-75 0 0,2-1 154 0 0,-1 0-1 0 0,0-1 0 0 0,-1 0 0 0 0,0 0 1 0 0,-1-1-1 0 0,0 1 0 0 0,1-5-153 0 0,-2 4 0 0 0,-1 0 0 0 0,-1 0 0 0 0,1 0 0 0 0,-2 0 0 0 0,1-1 0 0 0,-2 1 0 0 0,0 0 0 0 0,0-1 0 0 0,-1 1 0 0 0,0 0 0 0 0,-1-1 0 0 0,0 1 0 0 0,-3-9 0 0 0,4 17 0 0 0,-1 0 0 0 0,1 1 0 0 0,-1-1 0 0 0,1 1 0 0 0,-1-1 0 0 0,0 1 0 0 0,0-1 0 0 0,0 1 0 0 0,0 0 0 0 0,0 0 0 0 0,-1 0 0 0 0,1 0 0 0 0,0 1 0 0 0,-3-3 0 0 0,0 4-133 0 0,4 0-564 0 0,1 0-262 0 0,0 0-53 0 0,0 0-215 0 0,0 0-858 0 0,0 0-379 0 0,0 2-80 0 0,3 10-14 0 0</inkml:trace>
  <inkml:trace contextRef="#ctx0" brushRef="#br0" timeOffset="-182827.975">1953 10965 11976 0 0,'0'0'266'0'0,"0"0"44"0"0,0 0 15 0 0,0 0-26 0 0,0 0-59 0 0,0 0 490 0 0,0 0 240 0 0,0 0 43 0 0,0 0-60 0 0,0 0-288 0 0,3 7 907 0 0,-2-4-1320 0 0,1 1 0 0 0,-1 0 0 0 0,-1 0 0 0 0,1-1 0 0 0,-1 1 0 0 0,1 0 0 0 0,-1 0 0 0 0,0 0 0 0 0,-1 1-252 0 0,-5 38 1837 0 0,4-27-1742 0 0,-5 11-95 0 0,5-22 0 0 0,0 1 0 0 0,0 0 0 0 0,1-1 0 0 0,0 1 0 0 0,1 0 0 0 0,-1 0 0 0 0,1-4 0 0 0,0 1 0 0 0,0 0 0 0 0,-1 0 0 0 0,1-1 0 0 0,-1 1 0 0 0,0-1 0 0 0,0 1 0 0 0,0 1 0 0 0,-8 29 0 0 0,8-27 0 0 0,1 1-201 0 0,0-6-850 0 0,0-1-385 0 0,6 2-5555 0 0,0-4 999 0 0</inkml:trace>
  <inkml:trace contextRef="#ctx0" brushRef="#br0" timeOffset="-181645.304">2596 10665 17503 0 0,'0'0'399'0'0,"-7"6"961"0"0,4-2-1343 0 0,0-1 1 0 0,0 1-1 0 0,0 0 0 0 0,1-1 0 0 0,-1 1 1 0 0,1 0-1 0 0,0 1 0 0 0,0-1 0 0 0,1 0 1 0 0,-2 5-18 0 0,-11 49 6 0 0,12-45 48 0 0,0-2 378 0 0,0 0-1 0 0,1 0 0 0 0,1-1 1 0 0,0 4-432 0 0,0-9 22 0 0,0-1 1 0 0,1 1 0 0 0,-1 0 0 0 0,1-1 0 0 0,0 1-1 0 0,1-1 1 0 0,-1 1 0 0 0,1-1 0 0 0,0 0 0 0 0,0 1-1 0 0,1 0-22 0 0,-2-4 41 0 0,0 1 1 0 0,0-1-1 0 0,0 1 0 0 0,0-1 0 0 0,1 1 0 0 0,-1-1 0 0 0,0 0 0 0 0,1 0 0 0 0,0 0 0 0 0,-1 1 1 0 0,1-2-1 0 0,-1 1 0 0 0,1 0 0 0 0,0 0 0 0 0,0 0 0 0 0,0-1 0 0 0,-1 1 0 0 0,1-1 1 0 0,0 0-1 0 0,0 1 0 0 0,0-1 0 0 0,0 0 0 0 0,0 0 0 0 0,0 0 0 0 0,-1 0 0 0 0,1 0 0 0 0,0-1 1 0 0,1 1-42 0 0,7-1 731 0 0,-8 1-718 0 0,0 0-1 0 0,0-1 1 0 0,0 1 0 0 0,-1-1-1 0 0,1 1 1 0 0,0-1 0 0 0,0 0-1 0 0,0 0 1 0 0,0 0 0 0 0,-1 0-1 0 0,1 0 1 0 0,0 0 0 0 0,-1 0-1 0 0,2-1-12 0 0,21-24-18 0 0,-7 9 24 0 0,-15 15-6 0 0,0 0 0 0 0,0 0 0 0 0,-1 1 0 0 0,1-1 0 0 0,0 1 0 0 0,0 0 0 0 0,0 0 0 0 0,0 0 0 0 0,3-1 0 0 0,-4 1 0 0 0,0 1 0 0 0,0 0 0 0 0,0 0 0 0 0,0 0 0 0 0,0 0 0 0 0,0 0 0 0 0,1 0 0 0 0,-1 0 0 0 0,0 0 0 0 0,0 0 0 0 0,0 0 0 0 0,0 1 0 0 0,0-1 0 0 0,0 0 0 0 0,0 1 0 0 0,0-1 0 0 0,0 1 0 0 0,0-1 0 0 0,0 1 0 0 0,0-1 0 0 0,0 1 0 0 0,0 0 0 0 0,0 0 0 0 0,0-1 0 0 0,-1 1 0 0 0,1 0 0 0 0,0 0 0 0 0,7 9 0 0 0,0 1 0 0 0,0 0 0 0 0,-1 0 0 0 0,1 5 0 0 0,-3-6 0 0 0,1-1 0 0 0,0 1 0 0 0,0-1 0 0 0,1 0 0 0 0,0-1 0 0 0,8 8 0 0 0,-13-14 0 0 0,1 0 0 0 0,-1 0 0 0 0,1 0 0 0 0,0 0 0 0 0,0 0 0 0 0,0-1 0 0 0,0 1 0 0 0,0-1 0 0 0,0 0 0 0 0,1 0 0 0 0,-1 0 0 0 0,0 0 0 0 0,4 0 0 0 0,-5-1 0 0 0,1 0 0 0 0,-1 0 0 0 0,1 0 0 0 0,-1-1 0 0 0,1 1 0 0 0,-1-1 0 0 0,0 0 0 0 0,1 1 0 0 0,-1-1 0 0 0,0 0 0 0 0,1 0 0 0 0,-1 0 0 0 0,0-1 0 0 0,0 1 0 0 0,0-1 0 0 0,0 1 0 0 0,0-1 0 0 0,0 1 0 0 0,0-2 0 0 0,1 0 67 0 0,0 0-1 0 0,0 0 1 0 0,0-1-1 0 0,-1 1 1 0 0,1-1-1 0 0,-1 0 1 0 0,0 0-1 0 0,0 0 1 0 0,0 0-1 0 0,-1 0 1 0 0,1 0-1 0 0,-1 0 0 0 0,0-1 1 0 0,0 1-67 0 0,1-6 93 0 0,0-1 0 0 0,0 1 0 0 0,-1-1 0 0 0,-1 1 0 0 0,0-1 1 0 0,0 1-1 0 0,-1-1 0 0 0,0 1 0 0 0,-1 0 0 0 0,0-1 0 0 0,-1 1 0 0 0,0-1-93 0 0,-1-1 0 0 0,3 9 0 0 0,0 0 0 0 0,0 0 0 0 0,0 0 0 0 0,0 0 0 0 0,0 0 0 0 0,-1 0 0 0 0,0 0 0 0 0,1 0 0 0 0,-1 1 0 0 0,0-1 0 0 0,-1-1 0 0 0,-26-34-401 0 0,25 36 710 0 0,2 2-2446 0 0,2-1-8437 0 0,0 1 5026 0 0</inkml:trace>
  <inkml:trace contextRef="#ctx0" brushRef="#br0" timeOffset="-181363.831">3182 10483 17503 0 0,'0'0'399'0'0,"0"0"60"0"0,0 0 21 0 0,0 0-59 0 0,9 5-260 0 0,-4-1-156 0 0,-1-1 0 0 0,0 1-1 0 0,0 0 1 0 0,0 1 0 0 0,-1-1-1 0 0,3 4-4 0 0,5 7 415 0 0,1 2 434 0 0,0 1-1 0 0,-1 1 1 0 0,-1 0-1 0 0,7 17-848 0 0,-8-15 243 0 0,-1-3 74 0 0,-2 0-1 0 0,-1 1 1 0 0,0 0-1 0 0,-1 0 0 0 0,-1 0 1 0 0,0 18-317 0 0,-2-25 16 0 0,0-1 1 0 0,-1 0-1 0 0,-1 1 1 0 0,0-1 0 0 0,0 0-1 0 0,-1 0 1 0 0,-1 0-1 0 0,0 0 1 0 0,0 0-1 0 0,-2 3-16 0 0,-2 1 11 0 0,-1-1 1 0 0,0 1-1 0 0,0-1 0 0 0,-2 0 0 0 0,0-1 0 0 0,0 0 0 0 0,-5 4-11 0 0,-2-1-599 0 0,0 0-1 0 0,-1-1 0 0 0,0-1 1 0 0,-1-1-1 0 0,-1 0 600 0 0,-17 9-8191 0 0</inkml:trace>
  <inkml:trace contextRef="#ctx0" brushRef="#br0" timeOffset="-179003.906">3484 10864 3680 0 0,'0'0'284'0'0,"0"0"248"0"0,0 0 1736 0 0,0 0 777 0 0,0 0 156 0 0,0 0-395 0 0,0 0-1780 0 0,13-2-617 0 0,-9 1-150 0 0,1 0 1 0 0,-1 1-1 0 0,0-1 0 0 0,0 1 0 0 0,0 0 0 0 0,0 0 0 0 0,0 0 0 0 0,1 1 0 0 0,-1 0 0 0 0,1 0-259 0 0,24 1 1111 0 0,223-2 343 0 0,-244 0-1723 0 0,1 0 0 0 0,-1 1 0 0 0,1 0 0 0 0,-1 0 0 0 0,1 1 0 0 0,-1 0-1 0 0,1 0 270 0 0,-8-1-1701 0 0,-1-1-580 0 0,-1 1-2103 0 0,-2 6-893 0 0</inkml:trace>
  <inkml:trace contextRef="#ctx0" brushRef="#br0" timeOffset="-178711.138">3585 11059 13072 0 0,'0'0'597'0'0,"0"0"-9"0"0,0 0-345 0 0,0 0-45 0 0,0 0 24 0 0,9 9 812 0 0,-4-6-537 0 0,1 0 0 0 0,-1 0 0 0 0,1 0 0 0 0,0-1 0 0 0,0 1 0 0 0,0-2-1 0 0,5 2-496 0 0,46 6 1314 0 0,-18-4-862 0 0,-8-1-294 0 0,-1-2-1 0 0,1-2 1 0 0,17-1-158 0 0,9 0-330 0 0,-43 0-1313 0 0,1-1 0 0 0,-1 0 0 0 0,14-4 1643 0 0,-24 5-223 0 0,23-5-1726 0 0</inkml:trace>
  <inkml:trace contextRef="#ctx0" brushRef="#br0" timeOffset="-178271.776">4748 10585 19351 0 0,'3'-4'2103'0'0,"-36"78"-2086"0"0,24-59-17 0 0,0-1 0 0 0,-1 0 0 0 0,0 0 0 0 0,-1-1 0 0 0,-6 6 0 0 0,-2 2-7 0 0,14-14 119 0 0,-1 0 1 0 0,0 0-1 0 0,-1-1 1 0 0,0 1-113 0 0,1-2 270 0 0,-8 6 71 0 0,0 0 0 0 0,-1-1 0 0 0,0-1 1 0 0,-8 4-342 0 0,18-11-2 0 0,1 0 0 0 0,-1 0 1 0 0,1-1-1 0 0,-1 0 0 0 0,0 1 1 0 0,0-1-1 0 0,1-1 1 0 0,-1 1-1 0 0,0-1 0 0 0,0 0 1 0 0,0 0-1 0 0,0 0 0 0 0,1-1 1 0 0,-1 0-1 0 0,0 0 1 0 0,0 0-1 0 0,1 0 0 0 0,-5-2 2 0 0,7 1 0 0 0,0 1 0 0 0,0 0 0 0 0,0 0 0 0 0,1-1 0 0 0,-1 1 0 0 0,0-1 0 0 0,1 0 0 0 0,-1 1 0 0 0,1-1 0 0 0,0 0 0 0 0,0 0 0 0 0,-1 0 0 0 0,1 0 0 0 0,0 0 0 0 0,1 0 0 0 0,-1 0 0 0 0,0-2 0 0 0,-2-5 0 0 0,1-1 0 0 0,0 0 0 0 0,0-3 0 0 0,2 11 0 0 0,-1-2-42 0 0,1-1-1 0 0,0 0 0 0 0,0 0 1 0 0,0 1-1 0 0,1-1 0 0 0,0 0 1 0 0,0 0-1 0 0,0 1 0 0 0,0-1 0 0 0,1 1 1 0 0,0-1-1 0 0,0 1 43 0 0,-1 1-67 0 0,0 1 0 0 0,1 0-1 0 0,-1-1 1 0 0,0 1 0 0 0,1 0 0 0 0,0 0-1 0 0,-1 0 1 0 0,1 0 0 0 0,0 0-1 0 0,0 1 1 0 0,0-1 0 0 0,0 0 0 0 0,1 1-1 0 0,-1 0 1 0 0,0-1 0 0 0,0 1 0 0 0,1 0-1 0 0,-1 0 1 0 0,1 0 0 0 0,-1 1 0 0 0,1-1-1 0 0,0 0 68 0 0,8 1 130 0 0,1-1-1 0 0,0 2 0 0 0,-1 0 1 0 0,1 0-1 0 0,0 1 0 0 0,-1 0 1 0 0,0 1-1 0 0,1 0 0 0 0,-1 1 1 0 0,0 0-1 0 0,4 3-129 0 0,6 3 114 0 0,-1 1 0 0 0,0 1 0 0 0,-1 1-1 0 0,0 1 1 0 0,6 6-114 0 0,-11-7 0 0 0,-1 1 0 0 0,-1 0 0 0 0,1 2 0 0 0,20 22 0 0 0,-11-10-4 0 0,-19-23-12 0 0,0 0-1 0 0,0 0 1 0 0,1-1 0 0 0,0 1-1 0 0,0-1 1 0 0,0 0-1 0 0,1 0 1 0 0,-1 0-1 0 0,1-1 1 0 0,0 0-1 0 0,0 0 1 0 0,3 2 16 0 0,-7-5-465 0 0,3 1 511 0 0,0-2-4686 0 0,4-4-2179 0 0</inkml:trace>
  <inkml:trace contextRef="#ctx0" brushRef="#br0" timeOffset="-177861.722">5001 10274 17503 0 0,'-3'0'294'0'0,"3"0"96"0"0,-1 5 830 0 0,-4 24-1204 0 0,5-28-1 0 0,0 0 1 0 0,0 0-1 0 0,0 0 0 0 0,0 0 0 0 0,0 0 0 0 0,0 0 0 0 0,1 0 0 0 0,-1 0 0 0 0,0 0 0 0 0,1 0 0 0 0,-1 0 0 0 0,1 1-15 0 0,-1-1 45 0 0,1-1-1 0 0,-1 1 0 0 0,0 0 0 0 0,1 0 0 0 0,-1 0 0 0 0,0 0 0 0 0,0-1 0 0 0,1 1 0 0 0,-1 0 0 0 0,0 0 0 0 0,0 0 1 0 0,0 0-1 0 0,0 0 0 0 0,0 0 0 0 0,0 0 0 0 0,-1-1 0 0 0,1 1-44 0 0,-1 1 73 0 0,1 0 1 0 0,-1 0-1 0 0,0 0 1 0 0,1 0-1 0 0,0 0 1 0 0,-1 0-1 0 0,1 0 0 0 0,0 0 1 0 0,0 0-1 0 0,0 0 1 0 0,0 0-1 0 0,0 0 0 0 0,1 0 1 0 0,-1 0-1 0 0,1 2-73 0 0,1 8 17 0 0,0 13-18 0 0,-2-24 1 0 0,0 0 0 0 0,1 1 0 0 0,-1-1 0 0 0,1 0 0 0 0,-1 0 0 0 0,1 1 0 0 0,0-1 0 0 0,-1 0 0 0 0,1 0 0 0 0,1 1 0 0 0,-2-1 0 0 0,1 0 0 0 0,0-1 0 0 0,-1 1 0 0 0,1 0 0 0 0,-1 0 0 0 0,1 0 0 0 0,-1 0 0 0 0,0-1 0 0 0,1 1 0 0 0,-1 0 0 0 0,0 0 0 0 0,0 0 0 0 0,1 0 0 0 0,-1 0 0 0 0,0 0 0 0 0,0 1 0 0 0,0-1 0 0 0,0-1 0 0 0,0 1 0 0 0,0 0 0 0 0,0 0 0 0 0,0-1 0 0 0,0 1 0 0 0,0 0 0 0 0,0-1 0 0 0,0 1 0 0 0,0 0 0 0 0,1 0 0 0 0,-1-1 0 0 0,0 1 0 0 0,0 0 0 0 0,1-1 0 0 0,-1 1 0 0 0,1 0 0 0 0,-1-1 0 0 0,1 1 0 0 0,-1-1 0 0 0,1 1 0 0 0,-1-1 0 0 0,1 1 0 0 0,-1-1 0 0 0,1 1 0 0 0,-1-1 0 0 0,1 1 0 0 0,0-1 0 0 0,-1 0 0 0 0,1 0 0 0 0,0 1 0 0 0,-1-1 0 0 0,1 0 0 0 0,0 0 0 0 0,0 1 0 0 0,3 1 0 0 0,-3-1 0 0 0,0-1 0 0 0,0 1 0 0 0,0 0 0 0 0,0-1 0 0 0,0 1 0 0 0,0-1 0 0 0,0 1 0 0 0,0-1 0 0 0,0 1 0 0 0,0-1 0 0 0,0 0 0 0 0,1 1 0 0 0,-1-1 0 0 0,0 0 0 0 0,0 0 0 0 0,0 0 0 0 0,0 0 0 0 0,0 0 0 0 0,1 0 0 0 0,-1 0 0 0 0,0 0 0 0 0,0-1 0 0 0,5 1 0 0 0,11-1 0 0 0,2-1 0 0 0,-15-1 0 0 0,0 0 0 0 0,-1 2-2 0 0,-1 0-1 0 0,0 0 1 0 0,1-1-1 0 0,-1 1 1 0 0,0 0-1 0 0,0-1 1 0 0,0 0-1 0 0,0 1 0 0 0,0-1 1 0 0,0 0-1 0 0,-1 0 1 0 0,1 0-1 0 0,0-1 3 0 0,1-3 111 0 0,0 0 0 0 0,0-1-1 0 0,-1 1 1 0 0,1-6-111 0 0,-2 11 33 0 0,0-2 55 0 0,0 1 1 0 0,0-1-1 0 0,0 0 0 0 0,-1 0 0 0 0,1 0 1 0 0,-1 0-1 0 0,1 0 0 0 0,-1 1 1 0 0,0-1-1 0 0,0 0 0 0 0,0 0 1 0 0,-1 0-1 0 0,1 0 0 0 0,-1 0 0 0 0,0 0 1 0 0,1 0-1 0 0,-1 1 0 0 0,-1-2-88 0 0,0-9 17 0 0,2 11-17 0 0,0 1 0 0 0,0 0 0 0 0,-1 0 0 0 0,1 0 0 0 0,0-1 0 0 0,0 1 0 0 0,-1 0 0 0 0,1 0 0 0 0,0 0 0 0 0,-1 0 0 0 0,0-1 0 0 0,1 1-1 0 0,-1 0 1 0 0,1 0 0 0 0,-1 0 0 0 0,-1 0 0 0 0,-8-7 0 0 0,8 7 0 0 0,-1-1 0 0 0,1 1 0 0 0,0-1 0 0 0,0 0 0 0 0,0 1 0 0 0,1-1 0 0 0,-1 0 0 0 0,-1-2 0 0 0,1 2 0 0 0,1 1 0 0 0,-1-1-1 0 0,0 1 1 0 0,1 0 0 0 0,-1 0 0 0 0,0-1-1 0 0,0 1 1 0 0,0 0 0 0 0,0 0-1 0 0,0 1 1 0 0,0-1 0 0 0,0 0-1 0 0,0 1 1 0 0,0-1 0 0 0,-2 1 0 0 0,-6-3-60 0 0,8 3-277 0 0,0 0-138 0 0,1 0 355 0 0,-1 1 0 0 0,0-1 0 0 0,1 0-1 0 0,-1 1 1 0 0,1-1 0 0 0,-1 1 0 0 0,1-1-1 0 0,-1 1 1 0 0,1 0 0 0 0,-1 0 0 0 0,1 0 0 0 0,0 0-1 0 0,-1 0 1 0 0,1 0 0 0 0,0 0 0 0 0,0 0-1 0 0,0 0 121 0 0,-7 9-560 0 0,6-8 90 0 0,0 1-1 0 0,0 0 1 0 0,0-1-1 0 0,0 1 1 0 0,1 0 0 0 0,-1 0-1 0 0,1 1 471 0 0,-4 5-1524 0 0,-3 1-10 0 0</inkml:trace>
  <inkml:trace contextRef="#ctx0" brushRef="#br0" timeOffset="-177570.466">5176 10580 13824 0 0,'0'0'314'0'0,"0"0"46"0"0,0 0 22 0 0,0 0-50 0 0,1 0-220 0 0,-1 0-105 0 0,0 0 1 0 0,0 0 0 0 0,0 1 0 0 0,0-1-1 0 0,0 0 1 0 0,1 0 0 0 0,-1 0 0 0 0,0 1 0 0 0,0-1-1 0 0,0 0 1 0 0,0 0 0 0 0,0 0 0 0 0,0 0-1 0 0,0 1 1 0 0,0-1 0 0 0,0 0 0 0 0,0 0 0 0 0,0 0-1 0 0,0 1 1 0 0,0-1 0 0 0,0 0 0 0 0,0 0-1 0 0,0 0 1 0 0,0 1 0 0 0,-1-1 0 0 0,1 0 0 0 0,0 0-1 0 0,0 0 1 0 0,0 0 0 0 0,0 1 0 0 0,0-1-1 0 0,0 0 1 0 0,0 0 0 0 0,-1 0 0 0 0,1 0 0 0 0,0 0-1 0 0,0 0 1 0 0,0 1 0 0 0,0-1 0 0 0,0 0-1 0 0,-1 0 1 0 0,1 0 0 0 0,0 0 0 0 0,0 0 0 0 0,0 0-1 0 0,-1 0 1 0 0,1 0-8 0 0,-5 8 1078 0 0,1 13 101 0 0,3-19-1053 0 0,0 1-1 0 0,0-1 1 0 0,0 1-1 0 0,1 0 1 0 0,0-1 0 0 0,-1 1-1 0 0,1 0 1 0 0,0-1-1 0 0,0 1 1 0 0,0 0-1 0 0,1 1-125 0 0,0-1 91 0 0,-1-1-1 0 0,1 1 0 0 0,0-1 1 0 0,-1 1-1 0 0,0 0 1 0 0,0-1-1 0 0,0 1 0 0 0,0-1 1 0 0,0 1-1 0 0,0 0 0 0 0,-1-1 1 0 0,1 1-1 0 0,-1-1 0 0 0,1 1 1 0 0,-1-1-1 0 0,0 1 0 0 0,-1 0-90 0 0,2-2 49 0 0,-1 1-1 0 0,1 0 0 0 0,-1 0 1 0 0,1 0-1 0 0,0 0 1 0 0,0 0-1 0 0,0 0 0 0 0,0 0 1 0 0,0 0-1 0 0,0 0 0 0 0,0 0 1 0 0,1 2-49 0 0,0 17 27 0 0,-6 1-27 0 0,2-10 0 0 0,1 0 0 0 0,0 0 0 0 0,1 0 0 0 0,0 3 0 0 0,-4 8 0 0 0,4-20 0 0 0,1-1 0 0 0,-1 0 0 0 0,1 0 0 0 0,-1 0 0 0 0,1 0 0 0 0,-1 1 0 0 0,1-1 0 0 0,0 0 0 0 0,0 0 0 0 0,0 1 0 0 0,1-1 0 0 0,-1 0 0 0 0,0 0 0 0 0,1 2 0 0 0,9 41 1440 0 0,-8-42-1370 0 0,-1 1-1 0 0,1-1 1 0 0,0 1-1 0 0,0-1 1 0 0,0 1-1 0 0,0-1 1 0 0,0 0-1 0 0,1 0 1 0 0,-1 0-1 0 0,3 1-69 0 0,-1-1-44 0 0,0 0-1 0 0,1-1 1 0 0,-1 0 0 0 0,1 0-1 0 0,0 0 1 0 0,-1 0-1 0 0,1-1 1 0 0,0 0 0 0 0,0 0-1 0 0,0 0 1 0 0,0 0 44 0 0,-2-2-226 0 0,-1 1 0 0 0,1 0 0 0 0,-1 0 0 0 0,1-1 0 0 0,-1 1-1 0 0,1-1 1 0 0,-1 0 0 0 0,0 0 0 0 0,1 0 0 0 0,-1 0 0 0 0,0 0 0 0 0,0-1 0 0 0,0 1 0 0 0,0 0 0 0 0,0-1 0 0 0,0 0-1 0 0,0 1 1 0 0,0-1 0 0 0,-1 0 0 0 0,1 0 0 0 0,0-1 226 0 0,10-10-1755 0 0</inkml:trace>
  <inkml:trace contextRef="#ctx0" brushRef="#br0" timeOffset="-177100.878">5410 10618 11056 0 0,'0'0'505'0'0,"-8"-2"170"0"0,7 2-625 0 0,0 0 0 0 0,1 0 1 0 0,-1 0-1 0 0,0 0 1 0 0,1 0-1 0 0,-1 0 1 0 0,0 0-1 0 0,1 0 0 0 0,-1 0 1 0 0,1 0-1 0 0,-1 0 1 0 0,0 1-1 0 0,1-1 0 0 0,-1 0 1 0 0,0 1-1 0 0,1-1 1 0 0,-1 0-1 0 0,1 1 1 0 0,-1-1-1 0 0,1 1 0 0 0,-1-1 1 0 0,1 0-1 0 0,-1 1 1 0 0,1-1-1 0 0,-1 1-50 0 0,1 0 261 0 0,-1 0 52 0 0,0 1 1 0 0,0-1 0 0 0,0 1-1 0 0,0-1 1 0 0,0 1-1 0 0,1-1 1 0 0,-1 1-1 0 0,0-1 1 0 0,1 1-1 0 0,0 0 1 0 0,-1-1-1 0 0,1 1 1 0 0,0 0-1 0 0,0 0 1 0 0,0-1-1 0 0,0 1 1 0 0,0 1-314 0 0,-2 13 332 0 0,2-12-277 0 0,-1 0 0 0 0,1 0-1 0 0,-1 1 1 0 0,1-1-1 0 0,0 0 1 0 0,1 0 0 0 0,-1 1-1 0 0,1-1-54 0 0,0 27 1007 0 0,-1-23-851 0 0,0-1-1 0 0,0 1 0 0 0,1 0 1 0 0,0 3-156 0 0,2 22-14 0 0,-3-30 14 0 0,1-1 0 0 0,-1 1 0 0 0,0 0 0 0 0,1 0 0 0 0,0 0 0 0 0,0 0 0 0 0,0 0 0 0 0,0-1 0 0 0,0 1 0 0 0,1 1 0 0 0,-1-3 0 0 0,2 13 0 0 0,-3-13 0 0 0,1 0 0 0 0,-1 0 0 0 0,0 0 0 0 0,0 1 0 0 0,0-1 0 0 0,1 0 0 0 0,-1 0 0 0 0,0 0 0 0 0,1 0 0 0 0,-1-1 0 0 0,1 1 0 0 0,-1 0 0 0 0,1 0 0 0 0,0 0 0 0 0,-1 0 0 0 0,1 0 0 0 0,0-1 0 0 0,-1 1 0 0 0,1 0 0 0 0,0-1 0 0 0,0 1 0 0 0,0 0 0 0 0,0-1 0 0 0,2 2 67 0 0,0-1 0 0 0,1 0-1 0 0,-1 0 1 0 0,0 0 0 0 0,1 0-1 0 0,-1-1 1 0 0,0 1 0 0 0,1-1-1 0 0,-1 0 1 0 0,1 0 0 0 0,-1 0-1 0 0,1 0 1 0 0,-1-1 0 0 0,0 1-1 0 0,1-1 1 0 0,-1 0 0 0 0,0 0-1 0 0,1 0 1 0 0,-1-1 0 0 0,0 1-1 0 0,0-1 1 0 0,0 0 0 0 0,0 0-1 0 0,0 0-66 0 0,19-12 99 0 0,-17 11-99 0 0,0 0-1 0 0,0 0 0 0 0,0-1 1 0 0,-1 1-1 0 0,3-3 1 0 0,1-2-1 0 0,2 0 1 0 0,-1 0-1 0 0,1 1 0 0 0,0 0 0 0 0,1 1 1 0 0,23-15-73 0 0,-33 20 71 0 0,0 0 0 0 0,1 1 0 0 0,-1-1-1 0 0,0 1 1 0 0,1 0 0 0 0,-1-1 0 0 0,1 1 0 0 0,-1 0 0 0 0,1 0 0 0 0,-1-1-1 0 0,1 1 1 0 0,-1 0 0 0 0,1 1 0 0 0,-1-1 0 0 0,1 0 0 0 0,-1 0 0 0 0,0 1-1 0 0,1-1 1 0 0,-1 1 0 0 0,1-1 0 0 0,-1 1 0 0 0,0-1 0 0 0,1 1 0 0 0,-1 0 0 0 0,0 0-1 0 0,1 0 3 0 0,1 1 8 0 0,0 0 0 0 0,-1 0 0 0 0,0 1-1 0 0,1-1 1 0 0,-1 0 0 0 0,0 1-1 0 0,0-1 1 0 0,0 1 0 0 0,0 0 0 0 0,-1 0-1 0 0,1 0-7 0 0,9 12 166 0 0,-10-13-104 0 0,1-1-1 0 0,-1 1 1 0 0,1 0-1 0 0,-1 0 1 0 0,0 0 0 0 0,0 0-1 0 0,0 0 1 0 0,0 0-1 0 0,0 2-61 0 0,0-2 6 0 0,0 0 0 0 0,0 1 0 0 0,0-1 0 0 0,0 0 0 0 0,0 1 0 0 0,1-1 0 0 0,-1 0 0 0 0,1 0 0 0 0,-1 0 0 0 0,1 0 0 0 0,0-1 0 0 0,1 2-6 0 0,-2-2-61 0 0,0 0 105 0 0,6 1 39 0 0,-6-1 65 0 0,0-2-113 0 0,0 0 1 0 0,0 0-1 0 0,0 0 1 0 0,-1 0-1 0 0,1 0 1 0 0,1 0-1 0 0,-1 0 1 0 0,0 1 0 0 0,0-1-1 0 0,0 0 1 0 0,1 0-36 0 0,0 0 54 0 0,0 0-18 0 0,-1-1 0 0 0,1 1 0 0 0,-1-1 0 0 0,0 0 0 0 0,1 1 0 0 0,-1-1 0 0 0,0 0 0 0 0,0 0 0 0 0,0 0 0 0 0,0 1 0 0 0,-1-1-1 0 0,1 0 1 0 0,0 0 0 0 0,-1-1 0 0 0,0 1 0 0 0,1 0-36 0 0,4-14 156 0 0,-5 14-143 0 0,1 0 0 0 0,-1 0 1 0 0,0 0-1 0 0,1 0 1 0 0,-1 0-1 0 0,0 0 0 0 0,0 0 1 0 0,0 0-1 0 0,0 1 0 0 0,-1-1 1 0 0,1 0-1 0 0,-1 0 1 0 0,1 0-1 0 0,-1 0 0 0 0,0-1-13 0 0,-3-19 53 0 0,3 11-45 0 0,-1-1 0 0 0,0 0 0 0 0,-1 1-1 0 0,-1-1 1 0 0,0 1 0 0 0,0 0 0 0 0,-1 0 0 0 0,-3-4-8 0 0,0-3-82 0 0,-26-56-1111 0 0,28 63 837 0 0,5 10 263 0 0,0 0 0 0 0,1 0 0 0 0,-1 0 0 0 0,0 0-1 0 0,1 0 1 0 0,-1 0 0 0 0,1 0 0 0 0,-1 0 0 0 0,1 0 0 0 0,0 0 0 0 0,-1 0 0 0 0,1 0 0 0 0,0 0 0 0 0,0-1 0 0 0,-1 1 0 0 0,1 0 0 0 0,0 0 0 0 0,0 0-1 0 0,1 0 1 0 0,-1-1 0 0 0,0 1 93 0 0,-1-3-1987 0 0,-1 1 416 0 0,3 2-3237 0 0,5-4-1113 0 0</inkml:trace>
  <inkml:trace contextRef="#ctx0" brushRef="#br0" timeOffset="-176821.702">5950 10402 15344 0 0,'0'0'704'0'0,"0"0"-15"0"0,8 3-419 0 0,15 18 1050 0 0,-13-12-723 0 0,-1 0 0 0 0,0 0 0 0 0,0 1-1 0 0,0 0 1 0 0,-1 1 0 0 0,3 5-597 0 0,-8-11 74 0 0,6 9 414 0 0,-2 0-1 0 0,6 12-487 0 0,4 8 340 0 0,-13-27-286 0 0,-1 1 1 0 0,-1 0-1 0 0,1 0 1 0 0,-1 0-1 0 0,0 0 1 0 0,-1 0-1 0 0,1 4-54 0 0,2 10 113 0 0,-3-8-53 0 0,0 0-1 0 0,-1 0 1 0 0,0 0-1 0 0,-1-1 1 0 0,0 1 0 0 0,-2 0-1 0 0,1-1 1 0 0,-2 1-1 0 0,-1 3-59 0 0,2-8 19 0 0,-1 0 0 0 0,-1 0 0 0 0,1-1 0 0 0,-2 0 0 0 0,1 1 0 0 0,-1-2 0 0 0,-3 4-19 0 0,-2 3 25 0 0,-15 18-172 0 0,-2-1 0 0 0,-31 25 147 0 0,39-37-648 0 0,-3 1-526 0 0,-7-1-68 0 0</inkml:trace>
  <inkml:trace contextRef="#ctx0" brushRef="#br0" timeOffset="-174663.972">6402 10044 3224 0 0,'28'-3'681'0'0,"-15"1"2143"0"0,-11 1-3483 0 0,0-1 5453 0 0,-2 1 145 0 0,-5 2-3367 0 0,-10 4-1572 0 0,-1 0 0 0 0,0-1 0 0 0,-1-1 0 0 0,1 0 0 0 0,-1-1 0 0 0,1-1 0 0 0,-1 0 0 0 0,-9-2 0 0 0,-14-6 0 0 0,29 1-39 0 0,11 5 24 0 0,-1 1-1 0 0,0-1 0 0 0,1 0 1 0 0,-1 1-1 0 0,0-1 1 0 0,0 1-1 0 0,1-1 1 0 0,-1 1-1 0 0,0 0 0 0 0,0-1 1 0 0,0 1-1 0 0,0 0 1 0 0,1-1-1 0 0,-1 1 16 0 0,-3 0 31 0 0,0-1 0 0 0,1 0 1 0 0,-1-1-1 0 0,1 1 0 0 0,0 0 0 0 0,-1-1 0 0 0,1 0 0 0 0,0 0-31 0 0,12 35 0 0 0,6 16-82 0 0,-2 0 82 0 0,0-1 1530 0 0,2 1-1530 0 0,-6-21 303 0 0,-2 0 0 0 0,-1 1-303 0 0,4 14 2 0 0,26 140-2 0 0,-19-93 0 0 0,-2-22-18 0 0,-5-27 1043 0 0,-3 1 0 0 0,2 19-1025 0 0,-7-28 15 0 0,4 78-14 0 0,-6-81-1 0 0,0 28 0 0 0,3 5 0 0 0,-2-36 276 0 0,-1 21-276 0 0,-1-31 62 0 0,1 1 0 0 0,0-1 0 0 0,1 0 0 0 0,1 1 0 0 0,2 2-62 0 0,-2-12-66 0 0,2 12 54 0 0,2 0 0 0 0,1 0 12 0 0,-7-19 64 0 0,6 12 186 0 0,-5-12-197 0 0,1 0-1 0 0,-1 1 1 0 0,0-1 0 0 0,1 0 0 0 0,-1-1 0 0 0,1 1 0 0 0,-1 0 0 0 0,1 0 0 0 0,-1-1-1 0 0,1 1-52 0 0,-1 0 35 0 0,0-1 0 0 0,1 0 0 0 0,-1 1 0 0 0,0 0 0 0 0,0-1 0 0 0,0 1 0 0 0,0 0 0 0 0,0-1 0 0 0,0 1 0 0 0,0 0-1 0 0,0 0 1 0 0,0 0 0 0 0,-1 0-35 0 0,1-1 13 0 0,0 1 0 0 0,-1 0-1 0 0,1-1 1 0 0,0 0 0 0 0,0 1-1 0 0,0-1 1 0 0,-1 1 0 0 0,1-1-1 0 0,0 0 1 0 0,0 0-1 0 0,0 1 1 0 0,-1-1 0 0 0,1 0-1 0 0,0 0 1 0 0,1 0-13 0 0,1 1 21 0 0,14 2-3 0 0,0 0 0 0 0,0 0-1 0 0,13-1-17 0 0,38-1-634 0 0,1-4 0 0 0,0-2-1 0 0,6-4 635 0 0,-41 5-887 0 0,19-1-6618 0 0</inkml:trace>
  <inkml:trace contextRef="#ctx0" brushRef="#br0" timeOffset="-171186.652">6811 10621 6448 0 0,'0'-14'685'0'0,"0"4"-2932"0"0,2-3 8711 0 0,-1 10 755 0 0,-1 16-5299 0 0,10 150-940 0 0,-10-136-875 0 0,0-1 57 0 0,0-1 0 0 0,-3 13-162 0 0,2-32 44 0 0,1 1 0 0 0,0-1 0 0 0,0 1 0 0 0,1-1 0 0 0,0 1-44 0 0,1 18-1103 0 0,-2-17-111 0 0,2-2-68 0 0</inkml:trace>
  <inkml:trace contextRef="#ctx0" brushRef="#br0" timeOffset="-170889.437">7058 10837 17071 0 0,'0'0'388'0'0,"0"0"52"0"0,0 0 30 0 0,0 0-56 0 0,15 3-254 0 0,81 3 3880 0 0,11-11-3567 0 0,-104 5-470 0 0,34-2 590 0 0,24 4-593 0 0,-5 0-6445 0 0,-49-2 4494 0 0</inkml:trace>
  <inkml:trace contextRef="#ctx0" brushRef="#br0" timeOffset="-135108.304">4371 3619 8288 0 0,'0'0'190'0'0,"2"-8"253"0"0,11-58 2668 0 0,-9 45-764 0 0,-2 16-2008 0 0,-1-1 0 0 0,0 0 0 0 0,0 0 1 0 0,-1-3-340 0 0,2-3 448 0 0,-1-3 516 0 0,-5 6 183 0 0,-1 5-807 0 0,1 3-95 0 0,0 0-12 0 0,1 1-95 0 0,3 0-133 0 0,0 0 0 0 0,0 0 0 0 0,0 1 0 0 0,0-1 0 0 0,0 0 0 0 0,-1 0-1 0 0,1 0 1 0 0,0 0 0 0 0,0 1 0 0 0,0-1 0 0 0,0 0 0 0 0,0 0-1 0 0,0 1 1 0 0,0-1 0 0 0,0 0 0 0 0,0 0 0 0 0,0 0 0 0 0,0 1 0 0 0,0-1-1 0 0,0 0 1 0 0,0 0 0 0 0,0 0 0 0 0,0 1 0 0 0,0-1 0 0 0,0 0-1 0 0,0 0 1 0 0,0 0 0 0 0,0 1 0 0 0,0-1 0 0 0,0 0 0 0 0,1 0 0 0 0,-1 0-1 0 0,0 1 1 0 0,0-1-5 0 0,0 0 7 0 0,2 4 40 0 0,-2-3-15 0 0,0 0-1 0 0,1 0 1 0 0,-1 0-1 0 0,0-1 1 0 0,1 1-1 0 0,-1 0 1 0 0,0 0 0 0 0,0 0-1 0 0,0-1 1 0 0,0 1-1 0 0,0 0 1 0 0,0 0-1 0 0,0 0 1 0 0,0 0 0 0 0,0 0-1 0 0,0-1 1 0 0,-1 1-1 0 0,1 0 1 0 0,0 0-1 0 0,0 0 1 0 0,-1-1 0 0 0,1 1-1 0 0,0 0 1 0 0,-1 0-1 0 0,1-1 1 0 0,-1 1-1 0 0,1 0 1 0 0,-1-1-32 0 0,-2 6 99 0 0,1 0 0 0 0,0 0 0 0 0,0 0-1 0 0,0 1 1 0 0,1-1 0 0 0,0 0 0 0 0,0 1 0 0 0,0-1-1 0 0,1 1 1 0 0,0-1 0 0 0,1 3-99 0 0,-3 23 30 0 0,-1 5-30 0 0,1-11 0 0 0,-1 0 0 0 0,-4 16 0 0 0,0-8 0 0 0,5-21 0 0 0,0 1 0 0 0,-2-1 0 0 0,0 1 0 0 0,3-6-1 0 0,1-7-3 0 0,0 1 0 0 0,0-1 0 0 0,0 0 1 0 0,-1 1-1 0 0,1-1 0 0 0,0 0 0 0 0,-1 0 0 0 0,1 0 0 0 0,-1 1 0 0 0,1-1 0 0 0,-1 0 0 0 0,1 0 0 0 0,-1 0 0 0 0,0 0 0 0 0,0 0 0 0 0,0 1 4 0 0,1-2-26 0 0,0 0-1 0 0,0 0 0 0 0,0 0 0 0 0,-1 0 0 0 0,1 0 1 0 0,0 0-1 0 0,0 0 0 0 0,0 0 0 0 0,0 0 0 0 0,0 0 1 0 0,0 0-1 0 0,0 0 0 0 0,-1 0 0 0 0,1 0 1 0 0,0 0-1 0 0,0 0 0 0 0,0 0 0 0 0,0 0 0 0 0,0 0 1 0 0,0 0-1 0 0,0 0 0 0 0,-1 0 0 0 0,1 0 0 0 0,0 0 1 0 0,0 0-1 0 0,0 0 0 0 0,0 0 0 0 0,0 0 0 0 0,0 0 1 0 0,0-1-1 0 0,0 1 0 0 0,0 0 0 0 0,0 0 1 0 0,-1 0-1 0 0,1 0 0 0 0,0 0 0 0 0,0 0 0 0 0,0 0 1 0 0,0 0-1 0 0,0 0 0 0 0,0-1 0 0 0,0 1 0 0 0,0 0 1 0 0,0 0-1 0 0,0 0 0 0 0,0 0 0 0 0,0 0 27 0 0,-4-10-950 0 0,0-12-209 0 0,1-39-6523 0 0,2 42 5125 0 0</inkml:trace>
  <inkml:trace contextRef="#ctx0" brushRef="#br0" timeOffset="-134762.202">4309 3317 10136 0 0,'0'0'230'0'0,"6"-5"309"0"0,8-11-226 0 0,-11 12-195 0 0,1 0 0 0 0,-1 1 0 0 0,1-1 0 0 0,0 1-1 0 0,0-1 1 0 0,0 1 0 0 0,1 0 0 0 0,3-1-118 0 0,-4 2 256 0 0,0 0 0 0 0,0 0 0 0 0,0 0 0 0 0,0 0 0 0 0,1 1-1 0 0,-1 0 1 0 0,1 0 0 0 0,-1 0 0 0 0,1 0 0 0 0,-1 1 0 0 0,1 0 0 0 0,-1 0 0 0 0,1 0 0 0 0,-1 0 0 0 0,1 1 0 0 0,-1 0 0 0 0,1 0-1 0 0,3 1-255 0 0,-2 0 125 0 0,0 1-1 0 0,0 0 1 0 0,0 0-1 0 0,0 0 0 0 0,5 5-124 0 0,-9-7 22 0 0,-1 0-1 0 0,1 1 1 0 0,0-1-1 0 0,-1 1 0 0 0,1-1 1 0 0,-1 1-1 0 0,0 0 1 0 0,1 0-1 0 0,-1-1 1 0 0,0 1-1 0 0,0 0 1 0 0,0 0-1 0 0,-1 0 0 0 0,1 0 1 0 0,0 0-1 0 0,-1 1 1 0 0,1-1-1 0 0,-1 0 1 0 0,0 0-1 0 0,1 1-21 0 0,-1 12 707 0 0,0-12-651 0 0,1 0 1 0 0,-1 0-1 0 0,0 0 0 0 0,0 0 0 0 0,0 0 0 0 0,-1 0 0 0 0,1-1 0 0 0,-1 1 0 0 0,0 0 1 0 0,1 0-1 0 0,-1 0 0 0 0,-1 0 0 0 0,1-1 0 0 0,0 1 0 0 0,-1 0 0 0 0,1-1-56 0 0,-11 13 342 0 0,0 0-1 0 0,-1-1 0 0 0,-1-1 1 0 0,0 0-1 0 0,-1-1 0 0 0,-8 5-341 0 0,14-12 0 0 0,1 0 0 0 0,-1-1 0 0 0,0 0 0 0 0,-6 1 0 0 0,9-3-19 0 0,0 0 0 0 0,1-1 0 0 0,-1 1 0 0 0,0-1 0 0 0,0-1 0 0 0,0 1 0 0 0,-2-1 19 0 0,7 0-696 0 0,1 0-257 0 0,0 0-58 0 0,0 0-216 0 0,0 0-858 0 0,4-10-2080 0 0,-2 6 3322 0 0,5-10-1715 0 0</inkml:trace>
  <inkml:trace contextRef="#ctx0" brushRef="#br0" timeOffset="-134311.984">4614 3248 13824 0 0,'-4'1'674'0'0,"2"-1"-577"0"0,0 1-1 0 0,0 0 0 0 0,0 0 1 0 0,0 0-1 0 0,0 0 0 0 0,0 0 0 0 0,1 0 1 0 0,-1 0-1 0 0,0 1 0 0 0,1-1 1 0 0,-1 1-1 0 0,1-1 0 0 0,-1 1-96 0 0,-19 26 1439 0 0,15-21-837 0 0,5-4-445 0 0,-1-1 0 0 0,1 1 0 0 0,0 0 0 0 0,0 0 0 0 0,0-1 0 0 0,0 1 0 0 0,0 0 0 0 0,1 1-157 0 0,-6 14 360 0 0,5-14-358 0 0,-1 0 0 0 0,1 0-1 0 0,0 0 1 0 0,0-1-1 0 0,1 1 1 0 0,-1 0 0 0 0,1 0-1 0 0,0 0 1 0 0,0 0-1 0 0,0 0 1 0 0,1 4-2 0 0,1 6-2 0 0,1-1 1 0 0,4 12 1 0 0,-1-5 1 0 0,-5-16-1 0 0,1 0 0 0 0,-1 0 0 0 0,1-1 0 0 0,0 1 0 0 0,0-1 0 0 0,1 1 0 0 0,0 0 0 0 0,3 1 0 0 0,-5-4 0 0 0,0 0 0 0 0,0 0 0 0 0,0-1 0 0 0,0 1 0 0 0,0-1 0 0 0,0 1 0 0 0,0-1 0 0 0,0 1 0 0 0,1-1 0 0 0,-1 0 0 0 0,0 0 0 0 0,0 0 0 0 0,0 1 0 0 0,1-1 0 0 0,-1 0 0 0 0,0 0 0 0 0,0 0 0 0 0,1-1 0 0 0,-1 1 0 0 0,0 0 0 0 0,0 0 0 0 0,0-1 0 0 0,0 1 0 0 0,1-1 0 0 0,3 0 0 0 0,0-2 0 0 0,1 0 0 0 0,0 0 0 0 0,-1 0 0 0 0,0-1 0 0 0,0 0 0 0 0,0 0 0 0 0,0 0 0 0 0,0-1 0 0 0,1 0 0 0 0,2-2 0 0 0,-1-1 0 0 0,0-1 0 0 0,0 1 0 0 0,-1-1 0 0 0,0 0 0 0 0,-1 0 0 0 0,0-1 0 0 0,0 1 0 0 0,2-10 0 0 0,2-4-126 0 0,-5 15 338 0 0,-3 8-191 0 0,-1 0 0 0 0,0 0 1 0 0,0 0-1 0 0,0 0 0 0 0,0 0 0 0 0,0 0 0 0 0,0 0 0 0 0,0 0 1 0 0,0 0-1 0 0,0 0 0 0 0,1 0 0 0 0,-1 0 0 0 0,0 0 0 0 0,0 0 1 0 0,0 0-1 0 0,0 0 0 0 0,0 0 0 0 0,0 1 0 0 0,0-1 0 0 0,0 0 0 0 0,0 0 1 0 0,0 0-1 0 0,1 0 0 0 0,-1 0 0 0 0,0 0 0 0 0,0 0 0 0 0,0 0 1 0 0,0 0-1 0 0,0 0 0 0 0,0 0 0 0 0,0 0 0 0 0,0 0 0 0 0,0 1 1 0 0,0-1-1 0 0,0 0 0 0 0,0 0 0 0 0,0 0 0 0 0,0 0 0 0 0,0 0 1 0 0,0 0-1 0 0,0 0 0 0 0,0 0 0 0 0,0 0 0 0 0,0 1 0 0 0,0-1 0 0 0,0 0 1 0 0,0 0-1 0 0,0 0 0 0 0,0 0 0 0 0,0 0 0 0 0,0 0 0 0 0,0 0 1 0 0,0 0-1 0 0,0 0 0 0 0,0 0 0 0 0,0 1 0 0 0,0-1 0 0 0,0 0 1 0 0,0 0-1 0 0,0 0 0 0 0,0 0 0 0 0,0 0 0 0 0,-1 0 0 0 0,1 0-21 0 0,-1 21 620 0 0,0-16-621 0 0,1 0-1 0 0,0 0 0 0 0,0 0 1 0 0,0 0-1 0 0,0-1 0 0 0,1 1 0 0 0,0 4 2 0 0,4 15 0 0 0,-4-18 0 0 0,0 0 0 0 0,0 0 0 0 0,1-1 0 0 0,1 4 0 0 0,1 4 0 0 0,0-7 72 0 0,-3-6 2 0 0,0 1 0 0 0,-1-1-1 0 0,1 0 1 0 0,0 1-1 0 0,0-1 1 0 0,-1 0 0 0 0,1 0-1 0 0,0 0 1 0 0,0 0 0 0 0,0 0-1 0 0,-1 0 1 0 0,1 0 0 0 0,0 0-1 0 0,0 0 1 0 0,0 0-1 0 0,0 0-73 0 0,1-1 190 0 0,2 1-287 0 0,-1 0 0 0 0,0-1 0 0 0,1 0 0 0 0,-1 1 0 0 0,0-1 0 0 0,1 0-1 0 0,-1-1 1 0 0,0 1 0 0 0,0-1 0 0 0,0 1 0 0 0,0-1 0 0 0,0 0 0 0 0,-1 0 0 0 0,1 0 0 0 0,0-1 97 0 0,18-18-2806 0 0,-4-1-3490 0 0,-4 6 935 0 0</inkml:trace>
  <inkml:trace contextRef="#ctx0" brushRef="#br0" timeOffset="-133603.236">4967 3207 11976 0 0,'1'0'35'0'0,"0"0"0"0"0,-1 0 0 0 0,1 0-1 0 0,-1 0 1 0 0,1 0 0 0 0,0 0 0 0 0,-1 1 0 0 0,1-1 0 0 0,0 0 0 0 0,-1 0 0 0 0,1 1 0 0 0,-1-1 0 0 0,1 0 0 0 0,-1 1 0 0 0,1-1 0 0 0,-1 1 0 0 0,1-1 0 0 0,-1 1 0 0 0,1-1 0 0 0,-1 1 0 0 0,1-1 0 0 0,-1 1 0 0 0,0-1 0 0 0,1 1 0 0 0,-1-1 0 0 0,0 1 0 0 0,0 0-1 0 0,1-1 1 0 0,-1 1 0 0 0,0 0 0 0 0,0-1 0 0 0,0 1 0 0 0,0-1 0 0 0,0 1 0 0 0,0 0 0 0 0,0-1 0 0 0,0 1 0 0 0,0 0 0 0 0,0-1 0 0 0,0 1 0 0 0,0 0 0 0 0,-1-1 0 0 0,1 1 0 0 0,0 0 0 0 0,0-1 0 0 0,-1 1 0 0 0,1-1 0 0 0,0 1 0 0 0,-1-1 0 0 0,1 1-35 0 0,0 1 101 0 0,0-1 1 0 0,0 1-1 0 0,0-1 1 0 0,1 1 0 0 0,-1 0-1 0 0,0-1 1 0 0,1 1-1 0 0,-1-1 1 0 0,1 1-1 0 0,0-1 1 0 0,-1 0 0 0 0,1 1-1 0 0,0-1 1 0 0,0 0-1 0 0,0 1 1 0 0,0 0-102 0 0,9 17 907 0 0,-10-15-720 0 0,1 0 0 0 0,0 1 1 0 0,1-1-1 0 0,-1 0 1 0 0,1 0-1 0 0,0 1 1 0 0,0-1-1 0 0,0 0-187 0 0,-1-3 36 0 0,-1 0 9 0 0,1 0 0 0 0,-1 1 0 0 0,1-1 0 0 0,-1 0 0 0 0,0 0 0 0 0,0 0 0 0 0,0 1 0 0 0,0-1 0 0 0,1 0 0 0 0,-2 0-1 0 0,1 0 1 0 0,0 1 0 0 0,0-1 0 0 0,0 0 0 0 0,0 0 0 0 0,-1 0 0 0 0,1 1 0 0 0,-1-1-45 0 0,1 0 60 0 0,0 1 0 0 0,-1-1-1 0 0,1 1 1 0 0,0-1 0 0 0,-1 1 0 0 0,1-1 0 0 0,0 1 0 0 0,0-1-1 0 0,1 1 1 0 0,-1-1 0 0 0,0 2-60 0 0,1 1 22 0 0,0 0-1 0 0,0 0 1 0 0,-1 1-1 0 0,0-1 1 0 0,1 1 0 0 0,-2-1-1 0 0,1 0 1 0 0,0 1-1 0 0,-1-1 1 0 0,0 0-1 0 0,-1 4-21 0 0,1-1 131 0 0,0-4-16 0 0,1 0-1 0 0,-1 0 0 0 0,0 1 1 0 0,0-1-1 0 0,0 0 0 0 0,0 0 1 0 0,0 0-1 0 0,-1 0 0 0 0,1 0 0 0 0,-1 0 1 0 0,0-1-1 0 0,0 1 0 0 0,0 0 1 0 0,0-1-1 0 0,0 1 0 0 0,-2 0-114 0 0,3-2 1 0 0,1-1 0 0 0,-1 0 0 0 0,1 1 0 0 0,-1-1 0 0 0,1 1 0 0 0,-1-1-1 0 0,1 1 1 0 0,0-1 0 0 0,-1 1 0 0 0,1-1 0 0 0,0 1 0 0 0,0 0 0 0 0,-1-1 0 0 0,1 1-1 0 0,0-1 1 0 0,0 1 0 0 0,0 0 0 0 0,-1-1 0 0 0,1 1-1 0 0,-3 8-1 0 0,8-13 1 0 0,-3 3 0 0 0,0 0 0 0 0,0 0 0 0 0,-1 0 0 0 0,1 0 0 0 0,0 0 0 0 0,-1-1 0 0 0,1 1 0 0 0,-1-1 0 0 0,1 1 0 0 0,-1-1 0 0 0,0 0 0 0 0,0 1 0 0 0,0-1 0 0 0,0 0 0 0 0,1-1 0 0 0,-1 0-36 0 0,0 1-1 0 0,1 0 1 0 0,-1-1-1 0 0,1 1 0 0 0,-1 0 1 0 0,1 0-1 0 0,0 0 1 0 0,0 0-1 0 0,0 0 1 0 0,0 0 36 0 0,1 0-93 0 0,-1 0 1 0 0,0 0-1 0 0,0 0 0 0 0,0 0 1 0 0,0-1-1 0 0,-1 1 1 0 0,1-1-1 0 0,-1 1 1 0 0,1-1-1 0 0,-1 1 0 0 0,0-2 93 0 0,3-15-482 0 0,-3 15 464 0 0,0 1 0 0 0,-1-1 0 0 0,1 0 0 0 0,0 1 0 0 0,1-1 0 0 0,-1 1 0 0 0,2-4 18 0 0,6-6-3 0 0,-7 11-46 0 0,0-1 0 0 0,0 0 1 0 0,0 0-1 0 0,-1 0 0 0 0,1 0 0 0 0,-1 0 0 0 0,0 0 1 0 0,0-1-1 0 0,1-1 49 0 0,-1 3-58 0 0,-1 0 0 0 0,1 1 1 0 0,0-1-1 0 0,-1 0 0 0 0,1 1 1 0 0,0-1-1 0 0,0 1 0 0 0,0 0 0 0 0,0-1 1 0 0,0 1-1 0 0,1 0 0 0 0,-1 0 1 0 0,0-1-1 0 0,1 1 0 0 0,-1 0 1 0 0,1 0-1 0 0,-1 0 0 0 0,1 1 0 0 0,0-2 58 0 0,1 1-70 0 0,-1-1 0 0 0,1 1-1 0 0,-1-1 1 0 0,0 0-1 0 0,1 0 1 0 0,-1 0-1 0 0,1-1 71 0 0,-2 1 76 0 0,1 1-1 0 0,0-1 1 0 0,0 0-1 0 0,0 1 0 0 0,0-1 1 0 0,0 1-1 0 0,0 0 1 0 0,0 0-1 0 0,1 0 0 0 0,-1 0 1 0 0,0 0-1 0 0,1 0 0 0 0,-1 0 1 0 0,0 1-1 0 0,1 0 1 0 0,-1-1-1 0 0,1 1 0 0 0,-1 0 1 0 0,1 0-1 0 0,-1 0 1 0 0,1 0-1 0 0,-1 1 0 0 0,0-1 1 0 0,1 1-1 0 0,-1-1 0 0 0,1 1-75 0 0,-2-1 2 0 0,-1 0-1 0 0,1 1 1 0 0,0-1-1 0 0,-1 0 0 0 0,1 0 1 0 0,0 1-1 0 0,-1-1 1 0 0,1 0-1 0 0,0 1 0 0 0,-1-1 1 0 0,1 0-1 0 0,-1 1 1 0 0,1-1-1 0 0,0 1 0 0 0,-1-1 1 0 0,1 1-1 0 0,-1-1 1 0 0,0 1-2 0 0,-1 3 51 0 0,1-4-40 0 0,1 17 748 0 0,0-14-639 0 0,-1 0 0 0 0,0 0 1 0 0,0 0-1 0 0,0 0 0 0 0,0 0 0 0 0,-1 0 0 0 0,1 0 0 0 0,-1 0 0 0 0,0 0 0 0 0,0 2-120 0 0,-3 17 8 0 0,4-20 37 0 0,0 0 0 0 0,0 1 0 0 0,-1-1 0 0 0,1 0 1 0 0,-1 0-1 0 0,1 1 0 0 0,-1-1 0 0 0,0 0 0 0 0,0 0 0 0 0,0 1-45 0 0,0-1 60 0 0,1-1 0 0 0,-1 0 0 0 0,1 0 0 0 0,-1 1 1 0 0,1-1-1 0 0,0 0 0 0 0,0 1 0 0 0,0-1 0 0 0,0 0 0 0 0,-1 1 0 0 0,2-1 0 0 0,-1 1 1 0 0,0-1-1 0 0,0 0 0 0 0,0 1 0 0 0,1-1 0 0 0,-1 0 0 0 0,1 1-60 0 0,-1-1 38 0 0,1 1-1 0 0,-1-1 0 0 0,0 1 1 0 0,1 0-1 0 0,-1-1 0 0 0,0 1 1 0 0,0-1-1 0 0,0 1 0 0 0,0 0 1 0 0,-1-1-1 0 0,1 1 1 0 0,0-1-1 0 0,0 1 0 0 0,-1 1-37 0 0,-2 4 0 0 0,4-7 0 0 0,-1 0 0 0 0,0 1 0 0 0,0-1 0 0 0,0 0 0 0 0,0 0 0 0 0,0 1 0 0 0,1-1 0 0 0,-1 0 0 0 0,0 0 0 0 0,0 0 0 0 0,1 1 0 0 0,-1-1 0 0 0,0 0 0 0 0,0 0 0 0 0,1 0 0 0 0,-1 0 0 0 0,0 1 0 0 0,0-1 0 0 0,1 0 0 0 0,-1 0 0 0 0,0 0 0 0 0,0 0 0 0 0,1 0 0 0 0,-1 0 0 0 0,1 0 0 0 0,-1 0 0 0 0,1 0 0 0 0,0 0 1 0 0,-1 0-1 0 0,1-1 0 0 0,0 1 0 0 0,0 0 0 0 0,-1 0 0 0 0,1-1 0 0 0,-1 1 0 0 0,1-1 0 0 0,0 1 0 0 0,-1 0 0 0 0,1-1 1 0 0,-1 1-1 0 0,1-1 0 0 0,-1 1 0 0 0,1-1 0 0 0,-1 0 0 0 0,1 1 0 0 0,-1-1 0 0 0,1 1 0 0 0,-1-1 0 0 0,0 0 0 0 0,1 1 0 0 0,-1-1 1 0 0,0 0-1 0 0,0 0 0 0 0,0 1 0 0 0,5-22-326 0 0,-5 20 248 0 0,1-1-57 0 0,0 0 0 0 0,0 0-1 0 0,0 0 1 0 0,0 0 0 0 0,0 0 0 0 0,0 1 0 0 0,1-1-1 0 0,1-1 136 0 0,6-15-493 0 0,-7 14 481 0 0,-1 2 12 0 0,0 0-1 0 0,0 1 1 0 0,0-1-1 0 0,1 0 1 0 0,-1 1 0 0 0,1 0-1 0 0,-1-1 1 0 0,1 1-1 0 0,1-1 1 0 0,-2 2 0 0 0,0 0 0 0 0,1 0 0 0 0,-1 0 0 0 0,0 1 0 0 0,1-1 0 0 0,-1 0 0 0 0,1 1 0 0 0,-1-1 0 0 0,1 1 0 0 0,-1 0 0 0 0,1-1 0 0 0,-1 1 0 0 0,1 0 0 0 0,-1 0 0 0 0,1 0 0 0 0,0 0 0 0 0,3 0 0 0 0,8 0 0 0 0,-11 1 0 0 0,-2 0 0 0 0,1 0 2 0 0,-1-1-1 0 0,0 0 0 0 0,1 0 0 0 0,-1 1 1 0 0,0-1-1 0 0,1 0 0 0 0,-1 1 1 0 0,0-1-1 0 0,1 0 0 0 0,-1 1 0 0 0,0-1 1 0 0,0 0-1 0 0,0 1 0 0 0,1-1 1 0 0,-1 1-1 0 0,0-1 0 0 0,0 0 0 0 0,0 1 1 0 0,0-1-1 0 0,0 1 0 0 0,0-1 0 0 0,0 1 1 0 0,0-1-1 0 0,0 0 0 0 0,0 1 1 0 0,0-1-1 0 0,0 1 0 0 0,0-1 0 0 0,0 1 1 0 0,0-1-1 0 0,0 0 0 0 0,0 1 1 0 0,-1-1-2 0 0,1 1 21 0 0,0 1 90 0 0,1 0-1 0 0,-1 0 0 0 0,0 0 1 0 0,1 0-1 0 0,-1 0 0 0 0,1 0 1 0 0,0 0-1 0 0,0 0 0 0 0,0 0-110 0 0,-1-1 54 0 0,1 1 0 0 0,0-1 1 0 0,-1 1-1 0 0,1-1 0 0 0,-1 0 0 0 0,1 1 0 0 0,-1-1 0 0 0,0 1 0 0 0,0-1 0 0 0,1 1 0 0 0,-1-1 0 0 0,0 1 0 0 0,0-1 0 0 0,-1 1 0 0 0,1-1 0 0 0,0 1 0 0 0,-1 0-54 0 0,1-1 1 0 0,0 0 0 0 0,0 1 0 0 0,0-1 0 0 0,-1 0 0 0 0,1 0 0 0 0,0 0 0 0 0,1 0 0 0 0,-1 1 0 0 0,0-1 0 0 0,0 0 0 0 0,0 0 0 0 0,1 0 0 0 0,-1 0 0 0 0,0 0 0 0 0,1 0-1 0 0,-1 0 1 0 0,1 0 0 0 0,0 1-1 0 0,0 0 0 0 0,0-1 0 0 0,-1 1 0 0 0,1 0 0 0 0,0 0 0 0 0,-1-1 0 0 0,1 1 0 0 0,-1 0 0 0 0,0 0-1 0 0,1 0 1 0 0,-1 0 0 0 0,0 0 0 0 0,0 0 0 0 0,0 1 0 0 0,0-1 0 0 0,1 0 0 0 0,-1 0 0 0 0,1 0 0 0 0,0 0 0 0 0,-1 0 0 0 0,1 0 0 0 0,0 0 0 0 0,0 0 0 0 0,0 0 0 0 0,1 0 0 0 0,-1 0 0 0 0,0-1 0 0 0,1 1 0 0 0,-1-1 0 0 0,1 1 0 0 0,0 0 0 0 0,3 5 0 0 0,-4-6-54 0 0,-1 0 1 0 0,0-1-1 0 0,1 1 0 0 0,-1 0 0 0 0,1 0 0 0 0,-1-1 0 0 0,0 1 1 0 0,1-1-1 0 0,0 1 0 0 0,-1 0 0 0 0,1-1 0 0 0,-1 1 0 0 0,1-1 1 0 0,0 0-1 0 0,-1 1 0 0 0,1-1 0 0 0,0 1 0 0 0,-1-1 0 0 0,1 0 1 0 0,0 0-1 0 0,0 1 0 0 0,0-1 0 0 0,0 0 54 0 0,3 2-544 0 0,-3-1-467 0 0,15-14-3732 0 0,-14 11 4433 0 0,1 1 0 0 0,-1-1 0 0 0,0 0 1 0 0,0 0-1 0 0,0 1 0 0 0,0-2 0 0 0,0 1 310 0 0,4-14-2046 0 0</inkml:trace>
  <inkml:trace contextRef="#ctx0" brushRef="#br0" timeOffset="-133216.478">5575 3223 15664 0 0,'-21'8'1667'0'0,"18"-4"-1639"0"0,3-3-4 0 0,-1 0 0 0 0,1 0 0 0 0,0 0-1 0 0,-1 0 1 0 0,1 0 0 0 0,-1 0 0 0 0,0 0-1 0 0,1 0 1 0 0,-1 0 0 0 0,0 0 0 0 0,1-1-1 0 0,-1 1 1 0 0,0 0 0 0 0,0 0-24 0 0,0-1 29 0 0,1 0 1 0 0,-1 1 0 0 0,1-1-1 0 0,-1 1 1 0 0,1-1-1 0 0,-1 1 1 0 0,1-1-1 0 0,0 0 1 0 0,-1 1 0 0 0,1 0-1 0 0,0-1 1 0 0,-1 1-1 0 0,1-1 1 0 0,0 1-1 0 0,0-1 1 0 0,-1 1-1 0 0,1 0 1 0 0,0-1 0 0 0,0 1-1 0 0,0-1 1 0 0,0 1-1 0 0,0 0 1 0 0,0-1-1 0 0,0 1 1 0 0,0 0 0 0 0,0-1-1 0 0,0 1 1 0 0,0-1-1 0 0,0 1 1 0 0,0 0-1 0 0,1-1 1 0 0,-1 1 0 0 0,0-1-1 0 0,0 1 1 0 0,1-1-1 0 0,-1 1 1 0 0,0 0-1 0 0,1-1-29 0 0,-1 2 73 0 0,1-1-1 0 0,-1 1 1 0 0,0-1-1 0 0,0 1 1 0 0,1-1-1 0 0,-1 1 1 0 0,0-1-1 0 0,0 1 1 0 0,0 0-1 0 0,-1-1 1 0 0,1 1-1 0 0,0-1 1 0 0,-1 1-1 0 0,1-1 1 0 0,-1 1-1 0 0,1-1 1 0 0,-1 1-73 0 0,0 1 102 0 0,0-1 0 0 0,0 1 0 0 0,1 0 0 0 0,-1-1 0 0 0,1 1-1 0 0,0 0 1 0 0,0 0 0 0 0,0 0-102 0 0,6 18 685 0 0,-5-19-625 0 0,0-1 1 0 0,0 1 0 0 0,0 0 0 0 0,0 0 0 0 0,-1 0 0 0 0,1-1-1 0 0,-1 1 1 0 0,0 0 0 0 0,1 0 0 0 0,-1 0 0 0 0,0 0 0 0 0,0 0-1 0 0,0 0 1 0 0,-1 1-61 0 0,-3 8 296 0 0,4-9-249 0 0,-1 0 0 0 0,0-1 0 0 0,0 1 0 0 0,1 0 0 0 0,-1 0 0 0 0,1 0 0 0 0,0-1 1 0 0,0 1-1 0 0,-1 0 0 0 0,1 0 0 0 0,0 0 0 0 0,0 0 0 0 0,1-1 0 0 0,-1 2-47 0 0,4 10 116 0 0,-3-11-111 0 0,0 0-1 0 0,-1 1 1 0 0,1-1-1 0 0,0 1 1 0 0,-1-1-1 0 0,1 1 1 0 0,-1-1-1 0 0,0 1 0 0 0,0 0 1 0 0,0-1-1 0 0,-1 2-4 0 0,-7 21 0 0 0,6-21 0 0 0,0 0 0 0 0,1 1 0 0 0,-1-1 0 0 0,1 0 0 0 0,0 1 0 0 0,0-1 0 0 0,1 0 0 0 0,-1 4 0 0 0,1 12 0 0 0,-2 0 0 0 0,0 0 0 0 0,-4 16 0 0 0,5-33 0 0 0,0-1 0 0 0,0 1 0 0 0,0-1 0 0 0,-1 0 0 0 0,1 1 0 0 0,-1-1 0 0 0,1 0 0 0 0,-1 0 0 0 0,0 0 0 0 0,0 0 0 0 0,1 0 0 0 0,-2 0 0 0 0,1-1 0 0 0,0 1 0 0 0,0 0 0 0 0,0-1 0 0 0,0 0 0 0 0,0 1 0 0 0,0-1 0 0 0,0 1 0 0 0,0 0 0 0 0,1-1 0 0 0,-1 1 0 0 0,1 0 0 0 0,-1 0 0 0 0,1 0 0 0 0,0 0 0 0 0,0 0 0 0 0,0 0 0 0 0,0 1 0 0 0,0-1 0 0 0,0 2 0 0 0,0 2 0 0 0,1-5 0 0 0,0 0 0 0 0,0 1 0 0 0,-1-1 0 0 0,1 0 0 0 0,0 0 0 0 0,-1 1 0 0 0,1-1 0 0 0,0 0 0 0 0,-1 0 0 0 0,1 0 0 0 0,-1 0 0 0 0,0 0 0 0 0,1 0 0 0 0,-1 0 0 0 0,0 1 0 0 0,-2 3 0 0 0,7-2 0 0 0,2-34-2829 0 0,-1 20 1985 0 0,-3 9 667 0 0,-1 0 1 0 0,0-1-1 0 0,0 1 0 0 0,0 0 0 0 0,-1-1 1 0 0,1 1-1 0 0,0 0 0 0 0,-1-1 0 0 0,0 1 0 0 0,1-1 1 0 0,-1 1-1 0 0,0-1 177 0 0,-1 0-102 0 0,1 0 1 0 0,-1 0-1 0 0,1 0 1 0 0,0-1-1 0 0,1 1 1 0 0,-1 0-1 0 0,0 0 1 0 0,1 0-1 0 0,0 0 1 0 0,-1 0-1 0 0,1 0 1 0 0,1 0-1 0 0,-1 0 1 0 0,0 0-1 0 0,1 0 1 0 0,-1 0 0 0 0,3-2 101 0 0,-1 0-102 0 0,-1 0 1 0 0,1-1 0 0 0,-1 0-1 0 0,0 1 1 0 0,-1-1 0 0 0,1-3 101 0 0,0 4-2 0 0,-1-1 1 0 0,1 1 0 0 0,-1 0 0 0 0,2-1 0 0 0,-1 1 0 0 0,0 0 0 0 0,2-2 1 0 0,49-68 0 0 0,-48 69 0 0 0,0 0 0 0 0,0-1 0 0 0,1 2 0 0 0,4-5 0 0 0,-4 5 0 0 0,-1-1 0 0 0,1 0 0 0 0,-1 0 0 0 0,2-3 0 0 0,-1 2 4 0 0,-1 1 1 0 0,1 0-1 0 0,0 0 1 0 0,1 0 0 0 0,0 1-1 0 0,7-5-4 0 0,3-2 374 0 0,12-5 1120 0 0,-27 16-982 0 0,10-1 419 0 0,-10 2-730 0 0,0-1-1 0 0,1 1 0 0 0,-1 0 1 0 0,1-1-1 0 0,-1 1 0 0 0,1 0 1 0 0,-1 0-1 0 0,1 1 0 0 0,-1-1 1 0 0,1 1-1 0 0,-1-1 1 0 0,0 1-1 0 0,1 0 0 0 0,1 0-200 0 0,-4-1 32 0 0,0 0 0 0 0,1 0 0 0 0,-1 0 0 0 0,0 1 0 0 0,0-1 0 0 0,1 0 0 0 0,-1 0 0 0 0,0 0 0 0 0,0 0 0 0 0,0 0 0 0 0,1 1 0 0 0,-1-1 0 0 0,0 0 0 0 0,0 0 0 0 0,0 0-1 0 0,1 1 1 0 0,-1-1 0 0 0,0 0 0 0 0,0 0 0 0 0,0 1 0 0 0,0-1 0 0 0,0 0 0 0 0,0 0 0 0 0,0 1 0 0 0,0-1 0 0 0,1 0 0 0 0,-1 0 0 0 0,0 1 0 0 0,0-1 0 0 0,0 0 0 0 0,0 0 0 0 0,0 1 0 0 0,0-1 0 0 0,-1 0-32 0 0,-4 11 599 0 0,-12 7-292 0 0,17-18-308 0 0,-5 4 1 0 0,0 0 0 0 0,0-1 0 0 0,0 1 0 0 0,0-1 0 0 0,-2 0 0 0 0,-21 14 0 0 0,21-12 0 0 0,-1 0 0 0 0,1-1 0 0 0,-1 0 0 0 0,0-1 0 0 0,-1 1 0 0 0,-22 10 0 0 0,16-7-207 0 0,-1 0-1 0 0,0-1 1 0 0,0-1 0 0 0,-8 1 207 0 0,-9 3-2759 0 0,-2 0 737 0 0,12-5-23 0 0</inkml:trace>
  <inkml:trace contextRef="#ctx0" brushRef="#br2" timeOffset="-127548.414">21511 3655 11520 0 0,'0'0'886'0'0,"0"-1"-582"0"0,0-3 97 0 0,1 3-341 0 0,-1 1 0 0 0,0 0 0 0 0,0-1 0 0 0,0 1 0 0 0,0 0 0 0 0,0-1 0 0 0,0 1 0 0 0,0-1 1 0 0,-1 1-1 0 0,1 0 0 0 0,0-1 0 0 0,0 1 0 0 0,0 0 0 0 0,0-1 0 0 0,0 1 0 0 0,0 0 0 0 0,-1-1 0 0 0,1 1 0 0 0,0 0 0 0 0,0-1 0 0 0,-1 1 0 0 0,1 0 0 0 0,0 0 0 0 0,0-1 0 0 0,-1 1 0 0 0,1 0 0 0 0,0 0 0 0 0,-1-1 0 0 0,1 1-60 0 0,-6-6 405 0 0,4 5-355 0 0,1 0 0 0 0,-1 0-1 0 0,1 0 1 0 0,-1 0 0 0 0,0 0 0 0 0,1 1 0 0 0,-1-1 0 0 0,0 0 0 0 0,0 1-1 0 0,1-1 1 0 0,-1 1 0 0 0,0 0 0 0 0,0-1 0 0 0,0 1 0 0 0,0 0 0 0 0,1 0-1 0 0,-1 0 1 0 0,-1 1-50 0 0,-2-1 196 0 0,1 1-1 0 0,-1 0 0 0 0,0 0 1 0 0,0 0-1 0 0,1 1 0 0 0,-1 0-195 0 0,-155 71 1507 0 0,131-57-1404 0 0,0 2 0 0 0,0 0 0 0 0,2 2 0 0 0,-5 5-103 0 0,12-8 30 0 0,3-3 124 0 0,1 1 0 0 0,-9 10-154 0 0,-106 115 438 0 0,122-131-429 0 0,6-7-7 0 0,0 2 1 0 0,0-1 0 0 0,0 0-1 0 0,0 1 1 0 0,1-1-1 0 0,-1 1 1 0 0,1 0-1 0 0,0-1 1 0 0,0 1-1 0 0,0 1-2 0 0,2-4-198 0 0,0-1-36 0 0,0 0 2 0 0,17-6-801 0 0,0-10-338 0 0,-14 13 1069 0 0,-1 1-1 0 0,1-1 1 0 0,-1 0-1 0 0,0 1 0 0 0,0-1 1 0 0,0 0-1 0 0,-1 0 0 0 0,1-1 1 0 0,0 0 302 0 0,-2 3-362 0 0,0 1-38 0 0,0 0-14 0 0,0 0-2 0 0,0-2-472 0 0,0 1 852 0 0,0 1 0 0 0,0 0 1 0 0,0 0-1 0 0,0 0 0 0 0,0 0 1 0 0,0 0-1 0 0,0 0 0 0 0,0 0 1 0 0,0 0-1 0 0,0 0 0 0 0,0 0 1 0 0,0 0-1 0 0,0-1 0 0 0,0 1 1 0 0,0 0-1 0 0,0 0 0 0 0,0 0 1 0 0,0 0-1 0 0,0 0 0 0 0,0 0 1 0 0,0 0-1 0 0,0 0 0 0 0,0 0 1 0 0,0 0-1 0 0,0 0 0 0 0,0-1 1 0 0,0 1-1 0 0,0 0 0 0 0,0 0 1 0 0,0 0-1 0 0,0 0 0 0 0,0 0 1 0 0,0 0-1 0 0,0 0 1 0 0,0 0-1 0 0,0 0 0 0 0,0 0 1 0 0,-1 0-1 0 0,1 0 0 0 0,0 0 1 0 0,0 0-1 0 0,0 0 0 0 0,0 0 1 0 0,0-1-1 0 0,0 1 0 0 0,0 0 1 0 0,0 0-1 0 0,0 0 0 0 0,0 0 1 0 0,-1 0-1 0 0,1 0 0 0 0,0 0 1 0 0,0 0-1 0 0,0 0 0 0 0,0 0 1 0 0,0 0-1 0 0,0 0 0 0 0,0 0 1 0 0,0 1 35 0 0,-17-2-243 0 0,12 0 151 0 0,0 1 0 0 0,0 0 1 0 0,0 0-1 0 0,1 1 1 0 0,-1-1-1 0 0,0 1 0 0 0,0 0 1 0 0,-1 1 91 0 0,-17 4 184 0 0,-5 2 9 0 0,25-7-261 0 0,-1 1 0 0 0,1-1-1 0 0,-1 0 1 0 0,0 0 0 0 0,1 0 0 0 0,-3-1 68 0 0,5 0 0 0 0,-4 1 32 0 0,4-1 125 0 0,1 0 22 0 0,0 0-3 0 0,0 0 14 0 0,2-7 37 0 0,-1 1 0 0 0,1-1 0 0 0,0 1 0 0 0,0 0-1 0 0,0 0 1 0 0,1 0 0 0 0,0 0 0 0 0,1 0 0 0 0,3-4-227 0 0,13-28 885 0 0,-14 26-573 0 0,0 0 1 0 0,1 1-1 0 0,1-1-312 0 0,13-29 1187 0 0,0 4 417 0 0,-20 35-1349 0 0,-1 2 28 0 0,0 0 5 0 0,0 0-33 0 0,0 0-135 0 0,7 14 513 0 0,-6-11-565 0 0,-1 0-1 0 0,1 0 0 0 0,-1 0 0 0 0,0 0 1 0 0,0 0-1 0 0,0 0 0 0 0,0 0 0 0 0,0 0 1 0 0,-1 0-1 0 0,1-1 0 0 0,-1 1 0 0 0,0 0 1 0 0,0 0-1 0 0,0 0-67 0 0,-17 39 405 0 0,17-41-404 0 0,-12 27 137 0 0,7-13-91 0 0,-2 0 0 0 0,-3 4-47 0 0,-39 64 278 0 0,38-67-190 0 0,12-15-200 0 0,0 0 136 0 0,0-1 1 0 0,0 1-1 0 0,1 0 0 0 0,-1-1 1 0 0,0 1-1 0 0,1 0 0 0 0,-1-1 1 0 0,0 1-1 0 0,1-1 1 0 0,-1 1-1 0 0,1-1 0 0 0,-1 1 1 0 0,1-1-1 0 0,-1 0 1 0 0,1 1-1 0 0,0-1 0 0 0,-1 1 1 0 0,1-1-1 0 0,-1 0 0 0 0,1 0 1 0 0,0 1-1 0 0,-1-1 1 0 0,1 0-1 0 0,0 0 0 0 0,-1 0 1 0 0,1 1-1 0 0,0-1-24 0 0,20 2 283 0 0,7-6-68 0 0,0-2-1 0 0,0 0 1 0 0,2-3-215 0 0,95-25-116 0 0,-102 31-565 0 0,-20 3 183 0 0,1 0 1 0 0,-1 0 0 0 0,0 0-1 0 0,0-1 1 0 0,1 0 0 0 0,-1 0-1 0 0,0 0 1 0 0,1 0 497 0 0,6-4-4285 0 0,0 2-1024 0 0</inkml:trace>
  <inkml:trace contextRef="#ctx0" brushRef="#br2" timeOffset="-126721.595">21774 3073 10592 0 0,'0'0'818'0'0,"-9"-8"156"0"0,9 8-974 0 0,-4-2 861 0 0,4 4 132 0 0,7 6-553 0 0,-3 5-68 0 0,-1-8-340 0 0,-2 0-1 0 0,1 0 1 0 0,0 0 0 0 0,-1 0-1 0 0,0 1 1 0 0,0-1 0 0 0,-1 0 0 0 0,0 2-32 0 0,6 60 1706 0 0,-5-48-1501 0 0,0-14-188 0 0,-1 0 0 0 0,1 0 1 0 0,-2 0-1 0 0,1 0 0 0 0,0 0 0 0 0,-1 0 0 0 0,0 1-17 0 0,0 0 6 0 0,0 0 0 0 0,0 0 0 0 0,0 0 0 0 0,1 0 0 0 0,0 0 0 0 0,0 0 0 0 0,1 0 0 0 0,0 0 0 0 0,0 0 0 0 0,0-1 0 0 0,1 1 0 0 0,-1 0 0 0 0,3 2-6 0 0,-4-7 393 0 0,0 2 1460 0 0,0-6-976 0 0,-4-15-123 0 0,2 13-775 0 0,1 0 0 0 0,-1 1 0 0 0,1-1-1 0 0,0 0 1 0 0,0 0 0 0 0,1 0 0 0 0,-1 0 0 0 0,1 0-1 0 0,0-2 22 0 0,6-49 207 0 0,-2 23-72 0 0,-1 15-285 0 0,0 0 0 0 0,3-6 150 0 0,4-32-30 0 0,-7 42 30 0 0,0-1 0 0 0,1 0 0 0 0,0 1 0 0 0,1 0 0 0 0,1 0 0 0 0,5-10 0 0 0,-8 15 0 0 0,-3 8 0 0 0,0 1 0 0 0,1-1 0 0 0,-1 0 0 0 0,0 0 0 0 0,0 1 0 0 0,1-1 0 0 0,-1 0 0 0 0,0 1 0 0 0,1-1 0 0 0,-1 0 0 0 0,1 1 0 0 0,-1-1 0 0 0,1 0 0 0 0,-1 1 0 0 0,1-1 0 0 0,-1 1 0 0 0,1-1 0 0 0,-1 1 0 0 0,1-1 0 0 0,0 1 0 0 0,-1 0 0 0 0,1-1 0 0 0,0 1 0 0 0,0 0 0 0 0,0 0 0 0 0,-1-1 0 0 0,1 1 0 0 0,0 0 0 0 0,0 0 0 0 0,-1 0 0 0 0,1 0 0 0 0,0 0 0 0 0,0 0 0 0 0,-1 1 0 0 0,1-1 0 0 0,0 0 0 0 0,-1 0 0 0 0,1 0 0 0 0,0 1 0 0 0,0-1 0 0 0,-1 0 0 0 0,1 1 0 0 0,0-1 0 0 0,-1 1 0 0 0,1-1 0 0 0,-1 1 0 0 0,1-1 0 0 0,-1 1 0 0 0,1-1 0 0 0,-1 1 0 0 0,1-1 0 0 0,-1 1 0 0 0,1 0 0 0 0,0 0 0 0 0,4 5-10 0 0,0 1 0 0 0,0-1 0 0 0,-1 1-1 0 0,0 0 1 0 0,0 1 0 0 0,0-1 0 0 0,-1 1 0 0 0,0-1-1 0 0,0 4 11 0 0,22 70-60 0 0,-19-55 60 0 0,-5-20 0 0 0,0-1 0 0 0,0 0 0 0 0,0 0 0 0 0,1 1 0 0 0,0-1 0 0 0,0 0 0 0 0,5 12 0 0 0,-6-14 0 0 0,0 0 0 0 0,0 1 0 0 0,1-1 0 0 0,0 0 0 0 0,-1 0 0 0 0,3 3 0 0 0,1 2 1 0 0,-3-6 10 0 0,0 1 0 0 0,0-1 0 0 0,0 1 0 0 0,0-1 0 0 0,0 0 0 0 0,0 0 0 0 0,2 2-11 0 0,3 0 66 0 0,-6-3-50 0 0,0-1-1 0 0,-1 0 1 0 0,1 0-1 0 0,0 1 0 0 0,0-1 1 0 0,0 0-1 0 0,-1 0 1 0 0,1 0-1 0 0,0 0 0 0 0,0 0 1 0 0,0 0-1 0 0,0 0 1 0 0,-1 0-1 0 0,1-1 0 0 0,0 1 1 0 0,0 0-1 0 0,0 0 1 0 0,-1-1-1 0 0,1 1 0 0 0,0-1 1 0 0,-1 1-1 0 0,1 0 1 0 0,0-1-1 0 0,-1 1 0 0 0,1-1 1 0 0,0 1-1 0 0,-1-1 1 0 0,1 0-16 0 0,15-19 560 0 0,-8-13 226 0 0,23-38-132 0 0,-22 52-653 0 0,4-14-68 0 0,14-45-51 0 0,-19 61 118 0 0,-7 15 0 0 0,1-1 0 0 0,-1 1 0 0 0,0-1 0 0 0,0 1 0 0 0,0-1 0 0 0,0 1 0 0 0,-1-1 0 0 0,1 1 0 0 0,-1-1 0 0 0,1 0 0 0 0,-1 1 0 0 0,0-1 0 0 0,0-3 0 0 0,0 6-2 0 0,0-1 0 0 0,-1 0 0 0 0,1 0 0 0 0,0 1 0 0 0,0-1-1 0 0,0 0 1 0 0,0 0 0 0 0,0 1 0 0 0,0-1 0 0 0,1 0 0 0 0,-1 0-1 0 0,0 1 1 0 0,0-1 0 0 0,0 0 0 0 0,1 0 0 0 0,-1 1 0 0 0,0-1 0 0 0,1 0-1 0 0,-1 1 1 0 0,1-1 0 0 0,-1 0 0 0 0,1 1 0 0 0,-1-1 0 0 0,1 1 0 0 0,-1-1-1 0 0,1 1 1 0 0,-1-1 0 0 0,1 1 0 0 0,0-1 0 0 0,-1 1 0 0 0,1-1 2 0 0,6-4-195 0 0,-7 5 106 0 0,1-1 1 0 0,0 0-1 0 0,0 1 0 0 0,0-1 1 0 0,0 1-1 0 0,1-1 1 0 0,-1 1-1 0 0,0 0 0 0 0,0-1 1 0 0,0 1-1 0 0,0 0 1 0 0,0 0-1 0 0,0-1 1 0 0,1 1-1 0 0,-1 0 0 0 0,0 0 1 0 0,0 1-1 0 0,0-1 1 0 0,0 0-1 0 0,2 0 89 0 0,12 4-3434 0 0,-7-2-825 0 0,4 2-1630 0 0</inkml:trace>
  <inkml:trace contextRef="#ctx0" brushRef="#br2" timeOffset="-126452.273">22411 2984 5984 0 0,'0'0'464'0'0,"-6"6"-288"0"0,-17 30 6657 0 0,4-7-3843 0 0,15-21-2968 0 0,0-1 0 0 0,-1 1-1 0 0,-1-1 1 0 0,-2 3-22 0 0,3-5 84 0 0,1 0 1 0 0,1 0-1 0 0,-1 0 0 0 0,0 0 1 0 0,1 1-1 0 0,0 0 0 0 0,1-1 0 0 0,-1 1 1 0 0,1 0-1 0 0,0 0 0 0 0,0 3-84 0 0,1-7 43 0 0,1 0 0 0 0,0-1 0 0 0,-1 1 0 0 0,1 0 1 0 0,0 0-1 0 0,0 0 0 0 0,0 0 0 0 0,0 0 0 0 0,0-1 0 0 0,0 1 0 0 0,1 0 0 0 0,-1 0 0 0 0,1 0 0 0 0,-1-1 0 0 0,1 1 0 0 0,0 0 0 0 0,-1 0 0 0 0,1-1 0 0 0,0 1 0 0 0,0-1 0 0 0,0 1 0 0 0,0-1 0 0 0,1 1 1 0 0,-1-1-1 0 0,0 0 0 0 0,1 1 0 0 0,-1-1 0 0 0,1 0 0 0 0,-1 0 0 0 0,1 0 0 0 0,-1 0 0 0 0,1 0 0 0 0,0 0 0 0 0,-1-1 0 0 0,1 1 0 0 0,0-1 0 0 0,0 1 0 0 0,-1-1 0 0 0,1 1 0 0 0,1-1-43 0 0,0 0 27 0 0,0 1-1 0 0,1-1 0 0 0,-1 0 0 0 0,0 0 0 0 0,1 0 0 0 0,-1-1 0 0 0,0 1 1 0 0,1-1-1 0 0,-1 0 0 0 0,0 0 0 0 0,0 0 0 0 0,0 0 0 0 0,0 0 1 0 0,0-1-1 0 0,0 0 0 0 0,0 1 0 0 0,0-1 0 0 0,1-1-26 0 0,5-5 255 0 0,0 0 0 0 0,-1 0 0 0 0,0-1-1 0 0,3-5-254 0 0,-5 8 182 0 0,2-4-28 0 0,0-1-1 0 0,0 0 1 0 0,-1 0-1 0 0,4-10-153 0 0,-8 16 7 0 0,-1 0 0 0 0,0 0-1 0 0,0 0 1 0 0,-1 0 0 0 0,0-1 0 0 0,1 1-1 0 0,-2-1 1 0 0,1 1 0 0 0,-1 0 0 0 0,1-1-1 0 0,-2 1 1 0 0,1-1 0 0 0,0 0-7 0 0,-1 5 0 0 0,1-1 1 0 0,-1 0 0 0 0,1 0-1 0 0,-1 1 1 0 0,0-1 0 0 0,0 0 0 0 0,1 1-1 0 0,-1-1 1 0 0,0 0 0 0 0,0 1-1 0 0,-1-1 1 0 0,1 1 0 0 0,0 0-1 0 0,0-1 1 0 0,-1 1 0 0 0,1 0 0 0 0,-1 0-1 0 0,1 0 1 0 0,-1 0 0 0 0,1 0-1 0 0,-1 0 1 0 0,0 0 0 0 0,1 1-1 0 0,-1-1 1 0 0,0 1 0 0 0,-1-1-1 0 0,0 0-248 0 0,-1 1 0 0 0,1-1 1 0 0,-1 1-1 0 0,0 0 0 0 0,1 0 0 0 0,-1 0 1 0 0,0 0-1 0 0,1 1 0 0 0,-1 0 0 0 0,1-1 1 0 0,-1 1-1 0 0,1 0 0 0 0,-2 1 248 0 0,-7 4-6674 0 0</inkml:trace>
  <inkml:trace contextRef="#ctx0" brushRef="#br2" timeOffset="-125782.685">23144 2879 15288 0 0,'0'0'348'0'0,"-1"1"49"0"0,-11 8 237 0 0,10-8-615 0 0,-1 1-1 0 0,1 0 1 0 0,0-1 0 0 0,-1 1 0 0 0,1 0 0 0 0,0 0-1 0 0,0 0 1 0 0,0 0 0 0 0,1 1 0 0 0,-1-1 0 0 0,0 1-1 0 0,1-1 1 0 0,0 1 0 0 0,-1-1 0 0 0,1 1-1 0 0,0 0-18 0 0,-9 35 127 0 0,-2 10 196 0 0,1-4 495 0 0,8-32-533 0 0,0 1-1 0 0,0-1 1 0 0,1 5-285 0 0,-7 25 279 0 0,6-31-97 0 0,1 0-1 0 0,0 0 1 0 0,0 1-182 0 0,-2 47 1030 0 0,4-57-989 0 0,0 0 0 0 0,0 0 0 0 0,-1 0 0 0 0,0 0 0 0 0,1 0 0 0 0,-1 0 0 0 0,0 0 0 0 0,0 0 1 0 0,0 0-1 0 0,0 0-41 0 0,0-2-9 0 0,1 1 0 0 0,-1 0 0 0 0,1 0 0 0 0,-1-1 0 0 0,1 1 0 0 0,-1 0 0 0 0,1 0 0 0 0,0-1 0 0 0,-1 1 0 0 0,1 0 0 0 0,0 0 0 0 0,0 0 0 0 0,0 0 0 0 0,-1 0 1 0 0,1 0-1 0 0,0-1 0 0 0,0 1 0 0 0,0 0 0 0 0,0 0 0 0 0,1 0 0 0 0,-1 0 0 0 0,0 0 0 0 0,0 0 0 0 0,0 0 0 0 0,1-1 0 0 0,-1 1 0 0 0,0 0 0 0 0,1 0 9 0 0,0 1-105 0 0,-1-2 152 0 0,0 0 27 0 0,0 0-47 0 0,0 0-191 0 0,0 0-85 0 0,1-2 127 0 0,0 0 0 0 0,0 1 0 0 0,0 0 0 0 0,0-1 0 0 0,0 1 0 0 0,0 0 0 0 0,0-1 0 0 0,0 1 0 0 0,0 0 1 0 0,1 0 121 0 0,1-2-520 0 0,0-2-210 0 0,0-1 0 0 0,0 1 1 0 0,0-1-1 0 0,-1 1 0 0 0,0-1 0 0 0,0 0 0 0 0,1-3 730 0 0,5-17-2569 0 0,1 7 370 0 0,-3-1-1422 0 0</inkml:trace>
  <inkml:trace contextRef="#ctx0" brushRef="#br2" timeOffset="-125492.405">23119 2990 3072 0 0,'24'-40'-185'0'0,"-5"8"2577"0"0,2 3 4431 0 0,-16 24-6124 0 0,0-1-1 0 0,0 1 1 0 0,1 0 0 0 0,0 0-699 0 0,-4 3 128 0 0,1 0 1 0 0,-1 1 0 0 0,1-1-1 0 0,0 0 1 0 0,-1 1 0 0 0,1 0-1 0 0,0 0 1 0 0,0-1 0 0 0,0 2-1 0 0,0-1 1 0 0,0 0 0 0 0,0 1-1 0 0,0-1 1 0 0,1 1 0 0 0,-1 0-1 0 0,0 0 1 0 0,0 0 0 0 0,0 0-1 0 0,0 1 1 0 0,0-1 0 0 0,0 1-1 0 0,1 0-128 0 0,1 1 134 0 0,0 0 0 0 0,0 1 0 0 0,-1 0-1 0 0,1 0 1 0 0,0 0 0 0 0,-1 0-1 0 0,0 1 1 0 0,0-1 0 0 0,0 1 0 0 0,0 0-1 0 0,0 0 1 0 0,-1 1 0 0 0,0-1-1 0 0,0 1 1 0 0,0 0 0 0 0,-1 0 0 0 0,1 0-1 0 0,-1 0 1 0 0,0 0 0 0 0,-1 0-1 0 0,1 0 1 0 0,-1 1 0 0 0,0-1 0 0 0,0 1-1 0 0,-1-1 1 0 0,1 1 0 0 0,-1-1-1 0 0,-1 4-133 0 0,1-5 30 0 0,-1-1 0 0 0,0 0 0 0 0,0 1 0 0 0,0-1 1 0 0,0 0-1 0 0,-1 0 0 0 0,1 0 0 0 0,-1 0 0 0 0,1 0 0 0 0,-1 0 0 0 0,0 0 0 0 0,0-1 0 0 0,-1 1 0 0 0,1-1 0 0 0,-1 1 0 0 0,1-1 0 0 0,-1 0 0 0 0,0 0 0 0 0,1 0 0 0 0,-1 0 0 0 0,-1 0-30 0 0,-8 4 331 0 0,-1 0 0 0 0,0-1 0 0 0,-1 0 0 0 0,-9 1-331 0 0,-21 9-812 0 0,34-11 391 0 0,1 0 1 0 0,-1-1-1 0 0,0-1 1 0 0,0 0-1 0 0,-1 0 1 0 0,1 0-1 0 0,-3-1 421 0 0,12-1-451 0 0,1 0 17 0 0,0 0 8 0 0,0 0 2 0 0,1-8-2037 0 0,1 7 2124 0 0,-1-1 1 0 0,0 1-1 0 0,1 0 0 0 0,-1 0 0 0 0,1 0 0 0 0,0 0 1 0 0,-1 0-1 0 0,1 0 0 0 0,0 1 0 0 0,-1-1 1 0 0,2 0 336 0 0,3-1-908 0 0,10-6-1458 0 0</inkml:trace>
  <inkml:trace contextRef="#ctx0" brushRef="#br2" timeOffset="-125099.803">23409 2929 1840 0 0,'8'-1'-2'0'0,"-1"0"327"0"0,0 0 5432 0 0,-7 7 314 0 0,3 5-4537 0 0,-3-7-1296 0 0,1 0 0 0 0,-1 0-1 0 0,1 0 1 0 0,-1 0 0 0 0,-1 0 0 0 0,1 0 0 0 0,0 0 0 0 0,-1 0 0 0 0,0 0 0 0 0,0 0-1 0 0,-1 3-237 0 0,0 0 237 0 0,1-1 0 0 0,0 1 0 0 0,0 0 0 0 0,0 1-237 0 0,1-3 48 0 0,0-1 0 0 0,0 0 0 0 0,-1 0 0 0 0,0 1 0 0 0,0-1 0 0 0,0 0 0 0 0,0 0 0 0 0,-1 0 0 0 0,1 0 0 0 0,-2 2-48 0 0,3-5 16 0 0,-1 1 1 0 0,1 0 0 0 0,0-1-1 0 0,-1 1 1 0 0,1 0-1 0 0,0-1 1 0 0,0 1-1 0 0,1 0 1 0 0,-1-1 0 0 0,0 1-1 0 0,0 0 1 0 0,1-1-1 0 0,-1 1 1 0 0,1 0 0 0 0,0-1-1 0 0,-1 1 1 0 0,1-1-1 0 0,0 1 1 0 0,0-1 0 0 0,0 1-17 0 0,1 1-46 0 0,0 0 0 0 0,0 0 0 0 0,0 0 0 0 0,0-1 0 0 0,1 1 0 0 0,-1 0 0 0 0,1-1 0 0 0,0 0 0 0 0,0 1 46 0 0,-1-2 40 0 0,-1 0 0 0 0,1 0 0 0 0,0 0-1 0 0,0-1 1 0 0,0 1 0 0 0,0 0-1 0 0,0-1 1 0 0,0 1 0 0 0,0-1 0 0 0,0 0-1 0 0,0 0 1 0 0,1 0 0 0 0,-1 0-1 0 0,0 0 1 0 0,0 0 0 0 0,2-1-40 0 0,-1 0 70 0 0,1 0 0 0 0,0 0 0 0 0,0 0-1 0 0,-1-1 1 0 0,1 0 0 0 0,-1 0 0 0 0,0 0 0 0 0,4-2-70 0 0,0-2 15 0 0,0 0 1 0 0,0-1-1 0 0,0 1 0 0 0,-1-2 0 0 0,0 1 0 0 0,0 0 1 0 0,1-4-16 0 0,-7 10-14 0 0,1-1 0 0 0,-1 1 0 0 0,1 0 0 0 0,-1-1 0 0 0,0 1-1 0 0,1 0 1 0 0,-1-1 0 0 0,0 1 0 0 0,0 0 0 0 0,0-1 0 0 0,0 1 0 0 0,0-1 0 0 0,-1 0 14 0 0,1 0-35 0 0,0 1 0 0 0,0-1 0 0 0,0 1 0 0 0,0 0 0 0 0,0-1 0 0 0,0 1 0 0 0,0-1 0 0 0,1 1 0 0 0,-1-1 0 0 0,1 1 0 0 0,-1 0 0 0 0,1-1 0 0 0,-1 0 35 0 0,24-31-624 0 0,-8 9 2312 0 0,-14 32-1627 0 0,1 0 0 0 0,-1 0 1 0 0,0 1-1 0 0,0 6-61 0 0,-1-9-2 0 0,-1 0 0 0 0,1 0 0 0 0,1 0 0 0 0,-1-1 0 0 0,1 1 1 0 0,0 0-1 0 0,0 0 0 0 0,1-1 0 0 0,0 1 0 0 0,0-1 0 0 0,3 4 2 0 0,-4-6 35 0 0,0-1-1 0 0,0 1 1 0 0,1-1-1 0 0,-1 0 0 0 0,1 0 1 0 0,-1 0-1 0 0,1 0 1 0 0,0 0-1 0 0,0 0 0 0 0,0-1 1 0 0,0 1-1 0 0,0-1 1 0 0,0 0-1 0 0,0 0 0 0 0,3 0-34 0 0,-2 0-215 0 0,-1-1 0 0 0,1 0 0 0 0,0 0 0 0 0,-1 0 0 0 0,1 0 0 0 0,0-1 0 0 0,1 1 215 0 0,18-7-4896 0 0,-11 3-1778 0 0</inkml:trace>
  <inkml:trace contextRef="#ctx0" brushRef="#br2" timeOffset="-124509.488">23933 2909 17503 0 0,'0'0'399'0'0,"0"0"60"0"0,-1 9 442 0 0,-4 16-1197 0 0,2 1-1 0 0,0-1 1 0 0,2 13 296 0 0,8 31 3906 0 0,-7-71-3922 0 0,1 0 0 0 0,0 1 0 0 0,-1-1 0 0 0,1 1 1 0 0,0-1-1 0 0,0 1 0 0 0,0-1 0 0 0,0 1 0 0 0,0-1 0 0 0,0 1 0 0 0,0 0 16 0 0,7-9-165 0 0,0-8-199 0 0,1 1-1 0 0,0 1 0 0 0,2 0 1 0 0,-1 0-1 0 0,2 1 0 0 0,4-4 365 0 0,-15 19 7 0 0,0-1-1 0 0,-1 0 0 0 0,1 0 0 0 0,0 0 1 0 0,0 1-1 0 0,0-1 0 0 0,0 0 1 0 0,0 1-1 0 0,0-1 0 0 0,0 1 0 0 0,0-1 1 0 0,0 1-1 0 0,0 0 0 0 0,0-1 0 0 0,0 1 1 0 0,0 0-1 0 0,0 0 0 0 0,0 0 0 0 0,1-1 1 0 0,-1 1-1 0 0,0 0 0 0 0,0 1 0 0 0,0-1 1 0 0,0 0-7 0 0,1 0 41 0 0,-1 1 0 0 0,1 0 1 0 0,-1 0-1 0 0,0-1 0 0 0,1 1 0 0 0,-1 0 1 0 0,0 0-1 0 0,0 0 0 0 0,1 0 0 0 0,-1 1 1 0 0,0-1-1 0 0,0 0 0 0 0,0 0 0 0 0,0 1 1 0 0,0-1-42 0 0,2 6 158 0 0,1 0 0 0 0,-1 0 1 0 0,0 0-1 0 0,0 1 1 0 0,-1-1-1 0 0,1 4-158 0 0,13 52 792 0 0,-12-44-560 0 0,0 7 0 0 0,-4-25-166 0 0,0-1 4 0 0,0 0 2 0 0,0 0 0 0 0,0 0 4 0 0,0 0 16 0 0,0 0 4 0 0,0 0 0 0 0,4-6-84 0 0,31-55-730 0 0,-27 49 585 0 0,-5 7 54 0 0,0 0-1 0 0,1 1 0 0 0,-1-1 0 0 0,1 1 1 0 0,-1 0-1 0 0,1 0 0 0 0,0 1 0 0 0,1-1 1 0 0,-1 1-1 0 0,1 0 0 0 0,-1 0 0 0 0,3-1 80 0 0,-5 3 17 0 0,-1 1-1 0 0,0 0 0 0 0,0 0 0 0 0,0 0 0 0 0,0 0 1 0 0,0 0-1 0 0,1 0 0 0 0,-1 0 0 0 0,0 0 1 0 0,0 0-1 0 0,0 1 0 0 0,0-1 0 0 0,0 0 1 0 0,0 1-1 0 0,0-1 0 0 0,0 1 0 0 0,0-1 0 0 0,0 1 1 0 0,0 0-1 0 0,0-1 0 0 0,0 1 0 0 0,0 0 1 0 0,0-1-1 0 0,0 1 0 0 0,-1 0 0 0 0,1 0 0 0 0,0 0 1 0 0,-1 0-1 0 0,1 0 0 0 0,0 0 0 0 0,-1 0 1 0 0,1 0-17 0 0,2 4 103 0 0,2 1-196 0 0,-1 0 0 0 0,1 1 0 0 0,-1 0 0 0 0,0 0 0 0 0,-1 0 0 0 0,0 1 0 0 0,2 6 93 0 0,-2-5 212 0 0,1 1 1 0 0,0-1 0 0 0,1 0 0 0 0,1 2-213 0 0,-5-10-190 0 0,0 0 0 0 0,0 1 1 0 0,0-1-1 0 0,0 0 0 0 0,0 0 0 0 0,1 0 0 0 0,-1 0 1 0 0,0 0-1 0 0,1 0 0 0 0,-1 0 0 0 0,1 0 0 0 0,-1 0 1 0 0,1 0-1 0 0,0-1 190 0 0,-1 1-498 0 0,0-1 0 0 0,1 0 0 0 0,-1 0 0 0 0,0 1 0 0 0,1-1 0 0 0,-1 0 0 0 0,0 0 0 0 0,1 0 0 0 0,-1 0 0 0 0,0-1-1 0 0,1 1 1 0 0,-1 0 0 0 0,0-1 0 0 0,1 1 0 0 0,-1 0 0 0 0,0-1 0 0 0,1 0 498 0 0,5-4-4910 0 0</inkml:trace>
  <inkml:trace contextRef="#ctx0" brushRef="#br2" timeOffset="-124099.53">24448 2937 15696 0 0,'0'0'356'0'0,"0"0"49"0"0,0 0 21 0 0,0 0-42 0 0,3 7 18 0 0,2 15 128 0 0,0 0 1 0 0,-1 1-1 0 0,-2 0 1 0 0,0 1-531 0 0,-2-22 63 0 0,5 92 2552 0 0,-6 44-2615 0 0,0-42 576 0 0,4-74-1007 0 0,-2-17-1011 0 0,-2-15 257 0 0,-2-22-3727 0 0,1 0 0 0 0,2-4 4912 0 0,0 15-1036 0 0,2-1-1 0 0,0 1 1 0 0,2 1-1 0 0,0-1 0 0 0,1 0 1 0 0,2-4 1036 0 0,-2 14 182 0 0,-1 0 0 0 0,7-10-182 0 0,-6 13 1025 0 0,-1 1 0 0 0,1-1-1 0 0,1 1 1 0 0,0 0 0 0 0,0 1 0 0 0,0-1 0 0 0,2 0-1025 0 0,-5 4 500 0 0,1 1 0 0 0,-1-1 0 0 0,0 1 0 0 0,1 0 0 0 0,-1 0 0 0 0,1 0 0 0 0,0 1 0 0 0,0-1 0 0 0,0 1 0 0 0,0 0-1 0 0,0 0 1 0 0,0 0 0 0 0,0 1 0 0 0,0-1 0 0 0,2 1-500 0 0,-2 0 86 0 0,0 1-1 0 0,0-1 1 0 0,0 1-1 0 0,0 0 1 0 0,0 0-1 0 0,0 0 1 0 0,0 1-1 0 0,-1 0 1 0 0,1-1 0 0 0,0 1-1 0 0,1 2-85 0 0,2 0 439 0 0,-1 1 0 0 0,1 0 0 0 0,-1 0 0 0 0,-1 0-1 0 0,1 1 1 0 0,4 5-439 0 0,-8-8 95 0 0,0 0 0 0 0,0-1 0 0 0,0 1 0 0 0,-1 0 0 0 0,1 0 0 0 0,-1 0 0 0 0,0 0 0 0 0,0 0 0 0 0,0 0 0 0 0,0 0 0 0 0,0 0 0 0 0,-1 0 0 0 0,1 0 0 0 0,-1 1 0 0 0,0-1 0 0 0,0 0 0 0 0,0 0 0 0 0,0 1-95 0 0,-1-2 60 0 0,0 0 0 0 0,1 0 1 0 0,-1 0-1 0 0,0 0 0 0 0,0-1 1 0 0,0 1-1 0 0,0 0 1 0 0,0-1-1 0 0,-1 1 0 0 0,1 0 1 0 0,0-1-1 0 0,-1 1 0 0 0,1-1 1 0 0,-1 0-1 0 0,0 0 1 0 0,1 1-1 0 0,-1-1 0 0 0,0 0 1 0 0,0 0-61 0 0,-7 3 26 0 0,0 0 1 0 0,-1 0 0 0 0,-4 1-27 0 0,0 0-79 0 0,-14 3-469 0 0,0 0 1 0 0,-1-2-1 0 0,-8 0 548 0 0,-6 2-1819 0 0,12-2-53 0 0,0-4-72 0 0</inkml:trace>
  <inkml:trace contextRef="#ctx0" brushRef="#br2" timeOffset="-123507.894">22691 3586 10136 0 0,'0'0'777'0'0,"0"-1"-505"0"0,3-3 21 0 0,-3 3 1067 0 0,0 1 460 0 0,0 0 89 0 0,0 4 652 0 0,0-4-2460 0 0,3 3-36 0 0,-2-1 67 0 0,1 0 0 0 0,-1 1 0 0 0,0-1 0 0 0,0 0 0 0 0,0 1 0 0 0,0-1-1 0 0,0 0 1 0 0,-1 1 0 0 0,1-1 0 0 0,-1 1 0 0 0,0 0 0 0 0,1 1-132 0 0,-2 31 1506 0 0,1-33-1435 0 0,-1 9 270 0 0,1-1 1 0 0,0 1-1 0 0,0 6-341 0 0,0-8 3 0 0,0-1 0 0 0,-1 0 0 0 0,0 1-1 0 0,0-1 1 0 0,-1 0 0 0 0,-1 4-3 0 0,-4 20 0 0 0,2-4 5 0 0,2-19 141 0 0,1 1 1 0 0,1 0-1 0 0,0-1 0 0 0,0 1 0 0 0,1 5-146 0 0,0 53 354 0 0,0-66-309 0 0,0 0 0 0 0,0 0 0 0 0,1 0 1 0 0,-1 0-1 0 0,1 0 0 0 0,-1 0 0 0 0,1 0 1 0 0,0 0-1 0 0,0 0 0 0 0,0 0 0 0 0,0 0 1 0 0,0 0-1 0 0,0 0 0 0 0,0-1 1 0 0,1 1-1 0 0,-1 0 0 0 0,1-1 0 0 0,-1 1 1 0 0,2-1-46 0 0,-3 1-99 0 0,0-2 89 0 0,0 1 1 0 0,0-1-1 0 0,0 0 1 0 0,1 1-1 0 0,-1-1 0 0 0,0 0 1 0 0,0 1-1 0 0,0-1 1 0 0,0 0-1 0 0,1 0 0 0 0,-1 1 1 0 0,0-1-1 0 0,0 0 1 0 0,1 0-1 0 0,-1 1 1 0 0,0-1-1 0 0,0 0 0 0 0,1 0 1 0 0,-1 0-1 0 0,0 1 1 0 0,1-1-1 0 0,-1 0 0 0 0,0 0 1 0 0,1 0-1 0 0,-1 0 1 0 0,0 0-1 0 0,1 0 1 0 0,-1 0-1 0 0,0 0 0 0 0,1 1 1 0 0,-1-1-1 0 0,0-1 1 0 0,1 1-1 0 0,-1 0 0 0 0,0 0 1 0 0,1 0-1 0 0,-1 0 10 0 0,4 0-63 0 0,-1 1 1 0 0,0-1-1 0 0,1 0 0 0 0,-1-1 0 0 0,0 1 1 0 0,1 0-1 0 0,-1-1 0 0 0,0 0 0 0 0,0 0 1 0 0,0 0-1 0 0,4-1 63 0 0,2-3-466 0 0,1-1 0 0 0,-1 1 0 0 0,0-2 466 0 0,-2 2-240 0 0,0 1 0 0 0,1 0 0 0 0,-1 0 0 0 0,1 0 0 0 0,3-1 240 0 0,13-5-1220 0 0,-19 8-30 0 0,1-1 0 0 0,0 1 0 0 0,-1 0 0 0 0,1 1 0 0 0,1-1 1250 0 0,0 0-3817 0 0,-2-1-719 0 0</inkml:trace>
  <inkml:trace contextRef="#ctx0" brushRef="#br2" timeOffset="-123089.065">23044 3809 10136 0 0,'22'-9'464'0'0,"-22"9"-443"0"0,1 0-1 0 0,-1-1 1 0 0,1 1 0 0 0,-1 0 0 0 0,1 0 0 0 0,-1-1 0 0 0,1 1-1 0 0,-1-1 1 0 0,1 1 0 0 0,-1 0 0 0 0,1-1 0 0 0,-1 1 0 0 0,0-1 0 0 0,1 1-1 0 0,-1-1 1 0 0,0 1 0 0 0,1-1 0 0 0,-1 1 0 0 0,0-1 0 0 0,0 1 0 0 0,0-1-1 0 0,1 1 1 0 0,-1-1 0 0 0,0 0 0 0 0,0 0-21 0 0,3-6 111 0 0,-2 5 111 0 0,1 0 0 0 0,-1-1 0 0 0,0 1 0 0 0,0 0 0 0 0,-1 0 0 0 0,1-1 0 0 0,0 1 0 0 0,-1 0 0 0 0,1-1 0 0 0,-1 1 0 0 0,0-1-222 0 0,3-14 1360 0 0,-3 16-1299 0 0,0 0 0 0 0,0 1-1 0 0,0-1 1 0 0,0 0 0 0 0,0 0-1 0 0,0 1 1 0 0,-1-1 0 0 0,1 0 0 0 0,0 0-1 0 0,0 1 1 0 0,-1-1 0 0 0,1 0-1 0 0,-1 1 1 0 0,1-1 0 0 0,0 1 0 0 0,-1-1-1 0 0,1 0 1 0 0,-1 1 0 0 0,0-1-1 0 0,1 1 1 0 0,-1-1 0 0 0,1 1 0 0 0,-1 0-1 0 0,0-1 1 0 0,1 1 0 0 0,-1 0-1 0 0,0-1 1 0 0,1 1 0 0 0,-1 0-1 0 0,0 0 1 0 0,0-1 0 0 0,0 1-61 0 0,-1-1 294 0 0,0 0 218 0 0,2 1-448 0 0,-1-1-1 0 0,1 0 1 0 0,-1 1-1 0 0,1-1 1 0 0,-1 1-1 0 0,1-1 1 0 0,-1 1-1 0 0,1 0 1 0 0,-1-1-1 0 0,0 1 0 0 0,1-1 1 0 0,-1 1-1 0 0,0 0 1 0 0,1 0-1 0 0,-1-1 1 0 0,0 1-1 0 0,0 0 1 0 0,1 0-1 0 0,-1 0 1 0 0,0 0-1 0 0,0 0 0 0 0,1 0 1 0 0,-1 0-1 0 0,0 0 1 0 0,0 0-1 0 0,1 0 1 0 0,-1 0-1 0 0,0 0 1 0 0,1 1-1 0 0,-1-1-63 0 0,-23 6 928 0 0,8 2-471 0 0,12-7-425 0 0,0 1-1 0 0,1 0 1 0 0,-1-1 0 0 0,1 1 0 0 0,0 0 0 0 0,0 1 0 0 0,0-1-1 0 0,0 1 1 0 0,0-1 0 0 0,-1 2-32 0 0,-10 11 118 0 0,3-2 117 0 0,1-1 0 0 0,-8 13-235 0 0,11-13 121 0 0,1 1 0 0 0,0-1 0 0 0,0 2-1 0 0,-1 8-120 0 0,3-11 74 0 0,3-9-61 0 0,1 1 0 0 0,0-1 0 0 0,-1 0 0 0 0,1 0 0 0 0,0 0-1 0 0,0 0 1 0 0,1 0 0 0 0,-1 0 0 0 0,0 0 0 0 0,1 0 0 0 0,-1 0-1 0 0,1 0 1 0 0,0 1-13 0 0,0-2 7 0 0,-1 0 0 0 0,0 0 0 0 0,0-1 0 0 0,1 1 0 0 0,-1 0 0 0 0,0 0 0 0 0,1-1 0 0 0,-1 1 0 0 0,1 0 0 0 0,-1-1 0 0 0,1 1 0 0 0,-1-1 0 0 0,1 1 0 0 0,-1-1 0 0 0,1 1 0 0 0,-1-1 0 0 0,1 1 0 0 0,0-1 0 0 0,-1 1 0 0 0,1-1-1 0 0,0 0 1 0 0,0 1 0 0 0,-1-1 0 0 0,1 0 0 0 0,0 0 0 0 0,0 1 0 0 0,-1-1 0 0 0,1 0 0 0 0,0 0 0 0 0,0 0 0 0 0,0 0 0 0 0,-1 0 0 0 0,1 0 0 0 0,0 0 0 0 0,0-1-7 0 0,0 1 79 0 0,4 0-36 0 0,0-1 0 0 0,-1 0 0 0 0,1 0 0 0 0,0-1 0 0 0,-1 1 0 0 0,1-1 0 0 0,-1 0 0 0 0,1 0 0 0 0,-1 0 0 0 0,0-1 0 0 0,0 1 0 0 0,2-3-43 0 0,11-8-17 0 0,-1-1-1 0 0,3-4 18 0 0,-16 15 13 0 0,9-9-13 0 0,-5 5 0 0 0,0 1 0 0 0,0-1 0 0 0,1 1 0 0 0,1 0 0 0 0,25-23 0 0 0,-34 29 0 0 0,1 0 0 0 0,-1 0 0 0 0,0 0 0 0 0,0 0 0 0 0,0-1 0 0 0,1 1 0 0 0,-1 0 0 0 0,0 0 0 0 0,0 0 0 0 0,1 0 0 0 0,-1 0 0 0 0,0 0 0 0 0,0 0 0 0 0,1 0 0 0 0,-1-1 0 0 0,0 1 0 0 0,0 0 0 0 0,1 0 0 0 0,-1 0 0 0 0,0 0 0 0 0,0 0 0 0 0,1 0 0 0 0,-1 1 0 0 0,0-1 0 0 0,0 0 0 0 0,1 0 0 0 0,-1 0 0 0 0,0 0 0 0 0,0 0 0 0 0,0 0 0 0 0,1 0 0 0 0,-1 0 0 0 0,0 1 0 0 0,0-1 0 0 0,1 0 0 0 0,-1 0 0 0 0,0 0 0 0 0,0 0 0 0 0,0 1 0 0 0,0-1 0 0 0,1 0 0 0 0,-1 0 0 0 0,0 0 0 0 0,0 1 0 0 0,0-1 0 0 0,0 0 0 0 0,0 0 0 0 0,0 1 0 0 0,0-1 0 0 0,0 0 0 0 0,0 0 0 0 0,0 1 0 0 0,1-1 0 0 0,-1 0 0 0 0,0 0 0 0 0,0 1 0 0 0,-1-1 0 0 0,1 13 0 0 0,-1-8 16 0 0,1-1 0 0 0,-1 1 0 0 0,1 0-1 0 0,0 0 1 0 0,0 0 0 0 0,1-1 0 0 0,-1 1-1 0 0,1 0 1 0 0,1 4-16 0 0,1 0 31 0 0,0 1-1 0 0,1-1 1 0 0,0 0-1 0 0,2 4-30 0 0,-5-11-2 0 0,1 1 0 0 0,0-1 0 0 0,-1 1 0 0 0,1-1 0 0 0,0 0 0 0 0,0 0 0 0 0,2 2 2 0 0,6 6-131 0 0,-9-9-624 0 0,5-1-27 0 0,-1 0 1 0 0,0 0-1 0 0,1-1 0 0 0,-1 1 0 0 0,0-1 0 0 0,1-1 1 0 0,-1 1-1 0 0,0-1 782 0 0,13-5-2360 0 0,0-1-3053 0 0</inkml:trace>
  <inkml:trace contextRef="#ctx0" brushRef="#br2" timeOffset="-122804.567">23421 3647 8288 0 0,'-6'2'1380'0'0,"-14"4"9188"0"0,12 1-10938 0 0,6-3 514 0 0,1 0 0 0 0,0 0-1 0 0,-1 0 1 0 0,2 0 0 0 0,-1 0 0 0 0,0 0-1 0 0,1 0 1 0 0,0 0 0 0 0,0 1 0 0 0,0-1-1 0 0,1 3-143 0 0,1 6 0 0 0,0-1 0 0 0,1 0 0 0 0,1 2 0 0 0,2 12 0 0 0,-4-22 17 0 0,0 0 0 0 0,0 0 0 0 0,0 0 0 0 0,0 0 0 0 0,1 0-1 0 0,0 0 1 0 0,-1-1 0 0 0,1 1 0 0 0,0-1 0 0 0,1 0 0 0 0,-1 0 0 0 0,4 2-17 0 0,14 16 321 0 0,15 22 113 0 0,-36-42-388 0 0,1-1 1 0 0,-1 1 0 0 0,0-1 0 0 0,0 1 0 0 0,0 0 0 0 0,1-1 0 0 0,-1 1-1 0 0,0 0 1 0 0,0-1 0 0 0,0 1 0 0 0,0 0 0 0 0,0-1 0 0 0,0 1-1 0 0,-1-1 1 0 0,1 1 0 0 0,0 0 0 0 0,0-1 0 0 0,0 1 0 0 0,0 0-1 0 0,-1-1 1 0 0,1 1 0 0 0,0-1 0 0 0,-1 1 0 0 0,1-1 0 0 0,-1 1-47 0 0,-9 12-57 0 0,7-11 57 0 0,0 0 0 0 0,0 0 0 0 0,-1-1 0 0 0,1 1 0 0 0,0-1 0 0 0,-4 1 0 0 0,-16 8 0 0 0,16-7 1 0 0,1 0-1 0 0,-1-1 1 0 0,0 1-1 0 0,1-2 1 0 0,-7 2-1 0 0,-13 4-36 0 0,19-5-71 0 0,1-1 0 0 0,-1 0 0 0 0,1 0 0 0 0,-1 0 0 0 0,0-1 107 0 0,-19 2-1045 0 0,25-1 910 0 0,-1-1 0 0 0,1 0 0 0 0,0 0 0 0 0,0 0 0 0 0,-1 0 0 0 0,1 0 0 0 0,0 0 0 0 0,0 0 0 0 0,-1-1 0 0 0,1 1 0 0 0,0 0 0 0 0,0-1 0 0 0,0 1 0 0 0,-1-1 135 0 0,-3-6-6232 0 0,5 0 952 0 0</inkml:trace>
  <inkml:trace contextRef="#ctx0" brushRef="#br2" timeOffset="-122271.747">23549 3900 11976 0 0,'0'0'546'0'0,"9"0"182"0"0,-3 0-565 0 0,14-1 2388 0 0,0 0 1 0 0,1-2-2552 0 0,12-2 2650 0 0,23-8-2650 0 0,-46 10 78 0 0,0 0 0 0 0,0-1 0 0 0,0 0 0 0 0,0 0-1 0 0,-1-1 1 0 0,1-1 0 0 0,5-4-78 0 0,-12 8-9 0 0,1-1 0 0 0,-1 1 0 0 0,0-1-1 0 0,0 0 1 0 0,0 0 0 0 0,0-1 0 0 0,-1 1 0 0 0,1 0-1 0 0,-1-1 1 0 0,0 0 0 0 0,0 1 0 0 0,0-1 0 0 0,0 0 0 0 0,-1 0-1 0 0,1 0 1 0 0,-1 0 0 0 0,0 0 0 0 0,-1-1 0 0 0,1 1-1 0 0,0-3 10 0 0,-1 5 0 0 0,0 0 0 0 0,-1 0 0 0 0,1 0 0 0 0,0 0 0 0 0,0 0 0 0 0,-1 0 0 0 0,0 0 0 0 0,1 0 0 0 0,-1 1 0 0 0,0-1 0 0 0,0 0 0 0 0,1 0 0 0 0,-2 1 0 0 0,1-1 0 0 0,0 0 0 0 0,0 1 0 0 0,0-1 0 0 0,-1 1 0 0 0,1 0 0 0 0,-1-1 0 0 0,1 1 0 0 0,-1 0 0 0 0,1 0 0 0 0,-1 0 0 0 0,0 0 0 0 0,0 0 0 0 0,0 0 0 0 0,-1 0 0 0 0,1 0 0 0 0,-1 0 0 0 0,0 1 0 0 0,1-1 0 0 0,-1 1 0 0 0,1 0 0 0 0,-1 0 0 0 0,0 0 0 0 0,1 0 0 0 0,-1 0 0 0 0,0 0 0 0 0,1 1 0 0 0,-1 0 0 0 0,1-1 0 0 0,-1 1 0 0 0,0 0 0 0 0,1 0 0 0 0,0 0 0 0 0,-1 0 0 0 0,1 1 0 0 0,-2 0 0 0 0,0 0 0 0 0,1 1 0 0 0,-1-1 0 0 0,1 1 0 0 0,0 0 0 0 0,0 0 0 0 0,0 0 0 0 0,0 1 0 0 0,0-1 0 0 0,1 0 0 0 0,-1 1 0 0 0,1 0 0 0 0,0 0 0 0 0,0-1 0 0 0,1 1 0 0 0,-1 0 0 0 0,1 0 0 0 0,0 1 0 0 0,-1 1 0 0 0,2-4 2 0 0,0 1 0 0 0,0-1 0 0 0,0 1 0 0 0,0 0 0 0 0,0-1 0 0 0,1 1-1 0 0,-1-1 1 0 0,1 1 0 0 0,0-1 0 0 0,-1 0 0 0 0,1 1 0 0 0,0-1 0 0 0,1 0-1 0 0,-1 1 1 0 0,1 1-2 0 0,2 1 113 0 0,0 1 0 0 0,0-1 0 0 0,1 0 0 0 0,-1 0-1 0 0,2 0-112 0 0,-3-2 48 0 0,1 0-1 0 0,-1-1 1 0 0,1 0-1 0 0,-1 0 0 0 0,1 0 1 0 0,0-1-1 0 0,-1 1 1 0 0,1-1-1 0 0,0 1 1 0 0,0-1-1 0 0,0-1 0 0 0,0 1 1 0 0,0 0-1 0 0,0-1 1 0 0,0 0-1 0 0,0 0 0 0 0,0 0 1 0 0,1-1-1 0 0,-1 1 1 0 0,3-2-48 0 0,0 0-84 0 0,1 0 1 0 0,-1 0-1 0 0,0 0 1 0 0,0-1-1 0 0,0-1 1 0 0,-1 1-1 0 0,1-1 1 0 0,-1 0-1 0 0,0 0 1 0 0,6-5 83 0 0,-7 4-108 0 0,1 0 0 0 0,0 1 0 0 0,0-1 0 0 0,0 1 0 0 0,0 1 0 0 0,1-1 0 0 0,0 1 0 0 0,-1 1 0 0 0,4-2 108 0 0,-7 3 5 0 0,-1 1 0 0 0,0-1 0 0 0,1 1 0 0 0,-1 0 0 0 0,0 0 1 0 0,1-1-1 0 0,-1 1 0 0 0,1 1 0 0 0,-1-1 0 0 0,0 0 0 0 0,1 1 0 0 0,-1-1 1 0 0,0 1-1 0 0,1 0 0 0 0,-1-1 0 0 0,0 1 0 0 0,0 0 0 0 0,0 1 1 0 0,1-1-1 0 0,-1 0 0 0 0,-1 1 0 0 0,1-1 0 0 0,0 1 0 0 0,0-1 1 0 0,0 1-1 0 0,-1 0 0 0 0,1 0 0 0 0,-1 0 0 0 0,1 0 0 0 0,-1 0-5 0 0,13 19 435 0 0,-2 1 0 0 0,-1 0-1 0 0,5 13-434 0 0,-15-33-32 0 0,6 11 456 0 0,-7-12-409 0 0,0-1-1 0 0,1 0 0 0 0,-1 0 1 0 0,0 0-1 0 0,1 0 1 0 0,-1 0-1 0 0,0 0 0 0 0,1 0 1 0 0,-1 1-1 0 0,0-1 1 0 0,1 0-1 0 0,-1 0 0 0 0,0 0 1 0 0,1 0-1 0 0,-1-1 1 0 0,0 1-1 0 0,1 0 0 0 0,-1 0 1 0 0,0 0-1 0 0,0 0 1 0 0,1 0-1 0 0,-1 0 0 0 0,0 0 1 0 0,1-1-1 0 0,-1 1 1 0 0,0 0-1 0 0,0 0 0 0 0,1 0 1 0 0,-1-1-1 0 0,0 1 1 0 0,0 0-1 0 0,1 0 0 0 0,-1-1 1 0 0,0 1-1 0 0,0 0 1 0 0,0 0-1 0 0,1-1 0 0 0,-1 1 1 0 0,0 0-1 0 0,0-1-14 0 0,19-24 395 0 0,-9 12-306 0 0,0 0 0 0 0,1 1 1 0 0,0 0-1 0 0,10-8-89 0 0,-6 9-149 0 0,-1 0-1 0 0,2 1 1 0 0,0 0 0 0 0,0 1-1 0 0,1 1 1 0 0,0 1-1 0 0,0 0 1 0 0,1 1-1 0 0,-1 1 1 0 0,1 1-1 0 0,1 1 1 0 0,14-2 149 0 0,-11 5-511 0 0</inkml:trace>
  <inkml:trace contextRef="#ctx0" brushRef="#br2" timeOffset="-119631.231">22323 5275 4032 0 0,'-16'5'397'0'0,"-120"25"-227"0"0,112-26-132 0 0,-65 18 610 0 0,45-11-58 0 0,0-2-1 0 0,-2-1-589 0 0,-94 14 312 0 0,-54 12 1744 0 0,150-24-1707 0 0,-3 4-349 0 0,-28 6 448 0 0,-65 22 1019 0 0,106-31-1331 0 0,-3 2 725 0 0,1 2 0 0 0,-2 3-861 0 0,21-9 160 0 0,-40 23 6 0 0,18-10-166 0 0,-15 7 0 0 0,49-25 0 0 0,-18 8 0 0 0,2-4 0 0 0,1 2 0 0 0,-1-2 0 0 0,-7 2-64 0 0,27-10-274 0 0,1 0-136 0 0,0 0-34 0 0,16-16-100 0 0,4-10 608 0 0,-9 13 0 0 0,0 0 0 0 0,0 0 0 0 0,1 1 0 0 0,8-6 0 0 0,-16 14 64 0 0,-3 3 273 0 0,-1 1 138 0 0,0 0 33 0 0,0 0-66 0 0,0 2-335 0 0,-1-1 1 0 0,0 1-1 0 0,1-1 0 0 0,-1 1 0 0 0,0 0 0 0 0,0-1 1 0 0,0 0-1 0 0,0 1 0 0 0,0-1 0 0 0,0 0 0 0 0,0 1 0 0 0,0-1 1 0 0,-1 0-1 0 0,1 0 0 0 0,0 0 0 0 0,-1 0 0 0 0,1 0 0 0 0,-2 0-107 0 0,-9 10 269 0 0,3-2-266 0 0,0-1 0 0 0,0 1 0 0 0,-1-2 1 0 0,0 1-1 0 0,-1-1 0 0 0,-5 2-3 0 0,2 0-1 0 0,0 0 0 0 0,0 1 0 0 0,-2 3 1 0 0,16-13 7 0 0,0 0 0 0 0,-1 1 0 0 0,1-1 1 0 0,0 0-1 0 0,0 1 0 0 0,0-1 0 0 0,-1 0 0 0 0,1 1 1 0 0,0-1-1 0 0,0 1 0 0 0,0-1 0 0 0,0 0 1 0 0,0 1-1 0 0,0-1 0 0 0,0 1 0 0 0,0-1 1 0 0,0 1-1 0 0,0-1 0 0 0,0 0 0 0 0,0 1 1 0 0,0-1-1 0 0,0 1 0 0 0,0-1 0 0 0,0 0 1 0 0,1 1-1 0 0,-1-1 0 0 0,0 1 0 0 0,0-1 1 0 0,0 0-1 0 0,1 1 0 0 0,-1-1 0 0 0,0 0 1 0 0,1 1-1 0 0,-1-1 0 0 0,0 0 0 0 0,0 0 1 0 0,1 1-1 0 0,-1-1 0 0 0,0 0 0 0 0,1 0 0 0 0,-1 1 1 0 0,1-1-1 0 0,-1 0 0 0 0,0 0 0 0 0,1 0 1 0 0,-1 0-8 0 0,1 1 109 0 0,5 3 94 0 0,0 0-1 0 0,-1-1 1 0 0,2 1 0 0 0,-1-1-1 0 0,0 0 1 0 0,1-1-1 0 0,-1 0 1 0 0,2 1-203 0 0,23 8-16 0 0,74 33 16 0 0,-88-38-385 0 0,0 0-1 0 0,0-1 0 0 0,4 0 386 0 0,-8-2-5786 0 0</inkml:trace>
  <inkml:trace contextRef="#ctx0" brushRef="#br2" timeOffset="-118802.597">22651 5095 13824 0 0,'-14'2'1056'0'0,"11"-1"-1007"0"0,-1 0 1 0 0,0 1 0 0 0,1-1 0 0 0,-1 1 0 0 0,0 0 0 0 0,1 0 0 0 0,0 0-1 0 0,0 0 1 0 0,-1 1 0 0 0,0 0-50 0 0,-31 30-64 0 0,33-31 86 0 0,-3 3-22 0 0,1-1 0 0 0,0 1 0 0 0,0 1 0 0 0,0-1 0 0 0,1 0 0 0 0,0 1 0 0 0,0 0 0 0 0,0-1 0 0 0,1 1 0 0 0,0 1 0 0 0,0-1 0 0 0,0 0 0 0 0,1 0 0 0 0,0 0 0 0 0,0 1 0 0 0,1-1 0 0 0,0 1 0 0 0,0 0 0 0 0,0-6 0 0 0,0 1 0 0 0,0 0 0 0 0,1-1 0 0 0,-1 1 0 0 0,1-1 0 0 0,-1 1 0 0 0,1-1 0 0 0,-1 1 0 0 0,1-1 0 0 0,0 0 0 0 0,0 1 0 0 0,0-1 0 0 0,0 0 0 0 0,0 1 0 0 0,0-1 0 0 0,0 0 0 0 0,0 0 0 0 0,0 0 0 0 0,1 0 0 0 0,-1 0 0 0 0,0 0 0 0 0,1 0 0 0 0,-1-1 0 0 0,0 1 0 0 0,1 0 0 0 0,-1-1 0 0 0,2 1 0 0 0,1 0 0 0 0,-1 0 0 0 0,0 0 0 0 0,1 0 0 0 0,-1-1 0 0 0,1 1 0 0 0,-1-1 0 0 0,1 0 0 0 0,-1 0 0 0 0,0 0 0 0 0,1 0 0 0 0,-1-1 0 0 0,3 0 0 0 0,18-7 408 0 0,1-1 0 0 0,-2-1-1 0 0,1-1 1 0 0,-1-1 0 0 0,4-4-408 0 0,7-10 0 0 0,-25 19 0 0 0,1-1 0 0 0,-1 1 0 0 0,11-6 0 0 0,-19 13 0 0 0,-1 0 0 0 0,0 0 0 0 0,0 0 0 0 0,0 0 0 0 0,0 0 0 0 0,1 0 0 0 0,-1 0 0 0 0,0-1 0 0 0,0 1 0 0 0,0 0 0 0 0,1 0 0 0 0,-1 0 0 0 0,0 0 0 0 0,0 0 0 0 0,0 0 0 0 0,1 0 0 0 0,-1 0 0 0 0,0 0 0 0 0,0 0 0 0 0,0 0 0 0 0,1 0 0 0 0,-1 0 0 0 0,0 0 0 0 0,0 0 0 0 0,0 0 0 0 0,1 0 0 0 0,-1 1 0 0 0,0-1 0 0 0,0 0 0 0 0,0 0 0 0 0,0 0 0 0 0,1 0 0 0 0,-1 0 0 0 0,0 0 0 0 0,0 1 0 0 0,0-1 0 0 0,0 0 0 0 0,0 0 0 0 0,1 0 0 0 0,-1 0 0 0 0,0 0 0 0 0,0 1 0 0 0,0-1 0 0 0,1 4 0 0 0,0 8 0 0 0,2 8 0 0 0,-3-18 0 0 0,0-1 0 0 0,1 0 0 0 0,-1 1 0 0 0,0-1 0 0 0,1 0 0 0 0,-1 1 0 0 0,0-1 0 0 0,0 1 0 0 0,0-1 0 0 0,0 1 0 0 0,-1 0 0 0 0,1 1 0 0 0,0-1 0 0 0,1 0 0 0 0,-1 0 0 0 0,0 1 0 0 0,1-1 0 0 0,-1 0 0 0 0,1 0 0 0 0,0 0 0 0 0,-1 0 0 0 0,1 0 0 0 0,0 1 0 0 0,1-1 0 0 0,1 3 72 0 0,-3-4 299 0 0,4 1 490 0 0,-4-1-843 0 0,0-1 1 0 0,1 0 0 0 0,-1 0 0 0 0,0 1-1 0 0,0-1 1 0 0,0 0 0 0 0,1 0-1 0 0,-1 0 1 0 0,0 1 0 0 0,0-1-1 0 0,1 0 1 0 0,-1 0 0 0 0,0 0-1 0 0,0 0 1 0 0,1 0 0 0 0,-1 1-1 0 0,0-1 1 0 0,0 0 0 0 0,1 0-1 0 0,-1 0 1 0 0,0 0 0 0 0,1 0-1 0 0,-1 0 1 0 0,0 0 0 0 0,0 0 0 0 0,1 0-1 0 0,-1 0 1 0 0,0 0 0 0 0,1 0-1 0 0,-1 0 1 0 0,0 0 0 0 0,1-1-1 0 0,-1 1 1 0 0,0 0 0 0 0,0 0-1 0 0,1 0 1 0 0,-1 0 0 0 0,0 0-1 0 0,0-1-18 0 0,4-1 108 0 0,0-1 1 0 0,-1 0-1 0 0,0 1 0 0 0,0-1 0 0 0,0-1 0 0 0,0 1 0 0 0,0 0 0 0 0,-1-1 0 0 0,1 0 0 0 0,-1 1 0 0 0,0-1 0 0 0,0 0 0 0 0,0-2-108 0 0,4-9 301 0 0,-2 1 0 0 0,0-1 0 0 0,0-4-301 0 0,0 1-244 0 0,-1 0-217 0 0,-1 1 0 0 0,-1 0-1 0 0,-1-13 462 0 0,0 29-580 0 0,0 1-285 0 0,0 0-126 0 0,0 0-29 0 0,0 0-139 0 0,0 0-573 0 0,0 0-254 0 0,0 0-50 0 0,0 0-10 0 0</inkml:trace>
  <inkml:trace contextRef="#ctx0" brushRef="#br2" timeOffset="-118511.647">23184 5036 8752 0 0,'0'0'398'0'0,"0"0"-3"0"0,0 9 10 0 0,-2 6 2081 0 0,1-14-2238 0 0,1 1 0 0 0,-1-1 0 0 0,1 0 0 0 0,0 1 0 0 0,0-1-1 0 0,-1 0 1 0 0,1 1 0 0 0,0-1 0 0 0,0 1 0 0 0,0-1 0 0 0,1 0 0 0 0,-1 1 0 0 0,0-1-1 0 0,0 0 1 0 0,1 1 0 0 0,-1-1-248 0 0,3 8 404 0 0,0 0 0 0 0,0 0 0 0 0,-1 0 0 0 0,-1 0 0 0 0,0 1-1 0 0,0 1-403 0 0,0 1 157 0 0,5 82 891 0 0,-6-92-1026 0 0,1 1 0 0 0,-1-1 1 0 0,0 0-1 0 0,-1 1 0 0 0,1-1 0 0 0,0 0 0 0 0,-1 1 1 0 0,1-1-1 0 0,-1 0 0 0 0,0 0 0 0 0,1 0 1 0 0,-1 1-1 0 0,0-1-22 0 0,-5 14 136 0 0,5-14-117 0 0,1-2-13 0 0,0 1-1 0 0,0-1 0 0 0,0 1 0 0 0,-1-1 0 0 0,1 1 0 0 0,0 0 0 0 0,0-1 0 0 0,0 1 0 0 0,1-1 0 0 0,-1 1 0 0 0,0 0 0 0 0,0-1 0 0 0,0 1 0 0 0,0-1 1 0 0,0 1-1 0 0,1-1 0 0 0,-1 1 0 0 0,0-1 0 0 0,1 1 0 0 0,-1-1 0 0 0,0 1 0 0 0,1 0-5 0 0,0 0 77 0 0,-1-1-191 0 0,0 0-820 0 0,0 0-362 0 0,0 0-995 0 0,0 0-3705 0 0</inkml:trace>
  <inkml:trace contextRef="#ctx0" brushRef="#br2" timeOffset="-118225.666">23290 4892 3224 0 0,'-25'-24'246'0'0,"7"6"355"0"0,17 17 258 0 0,0 0 1 0 0,0 0-1 0 0,0 1 1 0 0,0-1 0 0 0,0 0-1 0 0,0 0 1 0 0,0 0 0 0 0,0 1-1 0 0,0-1 1 0 0,0 1 0 0 0,0-1-1 0 0,-1 1 1 0 0,1-1 0 0 0,0 1-1 0 0,-1 0-859 0 0,-5 3 2910 0 0,-3 5-3370 0 0,9-7 792 0 0,-11 13-2798 0 0,11-14 2122 0 0,1 1-1 0 0,0 0 1 0 0,-1 0-1 0 0,1 0 1 0 0,0 0-1 0 0,0-1 1 0 0,0 1-1 0 0,0 0 1 0 0,0 0-1 0 0,0 0 1 0 0,0 0-1 0 0,0 0 1 0 0,0 0-1 0 0,0-1 1 0 0,0 1-1 0 0,1 0 1 0 0,-1 0-1 0 0,0 0 1 0 0,1 0 344 0 0,-1 0-1140 0 0,0-1 41 0 0,0 0 10 0 0</inkml:trace>
  <inkml:trace contextRef="#ctx0" brushRef="#br2" timeOffset="-117970.345">23387 4900 14480 0 0,'0'7'705'0'0,"-5"17"-233"0"0,2-1 0 0 0,0 1 0 0 0,2 12-472 0 0,0 1 581 0 0,0-14-202 0 0,2 20-379 0 0,3 54 209 0 0,-4-63-36 0 0,0-32-98 0 0,2 5-348 0 0,-3-5-6038 0 0,-3-2 1373 0 0</inkml:trace>
  <inkml:trace contextRef="#ctx0" brushRef="#br2" timeOffset="-117744.455">23259 5034 17191 0 0,'0'0'388'0'0,"0"0"52"0"0,0 0 31 0 0,0 0-51 0 0,0 0-259 0 0,10 0 23 0 0,25 4-6 0 0,-8 1-180 0 0,22 2 2 0 0,-35-4 0 0 0,0-1 0 0 0,0 0 0 0 0,0-1 0 0 0,12-1 0 0 0,-2-1-152 0 0,-11 0-475 0 0,-1 1 0 0 0,1-2 0 0 0,-1 0 1 0 0,0 0-1 0 0,1-1 0 0 0,3-2 627 0 0,-3-1-1878 0 0</inkml:trace>
  <inkml:trace contextRef="#ctx0" brushRef="#br2" timeOffset="-117457.612">23755 4809 5064 0 0,'0'0'389'0'0,"-4"12"2639"0"0,0 5 3061 0 0,-1 10-1628 0 0,4 3-4557 0 0,0-20 115 0 0,1 1-1 0 0,0-1 0 0 0,1 1 1 0 0,0 5-19 0 0,3 14 105 0 0,-1 0 1 0 0,-2 5-106 0 0,3 36 98 0 0,-5-43 64 0 0,0-24-128 0 0,1 0 0 0 0,-1 0 0 0 0,1-1 0 0 0,0 1 0 0 0,0 0 0 0 0,1 0 0 0 0,-1 0-34 0 0,0-4 16 0 0,0 0 0 0 0,0 0 1 0 0,0 1-1 0 0,0-1 0 0 0,1 0 0 0 0,-1 0 0 0 0,0 0 0 0 0,0 0 0 0 0,0 1 1 0 0,0-1-1 0 0,0 0 0 0 0,0 0 0 0 0,0 0 0 0 0,1 0 0 0 0,-1 0 1 0 0,0 0-1 0 0,0 1 0 0 0,0-1 0 0 0,0 0 0 0 0,0 0 0 0 0,1 0 1 0 0,-1 0-1 0 0,0 0 0 0 0,0 0 0 0 0,0 0 0 0 0,1 0 0 0 0,-1 0 1 0 0,0 0-1 0 0,0 0 0 0 0,0 0 0 0 0,0 0 0 0 0,1 0 0 0 0,-1 0 0 0 0,0 0 1 0 0,0 0-1 0 0,0 0 0 0 0,1 0-16 0 0,9-4 169 0 0,9-10-203 0 0,-17 12 81 0 0,24-22-20 0 0,4-2-193 0 0,-20 18 10 0 0,1 1-1 0 0,0 1 1 0 0,0 0-1 0 0,1 0 0 0 0,11-3 157 0 0,-20 8 23 0 0,1 0 0 0 0,-1 0 0 0 0,1 0 0 0 0,-1 1 1 0 0,1-1-1 0 0,-1 1 0 0 0,1 0 0 0 0,-1 0 0 0 0,1 1 0 0 0,-1-1 0 0 0,1 1-23 0 0,-2-1 38 0 0,0 1 1 0 0,0 0 0 0 0,0 0 0 0 0,0 0-1 0 0,0 0 1 0 0,0 0 0 0 0,0 0 0 0 0,0 0 0 0 0,0 1-1 0 0,-1-1 1 0 0,1 1 0 0 0,0-1 0 0 0,-1 1-1 0 0,1-1 1 0 0,-1 1 0 0 0,0 0 0 0 0,0 0-1 0 0,1 1-38 0 0,1 2 17 0 0,-1 1-1 0 0,0-1 1 0 0,0 1-1 0 0,0 0 0 0 0,-1 0 1 0 0,0 0-1 0 0,0 0 1 0 0,-1 0-1 0 0,1 0 0 0 0,-1 0 1 0 0,-1 4-17 0 0,1 0 4 0 0,-1-1 0 0 0,-1 1 0 0 0,0-1 0 0 0,0 0-1 0 0,-1 0 1 0 0,0 0 0 0 0,-1 2-4 0 0,-2 0-485 0 0,1 0 0 0 0,-1-1-1 0 0,0 1 1 0 0,-1-2 0 0 0,-1 1-1 0 0,-4 5 486 0 0,-6 2-1623 0 0</inkml:trace>
  <inkml:trace contextRef="#ctx0" brushRef="#br2" timeOffset="-117137.783">22517 5749 13824 0 0,'0'0'314'0'0,"0"0"46"0"0,0 0 22 0 0,-1 2-50 0 0,-1 0-286 0 0,0 1 0 0 0,1 0 0 0 0,0 0 0 0 0,0 0 0 0 0,0 0 0 0 0,0 0 0 0 0,0 0 0 0 0,0 0 0 0 0,1 0 0 0 0,-1 0 0 0 0,1 1-46 0 0,0 41 1462 0 0,0-27-1267 0 0,1-1 443 0 0,2 0-1 0 0,-1 0 0 0 0,5 13-637 0 0,-5-21 120 0 0,2 8-116 0 0,-2 1 0 0 0,0 0 0 0 0,-1 0 0 0 0,-1 3-4 0 0,0-19 4 0 0,0-1-1 0 0,0-1 1 0 0,0 1-1 0 0,0-1 0 0 0,0 1 0 0 0,0-1 0 0 0,0 1 0 0 0,0-1 0 0 0,0 1 0 0 0,0-1 0 0 0,0 1 0 0 0,0-1 0 0 0,0 1 1 0 0,0-1-1 0 0,1 1 0 0 0,-1-1 0 0 0,0 1 0 0 0,0-1 0 0 0,1 1 0 0 0,-1-1 0 0 0,0 0 0 0 0,0 1 0 0 0,1-1-3 0 0,0 1 371 0 0,-1-1 117 0 0,0 0 21 0 0,0 0-66 0 0,-12-20-2060 0 0,10 11 599 0 0,1-1 1 0 0,-1 0-1 0 0,2 0 1 0 0,-1 0-1 0 0,1 0 1 0 0,1 0 0 0 0,0 0-1 0 0,0 0 1 0 0,2-2 1017 0 0,15-50-2084 0 0,-6 29 1060 0 0</inkml:trace>
  <inkml:trace contextRef="#ctx0" brushRef="#br2" timeOffset="-116910.758">22669 5702 13824 0 0,'0'0'314'0'0,"7"-2"428"0"0,1 1-592 0 0,0 0-1 0 0,0 1 1 0 0,0-1 0 0 0,-1 2 0 0 0,1-1 0 0 0,0 1 0 0 0,2 1-150 0 0,-5-1 241 0 0,0 1-1 0 0,-1-1 1 0 0,0 1-1 0 0,1 0 1 0 0,-1 0-1 0 0,0 0 1 0 0,0 0-1 0 0,0 1 1 0 0,0 0-1 0 0,-1-1 1 0 0,1 1-1 0 0,3 4-240 0 0,-5-5 62 0 0,0 0 0 0 0,0 0-1 0 0,0 1 1 0 0,-1-1-1 0 0,1 1 1 0 0,0-1-1 0 0,-1 1 1 0 0,0-1-1 0 0,0 1 1 0 0,1 0-1 0 0,-1 0 1 0 0,-1 0 0 0 0,1 0-1 0 0,0 0 1 0 0,-1 0-1 0 0,0-1 1 0 0,1 1-1 0 0,-1 0 1 0 0,0 0-1 0 0,-1 0 1 0 0,1 0-1 0 0,0 0 1 0 0,-1 0 0 0 0,0 0-1 0 0,0 1-61 0 0,-1 1 86 0 0,0 0 0 0 0,-1-1 0 0 0,0 1 0 0 0,0-1 0 0 0,0 1 0 0 0,0-1 0 0 0,-1 0 0 0 0,1 0 0 0 0,-1-1 0 0 0,0 1-1 0 0,-1-1 1 0 0,1 0 0 0 0,-3 2-86 0 0,-8 4-97 0 0,0-1 0 0 0,-1 0-1 0 0,0-2 1 0 0,0 0 0 0 0,0 0-1 0 0,-1-1 1 0 0,0-2 0 0 0,0 1-1 0 0,-2-2 98 0 0,-9-1-2016 0 0,12-5-5695 0 0,15 3 2987 0 0</inkml:trace>
  <inkml:trace contextRef="#ctx0" brushRef="#br2" timeOffset="-116610.407">22901 5721 15664 0 0,'0'0'356'0'0,"0"0"49"0"0,0 0 21 0 0,0 0-42 0 0,-3 14-236 0 0,1-6-148 0 0,0 1 0 0 0,1-1 0 0 0,-2 1 0 0 0,0-1 0 0 0,-2 6 0 0 0,-2 19 0 0 0,5-29 125 0 0,0 0 0 0 0,1 0 0 0 0,0 0 0 0 0,0 1 0 0 0,0-1 0 0 0,0 0 0 0 0,1 0 0 0 0,0 1 0 0 0,-1-1 0 0 0,2 0 0 0 0,-1 1 0 0 0,0-1 0 0 0,1 0 0 0 0,0 0 0 0 0,0 1-125 0 0,2 1 149 0 0,1-2-133 0 0,-2-3-16 0 0,-1 0 0 0 0,1-1 0 0 0,-1 1 0 0 0,1-1 0 0 0,0 1 0 0 0,-1-1 0 0 0,1 0 0 0 0,-1 0 0 0 0,1 0 0 0 0,0 0 0 0 0,-1 0 0 0 0,1 0 0 0 0,0 0 0 0 0,-1 0 0 0 0,1 0 0 0 0,-1-1 0 0 0,1 1 0 0 0,0-1 0 0 0,-1 1 0 0 0,1-1 0 0 0,-1 0 0 0 0,0 0 0 0 0,1 1 0 0 0,-1-1 0 0 0,1 0 0 0 0,-1 0 0 0 0,0 0 0 0 0,0-1 0 0 0,0 1 0 0 0,0 0 0 0 0,1-1 0 0 0,5-4 0 0 0,-3 3-59 0 0,1-1 0 0 0,-1 0 0 0 0,0 0-1 0 0,-1 0 1 0 0,1 0 0 0 0,-1-1 0 0 0,0 0-1 0 0,1 0 60 0 0,0-2-242 0 0,0 1 0 0 0,1 0-1 0 0,0 0 1 0 0,1 0 0 0 0,-1 0-1 0 0,3-1 243 0 0,-7 6 338 0 0,5 16 1087 0 0,-3-6-1409 0 0,1 0 1 0 0,0-1-1 0 0,0 1 1 0 0,1-1-1 0 0,0 1 0 0 0,3 2-16 0 0,-6-7 72 0 0,1 0-1 0 0,0-1 0 0 0,1 0 0 0 0,-1 0 1 0 0,0 0-1 0 0,1 0 0 0 0,0 0 0 0 0,-1-1 1 0 0,1 1-1 0 0,0-1 0 0 0,1 0 1 0 0,-1 0-1 0 0,0-1 0 0 0,3 1-71 0 0,-5-1 74 0 0,0-1 0 0 0,0 1 0 0 0,1-1 1 0 0,-1 0-1 0 0,0 0 0 0 0,0 0 0 0 0,1 0 0 0 0,-1-1 0 0 0,0 1 0 0 0,0 0 0 0 0,1-1 1 0 0,-1 0-1 0 0,0 1 0 0 0,0-1 0 0 0,0 0 0 0 0,0 0 0 0 0,0 0 0 0 0,0-1 0 0 0,0 1 0 0 0,2-2-74 0 0,-2 1-344 0 0,1-1 1 0 0,0 1-1 0 0,-1-1 0 0 0,1 0 0 0 0,-1 0 0 0 0,0 0 0 0 0,0-1 0 0 0,0 1 0 0 0,-1 0 0 0 0,1-1 0 0 0,0 0 344 0 0,1-5-1925 0 0</inkml:trace>
  <inkml:trace contextRef="#ctx0" brushRef="#br2" timeOffset="-115931.611">23212 5719 2760 0 0,'0'0'376'0'0,"13"-7"5757"0"0,-12 7-6002 0 0,-1-1-1 0 0,0 1 0 0 0,1 0 1 0 0,-1-1-1 0 0,1 1 1 0 0,-1 0-1 0 0,1 0 1 0 0,-1-1-1 0 0,1 1 1 0 0,-1 0-1 0 0,1 0 1 0 0,-1 0-1 0 0,1-1 0 0 0,-1 1 1 0 0,1 0-1 0 0,0 0 1 0 0,-1 0-1 0 0,1 0 1 0 0,-1 0-1 0 0,1 0 1 0 0,-1 0-1 0 0,1 0 1 0 0,-1 0-1 0 0,1 0 1 0 0,-1 1-1 0 0,1-1 0 0 0,0 0 1 0 0,-1 0-1 0 0,1 0 1 0 0,-1 1-1 0 0,1-1 1 0 0,-1 0-1 0 0,0 1 1 0 0,1-1-131 0 0,4 2 159 0 0,-3-1 10 0 0,-1 0 0 0 0,0 0 0 0 0,0 1 0 0 0,1-1 0 0 0,-1 0 1 0 0,0 1-1 0 0,0-1 0 0 0,-1 1 0 0 0,1-1 0 0 0,0 1 0 0 0,0 0-169 0 0,0 1 148 0 0,1 1 2 0 0,0 0 1 0 0,0 0 0 0 0,-1 1-1 0 0,1-1 1 0 0,-1 1 0 0 0,0-1-1 0 0,-1 1 1 0 0,1-1 0 0 0,-1 1 0 0 0,0 3-151 0 0,0 8 549 0 0,-2 1 1 0 0,-1 5-550 0 0,2-13 112 0 0,-8 20 222 0 0,2-14 724 0 0,8-21-1185 0 0,1-1 1 0 0,0 1-1 0 0,-1 0 1 0 0,2-1-1 0 0,-1 1 1 0 0,1 0-1 0 0,0 1 1 0 0,0-1-1 0 0,1 0 1 0 0,-1 1-1 0 0,1 0 0 0 0,3-4 127 0 0,7-10-204 0 0,-12 15 156 0 0,1 0-1 0 0,-1 0 0 0 0,1 1 1 0 0,0-1-1 0 0,0 1 0 0 0,2-2 49 0 0,0 1-12 0 0,-1 0 0 0 0,1 1 0 0 0,0 0-1 0 0,0 0 1 0 0,0 0 0 0 0,0 0-1 0 0,1 1 1 0 0,-1 0 0 0 0,1 0-1 0 0,0 1 1 0 0,3-2 12 0 0,-6 3 70 0 0,0 0-1 0 0,0 0 1 0 0,0 0 0 0 0,0 0-1 0 0,-1 0 1 0 0,1 1 0 0 0,0-1-1 0 0,0 1 1 0 0,0-1 0 0 0,-1 1-1 0 0,1 0 1 0 0,0 0-1 0 0,-1 1 1 0 0,1-1 0 0 0,-1 0-1 0 0,1 1 1 0 0,-1 0 0 0 0,0-1-1 0 0,0 1 1 0 0,0 0 0 0 0,0 0-1 0 0,0 0 1 0 0,0 0-1 0 0,1 3-69 0 0,2 2 293 0 0,0 1-1 0 0,-1 0 0 0 0,-1 0 0 0 0,2 5-292 0 0,11 20 727 0 0,-16-32-711 0 0,0-1 0 0 0,1 0 0 0 0,-1 1-1 0 0,0-1 1 0 0,0 0 0 0 0,0 1-1 0 0,1-1 1 0 0,-1 0 0 0 0,0 1 0 0 0,0-1-1 0 0,0 1 1 0 0,0-1 0 0 0,0 0 0 0 0,0 1-1 0 0,0-1 1 0 0,0 1 0 0 0,0-1 0 0 0,0 0-1 0 0,0 1 1 0 0,0-1 0 0 0,0 1-1 0 0,0-1 1 0 0,0 0 0 0 0,0 1 0 0 0,0-1-1 0 0,-1 1 1 0 0,1-1 0 0 0,0 0 0 0 0,0 1-1 0 0,0-1 1 0 0,-1 0 0 0 0,1 1 0 0 0,0-1-1 0 0,0 0 1 0 0,-1 1 0 0 0,1-1 0 0 0,0 0-1 0 0,-1 0 1 0 0,1 1 0 0 0,0-1-1 0 0,-1 0 1 0 0,1 0 0 0 0,0 0 0 0 0,-1 1-1 0 0,1-1 1 0 0,-1 0 0 0 0,1 0 0 0 0,0 0-1 0 0,-1 0 1 0 0,1 0 0 0 0,-1 0-16 0 0,1 0 10 0 0,-1 0 0 0 0,0 0 0 0 0,1 0 0 0 0,-1 0-1 0 0,1 0 1 0 0,-1 0 0 0 0,1 0 0 0 0,-1 0 0 0 0,0 0 0 0 0,1-1 0 0 0,-1 1 0 0 0,1 0 0 0 0,-1 0 0 0 0,1-1 0 0 0,-1 1 0 0 0,1 0 0 0 0,-1-1 0 0 0,1 1 0 0 0,-1-1 0 0 0,1 1-1 0 0,0 0 1 0 0,-1-1 0 0 0,1 1 0 0 0,0-1 0 0 0,-1 1 0 0 0,1-1 0 0 0,0 1 0 0 0,-1-1 0 0 0,1 1 0 0 0,0-1 0 0 0,0 0 0 0 0,0 1 0 0 0,0-1 0 0 0,-1 1 0 0 0,1-1 0 0 0,0 1-1 0 0,0-1 1 0 0,0 0 0 0 0,0 1 0 0 0,0-1-10 0 0,1-10-159 0 0,-1-1 0 0 0,1 1-1 0 0,1 0 1 0 0,1-6 159 0 0,-2 14-34 0 0,-1 0-1 0 0,1 0 1 0 0,0 0 0 0 0,0 0-1 0 0,0 0 1 0 0,1 0-1 0 0,-1 1 1 0 0,1-1 0 0 0,-1 0-1 0 0,1 1 1 0 0,0-1 0 0 0,0 1-1 0 0,0 0 1 0 0,1-1-1 0 0,-1 1 1 0 0,0 0 0 0 0,1 1-1 0 0,1-2 35 0 0,-3 2-9 0 0,1 1 0 0 0,0-1 0 0 0,-1 1 0 0 0,1-1 0 0 0,0 1 0 0 0,0 0 0 0 0,0 0 0 0 0,-1 0 0 0 0,1 0 0 0 0,0 0 0 0 0,0 0 0 0 0,-1 1 0 0 0,1-1 0 0 0,0 0 0 0 0,0 1 0 0 0,-1-1 0 0 0,2 2 9 0 0,0-1 11 0 0,-1 0 0 0 0,1 0 0 0 0,-1 0 1 0 0,1 1-1 0 0,-1-1 0 0 0,0 1 0 0 0,0-1 0 0 0,0 1 0 0 0,2 2-11 0 0,36 51 117 0 0,-33-42-71 0 0,-7-12-117 0 0,1 1 0 0 0,-1-1 0 0 0,1 0 0 0 0,-1 0 0 0 0,1 1 0 0 0,0-1 0 0 0,0 0 0 0 0,0 0 0 0 0,-1 0 0 0 0,2 1 71 0 0,-1-1-610 0 0,-1-1-20 0 0,16-3-4340 0 0,-10-2 2613 0 0</inkml:trace>
  <inkml:trace contextRef="#ctx0" brushRef="#br2" timeOffset="-115601.86">23759 5616 15696 0 0,'0'0'50'0'0,"1"0"0"0"0,-1 0 1 0 0,1 0-1 0 0,0 0 0 0 0,-1-1 1 0 0,1 1-1 0 0,0 0 0 0 0,-1 0 1 0 0,1 0-1 0 0,0 0 0 0 0,-1 0 1 0 0,1 1-1 0 0,-1-1 0 0 0,1 0 1 0 0,0 0-1 0 0,-1 0 0 0 0,1 1 1 0 0,-1-1-1 0 0,1 0 0 0 0,0 0 1 0 0,-1 1-1 0 0,1-1 0 0 0,-1 0 1 0 0,1 1-1 0 0,-1-1 0 0 0,1 1-50 0 0,9 16 675 0 0,-9-15-744 0 0,17 41 1508 0 0,-2 0-1 0 0,3 20-1438 0 0,-12-38 196 0 0,-1 0-1 0 0,-1 0 0 0 0,-2 0 0 0 0,0 1 0 0 0,-1 7-195 0 0,-4 4 0 0 0,-3 17 0 0 0,3-35 0 0 0,1-14-1 0 0,0 0-1 0 0,-1-1 0 0 0,1 1 1 0 0,-1 0-1 0 0,-1 2 2 0 0,3-6-2 0 0,-1 0-212 0 0,0-1-306 0 0,-1-1-1 0 0,1 1 0 0 0,0-1 0 0 0,0 1 1 0 0,0-1-1 0 0,-1 0 0 0 0,1 0 0 0 0,0 0 1 0 0,0 1-1 0 0,0-1 0 0 0,0 0 1 0 0,0 0-1 0 0,1 0 0 0 0,-1-1 0 0 0,0 1 1 0 0,0 0 520 0 0,-3-10-5580 0 0</inkml:trace>
  <inkml:trace contextRef="#ctx0" brushRef="#br2" timeOffset="-115321.334">23852 5664 9672 0 0,'18'-17'1260'0'0,"-16"16"-991"0"0,-1 0 1 0 0,1 0 0 0 0,-1 0 0 0 0,1 0-1 0 0,0 1 1 0 0,-1-1 0 0 0,1 0 0 0 0,0 1-1 0 0,-1-1 1 0 0,1 1 0 0 0,0 0 0 0 0,-1 0-1 0 0,1-1 1 0 0,0 1 0 0 0,0 0 0 0 0,0 1-1 0 0,-1-1 1 0 0,1 0 0 0 0,0 0-1 0 0,-1 1 1 0 0,1-1 0 0 0,0 1 0 0 0,0-1-1 0 0,0 1-269 0 0,3 2 423 0 0,1 1-1 0 0,-1-1 0 0 0,0 1 0 0 0,0 0 1 0 0,0 0-1 0 0,0 1-422 0 0,7 6 364 0 0,-8-8-288 0 0,0 1 0 0 0,-1 0-1 0 0,0 0 1 0 0,0 0 0 0 0,0 0-1 0 0,0 0 1 0 0,0 1 0 0 0,-1-1-1 0 0,0 1 1 0 0,0 0 0 0 0,0 0-1 0 0,-1 0 1 0 0,1 0-1 0 0,-1 0 1 0 0,0 0 0 0 0,-1 2-76 0 0,1-4 57 0 0,-1 1 1 0 0,0-1-1 0 0,0 1 0 0 0,0-1 1 0 0,0 0-1 0 0,-1 1 1 0 0,1-1-1 0 0,-1 1 0 0 0,0-1 1 0 0,0 0-1 0 0,0 1 1 0 0,-1-1-1 0 0,1 0 0 0 0,-1 0 1 0 0,0 0-1 0 0,1 0 1 0 0,-1 0-1 0 0,-1 0 0 0 0,1-1 1 0 0,0 1-1 0 0,-1-1 1 0 0,1 1-1 0 0,-1-1 0 0 0,-2 1-57 0 0,-5 4-24 0 0,0-2 0 0 0,-1 1 0 0 0,-10 2 24 0 0,7-3-1871 0 0,0-1 0 0 0,-14 2 1871 0 0,6-3-1622 0 0</inkml:trace>
  <inkml:trace contextRef="#ctx0" brushRef="#br2" timeOffset="-115045.06">22897 6171 17503 0 0,'0'0'399'0'0,"0"0"60"0"0,0 0 21 0 0,0 8 86 0 0,6 154 1482 0 0,-4-147-1776 0 0,1 1-1 0 0,1-1 0 0 0,0 0 0 0 0,1 0 0 0 0,1-1 1 0 0,1 0-1 0 0,3 6-271 0 0,-7-15 149 0 0,3-2-197 0 0,-4-3-299 0 0,0 1-1 0 0,1 0 0 0 0,-1-1 1 0 0,1 0-1 0 0,-1 0 0 0 0,0 1 1 0 0,1-2-1 0 0,-1 1 0 0 0,1 0 1 0 0,-1 0-1 0 0,1-1 0 0 0,-1 1 1 0 0,0-1-1 0 0,1 0 0 0 0,-1 1 1 0 0,0-1-1 0 0,0 0 0 0 0,0-1 1 0 0,1 1-1 0 0,-1 0 1 0 0,0-1-1 0 0,0 1 0 0 0,-1-1 1 0 0,2 0 347 0 0,9-6-5800 0 0</inkml:trace>
  <inkml:trace contextRef="#ctx0" brushRef="#br2" timeOffset="-114633.886">23259 6238 15664 0 0,'-4'-7'1187'0'0,"4"6"-1133"0"0,-1 0 0 0 0,0 0 0 0 0,0 0 0 0 0,0 0 0 0 0,0 0 0 0 0,0 0-1 0 0,0 1 1 0 0,0-1 0 0 0,0 0 0 0 0,0 0 0 0 0,0 1 0 0 0,0-1-1 0 0,0 1 1 0 0,0-1 0 0 0,0 1 0 0 0,-1-1 0 0 0,1 1 0 0 0,0 0 0 0 0,0-1-1 0 0,-1 1 1 0 0,1 0 0 0 0,0 0 0 0 0,-1 0 0 0 0,1 0 0 0 0,0 0-1 0 0,0 1 1 0 0,-1-1 0 0 0,1 0 0 0 0,0 0 0 0 0,0 1 0 0 0,-1-1 0 0 0,1 1-1 0 0,0-1 1 0 0,0 1 0 0 0,0-1 0 0 0,0 1 0 0 0,0 0-54 0 0,-9 4 203 0 0,1 1 0 0 0,1 0 0 0 0,-1 1 0 0 0,-4 4-203 0 0,2-1-233 0 0,3-4 443 0 0,0 1-1 0 0,1 0 0 0 0,0 0 0 0 0,1 1 0 0 0,-1 0 0 0 0,2 0 1 0 0,-1 0-1 0 0,1 1 0 0 0,-2 4-209 0 0,0 0 145 0 0,6-11-143 0 0,-1 1-1 0 0,1 0 1 0 0,0 0 0 0 0,0-1 0 0 0,0 1 0 0 0,0 0 0 0 0,0 0 0 0 0,0 0 0 0 0,1 0-1 0 0,-1 0 1 0 0,1 1-2 0 0,0 6 0 0 0,0-7 0 0 0,-1 0 0 0 0,1-1 0 0 0,0 1 0 0 0,0 0 0 0 0,1 0 0 0 0,-1-1 0 0 0,1 1 0 0 0,-1 0 0 0 0,1-1 0 0 0,0 1 0 0 0,0-1 0 0 0,0 1 0 0 0,0 0 0 0 0,5 3 0 0 0,-5-5 0 0 0,1 1 0 0 0,-1-1 0 0 0,0 0 0 0 0,1 0 0 0 0,0 0 0 0 0,-1 0 0 0 0,1-1 0 0 0,0 1 0 0 0,-1 0 0 0 0,1-1 0 0 0,0 1 0 0 0,0-1 0 0 0,0 1 0 0 0,-1-1 0 0 0,1 0 0 0 0,0 0 0 0 0,0 0 0 0 0,0 0 0 0 0,0 0 0 0 0,-1 0 0 0 0,1-1 0 0 0,0 1 0 0 0,0 0 0 0 0,1-1 0 0 0,6-1 0 0 0,-5 0 0 0 0,0 1 0 0 0,-1-1 0 0 0,1 0 0 0 0,0 0 0 0 0,-1 0 0 0 0,0 0 0 0 0,1-1 0 0 0,-1 1 0 0 0,0-1 0 0 0,0 0 0 0 0,0 0 0 0 0,-1 0 0 0 0,2-1 0 0 0,5-6 0 0 0,2-1 0 0 0,0-1 0 0 0,-1 0 0 0 0,0-1 0 0 0,0 0 0 0 0,4-10 0 0 0,8-7 0 0 0,-18 24 0 0 0,-4 6 0 0 0,0 0 0 0 0,0 0 0 0 0,0 0 0 0 0,0 0 0 0 0,0 0 0 0 0,0 0 0 0 0,0 0 0 0 0,0 0 0 0 0,0 0 0 0 0,1 0 0 0 0,-1 0 0 0 0,0-1 0 0 0,0 1 0 0 0,0 0 0 0 0,0 0 0 0 0,0 0 0 0 0,0 0 0 0 0,0 0 0 0 0,1 0 0 0 0,-1 0 0 0 0,0 0 0 0 0,0 0 0 0 0,0 0 0 0 0,0 0 0 0 0,0 0 0 0 0,0 0 0 0 0,1 0 0 0 0,-1 0 0 0 0,0 0 0 0 0,0 0 0 0 0,0 0 0 0 0,0 0 0 0 0,0 1 0 0 0,0-1 0 0 0,0 0 0 0 0,0 0 0 0 0,1 0 0 0 0,-1 0 0 0 0,0 0 0 0 0,0 0 0 0 0,0 0 0 0 0,0 0 0 0 0,0 0 0 0 0,0 0 0 0 0,0 0 0 0 0,0 1 0 0 0,0-1 0 0 0,0 0 0 0 0,0 0 0 0 0,1 0 0 0 0,-1 0 0 0 0,0 0 0 0 0,0 0 0 0 0,0 0 0 0 0,0 1 0 0 0,0-1 0 0 0,0 0 0 0 0,0 0 0 0 0,0 0 0 0 0,0 0 0 0 0,0 0 0 0 0,0 0 0 0 0,0 1 0 0 0,0-1 0 0 0,0 0 0 0 0,0 0 0 0 0,-1 0 0 0 0,1 0 0 0 0,0 0 0 0 0,0 0 0 0 0,1 14 0 0 0,0-11 0 0 0,3 20 0 0 0,-2-12 0 0 0,0 0 0 0 0,1 0 0 0 0,1 2 0 0 0,-3-6-3 0 0,0-6 0 0 0,-1 0 0 0 0,0 1 0 0 0,1-1 0 0 0,-1 0-1 0 0,0 0 1 0 0,1 1 0 0 0,0-1 0 0 0,-1 0-1 0 0,1 0 1 0 0,0 0 0 0 0,-1 0 0 0 0,1 0 0 0 0,0 0-1 0 0,0 0 1 0 0,0 0 0 0 0,0 0 0 0 0,0-1 0 0 0,0 1-1 0 0,0 0 4 0 0,0 0-147 0 0,0 0 0 0 0,0-1 0 0 0,0 1 0 0 0,0 0 0 0 0,0-1 0 0 0,0 1 0 0 0,1-1 0 0 0,-1 1 0 0 0,0-1 0 0 0,0 1 0 0 0,0-1 0 0 0,1 0 0 0 0,-1 0 0 0 0,0 0 0 0 0,0 1 0 0 0,0-1 0 0 0,1 0 0 0 0,-1 0 0 0 0,0-1 0 0 0,1 1 147 0 0,24-9-5566 0 0,-17 5 2457 0 0,0 0-1171 0 0</inkml:trace>
  <inkml:trace contextRef="#ctx0" brushRef="#br2" timeOffset="-114405.837">23556 6210 15664 0 0,'0'0'356'0'0,"0"0"49"0"0,-10 0 405 0 0,8 0-732 0 0,-1 0 0 0 0,0 0-1 0 0,0 1 1 0 0,1-1-1 0 0,-1 1 1 0 0,0-1-1 0 0,1 1 1 0 0,-1 0 0 0 0,0 0-1 0 0,1 0 1 0 0,-1 0-1 0 0,1 0 1 0 0,0 1-1 0 0,-1-1 1 0 0,1 1 0 0 0,0 0-1 0 0,0-1 1 0 0,0 1-1 0 0,0 0 1 0 0,0 0-1 0 0,0 1 1 0 0,1-1 0 0 0,-1 0-1 0 0,1 0 1 0 0,-1 1-1 0 0,1-1 1 0 0,0 1-1 0 0,0-1-77 0 0,-4 11 13 0 0,4-11-13 0 0,0 1 1 0 0,-1-1-1 0 0,1 1 0 0 0,0 0 0 0 0,1 0 0 0 0,-1-1 0 0 0,0 1 1 0 0,1 0-1 0 0,0 0 0 0 0,-1 0 0 0 0,1 0 0 0 0,0 0 0 0 0,0 0 1 0 0,1-1-1 0 0,-1 1 0 0 0,1 0 0 0 0,-1 0 0 0 0,1 0 0 0 0,1 1 0 0 0,8 16 0 0 0,-6-12 0 0 0,1 0 0 0 0,-1 0 0 0 0,2 0 0 0 0,-1-1 0 0 0,3 3 0 0 0,-3-5 0 0 0,-3-4 0 0 0,-1 0 0 0 0,1 1 0 0 0,-1-1 0 0 0,1 1 0 0 0,-1-1 0 0 0,0 1 0 0 0,0 0 0 0 0,0 0 0 0 0,1 1 0 0 0,-2-3-1 0 0,0 1 0 0 0,1-1 0 0 0,-1 1 0 0 0,0-1 0 0 0,0 1 0 0 0,0-1 0 0 0,0 1 0 0 0,0-1-1 0 0,0 1 1 0 0,0-1 0 0 0,0 0 0 0 0,0 1 0 0 0,0-1 0 0 0,0 1 0 0 0,0-1 0 0 0,-1 1 0 0 0,1-1 0 0 0,0 1-1 0 0,0-1 1 0 0,0 1 0 0 0,-1-1 0 0 0,1 0 0 0 0,0 1 0 0 0,0-1 0 0 0,-1 0 0 0 0,1 1 0 0 0,0-1 0 0 0,-1 1-1 0 0,1-1 1 0 0,0 0 0 0 0,-1 0 0 0 0,1 1 0 0 0,-1-1 0 0 0,1 0 0 0 0,0 0 0 0 0,-1 1 0 0 0,1-1 0 0 0,-1 0-1 0 0,1 0 1 0 0,-1 0 0 0 0,1 0 0 0 0,-1 0 0 0 0,1 0 0 0 0,-1 0 1 0 0,-20 5-828 0 0,8-2 46 0 0,10-3 272 0 0,0 1 0 0 0,1-1 0 0 0,-1 1 0 0 0,0-1 0 0 0,1 0 0 0 0,-1 0-1 0 0,0 0 1 0 0,1 0 0 0 0,-2 0 510 0 0,-5-3-1534 0 0</inkml:trace>
  <inkml:trace contextRef="#ctx0" brushRef="#br2" timeOffset="-113909.716">23671 6379 8752 0 0,'89'-5'3986'0'0,"-44"1"-1458"0"0,-34 3-2104 0 0,1-1 0 0 0,0 0 1 0 0,-1 0-1 0 0,0-2 0 0 0,10-3-424 0 0,-14 5 91 0 0,0-2 0 0 0,0 1 0 0 0,0-1 1 0 0,0 0-1 0 0,-1 0 0 0 0,1-1 0 0 0,-1 1 0 0 0,0-1 0 0 0,2-4-91 0 0,-4 5 50 0 0,0-1 0 0 0,0-1-1 0 0,0 1 1 0 0,-1 0 0 0 0,3-7-50 0 0,-5 11 12 0 0,0-1 0 0 0,-1 0 0 0 0,1 1 0 0 0,0-1 0 0 0,-1 0 0 0 0,1 0 0 0 0,-1 0 1 0 0,0 0-1 0 0,0 1 0 0 0,0-1 0 0 0,0 0 0 0 0,0 0 0 0 0,0 0 0 0 0,0 0 0 0 0,0 0 0 0 0,-1 0 1 0 0,1 1-1 0 0,-1-1 0 0 0,1 0 0 0 0,-1 0 0 0 0,0 1 0 0 0,0-2-12 0 0,0 2 2 0 0,0 0-1 0 0,-1-1 0 0 0,1 1 1 0 0,-1 0-1 0 0,1 0 1 0 0,-1 0-1 0 0,1 0 1 0 0,-1 0-1 0 0,0 0 1 0 0,1 0-1 0 0,-1 0 1 0 0,0 1-1 0 0,0-1 1 0 0,0 1-1 0 0,-1-1-1 0 0,-2 0 12 0 0,1 0-1 0 0,-1 1 1 0 0,1 0 0 0 0,-1 0-1 0 0,1 0 1 0 0,-1 0-12 0 0,1 1 35 0 0,0 0 1 0 0,0 0-1 0 0,0 0 0 0 0,1 0 0 0 0,-1 1 0 0 0,0 0 1 0 0,1-1-1 0 0,-1 1 0 0 0,1 1 0 0 0,0-1 0 0 0,-1 0 1 0 0,1 1-1 0 0,0 0 0 0 0,0 0 0 0 0,1 0 0 0 0,-1 0 1 0 0,1 0-1 0 0,-1 0 0 0 0,1 1 0 0 0,0-1 0 0 0,-1 3-35 0 0,2-3 15 0 0,-1 0 0 0 0,1 0-1 0 0,0 0 1 0 0,0 0 0 0 0,0 0-1 0 0,0 0 1 0 0,1 0 0 0 0,-1 0 0 0 0,1 1-1 0 0,0-1 1 0 0,0 0 0 0 0,0 0-1 0 0,0 0 1 0 0,0 1 0 0 0,1-1-1 0 0,0 0 1 0 0,-1 0 0 0 0,1 0 0 0 0,0 0-1 0 0,1 0 1 0 0,-1 0 0 0 0,0 0-1 0 0,1 0 1 0 0,0-1 0 0 0,-1 1-1 0 0,3 2-14 0 0,-1-3 28 0 0,-1 1 1 0 0,1-1-1 0 0,0 0 0 0 0,0 0 0 0 0,0 0 0 0 0,0 0 0 0 0,0 0 0 0 0,1-1 0 0 0,-1 1 0 0 0,0-1 0 0 0,1 0 0 0 0,-1 0 0 0 0,1 0 0 0 0,-1-1 1 0 0,1 1-1 0 0,-1-1 0 0 0,1 0 0 0 0,1 0-28 0 0,9-1 59 0 0,1 0 0 0 0,-1-1 1 0 0,0-1-1 0 0,2 0-59 0 0,19-4 76 0 0,4-2 6 0 0,-31 7-78 0 0,0 0 1 0 0,1 0-1 0 0,-1 1 1 0 0,1 0-1 0 0,0 0 1 0 0,-1 1-1 0 0,1 0 0 0 0,3 1-4 0 0,-7 0-34 0 0,5 0 98 0 0,-1 1-1 0 0,1 0 1 0 0,-1 1 0 0 0,3 0-64 0 0,-10-2 17 0 0,1 0 1 0 0,-1 0 0 0 0,0 0 0 0 0,0 1 0 0 0,0-1 0 0 0,0 0 0 0 0,0 1 0 0 0,0 0 0 0 0,0-1-1 0 0,0 1 1 0 0,0 0 0 0 0,-1 0 0 0 0,1 0 0 0 0,-1 0 0 0 0,1 0 0 0 0,-1 0 0 0 0,0 0-1 0 0,0 1 1 0 0,1 0-18 0 0,3 8 65 0 0,-4-10 84 0 0,0 1 0 0 0,-1-1 1 0 0,1 1-1 0 0,0-1 0 0 0,-1 1 0 0 0,1-1 0 0 0,-1 1 0 0 0,1 0 0 0 0,-1-1 1 0 0,0 1-1 0 0,0 0-149 0 0,2-7 55 0 0,-1 1 0 0 0,1 0-1 0 0,0 0 1 0 0,0 0 0 0 0,0 0 0 0 0,1 0 0 0 0,-1 0 0 0 0,1 1 0 0 0,2-3-55 0 0,1-1 64 0 0,11-15-385 0 0,1 0 1 0 0,1 2-1 0 0,1 0 0 0 0,1 1 0 0 0,2 0 321 0 0,-5 5-1628 0 0</inkml:trace>
  <inkml:trace contextRef="#ctx0" brushRef="#br0" timeOffset="-82876.833">8751 9759 10592 0 0,'-2'-15'965'0'0,"-3"-12"-910"0"0,5 26 195 0 0,0 0 0 0 0,-1 1 0 0 0,1-1 0 0 0,0 0-1 0 0,-1 0 1 0 0,1 1 0 0 0,-1-1 0 0 0,1 0 0 0 0,-1 1 0 0 0,1-1-1 0 0,-1 1 1 0 0,1-1 0 0 0,-1 1 0 0 0,0-1 0 0 0,1 1-1 0 0,-1-1 1 0 0,0 1 0 0 0,1 0 0 0 0,-1-1 0 0 0,0 1 0 0 0,0 0-1 0 0,1-1 1 0 0,-1 1 0 0 0,0 0 0 0 0,0 0 0 0 0,0 0 0 0 0,1 0-1 0 0,-2 0-249 0 0,-7 0 19 0 0,-1 1 0 0 0,1 0 0 0 0,0 1 0 0 0,0 0 0 0 0,0 1 0 0 0,0 0 0 0 0,0 0-1 0 0,1 1 1 0 0,-6 2-19 0 0,-3 4 97 0 0,0 0 1 0 0,1 1-1 0 0,0 0 0 0 0,0 2-97 0 0,11-8 46 0 0,-14 10 150 0 0,1 1 0 0 0,-2 4-196 0 0,16-15-2 0 0,-1 0 1 0 0,1 0-1 0 0,0 1 0 0 0,0-1 1 0 0,1 1-1 0 0,0 0 0 0 0,0 0 1 0 0,0 0-1 0 0,1 0 0 0 0,-1 2 2 0 0,3-4-5 0 0,-1 0 0 0 0,1 0 0 0 0,0 0 0 0 0,0 0-1 0 0,0-1 1 0 0,1 1 0 0 0,-1 0 0 0 0,1 0 0 0 0,0 0-1 0 0,0-1 1 0 0,0 1 0 0 0,1-1 0 0 0,0 2 5 0 0,2 3-4 0 0,0 0 1 0 0,0 0 0 0 0,1 0 0 0 0,0-1-1 0 0,2 2 4 0 0,14 14-21 0 0,0-1-1 0 0,1-1 1 0 0,10 5 21 0 0,28 26 0 0 0,-55-46 72 0 0,1-1 0 0 0,-1 1 0 0 0,0 0 0 0 0,-1 0-1 0 0,1 0 1 0 0,-1 1 0 0 0,-1 0 0 0 0,1-1 0 0 0,0 3-72 0 0,-3-7 70 0 0,-1 1 0 0 0,1 0 1 0 0,0-1-1 0 0,-1 1 0 0 0,1-1 1 0 0,-1 1-1 0 0,0 0 0 0 0,0-1 1 0 0,0 1-1 0 0,0 0 0 0 0,0-1 1 0 0,0 1-1 0 0,-1 0 0 0 0,0-1 1 0 0,1 1-1 0 0,-1-1 0 0 0,0 1 1 0 0,0-1-1 0 0,0 1 0 0 0,-1-1 1 0 0,1 1-1 0 0,-1-1 0 0 0,1 0 1 0 0,-1 0-1 0 0,0 0 0 0 0,1 0 1 0 0,-3 1-71 0 0,-3 4 59 0 0,-2 0 1 0 0,1-1 0 0 0,-1 0-1 0 0,1-1 1 0 0,-2 0 0 0 0,1 0-1 0 0,-1-1 1 0 0,1 0-1 0 0,-1-1 1 0 0,0 0 0 0 0,0 0-1 0 0,0-1 1 0 0,-1-1 0 0 0,1 1-1 0 0,-1-2 1 0 0,1 1 0 0 0,0-2-1 0 0,-1 1 1 0 0,-9-3-60 0 0,19 3-52 0 0,0 0 0 0 0,0 0-1 0 0,0 0 1 0 0,1-1 0 0 0,-1 1 0 0 0,0 0-1 0 0,0 0 1 0 0,0-1 0 0 0,0 1 0 0 0,1-1-1 0 0,-1 1 1 0 0,0-1 0 0 0,0 1 0 0 0,1-1 0 0 0,-1 1-1 0 0,0-1 1 0 0,1 0 0 0 0,-1 1 0 0 0,0-1-1 0 0,1 0 1 0 0,-1 0 0 0 0,0 0 52 0 0,1 0-100 0 0,0 0 0 0 0,0 0 0 0 0,0 0 0 0 0,0 0 0 0 0,0 0 0 0 0,0 0 0 0 0,0 0 0 0 0,0 1 0 0 0,1-1 0 0 0,-1 0 0 0 0,0 0 0 0 0,1 0 0 0 0,-1 0 0 0 0,0 0 0 0 0,1 0 0 0 0,-1 1 0 0 0,1-1 0 0 0,0 0 100 0 0,3-5-1367 0 0,1 0-1 0 0,0 0 0 0 0,0 1 0 0 0,0 0 0 0 0,2-1 1368 0 0,-4 3-1392 0 0,13-12-3786 0 0</inkml:trace>
  <inkml:trace contextRef="#ctx0" brushRef="#br0" timeOffset="-82552.332">8898 10100 2760 0 0,'4'3'248'0'0,"0"0"215"0"0,-2 5 6104 0 0,-3 9-1423 0 0,1-16-4866 0 0,-2 9 397 0 0,-1 0 0 0 0,0 0 0 0 0,0 0 0 0 0,-1 0 0 0 0,-4 8-675 0 0,4-11 105 0 0,1 0 0 0 0,0 0-1 0 0,0 0 1 0 0,1 1-1 0 0,0-1 1 0 0,0 1 0 0 0,0-1-1 0 0,1 1 1 0 0,1-1-1 0 0,-1 1 1 0 0,1 5-105 0 0,1-10 17 0 0,0 0-1 0 0,0 0 1 0 0,1 0-1 0 0,-1-1 1 0 0,1 1-1 0 0,-1 0 1 0 0,2 0-17 0 0,-2-2 25 0 0,1 0 0 0 0,0 0-1 0 0,0 0 1 0 0,-1 0 0 0 0,1 0 0 0 0,0 0-1 0 0,0-1 1 0 0,0 1 0 0 0,0-1-1 0 0,0 1 1 0 0,0-1 0 0 0,0 0 0 0 0,0 0-1 0 0,0 0 1 0 0,0 0 0 0 0,0 0 0 0 0,0 0-1 0 0,0-1 1 0 0,0 1 0 0 0,0-1 0 0 0,0 1-1 0 0,0-1 1 0 0,0 0 0 0 0,0 1 0 0 0,0-1-1 0 0,1-1-24 0 0,3-1 50 0 0,-1-1 0 0 0,1 1 0 0 0,-1-1 0 0 0,0 0 0 0 0,0 0 0 0 0,0 0 0 0 0,4-6-50 0 0,-5 5 53 0 0,1-1-1 0 0,-1 0 0 0 0,0-1 1 0 0,0 1-1 0 0,-1-1 0 0 0,0 0 0 0 0,0 0 1 0 0,0 0-1 0 0,0-4-52 0 0,-2 8 2 0 0,0 0 0 0 0,-1 0 0 0 0,0-1 0 0 0,1 1-1 0 0,-1 0 1 0 0,0-1 0 0 0,0 1 0 0 0,-1 0 0 0 0,1-1 0 0 0,-1 1 0 0 0,1 0 0 0 0,-1 0-1 0 0,0-1 1 0 0,0 1 0 0 0,-1 0 0 0 0,1 0 0 0 0,-1 0 0 0 0,1 0 0 0 0,-1 0 0 0 0,0 1-1 0 0,0-1 1 0 0,-1 0-2 0 0,2 2-31 0 0,0 0 0 0 0,-1 0-1 0 0,1-1 1 0 0,-1 1 0 0 0,1 0-1 0 0,-1 0 1 0 0,0 1 0 0 0,1-1-1 0 0,-1 0 1 0 0,0 1 0 0 0,0-1 0 0 0,0 1-1 0 0,1-1 1 0 0,-1 1 0 0 0,0 0-1 0 0,0 0 1 0 0,0 0 0 0 0,0 0-1 0 0,0 0 1 0 0,1 0 0 0 0,-1 0 31 0 0,-5 1-569 0 0,1 0 0 0 0,0 1 1 0 0,-1 0-1 0 0,1 0 0 0 0,-3 2 569 0 0,-6 2-2186 0 0</inkml:trace>
  <inkml:trace contextRef="#ctx0" brushRef="#br0" timeOffset="-82217.188">8080 10700 12528 0 0,'-6'-1'158'0'0,"1"0"0"0"0,-1 1 0 0 0,0 0 0 0 0,0 0 0 0 0,0 0 0 0 0,0 1 0 0 0,0 0 0 0 0,0 0 0 0 0,0 0 0 0 0,1 1-158 0 0,5-2 32 0 0,-1 0 1 0 0,1 0 0 0 0,0 0 0 0 0,0 0 0 0 0,0 0 0 0 0,0 0 0 0 0,0 0 0 0 0,0 0-1 0 0,0 0 1 0 0,0 0 0 0 0,-1 0 0 0 0,1 0 0 0 0,0 1 0 0 0,0-1 0 0 0,0 0 0 0 0,0 0-1 0 0,0 0 1 0 0,0 0 0 0 0,0 0 0 0 0,0 0 0 0 0,0 0 0 0 0,0 0 0 0 0,0 0 0 0 0,-1 0-1 0 0,1 0 1 0 0,0 1 0 0 0,0-1 0 0 0,0 0 0 0 0,0 0 0 0 0,0 0 0 0 0,0 0 0 0 0,0 0-1 0 0,0 0 1 0 0,0 0 0 0 0,0 0 0 0 0,0 1 0 0 0,0-1 0 0 0,0 0 0 0 0,0 0 0 0 0,0 0-1 0 0,0 0 1 0 0,0 0 0 0 0,0 0 0 0 0,0 0 0 0 0,0 1 0 0 0,0-1 0 0 0,0 0 0 0 0,1 0-1 0 0,-1 0 1 0 0,0 0 0 0 0,0 0 0 0 0,0 0 0 0 0,0 0 0 0 0,0 0 0 0 0,0 0 0 0 0,0 0 0 0 0,0 1-1 0 0,0-1 1 0 0,0 0 0 0 0,0 0 0 0 0,1 0 0 0 0,-1 0 0 0 0,0 0 0 0 0,0 0 0 0 0,0 0-1 0 0,0 0 1 0 0,0 0-33 0 0,13 6 599 0 0,18 3-325 0 0,59-7 821 0 0,0-3-1 0 0,53-10-1094 0 0,48-1 1699 0 0,-86 6-1024 0 0,31 1-147 0 0,185 9 176 0 0,109 25-704 0 0,-56 18-639 0 0,-356-44-354 0 0,0 1 0 0 0,-1 1 0 0 0,1 0 0 0 0,12 6 993 0 0,-15-3-2503 0 0</inkml:trace>
  <inkml:trace contextRef="#ctx0" brushRef="#br0" timeOffset="-81291.056">7824 11282 1840 0 0,'0'0'83'0'0,"0"0"490"0"0,0 0 2019 0 0,0 0 884 0 0,0 0 178 0 0,0 0-439 0 0,0 0-1974 0 0,3 8-657 0 0,-1 12-59 0 0,-2-17-424 0 0,0 0 0 0 0,0 0 0 0 0,1 0 0 0 0,-1 0 0 0 0,1 0 0 0 0,0 0 0 0 0,-1 0 0 0 0,2 1-101 0 0,1 5 260 0 0,0 1 0 0 0,-1-1-1 0 0,0 1 1 0 0,0 4-260 0 0,8 30 711 0 0,7 9 735 0 0,16 30-1446 0 0,-21-57 118 0 0,2-1 0 0 0,6 10-118 0 0,-18-33 20 0 0,0 1 1 0 0,0 0-1 0 0,0 0 0 0 0,0-1 0 0 0,0 1 0 0 0,1-1 0 0 0,-1 0 1 0 0,1 0-1 0 0,0 1 0 0 0,-1-2 0 0 0,1 1 0 0 0,0 0 0 0 0,0-1 1 0 0,0 1-1 0 0,0-1 0 0 0,3 1-20 0 0,-5-2 16 0 0,0 0 0 0 0,0-1-1 0 0,0 1 1 0 0,0 0 0 0 0,0-1 0 0 0,0 1-1 0 0,0 0 1 0 0,0-1 0 0 0,0 1 0 0 0,0-1 0 0 0,0 0-1 0 0,-1 1 1 0 0,1-1 0 0 0,0 0 0 0 0,0 1-1 0 0,-1-1-15 0 0,1 0 27 0 0,1-1 12 0 0,1-1 1 0 0,-1 1-1 0 0,0-1 1 0 0,0 0 0 0 0,-1 0-1 0 0,1 1 1 0 0,0-1-1 0 0,-1 0 1 0 0,0 0 0 0 0,0-1-1 0 0,0 1 1 0 0,0 0 0 0 0,0 0-1 0 0,-1 0 1 0 0,1-1-1 0 0,-1 1 1 0 0,0 0 0 0 0,0-3-40 0 0,-1-9 127 0 0,0-1 1 0 0,-1 1-1 0 0,-3-9-127 0 0,1-1 39 0 0,-2-15-42 0 0,-15-128-154 0 0,14 114 42 0 0,4 38 50 0 0,1-1 1 0 0,0 0 0 0 0,2 1-1 0 0,0-1 1 0 0,1-9 64 0 0,0 22-8 0 0,-1 1 0 0 0,1-1 1 0 0,0 1-1 0 0,0 0 0 0 0,0 0 0 0 0,1-1 1 0 0,-1 1-1 0 0,1 0 0 0 0,0 0 0 0 0,0 0 0 0 0,0 1 1 0 0,0-1-1 0 0,0 0 0 0 0,1 1 0 0 0,-1-1 0 0 0,3 0 8 0 0,-1 0-32 0 0,1-1-1 0 0,0 2 0 0 0,0-1 1 0 0,0 0-1 0 0,0 1 0 0 0,0 0 1 0 0,0 1-1 0 0,1-1 0 0 0,2 0 33 0 0,17-4-52 0 0,-1-2-1 0 0,0-1 1 0 0,2-2 52 0 0,-4 2 4 0 0,0 1 1 0 0,1 0-1 0 0,19-2-4 0 0,14 0 0 0 0,0 2 0 0 0,9 3 0 0 0,199-15 0 0 0,27-1 0 0 0,-173 15 0 0 0,-48 1-36 0 0,-37 2-150 0 0,0 2 0 0 0,0 1 0 0 0,0 1 0 0 0,22 4 186 0 0,-47-4-525 0 0,-7-1-19 0 0,-1 0-139 0 0,-1 8-2030 0 0,-5 0 364 0 0,-3 1-3312 0 0</inkml:trace>
  <inkml:trace contextRef="#ctx0" brushRef="#br0" timeOffset="-81002.237">8314 11229 14712 0 0,'0'0'672'0'0,"0"0"-10"0"0,1 1-423 0 0,2 11 19 0 0,0-1 1 0 0,-1 0 0 0 0,0 0-1 0 0,-1 1 1 0 0,0-1 0 0 0,-1 1-1 0 0,0 1-258 0 0,-9 148 2187 0 0,8-139-2173 0 0,1 17-15 0 0,2-21-7 0 0,-2-15-155 0 0,0 0-1 0 0,0 0 1 0 0,0-1-1 0 0,1 1 1 0 0,-1 0-1 0 0,1 0 1 0 0,0-1-1 0 0,-1 1 1 0 0,1 0-1 0 0,1-1 1 0 0,-1 2 163 0 0,0-3-1059 0 0,-1-1-11 0 0</inkml:trace>
  <inkml:trace contextRef="#ctx0" brushRef="#br0" timeOffset="-80751.804">8490 11337 10592 0 0,'0'0'818'0'0,"11"-3"634"0"0,68 8 3685 0 0,-63-3-4440 0 0,41 2 831 0 0,1 3-1 0 0,17 6-1527 0 0,-72-12-45 0 0,28 5-578 0 0,-13-7-3174 0 0,-17 1-2625 0 0</inkml:trace>
  <inkml:trace contextRef="#ctx0" brushRef="#br0" timeOffset="-80344.464">8629 11196 9216 0 0,'0'0'706'0'0,"0"0"-214"0"0,-3 14 4352 0 0,-1 7-2244 0 0,0 1-1 0 0,0 16-2599 0 0,1 89 2062 0 0,3-97-2058 0 0,1-17 17 0 0,0 1 0 0 0,1-1 0 0 0,1 0 0 0 0,2 6-21 0 0,-4-14 0 0 0,-1-4-188 0 0,1 0-1 0 0,0 0 1 0 0,-1 1-1 0 0,1-1 1 0 0,0 0-1 0 0,0 0 1 0 0,0 0-1 0 0,0-1 0 0 0,0 1 1 0 0,0 0-1 0 0,0 0 1 0 0,0 0-1 0 0,0-1 1 0 0,0 1-1 0 0,0-1 1 0 0,0 1-1 0 0,1-1 1 0 0,-1 1-1 0 0,0-1 1 0 0,0 1-1 0 0,1-1 0 0 0,0 0 189 0 0,4 1-6803 0 0</inkml:trace>
  <inkml:trace contextRef="#ctx0" brushRef="#br0" timeOffset="-80008.515">9128 11071 18255 0 0,'0'0'836'0'0,"-6"0"272"0"0,3 1-1099 0 0,0-1 0 0 0,0 1 0 0 0,0-1 0 0 0,0 1 0 0 0,0 0 0 0 0,0 1 0 0 0,0-1 0 0 0,0 0 0 0 0,1 1 0 0 0,-1 0 0 0 0,0-1 0 0 0,1 1 0 0 0,0 0 0 0 0,-1 1-9 0 0,-35 35 77 0 0,27-27-96 0 0,8-7 19 0 0,0-1 0 0 0,0 1 0 0 0,0 0 0 0 0,1 0 0 0 0,-1 0 0 0 0,1 0 0 0 0,0 0 0 0 0,0 0 0 0 0,0 1 0 0 0,1-1 0 0 0,-2 3 0 0 0,3-4 0 0 0,0 0 0 0 0,-1-1 0 0 0,1 1 0 0 0,0 0 0 0 0,0-1 0 0 0,0 1 0 0 0,1 0 0 0 0,-1-1 0 0 0,1 1 0 0 0,-1-1 0 0 0,1 1 0 0 0,0-1 0 0 0,0 1 0 0 0,0-1 0 0 0,0 1 0 0 0,0-1 0 0 0,1 0 0 0 0,-1 1 0 0 0,1-1 0 0 0,1 1 0 0 0,8 9-52 0 0,1 0-1 0 0,1-1 1 0 0,-1 0 0 0 0,2-2-1 0 0,-1 1 1 0 0,5 0 52 0 0,-10-5 10 0 0,0 0-1 0 0,0 1 1 0 0,0 0 0 0 0,0 0 0 0 0,-1 1 0 0 0,0 0 0 0 0,-1 0-1 0 0,5 6-9 0 0,-10-12 45 0 0,-1 1 0 0 0,1-1 1 0 0,0 1-1 0 0,-1-1 0 0 0,1 1 0 0 0,-1-1 0 0 0,0 1 0 0 0,0 0 0 0 0,1-1 0 0 0,-1 1 0 0 0,0-1 0 0 0,0 1 0 0 0,0 0 0 0 0,-1-1 0 0 0,1 1 0 0 0,0-1 0 0 0,-1 1 0 0 0,1 0 0 0 0,-1-1 0 0 0,1 1 0 0 0,-1-1 0 0 0,0 1 0 0 0,1-1 0 0 0,-1 0 0 0 0,0 1 0 0 0,0-1 0 0 0,0 0 0 0 0,0 0 1 0 0,0 1-1 0 0,-1-1 0 0 0,1 0-45 0 0,-4 4 121 0 0,0-1 0 0 0,-1 1 0 0 0,0-1 1 0 0,1 0-1 0 0,-1-1 0 0 0,-5 3-121 0 0,-27 14 144 0 0,-14 8-1116 0 0,15-15-3240 0 0,21-9-2227 0 0</inkml:trace>
  <inkml:trace contextRef="#ctx0" brushRef="#br0" timeOffset="-79721.989">9353 11385 8752 0 0,'0'0'673'0'0,"4"8"-34"0"0,-3-3 618 0 0,1 1 0 0 0,-1-1 1 0 0,0 1-1 0 0,-1-1 0 0 0,1 1 1 0 0,-1 0-1 0 0,0-1 0 0 0,-1 4-1257 0 0,2 23 669 0 0,0 16-363 0 0,-1-35-37 0 0,0 0 0 0 0,0 0-1 0 0,2 7-268 0 0,-2-19 28 0 0,0 0-1 0 0,1 1 0 0 0,-1-1 0 0 0,0 0 0 0 0,0 0 1 0 0,1 0-1 0 0,-1 1 0 0 0,0-1 0 0 0,1 0 1 0 0,-1 0-1 0 0,1 0 0 0 0,0 0 0 0 0,-1 0 0 0 0,1 0 1 0 0,0 0-1 0 0,0 0 0 0 0,-1 0 0 0 0,1 0 1 0 0,0 0-1 0 0,0 0 0 0 0,0 0 0 0 0,0-1 0 0 0,0 1 1 0 0,0 0-1 0 0,1-1 0 0 0,-1 1 0 0 0,0-1 1 0 0,0 1-1 0 0,0-1 0 0 0,0 0 0 0 0,1 1 0 0 0,-1-1 1 0 0,0 0-1 0 0,0 0 0 0 0,1 0 0 0 0,-1 0 1 0 0,0 0-1 0 0,0 0 0 0 0,2 0-27 0 0,0-1 52 0 0,0 0-1 0 0,1 0 1 0 0,-1-1 0 0 0,0 1-1 0 0,0-1 1 0 0,0 1 0 0 0,0-1-1 0 0,0 0 1 0 0,0 0 0 0 0,-1 0 0 0 0,1-1-1 0 0,0 1 1 0 0,-1-1 0 0 0,0 1-52 0 0,2-3 19 0 0,-1 1 1 0 0,0 0 0 0 0,-1-1-1 0 0,1 0 1 0 0,-1 0 0 0 0,0 0-1 0 0,0 0 1 0 0,0 0 0 0 0,-1 0-1 0 0,0 0 1 0 0,0 0 0 0 0,0-1-1 0 0,0 1 1 0 0,-1 0 0 0 0,0-1-1 0 0,0-1-19 0 0,-1 3-64 0 0,1 0 0 0 0,0 1 0 0 0,-1-1-1 0 0,0 0 1 0 0,0 1 0 0 0,0-1-1 0 0,-1 1 1 0 0,1-1 0 0 0,-1 1-1 0 0,1 0 1 0 0,-1-1 0 0 0,0 1 0 0 0,-1 0-1 0 0,1 0 1 0 0,0 0 0 0 0,-1 1-1 0 0,0-1 1 0 0,1 0 0 0 0,-1 1 0 0 0,0 0-1 0 0,-1 0 1 0 0,1 0 0 0 0,-1 0 64 0 0,-2-2-362 0 0,-1 2 0 0 0,0-1-1 0 0,0 1 1 0 0,-1 0 0 0 0,1 0 0 0 0,0 1 0 0 0,-1 0 0 0 0,1 0 0 0 0,-1 1 0 0 0,1 0 0 0 0,-2 0 362 0 0,-15 0-2470 0 0</inkml:trace>
  <inkml:trace contextRef="#ctx0" brushRef="#br0" timeOffset="-78116.425">10470 10744 8264 0 0,'0'0'182'0'0,"0"0"29"0"0,0 0 14 0 0,0 0 6 0 0,0 0-26 0 0,0 0-11 0 0,0 0-2 0 0,7-3 1640 0 0,-6 2-1734 0 0,2 0 219 0 0,0 0 1 0 0,0-1-1 0 0,0 1 0 0 0,0 0 0 0 0,0 0 0 0 0,2 0-317 0 0,-4 1 303 0 0,6 4 567 0 0,13 0-283 0 0,1-1 0 0 0,-1-1-1 0 0,1 0 1 0 0,2-2-587 0 0,430 0 2561 0 0,-407-2-2471 0 0,2-2-90 0 0,-2 1 54 0 0,4 1-54 0 0,-33 2 39 0 0,15 0-25 0 0,22-3-14 0 0,-46 2 0 0 0,1 1 0 0 0,0 1 0 0 0,-1-1 0 0 0,4 2 0 0 0,22 1 0 0 0,73 3 0 0 0,26-3 64 0 0,-97-3-64 0 0,-1-1 0 0 0,-1 2 0 0 0,1 1 0 0 0,32 7 0 0 0,-40-6 0 0 0,1 0 0 0 0,-1-2 0 0 0,0 0 0 0 0,23-4 0 0 0,150-4 128 0 0,-166 6-75 0 0,11 2-53 0 0,-12 0 61 0 0,17-2-61 0 0,17-1-81 0 0,-37 3 88 0 0,17-4-7 0 0,-11 1 0 0 0,22 2 0 0 0,21-1 0 0 0,-28 0 0 0 0,5 2 0 0 0,0-1 0 0 0,-7 4 0 0 0,-32-3 0 0 0,-1 0 0 0 0,0 0 0 0 0,9-2 0 0 0,20-2 0 0 0,19 3 0 0 0,29-2 0 0 0,10-4 0 0 0,-19 1 11 0 0,-3-4 55 0 0,21-2-15 0 0,86-12 77 0 0,-154 18-128 0 0,-22 3 0 0 0,0 1 0 0 0,11-1 0 0 0,159-7 0 0 0,89 4 0 0 0,-133-2-82 0 0,1 0-668 0 0,-95 6-3178 0 0,20-5 3928 0 0,-50 4-818 0 0,14 0-803 0 0</inkml:trace>
  <inkml:trace contextRef="#ctx0" brushRef="#br0" timeOffset="-76827.656">11681 9818 4144 0 0,'3'-4'202'0'0,"1"1"0"0"0,-1-1 0 0 0,1 1 0 0 0,-1 0 0 0 0,1 0 0 0 0,0 0 0 0 0,1 1 0 0 0,-1-1 0 0 0,0 1 0 0 0,1 0 0 0 0,-1 0 0 0 0,1 1 0 0 0,-1-1-1 0 0,5 0-201 0 0,4-1 2051 0 0,0 1-1 0 0,0 0 1 0 0,1 1-1 0 0,9 1-2050 0 0,-12-1 210 0 0,1 2 0 0 0,0 0 1 0 0,-1 0-1 0 0,1 1 0 0 0,0 0 1 0 0,-1 1-1 0 0,0 0 0 0 0,0 1 1 0 0,0 1-1 0 0,0 0 0 0 0,0 0 1 0 0,-1 1-1 0 0,0 0 0 0 0,0 0 0 0 0,7 8-210 0 0,-4-3 160 0 0,0 0 0 0 0,-1 1 0 0 0,-1 0 0 0 0,0 1 0 0 0,-1 0 0 0 0,0 1 0 0 0,-1 0 0 0 0,2 6-160 0 0,-7-12 49 0 0,0 1 0 0 0,0-1-1 0 0,-1 1 1 0 0,-1 0 0 0 0,0 0 0 0 0,0 0-1 0 0,0 7-48 0 0,-1-10 25 0 0,-1 0 0 0 0,-1 0 0 0 0,1 1 0 0 0,-1-1 0 0 0,0 0 0 0 0,0 0 0 0 0,-1 0 0 0 0,0 0 0 0 0,0 0 0 0 0,0 0-1 0 0,-1-1 1 0 0,0 1-25 0 0,1-2 39 0 0,0 0 0 0 0,-1 1 0 0 0,1-1-1 0 0,-1-1 1 0 0,0 1 0 0 0,0 0 0 0 0,-1-1-1 0 0,1 1 1 0 0,-1-1 0 0 0,1 0-1 0 0,-1-1 1 0 0,0 1 0 0 0,0 0 0 0 0,0-1-1 0 0,-1 0 1 0 0,1 0 0 0 0,-1 0 0 0 0,1-1-1 0 0,-5 2-38 0 0,7-3 24 0 0,-1 1 0 0 0,1-1 0 0 0,0 1 0 0 0,-1-1 0 0 0,1 0-1 0 0,0 0 1 0 0,-1 0 0 0 0,1 0 0 0 0,0 0 0 0 0,0 0 0 0 0,-1-1-1 0 0,1 1 1 0 0,0-1 0 0 0,0 0 0 0 0,-1 0 0 0 0,1 0-1 0 0,0 0 1 0 0,0 0 0 0 0,0 0 0 0 0,0 0 0 0 0,0 0 0 0 0,0-1-1 0 0,1 1 1 0 0,-1-1 0 0 0,0 0 0 0 0,1 1 0 0 0,-1-1 0 0 0,1-1-24 0 0,-2-1 36 0 0,0 0 0 0 0,1 0 0 0 0,0-1 0 0 0,0 1 0 0 0,0-1 0 0 0,1 1 0 0 0,-1-1 0 0 0,1 0 0 0 0,0 1 0 0 0,0-1 0 0 0,1 0 0 0 0,0 0 0 0 0,-1-1-36 0 0,2-14 43 0 0,1 1 0 0 0,0-1 1 0 0,1 0-1 0 0,1 1 0 0 0,5-15-43 0 0,2 2 4 0 0,1 0 0 0 0,15-27-4 0 0,-18 44 0 0 0,0 0 0 0 0,1 1 0 0 0,1 0 0 0 0,0 0 0 0 0,9-7 0 0 0,-10 10-29 0 0,1 1 1 0 0,1 1-1 0 0,0 0 0 0 0,0 0 0 0 0,0 1 0 0 0,1 1 0 0 0,0 0 1 0 0,13-4 28 0 0,-22 9-90 0 0,1 1 0 0 0,-1 0 0 0 0,1 1 0 0 0,-1-1-1 0 0,1 1 1 0 0,-1 0 0 0 0,3 0 90 0 0,17 4-3949 0 0,-17-2 1784 0 0</inkml:trace>
  <inkml:trace contextRef="#ctx0" brushRef="#br0" timeOffset="-76528.056">12511 9635 16559 0 0,'0'0'760'0'0,"-3"8"243"0"0,-16 33-963 0 0,9-15 351 0 0,-11 20-391 0 0,-1 2 718 0 0,-93 224 752 0 0,37-90-1156 0 0,77-178-407 0 0,-15 39 202 0 0,15-39-433 0 0,1 0 1 0 0,-1 0-1 0 0,1 0 0 0 0,0 0 1 0 0,0 0-1 0 0,0 0 0 0 0,0 0 1 0 0,0 0-1 0 0,1 0 0 0 0,0 0 324 0 0,-1-2-1965 0 0,2-2-2234 0 0,7 0-951 0 0</inkml:trace>
  <inkml:trace contextRef="#ctx0" brushRef="#br0" timeOffset="-76215.548">12579 9972 6912 0 0,'8'-4'622'0'0,"-4"1"-471"0"0,0 1-1 0 0,0-1 0 0 0,1 1 1 0 0,-1 0-1 0 0,1 1 0 0 0,0-1-150 0 0,-1 1 756 0 0,0 0 0 0 0,0 1 0 0 0,1-1 0 0 0,-1 1 0 0 0,0 0 1 0 0,1 0-1 0 0,-1 1 0 0 0,0-1 0 0 0,1 1 0 0 0,1 0-756 0 0,0 1 276 0 0,-1-1 1 0 0,1 1 0 0 0,-1 0-1 0 0,0 0 1 0 0,0 1-1 0 0,0 0 1 0 0,0 0 0 0 0,0 0-1 0 0,0 0 1 0 0,3 4-277 0 0,-5-4 92 0 0,-1-1 1 0 0,1 1-1 0 0,-1 0 0 0 0,0 0 0 0 0,0 0 1 0 0,0 0-1 0 0,0 0 0 0 0,-1 0 1 0 0,1 0-1 0 0,-1 1 0 0 0,0-1 1 0 0,0 1-1 0 0,0-1 0 0 0,0 1 1 0 0,0-1-1 0 0,-1 1 0 0 0,0-1 1 0 0,0 1-93 0 0,0 2 42 0 0,0-1 1 0 0,-1 0-1 0 0,0 1 0 0 0,0-1 1 0 0,0 0-1 0 0,-1 0 1 0 0,1 0-1 0 0,-1 0 1 0 0,0 0-1 0 0,-1 0 0 0 0,1-1 1 0 0,-1 1-1 0 0,0-1 1 0 0,0 0-1 0 0,-3 3-42 0 0,-6 6 141 0 0,-1-1 0 0 0,0 0 0 0 0,-16 10-141 0 0,11-8 479 0 0,-15 15-479 0 0,33-29 64 0 0,0 0 28 0 0,0 0 4 0 0,9 0-20 0 0,-4 1-72 0 0,1-1 0 0 0,0-1 0 0 0,0 1 0 0 0,-1-1 0 0 0,4-1-4 0 0,13-3-4 0 0,-5 1 45 0 0,1 0 0 0 0,-1-1 0 0 0,0-1 0 0 0,4-3-41 0 0,5-2-126 0 0,8-5-1102 0 0,-12 1-5741 0 0,-16 10 853 0 0</inkml:trace>
  <inkml:trace contextRef="#ctx0" brushRef="#br0" timeOffset="-75812.099">11659 9573 16671 0 0,'-13'1'1274'0'0,"10"0"-1218"0"0,-1 1 0 0 0,1 0 0 0 0,0 0 0 0 0,-1 0 1 0 0,1 0-1 0 0,0 0 0 0 0,0 1 0 0 0,0-1 0 0 0,0 1 1 0 0,1 0-1 0 0,-1 0 0 0 0,1 0 0 0 0,0 0 0 0 0,0 0 0 0 0,-2 4-56 0 0,-4 8 227 0 0,0 1 0 0 0,1 0 0 0 0,1 1-227 0 0,-2 3 357 0 0,-5 18-121 0 0,0 1 0 0 0,3 0 1 0 0,1 1-1 0 0,2 0 1 0 0,2 0-1 0 0,2 1 0 0 0,1 28-236 0 0,2-38 37 0 0,2 0-1 0 0,1 0 1 0 0,1 0 0 0 0,2 0-1 0 0,4 13-36 0 0,-4-27 28 0 0,0 0-1 0 0,0 0 1 0 0,2 0 0 0 0,0 0 0 0 0,1-2-1 0 0,0 1 1 0 0,2-1 0 0 0,0 0-1 0 0,12 12-27 0 0,-14-18 15 0 0,0-1 0 0 0,1 0 0 0 0,0-1 0 0 0,1 0 0 0 0,0-1 0 0 0,0 0 0 0 0,0-1 0 0 0,1 0 0 0 0,-1-1 0 0 0,10 3-15 0 0,7 0-158 0 0,0-1-1 0 0,0-1 0 0 0,1-1 0 0 0,3-1 159 0 0,7-3-1039 0 0,0-1 1 0 0,1-2-1 0 0,4-2 1039 0 0,-19 2-911 0 0,28-5-1646 0 0,0-3-3101 0 0</inkml:trace>
  <inkml:trace contextRef="#ctx0" brushRef="#br0" timeOffset="-75497.739">13073 9707 13360 0 0,'0'0'612'0'0,"0"0"-15"0"0,0 0-260 0 0,1 0 319 0 0,2 0-523 0 0,0 1 1 0 0,0-1-1 0 0,0 1 0 0 0,0-1 0 0 0,0 1 0 0 0,-1 0 1 0 0,1 0-1 0 0,0 1 0 0 0,-1-1 0 0 0,1 0 0 0 0,0 1 0 0 0,-1 0 1 0 0,0-1-1 0 0,1 1 0 0 0,-1 0 0 0 0,0 0 0 0 0,0 0 1 0 0,0 0-1 0 0,0 1 0 0 0,0-1 0 0 0,-1 1 0 0 0,1-1 1 0 0,-1 1-1 0 0,0-1-133 0 0,6 12 176 0 0,0 1 1 0 0,-2-1-1 0 0,0 1 0 0 0,1 4-176 0 0,2 6 746 0 0,-2-4-336 0 0,-2-1 1 0 0,3 21-411 0 0,-3-17 258 0 0,-2-8-119 0 0,-1-1 0 0 0,-1 1 1 0 0,0 0-1 0 0,-1 0 0 0 0,-1-1 1 0 0,0 1-1 0 0,-1 0 0 0 0,-2 4-139 0 0,-5 14 131 0 0,-1 1 0 0 0,-2-2-1 0 0,-3 4-130 0 0,12-31 50 0 0,0 1 0 0 0,0-1-1 0 0,-1 1 1 0 0,1-1-1 0 0,-2 0 1 0 0,0 0-50 0 0,-13 16-76 0 0,18-21-6 0 0,1 0 1 0 0,-1 0-1 0 0,0 0 0 0 0,1 0 1 0 0,-1 0-1 0 0,0 0 1 0 0,0 0-1 0 0,0 0 1 0 0,0-1-1 0 0,0 1 0 0 0,0 0 1 0 0,0-1-1 0 0,0 1 1 0 0,0 0-1 0 0,-1-1 1 0 0,1 1-1 0 0,0-1 0 0 0,0 0 1 0 0,0 1-1 0 0,-1-1 1 0 0,1 0-1 0 0,0 0 1 0 0,0 0-1 0 0,-1 0 82 0 0,1 0-273 0 0,0-1-1 0 0,-1 1 1 0 0,1-1-1 0 0,0 0 1 0 0,0 1-1 0 0,0-1 1 0 0,0 0 0 0 0,0 0-1 0 0,0 0 1 0 0,0 0-1 0 0,0 1 1 0 0,0-1-1 0 0,0-1 1 0 0,1 1-1 0 0,-1 0 1 0 0,0 0 0 0 0,1 0-1 0 0,-1 0 1 0 0,1 0-1 0 0,-1-1 1 0 0,1 0 273 0 0,-5-17-2557 0 0</inkml:trace>
  <inkml:trace contextRef="#ctx0" brushRef="#br0" timeOffset="-75201.213">13344 9443 9216 0 0,'2'-3'172'0'0,"0"0"-1"0"0,0 0 1 0 0,1 1 0 0 0,-1-1 0 0 0,1 1-1 0 0,0-1 1 0 0,0 1 0 0 0,2-1-172 0 0,-3 2 511 0 0,0 0 0 0 0,1 0-1 0 0,-1 0 1 0 0,0 1 0 0 0,0-1 0 0 0,0 1 0 0 0,1-1 0 0 0,-1 1-1 0 0,0 0 1 0 0,1 0-511 0 0,2 0 362 0 0,-1 0 0 0 0,1 1 0 0 0,-1-1 0 0 0,1 1 0 0 0,-1 0 0 0 0,1 0 0 0 0,-1 0 0 0 0,0 1 0 0 0,0-1 0 0 0,1 1 0 0 0,-1 0 0 0 0,2 2-362 0 0,-5-4 89 0 0,-1 1-1 0 0,1-1 1 0 0,-1 0-1 0 0,1 1 1 0 0,-1-1-1 0 0,1 1 1 0 0,-1-1 0 0 0,1 1-1 0 0,-1 0 1 0 0,1-1-1 0 0,-1 1 1 0 0,0-1-1 0 0,1 1 1 0 0,-1 0 0 0 0,0-1-1 0 0,0 1 1 0 0,0 0-1 0 0,1-1 1 0 0,-1 1-1 0 0,0 0 1 0 0,0 0 0 0 0,0-1-1 0 0,0 1 1 0 0,0 0-89 0 0,0 1 65 0 0,-1 0 0 0 0,1 0 0 0 0,-1 0 0 0 0,1 0 0 0 0,-1 0 0 0 0,0 0 0 0 0,0 0 0 0 0,0 0-1 0 0,0 0-64 0 0,-4 7-13 0 0,-1-1 0 0 0,0 0-1 0 0,-4 4 14 0 0,8-9 135 0 0,-9 9-89 0 0,6-7-35 0 0,0 0 1 0 0,1 1-1 0 0,-1-1 0 0 0,1 1 1 0 0,1 0-1 0 0,-1 0 0 0 0,1 0 0 0 0,-3 6-11 0 0,6-6 0 0 0,1 0 0 0 0,5 2 0 0 0,-3-7 17 0 0,-1 1 0 0 0,1 0 1 0 0,0-1-1 0 0,-1 0 0 0 0,1 0 0 0 0,0 0 0 0 0,0 0 0 0 0,0 0 0 0 0,0 0 0 0 0,0-1 0 0 0,0 1 0 0 0,0-1 0 0 0,0 0 1 0 0,0 0-1 0 0,1 0-17 0 0,11-1 156 0 0,0-1 0 0 0,10-2-156 0 0,0 1 70 0 0,50-8 106 0 0,-30 4-473 0 0,22 1 297 0 0,-45 4-1627 0 0,0-3-528 0 0</inkml:trace>
  <inkml:trace contextRef="#ctx0" brushRef="#br0" timeOffset="-73256.915">10913 11077 17679 0 0,'-12'-8'1920'0'0,"10"8"-1903"0"0,0 0 0 0 0,1 0 0 0 0,-1 1 0 0 0,1-1 0 0 0,-1 0 0 0 0,1 0 0 0 0,-1 1 0 0 0,1-1 0 0 0,-1 1 0 0 0,1 0 0 0 0,-1-1 0 0 0,1 1 0 0 0,-1 0 0 0 0,1 0 0 0 0,0 0 0 0 0,0 0 0 0 0,-1 0 0 0 0,1 0-17 0 0,-23 24 103 0 0,22-23-112 0 0,-15 19 188 0 0,1 0 0 0 0,1 1 0 0 0,1 0-1 0 0,1 1 1 0 0,2 1 0 0 0,-2 4-179 0 0,6-11 105 0 0,1 0 1 0 0,1 0-1 0 0,0 0 0 0 0,1 1 1 0 0,1 0-1 0 0,1-1 1 0 0,0 1-1 0 0,2 0 1 0 0,0 10-106 0 0,1-19 5 0 0,0-1 1 0 0,1 0-1 0 0,0 0 1 0 0,0 0-1 0 0,0-1 1 0 0,1 1-1 0 0,0 0 1 0 0,1-1-1 0 0,0 0 0 0 0,0 0 1 0 0,0 0-1 0 0,1 0 1 0 0,0-1-1 0 0,1 1 1 0 0,-1-1-1 0 0,1-1 1 0 0,0 1-1 0 0,4 2-5 0 0,3 0 26 0 0,0-1 0 0 0,0 0 0 0 0,1 0-1 0 0,0-2 1 0 0,0 0 0 0 0,4 1-26 0 0,-9-4-387 0 0,0 0-1 0 0,0-1 1 0 0,-1 0 0 0 0,1 0 0 0 0,0-1-1 0 0,0 0 1 0 0,0-1 0 0 0,0 0 0 0 0,0-1-1 0 0,0 1 1 0 0,2-2 387 0 0,8-3-4604 0 0,0-2-1198 0 0</inkml:trace>
  <inkml:trace contextRef="#ctx0" brushRef="#br0" timeOffset="-72788.036">11169 11343 16416 0 0,'-2'0'86'0'0,"1"-1"0"0"0,-1 1 0 0 0,0 0 0 0 0,0-1 0 0 0,0 1 0 0 0,0 0 0 0 0,1 0 1 0 0,-1 0-1 0 0,0 0 0 0 0,0 1 0 0 0,0-1 0 0 0,0 0 0 0 0,1 1 0 0 0,-1-1 0 0 0,0 1 1 0 0,0 0-1 0 0,1-1 0 0 0,-1 1 0 0 0,1 0 0 0 0,-1 0 0 0 0,-1 1-86 0 0,1 0 60 0 0,0 1 0 0 0,0-1 0 0 0,0 0 0 0 0,0 1 0 0 0,0 0 0 0 0,1-1 0 0 0,-1 1 0 0 0,1 0 0 0 0,-1 0 0 0 0,1 0 0 0 0,0-1-1 0 0,0 3-59 0 0,-1 1 43 0 0,1 0-1 0 0,0 0 1 0 0,0 0-1 0 0,0 0 1 0 0,1 0-1 0 0,0 0 1 0 0,0 0-1 0 0,1 0 1 0 0,0 0-1 0 0,0 0 0 0 0,0 0 1 0 0,1 0-1 0 0,1 4-42 0 0,-2-7 13 0 0,1 0 0 0 0,0 0 0 0 0,0 1 0 0 0,0-1 0 0 0,0-1 0 0 0,0 1 0 0 0,1 0 0 0 0,-1-1 0 0 0,1 1 0 0 0,0-1 0 0 0,0 1 0 0 0,0-1 0 0 0,0 0 0 0 0,0-1 0 0 0,3 3-13 0 0,-1-3 19 0 0,-1 1-1 0 0,1-1 1 0 0,0 0-1 0 0,-1 0 0 0 0,1 0 1 0 0,0-1-1 0 0,0 1 1 0 0,0-1-1 0 0,0 0 1 0 0,-1-1-1 0 0,2 0-18 0 0,5 0 14 0 0,0-2 0 0 0,0 0 0 0 0,-1 0-1 0 0,1-1 1 0 0,-1 0 0 0 0,0-1 0 0 0,0 0 0 0 0,0 0 0 0 0,-1-1-1 0 0,2-2-13 0 0,-7 5 6 0 0,4-2-89 0 0,0-1-1 0 0,-1 0 1 0 0,1-1 0 0 0,-1 1-1 0 0,-1-1 1 0 0,1-1-1 0 0,-1 1 1 0 0,2-4 83 0 0,-7 9-23 0 0,1-1 0 0 0,-1 1 0 0 0,1 0 0 0 0,0 0 0 0 0,0 0 0 0 0,0 1 0 0 0,0-1 0 0 0,0 0 23 0 0,-1 1-8 0 0,0 1 75 0 0,-1 0 49 0 0,0 0 10 0 0,0 0 12 0 0,0 0 38 0 0,0 0 16 0 0,0 0 6 0 0,9 13 265 0 0,-4-3-248 0 0,0-1 0 0 0,1 0 0 0 0,0 0-1 0 0,0-1 1 0 0,1 0 0 0 0,3 3-215 0 0,-8-8 23 0 0,0-1 0 0 0,1 0 0 0 0,-1 0 1 0 0,1-1-1 0 0,0 1 0 0 0,-1 0 0 0 0,1-1 0 0 0,0 0 0 0 0,0 0 0 0 0,0 0 0 0 0,0 0 0 0 0,0 0 0 0 0,0 0 0 0 0,0-1 0 0 0,0 1 0 0 0,1-1 1 0 0,-1 0-1 0 0,0 0 0 0 0,0 0 0 0 0,0-1 0 0 0,0 1 0 0 0,0-1 0 0 0,2 0-23 0 0,2 0 72 0 0,0-1 0 0 0,-1 0-1 0 0,0 0 1 0 0,1 0 0 0 0,-1-1 0 0 0,0 0 0 0 0,0 0 0 0 0,-1-1-1 0 0,1 1 1 0 0,-1-1 0 0 0,1-1 0 0 0,-1 1 0 0 0,0-1-1 0 0,-1 0 1 0 0,3-2-72 0 0,-4 2 29 0 0,0 1 0 0 0,0-1 0 0 0,0 0-1 0 0,-1 0 1 0 0,1 0 0 0 0,-1 0 0 0 0,0 0 0 0 0,-1 0-1 0 0,1-1 1 0 0,-1 1 0 0 0,0-1 0 0 0,0 1 0 0 0,-1-1-1 0 0,0 1 1 0 0,0-1 0 0 0,0 1 0 0 0,-1-1 0 0 0,1 0-1 0 0,-1 1 1 0 0,-1 0 0 0 0,1-1 0 0 0,-1 1 0 0 0,0 0-1 0 0,0 0 1 0 0,-2-3-29 0 0,1 1-3 0 0,-17-32-570 0 0,19 36 400 0 0,-1 1 1 0 0,0-1-1 0 0,0 1 1 0 0,0-1 0 0 0,-1 1-1 0 0,1 0 1 0 0,0-1-1 0 0,-1 1 1 0 0,0 0-1 0 0,1 1 1 0 0,-4-2 172 0 0,-8-3-2025 0 0,13 6 1243 0 0,-7 3-3535 0 0,7-2 3641 0 0,-1 1-114 0 0,0 1-3350 0 0,-1 2 176 0 0</inkml:trace>
  <inkml:trace contextRef="#ctx0" brushRef="#br0" timeOffset="-72462.025">11738 11326 8752 0 0,'20'1'2054'0'0,"1"1"0"0"0,5 1-2054 0 0,18 3 3522 0 0,78 8 998 0 0,-69-8-4399 0 0,-38-4-509 0 0,5-1-1968 0 0,-8-3 836 0 0</inkml:trace>
  <inkml:trace contextRef="#ctx0" brushRef="#br0" timeOffset="-72135.133">12268 11105 14280 0 0,'0'0'654'0'0,"0"0"-11"0"0,-4 6-388 0 0,0 1 91 0 0,0 0 1 0 0,1 0 0 0 0,0 0 0 0 0,0 0 0 0 0,1 1 0 0 0,0-1 0 0 0,0 1 0 0 0,1 0 0 0 0,0 0 0 0 0,0 0-347 0 0,-4 20 570 0 0,3-16-423 0 0,1 0-1 0 0,0 0 0 0 0,0 0 0 0 0,1 0 0 0 0,1 0 1 0 0,0 0-1 0 0,1 0 0 0 0,0 0 0 0 0,0 0 1 0 0,2-1-1 0 0,-1 1 0 0 0,3 3-146 0 0,-4-10 25 0 0,0-1 0 0 0,1 1 1 0 0,0-1-1 0 0,0 1 0 0 0,0-1 0 0 0,0 0 0 0 0,1 0 1 0 0,0 0-1 0 0,-1-1 0 0 0,1 1 0 0 0,1-1 0 0 0,-1 0 1 0 0,0 0-1 0 0,1 0 0 0 0,0-1 0 0 0,-1 0 0 0 0,1 0 1 0 0,0 0-1 0 0,0 0 0 0 0,0-1 0 0 0,0 0 1 0 0,1 0-1 0 0,-1 0 0 0 0,0 0 0 0 0,0-1 0 0 0,1 0 1 0 0,-1 0-1 0 0,0-1 0 0 0,0 1 0 0 0,1-1 0 0 0,3-1-25 0 0,-1-1 18 0 0,-1 1 0 0 0,1-1-1 0 0,-1-1 1 0 0,0 1 0 0 0,0-1-1 0 0,0 0 1 0 0,-1-1 0 0 0,2-1-18 0 0,12-11-409 0 0,16-17 409 0 0,5-5-413 0 0,-6 13 176 0 0,-35 26 243 0 0,0-1-1 0 0,1 1 1 0 0,-1 0-1 0 0,0-1 1 0 0,1 1-1 0 0,-1 0 1 0 0,1 0-1 0 0,-1 0 1 0 0,0-1-1 0 0,1 1 1 0 0,-1 0-1 0 0,1 0 1 0 0,-1 0-1 0 0,1 0 1 0 0,-1 0 0 0 0,1 0-1 0 0,-1 0 1 0 0,0 0-1 0 0,1 0 1 0 0,-1 0-1 0 0,1 0 1 0 0,-1 0-1 0 0,1 0 1 0 0,-1 0-1 0 0,1 0 1 0 0,-1 0-1 0 0,0 1 1 0 0,1-1-1 0 0,-1 0 1 0 0,1 0 0 0 0,-1 0-1 0 0,0 1 1 0 0,1-1-1 0 0,-1 0 1 0 0,0 1-1 0 0,1-1 1 0 0,-1 0-1 0 0,0 1 1 0 0,1-1-1 0 0,-1 1-5 0 0,8 21 263 0 0,-6-16-222 0 0,0 0 0 0 0,0-1 0 0 0,0 1 0 0 0,1-1 0 0 0,0 1 0 0 0,0-1 0 0 0,0 0 0 0 0,0 0 0 0 0,4 3-41 0 0,-6-7 14 0 0,1 0-1 0 0,-1 1 1 0 0,1-1-1 0 0,0 0 0 0 0,0-1 1 0 0,0 1-1 0 0,-1 0 1 0 0,1 0-1 0 0,0-1 1 0 0,0 1-1 0 0,0-1 1 0 0,0 0-1 0 0,0 1 0 0 0,0-1 1 0 0,0 0-1 0 0,0 0 1 0 0,0 0-1 0 0,0-1 1 0 0,0 1-1 0 0,0 0 0 0 0,0-1 1 0 0,0 1-1 0 0,0-1 1 0 0,0 0-1 0 0,0 1 1 0 0,0-1-1 0 0,-1 0 0 0 0,2-1-13 0 0,3-1 50 0 0,1-1-1 0 0,0 0 0 0 0,-1-1 0 0 0,0 0 0 0 0,0 0 0 0 0,0 0 0 0 0,0-1-49 0 0,-3 1-2 0 0,1 0-1 0 0,-1 0 0 0 0,1 0 0 0 0,-1-1 0 0 0,-1 1 1 0 0,1-1-1 0 0,-1 0 0 0 0,0 1 0 0 0,0-1 0 0 0,-1 0 1 0 0,1 0-1 0 0,-2 0 0 0 0,1-1 0 0 0,0 1 0 0 0,-1 0 4 0 0,0-4-197 0 0,0 0 1 0 0,-1 1-1 0 0,0-1 1 0 0,0 0 0 0 0,-1 1-1 0 0,-1-1 1 0 0,1 1 0 0 0,-1-1-1 0 0,-2 0 196 0 0,3 4-414 0 0,-1 1 0 0 0,-1 0 0 0 0,1 0 0 0 0,-1 0 0 0 0,0 0 0 0 0,0 1 0 0 0,0 0 0 0 0,0 0 0 0 0,-1 0 0 0 0,0 0 0 0 0,0 0 1 0 0,0 1 413 0 0,-5-3-2320 0 0</inkml:trace>
  <inkml:trace contextRef="#ctx0" brushRef="#br0" timeOffset="-71886.993">12935 10896 10592 0 0,'0'0'818'0'0,"0"0"-296"0"0,0 0 731 0 0,0 0 379 0 0,0 1 80 0 0,-5 16-51 0 0,1-1 0 0 0,-2 12-1661 0 0,2-6 460 0 0,-7 39 28 0 0,10-55-468 0 0,-1 8-32 0 0,-1-1 1 0 0,-1 1 0 0 0,0-1 0 0 0,-2 5 11 0 0,-5 15-1327 0 0,3-9-4608 0 0,3-12 103 0 0</inkml:trace>
  <inkml:trace contextRef="#ctx0" brushRef="#br0" timeOffset="-71530.086">13128 10886 5528 0 0,'22'10'8606'0'0,"-4"6"-4870"0"0,12 23-3121 0 0,-13-16 627 0 0,-6-7-897 0 0,0 1-1 0 0,-1 0 0 0 0,-1 1 1 0 0,-1-1-1 0 0,0 2 0 0 0,-2-1 1 0 0,0 1-1 0 0,1 8-344 0 0,-3-9 106 0 0,-1 0-1 0 0,0 0 1 0 0,-2 0 0 0 0,0 0-1 0 0,-1 1 1 0 0,-1 9-106 0 0,-1-14 65 0 0,0-1-1 0 0,-1 1 1 0 0,0-1-1 0 0,-1 0 1 0 0,0-1-1 0 0,-1 1 1 0 0,0-1-1 0 0,-1 0 1 0 0,-2 3-65 0 0,0-2 12 0 0,0-1 0 0 0,-1 1 0 0 0,-1-1 0 0 0,0-1 0 0 0,0 0 0 0 0,-1 0 0 0 0,-12 8-12 0 0,6-5-281 0 0,-25 18-6137 0 0,12-12-928 0 0</inkml:trace>
  <inkml:trace contextRef="#ctx0" brushRef="#br0" timeOffset="-69655.966">13468 11391 13824 0 0,'0'0'1061'0'0,"0"0"-557"0"0,0 0 231 0 0,0 0 175 0 0,0 0 33 0 0,0 0-139 0 0,2 0-614 0 0,20-2-141 0 0,0 0 0 0 0,7-2-49 0 0,24-3 354 0 0,64 3-73 0 0,10 0-679 0 0,-111 4 46 0 0,11-1-5360 0 0,-14-4 6 0 0</inkml:trace>
  <inkml:trace contextRef="#ctx0" brushRef="#br0" timeOffset="-69378.912">13786 11188 8752 0 0,'0'0'398'0'0,"0"0"-3"0"0,0 0 44 0 0,0 0 1113 0 0,-3 8 2690 0 0,0-2-3454 0 0,-1 1 1 0 0,1 0-1 0 0,1 1 0 0 0,-1-1 1 0 0,1 1-789 0 0,-2 13 667 0 0,0 1 0 0 0,1 6-667 0 0,-3 16 504 0 0,-3 29-81 0 0,0 25-423 0 0,9-90-196 0 0,-1 6 329 0 0,0 1 0 0 0,2 7-133 0 0,-1-19-329 0 0,0 0 0 0 0,1 0 0 0 0,-1-1 0 0 0,1 1 0 0 0,-1 0 0 0 0,1 0 0 0 0,0-1 0 0 0,0 1 0 0 0,0 0 1 0 0,0-1-1 0 0,1 1 0 0 0,-1-1 0 0 0,1 1 0 0 0,-1-1 0 0 0,2 1 329 0 0,4 1-2205 0 0</inkml:trace>
  <inkml:trace contextRef="#ctx0" brushRef="#br0" timeOffset="-68992.501">14464 10915 6448 0 0,'0'0'297'0'0,"0"0"-9"0"0,0 0 68 0 0,0 0 984 0 0,0 0 452 0 0,0 0 89 0 0,0 0-145 0 0,0 0-692 0 0,0 0-305 0 0,16 15 1986 0 0,-13-11-2541 0 0,-1 1-1 0 0,1-1 1 0 0,-1 1-1 0 0,0 0 1 0 0,-1 0 0 0 0,1-1-1 0 0,-1 1 1 0 0,0 0-1 0 0,0 1 1 0 0,0-1 0 0 0,-1 0-1 0 0,0 0-183 0 0,1 17 516 0 0,-2 0 0 0 0,-1 6-516 0 0,1-10 198 0 0,-2 5 3 0 0,-1 1 0 0 0,-3 9-201 0 0,-5 35 148 0 0,6-24 37 0 0,1-1-362 0 0,3-24-3807 0 0,3-28 1221 0 0,2-3-3295 0 0</inkml:trace>
  <inkml:trace contextRef="#ctx0" brushRef="#br0" timeOffset="-68480.349">14495 10894 12552 0 0,'0'-3'199'0'0,"1"1"0"0"0,-1-1 1 0 0,0 1-1 0 0,1-1 1 0 0,-1 1-1 0 0,1 0 0 0 0,0-1 1 0 0,-1 1-1 0 0,1 0 0 0 0,0 0 1 0 0,1-1-1 0 0,-1 1 1 0 0,0 0-1 0 0,1 0 0 0 0,-1 0 1 0 0,1 0-1 0 0,0 0-199 0 0,3-2 644 0 0,0-1 1 0 0,1 1-1 0 0,0 0 0 0 0,-1 0 1 0 0,2 0-645 0 0,-2 1 324 0 0,0 1-212 0 0,0-1 0 0 0,1 2 0 0 0,-1-1 0 0 0,0 1 0 0 0,0-1 0 0 0,1 1 0 0 0,2 0-112 0 0,19-4 216 0 0,-14 2-85 0 0,0 1 1 0 0,11-2-132 0 0,-11 3 100 0 0,-1-1 1 0 0,1-1-1 0 0,2-1-100 0 0,11-2 12 0 0,-25 6-5 0 0,1-1-1 0 0,-1 1 0 0 0,0 0 0 0 0,0-1 0 0 0,1 1 0 0 0,-1 0 1 0 0,0 0-1 0 0,1 0 0 0 0,-1 0 0 0 0,0 0 0 0 0,0 0 0 0 0,1 0 0 0 0,-1 1 1 0 0,0-1-1 0 0,0 0 0 0 0,1 1 0 0 0,-1-1 0 0 0,0 1 0 0 0,0-1-6 0 0,3 2 111 0 0,-2-2 135 0 0,-1 1 8 0 0,3 4-40 0 0,-2-4-203 0 0,-1 1-1 0 0,1-1 1 0 0,-1 1 0 0 0,0 0 0 0 0,0-1 0 0 0,0 1 0 0 0,0 0-1 0 0,0 0 1 0 0,0 0 0 0 0,0 0 0 0 0,-1 0 0 0 0,1 0 0 0 0,-1 0-1 0 0,1 0 1 0 0,-1 0 0 0 0,0 0-11 0 0,1 2 36 0 0,1 9-23 0 0,-1 0 0 0 0,-1 0-1 0 0,0 0 1 0 0,-1 9-13 0 0,-1 13 108 0 0,2-33-101 0 0,0 0 1 0 0,0 0 0 0 0,-1 0-1 0 0,1 0 1 0 0,-1 0 0 0 0,1-1-1 0 0,-1 1 1 0 0,-1 2-8 0 0,-3 13 67 0 0,3-12-27 0 0,1 0 0 0 0,-1 0 0 0 0,0 0 0 0 0,0 0 0 0 0,-1-1 0 0 0,1 1 0 0 0,-1-1 0 0 0,0 1 0 0 0,-1-1-40 0 0,0 2 71 0 0,1 0 0 0 0,-1 0 0 0 0,1 0 0 0 0,-2 4-71 0 0,-3 5 78 0 0,6-13-48 0 0,0 1 0 0 0,0-1 0 0 0,0 1 0 0 0,1 0-1 0 0,0 0 1 0 0,-1 0 0 0 0,1 0 0 0 0,0 1-30 0 0,-1 1-451 0 0,-3 5 815 0 0,6-5-8401 0 0,-1-5 1419 0 0</inkml:trace>
  <inkml:trace contextRef="#ctx0" brushRef="#br0" timeOffset="-67320.881">14969 11154 5064 0 0,'7'-2'450'0'0,"0"-1"-119"0"0,-6 2 1144 0 0,-3 0-540 0 0,-1 0 0 0 0,0 0 0 0 0,1 0 1 0 0,-1 1-1 0 0,0-1 0 0 0,0 1 0 0 0,-3-1-935 0 0,-21 2 1909 0 0,12 2-1341 0 0,1 1 1 0 0,-8 3-569 0 0,20-7 135 0 0,-7 4 275 0 0,-1 0-1 0 0,1 1 1 0 0,0 1-1 0 0,-3 1-409 0 0,9-5 66 0 0,1 0-20 0 0,1-1-1 0 0,0 1 0 0 0,0-1 0 0 0,0 0 0 0 0,0 1 0 0 0,0 0 0 0 0,0-1 0 0 0,0 1 1 0 0,0 0-1 0 0,1-1 0 0 0,-1 1 0 0 0,1 0 0 0 0,-1 1-45 0 0,1-2 2 0 0,0 0 0 0 0,0-1 0 0 0,0 1 0 0 0,0 0 0 0 0,0 0 0 0 0,0-1 0 0 0,0 1 0 0 0,0 0 0 0 0,0 0-1 0 0,1-1 1 0 0,-1 1 0 0 0,0 0 0 0 0,0-1 0 0 0,1 1 0 0 0,-1 0 0 0 0,0-1 0 0 0,1 1 0 0 0,-1 0 0 0 0,1-1 0 0 0,-1 1 0 0 0,1-1 0 0 0,-1 1 0 0 0,1-1 0 0 0,-1 1 0 0 0,1-1-1 0 0,0 1-1 0 0,2 1 3 0 0,9 14-4 0 0,2-2 13 0 0,12 19 459 0 0,-25-32-305 0 0,-1 1-32 0 0,0 0-39 0 0,0-1-1 0 0,0 1 0 0 0,0-1 1 0 0,0 1-1 0 0,0-1 1 0 0,0 1-1 0 0,-1-1 1 0 0,1 1-1 0 0,-1-1 1 0 0,1 0-1 0 0,-1 1 0 0 0,1-1 1 0 0,-1 0-1 0 0,-1 2-94 0 0,1-1 63 0 0,-1 1 0 0 0,-1-1 1 0 0,1 0-1 0 0,0 0 0 0 0,0 0 0 0 0,-1 0 0 0 0,1 0 0 0 0,-1-1 0 0 0,0 1 0 0 0,1-1 0 0 0,-1 0 0 0 0,0 1 0 0 0,0-1 0 0 0,0-1 0 0 0,-2 2-63 0 0,-6 0-72 0 0,-1 1-1 0 0,0-1 0 0 0,-4-1 73 0 0,9-1-854 0 0,0 0 0 0 0,0 0 0 0 0,0-1-1 0 0,-6-1 855 0 0,5 0-1787 0 0,-3 2-4584 0 0</inkml:trace>
  <inkml:trace contextRef="#ctx0" brushRef="#br0" timeOffset="-66502.845">14336 11478 7456 0 0,'0'0'340'0'0,"0"0"-6"0"0,-5 0 249 0 0,5 0 7769 0 0,58 0-4167 0 0,46-8-4185 0 0,41-6 1308 0 0,-94 11-795 0 0,17 1-513 0 0,20 0 222 0 0,-75 1-212 0 0,-1 2 0 0 0,1 0-1 0 0,6 1-9 0 0,25 2-995 0 0,-43-4 383 0 0,-1 0-957 0 0,2 1-419 0 0,4 3-85 0 0,-4-3-20 0 0</inkml:trace>
  <inkml:trace contextRef="#ctx0" brushRef="#br0" timeOffset="-65711.908">14523 11642 1840 0 0,'0'0'83'0'0,"0"0"287"0"0,0 0 1166 0 0,0 0 503 0 0,6-3 3733 0 0,-2 0-5230 0 0,1 0 0 0 0,-1 1 1 0 0,0 0-1 0 0,0 0 0 0 0,1 0 1 0 0,0 0-1 0 0,2 0-542 0 0,3-2 873 0 0,1 2-148 0 0,0 0 0 0 0,0 0 0 0 0,1 1 1 0 0,-1 0-1 0 0,11 2-725 0 0,-18-1 80 0 0,19 5 520 0 0,-17-4-453 0 0,0 1 0 0 0,-1 0 0 0 0,1 0 0 0 0,0 0 0 0 0,1 2-147 0 0,6 1 192 0 0,-12-4-178 0 0,0 0 1 0 0,0 0-1 0 0,-1 0 1 0 0,1 0-1 0 0,0 0 1 0 0,0 0-1 0 0,-1 0 1 0 0,1 0-1 0 0,-1 0 0 0 0,1 0 1 0 0,-1 0-1 0 0,1 0 1 0 0,-1 0-1 0 0,0 1 1 0 0,1-1-1 0 0,-1 0 1 0 0,0 0-1 0 0,0 1-14 0 0,0 1 26 0 0,-1 0-1 0 0,1 0 1 0 0,-1 0 0 0 0,1 0 0 0 0,-1 0-1 0 0,0 0 1 0 0,0 0 0 0 0,-1 0-1 0 0,1-1 1 0 0,-1 1 0 0 0,1 0 0 0 0,-1-1-1 0 0,0 1 1 0 0,0-1 0 0 0,0 1-1 0 0,0-1 1 0 0,0 0 0 0 0,0 0 0 0 0,-1 0-1 0 0,1 0 1 0 0,-1-1 0 0 0,-1 2-26 0 0,-9 4 0 0 0,0 0 0 0 0,-1 0 0 0 0,-1-1 0 0 0,-2 0 0 0 0,-14 7 122 0 0,9-3-118 0 0,1 0 1 0 0,0 2-1 0 0,-18 14-4 0 0,31-22 0 0 0,-8 7 0 0 0,16-11 0 0 0,-1 0 0 0 0,1 0 0 0 0,0 0 0 0 0,0 0 0 0 0,0 0 0 0 0,-1 0 0 0 0,1 1 0 0 0,0-1 0 0 0,0 0 0 0 0,0 0 0 0 0,0 0 0 0 0,-1 1 0 0 0,1-1 0 0 0,0 0 0 0 0,0 0 0 0 0,0 1 0 0 0,0-1 0 0 0,0 0 0 0 0,0 0 0 0 0,0 0 0 0 0,0 1 0 0 0,0-1 0 0 0,0 0 0 0 0,0 0 0 0 0,0 1 0 0 0,0-1 0 0 0,0 0 0 0 0,0 0 0 0 0,0 1 0 0 0,0-1 0 0 0,0 0 0 0 0,0 0 0 0 0,0 1 0 0 0,0-1 0 0 0,0 0 0 0 0,0 0 0 0 0,0 1 0 0 0,0-1 0 0 0,1 0 0 0 0,-1 0 0 0 0,0 0 0 0 0,0 1 0 0 0,0-1 0 0 0,0 0 0 0 0,1 0 0 0 0,-1 0 0 0 0,0 1 0 0 0,0-1 0 0 0,7 3 0 0 0,2-1 8 0 0,1-1 0 0 0,0 0 0 0 0,0-1 0 0 0,-1 0 0 0 0,1 0 0 0 0,0-1 0 0 0,0 0 0 0 0,1-1-8 0 0,-7 2 0 0 0,99-6 64 0 0,-38 0-204 0 0,-49 2-1993 0 0,-12-1-3933 0 0,-2 0-106 0 0</inkml:trace>
  <inkml:trace contextRef="#ctx0" brushRef="#br0" timeOffset="-65372.879">14258 11193 14888 0 0,'-1'0'74'0'0,"0"0"1"0"0,0 0 0 0 0,0 0 0 0 0,0 0 0 0 0,0 0-1 0 0,0 0 1 0 0,0 1 0 0 0,0-1 0 0 0,0 0 0 0 0,0 0 0 0 0,1 1-1 0 0,-1-1 1 0 0,0 0 0 0 0,0 1 0 0 0,0-1 0 0 0,0 1 0 0 0,0-1-1 0 0,1 1 1 0 0,-1 0 0 0 0,0-1 0 0 0,1 1 0 0 0,-1 0-1 0 0,0-1 1 0 0,1 1-75 0 0,-23 23-38 0 0,17-18 328 0 0,-8 11 248 0 0,0 1 0 0 0,1 1 0 0 0,0 0 0 0 0,2 1 0 0 0,0 0 0 0 0,2 0 0 0 0,0 1 0 0 0,-6 22-538 0 0,12-30 68 0 0,0 0 0 0 0,1 1-1 0 0,0 0 1 0 0,1 0 0 0 0,1-1-1 0 0,0 1 1 0 0,1 0 0 0 0,1 9-68 0 0,0 8 77 0 0,-1-23-66 0 0,1 0 0 0 0,0 0 0 0 0,0 0 1 0 0,0 0-1 0 0,1-1 0 0 0,0 1 0 0 0,0-1 0 0 0,1 0 0 0 0,0 0 1 0 0,0 0-1 0 0,1 0 0 0 0,0-1 0 0 0,0 1 0 0 0,0-1 0 0 0,1-1 1 0 0,0 1-1 0 0,0-1 0 0 0,0 0 0 0 0,4 2-11 0 0,0 0-95 0 0,1-1 1 0 0,-1 0-1 0 0,1 0 1 0 0,0-1-1 0 0,0-1 1 0 0,1 0-1 0 0,-1 0 1 0 0,1-1-1 0 0,0 0 0 0 0,0-1 1 0 0,0-1-1 0 0,9 0 95 0 0,-9-1-90 0 0,-3 1-476 0 0,0-1-1 0 0,0-1 1 0 0,0 0-1 0 0,-1 0 1 0 0,1 0-1 0 0,8-4 567 0 0,31-11-1776 0 0,-1-1-14 0 0</inkml:trace>
  <inkml:trace contextRef="#ctx0" brushRef="#br0" timeOffset="-65019.897">15172 11148 4144 0 0,'0'0'191'0'0,"0"-1"-11"0"0,-3-2 272 0 0,3 2 1697 0 0,5 1 3109 0 0,10 1-687 0 0,-10 2-4316 0 0,0 1-1 0 0,-1 0 1 0 0,1 0 0 0 0,-1 0 0 0 0,0 0 0 0 0,0 1-1 0 0,0 0 1 0 0,-1 0 0 0 0,0 0 0 0 0,0 0 0 0 0,0 1-1 0 0,0-1 1 0 0,-1 1 0 0 0,1 0-255 0 0,3 15 626 0 0,0 1 0 0 0,-1-1-1 0 0,0 8-625 0 0,0 0 418 0 0,-2-5-6 0 0,-1 0-1 0 0,-1 0 0 0 0,-1 1 1 0 0,-3 19-412 0 0,-7 39 229 0 0,3-34-96 0 0,6-36-63 0 0,1-10-56 0 0,0 0 0 0 0,0 0 0 0 0,-1 0 0 0 0,1 0 0 0 0,-1 0 0 0 0,0 0 0 0 0,0 0 0 0 0,0-1 0 0 0,0 1 0 0 0,0 0 0 0 0,-1 1-14 0 0,-2 4 55 0 0,4-7-313 0 0,0 1 0 0 0,-1-1 0 0 0,1 1 0 0 0,-1-1 0 0 0,0 0 0 0 0,1 1-1 0 0,-1-1 1 0 0,0 0 0 0 0,0 0 0 0 0,0 1 0 0 0,0-1 258 0 0,0-1-2598 0 0,-4-2-4707 0 0</inkml:trace>
  <inkml:trace contextRef="#ctx0" brushRef="#br0" timeOffset="-64743.526">15512 11052 7832 0 0,'5'-2'229'0'0,"16"1"666"0"0,-15 1-680 0 0,23 0 5732 0 0,-28 0-5738 0 0,0 0 0 0 0,0 0 0 0 0,0 1 0 0 0,0-1 0 0 0,0 0 0 0 0,0 0 0 0 0,0 1 0 0 0,0-1 0 0 0,0 0 0 0 0,0 1-1 0 0,0-1 1 0 0,0 1 0 0 0,-1-1 0 0 0,1 1 0 0 0,0 0 0 0 0,0-1 0 0 0,0 1 0 0 0,-1 0 0 0 0,1 0 0 0 0,0-1 0 0 0,-1 1-1 0 0,1 0 1 0 0,0 0-209 0 0,1 5 420 0 0,-1-4-320 0 0,0 1-1 0 0,0-1 0 0 0,0 0 1 0 0,0 0-1 0 0,-1 1 1 0 0,1-1-1 0 0,-1 1 1 0 0,0-1-1 0 0,1 0 0 0 0,-1 1 1 0 0,0-1-1 0 0,0 1 1 0 0,-1-1-1 0 0,1 0 0 0 0,0 1 1 0 0,-1-1-1 0 0,0 1 1 0 0,0 0-100 0 0,-2 6 48 0 0,2-5-18 0 0,0 0 1 0 0,-1 0-1 0 0,1 0 1 0 0,-1 0-1 0 0,0 0 1 0 0,0 0-1 0 0,0 0 1 0 0,-1-1-1 0 0,0 1-30 0 0,-2 1 48 0 0,0-1 0 0 0,0 1 0 0 0,1 0 0 0 0,0 0 0 0 0,-4 6-48 0 0,2-4 39 0 0,0-1 0 0 0,0 1 0 0 0,-1-2 0 0 0,0 1 0 0 0,0-1-1 0 0,0 0 1 0 0,-3 1-39 0 0,-18 10 156 0 0,27-16-108 0 0,5-1-45 0 0,1 0 0 0 0,-1-1-1 0 0,0 0 1 0 0,1 0 0 0 0,2-2-3 0 0,16-6-12 0 0,73-21-536 0 0,-21 7-2838 0 0,-53 16 1586 0 0</inkml:trace>
  <inkml:trace contextRef="#ctx0" brushRef="#br0" timeOffset="-63740.963">15749 9767 11520 0 0,'0'0'886'0'0,"0"-1"-582"0"0,0-2-197 0 0,0 3 266 0 0,0-1-328 0 0,-1 1-1 0 0,1 0 1 0 0,0 0 0 0 0,0 0-1 0 0,0-1 1 0 0,0 1-1 0 0,0 0 1 0 0,0 0 0 0 0,-1 0-1 0 0,1-1 1 0 0,0 1-1 0 0,0 0 1 0 0,0 0 0 0 0,0 0-1 0 0,0-1 1 0 0,0 1-1 0 0,0 0 1 0 0,0 0 0 0 0,0-1-1 0 0,0 1 1 0 0,0 0-1 0 0,0 0 1 0 0,0 0 0 0 0,0-1-1 0 0,0 1 1 0 0,0 0-1 0 0,0 0 1 0 0,1 0 0 0 0,-1-1-1 0 0,0 1 1 0 0,0 0-45 0 0,15-11-57 0 0,-12 8 109 0 0,1 1 1 0 0,-1-1-1 0 0,1 1 0 0 0,-1 0 1 0 0,1 0-1 0 0,0 0 0 0 0,0 0 1 0 0,0 1-1 0 0,0 0 1 0 0,1-1-53 0 0,51-13 824 0 0,-38 13-664 0 0,31-4 687 0 0,37 2-847 0 0,-77 4 65 0 0,9-1 313 0 0,-1 2 0 0 0,0 0 0 0 0,0 1-1 0 0,12 3-377 0 0,-25-5 78 0 0,0 1 0 0 0,-1 0 0 0 0,1 0 0 0 0,-1 1-1 0 0,1-1 1 0 0,-1 1 0 0 0,0 0 0 0 0,1 0-1 0 0,-1 0 1 0 0,0 0 0 0 0,0 0 0 0 0,0 0-1 0 0,-1 1 1 0 0,1 0 0 0 0,-1-1 0 0 0,1 1 0 0 0,-1 0-1 0 0,0 0 1 0 0,0 1 0 0 0,0-1 0 0 0,0 0-1 0 0,-1 1 1 0 0,1-1 0 0 0,-1 2-78 0 0,6 22 241 0 0,-2 1 0 0 0,-1 0 0 0 0,-2 0 0 0 0,0 16-241 0 0,-6 114 613 0 0,4-155-609 0 0,-10 161 418 0 0,-5 102-132 0 0,13-154-86 0 0,7 41-204 0 0,-1-76 14 0 0,-2-24 48 0 0,4 12-62 0 0,4 49 82 0 0,1 10-8 0 0,0-58 35 0 0,2 0 0 0 0,3-1 0 0 0,5 5-109 0 0,0 7 285 0 0,-20-75-269 0 0,-1 0 1 0 0,1 0-1 0 0,-1 0 0 0 0,0 0 0 0 0,0 0 0 0 0,0 0 0 0 0,0 0 0 0 0,0 0 1 0 0,0 0-1 0 0,0 0 0 0 0,-1 0 0 0 0,1 0 0 0 0,-1 0 0 0 0,1 0 0 0 0,-1 0 0 0 0,0 0 1 0 0,0 0-1 0 0,0 0 0 0 0,0-1 0 0 0,0 1 0 0 0,0 0 0 0 0,0-1 0 0 0,-1 1 1 0 0,1-1-1 0 0,-1 1 0 0 0,1-1 0 0 0,-1 1 0 0 0,1-1 0 0 0,-1 0 0 0 0,0 0 1 0 0,0 0-1 0 0,1 0 0 0 0,-1 0 0 0 0,0 0 0 0 0,0-1 0 0 0,0 1 0 0 0,-1 0-16 0 0,-8 1 103 0 0,0 0-1 0 0,-1 0 0 0 0,0-1 0 0 0,1 0 1 0 0,-1-1-1 0 0,-1 0-102 0 0,8 0 5 0 0,-24 0-75 0 0,7 1-155 0 0,0-1 0 0 0,0-1 1 0 0,0-2-1 0 0,-17-3 225 0 0,-3-2-2148 0 0,23 3 177 0 0</inkml:trace>
  <inkml:trace contextRef="#ctx0" brushRef="#br0" timeOffset="-63246.296">15774 10580 10680 0 0,'0'0'489'0'0,"0"0"-8"0"0,-14 4 2342 0 0,-29 9 1810 0 0,41-13-4553 0 0,0 1 0 0 0,0-1 0 0 0,1 0 0 0 0,-1 1 0 0 0,0-1 0 0 0,0 0 0 0 0,0 0 0 0 0,0 0-1 0 0,0 0 1 0 0,0-1-80 0 0,-7 1 142 0 0,-174 16 1706 0 0,45-3-1272 0 0,-79-1-256 0 0,35-2-248 0 0,-32-1-208 0 0,3 0-2365 0 0,155-4 626 0 0</inkml:trace>
  <inkml:trace contextRef="#ctx0" brushRef="#br0" timeOffset="-53344.595">19955 10919 10592 0 0,'-6'-8'-159'0'0,"1"2"5581"0"0,5 6-5375 0 0,0 0 1 0 0,0 0-1 0 0,0 0 0 0 0,0 0 1 0 0,-1 0-1 0 0,1 0 1 0 0,0 0-1 0 0,0 0 1 0 0,0 0-1 0 0,0 0 1 0 0,0 0-1 0 0,0 0 1 0 0,0 0-1 0 0,-1 1 0 0 0,1-1 1 0 0,0 0-1 0 0,0 0 1 0 0,0 0-1 0 0,0 0 1 0 0,0 0-1 0 0,0 0 1 0 0,0 0-1 0 0,0 0 0 0 0,0 0 1 0 0,0 1-1 0 0,0-1 1 0 0,0 0-1 0 0,0 0 1 0 0,-1 0-1 0 0,1 0 1 0 0,0 0-1 0 0,0 0 1 0 0,0 0-1 0 0,0 1 0 0 0,0-1 1 0 0,0 0-1 0 0,0 0 1 0 0,0 0-1 0 0,0 0 1 0 0,0 0-1 0 0,1 0 1 0 0,-1 1-1 0 0,0-1 1 0 0,0 0-1 0 0,0 0 0 0 0,0 0 1 0 0,0 0-1 0 0,0 0 1 0 0,0 0-1 0 0,0 0 1 0 0,0 0-1 0 0,0 1-47 0 0,7 190 4060 0 0,-4-117-3761 0 0,4 0 1 0 0,5 13-300 0 0,-10-69 61 0 0,5 19 16 0 0,0 6-321 0 0,-5-15-7834 0 0,-2-28 1689 0 0</inkml:trace>
  <inkml:trace contextRef="#ctx0" brushRef="#br0" timeOffset="-53023.558">19908 10910 14280 0 0,'-2'-4'198'0'0,"1"0"1"0"0,0 0-1 0 0,0 0 1 0 0,0 0 0 0 0,1 0-1 0 0,0-2-198 0 0,-1 5 90 0 0,1 0 0 0 0,0 0 0 0 0,0-1-1 0 0,1 1 1 0 0,-1 0 0 0 0,0 0 0 0 0,0 0-1 0 0,0 0 1 0 0,1 0 0 0 0,-1 0 0 0 0,1 0-1 0 0,-1 0 1 0 0,1 0 0 0 0,-1 0 0 0 0,1 0 0 0 0,0 0-1 0 0,-1 0 1 0 0,1 0 0 0 0,0 0 0 0 0,0 0-1 0 0,-1 0 1 0 0,1 1 0 0 0,0-1 0 0 0,0 0-1 0 0,1 0-89 0 0,6-3 604 0 0,0 1-1 0 0,0 0 0 0 0,0 0 0 0 0,1 1 0 0 0,0 0 0 0 0,-1 1 0 0 0,7-1-603 0 0,6 1 594 0 0,1 1 1 0 0,11 1-595 0 0,56 1 635 0 0,-40-2-253 0 0,0 2-382 0 0,-25-1 98 0 0,-17-1-52 0 0,-1 0 0 0 0,1 0 0 0 0,-1 0 0 0 0,1 1 0 0 0,-1 0 0 0 0,0 1 0 0 0,1 0 0 0 0,-1 0 0 0 0,0 0 0 0 0,0 0 0 0 0,0 1 0 0 0,0 0 0 0 0,0 1-46 0 0,-4-3 16 0 0,0 1 1 0 0,0 0-1 0 0,0 0 0 0 0,-1 0 0 0 0,1 1 0 0 0,0-1 0 0 0,-1 0 0 0 0,0 1 1 0 0,1-1-1 0 0,-1 1 0 0 0,1 1-16 0 0,6 31 145 0 0,-8-31-129 0 0,0 0 0 0 0,0 0 0 0 0,-1 0 0 0 0,0 0 0 0 0,0 0 0 0 0,0 0 1 0 0,-1 2-17 0 0,-1 5 47 0 0,-1 2-38 0 0,-1 0 0 0 0,0 0 0 0 0,-1 0 0 0 0,-4 6-9 0 0,-10 19-4592 0 0,20-37 2585 0 0</inkml:trace>
  <inkml:trace contextRef="#ctx0" brushRef="#br0" timeOffset="-52666.37">20388 11354 12440 0 0,'0'0'957'0'0,"1"-1"-624"0"0,1-3-153 0 0,2-7 5696 0 0,-4 11-5802 0 0,0 0-1 0 0,0 0 1 0 0,0-1 0 0 0,-1 1-1 0 0,1 0 1 0 0,0 0 0 0 0,0 0-1 0 0,0 0 1 0 0,0 0 0 0 0,0-1-1 0 0,-1 1 1 0 0,1 0 0 0 0,0 0-1 0 0,0 0 1 0 0,0 0-1 0 0,0 0 1 0 0,-1 0 0 0 0,1 0-1 0 0,0 0 1 0 0,0 0 0 0 0,0 0-1 0 0,0-1 1 0 0,-1 1 0 0 0,1 0-1 0 0,0 0 1 0 0,0 0-1 0 0,0 0 1 0 0,-1 0 0 0 0,1 0-1 0 0,0 1 1 0 0,0-1 0 0 0,-1 0-74 0 0,-20 7 16 0 0,14-4 486 0 0,5-3-493 0 0,1 1-1 0 0,-1 0 1 0 0,0 0 0 0 0,1 0 0 0 0,-1 0 0 0 0,1 0 0 0 0,-1 0 0 0 0,1 0 0 0 0,0 0-1 0 0,-1 0 1 0 0,1 1 0 0 0,0-1 0 0 0,0 1 0 0 0,0-1 0 0 0,0 1 0 0 0,-1 0-9 0 0,-11 29-19 0 0,12-27 26 0 0,0-2-7 0 0,1 0 0 0 0,0 0 0 0 0,0 0 0 0 0,0 1 0 0 0,0-1 0 0 0,0 0 0 0 0,0 0 0 0 0,0 0 0 0 0,1 0 0 0 0,-1 1 0 0 0,1-1 0 0 0,0 0 0 0 0,0 0 0 0 0,-1 0 0 0 0,1 0 0 0 0,0-1 0 0 0,1 1 0 0 0,-1 0 0 0 0,1 1 0 0 0,3 4 0 0 0,0-1 0 0 0,0 0 0 0 0,0-1 0 0 0,7 6 0 0 0,14 15 0 0 0,-25-26 7 0 0,-1 1 0 0 0,1-1-1 0 0,-1 1 1 0 0,0 0 0 0 0,1-1-1 0 0,-1 1 1 0 0,0 0 0 0 0,0-1-1 0 0,1 1 1 0 0,-1 0 0 0 0,0-1-1 0 0,0 1 1 0 0,0 0 0 0 0,0 0-1 0 0,0-1 1 0 0,0 1 0 0 0,0 0 0 0 0,0-1-1 0 0,0 1 1 0 0,0 0 0 0 0,0 0-1 0 0,-1-1 1 0 0,1 1 0 0 0,0 0-1 0 0,0-1 1 0 0,-1 1 0 0 0,1 0-1 0 0,0-1 1 0 0,-1 1 0 0 0,1-1-1 0 0,-1 1 1 0 0,1 0 0 0 0,-1-1-1 0 0,1 1 1 0 0,-1-1 0 0 0,1 1-1 0 0,-1-1 1 0 0,0 0 0 0 0,1 1-1 0 0,-1-1 1 0 0,0 0 0 0 0,1 1 0 0 0,-1-1-1 0 0,0 0-6 0 0,0 1-4 0 0,-9 5-62 0 0,0 0 0 0 0,-1-2 0 0 0,0 1 0 0 0,0-1 0 0 0,0 0 0 0 0,0-1 0 0 0,0-1 0 0 0,-11 2 66 0 0,-10 3-2218 0 0,14-5-252 0 0,1 1-4195 0 0</inkml:trace>
  <inkml:trace contextRef="#ctx0" brushRef="#br0" timeOffset="-52400.14">20888 11049 18975 0 0,'0'0'432'0'0,"0"0"66"0"0,0 0 22 0 0,0 0-64 0 0,7 2-282 0 0,13 0 239 0 0,13 2 1182 0 0,17 7-1101 0 0,-37-9-321 0 0,0 0 0 0 0,0 1 0 0 0,0 1 0 0 0,0 0 0 0 0,0 1-1 0 0,-1 0 1 0 0,9 6-173 0 0,-21-11-93 0 0,1 0 1 0 0,-1 0-1 0 0,0 1 0 0 0,1-1 0 0 0,-1 0 0 0 0,0 0 0 0 0,0 0 0 0 0,1 1 1 0 0,-1-1-1 0 0,0 0 0 0 0,0 0 0 0 0,0 1 0 0 0,1-1 0 0 0,-1 0 0 0 0,0 1 1 0 0,0-1-1 0 0,0 0 0 0 0,0 1 0 0 0,0-1 0 0 0,0 0 0 0 0,1 1 0 0 0,-1-1 1 0 0,0 0-1 0 0,0 1 0 0 0,0-1 0 0 0,0 0 0 0 0,0 0 0 0 0,0 1 0 0 0,0-1 1 0 0,-1 0-1 0 0,1 1 93 0 0,-7 10-6119 0 0,-3-3-691 0 0</inkml:trace>
  <inkml:trace contextRef="#ctx0" brushRef="#br0" timeOffset="-52218.625">20725 11254 14712 0 0,'0'0'672'0'0,"11"5"256"0"0,26-4-164 0 0,-10-1 137 0 0,120 13 2648 0 0,-112-10-2614 0 0,25-3-935 0 0,-26 0 186 0 0,24 3-186 0 0,17 6-1640 0 0,-53-4-5879 0 0</inkml:trace>
  <inkml:trace contextRef="#ctx0" brushRef="#br0" timeOffset="-46652.197">21571 10941 5064 0 0,'0'-6'267'0'0,"-1"0"0"0"0,0 0 1 0 0,0 0-1 0 0,-1 0 0 0 0,0-2-267 0 0,-4-13 3058 0 0,4 13-1839 0 0,-1-2-169 0 0,3 4 4812 0 0,1 8-5830 0 0,1-1-1 0 0,0 1 1 0 0,-1-1 0 0 0,1 1-1 0 0,0-1 1 0 0,0 0 0 0 0,0 1 0 0 0,1-1-32 0 0,1 2 20 0 0,17 14 102 0 0,-2 2 0 0 0,0 0 0 0 0,-1 1 0 0 0,15 21-122 0 0,1 1 180 0 0,18 30 280 0 0,-42-58-351 0 0,-1-1 0 0 0,0 1 0 0 0,-1 0 0 0 0,-1 1 0 0 0,0 0-1 0 0,-1 0 1 0 0,-1 0 0 0 0,2 12-109 0 0,-5-21 43 0 0,-1 0 0 0 0,0 0 0 0 0,-1 1 0 0 0,1-1 0 0 0,-1 0-1 0 0,-1 0 1 0 0,1 1 0 0 0,-1-1 0 0 0,0 0 0 0 0,0 0 0 0 0,-1 0 0 0 0,0 0 0 0 0,0 0 0 0 0,0 0 0 0 0,-1 0-1 0 0,0-1 1 0 0,-1 3-43 0 0,1-5 50 0 0,0-1 0 0 0,0 1 0 0 0,0-1 0 0 0,-1 0 0 0 0,1 0 0 0 0,0 0 0 0 0,-1 0 0 0 0,0-1-1 0 0,1 1 1 0 0,-1-1 0 0 0,0 0 0 0 0,0 0 0 0 0,1 0 0 0 0,-1-1 0 0 0,-3 1-50 0 0,1 0 75 0 0,4-1-61 0 0,-1 0 0 0 0,1 0-1 0 0,0 0 1 0 0,0 0 0 0 0,0-1 0 0 0,0 1-1 0 0,-1-1 1 0 0,1 0 0 0 0,0 1-1 0 0,0-1 1 0 0,0 0 0 0 0,0 0 0 0 0,0-1-14 0 0,-22-15 244 0 0,21 14-200 0 0,-1-1 1 0 0,1-1-1 0 0,0 1 0 0 0,0 0 1 0 0,0-1-1 0 0,0 1 0 0 0,1-1 1 0 0,0 0-1 0 0,0 0 0 0 0,0 0 1 0 0,1 0-1 0 0,-1 0 0 0 0,1 0 1 0 0,0-1-1 0 0,0-3-44 0 0,1 0 36 0 0,0-1 0 0 0,1 1 0 0 0,0-1 0 0 0,0 1 0 0 0,1 0 0 0 0,0-1 0 0 0,1 1 0 0 0,1-2-36 0 0,6-20 58 0 0,-6 17-48 0 0,0 1 0 0 0,1-1 0 0 0,0 1-1 0 0,1 0 1 0 0,1 1 0 0 0,0 0 0 0 0,0 0-1 0 0,3-3-9 0 0,9-9 102 0 0,-13 15-80 0 0,0 1 1 0 0,1 0 0 0 0,0 1-1 0 0,2-3-22 0 0,71-53-10 0 0,-79 63-235 0 0,0 0 0 0 0,0 0 0 0 0,-1-1 0 0 0,1 1 0 0 0,0 0 1 0 0,0 0-1 0 0,0 0 0 0 0,-1 0 0 0 0,1 0 0 0 0,0 0 0 0 0,0 0 1 0 0,0 0-1 0 0,0 0 0 0 0,-1 0 0 0 0,1 0 0 0 0,0 0 0 0 0,0 1 1 0 0,0-1-1 0 0,-1 0 0 0 0,1 1 0 0 0,0-1 0 0 0,0 1 0 0 0,-1-1 1 0 0,1 0-1 0 0,0 1 0 0 0,-1 0 0 0 0,1-1 245 0 0,0 1-6218 0 0</inkml:trace>
  <inkml:trace contextRef="#ctx0" brushRef="#br0" timeOffset="-46348.268">22051 11115 8752 0 0,'0'0'673'0'0,"2"1"-437"0"0,9 1 441 0 0,0-1 0 0 0,0 0 0 0 0,0 0-1 0 0,1-1 1 0 0,-1 0 0 0 0,0-1 0 0 0,0 0 0 0 0,4-2-677 0 0,27-1 1231 0 0,28-4 754 0 0,-25 3-1080 0 0,-3 1-388 0 0,84-12-92 0 0,-105 12-540 0 0,-14 2-792 0 0,-1 1 1 0 0,1-1 0 0 0,0 2-1 0 0,3-1 907 0 0,-9 1-1902 0 0</inkml:trace>
  <inkml:trace contextRef="#ctx0" brushRef="#br0" timeOffset="-46056.857">22314 10924 16471 0 0,'0'0'754'0'0,"0"0"-17"0"0,-1 1-473 0 0,0 1-252 0 0,-1 1 1 0 0,1 0-1 0 0,0 0 0 0 0,0 0 1 0 0,0-1-1 0 0,0 1 0 0 0,0 0 1 0 0,1 1-1 0 0,-1-1 0 0 0,1 0 0 0 0,0 0 1 0 0,0 0-13 0 0,-1 11 457 0 0,-1 1 225 0 0,2 1 0 0 0,0-1 0 0 0,0 1 0 0 0,2 7-682 0 0,0-3 332 0 0,-1 0 0 0 0,-1 7-332 0 0,-7 66 187 0 0,6-80-291 0 0,0-1 1 0 0,1 1-1 0 0,0 0 0 0 0,1-1 0 0 0,0 4 104 0 0,8-5-1318 0 0,-9-10 1092 0 0,0-1 1 0 0,1 0 0 0 0,-1 0 0 0 0,0 1 0 0 0,1-1 0 0 0,-1 0 0 0 0,0 0 0 0 0,1 0 0 0 0,-1 1 0 0 0,0-1 0 0 0,1 0 0 0 0,-1 0 0 0 0,1 0 0 0 0,-1 0 0 0 0,0 0 0 0 0,1 0 0 0 0,-1 0 0 0 0,1 0 0 0 0,-1 0 0 0 0,0 0 0 0 0,1 0 0 0 0,-1 0 225 0 0,8-3-5902 0 0</inkml:trace>
  <inkml:trace contextRef="#ctx0" brushRef="#br0" timeOffset="-45658.426">22742 10732 16208 0 0,'0'0'743'0'0,"0"0"-17"0"0,2 0-612 0 0,1-1-1 0 0,-1 1 1 0 0,1 0 0 0 0,-1-1 0 0 0,1 2-1 0 0,2-1-113 0 0,-2 1 60 0 0,1 1 1 0 0,-1 0-1 0 0,0 0 0 0 0,1 0 0 0 0,-1 1 0 0 0,0-1 0 0 0,-1 1 0 0 0,1-1 0 0 0,0 1 0 0 0,-1 0 0 0 0,0 0 0 0 0,1 0 0 0 0,0 2-60 0 0,5 9 357 0 0,0 1 0 0 0,3 8-357 0 0,-6-12 160 0 0,18 41 106 0 0,-3 0-1 0 0,-2 2 1 0 0,-2 0 0 0 0,0 17-266 0 0,-14-61 51 0 0,0 0 1 0 0,-2 1-1 0 0,1-1 1 0 0,-1 1-1 0 0,-1-1 0 0 0,0 0 1 0 0,0 1-1 0 0,-1-1 1 0 0,0 0-1 0 0,-2 6-51 0 0,3-14 22 0 0,0-1-1 0 0,0 1 1 0 0,0 0 0 0 0,0 0-1 0 0,-1-1 1 0 0,1 1-1 0 0,0 0 1 0 0,-1-1-1 0 0,1 1 1 0 0,-1-1-1 0 0,0 0 1 0 0,1 1 0 0 0,-1-1-1 0 0,0 0 1 0 0,0 0-1 0 0,0 0 1 0 0,0 0-1 0 0,0-1 1 0 0,0 1-1 0 0,0 0 1 0 0,0-1 0 0 0,0 0-1 0 0,-1 1-21 0 0,2-1 12 0 0,-1 0 0 0 0,1 0 0 0 0,0 0-1 0 0,-1 1 1 0 0,1-2 0 0 0,0 1 0 0 0,-1 0 0 0 0,1 0 0 0 0,0 0-1 0 0,-1-1 1 0 0,1 1 0 0 0,0 0 0 0 0,0-1 0 0 0,-1 1 0 0 0,1-1-1 0 0,0 0 1 0 0,0 1 0 0 0,0-1 0 0 0,0 0 0 0 0,0 0-1 0 0,-1 0 1 0 0,2 0 0 0 0,-1 0 0 0 0,0 0 0 0 0,0 0 0 0 0,0 0-1 0 0,0 0 1 0 0,1 0 0 0 0,-1 0 0 0 0,0-1 0 0 0,1 1 0 0 0,-1 0-1 0 0,1 0 1 0 0,0-1 0 0 0,-1 1 0 0 0,1 0 0 0 0,0-1-12 0 0,-1-8 4 0 0,0-1 1 0 0,1 0 0 0 0,0 0 0 0 0,1 1 0 0 0,0-1-1 0 0,1 1 1 0 0,0-1 0 0 0,0 1 0 0 0,1-1 0 0 0,3-5-5 0 0,9-21 17 0 0,1 1 0 0 0,6-6-17 0 0,-19 36 0 0 0,14-28 106 0 0,2 1 0 0 0,1 1 0 0 0,1 1 0 0 0,26-28-106 0 0,-21 27 121 0 0,-19 23-101 0 0,0-1 0 0 0,1 1 0 0 0,1 0 0 0 0,-1 1-1 0 0,1 0 1 0 0,8-5-20 0 0,-12 10-45 0 0,-4 2-184 0 0,3-1-489 0 0,-4 2 587 0 0,1 0 0 0 0,-1 0 0 0 0,0 0 0 0 0,0 0 0 0 0,0 0 0 0 0,0 0 0 0 0,0 0 0 0 0,0 0 0 0 0,0 0 0 0 0,0 0 0 0 0,1 0 0 0 0,-1 0 0 0 0,0-1 0 0 0,0 1 0 0 0,0 0 0 0 0,0 0-1 0 0,0 0 1 0 0,0 0 0 0 0,0 0 0 0 0,1 0 0 0 0,-1 0 0 0 0,0 0 0 0 0,0 0 0 0 0,0 0 0 0 0,0 0 0 0 0,0 1 0 0 0,0-1 0 0 0,0 0 0 0 0,1 0 0 0 0,-1 0 0 0 0,0 0 0 0 0,0 0 0 0 0,0 0 0 0 0,0 0 0 0 0,0 0-1 0 0,0 0 1 0 0,0 0 0 0 0,0 0 0 0 0,0 0 0 0 0,0 0 0 0 0,1 1 0 0 0,-1-1 0 0 0,0 0 0 0 0,0 0 0 0 0,0 0 0 0 0,0 0 0 0 0,0 0 0 0 0,0 0 131 0 0,0 1-2197 0 0</inkml:trace>
  <inkml:trace contextRef="#ctx0" brushRef="#br0" timeOffset="-45309.78">23387 11085 16439 0 0,'-9'-8'1755'0'0,"7"7"-1742"0"0,-1 0-1 0 0,1 0 1 0 0,-1 0-1 0 0,1 0 1 0 0,-1 1 0 0 0,1-1-1 0 0,-1 1 1 0 0,1 0-1 0 0,-1-1 1 0 0,1 1 0 0 0,-1 0-1 0 0,1 0 1 0 0,-1 1-1 0 0,0-1 1 0 0,0 1-13 0 0,-4 0 105 0 0,-1 0 0 0 0,1 1-1 0 0,-1 1 1 0 0,-3 0-105 0 0,3 1 162 0 0,0-1-1 0 0,0 1 1 0 0,0 0-1 0 0,1 1 1 0 0,-5 3-162 0 0,9-6 24 0 0,1 0 0 0 0,-1 1 0 0 0,1-1-1 0 0,0 1 1 0 0,0-1 0 0 0,0 1 0 0 0,0 0 0 0 0,0 0 0 0 0,1 0-1 0 0,-1 0 1 0 0,1 0 0 0 0,0 0 0 0 0,0 0 0 0 0,0 0 0 0 0,0 0-1 0 0,0 3-23 0 0,1-1-29 0 0,-1 0-1 0 0,1 0 1 0 0,1 0 0 0 0,-1 1-1 0 0,1-1 1 0 0,0 0-1 0 0,0 0 1 0 0,0 0-1 0 0,1-1 1 0 0,-1 1-1 0 0,1 0 30 0 0,6 12-112 0 0,0-2 0 0 0,5 8 112 0 0,-11-20 28 0 0,9 15 202 0 0,8 16 572 0 0,-19-32-731 0 0,0-1-1 0 0,0 0 1 0 0,0 0 0 0 0,0 1-1 0 0,-1-1 1 0 0,1 0-1 0 0,0 0 1 0 0,-1 0-1 0 0,1 0 1 0 0,-1 0-1 0 0,0 1 1 0 0,1-1-1 0 0,-1 0 1 0 0,0 0-1 0 0,1 0 1 0 0,-1-1 0 0 0,0 1-1 0 0,0 0 1 0 0,0 0-1 0 0,0 0 1 0 0,0 0-71 0 0,-6 2 13 0 0,0 1 0 0 0,0-1 0 0 0,-1 0 0 0 0,1-1 0 0 0,-1 0 0 0 0,1 0 0 0 0,-7 0-13 0 0,-2 2-563 0 0,-43 7-1408 0 0,27-6 948 0 0</inkml:trace>
  <inkml:trace contextRef="#ctx0" brushRef="#br0" timeOffset="-43198.507">21655 11659 14480 0 0,'0'0'330'0'0,"0"0"45"0"0,0 0 20 0 0,0 0-39 0 0,-3 6-183 0 0,-11 10 333 0 0,11-13-327 0 0,0 0 0 0 0,1 1-1 0 0,-1-1 1 0 0,1 0 0 0 0,-2 3-179 0 0,-17 35 1088 0 0,3 0 0 0 0,1 1 0 0 0,-11 42-1088 0 0,15-44 80 0 0,-9 19-80 0 0,10-27 48 0 0,-5 8-222 0 0,-7 11 174 0 0,22-46-595 0 0,-1 0-1 0 0,-1 1 1 0 0,1-1-1 0 0,-1 0 1 0 0,1-1-1 0 0,-2 1 596 0 0,4-4-4336 0 0,-2-1-1194 0 0</inkml:trace>
  <inkml:trace contextRef="#ctx0" brushRef="#br0" timeOffset="-42859.11">21415 11781 11976 0 0,'0'0'546'0'0,"-13"1"204"0"0,12-1-587 0 0,-5 1 1890 0 0,4 0-1925 0 0,1 0 0 0 0,0 0 0 0 0,0 0 1 0 0,1 0-1 0 0,-1 0 0 0 0,0 1 0 0 0,0-1 0 0 0,0 0 1 0 0,1 0-1 0 0,-1 1 0 0 0,1-1 0 0 0,-1 0-128 0 0,0 1 91 0 0,1-2 7 0 0,0 0-2 0 0,2 0-16 0 0,3 0-62 0 0,-1 0-1 0 0,0-1 0 0 0,1 1 1 0 0,-1-1-1 0 0,0 0 0 0 0,1 0 1 0 0,-1 0-1 0 0,0-1 0 0 0,0 1 1 0 0,0-1-1 0 0,0 0 0 0 0,0-1 1 0 0,0 1-1 0 0,-1 0 0 0 0,1-1 1 0 0,-1 0-1 0 0,1 0 0 0 0,0-2-17 0 0,34-34 90 0 0,-24 23-33 0 0,0 1 0 0 0,2 0 0 0 0,0 1 0 0 0,1 0 0 0 0,0 2 0 0 0,4-2-57 0 0,-13 9 13 0 0,-4 2 53 0 0,1 0 0 0 0,0 0 0 0 0,0 1 0 0 0,0 0 0 0 0,0 0 0 0 0,0 0 0 0 0,0 0 0 0 0,0 1-1 0 0,0 0 1 0 0,6-1-66 0 0,-7 2 205 0 0,-3-1-144 0 0,0 1 0 0 0,0 0 1 0 0,0 0-1 0 0,1-1 1 0 0,-1 1-1 0 0,0 0 0 0 0,0 0 1 0 0,0 0-1 0 0,0 0 0 0 0,0 0 1 0 0,0 0-1 0 0,0 1 1 0 0,0-1-1 0 0,0 0 0 0 0,0 0 1 0 0,0 1-1 0 0,0-1 1 0 0,0 1-1 0 0,0-1 0 0 0,0 1-61 0 0,1 2 176 0 0,0 1 0 0 0,1-1 0 0 0,-1 0 0 0 0,1 0 0 0 0,-1 0 0 0 0,1 0 0 0 0,0 0-1 0 0,2 1-175 0 0,0 1 134 0 0,0-1 0 0 0,0 1 0 0 0,0 1 0 0 0,0 0-134 0 0,22 32 136 0 0,-12-19-95 0 0,-1 1-1 0 0,7 13-40 0 0,1 5-2446 0 0,-22-37 1092 0 0</inkml:trace>
  <inkml:trace contextRef="#ctx0" brushRef="#br0" timeOffset="-42154.462">21182 12377 5064 0 0,'0'0'389'0'0,"0"0"107"0"0,0 0 1376 0 0,0 0 633 0 0,0 0 130 0 0,0 0-302 0 0,0 0-1349 0 0,0 0-596 0 0,-4 9 165 0 0,-1 5 102 0 0,1 1-1 0 0,1-1 0 0 0,0 1 0 0 0,1 0 0 0 0,0 0 1 0 0,1 11-655 0 0,-1 12 389 0 0,-1-6-293 0 0,0 7 82 0 0,-2-1 0 0 0,-9 34-178 0 0,5-36-20 0 0,9-34-203 0 0,0-2-587 0 0,0 0-249 0 0,0 0-49 0 0,0 0-116 0 0,-1-1-444 0 0,-2-4-190 0 0</inkml:trace>
  <inkml:trace contextRef="#ctx0" brushRef="#br0" timeOffset="-41932.584">21200 12350 3680 0 0,'3'-6'381'0'0,"-3"6"-336"0"0,0-1 0 0 0,1 1-1 0 0,-1 0 1 0 0,0-1 0 0 0,0 1 0 0 0,0-1-1 0 0,0 1 1 0 0,1 0 0 0 0,-1-1-1 0 0,0 1 1 0 0,0 0 0 0 0,1 0 0 0 0,-1-1-1 0 0,0 1 1 0 0,1 0 0 0 0,-1 0-1 0 0,0-1 1 0 0,1 1 0 0 0,-1 0 0 0 0,0 0-1 0 0,1 0 1 0 0,-1-1 0 0 0,1 1-1 0 0,-1 0 1 0 0,0 0 0 0 0,1 0 0 0 0,-1 0-1 0 0,1 0 1 0 0,-1 0 0 0 0,0 0-1 0 0,1 0 1 0 0,-1 0 0 0 0,1 0-45 0 0,0 0 557 0 0,3-1 608 0 0,-1-1-1 0 0,1 0 1 0 0,0 1-1 0 0,0 0 0 0 0,-1 0 1 0 0,1 0-1 0 0,1 1-1164 0 0,-3 0 176 0 0,1 0 1 0 0,-1 0-1 0 0,0 0 0 0 0,0 0 1 0 0,0 1-1 0 0,0-1 0 0 0,0 1 1 0 0,0 0-1 0 0,0-1 0 0 0,0 1 1 0 0,0 0-1 0 0,-1 0 0 0 0,1 0 1 0 0,0 1-1 0 0,0-1-176 0 0,2 2 304 0 0,0 0-1 0 0,-1 0 1 0 0,1 0-1 0 0,-1 1 1 0 0,0-1-1 0 0,0 1 1 0 0,0 0-1 0 0,0 0 1 0 0,-1 0-1 0 0,3 4-303 0 0,-4-6 46 0 0,0 0 0 0 0,-1 1 1 0 0,1-1-1 0 0,0 1 0 0 0,-1-1 0 0 0,1 1 0 0 0,-1-1 0 0 0,0 1 0 0 0,0-1 0 0 0,0 1 0 0 0,0-1 0 0 0,0 1 0 0 0,-1-1 0 0 0,1 1 0 0 0,-1-1 0 0 0,1 1 0 0 0,-1-1 0 0 0,0 0 1 0 0,0 1-1 0 0,0-1 0 0 0,-1 1-46 0 0,-2 4 56 0 0,-1-1-1 0 0,0 0 1 0 0,0 0 0 0 0,0 0 0 0 0,-1-1 0 0 0,1 0 0 0 0,-1 0 0 0 0,-1 0 0 0 0,1-1-1 0 0,-1 0 1 0 0,1 0 0 0 0,-7 2-56 0 0,-4 1-121 0 0,-1 0 0 0 0,1-2-1 0 0,-1 0 1 0 0,-16 2 121 0 0,27-5-291 0 0,-1-1-1 0 0,0-1 0 0 0,1 1 1 0 0,-6-1 291 0 0,11 0-261 0 0,1 0-1 0 0,-1 0 1 0 0,1 0-1 0 0,0-1 1 0 0,-1 1 0 0 0,1 0-1 0 0,-1 0 1 0 0,1-1-1 0 0,-1 1 1 0 0,1-1 0 0 0,0 1-1 0 0,-1-1 1 0 0,1 0-1 0 0,0 1 1 0 0,0-1 0 0 0,0 0-1 0 0,-1 0 1 0 0,1 0-1 0 0,0 0 1 0 0,0 0 0 0 0,0 0-1 0 0,0 0 1 0 0,0 0 0 0 0,1-1-1 0 0,-1 1 1 0 0,0 0-1 0 0,1 0 1 0 0,-1-1 261 0 0,0-6-4817 0 0</inkml:trace>
  <inkml:trace contextRef="#ctx0" brushRef="#br0" timeOffset="-41347.029">21515 12241 13304 0 0,'-3'-14'2533'0'0,"3"13"-1448"0"0,-1 3-348 0 0,1 3-578 0 0,-5 118 3094 0 0,5-114-3072 0 0,0 1-1 0 0,0-1 0 0 0,1 5-180 0 0,1 15 262 0 0,-5 65 418 0 0,-1-57-527 0 0,2-31-93 0 0,2-5 16 0 0,0-1 12 0 0,0 0-12 0 0,0 0 22 0 0,0 0 106 0 0,0 0 48 0 0,0 0 10 0 0,-8-19 2 0 0,6 16-264 0 0,1-2 0 0 0,0 0-29 0 0,0 4-114 0 0,1 1-11 0 0,0-10-45 0 0,0-7 93 0 0,0 12 97 0 0,-1 1 0 0 0,1 0-1 0 0,0 0 1 0 0,1-1-1 0 0,-1 1 1 0 0,1 0-1 0 0,0 0 1 0 0,0 0 0 0 0,0 0-1 0 0,1 0 1 0 0,-1 0-1 0 0,1-1 10 0 0,1-1-17 0 0,-1 3-4 0 0,-1-1 0 0 0,1 1 0 0 0,0 0 0 0 0,0 0 1 0 0,0 0-1 0 0,1 0 0 0 0,-1 0 0 0 0,1 0 0 0 0,0 0 21 0 0,5-4-64 0 0,1 0 1 0 0,1 1-1 0 0,-1 0 1 0 0,1 0-1 0 0,0 1 1 0 0,0 0-1 0 0,1 1 1 0 0,-1 0-1 0 0,1 1 0 0 0,0 0 1 0 0,0 1-1 0 0,8-1 64 0 0,2 0-564 0 0,-16 2 108 0 0,1 0-1 0 0,-1 0 1 0 0,1 1 0 0 0,-1 0-1 0 0,1 0 1 0 0,3 1 456 0 0,20 2-8045 0 0,-19-3 3249 0 0</inkml:trace>
  <inkml:trace contextRef="#ctx0" brushRef="#br0" timeOffset="-41013.705">21811 12350 7368 0 0,'0'0'568'0'0,"-1"0"-434"0"0,0 0 1 0 0,1 0-1 0 0,-1 0 1 0 0,1 0-1 0 0,-1 0 0 0 0,1 0 1 0 0,-1 1-1 0 0,0-1 1 0 0,1 0-1 0 0,-1 0 1 0 0,1 1-1 0 0,-1-1 0 0 0,1 0 1 0 0,-1 1-1 0 0,1-1 1 0 0,-1 0-1 0 0,1 1 1 0 0,0-1-1 0 0,-1 1 1 0 0,1-1-1 0 0,0 1 0 0 0,-1-1 1 0 0,1 1-135 0 0,-4 3 2046 0 0,1-1-1509 0 0,0 1 1 0 0,0-1-1 0 0,0 1 0 0 0,0 0 0 0 0,0 0 0 0 0,1 0 1 0 0,-1 0-1 0 0,1 1 0 0 0,1-1 0 0 0,-1 0 0 0 0,0 3-537 0 0,-3 4 560 0 0,4-10-526 0 0,0 0 0 0 0,1 0 0 0 0,-1 1 0 0 0,1-1 0 0 0,-1 0 0 0 0,1 0 0 0 0,-1 1 0 0 0,1-1 0 0 0,0 1 0 0 0,0-1 0 0 0,0 1-34 0 0,-2 7 200 0 0,2-7-179 0 0,-1 0 1 0 0,1 1-1 0 0,0-1 1 0 0,-1 0-1 0 0,1 0 0 0 0,0 0 1 0 0,0 0-1 0 0,1 0 1 0 0,-1 0-1 0 0,1 2-21 0 0,-1-2 10 0 0,0-1-8 0 0,0-1 1 0 0,0 1-1 0 0,0-1 1 0 0,0 1-1 0 0,0 0 1 0 0,1-1-1 0 0,-1 1 0 0 0,0-1 1 0 0,0 1-1 0 0,1-1 1 0 0,-1 1-1 0 0,1-1 0 0 0,-1 1 1 0 0,0-1-1 0 0,1 1 1 0 0,-1-1-1 0 0,1 1 1 0 0,-1-1-1 0 0,1 0 0 0 0,-1 1 1 0 0,1-1-1 0 0,-1 0 1 0 0,1 1-3 0 0,0 0 0 0 0,0 0 0 0 0,1 0 0 0 0,-1 0-1 0 0,0 0 1 0 0,1 0 0 0 0,-1 0 0 0 0,1 0 0 0 0,-1 0 0 0 0,1-1 0 0 0,0 1 0 0 0,-1 0 0 0 0,1-1 0 0 0,-1 0 0 0 0,1 1 0 0 0,0-1 0 0 0,0 0 0 0 0,-1 0 0 0 0,1 0 0 0 0,0 0 0 0 0,-1 0-1 0 0,1 0 1 0 0,0 0 0 0 0,0-1 0 0 0,1 0 22 0 0,1 0-1 0 0,-1 0 1 0 0,1-1-1 0 0,-1 1 1 0 0,0-1-1 0 0,1 0 1 0 0,-1 0-1 0 0,1-1-21 0 0,-2 1 23 0 0,0 0-1 0 0,0 0 0 0 0,0 0 1 0 0,0-1-1 0 0,0 1 1 0 0,0-1-1 0 0,0 1 0 0 0,-1-1 1 0 0,1 0-1 0 0,-1 1 0 0 0,0-1 1 0 0,0 0-1 0 0,0 0 0 0 0,0 0 1 0 0,-1 0-1 0 0,1 0 1 0 0,-1 0-1 0 0,0 0 0 0 0,0 0 1 0 0,0 0-1 0 0,0 0 0 0 0,0-2-22 0 0,-2-8 55 0 0,0-1-1 0 0,0 1 0 0 0,-2-1 0 0 0,-1-4-54 0 0,4 15 1 0 0,-2-4-64 0 0,-1-1 0 0 0,0 0 0 0 0,0 1 0 0 0,-1 0 0 0 0,-2-4 63 0 0,-6-8-1155 0 0,12 18 653 0 0,1 1-802 0 0,0 0-352 0 0,0 0-68 0 0,0 0-17 0 0</inkml:trace>
  <inkml:trace contextRef="#ctx0" brushRef="#br0" timeOffset="-40576.401">21967 12094 13416 0 0,'0'0'613'0'0,"0"0"-10"0"0,-3 13-79 0 0,1-5-127 0 0,0 1 1 0 0,0 0-1 0 0,1 0 1 0 0,0 0 0 0 0,0 0-1 0 0,1 0 1 0 0,1 0-1 0 0,0 3-397 0 0,0 14 742 0 0,8 76 1030 0 0,-2 42-164 0 0,-7-147-1659 0 0,0 1 1 0 0,1-1-1 0 0,0 0 0 0 0,-1 0 0 0 0,1 1 1 0 0,0-1-1 0 0,0 1 0 0 0,0-1 1 0 0,1 1-1 0 0,0-2 51 0 0,18-25-764 0 0,-15 23 540 0 0,27-32-1002 0 0,-29 35 1157 0 0,0 0 0 0 0,0 0-1 0 0,0 1 1 0 0,1-1 0 0 0,-1 1 0 0 0,1-1 0 0 0,0 1 0 0 0,0 0 0 0 0,4-1 69 0 0,-7 3 14 0 0,0-1-1 0 0,0 1 1 0 0,0 0-1 0 0,0 0 1 0 0,0 0-1 0 0,0 0 1 0 0,0 0-1 0 0,0 0 1 0 0,1 0-1 0 0,-1 0 1 0 0,0 0-1 0 0,0 0 1 0 0,0 0-1 0 0,0 1 1 0 0,0-1-1 0 0,0 0 1 0 0,0 1-1 0 0,0-1 1 0 0,0 1-1 0 0,0-1 1 0 0,0 1-1 0 0,0 0 1 0 0,0-1-1 0 0,0 1 0 0 0,-1 0 1 0 0,1 0-1 0 0,0 0 1 0 0,0-1-1 0 0,-1 1 1 0 0,1 0-1 0 0,-1 0 1 0 0,1 0-1 0 0,0 0 1 0 0,-1 0-1 0 0,0 0 1 0 0,1 0-1 0 0,-1 0 1 0 0,0 1-14 0 0,1 0 71 0 0,0 0 0 0 0,-1 0 1 0 0,0 0-1 0 0,0 0 1 0 0,1 0-1 0 0,-1 0 0 0 0,0 0 1 0 0,-1 1-1 0 0,1-1 0 0 0,0 0 1 0 0,-1 0-1 0 0,1 0 0 0 0,-1 0 1 0 0,1 0-1 0 0,-1 0 0 0 0,0 0 1 0 0,0 0-1 0 0,0 0 0 0 0,0 0-71 0 0,-9 9 207 0 0,0 0-1 0 0,-1 0 0 0 0,0-1 0 0 0,0 0 1 0 0,-1-1-1 0 0,-2 1-206 0 0,-47 27-1924 0 0,38-29-4507 0 0,14-4 445 0 0</inkml:trace>
  <inkml:trace contextRef="#ctx0" brushRef="#br0" timeOffset="-40078.263">22248 12364 9216 0 0,'0'0'706'0'0,"0"0"-284"0"0,0 0 527 0 0,0 0 276 0 0,0 0 58 0 0,0 0-83 0 0,0 0-397 0 0,0 0-178 0 0,13 10 1128 0 0,-9-7-1493 0 0,0-1-1 0 0,0 0 1 0 0,0 0 0 0 0,0 0-1 0 0,1 0 1 0 0,-1-1 0 0 0,1 1-1 0 0,-1-1 1 0 0,1-1 0 0 0,0 1-1 0 0,-1 0 1 0 0,1-1 0 0 0,4 0-260 0 0,-6 0 38 0 0,0 0 0 0 0,0 0 0 0 0,1-1 0 0 0,-1 1 0 0 0,0-1 1 0 0,0 1-1 0 0,0-1 0 0 0,0 0 0 0 0,-1 0 0 0 0,1 0 1 0 0,0 0-1 0 0,0-1 0 0 0,0 1 0 0 0,-1-1 0 0 0,1 0 0 0 0,-1 0 1 0 0,1 0-1 0 0,-1 0 0 0 0,0 0 0 0 0,0 0 0 0 0,1-1-38 0 0,-3 1 21 0 0,1-1-1 0 0,-1 1 1 0 0,1-1-1 0 0,-1 1 1 0 0,0-1-1 0 0,0 1 0 0 0,0-1 1 0 0,0 1-1 0 0,0-1 1 0 0,-1 1-1 0 0,1-1 1 0 0,-1 1-1 0 0,1-1 1 0 0,-1 1-1 0 0,0 0 0 0 0,0-1 1 0 0,0 1-1 0 0,-1-1-20 0 0,-1-1-1 0 0,1 1 0 0 0,-1 0 0 0 0,0 0 0 0 0,0 0 0 0 0,0 0 0 0 0,-1 1 0 0 0,1-1 0 0 0,-1 1 0 0 0,1 0 0 0 0,-1 0 0 0 0,0 0 0 0 0,0 1 1 0 0,0-1-1 0 0,-2 1 1 0 0,3 0 0 0 0,-1 0 0 0 0,1 1 0 0 0,-1 0 1 0 0,1 0-1 0 0,-1 0 0 0 0,1 0 0 0 0,-1 0 1 0 0,1 1-1 0 0,-1 0 0 0 0,1-1 0 0 0,-1 1 1 0 0,1 1-1 0 0,0-1 0 0 0,-1 0 0 0 0,1 1 1 0 0,0 0-1 0 0,-2 1 0 0 0,0 0 29 0 0,1 1-1 0 0,-1-1 1 0 0,1 1-1 0 0,0 0 1 0 0,0 1 0 0 0,0-1-1 0 0,0 1 1 0 0,1-1 0 0 0,0 1-1 0 0,0 0 1 0 0,0 0-1 0 0,1 1 1 0 0,-1-1 0 0 0,1 0-1 0 0,-1 5-28 0 0,2-6 4 0 0,0 0 1 0 0,0 0-1 0 0,1 0 0 0 0,-1 1 0 0 0,1-1 0 0 0,0 0 1 0 0,0 0-1 0 0,1 0 0 0 0,-1 0 0 0 0,1 1 0 0 0,0-1 0 0 0,0 0 1 0 0,0 0-1 0 0,0 0 0 0 0,1 0 0 0 0,0-1 0 0 0,0 1 1 0 0,0 0-1 0 0,0-1 0 0 0,0 1 0 0 0,1-1 0 0 0,0 1-4 0 0,3 2 4 0 0,-1-1 0 0 0,1-1 0 0 0,0 1 0 0 0,1-1 1 0 0,-1 0-1 0 0,1 0 0 0 0,-1-1 0 0 0,1 0 0 0 0,0 0 0 0 0,0-1 0 0 0,1 0 0 0 0,-1 0 0 0 0,0 0 0 0 0,1-1 0 0 0,2 0-4 0 0,17 1-1177 0 0,0-1 1 0 0,0-1-1 0 0,19-4 1177 0 0,-9 1-7218 0 0</inkml:trace>
  <inkml:trace contextRef="#ctx0" brushRef="#br0" timeOffset="-38803.867">23592 12058 2304 0 0,'0'0'399'0'0,"0"0"834"0"0,0 0 365 0 0,0 0 70 0 0,0 0-130 0 0,0 0-621 0 0,0 0-276 0 0,0 0-53 0 0,0 0 8 0 0,0 0 76 0 0,0 0 31 0 0,0 0 8 0 0,0 0-29 0 0,-3-1 868 0 0,-15-12-102 0 0,11 8-873 0 0,0 0 0 0 0,1 0-1 0 0,0 0 1 0 0,-2-3-575 0 0,-13-16 793 0 0,-11-13 58 0 0,20 25-442 0 0,1-1 0 0 0,-4-5-409 0 0,-20-24 292 0 0,14 20-219 0 0,1 0 1 0 0,0-2 0 0 0,0-3-74 0 0,11 15 51 0 0,-1 1 1 0 0,-1 0-1 0 0,0 0 0 0 0,-10-7-51 0 0,-1-7 126 0 0,-19-6-105 0 0,41 31-19 0 0,0 0-1 0 0,0 0 1 0 0,-1 0 0 0 0,1 0-1 0 0,0-1 1 0 0,-1 1-1 0 0,1 0 1 0 0,0 0 0 0 0,-1 0-1 0 0,1 0 1 0 0,0-1 0 0 0,0 1-1 0 0,-1 0 1 0 0,1 0 0 0 0,0 0-1 0 0,0-1 1 0 0,-1 1 0 0 0,1 0-1 0 0,0 0 1 0 0,0-1 0 0 0,0 1-1 0 0,0 0 1 0 0,-1-1-1 0 0,1 1 1 0 0,0 0 0 0 0,0-1-1 0 0,0 1 1 0 0,0 0 0 0 0,0 0-1 0 0,0-1 1 0 0,0 1 0 0 0,0 0-1 0 0,0-1 1 0 0,0 1 0 0 0,0-1-2 0 0,0 1-1 0 0,0 0 1 0 0,0-1 0 0 0,0 1 0 0 0,0-1 0 0 0,0 1 0 0 0,0 0 0 0 0,0-1-1 0 0,0 1 1 0 0,0 0 0 0 0,0-1 0 0 0,0 1 0 0 0,-1-1 0 0 0,1 1 0 0 0,0 0 0 0 0,0-1-1 0 0,0 1 1 0 0,0 0 0 0 0,-1-1 0 0 0,1 1 0 0 0,0 0 0 0 0,0 0 0 0 0,-1-1-1 0 0,1 1 1 0 0,0 0 0 0 0,-1 0 0 0 0,1-1 0 0 0,0 1 0 0 0,-1 0 0 0 0,1 0 0 0 0,0 0-1 0 0,-1 0 1 0 0,1-1 0 0 0,-2 1-7 0 0,2 0 2 0 0,0 0 1 0 0,-1 0-1 0 0,1 0 0 0 0,0-1 0 0 0,-1 1 0 0 0,1 0 0 0 0,0 0 0 0 0,-1 0 1 0 0,1-1-1 0 0,0 1 0 0 0,-1 0 0 0 0,1 0 0 0 0,0-1 0 0 0,0 1 0 0 0,-1 0 1 0 0,1 0-1 0 0,0-1 0 0 0,0 1 0 0 0,0 0 0 0 0,0-1 0 0 0,-1 1 0 0 0,1 0 1 0 0,0-1-1 0 0,0 1 0 0 0,0 0 0 0 0,0-1 0 0 0,0 1 0 0 0,0 0 0 0 0,0-1 5 0 0,-1 0-58 0 0,0 2-8 0 0,0-1 64 0 0,-1 0 0 0 0,1 1-1 0 0,0-1 1 0 0,0 1 0 0 0,0 0-1 0 0,-1-1 1 0 0,1 1 0 0 0,0 0-1 0 0,0 0 1 0 0,0-1 0 0 0,0 1-1 0 0,0 0 1 0 0,1 0 0 0 0,-1 0-1 0 0,0 0 1 0 0,0 0 0 0 0,1 0-1 0 0,-1 1 1 0 0,0-1-1 0 0,1 0 1 0 0,-1 0 0 0 0,1 0-1 0 0,0 1 1 0 0,-1-1 2 0 0,-4 9-8 0 0,2-6 5 0 0,0-1-1 0 0,1 1 0 0 0,-1 0 1 0 0,1 0-1 0 0,0 0 1 0 0,0 0-1 0 0,1 0 0 0 0,-1 0 1 0 0,1 0-1 0 0,0 1 1 0 0,0 1 3 0 0,-1 0-9 0 0,1 0 0 0 0,-1 0 0 0 0,-1 0 1 0 0,-1 3 8 0 0,0-1-9 0 0,1 0 0 0 0,0 1 0 0 0,0-1 0 0 0,0 1 0 0 0,1 0 0 0 0,0 8 9 0 0,1-9 0 0 0,1-1 12 0 0,0-5 48 0 0,1-14-62 0 0,0 1 1 0 0,1-1-1 0 0,0 1 0 0 0,1-1 2 0 0,4-19-126 0 0,8-56 33 0 0,-14 76 74 0 0,-1 10 0 0 0,0-1 1 0 0,0 1 0 0 0,0 0 0 0 0,0 0-1 0 0,0 0 1 0 0,1-1 0 0 0,-1 1 0 0 0,0 0-1 0 0,1 0 1 0 0,-1 0 0 0 0,1-1 0 0 0,-1 1-1 0 0,1 0 1 0 0,-1 0 18 0 0,1 0-43 0 0,18-1 143 0 0,-11 4-8 0 0,1 0-1 0 0,-1 1 1 0 0,7 4-92 0 0,5 0 233 0 0,32 13-113 0 0,38 11 320 0 0,-71-24-380 0 0,10 2 4 0 0,-18-3 30 0 0,-10-6-292 0 0,0 1-1 0 0,0 0 1 0 0,0-1-1 0 0,1 1 1 0 0,-1-1-1 0 0,0 1 1 0 0,0-1 0 0 0,0 1-1 0 0,1-1 1 0 0,0 0 198 0 0,-2 0-1114 0 0</inkml:trace>
  <inkml:trace contextRef="#ctx0" brushRef="#br0" timeOffset="-37048.783">23162 12383 4144 0 0,'0'0'319'0'0,"1"-1"-210"0"0,8-14 89 0 0,-7 13 121 0 0,-1 0 0 0 0,1 0 0 0 0,-1 0 0 0 0,1-1 0 0 0,-1 1 0 0 0,0 0 0 0 0,0-1 0 0 0,0 1 0 0 0,0-1-319 0 0,0 0 280 0 0,-1 1 1 0 0,2 0-1 0 0,-1 0 0 0 0,0-1 1 0 0,0 1-1 0 0,1 0 0 0 0,-1 0 0 0 0,1 0 1 0 0,1-1-281 0 0,5-7 1340 0 0,-8 9-1142 0 0,1 0 1 0 0,-1 0 0 0 0,1 0 0 0 0,-1 0-1 0 0,1 0 1 0 0,0 1 0 0 0,0-1 0 0 0,-1 0 0 0 0,1 0-1 0 0,0 1 1 0 0,0-1 0 0 0,0 0 0 0 0,0 1-1 0 0,0-1 1 0 0,0 1 0 0 0,0-1 0 0 0,0 1-1 0 0,0-1 1 0 0,0 1 0 0 0,0 0 0 0 0,0-1-1 0 0,0 1 1 0 0,0 0 0 0 0,0 0 0 0 0,0 0-1 0 0,0 0 1 0 0,0 0 0 0 0,0 0 0 0 0,1 0-1 0 0,-1 1 1 0 0,0-1 0 0 0,0 0 0 0 0,0 0 0 0 0,0 1-1 0 0,0-1 1 0 0,0 1 0 0 0,0-1 0 0 0,0 1-1 0 0,0-1 1 0 0,0 1 0 0 0,0 0-199 0 0,0 0 15 0 0,0 0 1 0 0,0 0 0 0 0,0 0-1 0 0,-1 1 1 0 0,1-1 0 0 0,0 0-1 0 0,-1 1 1 0 0,1-1-1 0 0,0 1 1 0 0,-1-1 0 0 0,0 0-1 0 0,1 1 1 0 0,-1-1-1 0 0,0 1-15 0 0,4 28 971 0 0,-2 1 0 0 0,-2 19-971 0 0,0-14 404 0 0,3 25-404 0 0,-3-31 55 0 0,-1-26-50 0 0,0 1 0 0 0,1-1 0 0 0,0 0 0 0 0,0 1 0 0 0,0-1 0 0 0,1 0-1 0 0,-1 1 1 0 0,2 2-5 0 0,1 9 83 0 0,-3-12-68 0 0,0-1 0 0 0,1 1 1 0 0,0-1-1 0 0,0 0 0 0 0,0 1 0 0 0,1 2-15 0 0,-2-5-290 0 0,0-1-150 0 0,0 0-37 0 0,4-6-2052 0 0,-1-2 283 0 0</inkml:trace>
  <inkml:trace contextRef="#ctx0" brushRef="#br0" timeOffset="-36762.408">23278 12277 14424 0 0,'-1'0'77'0'0,"1"-1"0"0"0,0 1-1 0 0,-1-1 1 0 0,1 0 0 0 0,0 1 0 0 0,-1-1 0 0 0,1 1 0 0 0,0-1 0 0 0,0 0 0 0 0,-1 1 0 0 0,1-1 0 0 0,0 0 0 0 0,0 1 0 0 0,0-1 0 0 0,0 0 0 0 0,0 1 0 0 0,0-1 0 0 0,0 0 0 0 0,0 1 0 0 0,0-1 0 0 0,0 1 0 0 0,1-1 0 0 0,-1 0-77 0 0,0 0 60 0 0,1 1 0 0 0,-1 0 0 0 0,1-1 0 0 0,-1 1 0 0 0,1 0 0 0 0,-1-1 0 0 0,1 1 0 0 0,-1 0 0 0 0,1 0 0 0 0,-1 0 0 0 0,1 0 0 0 0,-1-1 0 0 0,1 1 0 0 0,0 0 0 0 0,-1 0 0 0 0,1 0 0 0 0,-1 0 0 0 0,1 0 0 0 0,-1 0 0 0 0,1 0 0 0 0,0 1-60 0 0,3-1 279 0 0,0 1-1 0 0,0 0 0 0 0,0 0 0 0 0,0 1 0 0 0,0-1 0 0 0,4 3-278 0 0,-2 0 154 0 0,-1 0-1 0 0,1 1 0 0 0,-1 0 0 0 0,0 0 0 0 0,0 1 1 0 0,0-1-1 0 0,-1 1 0 0 0,0 0 0 0 0,0 0 0 0 0,2 6-153 0 0,-5-10 22 0 0,0 0-1 0 0,0 0 1 0 0,0 0-1 0 0,0 0 1 0 0,0 0-1 0 0,0 1 1 0 0,-1-1-1 0 0,1 0 1 0 0,-1 1-1 0 0,0-1 1 0 0,0 0-1 0 0,0 1 1 0 0,0-1-1 0 0,0 0 1 0 0,0 1-1 0 0,0-1 1 0 0,-1 0-1 0 0,1 0 1 0 0,-1 1-1 0 0,0-1 1 0 0,0 1-22 0 0,-1 0 18 0 0,1 1 1 0 0,-1-1-1 0 0,-1 0 1 0 0,1 0-1 0 0,0 0 1 0 0,-1 0-1 0 0,1 0 1 0 0,-1-1-1 0 0,0 1 1 0 0,0-1-1 0 0,0 1 1 0 0,-3 0-19 0 0,1 1-153 0 0,0-1 0 0 0,-1 0-1 0 0,0 0 1 0 0,1-1 0 0 0,-1 1 0 0 0,0-1 0 0 0,0-1 0 0 0,-1 1 0 0 0,1-1 0 0 0,0 0 0 0 0,-1 0 153 0 0,-17 1-707 0 0,23-2 478 0 0,1 0-25 0 0,0 0-2 0 0,0 0-38 0 0,0 0-165 0 0,0 0-76 0 0,9-10-1154 0 0,0 4 1091 0 0,0 0-2 0 0</inkml:trace>
  <inkml:trace contextRef="#ctx0" brushRef="#br0" timeOffset="-36006.307">23621 12271 14832 0 0,'0'0'332'0'0,"0"0"50"0"0,0 0 25 0 0,0 0-47 0 0,0 0-156 0 0,0 0 204 0 0,0 2 116 0 0,-1 4-158 0 0,0 0 1 0 0,-1 0-1 0 0,0 0 1 0 0,0 0-1 0 0,0 0 1 0 0,-1-1-1 0 0,0 1 0 0 0,0-1 1 0 0,-2 3-367 0 0,-11 22 956 0 0,12-22-720 0 0,3-5-186 0 0,-1 0 0 0 0,1 0 0 0 0,0 0 0 0 0,0 0 0 0 0,0 0 0 0 0,0 0 0 0 0,1 1 0 0 0,0-1 0 0 0,-1 0 0 0 0,1 0 0 0 0,0 3-50 0 0,0 1 77 0 0,0-6-12 0 0,0-1-1 0 0,7 5 64 0 0,-5-4-116 0 0,0 0 0 0 0,0-1-1 0 0,0 1 1 0 0,0-1 0 0 0,0 1-1 0 0,0-1 1 0 0,0 0 0 0 0,0 1-1 0 0,0-1 1 0 0,0 0-1 0 0,0-1 1 0 0,0 1 0 0 0,0 0-1 0 0,0-1 1 0 0,0 1 0 0 0,0-1-1 0 0,0 1 1 0 0,0-1 0 0 0,0 0-1 0 0,0 0 1 0 0,0 0 0 0 0,0 0-1 0 0,0 0-11 0 0,7-5-100 0 0,-1 0-1 0 0,0-1 0 0 0,0 0 1 0 0,1-2 100 0 0,1 1-451 0 0,13-20-580 0 0,-20 24 840 0 0,0 0 1 0 0,0 0 0 0 0,0 0-1 0 0,1 0 1 0 0,0 0 0 0 0,0 1 0 0 0,0-1-1 0 0,0 1 1 0 0,3-1 190 0 0,-7 29 945 0 0,0-20-825 0 0,1 0 0 0 0,-1 0 0 0 0,1 0 0 0 0,1 0 0 0 0,-1 0 0 0 0,0 0 0 0 0,1-1 0 0 0,0 1 0 0 0,0 0 0 0 0,1-1 0 0 0,-1 0 0 0 0,1 1-120 0 0,-1-1 129 0 0,6 4-12 0 0,-7-7-112 0 0,0 0 0 0 0,0-1 0 0 0,0 1 0 0 0,0 0 0 0 0,1-1 0 0 0,-1 1 0 0 0,0-1 0 0 0,1 1 0 0 0,-1-1 0 0 0,0 0 0 0 0,1 1 0 0 0,-1-1 0 0 0,1 0 0 0 0,-1 0 0 0 0,0 0 0 0 0,1 0 0 0 0,-1 0 0 0 0,0 0 0 0 0,1-1 0 0 0,-1 1 0 0 0,1 0 0 0 0,-1-1 0 0 0,0 1 0 0 0,0-1 0 0 0,1 1 0 0 0,-1-1 0 0 0,0 0 0 0 0,0 1 0 0 0,1-1 0 0 0,-1 0 0 0 0,0 0 0 0 0,0 0 0 0 0,0 0 0 0 0,0 0 0 0 0,0 0 0 0 0,0-1-5 0 0,4-3-303 0 0,-1-1 0 0 0,0 1 0 0 0,0-1 0 0 0,0 0 0 0 0,0 0 0 0 0,0-3 303 0 0,4-9-855 0 0,-6 12 479 0 0,0 0 0 0 0,1 1 1 0 0,0-1-1 0 0,0 1 0 0 0,0-1 0 0 0,4-3 376 0 0,-4 5-365 0 0,5-5 220 0 0,-8 9 172 0 0,0 0 0 0 0,1 0 0 0 0,-1 0 0 0 0,0 0 0 0 0,1 0 0 0 0,-1 0 0 0 0,0 0 0 0 0,1 0-1 0 0,-1 0 1 0 0,0 0 0 0 0,0 0 0 0 0,1 0 0 0 0,-1 0 0 0 0,0 0 0 0 0,1 0 0 0 0,-1 0 0 0 0,0 0 0 0 0,0 0 0 0 0,1 0 0 0 0,-1 0 0 0 0,0 0 0 0 0,0 1-1 0 0,1-1 1 0 0,-1 0 0 0 0,0 0 0 0 0,0 0 0 0 0,1 1 0 0 0,-1-1 0 0 0,0 0 0 0 0,0 0 0 0 0,0 0 0 0 0,1 1 0 0 0,-1-1 0 0 0,0 0 0 0 0,0 0 0 0 0,0 1-1 0 0,0-1-26 0 0,6 9 460 0 0,-1 0 0 0 0,0 1 0 0 0,-1 0 0 0 0,0 0 0 0 0,0 0-1 0 0,-1 0 1 0 0,0 0 0 0 0,0 5-460 0 0,8 6 511 0 0,-10-20-430 0 0,2 2 236 0 0,-1-1-140 0 0,2-5-302 0 0,0-3-67 0 0,0-1-1 0 0,0 1 1 0 0,-1-1 0 0 0,0 0-1 0 0,0-1 193 0 0,-1 2-94 0 0,1 1-1 0 0,-1-1 1 0 0,1 1 0 0 0,0 0-1 0 0,0 0 1 0 0,0 0-1 0 0,1 0 1 0 0,3-3 94 0 0,2-3-131 0 0,-3 6 78 0 0,0 4 32 0 0,-5 1 60 0 0,1 0-1 0 0,0 0 1 0 0,0 1 0 0 0,-1-1 0 0 0,1 0 0 0 0,0 1 0 0 0,0-1 0 0 0,-1 1 0 0 0,1 0-1 0 0,-1 0 1 0 0,1-1 0 0 0,0 1 0 0 0,-1 0 0 0 0,0 0 0 0 0,1 0 0 0 0,-1 1 0 0 0,0-1-1 0 0,1 0 1 0 0,-1 1-39 0 0,3 3 194 0 0,0 0 0 0 0,-1 0-1 0 0,0 0 1 0 0,2 6-194 0 0,11 15 497 0 0,9 13 166 0 0,-1-17-523 0 0,-23-21-244 0 0,-1-1-11 0 0,0 0-43 0 0,0 0-197 0 0,0 0 216 0 0,1 0 1 0 0,-1 0-1 0 0,0 0 1 0 0,0 0-1 0 0,1 0 0 0 0,-1 0 1 0 0,0 0-1 0 0,0 0 1 0 0,1 0-1 0 0,-1 0 0 0 0,0 0 1 0 0,0 0-1 0 0,1 0 0 0 0,-1 0 1 0 0,0 0-1 0 0,0 0 1 0 0,1 0-1 0 0,-1 0 0 0 0,0-1 1 0 0,0 1-1 0 0,1 0 1 0 0,-1 0-1 0 0,0 0 0 0 0,0-1 139 0 0,6-17-4410 0 0,-5 7 2141 0 0</inkml:trace>
  <inkml:trace contextRef="#ctx0" brushRef="#br0" timeOffset="-35699.816">24194 12194 5984 0 0,'0'0'273'0'0,"0"0"-5"0"0,0 0 161 0 0,0 0 1313 0 0,0 0 591 0 0,8 10 3500 0 0,-2 5-4640 0 0,0 0 1 0 0,-1 1-1 0 0,2 15-1193 0 0,-3-14 329 0 0,2 12 155 0 0,3 24 3 0 0,-2-1-188 0 0,-3-35-152 0 0,-2 1 0 0 0,0 14-147 0 0,-1-24-11 0 0,-1-1-1 0 0,1 0 0 0 0,1 0 1 0 0,0 4 11 0 0,0-4 12 0 0,0 0 1 0 0,-1 1 0 0 0,0-1-1 0 0,0 4-12 0 0,6 101 411 0 0,-8-114-513 0 0,1 0 0 0 0,-1 0 0 0 0,0 1 0 0 0,1-1 0 0 0,-1 0 1 0 0,0 0-1 0 0,0 1 0 0 0,-1-2 102 0 0,-3-5-344 0 0,1-6-1314 0 0,0-1-1 0 0,1 1 0 0 0,0 0 0 0 0,0-12 1659 0 0,1 8-3610 0 0,-1-3-1320 0 0</inkml:trace>
  <inkml:trace contextRef="#ctx0" brushRef="#br0" timeOffset="-35376.236">24285 12281 7832 0 0,'0'0'602'0'0,"2"-1"-395"0"0,1-1 149 0 0,-1 0 1 0 0,1 0-1 0 0,0 0 0 0 0,0 1 1 0 0,0-1-1 0 0,1 1 0 0 0,-1 0 1 0 0,0 0-1 0 0,0 0 0 0 0,1 0 1 0 0,-1 1-1 0 0,0-1 0 0 0,1 1 1 0 0,-1 0-1 0 0,0 0 0 0 0,2 0-356 0 0,-3 1 246 0 0,1-1 1 0 0,-1 1-1 0 0,1 0 0 0 0,-1 1 0 0 0,0-1 0 0 0,1 0 1 0 0,-1 1-1 0 0,0-1 0 0 0,0 1 0 0 0,0 0 0 0 0,0-1 1 0 0,0 1-1 0 0,-1 0 0 0 0,1 0 0 0 0,0 1-246 0 0,1 0 285 0 0,-1 1-1 0 0,0 0 1 0 0,0-1-1 0 0,0 1 1 0 0,0 0-1 0 0,0 0 1 0 0,-1 0-1 0 0,1 3-284 0 0,-1-4 104 0 0,-1 0 1 0 0,0 0-1 0 0,-1 0 0 0 0,1-1 0 0 0,0 1 0 0 0,-1 0 0 0 0,1 0 0 0 0,-1-1 0 0 0,0 1 0 0 0,0 0 0 0 0,0-1 0 0 0,0 1 0 0 0,-1-1 0 0 0,1 0 0 0 0,-1 1 1 0 0,1-1-1 0 0,-1 0 0 0 0,0 0 0 0 0,0 0 0 0 0,0 0 0 0 0,0 0 0 0 0,-1 1-104 0 0,-3 2 87 0 0,1-1 0 0 0,-1 0-1 0 0,0 0 1 0 0,0 0 0 0 0,-1 0 0 0 0,1-1-1 0 0,-1 0 1 0 0,0 0-87 0 0,-2 0-180 0 0,-5 2 210 0 0,0-1 0 0 0,-12 2-30 0 0,21-5-693 0 0,1-1-1 0 0,-1 0 1 0 0,0 1-1 0 0,0-1 1 0 0,1-1-1 0 0,-1 1 1 0 0,0-1 0 0 0,0 0-1 0 0,1 0 1 0 0,-4-1 693 0 0,2-1-6169 0 0</inkml:trace>
  <inkml:trace contextRef="#ctx0" brushRef="#br0" timeOffset="-29225.592">13382 10854 3224 0 0,'0'0'367'0'0,"0"0"330"0"0,0 0 146 0 0,0 0 27 0 0,0 0-114 0 0,1 0-513 0 0,2-2-230 0 0,8-2 6887 0 0,-2-1-3397 0 0,-6 3-3180 0 0,1 0 0 0 0,-1 1 0 0 0,0-1 0 0 0,1 1 1 0 0,0 0-1 0 0,-1 0 0 0 0,1 0 0 0 0,0 0 0 0 0,-1 1 0 0 0,1-1-323 0 0,-3 1 184 0 0,-1 0-34 0 0,2 1-20 0 0,-1 0-85 0 0,1-1-1 0 0,-1 1 1 0 0,1 0-1 0 0,-1 0 1 0 0,0-1-1 0 0,0 1 1 0 0,1 0-1 0 0,-1 0 1 0 0,0 1-1 0 0,0-1 1 0 0,0 0-1 0 0,0 0 1 0 0,0 0-1 0 0,0 1 1 0 0,-1-1-1 0 0,1 0 1 0 0,0 1 0 0 0,-1-1-1 0 0,1 2-44 0 0,0 0 28 0 0,-1-1 0 0 0,1 1 0 0 0,-1 0 0 0 0,0-1 0 0 0,0 1 0 0 0,0 0 0 0 0,0-1 0 0 0,-1 1 0 0 0,1-1 0 0 0,-1 1 0 0 0,0 1-28 0 0,-2 5 57 0 0,-1 0 1 0 0,0 0-1 0 0,0 0 0 0 0,-1 0 0 0 0,-5 6-57 0 0,7-9 80 0 0,3-4 14 0 0,0-1-12 0 0,0 4-4 0 0,0-3-12 0 0,12 3 214 0 0,-4-5-199 0 0,-1 0-1 0 0,1 0 1 0 0,-1-1-1 0 0,1 0 0 0 0,-1-1 1 0 0,1 0-1 0 0,4-1-80 0 0,17-5 21 0 0,-23 7-69 0 0,45-8-842 0 0,39-2 890 0 0,-63 10-1430 0 0</inkml:trace>
  <inkml:trace contextRef="#ctx0" brushRef="#br0" timeOffset="-26468.876">5107 12993 14888 0 0,'-16'-7'680'0'0,"13"6"-11"0"0,2-4-403 0 0,-1 4-209 0 0,1-1-1 0 0,-1 1 1 0 0,0 0-1 0 0,1 0 1 0 0,-1 1-1 0 0,0-1 1 0 0,0 0-1 0 0,0 1 1 0 0,1-1-1 0 0,-1 1 1 0 0,0-1-1 0 0,0 1 1 0 0,0 0-1 0 0,0 0 1 0 0,0 0-1 0 0,0 0 1 0 0,0 0-57 0 0,-34 5 798 0 0,34-4-754 0 0,0 0 1 0 0,0 0-1 0 0,0 0 0 0 0,0 1 1 0 0,0-1-1 0 0,0 0 0 0 0,0 1 1 0 0,0-1-1 0 0,-1 2-44 0 0,2-2 46 0 0,0 1 26 0 0,-1 1 0 0 0,1-1 0 0 0,0 0 0 0 0,0 1 0 0 0,-1-1 0 0 0,1 1 0 0 0,1-1 0 0 0,-1 1 0 0 0,0 0 0 0 0,1-1 0 0 0,-1 1 0 0 0,1 0 0 0 0,0-1 0 0 0,0 1 0 0 0,0 0 0 0 0,0-1 0 0 0,0 1-72 0 0,-2 25 324 0 0,-2-10-209 0 0,0 0 0 0 0,1 0-1 0 0,1 0 1 0 0,1 0 0 0 0,1 8-115 0 0,0-17 3 0 0,1-1 1 0 0,1 0 0 0 0,1 7-4 0 0,1 12-1 0 0,-3-25 1 0 0,-1-1 0 0 0,0 1 0 0 0,1 0 0 0 0,-1-1 0 0 0,1 1 0 0 0,-1-1 0 0 0,1 1 0 0 0,0-1 0 0 0,0 1 0 0 0,0-1 0 0 0,0 0 0 0 0,0 1 0 0 0,0-1 0 0 0,0 0 0 0 0,0 0 0 0 0,0 1 0 0 0,0-1 0 0 0,1 0 0 0 0,27 16 0 0 0,-25-16 0 0 0,1 1 15 0 0,1 1 0 0 0,0-2 0 0 0,0 1 0 0 0,0-1 0 0 0,0 0 0 0 0,0 0 0 0 0,1-1 0 0 0,-1 1 0 0 0,0-1 0 0 0,3-1-15 0 0,5 0 42 0 0,-1-1 1 0 0,0-1 0 0 0,-1 0-1 0 0,6-2-42 0 0,-11 3 14 0 0,0-1 0 0 0,0-1 1 0 0,6-3-15 0 0,12-6 21 0 0,-14 4-21 0 0,-11 9 0 0 0,0 0 0 0 0,0 0 0 0 0,0 0 0 0 0,1-1 0 0 0,-1 1 0 0 0,0 0 0 0 0,0 0 0 0 0,0 0 0 0 0,1 0 0 0 0,-1 0 0 0 0,0 0 0 0 0,0 0 0 0 0,0 0 0 0 0,1-1 0 0 0,-1 1 0 0 0,0 0 0 0 0,0 0 0 0 0,0 0 0 0 0,1 0 0 0 0,-1 0 0 0 0,0 0 0 0 0,0 0 0 0 0,1 0 0 0 0,-1 0 0 0 0,0 0 0 0 0,0 0 0 0 0,0 1 0 0 0,1-1 0 0 0,-1 0 0 0 0,0 0 0 0 0,0 0 0 0 0,0 0 0 0 0,1 0 0 0 0,-1 0 0 0 0,0 0 0 0 0,0 0 0 0 0,0 1 0 0 0,0-1 0 0 0,1 0 0 0 0,-1 0 0 0 0,0 0 0 0 0,0 1 0 0 0,0 1 0 0 0,-1 10 15 0 0,1-10 7 0 0,-1 1-1 0 0,1-1 1 0 0,0 0 0 0 0,0 1 0 0 0,0-1 0 0 0,1 1-1 0 0,-1-1 1 0 0,1 1 0 0 0,-1-1-22 0 0,2 9 32 0 0,-2-11-31 0 0,0 0 1 0 0,0 1-1 0 0,0-1 1 0 0,0 0-1 0 0,0 0 1 0 0,0 1-1 0 0,0-1 0 0 0,-1 0 1 0 0,1 0-1 0 0,0 0 1 0 0,0 1-1 0 0,0-1 1 0 0,0 0-1 0 0,0 0 1 0 0,0 1-1 0 0,-1-1 1 0 0,1 0-1 0 0,0 0 1 0 0,0 0-1 0 0,0 1 1 0 0,-1-1-1 0 0,1 0 1 0 0,0 0-1 0 0,0 0 1 0 0,0 0-1 0 0,-1 0 1 0 0,1 0-1 0 0,0 1 1 0 0,0-1-1 0 0,-1 0 1 0 0,1 0-1 0 0,0 0 1 0 0,0 0-1 0 0,-1 0 1 0 0,1 0-1 0 0,0 0 1 0 0,0 0-1 0 0,-1 0-1 0 0,9 16 285 0 0,-7-13-268 0 0,-1 0 0 0 0,1-1 0 0 0,0 1-1 0 0,0 0 1 0 0,1-1 0 0 0,-1 1 0 0 0,1-1-1 0 0,-1 0 1 0 0,1 0 0 0 0,0 1-1 0 0,0-1 1 0 0,-1 0 0 0 0,2 0 0 0 0,-1 0-1 0 0,0-1 1 0 0,1 2-17 0 0,1-1 17 0 0,0 0 1 0 0,0 0-1 0 0,0 0 0 0 0,1-1 0 0 0,-1 1 0 0 0,0-1 1 0 0,1 0-1 0 0,-1 0 0 0 0,0-1 0 0 0,2 1-17 0 0,2-2 29 0 0,-1 1 0 0 0,1-1 0 0 0,-1-1-1 0 0,0 1 1 0 0,0-1 0 0 0,0-1-1 0 0,0 1 1 0 0,0-1 0 0 0,2-2-29 0 0,2-2 119 0 0,0 0 1 0 0,0-1-1 0 0,-1 0 1 0 0,-1-1-1 0 0,9-9-119 0 0,-15 15 42 0 0,-1-1 0 0 0,1 1 0 0 0,-1-1 0 0 0,1 0 0 0 0,0-3-42 0 0,11-16 178 0 0,-10 18-145 0 0,-3 3-13 0 0,1 1 1 0 0,0-1 0 0 0,-1 0 0 0 0,0 0-1 0 0,1 1 1 0 0,-1-1 0 0 0,0 0 0 0 0,0 0-1 0 0,0 0 1 0 0,0-1 0 0 0,-1 1 0 0 0,1 0-1 0 0,0 0 1 0 0,-1 0 0 0 0,0-1 0 0 0,1 1-1 0 0,-1 0 1 0 0,0 0 0 0 0,0-1 0 0 0,0 1-1 0 0,-1-2-20 0 0,-3-29 142 0 0,4 30-126 0 0,0-1 0 0 0,0 0 0 0 0,0 1 0 0 0,0-1 0 0 0,-1 1 1 0 0,0-1-1 0 0,0 0 0 0 0,0 1 0 0 0,0-1 0 0 0,-1 1 0 0 0,1 0 0 0 0,-1-1 1 0 0,0 1-1 0 0,0 0 0 0 0,0 0 0 0 0,0 0 0 0 0,0 0 0 0 0,-1 0-16 0 0,-11-12 5 0 0,12 12-9 0 0,0 0 1 0 0,0 1-1 0 0,0-1 0 0 0,-1 1 0 0 0,1 0 1 0 0,-1-1-1 0 0,-1 0 4 0 0,-41-28-475 0 0,42 29-90 0 0,-7-5-365 0 0,7 2-3683 0 0,3 3 1858 0 0</inkml:trace>
  <inkml:trace contextRef="#ctx0" brushRef="#br0" timeOffset="-26158.494">5769 12613 19031 0 0,'0'0'871'0'0,"0"0"-15"0"0,0 0-500 0 0,0 0-60 0 0,0 0 31 0 0,1 6 307 0 0,-1-3-601 0 0,1 0 0 0 0,-1 0 0 0 0,0 1 0 0 0,0-1 0 0 0,0 0 0 0 0,0 0 0 0 0,-1 1 0 0 0,1-1 0 0 0,-1 0 0 0 0,0 0 0 0 0,0 0 0 0 0,0 0 0 0 0,0 0 0 0 0,0 0 0 0 0,-1 1-33 0 0,-5 14 335 0 0,-28 71 301 0 0,25-65-596 0 0,7-17-17 0 0,0-1 0 0 0,1 0 0 0 0,0 1 0 0 0,0-1 0 0 0,0 1 0 0 0,0 2-23 0 0,-4 16-307 0 0,-1 4-1488 0 0,8-11-4417 0 0,5-5-561 0 0</inkml:trace>
  <inkml:trace contextRef="#ctx0" brushRef="#br0" timeOffset="-25884.866">5984 13009 2304 0 0,'29'-5'14911'0'0,"-16"2"-11062"0"0,-2 1-4655 0 0,27-3 1336 0 0,0 3 0 0 0,1 1 0 0 0,-1 2 0 0 0,21 3-530 0 0,-58-4-12 0 0,11 1 132 0 0,0 1 0 0 0,10 3-120 0 0,-19-4-130 0 0,-1-1 0 0 0,1 1 0 0 0,-1 0 0 0 0,1 0 0 0 0,-1 0 0 0 0,0 1 0 0 0,1-1 0 0 0,-1 0 0 0 0,0 1 0 0 0,0 0 0 0 0,0-1 1 0 0,0 1-1 0 0,0 0 0 0 0,0 0 0 0 0,1 2 130 0 0,-3-4-280 0 0,0 1 1 0 0,0-1-1 0 0,0 1 1 0 0,0-1-1 0 0,0 0 1 0 0,0 1-1 0 0,0-1 1 0 0,0 1-1 0 0,0-1 1 0 0,0 0-1 0 0,-1 1 0 0 0,1-1 1 0 0,0 1-1 0 0,0-1 1 0 0,0 0-1 0 0,-1 1 1 0 0,1-1-1 0 0,0 0 1 0 0,0 1-1 0 0,-1-1 280 0 0,1 1-970 0 0,-3 5-5126 0 0</inkml:trace>
  <inkml:trace contextRef="#ctx0" brushRef="#br0" timeOffset="-25574.354">6030 13206 16040 0 0,'-18'2'730'0'0,"14"-1"-9"0"0,17 7 181 0 0,3-4-57 0 0,1-2 1 0 0,-1 0 0 0 0,0-1-1 0 0,13-1-845 0 0,11-2 648 0 0,0-1 1 0 0,14-5-649 0 0,10-1 133 0 0,-13 4-1741 0 0,29 1 1608 0 0,-63 4-1846 0 0</inkml:trace>
  <inkml:trace contextRef="#ctx0" brushRef="#br0" timeOffset="-23972.719">7038 12821 9672 0 0,'0'0'748'0'0,"0"-1"-492"0"0,-1 1 15 0 0,1-1 0 0 0,0 0 0 0 0,0 1 0 0 0,-1-1 1 0 0,1 0-1 0 0,0 1 0 0 0,-1-1 0 0 0,1 0 0 0 0,0 1 1 0 0,-1-1-1 0 0,1 1 0 0 0,-1-1 0 0 0,1 1 0 0 0,-1-1 1 0 0,1 1-1 0 0,-1-1 0 0 0,0 1 0 0 0,1 0 0 0 0,-1-1 0 0 0,0 1 1 0 0,1 0-1 0 0,-1-1 0 0 0,0 1 0 0 0,1 0 0 0 0,-1 0-271 0 0,0 0 98 0 0,0 0 0 0 0,0 0 0 0 0,0 0 0 0 0,0 0 1 0 0,0 1-1 0 0,1-1 0 0 0,-1 0 0 0 0,0 1 0 0 0,0-1 0 0 0,0 0 0 0 0,1 1 0 0 0,-1-1 0 0 0,0 1 0 0 0,0-1 0 0 0,1 1 0 0 0,-1 0 0 0 0,0-1-98 0 0,-1 3 82 0 0,-1 0 0 0 0,1 0-1 0 0,-1 0 1 0 0,1 0 0 0 0,0 0 0 0 0,0 0 0 0 0,0 0 0 0 0,0 3-82 0 0,1-3 75 0 0,1 1 0 0 0,-1-1 0 0 0,1 0 0 0 0,0 0 0 0 0,0 1 1 0 0,0-1-1 0 0,1 0 0 0 0,-1 1 0 0 0,1-1 0 0 0,0 0 0 0 0,0 0 1 0 0,0 0-1 0 0,0 1-75 0 0,0-1 28 0 0,0-1 0 0 0,0 1 0 0 0,0 0 0 0 0,0-1 0 0 0,0 1 1 0 0,-1 0-1 0 0,0-1 0 0 0,1 1 0 0 0,-1 0 0 0 0,0-1 0 0 0,0 1 1 0 0,-1 0-1 0 0,1 0 0 0 0,-1-1 0 0 0,1 1 0 0 0,-1 0 0 0 0,0-1 0 0 0,0 1 1 0 0,0-1-1 0 0,-1 2-28 0 0,-6 7 66 0 0,6-8-37 0 0,1-1 0 0 0,-1 1-1 0 0,0-1 1 0 0,1 1-1 0 0,-1 0 1 0 0,1-1 0 0 0,0 1-1 0 0,0 0 1 0 0,-1 3-29 0 0,1 1 56 0 0,0 0 1 0 0,0 0-1 0 0,1 1 1 0 0,0-1-1 0 0,0 0 1 0 0,1 0 0 0 0,0 1-1 0 0,1-1 1 0 0,-1 0-1 0 0,1 0 1 0 0,0 0-1 0 0,2 1-56 0 0,-2-3 22 0 0,0 0-1 0 0,0-1 1 0 0,1 1 0 0 0,0-1-1 0 0,0 0 1 0 0,0 1-1 0 0,0-1 1 0 0,1-1 0 0 0,-1 1-1 0 0,1-1 1 0 0,0 1-1 0 0,0-1 1 0 0,1 0-1 0 0,-1 0 1 0 0,1-1 0 0 0,-1 1-1 0 0,1-1 1 0 0,0 0-1 0 0,0 0 1 0 0,-1-1-1 0 0,2 0 1 0 0,4 1-22 0 0,-6-1 29 0 0,1-1 0 0 0,-1 0 0 0 0,1-1-1 0 0,-1 1 1 0 0,1-1 0 0 0,-1 0 0 0 0,1 0 0 0 0,-1 0 0 0 0,0 0 0 0 0,1-1 0 0 0,-1 0-1 0 0,0 0 1 0 0,0 0 0 0 0,0 0 0 0 0,3-3-29 0 0,7-6 49 0 0,-1 0-1 0 0,0 0 1 0 0,6-8-49 0 0,-17 17-6 0 0,36-49 6 0 0,-34 46 0 0 0,-1 0 0 0 0,2 2-16 0 0,-4 3 9 0 0,0 0 0 0 0,0 1 0 0 0,-1-1 0 0 0,1 0 0 0 0,0 0 0 0 0,0 1 0 0 0,0-1 0 0 0,0 1 0 0 0,-1-1 0 0 0,1 1 0 0 0,0-1 0 0 0,-1 1 0 0 0,1-1 0 0 0,0 1 0 0 0,-1 0 0 0 0,1-1 0 0 0,0 1 7 0 0,2 2-41 0 0,8 6 34 0 0,8 6-22 0 0,1-1 0 0 0,0-1 0 0 0,11 6 29 0 0,-24-16-5 0 0,0 0 1 0 0,0 0-1 0 0,0 0 1 0 0,0-1 0 0 0,1 0-1 0 0,-1-1 1 0 0,1 0-1 0 0,-1 0 1 0 0,1 0 0 0 0,-1-1-1 0 0,1 0 1 0 0,-1 0-1 0 0,3-1 5 0 0,-1-1 37 0 0,-1 1 0 0 0,0-1 0 0 0,0-1 0 0 0,1 0 0 0 0,-2 0 0 0 0,1 0 0 0 0,0-1 0 0 0,-1 0-1 0 0,0-1 1 0 0,0 0 0 0 0,2-1-37 0 0,-5 2 24 0 0,0 1 0 0 0,0-1-1 0 0,-1 1 1 0 0,1-1 0 0 0,-1 0-1 0 0,0 0 1 0 0,0-1 0 0 0,-1 1-1 0 0,1-1 1 0 0,-1 1 0 0 0,0-1-1 0 0,0 0 1 0 0,-1 0 0 0 0,0 0 0 0 0,1 0-1 0 0,-1 0 1 0 0,-1 0 0 0 0,1 0-1 0 0,-1-3-23 0 0,0-11 50 0 0,-2 1 0 0 0,0 0 0 0 0,-1-1 0 0 0,0 1 0 0 0,-2 0 0 0 0,0 0 0 0 0,-1 1 0 0 0,-6-13-50 0 0,6 20-100 0 0,5 9 67 0 0,0 0 0 0 0,0-1 0 0 0,0 1 0 0 0,0-1 0 0 0,0 1 0 0 0,1-1 0 0 0,-1 0 0 0 0,0 1-1 0 0,1-1 1 0 0,0 0 0 0 0,-1 0 33 0 0,1 1-301 0 0,0 1-528 0 0,0 0-237 0 0,0 0-43 0 0,0 8-2156 0 0,2 0 980 0 0</inkml:trace>
  <inkml:trace contextRef="#ctx0" brushRef="#br0" timeOffset="-23203.598">7846 13096 6992 0 0,'0'0'322'0'0,"0"0"-7"0"0,0 0-66 0 0,0 0 483 0 0,6-3 761 0 0,-5 3 1560 0 0,-1 0 3346 0 0,-6 8-5886 0 0,1 0 0 0 0,-1-1-1 0 0,-6 6-512 0 0,5-6 233 0 0,1 0-1 0 0,0 0 1 0 0,0 1-1 0 0,0 1-232 0 0,-4 8 374 0 0,1 1 0 0 0,-7 16-374 0 0,14-28 26 0 0,0 1-1 0 0,0 0 1 0 0,0 0-1 0 0,1 0 1 0 0,0 0-1 0 0,0 0 1 0 0,1 0-1 0 0,0 0 0 0 0,0 0 1 0 0,0 0-26 0 0,1-5 2 0 0,-1-1 1 0 0,0 1-1 0 0,1 0 1 0 0,-1 0-1 0 0,1-1 0 0 0,0 1 1 0 0,0-1-1 0 0,-1 1 1 0 0,1 0-1 0 0,0-1 0 0 0,0 0 1 0 0,0 1-1 0 0,0-1 1 0 0,1 0-1 0 0,-1 1 0 0 0,0-1 1 0 0,1 0-1 0 0,-1 0 1 0 0,1 0-1 0 0,-1 0 0 0 0,1 0 1 0 0,-1 0-1 0 0,1-1 1 0 0,0 1-3 0 0,2 1 8 0 0,0-1 0 0 0,-1 0 0 0 0,1 0 0 0 0,0 0 0 0 0,0-1 0 0 0,0 0 0 0 0,0 1 0 0 0,0-1 1 0 0,0-1-1 0 0,1 1-8 0 0,2-1 36 0 0,0 0 1 0 0,0-1-1 0 0,0 0 0 0 0,0 0 1 0 0,-1-1-1 0 0,1 1 1 0 0,-1-1-1 0 0,4-3-36 0 0,3-2 84 0 0,0-1 1 0 0,0-1-1 0 0,3-3-84 0 0,-12 8 15 0 0,0 1 1 0 0,0 0 0 0 0,0-1 0 0 0,-1 0 0 0 0,0 0-1 0 0,0 0 1 0 0,-1 0 0 0 0,1 0 0 0 0,-1 0 0 0 0,0-1-1 0 0,0 1 1 0 0,-1-1 0 0 0,1-4-16 0 0,-1 5 12 0 0,0 1 0 0 0,0-1-1 0 0,-1 0 1 0 0,0 0 0 0 0,0 0 0 0 0,0 0 0 0 0,-1 0 0 0 0,1 0-1 0 0,-1 0 1 0 0,0 0 0 0 0,-1 0 0 0 0,1 0 0 0 0,-1 0 0 0 0,0 1-1 0 0,0-1 1 0 0,-1 1-12 0 0,1 0-146 0 0,-1 1 0 0 0,0-1 0 0 0,0 1 0 0 0,0 0-1 0 0,-1 0 1 0 0,1 0 0 0 0,-1 1 0 0 0,0-1 0 0 0,1 1 0 0 0,-1 0-1 0 0,0 0 1 0 0,0 0 0 0 0,0 1 0 0 0,-1-1 0 0 0,1 1 0 0 0,0 0-1 0 0,-5 0 147 0 0,3 0-288 0 0,1 0-1 0 0,-1 1 1 0 0,0 0-1 0 0,0 0 1 0 0,0 0-1 0 0,0 1 1 0 0,1 0-1 0 0,-1 0 1 0 0,0 0-1 0 0,1 1 1 0 0,-1 0-1 0 0,1 0 0 0 0,-3 1 289 0 0,-2 2-2635 0 0</inkml:trace>
  <inkml:trace contextRef="#ctx0" brushRef="#br0" timeOffset="-22486.869">8536 12885 3680 0 0,'0'0'284'0'0,"-7"-2"2764"0"0,-3-1 8074 0 0,19 5-10890 0 0,0 1 0 0 0,0-1-1 0 0,1 0 1 0 0,-1-1 0 0 0,9 0-232 0 0,51-1 985 0 0,-31 0-560 0 0,198-7 1774 0 0,-84 0-1784 0 0,-123 3-227 0 0,-21 2-962 0 0,1 1-1 0 0,0 0 1 0 0,6 1 774 0 0,-25-6-3359 0 0,4 2 896 0 0</inkml:trace>
  <inkml:trace contextRef="#ctx0" brushRef="#br0" timeOffset="-22124.972">8852 12644 3680 0 0,'0'0'284'0'0,"0"0"141"0"0,0 0 1288 0 0,0 0 582 0 0,0 0 117 0 0,0 0-237 0 0,0 0-1077 0 0,0 0-478 0 0,0 0-92 0 0,1 1 27 0 0,1 0-360 0 0,0 0 0 0 0,0 1 0 0 0,-1 0 0 0 0,1-1 1 0 0,0 1-1 0 0,-1 0 0 0 0,1 0 0 0 0,-1 0 0 0 0,0 0 0 0 0,0 0 0 0 0,0 0 1 0 0,0 0-1 0 0,0 0 0 0 0,0 0 0 0 0,0 0 0 0 0,-1 1 0 0 0,1-1 0 0 0,-1 0 1 0 0,0 1-1 0 0,1-1 0 0 0,-1 0 0 0 0,0 1-195 0 0,0 11 700 0 0,0 0 0 0 0,-1 0 0 0 0,-1 5-700 0 0,1-11 117 0 0,-9 78 1243 0 0,4-38-1013 0 0,2 0 0 0 0,3 31-347 0 0,-3-27 170 0 0,3-38-251 0 0,1-11-10 0 0,-1 0 0 0 0,1 0 0 0 0,0 0 1 0 0,0-1-1 0 0,1 1 0 0 0,-1 0 0 0 0,1 2 91 0 0,-1-5-82 0 0,0 1 0 0 0,0 0 0 0 0,0-1-1 0 0,0 1 1 0 0,0 0 0 0 0,0-1 0 0 0,0 1 0 0 0,0 0 0 0 0,0-1-1 0 0,0 1 1 0 0,-1 0 0 0 0,1-1 0 0 0,0 1 0 0 0,0 0 0 0 0,-1-1 0 0 0,1 1-1 0 0,0 0 1 0 0,-1-1 0 0 0,1 1 0 0 0,0-1 82 0 0,-4 7-3556 0 0,2-2 801 0 0</inkml:trace>
  <inkml:trace contextRef="#ctx0" brushRef="#br0" timeOffset="-21814.565">8501 13236 9672 0 0,'0'0'748'0'0,"0"0"-316"0"0,0 0 506 0 0,0 0 277 0 0,0 0 53 0 0,0 0-97 0 0,13-1 1044 0 0,1 1-1491 0 0,-1 1-1 0 0,1-2 0 0 0,-1 1 1 0 0,1-2-1 0 0,-1 0 0 0 0,8-2-723 0 0,-17 3 87 0 0,36-5 485 0 0,1 3-1 0 0,24 0-571 0 0,-10 2 104 0 0,42 1 136 0 0,-51 0 298 0 0,47-4-538 0 0,-19 4-326 0 0,-66 0 406 0 0,-1 0 1 0 0,1 0 0 0 0,-1 1 0 0 0,1-1-81 0 0,17 2-4461 0 0,-25-2 2565 0 0</inkml:trace>
  <inkml:trace contextRef="#ctx0" brushRef="#br0" timeOffset="-20049.724">9762 12654 16152 0 0,'0'0'365'0'0,"-3"-10"891"0"0,-2 5-1131 0 0,5 5-136 0 0,-1 0 1 0 0,1 0-1 0 0,-1 0 0 0 0,1 0 0 0 0,-1 0 0 0 0,1 0 1 0 0,-1 0-1 0 0,1 0 0 0 0,-1 0 0 0 0,1 0 0 0 0,-1 0 1 0 0,1 0-1 0 0,-1 0 0 0 0,1 0 0 0 0,-1 0 0 0 0,1 1 1 0 0,-1-1-1 0 0,1 0 0 0 0,-1 0 0 0 0,1 1 0 0 0,0-1 1 0 0,-1 0-1 0 0,1 1 0 0 0,-1-1 0 0 0,1 0 0 0 0,0 1 11 0 0,-10 8 156 0 0,-3 3 526 0 0,11-10-585 0 0,0-1 0 0 0,0 1 0 0 0,0 0 0 0 0,1 0 0 0 0,-1 0 0 0 0,0 0 0 0 0,1 0 0 0 0,-1 1-97 0 0,-4 7 257 0 0,2 1-1 0 0,-1-1 1 0 0,1 1-1 0 0,1 0 1 0 0,0-1-1 0 0,-1 7-256 0 0,-17 79 923 0 0,18-87-804 0 0,1 0 0 0 0,-1 0 0 0 0,0 0 0 0 0,-5 7-119 0 0,5-9 79 0 0,0 0-1 0 0,0 1 0 0 0,0-1 1 0 0,1 1-1 0 0,0-1 0 0 0,-1 6-78 0 0,3 2 131 0 0,1-1 0 0 0,0 1-1 0 0,0-1 1 0 0,2 0 0 0 0,0 0 0 0 0,0 0-1 0 0,3 6-130 0 0,-4-14 29 0 0,1 3 2 0 0,1 0-1 0 0,0 0 0 0 0,0-1 1 0 0,1 1-1 0 0,0-1 0 0 0,0 0 1 0 0,1 0-1 0 0,0-1 0 0 0,1 1 1 0 0,0-1-31 0 0,15 14 113 0 0,1-1 1 0 0,13 9-114 0 0,-30-24-193 0 0,1 0 1 0 0,1-1-1 0 0,-1 0 1 0 0,1 0-1 0 0,-1-1 1 0 0,7 3 192 0 0,13-1-6921 0 0,-12-5 11 0 0</inkml:trace>
  <inkml:trace contextRef="#ctx0" brushRef="#br0" timeOffset="-19553.733">10083 12887 16128 0 0,'0'0'1241'0'0,"0"2"-811"0"0,-2 34 515 0 0,2-33-840 0 0,0 1 0 0 0,1 0 1 0 0,-1 0-1 0 0,-1 0 0 0 0,1 0 0 0 0,-1-1 0 0 0,1 1 1 0 0,-1 0-1 0 0,0 0 0 0 0,0-1 0 0 0,-1 1 1 0 0,1 0-1 0 0,-1-1 0 0 0,0 0 0 0 0,0 1 1 0 0,0-1-1 0 0,0 0 0 0 0,-1 1-105 0 0,2-2 50 0 0,-1 0 0 0 0,1 0-1 0 0,-1 0 1 0 0,1 0 0 0 0,0 0 0 0 0,0 1 0 0 0,0-1-1 0 0,0 1 1 0 0,0-1 0 0 0,1 1 0 0 0,-1-1 0 0 0,1 1 0 0 0,-1-1-1 0 0,1 1 1 0 0,0-1 0 0 0,0 1 0 0 0,0 0 0 0 0,1-1-1 0 0,-1 3-49 0 0,1-1 19 0 0,0 0 1 0 0,1 0-1 0 0,-1 1 0 0 0,1-1 0 0 0,-1 0 0 0 0,1 0 0 0 0,1 0 0 0 0,-1-1 0 0 0,0 1 0 0 0,1 0 0 0 0,0-1 1 0 0,0 0-1 0 0,0 1-19 0 0,-2-3 6 0 0,1 0 1 0 0,-1 0 0 0 0,0 0-1 0 0,1-1 1 0 0,-1 1 0 0 0,0 0-1 0 0,1-1 1 0 0,-1 1 0 0 0,1-1-1 0 0,-1 0 1 0 0,1 1 0 0 0,-1-1-1 0 0,1 0 1 0 0,-1 0 0 0 0,1 0-1 0 0,-1 0 1 0 0,1 0 0 0 0,-1 0-1 0 0,1 0 1 0 0,-1-1 0 0 0,0 1-1 0 0,1-1 1 0 0,-1 1 0 0 0,1-1 0 0 0,0 0-7 0 0,5-2-12 0 0,0 0 0 0 0,0-1 0 0 0,-1 0 1 0 0,4-2 11 0 0,96-69-1382 0 0,-103 73 1351 0 0,0 1-1 0 0,0-1 1 0 0,0 1-1 0 0,0-1 1 0 0,0 1-1 0 0,1 0 0 0 0,-1 0 1 0 0,1 0-1 0 0,-1 1 1 0 0,1-1 31 0 0,-2 1-2 0 0,-1 0 0 0 0,1 0-1 0 0,-1 0 1 0 0,1 0 0 0 0,-1 0 0 0 0,0 1 0 0 0,1-1 0 0 0,-1 0 0 0 0,1 1 0 0 0,-1-1-1 0 0,0 1 1 0 0,1 0 0 0 0,-1-1 0 0 0,0 1 0 0 0,0 0 0 0 0,1 0 0 0 0,-1 0-1 0 0,0 0 1 0 0,0 0 0 0 0,0 0 0 0 0,0 0 0 0 0,0 0 0 0 0,0 0 0 0 0,0 1 2 0 0,6 10 265 0 0,0 0 0 0 0,-1 1 0 0 0,1 4-265 0 0,-2-4 453 0 0,2 1 0 0 0,6 11-453 0 0,-10-21 69 0 0,0 0 0 0 0,1 0 0 0 0,-1 0 0 0 0,0 0 0 0 0,1 0 0 0 0,0-1 0 0 0,0 1 0 0 0,0-1 1 0 0,1 0-1 0 0,1 1-69 0 0,-3-2 34 0 0,0-1 0 0 0,0 1 1 0 0,1-1-1 0 0,-1 1 1 0 0,0-1-1 0 0,1 0 0 0 0,-1 0 1 0 0,1-1-1 0 0,-1 1 0 0 0,3 0-34 0 0,-4-2 24 0 0,0 1-1 0 0,0 0 1 0 0,0 0-1 0 0,0-1 0 0 0,0 1 1 0 0,0-1-1 0 0,0 0 0 0 0,0 1 1 0 0,-1-1-1 0 0,1 0 0 0 0,0 0 1 0 0,0 0-1 0 0,-1 0 0 0 0,1-1 1 0 0,-1 1-1 0 0,1 0 0 0 0,-1-1 1 0 0,0 1-1 0 0,1-1 0 0 0,-1 1-23 0 0,4-6 61 0 0,0 0-1 0 0,-1 0 1 0 0,0 0-1 0 0,0-1 1 0 0,0 1-1 0 0,-1-1 1 0 0,0 0-1 0 0,-1 0 1 0 0,0 0-1 0 0,0 0 1 0 0,-1-1-1 0 0,0 1 1 0 0,0 0-1 0 0,-1-1 1 0 0,0 1-1 0 0,0-3-60 0 0,-1-3 46 0 0,0-6-104 0 0,0 0 0 0 0,-1 0 0 0 0,-1 0 0 0 0,-1 1 0 0 0,-1-1 0 0 0,0 1 0 0 0,-2-1 58 0 0,-8-19-577 0 0,14 34 558 0 0,1 4-6359 0 0,0 1 4537 0 0</inkml:trace>
  <inkml:trace contextRef="#ctx0" brushRef="#br0" timeOffset="-17742.687">10723 13145 2760 0 0,'0'0'207'0'0,"10"-9"7923"0"0,-7 7-1753 0 0,4 9-4517 0 0,-7-7-1955 0 0,19 25 1103 0 0,-30-18 195 0 0,10-4-1100 0 0,-1-1-1 0 0,0 1 1 0 0,1 0 0 0 0,0 0 0 0 0,-1 0-1 0 0,1-1 1 0 0,1 1 0 0 0,-1 1 0 0 0,0-1-1 0 0,1 0 1 0 0,-1 0 0 0 0,1 1-103 0 0,0 40 549 0 0,1-21-327 0 0,6 48 339 0 0,-5-51-447 0 0,-1 8-176 0 0,-1-24 74 0 0,0-1 0 0 0,0 1 0 0 0,0-1 0 0 0,1 1 0 0 0,0 0 0 0 0,0-1 0 0 0,0 2-12 0 0,3 19-338 0 0,-2-18 417 0 0,-1-6-370 0 0,-1 0 1 0 0,1 0-1 0 0,-1 1 0 0 0,0-1 0 0 0,1 0 1 0 0,-1 0-1 0 0,1 0 0 0 0,-1 0 0 0 0,1 1 1 0 0,-1-1-1 0 0,1 0 0 0 0,-1 0 0 0 0,1 0 1 0 0,-1 0-1 0 0,1 0 0 0 0,-1 0 0 0 0,1 0 1 0 0,-1 0-1 0 0,1-1 0 0 0,-1 1 0 0 0,1 0 1 0 0,-1 0-1 0 0,1 0 291 0 0,7-3-2197 0 0</inkml:trace>
  <inkml:trace contextRef="#ctx0" brushRef="#br0" timeOffset="-17443.148">10975 13070 17967 0 0,'0'0'827'0'0,"0"0"-22"0"0,8 0-485 0 0,-6 1-319 0 0,1-1 0 0 0,-1 0 0 0 0,1 1 0 0 0,-1-1-1 0 0,0 1 1 0 0,1 0 0 0 0,-1 0 0 0 0,0 0-1 0 0,2 1 0 0 0,-2-1 4 0 0,0 0 1 0 0,0 0-1 0 0,-1 0 0 0 0,1-1 0 0 0,0 1 0 0 0,0 0 0 0 0,0-1 0 0 0,0 1 0 0 0,0-1 0 0 0,0 0 0 0 0,0 0 0 0 0,0 0 0 0 0,0 0 0 0 0,0 0 0 0 0,0 0 0 0 0,0-1-4 0 0,53-6 1295 0 0,-19 3-544 0 0,48-4 308 0 0,-15 2-749 0 0,-7 2-181 0 0,-37 3-1465 0 0,0-1 0 0 0,9-2 1336 0 0,-25 1-2336 0 0</inkml:trace>
  <inkml:trace contextRef="#ctx0" brushRef="#br0" timeOffset="-16724.536">11780 12776 3224 0 0,'0'-11'312'0'0,"0"-8"12925"0"0,0 20-13101 0 0,1 0 0 0 0,-1 0 1 0 0,0 0-1 0 0,1 0 0 0 0,-1 0 1 0 0,1 0-1 0 0,-1 0 0 0 0,1 0 1 0 0,-1-1-1 0 0,1 1 0 0 0,0 0 1 0 0,-1 0-1 0 0,1 0-136 0 0,1 1 308 0 0,-2 0 654 0 0,-4-2-342 0 0,3 0-601 0 0,1-1 0 0 0,0 1-1 0 0,-1 0 1 0 0,1 0-1 0 0,-1 0 1 0 0,1 0-1 0 0,-1 0 1 0 0,1 0-1 0 0,-1 0 1 0 0,1-1-1 0 0,-1 1 1 0 0,1 1-1 0 0,-1-1 1 0 0,1 0-1 0 0,-1 0 1 0 0,1 0-1 0 0,-1 0 1 0 0,1 0-1 0 0,-1 0 1 0 0,1 0-1 0 0,0 1 1 0 0,-1-1 0 0 0,1 0-1 0 0,-1 0 1 0 0,1 1-1 0 0,0-1 1 0 0,-1 0-1 0 0,1 1 1 0 0,-1-1-1 0 0,1 0 1 0 0,0 1-1 0 0,0-1 1 0 0,-1 0-1 0 0,1 1 1 0 0,0-1-1 0 0,0 1 1 0 0,-1-1-1 0 0,1 1 1 0 0,0-1-1 0 0,0 0 1 0 0,0 1-1 0 0,0-1 1 0 0,-1 1 0 0 0,1-1-1 0 0,0 1 1 0 0,0-1-1 0 0,0 1 1 0 0,0-1-1 0 0,0 1 1 0 0,0-1-1 0 0,1 1 1 0 0,-1-1-1 0 0,0 1 1 0 0,0-1-1 0 0,0 1 1 0 0,0-1-1 0 0,1 1-18 0 0,0 8 153 0 0,0-8-124 0 0,-1 0 1 0 0,1 0-1 0 0,-1 0 1 0 0,0 0-1 0 0,1 0 1 0 0,-1 1-1 0 0,0-1 1 0 0,0 0-1 0 0,0 0 1 0 0,0 0 0 0 0,0 1-1 0 0,0-1 1 0 0,0 0-1 0 0,0 0 1 0 0,0 0-1 0 0,-1 1 1 0 0,1-1-1 0 0,-1 0 1 0 0,1 0-1 0 0,-1 0 1 0 0,1 0-1 0 0,-1 0 1 0 0,1 0 0 0 0,-1 0-1 0 0,0 0 1 0 0,1 0-1 0 0,-1 0 1 0 0,0 0-1 0 0,0 0 1 0 0,0-1-1 0 0,-1 2-29 0 0,0 0 64 0 0,-1 0 0 0 0,1 1 1 0 0,-1-1-1 0 0,1 1 0 0 0,0 0 0 0 0,0-1 0 0 0,0 1 0 0 0,1 0 0 0 0,-1 0 0 0 0,1 0 0 0 0,-1 0 0 0 0,1 1 0 0 0,0-1 0 0 0,0 0 0 0 0,1 1 1 0 0,-1 0-65 0 0,-1 4 65 0 0,1-1 1 0 0,0 1-1 0 0,1-1 1 0 0,0 1-1 0 0,0-1 1 0 0,1 8-66 0 0,0-11 13 0 0,-1-1 0 0 0,1 1 0 0 0,0-1 0 0 0,0 1 0 0 0,0-1 0 0 0,1 1 0 0 0,-1-1 0 0 0,1 0 0 0 0,0 0 0 0 0,0 0 0 0 0,0 0 0 0 0,0 0 0 0 0,1 0 0 0 0,-1 0 0 0 0,1-1 0 0 0,-1 1 0 0 0,1-1 0 0 0,0 0 0 0 0,0 1 0 0 0,0-1 0 0 0,0-1 0 0 0,1 1 0 0 0,-1 0 0 0 0,0-1-1 0 0,1 0 1 0 0,-1 0 0 0 0,1 0 0 0 0,-1 0 0 0 0,1 0 0 0 0,0-1 0 0 0,-1 0 0 0 0,1 1 0 0 0,0-1 0 0 0,-1-1 0 0 0,1 1 0 0 0,0 0 0 0 0,-1-1 0 0 0,3 0-13 0 0,4-2 31 0 0,1 1-1 0 0,-1-2 0 0 0,0 1 1 0 0,0-1-1 0 0,0-1 1 0 0,-1 0-1 0 0,1 0 0 0 0,-1-1 1 0 0,0 0-1 0 0,3-4-30 0 0,-7 6 0 0 0,0-1 0 0 0,0 1 0 0 0,1 0 0 0 0,-1 1 0 0 0,1-1 0 0 0,0 1 0 0 0,1 0 0 0 0,-7 2-1 0 0,1 1-1 0 0,-1 0 1 0 0,0 0-1 0 0,0 0 1 0 0,1 0-1 0 0,-1-1 0 0 0,0 1 1 0 0,1 0-1 0 0,-1 0 1 0 0,0 0-1 0 0,1 0 1 0 0,-1 0-1 0 0,1 0 1 0 0,-1 0-1 0 0,0 0 1 0 0,1 0-1 0 0,-1 0 1 0 0,0 0-1 0 0,1 0 1 0 0,-1 0-1 0 0,0 0 0 0 0,1 0 1 0 0,-1 0-1 0 0,0 0 1 0 0,1 0-1 0 0,-1 0 1 0 0,0 1-1 0 0,1-1 1 0 0,-1 0-1 0 0,0 0 1 0 0,1 0-1 0 0,-1 1 1 0 0,0-1-1 0 0,0 0 0 0 0,1 0 1 0 0,-1 1-1 0 0,0-1 1 0 0,0 0-1 0 0,1 1 1 0 0,-1-1-1 0 0,0 0 2 0 0,1 1-10 0 0,6 7-7 0 0,-1 0-1 0 0,0 0 1 0 0,0 0-1 0 0,0 0 1 0 0,2 6 17 0 0,-5-7 6 0 0,1-1-1 0 0,0 1 1 0 0,0-1-1 0 0,0 0 1 0 0,1 0 0 0 0,0 0-1 0 0,0-1 1 0 0,1 0-1 0 0,0 0 1 0 0,0 0 0 0 0,2 1-6 0 0,6 2-38 0 0,-10-6 42 0 0,0 1 1 0 0,0-1-1 0 0,0 1 0 0 0,1-2 0 0 0,-1 1 1 0 0,1 0-1 0 0,-1-1 0 0 0,1 0 0 0 0,0 0 0 0 0,-1 0 1 0 0,1 0-1 0 0,0-1-4 0 0,3 0 45 0 0,1-1-1 0 0,-1 0 1 0 0,0 0 0 0 0,0-1 0 0 0,0 0 0 0 0,0 0-1 0 0,0-1 1 0 0,0 0 0 0 0,7-4-45 0 0,-10 4 28 0 0,0 0 1 0 0,0 0 0 0 0,-1 0-1 0 0,1-1 1 0 0,0 1-1 0 0,-1-1 1 0 0,0 0-1 0 0,0-1 1 0 0,0 1-1 0 0,-1-1 1 0 0,0 0-1 0 0,0 1 1 0 0,0-2 0 0 0,2-2-29 0 0,-1-2 0 0 0,-1 0 0 0 0,0-1 0 0 0,-1 1 1 0 0,0-1-1 0 0,0 1 0 0 0,-1-1 0 0 0,0 0 1 0 0,-1 1-1 0 0,0-1 0 0 0,-2-6 0 0 0,0-6-354 0 0,-2 0-1 0 0,0 0 0 0 0,-6-12 355 0 0,2 21-220 0 0,3 6-1213 0 0,3 3-2787 0 0,-4 11 120 0 0,5 2 1874 0 0</inkml:trace>
  <inkml:trace contextRef="#ctx0" brushRef="#br0" timeOffset="-16427.168">12513 12926 12440 0 0,'0'0'957'0'0,"0"0"-430"0"0,2 3 509 0 0,-1 2-448 0 0,1 0 1 0 0,-1 0 0 0 0,1 0 0 0 0,-1 1 0 0 0,-1-1-1 0 0,1 0 1 0 0,-1 1 0 0 0,0 4-589 0 0,0-9 54 0 0,-1-1-1 0 0,1 1 1 0 0,0 0-1 0 0,0-1 1 0 0,0 1-1 0 0,-1 0 1 0 0,1-1-1 0 0,0 1 1 0 0,-1-1 0 0 0,1 1-1 0 0,0 0 1 0 0,-1-1-1 0 0,1 1 1 0 0,-1-1-1 0 0,1 1 1 0 0,-1-1-1 0 0,1 1 1 0 0,-1-1-1 0 0,0 0 1 0 0,1 1 0 0 0,-1-1-1 0 0,1 0-53 0 0,-10 8 697 0 0,8-5-539 0 0,0 0 1 0 0,1 0-1 0 0,-1 0 1 0 0,0 0-1 0 0,1 0 1 0 0,0 1-1 0 0,-1-1 1 0 0,1 0-1 0 0,1 1 1 0 0,-1-1 0 0 0,0 1-1 0 0,1 0-158 0 0,-1 5 133 0 0,1 0 1 0 0,1 1-1 0 0,1 7-133 0 0,-1-13 20 0 0,0-1 1 0 0,0 1-1 0 0,1-1 0 0 0,0 1 0 0 0,-1-1 1 0 0,1 0-1 0 0,0 0 0 0 0,1 0 0 0 0,-1 0 0 0 0,1-1 1 0 0,-1 1-1 0 0,2 1-20 0 0,-2-4 29 0 0,0 1 1 0 0,0-1-1 0 0,1 0 1 0 0,-1 1-1 0 0,0-1 0 0 0,0 0 1 0 0,1 0-1 0 0,-1 0 0 0 0,0-1 1 0 0,0 1-1 0 0,1-1-29 0 0,-1 1 28 0 0,2 0 2 0 0,-1-1 1 0 0,1 0 0 0 0,0 0 0 0 0,0 0 0 0 0,-1-1-1 0 0,1 1 1 0 0,-1-1 0 0 0,1 0 0 0 0,-1 1 0 0 0,0-2-1 0 0,0 1 1 0 0,0 0 0 0 0,0-1 0 0 0,0 1 0 0 0,0-1-1 0 0,0 0 1 0 0,-1 0 0 0 0,0 0 0 0 0,1 0 0 0 0,-1-1-1 0 0,0 1 1 0 0,-1 0 0 0 0,1-1 0 0 0,-1 1-1 0 0,1-1 1 0 0,-1 0 0 0 0,0 0 0 0 0,0 1 0 0 0,-1-1-1 0 0,1 0 1 0 0,-1 0 0 0 0,0 0 0 0 0,0 0 0 0 0,0 1-1 0 0,-1-1 1 0 0,1 0 0 0 0,-1 0 0 0 0,0 0 0 0 0,0 1-1 0 0,0-1 1 0 0,-1 0-31 0 0,1-1-66 0 0,-2 0 0 0 0,1 1 0 0 0,0-1 0 0 0,-1 1 0 0 0,0 0 0 0 0,0 0-1 0 0,0 0 1 0 0,-1 0 0 0 0,1 0 0 0 0,-1 1 0 0 0,0-1 0 0 0,0 1 0 0 0,0 0 0 0 0,0 1 0 0 0,-1-1 0 0 0,1 1-1 0 0,-1-1 1 0 0,1 1 0 0 0,-4 0 66 0 0,-3-4-826 0 0,-8-1-4866 0 0,10 6-1077 0 0</inkml:trace>
  <inkml:trace contextRef="#ctx0" brushRef="#br0" timeOffset="-16093.657">12876 12579 9672 0 0,'0'0'748'0'0,"6"6"-464"0"0,1 1 584 0 0,0 1 0 0 0,-1 0 0 0 0,0 0 0 0 0,0 0 0 0 0,-1 1 1 0 0,0 0-1 0 0,-1 0 0 0 0,3 7-868 0 0,1 4 738 0 0,0 1 0 0 0,-2 0 1 0 0,0 0-1 0 0,-1 1 0 0 0,-1 0 1 0 0,-1-1-1 0 0,-1 11-738 0 0,-1-6 311 0 0,-2 0-1 0 0,0 0 0 0 0,-2 0 1 0 0,-1 0-1 0 0,-1-1 0 0 0,-2 5-310 0 0,2-12-17 0 0,-2 0 0 0 0,0 0 0 0 0,-1 0 0 0 0,0-1 0 0 0,-1 0 0 0 0,-2-1 0 0 0,1 0 0 0 0,-2-1-1 0 0,0 0 1 0 0,-1-1 0 0 0,0 0 17 0 0,5-6-552 0 0,-9 8-1497 0 0,4-7-3511 0 0,0-2-1482 0 0</inkml:trace>
  <inkml:trace contextRef="#ctx0" brushRef="#br0" timeOffset="-13904.57">13371 12416 6912 0 0,'-2'-17'744'0'0,"-1"13"-387"0"0,3 3 1498 0 0,0 1 642 0 0,0 0 126 0 0,0 0-302 0 0,0 0-1383 0 0,0 0-600 0 0,0 0-125 0 0,0 0-18 0 0,3 14 211 0 0,4 16 570 0 0,1 14-976 0 0,-1-2 680 0 0,-6-32-515 0 0,-1 0 0 0 0,1 1 0 0 0,-2-1-1 0 0,1 1 1 0 0,-1-1 0 0 0,-3 8-165 0 0,2-1 110 0 0,0-1-1 0 0,1 7-109 0 0,2 18 214 0 0,2-1-1 0 0,2 1 0 0 0,4 12-213 0 0,-9-46 80 0 0,0-6 14 0 0,0-1-12 0 0,0 0-2 0 0,0 0 0 0 0,0 0 3 0 0,0 0 12 0 0,0 0 7 0 0,0 0 2 0 0,0-17 54 0 0,2-13-537 0 0,2 0 0 0 0,1 0 0 0 0,1 0 0 0 0,1 0 0 0 0,7-14 379 0 0,-9 28-234 0 0,0 1 0 0 0,2-1 0 0 0,0 1-1 0 0,7-12 235 0 0,-8 18-43 0 0,0 1 0 0 0,0-1-1 0 0,0 1 1 0 0,1 1-1 0 0,0-1 1 0 0,1 1-1 0 0,0 0 1 0 0,2-1 43 0 0,-6 5-10 0 0,0 0 0 0 0,0 1 0 0 0,0-1 0 0 0,0 1 0 0 0,0 0 0 0 0,1 0 0 0 0,-1 0 1 0 0,1 1-1 0 0,-1-1 0 0 0,1 1 0 0 0,0 0 0 0 0,0 1 0 0 0,-1-1 0 0 0,1 1 0 0 0,0 0 0 0 0,0 0 0 0 0,-1 0 0 0 0,1 1 0 0 0,0-1 0 0 0,0 1 0 0 0,-1 1 0 0 0,4 0 10 0 0,-4-1 28 0 0,0 1 1 0 0,0 0-1 0 0,-1 0 0 0 0,1 0 0 0 0,0 0 0 0 0,-1 1 0 0 0,0 0 0 0 0,1-1 0 0 0,-1 1 0 0 0,0 0 0 0 0,0 1-28 0 0,-2-3 45 0 0,1 1-1 0 0,-1 0 0 0 0,0 1 0 0 0,0-1 0 0 0,0 0 0 0 0,0 0 0 0 0,0 0 1 0 0,0 1-1 0 0,0-1 0 0 0,-1 0 0 0 0,1 1 0 0 0,-1-1 0 0 0,0 0 0 0 0,0 1 1 0 0,0-1-1 0 0,0 1 0 0 0,0-1 0 0 0,0 0 0 0 0,-1 1 0 0 0,1 0-44 0 0,-3 4 82 0 0,1 1-1 0 0,-1-1 1 0 0,0 0-1 0 0,-1-1 1 0 0,1 1-1 0 0,-1-1 1 0 0,-1 1-1 0 0,1-1 0 0 0,-1 0 1 0 0,0-1-1 0 0,-1 1 1 0 0,1-1-1 0 0,-1 0 1 0 0,0 0-1 0 0,-3 1-81 0 0,-2 1 56 0 0,-1 0 0 0 0,0 0 0 0 0,0-1 0 0 0,0 0 0 0 0,-1-1 0 0 0,0-1 0 0 0,0 0 0 0 0,-3 1-56 0 0,2-2 37 0 0,-10 2 40 0 0,37 3-143 0 0,14 4-15 0 0,1-1 0 0 0,2-2 81 0 0,-19-5-32 0 0,39 12-678 0 0,-15-7-7159 0 0,-24-6 1557 0 0</inkml:trace>
  <inkml:trace contextRef="#ctx0" brushRef="#br0" timeOffset="-13571.32">13839 12579 14048 0 0,'0'0'322'0'0,"2"0"45"0"0,5-2-179 0 0,0 1 0 0 0,1 0 0 0 0,-1 0 1 0 0,0 0-1 0 0,1 1 0 0 0,-1 0 0 0 0,4 1-188 0 0,-8-1 144 0 0,1 1-1 0 0,0 0 1 0 0,-1 0-1 0 0,1 0 1 0 0,0 0 0 0 0,-1 1-1 0 0,0-1 1 0 0,1 1-1 0 0,-1 0 1 0 0,0 0 0 0 0,0 0-1 0 0,0 0 1 0 0,0 0-1 0 0,0 1 1 0 0,0 0-1 0 0,0 0-143 0 0,1 1 370 0 0,0 1-1 0 0,-1 0 1 0 0,1-1-1 0 0,-1 2 0 0 0,0-1 1 0 0,2 5-370 0 0,-4-8 92 0 0,0 0 1 0 0,-1 0 0 0 0,1 0 0 0 0,-1 0-1 0 0,0 0 1 0 0,0 0 0 0 0,1 0 0 0 0,-1 0-1 0 0,-1 1 1 0 0,1-1 0 0 0,0 0 0 0 0,0 0-1 0 0,-1 0 1 0 0,1 0 0 0 0,-1 0 0 0 0,0 0-1 0 0,0 0 1 0 0,0 0 0 0 0,0 0 0 0 0,0 0-1 0 0,-1 1-92 0 0,-11 15 289 0 0,-1 0-1 0 0,-1-1 0 0 0,-1 0 1 0 0,-12 9-289 0 0,24-22 36 0 0,-7 11 46 0 0,8-9-43 0 0,20-3-52 0 0,-12-2-8 0 0,1 0 1 0 0,-1-1 0 0 0,0 0 0 0 0,0 0-1 0 0,0 0 1 0 0,0-1 0 0 0,0 1 0 0 0,0-1-1 0 0,0-1 1 0 0,0 1 0 0 0,2-2 20 0 0,0 1-212 0 0,1 0-1 0 0,-1 1 1 0 0,1 0 0 0 0,6-1 212 0 0,-6 2-232 0 0,0 0-1055 0 0,0 0 0 0 0,-1 0 0 0 0,1 1 0 0 0,5 1 1287 0 0,-10-1-4504 0 0,-2-1-1065 0 0</inkml:trace>
  <inkml:trace contextRef="#ctx0" brushRef="#br0" timeOffset="-13294.891">13318 13049 3224 0 0,'-1'-1'870'0'0,"-13"-4"-2144"0"0,10 2 4161 0 0,3 0 4544 0 0,6 0-2933 0 0,2-2-4481 0 0,0 2 97 0 0,1 1 0 0 0,0-1 1 0 0,0 1-1 0 0,0 1 0 0 0,1-1 0 0 0,-1 2 0 0 0,7-1-114 0 0,8-1 187 0 0,16-3 107 0 0,95-11 1038 0 0,4 5-1332 0 0,-52 5 672 0 0,-33 1-100 0 0,8 3-572 0 0,-20 1-27 0 0,-23 0-265 0 0,1 0-1 0 0,-1 2 1 0 0,0 0-1 0 0,1 1 1 0 0,-1 0-1 0 0,4 3 293 0 0,-15-2-2229 0 0,-3 0-4253 0 0</inkml:trace>
  <inkml:trace contextRef="#ctx0" brushRef="#br0" timeOffset="-12652.23">13488 13090 2760 0 0,'0'0'653'0'0,"0"0"1703"0"0,0 0 747 0 0,0 0 147 0 0,2 2 629 0 0,7 7-2975 0 0,-5-4-451 0 0,-1 0 0 0 0,0 0 0 0 0,0 0-1 0 0,0 0 1 0 0,0 0 0 0 0,-1 1 0 0 0,2 4-453 0 0,10 43 2030 0 0,-8-30-1717 0 0,-1 3 193 0 0,-1-1 0 0 0,0 23-506 0 0,-1-14 236 0 0,-2-8 55 0 0,-1 0 0 0 0,-2 18-291 0 0,-1 18 154 0 0,3-57-99 0 0,0-4 23 0 0,0-1 32 0 0,0 0-4 0 0,0 0-2 0 0,0 0-2 0 0,-1-4-76 0 0,1 0 0 0 0,0 0 0 0 0,0 0 1 0 0,0 0-1 0 0,1-1 0 0 0,0 1 0 0 0,-1 0 1 0 0,1 0-1 0 0,1 0-26 0 0,1-8-99 0 0,0-8-33 0 0,3-12-738 0 0,9-28 870 0 0,-11 49-156 0 0,0 1 0 0 0,0-1 0 0 0,1 1 0 0 0,0 0 0 0 0,1 1 1 0 0,0-1-1 0 0,4-4 156 0 0,-4 7-42 0 0,0 0 1 0 0,0 0 0 0 0,1 0 0 0 0,-1 1 0 0 0,1 0 0 0 0,1 0 0 0 0,-1 0-1 0 0,1 1 1 0 0,0 1 0 0 0,1-1 0 0 0,-1 1 0 0 0,1 1 0 0 0,-1-1-1 0 0,1 1 1 0 0,3 0 41 0 0,-7 2-11 0 0,-1 0-1 0 0,1 0 1 0 0,0 1-1 0 0,-1-1 0 0 0,1 1 1 0 0,0 0-1 0 0,3 1 12 0 0,-5-1 12 0 0,-1 1-1 0 0,1 0 0 0 0,-1 0 1 0 0,0-1-1 0 0,1 1 0 0 0,-1 1 1 0 0,0-1-1 0 0,0 0 1 0 0,0 0-1 0 0,0 1 0 0 0,0-1 1 0 0,0 1-1 0 0,0 0 0 0 0,0 0 1 0 0,0 0-12 0 0,-1-1 28 0 0,0 0 0 0 0,0 0 0 0 0,-1 0 0 0 0,1 1 0 0 0,0-1 1 0 0,0 0-1 0 0,-1 0 0 0 0,1 1 0 0 0,-1-1 0 0 0,1 0 0 0 0,-1 1 1 0 0,0-1-1 0 0,0 1 0 0 0,1-1 0 0 0,-1 0 0 0 0,0 1 0 0 0,0-1 1 0 0,-1 2-29 0 0,1 0 38 0 0,-1 0 1 0 0,1-1 0 0 0,-1 1 0 0 0,0-1 0 0 0,0 1-1 0 0,0-1 1 0 0,-1 1 0 0 0,1-1 0 0 0,-2 3-39 0 0,-2 1 73 0 0,0 0 0 0 0,0 0 1 0 0,-1 0-1 0 0,0-1 0 0 0,0 1 1 0 0,-5 2-74 0 0,-43 27 444 0 0,-25 10-444 0 0,59-34 50 0 0,17-9-55 0 0,1-1 1 0 0,0 0 0 0 0,0 0 1 0 0,0 0-1 0 0,0 1 0 0 0,0-1 1 0 0,1 1-1 0 0,-1-1 0 0 0,0 1 1 0 0,1 0-1 0 0,-1-1 0 0 0,1 1 0 0 0,0 0 1 0 0,-1 0-1 0 0,1 0 0 0 0,0 0 1 0 0,0 0-1 0 0,0 0 0 0 0,1 1 4 0 0,-1-3-1 0 0,1 1 1 0 0,0-1-1 0 0,0 1 0 0 0,0-1 0 0 0,0 1 0 0 0,0 0 0 0 0,0-1 0 0 0,0 1 0 0 0,0-1 1 0 0,0 1-1 0 0,0 0 0 0 0,0-1 0 0 0,0 1 0 0 0,0-1 0 0 0,0 1 0 0 0,0-1 1 0 0,1 1-1 0 0,-1 0 0 0 0,0-1 0 0 0,0 1 0 0 0,1-1 0 0 0,-1 1 0 0 0,0-1 0 0 0,1 1 1 0 0,-1-1-1 0 0,1 1 1 0 0,0 0-7 0 0,1 1 0 0 0,0-1 0 0 0,0 1-1 0 0,-1-1 1 0 0,1 0 0 0 0,0 1 0 0 0,2 0 7 0 0,5 1-24 0 0,-1 1 0 0 0,1-1 0 0 0,5 0 24 0 0,50 11-41 0 0,12 3-14 0 0,6 6-241 0 0,-75-19-322 0 0,1 0-3400 0 0,-8-4-3033 0 0</inkml:trace>
  <inkml:trace contextRef="#ctx0" brushRef="#br0" timeOffset="-11655.497">14130 13345 2304 0 0,'0'0'101'0'0,"2"-2"-822"0"0,4-1 4828 0 0,0 1 4628 0 0,-4 2 4423 0 0,0 273-12782 0 0,0-228-544 0 0,0 6-11 0 0,-5-17-7653 0 0,2-25-721 0 0</inkml:trace>
  <inkml:trace contextRef="#ctx0" brushRef="#br0" timeOffset="-7344.909">6445 14282 6912 0 0,'0'0'528'0'0,"0"0"-143"0"0,0 0 666 0 0,0 0 329 0 0,0 0 69 0 0,0 0-177 0 0,0 0-799 0 0,0 0-341 0 0,0 0 12 0 0,0 0 228 0 0,0 0 99 0 0,0 0 17 0 0,16 0 815 0 0,7-1-110 0 0,-18 0-1057 0 0,1 1 1 0 0,-1 0-1 0 0,1 0 0 0 0,-1 0 1 0 0,1 0-1 0 0,-1 1 0 0 0,0 0 1 0 0,1 0-1 0 0,-1 0 0 0 0,0 1 1 0 0,5 1-137 0 0,10 9 206 0 0,-9-6-64 0 0,-1 0 0 0 0,1 0 1 0 0,1-1-1 0 0,-1-1 0 0 0,1 0 1 0 0,-1 0-1 0 0,1-1 0 0 0,0-1 0 0 0,2 1-142 0 0,24-2 679 0 0,0-2-1 0 0,19-3-678 0 0,37-1 230 0 0,-83 5-183 0 0,0 0-1 0 0,0 0 1 0 0,-1-2 0 0 0,1 1-1 0 0,3-2-46 0 0,-12 2 9 0 0,-1 0 0 0 0,1 0 0 0 0,-1-1-1 0 0,0 1 1 0 0,1 0 0 0 0,-1-1 0 0 0,0 1-1 0 0,0-1 1 0 0,0 1 0 0 0,0-1 0 0 0,0 0 0 0 0,0 1-1 0 0,0-1 1 0 0,-1 0 0 0 0,1 0 0 0 0,-1 1-1 0 0,1-1 1 0 0,-1-1-9 0 0,7-13 29 0 0,-7 15 24 0 0,0 1 11 0 0,0 0-96 0 0,0 0 0 0 0,0 0 0 0 0,0 0-1 0 0,0-1 1 0 0,1 1 0 0 0,-1 0 0 0 0,0 0 0 0 0,-1 0-1 0 0,1 0 1 0 0,0-1 0 0 0,0 1 0 0 0,0 0 0 0 0,0 0-1 0 0,0 0 1 0 0,0 0 0 0 0,0-1 0 0 0,0 1-1 0 0,0 0 1 0 0,0 0 0 0 0,0 0 0 0 0,0 0 0 0 0,0-1-1 0 0,0 1 1 0 0,-1 0 0 0 0,1 0 0 0 0,0 0-1 0 0,0 0 1 0 0,0 0 0 0 0,0 0 0 0 0,0 0 0 0 0,-1-1-1 0 0,1 1 1 0 0,0 0 0 0 0,0 0 0 0 0,0 0 0 0 0,0 0-1 0 0,-1 0 1 0 0,1 0 0 0 0,0 0 0 0 0,0 0-1 0 0,0 0 1 0 0,0 0 0 0 0,-1 0 32 0 0,-36-2-7098 0 0,22 1 1622 0 0</inkml:trace>
  <inkml:trace contextRef="#ctx0" brushRef="#br0" timeOffset="-7030.866">6776 14155 2304 0 0,'-3'-15'2120'0'0,"4"3"4676"0"0,2 10-1378 0 0,1 8-2401 0 0,-3 6-3425 0 0,0-1 702 0 0,0-1 0 0 0,0 0 0 0 0,1 1-1 0 0,3 7-293 0 0,-2-5 301 0 0,-1 0-1 0 0,2 12-300 0 0,-2-9 306 0 0,-1 0-1 0 0,-1 0 0 0 0,-1 0 1 0 0,0 0-1 0 0,-3 12-305 0 0,3-21 140 0 0,0 0 0 0 0,0 1-1 0 0,1-1 1 0 0,0 6-140 0 0,1-8 48 0 0,-1 0 1 0 0,0 1-1 0 0,-1-1 0 0 0,1 0 0 0 0,-1 1 1 0 0,0-1-1 0 0,0 0 0 0 0,-2 5-48 0 0,-5 1 144 0 0,7-10-131 0 0,1 0 0 0 0,-1-1 0 0 0,0 1 0 0 0,0 0 0 0 0,1 0 0 0 0,-1 0-1 0 0,1 0 1 0 0,-1 0 0 0 0,1 0 0 0 0,-1 1 0 0 0,1-1 0 0 0,0 0 0 0 0,-1 0 0 0 0,1 0 0 0 0,0 0-1 0 0,0 1 1 0 0,0-1 0 0 0,0 0-13 0 0,-1 10 168 0 0,1-8-153 0 0,0 0 1 0 0,-1-1-1 0 0,1 1 0 0 0,0 0 1 0 0,1 0-1 0 0,-1-1 1 0 0,0 1-1 0 0,1 0 1 0 0,0-1-1 0 0,-1 1 0 0 0,1-1 1 0 0,0 1-1 0 0,1 0-15 0 0,5 14-198 0 0,-6-14 134 0 0,0 0 0 0 0,0 0 0 0 0,0 0 0 0 0,1 0 0 0 0,-1 0 0 0 0,1 0 0 0 0,0 0 0 0 0,-1-1 0 0 0,1 1 0 0 0,3 1 64 0 0,-5-3-54 0 0,0-1 0 0 0,0 0 0 0 0,0 0 0 0 0,1 0 0 0 0,-1 0 0 0 0,0 0 0 0 0,0 0 0 0 0,1 0 0 0 0,-1 0 0 0 0,0 0 0 0 0,0 0 0 0 0,1 0 0 0 0,-1 0 0 0 0,0 0 0 0 0,0 0 0 0 0,1 0 0 0 0,-1 0 0 0 0,0 0 0 0 0,0 0 0 0 0,1 0 0 0 0,-1 0 0 0 0,0 0 0 0 0,0 0 0 0 0,0 0 0 0 0,1 0 0 0 0,-1 0 0 0 0,0 0 0 0 0,0-1 0 0 0,1 1 54 0 0,5-5-2036 0 0</inkml:trace>
  <inkml:trace contextRef="#ctx0" brushRef="#br0" timeOffset="-5857.326">7959 14000 2304 0 0,'1'-1'167'0'0,"5"-9"5168"0"0,-4 6 2863 0 0,-5 2-7665 0 0,0 2-310 0 0,0 1 1 0 0,0-1-1 0 0,0 1 0 0 0,0 0 1 0 0,0 0-1 0 0,1 0 0 0 0,-1 0 1 0 0,0 0-1 0 0,-2 2-223 0 0,2-1 203 0 0,-2 1-60 0 0,0 0-1 0 0,0 0 0 0 0,1 0 1 0 0,-1 1-1 0 0,1 0 1 0 0,-1 0-1 0 0,1 0 1 0 0,-2 4-143 0 0,-28 40 757 0 0,24-33-474 0 0,7-8-206 0 0,-1 0 0 0 0,1 0 0 0 0,0 1 0 0 0,1 0-1 0 0,0-1 1 0 0,0 1 0 0 0,1 0 0 0 0,0 0 0 0 0,0 0 0 0 0,1 0 0 0 0,0 0 0 0 0,0 1-77 0 0,0-8 12 0 0,0 0 0 0 0,0 1 0 0 0,0-1 1 0 0,0 0-1 0 0,0 0 0 0 0,0 0 0 0 0,0 0 1 0 0,-1 0-1 0 0,1 0 0 0 0,0 0 0 0 0,-1 0 0 0 0,1 0 1 0 0,-1 0-1 0 0,1 0 0 0 0,-1 0 0 0 0,1 0 1 0 0,-1 0-13 0 0,-4 7 193 0 0,4-6-179 0 0,1 0 1 0 0,-1 0-1 0 0,1 0 0 0 0,-1 0 0 0 0,1 0 1 0 0,0 0-1 0 0,0 0 0 0 0,0 0 0 0 0,0 0 1 0 0,0 0-1 0 0,0 0 0 0 0,1 0 0 0 0,-1 0 1 0 0,1 0-1 0 0,-1 0 0 0 0,1 0 1 0 0,0 0-1 0 0,0-1 0 0 0,-1 1 0 0 0,1 0 1 0 0,1 1-15 0 0,0 0 20 0 0,0 0 0 0 0,0 0 0 0 0,0 0 0 0 0,1 0 0 0 0,-1 0 1 0 0,1-1-1 0 0,0 1 0 0 0,-1-1 0 0 0,1 0 0 0 0,0 1 0 0 0,3 0-20 0 0,3 1 54 0 0,0-1-1 0 0,0 0 1 0 0,0-1-1 0 0,1 0 1 0 0,-1 0-1 0 0,1-1 1 0 0,7 0-54 0 0,16 0-423 0 0,20-4 423 0 0,-43 3-461 0 0,-1-2 0 0 0,1 1 0 0 0,-1-1 0 0 0,1 0 0 0 0,-1-1-1 0 0,0 0 1 0 0,0-1 0 0 0,0 0 0 0 0,-1 0 0 0 0,1-1 0 0 0,-1 0-1 0 0,0 0 1 0 0,0-1 0 0 0,-1 0 0 0 0,0-1 0 0 0,4-3 461 0 0,9-14-1771 0 0,-19 22 1688 0 0,1 0 1 0 0,-1 1-1 0 0,0-1 0 0 0,0 0 0 0 0,0-1 1 0 0,0 1-1 0 0,0 0 0 0 0,-1 0 0 0 0,1 0 0 0 0,-1 0 1 0 0,1-1-1 0 0,-1 0 83 0 0,0 2-9 0 0,0 1 437 0 0,0 0 188 0 0,0 0 37 0 0,0 0 11 0 0,-2 1-501 0 0,0-1 0 0 0,0 1 0 0 0,1-1 1 0 0,-1 1-1 0 0,0 0 0 0 0,0 0 0 0 0,1 0 0 0 0,-1 0 1 0 0,0 0-1 0 0,1 0 0 0 0,-1 0 0 0 0,1 0 0 0 0,-1 1 1 0 0,1-1-1 0 0,0 0 0 0 0,0 1 0 0 0,-1-1 0 0 0,1 1 1 0 0,0 0-1 0 0,0-1 0 0 0,1 1 0 0 0,-1 0 0 0 0,0 0 1 0 0,0-1-1 0 0,1 2-163 0 0,-2 0 66 0 0,1 2 0 0 0,-1-1 0 0 0,1 0 0 0 0,0 0 0 0 0,0 0 0 0 0,1 0 0 0 0,-1 1 0 0 0,1-1 0 0 0,0 0 0 0 0,0 0 0 0 0,1 2-66 0 0,-1-4 28 0 0,1 1 0 0 0,0-1-1 0 0,0 0 1 0 0,0 1 0 0 0,0-1-1 0 0,0 0 1 0 0,0 1 0 0 0,0-1-1 0 0,1 0 1 0 0,-1 0 0 0 0,1 0-1 0 0,0 0 1 0 0,-1-1 0 0 0,1 1-1 0 0,0 0 1 0 0,0-1 0 0 0,0 1-1 0 0,0-1 1 0 0,1 1 0 0 0,-1-1-1 0 0,0 0 1 0 0,0 0 0 0 0,1 0-1 0 0,-1-1 1 0 0,1 1 0 0 0,-1 0-1 0 0,1-1 1 0 0,-1 0 0 0 0,1 1-1 0 0,-1-1 1 0 0,1 0-1 0 0,-1 0 1 0 0,1 0-28 0 0,6-1 63 0 0,-1 1 0 0 0,0-2 1 0 0,1 1-1 0 0,-1-1 0 0 0,0 0 0 0 0,0 0 0 0 0,0-1 1 0 0,0 0-1 0 0,4-3-63 0 0,-10 4 44 0 0,1 1 0 0 0,0-1 1 0 0,-1 0-1 0 0,1 0 1 0 0,-1 0-1 0 0,1 0 0 0 0,-1-1 1 0 0,0 1-1 0 0,0-1 1 0 0,0 1-1 0 0,0-1 0 0 0,0 0 1 0 0,-1 1-1 0 0,1-1 0 0 0,-1 0 1 0 0,0 0-1 0 0,0-1-44 0 0,1-1 6 0 0,-1 0 1 0 0,0 0-1 0 0,0-1 0 0 0,-1 1 0 0 0,1-1 1 0 0,-1 1-1 0 0,-1 0 0 0 0,1-1 0 0 0,-1-2-6 0 0,0 4 29 0 0,0-1 0 0 0,0 1 1 0 0,-1 0-1 0 0,0-1 0 0 0,1 1 0 0 0,-1 0 0 0 0,-1 0 0 0 0,1 0 0 0 0,-1 1 0 0 0,-2-4-29 0 0,-1 0-62 0 0,0 0-1 0 0,-1 0 1 0 0,0 1 0 0 0,-6-4 62 0 0,9 7-102 0 0,1 1 1 0 0,-1 0-1 0 0,0 0 1 0 0,-1 0-1 0 0,1 1 1 0 0,0-1-1 0 0,-1 1 102 0 0,-10-4-968 0 0,14 5 781 0 0,1 0 0 0 0,-1 0 1 0 0,1 0-1 0 0,0 0 0 0 0,-1 0 0 0 0,1 0 0 0 0,0 0 0 0 0,-1 0 0 0 0,1 0 1 0 0,-1 0-1 0 0,1 0 0 0 0,0 0 0 0 0,-1 0 0 0 0,1 1 0 0 0,0-1 1 0 0,-1 0-1 0 0,1 0 0 0 0,0 0 0 0 0,-1 1 0 0 0,1-1 0 0 0,0 0 1 0 0,-1 0 186 0 0,-1 3-2008 0 0</inkml:trace>
  <inkml:trace contextRef="#ctx0" brushRef="#br0" timeOffset="-4265.533">8483 14246 3224 0 0,'0'0'143'0'0,"0"0"258"0"0,0 0 980 0 0,0 0 423 0 0,6 2 2630 0 0,10 2-2597 0 0,-14-4-1507 0 0,1 0 0 0 0,0-1 0 0 0,-1 1 0 0 0,1-1 0 0 0,-1 0 0 0 0,1 0 0 0 0,2-1-330 0 0,12-4 1116 0 0,-1-1-109 0 0,-4 1-593 0 0,-8 4-341 0 0,-1 1 0 0 0,0-1 0 0 0,1 0 0 0 0,-1 1 0 0 0,0-2 0 0 0,0 1-73 0 0,12-7 548 0 0,6-11 1486 0 0,-15 13-1997 0 0,-1-1 0 0 0,0 1 0 0 0,-1-1-1 0 0,0 0 1 0 0,0 0 0 0 0,0 0 0 0 0,-1-1-37 0 0,2-8 15 0 0,0 0 0 0 0,-1 0-1 0 0,-1 0 1 0 0,-1 0 0 0 0,0-6-15 0 0,5-30-13 0 0,0 13-57 0 0,-3 1 0 0 0,0-1-1 0 0,-3 1 71 0 0,2 22 0 0 0,-1 12 0 0 0,-11 36 11 0 0,1 1 0 0 0,1 0-1 0 0,2 0 1 0 0,1 1 0 0 0,1 14-11 0 0,3-24 2 0 0,1-1 1 0 0,0 1 0 0 0,2-1-1 0 0,4 16-2 0 0,-5-33 19 0 0,-1 0-1 0 0,1 0 0 0 0,-1 0 0 0 0,2 0 0 0 0,-1 0 0 0 0,0-1 0 0 0,1 1 1 0 0,0 0-1 0 0,0-1 0 0 0,0 0 0 0 0,1 0 0 0 0,-1 0 0 0 0,1 0 0 0 0,0-1 1 0 0,0 1-1 0 0,1-1 0 0 0,-1 0 0 0 0,1 0 0 0 0,-1 0 0 0 0,1-1 1 0 0,0 0-1 0 0,0 0 0 0 0,0 0 0 0 0,0 0 0 0 0,0-1 0 0 0,0 0 0 0 0,1 0 1 0 0,-1 0-1 0 0,0-1 0 0 0,1 0 0 0 0,0 0-18 0 0,15 0 102 0 0,-12 1-74 0 0,-1-1-1 0 0,0 0 1 0 0,1 0-1 0 0,-1-1 0 0 0,0 0 1 0 0,0 0-1 0 0,0-1 0 0 0,5-2-27 0 0,7-1 50 0 0,-18 4-37 0 0,1 1 0 0 0,0-1 0 0 0,0 0 1 0 0,-1 0-1 0 0,1 0 0 0 0,0 0 0 0 0,-1 0 0 0 0,0 0 1 0 0,1-1-1 0 0,-1 1 0 0 0,2-3-13 0 0,0 1 5 0 0,0 0-1 0 0,-1 0 1 0 0,1-1-1 0 0,-1 1 1 0 0,0-1-1 0 0,0 0 1 0 0,-1 0-1 0 0,1 0 1 0 0,-1 0-1 0 0,1-3-4 0 0,-3 4-448 0 0,0 1 0 0 0,0-1-1 0 0,-1 1 1 0 0,1-1 0 0 0,-1 1-1 0 0,0-1 1 0 0,0 1 0 0 0,0-2 448 0 0,-3-4-2358 0 0,-1 0-3797 0 0</inkml:trace>
  <inkml:trace contextRef="#ctx0" brushRef="#br0" timeOffset="-3836.25">9007 13702 5064 0 0,'0'0'389'0'0,"0"0"114"0"0,0 0 1403 0 0,0 0 645 0 0,0 0 128 0 0,0 2 371 0 0,-4 8-2574 0 0,2 6 62 0 0,0-1-1 0 0,1 0 0 0 0,0 1 1 0 0,2 0-1 0 0,0-1 0 0 0,2 15-537 0 0,2 38 1053 0 0,-3-41-424 0 0,0 0-1 0 0,5 17-628 0 0,1 13 613 0 0,-4-33-235 0 0,1 0 1 0 0,1 0-1 0 0,8 19-378 0 0,-3-6 137 0 0,5-1 68 0 0,-16-35-202 0 0,0-1-207 0 0,1 0-13 0 0,-1 1 0 0 0,1-1 0 0 0,-1 0 0 0 0,1 1 0 0 0,0-1 1 0 0,-1 0-1 0 0,1 0 0 0 0,0 0 0 0 0,-1 1 0 0 0,1-1 0 0 0,0 0 1 0 0,-1 0-1 0 0,1 0 0 0 0,0 0 0 0 0,-1 0 0 0 0,1 0 0 0 0,0 0 1 0 0,-1 0-1 0 0,1 0 217 0 0,8-6-2651 0 0,-3 1-3851 0 0</inkml:trace>
  <inkml:trace contextRef="#ctx0" brushRef="#br0" timeOffset="-3470.173">9229 14002 11976 0 0,'0'0'922'0'0,"0"0"-370"0"0,8 12 3928 0 0,10 13-2161 0 0,-12-18-1875 0 0,0 1 1 0 0,-1 0-1 0 0,0 0 0 0 0,0 0 0 0 0,-1 0 1 0 0,0 1-1 0 0,-1 0 0 0 0,1 0 0 0 0,0 5-444 0 0,1 5 92 0 0,-3-16-84 0 0,-1 0 0 0 0,0 1 0 0 0,0-1-1 0 0,0 1 1 0 0,-1 0 0 0 0,1 2-8 0 0,-1-5 55 0 0,2 7 493 0 0,-1-5-1435 0 0,-1-3-4490 0 0,0-13 2922 0 0,0 10-15 0 0</inkml:trace>
  <inkml:trace contextRef="#ctx0" brushRef="#br0" timeOffset="-3182.515">9357 13830 11976 0 0,'0'0'922'0'0,"0"0"-428"0"0,12-6 4531 0 0,-10 7-5002 0 0,0-1 0 0 0,0 0 0 0 0,0 1 0 0 0,0 0 0 0 0,0-1 0 0 0,0 1 0 0 0,0 0 1 0 0,-1 0-1 0 0,1 0 0 0 0,0 0 0 0 0,0 0 0 0 0,-1 0 0 0 0,1 0 0 0 0,0 1 0 0 0,-1-1 0 0 0,1 1 0 0 0,-1-1 1 0 0,0 1-1 0 0,0 0 0 0 0,1 1-23 0 0,4 5-55 0 0,-1 0 1 0 0,-1 1-1 0 0,3 6 55 0 0,-5-12-57 0 0,4 22-1818 0 0,-3-11 698 0 0,0-3 27 0 0</inkml:trace>
  <inkml:trace contextRef="#ctx0" brushRef="#br0" timeOffset="-2910.403">9475 14039 11720 0 0,'0'0'532'0'0,"0"0"-4"0"0,0 1-338 0 0,0 3 37 0 0,1-1 0 0 0,-1 1 0 0 0,0 0 0 0 0,1-1 0 0 0,0 1 0 0 0,0-1 0 0 0,1 4-227 0 0,2 12 1976 0 0,-3-8-1430 0 0,0 0-1 0 0,1 0 0 0 0,1 0 1 0 0,0 0-1 0 0,1 0 0 0 0,2 6-545 0 0,-4-14 480 0 0,-12 13 975 0 0,9-15-1421 0 0,1 0-1 0 0,0-1 1 0 0,0 1-1 0 0,-1 0 1 0 0,1-1-1 0 0,-1 1 1 0 0,1-1-1 0 0,0 1 1 0 0,-1 0-1 0 0,1-1 1 0 0,-1 1 0 0 0,1-1-1 0 0,-1 0 1 0 0,0 1-1 0 0,1-1 1 0 0,-1 1-1 0 0,1-1 1 0 0,-1 0-1 0 0,0 1 1 0 0,0-1-34 0 0,1 0 11 0 0,-1 0 0 0 0,1 0 0 0 0,0 0 0 0 0,-1 0 0 0 0,1 0 0 0 0,-1 0 0 0 0,1 0 0 0 0,0 0 0 0 0,-1 0 0 0 0,1 0 0 0 0,-1-1 0 0 0,1 1 0 0 0,0 0 0 0 0,-1 0 0 0 0,1 0 0 0 0,0 0 0 0 0,-1-1 0 0 0,1 1-1 0 0,0 0 1 0 0,-1 0 0 0 0,1-1 0 0 0,0 1 0 0 0,0 0 0 0 0,-1-1 0 0 0,1 1 0 0 0,0 0 0 0 0,0-1 0 0 0,0 1 0 0 0,-1 0 0 0 0,1-1 0 0 0,0 1 0 0 0,0 0 0 0 0,0-1 0 0 0,0 1 0 0 0,0-1 0 0 0,0 1 0 0 0,0 0 0 0 0,0-1 0 0 0,0 1 0 0 0,0-1 0 0 0,0 1 0 0 0,0-1-11 0 0,-1-6-34 0 0,1-1 1 0 0,0 1-1 0 0,0-1 1 0 0,1 0-1 0 0,0 1 1 0 0,0-1-1 0 0,1 1 0 0 0,0 0 1 0 0,0-1-1 0 0,3-3 34 0 0,3-7-109 0 0,0 0 0 0 0,2 1 0 0 0,5-9 109 0 0,-10 18-24 0 0,0 1 0 0 0,0 0 0 0 0,1 1 0 0 0,1-2 24 0 0,-5 6-8 0 0,0 0 1 0 0,0 1-1 0 0,0-1 1 0 0,0 1-1 0 0,0-1 1 0 0,0 1-1 0 0,0 0 1 0 0,0-1 0 0 0,1 1-1 0 0,-1 0 1 0 0,0 1-1 0 0,1-1 1 0 0,-1 0-1 0 0,1 1 1 0 0,-1-1-1 0 0,2 1 8 0 0,-3 0-3 0 0,1 0 1 0 0,-1 0-1 0 0,1 1 0 0 0,-1-1 0 0 0,1 1 0 0 0,-1-1 0 0 0,1 1 0 0 0,-1-1 1 0 0,1 1-1 0 0,-1 0 0 0 0,0 0 0 0 0,1 0 0 0 0,-1-1 0 0 0,0 1 0 0 0,0 1 1 0 0,1-1-1 0 0,-1 0 0 0 0,0 0 0 0 0,0 0 0 0 0,0 1 0 0 0,-1-1 0 0 0,1 0 1 0 0,0 1 2 0 0,3 5 13 0 0,-1 0 1 0 0,0 0 0 0 0,0 0 0 0 0,0 3-14 0 0,0 0 29 0 0,5 13 46 0 0,-1 1 1 0 0,-2-1-1 0 0,0 1 0 0 0,-1 7-75 0 0,-2-23 19 0 0,1 1-1 0 0,-1-1 1 0 0,1 1-1 0 0,1-1 1 0 0,-1 0-1 0 0,2 0 1 0 0,-1-1-1 0 0,1 1 1 0 0,4 5-19 0 0,-7-11 23 0 0,0 0 0 0 0,0 0 1 0 0,1 0-1 0 0,-1 0 0 0 0,0 0 1 0 0,1-1-1 0 0,-1 1 0 0 0,1-1 0 0 0,0 0 1 0 0,-1 1-1 0 0,1-1 0 0 0,0 0 0 0 0,0-1 1 0 0,0 1-24 0 0,20 1-1687 0 0,-21-3 1047 0 0,-1 1-1 0 0,1 0 0 0 0,0-1 1 0 0,0 1-1 0 0,0-1 0 0 0,-1 0 0 0 0,1 1 1 0 0,0-1-1 0 0,-1 0 0 0 0,2-1 641 0 0,4-3-6346 0 0</inkml:trace>
  <inkml:trace contextRef="#ctx0" brushRef="#br0" timeOffset="-2600.83">9878 14041 11056 0 0,'0'0'852'0'0,"9"17"2046"0"0,-2-11-2306 0 0,-1 0 0 0 0,1-1 1 0 0,0 0-1 0 0,0 0 0 0 0,0 0 0 0 0,1-1 0 0 0,-1 0 0 0 0,1 0 0 0 0,6 2-592 0 0,-9-5 48 0 0,-1 0-1 0 0,1 0 1 0 0,-1 0 0 0 0,1 0-1 0 0,-1-1 1 0 0,1 1-1 0 0,-1-1 1 0 0,1 0-1 0 0,0-1 1 0 0,-1 1-1 0 0,1-1 1 0 0,-1 0 0 0 0,1 0-1 0 0,-1 0 1 0 0,1-1-1 0 0,-1 1 1 0 0,0-1-1 0 0,0 0 1 0 0,0-1-1 0 0,0 1 1 0 0,0-1 0 0 0,0 1-1 0 0,-1-1 1 0 0,2-1-48 0 0,-2 0-1 0 0,0 1 0 0 0,0-1 0 0 0,-1 1 0 0 0,1-1 1 0 0,-1 0-1 0 0,0 0 0 0 0,0 0 0 0 0,0 0 0 0 0,-1-1 1 0 0,1 1-1 0 0,-1 0 0 0 0,0-1 0 0 0,0 1 0 0 0,-1-1 0 0 0,1 1 1 0 0,-1-1-1 0 0,0 1 0 0 0,0-5 1 0 0,0 7-2 0 0,-1 0-1 0 0,1 0 1 0 0,0 0 0 0 0,-1 0-1 0 0,1 0 1 0 0,-1 0-1 0 0,1 0 1 0 0,-1 0 0 0 0,0 0-1 0 0,0 0 1 0 0,0 0 0 0 0,0 0-1 0 0,0 0 1 0 0,0 1-1 0 0,-1-1 1 0 0,1 0 0 0 0,-1 1-1 0 0,1-1 1 0 0,-1 1 0 0 0,1 0-1 0 0,-1-1 1 0 0,0 1-1 0 0,0 0 1 0 0,0 0 0 0 0,1 0-1 0 0,-1 0 1 0 0,0 1 0 0 0,0-1-1 0 0,0 0 1 0 0,-1 1-1 0 0,1-1 1 0 0,0 1 0 0 0,0 0-1 0 0,0 0 1 0 0,0 0 0 0 0,0 0-1 0 0,0 0 1 0 0,0 0-1 0 0,0 0 1 0 0,-1 1 0 0 0,1-1-1 0 0,0 1 1 0 0,0 0 0 0 0,0-1-1 0 0,0 1 1 0 0,1 0-1 0 0,-1 0 1 0 0,0 0 0 0 0,0 0-1 0 0,0 1 3 0 0,-5 6 80 0 0,1-1-1 0 0,0 1 1 0 0,0 0-1 0 0,1 0 1 0 0,0 1-1 0 0,1 0 1 0 0,0 0-1 0 0,0 0 1 0 0,-2 8-80 0 0,3-9 92 0 0,2-3-57 0 0,0 0-1 0 0,0 0 0 0 0,0 0 0 0 0,1 0 1 0 0,-1 0-1 0 0,1 0 0 0 0,1 0 0 0 0,-1 1 1 0 0,1 1-35 0 0,0 4 21 0 0,1-1-1 0 0,1 0 1 0 0,0 0 0 0 0,0 0-21 0 0,4 8 5 0 0,0-1 0 0 0,1-1 0 0 0,2 4-5 0 0,-5-12 26 0 0,0-1-1 0 0,0 0 1 0 0,1 0 0 0 0,4 4-26 0 0,-9-10 0 0 0,-1-1 1 0 0,1 1-1 0 0,-1-1 1 0 0,1 1-1 0 0,-1-1 0 0 0,1 1 1 0 0,0-1-1 0 0,-1 0 1 0 0,1 1-1 0 0,-1-1 1 0 0,1 0-1 0 0,0 1 1 0 0,0-1-1 0 0,-1 0 1 0 0,1 0-1 0 0,0 0 1 0 0,-1 0-1 0 0,1 0 0 0 0,0 0 1 0 0,0 0-1 0 0,-1 0 1 0 0,1 0-1 0 0,0 0 1 0 0,-1 0-1 0 0,1 0 1 0 0,0 0-1 0 0,0-1 0 0 0,18-12-16 0 0,-1 0-175 0 0,-2 7-164 0 0,0 1 0 0 0,8-2 355 0 0,-9 3-596 0 0,0-1-1 0 0,0 0 0 0 0,3-3 597 0 0,3-2-863 0 0,3-1-5347 0 0,18-12 6210 0 0,-20 9-4933 0 0</inkml:trace>
  <inkml:trace contextRef="#ctx0" brushRef="#br0" timeOffset="-1962.056">10485 13966 12816 0 0,'0'0'586'0'0,"0"0"-15"0"0,-12-5-174 0 0,10 4-143 0 0,0 1 0 0 0,0-1 0 0 0,0 1 0 0 0,-1 0 0 0 0,1 0 0 0 0,0 0 0 0 0,0 0 0 0 0,0 0 0 0 0,0 1-1 0 0,-1-1 1 0 0,1 1 0 0 0,0-1 0 0 0,0 1 0 0 0,0 0 0 0 0,0-1 0 0 0,0 1 0 0 0,0 0 0 0 0,0 1 0 0 0,0-1 0 0 0,1 0 0 0 0,-1 1-254 0 0,-7 4 365 0 0,0 2 0 0 0,0-1 0 0 0,-4 6-365 0 0,8-8 224 0 0,1 1-133 0 0,0-1-1 0 0,0 1 1 0 0,0 0-1 0 0,1 0 1 0 0,-1 0-1 0 0,1 1 1 0 0,1-1 0 0 0,-1 1-1 0 0,1-1 1 0 0,-1 7-91 0 0,-5 13 239 0 0,8-24-223 0 0,-1 0 0 0 0,1 1-1 0 0,0-1 1 0 0,-1 0-1 0 0,1 0 1 0 0,0 0 0 0 0,0 0-1 0 0,1 0 1 0 0,-1 2-16 0 0,1 5 51 0 0,9 1 157 0 0,0 2-72 0 0,1-1 0 0 0,11 10-136 0 0,-10-14 73 0 0,-12-7-71 0 0,0 0 0 0 0,1 0-1 0 0,-1 0 1 0 0,0 0 0 0 0,1 0 0 0 0,-1 0 0 0 0,0 0 0 0 0,1 0 0 0 0,-1 0 0 0 0,0-1 0 0 0,1 1-1 0 0,-1 0 1 0 0,0 0 0 0 0,1 0 0 0 0,-1 0 0 0 0,0 0 0 0 0,1-1 0 0 0,-1 1 0 0 0,0 0-1 0 0,0 0 1 0 0,1 0 0 0 0,-1-1 0 0 0,0 1-2 0 0,1-2-1 0 0,0 0 0 0 0,0 0 0 0 0,0 0-1 0 0,0 0 1 0 0,0 0 0 0 0,-1-1 0 0 0,1 1 0 0 0,-1 0-1 0 0,1 0 2 0 0,4-17-113 0 0,33-46-1445 0 0,4-22-868 0 0,-42 86 2438 0 0,0 1 0 0 0,1-1-1 0 0,-1 1 1 0 0,0-1 0 0 0,0 1 0 0 0,0 0-1 0 0,0-1 1 0 0,1 1 0 0 0,-1-1-1 0 0,0 1 1 0 0,0 0 0 0 0,1-1-1 0 0,-1 1 1 0 0,0 0 0 0 0,1-1-1 0 0,-1 1 1 0 0,0 0 0 0 0,1-1-1 0 0,-1 1 1 0 0,1 0 0 0 0,-1 0 0 0 0,1-1-1 0 0,-1 1 1 0 0,0 0 0 0 0,1 0-1 0 0,0 0-11 0 0,2 13 773 0 0,-2-9-826 0 0,7 46 485 0 0,-3-15-125 0 0,2-1 0 0 0,5 17-307 0 0,-7-33 80 0 0,7 20 110 0 0,-11-36-135 0 0,0 1 0 0 0,1-1 0 0 0,-1 1 0 0 0,0-1 0 0 0,1 0 0 0 0,0 1 0 0 0,-1-1 0 0 0,1 0 0 0 0,0 0 0 0 0,0 0 0 0 0,0 0 0 0 0,2 0-55 0 0,-4-2 4 0 0,1 1-1 0 0,-1-1 0 0 0,0 0 1 0 0,0 0-1 0 0,1 0 0 0 0,-1 0 1 0 0,0 0-1 0 0,1 0 0 0 0,-1 0 0 0 0,0 1 1 0 0,1-1-1 0 0,-1 0 0 0 0,0 0 1 0 0,1 0-1 0 0,-1 0 0 0 0,0-1 1 0 0,1 1-1 0 0,-1 0 0 0 0,0 0 1 0 0,1 0-1 0 0,-1 0 0 0 0,0 0 1 0 0,1 0-1 0 0,-1 0 0 0 0,0-1 1 0 0,1 1-1 0 0,-1 0 0 0 0,0 0 0 0 0,0 0 1 0 0,1-1-1 0 0,-1 1 0 0 0,0 0 1 0 0,0 0-1 0 0,1-1 0 0 0,-1 1 1 0 0,0 0-1 0 0,0 0 0 0 0,0-1 1 0 0,0 1-1 0 0,1 0 0 0 0,-1-1 1 0 0,0 1-1 0 0,0 0 0 0 0,0-1 0 0 0,0 1 1 0 0,0 0-1 0 0,0-1 0 0 0,0 1 1 0 0,0 0-4 0 0,0 0 5 0 0,0-1-12 0 0,4-9-32 0 0,0 0-1 0 0,0 0 1 0 0,0 1 0 0 0,1 0-1 0 0,6-8 40 0 0,2-1-304 0 0,15-22-1478 0 0,2 2-1 0 0,1 2 1 0 0,13-12 1782 0 0,-41 46-10 0 0,-1 0 1 0 0,0 0 0 0 0,0 1 0 0 0,1-1 0 0 0,-1 0 0 0 0,1 1 0 0 0,0 0 0 0 0,-1 0 0 0 0,1 0 0 0 0,0 0 0 0 0,0 0 0 0 0,0 0 0 0 0,-1 1 0 0 0,1-1 0 0 0,1 1 9 0 0,-3 0 47 0 0,1 1 1 0 0,-1 0 0 0 0,0-1 0 0 0,1 1 0 0 0,-1 0 0 0 0,0 0-1 0 0,1 0 1 0 0,-1 0 0 0 0,0 0 0 0 0,0 1-48 0 0,1-1 68 0 0,0 2 36 0 0,1-1 0 0 0,-1 1 0 0 0,1 0 0 0 0,-1 0 0 0 0,0 0-1 0 0,0 1 1 0 0,-1-1 0 0 0,1 1 0 0 0,1 3-104 0 0,9 35 829 0 0,-8-27-604 0 0,27 115 1902 0 0,-27-117-1854 0 0,-2-4 386 0 0,-13-17-31 0 0,9 7-347 0 0,2 1-23 0 0,0 0-96 0 0,0 0-39 0 0,0 0-10 0 0,0 0 19 0 0,0 0-76 0 0,0-1 0 0 0,-1 0 0 0 0,1 0 0 0 0,0 0 0 0 0,-1 0-1 0 0,1 0 1 0 0,0 0 0 0 0,0 0 0 0 0,0 0 0 0 0,0 0 0 0 0,0 0-1 0 0,0 0 1 0 0,0 0 0 0 0,0 0 0 0 0,0 0-56 0 0,0-1 148 0 0,1-5-81 0 0,-1 0 0 0 0,1 0 0 0 0,1 0 0 0 0,-1 0 0 0 0,1 0 0 0 0,0 1 0 0 0,1-2-67 0 0,22-47 434 0 0,-21 47-423 0 0,4-7-149 0 0,1 0-1 0 0,0 1 1 0 0,6-8 138 0 0,-10 16-100 0 0,0 0 1 0 0,0 0 0 0 0,1 1-1 0 0,0-1 1 0 0,0 1-1 0 0,0 1 1 0 0,1-1 0 0 0,5-2 99 0 0,20-9-3003 0 0,-14 7-4663 0 0</inkml:trace>
  <inkml:trace contextRef="#ctx0" brushRef="#br0" timeOffset="18014.874">2793 14075 2304 0 0,'-8'2'203'0'0,"-36"1"105"0"0,-24-2 5736 0 0,35-2-3639 0 0,21-1 147 0 0,10 0-393 0 0,7 0-1607 0 0,16-1-327 0 0,0 1 0 0 0,0 0 0 0 0,10 2-225 0 0,37-3 179 0 0,-58 2-157 0 0,0 1 0 0 0,0 1 0 0 0,4 0-22 0 0,15 1 27 0 0,116-9 937 0 0,-92 4-685 0 0,-49 3-261 0 0,0-1-1 0 0,0 1 1 0 0,0-1 0 0 0,-1 0 0 0 0,1 0 0 0 0,0 0 0 0 0,-1 0 0 0 0,3-2-18 0 0,6-4 52 0 0,-5 0-21 0 0,-2 3-6 0 0,-2 1-11 0 0,0 0 7 0 0,0 1-8 0 0,1-1 6 0 0,0 1-1 0 0,3-1 8 0 0,35-11 103 0 0,-21 9-82 0 0,-1 1 0 0 0,4 1-47 0 0,85-4 46 0 0,-45 4 16 0 0,152-14 439 0 0,-203 16-430 0 0,-3-1-64 0 0,1 1 0 0 0,0 1 0 0 0,-1 0 0 0 0,1 0 0 0 0,-1 1 0 0 0,1 0 0 0 0,6 2-7 0 0,11 7-6 0 0,-14-5-13 0 0,0 0 0 0 0,0-1 0 0 0,0 0 0 0 0,1-1 0 0 0,7 0 19 0 0,8-3-4 0 0,0-1-1 0 0,0-1 1 0 0,0-2 0 0 0,0-1 4 0 0,-6 1 62 0 0,-3-2-59 0 0,-18 4 4 0 0,0 1 0 0 0,0 0 1 0 0,0 0-1 0 0,0 0 0 0 0,0 1 0 0 0,0-1 1 0 0,0 1-8 0 0,36-1 11 0 0,-22 1-11 0 0,1-1 0 0 0,-1-1-1 0 0,0 0 1 0 0,17 2-205 0 0,-34 0 211 0 0,0 0 0 0 0,1 0 0 0 0,-1 0 1 0 0,0 0-1 0 0,0 0 0 0 0,1 0 0 0 0,-1 0 0 0 0,0 0 0 0 0,0 0 0 0 0,1 0 0 0 0,-1 0 1 0 0,0 0-1 0 0,0 0 0 0 0,1-1 0 0 0,-1 1 0 0 0,0 0 0 0 0,0 0 0 0 0,1 0 0 0 0,-1 0 1 0 0,0 0-1 0 0,0 0 0 0 0,1-1 0 0 0,-1 1 0 0 0,0 0 0 0 0,0 0 0 0 0,0 0 0 0 0,0 0 1 0 0,1-1-1 0 0,-1 1 0 0 0,0 0 0 0 0,0 0 0 0 0,0-1 0 0 0,0 1 0 0 0,0 0 0 0 0,0 0 1 0 0,1-1-1 0 0,-1 1 0 0 0,0 0 0 0 0,0 0 0 0 0,0-1 0 0 0,0 1 0 0 0,0 0 0 0 0,0 0 1 0 0,0-1-1 0 0,0 1 0 0 0,0 0 0 0 0,0 0 0 0 0,0-1 0 0 0,0 1 0 0 0,-1 0 0 0 0,1 0 1 0 0,0-1-1 0 0,0 1 0 0 0,0 0 0 0 0,0 0 0 0 0,0-1 0 0 0,0 1 0 0 0,-1 0 0 0 0,1 0-6 0 0,0-1-215 0 0,-1 0 0 0 0,0 0 0 0 0,1 0 0 0 0,-1 0 0 0 0,0 0 0 0 0,0 0 0 0 0,0 0 0 0 0,0 0 0 0 0,0 1 0 0 0,0-1 0 0 0,0 0 0 0 0,0 1-1 0 0,-1-1 216 0 0,-16-7-6002 0 0,9 2 1061 0 0</inkml:trace>
  <inkml:trace contextRef="#ctx0" brushRef="#br0" timeOffset="18345.184">3843 13805 3224 0 0,'0'0'447'0'0,"0"0"666"0"0,1-2 6683 0 0,2 2-7522 0 0,2 0-174 0 0,1 1 0 0 0,0 1 0 0 0,-1-1 0 0 0,0 1 0 0 0,1 0 0 0 0,-1 0-1 0 0,0 0 1 0 0,0 1 0 0 0,0 0 0 0 0,0 0 0 0 0,0 0-100 0 0,3 2 82 0 0,0 0 0 0 0,0-1 1 0 0,7 2-83 0 0,7 3 261 0 0,0 0 1 0 0,4 5-262 0 0,17 6 438 0 0,-25-11 61 0 0,-1 1 1 0 0,5 4-500 0 0,-20-13 289 0 0,-1-1-234 0 0,1 1 1 0 0,-1-1-1 0 0,0 0 0 0 0,0 1 1 0 0,1 0-1 0 0,-1-1 0 0 0,0 1 1 0 0,0 0-1 0 0,0-1 0 0 0,0 1 1 0 0,0 0-1 0 0,0 0 0 0 0,0 0 1 0 0,0 0-1 0 0,0 0 0 0 0,0 0 1 0 0,-1 0-1 0 0,2 1-55 0 0,11 20 530 0 0,-12-20-203 0 0,-3-2 61 0 0,-4 1-185 0 0,-1 1 1 0 0,1-1-1 0 0,0 1 0 0 0,0 1 1 0 0,0-1-1 0 0,0 1 1 0 0,0 0-1 0 0,1 0 0 0 0,-5 4-203 0 0,-21 10 309 0 0,-122 49 309 0 0,148-64-614 0 0,0 1 0 0 0,0-1 0 0 0,1 1 0 0 0,-1 0-1 0 0,0 0 1 0 0,1 0 0 0 0,0 1 0 0 0,0 0 0 0 0,0 0-1 0 0,0 0 1 0 0,1 0 0 0 0,-1 0 0 0 0,1 1 0 0 0,-1 2-4 0 0,-2 1-173 0 0,0 0 0 0 0,-1-1 1 0 0,0 0-1 0 0,0 0 0 0 0,0-1 1 0 0,-6 4 172 0 0,0-1-2124 0 0,0-1 1 0 0,0-1-1 0 0,-11 5 2124 0 0,6-5-5486 0 0</inkml:trace>
  <inkml:trace contextRef="#ctx0" brushRef="#br0" timeOffset="19487.301">2455 15484 2304 0 0,'0'0'101'0'0,"0"0"99"0"0,0 0 331 0 0,0 0 144 0 0,0 0 27 0 0,23 4 6595 0 0,9-4-4771 0 0,24 0-676 0 0,11 3-1850 0 0,-23-1 144 0 0,17-2-144 0 0,-22 0 77 0 0,0 1 1 0 0,3 2-78 0 0,51 5 492 0 0,64-5-492 0 0,-2 0 278 0 0,214 2 354 0 0,-289-5-581 0 0,46 3 148 0 0,73-2 101 0 0,-148-3-219 0 0,-22 2-14 0 0,-1-1-1 0 0,0-1 0 0 0,17-5-66 0 0,-41 6 36 0 0,-1 1-4 0 0,0-1 0 0 0,-1 1-1 0 0,1-1 1 0 0,0 0 0 0 0,0 0 0 0 0,-1 0 0 0 0,1-1-1 0 0,2 0-31 0 0,-5 1 70 0 0,-3-4-206 0 0,2 3 9 0 0,-1 1 1 0 0,1 0 0 0 0,0 0-1 0 0,-1 0 1 0 0,1 0 0 0 0,-1 0-1 0 0,1 0 1 0 0,-1 0 0 0 0,0 0 126 0 0,-15-5-4519 0 0,-3 1-1198 0 0</inkml:trace>
  <inkml:trace contextRef="#ctx0" brushRef="#br0" timeOffset="19753.131">3872 15375 3224 0 0,'0'0'491'0'0,"0"0"853"0"0,0 0 379 0 0,0 0 73 0 0,0 0-177 0 0,1 1-815 0 0,20 5 86 0 0,0 2 0 0 0,-1 0 0 0 0,2 3-890 0 0,14 5 881 0 0,98 42 1036 0 0,-124-54-1772 0 0,-1 0-1 0 0,0 1 1 0 0,0-1 0 0 0,-1 2 0 0 0,1-1 0 0 0,-1 2-1 0 0,1 0-144 0 0,-7-5 61 0 0,0 0 0 0 0,0-1 0 0 0,-1 1 0 0 0,1 0-1 0 0,-1 0 1 0 0,1 0 0 0 0,-1 0 0 0 0,0 0 0 0 0,0 0-1 0 0,0 0 1 0 0,0 1 0 0 0,0-1 0 0 0,0 0 0 0 0,0 1-1 0 0,-1-1 1 0 0,1 1 0 0 0,-1-1 0 0 0,0 0 0 0 0,0 1 0 0 0,0-1-1 0 0,0 1 1 0 0,0-1 0 0 0,0 1 0 0 0,-1-1 0 0 0,1 0-1 0 0,-1 1 1 0 0,0-1 0 0 0,0 0 0 0 0,1 1 0 0 0,-1-1-1 0 0,-2 2-60 0 0,-1 2 143 0 0,0 1 1 0 0,0-1-1 0 0,-1 0 0 0 0,0-1 0 0 0,0 1 0 0 0,-1-1 0 0 0,0 0 0 0 0,-3 3-143 0 0,-13 7 828 0 0,-20 11-828 0 0,30-20 103 0 0,-22 14-277 0 0,-1-3-1 0 0,-1-1 0 0 0,0-1 1 0 0,-1-3-1 0 0,-32 8 175 0 0,32-14-1563 0 0</inkml:trace>
  <inkml:trace contextRef="#ctx0" brushRef="#br2" timeOffset="27019.546">2910 14310 2760 0 0,'-2'1'51'0'0,"0"-1"0"0"0,0 1 0 0 0,0-1 0 0 0,0 0 0 0 0,-1 0 0 0 0,1 0 0 0 0,0 0 0 0 0,-2 0-51 0 0,1 0 1009 0 0,0-1 1 0 0,0 1-1 0 0,0-1 1 0 0,0 0 0 0 0,0 0-1 0 0,0 0 1 0 0,0 0 0 0 0,1 0-1 0 0,-3-2-1009 0 0,4 3 586 0 0,1 0-104 0 0,0 0-46 0 0,0 0-10 0 0,0 0-37 0 0,0 0-146 0 0,0 0-69 0 0,0 0-12 0 0,0 0-18 0 0,0 0-63 0 0,2 0-57 0 0,0-1-1 0 0,0 1 1 0 0,0 0-1 0 0,0 0 1 0 0,0 0 0 0 0,0 1-1 0 0,0-1 1 0 0,0 0 0 0 0,0 1-1 0 0,0-1 1 0 0,1 1-24 0 0,14 3 185 0 0,392-4 694 0 0,-243-10-662 0 0,-83 3 200 0 0,1 4-417 0 0,218 1 936 0 0,-105-2-780 0 0,-86 4 195 0 0,-106 2 160 0 0,-4-1-3717 0 0,-1-1 309 0 0,-5-5-2129 0 0</inkml:trace>
  <inkml:trace contextRef="#ctx0" brushRef="#br2" timeOffset="27321.532">4165 14144 11168 0 0,'0'0'513'0'0,"-1"-1"-10"0"0,-1-3-262 0 0,1 3 94 0 0,11 1 462 0 0,-4 0-708 0 0,0 0-1 0 0,0 0 1 0 0,0 0 0 0 0,0 1-1 0 0,0 0 1 0 0,0 0 0 0 0,0 1-1 0 0,5 1-88 0 0,33 14 454 0 0,-23-10-308 0 0,0 1 0 0 0,0 1 0 0 0,-1 1 0 0 0,-1 1-146 0 0,-15-9 114 0 0,0 0 1 0 0,-1 1-1 0 0,0 0 1 0 0,1-1-1 0 0,-1 1 1 0 0,0 0 0 0 0,0 1-1 0 0,0 0-114 0 0,-2-2 119 0 0,1 0 0 0 0,-1 0-1 0 0,0 0 1 0 0,-1 0 0 0 0,1 0-1 0 0,0 0 1 0 0,0 1 0 0 0,-1-1-1 0 0,1 0 1 0 0,-1 0 0 0 0,0 1 0 0 0,0-1-1 0 0,0 0 1 0 0,0 0 0 0 0,0 1-1 0 0,-1 1-118 0 0,0 8 334 0 0,-1-2 26 0 0,1-1 0 0 0,-1 1-1 0 0,-3 6-359 0 0,4-13 81 0 0,0 1-1 0 0,-1-1 1 0 0,0 1-1 0 0,0-1 1 0 0,0 0-1 0 0,0 1 1 0 0,0-1-1 0 0,-1 0 1 0 0,0-1 0 0 0,1 1-1 0 0,-2 0-80 0 0,-5 5 133 0 0,0-1 0 0 0,0 0 0 0 0,-1-1 0 0 0,0 0 0 0 0,0 0 0 0 0,-4 0-133 0 0,7-3 20 0 0,1-1 0 0 0,-1 0 0 0 0,0 0 1 0 0,-1 0-1 0 0,1-1 0 0 0,0 0 0 0 0,0-1 1 0 0,0 0-1 0 0,-1 0 0 0 0,-2 0-20 0 0,-3-1-313 0 0,1 0 0 0 0,-12 2 313 0 0,-9 3-5442 0 0,11 0-1156 0 0</inkml:trace>
  <inkml:trace contextRef="#ctx0" brushRef="#br2" timeOffset="27322.532">4124 15880 2304 0 0,'5'0'355'0'0,"-4"0"649"0"0,-1 0 284 0 0,0 0 58 0 0,0 0-62 0 0,0 0-312 0 0,0 0-137 0 0,0 0-31 0 0,-29 0 1412 0 0,-32 1-322 0 0,54-1-1763 0 0,-126 7 1465 0 0,14-1-1066 0 0,1-1-186 0 0,-99 4 105 0 0,42-1-330 0 0,104-3-57 0 0,-32 6-62 0 0,-27 3 2 0 0,-125 6 82 0 0,200-15 342 0 0,-34 9-426 0 0,151-29-1554 0 0,-43 9-117 0 0,2-1-3765 0 0</inkml:trace>
  <inkml:trace contextRef="#ctx0" brushRef="#br2" timeOffset="27323.532">3005 15824 3680 0 0,'0'0'284'0'0,"-13"-3"149"0"0,-24 6 7820 0 0,-20 9-7099 0 0,36-8-950 0 0,1 1-151 0 0,-39 7 338 0 0,0 2-1 0 0,-56 23-390 0 0,109-35 122 0 0,0 1 1 0 0,0 0-1 0 0,1 0 0 0 0,-1 1 0 0 0,1 0 1 0 0,-1 0-123 0 0,5-3 128 0 0,1-1-10 0 0,10 12 24 0 0,-7-7-122 0 0,2-1 26 0 0,0 0 1 0 0,0-1-1 0 0,1 1 1 0 0,-1-1 0 0 0,1 0-1 0 0,0-1 1 0 0,0 0 0 0 0,-1 0-1 0 0,4 1-46 0 0,8 3 112 0 0,18 6 167 0 0,1-2 0 0 0,0-1-1 0 0,7-1-278 0 0,33 4 510 0 0,12-2-510 0 0,15 1-635 0 0,-74-8-3515 0 0,2-1-1470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9:00:37.045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  <inkml:context xml:id="ctx1">
      <inkml:inkSource xml:id="inkSrc138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1" timeString="2018-11-27T09:01:31.159"/>
    </inkml:context>
    <inkml:brush xml:id="br2">
      <inkml:brushProperty name="width" value="0.05" units="cm"/>
      <inkml:brushProperty name="height" value="0.05" units="cm"/>
      <inkml:brushProperty name="ignorePressure" value="1"/>
    </inkml:brush>
    <inkml:brush xml:id="br3">
      <inkml:brushProperty name="width" value="0.05" units="cm"/>
      <inkml:brushProperty name="height" value="0.05" units="cm"/>
      <inkml:brushProperty name="color" value="#008C3A"/>
    </inkml:brush>
    <inkml:brush xml:id="br4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19997 6188 17191 0 0,'0'0'388'0'0,"0"0"52"0"0,0 0 31 0 0,0 0-51 0 0,-1 0-353 0 0,1 0-1 0 0,0-1 1 0 0,0 1-1 0 0,0 0 1 0 0,-1 0-1 0 0,1 0 1 0 0,0-1-1 0 0,-1 1 1 0 0,1 0 0 0 0,0 0-1 0 0,0 0 1 0 0,-1 0-1 0 0,1 0 1 0 0,0 0-1 0 0,-1-1 1 0 0,1 1-1 0 0,0 0 1 0 0,-1 0 0 0 0,1 0-1 0 0,0 0 1 0 0,-1 0-1 0 0,1 0 1 0 0,0 0-67 0 0,-3 4 154 0 0,0-1 0 0 0,0 0 0 0 0,1 1 1 0 0,0-1-1 0 0,-1 1 0 0 0,1 0 0 0 0,1 0 1 0 0,-1 0-1 0 0,0 0 0 0 0,1 0 0 0 0,0 0 1 0 0,-1 4-155 0 0,0 4 93 0 0,0 1-1 0 0,1-1 1 0 0,0 0 0 0 0,0 2-93 0 0,1-10 7 0 0,0 0 0 0 0,1 0 0 0 0,-1 1-1 0 0,1-1 1 0 0,0 0 0 0 0,0 0 0 0 0,0 0 0 0 0,0 0-1 0 0,1 0 1 0 0,0 0 0 0 0,1 4-7 0 0,-2-8 4 0 0,-1 1-1 0 0,0-1 1 0 0,0 0-1 0 0,0 1 1 0 0,0-1 0 0 0,1 1-1 0 0,-1-1 1 0 0,0 1-1 0 0,0-1 1 0 0,1 0 0 0 0,-1 1-1 0 0,0-1 1 0 0,1 0-1 0 0,-1 1 1 0 0,0-1 0 0 0,1 0-1 0 0,-1 1 1 0 0,1-1-1 0 0,-1 0 1 0 0,0 0 0 0 0,1 1-1 0 0,-1-1 1 0 0,1 0-1 0 0,-1 0 1 0 0,1 0 0 0 0,-1 0-1 0 0,1 0-3 0 0,1 1 20 0 0,-1-1-16 0 0,0 1-1 0 0,1 0 0 0 0,-1 0 0 0 0,0-1 1 0 0,1 1-1 0 0,-1-1 0 0 0,0 0 1 0 0,1 1-1 0 0,-1-1 0 0 0,1 0 1 0 0,-1 0-1 0 0,1 0 0 0 0,-1 0 0 0 0,0 0 1 0 0,1 0-1 0 0,-1 0 0 0 0,1 0 1 0 0,-1 0-1 0 0,1-1 0 0 0,-1 1 1 0 0,0-1-1 0 0,1 1 0 0 0,-1-1 0 0 0,0 0 1 0 0,1 1-1 0 0,-1-1 0 0 0,0 0 1 0 0,0 0-1 0 0,1 0-3 0 0,4-5 24 0 0,0 1 0 0 0,-1-1 0 0 0,0 0 0 0 0,0 0 0 0 0,2-3-24 0 0,14-17 40 0 0,-17 23-40 0 0,2 1 0 0 0,-5 2 1 0 0,-1 0 0 0 0,1 0-1 0 0,0 0 1 0 0,-1 0 0 0 0,1 0-1 0 0,0 0 1 0 0,0 0 0 0 0,-1 0-1 0 0,1 0 1 0 0,0 0-1 0 0,0 1 1 0 0,-1-1 0 0 0,1 0-1 0 0,0 1 1 0 0,-1-1 0 0 0,1 0-1 0 0,-1 1 1 0 0,1-1 0 0 0,0 1-1 0 0,-1-1 1 0 0,1 1 0 0 0,-1-1-1 0 0,1 1 1 0 0,-1-1 0 0 0,1 1-1 0 0,-1-1 1 0 0,0 1 0 0 0,1 0-1 0 0,-1-1 0 0 0,0 1 19 0 0,50 69 927 0 0,-45-65-895 0 0,0 1 1 0 0,0-1-1 0 0,0 0 0 0 0,0-1 0 0 0,1 1 0 0 0,0-1 0 0 0,0 0 0 0 0,0 0 1 0 0,0-1-1 0 0,1 0 0 0 0,-1 0 0 0 0,1 0 0 0 0,0-1 0 0 0,5 1-51 0 0,-8-2 29 0 0,0 0-1 0 0,0-1 1 0 0,0 1-1 0 0,1-1 1 0 0,-1 0-1 0 0,0 0 0 0 0,0-1 1 0 0,0 1-1 0 0,0-1 1 0 0,0 0-1 0 0,0 0 1 0 0,0 0-1 0 0,0 0 1 0 0,0-1-1 0 0,0 0 1 0 0,0 1-1 0 0,-1-2 1 0 0,1 1-1 0 0,-1 0 0 0 0,0-1 1 0 0,1 1-1 0 0,-1-1 1 0 0,0 0-1 0 0,0 0 1 0 0,-1 0-1 0 0,2-2-28 0 0,1-1 1 0 0,-1 0 1 0 0,0-1-1 0 0,0 0 0 0 0,0 1 0 0 0,-1-1 1 0 0,0-1-1 0 0,0 1 0 0 0,-1 0 0 0 0,1-1 1 0 0,-2 1-1 0 0,1-1 0 0 0,-1 0 0 0 0,0-5-1 0 0,0-19-4 0 0,0 24 27 0 0,0 0 0 0 0,-1 1 0 0 0,0-1 0 0 0,0 0-1 0 0,-1 0 1 0 0,0 1 0 0 0,-1-1 0 0 0,0-4-23 0 0,-1 4-125 0 0,2 5-1 0 0,1 1 0 0 0,-1 0 0 0 0,0-1-1 0 0,0 1 1 0 0,0 0 0 0 0,0 0 0 0 0,0 0 0 0 0,-1 0-1 0 0,1 0 1 0 0,-1-1 126 0 0,1 3-508 0 0,1 0-588 0 0,0 0-257 0 0,0 0-50 0 0,0 0-115 0 0,0 0-465 0 0,0 0-199 0 0,0 2-40 0 0,0 6-8 0 0</inkml:trace>
  <inkml:trace contextRef="#ctx0" brushRef="#br0" timeOffset="326.106">20555 6287 13824 0 0,'2'2'117'0'0,"0"0"0"0"0,-1 0 1 0 0,1 0-1 0 0,0 1 1 0 0,-1-1-1 0 0,1 1 0 0 0,-1-1 1 0 0,0 1-1 0 0,0-1 1 0 0,0 1-1 0 0,0-1 0 0 0,0 1 1 0 0,0 0-1 0 0,-1 0 1 0 0,0-1-1 0 0,1 1 0 0 0,-1 0-117 0 0,0 11 529 0 0,0-1-1 0 0,0 0 1 0 0,-2 4-529 0 0,0 14 1410 0 0,-1 3-56 0 0,3-33-1276 0 0,0 0 1 0 0,0 0-1 0 0,0 0 0 0 0,0 1 0 0 0,-1-1 0 0 0,1 0 0 0 0,0 0 0 0 0,-1 0 0 0 0,1 1 0 0 0,-1-1 0 0 0,1 0 0 0 0,-1 0 1 0 0,0 0-1 0 0,1 0 0 0 0,-1 0 0 0 0,0 0 0 0 0,0 0 0 0 0,0 0 0 0 0,1-1 0 0 0,-1 1 0 0 0,0 0 0 0 0,-1 0-78 0 0,-1 0 215 0 0,1 0 104 0 0,-2 8 578 0 0,4-8-913 0 0,7 2-257 0 0,-7-3 284 0 0,1 1 0 0 0,-1-1 0 0 0,0 0 0 0 0,1 0 1 0 0,-1 1-1 0 0,1-1 0 0 0,-1 0 0 0 0,1 0 0 0 0,-1 1 0 0 0,1-1 1 0 0,-1 0-1 0 0,1 0 0 0 0,0 0 0 0 0,-1 0 0 0 0,1 0 1 0 0,-1 0-1 0 0,1 0 0 0 0,-1 0 0 0 0,1 0 0 0 0,-1 0 1 0 0,1 0-1 0 0,-1 0 0 0 0,1-1-11 0 0,6-2 139 0 0,-1 0 1 0 0,0-1-1 0 0,0 1 1 0 0,0-2-1 0 0,0 1 1 0 0,-1-1-1 0 0,1 1 0 0 0,-1-1 1 0 0,0-1-1 0 0,-1 1 1 0 0,0-1-1 0 0,2-2-139 0 0,-3 3 39 0 0,0 0 0 0 0,0 0 0 0 0,-1 0 0 0 0,0-1 0 0 0,0 1 0 0 0,0-1 0 0 0,0 1-1 0 0,-1-1 1 0 0,0 1 0 0 0,0-1 0 0 0,-1 0 0 0 0,0 0 0 0 0,0 0 0 0 0,0 1 0 0 0,0-1 0 0 0,-1 0 0 0 0,-1-1-39 0 0,2 3-3 0 0,-1 0 1 0 0,-1 0 0 0 0,1 0 0 0 0,-1 1 0 0 0,1-1 0 0 0,-1 1 0 0 0,0-1-1 0 0,0 1 1 0 0,-1 0 0 0 0,1-1 0 0 0,-1 1 0 0 0,0 1 0 0 0,1-1 0 0 0,-1 0 0 0 0,0 1-1 0 0,-1-1 1 0 0,1 1 0 0 0,0 0 0 0 0,-1 0 0 0 0,1 0 0 0 0,-1 0 0 0 0,0 1-1 0 0,1 0 1 0 0,-1-1 0 0 0,-2 1 2 0 0,2 0-182 0 0,-1 0 0 0 0,1 0 0 0 0,0 1 0 0 0,-1-1-1 0 0,1 1 1 0 0,-1 0 0 0 0,1 1 0 0 0,-4-1 182 0 0,-8 3-1655 0 0</inkml:trace>
  <inkml:trace contextRef="#ctx0" brushRef="#br1" timeOffset="-97611.368">3062 112 12440 0 0,'0'0'565'0'0,"0"0"-5"0"0,8 3 629 0 0,-5-2-837 0 0,-1 1 0 0 0,0 0 0 0 0,0 0 0 0 0,1 0 1 0 0,-1 0-1 0 0,-1 0 0 0 0,1 0 0 0 0,0 0 0 0 0,0 1 0 0 0,0 1-352 0 0,15 29 1583 0 0,-12-21-1146 0 0,2 5 28 0 0,0 1-1 0 0,-2-1 0 0 0,0 1 0 0 0,1 8-464 0 0,4 20 431 0 0,0 0-124 0 0,-3 0 0 0 0,-1 1-1 0 0,-2 26-306 0 0,-4-64 3 0 0,0 1 1 0 0,-1-1-1 0 0,-1 0 0 0 0,1 1 0 0 0,-2 0-3 0 0,-1 14 0 0 0,3-18 89 0 0,0-1 0 0 0,-1 1 0 0 0,1-1 0 0 0,-1 1 0 0 0,0-1 0 0 0,0 0 0 0 0,-1 0 0 0 0,-2 5-89 0 0,4-10-10 0 0,1 0-1 0 0,-1 1 0 0 0,0-1 0 0 0,1 0 1 0 0,-1 1-1 0 0,0-1 0 0 0,1 0 0 0 0,-1 0 1 0 0,0 0-1 0 0,0 0 0 0 0,1 1 1 0 0,-1-1-1 0 0,0 0 0 0 0,0 0 0 0 0,1 0 1 0 0,-1-1-1 0 0,0 1 0 0 0,1 0 0 0 0,-1 0 1 0 0,0 0-1 0 0,0 0 0 0 0,1-1 1 0 0,-1 1-1 0 0,0 0 0 0 0,1-1 0 0 0,-1 1 1 0 0,1 0-1 0 0,-1-1 0 0 0,0 1 0 0 0,1-1 1 0 0,-1 1-1 0 0,1-1 0 0 0,-1 1 1 0 0,1-1-1 0 0,-1 1 0 0 0,1-1 0 0 0,0 0 1 0 0,-1 1-1 0 0,1-1 0 0 0,0 0 0 0 0,-1 1 1 0 0,1-1-1 0 0,0 0 0 0 0,0 1 1 0 0,-1-1 10 0 0,4-7-125 0 0,-1 0 0 0 0,1 0 0 0 0,1 1 1 0 0,-1-1-1 0 0,1 1 0 0 0,0 0 0 0 0,1 0 0 0 0,0 1 1 0 0,3-4 124 0 0,0-1-137 0 0,2-2-9 0 0,0 0 1 0 0,1 0-1 0 0,0 1 1 0 0,2 1-1 0 0,-1 0 1 0 0,1 0-1 0 0,13-7 146 0 0,-20 15 46 0 0,-1 0 1 0 0,0 1-1 0 0,1-1 0 0 0,-1 2 1 0 0,1-1-1 0 0,0 0 0 0 0,-1 1 1 0 0,1 0-1 0 0,0 0 0 0 0,0 1 1 0 0,0 0-1 0 0,0 0 0 0 0,0 0 1 0 0,0 1-1 0 0,0 0 0 0 0,-1 0 1 0 0,1 0-1 0 0,0 1 0 0 0,-1 0 1 0 0,1 0-1 0 0,-1 0 0 0 0,1 0 1 0 0,1 2-47 0 0,0 0 69 0 0,0 1 1 0 0,0-1-1 0 0,0 1 1 0 0,0 1-1 0 0,-1-1 1 0 0,0 1-1 0 0,0 0 0 0 0,-1 0 1 0 0,0 0-1 0 0,0 1 1 0 0,0 0-1 0 0,-1 0 1 0 0,0 1-1 0 0,0-1 1 0 0,-1 1-1 0 0,2 3-69 0 0,-4-5 65 0 0,0-1 0 0 0,0 0 0 0 0,0 1-1 0 0,-1-1 1 0 0,0 0 0 0 0,0 1 0 0 0,0-1-1 0 0,-1 3-64 0 0,1-5 43 0 0,-1-1 0 0 0,1 1 0 0 0,-1-1-1 0 0,1 1 1 0 0,-1-1 0 0 0,0 0 0 0 0,0 1-1 0 0,0-1 1 0 0,0 0 0 0 0,0 1 0 0 0,-1-1 0 0 0,1 0-1 0 0,-1 0 1 0 0,1 0 0 0 0,-1 0 0 0 0,0-1-1 0 0,0 1 1 0 0,0 0-43 0 0,-11 7 116 0 0,0-1 0 0 0,-1 0-1 0 0,0-1 1 0 0,0-1 0 0 0,0 0 0 0 0,-1-1-1 0 0,1-1 1 0 0,-1 0 0 0 0,-1-1 0 0 0,-13 1-116 0 0,-8-2-34 0 0,18 0-85 0 0,-1-1 1 0 0,0-1 0 0 0,1-1 0 0 0,-1-1-1 0 0,-2-1 119 0 0,-43-10-2282 0 0,37 7 928 0 0</inkml:trace>
  <inkml:trace contextRef="#ctx0" brushRef="#br1" timeOffset="-95834.455">5754 183 13416 0 0,'-15'3'613'0'0,"15"-3"-604"0"0,0 0 0 0 0,0 0 0 0 0,0 0 0 0 0,0 0 1 0 0,0 0-1 0 0,0 1 0 0 0,0-1 0 0 0,0 0 0 0 0,0 0 0 0 0,0 0 0 0 0,0 0 0 0 0,0 0 1 0 0,0 0-1 0 0,0 0 0 0 0,0 0 0 0 0,0 0 0 0 0,0 0 0 0 0,0 0 0 0 0,0 0 1 0 0,0 0-1 0 0,0 0 0 0 0,0 0 0 0 0,0 1 0 0 0,0-1 0 0 0,0 0 0 0 0,0 0 0 0 0,0 0 1 0 0,0 0-1 0 0,0 0 0 0 0,-1 0 0 0 0,1 0 0 0 0,0 0 0 0 0,0 0 0 0 0,0 0 1 0 0,0 0-1 0 0,0 0 0 0 0,0 0 0 0 0,0 0 0 0 0,0 0 0 0 0,0 0 0 0 0,0 0 0 0 0,0 0 1 0 0,0 0-1 0 0,0 0 0 0 0,0 0 0 0 0,0 0 0 0 0,0 0 0 0 0,-1 0 0 0 0,1 0 0 0 0,0 0 1 0 0,0 0-1 0 0,0 0 0 0 0,0 0 0 0 0,0 0 0 0 0,0 0 0 0 0,0 0 0 0 0,0 0 1 0 0,0 0-1 0 0,0 0 0 0 0,0 0 0 0 0,0 0 0 0 0,0 0 0 0 0,0 0 0 0 0,0 0 0 0 0,-1 0 1 0 0,1 0-10 0 0,1 1 9 0 0,-1-1 0 0 0,1 1 0 0 0,-1-1 0 0 0,1 1 1 0 0,-1-1-1 0 0,0 1 0 0 0,1 0 0 0 0,-1-1 0 0 0,0 1 0 0 0,0 0 1 0 0,0-1-1 0 0,1 1 0 0 0,-1 0 0 0 0,0-1 0 0 0,0 1 1 0 0,0 0-1 0 0,0-1 0 0 0,0 1 0 0 0,0 0 0 0 0,0-1 1 0 0,0 1-1 0 0,0 0 0 0 0,-1-1 0 0 0,1 1 0 0 0,0 0 0 0 0,0-1 1 0 0,-1 1-1 0 0,1 0-9 0 0,-1 0 75 0 0,1 2 95 0 0,0-1 1 0 0,-1 0-1 0 0,1 1 1 0 0,0-1-1 0 0,0 1 1 0 0,0-1-1 0 0,1 0 1 0 0,-1 1-1 0 0,1 0-170 0 0,0 0 122 0 0,-1-1 0 0 0,0 1 0 0 0,1 0 1 0 0,-1-1-1 0 0,0 1 0 0 0,0-1 0 0 0,-1 3-122 0 0,0 0 158 0 0,0 0 10 0 0,0-1 0 0 0,1 1 0 0 0,-1 0 0 0 0,1 1 0 0 0,0-1 0 0 0,0 0 0 0 0,1 0 0 0 0,-1 0 0 0 0,1 0-168 0 0,0 3 228 0 0,0 0 0 0 0,-1-1-1 0 0,0 1 1 0 0,0 0 0 0 0,-1 3-228 0 0,1 31 733 0 0,4-16-312 0 0,-2-16-259 0 0,-1 0 1 0 0,0 0-1 0 0,0 0 1 0 0,-1 4-163 0 0,-2 12 399 0 0,2 1 1 0 0,2 18-400 0 0,-1-21 139 0 0,-1 0 1 0 0,-1 0 0 0 0,-2 3-140 0 0,-1 42 179 0 0,4-18-73 0 0,-3 0 0 0 0,-2 5-106 0 0,4-45 25 0 0,0 0-1 0 0,1 0 1 0 0,1 1-25 0 0,0-2 21 0 0,-1 0 1 0 0,-1-1 0 0 0,1 1-1 0 0,-2 0-21 0 0,0 4 11 0 0,0-4-28 0 0,0 0 0 0 0,1 0 1 0 0,0 0-1 0 0,1 0 0 0 0,0 4 17 0 0,5 67 259 0 0,2-59-70 0 0,-6-19-157 0 0,0 0 0 0 0,0-1 0 0 0,0 1 0 0 0,0 0 1 0 0,0-1-1 0 0,-1 1 0 0 0,1 0 0 0 0,-1 0 0 0 0,0-1-32 0 0,0-1 17 0 0,0-1-15 0 0,0 1 0 0 0,0-1 0 0 0,0 0 1 0 0,0 1-1 0 0,0-1 0 0 0,-1 0 0 0 0,1 1 0 0 0,0-1 0 0 0,0 0 0 0 0,1 1 0 0 0,-1-1 0 0 0,0 0 0 0 0,0 1 0 0 0,0-1 0 0 0,0 0 0 0 0,0 1 0 0 0,0-1 0 0 0,0 0 0 0 0,0 0 0 0 0,1 1 0 0 0,-1-1 0 0 0,0 0 0 0 0,0 1 0 0 0,0-1 0 0 0,1 0 0 0 0,-1 0 0 0 0,0 1 0 0 0,0-1 1 0 0,1 0-1 0 0,-1 0 0 0 0,0 0 0 0 0,0 0 0 0 0,1 1 0 0 0,-1-1 0 0 0,0 0 0 0 0,1 0 0 0 0,-1 0 0 0 0,0 0 0 0 0,1 0 0 0 0,-1 0-2 0 0,1-1-80 0 0,0-1-1 0 0,0 1 1 0 0,0-1 0 0 0,-1 0-1 0 0,1 0 1 0 0,0 1 0 0 0,-1-1-1 0 0,0 0 1 0 0,1 0 0 0 0,-1 0 80 0 0,0 2-18 0 0,2-13-750 0 0,-1 0 1 0 0,0 0 0 0 0,0-5 767 0 0,1-26-4093 0 0,0 17-2397 0 0</inkml:trace>
  <inkml:trace contextRef="#ctx0" brushRef="#br1" timeOffset="-95558.985">5869 388 15664 0 0,'15'-1'339'0'0,"-1"0"0"0"0,1 1 0 0 0,0 1 0 0 0,-1 0 0 0 0,13 3-339 0 0,-11 0 309 0 0,1 2-1 0 0,-1-1 0 0 0,-1 2 0 0 0,1 0 0 0 0,-1 1 0 0 0,3 3-308 0 0,-8-4 454 0 0,-1-1 0 0 0,0 1 0 0 0,0 1 0 0 0,-1-1 1 0 0,0 1-1 0 0,-1 1 0 0 0,1 0 0 0 0,-2 0 0 0 0,6 8-454 0 0,-11-15 95 0 0,0-1 0 0 0,0 1-1 0 0,0 0 1 0 0,0 0-1 0 0,-1-1 1 0 0,1 1 0 0 0,0 0-1 0 0,-1 0 1 0 0,1 0-1 0 0,-1 0 1 0 0,0 0 0 0 0,0 0-1 0 0,0 0 1 0 0,0 0 0 0 0,0 0-1 0 0,0-1 1 0 0,0 1-1 0 0,-1 0 1 0 0,1 0 0 0 0,-1 1-95 0 0,0-1 36 0 0,0 0 1 0 0,0 0-1 0 0,-1 0 1 0 0,1 0 0 0 0,0-1-1 0 0,-1 1 1 0 0,0 0-1 0 0,1 0 1 0 0,-1-1 0 0 0,0 1-1 0 0,0-1 1 0 0,0 0-1 0 0,0 0 1 0 0,-2 1-37 0 0,-7 4-52 0 0,-1-2 0 0 0,-1 0 0 0 0,1 0 0 0 0,-1-1 0 0 0,-8 1 52 0 0,9-2 127 0 0,-14 3-736 0 0,-23 0 609 0 0,1-2-6429 0 0,15-2-1532 0 0</inkml:trace>
  <inkml:trace contextRef="#ctx0" brushRef="#br1" timeOffset="-96391.562">5383 406 4608 0 0,'-16'4'208'0'0,"16"-4"-194"0"0,-1 1 0 0 0,1-1 0 0 0,0 1 0 0 0,-1-1 0 0 0,1 1 0 0 0,0 0 0 0 0,-1-1 0 0 0,1 1 0 0 0,0-1 0 0 0,0 1 0 0 0,-1 0 0 0 0,1-1 0 0 0,0 1 0 0 0,0 0 0 0 0,0 0 0 0 0,0-1 0 0 0,0 1 0 0 0,0 0 0 0 0,0-1 0 0 0,0 1 1 0 0,0 0-1 0 0,1 0-14 0 0,-1 2 416 0 0,-6 16 5453 0 0,0 5 1812 0 0,6-6-6317 0 0,3 5-296 0 0,-2-9-292 0 0,1-1-1 0 0,0 1 1 0 0,1-1 0 0 0,1 0 0 0 0,2 7-776 0 0,-5-18 11 0 0,0 1-13 0 0,0-1 1 0 0,-1 0-1 0 0,1 0 0 0 0,0 0 1 0 0,0 0-1 0 0,1 0 0 0 0,-1 0 1 0 0,0 0-1 0 0,1 0 0 0 0,-1 0 1 0 0,1 0-1 0 0,0-1 0 0 0,-1 1 1 0 0,1-1-1 0 0,0 1 0 0 0,0-1 1 0 0,1 1 1 0 0,-2-2 90 0 0,-1 0-318 0 0,0 0-144 0 0,0 0-32 0 0,-11-6-1545 0 0,10 5 1576 0 0,0 0 1 0 0,0 0-1 0 0,0 0 0 0 0,0 0 1 0 0,0 0-1 0 0,1 0 0 0 0,-1 0 1 0 0,0 0-1 0 0,0-1 0 0 0,1 1 1 0 0,-1 0-1 0 0,0-2 373 0 0,-1-5-6802 0 0</inkml:trace>
  <inkml:trace contextRef="#ctx0" brushRef="#br1" timeOffset="-96124.029">5249 134 19351 0 0,'0'-1'119'0'0,"1"0"0"0"0,-1 0-1 0 0,0 0 1 0 0,0 0-1 0 0,1 0 1 0 0,-1 0 0 0 0,0 1-1 0 0,0-1 1 0 0,0 0-1 0 0,0 0 1 0 0,0 0 0 0 0,0 0-1 0 0,-1 0 1 0 0,1 0-1 0 0,0 0 1 0 0,0 0 0 0 0,-1 0-1 0 0,1 0-118 0 0,-1-1-39 0 0,1 1 47 0 0,0 1-1 0 0,0 0 0 0 0,0 0 0 0 0,0 0 1 0 0,-1-1-1 0 0,1 1 0 0 0,0 0 0 0 0,0 0 0 0 0,0-1 1 0 0,0 1-1 0 0,0 0 0 0 0,0 0 0 0 0,0-1 1 0 0,0 1-1 0 0,0 0 0 0 0,0 0 0 0 0,0-1 1 0 0,0 1-1 0 0,0 0 0 0 0,0-1 0 0 0,0 1 0 0 0,0 0 1 0 0,0 0-1 0 0,0-1 0 0 0,0 1 0 0 0,0 0 1 0 0,1 0-1 0 0,-1-1 0 0 0,0 1 0 0 0,0 0 1 0 0,0 0-1 0 0,0 0 0 0 0,0-1 0 0 0,1 1 1 0 0,-1 0-1 0 0,0 0 0 0 0,0 0 0 0 0,0 0 0 0 0,1-1 1 0 0,-1 1-1 0 0,0 0 0 0 0,0 0 0 0 0,1 0 1 0 0,-1 0-1 0 0,0 0 0 0 0,0 0 0 0 0,1 0 1 0 0,-1 0-1 0 0,0 0 0 0 0,0-1 0 0 0,1 1 1 0 0,-1 0-1 0 0,0 0 0 0 0,1 1 0 0 0,-1-1 0 0 0,0 0 1 0 0,0 0-1 0 0,1 0 0 0 0,-1 0-7 0 0,12 5-1865 0 0,-12-5 1549 0 0,5 4-4687 0 0,-4-3-1343 0 0</inkml:trace>
  <inkml:trace contextRef="#ctx0" brushRef="#br1" timeOffset="-99251.863">1355 126 10224 0 0,'-5'-6'920'0'0,"3"4"-839"0"0,-1 1 8 0 0,1-1 0 0 0,0 1 0 0 0,0 0 1 0 0,0-1-1 0 0,0 0 0 0 0,0 1 0 0 0,0-1 0 0 0,0 0 0 0 0,1 0 0 0 0,-1 0 0 0 0,0 0 0 0 0,1 0 0 0 0,0-1 0 0 0,0 1 0 0 0,-1 0 0 0 0,1-1 0 0 0,1 1 0 0 0,-1-1 0 0 0,0 1 1 0 0,1-1-1 0 0,-1 0-89 0 0,0-15 997 0 0,0 14-798 0 0,1 0 0 0 0,0 0 0 0 0,0 0 0 0 0,0 1-1 0 0,0-1 1 0 0,1-3-199 0 0,0-2-127 0 0,1-5 4443 0 0,0 12-2412 0 0,2 8-1517 0 0,-1 2-231 0 0,-1-1-1 0 0,-1 0 1 0 0,1 1-1 0 0,-1-1 1 0 0,0 1-1 0 0,-1 0 1 0 0,0-1-1 0 0,0 1 1 0 0,-1-1-1 0 0,0 1 1 0 0,-1 3-156 0 0,-1 38-182 0 0,3-30 102 0 0,-1 0-1 0 0,-1-1 0 0 0,-1 1 1 0 0,-2 3 80 0 0,-1 15-67 0 0,-17 77 1 0 0,14-76 57 0 0,-7 23 125 0 0,-3-1-1 0 0,-5 6-115 0 0,15-42 9 0 0,8-20-9 0 0,0 1-1 0 0,1-1 0 0 0,-1 0 1 0 0,1 0-1 0 0,0 1 0 0 0,0-1 1 0 0,0 0-1 0 0,1 0 0 0 0,0 1 1 0 0,0 13 236 0 0,-1-17 14 0 0,0-1 6 0 0,0 0-56 0 0,2 1-224 0 0,3 1 37 0 0,0 0 0 0 0,0 0 0 0 0,1-1 0 0 0,-1 1-1 0 0,0-1 1 0 0,1-1 0 0 0,-1 1 0 0 0,1-1 0 0 0,-1 0 0 0 0,1 0-1 0 0,-1 0 1 0 0,1-1 0 0 0,-1 0 0 0 0,1 0 0 0 0,-1 0 0 0 0,3-2-13 0 0,51-14 184 0 0,-39 11-163 0 0,1 1-1 0 0,-1 0 1 0 0,1 2 0 0 0,0 0 0 0 0,0 1 0 0 0,0 2 0 0 0,13 0-21 0 0,24 3-886 0 0,46 8 886 0 0,-86-9-26 0 0,-14-1 10 0 0,28 3-4531 0 0,14-1 4547 0 0,-35-3-872 0 0,-1-1 1 0 0,1 1-1 0 0,0-2 1 0 0,-1 1-1 0 0,1-2 0 0 0,3 0 872 0 0,4-3-2046 0 0</inkml:trace>
  <inkml:trace contextRef="#ctx0" brushRef="#br1" timeOffset="-98755.547">2157 455 6912 0 0,'-3'-3'139'0'0,"2"0"-79"0"0,-1 1 1 0 0,0-1-1 0 0,0 1 1 0 0,0-1-1 0 0,0 1 1 0 0,-1 0-1 0 0,1 0 1 0 0,-1 0-1 0 0,1 0 1 0 0,-2 0-61 0 0,-9-6 1507 0 0,2 2 1191 0 0,-1-1-1 0 0,0 2 0 0 0,-6-3-2697 0 0,13 6 52 0 0,0 1 0 0 0,0 0-1 0 0,-1 0 1 0 0,1 0-1 0 0,0 1 1 0 0,-4-1-52 0 0,0 1 382 0 0,0 1 0 0 0,-1 0 0 0 0,1 0 0 0 0,0 1 0 0 0,0 0 0 0 0,0 1 0 0 0,0 0 0 0 0,0 0 0 0 0,0 1 0 0 0,1 0 0 0 0,-1 1-382 0 0,-3 2 230 0 0,0 1 1 0 0,1 1-1 0 0,0 0 0 0 0,1 0 0 0 0,-1 1 0 0 0,2 1 0 0 0,-1 0-230 0 0,1 1 16 0 0,-1 1-1 0 0,2 0 1 0 0,0 0-1 0 0,1 0 1 0 0,0 1 0 0 0,1 1-1 0 0,-4 10-15 0 0,8-15 16 0 0,1 0-1 0 0,0 0 1 0 0,0 0 0 0 0,1 0-1 0 0,0 0 1 0 0,2 8-16 0 0,-1-13 48 0 0,-1 1-51 0 0,1 0 0 0 0,0-1 0 0 0,1 1 0 0 0,0 0 1 0 0,0 0-1 0 0,0-1 0 0 0,0 0 0 0 0,1 1 0 0 0,0-1 1 0 0,0 0-1 0 0,1 0 0 0 0,-1 0 0 0 0,1-1 0 0 0,0 1 1 0 0,0-1-1 0 0,1 0 0 0 0,-1 0 0 0 0,1 0 0 0 0,2 1 3 0 0,-5-4 0 0 0,0 0 0 0 0,1 0 0 0 0,-1 0 0 0 0,0 0 0 0 0,0 0 0 0 0,0 0 0 0 0,1-1 0 0 0,-1 1 0 0 0,0-1 0 0 0,1 0 0 0 0,-1 0 0 0 0,0 0 0 0 0,1 0 0 0 0,-1 0 0 0 0,1 0 0 0 0,-1 0 0 0 0,0-1 0 0 0,0 1 0 0 0,1-1 0 0 0,-1 0 0 0 0,0 0 0 0 0,0 0 0 0 0,0 0 0 0 0,1 0 0 0 0,-1 0 0 0 0,0 0 0 0 0,-1-1 0 0 0,1 1 0 0 0,0-1 0 0 0,0 1 0 0 0,-1-1 0 0 0,1 0 0 0 0,7-8 0 0 0,0 0 0 0 0,-1-1 0 0 0,-1 1 0 0 0,0-2 0 0 0,2-3 0 0 0,-1 2 0 0 0,4-10-287 0 0,-1 0 0 0 0,7-21 287 0 0,-4 9-188 0 0,-4 12-23 0 0,-2-1 0 0 0,3-14 211 0 0,-10 33 27 0 0,-1 4 114 0 0,0 1 62 0 0,0 0 18 0 0,0 0-14 0 0,0 0-74 0 0,0 0-33 0 0,-4 20 103 0 0,3-17-205 0 0,1 0 1 0 0,-1 0 0 0 0,1 0 0 0 0,-1 0-1 0 0,1-1 1 0 0,0 1 0 0 0,0 0-1 0 0,0 2 2 0 0,2 8-8 0 0,0 1-1 0 0,1 0 1 0 0,1-1-1 0 0,0 0 1 0 0,0 0-1 0 0,2 0 1 0 0,-1 0-1 0 0,5 5 9 0 0,-4-6-33 0 0,-5-10-4 0 0,0 0 1 0 0,0 0-1 0 0,0 0 1 0 0,0-1-1 0 0,0 1 1 0 0,0 0-1 0 0,1-1 1 0 0,-1 1-1 0 0,1 0 1 0 0,-1-1-1 0 0,1 0 1 0 0,-1 1-1 0 0,2 0 37 0 0,0-1-228 0 0,0 1-1 0 0,-1-1 0 0 0,1 1 0 0 0,0-1 1 0 0,0 0-1 0 0,0 0 0 0 0,0 0 0 0 0,0-1 229 0 0,-2 0-207 0 0,0 0 0 0 0,1 0 0 0 0,-1 0 0 0 0,0 0 0 0 0,1 0 0 0 0,-1-1 0 0 0,0 1 0 0 0,1-1 0 0 0,-1 1 0 0 0,0-1 0 0 0,1 1 0 0 0,-1-1 0 0 0,0 0 0 0 0,0 0 0 0 0,0 1 0 0 0,0-1 0 0 0,0 0 0 0 0,1-1 207 0 0,5-4-4490 0 0,2-2-1135 0 0</inkml:trace>
  <inkml:trace contextRef="#ctx0" brushRef="#br1" timeOffset="-98171.997">2279 414 11976 0 0,'0'0'546'0'0,"0"0"-10"0"0,3 14 1506 0 0,0 2-407 0 0,4 14 53 0 0,-2 0 0 0 0,-1 2-1688 0 0,-2-13 449 0 0,0-4 33 0 0,-1 0 0 0 0,-1 0-1 0 0,0 1 1 0 0,-2 11-482 0 0,-4 16 999 0 0,6-43-999 0 0,0 0 1 0 0,0 0-1 0 0,0 0 1 0 0,0 0-1 0 0,0 0 1 0 0,0 0-1 0 0,0 0 1 0 0,0 0-1 0 0,-1 0 1 0 0,1 0-1 0 0,0 0 1 0 0,0 0-1 0 0,0 0 1 0 0,0 0-1 0 0,0 0 1 0 0,0 0-1 0 0,0 0 1 0 0,0 0-1 0 0,0 0 0 0 0,0 0 1 0 0,0 0-1 0 0,0 0 1 0 0,0 0-1 0 0,0 0 1 0 0,0 0-1 0 0,0 0 1 0 0,0 0-1 0 0,0 0 1 0 0,0 0-1 0 0,0 0 1 0 0,0 0-1 0 0,0 0 1 0 0,0 0-1 0 0,0 0 1 0 0,-1 0-1 0 0,1 1 1 0 0,0-1-1 0 0,0 0 1 0 0,0 0-1 0 0,0 0 0 0 0,0 0 1 0 0,0 0-1 0 0,0 0 1 0 0,0 0-1 0 0,0 0 1 0 0,0 0-1 0 0,0 0 1 0 0,0 0-1 0 0,0 0 1 0 0,0 0-1 0 0,-1-7 4 0 0,0-10-7 0 0,4 7-226 0 0,0 0-1 0 0,1 0 1 0 0,0 1-1 0 0,0-1 1 0 0,1 1-1 0 0,0 0 0 0 0,1 0 1 0 0,0 1-1 0 0,2-3 230 0 0,-3 4 82 0 0,3-3-179 0 0,1 0-1 0 0,0 1 1 0 0,0 0-1 0 0,1 1 0 0 0,5-4 98 0 0,-12 10 6 0 0,-1 0-1 0 0,1 0 0 0 0,0 1 0 0 0,0-1 0 0 0,1 1 1 0 0,-1-1-1 0 0,0 1 0 0 0,0 0 0 0 0,1 0 1 0 0,-1 1-1 0 0,1-1 0 0 0,-1 1 0 0 0,0-1 0 0 0,1 1 1 0 0,-1 0-1 0 0,1 1 0 0 0,-1-1 0 0 0,1 1 1 0 0,-1-1-1 0 0,0 1 0 0 0,1 0 0 0 0,-1 0 0 0 0,0 0 1 0 0,0 1-6 0 0,2 0 67 0 0,-1 0 1 0 0,0 0-1 0 0,0 1 1 0 0,0 0-1 0 0,0 0 1 0 0,-1 0-1 0 0,1 0 1 0 0,-1 1-1 0 0,0-1 1 0 0,0 1-1 0 0,0 0 1 0 0,0 0 0 0 0,-1 0-1 0 0,1 0 1 0 0,-1 0-1 0 0,0 0 1 0 0,0 2-68 0 0,3 9 297 0 0,-1 0 1 0 0,0 1 0 0 0,-1-1-1 0 0,1 16-297 0 0,-3-26 11 0 0,0 0 0 0 0,0 0-1 0 0,1 0 1 0 0,-1 0 0 0 0,1-1-1 0 0,0 1 1 0 0,3 3-11 0 0,-5-7 381 0 0,0-1 110 0 0,0 0 18 0 0,-9-11-293 0 0,8 8-300 0 0,0 0 1 0 0,0 1-1 0 0,0-1 0 0 0,0 0 0 0 0,1 0 1 0 0,-1 1-1 0 0,1-1 0 0 0,0 0 0 0 0,0 0 1 0 0,0 0-1 0 0,0 0 0 0 0,1 0 0 0 0,-1 1 1 0 0,1-3 83 0 0,2-6-257 0 0,1-1 1 0 0,0 1-1 0 0,1 0 257 0 0,5-16-250 0 0,-7 21 274 0 0,-1 0-1 0 0,1-1 0 0 0,1 2 0 0 0,-1-1 1 0 0,1 0-1 0 0,0 1 0 0 0,1-1 0 0 0,-1 1 1 0 0,1 0-1 0 0,0 1 0 0 0,6-5-23 0 0,-10 8 6 0 0,0 0 0 0 0,0 0-1 0 0,0 1 1 0 0,0-1 0 0 0,1 0-1 0 0,-1 0 1 0 0,0 1 0 0 0,1-1-1 0 0,-1 0 1 0 0,0 1 0 0 0,1 0 0 0 0,-1-1-1 0 0,1 1 1 0 0,-1 0 0 0 0,0 0-1 0 0,1-1 1 0 0,-1 1 0 0 0,1 0-1 0 0,-1 1 1 0 0,1-1 0 0 0,-1 0-1 0 0,1 0 1 0 0,-1 1 0 0 0,1-1 0 0 0,-1 0-1 0 0,0 1 1 0 0,1 0 0 0 0,-1-1-1 0 0,0 1 1 0 0,2 0-6 0 0,3 4 17 0 0,-1-1 0 0 0,1 1 1 0 0,-1 0-1 0 0,0 0 0 0 0,4 5-17 0 0,3 2 7 0 0,-7-6 104 0 0,-1 1 0 0 0,1-1 0 0 0,-1 1 0 0 0,0 0-1 0 0,0 0 1 0 0,-1 1 0 0 0,3 6-111 0 0,11 23 232 0 0,-8-15-1380 0 0,-8-21-516 0 0,-1-1-478 0 0,1-1-98 0 0,4-3-21 0 0</inkml:trace>
  <inkml:trace contextRef="#ctx0" brushRef="#br1" timeOffset="-91504.328">4578 98 3224 0 0,'-2'-3'44'0'0,"-11"-22"224"0"0,5 18 6220 0 0,8 7-6387 0 0,0 0 1 0 0,-1 0-1 0 0,1 0 0 0 0,0 0 0 0 0,0 0 0 0 0,0 0 0 0 0,0 0 0 0 0,0 0 0 0 0,0 0 1 0 0,-1 0-1 0 0,1 0 0 0 0,0 0 0 0 0,0 0 0 0 0,0 0 0 0 0,0 0 0 0 0,0 0 0 0 0,-1 0 0 0 0,1 0 1 0 0,0 0-1 0 0,0 0 0 0 0,0 0 0 0 0,0 0 0 0 0,0 0 0 0 0,0 0 0 0 0,-1 0 0 0 0,1 0 0 0 0,0 0 1 0 0,0 0-1 0 0,0 0 0 0 0,0 1 0 0 0,0-1 0 0 0,0 0 0 0 0,0 0 0 0 0,0 0 0 0 0,-1 0 1 0 0,1 0-1 0 0,0 0 0 0 0,0 0 0 0 0,0 0 0 0 0,0 1 0 0 0,0-1 0 0 0,0 0 0 0 0,0 0 0 0 0,0 0 1 0 0,0 0-1 0 0,0 0 0 0 0,0 0 0 0 0,0 1 0 0 0,0-1 0 0 0,0 0 0 0 0,0 0 0 0 0,0 0 0 0 0,0 0 1 0 0,0 0-1 0 0,0 1 0 0 0,0-1 0 0 0,0 0 0 0 0,0 0 0 0 0,0 0 0 0 0,0 0 0 0 0,0 0 0 0 0,0 0 1 0 0,0 0-1 0 0,0 1 0 0 0,1-1-101 0 0,8 53 1173 0 0,3-1 0 0 0,6 14-1173 0 0,14 56 512 0 0,-15-45-422 0 0,22 126 328 0 0,-39-169 1021 0 0,0-34-1430 0 0,-1 1 0 0 0,1-1 1 0 0,-1 1-1 0 0,0-1 0 0 0,1 1 0 0 0,-1-1 0 0 0,1 0 0 0 0,-1 0 1 0 0,0 1-1 0 0,1-1 0 0 0,-1 0 0 0 0,0 0 0 0 0,1 0 1 0 0,-1 0-1 0 0,0 1 0 0 0,1-1 0 0 0,-1 0 0 0 0,0 0-9 0 0,-1 0-146 0 0,0 0-1 0 0,0 0 1 0 0,0 1-1 0 0,0-1 1 0 0,0-1-1 0 0,-1 1 0 0 0,1 0 1 0 0,0 0-1 0 0,0-1 1 0 0,0 1-1 0 0,0-1 1 0 0,0 0-1 0 0,0 1 1 0 0,0-1-1 0 0,1 0 0 0 0,-1 0 1 0 0,-1-1 146 0 0,0-1-782 0 0,0 1-1 0 0,1-1 1 0 0,0 1 0 0 0,-1-1-1 0 0,1 1 1 0 0,0-1 0 0 0,0 0 0 0 0,1 0-1 0 0,-1 0 1 0 0,0-2 782 0 0,-3-6-2581 0 0</inkml:trace>
  <inkml:trace contextRef="#ctx0" brushRef="#br1" timeOffset="-91220.458">4506 355 2760 0 0,'1'0'16'0'0,"0"0"0"0"0,1-1 0 0 0,-1 1 0 0 0,0 0-1 0 0,0-1 1 0 0,0 1 0 0 0,0-1 0 0 0,-1 1 0 0 0,1-1 0 0 0,0 0 0 0 0,0 1 0 0 0,0-1 0 0 0,0 0-1 0 0,-1 1 1 0 0,1-1 0 0 0,0 0 0 0 0,0 0 0 0 0,-1 0 0 0 0,1 0 0 0 0,-1 0 0 0 0,1 0 0 0 0,-1 0 0 0 0,1 0-1 0 0,-1 0 1 0 0,0 0 0 0 0,1 0 0 0 0,-1 0 0 0 0,0 0 0 0 0,0 0 0 0 0,0 0 0 0 0,0 0 0 0 0,0 0 0 0 0,0 0-1 0 0,0 0 1 0 0,0 0 0 0 0,0-1-16 0 0,-2-5 880 0 0,0 0 1 0 0,0 0-1 0 0,0 0 0 0 0,-1 1 0 0 0,-1-5-880 0 0,-4-8 4703 0 0,8 18-4569 0 0,-1-1 0 0 0,1 1 1 0 0,0-1-1 0 0,-1 1 0 0 0,1-1 1 0 0,0 1-1 0 0,0-1 0 0 0,0 0 0 0 0,0 1 1 0 0,1-1-1 0 0,-1 1 0 0 0,0-1 1 0 0,1 1-1 0 0,-1-1 0 0 0,1 1 1 0 0,-1-1-1 0 0,1 1 0 0 0,0-1 1 0 0,-1 1-1 0 0,1-1 0 0 0,0 1 1 0 0,0 0-1 0 0,0 0 0 0 0,0 0 1 0 0,0-1-1 0 0,1 1 0 0 0,-1 0 0 0 0,0 0 1 0 0,0 0-1 0 0,1 0-134 0 0,3-1 194 0 0,-1-1 1 0 0,1 0-1 0 0,0 1 0 0 0,0 0 0 0 0,0 0 1 0 0,1 0-1 0 0,4 0-194 0 0,27-9-78 0 0,-29 8 123 0 0,0 1 1 0 0,0-1 0 0 0,1 2-1 0 0,-1-1 1 0 0,0 1-1 0 0,1 0 1 0 0,6 1-46 0 0,-5 1 147 0 0,0 1 0 0 0,-1 0 0 0 0,1 0 0 0 0,-1 1 0 0 0,1 1-1 0 0,-1 0 1 0 0,6 4-147 0 0,21 7 569 0 0,-24-10-451 0 0,-2 0 0 0 0,1 1 0 0 0,-1 1 0 0 0,0-1-1 0 0,0 1 1 0 0,0 1 0 0 0,-1 0 0 0 0,-1 1 0 0 0,1-1 0 0 0,-1 1-1 0 0,4 7-117 0 0,-7-7 148 0 0,0 0 0 0 0,-1-1 0 0 0,0 2 0 0 0,0-1 0 0 0,-1 0 0 0 0,0 1 0 0 0,-1 1-148 0 0,-1-8 45 0 0,-1 0-1 0 0,0 0 0 0 0,0 0 0 0 0,0 0 1 0 0,-1 0-1 0 0,1 0 0 0 0,-1 1 1 0 0,1-1-1 0 0,-1 0 0 0 0,0 0 0 0 0,0 0 1 0 0,0 0-1 0 0,-1-1 0 0 0,1 1 0 0 0,-1 1-44 0 0,-2 2 112 0 0,0 1-1 0 0,-1-1 1 0 0,0 0-1 0 0,0 0 1 0 0,-4 3-112 0 0,-10 9 283 0 0,-2-1 1 0 0,-1-1-1 0 0,0-1 1 0 0,0-1 0 0 0,-2-1-1 0 0,-14 6-283 0 0,-57 21-990 0 0,-1-6-5384 0 0,52-18-1164 0 0</inkml:trace>
  <inkml:trace contextRef="#ctx0" brushRef="#br1" timeOffset="-71280.065">15841 949 10136 0 0,'4'-5'211'0'0,"-1"0"0"0"0,0 0 0 0 0,0-1 0 0 0,-1 1 1 0 0,2-5-212 0 0,-4 8 91 0 0,0 0 1 0 0,0 1-1 0 0,-1-1 1 0 0,1 0 0 0 0,0 0-1 0 0,-1 0 1 0 0,0 0-1 0 0,1 1 1 0 0,-1-1-1 0 0,0 0 1 0 0,0 1 0 0 0,1-1-1 0 0,-1 1 1 0 0,-1-1-1 0 0,1 1 1 0 0,0-1 0 0 0,0 1-1 0 0,0-1 1 0 0,-1 1-1 0 0,1 0 1 0 0,-1 0-1 0 0,1 0 1 0 0,-1 0 0 0 0,1 0-1 0 0,-1 0 1 0 0,0 0-1 0 0,1 1 1 0 0,-1-1 0 0 0,0 0-1 0 0,0 1 1 0 0,0 0-1 0 0,1-1 1 0 0,-2 1-92 0 0,-4-1 339 0 0,1 0 1 0 0,0 1 0 0 0,-1 0-1 0 0,1 0 1 0 0,-1 1-1 0 0,1-1 1 0 0,0 1 0 0 0,-1 1-1 0 0,-1 0-339 0 0,3 0 89 0 0,-1-1 0 0 0,1 1-1 0 0,1 0 1 0 0,-1 1 0 0 0,0-1 0 0 0,0 1 0 0 0,1 0-1 0 0,0 0 1 0 0,-1 1 0 0 0,1-1 0 0 0,1 1-1 0 0,-4 3-88 0 0,1 0 0 0 0,5-6 0 0 0,0 0 0 0 0,0 0 0 0 0,0 0 0 0 0,0 0 0 0 0,0 0 0 0 0,1 0 0 0 0,-1 0 0 0 0,0 1 0 0 0,1-1 0 0 0,-1 0 0 0 0,1 1 0 0 0,-1-1 0 0 0,1 0 0 0 0,-1 1 0 0 0,1-1 0 0 0,0 1 0 0 0,0 0-27 0 0,-1-1-1 0 0,1 1 0 0 0,0 0 1 0 0,0-1-1 0 0,0 1 0 0 0,0-1 1 0 0,0 1-1 0 0,1 0 0 0 0,-1-1 1 0 0,0 1-1 0 0,1-1 0 0 0,0 1 0 0 0,-1-1 1 0 0,1 1-1 0 0,0-1 0 0 0,-1 1 1 0 0,1-1-1 0 0,0 0 0 0 0,0 1 1 0 0,0-1 27 0 0,4 5 47 0 0,0-1 0 0 0,1 1 0 0 0,-1-1 0 0 0,1 0-47 0 0,12 10-108 0 0,-3-1-260 0 0,-12-11 363 0 0,0 0-1 0 0,0-1 1 0 0,0 1-1 0 0,0 0 0 0 0,-1 1 1 0 0,1-1-1 0 0,-1 1 6 0 0,3 3-26 0 0,-3-2 209 0 0,1-1 0 0 0,0 1 1 0 0,-1 0-1 0 0,0-1 0 0 0,0 1 0 0 0,0 0 1 0 0,-1 1-184 0 0,-1-4 60 0 0,1 0 0 0 0,-1-1 0 0 0,0 1 0 0 0,0-1 0 0 0,0 1 1 0 0,-1 0-1 0 0,1-1 0 0 0,0 1 0 0 0,-1-1 0 0 0,1 1 0 0 0,-1 0 0 0 0,1-1 1 0 0,-1 0-1 0 0,0 1 0 0 0,1-1 0 0 0,-1 1 0 0 0,0-1 0 0 0,0 0 0 0 0,0 1 1 0 0,0-1-1 0 0,0 0 0 0 0,0 0 0 0 0,-1 0 0 0 0,1 0 0 0 0,0 0 0 0 0,-1 0-60 0 0,-7 5 169 0 0,0-1-1 0 0,-1 0 0 0 0,0 0 1 0 0,0-1-1 0 0,0 0 1 0 0,0-1-1 0 0,-6 1-168 0 0,0 0 93 0 0,0 1-1 0 0,-14 8-92 0 0,6-3-376 0 0,-20 5 376 0 0,18-5-542 0 0,26-10 452 0 0,-1 1 1 0 0,1 0 0 0 0,0 0 0 0 0,-1-1-1 0 0,1 1 1 0 0,0 0 0 0 0,0 0 0 0 0,0 0-1 0 0,0 0 1 0 0,0-1 0 0 0,0 1 0 0 0,0 0-1 0 0,0 0 1 0 0,0 0 0 0 0,0 0 0 0 0,0-1-1 0 0,0 1 1 0 0,1 0 0 0 0,-1 0 89 0 0,0 5-1571 0 0,-1-7 1361 0 0,0 0-3 0 0,0 1 0 0 0,0-1 1 0 0,0 1-1 0 0,0-1 0 0 0,0 0 1 0 0,0 0-1 0 0,0 1 0 0 0,0-1 1 0 0,0 0-1 0 0,1 0 0 0 0,-1 0 1 0 0,0 0-1 0 0,1 0 0 0 0,-1 0 1 0 0,1 0-1 0 0,-1 0 0 0 0,1 0 1 0 0,-1 0-1 0 0,1 0 0 0 0,-1-1 1 0 0,1 1-1 0 0,0 0 0 0 0,0 0 1 0 0,0 0-1 0 0,0-1 0 0 0,0 1 1 0 0,0 0-1 0 0,0-1 213 0 0,3-8-4433 0 0</inkml:trace>
  <inkml:trace contextRef="#ctx0" brushRef="#br1" timeOffset="-70746.902">16034 896 5064 0 0,'0'0'232'0'0,"0"0"225"0"0,0 0 820 0 0,-6 0 2055 0 0,0 0-3088 0 0,1 0-1 0 0,0 1 1 0 0,-1 0-1 0 0,1 0 1 0 0,0 0-1 0 0,0 0 1 0 0,0 1-1 0 0,0 0 0 0 0,0 0 1 0 0,0 0-1 0 0,0 1 1 0 0,1 0-1 0 0,-1-1 1 0 0,1 2-1 0 0,0-1 1 0 0,0 0-1 0 0,0 1 1 0 0,0 0-1 0 0,1 0 1 0 0,-3 3-244 0 0,-43 62 2151 0 0,48-66-2151 0 0,1 0 0 0 0,-1 0 0 0 0,1 0 0 0 0,-1 0 0 0 0,1 0 0 0 0,0 0 0 0 0,0 0 0 0 0,0 0 0 0 0,0 0 0 0 0,1 0 0 0 0,-1 0 0 0 0,1 0 0 0 0,0 0 0 0 0,0-1 0 0 0,0 1 0 0 0,0 0 0 0 0,1 0 0 0 0,-2-3 3 0 0,1 1-1 0 0,-1-1 1 0 0,0 0-1 0 0,1 1 0 0 0,-1-1 1 0 0,1 1-1 0 0,-1-1 0 0 0,0 1 1 0 0,1-1-1 0 0,-1 1 1 0 0,0-1-1 0 0,0 1 0 0 0,1-1 1 0 0,-1 1-1 0 0,0 0 0 0 0,0-1 1 0 0,0 1-1 0 0,0-1 1 0 0,0 1-1 0 0,0 0 0 0 0,0-1 1 0 0,0 1-1 0 0,0 0-2 0 0,2 5 297 0 0,0-5-220 0 0,-1 1 0 0 0,0-2 0 0 0,0 1 0 0 0,1 0 0 0 0,-1 0 0 0 0,1 0-1 0 0,-1 0 1 0 0,1-1 0 0 0,-1 1 0 0 0,1-1 0 0 0,0 1 0 0 0,-1-1-1 0 0,1 0 1 0 0,-1 0 0 0 0,1 0 0 0 0,0 0 0 0 0,-1 0 0 0 0,1 0-1 0 0,0 0 1 0 0,-1 0 0 0 0,1 0 0 0 0,1-1-77 0 0,6-1-40 0 0,0-1 1 0 0,-1 0-1 0 0,7-3 40 0 0,-6 3 100 0 0,-4 1-100 0 0,0 0 0 0 0,0 0 0 0 0,-1-1 0 0 0,1 1 0 0 0,-1-1 0 0 0,0 0 0 0 0,0 0 0 0 0,0-1 0 0 0,0 1 0 0 0,-1-1 0 0 0,1 0 0 0 0,-1 0 0 0 0,0 0 0 0 0,0 0 0 0 0,0 0 0 0 0,0-1 0 0 0,-1 1 0 0 0,0-1 0 0 0,0-1 0 0 0,24-42 0 0 0,-11 4 12 0 0,-12 38 36 0 0,-3 6-47 0 0,0 0-1 0 0,0 0 0 0 0,0 0 0 0 0,0-1 0 0 0,0 1 1 0 0,0 0-1 0 0,0 0 0 0 0,0 0 0 0 0,0 0 1 0 0,0 0-1 0 0,0 0 0 0 0,0 0 0 0 0,0 0 0 0 0,1 0 1 0 0,-1 0-1 0 0,0 0 0 0 0,0 0 0 0 0,0 0 0 0 0,0 0 1 0 0,0 0-1 0 0,0 0 0 0 0,0 0 0 0 0,0 0 1 0 0,0 0-1 0 0,0 0 0 0 0,0 0 0 0 0,1 0 0 0 0,-1 0 1 0 0,0 0-1 0 0,0 0 0 0 0,0 0 0 0 0,0 0 0 0 0,0 0 1 0 0,0 0-1 0 0,0 0 0 0 0,0 0 0 0 0,0 0 0 0 0,0 0 1 0 0,0 0-1 0 0,1 0 0 0 0,-1 0 0 0 0,0 0 1 0 0,0 0-1 0 0,0 0 0 0 0,0 0 0 0 0,0 0 0 0 0,0 0 1 0 0,0 0-1 0 0,0 0 0 0 0,0 0 0 0 0,0 0 0 0 0,0 0 1 0 0,0 1-1 0 0,3 5 1 0 0,0 7-2 0 0,-6 145 36 0 0,5-146-62 0 0,-2-12-60 0 0,0 0 0 0 0,0-1 1 0 0,0 1-1 0 0,0 0 0 0 0,0 0 0 0 0,0 0 0 0 0,1 0 0 0 0,-1 0 0 0 0,0 0 0 0 0,0 0 0 0 0,0 0 0 0 0,0 0 0 0 0,0 0 0 0 0,0 0 0 0 0,0 0 0 0 0,0 0 0 0 0,1 0 0 0 0,-1 0 0 0 0,0 0 0 0 0,0 0 0 0 0,0 0 0 0 0,0 0 0 0 0,0 0 0 0 0,0 0 0 0 0,0 0 0 0 0,1 0 0 0 0,-1 0 1 0 0,0 0-1 0 0,0 0 0 0 0,0 0 0 0 0,0 0 0 0 0,0 0 0 0 0,0 0 0 0 0,0 0 0 0 0,0 0 0 0 0,1 0 0 0 0,-1 0 0 0 0,0 0 0 0 0,0 0 0 0 0,0 0 0 0 0,0 1 0 0 0,0-1 0 0 0,0 0 0 0 0,0 0 0 0 0,0 0 0 0 0,0 0 0 0 0,0 0 0 0 0,0 0 0 0 0,0 0 0 0 0,0 0 0 0 0,0 1 0 0 0,0-1 1 0 0,0 0-1 0 0,1 0 0 0 0,-1 0 0 0 0,0 0 0 0 0,0 0 0 0 0,0 0 0 0 0,0 0 0 0 0,0 1 0 0 0,-1-1 0 0 0,1 0 0 0 0,0 0 0 0 0,0 0 0 0 0,0 0 0 0 0,0 0 0 0 0,0 0 0 0 0,0 0 87 0 0,9-10-2841 0 0,-8 10 2474 0 0,5-8-2191 0 0</inkml:trace>
  <inkml:trace contextRef="#ctx0" brushRef="#br1" timeOffset="-70204.506">16299 893 11544 0 0,'0'0'264'0'0,"0"0"34"0"0,4 7 393 0 0,-2-3-483 0 0,0-1 0 0 0,-1 1 0 0 0,0 0 0 0 0,1-1 0 0 0,-1 1 0 0 0,-1 0 0 0 0,1 0 0 0 0,0 0 0 0 0,-1 0 0 0 0,0 0 0 0 0,0 0 0 0 0,0-1 0 0 0,0 1 0 0 0,-2 4-208 0 0,5 22 1461 0 0,-5-24-1175 0 0,1 0-1 0 0,-1 0 1 0 0,0-1 0 0 0,0 1-1 0 0,-2 2-285 0 0,-8 22 804 0 0,9-21-590 0 0,3-9-209 0 0,0 0-1 0 0,0 0 1 0 0,0 0 0 0 0,0 0-1 0 0,0 0 1 0 0,0 0 0 0 0,0 0 0 0 0,0 0-1 0 0,0 0 1 0 0,0 0 0 0 0,0 0-1 0 0,0 0 1 0 0,0 0 0 0 0,0 0-1 0 0,0 0 1 0 0,0 0 0 0 0,0 0-1 0 0,0 0 1 0 0,0 0 0 0 0,0 0 0 0 0,0 0-1 0 0,0 0 1 0 0,0 0 0 0 0,0 0-1 0 0,0 0 1 0 0,0 0 0 0 0,0 0-1 0 0,0 0 1 0 0,0 0 0 0 0,0 0-1 0 0,0 0 1 0 0,0 0 0 0 0,0 0 0 0 0,-1 0-1 0 0,1 0 1 0 0,0 0 0 0 0,0 0-1 0 0,0 0 1 0 0,0 0 0 0 0,0 0-1 0 0,0 0 1 0 0,0 0 0 0 0,0 0 0 0 0,0 0-1 0 0,0 0 1 0 0,0 0 0 0 0,0 0-1 0 0,0 0-4 0 0,4-19-210 0 0,0 10 0 0 0,1-1 0 0 0,-1 1-1 0 0,2 0 1 0 0,-1 1-1 0 0,1-1 1 0 0,1 1-1 0 0,-1 0 1 0 0,1 1 0 0 0,1 0-1 0 0,-1 0 1 0 0,3-1 210 0 0,-8 6 1 0 0,1 1-1 0 0,0-1 1 0 0,-1 1 0 0 0,1 0 0 0 0,0-1-1 0 0,0 1 1 0 0,0 1 0 0 0,0-1 0 0 0,0 0-1 0 0,0 1 1 0 0,0-1 0 0 0,0 1 0 0 0,0 0-1 0 0,0 0 1 0 0,0 0 0 0 0,0 0-1 0 0,0 1 1 0 0,0-1 0 0 0,0 1 0 0 0,0 0-1 0 0,0 0 1 0 0,0 0 0 0 0,0 0 0 0 0,0 0-1 0 0,2 2 0 0 0,0 1 287 0 0,-1 0-1 0 0,1 1 0 0 0,-1-1 0 0 0,3 5-286 0 0,-6-7 73 0 0,1 0-1 0 0,-1 0 1 0 0,0 0-1 0 0,0 0 1 0 0,0 1 0 0 0,0-1-1 0 0,0 0 1 0 0,0 1-1 0 0,0-1 1 0 0,-1 1-1 0 0,1-1 1 0 0,-1 1-1 0 0,0 0-72 0 0,2 10 0 0 0,-6 17 1440 0 0,4-29-997 0 0,-9 5-263 0 0,9-6-181 0 0,-1 0 1 0 0,1 0 0 0 0,0 1-1 0 0,-1-1 1 0 0,1 0-1 0 0,-1 0 1 0 0,1 0 0 0 0,0 0-1 0 0,-1 1 1 0 0,1-1-1 0 0,-1 0 1 0 0,1 0-1 0 0,0 0 1 0 0,-1 0 0 0 0,1 0-1 0 0,-1 0 1 0 0,1 0-1 0 0,0 0 1 0 0,-1 0 0 0 0,1-1-1 0 0,-1 1 1 0 0,1 0-1 0 0,0 0 1 0 0,-1 0 0 0 0,1 0-1 0 0,0 0 1 0 0,-1-1-1 0 0,1 1 1 0 0,0 0-1 0 0,-1 0 1 0 0,1-1 0 0 0,0 1-1 0 0,-1 0 1 0 0,1-1-1 0 0,0 1 1 0 0,-1-2-88 0 0,0-1 1 0 0,1 1-1 0 0,0-1 0 0 0,-1 1 0 0 0,1 0 0 0 0,0-1 0 0 0,0 1 0 0 0,0-1 1 0 0,1 1-1 0 0,-1 0 0 0 0,1-1 0 0 0,-1 1 0 0 0,1-1 0 0 0,0 1 0 0 0,0 0 0 0 0,0-2 88 0 0,3-4-146 0 0,0 0-1 0 0,0 0 1 0 0,1 0-1 0 0,0 0 147 0 0,-3 4-35 0 0,1 0-1 0 0,-1 0 0 0 0,1 1 1 0 0,0-1-1 0 0,1 1 0 0 0,-1 0 1 0 0,0 0-1 0 0,1 0 0 0 0,0 0 1 0 0,0 1-1 0 0,0-1 0 0 0,0 1 36 0 0,-3 1 11 0 0,1 1 0 0 0,-1 0 0 0 0,0 0 0 0 0,0 0 0 0 0,1-1 0 0 0,-1 1 0 0 0,0 0 0 0 0,1 1-1 0 0,-1-1 1 0 0,0 0 0 0 0,0 0 0 0 0,1 0 0 0 0,-1 1 0 0 0,0-1 0 0 0,0 1 0 0 0,1-1 0 0 0,-1 1-1 0 0,0-1 1 0 0,0 1 0 0 0,0 0 0 0 0,0 0 0 0 0,0-1 0 0 0,0 1 0 0 0,0 0 0 0 0,0 0 0 0 0,0 0-11 0 0,1 2 20 0 0,1 1 1 0 0,-1-1-1 0 0,0 1 1 0 0,0-1-1 0 0,0 1 1 0 0,0 2-21 0 0,-2-6-5 0 0,3 6 157 0 0,-1-1 0 0 0,-1 1 0 0 0,1-1 1 0 0,-1 1-1 0 0,1 0 0 0 0,-2 0 0 0 0,1 0 0 0 0,-1 0 1 0 0,0 0-1 0 0,0 0 0 0 0,0-1 0 0 0,-1 1 0 0 0,0 1-152 0 0,-2 12-2 0 0,3-16-41 0 0,-1 0 0 0 0,1 1 0 0 0,-1-1 0 0 0,0 0 0 0 0,0 0 0 0 0,0 0 0 0 0,0 0 0 0 0,0 0 0 0 0,-2 2 43 0 0,3-4-479 0 0,0-1-38 0 0,0 0-279 0 0,0 0-1132 0 0,0 0-493 0 0,1-2-98 0 0,5-10-15 0 0</inkml:trace>
  <inkml:trace contextRef="#ctx0" brushRef="#br1" timeOffset="-69902.623">16714 854 3680 0 0,'0'0'284'0'0,"6"9"3135"0"0,-5-5 1042 0 0,5 24-214 0 0,-4-17-3573 0 0,-2 1 0 0 0,1-1 0 0 0,-1 0 0 0 0,-1 1 0 0 0,-1 2-674 0 0,-11 91 1996 0 0,-23 105-1371 0 0,32-190-1106 0 0,4-19-149 0 0,0-1-39 0 0,0 0-124 0 0,-9-6-4278 0 0,3 0-383 0 0</inkml:trace>
  <inkml:trace contextRef="#ctx0" brushRef="#br1" timeOffset="-69199.598">16721 899 3224 0 0,'4'-3'264'0'0,"-1"0"-1"0"0,1 0 1 0 0,-1 0 0 0 0,0-1 0 0 0,3-3-264 0 0,2-3 3141 0 0,-3 5-953 0 0,-3 3-1851 0 0,0 0 0 0 0,0 0-1 0 0,0 0 1 0 0,0 0 0 0 0,0 1 0 0 0,0-1 0 0 0,1 1 0 0 0,-1-1 0 0 0,1 1-1 0 0,-1 0 1 0 0,1 0 0 0 0,-1 0 0 0 0,1 0 0 0 0,-1 1 0 0 0,1-1-1 0 0,0 1 1 0 0,-1-1 0 0 0,1 1 0 0 0,0 0 0 0 0,0 0-337 0 0,3 0 377 0 0,-1 0-1 0 0,1 1 1 0 0,-1-1 0 0 0,0 1-1 0 0,1 0 1 0 0,-1 1 0 0 0,2 0-377 0 0,-5-1 62 0 0,0-1 1 0 0,0 1-1 0 0,0 0 0 0 0,-1 0 1 0 0,1 0-1 0 0,0 0 1 0 0,-1 1-1 0 0,1-1 1 0 0,-1 0-1 0 0,1 1 0 0 0,-1-1 1 0 0,0 1-1 0 0,1-1 1 0 0,-1 1-1 0 0,0 0 1 0 0,0-1-1 0 0,0 1 0 0 0,0 0 1 0 0,-1 0-1 0 0,1 0 1 0 0,0 2-63 0 0,5 10 174 0 0,-6-12-162 0 0,1-1 0 0 0,-1 0 0 0 0,1 0 1 0 0,-1 1-1 0 0,1-1 0 0 0,-1 0 0 0 0,1 0 0 0 0,-1 1 1 0 0,0-1-1 0 0,0 0 0 0 0,0 1 0 0 0,0-1 0 0 0,0 1 1 0 0,0-1-1 0 0,0 0 0 0 0,0 1 0 0 0,-1-1 1 0 0,1 0-1 0 0,0 1 0 0 0,-1-1 0 0 0,1 0 0 0 0,-1 1-12 0 0,-1 2 32 0 0,-1 0 0 0 0,1 0 0 0 0,-1 0-1 0 0,0-1 1 0 0,1 1 0 0 0,-2-1 0 0 0,1 0 0 0 0,0 0-1 0 0,-1 0 1 0 0,-2 1-32 0 0,-7 5 81 0 0,-1-1 0 0 0,-6 3-81 0 0,-12 6 46 0 0,6-3-34 0 0,20-11-18 0 0,-1 0 0 0 0,1 0 0 0 0,0 1-1 0 0,0 0 1 0 0,-1 1 6 0 0,4-2-69 0 0,0-1-1 0 0,-1 1 1 0 0,1-1 0 0 0,-1 0-1 0 0,1 0 1 0 0,-2 0 69 0 0,4-1 181 0 0,1-1-59 0 0,0 0-265 0 0,0 0-118 0 0,0 0-25 0 0,2 0 253 0 0,-1 1 1 0 0,1-1-1 0 0,-1 1 0 0 0,1-1 0 0 0,-1 0 0 0 0,0 1 0 0 0,1-1 0 0 0,-1 0 0 0 0,1 0 0 0 0,1 0 33 0 0,-1 0-23 0 0,10 1 10 0 0,0 0 1 0 0,0-1-1 0 0,1-1 0 0 0,-1 0 0 0 0,0-1 0 0 0,4-1 13 0 0,15-5-733 0 0,25-10 733 0 0,-34 10 183 0 0,-1-1 1 0 0,0-1-1 0 0,0 0 1 0 0,-1-2 0 0 0,0 0-1 0 0,5-6-183 0 0,-13 8 55 0 0,0 0-1 0 0,0-1 1 0 0,-1 0-1 0 0,-1-1 1 0 0,0-1-1 0 0,0 1 1 0 0,-1-1-1 0 0,-1-1 1 0 0,5-10-55 0 0,2-7-451 0 0,-2 0 0 0 0,6-23 451 0 0,-16 42-124 0 0,1-1 0 0 0,-2 0 0 0 0,1 0 0 0 0,-2-1 0 0 0,0 1 0 0 0,0-2 124 0 0,-1 13 0 0 0,-1 0 0 0 0,1 1 0 0 0,-1-1 0 0 0,1 0 0 0 0,-1 1 0 0 0,1-1 0 0 0,-1 0 0 0 0,0 1 0 0 0,0-1 0 0 0,0 1 0 0 0,0-1 0 0 0,0 1 0 0 0,0 0 0 0 0,0-1 0 0 0,-1 1 0 0 0,2 0 0 0 0,0 1 0 0 0,0 0 0 0 0,-1-1 0 0 0,1 1 0 0 0,0 0 0 0 0,0 0 0 0 0,-1 0 0 0 0,1-1 0 0 0,0 1 0 0 0,-1 0 0 0 0,1 0 0 0 0,0 0 0 0 0,0 0 0 0 0,-1 0 0 0 0,1 0 0 0 0,0-1 0 0 0,-1 1 0 0 0,1 0 0 0 0,-1 0 0 0 0,1 0 0 0 0,0 0 0 0 0,-1 0 0 0 0,1 0 0 0 0,0 0 0 0 0,-1 0 0 0 0,1 1 0 0 0,0-1 0 0 0,-1 0 0 0 0,1 0 0 0 0,0 0 0 0 0,-1 0 0 0 0,1 0 0 0 0,0 0 0 0 0,0 1 0 0 0,-1-1 0 0 0,1 0 0 0 0,0 0 0 0 0,-1 1 0 0 0,1-1 0 0 0,0 0 0 0 0,-3 2 2 0 0,0 0 0 0 0,0 0 0 0 0,1 0-1 0 0,-1 0 1 0 0,1 0 0 0 0,-1 1 0 0 0,1-1 0 0 0,0 1-1 0 0,0 0 1 0 0,0 0 0 0 0,0-1 0 0 0,1 1-1 0 0,-1 1-1 0 0,-9 12 148 0 0,7-10-43 0 0,0 1 0 0 0,0 0 0 0 0,0 0 0 0 0,1 1 0 0 0,0-1 0 0 0,0 2-105 0 0,-7 15 63 0 0,-2 7-276 0 0,2-1 0 0 0,1 2-1 0 0,0 5 214 0 0,8-29 26 0 0,0-1-1 0 0,1 1 0 0 0,0 0 0 0 0,0-1 0 0 0,1 4-25 0 0,0 11 377 0 0,-1-20-353 0 0,0 0-1 0 0,0 0 1 0 0,1 1 0 0 0,-1-1-1 0 0,1 0 1 0 0,0 0 0 0 0,0 0-1 0 0,-1 0 1 0 0,1 0 0 0 0,0 0-1 0 0,1-1 1 0 0,-1 1 0 0 0,0 0-1 0 0,0 0 1 0 0,1-1 0 0 0,-1 1-1 0 0,1-1 1 0 0,-1 1 0 0 0,1-1-1 0 0,0 0 1 0 0,0 0 0 0 0,0 1-1 0 0,-1-1 1 0 0,1-1 0 0 0,0 1-1 0 0,0 0 1 0 0,0 0 0 0 0,0-1-1 0 0,1 1 1 0 0,-1-1 0 0 0,0 1-1 0 0,0-1 1 0 0,0 0 0 0 0,0 0-1 0 0,0 0 1 0 0,1 0 0 0 0,-1 0-1 0 0,0-1 1 0 0,0 1 0 0 0,1-1-24 0 0,4-1 38 0 0,0-1 0 0 0,0 0 1 0 0,0 0-1 0 0,-1 0 0 0 0,1-1 0 0 0,-1 0 1 0 0,1 0-1 0 0,-1-1 0 0 0,-1 0 1 0 0,4-3-39 0 0,9-10 168 0 0,-1-2 0 0 0,6-9-168 0 0,6-7 113 0 0,-12 15 513 0 0,-1 0 1 0 0,10-19-627 0 0,-26 40-22 0 0,0 0 0 0 0,0 0-1 0 0,0 0 1 0 0,0 0 0 0 0,0 0 0 0 0,0 0 0 0 0,0 0 0 0 0,-1 0 0 0 0,1 0-1 0 0,0 0 1 0 0,0-1 0 0 0,0 1 0 0 0,0 0 0 0 0,0 0 0 0 0,0 0-1 0 0,0 0 1 0 0,0 0 0 0 0,0 0 0 0 0,0 0 0 0 0,0 0 0 0 0,0 0 0 0 0,0 0-1 0 0,0 0 1 0 0,0 0 0 0 0,0 0 0 0 0,0 0 0 0 0,0 0 0 0 0,0 0-1 0 0,0 0 1 0 0,0 0 0 0 0,0 0 0 0 0,0 0 0 0 0,0 0 0 0 0,0 0 0 0 0,0 0-1 0 0,0 0 1 0 0,0 0 0 0 0,0 0 0 0 0,0-1 0 0 0,0 1 0 0 0,0 0-1 0 0,0 0 1 0 0,0 0 0 0 0,0 0 0 0 0,0 0 0 0 0,0 0 0 0 0,0 0-1 0 0,0 0 1 0 0,0 0 0 0 0,0 0 22 0 0,-5 4-346 0 0,-7 9 128 0 0,1 6 180 0 0,0-1 131 0 0,1-1-1 0 0,0 1 1 0 0,-3 14-93 0 0,11-27 6 0 0,0 0 0 0 0,1-1 1 0 0,-1 1-1 0 0,1 0 0 0 0,0 0 0 0 0,1 0 0 0 0,-1 0 1 0 0,1 1-1 0 0,0-1 0 0 0,1 0 0 0 0,-1 0 0 0 0,1 0 1 0 0,0 0-1 0 0,0 0 0 0 0,0 0 0 0 0,1-1 0 0 0,0 2-6 0 0,0-3 32 0 0,-1-1 0 0 0,1 1 0 0 0,-1-1 0 0 0,1 0 1 0 0,0 1-1 0 0,0-1 0 0 0,0 0 0 0 0,0 0 0 0 0,0-1 0 0 0,1 1 0 0 0,-1 0 0 0 0,0-1 0 0 0,1 1 0 0 0,-1-1 0 0 0,1 0 0 0 0,0 1 0 0 0,-1-2 0 0 0,2 1-32 0 0,1 1-302 0 0,0-1 0 0 0,0 0 0 0 0,0 0 0 0 0,1 0-1 0 0,0-1 303 0 0,16-1-5007 0 0,-6-2-1851 0 0</inkml:trace>
  <inkml:trace contextRef="#ctx0" brushRef="#br1" timeOffset="-75308.753">16849 1501 2304 0 0,'26'0'360'0'0,"-24"0"467"0"0,-2 0 270 0 0,0 0 44 0 0,0 0-76 0 0,0 0-357 0 0,1 0-158 0 0,22-3 1245 0 0,-2-1 898 0 0,-18 5-830 0 0,-10 1 399 0 0,-16 9-1489 0 0,19-9-780 0 0,0 0-1 0 0,-1 0 0 0 0,1-1 0 0 0,0 1 0 0 0,-1-1 0 0 0,1 0 0 0 0,-1 0 8 0 0,-69 12 1 0 0,39-7 37 0 0,0 0-1 0 0,0-3 1 0 0,-6 0-38 0 0,-59 3 369 0 0,-43 2-796 0 0,-10 7 879 0 0,143-14-470 0 0,-106 8-181 0 0,4 5 116 0 0,-12 1-69 0 0,87-12 143 0 0,-6-1 303 0 0,0 2-1 0 0,-15 5-293 0 0,-21-2-570 0 0,48-2 570 0 0,-26-1 0 0 0,-9 2 0 0 0,53-5 30 0 0,1 0 0 0 0,-1-1-1 0 0,0-1-29 0 0,3 1 118 0 0,1-1 0 0 0,0 2 0 0 0,0-1 0 0 0,0 1 0 0 0,0 1-1 0 0,-2 0-117 0 0,3 0-25 0 0,0-1 1 0 0,0 0-1 0 0,0-1 0 0 0,1 0 0 0 0,-7 0 25 0 0,5 0-131 0 0,1 0 0 0 0,0 0 0 0 0,-1 1 0 0 0,1 0-1 0 0,-3 1 132 0 0,2-1 62 0 0,1 0-1 0 0,-1 0 0 0 0,1-1 0 0 0,-1 1 0 0 0,1-2 0 0 0,-6 0-61 0 0,4 0 2 0 0,1 0 1 0 0,0 1-1 0 0,-1 0 1 0 0,1 1-1 0 0,-6 1-2 0 0,11-2-41 0 0,-1 0 0 0 0,1 0 0 0 0,0 0 0 0 0,0-1 0 0 0,0 0 0 0 0,0 0 0 0 0,0 0 0 0 0,0 0 0 0 0,0 0-1 0 0,-2-2 42 0 0,4 3-157 0 0,1-1 0 0 0,-1 1-1 0 0,1-1 1 0 0,0 1 0 0 0,-1 0-1 0 0,1 0 1 0 0,-1 0 0 0 0,1 0-1 0 0,-1 0 1 0 0,-1 0 157 0 0,3 0-113 0 0,0 0 0 0 0,-1 0 0 0 0,1 1 1 0 0,0-1-1 0 0,-1 0 0 0 0,1 0 0 0 0,0 0 0 0 0,-1 0 0 0 0,1 0 0 0 0,0 0 0 0 0,-1 0 0 0 0,1 0 1 0 0,-1 0-1 0 0,1 0 0 0 0,0 0 0 0 0,-1 0 0 0 0,1 0 0 0 0,0 0 0 0 0,-1 0 0 0 0,1-1 1 0 0,0 1-1 0 0,-1 0 0 0 0,1 0 0 0 0,0 0 0 0 0,-1 0 0 0 0,1-1 0 0 0,0 1 0 0 0,0 0 0 0 0,-1 0 1 0 0,1-1-1 0 0,0 1 0 0 0,0 0 0 0 0,-1 0 0 0 0,1-1 0 0 0,0 1 0 0 0,0 0 0 0 0,0-1 1 0 0,0 1-1 0 0,-1 0 0 0 0,1-1 0 0 0,0 1 0 0 0,0-1 113 0 0,-2-2-4309 0 0</inkml:trace>
  <inkml:trace contextRef="#ctx0" brushRef="#br1" timeOffset="-74420.44">14977 1720 8288 0 0,'0'0'190'0'0,"0"0"28"0"0,0 0 7 0 0,1 1-33 0 0,5 0-9 0 0,-4-1 558 0 0,-2 0 235 0 0,-1 8 929 0 0,-2-1-1601 0 0,1 19 545 0 0,1-24-721 0 0,1 0 1 0 0,-1 0-1 0 0,1 0 1 0 0,0 0-1 0 0,0 0 1 0 0,0 0-1 0 0,0-1 1 0 0,1 1-1 0 0,-1 0 1 0 0,1 2-129 0 0,0 17 440 0 0,-2-19-408 0 0,1 0-1 0 0,0 0 0 0 0,0 0 0 0 0,0 0 1 0 0,0 0-1 0 0,0 0 0 0 0,1 0 0 0 0,-1 0 1 0 0,1 1-1 0 0,-1-1 0 0 0,1 0 1 0 0,0 0-32 0 0,0 1 35 0 0,1 0 0 0 0,-1 0 0 0 0,0 0 0 0 0,0 0 0 0 0,0 0 0 0 0,0 0 0 0 0,0 0 0 0 0,-1 0-1 0 0,0 1 1 0 0,1-1 0 0 0,-1 0 0 0 0,0 1-35 0 0,0-1 38 0 0,0 0-1 0 0,1 1 1 0 0,0-1-1 0 0,0 1 1 0 0,0-1-1 0 0,0 0 0 0 0,2 3-37 0 0,-2-2 25 0 0,1-1-1 0 0,-1 0 0 0 0,0 1 0 0 0,0-1 1 0 0,0 1-1 0 0,-1-1 0 0 0,1 1 0 0 0,-1 0-24 0 0,0 1 36 0 0,-1 0-1 0 0,0 0 0 0 0,0 0 1 0 0,0 0-1 0 0,-1 0 0 0 0,-1 4-35 0 0,-5 16 132 0 0,-3 43 519 0 0,3 1 0 0 0,3 2-651 0 0,-2 15 593 0 0,-1-32 21 0 0,5-31-212 0 0,0 0-1 0 0,0 16-401 0 0,2 9 443 0 0,-4 23-443 0 0,3-56-46 0 0,1-11 53 0 0,0 0 1 0 0,1 0-1 0 0,-1 0 1 0 0,1 0 0 0 0,0 0-1 0 0,0 1 1 0 0,0-1-1 0 0,1 0 1 0 0,-1 0-1 0 0,1 0 1 0 0,0-1-1 0 0,0 1 1 0 0,1 0 0 0 0,-1 0-1 0 0,1 0 1 0 0,1 2-8 0 0,-2-4 1 0 0,0-1 0 0 0,0 1 0 0 0,0 0 0 0 0,0-1 0 0 0,0 1 0 0 0,0 0 1 0 0,0-1-1 0 0,-1 1 0 0 0,1 0 0 0 0,-1 0 0 0 0,0 0 0 0 0,1-1 0 0 0,-1 1 0 0 0,0 0 1 0 0,0 0-1 0 0,0 0 0 0 0,0 0 0 0 0,0 0 0 0 0,-1 1-1 0 0,1-2 6 0 0,0 1 0 0 0,0 0 0 0 0,0 0 1 0 0,0-1-1 0 0,0 1 0 0 0,1 0 0 0 0,-1 0 0 0 0,0-1 0 0 0,1 1 0 0 0,0 0 0 0 0,0 0-6 0 0,-1-1 4 0 0,1 0-1 0 0,-1 1 1 0 0,1-1-1 0 0,-1 0 0 0 0,0 1 1 0 0,0-1-1 0 0,1 0 1 0 0,-1 0-1 0 0,0 1 0 0 0,0-1 1 0 0,0 0-1 0 0,0 1 1 0 0,0-1-1 0 0,-1 0 0 0 0,1 1 1 0 0,0-1-1 0 0,-1 0 1 0 0,1 1-1 0 0,-1-1 0 0 0,1 0 1 0 0,-1 1-4 0 0,-7 19 175 0 0,7-17-114 0 0,0-1-1 0 0,-1 1 0 0 0,1 0 1 0 0,-1 0-1 0 0,0-1 1 0 0,0 1-1 0 0,0-1 0 0 0,-2 3-60 0 0,4-6-3 0 0,-2 2 10 0 0,6 5-52 0 0,-4-7 37 0 0,0 0 0 0 0,0 0 0 0 0,0 0 0 0 0,0 0 1 0 0,0 1-1 0 0,1-1 0 0 0,-1 0 0 0 0,0 0 0 0 0,0 0 0 0 0,0 0 0 0 0,0 0 0 0 0,0 0 0 0 0,0 0 1 0 0,0 0-1 0 0,0 0 0 0 0,0 0 0 0 0,0 1 0 0 0,0-1 0 0 0,0 0 0 0 0,0 0 0 0 0,0 0 0 0 0,0 0 1 0 0,0 0-1 0 0,0 0 0 0 0,0 0 0 0 0,0 0 0 0 0,0 0 0 0 0,0 1 0 0 0,0-1 0 0 0,0 0 0 0 0,0 0 1 0 0,0 0-1 0 0,0 0 0 0 0,0 0 0 0 0,0 0 0 0 0,-1 0 0 0 0,1 0 0 0 0,0 0 0 0 0,0 0 0 0 0,0 0 1 0 0,0 0-1 0 0,0 1 0 0 0,0-1 0 0 0,0 0 0 0 0,0 0 0 0 0,0 0 0 0 0,0 0 8 0 0,0 0-14 0 0,-1 0 0 0 0,1 0 0 0 0,0 0 0 0 0,0 0 1 0 0,0 0-1 0 0,0 0 0 0 0,0 0 0 0 0,0 0 0 0 0,0 1 0 0 0,0-1 0 0 0,0 0 0 0 0,0 0 0 0 0,-1 0 0 0 0,1 0 0 0 0,0 0 0 0 0,0 0 0 0 0,0 0 0 0 0,0 1 1 0 0,0-1-1 0 0,0 0 0 0 0,0 0 0 0 0,0 0 0 0 0,0 0 0 0 0,0 0 0 0 0,0 0 0 0 0,0 1 0 0 0,0-1 0 0 0,0 0 0 0 0,0 0 0 0 0,0 0 0 0 0,0 0 0 0 0,0 0 1 0 0,0 0-1 0 0,0 1 0 0 0,1-1 0 0 0,-1 0 0 0 0,0 0 0 0 0,0 0 0 0 0,0 0 0 0 0,0 0 14 0 0,8 7-1786 0 0,-5-4-6333 0 0,-3-3 5634 0 0</inkml:trace>
  <inkml:trace contextRef="#ctx0" brushRef="#br1" timeOffset="-73260.064">14892 2815 5008 0 0,'51'3'648'0'0,"3"-6"4458"0"0,8 0-4354 0 0,-30 3-569 0 0,33 0 1400 0 0,36-5-1583 0 0,48-16 1228 0 0,-69 9-678 0 0,222-24 256 0 0,-209 26-790 0 0,0 5 1 0 0,8 4-17 0 0,52-2 151 0 0,-29-3-109 0 0,-53 4-478 0 0,-26 0 190 0 0,11 2 246 0 0,28 1 0 0 0,29-6 0 0 0,-45 0 0 0 0,-14 0 0 0 0,1 3 0 0 0,-9 2 0 0 0,-5-1 0 0 0,35 4 0 0 0,-69-2 0 0 0,2 0 0 0 0,-1 0 0 0 0,0-1 0 0 0,1 0 0 0 0,-1-1 0 0 0,6-1 0 0 0,1 1 29 0 0,-8 1 117 0 0,-1-1 1 0 0,1 0 0 0 0,0 0-1 0 0,-1-1 1 0 0,7-1-147 0 0,-12 2-229 0 0,-1 1-26 0 0,12-19 809 0 0,-9-4-72 0 0,-3 21-475 0 0,1 1 0 0 0,-1-1 0 0 0,0 1 0 0 0,0-1 0 0 0,0 0 0 0 0,0 1 0 0 0,0-1 0 0 0,0 1 0 0 0,0-1 0 0 0,-1 0-7 0 0,0-13 7 0 0,1 11 38 0 0,0 0-1 0 0,0-1 0 0 0,0 1 1 0 0,-1 0-1 0 0,1 0 0 0 0,-2-2-44 0 0,1 2 38 0 0,0 0 0 0 0,1 0 0 0 0,-1 0-1 0 0,1 1 1 0 0,0-1 0 0 0,0 0 0 0 0,0 0-1 0 0,0-1-37 0 0,2-7 0 0 0,-2 0 0 0 0,0 0 0 0 0,0 0 0 0 0,-1 0 0 0 0,-2-8 0 0 0,-1-30 0 0 0,-5-5-206 0 0,9 42 140 0 0,-1 1 58 0 0,2 1 0 0 0,0-1 0 0 0,0-3 8 0 0,10-84 296 0 0,-6 56-434 0 0,-2-4 138 0 0,0 8 155 0 0,2-33 36 0 0,0 22-287 0 0,5-21 1434 0 0,-8 54-765 0 0,-1 14-569 0 0,-1 1 1 0 0,1-1-1 0 0,-1 1 0 0 0,0-1 0 0 0,0 0 0 0 0,0 1 0 0 0,0-1 0 0 0,0 0-4 0 0,-4-62-94 0 0,4 63 70 0 0,0 0 0 0 0,0 1 0 0 0,0-1 1 0 0,0 1-1 0 0,0-1 0 0 0,0 0 0 0 0,1 1 0 0 0,-1-1 1 0 0,1 1-1 0 0,-1-1 24 0 0,1 1-4 0 0,-1 0-1 0 0,0-1 1 0 0,1 1 0 0 0,-1 0 0 0 0,0 0-1 0 0,0-1 1 0 0,0 1 0 0 0,0 0 0 0 0,0-1-1 0 0,0 1 1 0 0,0 0 0 0 0,0 0 0 0 0,0-1-1 0 0,-1 0 5 0 0,0 0 46 0 0,1-1 0 0 0,-1 0-1 0 0,1 1 1 0 0,0-1 0 0 0,0 0-1 0 0,0 0 1 0 0,0-2-46 0 0,-1-14-6 0 0,1-23 28 0 0,0 23 47 0 0,1 18-69 0 0,-1-1-1 0 0,0 0 1 0 0,1 0-1 0 0,-1 0 1 0 0,0 0-1 0 0,-1 0 1 0 0,1 0-1 0 0,0 0 0 0 0,-1-1 1 0 0,-2-8 0 0 0,2 7 0 0 0,-1 2 0 0 0,-3-8 0 0 0,6 7 0 0 0,-1 2 0 0 0,1-6 0 0 0,3-5 3 0 0,-4 11 10 0 0,1 0 0 0 0,-1 0 0 0 0,1 0 0 0 0,-1 0 0 0 0,0 0 0 0 0,1 0 0 0 0,-1 0 1 0 0,0 0-1 0 0,0-1 0 0 0,0 1 0 0 0,0 0 0 0 0,0 0 0 0 0,0 0 0 0 0,0 0 0 0 0,0 0 0 0 0,0 0 0 0 0,0 0 0 0 0,-1 0 0 0 0,1 0 0 0 0,0 0 0 0 0,-1 0 0 0 0,1 0 0 0 0,-1 0 0 0 0,0 0-13 0 0,-5-22-276 0 0,-2 12 276 0 0,0 2 0 0 0,5 4 66 0 0,2 4 37 0 0,0 0 1 0 0,0 0 0 0 0,0 0 0 0 0,-1 0-1 0 0,1 0 1 0 0,0 0 0 0 0,-1 0 0 0 0,1 1-1 0 0,0-1 1 0 0,-1 0 0 0 0,1 1-1 0 0,-1-1 1 0 0,1 1 0 0 0,-1-1 0 0 0,1 1-1 0 0,-1 0 1 0 0,1-1 0 0 0,-1 1 0 0 0,-1 0-104 0 0,-31 2-37 0 0,-11 5-454 0 0,-18 7 491 0 0,-24 5-6480 0 0,35-13 236 0 0</inkml:trace>
  <inkml:trace contextRef="#ctx0" brushRef="#br1" timeOffset="-61869.664">12917 2236 4344 0 0,'0'0'199'0'0,"-1"0"-13"0"0,-6-2 337 0 0,7 2-363 0 0,-1-1 536 0 0,1 1 28 0 0,0 0-68 0 0,0 0-302 0 0,0 0-128 0 0,0 0-30 0 0,0 0-20 0 0,0 0-67 0 0,0 0-28 0 0,2 0-7 0 0,9-3 200 0 0,0 0 0 0 0,1 1 0 0 0,0 0 0 0 0,-1 1 0 0 0,1 0 0 0 0,2 1-274 0 0,29-2 396 0 0,-12-2-52 0 0,-1 2 1 0 0,1 1-1 0 0,18 2-344 0 0,-21 0 481 0 0,0-1-1 0 0,0-1 1 0 0,1-2-481 0 0,51-1 802 0 0,-7-1-772 0 0,-18 0 55 0 0,42 3 206 0 0,37-3 107 0 0,68-6 185 0 0,-153 9-496 0 0,96-2 60 0 0,-51 2-397 0 0,9-4 250 0 0,-64 2-1 0 0,58-4 196 0 0,-8 7 423 0 0,-15 1 480 0 0,2-4-1098 0 0,20-4-159 0 0,-62 5 195 0 0,36 0-36 0 0,-34 3 98 0 0,0-2 0 0 0,5-2-98 0 0,7-1-160 0 0,46 2 160 0 0,-2 0 14 0 0,10-2 119 0 0,68-6-288 0 0,-116 7 155 0 0,7 4 0 0 0,-8-1 0 0 0,9-3 0 0 0,70-1 128 0 0,-17-1-200 0 0,84-5 239 0 0,85 10-167 0 0,-130 3 145 0 0,58-11-145 0 0,-6 0-96 0 0,-15 5 96 0 0,31-3 327 0 0,2 0-642 0 0,-55 1 1935 0 0,-65 1-1344 0 0,-44 0-280 0 0,-12 2 4 0 0,38-1 0 0 0,21-2 0 0 0,-5 1 0 0 0,86-4 792 0 0,127-7-1464 0 0,-227 9 1118 0 0,-32 3-1723 0 0,-19 2-3291 0 0,-25 1-1504 0 0</inkml:trace>
  <inkml:trace contextRef="#ctx0" brushRef="#br1" timeOffset="-60920.011">14234 1916 8320 0 0,'0'0'381'0'0,"0"0"-6"0"0,-1 0-242 0 0,0 0-19 0 0,0 0 0 0 0,0 0 1 0 0,0 0-1 0 0,0 0 0 0 0,0 0 0 0 0,0 0 0 0 0,0-1 0 0 0,0 1 1 0 0,0 0-1 0 0,0-1 0 0 0,0 1 0 0 0,0-1 0 0 0,0 1 0 0 0,0-1 1 0 0,0 1-1 0 0,1-1 0 0 0,-1 0-114 0 0,-2 0 474 0 0,2 0 363 0 0,1 1-112 0 0,-7-2 1583 0 0,6 3 1181 0 0,32 18-3041 0 0,-8-5-440 0 0,0 0 0 0 0,0-2 0 0 0,18 6-8 0 0,-6-2 264 0 0,15 2-158 0 0,-39-15-109 0 0,0 1 1 0 0,0 0 0 0 0,-1 1-1 0 0,10 5 3 0 0,-12-6 53 0 0,-6-3-52 0 0,-1 0-1 0 0,1-1 0 0 0,-1 1 1 0 0,1 0-1 0 0,-1 0 0 0 0,1 0 1 0 0,-1 0-1 0 0,1 0 0 0 0,-1 0 1 0 0,0 1-1 0 0,0-1 0 0 0,0 0 1 0 0,0 1-1 0 0,0-1 0 0 0,0 1 1 0 0,0-1-1 0 0,0 1 0 0 0,0-1 1 0 0,-1 1-1 0 0,1 0 0 0 0,0-1 1 0 0,-1 1-1 0 0,0 0 0 0 0,1-1 1 0 0,-1 1-1 0 0,0 0 0 0 0,0 0 1 0 0,0-1-1 0 0,0 1 0 0 0,0 0 1 0 0,0 0-1 0 0,-1-1 0 0 0,1 3 0 0 0,-1-1 27 0 0,0 0 1 0 0,0 0-1 0 0,0 0 0 0 0,0 0 0 0 0,-1 0 0 0 0,1 0 0 0 0,-1 0 0 0 0,1 0 0 0 0,-1 0 0 0 0,0-1 1 0 0,-2 3-28 0 0,-29 28 511 0 0,17-18-219 0 0,-3 3-22 0 0,-1-2 0 0 0,0 0-1 0 0,-1-1 1 0 0,-1 0-270 0 0,-92 49-430 0 0,90-50 335 0 0,-2-2 335 0 0,-26 10-240 0 0,29-14-754 0 0,1 1-1 0 0,0 2 0 0 0,-12 7 755 0 0,22-10-1480 0 0</inkml:trace>
  <inkml:trace contextRef="#ctx0" brushRef="#br1" timeOffset="-59592.702">19251 1290 1840 0 0,'0'0'261'0'0,"0"0"427"0"0,0 0 190 0 0,0 0 32 0 0,0 0-66 0 0,0 0-458 0 0,-1-1-1 0 0,1 0 1 0 0,0 1-1 0 0,0-1 1 0 0,0 1-1 0 0,0-1 1 0 0,0 0-1 0 0,0 1 0 0 0,0-1 1 0 0,0 1-1 0 0,0-1 1 0 0,0 0-1 0 0,0 1 1 0 0,1-1-1 0 0,-1 1 1 0 0,0-1-1 0 0,0 0-385 0 0,21 1 1352 0 0,-20 0-1102 0 0,-1 0 11 0 0,0 0 58 0 0,7 15 1010 0 0,-7-14-1287 0 0,0 0 1 0 0,0 1-1 0 0,1-1 1 0 0,-1 0-1 0 0,1 0 0 0 0,-1 0 1 0 0,1 0-1 0 0,-1 0 1 0 0,1 0-1 0 0,0 1 0 0 0,-1-1 1 0 0,1-1-1 0 0,1 2-42 0 0,-2-1 28 0 0,1 0-1 0 0,0-1 1 0 0,0 1-1 0 0,-1 0 1 0 0,1-1 0 0 0,-1 1-1 0 0,1 0 1 0 0,-1 0-1 0 0,1 0 1 0 0,-1 0-1 0 0,0 0 1 0 0,1-1-1 0 0,-1 1 1 0 0,0 0-1 0 0,1 0 1 0 0,-1 0 0 0 0,0 0-1 0 0,0 0 1 0 0,0 0-1 0 0,0 0 1 0 0,0 0-1 0 0,0 0 1 0 0,0 0-1 0 0,0 0 1 0 0,-1 0-1 0 0,1 0 1 0 0,0 0-1 0 0,-1 0-27 0 0,1 0 20 0 0,-1 0 0 0 0,1 0 0 0 0,-1 0 0 0 0,1-1 0 0 0,0 1 0 0 0,-1 0 0 0 0,1 0 0 0 0,0 0 0 0 0,-1 0 0 0 0,1 0 0 0 0,0-1 0 0 0,0 1 0 0 0,0 0 0 0 0,0 0 0 0 0,0 0 0 0 0,0 0 0 0 0,0 0 0 0 0,0 0 0 0 0,1 0 0 0 0,-1-1 0 0 0,0 1 0 0 0,0 0 0 0 0,1 0 0 0 0,-1 0 0 0 0,1 0 0 0 0,-1-1 0 0 0,1 1 0 0 0,-1 0 0 0 0,1 0 0 0 0,-1-1 0 0 0,1 1 0 0 0,0 0-20 0 0,-1 0 3 0 0,1 0 8 0 0,-1 0-1 0 0,1 0 1 0 0,-1 0-1 0 0,1 1 1 0 0,-1-1-1 0 0,0 0 1 0 0,1 0 0 0 0,-1 1-1 0 0,0-1 1 0 0,0 0-1 0 0,0 0 1 0 0,0 1-1 0 0,0-1 1 0 0,-1 0-1 0 0,1 0 1 0 0,0 0 0 0 0,0 1-1 0 0,-1-1 1 0 0,1 0-1 0 0,-1 1-10 0 0,-2 16 24 0 0,2-10 63 0 0,0 0 1 0 0,0 0-1 0 0,-1-1 0 0 0,0 1 1 0 0,0 0-1 0 0,-1-1 0 0 0,0 0 1 0 0,-1 1-88 0 0,0 3 341 0 0,0 0 0 0 0,0 0 0 0 0,1 1-341 0 0,3-10 2 0 0,0 0-1 0 0,0-1 0 0 0,-1 1 0 0 0,2 0 1 0 0,-1 0-1 0 0,0 0 0 0 0,0 0 0 0 0,1-1 1 0 0,-1 1-1 0 0,0 0 0 0 0,1 0 0 0 0,0-1 1 0 0,-1 1-1 0 0,2 1-1 0 0,-1-1 0 0 0,0 0 0 0 0,0 0-1 0 0,-1 0 1 0 0,1 0 0 0 0,0 0 0 0 0,-1 0 0 0 0,0 0 0 0 0,1 0 0 0 0,-1 0 0 0 0,0 0 0 0 0,0 0-1 0 0,0 2 1 0 0,-6 19 22 0 0,5-19-12 0 0,-1 0 1 0 0,1 0-1 0 0,0 0 0 0 0,1 1 1 0 0,-1-1-1 0 0,1 0 1 0 0,0 0-1 0 0,0 1 0 0 0,0-1 1 0 0,1 3-11 0 0,0-1-1 0 0,1-1 1 0 0,-1 1-1 0 0,0-1 1 0 0,0 1-1 0 0,-1 0 1 0 0,0 0-1 0 0,0-1 1 0 0,0 5 0 0 0,-3 33 76 0 0,3-32 72 0 0,0 0 0 0 0,-1 0 0 0 0,-2 10-148 0 0,-3 16 144 0 0,6-28-95 0 0,-1 0 1 0 0,-1-1-1 0 0,1 1 0 0 0,-3 5-49 0 0,2-8 34 0 0,1 0 0 0 0,0 0 0 0 0,0 0 0 0 0,1 0 0 0 0,-1 1-34 0 0,-3 26 125 0 0,-9 12 60 0 0,3-13 0 0 0,1 1 1 0 0,0 12-186 0 0,-19 149 230 0 0,27-185-228 0 0,0 0 0 0 0,1 1 0 0 0,0-1-1 0 0,0 1 1 0 0,1-1 0 0 0,0 1 0 0 0,1-1 0 0 0,0 0-1 0 0,0 1-1 0 0,1-3 12 0 0,-1 0 0 0 0,0 0-1 0 0,-1 1 1 0 0,1-1-1 0 0,-1 1 1 0 0,-1-1 0 0 0,0 1-1 0 0,0-1 1 0 0,0 1-1 0 0,-1 1-11 0 0,1-9-32 0 0,0 1 0 0 0,-1-1 0 0 0,1 1-1 0 0,0-1 1 0 0,0 1 0 0 0,0-1 0 0 0,0 1 0 0 0,0 0-1 0 0,0-1 1 0 0,0 1 0 0 0,0-1 0 0 0,0 1-1 0 0,0-1 1 0 0,0 1 0 0 0,0-1 0 0 0,0 1-1 0 0,1-1 1 0 0,-1 1 0 0 0,0-1 0 0 0,0 1 0 0 0,0-1-1 0 0,1 1 33 0 0,0 0-236 0 0,-1 1-740 0 0,0-2-725 0 0,0 0-2872 0 0,0 0-1227 0 0</inkml:trace>
  <inkml:trace contextRef="#ctx0" brushRef="#br1" timeOffset="-59163.239">19607 2061 8288 0 0,'0'0'381'0'0,"0"0"-6"0"0,0 0-103 0 0,0 0 462 0 0,0 0 236 0 0,0 0 43 0 0,-13 1 1666 0 0,-15 17-1441 0 0,25-16-1124 0 0,-1 0-1 0 0,1 1 1 0 0,-1-1 0 0 0,1 1-1 0 0,0 0 1 0 0,0 0 0 0 0,0 0-1 0 0,0 0 1 0 0,-1 3-114 0 0,-15 14 524 0 0,-48 38 565 0 0,44-38-892 0 0,1 1-1 0 0,-5 7-196 0 0,-5 6 106 0 0,29-31-104 0 0,-1 0 0 0 0,0 0 0 0 0,0 0-1 0 0,0-1 1 0 0,-2 1-2 0 0,-17 13 20 0 0,16-10 33 0 0,-1 0 0 0 0,0-1 0 0 0,0 0 0 0 0,0 0 0 0 0,0-1-1 0 0,-4 1-52 0 0,-8 7-197 0 0,20-12 80 0 0,-1 1 0 0 0,1-1 0 0 0,-1 0-1 0 0,1 0 1 0 0,0 0 0 0 0,-1 1 0 0 0,1-1 0 0 0,-1 0-1 0 0,1 0 1 0 0,-1 0 0 0 0,1 0 0 0 0,-1 0 0 0 0,1 0-1 0 0,-1 0 1 0 0,1 0 0 0 0,0 0 0 0 0,-1 0 0 0 0,1 0 0 0 0,-1 0-1 0 0,0 0 118 0 0,0 0-469 0 0,0-1-3694 0 0,-2-3-1135 0 0</inkml:trace>
  <inkml:trace contextRef="#ctx0" brushRef="#br1" timeOffset="-58853.963">19673 1754 6912 0 0,'-2'-1'354'0'0,"1"0"1"0"0,-1 0-1 0 0,1 1 1 0 0,-1-1-1 0 0,1 1 1 0 0,-1-1-1 0 0,0 1 0 0 0,1 0 1 0 0,-1-1-1 0 0,1 1 1 0 0,-1 0-1 0 0,0 0 1 0 0,1 0-1 0 0,-1 0 1 0 0,0 1-1 0 0,1-1 1 0 0,-1 0-1 0 0,-1 1-354 0 0,-1 1 748 0 0,-1 0 0 0 0,1 0-1 0 0,-1 1 1 0 0,1 0 0 0 0,-2 1-748 0 0,-9 6-586 0 0,-12 7 947 0 0,1 2 0 0 0,-4 5-361 0 0,8-6 70 0 0,-1-1-1 0 0,0-1 0 0 0,-1-1-69 0 0,-148 84-272 0 0,171-99-289 0 0,-3 2 1272 0 0,4-2-7791 0 0,2-8 2683 0 0</inkml:trace>
  <inkml:trace contextRef="#ctx0" brushRef="#br1" timeOffset="-58536.306">19735 1428 13824 0 0,'0'0'314'0'0,"-2"0"46"0"0,-1 0-268 0 0,-1 0 0 0 0,1 0 1 0 0,-1 0-1 0 0,1 0 0 0 0,-1 0 0 0 0,1 1 0 0 0,0 0 0 0 0,-1 0 0 0 0,0 0-92 0 0,-28 10 335 0 0,25-7-155 0 0,0 0-1 0 0,1 0 1 0 0,-1 1-1 0 0,1 0 1 0 0,0 0-180 0 0,-21 15 385 0 0,-40 25 36 0 0,-24 22-421 0 0,75-55 1 0 0,0 0-28 0 0,0-1-1 0 0,0-1 0 0 0,-2 0 0 0 0,1-1 1 0 0,-1-1-1 0 0,-6 1 28 0 0,4-3-2073 0 0,18-7 69 0 0,-1-6-2936 0 0</inkml:trace>
  <inkml:trace contextRef="#ctx0" brushRef="#br1" timeOffset="-58211.996">19534 1237 13992 0 0,'0'0'638'0'0,"0"0"-8"0"0,-1 1-404 0 0,-8 7-101 0 0,-1-1-1 0 0,-1-1 0 0 0,-10 6-124 0 0,18-10 69 0 0,-58 29 1787 0 0,-34 10-1856 0 0,35-16-233 0 0,-44 18-416 0 0,79-33-3124 0 0,-1-1-1852 0 0</inkml:trace>
  <inkml:trace contextRef="#ctx0" brushRef="#br1" timeOffset="-56751.968">18038 1789 1840 0 0,'11'-2'310'0'0,"-6"1"3206"0"0,-3 0-2918 0 0,-1 0 0 0 0,1 1 0 0 0,0 0-1 0 0,0-1 1 0 0,0 1 0 0 0,-1 0-1 0 0,1 0 1 0 0,0 0 0 0 0,0 0-1 0 0,0 0 1 0 0,-1 1 0 0 0,1-1-1 0 0,0 0 1 0 0,0 1 0 0 0,0 0-598 0 0,6 16 1832 0 0,-8-16-1788 0 0,-1-1 1 0 0,1 1-1 0 0,-1 0 1 0 0,1 0-1 0 0,0 0 1 0 0,-1 0-1 0 0,0-1 1 0 0,1 1-1 0 0,-1 0 1 0 0,1 0 0 0 0,-1-1-1 0 0,0 1 1 0 0,1 0-1 0 0,-1-1 1 0 0,0 1-1 0 0,0 0-44 0 0,-15 9 227 0 0,13-8-136 0 0,-4 2 62 0 0,-1 0 0 0 0,0-1 0 0 0,-7 3-153 0 0,-16 7 0 0 0,13-6-282 0 0,15-6 306 0 0,0 1 0 0 0,-1-1 1 0 0,1 0-1 0 0,0 1 0 0 0,0 0 0 0 0,0 0 1 0 0,0 0-25 0 0,-3 2 207 0 0,0-1 1 0 0,0 0-1 0 0,0 0 1 0 0,-1-1-1 0 0,1 1 0 0 0,-1-1 1 0 0,0-1-208 0 0,-20 8-186 0 0,17-5 9 0 0,5-2 204 0 0,0-1 0 0 0,1 1 0 0 0,-1 0 0 0 0,0 1 0 0 0,1-1 0 0 0,0 1 1 0 0,-1 0-1 0 0,1 0 0 0 0,0 0 0 0 0,-1 2-27 0 0,3-3 21 0 0,1-1 1 0 0,-1 0-1 0 0,1 1 0 0 0,-1-1 1 0 0,0 0-1 0 0,0 0 1 0 0,0 0-1 0 0,1 0 1 0 0,-1-1-1 0 0,-2 2-21 0 0,2-2-13 0 0,-1 1-1 0 0,1 0 1 0 0,0 0-1 0 0,0 0 1 0 0,0 0-1 0 0,0 1 1 0 0,0-1 0 0 0,0 1-1 0 0,-1 1 14 0 0,-14 11-41 0 0,14-12 68 0 0,0 0 0 0 0,0 0 0 0 0,0 1 0 0 0,1-1 0 0 0,-1 1 0 0 0,-1 2-27 0 0,3-4 0 0 0,1 1 0 0 0,-1 0 0 0 0,0-1 0 0 0,1 1 0 0 0,-1 0 0 0 0,1 0 0 0 0,-1-1 0 0 0,1 1 0 0 0,0 0 0 0 0,0 0 0 0 0,-1 0 0 0 0,1-1 0 0 0,1 1 0 0 0,-1 0 0 0 0,0 0 0 0 0,0 0 0 0 0,1-1 0 0 0,-1 1 0 0 0,1 0 0 0 0,-1 0 0 0 0,1-1 0 0 0,0 1 0 0 0,0 0 0 0 0,-1-2 0 0 0,2 4 96 0 0,0-1-1 0 0,-1 0 0 0 0,1 0 0 0 0,1 1 0 0 0,-1-1 1 0 0,0-1-1 0 0,1 1 0 0 0,0 0 0 0 0,-1-1 0 0 0,1 1 0 0 0,0-1 1 0 0,0 0-1 0 0,0 0 0 0 0,1 0 0 0 0,-1 0 0 0 0,4 1-95 0 0,5 2 109 0 0,1-1-1 0 0,1 0 0 0 0,-1-1 0 0 0,2 0-108 0 0,14 3 19 0 0,23 3 477 0 0,-28-5-1678 0 0,-1 0-3962 0 0,-7-1-1544 0 0</inkml:trace>
  <inkml:trace contextRef="#ctx0" brushRef="#br1" timeOffset="-47408.33">12096 1401 4520 0 0,'-11'3'440'0'0,"-14"-2"2367"0"0,3 0-2 0 0,9-2-789 0 0,9 1-480 0 0,9 2 1019 0 0,7 0-2413 0 0,1 0-1 0 0,-1 0 1 0 0,1-2-1 0 0,0 1 1 0 0,0-1-1 0 0,-1-1 1 0 0,11-2-142 0 0,34 0-233 0 0,213-8 2024 0 0,2 0-1492 0 0,-53 11-343 0 0,-132-4 510 0 0,-58 4-681 0 0,-32-3-1551 0 0,1 0 0 0 0,-1 0 0 0 0,0 0 0 0 0,0 0 0 0 0,-3-1 1766 0 0,-41-21-6826 0 0,17 6 7443 0 0,30 19 332 0 0,0 0 188 0 0,0-1-764 0 0,-1 1-1 0 0,1-1 1 0 0,0 0-1 0 0,-1 1 1 0 0,1-1 0 0 0,0 1-1 0 0,0-1 1 0 0,0 0-1 0 0,-1 1 1 0 0,1-1-1 0 0,0 0 1 0 0,0 1 0 0 0,0-1-1 0 0,0 0 1 0 0,0 1-1 0 0,1-2-372 0 0,2 0 63 0 0,0 1 1 0 0,0-1-1 0 0,0 0 0 0 0,0 1 0 0 0,0-1 0 0 0,1 1 0 0 0,-1 0 1 0 0,2 0-64 0 0,3 0 146 0 0,0 0 1 0 0,1 1-1 0 0,-1 0 1 0 0,1 0-1 0 0,-1 1 1 0 0,0 0-1 0 0,1 1 1 0 0,-1-1-1 0 0,0 2 1 0 0,2 0-147 0 0,6 3 278 0 0,-1 0 1 0 0,0 1 0 0 0,0 0 0 0 0,9 7-279 0 0,-17-9 425 0 0,-4-4-284 0 0,0 1 0 0 0,-1-1 0 0 0,1 1 0 0 0,-1-1-1 0 0,0 1 1 0 0,1 0 0 0 0,-1 0 0 0 0,0 0 0 0 0,0 0 0 0 0,0 0-1 0 0,0 0 1 0 0,-1 1 0 0 0,1-1 0 0 0,0 1 0 0 0,-1-1 0 0 0,0 1-1 0 0,0 0-140 0 0,2 5 305 0 0,-3-7-285 0 0,0 0-1 0 0,1 0 0 0 0,-1 0 1 0 0,0 0-1 0 0,0 0 1 0 0,0 0-1 0 0,1 0 1 0 0,-1 0-1 0 0,0 0 0 0 0,0 0 1 0 0,-1 0-1 0 0,1 0 1 0 0,0 0-1 0 0,0 0 1 0 0,0 0-1 0 0,-1 0 0 0 0,1 0 1 0 0,0 0-1 0 0,-1-1 1 0 0,1 1-1 0 0,-1 0 1 0 0,1 0-1 0 0,-1 0 0 0 0,0 0 1 0 0,1-1-1 0 0,-1 1 1 0 0,0 0-20 0 0,-3 4 174 0 0,0 0 0 0 0,0-1 1 0 0,-1 1-1 0 0,1-1 1 0 0,-1 0-1 0 0,0-1 0 0 0,0 1 1 0 0,-1-1-1 0 0,1 0 0 0 0,-1 0 1 0 0,-5 2-175 0 0,-13 4 102 0 0,0-1-1 0 0,-8 0-101 0 0,18-4 145 0 0,-19 6-80 0 0,-2 0-438 0 0,0-1 0 0 0,-34 3 373 0 0,40-9-1750 0 0,18-3-3748 0 0,10 0 3452 0 0</inkml:trace>
  <inkml:trace contextRef="#ctx0" brushRef="#br1" timeOffset="-45897.247">13040 2721 2760 0 0,'0'0'125'0'0,"0"0"187"0"0,0 0 700 0 0,0 0 304 0 0,4 0 796 0 0,-4 1 6592 0 0,-2 1-8601 0 0,-1-1-1 0 0,1 1 1 0 0,-1-1 0 0 0,0 0 0 0 0,0 0 0 0 0,1 0 0 0 0,-1 0-1 0 0,0 0 1 0 0,0 0 0 0 0,0-1 0 0 0,0 1 0 0 0,0-1-1 0 0,0 0 1 0 0,0 0 0 0 0,0 0-103 0 0,-22 2 512 0 0,-17 5-66 0 0,0-2-1 0 0,0-2 1 0 0,-1-2-1 0 0,-13-3-445 0 0,3 2-458 0 0,-166 13 1756 0 0,2-1-1508 0 0,95-8 422 0 0,91-3-181 0 0,-13 3-31 0 0,-31 1 69 0 0,68-5-69 0 0,2-2-16 0 0,4 2-58 0 0,5-12-114 0 0,1 6-4 0 0,1 1 1 0 0,0-1-1 0 0,-1 1 1 0 0,2 0-1 0 0,-1 1 1 0 0,5-3 191 0 0,44-23-853 0 0,-16 10 432 0 0,-20 10-56 0 0,1 1-1 0 0,9-3 478 0 0,-18 7 408 0 0,-19 5 744 0 0,-20 5-493 0 0,13 0-541 0 0,0 0-1 0 0,0 1 0 0 0,0 0 1 0 0,1 1-1 0 0,-12 8-117 0 0,20-11-6 0 0,0-1 6 0 0,0 1 0 0 0,0 0 0 0 0,1 1 0 0 0,-2 1 0 0 0,3-1 0 0 0,2 0 0 0 0,1 1 0 0 0,1 2 0 0 0,1-2 0 0 0,1 2 0 0 0,-2-7 0 0 0,0 0 0 0 0,0 0 0 0 0,0-1 0 0 0,0 1 0 0 0,0 0 0 0 0,1-1 0 0 0,-1 1 0 0 0,0 0 0 0 0,0-1 0 0 0,1 1 0 0 0,-1 0 0 0 0,0-1 0 0 0,1 1 0 0 0,-1-1 0 0 0,1 1 0 0 0,-1-1 0 0 0,1 1 0 0 0,-1-1 0 0 0,1 1 0 0 0,-1-1 0 0 0,1 1 0 0 0,-1-1 0 0 0,1 0 0 0 0,0 1 0 0 0,0-1 0 0 0,5 4 0 0 0,-2-1 23 0 0,0 0-1 0 0,0-1 0 0 0,1 1 0 0 0,-1-1 0 0 0,1 0 0 0 0,1 0-22 0 0,10 5 331 0 0,-8-5-249 0 0,1 1 13 0 0,13 16 64 0 0,31 30 1079 0 0,-40-42-1134 0 0,-6-3-25 0 0,-4-1-13 0 0,1-1 0 0 0,0 0 1 0 0,0 0-1 0 0,0 0 0 0 0,0-1 0 0 0,0 1 0 0 0,0-1 0 0 0,0 0 0 0 0,4 0-66 0 0,-5 1 0 0 0,19 1 0 0 0,17 3 280 0 0,-38-6-849 0 0,-1 0-235 0 0,0 0-47 0 0</inkml:trace>
  <inkml:trace contextRef="#ctx0" brushRef="#br0" timeOffset="-17129.399">17766 3511 3224 0 0,'0'0'557'0'0,"-2"-6"3385"0"0,0-6 1267 0 0,2 11-4744 0 0,1 0-96 0 0,0-4-144 0 0,1 1 0 0 0,0 0 0 0 0,0 0 0 0 0,0 0 0 0 0,1 0 0 0 0,-1 1 0 0 0,1-1 0 0 0,0 0 1 0 0,2 0-226 0 0,21-34 878 0 0,-12 24-340 0 0,1 1 0 0 0,1 0-1 0 0,9-4-537 0 0,4-6 411 0 0,17-9 21 0 0,24-12 137 0 0,-68 43-645 0 0,-2 1 0 0 0,0 0 59 0 0,12 6 629 0 0,-5-2-351 0 0,-3-1-155 0 0,0 0-1 0 0,0 1 0 0 0,0-1 0 0 0,0 1 0 0 0,0 0 1 0 0,2 4-106 0 0,11 13 403 0 0,2 5-679 0 0,-16-19 265 0 0,1-1-1 0 0,1 0 0 0 0,-1 0 0 0 0,1 0 12 0 0,10 13 0 0 0,0 1 0 0 0,-1 0 0 0 0,10 22 0 0 0,-24-41 0 0 0,1-1-113 0 0,7 17 219 0 0,-7-11-3177 0 0,-4-1 1509 0 0</inkml:trace>
  <inkml:trace contextRef="#ctx0" brushRef="#br0" timeOffset="-16220.832">18018 3386 6448 0 0,'-14'-2'696'0'0,"13"1"-557"0"0,1 1 0 0 0,0 0 1 0 0,-1 0-1 0 0,1-1 0 0 0,-1 1 1 0 0,1 0-1 0 0,0 0 0 0 0,-1 0 0 0 0,1-1 1 0 0,-1 1-1 0 0,1 0 0 0 0,0 0 1 0 0,-1 0-1 0 0,1 0 0 0 0,-1 0 1 0 0,1 0-1 0 0,-1 0 0 0 0,1 0 0 0 0,0 0 1 0 0,-1 0-1 0 0,1 0 0 0 0,-1 0 1 0 0,1 0-1 0 0,-1 0 0 0 0,1 0 0 0 0,0 1 1 0 0,-1-1-1 0 0,1 0 0 0 0,-1 0 1 0 0,1 0-1 0 0,0 1 0 0 0,-1-1 1 0 0,1 0-1 0 0,0 1 0 0 0,-1-1 0 0 0,1 0 1 0 0,0 0-1 0 0,0 1 0 0 0,-1-1 1 0 0,1 1-1 0 0,0-1 0 0 0,0 0 0 0 0,-1 1 1 0 0,1-1-1 0 0,0 0 0 0 0,0 1 1 0 0,0-1-1 0 0,0 1 0 0 0,0-1 1 0 0,0 1-1 0 0,0-1 0 0 0,0 0 0 0 0,0 1 1 0 0,0-1-1 0 0,0 1 0 0 0,0-1 1 0 0,0 1-1 0 0,0-1 0 0 0,0 1-139 0 0,0 2 236 0 0,-2 15 1079 0 0,-5 6-861 0 0,1 1 1421 0 0,5-11-1832 0 0,0 1-1 0 0,0 0 1 0 0,2 10-43 0 0,0 6 64 0 0,-2-5-3 0 0,1-13-22 0 0,-1 1 0 0 0,2 0-1 0 0,0 2-38 0 0,0 21-35 0 0,-2-1 0 0 0,2-25 122 0 0,-1 0 0 0 0,-1 0 0 0 0,0 0 0 0 0,-1 5-87 0 0,-1 15 270 0 0,-1 8-135 0 0,1-2-82 0 0,1 8-53 0 0,-4 150 706 0 0,5-159-610 0 0,-6 31-96 0 0,-1 11 184 0 0,-11 137 418 0 0,13-165-457 0 0,3-32-147 0 0,1-1 0 0 0,1 1-1 0 0,1 0 1 0 0,0 3 2 0 0,2 7 0 0 0,-3 20 0 0 0,0-8 0 0 0,3 13 101 0 0,0-30-34 0 0,-2 0 1 0 0,-1 13-68 0 0,-3-4 12 0 0,2-13-12 0 0,0-1 0 0 0,1 1 0 0 0,2 13 0 0 0,0 4 0 0 0,-1 23 0 0 0,-1-24 0 0 0,3 26 0 0 0,1-12 0 0 0,-3 11 0 0 0,1-11 0 0 0,2 13 0 0 0,-1-10 0 0 0,-3-37 0 0 0,2 1 0 0 0,0 0 0 0 0,1 0 0 0 0,2 5 0 0 0,-2-9 10 0 0,-1 1-1 0 0,1 0 1 0 0,-2 0-1 0 0,0 0 1 0 0,-1 3-10 0 0,1 3 8 0 0,0 0 0 0 0,1 1-8 0 0,0-11-13 0 0,0 0-1 0 0,1 0 1 0 0,0 0-1 0 0,0-1 1 0 0,1 1-1 0 0,0 0 1 0 0,2 4 13 0 0,-2-8-803 0 0,0 0 1 0 0,1 0 0 0 0,-1 0-1 0 0,4 3 803 0 0,-2-3-2496 0 0</inkml:trace>
  <inkml:trace contextRef="#ctx0" brushRef="#br0" timeOffset="-14239.748">17894 5735 2304 0 0,'0'0'281'0'0,"0"0"342"0"0,0 0 148 0 0,0 0 27 0 0,0 0 1 0 0,0 0-34 0 0,0 0-18 0 0,0 0-3 0 0,0 0-44 0 0,0 0-184 0 0,0 0-79 0 0,0 0-18 0 0,0 0-10 0 0,0 0-29 0 0,28-1 1699 0 0,-13 0-1791 0 0,0 0 1 0 0,1 1 0 0 0,-1 0-1 0 0,0 1 1 0 0,0 1 0 0 0,3 1-289 0 0,17-1-1 0 0,-7-2 12 0 0,78 3 363 0 0,-95-2-311 0 0,0-1 1 0 0,0 0 0 0 0,1-2-64 0 0,21 1 161 0 0,440 1 556 0 0,-428 2-555 0 0,35 6-162 0 0,8 1 1 0 0,167-3 63 0 0,-185-12-442 0 0,103 4 872 0 0,-66-4-317 0 0,-51 4-146 0 0,43-9-31 0 0,-44 5 61 0 0,43 0-61 0 0,-64 5-80 0 0,10-3 80 0 0,-10 0 7 0 0,11 2-7 0 0,117-3 0 0 0,0-1-1 0 0,-146 6 1 0 0,125-1 0 0 0,44-9 0 0 0,-121 6 0 0 0,28 4 0 0 0,-24 0 0 0 0,16-4 0 0 0,39-4 54 0 0,19 5-44 0 0,-111 3-10 0 0,-4 0 0 0 0,15 0 0 0 0,19-3 0 0 0,1 1 0 0 0,-10 2 0 0 0,196-9 0 0 0,252 9 64 0 0,-449 1-61 0 0,-4-1 48 0 0,45-4-51 0 0,-50 2 29 0 0,-1 1 1 0 0,8 2-30 0 0,13 1 574 0 0,211-2-567 0 0,-272 0-53 0 0,-1 0-76 0 0,0 0-20 0 0,0 0-31 0 0,0 0-124 0 0,0 0-58 0 0,0 0-11 0 0,0 0-21 0 0,0 0-80 0 0,0 0-39 0 0,0 0-6 0 0,-7-10-3730 0 0,-4 2 2210 0 0,1 4-14 0 0</inkml:trace>
  <inkml:trace contextRef="#ctx0" brushRef="#br0" timeOffset="-13984.073">22802 5535 8288 0 0,'0'0'190'0'0,"0"0"28"0"0,0 0 7 0 0,0 0 43 0 0,18 0 1660 0 0,-2 2-1340 0 0,-1-1-1 0 0,1 2 1 0 0,-1 0-1 0 0,0 1 1 0 0,9 4-588 0 0,-6-3 529 0 0,-4 0-224 0 0,0 0 1 0 0,0 0 0 0 0,-1 1 0 0 0,8 6-306 0 0,-16-9 272 0 0,1 0-1 0 0,-1 1 0 0 0,0 0 0 0 0,0 0 1 0 0,0 0-1 0 0,0 1 0 0 0,-1 0 1 0 0,0-1-1 0 0,0 2 0 0 0,0-1 0 0 0,2 4-271 0 0,-6-8 69 0 0,1 1-1 0 0,-1 0 1 0 0,1-1-1 0 0,-1 1 1 0 0,0-1-1 0 0,0 1 1 0 0,1 0 0 0 0,-1-1-1 0 0,-1 1 1 0 0,1 0-1 0 0,0-1 1 0 0,0 1-1 0 0,0 0 1 0 0,-1-1-1 0 0,1 1 1 0 0,-1-1-1 0 0,0 1 1 0 0,1-1-1 0 0,-1 1 1 0 0,0-1-1 0 0,0 1 1 0 0,0-1-1 0 0,0 0 1 0 0,0 1-69 0 0,-2 2 137 0 0,-1 0 1 0 0,1-1 0 0 0,0 1 0 0 0,-1-1 0 0 0,0 0-1 0 0,1 0 1 0 0,-1-1 0 0 0,-3 2-138 0 0,-72 29 63 0 0,65-28-88 0 0,1 0 1 0 0,-1-1-1 0 0,0-1 0 0 0,-7 1 25 0 0,1 0-1076 0 0,-16-1-2001 0 0,20-1 1480 0 0</inkml:trace>
  <inkml:trace contextRef="#ctx0" brushRef="#br0" timeOffset="-2386.069">17884 5677 2304 0 0,'12'1'163'0'0,"5"2"7573"0"0,-12-2-6931 0 0,0 1-41 0 0,1-1 1 0 0,-1-1 0 0 0,0 1 0 0 0,0-1-1 0 0,1 0 1 0 0,3-1-765 0 0,0 1 454 0 0,6 0 136 0 0,-1-1 0 0 0,0-1 0 0 0,0 0 0 0 0,0-1-1 0 0,6-2-589 0 0,8-4 418 0 0,0-1 0 0 0,-2-2 0 0 0,1 0 0 0 0,8-7-418 0 0,-13 7 151 0 0,54-30 1065 0 0,19-17-1216 0 0,-66 38 169 0 0,0-2 1 0 0,-2-1-1 0 0,-1-1 0 0 0,18-24-169 0 0,26-39 87 0 0,14-18 40 0 0,-35 46-129 0 0,-44 54 2 0 0,-1-1 0 0 0,-1 1 0 0 0,1-1 0 0 0,-1 0 0 0 0,0-1 0 0 0,11-20 0 0 0,-4 8 0 0 0,-8 15 26 0 0,0 0 1 0 0,1 1-1 0 0,0-1 1 0 0,0 1 0 0 0,0-1-1 0 0,0 1 1 0 0,2-1-27 0 0,-3 3 32 0 0,0 0 1 0 0,-1-1 0 0 0,1 0-1 0 0,0 1 1 0 0,-1-1 0 0 0,1 0-1 0 0,0-1-32 0 0,9-15 136 0 0,1 1-173 0 0,0 0 1 0 0,-2-1 0 0 0,0 0-1 0 0,0-3 37 0 0,2-3-123 0 0,0 1 0 0 0,6-6 123 0 0,22-42-22 0 0,26-53 22 0 0,-28 47 232 0 0,3-2-8 0 0,-8 23-380 0 0,-9 15 243 0 0,8-8-87 0 0,-28 44-53 0 0,2-1 24 0 0,0-1 1 0 0,-1 0-1 0 0,0 0 1 0 0,-1 0-1 0 0,0-1 1 0 0,0 1 0 0 0,-1-1-1 0 0,0 0 1 0 0,1-3 28 0 0,-2 2 68 0 0,1 1 0 0 0,0 0 0 0 0,0-1 1 0 0,5-7-69 0 0,8-22 36 0 0,-9 21-144 0 0,0 0 1 0 0,1 0-1 0 0,10-15 108 0 0,24-43 49 0 0,-19 32-17 0 0,2 1-1 0 0,9-9-31 0 0,41-57-101 0 0,-58 82 275 0 0,-12 19-147 0 0,1-1-1 0 0,0 1 1 0 0,0 0-1 0 0,4-4-26 0 0,54-46-95 0 0,3 2 251 0 0,-47 38-156 0 0,-17 14 0 0 0,1 0 0 0 0,0 1 0 0 0,1-1 0 0 0,-1 1 0 0 0,3-2 0 0 0,55-35-60 0 0,-54 37 58 0 0,16-9 56 0 0,22-8-54 0 0,-7 7 128 0 0,31-4-128 0 0,-61 15 16 0 0,1 1 0 0 0,0 1 0 0 0,-1-1 1 0 0,4 2-17 0 0,-1-1 7 0 0,8 1 51 0 0,-1 1 0 0 0,14 3-58 0 0,-8-1 71 0 0,-6-2 15 0 0,0 2 0 0 0,0 0 0 0 0,0 1 0 0 0,-1 1 0 0 0,0 1 0 0 0,0 0 1 0 0,14 9-87 0 0,-18-8 110 0 0,-2-1-20 0 0,-1-1-1 0 0,1 1 1 0 0,-2 1-1 0 0,1 0 1 0 0,-1 0-1 0 0,0 1 1 0 0,-1 0-1 0 0,8 10-89 0 0,29 54 288 0 0,-28-42-337 0 0,-13-22 9 0 0,-1-1 1 0 0,1 0-1 0 0,1 0 0 0 0,0 0 0 0 0,0 0 40 0 0,11 11 0 0 0,-1 2 0 0 0,1 2 0 0 0,14 19 0 0 0,-19-27 6 0 0,-2 0-1 0 0,5 8-5 0 0,0-5 53 0 0,-13-16-49 0 0,-1 0 1 0 0,1 0-1 0 0,0 0 1 0 0,-1 0-1 0 0,1 0 1 0 0,-1 0-1 0 0,0 0 1 0 0,0 0-1 0 0,1 1 1 0 0,-2-1-1 0 0,1 0 1 0 0,0 1-5 0 0,2 7 18 0 0,0-1 1 0 0,1 0 0 0 0,0 0-1 0 0,1 0 1 0 0,0 1-19 0 0,15 30 45 0 0,-8-11-45 0 0,13 20 0 0 0,9 22 0 0 0,-23-43 8 0 0,3 7 48 0 0,14 24-56 0 0,-22-46 4 0 0,0 0 1 0 0,-1 1-1 0 0,1 6-4 0 0,12 29 105 0 0,10 17-236 0 0,10 22 608 0 0,-18-45-408 0 0,-11-22-20 0 0,1-1 0 0 0,1 0 0 0 0,11 15-49 0 0,-12-18 40 0 0,0-1-1 0 0,2 6-39 0 0,11 18 49 0 0,42 70-749 0 0,-44-75 850 0 0,1 0 0 0 0,18 20-150 0 0,-28-38-216 0 0,46 72 1239 0 0,-45-73-977 0 0,3 6-82 0 0,1-1-1 0 0,1 0 1 0 0,18 15 36 0 0,-20-22-1 0 0,-10-7 4 0 0,2-1 0 0 0,-1 0 0 0 0,0-1 0 0 0,8 4-3 0 0,26 22 53 0 0,68 35 11 0 0,-83-42-66 0 0,-22-20 4 0 0,1 1 1 0 0,0-1 0 0 0,0 1-1 0 0,0-1 1 0 0,2 0-3 0 0,77 39 247 0 0,-9-8-145 0 0,9 12 53 0 0,-74-42-128 0 0,0 0 1 0 0,0-1-1 0 0,0 0 0 0 0,1-1 1 0 0,0 0-28 0 0,22 8 44 0 0,19 3-44 0 0,-39-10 0 0 0,0 0 0 0 0,10 0 0 0 0,3 1 0 0 0,10 2-543 0 0,28 1 543 0 0,-18-3-658 0 0,1 0-3526 0 0,-22-1-4046 0 0</inkml:trace>
  <inkml:trace contextRef="#ctx0" brushRef="#br0" timeOffset="-1310.512">23619 5522 15464 0 0,'-3'-12'250'0'0,"2"8"2"0"0,0-1 1 0 0,0 1-1 0 0,-1 0 1 0 0,1 0-1 0 0,-1 0 1 0 0,0 0-1 0 0,-1 0 1 0 0,1 1-1 0 0,0-1 0 0 0,-1 1 1 0 0,0-1-1 0 0,-1 0-252 0 0,-6-3 1431 0 0,4 3-1033 0 0,2 1-115 0 0,3 0-106 0 0,0 2-74 0 0,0 0 49 0 0,-1 0 92 0 0,1 1-103 0 0,-1 0 66 0 0,-8 3 1122 0 0,9-2-1285 0 0,0 1 0 0 0,0-1 0 0 0,0 0 0 0 0,0 1 1 0 0,0-1-1 0 0,0 0 0 0 0,1 1 0 0 0,-1-1 1 0 0,0 1-1 0 0,1-1-44 0 0,-7 29-122 0 0,7-29 196 0 0,-1 6-68 0 0,0-1 1 0 0,1 1-1 0 0,0-1 1 0 0,0 1-1 0 0,1-1 1 0 0,0 4-7 0 0,0-6 6 0 0,-1-1 1 0 0,1 1 0 0 0,0-1-1 0 0,0 0 1 0 0,1 1-1 0 0,-1-1 1 0 0,1 0-1 0 0,0 0 1 0 0,0 0-1 0 0,0 0 1 0 0,0 0-1 0 0,2 1-6 0 0,6 7 60 0 0,-4-4-14 0 0,0-1 0 0 0,0-1-1 0 0,5 5-45 0 0,-9-9 13 0 0,0 0 0 0 0,0 1 0 0 0,0-1-1 0 0,0 0 1 0 0,0 0 0 0 0,0-1 0 0 0,0 1-1 0 0,0 0 1 0 0,1-1 0 0 0,-1 1-1 0 0,0-1 1 0 0,1 0 0 0 0,-1 1 0 0 0,0-1-1 0 0,2 0-12 0 0,5-1 99 0 0,0 0-1 0 0,-1 0 0 0 0,1-1 1 0 0,-1 0-1 0 0,0 0 0 0 0,0-1 1 0 0,0 0-1 0 0,0-1 0 0 0,0 1 1 0 0,0-2-1 0 0,-1 1 1 0 0,0-1-1 0 0,4-3-98 0 0,63-64 147 0 0,-68 68-116 0 0,-1-3-36 0 0,-4 6-13 0 0,0 1-84 0 0,5 11-226 0 0,4 23 152 0 0,2-1 616 0 0,-12-32-434 0 0,0-1-1 0 0,0 0 0 0 0,0 0 1 0 0,0 1-1 0 0,0-1 1 0 0,0 0-1 0 0,0 1 0 0 0,0-1 1 0 0,1 0-1 0 0,-1 0 0 0 0,0 1 1 0 0,0-1-1 0 0,0 0 1 0 0,0 0-1 0 0,0 1 0 0 0,1-1 1 0 0,-1 0-1 0 0,0 0 0 0 0,0 0 1 0 0,0 1-1 0 0,1-1 1 0 0,-1 0-1 0 0,0 0 0 0 0,0 0 1 0 0,1 0-1 0 0,-1 1 1 0 0,0-1-1 0 0,0 0 0 0 0,1 0-5 0 0,5 6-420 0 0,-6-5 416 0 0,1 0-1 0 0,-1 0 0 0 0,0 0 0 0 0,1 0 1 0 0,-1 0-1 0 0,1 0 0 0 0,0 0 1 0 0,-1-1-1 0 0,1 1 0 0 0,0 0 1 0 0,0 0-1 0 0,-1 0 0 0 0,1-1 0 0 0,0 1 1 0 0,0 0-1 0 0,0-1 0 0 0,0 1 1 0 0,0-1-1 0 0,0 1 0 0 0,0-1 1 0 0,0 1-1 0 0,0-1 0 0 0,0 0 1 0 0,0 1-1 0 0,0-1 0 0 0,0 0 0 0 0,0 0 1 0 0,1 0-1 0 0,-1 0 0 0 0,0 0 1 0 0,0 0-1 0 0,0 0 0 0 0,0 0 5 0 0,3-1-2 0 0,-2 1 31 0 0,0 0 0 0 0,1 0-1 0 0,-1-1 1 0 0,0 1 0 0 0,0-1 0 0 0,0 0 0 0 0,0 0-1 0 0,0 0 1 0 0,0 0 0 0 0,-1 0 0 0 0,1 0 0 0 0,0 0-1 0 0,0 0 1 0 0,-1-1 0 0 0,1 1 0 0 0,-1-1 0 0 0,1 1 0 0 0,0-2-29 0 0,4-4 148 0 0,-1-1 0 0 0,0 0 0 0 0,3-6-148 0 0,-3 7 81 0 0,0-5-40 0 0,0 0 0 0 0,-1 0-1 0 0,0-1 1 0 0,-1 0 0 0 0,1-11-41 0 0,-4 24-3 0 0,3-16-160 0 0,-2 0 0 0 0,0 0 0 0 0,-2-16 163 0 0,1 7-71 0 0,-1 11 46 0 0,-1 1 0 0 0,0-1 1 0 0,-1 1-1 0 0,0 0 0 0 0,-1-1 0 0 0,-4-8 25 0 0,6 18-599 0 0,0 0 0 0 0,0 0 0 0 0,0 0 0 0 0,-1 1 0 0 0,1-1 0 0 0,-1 1 0 0 0,-3-4 599 0 0,-6 1-7817 0 0</inkml:trace>
  <inkml:trace contextRef="#ctx0" brushRef="#br0" timeOffset="-612.62">20019 5624 12840 0 0,'0'0'289'0'0,"12"-21"830"0"0,-11 20-911 0 0,0 0 0 0 0,-1 0 0 0 0,1 0 0 0 0,0 0 0 0 0,0 0 0 0 0,0 0 0 0 0,0 0 0 0 0,0 0 0 0 0,0 0 0 0 0,0 1-1 0 0,0-1 1 0 0,0 0 0 0 0,1 1 0 0 0,-1-1 0 0 0,0 1-208 0 0,0-1 208 0 0,0 1 0 0 0,0 0-1 0 0,0 0 1 0 0,0 0-1 0 0,0 0 1 0 0,0 0-1 0 0,-1 0 1 0 0,1 1-1 0 0,0-1 1 0 0,0 0-1 0 0,0 0 1 0 0,0 1-1 0 0,0-1 1 0 0,-1 0-1 0 0,1 1 1 0 0,0-1-1 0 0,0 1-207 0 0,1 0 816 0 0,-2-1 0 0 0,0 0-88 0 0,0 0-370 0 0,0 0-166 0 0,0 0-31 0 0,0 0-2 0 0,0 0 21 0 0,0 17 389 0 0,-6 52 151 0 0,1 102-1124 0 0,6-84-4844 0 0,-1-71 3217 0 0</inkml:trace>
  <inkml:trace contextRef="#ctx0" brushRef="#br1" timeOffset="8194.349">18069 5744 1840 0 0,'0'0'176'0'0,"0"0"65"0"0,0 0 23 0 0,-3 8 190 0 0,2-6 2341 0 0,1-2-4893 0 0</inkml:trace>
  <inkml:trace contextRef="#ctx0" brushRef="#br1" timeOffset="27245.877">17987 5738 3744 0 0,'0'0'167'0'0,"0"0"85"0"0,0 0 253 0 0,0 0 110 0 0,0 0 22 0 0,0 0-61 0 0,0 0-267 0 0,0 0-110 0 0,0 0-27 0 0,0 0-4 0 0,0 0 0 0 0,-7 7 668 0 0,3-2 699 0 0,4-3 3454 0 0,4-2-4871 0 0,0-1 0 0 0,1 0 0 0 0,-1 0 0 0 0,0-1 0 0 0,0 1 0 0 0,0-1 0 0 0,0 0 0 0 0,0 0 0 0 0,3-2-118 0 0,16-7 370 0 0,-18 9-246 0 0,1-1 0 0 0,0 2-1 0 0,0-1 1 0 0,0 1 0 0 0,0 0 0 0 0,0 0 0 0 0,0 0 0 0 0,6 1-124 0 0,-6 0 51 0 0,0-1 0 0 0,-1 0 0 0 0,1 0 0 0 0,0 0 0 0 0,-1-1 0 0 0,1 0 0 0 0,-1 0-1 0 0,1 0 1 0 0,3-3-51 0 0,-3 3 57 0 0,44-26 326 0 0,-37 17-74 0 0,17-12-129 0 0,-26 20-155 0 0,1-1 0 0 0,0 1 0 0 0,0 0 0 0 0,0 0 0 0 0,0 0-1 0 0,2 0-24 0 0,22-18 75 0 0,-29 21-73 0 0,1 0 1 0 0,-1 0-1 0 0,0 0 1 0 0,0-1-1 0 0,0 1 0 0 0,0 0 1 0 0,1 0-1 0 0,-1 0 0 0 0,0 0 1 0 0,0-1-1 0 0,0 1 0 0 0,0 0 1 0 0,0 0-1 0 0,0 0 0 0 0,1-1 1 0 0,-1 1-1 0 0,0 0 0 0 0,0 0 1 0 0,0 0-1 0 0,0-1 1 0 0,0 1-1 0 0,0 0 0 0 0,0 0 1 0 0,0 0-1 0 0,0-1 0 0 0,0 1 1 0 0,0 0-1 0 0,0 0 0 0 0,0-1 1 0 0,0 1-1 0 0,0 0 0 0 0,0 0 1 0 0,0 0-1 0 0,-1-1 0 0 0,1 1 1 0 0,0 0-1 0 0,0 0 1 0 0,0 0-1 0 0,0-1 0 0 0,0 1 1 0 0,0 0-1 0 0,-1 0 0 0 0,1 0 1 0 0,0 0-1 0 0,0-1 0 0 0,0 1 1 0 0,0 0-1 0 0,-1 0 0 0 0,1 0-2 0 0,-8-5 0 0 0,8 5 2 0 0,-1-1 2 0 0,0 1 0 0 0,0-1 0 0 0,0 1 0 0 0,1-1 0 0 0,-1 1 0 0 0,0-1 0 0 0,0 0-1 0 0,1 1 1 0 0,-1-1 0 0 0,0 0 0 0 0,1 0 0 0 0,-1 0 0 0 0,1 1 0 0 0,-1-1-1 0 0,1 0 1 0 0,-1 0 0 0 0,1 0 0 0 0,0 0 0 0 0,-1 0 0 0 0,1 0 0 0 0,0 0 0 0 0,0 0-1 0 0,0 0 1 0 0,-1 0 0 0 0,1 0 0 0 0,0 0 0 0 0,0 0 0 0 0,1 0 0 0 0,-1 0 0 0 0,0 0-1 0 0,0 0 1 0 0,0 0 0 0 0,1 1 0 0 0,-1-1 0 0 0,0 0 0 0 0,1 0 0 0 0,-1 0 0 0 0,1 0-1 0 0,-1 0 1 0 0,1 0-4 0 0,3-5 31 0 0,1 1-1 0 0,-1 0 1 0 0,1 0-1 0 0,-1 1 0 0 0,6-4-30 0 0,-2 1 21 0 0,8-5-21 0 0,-13 11 0 0 0,-1-1 0 0 0,1 0 0 0 0,0 0 0 0 0,-1 0 0 0 0,1 0 0 0 0,-1 0 0 0 0,0-1 0 0 0,1 0 0 0 0,8-9 23 0 0,0-1 0 0 0,1 1-1 0 0,1 1 1 0 0,0 0 0 0 0,12-7-23 0 0,29-24 526 0 0,-7 0-786 0 0,-31 21 321 0 0,-6 6-278 0 0,20-32 217 0 0,-8 3-431 0 0,15-28 838 0 0,-9 18-396 0 0,-5 12 435 0 0,-19 32-488 0 0,1 0-1 0 0,1 0 1 0 0,0 1-1 0 0,0-1 43 0 0,5-5-187 0 0,-9 11 165 0 0,1 0 1 0 0,0 0 0 0 0,0 0-1 0 0,0 0 1 0 0,1 1-1 0 0,-1-1 1 0 0,1 1-1 0 0,2-1 22 0 0,40-35 0 0 0,-29 25 223 0 0,0 1 0 0 0,4-2-223 0 0,15-10-342 0 0,-12 8 335 0 0,-10 8-22 0 0,0-1 1 0 0,5-5 28 0 0,-15 10 2 0 0,1 1 0 0 0,-1-1 1 0 0,0 1-1 0 0,0-1 0 0 0,0 0 1 0 0,-1-1-1 0 0,0 1 0 0 0,0-1 0 0 0,0 1-2 0 0,-1 1 67 0 0,0 1-1 0 0,0 0 0 0 0,0 0 0 0 0,1-1 0 0 0,-1 2 1 0 0,1-1-1 0 0,0 0-66 0 0,10-13-4 0 0,-11 14 10 0 0,-1 0-1 0 0,0 0 0 0 0,1 0 0 0 0,-1 0 1 0 0,0-1-1 0 0,0 1 0 0 0,0 0 0 0 0,-1 0 1 0 0,1-1-1 0 0,-1 1 0 0 0,1-1 0 0 0,-1 1 0 0 0,0 0 1 0 0,1-3-6 0 0,-1-1-39 0 0,1-1 1 0 0,0 1-1 0 0,0 0 1 0 0,1-1-1 0 0,0 1 0 0 0,0 0 1 0 0,2-2 38 0 0,7-28 340 0 0,-7 19-465 0 0,0-1-1 0 0,2 1 0 0 0,0 0 0 0 0,1 0 0 0 0,0 0 126 0 0,24-46 105 0 0,-15 27 363 0 0,-15 35-466 0 0,5-14 20 0 0,1-1-1 0 0,1 1 1 0 0,4-5-22 0 0,23-41-8 0 0,-8 18-403 0 0,-19 28 588 0 0,1 1 0 0 0,7-9-177 0 0,-13 18-45 0 0,0 0-1 0 0,0 0 1 0 0,0-1 0 0 0,-1 0 0 0 0,1 1-1 0 0,-1-1 1 0 0,0-4 45 0 0,-1 5-18 0 0,1 0 0 0 0,-1 0 0 0 0,1 0 0 0 0,0 0 0 0 0,0 0 0 0 0,0 1-1 0 0,1-1 1 0 0,0 1 0 0 0,0-1 0 0 0,0 1 0 0 0,0 0 0 0 0,0 0 0 0 0,1 1 18 0 0,0-1-7 0 0,0 0-1 0 0,-1 0 1 0 0,1 0 0 0 0,-1-1 0 0 0,3-4 7 0 0,14-18 2 0 0,-8 15 0 0 0,0 0 0 0 0,-2-1 0 0 0,1 0 0 0 0,0-4-2 0 0,11-33 0 0 0,-14 31 0 0 0,-7 17 0 0 0,-1 0 0 0 0,1-1 0 0 0,0 1 0 0 0,0-1 0 0 0,1 1 0 0 0,-1 0 0 0 0,0 0 0 0 0,1 0 0 0 0,-1 0 0 0 0,2-2 0 0 0,-1 2 61 0 0,0 0-1 0 0,-1 0 1 0 0,1-1-1 0 0,-1 1 0 0 0,0-1 1 0 0,0 1-1 0 0,1-3-60 0 0,4-9 135 0 0,0 6-483 0 0,-5 5 320 0 0,1 1 1 0 0,-1 0 0 0 0,1 0 0 0 0,-1-1 0 0 0,0 1 0 0 0,0-1 0 0 0,0 1-1 0 0,0-2 28 0 0,-1 2 22 0 0,1 1-1 0 0,0 0 1 0 0,-1-1-1 0 0,1 1 0 0 0,0 0 1 0 0,0 0-1 0 0,-1-1 1 0 0,1 1-1 0 0,0 0 1 0 0,0 0-22 0 0,9-13 448 0 0,-5-1-402 0 0,-3 12-118 0 0,-1 1 0 0 0,0-1-1 0 0,0 0 1 0 0,0 1 0 0 0,-1-1 0 0 0,1 0 0 0 0,-1 0-1 0 0,1 0 1 0 0,-1-1 72 0 0,1-12 397 0 0,0 0 0 0 0,3-12-397 0 0,-1 8-5 0 0,-1 8-136 0 0,1 0 0 0 0,0 0-1 0 0,0 0 1 0 0,1 1 0 0 0,1-1-1 0 0,2-4 142 0 0,-6 12 0 0 0,2 0 0 0 0,12-29 0 0 0,-11 25 0 0 0,-1 5 0 0 0,0 0 0 0 0,1-4 0 0 0,13-14 0 0 0,-12 16 0 0 0,6-3 0 0 0,35-12 199 0 0,-27 12-398 0 0,-6 7 195 0 0,-12 1 53 0 0,0 0 0 0 0,0 0 0 0 0,1 0 0 0 0,-1 0 1 0 0,0 0-1 0 0,1 0 0 0 0,-1 0 0 0 0,0 0 0 0 0,1-1 0 0 0,-1 1 1 0 0,0-1-1 0 0,0 1-49 0 0,0-1-6 0 0,-1 1 1 0 0,0 0-1 0 0,0 0 1 0 0,0-1 0 0 0,1 1-1 0 0,-1 0 1 0 0,0 0-1 0 0,0-1 1 0 0,1 1-1 0 0,-1 0 1 0 0,0 0 0 0 0,1 0-1 0 0,-1 0 1 0 0,0 0-1 0 0,0-1 1 0 0,1 1 0 0 0,-1 0-1 0 0,0 0 1 0 0,1 0-1 0 0,-1 0 1 0 0,0 0-1 0 0,1 0 1 0 0,-1 0 0 0 0,0 0-1 0 0,1 0 1 0 0,-1 0-1 0 0,0 0 1 0 0,1 0-1 0 0,-1 0 6 0 0,3 1-42 0 0,-1-1 0 0 0,1 0 0 0 0,0 0 0 0 0,-1 0 0 0 0,1 0 0 0 0,0 0 0 0 0,-1-1 0 0 0,1 1 0 0 0,-1-1 0 0 0,1 0 42 0 0,22-1 124 0 0,3-6-256 0 0,-26 7 132 0 0,-1 1 0 0 0,-1-1 0 0 0,0 1 0 0 0,1 0 0 0 0,-1 0 0 0 0,1 0 0 0 0,-1 0 0 0 0,0 0 0 0 0,1-1 0 0 0,-1 1 0 0 0,1 0 0 0 0,-1 0 0 0 0,0 0 0 0 0,1 0 0 0 0,-1 0 0 0 0,1 0 0 0 0,-1 0 0 0 0,1 1 0 0 0,-1-1 0 0 0,0 0 0 0 0,1 0 0 0 0,-1 0 0 0 0,1 0 0 0 0,-1 0 0 0 0,0 1 0 0 0,2 0 0 0 0,-1-1 0 0 0,0 1 0 0 0,1-1 0 0 0,-1 1 0 0 0,0-1 0 0 0,0 1 0 0 0,0-1 0 0 0,0 0 0 0 0,0 1 0 0 0,0-1 0 0 0,1 0 0 0 0,-1 0 0 0 0,0 0 0 0 0,0 0 0 0 0,0 0 0 0 0,0 0 0 0 0,1 0 0 0 0,-1 0 0 0 0,7-2 0 0 0,21 2 247 0 0,-25 0 82 0 0,-3 0-337 0 0,0 0 0 0 0,0 0 1 0 0,-1 0-1 0 0,1 0 0 0 0,0 0 0 0 0,0 0 0 0 0,0 0 1 0 0,0 0-1 0 0,0 1 0 0 0,-1-1 0 0 0,1 0 0 0 0,0 0 0 0 0,0 1 1 0 0,-1-1-1 0 0,1 1 0 0 0,0-1 0 0 0,0 1 0 0 0,-1-1 1 0 0,1 1-1 0 0,0-1 0 0 0,-1 1 0 0 0,1-1 0 0 0,-1 1 0 0 0,1 0 8 0 0,19 15-312 0 0,-20-15 419 0 0,3 13 710 0 0,-1-7-806 0 0,-1-4 32 0 0,-1 4-33 0 0,0 1 1 0 0,0 0 32 0 0,1 12 161 0 0,-2-14 2 0 0,1 34-412 0 0,-1-31 222 0 0,-2 21-52 0 0,1 111-18 0 0,-1-85 65 0 0,-1-14 32 0 0,2-18 414 0 0,2-20-511 0 0,-1 1 0 0 0,1 0 0 0 0,0-1 0 0 0,0 1 0 0 0,1-1 1 0 0,-1 1-1 0 0,2 3 54 0 0,-2 14-54 0 0,0 46 81 0 0,4-4 308 0 0,-4-62-201 0 0,-3 18-288 0 0,0 44-201 0 0,2-60 410 0 0,1-4-55 0 0,0 0 0 0 0,0 0 0 0 0,0 0 0 0 0,0 0 0 0 0,0 1 0 0 0,0-1 0 0 0,0 0 0 0 0,0 0 0 0 0,0 0 0 0 0,0 0 0 0 0,0 0 0 0 0,0 0 0 0 0,0 0 0 0 0,0 0 0 0 0,0 0 0 0 0,0 0 0 0 0,0 0 0 0 0,0 0 0 0 0,0 0 0 0 0,0 0 0 0 0,0 0 0 0 0,0 0 0 0 0,-1 0 0 0 0,1 0 0 0 0,0 0 0 0 0,0 0 0 0 0,0 1 0 0 0,0-1 0 0 0,0 0 0 0 0,0 0 0 0 0,0 0 0 0 0,0 0 0 0 0,0 0 0 0 0,0 0 0 0 0,0 0 0 0 0,0 0 0 0 0,0 0 0 0 0,0 0 0 0 0,0 0 1 0 0,0 0-1 0 0,0 0 0 0 0,0 0 0 0 0,-1 0 0 0 0,1 0 0 0 0,0 0 0 0 0,0 0 0 0 0,-1 28-91 0 0,1-19 91 0 0,4 20 379 0 0,-5-28-339 0 0,2 1 35 0 0,4 7-481 0 0,-4-4 422 0 0,-1-4 75 0 0,0-1 58 0 0,0 0 13 0 0,0 0-37 0 0,0 0-172 0 0,0 0-75 0 0,0 0-20 0 0,0 0 37 0 0,0 0 161 0 0,0 0 68 0 0,0 0 17 0 0,1-1-21 0 0,9-7-78 0 0,0-6-586 0 0,-7 7 585 0 0,0 0 0 0 0,0-1 1 0 0,-1 1-1 0 0,0 0 0 0 0,-1-1 0 0 0,0 0 1 0 0,0 1-1 0 0,0-1 0 0 0,-1-7-41 0 0,0 2-217 0 0,1 0-1 0 0,1 0 0 0 0,1-4 218 0 0,0-3-174 0 0,0 0 0 0 0,-2 0 0 0 0,0 0 0 0 0,-1 0 0 0 0,-2-4 174 0 0,1-21 414 0 0,8-24-995 0 0,-6 63 591 0 0,-1 0 1 0 0,1 1-1 0 0,1-1 0 0 0,-1 0 0 0 0,1 1 0 0 0,0-2-10 0 0,3-5 144 0 0,0 0 0 0 0,-1 0 0 0 0,0-4-144 0 0,-2 7 0 0 0,0 0 0 0 0,-1 0 0 0 0,0 0 0 0 0,0 0 0 0 0,-1 0 0 0 0,-1 0 0 0 0,1-2 0 0 0,-2-17-24 0 0,2 14-337 0 0,-1 9 414 0 0,1 1 1 0 0,0-1-1 0 0,0 0 1 0 0,0 0 0 0 0,1 0-1 0 0,0 0 1 0 0,0-1-54 0 0,0 5-64 0 0,5-19-462 0 0,-4 11 519 0 0,-1 5 29 0 0,0 0-1 0 0,0 0 1 0 0,0 1 0 0 0,0-1 0 0 0,1 0 0 0 0,-1 1 0 0 0,1-1-1 0 0,0 1 1 0 0,0 0 0 0 0,0-1-22 0 0,4-7-82 0 0,-6 11 94 0 0,0-1-1 0 0,1 0 0 0 0,-1 0 0 0 0,0 0 0 0 0,1 1 0 0 0,-1-1 0 0 0,0 0 0 0 0,1 1 1 0 0,-1-1-1 0 0,1 0 0 0 0,-1 1 0 0 0,1-1 0 0 0,-1 0 0 0 0,1 1 0 0 0,0-1-11 0 0,18-22-89 0 0,-14 18 60 0 0,15-9-181 0 0,-17 11 210 0 0,1 0 0 0 0,1 1 11 0 0,24-7-22 0 0,-21 8 11 0 0,0 0 0 0 0,1 0 0 0 0,-1 1 0 0 0,3 0 0 0 0,-5 0 0 0 0,-5 0 0 0 0,35 2 0 0 0,-27-1 0 0 0,-1 1 0 0 0,-6-1 0 0 0,-1 0 0 0 0,24 9 0 0 0,-17-7 0 0 0,-2 0 0 0 0,1 2 0 0 0,-1 1 0 0 0,0 0 0 0 0,1 1 0 0 0,4 2 0 0 0,-11-9 0 0 0,0 2 0 0 0,20 21 0 0 0,-14-17 0 0 0,5 2 0 0 0,-11-8 0 0 0,17 20 0 0 0,-14-18 0 0 0,19 20 0 0 0,-16-14 0 0 0,4 5 0 0 0,2-3 0 0 0,-11-9 0 0 0,-1-1 0 0 0,1 0 0 0 0,-1 0 0 0 0,1 1 0 0 0,-1-1 0 0 0,1 0 0 0 0,-1 1 0 0 0,1-1 0 0 0,-1 1 0 0 0,1-1 0 0 0,-1 0 0 0 0,1 1 0 0 0,-1-1 0 0 0,0 1 0 0 0,1-1 0 0 0,-1 1 0 0 0,0 0 0 0 0,1-1 0 0 0,-1 1 0 0 0,0-1 0 0 0,0 1 0 0 0,0-1 0 0 0,0 1 0 0 0,1 0 0 0 0,-1 2 0 0 0,7 19 0 0 0,-5-16 0 0 0,-1-1 0 0 0,1 1 0 0 0,1-1 0 0 0,-1 1 0 0 0,3 3 0 0 0,8 10 470 0 0,-3-2-637 0 0,-8-12 340 0 0,-1 0 1 0 0,0 0-1 0 0,-1 0 0 0 0,1 0 1 0 0,-1 0-1 0 0,0 0 0 0 0,-1 5-173 0 0,1 2 403 0 0,2-3-868 0 0,3 3 339 0 0,-3-6 126 0 0,27 37 426 0 0,-8-10-744 0 0,14 29 866 0 0,-33-57-548 0 0,1 1 0 0 0,-1-1 0 0 0,0 1 0 0 0,0-1 0 0 0,0 1 0 0 0,-1 0 0 0 0,0 0 0 0 0,0-1 0 0 0,-1 1 0 0 0,0 6 0 0 0,1-4 0 0 0,-1 0 0 0 0,1 0 0 0 0,2 6 0 0 0,-1 2-61 0 0,-2-15 14 0 0,0 1 0 0 0,0 0 0 0 0,0 0 0 0 0,0 0 1 0 0,1-1-1 0 0,-1 1 0 0 0,1 0 0 0 0,-1 0 0 0 0,1-1 0 0 0,0 1 0 0 0,0 0 47 0 0,-1-1 67 0 0,1 6 259 0 0,8 56-243 0 0,-8-56-69 0 0,1 1 0 0 0,0 0 0 0 0,0-1 0 0 0,1 1 0 0 0,0-1 1 0 0,0 0-1 0 0,1 0 0 0 0,0 0 0 0 0,0 0 0 0 0,0-1 0 0 0,1 0 0 0 0,0 1 0 0 0,1-2 0 0 0,4 6-14 0 0,-7-9 59 0 0,0 1 0 0 0,0 0 1 0 0,-1 1-1 0 0,1-1 0 0 0,-1 0 0 0 0,0 1 0 0 0,0 0 0 0 0,0 1-59 0 0,2 1 364 0 0,-1 0 1 0 0,1 0-1 0 0,0 0 1 0 0,3 3-365 0 0,1 1-412 0 0,-7-8 402 0 0,1 1 0 0 0,0-1-1 0 0,-1 0 1 0 0,1 0-1 0 0,0 0 1 0 0,0-1 0 0 0,1 1-1 0 0,-1 0 11 0 0,9 8 372 0 0,4 2-998 0 0,-5-3 1076 0 0,-9-7-485 0 0,1 0 0 0 0,-1 0 0 0 0,1-1 0 0 0,-1 1 0 0 0,1-1 0 0 0,0 1 0 0 0,0-1 0 0 0,-1 0 0 0 0,1 0 0 0 0,0 0 0 0 0,0 0 0 0 0,1 1 35 0 0,0-1-6 0 0,-1 1 0 0 0,1-1 0 0 0,-1 1 0 0 0,0 0 0 0 0,0 0-1 0 0,0 0 1 0 0,1 1 6 0 0,7 7 7 0 0,-7-8-7 0 0,-1-2 0 0 0,-1 1 0 0 0,0-1 0 0 0,0 1 0 0 0,0-1 0 0 0,-1 1 0 0 0,1 0 0 0 0,0-1 0 0 0,0 1 0 0 0,0 0 0 0 0,0 0 0 0 0,0 0 0 0 0,-1 0 0 0 0,1-1 0 0 0,0 1 0 0 0,-1 0 0 0 0,1 0 0 0 0,-1 1 0 0 0,0 0-2 0 0,8 5 7 0 0,3 2 3 0 0,10 14 384 0 0,-6-8-210 0 0,-13-11-159 0 0,1-1 0 0 0,0 1 0 0 0,0-1 0 0 0,1 1 0 0 0,-1-1 0 0 0,1-1-1 0 0,0 1 1 0 0,2 2-23 0 0,1-1 0 0 0,-3 2 0 0 0,5 4 0 0 0,-8-8 0 0 0,0-1 0 0 0,1 0 0 0 0,-1 1 0 0 0,0-1 0 0 0,0 1 0 0 0,0-1 0 0 0,0 1 0 0 0,0 0 0 0 0,0-1 0 0 0,0 1 0 0 0,0 0 0 0 0,-1 0 0 0 0,1-1 0 0 0,-1 1 0 0 0,0 0 0 0 0,1 0 0 0 0,-1 0 0 0 0,0 0 0 0 0,0 0 0 0 0,0 0 0 0 0,0-1 0 0 0,0 2 0 0 0,-3 14 0 0 0,10 11 0 0 0,-4-15 0 0 0,-1-11 0 0 0,-2-1 0 0 0,1-1 0 0 0,-1 0 0 0 0,1 1 0 0 0,-1-1 0 0 0,1 1 0 0 0,-1-1 0 0 0,0 1 0 0 0,1-1 0 0 0,-1 1 0 0 0,1-1 0 0 0,-1 1 0 0 0,0-1 0 0 0,0 1 0 0 0,1-1 0 0 0,-1 1 0 0 0,0 0 0 0 0,0-1 0 0 0,0 1 0 0 0,1-1 0 0 0,-1 1 0 0 0,0 0 0 0 0,3 7 0 0 0,-2-5-25 0 0,1 0-1 0 0,0 0 1 0 0,0 0-1 0 0,0 0 1 0 0,0 0 0 0 0,0-1-1 0 0,2 3 26 0 0,4 5-151 0 0,-4-5 39 0 0,29 30 369 0 0,-6-11-6 0 0,-11-11-132 0 0,12 10 42 0 0,-25-21-118 0 0,2 1-10 0 0,0 0 1 0 0,1 1 0 0 0,-1 0 0 0 0,0-1 0 0 0,-1 2 0 0 0,1-1-1 0 0,-1 0 1 0 0,4 5-34 0 0,3-1-334 0 0,-10-7 342 0 0,-1-1 1 0 0,1 0-1 0 0,0 1 1 0 0,0-1-1 0 0,-1 0 1 0 0,1 1-1 0 0,0-1 1 0 0,-1 1-1 0 0,1-1 1 0 0,-1 1-1 0 0,1 0 1 0 0,0-1-1 0 0,-1 1 1 0 0,1-1-1 0 0,-1 1 1 0 0,0 0-1 0 0,1-1 0 0 0,-1 1 1 0 0,1 0-9 0 0,0-1-192 0 0,6 3 27 0 0,-6-3 162 0 0,0 0 1 0 0,0 0 0 0 0,0 1 0 0 0,-1-1-1 0 0,1 0 1 0 0,0 1 0 0 0,0-1 0 0 0,0 1-1 0 0,-1-1 1 0 0,1 1 0 0 0,0-1-1 0 0,-1 1 1 0 0,1-1 0 0 0,-1 1 0 0 0,1-1-1 0 0,0 1 1 0 0,-1 0 0 0 0,1 0 2 0 0,5 9 7 0 0,18 16 356 0 0,-15-18-158 0 0,-1 1 1 0 0,0 0-1 0 0,0 0 0 0 0,3 7-205 0 0,7 34 28 0 0,-17-49 116 0 0,8 21 314 0 0,25 48-520 0 0,-32-68-67 0 0,2 3 17 0 0,15 20 12 0 0,21 14 641 0 0,-29-28-541 0 0,-7-7 0 0 0,1 0 1 0 0,0-1-1 0 0,0 0 0 0 0,0 0 0 0 0,3 1 0 0 0,9 6-201 0 0,70 39 409 0 0,-85-48-223 0 0,0 0-1 0 0,0 0 1 0 0,-1 0-1 0 0,1 0 0 0 0,-1 1 1 0 0,1-1-1 0 0,-1 0 1 0 0,1 1-1 0 0,-1-1 1 0 0,1 1-1 0 0,-1 0 16 0 0,9 8-166 0 0,24 18 231 0 0,-30-25-33 0 0,0 0 0 0 0,0 1 0 0 0,0-1 0 0 0,-1 1 0 0 0,2 1-32 0 0,15 14 112 0 0,-9-9-212 0 0,0 1 0 0 0,0 0-1 0 0,0 2 101 0 0,-7-9-5 0 0,17 19-49 0 0,-12-14 54 0 0,-1 1 0 0 0,1-1 0 0 0,1-1 0 0 0,-1 0 0 0 0,11 7 0 0 0,-9-5 21 0 0,-10-8-17 0 0,1 0 0 0 0,0 0 0 0 0,0 0 0 0 0,0 0 0 0 0,1-1-1 0 0,-1 1 1 0 0,0 0 0 0 0,1-1 0 0 0,-1 0 0 0 0,1 1 0 0 0,0-1-4 0 0,9 5 87 0 0,0 2 0 0 0,10 7-87 0 0,16 8 117 0 0,33 3-408 0 0,-70-26 291 0 0,0 0 0 0 0,0 1 0 0 0,0-1 0 0 0,1 0 0 0 0,-1 1 0 0 0,0-1 0 0 0,0 1 0 0 0,0-1 0 0 0,0 1 0 0 0,-1 0 0 0 0,1-1 0 0 0,0 1 0 0 0,1 0 0 0 0,2 2 0 0 0,52 24 0 0 0,-41-19 0 0 0,13 2 0 0 0,-21-7 0 0 0,18 5 0 0 0,29 9 0 0 0,-45-16 0 0 0,-5 0 0 0 0,0 0 0 0 0,0 0 0 0 0,0 0 0 0 0,0 0 0 0 0,-1 1 0 0 0,1-1 0 0 0,0 1 0 0 0,11 3 54 0 0,0 0 0 0 0,0-1-1 0 0,17 2-53 0 0,24 7 50 0 0,-52-11-123 0 0,0-1 0 0 0,0 1 0 0 0,-1 0 0 0 0,1 0 0 0 0,-1 0 0 0 0,1 1 73 0 0,-1 0-427 0 0,0-1 1 0 0,0-1 0 0 0,0 1 0 0 0,1 0-1 0 0,-1-1 1 0 0,0 1 0 0 0,1-1-1 0 0,-1 0 1 0 0,0 0 0 0 0,3 0 426 0 0,25 3-2394 0 0,-3-3-25 0 0</inkml:trace>
  <inkml:trace contextRef="#ctx0" brushRef="#br1" timeOffset="32000.293">21328 2551 6848 0 0,'13'-2'62'0'0,"24"-4"404"0"0,-35 6-397 0 0,0 0 0 0 0,0-1 1 0 0,0 0-1 0 0,0 1 0 0 0,0-1 1 0 0,0 0-1 0 0,0 0 0 0 0,0 0 1 0 0,1-1-70 0 0,11-5 1220 0 0,-2 3-218 0 0,0 0 1 0 0,0-1 0 0 0,10-5-1003 0 0,-21 10 79 0 0,-1 0-1 0 0,0 0 1 0 0,0 0 0 0 0,0 0 0 0 0,0 0 0 0 0,1 0 0 0 0,-1-1 0 0 0,0 1 0 0 0,0 0 0 0 0,0 0-1 0 0,0 0 1 0 0,0 0 0 0 0,1 0 0 0 0,-1 0 0 0 0,0 0 0 0 0,0 0 0 0 0,0-1 0 0 0,0 1 0 0 0,0 0 0 0 0,0 0-1 0 0,0 0 1 0 0,0 0 0 0 0,1 0 0 0 0,-1-1 0 0 0,0 1 0 0 0,0 0 0 0 0,0 0 0 0 0,0 0 0 0 0,0 0 0 0 0,0-1-1 0 0,0 1 1 0 0,0 0 0 0 0,0 0 0 0 0,0 0 0 0 0,0 0 0 0 0,0-1 0 0 0,0 1-79 0 0,-6-3 867 0 0,-9 0-274 0 0,-8 4-253 0 0,0 1-1 0 0,0 0 0 0 0,0 2 0 0 0,0 1 0 0 0,1 1 0 0 0,-1 1-339 0 0,-43 17 632 0 0,-20 11-632 0 0,68-27-193 0 0,-14 7 257 0 0,2 1 1 0 0,0 2-1 0 0,1 1 1 0 0,1 1-1 0 0,-1 3-64 0 0,-1-2 22 0 0,-28 15-22 0 0,31-20 0 0 0,2 0-1 0 0,0 2 0 0 0,0 1 1 0 0,1 2 0 0 0,1 1 0 0 0,-6 9 0 0 0,-2 3 0 0 0,9-10 0 0 0,0 1 0 0 0,-8 16 0 0 0,20-32 0 0 0,7-1 0 0 0,3-4-64 0 0,0-3-273 0 0,0-1-138 0 0,0 0-33 0 0,0 0-4 0 0,0 0 0 0 0,0 0 0 0 0,0-2 120 0 0,1 1-1 0 0,-1-1 0 0 0,1 0 0 0 0,-1 1 0 0 0,1-1 1 0 0,0 1-1 0 0,0-1 0 0 0,0 1 0 0 0,0-1 0 0 0,0 1 393 0 0,6-10-4693 0 0,-4 3 1259 0 0</inkml:trace>
  <inkml:trace contextRef="#ctx0" brushRef="#br1" timeOffset="32373.095">20620 2826 6648 0 0,'0'0'300'0'0,"0"0"0"0"0,0 0 8 0 0,0 0 741 0 0,0 0 346 0 0,0 0 69 0 0,0 0-158 0 0,0 0-695 0 0,0 0-311 0 0,0 14 584 0 0,-1-5-559 0 0,0 0-1 0 0,-1 0 1 0 0,0 0-1 0 0,-1 0 1 0 0,0-1 0 0 0,0 0-1 0 0,-1 1 1 0 0,0-1 0 0 0,-3 4-325 0 0,-12 28 1051 0 0,16-34-969 0 0,1-1-29 0 0,1-1-1 0 0,-1 0 0 0 0,1 0 0 0 0,0 1 1 0 0,0-1-1 0 0,-1 5-52 0 0,2-7 89 0 0,1 9 271 0 0,29 4-216 0 0,-12-10-144 0 0,-13-5 0 0 0,-1 1 0 0 0,0 0 0 0 0,0 0 0 0 0,0 0 0 0 0,0 0 0 0 0,0 1 0 0 0,-1 0 0 0 0,3 1 0 0 0,0 2 0 0 0,-5-4 0 0 0,1 1 0 0 0,0-1 0 0 0,0 0 0 0 0,0 0 0 0 0,0 0 0 0 0,0 0 0 0 0,0 0 0 0 0,1 0 0 0 0,-1-1 0 0 0,0 1 0 0 0,0 0 0 0 0,1-1 0 0 0,-1 0 0 0 0,11 5 432 0 0,4 0-752 0 0,-4-7-6097 0 0,-6-1 699 0 0</inkml:trace>
  <inkml:trace contextRef="#ctx0" brushRef="#br1" timeOffset="33039.875">21893 2011 10080 0 0,'0'0'462'0'0,"0"0"-12"0"0,1-1-292 0 0,4 0-72 0 0,-4 0 263 0 0,0 1-219 0 0,-1 0-1 0 0,0 1 1 0 0,0-1 0 0 0,1 0 0 0 0,-1 0-1 0 0,0 0 1 0 0,1 0 0 0 0,-1 0 0 0 0,0 0-1 0 0,1 0 1 0 0,-1 0 0 0 0,0 1 0 0 0,0-1-1 0 0,1 0 1 0 0,-1 0 0 0 0,0 0 0 0 0,0 1-1 0 0,0-1 1 0 0,1 0 0 0 0,-1 0 0 0 0,0 1-1 0 0,0-1 1 0 0,0 0 0 0 0,0 0 0 0 0,1 1-1 0 0,-1-1 1 0 0,0 0 0 0 0,0 1 0 0 0,0-1-1 0 0,0 0 1 0 0,0 1-130 0 0,1 14 1569 0 0,-8 20-710 0 0,6-30-376 0 0,-9 32 570 0 0,-5 9-1053 0 0,-2 7-41 0 0,8-25 30 0 0,-11 21 11 0 0,1-3 0 0 0,18-42 27 0 0,0 1 0 0 0,0 0-1 0 0,0-1 1 0 0,1 1-1 0 0,0-1 1 0 0,0 1-1 0 0,0 0 1 0 0,0-1-1 0 0,1 4-26 0 0,1 16 715 0 0,-3-11-583 0 0,1-11-104 0 0,0 0-1 0 0,0 0 1 0 0,0-1 0 0 0,0 1 0 0 0,0 0 0 0 0,1-1 0 0 0,-1 1 0 0 0,0 0-1 0 0,1 1-27 0 0,2-1 44 0 0,-1-1-1 0 0,0 1 1 0 0,0 0 0 0 0,1-1-1 0 0,0 1 1 0 0,-1-1-1 0 0,1 0 1 0 0,-1 0-1 0 0,1 0 1 0 0,0 0 0 0 0,0 0-1 0 0,0-1 1 0 0,0 1-1 0 0,1-1-43 0 0,24 6-2 0 0,-23-4 2 0 0,0-1 0 0 0,0 0 0 0 0,1 0 0 0 0,-1 0 0 0 0,6-1 0 0 0,-6 0 0 0 0,1 1 0 0 0,0-1 0 0 0,0 1 0 0 0,-1 0 0 0 0,5 2 0 0 0,36 7-59 0 0,-32-9-2562 0 0,-6-4-3809 0 0,1 3 1069 0 0</inkml:trace>
  <inkml:trace contextRef="#ctx0" brushRef="#br1" timeOffset="33905.072">22199 2313 8288 0 0,'13'-2'269'0'0,"27"-7"2731"0"0,-86 15 1945 0 0,39-4-4635 0 0,0 0-1 0 0,0 0 1 0 0,0 0 0 0 0,1 1-1 0 0,-1 0 1 0 0,1 1 0 0 0,0-1-1 0 0,0 1 1 0 0,-1 1-310 0 0,-3 3 311 0 0,0 0 0 0 0,1 0 0 0 0,-1 1 1 0 0,-3 6-312 0 0,9-10 82 0 0,0 0 1 0 0,1 0-1 0 0,-1 0 1 0 0,1 1-1 0 0,0-1 1 0 0,1 1 0 0 0,-1 0-1 0 0,1 0 1 0 0,0 0-1 0 0,0 2-82 0 0,2 17 112 0 0,0-24-110 0 0,0-1 1 0 0,0 1-1 0 0,0 0 0 0 0,0 0 0 0 0,0 0 0 0 0,1-1 0 0 0,-1 1 0 0 0,0 0 0 0 0,0 0 0 0 0,1 0 0 0 0,-1-1 1 0 0,0 1-1 0 0,1 0 0 0 0,-1-1 0 0 0,1 1 0 0 0,-1 0 0 0 0,1-1 0 0 0,-1 1 0 0 0,1-1 0 0 0,0 1 0 0 0,-1-1 1 0 0,1 1-1 0 0,0-1 0 0 0,-1 1 0 0 0,1-1 0 0 0,1 1-2 0 0,14 3 93 0 0,-14-4-97 0 0,1 0-2 0 0,1 0-1 0 0,-1 0 0 0 0,1-1 0 0 0,-1 1 1 0 0,1-1-1 0 0,-1 0 0 0 0,0 0 1 0 0,1 0-1 0 0,-1 0 0 0 0,0-1 1 0 0,0 1-1 0 0,0-1 0 0 0,0 0 0 0 0,0 1 1 0 0,0-2-1 0 0,-1 1 0 0 0,2-1 7 0 0,20-13-68 0 0,-18 13 16 0 0,0-1 1 0 0,0 0-1 0 0,0-1 1 0 0,-1 1-1 0 0,0-1 1 0 0,4-4 51 0 0,20-17-813 0 0,-29 25 839 0 0,0 1-1 0 0,1 0 0 0 0,-1-1 0 0 0,0 1 0 0 0,1 0 1 0 0,-1-1-1 0 0,0 1 0 0 0,1 0 0 0 0,-1 0 0 0 0,0-1 1 0 0,1 1-1 0 0,-1 0 0 0 0,1 0 0 0 0,-1 0 0 0 0,1 0 1 0 0,-1 0-1 0 0,1 0 0 0 0,-1-1 0 0 0,0 1 1 0 0,1 0-1 0 0,-1 0 0 0 0,1 0 0 0 0,-1 0 0 0 0,1 0 1 0 0,-1 1-1 0 0,1-1 0 0 0,-1 0 0 0 0,1 0 0 0 0,-1 0 1 0 0,1 0-26 0 0,0 2 38 0 0,-1-1 1 0 0,1 0 0 0 0,0 1 0 0 0,-1-1-1 0 0,1 0 1 0 0,-1 1 0 0 0,0-1 0 0 0,1 1 0 0 0,-1-1-1 0 0,0 2-38 0 0,3 17 41 0 0,-2-15-49 0 0,-1-1-1 0 0,1 1 1 0 0,-1 0 0 0 0,1-1 0 0 0,1 1 0 0 0,-1-1 0 0 0,1 0 0 0 0,-1 1-1 0 0,1-1 1 0 0,0 0 0 0 0,1 0 0 0 0,1 3 8 0 0,2-2 68 0 0,-5-4-82 0 0,1 0 0 0 0,-1 0-1 0 0,1 0 1 0 0,0 0 0 0 0,-1 0 0 0 0,1 0-1 0 0,0 0 1 0 0,0-1 0 0 0,0 1 0 0 0,0-1-1 0 0,-1 1 1 0 0,1-1 0 0 0,0 0 0 0 0,0 0-1 0 0,0 0 1 0 0,0 0 0 0 0,0 0 0 0 0,0 0-1 0 0,1 0 15 0 0,0-1-192 0 0,0-1-1 0 0,0 1 0 0 0,0 0 1 0 0,0-1-1 0 0,0 0 0 0 0,0 1 0 0 0,0-1 1 0 0,0-1 192 0 0,5-2-669 0 0,-3 1-10 0 0,0 0 1 0 0,0 0-1 0 0,0-1 0 0 0,0 0 1 0 0,0 0-1 0 0,-1 0 1 0 0,0-1 678 0 0,28-41-4641 0 0,-16 21 1945 0 0,-16 25 2803 0 0,1 1 0 0 0,-1-1 0 0 0,0 1-1 0 0,0-1 1 0 0,1 1 0 0 0,-1 0-1 0 0,0-1 1 0 0,0 1 0 0 0,1-1-1 0 0,-1 1 1 0 0,0 0 0 0 0,1-1 0 0 0,-1 1-1 0 0,1 0 1 0 0,-1-1 0 0 0,1 1-1 0 0,-1 0 1 0 0,0 0 0 0 0,1 0-1 0 0,-1-1 1 0 0,1 1 0 0 0,-1 0-1 0 0,1 0 1 0 0,-1 0 0 0 0,1 0 0 0 0,-1 0-1 0 0,1 0 1 0 0,-1 0 0 0 0,1 0-1 0 0,0 0-106 0 0,9 10 5698 0 0,-5-4-6142 0 0,-3-3 721 0 0,0 0 0 0 0,0 0 0 0 0,-1 1 0 0 0,1-1 0 0 0,-1 1 1 0 0,0-1-1 0 0,0 1 0 0 0,0-1 0 0 0,-1 1 0 0 0,1 0 0 0 0,-1-1 0 0 0,1 1 0 0 0,-2 2-277 0 0,2-1 335 0 0,-1 1 0 0 0,1 0 0 0 0,0-1 0 0 0,2 5-335 0 0,-3-5 191 0 0,0-4-124 0 0,0 0 0 0 0,0 0 1 0 0,0 0-1 0 0,1 0 0 0 0,-1 0 0 0 0,0 1 0 0 0,0-1 0 0 0,1 0 0 0 0,-1 0 1 0 0,0 0-1 0 0,1 0 0 0 0,-1 0 0 0 0,1 0 0 0 0,0 0-67 0 0,0 0 113 0 0,0-1-38 0 0,0-1-1 0 0,0 1 0 0 0,0-1 1 0 0,0 0-1 0 0,0 1 0 0 0,0-1 0 0 0,0 0 1 0 0,0 0-1 0 0,0 1 0 0 0,0-1 1 0 0,0 0-1 0 0,-1 0 0 0 0,1 0 0 0 0,0 0 1 0 0,0 0-1 0 0,-1 0 0 0 0,1 0 1 0 0,-1-1-1 0 0,1 1 0 0 0,-1 0 0 0 0,0 0 1 0 0,1-1-75 0 0,3-7-540 0 0,27-38-679 0 0,-23 34 1193 0 0,-7 11 2 0 0,0 0-1 0 0,0 1 0 0 0,0-1 1 0 0,0 0-1 0 0,0 1 0 0 0,0-1 1 0 0,0 1-1 0 0,0-1 0 0 0,1 1 0 0 0,-1 0 1 0 0,1-1-1 0 0,-1 1 0 0 0,1 0 1 0 0,-1 0-1 0 0,1 0 0 0 0,0 0 1 0 0,0 0-1 0 0,-1 0 0 0 0,1 1 1 0 0,0-1-1 0 0,0 1 0 0 0,0-1 0 0 0,0 1 1 0 0,0 0-1 0 0,0-1 0 0 0,0 1 25 0 0,-1 0-4 0 0,0 1 0 0 0,0-1 0 0 0,0 0 0 0 0,0 0 0 0 0,-1 1 0 0 0,1-1 0 0 0,0 0 0 0 0,0 1 0 0 0,0-1 0 0 0,0 1 0 0 0,0-1 0 0 0,0 1 0 0 0,0-1 0 0 0,-1 1 0 0 0,1 0 0 0 0,0 0 0 0 0,-1-1 0 0 0,1 1 0 0 0,0 0 4 0 0,1 2 84 0 0,0 0 1 0 0,0 1-1 0 0,0-1 1 0 0,0 1-1 0 0,1 2-84 0 0,1 5 192 0 0,-1 0 1 0 0,0 0-1 0 0,1 7-192 0 0,-1-5-18 0 0,1 11-1809 0 0,2-28-2137 0 0,3-2 1919 0 0</inkml:trace>
  <inkml:trace contextRef="#ctx0" brushRef="#br1" timeOffset="34302.243">22939 2103 13824 0 0,'0'0'314'0'0,"0"0"46"0"0,0 0 22 0 0,2 8 62 0 0,-1 9-431 0 0,2 10-14 0 0,-2-22 14 0 0,-1 0 0 0 0,0 0 0 0 0,0 0 0 0 0,0-1 0 0 0,0 1 0 0 0,-1 0 0 0 0,1 0 1 0 0,-2 3-14 0 0,-2 17 552 0 0,3 20 975 0 0,-2 19 896 0 0,-5 24-2423 0 0,7-82 1 0 0,0-1-1 0 0,0 1 1 0 0,-1-1-1 0 0,0 0 1 0 0,0 0-1 0 0,-2 4 0 0 0,4-8 277 0 0,0-1-71 0 0,0 0-314 0 0,0 0-138 0 0,0 0-30 0 0,15-6-4 0 0,17-24 231 0 0,-13 16-597 0 0,-8 6 447 0 0,0 1 0 0 0,0 0 1 0 0,3-1 198 0 0,-12 7-45 0 0,1-1 1 0 0,-1 1 0 0 0,1 0-1 0 0,-1 0 1 0 0,1 0 0 0 0,0 1-1 0 0,0-1 1 0 0,-1 1 0 0 0,1 0-1 0 0,0-1 1 0 0,0 1 0 0 0,0 0-1 0 0,-1 0 1 0 0,1 1-1 0 0,0-1 1 0 0,2 1 44 0 0,-4 0 50 0 0,0-1 1 0 0,0 0-1 0 0,0 1 0 0 0,0-1 0 0 0,0 1 0 0 0,0 0 1 0 0,0-1-1 0 0,0 1 0 0 0,0 0 0 0 0,-1-1 0 0 0,1 1 1 0 0,0 0-1 0 0,0 0 0 0 0,-1 0 0 0 0,1 0 0 0 0,-1 0 0 0 0,1 0 1 0 0,-1 0-1 0 0,1 0 0 0 0,-1 0 0 0 0,1 0 0 0 0,-1 0 1 0 0,0 0-1 0 0,0 0 0 0 0,1 0 0 0 0,-1 0 0 0 0,0 0 1 0 0,0 0-1 0 0,0 0 0 0 0,0 0 0 0 0,0 0 0 0 0,0 1 1 0 0,-1-1-1 0 0,1 0 0 0 0,0 0 0 0 0,-1 0 0 0 0,1 0-50 0 0,-1 3 186 0 0,0 0 0 0 0,-1 0 0 0 0,0-1 0 0 0,1 1 0 0 0,-1 0 0 0 0,-1-1 0 0 0,1 1 0 0 0,-3 2-186 0 0,-2 1 237 0 0,0 1 0 0 0,-1-2-1 0 0,0 1 1 0 0,-1-1 0 0 0,1 0-1 0 0,-1-1 1 0 0,0 0 0 0 0,0-1-1 0 0,-1 0 1 0 0,1 0 0 0 0,-1-1-1 0 0,-8 2-236 0 0,-2 0-780 0 0,-1-2 0 0 0,1 0 0 0 0,0-1-1 0 0,-1-2 1 0 0,1 0 0 0 0,-1-1 780 0 0,2 0-1879 0 0</inkml:trace>
  <inkml:trace contextRef="#ctx0" brushRef="#br1" timeOffset="35252.52">22440 3101 10136 0 0,'1'0'47'0'0,"0"0"1"0"0,0 0-1 0 0,1 0 1 0 0,-1-1-1 0 0,0 1 1 0 0,0 0-1 0 0,0-1 1 0 0,0 1 0 0 0,0-1-1 0 0,0 0 1 0 0,0 1-1 0 0,0-1 1 0 0,0 0-1 0 0,0 1 1 0 0,0-1-1 0 0,0 0 1 0 0,-1 0-1 0 0,1 0 1 0 0,0 0-1 0 0,0 0 1 0 0,-1 0-1 0 0,1 0 1 0 0,-1 0 0 0 0,1 0-1 0 0,-1 0 1 0 0,1 0-48 0 0,-1 0 725 0 0,0 0-522 0 0,0 0 1 0 0,-1 0-1 0 0,1 0 0 0 0,0 1 1 0 0,-1-1-1 0 0,1 0 0 0 0,0 0 1 0 0,-1 1-1 0 0,1-1 0 0 0,-1 0 1 0 0,1 1-1 0 0,-1-1 0 0 0,0 0 1 0 0,1 1-1 0 0,-1-1 0 0 0,0 1 1 0 0,1-1-1 0 0,-1 1 0 0 0,0-1 1 0 0,0 1-1 0 0,1-1 0 0 0,-1 1 1 0 0,0 0-1 0 0,0 0 0 0 0,0-1 1 0 0,0 1-1 0 0,1 0 0 0 0,-1 0 1 0 0,0 0-1 0 0,0 0 0 0 0,-1 0-203 0 0,-33-2 702 0 0,28 3-218 0 0,-10-1-366 0 0,-1 2-1 0 0,0 0 1 0 0,1 1-1 0 0,-1 0 0 0 0,1 2 1 0 0,0 0-1 0 0,0 1 1 0 0,0 1-1 0 0,-12 7-117 0 0,20-8 37 0 0,1 0-1 0 0,-1 0 0 0 0,2 1 1 0 0,-1 0-1 0 0,1 0 0 0 0,0 1 1 0 0,0 0-1 0 0,1 0 0 0 0,-1 3-36 0 0,-10 12 156 0 0,12-17-110 0 0,0 1-1 0 0,1-1 1 0 0,0 1-1 0 0,0 0 1 0 0,1 0-1 0 0,-3 8-45 0 0,6-14 2 0 0,-1 0 0 0 0,1-1 0 0 0,0 1 0 0 0,-1 0 0 0 0,1 0-1 0 0,0 0 1 0 0,0-1 0 0 0,0 1 0 0 0,0 0 0 0 0,0 0 0 0 0,0 0 0 0 0,0 0-1 0 0,0-1 1 0 0,0 1 0 0 0,0 0 0 0 0,0 0 0 0 0,0 0 0 0 0,1-1 0 0 0,-1 1-1 0 0,0 0 1 0 0,1 0 0 0 0,-1-1 0 0 0,1 1 0 0 0,-1 0 0 0 0,0 0 0 0 0,1-1-1 0 0,-1 1 1 0 0,1-1 0 0 0,0 1 0 0 0,-1 0 0 0 0,1-1 0 0 0,0 1 0 0 0,-1-1-1 0 0,1 0 1 0 0,0 1 0 0 0,-1-1 0 0 0,1 1 0 0 0,0-1 0 0 0,0 0 0 0 0,0 1-2 0 0,0-1 5 0 0,2 1 25 0 0,-1 0 0 0 0,1-1 0 0 0,0 1 0 0 0,0 0 0 0 0,0-1 0 0 0,0 0 0 0 0,1 0 0 0 0,-1 0 0 0 0,0 0 0 0 0,0 0 0 0 0,0-1 0 0 0,0 1 0 0 0,0-1 0 0 0,0 0-30 0 0,11-3 205 0 0,-1-1 0 0 0,8-3-205 0 0,-2-1-74 0 0,-7 6 20 0 0,-1-2-1 0 0,0 0 0 0 0,0 0 0 0 0,-1-1 0 0 0,0 0 1 0 0,0-1-1 0 0,0 0 0 0 0,-1 0 0 0 0,0-1 0 0 0,4-5 55 0 0,24-26-163 0 0,-21 22 125 0 0,-1 1 0 0 0,0-2 1 0 0,-2 0-1 0 0,10-15 38 0 0,-8 6-864 0 0,-1-1 0 0 0,6-17 864 0 0,-18 37-28 0 0,0 0 1 0 0,0 0-1 0 0,-1 0 1 0 0,0-1-1 0 0,0 1 0 0 0,-1-1 28 0 0,1 4 0 0 0,1 2 64 0 0,-1 2 274 0 0,-1 1 136 0 0,0 0 34 0 0,-2 1-65 0 0,0 1-425 0 0,0 0 1 0 0,0 0-1 0 0,1 0 0 0 0,-1 0 0 0 0,0 0 0 0 0,1 1 1 0 0,-1-1-1 0 0,1 1 0 0 0,0-1 0 0 0,0 1 1 0 0,0-1-1 0 0,0 1 0 0 0,0 1-18 0 0,-9 39 384 0 0,8-22-2 0 0,1 1 0 0 0,1-1-1 0 0,1 0 1 0 0,2 14-382 0 0,-1-16 73 0 0,-2-5-73 0 0,2 1 0 0 0,0-1 0 0 0,1 0 0 0 0,0 1 0 0 0,1-1 0 0 0,0-1 0 0 0,6 12 0 0 0,-10-23 0 0 0,0-1 0 0 0,1 0 0 0 0,-1-1 0 0 0,0 1 0 0 0,0-1 0 0 0,0 1 0 0 0,0-1 0 0 0,1 1 0 0 0,-1 0 0 0 0,0-1 0 0 0,1 1 0 0 0,-1-1 0 0 0,0 0 0 0 0,1 1 0 0 0,-1-1 0 0 0,0 1 0 0 0,1-1 0 0 0,-1 1 0 0 0,1-1 0 0 0,-1 0 0 0 0,1 1 0 0 0,-1-1 0 0 0,1 0 0 0 0,-1 0 0 0 0,1 1 0 0 0,0-1 0 0 0,-1 0 0 0 0,2 1-5 0 0,-1 0 1 0 0,1 0-1 0 0,-1 0 0 0 0,1 0 0 0 0,-1-1 0 0 0,1 1 0 0 0,0-1 1 0 0,-1 1-1 0 0,1-1 0 0 0,0 1 0 0 0,1-1 5 0 0,-2 0-285 0 0,11-4-1322 0 0,-10 2 1033 0 0,0 0 0 0 0,0 0 0 0 0,0 0 0 0 0,0 0 0 0 0,0 0 0 0 0,-1 0 0 0 0,1 0 0 0 0,-1-1 0 0 0,0 1 0 0 0,0 0 1 0 0,1-2 573 0 0,0-1-736 0 0,8-16-1885 0 0</inkml:trace>
  <inkml:trace contextRef="#ctx0" brushRef="#br1" timeOffset="35514.116">22696 3068 10136 0 0,'29'4'777'0'0,"-16"1"-505"0"0,-10-2 294 0 0,0 1-1 0 0,-1 0 1 0 0,0 0 0 0 0,1 0-1 0 0,-2 0 1 0 0,1 0 0 0 0,0 1-1 0 0,-1-1 1 0 0,0 1-1 0 0,0-1 1 0 0,0 0 0 0 0,0 4-566 0 0,5 17 833 0 0,-5-19-519 0 0,0-1 1 0 0,0 1-1 0 0,0 0 0 0 0,-1-1 1 0 0,0 6-315 0 0,3 22 1380 0 0,-2-18-1496 0 0,-1-15-8 0 0,-1 1 0 0 0,1-1 0 0 0,-1 1-1 0 0,1-1 1 0 0,-1 1 0 0 0,0-1 0 0 0,1 1 0 0 0,-1-1 0 0 0,0 0 0 0 0,0 1-1 0 0,1-1 1 0 0,-1 0 0 0 0,0 0 0 0 0,0 1 0 0 0,0-1 124 0 0,-2 1-431 0 0,-1-1-4349 0 0,-2-3-1493 0 0</inkml:trace>
  <inkml:trace contextRef="#ctx0" brushRef="#br1" timeOffset="35801.119">22714 2899 17503 0 0,'28'-6'384'0'0,"-19"6"88"0"0,-9 0 8 0 0,0 0 8 0 0,0 0-392 0 0,0 0-96 0 0,7-3 0 0 0,-7 3 0 0 0,0 0 0 0 0,0 0-80 0 0,0 0 16 0 0,0 0 0 0 0,0 0-312 0 0,0 0-56 0 0,0 0-16 0 0,0 0-4399 0 0,-7 6-881 0 0</inkml:trace>
  <inkml:trace contextRef="#ctx0" brushRef="#br1" timeOffset="36082.076">23038 3007 11520 0 0,'-2'14'1224'0'0,"-2"26"4948"0"0,2 35-6172 0 0,-2 10 1939 0 0,2-22-1295 0 0,2-36 283 0 0,-1 0 1 0 0,-2 1-928 0 0,2 10 154 0 0,2-23-471 0 0,-1-15 295 0 0,0 0-1 0 0,0 0 0 0 0,0 0 0 0 0,0 0 0 0 0,-1 0 1 0 0,1 0-1 0 0,0 0 0 0 0,0 1 0 0 0,0-1 0 0 0,0 0 1 0 0,0 0-1 0 0,0 0 0 0 0,0 0 0 0 0,0 0 0 0 0,0 0 1 0 0,0 0-1 0 0,0 1 0 0 0,0-1 0 0 0,0 0 0 0 0,0 0 1 0 0,0 0-1 0 0,0 0 0 0 0,0 0 0 0 0,1 0 0 0 0,-1 0 1 0 0,0 0-1 0 0,0 1 0 0 0,0-1 0 0 0,0 0 0 0 0,0 0 1 0 0,0 0-1 0 0,0 0 0 0 0,0 0 0 0 0,0 0 0 0 0,0 0 1 0 0,0 0-1 0 0,0 0 0 0 0,1 0 0 0 0,-1 0 1 0 0,0 0-1 0 0,0 0 0 0 0,0 1 0 0 0,0-1 0 0 0,0 0 1 0 0,0 0-1 0 0,0 0 0 0 0,0 0 0 0 0,1 0 0 0 0,-1 0 1 0 0,0 0-1 0 0,0 0 0 0 0,0 0 0 0 0,0 0 23 0 0,5-6-1053 0 0,3-11-1139 0 0,2-60-6698 0 0,-2 2 4098 0 0,-4 56 4635 0 0,0-1 1 0 0,5-13 156 0 0,-7 25 528 0 0,1 1 0 0 0,1-1 0 0 0,-1 0 0 0 0,1 1 1 0 0,1 0-1 0 0,-1 0 0 0 0,1 0 0 0 0,0 1 0 0 0,1-1-528 0 0,-4 5 255 0 0,0 0 0 0 0,0 0-1 0 0,0 0 1 0 0,0 0 0 0 0,0 1-1 0 0,1-1 1 0 0,-1 0-1 0 0,1 1 1 0 0,-1 0 0 0 0,1-1-1 0 0,-1 1 1 0 0,1 0 0 0 0,0 1-1 0 0,0-1 1 0 0,-1 0 0 0 0,1 1-1 0 0,0-1 1 0 0,0 1-1 0 0,0 0 1 0 0,0 0 0 0 0,-1 0-1 0 0,1 0 1 0 0,0 1 0 0 0,0-1-1 0 0,0 1 1 0 0,2 1-255 0 0,-2-1 137 0 0,0 0 0 0 0,0 0 0 0 0,0 1 0 0 0,0 0 0 0 0,0-1 0 0 0,0 1 0 0 0,-1 0 0 0 0,1 0 0 0 0,-1 1 1 0 0,1-1-1 0 0,-1 1 0 0 0,0-1 0 0 0,0 1 0 0 0,0 0 0 0 0,0-1 0 0 0,0 1 0 0 0,-1 0 0 0 0,1 0 0 0 0,-1 0 0 0 0,0 1 0 0 0,0-1 0 0 0,0 0 1 0 0,0 0-1 0 0,-1 1 0 0 0,1-1 0 0 0,-1 2-137 0 0,2 6 312 0 0,-1-5-76 0 0,0-1-1 0 0,0 1 1 0 0,-1-1-1 0 0,0 1 1 0 0,0 0 0 0 0,0-1-1 0 0,-1 1 1 0 0,0 2-236 0 0,-1 10 968 0 0,2-17-929 0 0,1 0-1 0 0,-1 0 0 0 0,0 0 0 0 0,0 0 0 0 0,0 0 0 0 0,0 0 0 0 0,-1 0 0 0 0,1 0 1 0 0,0 0-1 0 0,0 0 0 0 0,-1 0 0 0 0,1 0 0 0 0,0 0 0 0 0,-1 0 0 0 0,1 0 0 0 0,-1 0 0 0 0,1 0 1 0 0,-1 0-1 0 0,1 0 0 0 0,-1-1 0 0 0,0 1 0 0 0,0 0 0 0 0,1-1 0 0 0,-1 1 0 0 0,0 0 1 0 0,0-1-1 0 0,0 1 0 0 0,0-1 0 0 0,1 1 0 0 0,-2 0-38 0 0,-11 5 93 0 0,0-1 0 0 0,-1 0 0 0 0,1-1 0 0 0,-1 0 1 0 0,0-1-1 0 0,-12 1-93 0 0,2-2-1900 0 0,-1 0 0 0 0,0-2 1900 0 0,0 0-7597 0 0</inkml:trace>
  <inkml:trace contextRef="#ctx0" brushRef="#br0" timeOffset="57886.179">1311 4465 3680 0 0,'0'0'167'0'0,"7"-2"26"0"0,69-11 9130 0 0,-27 6-4429 0 0,0 0-1835 0 0,8 1-3059 0 0,-35 5-241 0 0,0 0 1 0 0,0 2-1 0 0,17 2 241 0 0,-38-2-100 0 0,0-1 0 0 0,0 0 0 0 0,0 0 0 0 0,0 1 0 0 0,0-1 0 0 0,0 0 0 0 0,0 1 0 0 0,0-1 0 0 0,-1 1 0 0 0,1-1 1 0 0,0 1-1 0 0,0-1 0 0 0,0 1 0 0 0,0 0 100 0 0,-1 0-253 0 0,0-1 0 0 0,0 0 0 0 0,1 0 0 0 0,-1 1 0 0 0,0-1-1 0 0,0 1 1 0 0,0-1 0 0 0,0 0 0 0 0,1 1 0 0 0,-1-1 0 0 0,0 0 0 0 0,0 1 0 0 0,0-1 0 0 0,0 1 0 0 0,0-1 0 0 0,0 0 0 0 0,0 1 0 0 0,0-1 0 0 0,0 1 0 0 0,0-1 0 0 0,0 0 0 0 0,0 1 0 0 0,-1-1 0 0 0,1 0 0 0 0,0 1 253 0 0,-5 7-2389 0 0</inkml:trace>
  <inkml:trace contextRef="#ctx0" brushRef="#br0" timeOffset="58096.614">1390 4676 13536 0 0,'-7'0'1224'0'0,"2"0"-946"0"0,4 0 66 0 0,1 0 68 0 0,0 0 18 0 0,0 0 7 0 0,7 3 493 0 0,1-1-684 0 0,0-1 0 0 0,1 1 0 0 0,-1-1 0 0 0,1-1 0 0 0,-1 1 0 0 0,1-2 0 0 0,-1 1 0 0 0,1-1 0 0 0,-1 0 0 0 0,1-1 0 0 0,3-1-246 0 0,18-6-913 0 0,0-2 0 0 0,15-7 913 0 0,-23 8-1464 0 0,9-5-170 0 0,-26 11 1221 0 0,1-1-1 0 0,-1 0 1 0 0,0 0 0 0 0,0-1 413 0 0</inkml:trace>
  <inkml:trace contextRef="#ctx0" brushRef="#br0" timeOffset="59560.395">3292 3872 12440 0 0,'0'0'957'0'0,"-3"0"1595"0"0,2 0-2378 0 0,-1 0 1 0 0,1 1-1 0 0,0 0 1 0 0,0-1-1 0 0,0 1 1 0 0,0-1-1 0 0,0 1 1 0 0,0 0-1 0 0,0 0 1 0 0,0 0-1 0 0,0 0 1 0 0,0 0-1 0 0,0 0 1 0 0,0 0-1 0 0,0 0 1 0 0,1 0-1 0 0,-1 0 0 0 0,1 0 1 0 0,-1 1-175 0 0,-12 26 135 0 0,9-17 23 0 0,1 1 0 0 0,-1 1 0 0 0,2-1 0 0 0,0 0 0 0 0,0 1 0 0 0,1-1 0 0 0,1 9-158 0 0,0-17 32 0 0,1 1 0 0 0,-1-1 0 0 0,1 0 0 0 0,0 0 0 0 0,0 0-1 0 0,0 0 1 0 0,0 0 0 0 0,1-1 0 0 0,0 1 0 0 0,0 0 0 0 0,0-1 0 0 0,0 1-1 0 0,0-1 1 0 0,1 0 0 0 0,-1 1 0 0 0,1-1 0 0 0,0 0 0 0 0,0-1 0 0 0,0 1 0 0 0,1 0-1 0 0,-1-1 1 0 0,0 0 0 0 0,1 0 0 0 0,3 2-32 0 0,-4-3 53 0 0,-1-1-1 0 0,1 1 1 0 0,-1 0 0 0 0,1-1 0 0 0,0 1-1 0 0,-1-1 1 0 0,1 0 0 0 0,0 0-1 0 0,-1 0 1 0 0,1-1 0 0 0,0 1 0 0 0,-1 0-1 0 0,1-1 1 0 0,-1 0 0 0 0,1 1-1 0 0,-1-1 1 0 0,1 0 0 0 0,-1-1 0 0 0,1 1-1 0 0,-1 0 1 0 0,0-1 0 0 0,0 1-1 0 0,0-1 1 0 0,2-1-53 0 0,1-1 60 0 0,-1 0 0 0 0,1 0-1 0 0,-1-1 1 0 0,0 1 0 0 0,0-1 0 0 0,-1 0-1 0 0,0 0 1 0 0,1 0 0 0 0,-2-1 0 0 0,2-2-60 0 0,0-2 20 0 0,0 0 0 0 0,-2 0 1 0 0,1 0-1 0 0,-1-1 0 0 0,0 1 1 0 0,-1-1-1 0 0,0 0 0 0 0,-1 1 1 0 0,-1-1-1 0 0,1 0 0 0 0,-1 1 1 0 0,-1-1-1 0 0,0 1 0 0 0,-1-1 1 0 0,0 1-1 0 0,0-1-20 0 0,2 9-38 0 0,0 0 1 0 0,0 0-1 0 0,-1 0 0 0 0,1 1 1 0 0,0-1-1 0 0,0 0 0 0 0,-1 0 1 0 0,1 1-1 0 0,-1-1 1 0 0,1 1-1 0 0,-1 0 0 0 0,0-1 1 0 0,0 1-1 0 0,0 0 0 0 0,1 0 1 0 0,-1 0-1 0 0,0 0 0 0 0,0 0 1 0 0,-1 1-1 0 0,1-1 0 0 0,0 1 1 0 0,0-1-1 0 0,0 1 1 0 0,0 0-1 0 0,0-1 0 0 0,0 1 1 0 0,-1 0 37 0 0,0 1-658 0 0,1-1 0 0 0,0 0 0 0 0,-1 1 0 0 0,1-1 1 0 0,0 1-1 0 0,0-1 0 0 0,-1 1 0 0 0,1 0 0 0 0,0 0 1 0 0,-1 1 657 0 0,-9 6-6824 0 0</inkml:trace>
  <inkml:trace contextRef="#ctx0" brushRef="#br0" timeOffset="58601.235">2094 4238 15344 0 0,'0'0'704'0'0,"0"0"-15"0"0,-5 13-316 0 0,-15 44 1332 0 0,4-8 32 0 0,0-4-608 0 0,5-4-546 0 0,1-4 392 0 0,-2 20-975 0 0,-16 82 58 0 0,28-132 84 0 0,0-6-219 0 0,0-1-44 0 0,0 0 37 0 0,0 0 125 0 0,0 0 58 0 0,7-18-353 0 0,5-30-1109 0 0,-2 6 526 0 0,25-73-945 0 0,-27 90 383 0 0,4-19 1399 0 0,1-3-452 0 0,-6 20 304 0 0,-5 17 233 0 0,1 0 0 0 0,0 0 0 0 0,0 0 0 0 0,1 0 0 0 0,3-4-85 0 0,-1 2 148 0 0,-4 8 92 0 0,0-1-1 0 0,1 1 1 0 0,0 0 0 0 0,-1-1-1 0 0,2 1 1 0 0,-1 0 0 0 0,0 1-240 0 0,-2 2 67 0 0,0 0 0 0 0,0 0 1 0 0,0 1-1 0 0,0-1 0 0 0,0 0 1 0 0,0 1-1 0 0,0-1 0 0 0,0 1 0 0 0,0 0 1 0 0,0-1-1 0 0,0 1 0 0 0,0 0 0 0 0,0-1 1 0 0,1 1-1 0 0,-1 0 0 0 0,0 0 0 0 0,0 0 1 0 0,0 0-1 0 0,0 0 0 0 0,0 0 1 0 0,1 1-1 0 0,-1-1 0 0 0,0 0 0 0 0,0 1 1 0 0,0-1-1 0 0,0 0 0 0 0,0 1 0 0 0,0-1 1 0 0,0 1-1 0 0,0 0 0 0 0,0-1 0 0 0,0 1 1 0 0,0 0-68 0 0,12 8 284 0 0,-1 1 0 0 0,0 1-1 0 0,-1 0 1 0 0,-1 0 0 0 0,4 5-284 0 0,16 23-124 0 0,-1 4 124 0 0,18 22-117 0 0,-32-42 255 0 0,-1-1 1 0 0,0 2-1 0 0,-2 0 0 0 0,4 13-138 0 0,16 30-278 0 0,-28-59 304 0 0,-2-4 12 0 0,0-1 1 0 0,0 1-1 0 0,0 0 1 0 0,0-1-1 0 0,-1 1 0 0 0,0 0 1 0 0,0 0-1 0 0,1 2-38 0 0,-2-5 78 0 0,0-1-12 0 0,-7 8 624 0 0,1-6-558 0 0,-1 0 0 0 0,1-1 1 0 0,0 0-1 0 0,0 0 1 0 0,-1 0-1 0 0,1-1 0 0 0,0 0 1 0 0,-1 0-1 0 0,-5-1-132 0 0,-12 0 179 0 0,-6 1-152 0 0,-33-1-354 0 0,0 3-1 0 0,0 3 0 0 0,-1 3 328 0 0,10 0-1129 0 0,49-6 252 0 0,4-1-3679 0 0,1-1 2511 0 0</inkml:trace>
  <inkml:trace contextRef="#ctx0" brushRef="#br0" timeOffset="59223.214">2522 4759 15520 0 0,'0'0'356'0'0,"0"0"49"0"0,0 0 19 0 0,0 0-51 0 0,6 3-228 0 0,-4-2-7 0 0,-1-1-1 0 0,1 1 1 0 0,-1-1-1 0 0,1 1 1 0 0,-1-1-1 0 0,1 0 0 0 0,0 0 1 0 0,-1 0-1 0 0,1 0 1 0 0,-1 0-1 0 0,1 0 0 0 0,-1 0 1 0 0,1 0-1 0 0,-1 0 1 0 0,1-1-1 0 0,0 1 1 0 0,-1-1-1 0 0,1 1 0 0 0,-1-1 1 0 0,0 1-1 0 0,1-1 1 0 0,-1 0-1 0 0,0 0 0 0 0,1 0 1 0 0,-1 0-1 0 0,0 0 1 0 0,0 0-1 0 0,0 0 0 0 0,1-1-137 0 0,1-2 231 0 0,-1 1 0 0 0,0-1-1 0 0,0 1 1 0 0,0-1-1 0 0,0 0 1 0 0,-1 0-1 0 0,0 0 1 0 0,0 1-1 0 0,0-2 1 0 0,1-2-231 0 0,17-112 13 0 0,14-69 837 0 0,-30 172-818 0 0,1 0 0 0 0,1 1 0 0 0,5-12-32 0 0,-8 22-68 0 0,1-1 1 0 0,0 0 0 0 0,0 1-1 0 0,1-1 1 0 0,-1 1 0 0 0,1 0-1 0 0,0 0 1 0 0,1 1 0 0 0,-1-1-1 0 0,5-3 68 0 0,-8 8-6 0 0,-1-1 0 0 0,0 1 1 0 0,1 0-1 0 0,-1-1 0 0 0,1 1 0 0 0,0 0 0 0 0,-1-1 0 0 0,1 1 0 0 0,-1 0 0 0 0,1-1 0 0 0,-1 1 0 0 0,1 0 1 0 0,0 0-1 0 0,-1 0 0 0 0,1 0 0 0 0,-1 0 0 0 0,1 0 0 0 0,0 0 0 0 0,-1 0 0 0 0,1 0 0 0 0,0 0 1 0 0,-1 0-1 0 0,1 0 0 0 0,0 0 0 0 0,-1 0 0 0 0,1 0 0 0 0,-1 1 0 0 0,1-1 0 0 0,-1 0 0 0 0,1 0 0 0 0,0 1 1 0 0,-1-1-1 0 0,1 1 6 0 0,0 0-6 0 0,2 0 11 0 0,0 0 0 0 0,0 1 0 0 0,0-1 0 0 0,-1 1-1 0 0,1 0 1 0 0,-1 0 0 0 0,1 0 0 0 0,-1 0 0 0 0,0 0 0 0 0,0 1-1 0 0,0-1 1 0 0,1 2-5 0 0,19 33 78 0 0,-14-23-75 0 0,4 9-52 0 0,-2 0 0 0 0,7 22 49 0 0,6 14-41 0 0,31 71 41 0 0,-50-122 41 0 0,-1-1 0 0 0,2 0 0 0 0,-1 0 0 0 0,1 0 0 0 0,0-1 0 0 0,1 2-41 0 0,-4-6 18 0 0,1 0-1 0 0,-1 0 1 0 0,0 0-1 0 0,1 0 1 0 0,-1 0-1 0 0,1 0 1 0 0,-1 0 0 0 0,1-1-1 0 0,0 1 1 0 0,-1-1-1 0 0,1 0 1 0 0,0 0-1 0 0,0 0 1 0 0,0 0-1 0 0,0-1 1 0 0,0 1-1 0 0,2-1-17 0 0,-3 0 37 0 0,-1 0 0 0 0,1 0 0 0 0,-1-1 0 0 0,1 1 0 0 0,-1-1 0 0 0,1 1 0 0 0,-1-1 0 0 0,0 0 0 0 0,1 0 0 0 0,-1 1 0 0 0,1-1 0 0 0,-1 0 0 0 0,0 0 0 0 0,0 0 0 0 0,0 0 0 0 0,0-1 0 0 0,0 1 0 0 0,0 0 0 0 0,1-1-37 0 0,13-24 660 0 0,-12 18-655 0 0,0-1 0 0 0,-1 0 0 0 0,0 0 0 0 0,0 0 0 0 0,-1 0 0 0 0,0-1 0 0 0,-1-6-5 0 0,1-10 2 0 0,0-6 346 0 0,-1 0-1 0 0,-2 0 1 0 0,-1 1 0 0 0,-3-9-348 0 0,5 36-20 0 0,-1-14 213 0 0,1 0 0 0 0,1-13-193 0 0,0 9 138 0 0,0 21-346 0 0,0 1-16 0 0,0 0-27 0 0,0 0-86 0 0,0 0-42 0 0,0 0-5 0 0,0 0-157 0 0,0 0-662 0 0,0 0-291 0 0,0 0-761 0 0,0 0-2953 0 0,0 0-1266 0 0</inkml:trace>
  <inkml:trace contextRef="#ctx0" brushRef="#br0" timeOffset="56882.475">17 4693 11600 0 0,'0'0'530'0'0,"0"0"-7"0"0,-1 1-334 0 0,0-1-15 0 0,1 1 0 0 0,-1-1 0 0 0,1 0 0 0 0,-1 1-1 0 0,1-1 1 0 0,-1 1 0 0 0,1-1 0 0 0,-1 0 0 0 0,1 1 0 0 0,-1-1 0 0 0,1 0-1 0 0,-1 1 1 0 0,0-1 0 0 0,1 0 0 0 0,-1 0 0 0 0,0 0 0 0 0,0 1-174 0 0,1-2 45 0 0,0 1 1 0 0,0 0 0 0 0,-1 0-1 0 0,1 0 1 0 0,0 0 0 0 0,0 0-1 0 0,0 0 1 0 0,-1 0 0 0 0,1-1-1 0 0,0 1 1 0 0,0 0 0 0 0,0 0 0 0 0,-1 0-1 0 0,1-1 1 0 0,0 1 0 0 0,0 0-1 0 0,0 0 1 0 0,0 0 0 0 0,-1-1-1 0 0,1 1 1 0 0,0 0 0 0 0,0 0-1 0 0,0-1 1 0 0,0 1 0 0 0,0 0-1 0 0,0 0 1 0 0,0-1-46 0 0,-1-20 776 0 0,2 18-224 0 0,4-29 793 0 0,0 4-802 0 0,5-48 41 0 0,-9 57-534 0 0,2 1-1 0 0,1-3-49 0 0,2-16 51 0 0,-4 20-30 0 0,5-29 426 0 0,9-34-447 0 0,-4 25 454 0 0,-9 35-266 0 0,2-1 0 0 0,6-18-188 0 0,-9 37 54 0 0,3-5-44 0 0,1 1-10 0 0,-5 5 1 0 0,0 0 1 0 0,0 1-1 0 0,0-1 0 0 0,0 0 0 0 0,1 0 0 0 0,-1 1 0 0 0,0-1 0 0 0,0 1 0 0 0,1-1 0 0 0,-1 1 0 0 0,0 0 0 0 0,0-1 1 0 0,1 1-1 0 0,-1 0 0 0 0,0 0 0 0 0,1 0 0 0 0,-1 0 0 0 0,0 0 0 0 0,1 0 0 0 0,-1 0 0 0 0,0 1 0 0 0,1-1 0 0 0,-1 0 1 0 0,0 1-1 0 0,0-1 0 0 0,1 1 0 0 0,-1-1 0 0 0,0 1 0 0 0,0 0 0 0 0,0-1 0 0 0,0 1 0 0 0,0 0 0 0 0,0 0 0 0 0,0 0 1 0 0,0 0-1 0 0,0 0 0 0 0,0 0 0 0 0,0 0-1 0 0,0 0 0 0 0,24 24-167 0 0,12 13 167 0 0,-28-27 210 0 0,139 164 953 0 0,-132-156-1163 0 0,-11-14 0 0 0,-1 0 0 0 0,0 0 0 0 0,0 0 0 0 0,0 0 0 0 0,2 5 0 0 0,18 37 35 0 0,36 68-355 0 0,-59-113 318 0 0,0 0 1 0 0,0-1-1 0 0,0 1 0 0 0,0 0 0 0 0,0 0 1 0 0,-1 0-1 0 0,1 1 0 0 0,-1-1 0 0 0,1 0 1 0 0,-1 0-1 0 0,0 0 0 0 0,1 0 1 0 0,-1 1-1 0 0,-1-1 0 0 0,1 2 2 0 0,0-3 8 0 0,-1 0 1 0 0,1 0-1 0 0,-1 0 0 0 0,1 0 0 0 0,-1-1 1 0 0,0 1-1 0 0,1 0 0 0 0,-1 0 0 0 0,0 0 0 0 0,1-1 1 0 0,-1 1-1 0 0,0 0 0 0 0,0-1 0 0 0,0 1 1 0 0,0-1-1 0 0,0 1 0 0 0,0-1 0 0 0,0 1 1 0 0,0-1-1 0 0,0 1 0 0 0,0-1 0 0 0,0 0 0 0 0,0 0 1 0 0,0 0-1 0 0,0 1 0 0 0,0-1 0 0 0,0 0 1 0 0,0 0-1 0 0,0 0 0 0 0,0-1 0 0 0,-1 1-8 0 0,-37-2 1272 0 0,-32-5-1272 0 0,31 2 131 0 0,-33 1-131 0 0,20 3 86 0 0,21-1-185 0 0,0 2 0 0 0,1 2 0 0 0,-6 1 99 0 0,25-1-325 0 0,10-1-3424 0 0,1-2-3786 0 0,1 1 5201 0 0</inkml:trace>
  <inkml:trace contextRef="#ctx0" brushRef="#br0" timeOffset="57567.611">675 4751 8752 0 0,'0'0'673'0'0,"3"15"2014"0"0,-3-12 7503 0 0,-3-68-8749 0 0,1 8-1241 0 0,1 24 159 0 0,1-21-359 0 0,3 3 29 0 0,-2 11-331 0 0,3 0 0 0 0,1-1 302 0 0,-5 39 16 0 0,1-2 19 0 0,-1 1 0 0 0,1 0 0 0 0,0-1 1 0 0,0 1-1 0 0,1 0 0 0 0,-1 0 0 0 0,1 0 1 0 0,-1 0-1 0 0,1 0 0 0 0,1-2-35 0 0,-2 5-11 0 0,-1-1 0 0 0,1 0-1 0 0,0 1 1 0 0,-1-1 0 0 0,1 1 0 0 0,0-1-1 0 0,0 1 1 0 0,0 0 0 0 0,-1-1 0 0 0,1 1-1 0 0,0 0 1 0 0,0-1 0 0 0,0 1 0 0 0,0 0-1 0 0,0 0 1 0 0,-1 0 0 0 0,1-1-1 0 0,0 1 1 0 0,0 0 0 0 0,0 1 0 0 0,0-1-1 0 0,0 0 1 0 0,0 0 0 0 0,0 0 0 0 0,-1 0-1 0 0,1 1 1 0 0,0-1 0 0 0,0 0 0 0 0,0 1-1 0 0,0-1 12 0 0,1 1-41 0 0,1 0-1 0 0,-1 0 1 0 0,1 1-1 0 0,-1-1 1 0 0,1 0-1 0 0,-1 1 0 0 0,0 0 1 0 0,0-1-1 0 0,0 2 42 0 0,21 22-48 0 0,-2 2 0 0 0,-1 1-1 0 0,-1 0 1 0 0,11 25 48 0 0,-15-27 96 0 0,1 0 1 0 0,1-1-1 0 0,2 0 0 0 0,17 17-96 0 0,4 3 0 0 0,-35-41 0 0 0,-5-4 0 0 0,0 0-1 0 0,1 0 1 0 0,-1 1 0 0 0,1-1-1 0 0,-1 0 1 0 0,1 0-1 0 0,-1 0 1 0 0,1 0 0 0 0,-1 0-1 0 0,1 0 1 0 0,-1 0-1 0 0,1 0 1 0 0,-1 0 0 0 0,1 0-1 0 0,-1 0 1 0 0,1 0-1 0 0,-1 0 1 0 0,1 0-1 0 0,-1 0 1 0 0,1-1 0 0 0,-1 1 0 0 0,2-2 43 0 0,0-1 31 0 0,1 0 1 0 0,-1 0-1 0 0,0 0 0 0 0,0 0 0 0 0,0-1 1 0 0,0 1-1 0 0,0-1 0 0 0,-1 1 1 0 0,1-1-1 0 0,-1 1 0 0 0,0-1 0 0 0,0 0 1 0 0,-1 0-1 0 0,1-1-74 0 0,1-14 160 0 0,-1 1 0 0 0,0-11-160 0 0,-1 4 61 0 0,5-310 310 0 0,-5 335-490 0 0,0 0-226 0 0,0 0-75 0 0,0 0-11 0 0,5-1-1142 0 0,-4 1 1127 0 0,0 0 1 0 0,0 0-1 0 0,-1 0 1 0 0,1 0-1 0 0,0 0 1 0 0,0 0-1 0 0,-1 0 1 0 0,1 0 0 0 0,0 0-1 0 0,-1 0 1 0 0,1 1-1 0 0,0-1 1 0 0,-1 0-1 0 0,1 0 1 0 0,0 1-1 0 0,-1-1 1 0 0,1 1 0 0 0,0-1 445 0 0,6 6-6264 0 0</inkml:trace>
  <inkml:trace contextRef="#ctx0" brushRef="#br0" timeOffset="62966.14">4446 4061 8288 0 0,'0'0'638'0'0,"0"6"1325"0"0,-2 75 6054 0 0,-2-38-5452 0 0,-8 35-2565 0 0,4-26 2092 0 0,0 35-2092 0 0,6-56-44 0 0,-4 200 98 0 0,7-208 521 0 0,0-13-2213 0 0,-1 1-5922 0 0,3-11 5016 0 0,13-2-14 0 0</inkml:trace>
  <inkml:trace contextRef="#ctx0" brushRef="#br0" timeOffset="63229.657">4640 4491 13824 0 0,'0'0'629'0'0,"7"2"212"0"0,5 1-449 0 0,0-1 1 0 0,0 0-1 0 0,0-1 0 0 0,0 0 0 0 0,1-1 0 0 0,-1 0 0 0 0,6-1-392 0 0,56-3 2740 0 0,1 3 0 0 0,4 4-2740 0 0,17 6 0 0 0,-37-3-126 0 0,-6-2-3650 0 0,-37-4-3425 0 0</inkml:trace>
  <inkml:trace contextRef="#ctx0" brushRef="#br0" timeOffset="61930.816">3866 3613 3224 0 0,'-3'-7'288'0'0,"-9"-12"3510"0"0,-7-17-3798 0 0,-2-6 5418 0 0,20 41-4652 0 0,1 1-239 0 0,-9-3 3859 0 0,29 63-3806 0 0,0 3 176 0 0,-12-35-619 0 0,-2-1 0 0 0,-1 1 0 0 0,-1 0-1 0 0,-1 1 1 0 0,-2-1 0 0 0,-1 1 0 0 0,-1 2-137 0 0,0-15 54 0 0,1-1 1 0 0,2 14-55 0 0,0 9 156 0 0,4 219 421 0 0,3-28-435 0 0,-3-65 353 0 0,1-1-286 0 0,-4 12 124 0 0,-3-159-296 0 0,0 45 209 0 0,-6 43-246 0 0,-4-21 74 0 0,10-77-53 0 0,0 0-1 0 0,0 0 1 0 0,0 0 0 0 0,2 5-21 0 0,-1 13 45 0 0,-4 44 198 0 0,3-67-200 0 0,4 1-43 0 0,0 3-27 0 0,1-2 0 0 0,-1 1 0 0 0,1-1 0 0 0,0 1 0 0 0,0-1 0 0 0,0-1 0 0 0,1 1 0 0 0,-1-1 0 0 0,1 0 0 0 0,-1 0 0 0 0,1 0 0 0 0,0-1 1 0 0,1 0 26 0 0,-1 1 8 0 0,9 1-5 0 0,0-1 0 0 0,0 0-1 0 0,1-1 1 0 0,13-1-3 0 0,-28 0-92 0 0,-1 0-604 0 0,0 0-285 0 0,-3 0-5778 0 0,3 0 445 0 0</inkml:trace>
  <inkml:trace contextRef="#ctx0" brushRef="#br0" timeOffset="62359.572">3894 3455 6448 0 0,'-1'0'-6'0'0,"0"0"1"0"0,0-1-1 0 0,0 1 0 0 0,0-1 1 0 0,0 0-1 0 0,0 1 1 0 0,0-1-1 0 0,0 0 1 0 0,0 0-1 0 0,0 1 0 0 0,1-1 1 0 0,-1 0-1 0 0,0-1 6 0 0,-2-1 3695 0 0,-2-2 4825 0 0,7 5-8378 0 0,0 1 1 0 0,0-1-1 0 0,0 0 1 0 0,0 0-1 0 0,0 0 0 0 0,-1 0 1 0 0,1 0-1 0 0,0 0 0 0 0,0-1-142 0 0,4 1 304 0 0,15-1 381 0 0,0-1 0 0 0,20-5-685 0 0,26-2 6 0 0,-53 8-97 0 0,-8 0-98 0 0,0 0 0 0 0,0 1 0 0 0,0 0 0 0 0,0 0 0 0 0,0 0 0 0 0,0 1 0 0 0,0 0 0 0 0,0 0 0 0 0,-1 1 0 0 0,6 1 189 0 0,1 2-2153 0 0,1 0-4288 0 0</inkml:trace>
  <inkml:trace contextRef="#ctx0" brushRef="#br0" timeOffset="65146.734">6054 3680 4608 0 0,'12'-6'488'0'0,"-10"3"-190"0"0,0 1 0 0 0,0-1 0 0 0,0 1 0 0 0,0-1 0 0 0,-1 0 0 0 0,1 0 0 0 0,-1 0 1 0 0,0 0-1 0 0,0 0-298 0 0,1-1 428 0 0,-1 1 0 0 0,0 0 1 0 0,1 0-1 0 0,-1 0 0 0 0,1 1 1 0 0,0-1-1 0 0,2-2-428 0 0,20-23 3264 0 0,-22 27-2971 0 0,-1-1 0 0 0,0-1-1 0 0,1 1 1 0 0,-1 0 0 0 0,0 0 0 0 0,0 0-1 0 0,0-1 1 0 0,0 1 0 0 0,0 0 0 0 0,-1-1-1 0 0,1 1 1 0 0,-1-2-293 0 0,0 4 72 0 0,0-1-1 0 0,0 0 1 0 0,0 0 0 0 0,0 0-1 0 0,-1 0 1 0 0,1 1 0 0 0,0-1-1 0 0,-1 0 1 0 0,1 0-1 0 0,0 1 1 0 0,-1-1 0 0 0,1 0-1 0 0,-1 0 1 0 0,1 1 0 0 0,-1-1-1 0 0,0 1 1 0 0,1-1-1 0 0,-1 0 1 0 0,0 1 0 0 0,1-1-1 0 0,-1 1 1 0 0,0 0 0 0 0,0-1-1 0 0,0 1-71 0 0,-17-6 78 0 0,4 5 126 0 0,0 1 0 0 0,0 0 0 0 0,0 1 0 0 0,1 0 0 0 0,-1 2 0 0 0,0-1 0 0 0,1 2 0 0 0,-6 1-204 0 0,15-3 21 0 0,1-1-1 0 0,-1 1 0 0 0,0 0 1 0 0,0 0-1 0 0,1 0 0 0 0,-1 1 1 0 0,1-1-1 0 0,0 1 0 0 0,0 0 1 0 0,0 0-1 0 0,0 0 0 0 0,0 0 1 0 0,1 1-1 0 0,-1-1 0 0 0,1 1 0 0 0,0-1 1 0 0,0 1-1 0 0,0 0 0 0 0,1 0 1 0 0,-1 0-1 0 0,1 0 0 0 0,0 0 1 0 0,0 0-1 0 0,0 0 0 0 0,1 2-20 0 0,-2 2-187 0 0,1 1 0 0 0,0-1 1 0 0,0 1-1 0 0,1-1 0 0 0,0 5 187 0 0,1-10-70 0 0,0 1 1 0 0,-1 0 0 0 0,1-1 0 0 0,1 1 0 0 0,-1-1 0 0 0,0 1 0 0 0,1-1 0 0 0,0 1 0 0 0,0-1-1 0 0,0 0 1 0 0,0 0 0 0 0,0 0 0 0 0,2 1 69 0 0,4 5 58 0 0,1 0 1 0 0,1 0-1 0 0,-1-1 1 0 0,1-1-1 0 0,8 5-58 0 0,16 8-295 0 0,7 1 295 0 0,1 1-168 0 0,-23-11 236 0 0,13 7-214 0 0,8 6 146 0 0,-30-18 147 0 0,-1 1-1 0 0,0 1 1 0 0,0 0 0 0 0,-1 0-1 0 0,0 1 1 0 0,1 0-147 0 0,-8-7 50 0 0,0 0 0 0 0,0 1-1 0 0,0-1 1 0 0,0 0 0 0 0,0 0 0 0 0,0 1 0 0 0,0-1 0 0 0,-1 0 0 0 0,1 1 0 0 0,-1-1 0 0 0,0 1-1 0 0,1-1 1 0 0,-1 1 0 0 0,0-1 0 0 0,-1 1 0 0 0,1-1 0 0 0,0 2-50 0 0,-1-3 26 0 0,1 0 0 0 0,0 0 0 0 0,0 0 0 0 0,-1 1 0 0 0,1-1 0 0 0,-1 0 0 0 0,1 0 0 0 0,-1 0 0 0 0,1 0 0 0 0,-1 0 0 0 0,0 0 0 0 0,0 0 1 0 0,1 0-1 0 0,-1 0 0 0 0,0 0 0 0 0,0 0 0 0 0,0 0 0 0 0,0 0 0 0 0,0-1 0 0 0,0 1 0 0 0,0 0 0 0 0,0-1 0 0 0,-1 1 0 0 0,1-1 0 0 0,0 1 0 0 0,0-1 0 0 0,0 0 0 0 0,0 1 0 0 0,-1-1 0 0 0,1 0 0 0 0,0 0 0 0 0,0 0 1 0 0,-1 0-1 0 0,1 0 0 0 0,-1 0-26 0 0,-1 0 63 0 0,-3-1 54 0 0,-11 0 228 0 0,10 1-212 0 0,3 0-54 0 0,-1 0-11 0 0,2 0-31 0 0,-36-1 380 0 0,-21-5-174 0 0,27 1-306 0 0,1-2 1 0 0,-1-1-1 0 0,-12-6 63 0 0,39 11-233 0 0,-1-1-1 0 0,0 1 0 0 0,1-1 0 0 0,0-1 1 0 0,0 1-1 0 0,0-1 0 0 0,-1-1 234 0 0,7 5-41 0 0,0 1 0 0 0,0 0 0 0 0,0 0 0 0 0,-1-1 0 0 0,1 1 0 0 0,0 0 0 0 0,0 0 0 0 0,0-1 0 0 0,0 1-1 0 0,0 0 1 0 0,0-1 0 0 0,0 1 0 0 0,0 0 0 0 0,0 0 0 0 0,0-1 0 0 0,0 1 0 0 0,0 0 0 0 0,0-1 0 0 0,0 1-1 0 0,0 0 1 0 0,0 0 0 0 0,0-1 0 0 0,0 1 0 0 0,0 0 0 0 0,1 0 0 0 0,-1-1 0 0 0,0 1 0 0 0,0 0 0 0 0,0 0 0 0 0,0-1-1 0 0,1 1 1 0 0,-1 0 0 0 0,0 0 0 0 0,0 0 0 0 0,0-1 0 0 0,1 1 0 0 0,-1 0 0 0 0,0 0 0 0 0,0 0 0 0 0,1 0 0 0 0,-1 0-1 0 0,0 0 1 0 0,0-1 0 0 0,1 1 0 0 0,-1 0 0 0 0,0 0 41 0 0,7-7-2238 0 0,-7 0 212 0 0,4 1-19 0 0</inkml:trace>
  <inkml:trace contextRef="#ctx0" brushRef="#br0" timeOffset="65452.502">6269 3903 4608 0 0,'0'11'488'0'0,"0"-7"453"0"0,-1 1-1 0 0,1-1 1 0 0,-1 0 0 0 0,0 1 0 0 0,-1-1 0 0 0,1 0-941 0 0,-6 21 3953 0 0,4-8-3561 0 0,1-9 26 0 0,0 1 1 0 0,0 0-1 0 0,2 1 1 0 0,-1-1-419 0 0,1-7 31 0 0,0 0 0 0 0,0 0 0 0 0,0-1 0 0 0,0 1 0 0 0,0 0 0 0 0,1 0 0 0 0,-1-1 0 0 0,1 1 0 0 0,-1 0 0 0 0,1 0 1 0 0,0-1-1 0 0,-1 1 0 0 0,1-1 0 0 0,0 1 0 0 0,0-1 0 0 0,0 1 0 0 0,0-1 0 0 0,0 1 0 0 0,1-1 0 0 0,-1 0 0 0 0,0 0 0 0 0,2 1-31 0 0,0 0 129 0 0,0-1 0 0 0,0 0 0 0 0,0 0 0 0 0,0 0 0 0 0,1 0 0 0 0,-1-1 0 0 0,0 1 0 0 0,1-1 0 0 0,-1 0 0 0 0,1 0 0 0 0,-1 0 0 0 0,0 0 0 0 0,1-1 0 0 0,-1 0-129 0 0,7 0 76 0 0,-1-1 0 0 0,0 0 0 0 0,0-1 0 0 0,5-2-76 0 0,-3 0 24 0 0,-1 0 0 0 0,0 0 0 0 0,0-1 0 0 0,0 0 0 0 0,-1-1 0 0 0,0 0 1 0 0,0 0-1 0 0,1-2-24 0 0,-6 5 52 0 0,-1 0 1 0 0,1-1-1 0 0,0 1 1 0 0,-1-1-1 0 0,0 0 1 0 0,0 0-1 0 0,-1 0 1 0 0,1 0-1 0 0,-1-1 1 0 0,0 1-1 0 0,0-1 1 0 0,-1 1-1 0 0,0-1 1 0 0,0 1-1 0 0,0-1 1 0 0,-1 0-1 0 0,1 0-52 0 0,-2 3 27 0 0,1 1 1 0 0,0 0-1 0 0,-1 0 0 0 0,0-1 1 0 0,1 1-1 0 0,-1 0 0 0 0,0 0 1 0 0,0 0-1 0 0,0 0 0 0 0,0 0 1 0 0,-1 0-1 0 0,1 0 0 0 0,0 1 1 0 0,-1-1-1 0 0,0 0 0 0 0,1 1 1 0 0,-1-1-1 0 0,0 1 0 0 0,0-1 1 0 0,1 1-1 0 0,-1 0 0 0 0,0 0 1 0 0,-2-1-28 0 0,-5-2-236 0 0,1 0 0 0 0,-1 1 0 0 0,0 0 0 0 0,0 0 0 0 0,-3 0 236 0 0,3 1-197 0 0,1 1-1 0 0,-1 0 1 0 0,0 0-1 0 0,0 1 1 0 0,0 0-1 0 0,-8 1 198 0 0,-12 5-6964 0 0,28-5 1802 0 0</inkml:trace>
  <inkml:trace contextRef="#ctx0" brushRef="#br0" timeOffset="65837.247">6787 3284 12440 0 0,'0'0'957'0'0,"-14"3"1043"0"0,12-1-1709 0 0,0-1-1 0 0,0 0 1 0 0,0 1 0 0 0,0-1 0 0 0,0 1 0 0 0,0 0-1 0 0,0 0 1 0 0,0 0 0 0 0,1 0 0 0 0,-1 0 0 0 0,0 1-291 0 0,-16 29 995 0 0,16-28-885 0 0,-7 15 279 0 0,1 0 1 0 0,0 1-1 0 0,2 0 0 0 0,-3 13-389 0 0,-13 86 402 0 0,18-94-376 0 0,0 4-9 0 0,1 0 0 0 0,1 1-1 0 0,1-1 1 0 0,2 1 0 0 0,1-1 0 0 0,1 0 0 0 0,1 0 0 0 0,4 9-17 0 0,-5-30-6 0 0,-1 0 1 0 0,2 0-1 0 0,-1 0 0 0 0,1-1 1 0 0,0 1-1 0 0,1-1 1 0 0,-1 0-1 0 0,2 0 1 0 0,-1-1-1 0 0,1 1 1 0 0,0-1-1 0 0,4 3 6 0 0,-8-7-43 0 0,1-1 0 0 0,-1 0 0 0 0,1 0 0 0 0,-1 0 0 0 0,1 0 0 0 0,0 0 0 0 0,-1-1 0 0 0,1 1 0 0 0,0-1 0 0 0,0 1 0 0 0,-1-1 0 0 0,1 0 0 0 0,0 0 0 0 0,0 0 0 0 0,2-1 43 0 0,-1 0-375 0 0,0 1 0 0 0,-1-1-1 0 0,1 0 1 0 0,0 0 0 0 0,0-1 0 0 0,-1 1-1 0 0,1-1 1 0 0,-1 1 0 0 0,1-1 0 0 0,2-2 375 0 0,42-35-5040 0 0,-19 14 2451 0 0</inkml:trace>
  <inkml:trace contextRef="#ctx0" brushRef="#br0" timeOffset="66277.811">7012 3367 8752 0 0,'0'0'673'0'0,"0"0"-209"0"0,0 0 743 0 0,6-3 2025 0 0,-3 1-2971 0 0,0 1 1 0 0,-1 0 0 0 0,1-1-1 0 0,0 1 1 0 0,0 0 0 0 0,0 1 0 0 0,0-1-1 0 0,0 0 1 0 0,0 1 0 0 0,0 0-1 0 0,0 0 1 0 0,0 0 0 0 0,3 0-262 0 0,-1 1 173 0 0,0 0 1 0 0,-1 1-1 0 0,1-1 1 0 0,-1 1 0 0 0,0 0-1 0 0,1 0 1 0 0,-1 1-1 0 0,3 1-173 0 0,7 5 296 0 0,-1 0-1 0 0,0 1 1 0 0,-1 0 0 0 0,0 1-1 0 0,-1 0 1 0 0,0 1 0 0 0,-1 0-1 0 0,0 1-295 0 0,5 9 41 0 0,-2-1 0 0 0,0 2 0 0 0,-1 0 0 0 0,6 18-41 0 0,-17-35 29 0 0,1 0-1 0 0,-1 0 0 0 0,0 0 1 0 0,-1 0-1 0 0,1 0 0 0 0,-1 2-28 0 0,1 15 366 0 0,-1-18-318 0 0,0-1 0 0 0,0 0 1 0 0,0 1-1 0 0,-1-1 0 0 0,0 0 0 0 0,0 0 0 0 0,0 1 0 0 0,-1 0-48 0 0,-4 19 135 0 0,6-22-112 0 0,0-1 0 0 0,-1 0 0 0 0,1 0 0 0 0,0 0 0 0 0,-1 0-1 0 0,1 1 1 0 0,-1-1 0 0 0,0 0 0 0 0,1 0 0 0 0,-1 0 0 0 0,0 0 0 0 0,0 0-1 0 0,0-1 1 0 0,1 1 0 0 0,-1 0 0 0 0,0 0 0 0 0,0 0 0 0 0,0-1 0 0 0,0 1-1 0 0,0 0 1 0 0,-1-1 0 0 0,1 1 0 0 0,0-1 0 0 0,0 0 0 0 0,0 1 0 0 0,0-1-1 0 0,-1 0 1 0 0,1 0 0 0 0,0 1 0 0 0,0-1 0 0 0,-1 0 0 0 0,1 0 0 0 0,-1-1-23 0 0,-1 1 11 0 0,1 0 1 0 0,-1 0-1 0 0,1 0 0 0 0,-1 0 1 0 0,1-1-1 0 0,-1 0 1 0 0,1 1-1 0 0,-1-1 1 0 0,1 0-1 0 0,-1 0 0 0 0,1 0 1 0 0,0 0-1 0 0,0-1 1 0 0,0 1-1 0 0,0-1 1 0 0,-1 0-12 0 0,-2-3 30 0 0,0 0 1 0 0,1 0 0 0 0,0 0 0 0 0,0 0 0 0 0,1-1 0 0 0,-1 1 0 0 0,1-1-1 0 0,0 0 1 0 0,1 0 0 0 0,0 0 0 0 0,0 0 0 0 0,0-1 0 0 0,0 1-1 0 0,1-1 1 0 0,0-5-31 0 0,-1-5-65 0 0,1 0 0 0 0,1 1 0 0 0,1-1 0 0 0,0 0 0 0 0,1 0 0 0 0,1 1 0 0 0,0-1 0 0 0,3-3 65 0 0,0-2 11 0 0,-4 14-5 0 0,1-1 0 0 0,0 1 0 0 0,0 0 0 0 0,1-1 0 0 0,0 2 0 0 0,0-1 1 0 0,1 0-7 0 0,4-6-30 0 0,-6 8-2 0 0,1 1 0 0 0,-1 0 0 0 0,1 0 0 0 0,0 1 0 0 0,1-1 0 0 0,-1 1 0 0 0,1 0 0 0 0,0 0 0 0 0,2-1 32 0 0,15-9-1726 0 0,20-8 1726 0 0,3 3-5244 0 0,-29 13-897 0 0</inkml:trace>
  <inkml:trace contextRef="#ctx0" brushRef="#br0" timeOffset="66532.936">7667 3165 15664 0 0,'0'0'356'0'0,"-1"14"859"0"0,-39 107 757 0 0,-30 63 298 0 0,49-132-2085 0 0,-52 121 537 0 0,44-107-587 0 0,-15 36 337 0 0,32-53-2633 0 0,11-48 12 0 0,1-1-2692 0 0,0 0-1151 0 0</inkml:trace>
  <inkml:trace contextRef="#ctx0" brushRef="#br0" timeOffset="66954.766">7745 3473 12840 0 0,'0'0'289'0'0,"0"0"40"0"0,0 0 23 0 0,0 0-36 0 0,11 0 1678 0 0,4-1-739 0 0,-1 0 1 0 0,1-1 0 0 0,0-1 0 0 0,-1 0 0 0 0,2-1-1256 0 0,-7 2 185 0 0,0 1-1 0 0,0 0 1 0 0,0 1-1 0 0,0 0 0 0 0,0 1 1 0 0,7 1-185 0 0,0-1 13 0 0,-12 0-13 0 0,-1-1 0 0 0,0 1 0 0 0,1-1 0 0 0,-1 1 0 0 0,0 0 0 0 0,0 1 0 0 0,1-1 0 0 0,-1 0 0 0 0,0 1 0 0 0,0 0 0 0 0,-1 0 0 0 0,1 0 0 0 0,0 0 0 0 0,-1 0 0 0 0,1 0 0 0 0,-1 1 0 0 0,1-1 0 0 0,-1 1 0 0 0,0 0 0 0 0,0-1 0 0 0,-1 1 0 0 0,1 0 0 0 0,0 0 0 0 0,-1 0 0 0 0,0 0 0 0 0,0 1 0 0 0,0-1 0 0 0,0 0 0 0 0,0 1 0 0 0,0-1 0 0 0,-1 0 0 0 0,0 1 0 0 0,0-1 0 0 0,0 3 32 0 0,0 0-1 0 0,-1-1 1 0 0,0 1-1 0 0,0 0 0 0 0,0 0 1 0 0,-1-1-1 0 0,0 1 1 0 0,0-1-1 0 0,0 0 1 0 0,-1 0-1 0 0,0 1 1 0 0,0-1-1 0 0,0-1 0 0 0,0 1 1 0 0,-1-1-1 0 0,-1 2-31 0 0,-9 8 114 0 0,0-1 1 0 0,-1-1-1 0 0,-1 0 0 0 0,-4 2-114 0 0,-32 25 150 0 0,-14 13-44 0 0,61-44-107 0 0,5-7 3 0 0,-1 0 0 0 0,1 0 0 0 0,0-1 0 0 0,-1 1 0 0 0,1 0-1 0 0,-1 0 1 0 0,0 0 0 0 0,1-1 0 0 0,-1 1 0 0 0,0 0-1 0 0,1-1 1 0 0,-1 1 0 0 0,0 0 0 0 0,0-1 0 0 0,0 1 0 0 0,0-1-1 0 0,1 1 1 0 0,-2-1-2 0 0,1 1 162 0 0,1-1 38 0 0,0 0 6 0 0,0 0-63 0 0,46 5-1047 0 0,-26-7 514 0 0,-1-1-1 0 0,-1-1 1 0 0,1 0 0 0 0,0-2-1 0 0,-1 0 1 0 0,0-1 0 0 0,-1-1-1 0 0,18-10 391 0 0,-15 5-1601 0 0,0-1-58 0 0</inkml:trace>
  <inkml:trace contextRef="#ctx0" brushRef="#br0" timeOffset="67241.356">8201 3273 15520 0 0,'0'0'712'0'0,"0"0"-17"0"0,0 9-423 0 0,3 8-33 0 0,2 1 0 0 0,0-1-1 0 0,1 0 1 0 0,0 0 0 0 0,3 3-239 0 0,6 15 910 0 0,4 20 1197 0 0,2 15-2107 0 0,-18-58 296 0 0,-1 1-1 0 0,-1 0 1 0 0,0-1 0 0 0,0 12-296 0 0,1 18 437 0 0,-1-26-288 0 0,-1 0 0 0 0,0 0 0 0 0,-1-1 0 0 0,-1 1 0 0 0,0-1 0 0 0,-1 1 0 0 0,-3 6-149 0 0,-8 22 1094 0 0,-18 38-1094 0 0,19-50 140 0 0,-2 0-1 0 0,-2-1 0 0 0,0-1 1 0 0,-12 14-140 0 0,24-38-47 0 0,0 1 0 0 0,-1-1 0 0 0,1 0 0 0 0,-1-1 0 0 0,0 1 0 0 0,-1-1 0 0 0,1 0 0 0 0,-1-1 0 0 0,0 0 0 0 0,-5 2 47 0 0,10-5-220 0 0,0-1 0 0 0,1 1 0 0 0,-1-1 0 0 0,0 0 1 0 0,1 0-1 0 0,-1 1 0 0 0,0-1 0 0 0,0-1 0 0 0,1 1 0 0 0,-1 0 0 0 0,0 0 0 0 0,0-1 0 0 0,1 1 0 0 0,-1-1 0 0 0,0 1 0 0 0,1-1 0 0 0,-1 0 0 0 0,1 1 0 0 0,-1-1 0 0 0,1 0 0 0 0,-1 0 1 0 0,1 0-1 0 0,0 0 0 0 0,-1-1 0 0 0,0 0 220 0 0,-4-8-1886 0 0</inkml:trace>
  <inkml:trace contextRef="#ctx0" brushRef="#br0" timeOffset="67576.303">8519 3311 10592 0 0,'10'-1'1642'0'0,"1"0"0"0"0,-1 1 0 0 0,1 0 0 0 0,7 1-1642 0 0,10 0 1646 0 0,-26 0-1473 0 0,0 0 1 0 0,0-1-1 0 0,0 1 0 0 0,-1 0 0 0 0,1 0 1 0 0,0 0-1 0 0,0 1 0 0 0,0-1 0 0 0,0 1-173 0 0,1 0 274 0 0,-2-1-187 0 0,0 1-1 0 0,1-1 0 0 0,-1 0 0 0 0,0 0 0 0 0,0 1 1 0 0,-1-1-1 0 0,1 1 0 0 0,0-1 0 0 0,0 0 1 0 0,-1 1-1 0 0,1 0 0 0 0,0-1 0 0 0,-1 1 0 0 0,0-1 1 0 0,1 1-1 0 0,-1 0 0 0 0,0-1 0 0 0,0 1 1 0 0,0-1-1 0 0,0 1 0 0 0,0 0 0 0 0,0-1 0 0 0,-1 1 1 0 0,1 0-1 0 0,0-1 0 0 0,-1 1 0 0 0,0 0-86 0 0,-3 4 55 0 0,0 1-1 0 0,-1-1 0 0 0,0 0 1 0 0,-1-1-1 0 0,1 1 0 0 0,-1-1 0 0 0,0 0 1 0 0,-5 3-55 0 0,-13 12 77 0 0,6-5 98 0 0,-1-1-1 0 0,0-2 0 0 0,-1 1 1 0 0,-4 0-175 0 0,18-10 9 0 0,-1 3 34 0 0,7-6-43 0 0,0 0 0 0 0,0 0 0 0 0,-1 0 0 0 0,1 0 1 0 0,0 0-1 0 0,0 1 0 0 0,0-1 0 0 0,0 0 0 0 0,0 0 0 0 0,0 0 1 0 0,-1 1-1 0 0,1-1 0 0 0,0 0 0 0 0,0 0 0 0 0,0 0 1 0 0,0 1-1 0 0,0-1 0 0 0,0 0 0 0 0,0 0 0 0 0,0 0 0 0 0,0 1 1 0 0,0-1-1 0 0,0 0 0 0 0,0 0 0 0 0,0 1 0 0 0,0-1 0 0 0,0 0 1 0 0,0 0-1 0 0,0 0 0 0 0,0 1 0 0 0,0-1 0 0 0,0 0 1 0 0,1 0-1 0 0,-1 0 0 0 0,0 1 0 0 0,0-1 0 0 0,0 0 0 0 0,0 0 1 0 0,0 0-1 0 0,0 1 0 0 0,1-1 0 0 0,-1 0 0 0 0,0 0 1 0 0,0 0-1 0 0,0 0 0 0 0,1 0 0 0 0,-1 0 0 0 0,0 1 0 0 0,0-1 1 0 0,0 0-1 0 0,1 0 0 0 0,-1 0 0 0 0,0 0 0 0 0,0 0 1 0 0,0 0-1 0 0,1 0 0 0 0,-1 0 0 0 0,0 0 0 0 0,0 0 0 0 0,4 1-2 0 0,-1 0-1 0 0,0 0 0 0 0,1 0 1 0 0,-1 0-1 0 0,1-1 1 0 0,-1 1-1 0 0,0-1 0 0 0,1 0 1 0 0,-1 0-1 0 0,1 0 1 0 0,1-1 2 0 0,40-7-57 0 0,-34 5 58 0 0,16-1-267 0 0,0 1 0 0 0,7 0 266 0 0,18-1-1524 0 0,-20-2 440 0 0</inkml:trace>
  <inkml:trace contextRef="#ctx0" brushRef="#br0" timeOffset="68923.242">5686 4529 6504 0 0,'0'0'298'0'0,"0"0"-4"0"0,-1-1-193 0 0,-1-3 91 0 0,1 3 747 0 0,1 1 317 0 0,0 0 65 0 0,0 0-72 0 0,0 0-357 0 0,1 0-839 0 0,-1 0 0 0 0,0 0 0 0 0,0-1 0 0 0,0 1 0 0 0,0 0 0 0 0,0 0 0 0 0,0 0 0 0 0,0-1 0 0 0,0 1 0 0 0,0 0 0 0 0,0 0 0 0 0,0 0 0 0 0,0-1 0 0 0,0 1 0 0 0,0 0 0 0 0,0 0 0 0 0,0 0 0 0 0,0-1 0 0 0,0 1 0 0 0,0 0 0 0 0,-1 0 0 0 0,1 0 0 0 0,0 0-1 0 0,0-1 1 0 0,0 1 0 0 0,0 0 0 0 0,0 0 0 0 0,0 0 0 0 0,0 0 0 0 0,-1 0 0 0 0,1-1 0 0 0,0 1 0 0 0,0 0 0 0 0,0 0 0 0 0,0 0 0 0 0,-1 0 0 0 0,1 0 0 0 0,0 0 0 0 0,0 0 0 0 0,0 0 0 0 0,-1 0 0 0 0,1-1 0 0 0,0 1 0 0 0,0 0 0 0 0,0 0 0 0 0,-1 0 0 0 0,1 0 0 0 0,0 0 0 0 0,0 0 0 0 0,0 0-53 0 0,-2-1 92 0 0,8-2 247 0 0,5-2 355 0 0,-9 4-639 0 0,0 0-1 0 0,0 0 1 0 0,1 0-1 0 0,-1 1 1 0 0,0-1 0 0 0,0 1-1 0 0,0-1 1 0 0,2 1-55 0 0,144-14 1981 0 0,-23 9-1224 0 0,22-4-297 0 0,-68 12-311 0 0,-26-2 4 0 0,18-2-153 0 0,163-12 706 0 0,-96 13-580 0 0,-18-2-23 0 0,-21 1-46 0 0,53-5 17 0 0,-23 1 3 0 0,116-10-82 0 0,-193 12-221 0 0,17 2 226 0 0,26-2-142 0 0,-26 3 142 0 0,39-2 0 0 0,-20 1 0 0 0,-16 1 70 0 0,-27 0 403 0 0,12-3-473 0 0,-7 0-577 0 0,39 4 577 0 0,-45 1 25 0 0,0-3 0 0 0,24-3-25 0 0,-28 0-11 0 0,9 2 11 0 0,20-1 222 0 0,88-11-206 0 0,45 6-251 0 0,-79 5 1571 0 0,2 1-1102 0 0,-30-4-93 0 0,142-16-470 0 0,137 7 915 0 0,-223 24-586 0 0,-109-7-1734 0 0,-28 0-1158 0 0,0-1 0 0 0,8-1 2892 0 0,-6-2-6881 0 0</inkml:trace>
  <inkml:trace contextRef="#ctx0" brushRef="#br0" timeOffset="70527.88">5461 4906 13824 0 0,'8'-2'293'0'0,"-8"-1"89"0"0,0 3-364 0 0,-1 0 0 0 0,1 0 0 0 0,0 0 0 0 0,0 0 0 0 0,0 0 0 0 0,0 0 0 0 0,0 0 0 0 0,0 0 0 0 0,0 0 0 0 0,0 0-1 0 0,0 0 1 0 0,-1-1 0 0 0,1 1 0 0 0,0 0 0 0 0,0 0 0 0 0,0 0 0 0 0,0 0 0 0 0,0 0 0 0 0,0 0 0 0 0,0 0 0 0 0,0-1 0 0 0,0 1-1 0 0,0 0 1 0 0,0 0 0 0 0,0 0 0 0 0,0 0 0 0 0,0 0 0 0 0,0 0 0 0 0,0 0 0 0 0,0-1 0 0 0,0 1 0 0 0,0 0 0 0 0,0 0 0 0 0,0 0-1 0 0,0 0 1 0 0,0 0 0 0 0,0 0 0 0 0,1 0 0 0 0,-1-1 0 0 0,0 1 0 0 0,0 0 0 0 0,0 0 0 0 0,0 0 0 0 0,0 0 0 0 0,0 0 0 0 0,0 0-18 0 0,0 0 18 0 0,0-1 0 0 0,0 1 0 0 0,0 0 0 0 0,0 0 0 0 0,0 0 1 0 0,0-1-1 0 0,0 1 0 0 0,0 0 0 0 0,0 0 0 0 0,0-1 0 0 0,0 1 1 0 0,0 0-1 0 0,0 0 0 0 0,0 0 0 0 0,0-1 0 0 0,0 1 0 0 0,-1 0 1 0 0,1 0-1 0 0,0 0 0 0 0,0-1 0 0 0,0 1 0 0 0,0 0 0 0 0,0 0 1 0 0,-1 0-1 0 0,1 0 0 0 0,0 0 0 0 0,0-1 0 0 0,0 1 0 0 0,-1 0 1 0 0,1 0-1 0 0,0 0 0 0 0,0 0 0 0 0,0 0 0 0 0,-1 0 0 0 0,1 0 1 0 0,0 0-1 0 0,0 0 0 0 0,0 0 0 0 0,-1 0 0 0 0,1 0-18 0 0,-13-5 2521 0 0,-12 3-1134 0 0,18 5-317 0 0,4 0-883 0 0,-4 0-10 0 0,6-3-144 0 0,0 1 0 0 0,0-1 0 0 0,0 1 0 0 0,0-1 0 0 0,0 1 0 0 0,0-1 1 0 0,0 1-1 0 0,0-1 0 0 0,0 1 0 0 0,1 0 0 0 0,-1 0 0 0 0,0-1 0 0 0,0 1 0 0 0,0 0 0 0 0,1 0 0 0 0,-1 0 0 0 0,1 0 0 0 0,-1 0 0 0 0,0 0 0 0 0,1 0 0 0 0,0 0 0 0 0,-1 0 0 0 0,1 0 0 0 0,0 0 1 0 0,-1 0-1 0 0,1 0 0 0 0,0 1-33 0 0,-1 1 34 0 0,0 1-1 0 0,0 0 1 0 0,0-1 0 0 0,-1 0 0 0 0,1 1 0 0 0,-1-1 0 0 0,0 0-34 0 0,0 0 19 0 0,0 0 0 0 0,1 0 0 0 0,-1 0 0 0 0,1 1 1 0 0,0-1-1 0 0,0 0 0 0 0,0 0 0 0 0,0 1 0 0 0,1 0-19 0 0,0 8 52 0 0,0-10-40 0 0,0 1 0 0 0,0 0 0 0 0,0-1 1 0 0,0 1-1 0 0,-1 0 0 0 0,1 0 0 0 0,-1-1 0 0 0,1 1 0 0 0,-1 0-12 0 0,-5 10 44 0 0,3-7-24 0 0,1 0-1 0 0,0 0 0 0 0,0 0 1 0 0,0 1-1 0 0,1-1 0 0 0,-1 5-19 0 0,0 5 84 0 0,-1 1-1 0 0,-1-1 0 0 0,-1 2-83 0 0,3-8 57 0 0,-2 23 379 0 0,3-27-375 0 0,1 0 0 0 0,-1 0 0 0 0,0 0 0 0 0,0 0 0 0 0,-2 6-61 0 0,2-10 0 0 0,0 1 0 0 0,1 0 0 0 0,0 0 0 0 0,0-1 0 0 0,0 1 0 0 0,0 0 0 0 0,0 0 0 0 0,0 0 0 0 0,1-1 0 0 0,-1 1 0 0 0,1 0 0 0 0,0-1 0 0 0,0 1 0 0 0,0 0 0 0 0,0-1 0 0 0,0 1 0 0 0,1-1 0 0 0,-1 0 0 0 0,2 2 0 0 0,8 20 0 0 0,-9-21 5 0 0,-1-1-1 0 0,0 0 1 0 0,1 1-1 0 0,-1-1 1 0 0,1 1 0 0 0,-1-1-1 0 0,1 0 1 0 0,0 0-1 0 0,0 0 1 0 0,0 0-1 0 0,0-1 1 0 0,1 1-1 0 0,-1 0 1 0 0,0-1 0 0 0,1 1-1 0 0,-1-1-4 0 0,20 15-1 0 0,-18-13-66 0 0,-1-1-1 0 0,0 0 0 0 0,1 0 0 0 0,-1 1 1 0 0,1-2-1 0 0,-1 1 0 0 0,1 0 0 0 0,0-1 1 0 0,0 0-1 0 0,0 0 0 0 0,0 0 0 0 0,0 0 1 0 0,0-1-1 0 0,0 1 0 0 0,0-1 0 0 0,0 0 1 0 0,0 0-1 0 0,0-1 0 0 0,0 1 0 0 0,0-1 1 0 0,0 0-1 0 0,0 0 0 0 0,0 0 0 0 0,0 0 1 0 0,-1-1-1 0 0,1 0 0 0 0,0 0 0 0 0,-1 0 1 0 0,1 0-1 0 0,-1 0 0 0 0,0-1 0 0 0,1 1 68 0 0,14-12-2017 0 0,-15 13 1397 0 0,-1-1 1 0 0,1 1-1 0 0,-1-1 0 0 0,0 0 0 0 0,1 0 0 0 0,-1 1 0 0 0,0-2 0 0 0,0 1 0 0 0,-1 0 1 0 0,1 0 619 0 0,4-14-5952 0 0</inkml:trace>
  <inkml:trace contextRef="#ctx0" brushRef="#br0" timeOffset="71021.009">5642 5070 10136 0 0,'-12'0'777'0'0,"3"4"-328"0"0,8-3-241 0 0,0 1-1 0 0,0-1 1 0 0,0 0-1 0 0,0 1 1 0 0,1 0-1 0 0,-1-1 1 0 0,0 1-1 0 0,1-1 1 0 0,-1 1-1 0 0,1 0 1 0 0,0-1-1 0 0,0 1 1 0 0,-1 0-1 0 0,1-1 1 0 0,0 1-1 0 0,0 0 0 0 0,0 0 1 0 0,1-1-1 0 0,-1 1 1 0 0,0 0-1 0 0,1-1 1 0 0,0 2-208 0 0,0 19 899 0 0,-1-20-841 0 0,0 0 1 0 0,-1-1-1 0 0,1 1 0 0 0,0 0 1 0 0,1 0-1 0 0,-1 0 0 0 0,0-1 0 0 0,0 1 1 0 0,1 0-1 0 0,-1 0 0 0 0,1 0 1 0 0,0-1-1 0 0,-1 1 0 0 0,2 1-58 0 0,0 2 188 0 0,-2-4-113 0 0,1 1 0 0 0,-1-1 0 0 0,1 1 1 0 0,-1-1-1 0 0,0 1 0 0 0,0-1 0 0 0,0 1 0 0 0,0-1 0 0 0,0 1 0 0 0,0 0 0 0 0,0-1 1 0 0,-1 1-1 0 0,1 0-75 0 0,-1-1 58 0 0,1 1 1 0 0,0 0 0 0 0,0-1 0 0 0,-1 1-1 0 0,1 0 1 0 0,0-1 0 0 0,0 1-1 0 0,1 0 1 0 0,-1-1 0 0 0,0 1 0 0 0,0-1-1 0 0,1 1 1 0 0,-1 0 0 0 0,2 0-59 0 0,-1 2 67 0 0,0 0 0 0 0,1-1 0 0 0,-1 1 0 0 0,0 0 0 0 0,-1 0 0 0 0,1 0 0 0 0,-1 0 0 0 0,1 4-67 0 0,-1-7-3 0 0,0 0 0 0 0,0 0 0 0 0,0 0 0 0 0,0 0 1 0 0,1 0-1 0 0,-1 0 0 0 0,0 0 0 0 0,1 0 0 0 0,-1 0 1 0 0,1 0-1 0 0,-1 0 0 0 0,1 0 0 0 0,0 0 0 0 0,-1 0 1 0 0,1 0-1 0 0,0-1 0 0 0,-1 1 0 0 0,1 0 0 0 0,0 0 0 0 0,0-1 1 0 0,0 1-1 0 0,0-1 0 0 0,0 1 0 0 0,0-1 0 0 0,0 1 3 0 0,1 0-47 0 0,0 0 0 0 0,0 0 0 0 0,1-1-1 0 0,-1 1 1 0 0,0-1 0 0 0,0 1-1 0 0,1-1 1 0 0,-1 0 0 0 0,0 0-1 0 0,1 0 1 0 0,-1 0 47 0 0,4-1 103 0 0,0 0 0 0 0,0-1 0 0 0,-1 0 0 0 0,1 0 0 0 0,-1 0 0 0 0,1-1 0 0 0,0 0-103 0 0,13-6 56 0 0,-18 8-56 0 0,1 0-1 0 0,-1 1 1 0 0,1-1-1 0 0,-1 0 1 0 0,0 0-1 0 0,1 0 1 0 0,-1 0-1 0 0,0 0 0 0 0,0 0 1 0 0,0-1-1 0 0,0 1 1 0 0,0 0-1 0 0,0-1 1 0 0,13-13-59 0 0,-3 7 44 0 0,-7 6 5 0 0,-1 0 0 0 0,0 0 1 0 0,0 0-1 0 0,0-1 0 0 0,0 0 1 0 0,0 1-1 0 0,0-1 1 0 0,-1 0-1 0 0,0 0 0 0 0,1-1 1 0 0,-1 1-1 0 0,0-1 10 0 0,6-8-10 0 0,0-1 7 0 0,-8 13 5 0 0,0-1 1 0 0,0 1-1 0 0,0 0 1 0 0,0-1 0 0 0,1 1-1 0 0,-1-1 1 0 0,0 1 0 0 0,0 0-1 0 0,0-1 1 0 0,0 1-1 0 0,0-1 1 0 0,0 1 0 0 0,0 0-1 0 0,0-1 1 0 0,0 1 0 0 0,0 0-1 0 0,-1-1 1 0 0,1 1-1 0 0,0-1 1 0 0,0 1 0 0 0,0 0-1 0 0,0-1 1 0 0,-1 1 0 0 0,1 0-1 0 0,0-1 1 0 0,0 1-1 0 0,-1-1-2 0 0,3 0 178 0 0,0 0 12 0 0,-6 0 45 0 0,3 1 121 0 0,1 0 17 0 0,3 6 158 0 0,-6 3-374 0 0,3-8-147 0 0,-1-1 0 0 0,1 1-1 0 0,0 0 1 0 0,-1-1 0 0 0,1 1-1 0 0,0 0 1 0 0,0-1 0 0 0,0 1-1 0 0,-1 0 1 0 0,1-1 0 0 0,0 1-1 0 0,0 0 1 0 0,0-1 0 0 0,0 1-1 0 0,0 0 1 0 0,1 0 0 0 0,-1-1-1 0 0,0 1 1 0 0,0 0 0 0 0,0 0-10 0 0,4 6 53 0 0,-3-6-44 0 0,0 0-1 0 0,-1-1 0 0 0,1 1 0 0 0,-1 0 0 0 0,1 0 0 0 0,-1 0 0 0 0,0 0 0 0 0,1 0 0 0 0,-1 0 0 0 0,0 0 0 0 0,0 0 0 0 0,0 0 0 0 0,0 0 0 0 0,0 0 0 0 0,0 0 0 0 0,0 1 0 0 0,0-1 0 0 0,0 0 0 0 0,0 0-8 0 0,0 1 4 0 0,0 0 0 0 0,0 0 0 0 0,1 0 0 0 0,-1-1 0 0 0,0 1 0 0 0,1 0 0 0 0,0-1 0 0 0,-1 1 0 0 0,1-1 0 0 0,0 1 0 0 0,0 0 0 0 0,0-1 0 0 0,0 0 0 0 0,0 1 0 0 0,0-1 0 0 0,1 1-4 0 0,0 0 5 0 0,0 0-1 0 0,-1 1 1 0 0,1-1 0 0 0,-1 0 0 0 0,0 1 0 0 0,0-1 0 0 0,1 2-5 0 0,-2-3 31 0 0,1 1 1 0 0,-1-1 0 0 0,1 0 0 0 0,0 1 0 0 0,0-1-1 0 0,-1 0 1 0 0,1 0 0 0 0,0 0 0 0 0,0 1 0 0 0,0-1-1 0 0,0 0 1 0 0,1 0 0 0 0,-1 0 0 0 0,0 0 0 0 0,0-1-1 0 0,0 1 1 0 0,1 0 0 0 0,-1 0-32 0 0,8 4 148 0 0,-2-3-320 0 0,0-1 185 0 0,1 0-1 0 0,0-1 1 0 0,0 0 0 0 0,0-1 0 0 0,-1 0 0 0 0,1 0 0 0 0,0-1 0 0 0,-1 0 0 0 0,1 0-1 0 0,-1 0 1 0 0,0-1 0 0 0,1-1-13 0 0,-1 1 45 0 0,-1 0-1 0 0,1 0 0 0 0,-1-1 0 0 0,0 0 1 0 0,0-1-1 0 0,0 1 0 0 0,-1-1 1 0 0,0 0-1 0 0,0 0 0 0 0,0-1 1 0 0,0 1-1 0 0,-1-1 0 0 0,2-3-44 0 0,-1-1 44 0 0,-1 0 0 0 0,0-1-1 0 0,-1 1 1 0 0,0-1 0 0 0,-1-1-44 0 0,-1 7 9 0 0,0-1-1 0 0,-1 1 1 0 0,0 0-1 0 0,0-1 1 0 0,-1 1 0 0 0,1 0-1 0 0,-1-1 1 0 0,0 1-1 0 0,-1 0 1 0 0,-1-5-9 0 0,-3-5-101 0 0,0 0 0 0 0,-1 0 0 0 0,-1 1 101 0 0,6 10-65 0 0,0 0 0 0 0,0 0 0 0 0,-1 1 1 0 0,1-1-1 0 0,-1 0 0 0 0,0 1 1 0 0,0 0-1 0 0,0 0 0 0 0,-1 0 0 0 0,1 0 1 0 0,-1 0-1 0 0,0 1 0 0 0,-2-2 65 0 0,4 3-175 0 0,-1 0-1 0 0,1 0 0 0 0,-1 0 1 0 0,1 0-1 0 0,-1 1 1 0 0,1-1-1 0 0,-1 1 0 0 0,1 0 1 0 0,-1 0-1 0 0,0 0 1 0 0,1 0-1 0 0,-2 0 176 0 0,-2 0-1375 0 0,6 0-519 0 0</inkml:trace>
  <inkml:trace contextRef="#ctx0" brushRef="#br0" timeOffset="73680.254">6207 5247 12384 0 0,'0'0'281'0'0,"0"0"40"0"0,-13 9 418 0 0,10-7-664 0 0,-1 1-1 0 0,1 0 1 0 0,0 0-1 0 0,-1 0 1 0 0,2 0 0 0 0,-1 1-1 0 0,0-1 1 0 0,1 1-1 0 0,-1 0-74 0 0,-18 38 863 0 0,16-32-810 0 0,4-7 87 0 0,0 0 1 0 0,0 1-1 0 0,0-1 1 0 0,0 1-1 0 0,0-1 1 0 0,1 1-1 0 0,0-1 1 0 0,0 1 0 0 0,0-1-1 0 0,0 1 1 0 0,0 0-1 0 0,1-1 1 0 0,-1 1-1 0 0,1-1 1 0 0,0 1-1 0 0,0-1 1 0 0,0 0 0 0 0,1 1-1 0 0,0 0-140 0 0,-1-2 42 0 0,-1-1-1 0 0,1 0 1 0 0,-1 0-1 0 0,1 0 1 0 0,-1-1-1 0 0,1 1 1 0 0,0 0-1 0 0,0 0 1 0 0,0 0-1 0 0,-1 0 0 0 0,1-1 1 0 0,0 1-1 0 0,0 0 1 0 0,0-1-1 0 0,0 1 1 0 0,0-1-1 0 0,0 1 1 0 0,0-1-1 0 0,0 1 1 0 0,0-1-1 0 0,1 0 1 0 0,-1 0-1 0 0,0 1 1 0 0,0-1-1 0 0,0 0 1 0 0,0 0-1 0 0,0 0 1 0 0,0 0-1 0 0,1 0 1 0 0,-1 0-1 0 0,0-1-41 0 0,6 0 27 0 0,-1-1-1 0 0,1 1 1 0 0,-1-2-1 0 0,1 1 1 0 0,0-1-27 0 0,7-3 6 0 0,-9 5-6 0 0,-1-1 0 0 0,1-1 0 0 0,-1 1 0 0 0,0 0 0 0 0,0-1 0 0 0,0 0 0 0 0,-1 0 0 0 0,1 0 0 0 0,-1-1 0 0 0,1 1 0 0 0,-1-1 0 0 0,0 1 0 0 0,0-1 0 0 0,-1 0 0 0 0,1 0 0 0 0,-1-1 0 0 0,0 1 0 0 0,0 0 0 0 0,0-1 0 0 0,-2 4 34 0 0,0-1 0 0 0,0 1 0 0 0,0-1 0 0 0,0 1 0 0 0,0-1 0 0 0,0 1 0 0 0,0-1 0 0 0,-1 1 0 0 0,1-1 0 0 0,0 1 0 0 0,-1-1 0 0 0,1 1 0 0 0,-1 0 0 0 0,0-1 0 0 0,1 1 0 0 0,-1 0 0 0 0,0-1 0 0 0,0 1 0 0 0,0 0 0 0 0,0 0-1 0 0,0 0 1 0 0,-1-1-34 0 0,0 0-27 0 0,1 1 0 0 0,-1-1 0 0 0,0 1 0 0 0,0-1 0 0 0,0 1 0 0 0,0 0 0 0 0,-1 0 0 0 0,1-1 0 0 0,0 2 0 0 0,0-1 0 0 0,-1 0 0 0 0,-1 0 27 0 0,-9-1-271 0 0,10 1 269 0 0,-1 0 0 0 0,1 1 0 0 0,-1-1 0 0 0,1 1 0 0 0,-1 0 0 0 0,1 0 0 0 0,-1 0 0 0 0,0 1 0 0 0,1-1 0 0 0,-2 2 2 0 0,-5 0-999 0 0,5-2-7472 0 0,5 0 5914 0 0</inkml:trace>
  <inkml:trace contextRef="#ctx0" brushRef="#br0" timeOffset="74002.125">6416 5105 15408 0 0,'0'0'704'0'0,"0"0"-15"0"0,18 0-251 0 0,-5 1 745 0 0,-1 0 0 0 0,12 3-1183 0 0,-11-2 976 0 0,0 0 0 0 0,13 0-976 0 0,39 6 122 0 0,-18-10-1348 0 0,-17-5-6922 0 0,-20 2 2819 0 0</inkml:trace>
  <inkml:trace contextRef="#ctx0" brushRef="#br0" timeOffset="74533.446">6880 4882 10592 0 0,'-4'4'648'0'0,"1"0"1"0"0,-1 0-1 0 0,0 1 1 0 0,1-1 0 0 0,0 1-1 0 0,0 0 1 0 0,1 0-1 0 0,-1 0 1 0 0,1 0 0 0 0,0 1-1 0 0,0 0-648 0 0,-3 8 434 0 0,0 1 0 0 0,2 0 1 0 0,-1 0-1 0 0,1 0 0 0 0,1 0 0 0 0,1 0 0 0 0,0 0 0 0 0,2 15-434 0 0,-1-27 23 0 0,1 0-1 0 0,-1 0 0 0 0,1-1 1 0 0,-1 1-1 0 0,1 0 0 0 0,0-1 1 0 0,0 1-1 0 0,1-1 0 0 0,-1 1 1 0 0,0-1-1 0 0,1 1 1 0 0,-1-1-1 0 0,1 0 0 0 0,0 0 1 0 0,0 0-1 0 0,0 0 0 0 0,0 0 1 0 0,0 0-1 0 0,0 0 0 0 0,1-1 1 0 0,-1 1-1 0 0,0-1 0 0 0,1 1 1 0 0,-1-1-1 0 0,1 0 0 0 0,0 0 1 0 0,1 0-23 0 0,3 1-27 0 0,0-1 1 0 0,1 1-1 0 0,0-1 1 0 0,-1-1-1 0 0,1 0 1 0 0,0 0 0 0 0,-1 0-1 0 0,1-1 1 0 0,4-1 26 0 0,-6 1 66 0 0,1 0 1 0 0,-1-1-1 0 0,0 0 0 0 0,0 0 1 0 0,0-1-1 0 0,0 1 1 0 0,-1-1-1 0 0,2-1-66 0 0,4-4 21 0 0,0 0 0 0 0,-1-1 0 0 0,5-4-21 0 0,-11 9 2 0 0,-3 3-1 0 0,0 0 0 0 0,0-1 0 0 0,1 1 1 0 0,-1 0-1 0 0,0 0 0 0 0,1 0 0 0 0,-1 1 0 0 0,1-1 1 0 0,-1 0-1 0 0,1 0 0 0 0,-1 1 0 0 0,1-1 1 0 0,0 1-2 0 0,0-1 85 0 0,-2 1-67 0 0,1 1-1 0 0,0-1 1 0 0,0 0 0 0 0,0 0 0 0 0,0 1-1 0 0,-1-1 1 0 0,1 0 0 0 0,0 1 0 0 0,0-1-1 0 0,-1 1 1 0 0,1-1 0 0 0,0 1 0 0 0,-1-1-1 0 0,1 1 1 0 0,0 0 0 0 0,-1-1 0 0 0,1 1-1 0 0,-1 0 1 0 0,1 0 0 0 0,-1-1 0 0 0,1 1-1 0 0,-1 0 1 0 0,0 0 0 0 0,1 0-18 0 0,9 25 153 0 0,-5-11 29 0 0,5 8 14 0 0,-8-18-184 0 0,-1-1 0 0 0,1 0 0 0 0,0 0 1 0 0,0 0-1 0 0,0 0 0 0 0,1 0 0 0 0,-1 0 1 0 0,1-1-1 0 0,0 1 0 0 0,0-1 0 0 0,0 0 1 0 0,0 0-1 0 0,1 1-12 0 0,0-2 17 0 0,-1-1 1 0 0,0 1-1 0 0,1-1 1 0 0,-1 1-1 0 0,1-1 1 0 0,-1 0-1 0 0,1-1 1 0 0,-1 1-1 0 0,1 0 1 0 0,0-1-1 0 0,-1 0 0 0 0,1 0 1 0 0,0 0-1 0 0,-1 0 1 0 0,1-1-1 0 0,0 1 1 0 0,-1-1-1 0 0,1 0 1 0 0,-1 0-1 0 0,1 0 1 0 0,-1-1-1 0 0,1 1 0 0 0,0-1-17 0 0,9-5-5 0 0,0 0 0 0 0,0-1-1 0 0,-1 0 1 0 0,0-1 0 0 0,1-2 5 0 0,-9 7 59 0 0,0 1 0 0 0,-1-1 0 0 0,0 0 0 0 0,0 0 0 0 0,0 0 0 0 0,0 0 0 0 0,-1-1 0 0 0,0 1 1 0 0,0-1-1 0 0,0 0 0 0 0,0-1-59 0 0,3-9 10 0 0,-1 1 0 0 0,-1-1 0 0 0,0-1-10 0 0,-2 6-110 0 0,1 0 1 0 0,-2 1-1 0 0,1-1 1 0 0,-1 0-1 0 0,-1 1 1 0 0,0-1-1 0 0,0 1 1 0 0,-1-1 0 0 0,0 1-1 0 0,0-1 1 0 0,-4-6 109 0 0,4 8-690 0 0,-2-2-293 0 0,-4 8-5477 0 0,8 2-44 0 0</inkml:trace>
  <inkml:trace contextRef="#ctx0" brushRef="#br0" timeOffset="75974.593">7508 5117 3224 0 0,'0'0'491'0'0,"0"0"853"0"0,0 0 379 0 0,0 0 73 0 0,0 0-98 0 0,0 0-484 0 0,0 0-206 0 0,0 0-44 0 0,0 0-36 0 0,0 0-106 0 0,0 0-44 0 0,0 0-9 0 0,0 0-38 0 0,0 0-159 0 0,0 0-76 0 0,0 0-15 0 0,0 0-2 0 0,0 0-7 0 0,15 6 889 0 0,15-1-477 0 0,1 1 72 0 0,8 2-668 0 0,14 6-149 0 0,-45-12-185 0 0,-1 0 0 0 0,1-1 0 0 0,0 1 0 0 0,0-2 0 0 0,0 1 0 0 0,0-1 0 0 0,4 0 46 0 0,2-1-865 0 0,5-1-970 0 0,-6-4-2388 0 0,-7 1 1594 0 0</inkml:trace>
  <inkml:trace contextRef="#ctx0" brushRef="#br0" timeOffset="76660.412">8029 4789 12872 0 0,'0'0'588'0'0,"0"0"-12"0"0,0 0-308 0 0,0 0 74 0 0,0 0 70 0 0,4 7 454 0 0,-2-4-601 0 0,0 1 0 0 0,-1 0 1 0 0,1 0-1 0 0,-1 0 0 0 0,1 0 1 0 0,-1 0-1 0 0,0 0 1 0 0,-1 1-1 0 0,1 3-265 0 0,0 42 1357 0 0,-1-34-1044 0 0,-2 66 1438 0 0,-11 69-1751 0 0,12-146 16 0 0,0 6 36 0 0,0 1 1 0 0,-1 0-1 0 0,-1-1 0 0 0,0 1 0 0 0,0-1 1 0 0,-1 0-1 0 0,-1 0 0 0 0,0 0 0 0 0,-1 1-52 0 0,6-11 59 0 0,0-1 10 0 0,0 0 11 0 0,0 0-6 0 0,0 0 12 0 0,0-7-42 0 0,-1 0-133 0 0,1 0 0 0 0,1 0 0 0 0,-1 0 0 0 0,1 0 0 0 0,1 1-1 0 0,-1-1 1 0 0,1-1 89 0 0,8-22-275 0 0,1 0 0 0 0,2 0 0 0 0,3-3 275 0 0,-4 12-109 0 0,0 0 0 0 0,9-9 109 0 0,-14 22-33 0 0,0 0 0 0 0,0 0 0 0 0,0 1 1 0 0,1 0-1 0 0,0 0 0 0 0,0 1 0 0 0,3-1 33 0 0,3-1-37 0 0,0 1-1 0 0,0 1 1 0 0,0 0 0 0 0,4 0 37 0 0,-9 3-2 0 0,-8 2 27 0 0,1 1 0 0 0,0-1 0 0 0,-1 1-1 0 0,1-1 1 0 0,0 1 0 0 0,-1 0 0 0 0,1-1 0 0 0,0 1-1 0 0,-1 0 1 0 0,1 0 0 0 0,0 1 0 0 0,0-1-1 0 0,-1 0 1 0 0,1 0 0 0 0,0 1 0 0 0,-1-1 0 0 0,1 1-1 0 0,0 0 1 0 0,-1-1 0 0 0,1 1 0 0 0,-1 0-1 0 0,1 0 1 0 0,-1 0 0 0 0,0 0 0 0 0,1 0 0 0 0,-1 0-1 0 0,0 0 1 0 0,0 1 0 0 0,1-1 0 0 0,-1 0-1 0 0,0 1 1 0 0,0-1 0 0 0,-1 1 0 0 0,2 0-25 0 0,-1 1 31 0 0,0-1-1 0 0,0 0 1 0 0,0 1 0 0 0,-1-1 0 0 0,1 1 0 0 0,-1 0-1 0 0,1-1 1 0 0,-1 1 0 0 0,0-1 0 0 0,0 1 0 0 0,0 0-1 0 0,0-1 1 0 0,-1 1 0 0 0,1-1 0 0 0,-1 1 0 0 0,1-1-1 0 0,-1 1 1 0 0,0-1 0 0 0,0 1 0 0 0,0-1 0 0 0,0 1-1 0 0,-2 1-30 0 0,-5 7 97 0 0,-1 1-1 0 0,-1-1 1 0 0,0 0-1 0 0,0-1 1 0 0,-4 2-97 0 0,-4 4 257 0 0,2 0 0 0 0,0 1 0 0 0,-12 17-257 0 0,27-33-21 0 0,1 0 0 0 0,-1 0 0 0 0,1 0 0 0 0,-1 0 0 0 0,1 0 0 0 0,-1 0 0 0 0,1 0 0 0 0,0 1 0 0 0,0-1 0 0 0,0 0 0 0 0,-1 0 0 0 0,1 0 1 0 0,0 0-1 0 0,0 0 0 0 0,1 0 0 0 0,-1 1 0 0 0,0-1 0 0 0,0 0 0 0 0,0 0 0 0 0,1 0 0 0 0,-1 0 0 0 0,1 0 0 0 0,-1 0 0 0 0,1 0 0 0 0,-1 0 1 0 0,1 0-1 0 0,0 0 0 0 0,-1 0 0 0 0,1 0 0 0 0,0 0 0 0 0,0 0 0 0 0,-1-1 0 0 0,1 1 0 0 0,0 0 0 0 0,0-1 0 0 0,0 1 0 0 0,0 0 21 0 0,3 2 6 0 0,1 0 0 0 0,-1-1 0 0 0,0 1 0 0 0,1-1 0 0 0,-1 0-1 0 0,1 0 1 0 0,4 1-6 0 0,5 1-8 0 0,0-1-1 0 0,0-1 1 0 0,15 1 8 0 0,-20-3-711 0 0,0 0 0 0 0,0-1 0 0 0,1 0 0 0 0,1 0 711 0 0,7-7-4676 0 0,-8 5-1106 0 0</inkml:trace>
  <inkml:trace contextRef="#ctx0" brushRef="#br0" timeOffset="76946.548">8468 5003 13016 0 0,'0'0'596'0'0,"0"0"-14"0"0,3 6-352 0 0,5 38 930 0 0,-3 23 1279 0 0,-4-61-2174 0 0,-1 0-1 0 0,1 0 0 0 0,0-1 0 0 0,0 1 1 0 0,2 3-265 0 0,3 17 726 0 0,-5-24-695 0 0,-1-1 0 0 0,1 1 0 0 0,-1 0 0 0 0,1 0 0 0 0,0 0 0 0 0,0-1 0 0 0,0 1 0 0 0,0-1 0 0 0,0 1 0 0 0,0 0 0 0 0,0-1 0 0 0,0 0 0 0 0,1 1 0 0 0,-1-1 0 0 0,1 0 0 0 0,-1 1 0 0 0,1-1 0 0 0,-1 0 0 0 0,1 0 0 0 0,-1 0 0 0 0,1-1 1 0 0,0 1-1 0 0,0 0 0 0 0,0-1 0 0 0,-1 1 0 0 0,1-1 0 0 0,0 1 0 0 0,0-1 0 0 0,0 0 0 0 0,0 0 0 0 0,0 0 0 0 0,0 0 0 0 0,-1 0 0 0 0,1 0 0 0 0,0-1 0 0 0,0 1 0 0 0,0-1 0 0 0,0 1 0 0 0,0-1 0 0 0,-1 1 0 0 0,1-1 0 0 0,0 0 0 0 0,-1 0 0 0 0,1 0 0 0 0,0 0 0 0 0,-1 0 0 0 0,1 0 0 0 0,-1-1 0 0 0,0 1 0 0 0,1 0 0 0 0,-1-1-31 0 0,7-7 72 0 0,-1 0 0 0 0,-1 0 1 0 0,0-1-1 0 0,0 0 0 0 0,-1 0 0 0 0,0 0 1 0 0,0 0-1 0 0,-1-1 0 0 0,1-6-72 0 0,26-86-210 0 0,-20 71-49 0 0,-7 21 138 0 0,0 1 0 0 0,-1 0 0 0 0,1-7 121 0 0,-4 14-39 0 0,1 0-1 0 0,0 0 0 0 0,0 1 1 0 0,1-1-1 0 0,-1 0 0 0 0,1 1 1 0 0,-1-1-1 0 0,3-1 40 0 0,6-14-479 0 0,-10 17 123 0 0,0 1-69 0 0,0 0-14 0 0,6 2-1067 0 0,-4 0-2798 0 0,1 8 2395 0 0</inkml:trace>
  <inkml:trace contextRef="#ctx0" brushRef="#br0" timeOffset="77520.964">8744 5208 14944 0 0,'0'0'686'0'0,"0"0"-15"0"0,15-2 1043 0 0,-5-1-1065 0 0,0 1-1 0 0,0 1 0 0 0,0 0 0 0 0,3 0-648 0 0,27-3 710 0 0,-18 1 321 0 0,0 0 1 0 0,22 1-1032 0 0,-44 2 4 0 0,1 0-1 0 0,0 0 1 0 0,-1 0 0 0 0,1 0 0 0 0,0 0 0 0 0,-1 0 0 0 0,1 0 0 0 0,0 0 0 0 0,0 1 0 0 0,-1-1 0 0 0,1 0 0 0 0,-1 0-1 0 0,1 1 1 0 0,0-1 0 0 0,-1 0 0 0 0,1 1 0 0 0,0-1 0 0 0,-1 0 0 0 0,1 1 0 0 0,-1-1 0 0 0,1 1 0 0 0,-1-1 0 0 0,1 1-1 0 0,-1-1 1 0 0,0 1 0 0 0,1 0 0 0 0,-1-1 0 0 0,0 1 0 0 0,1 0 0 0 0,-1 0-4 0 0,0 0 4 0 0,0 0 1 0 0,1 1 0 0 0,-1-1-1 0 0,-1 0 1 0 0,1 0-1 0 0,0 1 1 0 0,0-1-1 0 0,0 0 1 0 0,-1 1-1 0 0,1-1 1 0 0,0 0 0 0 0,-1 0-1 0 0,1 1 1 0 0,-1-1-1 0 0,0 0 1 0 0,1 0-1 0 0,-2 1-4 0 0,-5 7 112 0 0,-1 0 0 0 0,0-1 0 0 0,-1 0 1 0 0,0 0-1 0 0,0-1 0 0 0,0 0 0 0 0,-3 1-112 0 0,-18 14 258 0 0,-7 9-149 0 0,-17 18-109 0 0,49-44-90 0 0,0 0-1 0 0,1 0 1 0 0,-1 1-1 0 0,1 0 1 0 0,0 0-1 0 0,1 0 1 0 0,-1 0-1 0 0,1 1 0 0 0,0-1 1 0 0,-1 6 90 0 0,3 9 825 0 0,1-20-820 0 0,0 0 0 0 0,0 0 0 0 0,0 0 0 0 0,0 0 0 0 0,0 0 1 0 0,1 0-1 0 0,-1 0 0 0 0,0 0 0 0 0,0-1 0 0 0,1 1 0 0 0,-1 0 0 0 0,1 0 0 0 0,-1 0 0 0 0,1 0 0 0 0,-1-1 0 0 0,1 1 0 0 0,-1 0 0 0 0,1 0 0 0 0,0-1 0 0 0,-1 1 0 0 0,1-1 0 0 0,0 1 0 0 0,-1 0 0 0 0,1-1-5 0 0,2 3 37 0 0,-1-2-23 0 0,1 1 0 0 0,-1-1 0 0 0,0 1 0 0 0,1-1 0 0 0,0 0 1 0 0,-1 0-1 0 0,1 0 0 0 0,-1 0 0 0 0,1-1 0 0 0,0 1 0 0 0,0-1 1 0 0,-1 1-1 0 0,1-1 0 0 0,0 0-14 0 0,16 3 68 0 0,-11-1-37 0 0,0-1 0 0 0,1 0 0 0 0,-1 0 0 0 0,1-1 0 0 0,-1 0-1 0 0,1 0 1 0 0,0-1 0 0 0,-1 0 0 0 0,3-1-31 0 0,4-2-152 0 0,0 0 0 0 0,0-1 1 0 0,0-1-1 0 0,8-4 152 0 0,-22 9-205 0 0,1 0 0 0 0,-1 1 0 0 0,0-2 1 0 0,0 1-1 0 0,0 0 0 0 0,0 0 0 0 0,0 0 0 0 0,0 0 0 0 0,0-1 0 0 0,0 1 1 0 0,-1 0-1 0 0,1-1 0 0 0,0 1 0 0 0,-1-1 0 0 0,1 1 0 0 0,-1-1 1 0 0,1 1-1 0 0,-1-1 0 0 0,0 1 0 0 0,0-1 0 0 0,0 1 0 0 0,0-1 0 0 0,0 1 1 0 0,0-1-1 0 0,0-1 205 0 0,0-10-1750 0 0</inkml:trace>
  <inkml:trace contextRef="#ctx0" brushRef="#br0" timeOffset="77811.329">8678 5339 12440 0 0,'0'0'957'0'0,"0"0"-481"0"0,1 1 296 0 0,0-1-697 0 0,4 3 405 0 0,-1-1-1 0 0,1 0 1 0 0,0 0 0 0 0,0 0-1 0 0,0-1 1 0 0,0 1-1 0 0,0-1 1 0 0,3 0-480 0 0,-2-1 222 0 0,10 2-5 0 0,-1-1 1 0 0,1-1-1 0 0,6-1-217 0 0,18 0 593 0 0,-30 1-307 0 0,-1 0 0 0 0,1-1 1 0 0,0 0-1 0 0,-1 0 0 0 0,9-3-286 0 0,20-5 37 0 0,-29 8-836 0 0,-1-1 0 0 0,0 0 1 0 0,0 0-1 0 0,0 0 0 0 0,0-1 1 0 0,6-4 797 0 0,1-1-6234 0 0</inkml:trace>
  <inkml:trace contextRef="#ctx0" brushRef="#br0" timeOffset="78176.539">9183 4831 2760 0 0,'0'0'543'0'0,"0"0"1237"0"0,0 0 539 0 0,0 0 107 0 0,0 0 274 0 0,7 3-2014 0 0,-3-2-411 0 0,-1 1-1 0 0,1 0 0 0 0,-1-1 0 0 0,1 1 1 0 0,-1 0-1 0 0,0 0 0 0 0,1 1 0 0 0,-1-1 1 0 0,0 1-1 0 0,-1 0 0 0 0,1-1 1 0 0,0 1-1 0 0,-1 1 0 0 0,0-1 0 0 0,1 0 1 0 0,-1 0-1 0 0,0 1 0 0 0,-1-1 1 0 0,1 1-1 0 0,-1 0 0 0 0,1 1-274 0 0,21 45 1726 0 0,-17-39-1421 0 0,0 0-1 0 0,-1 0 1 0 0,-1 1-1 0 0,0 0 1 0 0,0 0-1 0 0,0 5-304 0 0,-2-6 181 0 0,2 19 272 0 0,-1 0 0 0 0,0 3-453 0 0,-3-24 53 0 0,-1 1 1 0 0,1-1-1 0 0,-1 1 0 0 0,-1-1 1 0 0,0 1-1 0 0,0-1 0 0 0,-1 0 1 0 0,-2 6-54 0 0,-14 38-323 0 0,18-48 366 0 0,-1 0 0 0 0,-1 0 1 0 0,1-1-1 0 0,-1 1 0 0 0,0 0 0 0 0,0-1 1 0 0,0 0-1 0 0,-3 3-43 0 0,-11 15 489 0 0,15-19-514 0 0,-1 0 0 0 0,1 0 0 0 0,-1 0 0 0 0,0 0 0 0 0,0 0 0 0 0,0-1 0 0 0,0 1 0 0 0,-3 1 25 0 0,4-3-164 0 0,1 0 0 0 0,0-1 0 0 0,-1 1 0 0 0,0 0 0 0 0,1 0 0 0 0,-1-1 0 0 0,1 1 0 0 0,-1-1 0 0 0,0 1 0 0 0,0-1 0 0 0,1 0 1 0 0,-1 0-1 0 0,0 0 0 0 0,1 0 0 0 0,-1 0 0 0 0,0 0 0 0 0,0 0 0 0 0,1 0 0 0 0,-1-1 0 0 0,0 1 0 0 0,1-1 164 0 0,0 1-260 0 0,0-1-1 0 0,1 1 0 0 0,-1-1 1 0 0,0 1-1 0 0,1-1 1 0 0,-1 0-1 0 0,1 0 1 0 0,-1 1-1 0 0,1-1 1 0 0,-1 0-1 0 0,1 0 1 0 0,0 1-1 0 0,-1-1 1 0 0,1 0-1 0 0,0 0 1 0 0,-1 0 260 0 0,-2-7-1790 0 0,-7-12-756 0 0,5 0-12 0 0</inkml:trace>
  <inkml:trace contextRef="#ctx0" brushRef="#br0" timeOffset="78462.721">9382 4687 14480 0 0,'6'-1'464'0'0,"9"-2"375"0"0,0 1-1 0 0,8 0-838 0 0,-19 2 348 0 0,0 0 1 0 0,0 0-1 0 0,0 0 0 0 0,0 1 1 0 0,0-1-1 0 0,0 1 0 0 0,0 0 1 0 0,-1 0-1 0 0,1 1 0 0 0,0-1 1 0 0,3 3-349 0 0,-6-4 337 0 0,-1 0-17 0 0,0 0-20 0 0,-1 14 385 0 0,-1-10-593 0 0,0-1 1 0 0,-1 0-1 0 0,1 1 0 0 0,-1-1 0 0 0,0 0 0 0 0,0-1 0 0 0,0 1 0 0 0,0 0 0 0 0,0-1 0 0 0,-1 0 0 0 0,0 1-92 0 0,-8 6 325 0 0,11-8-313 0 0,-6 5 3 0 0,0-1 1 0 0,0 1-1 0 0,1 1 1 0 0,0-1-1 0 0,0 2-15 0 0,-6 5-90 0 0,11-12 80 0 0,0 0 0 0 0,-1 0-1 0 0,1 0 1 0 0,0 0 0 0 0,0 0 0 0 0,0 1 0 0 0,0-1 0 0 0,0 0-1 0 0,0 1 1 0 0,0-1 0 0 0,1 0 0 0 0,-1 1 0 0 0,0-1 0 0 0,1 1-1 0 0,-1-1 1 0 0,1 1 0 0 0,0-1 0 0 0,-1 1 0 0 0,1-1-1 0 0,0 1 1 0 0,0 0 0 0 0,0-1 0 0 0,0 2 10 0 0,0-3 3 0 0,0 0 0 0 0,0 0 0 0 0,0 1 0 0 0,1-1 0 0 0,-1 0 0 0 0,0 0 0 0 0,0 0 0 0 0,0 0 0 0 0,0 1 0 0 0,0-1 0 0 0,0 0 0 0 0,0 0 0 0 0,0 0 0 0 0,0 1 0 0 0,0-1 0 0 0,0 0 0 0 0,0 0 0 0 0,0 0 0 0 0,0 1 0 0 0,0-1 0 0 0,0 0 0 0 0,0 0 0 0 0,0 0 0 0 0,0 1 0 0 0,0-1 0 0 0,0 0 0 0 0,0 0 0 0 0,-1 0 0 0 0,1 0 0 0 0,0 1 0 0 0,0-1 0 0 0,0 0 0 0 0,0 0 0 0 0,0 0 0 0 0,0 0 0 0 0,-1 0 0 0 0,1 0 0 0 0,0 1 0 0 0,0-1 0 0 0,0 0 0 0 0,0 0 0 0 0,-1 0 0 0 0,1 0 0 0 0,0 0-3 0 0,-1 0 9 0 0,1 1 0 0 0,-1-1 0 0 0,0 1 0 0 0,1-1 0 0 0,-1 0 0 0 0,1 1 0 0 0,-1-1 0 0 0,1 1 0 0 0,-1 0 0 0 0,1-1 0 0 0,-1 1 0 0 0,1-1 0 0 0,0 1 0 0 0,-1 0 0 0 0,1-1 0 0 0,0 1 0 0 0,-1 0 0 0 0,1-1 0 0 0,0 1 0 0 0,0 0 0 0 0,-1 0-9 0 0,1-1 0 0 0,0 0 0 0 0,0 1 0 0 0,0-1 0 0 0,0 0 0 0 0,0 1 0 0 0,0-1 0 0 0,0 0 0 0 0,0 1 0 0 0,0-1 0 0 0,0 0 0 0 0,0 1 0 0 0,0-1 0 0 0,0 0 0 0 0,0 1 0 0 0,1-1 0 0 0,-1 0 0 0 0,0 1 0 0 0,0-1 0 0 0,0 0 0 0 0,0 1 0 0 0,1-1 0 0 0,-1 0 0 0 0,0 0 0 0 0,0 1 0 0 0,0-1 0 0 0,1 0 0 0 0,-1 0 0 0 0,0 1 0 0 0,0-1 0 0 0,1 0 0 0 0,-1 0 0 0 0,0 0 0 0 0,1 0 0 0 0,-1 1 0 0 0,0-1 0 0 0,1 0 0 0 0,-1 0 0 0 0,0 0 0 0 0,5 2 17 0 0,0 1 0 0 0,0-1 0 0 0,0-1 0 0 0,0 1 0 0 0,1-1 0 0 0,-1 0-1 0 0,0 0 1 0 0,1 0 0 0 0,-1-1 0 0 0,2 0-17 0 0,12 0-707 0 0,0-1 1 0 0,6-2 706 0 0,12-1-6290 0 0,-18 4-591 0 0</inkml:trace>
  <inkml:trace contextRef="#ctx0" brushRef="#br0" timeOffset="78808.516">9682 4984 14280 0 0,'0'0'654'0'0,"0"0"-11"0"0,0 0-303 0 0,5-4 3077 0 0,15 1-2616 0 0,0 1 0 0 0,0 0 1 0 0,0 1-1 0 0,17 2-801 0 0,-5-1 580 0 0,4 3-253 0 0,-24-2-409 0 0,1 0 0 0 0,-1-1-1 0 0,5 0 83 0 0,18-2-181 0 0,-12 1 465 0 0,18-3-284 0 0,-35 4-660 0 0,0-1 1 0 0,-1-1-1 0 0,1 1 0 0 0,-1-1 0 0 0,1 0 1 0 0,-1 0-1 0 0,0-1 0 0 0,0 0 1 0 0,3-1 659 0 0,1-2-2485 0 0</inkml:trace>
  <inkml:trace contextRef="#ctx0" brushRef="#br0" timeOffset="79130.554">9910 4829 4608 0 0,'0'0'353'0'0,"-3"13"203"0"0,1-7 1454 0 0,0 0 0 0 0,0 0 0 0 0,1-1-1 0 0,0 1 1 0 0,-1 5-2010 0 0,1 6 1837 0 0,1 0 0 0 0,1 10-1837 0 0,0 5 855 0 0,1 30 432 0 0,-1-24-622 0 0,-2 32-665 0 0,-5-34-71 0 0,1-9-3732 0 0,5-18 1651 0 0,5-1-21 0 0</inkml:trace>
  <inkml:trace contextRef="#ctx0" brushRef="#br0" timeOffset="79729.713">10262 4487 3224 0 0,'1'0'412'0'0,"8"0"1944"0"0,-4-1-460 0 0,-1-1 0 0 0,1 1 0 0 0,-1 0 0 0 0,1 1 0 0 0,2-1-1896 0 0,-5 1 235 0 0,1 0-1 0 0,0 0 1 0 0,0 1-1 0 0,-1-1 0 0 0,1 1 1 0 0,0-1-1 0 0,0 1 1 0 0,-1 0-1 0 0,1 0 1 0 0,-1 0-1 0 0,1 0 0 0 0,-1 1 1 0 0,1-1-1 0 0,-1 1 1 0 0,1 0-235 0 0,8 8 343 0 0,0 1 0 0 0,-1 0 0 0 0,0 0 0 0 0,-1 1 0 0 0,0 1 0 0 0,-1-1 0 0 0,5 12-343 0 0,-10-19 16 0 0,6 11 212 0 0,-2 1 1 0 0,0-1-1 0 0,0 1 1 0 0,-2 0-1 0 0,0 1 1 0 0,0 5-229 0 0,-2-8 347 0 0,-3-10-269 0 0,1 0 1 0 0,0 0 0 0 0,0 0-1 0 0,1 0 1 0 0,1 3-79 0 0,-1 2-36 0 0,1 0 0 0 0,-1-1 0 0 0,-1 1 0 0 0,1 0 0 0 0,-2 0 1 0 0,1 0-1 0 0,-2 9 36 0 0,1-5-85 0 0,0-11 133 0 0,0-2-36 0 0,0 0 0 0 0,0 0-1 0 0,0 0 1 0 0,0 0 0 0 0,0 0 0 0 0,0 0-1 0 0,0 0 1 0 0,0 0 0 0 0,-1 0 0 0 0,1-1-1 0 0,0 1 1 0 0,0 0 0 0 0,-1 0-1 0 0,1 0 1 0 0,-1 0 0 0 0,1-1 0 0 0,-1 1-1 0 0,1 0 1 0 0,-1 0 0 0 0,0-1 0 0 0,1 1-1 0 0,-1 0-11 0 0,1-1 0 0 0,0 0 0 0 0,-1 0 1 0 0,1 0-1 0 0,0 1 0 0 0,0-1 0 0 0,-1 0 0 0 0,1 0 0 0 0,0 0 0 0 0,0 0 0 0 0,-1 1 0 0 0,1-1 0 0 0,0 0 1 0 0,0 0-1 0 0,-1 0 0 0 0,1 0 0 0 0,0 0 0 0 0,-1 0 0 0 0,1 0 0 0 0,0 0 0 0 0,0 0 0 0 0,-1 0 0 0 0,1 0 0 0 0,0 0 1 0 0,-1 0-1 0 0,1 0 0 0 0,0 0 0 0 0,0 0 0 0 0,-1 0 0 0 0,1-1 0 0 0,0 1 0 0 0,0 0 0 0 0,-1 0 0 0 0,1 0 0 0 0,0 0 0 0 0,-11-11-8 0 0,-3-13 68 0 0,8-26 1221 0 0,4 44-1265 0 0,1-1-1 0 0,0 0 0 0 0,1 1 1 0 0,0-1-1 0 0,0 1 0 0 0,0-1 1 0 0,1 0-1 0 0,0-1-15 0 0,3-13-66 0 0,7-19 66 0 0,1-6-98 0 0,-8 32 8 0 0,0 2 0 0 0,0-1 1 0 0,1 0-1 0 0,1 1 0 0 0,0 0 0 0 0,1 0 1 0 0,0 1-1 0 0,1 0 0 0 0,0 0 1 0 0,1 1-1 0 0,0 0 0 0 0,0 0 0 0 0,8-5 90 0 0,-8 8 0 0 0,0 1 0 0 0,0 1 0 0 0,0 0 0 0 0,0 0 0 0 0,1 1 0 0 0,0 0 0 0 0,8-2 0 0 0,-15 5-121 0 0,0 0 0 0 0,0 1 0 0 0,0-1 0 0 0,1 1-1 0 0,-1 0 1 0 0,0 0 0 0 0,0 0 0 0 0,0 0 0 0 0,0 1 0 0 0,0-1 0 0 0,0 1-1 0 0,0 0 1 0 0,0 0 0 0 0,0 0 0 0 0,0 0 121 0 0,2 1-884 0 0,-1 0-1 0 0,0 1 1 0 0,0 0 0 0 0,0-1 0 0 0,-1 1-1 0 0,1 1 1 0 0,0-1 0 0 0,-1 0 0 0 0,1 2 884 0 0,9 12-5992 0 0</inkml:trace>
  <inkml:trace contextRef="#ctx0" brushRef="#br0" timeOffset="81512.463">11061 4934 2760 0 0,'0'0'420'0'0,"0"0"721"0"0,0 0 314 0 0,0 0 66 0 0,0 0-56 0 0,0 0-287 0 0,0 0-122 0 0,0 0-28 0 0,0 0-4 0 0,0 0 0 0 0,0 0 0 0 0,0 0 0 0 0,0 0-81 0 0,0 0-335 0 0,0 0-146 0 0,-16-2 652 0 0,6 1-1076 0 0,-1 1 1 0 0,0 1-1 0 0,1 0 0 0 0,-1 1 0 0 0,-7 1-38 0 0,8-1 35 0 0,-9 3 495 0 0,0 0 0 0 0,-7 4-530 0 0,0 0 225 0 0,19-7-83 0 0,0 1 1 0 0,1 0-1 0 0,-1 1 0 0 0,-3 2-142 0 0,9-5 98 0 0,1-1-162 0 0,0 0-68 0 0,11 19-170 0 0,3-11 373 0 0,-12-7-32 0 0,1 0 0 0 0,-1 0 0 0 0,1 1-1 0 0,-1-1 1 0 0,0 1 0 0 0,0-1 0 0 0,0 1-1 0 0,0 0 1 0 0,0 0 0 0 0,0 0 0 0 0,0 0-1 0 0,0 1-38 0 0,2 4 2 0 0,-3-4-10 0 0,0-1 0 0 0,1 0 0 0 0,-1 1 0 0 0,1-1 0 0 0,0 0 0 0 0,-1 0 1 0 0,1 0-1 0 0,0 0 0 0 0,0 0 0 0 0,2 2 8 0 0,-3-4 25 0 0,-1 0 0 0 0,1 1-1 0 0,-1-1 1 0 0,1 1 0 0 0,-1-1 0 0 0,0 0 0 0 0,1 1-1 0 0,-1-1 1 0 0,0 1 0 0 0,0-1 0 0 0,1 1 0 0 0,-1 0-1 0 0,0-1 1 0 0,0 1 0 0 0,0-1 0 0 0,1 1 0 0 0,-1-1-1 0 0,0 1 1 0 0,0-1 0 0 0,0 1 0 0 0,0 0 0 0 0,0-1-1 0 0,0 1 1 0 0,0-1 0 0 0,-1 1 0 0 0,1-1 0 0 0,0 1-1 0 0,0 0 1 0 0,0-1 0 0 0,0 1 0 0 0,-1-1 0 0 0,1 1-1 0 0,0-1 1 0 0,-1 1 0 0 0,1-1 0 0 0,0 1 0 0 0,-1-1-1 0 0,1 0 1 0 0,0 1 0 0 0,-1-1 0 0 0,1 1 0 0 0,-1-1-1 0 0,1 0 1 0 0,-1 0 0 0 0,1 1 0 0 0,-1-1-25 0 0,-3 3 142 0 0,1-1 1 0 0,-1 1-1 0 0,0-1 1 0 0,0 0-1 0 0,-2 1-142 0 0,-74 19 156 0 0,-14 11-3584 0 0,81-30 1884 0 0</inkml:trace>
  <inkml:trace contextRef="#ctx0" brushRef="#br0" timeOffset="81786.868">10421 5255 13880 0 0,'73'6'3431'0'0,"23"-6"-170"0"0,73 0-717 0 0,-2 6-5597 0 0,-153-4 551 0 0,-2 2-4067 0 0</inkml:trace>
  <inkml:trace contextRef="#ctx0" brushRef="#br0" timeOffset="82235.395">10474 5460 3224 0 0,'8'-2'689'0'0,"20"-7"8079"0"0,-15 5-7736 0 0,0 0 1 0 0,0 1-1 0 0,1 0 0 0 0,3 0-1032 0 0,-3 2 1006 0 0,-1 0 0 0 0,0 1 0 0 0,1 1-1 0 0,10 1-1005 0 0,-20-2 120 0 0,-1 1 0 0 0,1 0-1 0 0,-1-1 1 0 0,0 1 0 0 0,1 0 0 0 0,-1 1-1 0 0,0-1 1 0 0,0 1 0 0 0,0-1-1 0 0,0 1 1 0 0,0 0 0 0 0,0 0-1 0 0,0 0 1 0 0,0 0 0 0 0,-1 1 0 0 0,1-1-1 0 0,-1 1 1 0 0,0 0 0 0 0,0 0-1 0 0,2 2-119 0 0,-3-2 23 0 0,0-1-1 0 0,-1 1 0 0 0,1-1 0 0 0,-1 1 1 0 0,1 0-1 0 0,-1-1 0 0 0,0 1 0 0 0,0-1 1 0 0,0 1-1 0 0,0 0 0 0 0,0-1 0 0 0,-1 1 1 0 0,1 0-1 0 0,-1-1 0 0 0,0 1 0 0 0,0-1 1 0 0,0 1-1 0 0,0-1 0 0 0,0 0-22 0 0,-4 9 82 0 0,-1-1-1 0 0,0 0 1 0 0,-5 5-82 0 0,11-15 0 0 0,-30 41 183 0 0,13-19-426 0 0,1 0-1 0 0,-8 18 244 0 0,23-39 0 0 0,1-1 0 0 0,-1 1 0 0 0,1-1 0 0 0,0 1 0 0 0,0-1 0 0 0,-1 0 0 0 0,1 1 0 0 0,0-1 0 0 0,0 1 0 0 0,0-1 0 0 0,0 1 0 0 0,-1-1 0 0 0,1 1 0 0 0,0-1 0 0 0,0 1 0 0 0,0 0 0 0 0,0-1 0 0 0,0 1 0 0 0,0-1 0 0 0,0 1 0 0 0,1-1 0 0 0,-1 1 0 0 0,0-1 0 0 0,0 1 0 0 0,0-1 0 0 0,1 1 2 0 0,-1 0 0 0 0,0 0 0 0 0,0 0 0 0 0,1-1-1 0 0,-1 1 1 0 0,1 0 0 0 0,-1 0 0 0 0,1-1 0 0 0,-1 1 0 0 0,1 0 0 0 0,-1-1-1 0 0,1 1 1 0 0,0-1 0 0 0,-1 1 0 0 0,1-1 0 0 0,0 1 0 0 0,-1-1-1 0 0,1 1 1 0 0,0-1 0 0 0,0 0 0 0 0,0 1 0 0 0,-1-1 0 0 0,1 0 0 0 0,0 0-1 0 0,0 1 1 0 0,0-1 0 0 0,0 0 0 0 0,-1 0 0 0 0,1 0 0 0 0,0 0-1 0 0,0 0 1 0 0,0 0 0 0 0,0-1-2 0 0,4 2 79 0 0,2-1-86 0 0,1 1-1 0 0,-1-1 1 0 0,1 0-1 0 0,-1 0 1 0 0,1-1-1 0 0,6-2 8 0 0,45-11-111 0 0,-40 9-1095 0 0,0-1 0 0 0,0-1-1 0 0,-1-1 1 0 0,0 0-1 0 0,1-2 1207 0 0,0-1-6623 0 0</inkml:trace>
  <inkml:trace contextRef="#ctx0" brushRef="#br0" timeOffset="82737.109">10260 4898 7112 0 0,'5'0'85'0'0,"1"-1"0"0"0,0 0 1 0 0,-1 0-1 0 0,1 0 0 0 0,-1 0 1 0 0,1-1-1 0 0,-1 0 0 0 0,0 0 1 0 0,2-1-86 0 0,-2 1 114 0 0,-3 1 432 0 0,0 0-1 0 0,0 0 0 0 0,0 0 0 0 0,0 0 0 0 0,0-1 1 0 0,0 1-1 0 0,0 0 0 0 0,-1-1 0 0 0,1 0 0 0 0,-1 1 1 0 0,1-2-546 0 0,-1 2 932 0 0,-1 1-252 0 0,0 0-111 0 0,0 0-23 0 0,0 0-497 0 0,0 0 0 0 0,0 1 0 0 0,0-1 0 0 0,0 0 0 0 0,0 0 0 0 0,0 0 0 0 0,1 0 0 0 0,-1 0 0 0 0,0 0 0 0 0,0 0 0 0 0,0 0 0 0 0,0 0 0 0 0,0 0 0 0 0,0 0 0 0 0,0 0 0 0 0,0 0 0 0 0,0 0 0 0 0,0 0 0 0 0,1 0 0 0 0,-1 0 0 0 0,0 0 0 0 0,0 0 0 0 0,0 0 0 0 0,0 0 0 0 0,0 0 0 0 0,0 0 0 0 0,0 0 0 0 0,0 0-1 0 0,0 0 1 0 0,0-1 0 0 0,1 1 0 0 0,-1 0 0 0 0,0 0 0 0 0,0 0 0 0 0,0 0 0 0 0,0 0 0 0 0,0 0 0 0 0,0 0 0 0 0,0 0 0 0 0,0 0 0 0 0,0 0 0 0 0,0 0 0 0 0,0 0 0 0 0,0-1 0 0 0,0 1 0 0 0,0 0 0 0 0,0 0 0 0 0,0 0 0 0 0,0 0 0 0 0,0 0 0 0 0,0 0 0 0 0,0 0 0 0 0,0 0 0 0 0,0 0 0 0 0,0-1-49 0 0,-4-4 818 0 0,1 4-747 0 0,0 0 0 0 0,0 1-1 0 0,-1-1 1 0 0,1 1-1 0 0,0 0 1 0 0,0 0-1 0 0,-3 0-70 0 0,2 0 58 0 0,3 0-49 0 0,1 0-1 0 0,0 0 0 0 0,-1 1 0 0 0,1-1 1 0 0,-1 0-1 0 0,1 0 0 0 0,0 1 0 0 0,-1-1 1 0 0,1 0-1 0 0,0 0 0 0 0,-1 1 1 0 0,1-1-1 0 0,0 0 0 0 0,-1 1 0 0 0,1-1 1 0 0,0 1-1 0 0,0-1 0 0 0,-1 0 0 0 0,1 1-8 0 0,-2 1 33 0 0,-8 8 66 0 0,-1 1 1 0 0,2 0 0 0 0,-1 1 0 0 0,2-1-1 0 0,-5 8-99 0 0,8-9 8 0 0,1 1 0 0 0,-1-1-1 0 0,2 1 1 0 0,-1-1-1 0 0,1 4-7 0 0,-5 12 26 0 0,6-17-10 0 0,0 0 0 0 0,0 0 0 0 0,0 6-16 0 0,-5 27 16 0 0,4-35-16 0 0,1 1 0 0 0,0 0 0 0 0,1 0 0 0 0,0 0 0 0 0,0 0 0 0 0,1 0 0 0 0,0 0 0 0 0,1 6 0 0 0,1 1-1 0 0,-2-9 0 0 0,1-1 0 0 0,0 1-1 0 0,0-1 1 0 0,0 1-1 0 0,1-1 1 0 0,0 0 0 0 0,0 0-1 0 0,0 0 1 0 0,2 4 1 0 0,10 17-67 0 0,-12-21 67 0 0,0-1 0 0 0,0 0 0 0 0,0 0 0 0 0,0 0 0 0 0,1 0 0 0 0,-1-1 0 0 0,1 1 0 0 0,0 0 0 0 0,0-1 0 0 0,1 0 0 0 0,-1 0 0 0 0,1 0 0 0 0,-1 0 0 0 0,2 0 0 0 0,8 4-247 0 0,0-1-1 0 0,0-1 1 0 0,1 0-1 0 0,-1 0 1 0 0,1-2-1 0 0,14 3 248 0 0,-6-1-827 0 0</inkml:trace>
  <inkml:trace contextRef="#ctx0" brushRef="#br0" timeOffset="83100.785">11214 4756 14480 0 0,'10'5'1100'0'0,"-6"-4"-1036"0"0,-1 0 1 0 0,1 0 0 0 0,0 0-1 0 0,-1 1 1 0 0,1-1 0 0 0,-1 1 0 0 0,1 0-1 0 0,-1 0 1 0 0,0 0 0 0 0,0 0 0 0 0,0 1-1 0 0,0-1 1 0 0,0 1 0 0 0,1 1-65 0 0,5 7 379 0 0,-1 0-1 0 0,0 0 1 0 0,3 5-379 0 0,-2-2 331 0 0,0 3 62 0 0,-1-1 0 0 0,0 2 0 0 0,-1-1 0 0 0,-1 1-1 0 0,-1 0 1 0 0,0 0 0 0 0,0 8-393 0 0,-1-5 562 0 0,0 1-1 0 0,-2 0 1 0 0,0 9-562 0 0,-2-13 202 0 0,-1 1-1 0 0,0-1 1 0 0,-1 1 0 0 0,-1-1-1 0 0,-1 0 1 0 0,-5 13-202 0 0,4-15-43 0 0,-2 1-1 0 0,-4 6 44 0 0,-20 35 0 0 0,-6 3 0 0 0,25-42 0 0 0,4-5-34 0 0,8-12-80 0 0,-1 0 0 0 0,0 0 0 0 0,0 0 0 0 0,-1 0 0 0 0,1 0 0 0 0,0 0 0 0 0,-1-1 0 0 0,1 1 0 0 0,-1 0-1 0 0,1-1 1 0 0,-1 1 0 0 0,0-1 0 0 0,0 1 0 0 0,0-1 0 0 0,-1 1 114 0 0,-22 9-2832 0 0,13-10 449 0 0</inkml:trace>
  <inkml:trace contextRef="#ctx0" brushRef="#br0" timeOffset="83431.711">11523 4884 11056 0 0,'0'0'505'0'0,"9"-6"190"0"0,-1 4-442 0 0,-3 1 634 0 0,1 0 1 0 0,-1 0-1 0 0,1 1 1 0 0,0-1-1 0 0,-1 1 1 0 0,1 1-888 0 0,-4-1 175 0 0,-1 0 0 0 0,1 0 0 0 0,0 1 0 0 0,-1-1 0 0 0,1 1 0 0 0,-1-1 0 0 0,0 1 0 0 0,1-1 0 0 0,-1 1 0 0 0,1 0 0 0 0,-1 0 0 0 0,0 0 0 0 0,0 0 0 0 0,1 0 1 0 0,-1 0-1 0 0,0 0 0 0 0,0 0 0 0 0,0 0 0 0 0,0 1 0 0 0,0-1 0 0 0,-1 0 0 0 0,1 1 0 0 0,0-1 0 0 0,0 0 0 0 0,-1 1-175 0 0,1 1 73 0 0,-1 0 0 0 0,1 1 1 0 0,-1-1-1 0 0,0 0 0 0 0,0 1 0 0 0,0-1 0 0 0,-1 0 0 0 0,1 0 1 0 0,-1 1-1 0 0,0-1 0 0 0,0 0 0 0 0,0 0 0 0 0,0 0 1 0 0,0 0-1 0 0,-1 0 0 0 0,1 0 0 0 0,-1 0 0 0 0,-1 1-73 0 0,-13 19 0 0 0,0 1 0 0 0,2 1 0 0 0,0 1 0 0 0,3-6 0 0 0,9-15 0 0 0,0-1 0 0 0,0 1 0 0 0,0-1 0 0 0,0 1 0 0 0,1 0 0 0 0,-1-1 0 0 0,1 1 0 0 0,1 0 0 0 0,-1 3 0 0 0,1-7 0 0 0,0 0 0 0 0,0 0 0 0 0,0 0 0 0 0,0 0 0 0 0,1 0 0 0 0,-1 0 0 0 0,0-1 0 0 0,1 1 0 0 0,-1 0 0 0 0,1 0 0 0 0,-1 0 0 0 0,1 0 0 0 0,-1-1 0 0 0,1 1 0 0 0,-1 0 0 0 0,1-1 0 0 0,0 1 0 0 0,0 0 0 0 0,-1-1 0 0 0,1 1 0 0 0,0-1 0 0 0,0 1 0 0 0,-1-1 0 0 0,1 1 0 0 0,0-1 0 0 0,0 0 0 0 0,0 1 0 0 0,0-1 0 0 0,0 0 0 0 0,0 1 0 0 0,2-1 0 0 0,0 1 0 0 0,0-1 0 0 0,0 1 0 0 0,0-1 0 0 0,0 0 0 0 0,1 0 0 0 0,-1-1 0 0 0,27-3-575 0 0,-1-1 0 0 0,0-2-1 0 0,-1 0 1 0 0,19-9 575 0 0,-20 2-5241 0 0,-2-2-1640 0 0</inkml:trace>
  <inkml:trace contextRef="#ctx0" brushRef="#br0" timeOffset="84152.512">11445 4385 6992 0 0,'0'0'322'0'0,"0"0"-7"0"0,0 0-86 0 0,0 0 398 0 0,0 0 196 0 0,0 0 38 0 0,0 0-38 0 0,0 0-201 0 0,0 0-87 0 0,0 0-20 0 0,0 0-3 0 0,0 0 0 0 0,0 0 0 0 0,0 0 0 0 0,0 0-3 0 0,0 0-12 0 0,-7-3 480 0 0,0 1-772 0 0,0 1 0 0 0,0 0 0 0 0,0 0 0 0 0,0 0-1 0 0,-6 1-204 0 0,-20-2-238 0 0,-4-2 1178 0 0,1 2 1 0 0,-27 2-941 0 0,25 1 61 0 0,-102-1 1858 0 0,49-4-1439 0 0,82 3-458 0 0,-52-5 695 0 0,0 4 0 0 0,-49 3-717 0 0,67 4-203 0 0,22-2 421 0 0,-1-1 0 0 0,-4 0-218 0 0,-193-2 398 0 0,-133 10-701 0 0,148 0-18 0 0,49-1-3159 0 0,28-6 1385 0 0,11-2-15 0 0</inkml:trace>
  <inkml:trace contextRef="#ctx0" brushRef="#br0" timeOffset="86517.675">11975 4363 2760 0 0,'0'0'125'0'0,"-1"0"-3"0"0,-4 2 659 0 0,0 0 1 0 0,-1 0 0 0 0,1 0 0 0 0,-1-1 0 0 0,1 0 0 0 0,-1 0 0 0 0,-1-1-782 0 0,6 0 580 0 0,-21 5 2832 0 0,11-3-2376 0 0,-12 2 741 0 0,17-4-1766 0 0,-47 16 1035 0 0,42-12-251 0 0,-13 2-1309 0 0,-22 3 514 0 0,38-9 54 0 0,6 1-44 0 0,2-1-10 0 0,0 0 0 0 0,0 0 0 0 0,0 0 0 0 0,0 0 0 0 0,0 0 0 0 0,0 0 0 0 0,1 0 0 0 0,-1 1 0 0 0,0-1 0 0 0,0 0 0 0 0,0 0 0 0 0,0 0 0 0 0,0 0 0 0 0,0 0 0 0 0,0 0 0 0 0,0 0 0 0 0,0 0 0 0 0,0 0 0 0 0,0 0 0 0 0,0 1 0 0 0,0-1 0 0 0,0 0 0 0 0,0 0 0 0 0,0 0 0 0 0,0 0 0 0 0,0 0 0 0 0,0 0 0 0 0,0 0 0 0 0,0 0 0 0 0,0 0 0 0 0,0 1 0 0 0,0-1 0 0 0,0 0 0 0 0,0 0 0 0 0,0 0 0 0 0,0 0 0 0 0,0 0 0 0 0,0 0 0 0 0,0 0 0 0 0,0 0 0 0 0,0 0 0 0 0,0 0 0 0 0,0 0 0 0 0,-1 1 0 0 0,1-1 0 0 0,0 0 0 0 0,0 0 0 0 0,0 0 0 0 0,0 0 0 0 0,0 0 0 0 0,0 0 0 0 0,0 0 0 0 0,0 0 0 0 0,0 0 0 0 0,0 0 0 0 0,-1 0 0 0 0,1 0 0 0 0,0 0 0 0 0,0 0 0 0 0,0 0 0 0 0,0 0 0 0 0,0 0 0 0 0,0 0-1 0 0,0 0 2 0 0,-17 1 10 0 0,17-1-3 0 0,1 0-1 0 0,-1 0 1 0 0,0 0-1 0 0,0 0 1 0 0,0 1-1 0 0,0-1 1 0 0,0 0-1 0 0,0 0 1 0 0,0 0-1 0 0,0 0 1 0 0,0 0-1 0 0,0 0 1 0 0,0 0-1 0 0,0 0 1 0 0,0 0-1 0 0,0 0 1 0 0,0 0-1 0 0,0 0 1 0 0,0 0-1 0 0,0 0 1 0 0,0 0-1 0 0,0 1 1 0 0,0-1-1 0 0,0 0 1 0 0,-1 0-1 0 0,1 0 1 0 0,0 0-1 0 0,0 0 1 0 0,0 0-1 0 0,0 0 1 0 0,0 0-1 0 0,0 0 1 0 0,0 0-1 0 0,0 0 1 0 0,0 0-1 0 0,0 0 1 0 0,0 0-1 0 0,0 0 1 0 0,0 0-1 0 0,0 0 1 0 0,0 0-1 0 0,0 0 1 0 0,0 0-1 0 0,0 0 1 0 0,0 0-1 0 0,0 0 1 0 0,-1 0-1 0 0,1 0 1 0 0,0 0-1 0 0,0 0 1 0 0,0 0-1 0 0,0 0 1 0 0,0 0-1 0 0,0 0 1 0 0,0 0-1 0 0,0 0 1 0 0,0 0-1 0 0,0 0 1 0 0,0 0-1 0 0,0 0 1 0 0,0 0-1 0 0,0 0 1 0 0,0 0-1 0 0,-1 0 1 0 0,1 0-1 0 0,0 0 1 0 0,0 0-8 0 0,5 2 220 0 0,86-8 1630 0 0,152-2 318 0 0,-196 6-1968 0 0,-4 1-967 0 0,-14-2-4660 0 0,-7 0-1210 0 0</inkml:trace>
  <inkml:trace contextRef="#ctx0" brushRef="#br0" timeOffset="88735.349">13115 3731 5352 0 0,'0'0'116'0'0,"0"0"17"0"0,2-15 170 0 0,-1-20 1176 0 0,-1 15 792 0 0,0 1 0 0 0,-1-1 0 0 0,-2-13-2271 0 0,2 30 195 0 0,1 1 1 0 0,-1-1-1 0 0,0 1 1 0 0,0 0 0 0 0,-1 0-1 0 0,1 0 1 0 0,0 0 0 0 0,-1-1-1 0 0,1 2 1 0 0,-1-1-1 0 0,1 0 1 0 0,-1 0 0 0 0,0 0-1 0 0,0 1 1 0 0,0-1 0 0 0,0 1-1 0 0,0 0 1 0 0,0-1-1 0 0,-1 1 1 0 0,1 0 0 0 0,0 0-1 0 0,0 0 1 0 0,-1 1 0 0 0,1-1-1 0 0,-3 0-195 0 0,2 0 145 0 0,-1 1 0 0 0,0-1 0 0 0,1 1 0 0 0,-1-1-1 0 0,0 1 1 0 0,1 0 0 0 0,-1 1 0 0 0,0-1 0 0 0,1 1 0 0 0,-1-1 0 0 0,0 1-1 0 0,1 0 1 0 0,-1 0 0 0 0,1 1 0 0 0,0-1 0 0 0,-1 1 0 0 0,-1 1-145 0 0,-10 6 10 0 0,12-8-10 0 0,1 1 0 0 0,-1-1 0 0 0,0 1 0 0 0,0 0 0 0 0,1 0 0 0 0,-1 0 0 0 0,1 0 0 0 0,0 1 0 0 0,-1-1 0 0 0,1 0 0 0 0,0 1 0 0 0,0 0 0 0 0,1-1 0 0 0,-1 1 0 0 0,0 1 0 0 0,-5 17 0 0 0,1 0 0 0 0,1 0 0 0 0,-1 13 0 0 0,5-28 0 0 0,2 1 0 0 0,-1 0 0 0 0,1-1 0 0 0,0 1 0 0 0,0-1 0 0 0,0 1 0 0 0,1-1 0 0 0,0 1 0 0 0,1-1 0 0 0,-1 0 0 0 0,1 0 0 0 0,1 2 0 0 0,3 4 0 0 0,0-1 0 0 0,1 0 0 0 0,0 0 0 0 0,0 0 0 0 0,8 5 0 0 0,-13-12 0 0 0,0-2 0 0 0,-1 0 0 0 0,0 1 0 0 0,1 0 0 0 0,-1-1 0 0 0,0 1 0 0 0,0 0 0 0 0,1 3 0 0 0,27 39 0 0 0,-24-33 0 0 0,-2-5 0 0 0,-1 1 0 0 0,0-1 0 0 0,0 1 0 0 0,0 0 0 0 0,-1 0 0 0 0,0 2 0 0 0,-2-4 39 0 0,0-1 0 0 0,0 0 0 0 0,0 0 0 0 0,-1 0 0 0 0,0 0 0 0 0,0 0 0 0 0,0 0 0 0 0,-1 0 0 0 0,0 0 0 0 0,0 0 0 0 0,0 0 0 0 0,0-1 0 0 0,-1 1 0 0 0,0 0-39 0 0,-9 20 806 0 0,10-21-782 0 0,1 0-1 0 0,-1 0 0 0 0,0 0 0 0 0,-1 0 1 0 0,1 0-1 0 0,0 0 0 0 0,-1-1 0 0 0,0 1 1 0 0,0-1-1 0 0,0 0 0 0 0,0 0 0 0 0,-1 0 1 0 0,1 0-1 0 0,-1-1 0 0 0,0 1 0 0 0,0-1 1 0 0,0 0-1 0 0,0 0 0 0 0,0 0 0 0 0,0-1 1 0 0,0 1-1 0 0,-1-1 0 0 0,1 0 0 0 0,0 0 1 0 0,-5 0-24 0 0,1-1-119 0 0,-22-2-506 0 0,28 2 590 0 0,1 0 1 0 0,-1-1-1 0 0,1 1 1 0 0,-1-1-1 0 0,1 1 1 0 0,0-1-1 0 0,-1 0 1 0 0,1 1-1 0 0,0-1 1 0 0,0 0-1 0 0,-1 0 1 0 0,1 0-1 0 0,0 0 0 0 0,0 0 1 0 0,0 0-1 0 0,0 0 1 0 0,0 0-1 0 0,0-2 35 0 0,-20-37-1566 0 0,20 37 1188 0 0,0 1 0 0 0,0 0 0 0 0,0-1 0 0 0,0 0 1 0 0,1 1-1 0 0,-1-1 0 0 0,0-1 378 0 0,0-10-4774 0 0,1 5-912 0 0</inkml:trace>
  <inkml:trace contextRef="#ctx0" brushRef="#br0" timeOffset="89086.793">13201 4005 5528 0 0,'0'6'255'0'0,"-1"0"0"0"0,0 0 0 0 0,0 0 0 0 0,-1-1 0 0 0,0 1 0 0 0,0 0 0 0 0,0 0-255 0 0,-1 1 588 0 0,1 0 0 0 0,0 0 0 0 0,0 0 0 0 0,0 1-588 0 0,-4 25 2074 0 0,3-20-307 0 0,0-1 0 0 0,0 11-1767 0 0,3-20 194 0 0,0 1 1 0 0,0-1-1 0 0,0 0 1 0 0,0 0-1 0 0,1 1 0 0 0,0-1 1 0 0,-1 0-1 0 0,1 0 1 0 0,0 0-1 0 0,0 0 1 0 0,1 0-1 0 0,0 3-194 0 0,0-4 62 0 0,-1-1 0 0 0,1 1 0 0 0,-1-1 0 0 0,1 1 0 0 0,0-1 0 0 0,0 0 0 0 0,0 0-1 0 0,-1 1 1 0 0,1-1 0 0 0,0-1 0 0 0,0 1 0 0 0,0 0 0 0 0,1 0 0 0 0,-1-1 0 0 0,0 1 0 0 0,0-1 0 0 0,0 0 0 0 0,0 1 0 0 0,1-1-1 0 0,-1 0 1 0 0,0 0 0 0 0,0-1 0 0 0,0 1 0 0 0,1 0 0 0 0,1-1-62 0 0,3-1 82 0 0,1 1 1 0 0,-1-1-1 0 0,1 0 0 0 0,-1-1 0 0 0,0 0 1 0 0,0 0-1 0 0,0-1-82 0 0,-2 1 33 0 0,-1 1 0 0 0,1-1 0 0 0,-1 0 0 0 0,0 0-1 0 0,0 0 1 0 0,-1-1 0 0 0,1 1 0 0 0,0-1 0 0 0,-1 0 0 0 0,0 0 0 0 0,0 0 0 0 0,0-1 0 0 0,-1 1-1 0 0,0-1 1 0 0,2-2-33 0 0,-2 1 45 0 0,5-10 221 0 0,-1 0 0 0 0,0-5-266 0 0,-5 18-38 0 0,0 0 0 0 0,0-1 1 0 0,-1 1-1 0 0,1-1 0 0 0,-1 1 0 0 0,0-1 0 0 0,0 1 0 0 0,0-1 0 0 0,0 1 1 0 0,0-1-1 0 0,-1 1 0 0 0,0-1 0 0 0,0 1 0 0 0,0-1 38 0 0,-1 1-53 0 0,0-1 1 0 0,0 1-1 0 0,-1 0 0 0 0,1-1 1 0 0,-1 1-1 0 0,0 0 1 0 0,1 1-1 0 0,-2-1 0 0 0,1 0 1 0 0,0 1-1 0 0,0 0 0 0 0,-1 0 1 0 0,1 0-1 0 0,-1 0 0 0 0,0 0 1 0 0,1 1-1 0 0,-1-1 0 0 0,0 1 1 0 0,0 0-1 0 0,-1 0 53 0 0,-11-2-1565 0 0,0 1 0 0 0,0 1 0 0 0,0 0 0 0 0,-6 1 1565 0 0,20 0-397 0 0,-11 0-4395 0 0</inkml:trace>
  <inkml:trace contextRef="#ctx0" brushRef="#br0" timeOffset="89584.692">13698 3406 10136 0 0,'0'0'464'0'0,"0"0"-10"0"0,-13 8 589 0 0,9-5-177 0 0,-4 2-148 0 0,1 0 0 0 0,-1 1 0 0 0,2 0 0 0 0,-1 1 0 0 0,0 0 0 0 0,-3 5-718 0 0,-8 12 807 0 0,7-10-367 0 0,1 0 0 0 0,0 1 0 0 0,1 0 0 0 0,0 2-440 0 0,-8 22 531 0 0,2 1 0 0 0,2 0 0 0 0,-2 13-531 0 0,13-40 47 0 0,0 1-1 0 0,1 0 1 0 0,0 1-1 0 0,1-1 0 0 0,1 0 1 0 0,0 0-1 0 0,1 0 1 0 0,1 0-1 0 0,0-1 0 0 0,3 9-46 0 0,13 36-216 0 0,-18-54 229 0 0,1 0 0 0 0,0 0 0 0 0,0 0 0 0 0,0 0 0 0 0,0-1 0 0 0,1 1 0 0 0,-1-1 0 0 0,1 1 0 0 0,0-1 0 0 0,0 0 0 0 0,0 0 0 0 0,1 0-1 0 0,-1-1 1 0 0,1 1 0 0 0,-1-1 0 0 0,1 0 0 0 0,0 0 0 0 0,0 0 0 0 0,3 1-13 0 0,-2-2-740 0 0,-1 1 1 0 0,1-1-1 0 0,-1 0 0 0 0,1 0 1 0 0,-1-1-1 0 0,1 1 0 0 0,1-1 740 0 0,3 0-6251 0 0</inkml:trace>
  <inkml:trace contextRef="#ctx0" brushRef="#br0" timeOffset="90022.17">13881 3600 2304 0 0,'10'-9'604'0'0,"-8"7"186"0"0,0 1 0 0 0,0-1 0 0 0,0 1 0 0 0,0-1 0 0 0,0 1 1 0 0,0 0-1 0 0,0 0 0 0 0,1 0 0 0 0,-1 0 0 0 0,0 0 0 0 0,1 1 0 0 0,-1-1 0 0 0,1 1-790 0 0,1-1 346 0 0,0 1-1 0 0,0 0 1 0 0,0 0 0 0 0,0 0-1 0 0,0 0 1 0 0,0 1 0 0 0,0-1-1 0 0,1 1-345 0 0,0 1 145 0 0,0-1-1 0 0,0 1 0 0 0,0 0 1 0 0,0 0-1 0 0,0 1 0 0 0,0-1 1 0 0,0 1-1 0 0,-1 0 1 0 0,0 0-1 0 0,1 1 0 0 0,-1-1 1 0 0,3 4-145 0 0,20 21 829 0 0,-19-22-700 0 0,-1 1 0 0 0,-1 0 0 0 0,1 0 0 0 0,-1 0 0 0 0,0 1-1 0 0,1 3-128 0 0,9 14 253 0 0,-11-18-49 0 0,0 1 1 0 0,-1-1 0 0 0,0 1 0 0 0,2 5-205 0 0,-5-10 39 0 0,4 8 94 0 0,-1 0 0 0 0,0 0 0 0 0,-1 0 0 0 0,0 1 1 0 0,-1-1-1 0 0,0 1 0 0 0,-1 0 0 0 0,0 1-133 0 0,-2-11 9 0 0,1-1 0 0 0,-1 1 0 0 0,1 0-1 0 0,-1 0 1 0 0,1-1 0 0 0,-1 1 0 0 0,0 0 0 0 0,0-1-1 0 0,0 1 1 0 0,0-1 0 0 0,0 1 0 0 0,0-1 0 0 0,-1 0-1 0 0,1 1 1 0 0,0-1 0 0 0,-1 0 0 0 0,1 0-1 0 0,-1 0 1 0 0,1 0 0 0 0,-1 0 0 0 0,1 0 0 0 0,-1 0-1 0 0,0 0 1 0 0,1-1 0 0 0,-1 1 0 0 0,0-1-1 0 0,0 1 1 0 0,1-1 0 0 0,-1 0 0 0 0,0 0 0 0 0,0 0-1 0 0,0 0 1 0 0,0 0 0 0 0,-1 0-9 0 0,0 0 77 0 0,0-1-1 0 0,1 1 1 0 0,-1-1 0 0 0,0 0-1 0 0,1 0 1 0 0,-1 0 0 0 0,0 0-1 0 0,1-1 1 0 0,-1 1 0 0 0,1-1-1 0 0,0 1 1 0 0,-1-1 0 0 0,1 0-1 0 0,0 0 1 0 0,0 0 0 0 0,0 0-1 0 0,1 0 1 0 0,-1 0 0 0 0,0-1-1 0 0,0-1-76 0 0,-6-8 185 0 0,6 10-183 0 0,1 0 0 0 0,-1-1 0 0 0,1 1 0 0 0,-1-1 0 0 0,1 0 1 0 0,0 0-1 0 0,0 1 0 0 0,0-1 0 0 0,1 0 0 0 0,-1 0 0 0 0,0 0-2 0 0,-1-18-8 0 0,-1 8-8 0 0,2 0 0 0 0,0 0 0 0 0,0 0 0 0 0,1-1 0 0 0,2-8 16 0 0,-1 17 0 0 0,0-4 2 0 0,0 0 0 0 0,1 0-1 0 0,0 0 1 0 0,0 1 0 0 0,1-1 0 0 0,0 1-1 0 0,4-7-1 0 0,1-3 29 0 0,-7 14-25 0 0,0 0 1 0 0,1 1-1 0 0,0-1 1 0 0,-1 1-1 0 0,1-1 1 0 0,1 1-1 0 0,1-3-4 0 0,9-8-16 0 0,8-9-351 0 0,18-15 367 0 0,-31 31-64 0 0,0 1 0 0 0,0 0 1 0 0,0 1-1 0 0,1-1 0 0 0,0 2 1 0 0,0-1-1 0 0,5-1 64 0 0,3 1-670 0 0,7-3-4323 0 0,-23 7 2459 0 0,-1 1-23 0 0</inkml:trace>
  <inkml:trace contextRef="#ctx0" brushRef="#br0" timeOffset="90353.406">14477 3364 5528 0 0,'0'0'422'0'0,"3"15"1241"0"0,-16 27 4744 0 0,-2 7-3340 0 0,11-30-2342 0 0,0-2 0 0 0,-1 1 0 0 0,-3 3-725 0 0,-5 20 845 0 0,0-1 509 0 0,-12 21-1354 0 0,1-1 184 0 0,-11 22-212 0 0,21-52 118 0 0,2 1 0 0 0,0 1 0 0 0,0 6-90 0 0,3-12 16 0 0,6-21-86 0 0,1 0 0 0 0,1 0-1 0 0,-1 0 1 0 0,1 0-1 0 0,-1 5 71 0 0,-3 4-681 0 0,4-13 550 0 0,1 0-1 0 0,-1-1 1 0 0,1 1 0 0 0,0 0-1 0 0,-1 0 1 0 0,1-1 0 0 0,0 1 0 0 0,0 0-1 0 0,-1 0 1 0 0,1-1 0 0 0,0 1-1 0 0,0 0 1 0 0,0 0 0 0 0,0 0 0 0 0,0-1-1 0 0,0 1 1 0 0,0 0 0 0 0,0 0-1 0 0,1 0 132 0 0,-1 1-2121 0 0,0-2-85 0 0</inkml:trace>
  <inkml:trace contextRef="#ctx0" brushRef="#br0" timeOffset="90736.235">14590 3591 3680 0 0,'0'0'284'0'0,"15"-1"2168"0"0,-11 0-1142 0 0,0 1 0 0 0,0 0 0 0 0,0 1 0 0 0,0-1 1 0 0,0 1-1 0 0,0-1 0 0 0,3 2-1310 0 0,12 2 641 0 0,-14-4-432 0 0,0 1 1 0 0,0 0 0 0 0,0 0 0 0 0,0 1-1 0 0,0-1 1 0 0,0 1 0 0 0,0 0 0 0 0,-1 1-1 0 0,1-1 1 0 0,-1 1 0 0 0,0-1 0 0 0,1 1-1 0 0,-1 1 1 0 0,-1-1 0 0 0,1 1 0 0 0,0-1-1 0 0,-1 1 1 0 0,0 0 0 0 0,0 0 0 0 0,0 1-1 0 0,0-1 1 0 0,-1 0 0 0 0,1 1 0 0 0,-1 0-1 0 0,0 0-209 0 0,-2 0 0 0 0,0-1 0 0 0,0 1 0 0 0,0-1 0 0 0,-1 1 0 0 0,0-1 0 0 0,0 1 0 0 0,0-1 0 0 0,0 0 0 0 0,-1 1 0 0 0,1-1 0 0 0,-1 0 0 0 0,0 0 0 0 0,-1 0 0 0 0,-4 8 137 0 0,-1-1 0 0 0,-1 0 0 0 0,0-1 0 0 0,0 0 0 0 0,-12 9-137 0 0,-16 12 1098 0 0,-3 0-1098 0 0,22-18-452 0 0,12-10 419 0 0,-9 9 42 0 0,14-11 48 0 0,2 0-51 0 0,0-1 0 0 0,0 1-1 0 0,-1-1 1 0 0,1 1-1 0 0,0-1 1 0 0,0 0 0 0 0,0 0-1 0 0,0 1 1 0 0,0-1-1 0 0,0 0 1 0 0,0 0-1 0 0,0 0 1 0 0,0 0 0 0 0,0 0-1 0 0,0 0-5 0 0,9-1 41 0 0,-1 0-1 0 0,0-1 1 0 0,0 0-1 0 0,0-1 1 0 0,0 0-1 0 0,0 0 1 0 0,0-1-41 0 0,28-9 62 0 0,-22 8-415 0 0,0 0 1 0 0,0-1 0 0 0,-1-1 0 0 0,11-6 352 0 0,-14 6-1481 0 0,1-1 0 0 0,-1 0 0 0 0,3-4 1481 0 0,0-2-1773 0 0</inkml:trace>
  <inkml:trace contextRef="#ctx0" brushRef="#br0" timeOffset="91021.596">14973 3412 6912 0 0,'0'0'528'0'0,"4"8"-116"0"0,5 12 2586 0 0,-7-15-2383 0 0,1-1-1 0 0,-1 1 0 0 0,1 0 1 0 0,-1-1-1 0 0,3 2-614 0 0,0 3 394 0 0,0 0 1 0 0,0 0-1 0 0,0 0 0 0 0,-1 1 0 0 0,-1-1 1 0 0,1 5-395 0 0,10 23 1599 0 0,17 49 1041 0 0,-28-76-2233 0 0,0 0-1 0 0,-1 1 0 0 0,2 9-406 0 0,4 21 1069 0 0,-7-34-976 0 0,1 1 0 0 0,-1 0 0 0 0,0-1 0 0 0,-1 1 0 0 0,0 0 0 0 0,0-1 0 0 0,-1 1 0 0 0,0 0-93 0 0,-1 11-20 0 0,-2 0 0 0 0,-5 12 20 0 0,7-23 0 0 0,-1-1 0 0 0,-1 0 0 0 0,-2 6 0 0 0,-8 16 0 0 0,12-24 0 0 0,0 1 0 0 0,0-1 0 0 0,-1 0 0 0 0,0 1 0 0 0,0-1 0 0 0,0-1 0 0 0,-1 1 0 0 0,0 0 0 0 0,0-1 0 0 0,0 0 0 0 0,-3 3 0 0 0,-7 6-99 0 0,0-1-1 0 0,-1-1 1 0 0,0 0 0 0 0,-1 0-1 0 0,0-2 1 0 0,-1 0-1 0 0,-10 4 100 0 0,11-7-672 0 0,9-3-34 0 0,1 0-1 0 0,-1-1 0 0 0,-1 0 1 0 0,0 0 706 0 0,5-1-394 0 0,1-1 1 0 0,-1 0-1 0 0,1 0 0 0 0,-1 0 1 0 0,1 0-1 0 0,-1 0 0 0 0,1 0 1 0 0,-1-1-1 0 0,1 1 1 0 0,-1-1-1 0 0,1 0 0 0 0,0 0 1 0 0,-1 0-1 0 0,0 0 394 0 0,-7-7-2046 0 0</inkml:trace>
  <inkml:trace contextRef="#ctx0" brushRef="#br0" timeOffset="91346.734">15298 3350 5064 0 0,'0'0'389'0'0,"0"0"166"0"0,0 0 1621 0 0,0 0 736 0 0,0 0 146 0 0,1 2 247 0 0,1 3-1769 0 0,-1-4-1426 0 0,0 1 0 0 0,0-1 0 0 0,-1 0 0 0 0,1 1 0 0 0,0-1 0 0 0,-1 1 0 0 0,1-1-1 0 0,-1 1 1 0 0,1-1 0 0 0,-1 1 0 0 0,0-1 0 0 0,0 1 0 0 0,0-1 0 0 0,0 1 0 0 0,0-1-1 0 0,0 1 1 0 0,0 0-110 0 0,2 11 571 0 0,-2-13-569 0 0,0 1 0 0 0,1 0 1 0 0,-1 0-1 0 0,0 0 0 0 0,0 0 1 0 0,1 0-1 0 0,-1 0 1 0 0,0 0-1 0 0,0 0 0 0 0,0 0 1 0 0,0 0-1 0 0,0 0 0 0 0,-1 0 1 0 0,1 0-1 0 0,0-1 0 0 0,0 2-2 0 0,-4 11 7 0 0,2-6 28 0 0,-1 0-1 0 0,0 1 0 0 0,0-1 1 0 0,0 0-1 0 0,-4 5-34 0 0,-7 6 469 0 0,9-13-216 0 0,1 1 1 0 0,0-1 0 0 0,1 1 0 0 0,-1-1-1 0 0,0 4-253 0 0,-2-2-96 0 0,9-11 316 0 0,1 0-220 0 0,-1 2 0 0 0,0-1 0 0 0,-1 1 0 0 0,1 0 0 0 0,0 1 0 0 0,0-1 0 0 0,0 0 0 0 0,0 1 0 0 0,0-1 0 0 0,0 1 0 0 0,2 0 0 0 0,21-10 0 0 0,-20 8 0 0 0,1 0 0 0 0,-1 1 0 0 0,1-1 0 0 0,2 1 0 0 0,5-1 91 0 0,0 2 0 0 0,0 0-1 0 0,3 0-90 0 0,8 1-2751 0 0,-12 0-970 0 0,13 0-3710 0 0</inkml:trace>
  <inkml:trace contextRef="#ctx0" brushRef="#br0" timeOffset="92439.334">15158 3307 2304 0 0,'4'0'-848'0'0,"4"-1"3837"0"0,-8 1-2909 0 0,0 0 0 0 0,0 0-1 0 0,0 0 1 0 0,0 0-1 0 0,0 0 1 0 0,0 0 0 0 0,0 0-1 0 0,0-1 1 0 0,1 1 0 0 0,-1 0-1 0 0,0 0 1 0 0,0 0-1 0 0,0 0 1 0 0,0 0 0 0 0,0 0-1 0 0,0 0 1 0 0,0-1 0 0 0,0 1-1 0 0,0 0 1 0 0,0 0-1 0 0,0 0 1 0 0,0 0 0 0 0,0 0-1 0 0,0 0 1 0 0,0 0 0 0 0,0-1-1 0 0,-1 1 1 0 0,1 0-1 0 0,0 0 1 0 0,0 0 0 0 0,0 0-1 0 0,0 0 1 0 0,0 0 0 0 0,0 0-1 0 0,0 0 1 0 0,0 0-1 0 0,0-1 1 0 0,0 1 0 0 0,0 0-1 0 0,0 0 1 0 0,-1 0 0 0 0,1 0-1 0 0,0 0 1 0 0,0 0-1 0 0,0 0 1 0 0,0 0 0 0 0,0 0-1 0 0,0 0 1 0 0,0 0 0 0 0,-1 0-1 0 0,1 0 1 0 0,0 0-1 0 0,0 0 1 0 0,0 0-80 0 0,-1-1 1999 0 0,-1 0-1754 0 0,1 0 0 0 0,0 1 0 0 0,-1-1 0 0 0,1 0 0 0 0,-1 1 0 0 0,0 0 0 0 0,1-1 0 0 0,-1 1 0 0 0,1 0 0 0 0,-1 0 0 0 0,0-1 0 0 0,1 1 0 0 0,-1 1-245 0 0,-6 1 796 0 0,1 0-1 0 0,0 1 1 0 0,0 0-1 0 0,-4 2-795 0 0,-10 1 232 0 0,21-6-233 0 0,0 0-1 0 0,-1 0 1 0 0,1 0-1 0 0,-1 0 1 0 0,1 0-1 0 0,-1 0 1 0 0,1 0-1 0 0,0 0 1 0 0,-1 0-1 0 0,1 1 1 0 0,-1-1-1 0 0,1 0 1 0 0,0 0-1 0 0,-1 0 1 0 0,1 0-1 0 0,-1 1 1 0 0,1-1-1 0 0,0 0 1 0 0,-1 0-1 0 0,1 1 1 0 0,0-1-1 0 0,0 0 1 0 0,-1 1-1 0 0,1-1 1 0 0,0 0-1 0 0,0 1 1 0 0,-1-1-1 0 0,1 0 1 0 0,0 1-1 0 0,0-1 1 0 0,0 1-1 0 0,-1-1 2 0 0,1 1-58 0 0,-17 12-2133 0 0,16-12 1337 0 0</inkml:trace>
  <inkml:trace contextRef="#ctx0" brushRef="#br0" timeOffset="93349.306">15083 3259 4608 0 0,'0'0'208'0'0,"-10"4"581"0"0,5-2 2951 0 0,1-1-2783 0 0,-9 4 577 0 0,13-5-1452 0 0,-1 0-1 0 0,1 0 0 0 0,0 0 0 0 0,0 0 0 0 0,0 1 0 0 0,-1-1 0 0 0,1 0 0 0 0,0 0 0 0 0,0 0 0 0 0,0 0 0 0 0,0 1 0 0 0,0-1 0 0 0,-1 0 0 0 0,1 0 1 0 0,0 0-1 0 0,0 1 0 0 0,0-1 0 0 0,0 0 0 0 0,0 0 0 0 0,0 1 0 0 0,0-1 0 0 0,0 0 0 0 0,0 0 0 0 0,0 0 0 0 0,0 1 0 0 0,0-1 0 0 0,0 0 0 0 0,0 0 0 0 0,0 1 1 0 0,0-1-1 0 0,0 0 0 0 0,0 0 0 0 0,0 1 0 0 0,0-1 0 0 0,0 0 0 0 0,0 0 0 0 0,1 0 0 0 0,-1 1 0 0 0,0-1 0 0 0,0 0 0 0 0,0 0 0 0 0,0 0 0 0 0,0 0 0 0 0,1 1 1 0 0,-1-1-1 0 0,0 0 0 0 0,0 0 0 0 0,0 0 0 0 0,1 0-81 0 0,0 1 560 0 0,-1-1 14 0 0,0 0-15 0 0,0 0-74 0 0,21-4 959 0 0,10-9-258 0 0,-6 6-687 0 0,-17 4-487 0 0,0 1 0 0 0,0-1 1 0 0,0 2-1 0 0,0-1 0 0 0,0 1 1 0 0,0 0-1 0 0,0 1 1 0 0,0 0-1 0 0,1 0 0 0 0,1 1-12 0 0,-4 0-603 0 0,1-1 0 0 0,-1 0-1 0 0,0 0 1 0 0,3 0 603 0 0,-8 0-2578 0 0,4 4-718 0 0</inkml:trace>
  <inkml:trace contextRef="#ctx0" brushRef="#br0" timeOffset="95797.627">12625 4420 6448 0 0,'0'0'297'0'0,"0"0"-9"0"0,0 0-80 0 0,0 0 363 0 0,0 0 179 0 0,0 0 33 0 0,18-10 1518 0 0,39 7-104 0 0,-35 1-1816 0 0,0 2 0 0 0,0 0 0 0 0,8 1-381 0 0,48 2 555 0 0,-52-1-565 0 0,0-1 1 0 0,-1-2-1 0 0,7-1 10 0 0,34 0 508 0 0,286 2 855 0 0,-299 1-1269 0 0,-11 0 990 0 0,13-3-1084 0 0,75 0 822 0 0,-36 2-1086 0 0,-10 0 345 0 0,-31 2-82 0 0,35-2 1 0 0,315-17 335 0 0,-263 12 9 0 0,-100 3-487 0 0,52 2-51 0 0,159-8 556 0 0,81 2-666 0 0,-198 2 184 0 0,47-2 224 0 0,6-2-40 0 0,-66 1-212 0 0,-111 7 136 0 0,70-3 411 0 0,-44 3-206 0 0,20-3-193 0 0,-21 1-68 0 0,20 1 68 0 0,-37 1-188 0 0,176-6 478 0 0,-151 7 164 0 0,-8 0-270 0 0,0-2 0 0 0,33-5-184 0 0,-30 6 64 0 0,-4 0 296 0 0,-29 0-370 0 0,-1 0 0 0 0,1 0 0 0 0,0 0 0 0 0,-1 0-1 0 0,4 1 11 0 0,14 1-141 0 0,8-1 255 0 0,-8-1-83 0 0,-1 0 0 0 0,1-1 0 0 0,2-2-31 0 0,-15 2-10 0 0,0 1 0 0 0,0-1 0 0 0,5 2 10 0 0,-4-1 45 0 0,-1 0 0 0 0,1 0 0 0 0,4-1-45 0 0,30-2-84 0 0,-31 2 107 0 0,-1 1 0 0 0,0-1-1 0 0,10-3-22 0 0,-3 0 128 0 0,1 2 0 0 0,0 0 0 0 0,11 1-128 0 0,31-3-312 0 0,-55 3 453 0 0,0 1-1 0 0,-1 1 1 0 0,1-1 0 0 0,1 1-141 0 0,-3 0-42 0 0,-1 0 1 0 0,1-1 0 0 0,-1 0-1 0 0,1 0 1 0 0,-1 0 0 0 0,1 0 0 0 0,-1-1-1 0 0,1 1 1 0 0,2-2 41 0 0,7-2 660 0 0,-10 4-7384 0 0,-4 0 4614 0 0</inkml:trace>
  <inkml:trace contextRef="#ctx0" brushRef="#br0" timeOffset="97083.582">12671 4746 6736 0 0,'0'0'306'0'0,"0"0"-4"0"0,-1-1-194 0 0,0-1 102 0 0,-1 0 228 0 0,1 1-1 0 0,0-1 0 0 0,-1 1 0 0 0,0-1 0 0 0,1 1 0 0 0,-1 0 0 0 0,0 0 0 0 0,1 0 0 0 0,-1 0 1 0 0,0 0-1 0 0,0 0 0 0 0,0 0 0 0 0,0 1 0 0 0,0-1 0 0 0,0 1 0 0 0,0-1 0 0 0,0 1 0 0 0,0 0 0 0 0,0 0 1 0 0,-1 0-438 0 0,-1 0 311 0 0,0 0 0 0 0,0 0 1 0 0,0 1-1 0 0,0-1 0 0 0,0 1 1 0 0,0 0-1 0 0,0 0 0 0 0,0 1 1 0 0,0-1-1 0 0,0 1-311 0 0,-7 4 244 0 0,-1 0 0 0 0,2 1 0 0 0,-1 0 0 0 0,1 1 0 0 0,0 0-1 0 0,1 1 1 0 0,0 0 0 0 0,0 0 0 0 0,1 1 0 0 0,0 0 0 0 0,1 0 0 0 0,0 1 0 0 0,-5 9-244 0 0,4-1 36 0 0,0 0 0 0 0,2 0 1 0 0,0 0-1 0 0,1 1 1 0 0,1 0-1 0 0,1 0 0 0 0,-1 11-36 0 0,4-26-253 0 0,0 0 0 0 0,0 0 0 0 0,0-1 0 0 0,0 1 0 0 0,1 0 0 0 0,-1 0 0 0 0,1-1 0 0 0,1 1 0 0 0,-1-1 0 0 0,0 1-1 0 0,1-1 1 0 0,0 1 0 0 0,0-1 0 0 0,1 0 0 0 0,-1 0 0 0 0,3 4 253 0 0,-3-6-254 0 0,0 0 0 0 0,1 0 0 0 0,-1 0-1 0 0,0 0 1 0 0,1 0 0 0 0,-1 0 0 0 0,1-1 0 0 0,-1 1-1 0 0,1-1 1 0 0,0 1 0 0 0,0-1 0 0 0,0 0 0 0 0,-1 0-1 0 0,1-1 1 0 0,0 1 0 0 0,0-1 0 0 0,0 1 0 0 0,0-1-1 0 0,0 0 1 0 0,0 0 0 0 0,0 0 0 0 0,1 0 0 0 0,-1-1-1 0 0,0 1 1 0 0,-1-1 0 0 0,2 0 254 0 0,8-2-5333 0 0</inkml:trace>
  <inkml:trace contextRef="#ctx0" brushRef="#br0" timeOffset="97571.242">12693 4864 6912 0 0,'0'0'528'0'0,"-9"11"3618"0"0,7-9-3571 0 0,0 0-1 0 0,0-1 0 0 0,1 1 1 0 0,-1 0-1 0 0,1 0 1 0 0,-1 0-1 0 0,1 1 0 0 0,0-1 1 0 0,0 0-575 0 0,-3 7 243 0 0,1-1 0 0 0,0 1 1 0 0,-1 3-244 0 0,1 0 819 0 0,3-12-806 0 0,-3 10 402 0 0,0 0 1 0 0,1-1-1 0 0,0 1 1 0 0,1 4-416 0 0,0-11 38 0 0,1 0 0 0 0,0 0 0 0 0,1 0 0 0 0,-1 0 0 0 0,1 1 0 0 0,-1-1 0 0 0,1 0 0 0 0,0 0 0 0 0,0 0 0 0 0,0 0 0 0 0,0 0 0 0 0,1-1 0 0 0,-1 1 0 0 0,1 0 0 0 0,1 1-38 0 0,-2-3 10 0 0,-1 0 0 0 0,1 0 0 0 0,0 0 1 0 0,-1 0-1 0 0,1 0 0 0 0,0 0 0 0 0,0 0 0 0 0,0 0 0 0 0,0 0 0 0 0,0-1 0 0 0,0 1 1 0 0,0 0-1 0 0,0-1 0 0 0,0 1 0 0 0,0-1 0 0 0,0 1 0 0 0,1-1 0 0 0,-1 0 0 0 0,0 1 1 0 0,0-1-1 0 0,0 0 0 0 0,1 0 0 0 0,-1 0 0 0 0,0 0 0 0 0,0 0 0 0 0,0 0 0 0 0,1 0 1 0 0,-1 0-1 0 0,0 0 0 0 0,0-1 0 0 0,0 1 0 0 0,1 0-10 0 0,7-4-11 0 0,1 0-1 0 0,-1 0 1 0 0,0-1 0 0 0,-1 0-1 0 0,1-1 1 0 0,-1 1 0 0 0,4-5 11 0 0,1 0-146 0 0,14-16-90 0 0,-24 21 126 0 0,1 0 1 0 0,1 1 0 0 0,-1 0-1 0 0,1 0 1 0 0,-1 0 0 0 0,1 1-1 0 0,3-3 110 0 0,-7 6 16 0 0,-1 0-1 0 0,0 0 0 0 0,1 0 0 0 0,-1 0 0 0 0,0 0 0 0 0,0 0 0 0 0,1 0 1 0 0,-1 0-1 0 0,0 0 0 0 0,0 0 0 0 0,1 1 0 0 0,-1-1 0 0 0,0 0 0 0 0,0 0 1 0 0,1 0-1 0 0,-1 0 0 0 0,0 0 0 0 0,0 0 0 0 0,1 1 0 0 0,-1-1 0 0 0,0 0 1 0 0,0 0-1 0 0,0 0 0 0 0,1 1 0 0 0,-1-1 0 0 0,0 0 0 0 0,0 0 0 0 0,0 0 1 0 0,0 1-1 0 0,0-1 0 0 0,0 0 0 0 0,1 0 0 0 0,-1 1 0 0 0,0-1 0 0 0,0 0 1 0 0,0 1-1 0 0,0-1-15 0 0,4 13 865 0 0,-3-9-687 0 0,0-1-82 0 0,0 0 0 0 0,-1 0 0 0 0,1 1 1 0 0,-1-1-1 0 0,0 0 0 0 0,0 0 0 0 0,0 0 0 0 0,0 0 0 0 0,0 0 0 0 0,-1 1 0 0 0,0-1 0 0 0,0 2-96 0 0,0-2 38 0 0,0 0-1 0 0,1 0 1 0 0,-1 0 0 0 0,1 0-1 0 0,0 0 1 0 0,0 0 0 0 0,0 0-1 0 0,0 0 1 0 0,0 0 0 0 0,1 0 0 0 0,-1 0-1 0 0,1 0 1 0 0,0 1-38 0 0,1 6 41 0 0,-2-9-29 0 0,1 1 1 0 0,-1 0 0 0 0,0 0 0 0 0,1-1 0 0 0,-1 1 0 0 0,1 0 0 0 0,-1 0 0 0 0,1-1 0 0 0,0 1 0 0 0,0-1 0 0 0,0 1-13 0 0,-1-1 15 0 0,1 0 0 0 0,-1-1 0 0 0,1 1 0 0 0,-1 0 0 0 0,1-1 0 0 0,0 1 0 0 0,-1 0 0 0 0,1-1 0 0 0,0 1 1 0 0,0 0-1 0 0,-1-1 0 0 0,1 1 0 0 0,0-1 0 0 0,0 0 0 0 0,0 1 0 0 0,0-1 0 0 0,0 0 0 0 0,-1 1 0 0 0,1-1 1 0 0,0 0-1 0 0,0 0 0 0 0,0 0 0 0 0,0 0 0 0 0,0 0 0 0 0,0 0 0 0 0,0 0 0 0 0,0 0 0 0 0,0 0 0 0 0,0 0 0 0 0,0-1 1 0 0,0 1-1 0 0,-1 0 0 0 0,1 0 0 0 0,0-1 0 0 0,0 1 0 0 0,0-1 0 0 0,0 1 0 0 0,-1-1 0 0 0,1 1 0 0 0,0-1 0 0 0,0 0-15 0 0,2-1 48 0 0,0 0 0 0 0,0-1 0 0 0,-1 1 0 0 0,1-1 0 0 0,-1 0 0 0 0,1 0 0 0 0,-1 0 0 0 0,0 0 0 0 0,2-3-48 0 0,11-24 135 0 0,-10 21-210 0 0,1-1 0 0 0,-2 1 0 0 0,1-1 0 0 0,-1 0 0 0 0,-1-1 0 0 0,0 1 0 0 0,0 0 0 0 0,-1-1 0 0 0,0-10 75 0 0,-2 14-160 0 0,-1 1 0 0 0,1-1 0 0 0,-2 1-1 0 0,0-3 161 0 0,1 2-160 0 0,0 0 736 0 0,-1-4-4171 0 0,2 10 3516 0 0,-1 1 0 0 0,1 0 0 0 0,0 0 0 0 0,0 0 0 0 0,0-1 0 0 0,0 1 0 0 0,0 0 0 0 0,-1 0 0 0 0,1 0 0 0 0,0 0 0 0 0,0 0 0 0 0,0-1 0 0 0,-1 1 0 0 0,1 0 0 0 0,0 0 0 0 0,0 0 0 0 0,0 0 0 0 0,-1 0 0 0 0,1 0 0 0 0,0 0 0 0 0,0 0 0 0 0,-1 0 0 0 0,1 0 0 0 0,0 0 0 0 0,0 0 0 0 0,0 0 0 0 0,-1 0 0 0 0,1 0 0 0 0,0 0 0 0 0,0 0 0 0 0,-1 0 0 0 0,1 0 0 0 0,0 0 0 0 0,0 0 0 0 0,0 1 0 0 0,-1-1 0 0 0,1 0 0 0 0,0 0 0 0 0,0 0 0 0 0,0 0 0 0 0,0 0 0 0 0,-1 1 0 0 0,1-1 0 0 0,0 0-1 0 0,0 0 81 0 0,-5 6-3685 0 0,0-1-1092 0 0</inkml:trace>
  <inkml:trace contextRef="#ctx0" brushRef="#br0" timeOffset="98051.644">12886 5192 12896 0 0,'0'0'594'0'0,"0"0"-16"0"0,0 0-261 0 0,-6 15 2591 0 0,4-12-2653 0 0,1 1 1 0 0,-1-1 0 0 0,1 1-1 0 0,0-1 1 0 0,0 1-1 0 0,0-1 1 0 0,1 1-1 0 0,-1 0 1 0 0,1-1 0 0 0,0 1-1 0 0,0 0 1 0 0,0-1-1 0 0,1 5-255 0 0,-1 13 788 0 0,0-17-761 0 0,-1-1 0 0 0,1 0-1 0 0,0 0 1 0 0,1 1-1 0 0,-1-1 1 0 0,0 0 0 0 0,1 1-27 0 0,0-3 0 0 0,-1 1 0 0 0,1-1 0 0 0,-1 0 0 0 0,1 1 0 0 0,0-1 0 0 0,0 0 0 0 0,-1 0 0 0 0,1 0 0 0 0,0 0 1 0 0,0 0-1 0 0,0 1 0 0 0,0-2 0 0 0,0 1 0 0 0,1 0 0 0 0,-1 0 0 0 0,0 0 0 0 0,0 0 0 0 0,1-1 0 0 0,0 1 0 0 0,0 0 62 0 0,0-1 0 0 0,0 0 0 0 0,0 0 0 0 0,0 1 0 0 0,0-1 0 0 0,0-1 0 0 0,0 1 0 0 0,0 0 0 0 0,0 0 0 0 0,-1-1-1 0 0,1 1 1 0 0,0-1 0 0 0,0 0 0 0 0,0 1 0 0 0,0-1 0 0 0,-1 0 0 0 0,1 0 0 0 0,0 0 0 0 0,-1 0 0 0 0,1-1 0 0 0,-1 1 0 0 0,1 0 0 0 0,0-1-62 0 0,2-2 65 0 0,0 0 0 0 0,0 0 0 0 0,0 0 1 0 0,-1 0-1 0 0,1-1 0 0 0,-1 1 1 0 0,0-1-1 0 0,0 0-65 0 0,-1 0 22 0 0,0 0 1 0 0,-1 0-1 0 0,1 0 1 0 0,-1 0-1 0 0,0 0 1 0 0,0 0-1 0 0,0 0 1 0 0,-1 0-1 0 0,0 0 1 0 0,0-1-1 0 0,0 1 1 0 0,-1 0-1 0 0,1 0 1 0 0,-1 0-1 0 0,-1-2-22 0 0,1 5-36 0 0,0-1 0 0 0,0 1 0 0 0,0-1 1 0 0,0 1-1 0 0,0 0 0 0 0,-1-1 0 0 0,1 1 0 0 0,-1 0 0 0 0,1 0 0 0 0,-1 0 1 0 0,0 0-1 0 0,0 0 0 0 0,0 0 0 0 0,0 1 0 0 0,0-1 0 0 0,-1 1 0 0 0,1-1 1 0 0,0 1-1 0 0,-1 0 0 0 0,1 0 0 0 0,-1 0 0 0 0,1 0 0 0 0,-1 0 0 0 0,0 0 1 0 0,1 1-1 0 0,-1 0 0 0 0,0-1 0 0 0,1 1 0 0 0,-1 0 0 0 0,-1 0 36 0 0,3 0-76 0 0,-1 0 1 0 0,1 1-1 0 0,-1-1 0 0 0,1 0 0 0 0,-1 0 0 0 0,1 1 0 0 0,-1-1 0 0 0,1 1 0 0 0,-1-1 0 0 0,1 1 1 0 0,0 0-1 0 0,-1 0 0 0 0,1-1 0 0 0,0 1 0 0 0,0 0 0 0 0,-1 0 0 0 0,0 1 76 0 0,-7 10-9756 0 0,7-7 4659 0 0</inkml:trace>
  <inkml:trace contextRef="#ctx0" brushRef="#br0" timeOffset="98369.794">13076 5003 3224 0 0,'13'-4'611'0'0,"3"0"7238"0"0,12 7-2069 0 0,16 10-2785 0 0,-4-1-2028 0 0,-30-10-894 0 0,0 0 0 0 0,-1 0 0 0 0,1 0 0 0 0,0-2 0 0 0,0 1 0 0 0,0-1 0 0 0,0 0-1 0 0,0-1 1 0 0,0 0 0 0 0,4-2-73 0 0,-12 3 43 0 0,2-1-387 0 0,1-1 0 0 0,-1 1 0 0 0,0 0 0 0 0,0-1 0 0 0,1 0 0 0 0,-1 0 0 0 0,0 0 0 0 0,0-1 0 0 0,-1 0 344 0 0,0 1-719 0 0,0 0 1 0 0,-1-1-1 0 0,1 0 0 0 0,-1 0 0 0 0,0 0 1 0 0,1 0-1 0 0,-1 0 0 0 0,-1 0 0 0 0,1 0 1 0 0,0-1-1 0 0,-1 1 0 0 0,1-3 719 0 0,4-14-2653 0 0</inkml:trace>
  <inkml:trace contextRef="#ctx0" brushRef="#br0" timeOffset="98773.918">13417 4799 13824 0 0,'0'0'629'0'0,"0"0"-12"0"0,0 1-393 0 0,2 5-179 0 0,0-3 68 0 0,-1 0-1 0 0,0 0 1 0 0,0 0 0 0 0,-1 1-1 0 0,1-1 1 0 0,-1 0 0 0 0,1 0-113 0 0,8 42 2375 0 0,0 18 165 0 0,-8-57-2419 0 0,0 1 0 0 0,1-1 0 0 0,-1 1 0 0 0,1-1 0 0 0,0 0 0 0 0,1 0 0 0 0,0 0 0 0 0,0 0 0 0 0,0 0 0 0 0,0-1 0 0 0,2 3-121 0 0,0-3 71 0 0,-4-4-56 0 0,0 0-1 0 0,-1-1 1 0 0,1 1 0 0 0,0 0 0 0 0,0 0 0 0 0,0-1 0 0 0,0 1 0 0 0,0-1-1 0 0,0 1 1 0 0,1-1 0 0 0,-1 1 0 0 0,0-1 0 0 0,0 0 0 0 0,0 0 0 0 0,0 1-1 0 0,0-1 1 0 0,1 0 0 0 0,-1 0 0 0 0,0 0 0 0 0,0 0 0 0 0,0 0 0 0 0,0-1 0 0 0,1 1-1 0 0,-1 0 1 0 0,0 0 0 0 0,0-1 0 0 0,0 1 0 0 0,0-1 0 0 0,0 1 0 0 0,0-1-15 0 0,4-2-23 0 0,0 0 0 0 0,-1 0 0 0 0,0 0 0 0 0,1-1 0 0 0,2-3 23 0 0,3-2-183 0 0,2-3 10 0 0,-6 7 6 0 0,-1 0 0 0 0,1 0 0 0 0,0 1 0 0 0,0 0 0 0 0,3-2 167 0 0,-5 4-18 0 0,-4 1 18 0 0,0 1-1 0 0,1 0 0 0 0,-1-1 1 0 0,0 1-1 0 0,1 0 0 0 0,-1 0 0 0 0,1-1 1 0 0,-1 1-1 0 0,1 0 0 0 0,-1 0 1 0 0,0 0-1 0 0,1 0 0 0 0,-1 0 1 0 0,1-1-1 0 0,-1 1 0 0 0,1 0 0 0 0,-1 0 1 0 0,1 0-1 0 0,-1 0 0 0 0,1 0 1 0 0,8 1 18 0 0,-8-1 16 0 0,0 0 0 0 0,0 1 0 0 0,0-1 0 0 0,0 0 0 0 0,1 1 0 0 0,-1-1 0 0 0,0 1 0 0 0,0 0 0 0 0,0-1 0 0 0,0 1 0 0 0,-1 0 0 0 0,1-1 0 0 0,0 1 0 0 0,0 0 0 0 0,0 0 0 0 0,0 0 0 0 0,-1 0 0 0 0,1 0 0 0 0,0 0-34 0 0,12 21 502 0 0,-9-12-350 0 0,-3-6-56 0 0,1 0 0 0 0,0 0 0 0 0,0 0 0 0 0,0-1 0 0 0,3 4-96 0 0,4 7 160 0 0,-3-9-160 0 0,-4-3 5 0 0,1-1 0 0 0,-1 1 0 0 0,0-1 0 0 0,1 0 0 0 0,-1 0 0 0 0,0 0 0 0 0,1 0 0 0 0,-1 0-1 0 0,1-1 1 0 0,-1 1 0 0 0,1-1 0 0 0,0 0 0 0 0,-1 0 0 0 0,1 1 0 0 0,-1-2 0 0 0,1 1 0 0 0,0 0 0 0 0,-1 0-1 0 0,1-1 1 0 0,-1 0 0 0 0,1 1 0 0 0,-1-1 0 0 0,1 0 0 0 0,-1 0 0 0 0,0 0 0 0 0,1-1 0 0 0,-1 1 0 0 0,0 0-1 0 0,0-1 1 0 0,0 0 0 0 0,2-1-5 0 0,1-4-6 0 0,1 0-1 0 0,-1 0 1 0 0,0-1 0 0 0,0 1-1 0 0,-1-1 1 0 0,0 0-1 0 0,-1-1 1 0 0,0 1 0 0 0,0-1-1 0 0,0 0 1 0 0,-1 1-1 0 0,-1-1 1 0 0,1 0 0 0 0,-2 0-1 0 0,1-7 7 0 0,-3-38 57 0 0,1 50-14 0 0,0-1 1 0 0,0 0 0 0 0,0 0-1 0 0,0 0 1 0 0,-1 1 0 0 0,0-1-1 0 0,0 1 1 0 0,0-1 0 0 0,-2-2-44 0 0,3 6-51 0 0,0-1 0 0 0,-1 1 0 0 0,1 0 0 0 0,0 0 1 0 0,-1 0-1 0 0,1-1 0 0 0,-1 1 0 0 0,1 1 0 0 0,-1-1 1 0 0,1 0-1 0 0,-1 0 0 0 0,0 1 0 0 0,1-1 0 0 0,-2 0 51 0 0,2 1-179 0 0,1 0-1 0 0,-1 0 0 0 0,0 0 0 0 0,0-1 0 0 0,0 1 0 0 0,0 0 1 0 0,0 0-1 0 0,0 0 0 0 0,1 0 0 0 0,-1 0 0 0 0,0 1 0 0 0,0-1 0 0 0,0 0 1 0 0,0 0-1 0 0,1 0 0 0 0,-1 1 0 0 0,0-1 0 0 0,0 1 0 0 0,0-1 1 0 0,1 0-1 0 0,-1 1 0 0 0,0-1 0 0 0,1 1 0 0 0,-1 0 0 0 0,0-1 0 0 0,1 1 1 0 0,-1-1-1 0 0,1 1 0 0 0,-1 0 0 0 0,0 0 180 0 0,-2 4-4598 0 0,-3 1-1162 0 0</inkml:trace>
  <inkml:trace contextRef="#ctx0" brushRef="#br0" timeOffset="99451.164">13941 4953 6448 0 0,'2'2'399'0'0,"1"-1"-168"0"0,-2-6 100 0 0,-1 2 1656 0 0,6 3-450 0 0,4 3 2866 0 0,-4-1-4403 0 0,0 1 0 0 0,0-2 0 0 0,-1-1 52 0 0,-4 0 214 0 0,28-4 3275 0 0,-5 4-2555 0 0,-20 0-876 0 0,-1 0 1 0 0,1-1-1 0 0,0 2 0 0 0,-1-1 0 0 0,1 0 1 0 0,-1 1-1 0 0,1 0 0 0 0,3 0-110 0 0,0 1 213 0 0,1 0 0 0 0,0-1 0 0 0,0-1 0 0 0,0 1 0 0 0,0-1 0 0 0,4-1-213 0 0,-1 1 146 0 0,22-1 157 0 0,-21 0-207 0 0,0 1 1 0 0,1 0-1 0 0,-1 0 0 0 0,0 2 0 0 0,9 1-96 0 0,-14-2 11 0 0,-6-1 42 0 0,-1 0 11 0 0,1 0-10 0 0,2 0-70 0 0,-2 0-114 0 0,-1 0-8 0 0,0 0-25 0 0,0 0-138 0 0,0 0-62 0 0,0 0-12 0 0,0 0-263 0 0,0 0-1105 0 0,0 0-486 0 0,0 0-748 0 0,0 0-2619 0 0</inkml:trace>
  <inkml:trace contextRef="#ctx0" brushRef="#br0" timeOffset="100126.211">14209 4789 6160 0 0,'0'0'281'0'0,"0"0"-6"0"0,0 0-13 0 0,0 0 608 0 0,0 0 287 0 0,0 0 54 0 0,2-8 2112 0 0,0 7 4591 0 0,-1 3-7818 0 0,0 0 0 0 0,0 0 0 0 0,0-1 0 0 0,0 1 0 0 0,0 0 1 0 0,-1 0-1 0 0,1 0 0 0 0,-1 0 0 0 0,1 0 0 0 0,-1 0 0 0 0,0 0 0 0 0,0 0 0 0 0,0 0 1 0 0,0 0-1 0 0,0 0 0 0 0,0 1-96 0 0,-8 38 650 0 0,4-26-338 0 0,2-6-200 0 0,-1 0 0 0 0,0-1 1 0 0,-4 7-113 0 0,-6 17-452 0 0,-5 26 221 0 0,-10 17 231 0 0,12-23-608 0 0,9-28-1801 0 0,8-14-7511 0 0,-1-10 7578 0 0</inkml:trace>
  <inkml:trace contextRef="#ctx0" brushRef="#br0" timeOffset="100748.533">14508 4659 3224 0 0,'0'0'573'0'0,"0"0"1199"0"0,0 0 527 0 0,0 0 107 0 0,0 0-218 0 0,0 0-1010 0 0,2 1-444 0 0,0 1-448 0 0,0 0 1 0 0,0 1-1 0 0,0-1 0 0 0,0 0 1 0 0,0 1-1 0 0,-1-1 0 0 0,1 1 0 0 0,-1 0 1 0 0,0-1-1 0 0,0 1 0 0 0,0 0 0 0 0,0 0 1 0 0,0 0-1 0 0,-1 0 0 0 0,1-1 0 0 0,-1 1 1 0 0,1 2-287 0 0,0 6 569 0 0,-1-1 0 0 0,1 1 1 0 0,-2 0-1 0 0,0 5-569 0 0,-20 127 1908 0 0,16-115-1924 0 0,-2 0 0 0 0,-1-1 0 0 0,-6 15 16 0 0,7-21 63 0 0,6-15-16 0 0,0-1 0 0 0,-1 0 0 0 0,0 0-1 0 0,0-1 1 0 0,0 1 0 0 0,-3 4-47 0 0,4-8 77 0 0,1-1 2 0 0,0 0-42 0 0,2-7-159 0 0,0 1 1 0 0,0-1-1 0 0,1 0 0 0 0,-1 1 0 0 0,5-6 122 0 0,-2 0-97 0 0,12-20-289 0 0,1 1 0 0 0,1 1 0 0 0,2 0 0 0 0,0 2 0 0 0,17-16 386 0 0,-26 31-76 0 0,0 0 0 0 0,1 0-1 0 0,0 2 1 0 0,11-8 76 0 0,-20 17-5 0 0,-1 0 1 0 0,1 0-1 0 0,0 0 0 0 0,0 1 1 0 0,1 0-1 0 0,-1-1 0 0 0,0 2 1 0 0,0-1-1 0 0,0 0 0 0 0,2 1 5 0 0,-5 0-158 0 0,-1 0 206 0 0,1 0-37 0 0,-1 0 0 0 0,1 0 1 0 0,-1-1-1 0 0,0 1 0 0 0,1 0 0 0 0,-1 0 1 0 0,1 1-1 0 0,-1-1 0 0 0,0 0 0 0 0,1 0 1 0 0,-1 0-1 0 0,1 0 0 0 0,-1 0 1 0 0,0 0-1 0 0,1 0 0 0 0,-1 1 0 0 0,0-1 1 0 0,1 0-1 0 0,-1 0 0 0 0,0 1 1 0 0,1-1-1 0 0,-1 0 0 0 0,0 0 0 0 0,1 1 1 0 0,-1-1-1 0 0,0 0 0 0 0,0 1 0 0 0,1-1 1 0 0,-1 0-1 0 0,0 1 0 0 0,0-1 1 0 0,0 0-1 0 0,1 1-11 0 0,3 12 136 0 0,-4-9-48 0 0,0 0 0 0 0,-1 0 1 0 0,0 0-1 0 0,0-1 1 0 0,0 1-1 0 0,0 0 0 0 0,-1-1 1 0 0,1 1-1 0 0,-1-1 0 0 0,0 1 1 0 0,-2 2-89 0 0,-5 7 670 0 0,-1 0-1 0 0,-4 3-669 0 0,4-4-117 0 0,-2 0 117 0 0,1-1 0 0 0,-8 6 0 0 0,8-8 0 0 0,0 1 0 0 0,0 1 0 0 0,-2 4 0 0 0,12-13-1 0 0,-1 0 0 0 0,1 0 0 0 0,0 0 0 0 0,0 0 0 0 0,0 0 0 0 0,0 1 0 0 0,0-1 0 0 0,0 0 0 0 0,0 1 0 0 0,1 0 1 0 0,0-2-7 0 0,-1 1-1 0 0,1-1 1 0 0,0 0 0 0 0,1 1 0 0 0,-1-1 0 0 0,0 0 0 0 0,0 0 0 0 0,0 1 0 0 0,1-1 0 0 0,-1 0-1 0 0,1 1 1 0 0,-1-1 0 0 0,1 0 0 0 0,-1 0 0 0 0,1 0 0 0 0,0 0 0 0 0,0 0 0 0 0,-1 0 0 0 0,1 0-1 0 0,0 0 1 0 0,0 0 0 0 0,1 1 7 0 0,-2-2-1 0 0,20 16 1 0 0,-11-12-640 0 0,0 0-1 0 0,0-1 1 0 0,0 1-1 0 0,8 0 641 0 0,-14-3-248 0 0,0-1 0 0 0,-1 1 1 0 0,1-1-1 0 0,0 1 0 0 0,0-1 0 0 0,0 0 0 0 0,-1 0 1 0 0,1 0-1 0 0,0-1 0 0 0,0 1 0 0 0,-1-1 0 0 0,1 1 1 0 0,0-1-1 0 0,-1 0 0 0 0,1 0 0 0 0,-1 0 0 0 0,1-1 1 0 0,-1 1-1 0 0,1-1 248 0 0,1-3-6065 0 0</inkml:trace>
  <inkml:trace contextRef="#ctx0" brushRef="#br0" timeOffset="101076.851">14880 4823 8752 0 0,'0'0'398'0'0,"3"14"156"0"0,-2 4 476 0 0,-1-13-380 0 0,0 0 1 0 0,0 0-1 0 0,0 0 0 0 0,0 1 1 0 0,-1-1-1 0 0,0 0 0 0 0,0 0 1 0 0,0 0-651 0 0,-2 19 1772 0 0,1-1-419 0 0,1-18-1088 0 0,1 0 0 0 0,0 0-1 0 0,0 0 1 0 0,1 0 0 0 0,-1 0-1 0 0,1 0 1 0 0,1 5-265 0 0,0 0 314 0 0,-1-8-267 0 0,-1 1 1 0 0,0-1-1 0 0,1 0 1 0 0,-1 0-1 0 0,1 0 1 0 0,0 0-1 0 0,0 0 1 0 0,0 0 0 0 0,0-1-1 0 0,0 1 1 0 0,0 0-1 0 0,0 0 1 0 0,0-1-1 0 0,1 1 1 0 0,-1 0-1 0 0,1-1 1 0 0,-1 1-1 0 0,1-1 1 0 0,0 0-1 0 0,-1 0 1 0 0,1 0 0 0 0,0 0-1 0 0,0 0 1 0 0,0 0-1 0 0,0 0 1 0 0,0 0-1 0 0,0-1 1 0 0,0 1-1 0 0,2 0-47 0 0,-2-1 192 0 0,10-3 187 0 0,-7 2-354 0 0,0-1 0 0 0,0 0 0 0 0,-1-1 0 0 0,1 1 0 0 0,0-1 0 0 0,-1 0 1 0 0,0 0-1 0 0,0 0 0 0 0,0-1 0 0 0,0 1 0 0 0,0-1 0 0 0,-1 0 0 0 0,1 0 0 0 0,-1 0 0 0 0,0-1 0 0 0,2-4-25 0 0,3-5-13 0 0,-6 10 14 0 0,0 0-1 0 0,0 1 0 0 0,0-1 0 0 0,0 1 0 0 0,1-1 0 0 0,0 1 0 0 0,3-5 0 0 0,-1 0 0 0 0,1 0 0 0 0,-1 0 0 0 0,2-7 0 0 0,16-24 0 0 0,-9 16 0 0 0,0-1 0 0 0,9-24 0 0 0,-21 44 0 0 0,0-3-4 0 0,-2 6-3 0 0,0 0-1 0 0,1 0 1 0 0,-1-1-1 0 0,0 1 1 0 0,1 0-1 0 0,-1 0 1 0 0,1 0-1 0 0,0 0 1 0 0,-1 0-1 0 0,1 0 1 0 0,0 0-1 0 0,-1 0 1 0 0,1 0-1 0 0,0 0 1 0 0,0 0 0 0 0,0 0-1 0 0,0 0 1 0 0,1 0 7 0 0,-1 0-720 0 0,-1 1-250 0 0,0 0-43 0 0,0 0-182 0 0,0 0-725 0 0,0 0-321 0 0,0 0-60 0 0,0 0-16 0 0</inkml:trace>
  <inkml:trace contextRef="#ctx0" brushRef="#br0" timeOffset="101744.923">15227 4904 11488 0 0,'0'0'528'0'0,"0"0"-16"0"0,0 0-235 0 0,0 0 211 0 0,0 0 125 0 0,0 0 26 0 0,-1 0-297 0 0,1 0 1 0 0,-1 0-1 0 0,0 1 1 0 0,1-1-1 0 0,-1 1 0 0 0,1-1 1 0 0,-1 0-1 0 0,1 1 1 0 0,-1-1-1 0 0,1 1 1 0 0,-1-1-1 0 0,1 1 0 0 0,0 0 1 0 0,-1-1-1 0 0,1 1 1 0 0,0-1-1 0 0,-1 1-342 0 0,2-1 13 0 0,4 3 85 0 0,1-1 0 0 0,-1-1 0 0 0,1 1-1 0 0,0-1 1 0 0,0 0 0 0 0,0 0 0 0 0,0-1 0 0 0,0 0 0 0 0,0 0 0 0 0,5 0-98 0 0,-7-1 35 0 0,-1 1 0 0 0,0 0 0 0 0,0 0 0 0 0,0 1 0 0 0,0-1 0 0 0,0 1 0 0 0,0-1 0 0 0,0 1 0 0 0,0 0 0 0 0,0 0 0 0 0,0 0-35 0 0,-2 0 88 0 0,-1-1 0 0 0,3 3 157 0 0,-3-3-238 0 0,1 0 0 0 0,-1 0 0 0 0,0 0 0 0 0,1 0 0 0 0,-1 0 1 0 0,0 1-1 0 0,1-1 0 0 0,-1 0 0 0 0,0 0 0 0 0,0 0 0 0 0,1 1 0 0 0,-1-1 1 0 0,0 0-1 0 0,0 0 0 0 0,1 1 0 0 0,-1-1 0 0 0,0 0 0 0 0,0 1 1 0 0,0-1-1 0 0,0 0 0 0 0,1 1 0 0 0,-1-1 0 0 0,0 0 0 0 0,0 1 1 0 0,0-1-1 0 0,0 0 0 0 0,0 1 0 0 0,0-1 0 0 0,0 0 0 0 0,0 1 1 0 0,0-1-1 0 0,0 0 0 0 0,0 1 0 0 0,0-1 0 0 0,0 0 0 0 0,0 1 0 0 0,0-1 1 0 0,0 0-1 0 0,-1 1 0 0 0,1-1-7 0 0,-4 8 132 0 0,-1-1 0 0 0,1 0 0 0 0,-2 0 0 0 0,1 0 0 0 0,-4 3-132 0 0,-1 0 80 0 0,0 2-50 0 0,-1-1-1 0 0,0-1 1 0 0,-1 0-1 0 0,0 0 1 0 0,-1-1-1 0 0,-10 5-29 0 0,-5 8 0 0 0,9-7 0 0 0,-12 18 11 0 0,24-28 32 0 0,7-4-34 0 0,0-1 0 0 0,-1 1 1 0 0,1 0-1 0 0,0-1 1 0 0,0 1-1 0 0,0-1 1 0 0,-1 1-1 0 0,1 0 0 0 0,0-1 1 0 0,0 1-1 0 0,0 0 1 0 0,0-1-1 0 0,0 1 0 0 0,0 0 1 0 0,0-1-1 0 0,0 1 1 0 0,0-1-1 0 0,0 1 1 0 0,1 0-1 0 0,-1-1 0 0 0,0 1 1 0 0,0 0-1 0 0,1-1 1 0 0,-1 1-1 0 0,0-1 1 0 0,1 1-1 0 0,-1-1 0 0 0,0 1 1 0 0,1-1-1 0 0,-1 1 1 0 0,1-1-1 0 0,-1 1 0 0 0,1-1 1 0 0,-1 0-1 0 0,1 1 1 0 0,-1-1-1 0 0,1 0 1 0 0,-1 1-1 0 0,1-1-9 0 0,-1 0-2 0 0,30 23 503 0 0,-14-12-289 0 0,-14-9-151 0 0,0-1-1 0 0,1 1 1 0 0,-1 0-1 0 0,1-1 1 0 0,-1 1 0 0 0,1-1-1 0 0,0 0 1 0 0,0 0 0 0 0,-1 0-1 0 0,1 0 1 0 0,0 0 0 0 0,0-1-1 0 0,0 1 1 0 0,0-1 0 0 0,2 0-61 0 0,20 3-579 0 0,0-2 0 0 0,4 0 579 0 0,-31-10-7304 0 0,-1 1-3 0 0</inkml:trace>
  <inkml:trace contextRef="#ctx0" brushRef="#br0" timeOffset="101996.756">15141 5059 14368 0 0,'0'0'661'0'0,"0"0"-17"0"0,2 0-415 0 0,2-3-149 0 0,-1 2 50 0 0,0 1-1 0 0,0-1 1 0 0,-1 1-1 0 0,1-1 1 0 0,0 1-1 0 0,0 0 1 0 0,0 0 0 0 0,0 0-1 0 0,1 0-129 0 0,1 0 250 0 0,92 4 3489 0 0,-2 7-4774 0 0,-94-11 625 0 0,1 0 0 0 0,0 0 0 0 0,-1 0 1 0 0,1 0-1 0 0,-1 0 0 0 0,1 0 0 0 0,0 0 0 0 0,-1 0 0 0 0,1 0 1 0 0,0-1 409 0 0,7-2-6044 0 0</inkml:trace>
  <inkml:trace contextRef="#ctx0" brushRef="#br0" timeOffset="103268.469">15513 4673 6848 0 0,'0'0'314'0'0,"0"0"-6"0"0,6-3 511 0 0,-6 2-754 0 0,0 1 0 0 0,0-1 0 0 0,0 1 1 0 0,0 0-1 0 0,-1-1 0 0 0,1 1 0 0 0,0-1 0 0 0,0 1 0 0 0,0-1 0 0 0,1 1 1 0 0,-1-1-1 0 0,0 1 0 0 0,0 0 0 0 0,0-1 0 0 0,0 1 0 0 0,0-1 0 0 0,0 1 1 0 0,1 0-1 0 0,-1-1 0 0 0,0 1 0 0 0,0-1 0 0 0,1 1 0 0 0,-1 0 0 0 0,0-1 1 0 0,0 1-1 0 0,1 0-65 0 0,-1-1 107 0 0,1 1-1 0 0,-1-1 1 0 0,0 1 0 0 0,0 0 0 0 0,1-1 0 0 0,-1 1 0 0 0,0-1 0 0 0,1 1 0 0 0,-1-1 0 0 0,0 1 0 0 0,0-1-1 0 0,0 1 1 0 0,0-1 0 0 0,0 1 0 0 0,1-1 0 0 0,-1 1 0 0 0,0-1 0 0 0,0 1 0 0 0,0-1 0 0 0,0 1 0 0 0,-1-1-1 0 0,1 1 1 0 0,0-1 0 0 0,0 1 0 0 0,0-1 0 0 0,0 1 0 0 0,-1-1-107 0 0,1 1 107 0 0,0 0 0 0 0,0-1 1 0 0,0 1-1 0 0,-1 0 0 0 0,1 0 0 0 0,0-1 1 0 0,0 1-1 0 0,0 0 0 0 0,0 0 0 0 0,0-1 1 0 0,0 1-1 0 0,-1 0 0 0 0,1 0 0 0 0,0-1 1 0 0,0 1-1 0 0,0 0 0 0 0,0-1 0 0 0,0 1 1 0 0,0 0-1 0 0,0 0 0 0 0,0-1 0 0 0,0 1 1 0 0,0 0-1 0 0,0-1 0 0 0,0 1 0 0 0,1 0 1 0 0,-1 0-1 0 0,0-1 0 0 0,0 1 0 0 0,0 0 1 0 0,0 0-108 0 0,1-1 169 0 0,0 1 1 0 0,-1 0-1 0 0,1-1 1 0 0,0 1-1 0 0,0 0 1 0 0,-1 0-1 0 0,1 0 1 0 0,0 0 0 0 0,0 0-1 0 0,-1 0 1 0 0,1 0-1 0 0,0 0 1 0 0,0 0-1 0 0,-1 0 1 0 0,1 0-170 0 0,2 1 111 0 0,1 0 1 0 0,-1 0-1 0 0,0 0 1 0 0,0 0-1 0 0,0 1 1 0 0,0-1-1 0 0,0 1 0 0 0,0 0 1 0 0,-1 0-1 0 0,1 0 1 0 0,-1 0-1 0 0,1 0 1 0 0,-1 0-1 0 0,0 1 1 0 0,1 0-1 0 0,-1-1 1 0 0,0 1-1 0 0,-1 0 0 0 0,2 1-110 0 0,5 11 611 0 0,0 0 1 0 0,-1 0 0 0 0,2 6-613 0 0,-3-6 97 0 0,2 4 83 0 0,0 2-1 0 0,-1-1 1 0 0,-1 1-1 0 0,-1 0 1 0 0,-1 1-1 0 0,1 15-179 0 0,-4-16 316 0 0,0 1 0 0 0,-2 0-1 0 0,0-1 1 0 0,-1 1 0 0 0,-3 6-316 0 0,2-13 50 0 0,-1-1 1 0 0,0-1-1 0 0,-1 1 1 0 0,-1-1-1 0 0,0 1 1 0 0,-1-2-1 0 0,0 1 1 0 0,-3 3-51 0 0,5-9 2 0 0,-13 19-121 0 0,0-1 1 0 0,-22 21 118 0 0,32-36 0 0 0,0 0 0 0 0,-6 9 0 0 0,8-9 0 0 0,-1-1 0 0 0,0 0 0 0 0,-5 4 0 0 0,-1 1-171 0 0,0 0 0 0 0,-9 13 171 0 0,18-22-1131 0 0,0 0 1 0 0,-1-1 0 0 0,0 1 0 0 0,0-1 0 0 0,-4 4 1130 0 0,8-8-1560 0 0,1 0-376 0 0,2-9-2773 0 0,-2-2 212 0 0</inkml:trace>
  <inkml:trace contextRef="#ctx0" brushRef="#br0" timeOffset="103738.886">15819 4596 14768 0 0,'1'-17'1608'0'0,"-1"15"-1577"0"0,1 1 0 0 0,-1 0 1 0 0,1-1-1 0 0,0 1 1 0 0,-1 0-1 0 0,1 0 1 0 0,0-1-1 0 0,0 1 1 0 0,0 0-1 0 0,0 0 1 0 0,0 0-1 0 0,0 0 1 0 0,0 0-1 0 0,0 0 0 0 0,1 0-31 0 0,-2 1 248 0 0,0-1-194 0 0,0 1 0 0 0,0-1 0 0 0,0 1 0 0 0,0-1 0 0 0,0 1 0 0 0,0-1 0 0 0,0 0 0 0 0,1 1 0 0 0,-1-1 0 0 0,0 1-1 0 0,0-1 1 0 0,0 1 0 0 0,0-1 0 0 0,1 1 0 0 0,-1-1 0 0 0,0 1 0 0 0,1-1 0 0 0,-1 1 0 0 0,0-1 0 0 0,1 1 0 0 0,-1-1-1 0 0,1 1 1 0 0,-1 0 0 0 0,0-1 0 0 0,1 1 0 0 0,-1 0 0 0 0,1-1 0 0 0,-1 1 0 0 0,1 0 0 0 0,-1 0 0 0 0,1-1-1 0 0,-1 1 1 0 0,1 0 0 0 0,0 0 0 0 0,-1 0 0 0 0,1 0 0 0 0,-1 0 0 0 0,1 0 0 0 0,0 0-54 0 0,24-2 1737 0 0,-23 2-1366 0 0,5-1-177 0 0,-6 1-147 0 0,1 0 1 0 0,-1 0-1 0 0,1 0 0 0 0,-1 0 1 0 0,1 0-1 0 0,-1 0 1 0 0,1 0-1 0 0,0 0 1 0 0,-1 1-1 0 0,1-1 1 0 0,-1 0-1 0 0,1 1 1 0 0,-1-1-1 0 0,0 1 1 0 0,1 0-1 0 0,-1-1 1 0 0,1 1-1 0 0,-1 0 1 0 0,1 1-48 0 0,-1-1 509 0 0,-1 0-486 0 0,-1 1 0 0 0,1-1 0 0 0,0 1 1 0 0,0-1-1 0 0,0 1 0 0 0,0-1 0 0 0,1 1 0 0 0,-1-1 0 0 0,0 1 0 0 0,1-1 0 0 0,-1 2-23 0 0,1 1-62 0 0,-1-2 76 0 0,-1 0-1 0 0,1-1 0 0 0,-1 1 0 0 0,1 0 0 0 0,-1 0 1 0 0,0 0-1 0 0,0 0 0 0 0,0 0 0 0 0,0-1 1 0 0,0 1-1 0 0,-1 1-13 0 0,-6 12 434 0 0,7-13-387 0 0,0 0 1 0 0,0-1-1 0 0,0 1 0 0 0,0 0 0 0 0,-1-1 0 0 0,1 1 0 0 0,0-1 0 0 0,-1 1 1 0 0,-1 1-49 0 0,2-3 51 0 0,0 1 0 0 0,0 0-1 0 0,0 0 1 0 0,0 0 0 0 0,0 0-1 0 0,0 1 1 0 0,0-1 0 0 0,0 0-1 0 0,0 0 1 0 0,1 1-1 0 0,-1-1 1 0 0,0 0 0 0 0,1 1-1 0 0,-1-1 1 0 0,1 0 0 0 0,0 1-1 0 0,-1 1-49 0 0,1-3 29 0 0,0 1-1 0 0,0 0 0 0 0,-1-1 1 0 0,1 1-1 0 0,0 0 1 0 0,0-1-1 0 0,-1 1 0 0 0,1 0 1 0 0,0-1-1 0 0,-1 1 0 0 0,1-1 1 0 0,-1 1-1 0 0,1-1 1 0 0,-1 1-1 0 0,1-1 0 0 0,-1 1 1 0 0,1-1-1 0 0,-1 1 1 0 0,1-1-1 0 0,-1 0 0 0 0,0 1-28 0 0,-16 7-47 0 0,9-5 74 0 0,7-1-27 0 0,5-1 0 0 0,6-1 0 0 0,35-6-27 0 0,-29 3-197 0 0,0 0 0 0 0,0 2-1 0 0,0 0 1 0 0,0 0 0 0 0,8 2 224 0 0,-21 0-552 0 0,-1-1 1 0 0,1 1-1 0 0,-1 0 0 0 0,1 0 0 0 0,-1 0 0 0 0,0 0 0 0 0,1 1 0 0 0,-1-1 0 0 0,1 2 552 0 0,0-2-1078 0 0,4 2-1328 0 0</inkml:trace>
  <inkml:trace contextRef="#ctx0" brushRef="#br0" timeOffset="103997.068">15894 4931 10712 0 0,'2'0'489'0'0,"4"0"-86"0"0,-2 0-337 0 0,1 0 1 0 0,-1 0 0 0 0,0 0-1 0 0,0 1 1 0 0,0 0 0 0 0,1 0-67 0 0,51 1 4262 0 0,-43 0-3522 0 0,0-2-1 0 0,0 0 0 0 0,0-1 1 0 0,4 0-740 0 0,23-1 926 0 0,74-1-294 0 0,-113 3-728 0 0,-1 0 0 0 0,0 0 0 0 0,1 0 0 0 0,-1 0 0 0 0,0 0 0 0 0,1 0 0 0 0,-1 0 0 0 0,0 0 0 0 0,1 0 0 0 0,-1 0 0 0 0,0 0 0 0 0,0 0 0 0 0,1-1 0 0 0,-1 1 0 0 0,0 0 0 0 0,0 0 0 0 0,1 0 0 0 0,-1 0 0 0 0,0-1 0 0 0,0 1 0 0 0,1 0 0 0 0,-1 0 0 0 0,0-1 0 0 0,0 1 96 0 0,0-5-2206 0 0</inkml:trace>
  <inkml:trace contextRef="#ctx0" brushRef="#br0" timeOffset="104224.04">16134 4765 13536 0 0,'0'0'620'0'0,"-4"8"200"0"0,2-3-589 0 0,-1 1 1 0 0,1-1 0 0 0,0 1-1 0 0,0 0 1 0 0,1 0 0 0 0,-1-1-1 0 0,1 1 1 0 0,0 6-232 0 0,-4 17 1780 0 0,4-21-1385 0 0,0 0 0 0 0,0 0 0 0 0,1 0 1 0 0,0 0-1 0 0,1 0 0 0 0,0 4-395 0 0,0-1 302 0 0,0 0 1 0 0,-1 0-1 0 0,-1 5-302 0 0,0 6 410 0 0,1 20-410 0 0,1-20-170 0 0,-3 20 170 0 0,2-39-119 0 0,0-1 0 0 0,0 0 0 0 0,0 1 0 0 0,0-1 1 0 0,1 0-1 0 0,-1 1 0 0 0,1-1 0 0 0,-1 0 0 0 0,1 0 0 0 0,0 1 0 0 0,0-1 0 0 0,0 0 119 0 0,10 14-4718 0 0,-10-16 2832 0 0</inkml:trace>
  <inkml:trace contextRef="#ctx0" brushRef="#br0" timeOffset="104604.323">16686 4513 15520 0 0,'0'0'712'0'0,"0"0"-17"0"0,6 10-396 0 0,20 41 1301 0 0,2 17 613 0 0,-6-6-1029 0 0,-13-36-735 0 0,-7-20-381 0 0,1 0 0 0 0,-1 0 0 0 0,0 0 0 0 0,-1 1 0 0 0,1-1 0 0 0,-1 1 0 0 0,0-1 0 0 0,-1 1-1 0 0,0-1 1 0 0,0 1 0 0 0,0-1 0 0 0,-2 6-68 0 0,1-4 84 0 0,-2 1 0 0 0,1-1-1 0 0,-1 0 1 0 0,0 0 0 0 0,-1 0-1 0 0,0 0 1 0 0,0 0 0 0 0,-1-1-1 0 0,1 0 1 0 0,-2 0 0 0 0,1 0-1 0 0,-6 5-83 0 0,9-11 22 0 0,1 0 0 0 0,-1 0 0 0 0,1 0 0 0 0,-1 0 0 0 0,0 0 0 0 0,1-1 0 0 0,-1 1 0 0 0,0 0 0 0 0,0-1 0 0 0,1 0 0 0 0,-1 1 0 0 0,0-1 0 0 0,0 0 0 0 0,0 0-22 0 0,1 0 10 0 0,0 0 0 0 0,0 0 0 0 0,0 0 0 0 0,1 0 1 0 0,-1 0-1 0 0,0 0 0 0 0,0 0 0 0 0,0 0 0 0 0,1 0 0 0 0,-1-1 0 0 0,0 1 0 0 0,0 0 0 0 0,1-1 0 0 0,-1 1 0 0 0,0-1 0 0 0,0 1 0 0 0,1 0 0 0 0,-1-1 0 0 0,0 1 1 0 0,1-1-1 0 0,-1 0 0 0 0,1 1 0 0 0,-1-1 0 0 0,1 0 0 0 0,-1 1 0 0 0,1-1 0 0 0,-1 0 0 0 0,1 1 0 0 0,0-1 0 0 0,-1 0 0 0 0,1 0-10 0 0,-1-5 31 0 0,0 1 0 0 0,1-1 0 0 0,0 0 0 0 0,0 0-1 0 0,0 0 1 0 0,0 0 0 0 0,1 0 0 0 0,0 1 0 0 0,1-1 0 0 0,-1 0-1 0 0,1 0 1 0 0,0 1 0 0 0,2-3-31 0 0,6-14-38 0 0,1 0 0 0 0,11-14 38 0 0,-6 8-158 0 0,3 0-99 0 0,20-27 257 0 0,-37 53-6 0 0,11-17-41 0 0,-10 13 12 0 0,1 0-1 0 0,0 1 0 0 0,0 0 1 0 0,0 0-1 0 0,2-1 36 0 0,37-33-1152 0 0,-42 38 677 0 0,-1 1-623 0 0,0 0-277 0 0,0 0-701 0 0,0 0-2733 0 0,0 0-1172 0 0</inkml:trace>
  <inkml:trace contextRef="#ctx0" brushRef="#br0" timeOffset="104974.627">17095 4637 11920 0 0,'0'0'546'0'0,"0"0"-10"0"0,-16 9 54 0 0,8-3 213 0 0,0 0 0 0 0,0 0 0 0 0,0 1 0 0 0,0 0-803 0 0,6-5 105 0 0,0-1 0 0 0,0 1 1 0 0,1 0-1 0 0,-1 0 1 0 0,1 0-1 0 0,-1 0 0 0 0,1 0 1 0 0,0 0-1 0 0,-1 1 1 0 0,1-1-1 0 0,0 0 0 0 0,1 0 1 0 0,-1 1-1 0 0,0-1 1 0 0,1 1-1 0 0,-1-1 0 0 0,1 1 1 0 0,0-1-1 0 0,0 2-105 0 0,1 2 223 0 0,1-1 0 0 0,0 1-1 0 0,0-1 1 0 0,1 1 0 0 0,0-1-1 0 0,0 0 1 0 0,0 0 0 0 0,0 0 0 0 0,1 0-1 0 0,0-1 1 0 0,0 1-223 0 0,15 19 373 0 0,-17-21-196 0 0,-1-3-107 0 0,-1 1 1 0 0,1-1 0 0 0,0 1-1 0 0,-1 0 1 0 0,1-1 0 0 0,-1 1 0 0 0,1 0-1 0 0,-1 0 1 0 0,0-1 0 0 0,1 1 0 0 0,-1 0-1 0 0,0 0 1 0 0,0 0 0 0 0,1-1 0 0 0,-1 1-1 0 0,0 0 1 0 0,0 0 0 0 0,0 0 0 0 0,0 0-1 0 0,0 0 1 0 0,0-1 0 0 0,0 1 0 0 0,0 0-1 0 0,0 0-70 0 0,-1 1 2 0 0,1-1-1 0 0,0 1 0 0 0,-1-1 0 0 0,1 1 0 0 0,-1 0 1 0 0,0-1-1 0 0,1 0 0 0 0,-1 1 0 0 0,0-1 1 0 0,0 1-1 0 0,0-1 0 0 0,0 0 0 0 0,0 0 1 0 0,0 1-1 0 0,0-1 0 0 0,-1 0 0 0 0,1 0 1 0 0,0 0-1 0 0,-1 0 0 0 0,1-1 0 0 0,0 1 1 0 0,-1 0-1 0 0,0 0-1 0 0,-5 2 127 0 0,0 0 0 0 0,0 0 0 0 0,0-1 1 0 0,-4 1-128 0 0,4-1-57 0 0,-44 10-628 0 0,16-9-6924 0 0,22-3 831 0 0</inkml:trace>
  <inkml:trace contextRef="#ctx0" brushRef="#br0" timeOffset="105318.919">16590 5081 12896 0 0,'0'0'594'0'0,"6"-3"189"0"0,17-5 794 0 0,-11 5 494 0 0,49-13 1339 0 0,-26 7-2364 0 0,31-3-1046 0 0,-23 5 324 0 0,-16 2-276 0 0,-1 1 1 0 0,1 1 0 0 0,0 1-1 0 0,0 2 1 0 0,0 1 0 0 0,24 3-49 0 0,-20 4-757 0 0,-12 1-2580 0 0,-12-4 1149 0 0</inkml:trace>
  <inkml:trace contextRef="#ctx0" brushRef="#br0" timeOffset="105625.612">16708 5203 3680 0 0,'0'0'244'0'0,"0"0"0"0"0,0 0 1 0 0,1 0-1 0 0,-1 0 0 0 0,0 0 0 0 0,0 0 0 0 0,0 0 1 0 0,0 0-1 0 0,0 0 0 0 0,0 0 0 0 0,0 0 0 0 0,0 0 1 0 0,0 0-1 0 0,0 0 0 0 0,0 0 0 0 0,0 0 0 0 0,0 0 1 0 0,0-1-1 0 0,0 1 0 0 0,0 0 0 0 0,0 0 0 0 0,0 0 1 0 0,0 0-1 0 0,0 0 0 0 0,0 0 0 0 0,0 0 0 0 0,0 0 1 0 0,0 0-1 0 0,0 0 0 0 0,0 0 0 0 0,-1 0 0 0 0,1 0 1 0 0,0 0-1 0 0,0 0 0 0 0,0 0 0 0 0,0 0 1 0 0,0 0-1 0 0,0 0 0 0 0,0 0 0 0 0,0 0 0 0 0,0 0-244 0 0,11-5 2923 0 0,15-3-2092 0 0,-6 4-348 0 0,-1 1-1 0 0,1 0 1 0 0,0 1 0 0 0,-1 1-1 0 0,1 1 1 0 0,16 2-483 0 0,-7 6 1167 0 0,-26-7-983 0 0,-1 0 0 0 0,0 0 1 0 0,0 0-1 0 0,0 1 1 0 0,0-1-1 0 0,0 1 0 0 0,0 0 1 0 0,0-1-1 0 0,0 1 1 0 0,0 1-185 0 0,-1-2 3 0 0,-1 0-1 0 0,1 0 1 0 0,-1 0 0 0 0,1 0 0 0 0,-1 0 0 0 0,1 0 0 0 0,-1 0 0 0 0,0 0 0 0 0,0 0 0 0 0,0 0-1 0 0,1 0 1 0 0,-1 0 0 0 0,0 1 0 0 0,0-1 0 0 0,-1 0 0 0 0,1 0 0 0 0,0 0 0 0 0,0 0 0 0 0,0 0-1 0 0,-1 0 1 0 0,1 0 0 0 0,0 0 0 0 0,-1 0 0 0 0,1 0 0 0 0,-1 0 0 0 0,0 0 0 0 0,1 0 0 0 0,-1 0-1 0 0,1 0 1 0 0,-2 0-3 0 0,-2 4 9 0 0,-1 1 0 0 0,1-1-1 0 0,-1 0 1 0 0,-1 0-9 0 0,-1 1 16 0 0,-41 39 180 0 0,-7 9-196 0 0,55-54 14 0 0,0 1 1 0 0,0-1-1 0 0,-1 0 0 0 0,1 0 0 0 0,0 0 1 0 0,0 1-1 0 0,0-1 0 0 0,0 0 1 0 0,-1 0-1 0 0,1 1 0 0 0,0-1 1 0 0,0 0-1 0 0,0 0 0 0 0,0 1 1 0 0,0-1-1 0 0,0 0 0 0 0,0 0 0 0 0,0 1 1 0 0,0-1-1 0 0,0 0 0 0 0,-1 0 1 0 0,1 1-1 0 0,1-1 0 0 0,-1 0 1 0 0,0 1-1 0 0,0-1 0 0 0,0 0 1 0 0,0 0-1 0 0,0 1 0 0 0,0-1 0 0 0,0 0 1 0 0,0 0-1 0 0,0 1 0 0 0,0-1 1 0 0,1 0-15 0 0,10 6 133 0 0,22-2-240 0 0,-26-3 157 0 0,2-1-101 0 0,0 0 0 0 0,1-1 0 0 0,-1 0 0 0 0,0 0 0 0 0,0-1 0 0 0,0 0 0 0 0,0-1 0 0 0,7-3 51 0 0,27-6-224 0 0,-17 5-1356 0 0,1-2-3449 0 0,-15 3-1449 0 0</inkml:trace>
  <inkml:trace contextRef="#ctx0" brushRef="#br0" timeOffset="106199.97">16553 4756 2304 0 0,'19'-2'8245'0'0,"-19"2"-8083"0"0,0 0 0 0 0,0 0 0 0 0,0 0 0 0 0,0 0 0 0 0,0 0 0 0 0,0 0 0 0 0,0 0 0 0 0,1 0-1 0 0,-1 0 1 0 0,0 0 0 0 0,0 0 0 0 0,0 0 0 0 0,0 0 0 0 0,0 0 0 0 0,0 0 0 0 0,0 0 0 0 0,0 0 0 0 0,1 0 0 0 0,-1 1 0 0 0,0-1 0 0 0,0 0 0 0 0,0 0 0 0 0,0 0 0 0 0,0 0-1 0 0,0 0 1 0 0,0 0 0 0 0,0 0 0 0 0,0 0 0 0 0,0 0 0 0 0,0 0 0 0 0,0 1 0 0 0,0-1 0 0 0,0 0 0 0 0,0 0 0 0 0,0 0 0 0 0,0 0 0 0 0,1 0 0 0 0,-1 0 0 0 0,0 0 0 0 0,0 1-1 0 0,0-1 1 0 0,0 0 0 0 0,-1 0 0 0 0,1 0 0 0 0,0 0 0 0 0,0 0 0 0 0,0 0 0 0 0,0 0 0 0 0,0 0 0 0 0,0 1 0 0 0,0-1 0 0 0,0 0 0 0 0,0 0-162 0 0,-3 11 2477 0 0,-9 13-3059 0 0,11-22 1018 0 0,-12 24-294 0 0,6-15 446 0 0,2 1 1 0 0,-1-1-1 0 0,-2 12-588 0 0,-5 9 408 0 0,10-25-354 0 0,0 0 0 0 0,0 1 0 0 0,1-1 1 0 0,0 1-1 0 0,0 0 0 0 0,1 2-54 0 0,-6 39 270 0 0,3-33 19 0 0,2 1-1 0 0,0 0 1 0 0,1 2-289 0 0,1-3 69 0 0,1-1-1 0 0,0 1 0 0 0,1-1 1 0 0,1 1-1 0 0,3 6-68 0 0,-5-15-29 0 0,2 0 0 0 0,-1-1-1 0 0,1 0 1 0 0,0 1 0 0 0,0-1-1 0 0,1 0 1 0 0,-1-1 0 0 0,1 1 0 0 0,1-1-1 0 0,-1 0 1 0 0,1 0 0 0 0,0 0 0 0 0,3 2 29 0 0,3 2-333 0 0,0-1 0 0 0,0-1 0 0 0,1 0 0 0 0,3 1 333 0 0,-10-6-172 0 0,-1 0-1 0 0,1 0 1 0 0,-1-1-1 0 0,1 0 1 0 0,0 0 0 0 0,0 0-1 0 0,-1 0 1 0 0,1-1-1 0 0,0 0 1 0 0,0 0-1 0 0,0 0 1 0 0,0-1-1 0 0,4 0 173 0 0,6-2-1085 0 0,-7 2-1176 0 0,0-1 1 0 0,0 0 0 0 0,5-2 2260 0 0,4-4-5953 0 0</inkml:trace>
  <inkml:trace contextRef="#ctx0" brushRef="#br0" timeOffset="106537.549">17220 4789 15664 0 0,'0'0'356'0'0,"0"0"49"0"0,0 0 21 0 0,15 7 106 0 0,-12-4-380 0 0,-1 0-1 0 0,1 0 1 0 0,-1 1-1 0 0,0-1 1 0 0,0 1-1 0 0,0 0 1 0 0,-1-1-1 0 0,1 1 1 0 0,-1 0-1 0 0,0 0 1 0 0,0 0-1 0 0,0 2-151 0 0,8 19 1038 0 0,-2-4-366 0 0,-1 0-1 0 0,-1 1 0 0 0,-1-1 1 0 0,1 20-672 0 0,-2-23 169 0 0,0 6 213 0 0,-1-1 0 0 0,-1 1 0 0 0,-1 0 0 0 0,-1 5-382 0 0,-1-3 264 0 0,2-16-102 0 0,-1 1 0 0 0,0 0 1 0 0,-1-1-1 0 0,-2 6-162 0 0,-1 2-106 0 0,3-9-199 0 0,-1 0 0 0 0,0-1-1 0 0,-3 8 306 0 0,5-13-78 0 0,-1-1 0 0 0,0 1 0 0 0,0 0 0 0 0,0 0 1 0 0,0-1-1 0 0,0 1 0 0 0,-1-1 0 0 0,1 0 0 0 0,-1 0 0 0 0,0 0 0 0 0,1 0 0 0 0,-2 0 78 0 0,3-1-204 0 0,1-1 1 0 0,-1 0-1 0 0,0 0 1 0 0,1 1-1 0 0,-1-1 1 0 0,0 0-1 0 0,0 0 1 0 0,1 0-1 0 0,-1 0 1 0 0,0 0-1 0 0,1 0 1 0 0,-1 0-1 0 0,0 0 1 0 0,0-1-1 0 0,1 1 1 0 0,-1 0-1 0 0,0 0 204 0 0,-6-4-5209 0 0,1 0-1228 0 0</inkml:trace>
  <inkml:trace contextRef="#ctx0" brushRef="#br0" timeOffset="106864.597">17479 4704 15664 0 0,'0'0'718'0'0,"0"0"-19"0"0,17 3-95 0 0,-16-1-450 0 0,0-1 1 0 0,0 0-1 0 0,0 0 0 0 0,0 1 1 0 0,0-1-1 0 0,0 0 0 0 0,0 1 1 0 0,-1-1-1 0 0,1 1 0 0 0,0 0 1 0 0,-1-1-1 0 0,1 1 0 0 0,-1-1 1 0 0,0 1-1 0 0,1 0 0 0 0,-1-1 1 0 0,0 1-1 0 0,0 0 0 0 0,0-1 1 0 0,0 1-1 0 0,0 0 1 0 0,-1-1-1 0 0,1 1 0 0 0,0 0 1 0 0,-1-1-1 0 0,1 1 0 0 0,-1-1 1 0 0,0 1-1 0 0,0 0-154 0 0,-3 6 301 0 0,-1-1-1 0 0,0 0 1 0 0,0 0-1 0 0,0 0 1 0 0,-5 3-301 0 0,-9 13-145 0 0,-2 8 145 0 0,21-31 3 0 0,0 0 0 0 0,0 0-1 0 0,0 1 1 0 0,-1-1-1 0 0,1 0 1 0 0,0 0 0 0 0,0 0-1 0 0,0 1 1 0 0,0-1-1 0 0,0 0 1 0 0,0 0 0 0 0,0 0-1 0 0,0 1 1 0 0,0-1-1 0 0,0 0 1 0 0,0 0 0 0 0,0 1-1 0 0,0-1 1 0 0,0 0 0 0 0,0 0-1 0 0,0 0 1 0 0,0 1-1 0 0,1-1 1 0 0,-1 0 0 0 0,0 0-1 0 0,0 0 1 0 0,0 1-1 0 0,0-1 1 0 0,0 0 0 0 0,0 0-1 0 0,1 0 1 0 0,-1 0 0 0 0,0 1-1 0 0,0-1 1 0 0,0 0-1 0 0,0 0 1 0 0,1 0 0 0 0,-1 0-1 0 0,0 0 1 0 0,0 0-1 0 0,0 0 1 0 0,1 0 0 0 0,-1 1-1 0 0,0-1 1 0 0,0 0-1 0 0,1 0 1 0 0,-1 0-3 0 0,10 2 157 0 0,-5-2-110 0 0,1 0 0 0 0,0 0-1 0 0,-1-1 1 0 0,1 0-1 0 0,0 0 1 0 0,-1 0 0 0 0,1-1-1 0 0,-1 0 1 0 0,3-1-47 0 0,10-5-147 0 0,0 0 1 0 0,2-3 146 0 0,-14 8-22 0 0,1-1-537 0 0,0 0 0 0 0,0 0 0 0 0,-1 0 0 0 0,0-1 0 0 0,0 0 0 0 0,2-2 559 0 0,1-2-1647 0 0</inkml:trace>
  <inkml:trace contextRef="#ctx0" brushRef="#br0" timeOffset="107917.121">17111 3617 3224 0 0,'6'-14'2345'0'0,"-4"10"-977"0"0,0 0-1 0 0,0 0 0 0 0,0 0 1 0 0,0 0-1 0 0,2-1-1367 0 0,1-1 612 0 0,0 1 1 0 0,0-1-1 0 0,0 1 0 0 0,1 0 0 0 0,1 0-612 0 0,8-6 580 0 0,0 2 0 0 0,1 0 0 0 0,4-1-580 0 0,-6 4 50 0 0,1 0 0 0 0,-1 1 0 0 0,16-2-50 0 0,8-3 40 0 0,-30 7 302 0 0,1 1 1 0 0,-1 1 0 0 0,0 0-1 0 0,6 0-342 0 0,-7 0 259 0 0,-6 0-231 0 0,1 1 0 0 0,-1 0 0 0 0,1 0 0 0 0,-1 0 0 0 0,1 0 0 0 0,-1 0 0 0 0,1 0-1 0 0,-1 0 1 0 0,1 0 0 0 0,-1 1 0 0 0,1-1 0 0 0,-1 0 0 0 0,2 1-28 0 0,2 4 10 0 0,-2 1 180 0 0,0 0-1 0 0,-1 0 1 0 0,0 0-1 0 0,0 0 0 0 0,-1 1 1 0 0,0-1-1 0 0,0 0 1 0 0,0 1-1 0 0,-1-1 0 0 0,0 3-189 0 0,3 22-22 0 0,22 105 190 0 0,-16-85-168 0 0,-3-19 0 0 0,7 25 0 0 0,10 37 0 0 0,-7-33 1712 0 0,0 13-1712 0 0,4 28 384 0 0,-4-27-773 0 0,-11-45 462 0 0,-2-13-17 0 0,-1-1 0 0 0,0 1 0 0 0,-2 0-56 0 0,10 92 290 0 0,-7-46-360 0 0,3 17 246 0 0,-6-72-160 0 0,1 0-1 0 0,0 0 1 0 0,3 7-16 0 0,0 5 17 0 0,8 30 47 0 0,4 17-400 0 0,-6-3 492 0 0,-5-38-48 0 0,-2 0 0 0 0,-1 0 0 0 0,0 1-108 0 0,0 78 0 0 0,0-71-158 0 0,1 0 1 0 0,8 30 157 0 0,-10-58-131 0 0,4 21 309 0 0,-1-3 78 0 0,0 0 0 0 0,-1 0 0 0 0,-1 7-256 0 0,-2-30 91 0 0,0-1-10 0 0,-4 9 255 0 0,4-8-288 0 0,-1 0-1 0 0,1 1 1 0 0,-1-1 0 0 0,1 0-1 0 0,-1 1 1 0 0,0-1-1 0 0,1 0 1 0 0,-1 0-1 0 0,0 0 1 0 0,0 0-1 0 0,0 0 1 0 0,0 1-48 0 0,-5 1 66 0 0,0 0 0 0 0,0 0 0 0 0,0 0 0 0 0,0-1 0 0 0,0 0 0 0 0,-1 0 0 0 0,1-1-1 0 0,-1 0 1 0 0,1 0 0 0 0,-3 0-66 0 0,-1 0 228 0 0,-48 11 252 0 0,33-7-547 0 0,-1 0 0 0 0,-24 0 67 0 0,22-2-1896 0 0,-3 0-7051 0 0</inkml:trace>
  <inkml:trace contextRef="#ctx0" brushRef="#br1" timeOffset="119303.791">7857 4886 5960 0 0,'0'0'32'0'0,"-1"0"1"0"0,1 0-1 0 0,0 0 0 0 0,-1 0 1 0 0,1 0-1 0 0,0 0 1 0 0,-1 0-1 0 0,1 0 1 0 0,0 0-1 0 0,-1-1 0 0 0,1 1 1 0 0,0 0-1 0 0,-1 0 1 0 0,1 0-1 0 0,0 0 0 0 0,0-1 1 0 0,-1 1-1 0 0,1 0 1 0 0,0 0-1 0 0,0-1 1 0 0,0 1-1 0 0,-1 0 0 0 0,1 0 1 0 0,0-1-1 0 0,0 1 1 0 0,0 0-1 0 0,0-1 0 0 0,-1 1 1 0 0,1 0-1 0 0,0-1 1 0 0,0 1-1 0 0,0 0 1 0 0,0-1-1 0 0,0 1 0 0 0,0 0 1 0 0,0-1-1 0 0,0 1 1 0 0,0 0-1 0 0,0-1 0 0 0,0 1 1 0 0,0 0-1 0 0,0-1 1 0 0,0 1-1 0 0,1 0 1 0 0,-1 0-1 0 0,0-1 0 0 0,0 1 1 0 0,0 0-1 0 0,0-1 1 0 0,0 1-1 0 0,1 0 0 0 0,-1 0 1 0 0,0-1-1 0 0,1 1-32 0 0,12-23 3154 0 0,-9 16-2329 0 0,-3 6-346 0 0,-1 1-7 0 0,0 0-34 0 0,37 0 3227 0 0,-39-1-3571 0 0,1-1-1 0 0,-1 1 0 0 0,1-1 1 0 0,-1 1-1 0 0,1-1 0 0 0,-1 1 1 0 0,0 0-1 0 0,0 0 0 0 0,0 0-93 0 0,-10-2 110 0 0,-1 1 0 0 0,1 1-1 0 0,-1 0 1 0 0,0 1-1 0 0,0 0 1 0 0,1 1 0 0 0,-1 1-1 0 0,0 0 1 0 0,1 0-1 0 0,-7 3-109 0 0,5-1 51 0 0,-1 0 0 0 0,1 1-1 0 0,-9 4-50 0 0,9-2 27 0 0,2-2-5 0 0,0 0 0 0 0,0 2 0 0 0,1-1-1 0 0,0 1 1 0 0,0 1-22 0 0,2-1 14 0 0,4-4-7 0 0,0 1 1 0 0,0 0-1 0 0,1 1 0 0 0,-1-1 0 0 0,1 1 0 0 0,0 0 0 0 0,0 0-7 0 0,-42 50 235 0 0,34-40-211 0 0,5-7-14 0 0,0 0 0 0 0,1 1 1 0 0,0-1-1 0 0,1 1 1 0 0,0 1-1 0 0,0-1 1 0 0,1 1-1 0 0,0 0 0 0 0,1 0-10 0 0,1-4 74 0 0,-1 0-1 0 0,0-1 0 0 0,0 1 0 0 0,0 0 0 0 0,-4 4-73 0 0,-9 16 210 0 0,15-24-210 0 0,0-1 0 0 0,0 1 0 0 0,0-1 0 0 0,0 1 0 0 0,-1-1 0 0 0,1 1 0 0 0,0-1 0 0 0,-1 0 0 0 0,1 0 0 0 0,-2 1 0 0 0,2-2 0 0 0,0 1 0 0 0,0-1 0 0 0,0 1 0 0 0,0-1 0 0 0,0 1 0 0 0,0 0 0 0 0,1-1 0 0 0,-1 1 0 0 0,0 0 0 0 0,0 0 0 0 0,1-1 0 0 0,-1 1 0 0 0,0 0 0 0 0,1 0 0 0 0,-1 0 0 0 0,1 0 0 0 0,-1 0 0 0 0,1 0 0 0 0,0 0 0 0 0,-1 0 0 0 0,1 0 0 0 0,0 0 0 0 0,0 0 0 0 0,-1 0 0 0 0,1 0 0 0 0,0 0 0 0 0,0 0 0 0 0,0 0 0 0 0,0 1 0 0 0,1-1 0 0 0,-1 0 0 0 0,0 0 0 0 0,0 0 0 0 0,1 0 0 0 0,-1 1 0 0 0,14 23-25 0 0,-10-21-36 0 0,-1 1-1 0 0,-1 0 1 0 0,1 0 0 0 0,1 6 61 0 0,27 70-34 0 0,-24-63 35 0 0,8 26 176 0 0,-11-31-117 0 0,1-1 1 0 0,0 0-1 0 0,0 0 1 0 0,1 0-1 0 0,1-1 1 0 0,0 0-1 0 0,0 0 1 0 0,1 0 0 0 0,0-1-1 0 0,1 0-60 0 0,-4-5 61 0 0,1 0-1 0 0,-1 0 1 0 0,1 0 0 0 0,-1-1-1 0 0,1 0 1 0 0,0 0 0 0 0,1 0 0 0 0,1 0-61 0 0,-5-2 63 0 0,1-1 0 0 0,-1 0 0 0 0,1 0 1 0 0,0 0-1 0 0,-1-1 0 0 0,1 1 1 0 0,0-1-1 0 0,-1 0 0 0 0,1 0 0 0 0,0 0 1 0 0,-1 0-1 0 0,1 0 0 0 0,0-1 0 0 0,-1 0 1 0 0,1 0-1 0 0,-1 0 0 0 0,2-1-63 0 0,7-3 94 0 0,-1 0-1 0 0,0-1 1 0 0,0 0 0 0 0,0-1-1 0 0,-1 0 1 0 0,0-1-1 0 0,8-8-93 0 0,6-8 109 0 0,-1-2-1 0 0,4-7-108 0 0,-18 23 17 0 0,1-2 1 0 0,0 0 0 0 0,0-1-1 0 0,-2-1 1 0 0,1 1-1 0 0,-2-1 1 0 0,5-10-18 0 0,-4 2 61 0 0,34-93 159 0 0,-35 92-216 0 0,-1 1-1 0 0,-2-1 0 0 0,0 0 1 0 0,-1-6-4 0 0,-1 11-77 0 0,-2 1 1 0 0,0 0-1 0 0,0-1 1 0 0,-2 1-1 0 0,0 0 1 0 0,-3-9 76 0 0,3 20-85 0 0,0-1 0 0 0,0 1 0 0 0,-1 0 1 0 0,1 0-1 0 0,-2 0 0 0 0,1 0 0 0 0,0 0 0 0 0,-1 1 1 0 0,0 0-1 0 0,0 0 0 0 0,-1 0 0 0 0,0 0 0 0 0,1 0 1 0 0,-2 1-1 0 0,1 0 0 0 0,0 0 0 0 0,-1 0 0 0 0,-2 0 85 0 0,-16-8-1653 0 0,1 4-478 0 0</inkml:trace>
  <inkml:trace contextRef="#ctx0" brushRef="#br1" timeOffset="120854.147">14353 4629 2304 0 0,'0'-11'-188'0'0,"-7"-9"5258"0"0,6 18-4339 0 0,-1-1 1 0 0,1 1-1 0 0,-1 0 1 0 0,1 0-1 0 0,-1-1 1 0 0,0 1-1 0 0,0 0 1 0 0,0 1-1 0 0,0-1 1 0 0,-2-1-732 0 0,-5-1 496 0 0,1 0 1 0 0,-1 1-1 0 0,0 0 0 0 0,0 1 1 0 0,-1 0-497 0 0,6 1 135 0 0,0 1 0 0 0,0 0 1 0 0,0-1-1 0 0,0 1 1 0 0,-1 1-1 0 0,1-1 0 0 0,0 1 1 0 0,0-1-1 0 0,0 1 1 0 0,0 0-1 0 0,0 1 0 0 0,-2 0-135 0 0,1 1 67 0 0,-1-1 0 0 0,1 0-1 0 0,0-1 1 0 0,-1 1-1 0 0,1-1 1 0 0,-1 0-1 0 0,0 0 1 0 0,1-1-1 0 0,-1 0 1 0 0,1 0 0 0 0,-1 0-1 0 0,-1-1-66 0 0,3 1 19 0 0,-1-1 0 0 0,0 1 0 0 0,0 0 0 0 0,0 0 0 0 0,0 1 0 0 0,0 0 0 0 0,0-1 0 0 0,1 2 0 0 0,-1-1 0 0 0,0 0 0 0 0,1 1 0 0 0,-1 0 0 0 0,1 0 0 0 0,-1 1 0 0 0,1-1 0 0 0,0 1 0 0 0,0 0 0 0 0,0 0 0 0 0,-2 2-19 0 0,6-4 4 0 0,-6 5 140 0 0,0-1-1 0 0,1 1 1 0 0,-2-1-1 0 0,1 0 1 0 0,-1 0-1 0 0,1-1 1 0 0,-1 0-1 0 0,-5 2-143 0 0,9-5-5 0 0,0 0 0 0 0,0 1 0 0 0,0-1 0 0 0,0 0 0 0 0,0 1 0 0 0,1 0 0 0 0,-1 0 0 0 0,0 0 0 0 0,1 0 0 0 0,0 0 0 0 0,-1 0 0 0 0,1 1 0 0 0,0-1 0 0 0,0 1 0 0 0,0 0 0 0 0,1-1-1 0 0,-1 1 1 0 0,1 0 0 0 0,-1 2 5 0 0,0-2 0 0 0,0 0 0 0 0,0 0 0 0 0,0 0 0 0 0,0 0 0 0 0,-1 0 0 0 0,1 0 0 0 0,-1-1 0 0 0,-1 2 0 0 0,2-2 0 0 0,-1 0 0 0 0,1 0 0 0 0,0 1 0 0 0,0-1 0 0 0,0 1 0 0 0,0-1 0 0 0,0 1 0 0 0,0 0 0 0 0,1-1 0 0 0,-1 1 0 0 0,1 0 0 0 0,-1 2 0 0 0,-4 24 422 0 0,-3 26-422 0 0,2-9 209 0 0,4-23-375 0 0,1 0 1 0 0,1 11 165 0 0,-2 27 411 0 0,3-45-480 0 0,0-1-1 0 0,1 1 1 0 0,0-1 0 0 0,2 0-1 0 0,1 8 70 0 0,-2-15 33 0 0,1 0 0 0 0,0 0 0 0 0,0 0-1 0 0,1 0 1 0 0,-1 0 0 0 0,2-1 0 0 0,-1 1-1 0 0,1-1 1 0 0,0 0 0 0 0,1-1 0 0 0,0 0-1 0 0,0 1 1 0 0,0-2 0 0 0,1 1 0 0 0,-1-1-1 0 0,4 2-32 0 0,-4-4 62 0 0,0 0 0 0 0,0 0 1 0 0,1-1-1 0 0,-1 0 0 0 0,0 0 0 0 0,1 0 0 0 0,0-1 0 0 0,5 0-62 0 0,13 1 497 0 0,19-1-497 0 0,-35-1-2 0 0,4 0 52 0 0,0-1 0 0 0,0 0-1 0 0,0 0 1 0 0,1-2-50 0 0,-8 2 35 0 0,-1 0 0 0 0,0-1-1 0 0,0 0 1 0 0,0 0 0 0 0,0 0 0 0 0,-1-1-1 0 0,1 1 1 0 0,-1-1 0 0 0,1 0 0 0 0,-1 0 0 0 0,2-3-35 0 0,25-22 564 0 0,-21 20-495 0 0,0 0 0 0 0,-1-1 0 0 0,0 0 0 0 0,-1 0 0 0 0,0-1 1 0 0,0 0-1 0 0,-1-1 0 0 0,2-4-69 0 0,1-6 62 0 0,-1 0 1 0 0,-1-1-1 0 0,0 0 1 0 0,-2 0-1 0 0,-1-1 1 0 0,1-6-63 0 0,-4 15 17 0 0,-1 0 1 0 0,0-1-1 0 0,-1 1 1 0 0,0 0-1 0 0,-1 0 0 0 0,-1 0 1 0 0,0-1-1 0 0,-1 1 1 0 0,-1 1-1 0 0,-4-12-17 0 0,5 19-39 0 0,0-1 0 0 0,0 1-1 0 0,0 0 1 0 0,-1 1 0 0 0,0-1-1 0 0,0 1 1 0 0,-1 0 0 0 0,0 0 0 0 0,0 0-1 0 0,0 0 1 0 0,0 1 0 0 0,-1 0-1 0 0,-3-2 40 0 0,-3-2-643 0 0,0 2-1 0 0,-1 0 0 0 0,0 0 0 0 0,0 2 1 0 0,-1-1-1 0 0,-1 1 644 0 0,-28-7-7538 0 0</inkml:trace>
  <inkml:trace contextRef="#ctx0" brushRef="#br0" timeOffset="138599.716">3446 6072 14280 0 0,'-4'-18'1432'0'0,"5"7"-2452"0"0,3-3 4098 0 0,-1 11 469 0 0,-4 18-2250 0 0,-3 3-1055 0 0,-1 0 1 0 0,0 0-1 0 0,-2-1 0 0 0,-5 11-242 0 0,1-5 85 0 0,-2 0 0 0 0,0-1 0 0 0,-2 0-1 0 0,0-1 1 0 0,-8 7-85 0 0,18-23 31 0 0,-1 0-1 0 0,1 0 0 0 0,-1 0 0 0 0,0 0 1 0 0,-1-1-1 0 0,1 0 0 0 0,-1-1 1 0 0,0 1-1 0 0,0-1 0 0 0,0-1 1 0 0,-4 2-31 0 0,9-4 9 0 0,0 0 1 0 0,-1 0 0 0 0,1 0 0 0 0,0 0 0 0 0,-1 0 0 0 0,1 0 0 0 0,0-1 0 0 0,0 1 0 0 0,-1-1 0 0 0,1 0-1 0 0,0 1 1 0 0,0-1 0 0 0,0 0 0 0 0,-1 0 0 0 0,1-1 0 0 0,1 1 0 0 0,-1 0 0 0 0,-2-2-10 0 0,-1-1 11 0 0,0 0-1 0 0,0 0 1 0 0,1-1 0 0 0,0 0 0 0 0,0 0-1 0 0,-1-1-10 0 0,0-2-32 0 0,0 1-1 0 0,1-1 1 0 0,0 0-1 0 0,0 0 1 0 0,0-2 32 0 0,3 6-19 0 0,0 1 1 0 0,0-1-1 0 0,0 0 0 0 0,0 0 1 0 0,1 1-1 0 0,0-1 0 0 0,0 0 0 0 0,0 0 1 0 0,0 0-1 0 0,0 0 0 0 0,1 0 1 0 0,0 1-1 0 0,0-2 19 0 0,-1 3-17 0 0,1 0 0 0 0,0 0 1 0 0,1 0-1 0 0,-1 0 0 0 0,0 0 1 0 0,0 0-1 0 0,1 0 0 0 0,-1 0 0 0 0,1 0 1 0 0,0 1-1 0 0,0-1 0 0 0,-1 1 0 0 0,1-1 1 0 0,0 1-1 0 0,0 0 0 0 0,0-1 0 0 0,2 1 17 0 0,0-1-17 0 0,0 0 0 0 0,0 1 0 0 0,0-1-1 0 0,0 1 1 0 0,0 0 0 0 0,1 0-1 0 0,-1 1 1 0 0,0-1 0 0 0,1 1 17 0 0,0 0-1 0 0,0 1 0 0 0,0 0 0 0 0,-1-1-1 0 0,1 2 1 0 0,0-1 0 0 0,-1 0 0 0 0,1 1 0 0 0,-1 0 0 0 0,0 0 0 0 0,0 0-1 0 0,1 1 1 0 0,-1-1 0 0 0,1 2 1 0 0,8 6 9 0 0,-1 1-1 0 0,0 1 1 0 0,2 2-9 0 0,-1-1 32 0 0,-8-7-15 0 0,-1 0 1 0 0,0 0-1 0 0,0 1 1 0 0,0-1-1 0 0,-1 1 0 0 0,0-1 1 0 0,0 1-1 0 0,-1 0 1 0 0,0 0-1 0 0,0 2-17 0 0,10 25 143 0 0,-7-19-73 0 0,0 1-1 0 0,1 10-69 0 0,-2-8-302 0 0,-3-16 98 0 0,-1-1 1 0 0,1 1-1 0 0,-1-1 0 0 0,1 1 0 0 0,-1-1 0 0 0,1 1 1 0 0,0-1-1 0 0,-1 0 0 0 0,1 1 0 0 0,0-1 0 0 0,0 0 0 0 0,0 0 1 0 0,0 1-1 0 0,0-1 0 0 0,1 0 204 0 0,-1-1-1180 0 0,-1 0-593 0 0,9-3-2944 0 0,0-4-411 0 0</inkml:trace>
  <inkml:trace contextRef="#ctx0" brushRef="#br0" timeOffset="138942.782">3748 5926 10568 0 0,'0'0'481'0'0,"0"0"-6"0"0,0 0-155 0 0,0 0 478 0 0,0 0 245 0 0,0 0 49 0 0,0 0-40 0 0,-13 10 1929 0 0,7-1-2392 0 0,1 1 0 0 0,0 0 0 0 0,0 2-589 0 0,2-5 188 0 0,-8 15 108 0 0,2 1 0 0 0,1 1 0 0 0,1 0 0 0 0,1 0 0 0 0,-1 9-296 0 0,6-20 23 0 0,-1-1 0 0 0,1 1 0 0 0,1 0 0 0 0,0-1 0 0 0,1 1 1 0 0,0-1-1 0 0,1 1 0 0 0,1-1 0 0 0,0 0 0 0 0,0 1 0 0 0,4 5-23 0 0,-4-10-4 0 0,12 23 17 0 0,-13-29-50 0 0,-1 0 1 0 0,1 0 0 0 0,0 0-1 0 0,0 0 1 0 0,-1 0 0 0 0,1 0-1 0 0,0-1 1 0 0,1 1-1 0 0,-1-1 1 0 0,0 0 0 0 0,0 1-1 0 0,1-1 37 0 0,1 1-233 0 0,-1-1 0 0 0,0 0 0 0 0,1 0-1 0 0,-1 0 1 0 0,1 0 0 0 0,-1-1 0 0 0,4 1 233 0 0,-6-1-254 0 0,1 0 1 0 0,0 0 0 0 0,0 0-1 0 0,-1 0 1 0 0,1-1 0 0 0,0 1-1 0 0,-1-1 1 0 0,1 1-1 0 0,0-1 1 0 0,-1 0 0 0 0,1 1-1 0 0,-1-1 1 0 0,1 0 0 0 0,-1 0-1 0 0,1 0 1 0 0,-1 0 0 0 0,1-1 253 0 0,7-6-1548 0 0</inkml:trace>
  <inkml:trace contextRef="#ctx0" brushRef="#br0" timeOffset="139387.318">3905 6010 2760 0 0,'-8'11'712'0'0,"3"2"4956"0"0,-1 2 812 0 0,5-4-5235 0 0,0-3-880 0 0,1 0-1 0 0,-2-1 1 0 0,1 1 0 0 0,-1 0 0 0 0,0 0-365 0 0,-6 25 710 0 0,6-17-429 0 0,1-4-181 0 0,-1 0 0 0 0,2 0 0 0 0,-1 0 0 0 0,2 3-100 0 0,-1-12 12 0 0,0 0-1 0 0,1 0 0 0 0,-1-1 0 0 0,1 1 0 0 0,0 0 0 0 0,-1 0 0 0 0,1-1 1 0 0,0 1-1 0 0,1-1 0 0 0,-1 1 0 0 0,0-1 0 0 0,1 1 0 0 0,0-1 1 0 0,-1 0-1 0 0,1 0 0 0 0,0 0 0 0 0,0 0 0 0 0,0 0 0 0 0,0 0 0 0 0,2 0-11 0 0,-2-1 13 0 0,0 0-1 0 0,0 0 0 0 0,0 0 1 0 0,0-1-1 0 0,0 1 0 0 0,0-1 1 0 0,0 0-1 0 0,0 0 0 0 0,0 0 1 0 0,0 0-1 0 0,0 0 0 0 0,1 0 1 0 0,-1 0-1 0 0,0 0 0 0 0,0-1 1 0 0,0 1-1 0 0,0-1 0 0 0,0 0 1 0 0,0 0-1 0 0,0 0 0 0 0,0 1 1 0 0,0-2-1 0 0,-1 1 0 0 0,1 0 0 0 0,0 0 1 0 0,-1-1-1 0 0,2 0-12 0 0,3-3-19 0 0,-1 1 1 0 0,0-1-1 0 0,0-1 0 0 0,0 1 0 0 0,0-1 0 0 0,-1 0 1 0 0,1-3 18 0 0,4-8-76 0 0,-7 13 63 0 0,-1 1 0 0 0,1-1 0 0 0,0 1 0 0 0,0-1 0 0 0,1 1 0 0 0,-1 0 0 0 0,3-3 13 0 0,-2 3-25 0 0,1-2 10 0 0,0 2 0 0 0,0-1 0 0 0,0 0 1 0 0,0 1-1 0 0,0 0 0 0 0,1 0 0 0 0,0 0 0 0 0,4-2 15 0 0,-7 4-67 0 0,-2 1 17 0 0,8 12 374 0 0,-5-7-169 0 0,1 0 0 0 0,-1 0 0 0 0,-1 1 0 0 0,1-1 0 0 0,-1 1 0 0 0,1 2-155 0 0,-1-2 82 0 0,0 0 1 0 0,0 0-1 0 0,1 0 1 0 0,0-1-1 0 0,2 3-82 0 0,4 7 82 0 0,-7-12-80 0 0,-1 0 1 0 0,1 0 0 0 0,0 0 0 0 0,-1 0 0 0 0,1-1 0 0 0,2 2-3 0 0,-3-3 3 0 0,-1 0 1 0 0,1 0-1 0 0,0-1 0 0 0,-1 1 0 0 0,1 0 1 0 0,0-1-1 0 0,-1 1 0 0 0,1 0 1 0 0,0-1-1 0 0,0 1 0 0 0,0-1 0 0 0,-1 1 1 0 0,1-1-1 0 0,0 0 0 0 0,0 1 1 0 0,0-1-1 0 0,1 0-3 0 0,1 1 9 0 0,-2 0 11 0 0,1 0 0 0 0,0 0 0 0 0,-1 0 0 0 0,1-1 0 0 0,0 1 0 0 0,0-1-1 0 0,0 1 1 0 0,-1-1 0 0 0,1 0 0 0 0,0 1 0 0 0,0-1 0 0 0,0 0 0 0 0,0 0 0 0 0,0-1-1 0 0,0 1 1 0 0,-1 0 0 0 0,1 0 0 0 0,0-1 0 0 0,0 0-20 0 0,1 0 43 0 0,0 0 1 0 0,-1 0-1 0 0,1-1 1 0 0,-1 1-1 0 0,1-1 0 0 0,-1 0 1 0 0,1 0-1 0 0,-1 0 1 0 0,0 0-1 0 0,0 0 0 0 0,1-2-43 0 0,1-1 51 0 0,-1 0-1 0 0,1 0 1 0 0,-1 0-1 0 0,0-1 0 0 0,-1 0 1 0 0,1 1-1 0 0,-1-1 1 0 0,0 0-1 0 0,0 0 0 0 0,-1 0 1 0 0,1-4-51 0 0,-2 7 9 0 0,1-8-31 0 0,0 0 1 0 0,-1 0-1 0 0,0 0 0 0 0,-1-5 22 0 0,0 15-10 0 0,1-4-252 0 0,0-1 0 0 0,-1 0 1 0 0,0 1-1 0 0,-1-1 0 0 0,1 1 0 0 0,-1 0 0 0 0,0-1 1 0 0,0 1-1 0 0,-1 0 0 0 0,0 0 0 0 0,1 0 0 0 0,-3-2 262 0 0,-11-9-4039 0 0,6 10-2017 0 0</inkml:trace>
  <inkml:trace contextRef="#ctx0" brushRef="#br0" timeOffset="139672.57">4371 5752 12176 0 0,'11'8'1298'0'0,"-4"0"-862"0"0,1 0-1 0 0,0-1 0 0 0,1 1-435 0 0,18 17 2095 0 0,-22-19-1727 0 0,-1 0-1 0 0,1 0 0 0 0,-1 1 0 0 0,0 0 0 0 0,-1 0 0 0 0,1 0 1 0 0,-2 0-1 0 0,1 0 0 0 0,-1 1 0 0 0,2 6-367 0 0,1 12 760 0 0,-2 0-1 0 0,0 15-759 0 0,-2-30 101 0 0,-1 2 14 0 0,0 1 0 0 0,-1-1 0 0 0,0 1 0 0 0,-1-1-1 0 0,-1 1 1 0 0,0-1 0 0 0,-4 9-115 0 0,-9 22 108 0 0,-13 26-108 0 0,2-8-186 0 0,-5 14-2414 0 0,16-39 1010 0 0</inkml:trace>
  <inkml:trace contextRef="#ctx0" brushRef="#br1" timeOffset="176696.161">11844 1922 8288 0 0,'0'0'190'0'0,"7"-11"484"0"0,6-11-210 0 0,-9 9 1076 0 0,-3 11-904 0 0,0 0 0 0 0,-1 0 0 0 0,1 0 0 0 0,0 0 0 0 0,-1 0 0 0 0,0 0 0 0 0,1 0 0 0 0,-1-1-636 0 0,0 2 515 0 0,0 1-3 0 0,0 0 0 0 0,0 0 0 0 0,0 0 0 0 0,0 0-68 0 0,-13-2 171 0 0,11 2-521 0 0,0 1 0 0 0,1-1 0 0 0,-1 1-1 0 0,0-1 1 0 0,1 1 0 0 0,-1 0 0 0 0,1-1 0 0 0,-1 1 0 0 0,1 0 0 0 0,-1 0-1 0 0,1 0 1 0 0,0 0 0 0 0,-1 1 0 0 0,1-1 0 0 0,0 0 0 0 0,0 0-1 0 0,-1 1-93 0 0,-18 27-22 0 0,17-25 54 0 0,-4 7 173 0 0,0 1 0 0 0,0-1 0 0 0,1 1 0 0 0,1 1-1 0 0,0-1 1 0 0,0 1 0 0 0,1 0 0 0 0,1 0-1 0 0,0 0 1 0 0,1 2-205 0 0,0 0 0 0 0,1-5 0 0 0,0 0 0 0 0,1 0 0 0 0,0 0 0 0 0,0 1 0 0 0,1 1 0 0 0,0-8 0 0 0,0 0 0 0 0,0 0 0 0 0,0 0 0 0 0,0 0 0 0 0,0 0 0 0 0,1 0 0 0 0,-1 0 0 0 0,1-1 0 0 0,0 1 0 0 0,1-1 0 0 0,-1 1 0 0 0,1-1 0 0 0,-1-1 0 0 0,0 0 0 0 0,0 0 0 0 0,0 0 0 0 0,0-1 0 0 0,0 1 0 0 0,0-1 0 0 0,1 0 0 0 0,-1 1 0 0 0,0-1 0 0 0,1 0 0 0 0,-1 0 0 0 0,1-1 0 0 0,0 1 0 0 0,-1-1 0 0 0,1 1 0 0 0,0-1 0 0 0,-1 0 0 0 0,1 0 0 0 0,0 0 0 0 0,2 0 0 0 0,0-1 0 0 0,0 1 0 0 0,0-1 0 0 0,0-1 0 0 0,0 1 0 0 0,0-1 0 0 0,0 0 0 0 0,-1 0 0 0 0,1 0 0 0 0,0-1 0 0 0,-1 1 0 0 0,0-1 0 0 0,0 0 0 0 0,0 0 0 0 0,0-1 0 0 0,0 0 0 0 0,10-9 0 0 0,-1-2 0 0 0,-1 0 0 0 0,6-9 0 0 0,-11 14 0 0 0,0 0 0 0 0,-1-1 0 0 0,-1 0 0 0 0,0 0 0 0 0,0 0 0 0 0,1-6 0 0 0,-4 12 0 0 0,-2 5 0 0 0,0 0 0 0 0,-1 0 0 0 0,1 0 0 0 0,0 0 0 0 0,0 0 0 0 0,0 0 0 0 0,0 0 0 0 0,0 0 0 0 0,0 1 0 0 0,0-1 0 0 0,0 0 0 0 0,0 0 0 0 0,0 0 0 0 0,0 0 0 0 0,0 0 0 0 0,0 0 0 0 0,-1 0 0 0 0,1 0 0 0 0,0 0 0 0 0,0 0 0 0 0,0 0 0 0 0,0 0 0 0 0,0 0 0 0 0,0 0 0 0 0,0-1 0 0 0,0 1 0 0 0,0 0 0 0 0,0 0 0 0 0,0 0 0 0 0,0 0 0 0 0,0 0 0 0 0,0 0 0 0 0,-1 0 0 0 0,1 0 0 0 0,0 0 0 0 0,0 0 0 0 0,0 0 0 0 0,0 0 0 0 0,0 0 0 0 0,0 0 0 0 0,0 0 0 0 0,0 0 0 0 0,0 0 0 0 0,0 0 0 0 0,0 0 0 0 0,0-1 0 0 0,0 1 0 0 0,0 0 0 0 0,0 0 0 0 0,0 0 0 0 0,0 0 0 0 0,0 0 0 0 0,0 0 0 0 0,0 0 0 0 0,0 0 0 0 0,0 0 0 0 0,0 0 0 0 0,0 0 0 0 0,0 0 0 0 0,-3 4 0 0 0,3-4 0 0 0,-2 6 0 0 0,1-1 0 0 0,0 1 0 0 0,1-1 0 0 0,-1 1 0 0 0,1-1 0 0 0,0 1 0 0 0,0-1 0 0 0,1 1 0 0 0,-1-1 0 0 0,1 1 0 0 0,0-1 0 0 0,1 1 0 0 0,0-1 0 0 0,0 0 0 0 0,1 3 0 0 0,-2-4 0 0 0,1 0 0 0 0,0-1 0 0 0,0 1 0 0 0,0 0 0 0 0,0-1 0 0 0,1 1 0 0 0,0-1 0 0 0,-1 0 0 0 0,1 0 0 0 0,0 0 0 0 0,1 0 0 0 0,-1-1 0 0 0,0 1 0 0 0,1-1 0 0 0,-1 0 0 0 0,1 0 0 0 0,0 0 0 0 0,0 0 0 0 0,0-1 0 0 0,2 2 0 0 0,9 1 0 0 0,-13-3 0 0 0,0 0 0 0 0,0-1 0 0 0,1 1 0 0 0,-1 0 0 0 0,0-1 0 0 0,0 0 0 0 0,0 0 0 0 0,0 1 0 0 0,0-1 0 0 0,1 0 0 0 0,1-1 0 0 0,15 0 0 0 0,-14 1 0 0 0,0-1 0 0 0,0 1 0 0 0,0-1 0 0 0,-1 0 0 0 0,1 0 0 0 0,0 0 0 0 0,3-2 0 0 0,6-3 0 0 0,0 0 0 0 0,-1-1 0 0 0,0-1 0 0 0,0 0 0 0 0,-1-1 0 0 0,0 0 0 0 0,0-1 0 0 0,-1 0 0 0 0,5-7 0 0 0,-3 1 0 0 0,-7 10 0 0 0,0-1 0 0 0,0 0 0 0 0,-1-1 0 0 0,0 1 0 0 0,-1-1 0 0 0,0 0 0 0 0,0 0 0 0 0,0-1 0 0 0,-3 6 0 0 0,0-1 0 0 0,1 1 0 0 0,-1 0 0 0 0,-1-1 0 0 0,1 1 0 0 0,-1-1 0 0 0,1 1 0 0 0,-1-1 0 0 0,0 1 0 0 0,0-1 0 0 0,-1-3 0 0 0,-1-6 0 0 0,0 0 0 0 0,-1-1 0 0 0,-1 1 0 0 0,-3-8 0 0 0,1 7 114 0 0,0 0-1 0 0,0 0 1 0 0,-2 1-1 0 0,1 0 1 0 0,-3 0-114 0 0,6 8-237 0 0,0 0 1 0 0,0 0-1 0 0,-1 0 1 0 0,0 1-1 0 0,0-1 1 0 0,0 1-1 0 0,-2 0 237 0 0,2 1-896 0 0,0 0-1 0 0,1 1 0 0 0,-1 0 1 0 0,0 0-1 0 0,0 0 0 0 0,-1 1 897 0 0,-6-3-7315 0 0</inkml:trace>
  <inkml:trace contextRef="#ctx0" brushRef="#br1" timeOffset="282867.553">19922 10449 6912 0 0,'-9'-14'2757'0'0,"0"4"348"0"0,5 7 1052 0 0,2 4-4018 0 0,1 0-1 0 0,0 0 1 0 0,-1 0-1 0 0,1 0 0 0 0,0 1 1 0 0,0-1-1 0 0,0 1 1 0 0,0-1-1 0 0,0 0 0 0 0,0 1 1 0 0,-1 1-139 0 0,2-3 20 0 0,-3 7 77 0 0,0-1-1 0 0,0 1 1 0 0,1 0-1 0 0,0 0 1 0 0,0 1-1 0 0,0-1 1 0 0,1 4-97 0 0,-1 8 141 0 0,0 0 1 0 0,2 4-142 0 0,0-14 28 0 0,1 1 0 0 0,-1-1 0 0 0,2 0 1 0 0,-1 0-1 0 0,2 0 0 0 0,-1 0 0 0 0,1 0 1 0 0,0-1-1 0 0,1 1 0 0 0,0-1 0 0 0,0 0 0 0 0,1 0 1 0 0,0 0-1 0 0,0-1 0 0 0,1 1 0 0 0,0-1 1 0 0,0-1-1 0 0,3 2-28 0 0,-8-6 18 0 0,1-1 0 0 0,0 0 0 0 0,0 0 0 0 0,0 0 0 0 0,0 0 1 0 0,0 0-1 0 0,0 0 0 0 0,0 0 0 0 0,0-1 0 0 0,0 1 0 0 0,0-1 0 0 0,0 1 1 0 0,1-1-1 0 0,-1 0 0 0 0,0 0 0 0 0,0 0 0 0 0,0 0 0 0 0,0-1 0 0 0,1 1 1 0 0,-1 0-1 0 0,0-1 0 0 0,0 1 0 0 0,0-1 0 0 0,0 0 0 0 0,0 0 0 0 0,0 0 1 0 0,0 0-1 0 0,0 0-18 0 0,4-3 55 0 0,1 0 1 0 0,-1 0 0 0 0,0 0 0 0 0,0-1 0 0 0,-1 0 0 0 0,1 0-1 0 0,2-4-55 0 0,3-5-1 0 0,0-1 0 0 0,-1 1-1 0 0,-1-2 1 0 0,6-13 1 0 0,5 5-71 0 0,-19 23 67 0 0,-1 1-1 0 0,1-1 0 0 0,-1 0 0 0 0,0 1 0 0 0,1-1 1 0 0,-1 1-1 0 0,1-1 0 0 0,0 1 0 0 0,-1 0 1 0 0,1-1-1 0 0,-1 1 0 0 0,1 0 0 0 0,-1-1 0 0 0,1 1 1 0 0,0 0-1 0 0,-1 0 0 0 0,1-1 0 0 0,0 1 1 0 0,-1 0-1 0 0,1 0 0 0 0,0 0 0 0 0,0 0 0 0 0,-1 0 1 0 0,1 0-1 0 0,0 0 0 0 0,-1 0 0 0 0,1 0 1 0 0,0 0-1 0 0,-1 0 0 0 0,1 1 0 0 0,0-1 1 0 0,-1 0-1 0 0,1 0 0 0 0,0 1 0 0 0,-1-1 0 0 0,1 0 1 0 0,-1 1-1 0 0,1-1 0 0 0,-1 1 0 0 0,1-1 1 0 0,-1 1-1 0 0,1-1 0 0 0,-1 1 5 0 0,5 3-47 0 0,-1 0 1 0 0,0 1-1 0 0,0-1 1 0 0,3 5 46 0 0,-3-4-5 0 0,5 6 5 0 0,0 2 0 0 0,1-1 0 0 0,7 6 0 0 0,-14-15 0 0 0,0 0 0 0 0,0 0 0 0 0,1-1 0 0 0,-1 1 0 0 0,1-1 0 0 0,0 0 0 0 0,-1 0 0 0 0,1 0 0 0 0,0-1 0 0 0,0 1 0 0 0,3 0 0 0 0,9 3 1 0 0,-14-4 4 0 0,-1-1-1 0 0,1 1 1 0 0,0 0-1 0 0,0-1 1 0 0,1 1-1 0 0,-1-1 1 0 0,0 1-1 0 0,0-1 1 0 0,0 0-1 0 0,0 0 1 0 0,0 0-1 0 0,0 0 0 0 0,0-1 1 0 0,0 1-1 0 0,1-1-4 0 0,0 1 31 0 0,-1-1-1 0 0,1 0 0 0 0,-1 1 0 0 0,0-1 0 0 0,0 0 0 0 0,1-1 0 0 0,-1 1 0 0 0,0 0 1 0 0,0-1-1 0 0,0 1 0 0 0,0-1 0 0 0,0 1 0 0 0,-1-1 0 0 0,1 0 0 0 0,0 0 0 0 0,-1 0 1 0 0,0 0-1 0 0,1 0 0 0 0,-1 0 0 0 0,0 0 0 0 0,0 0 0 0 0,0-1 0 0 0,0 1 1 0 0,0 0-1 0 0,-1-1 0 0 0,1 1 0 0 0,-1 0 0 0 0,1-1 0 0 0,-1 1 0 0 0,0-1 0 0 0,0 1 1 0 0,0-1-1 0 0,0 1 0 0 0,-1-1 0 0 0,1 0-30 0 0,-1-2 93 0 0,-3-30 189 0 0,-6-22-282 0 0,3 29-312 0 0,-1-1-842 0 0,-2-26 1154 0 0,9 45-943 0 0,0 0 0 0 0,1 0-1 0 0,0 0 1 0 0,1-6 943 0 0,2 2-2378 0 0</inkml:trace>
  <inkml:trace contextRef="#ctx0" brushRef="#br1" timeOffset="283354.356">20664 10392 13992 0 0,'0'0'638'0'0,"0"0"-8"0"0,0 0-345 0 0,0 0 42 0 0,0 0 66 0 0,0 0 13 0 0,0 0-6 0 0,0 0-33 0 0,0 0-14 0 0,9 0 353 0 0,76-8 812 0 0,-64 7-1547 0 0,5-2-322 0 0,0 2 0 0 0,1 1 0 0 0,-1 2 0 0 0,0 0 351 0 0,4-1-6928 0 0,-28-1 4338 0 0</inkml:trace>
  <inkml:trace contextRef="#ctx0" brushRef="#br1" timeOffset="283638.723">20615 10580 15000 0 0,'0'0'686'0'0,"0"0"-15"0"0,9 0-405 0 0,11-1 193 0 0,0-1-1 0 0,0-1 0 0 0,5-2-458 0 0,18-3 425 0 0,38-1-223 0 0,24-4-209 0 0,-42 2-1706 0 0,-43 5 720 0 0</inkml:trace>
  <inkml:trace contextRef="#ctx0" brushRef="#br1" timeOffset="284042.856">21282 10283 16671 0 0,'-4'1'134'0'0,"-1"-1"0"0"0,0 1 0 0 0,1 0 0 0 0,-1 1 0 0 0,0-1 0 0 0,1 1-1 0 0,0-1 1 0 0,-1 1 0 0 0,1 1 0 0 0,0-1 0 0 0,0 1 0 0 0,0-1-1 0 0,0 1 1 0 0,1 0 0 0 0,-1 1-134 0 0,-5 4 67 0 0,1 1 1 0 0,-1 0-1 0 0,2 0 0 0 0,-1 1 0 0 0,-1 3-67 0 0,6-8 75 0 0,0 0 0 0 0,1 1-1 0 0,-1-1 1 0 0,1 0-1 0 0,0 1 1 0 0,1-1-1 0 0,-1 1 1 0 0,1 0-1 0 0,0 0 1 0 0,1-1-1 0 0,-1 6-74 0 0,1-8 10 0 0,0-1 1 0 0,0 1-1 0 0,1-1 0 0 0,-1 1 0 0 0,0 0 0 0 0,1-1 0 0 0,0 1 0 0 0,-1-1 0 0 0,1 1 0 0 0,0-1 0 0 0,0 0 0 0 0,1 1 0 0 0,-1-1 0 0 0,0 0 1 0 0,1 0-1 0 0,-1 0 0 0 0,1 0 0 0 0,0 0 0 0 0,0 0 0 0 0,0 0 0 0 0,0 0 0 0 0,0-1 0 0 0,0 1 0 0 0,0-1 0 0 0,0 0 0 0 0,1 1 0 0 0,-1-1-10 0 0,2 0 2 0 0,-1 0 0 0 0,1 0-1 0 0,-1 0 1 0 0,1-1-1 0 0,0 1 1 0 0,-1-1 0 0 0,1 0-1 0 0,0 0 1 0 0,-1 0 0 0 0,1-1-1 0 0,-1 1 1 0 0,1-1-1 0 0,-1 0 1 0 0,1 0-2 0 0,4-1-161 0 0,-1-1 0 0 0,1 0 1 0 0,-1 0-1 0 0,0-1 0 0 0,5-3 161 0 0,-3 0-349 0 0,0-1 0 0 0,0 1-1 0 0,-1-2 1 0 0,0 1 0 0 0,6-8 349 0 0,6-8-627 0 0,-16 18 372 0 0,9-10 2530 0 0,-14 19-2202 0 0,1-1-1 0 0,0 1 1 0 0,-1-1 0 0 0,1 1 0 0 0,0-1 0 0 0,1 1 0 0 0,-1 2-73 0 0,1 0 92 0 0,-1 1-31 0 0,1 1-1 0 0,0 0 0 0 0,0-1 0 0 0,1 1 1 0 0,0-1-1 0 0,0 0 0 0 0,0 1 0 0 0,1-1 0 0 0,0 0 1 0 0,0 0-1 0 0,0 0 0 0 0,2 1-60 0 0,-3-5 27 0 0,1 1 0 0 0,-1 0-1 0 0,1 0 1 0 0,-1-1 0 0 0,1 1-1 0 0,0-1 1 0 0,0 0 0 0 0,0 0 0 0 0,0 0-1 0 0,1 0 1 0 0,-1-1 0 0 0,0 1 0 0 0,1-1-1 0 0,-1 0 1 0 0,1 0 0 0 0,-1 0-1 0 0,1 0 1 0 0,0 0 0 0 0,-1-1 0 0 0,1 0-1 0 0,0 0 1 0 0,0 0 0 0 0,-1 0 0 0 0,1-1-1 0 0,0 1 1 0 0,3-2-27 0 0,3 0 93 0 0,1-1 0 0 0,0-1 0 0 0,-1 0 1 0 0,1 0-1 0 0,-1-1 0 0 0,0 0 0 0 0,0 0 0 0 0,1-3-93 0 0,-6 5 36 0 0,-1-1 0 0 0,1 0 0 0 0,-1 0 1 0 0,0 0-1 0 0,0-1 0 0 0,-1 1 0 0 0,1-1 0 0 0,-1 0 0 0 0,0 0 1 0 0,0 0-1 0 0,-1 0 0 0 0,1 0 0 0 0,0-4-36 0 0,2-9 102 0 0,0 0 0 0 0,-1-1 0 0 0,1-8-102 0 0,-2 7 37 0 0,-3 16-27 0 0,0-1 1 0 0,0 1-1 0 0,0 0 0 0 0,-1 0 0 0 0,1 0 0 0 0,-1 0 1 0 0,0 1-1 0 0,0-1 0 0 0,0 0 0 0 0,-1 0 0 0 0,1 0 0 0 0,-1 1 1 0 0,0-1-1 0 0,-1-1-10 0 0,0 0-75 0 0,0 0 1 0 0,-1 0-1 0 0,1 1 0 0 0,-1-1 1 0 0,0 1-1 0 0,0 0 0 0 0,-1 0 1 0 0,1 1-1 0 0,-4-3 75 0 0,7 5-247 0 0,1 1-157 0 0,0 0-654 0 0,0 0-286 0 0,0 0-635 0 0,-1 2-2431 0 0,-2 4-1042 0 0</inkml:trace>
  <inkml:trace contextRef="#ctx0" brushRef="#br1" timeOffset="284386.496">21956 10400 14280 0 0,'0'0'1102'0'0,"-7"12"309"0"0,-18 22 2015 0 0,14-18-3212 0 0,1 1 0 0 0,0 0-1 0 0,1 0 1 0 0,0 2-214 0 0,8-17 52 0 0,1 0 0 0 0,-1 0 0 0 0,0 0 0 0 0,1 0 0 0 0,-1-1 0 0 0,1 1 0 0 0,-1 0 0 0 0,1 0 1 0 0,0 0-1 0 0,0 0 0 0 0,0 0 0 0 0,0 0 0 0 0,0 0 0 0 0,1 0 0 0 0,-1 0 0 0 0,0 0 0 0 0,1 0 0 0 0,0 0 0 0 0,-1 0 0 0 0,1-1 0 0 0,0 1 0 0 0,0 0 0 0 0,1 1-52 0 0,1 1 113 0 0,-3-3-105 0 0,0-1 0 0 0,1 0 1 0 0,-1 1-1 0 0,0-1 0 0 0,1 1 0 0 0,-1-1 0 0 0,0 1 0 0 0,1-1 0 0 0,-1 0 0 0 0,1 1 0 0 0,-1-1 0 0 0,1 0 0 0 0,-1 0 0 0 0,1 1 1 0 0,-1-1-1 0 0,1 0 0 0 0,-1 0 0 0 0,1 0 0 0 0,-1 0 0 0 0,1 1 0 0 0,-1-1 0 0 0,1 0 0 0 0,-1 0 0 0 0,1 0 0 0 0,-1 0 0 0 0,1 0 0 0 0,-1 0 1 0 0,1 0-1 0 0,-1-1 0 0 0,1 1 0 0 0,-1 0 0 0 0,1 0-8 0 0,0 0 12 0 0,3 0 25 0 0,0-1 0 0 0,-1 0 0 0 0,1 1 0 0 0,0-1 0 0 0,-1-1 0 0 0,1 1 0 0 0,-1 0 0 0 0,1-1 1 0 0,-1 0-1 0 0,0 0 0 0 0,1 0 0 0 0,-1 0 0 0 0,0 0 0 0 0,0-1 0 0 0,-1 1 0 0 0,1-1 0 0 0,1-1-37 0 0,4-6 195 0 0,1-1 1 0 0,-1 0 0 0 0,-1 0-1 0 0,2-4-195 0 0,-6 10 8 0 0,-1 0 0 0 0,1 0 0 0 0,-1-1 0 0 0,-1 1 0 0 0,1-1 0 0 0,-1 1 0 0 0,1-1 0 0 0,-2 1 0 0 0,1-1 0 0 0,-1 0 0 0 0,0 0-8 0 0,1 4-64 0 0,-1 0 0 0 0,-1 0 0 0 0,1-1 0 0 0,0 1 0 0 0,0 0 0 0 0,-1 0 0 0 0,1 0 0 0 0,-1 0 0 0 0,0 0 0 0 0,0 0 0 0 0,0 0 0 0 0,0 0 0 0 0,0 1 1 0 0,0-1-1 0 0,0 0 0 0 0,0 0 0 0 0,-1 1 0 0 0,1-1 0 0 0,-1 1 0 0 0,1-1 0 0 0,-1 1 0 0 0,1 0 0 0 0,-1-1 0 0 0,0 1 0 0 0,0 0 0 0 0,0 0 0 0 0,0 0 1 0 0,0 1-1 0 0,0-1 0 0 0,-1 0 64 0 0,-4-1-633 0 0,-1 1 0 0 0,0 0 0 0 0,1 0 0 0 0,-1 0 0 0 0,-7 2 633 0 0,3-1-498 0 0,-34 1-1389 0 0</inkml:trace>
  <inkml:trace contextRef="#ctx0" brushRef="#br0" timeOffset="145259.882">14887 11983 2760 0 0,'2'-2'-4'0'0,"-2"2"10"0"0,1 0 0 0 0,-1 0 0 0 0,0 0 0 0 0,1 0 0 0 0,-1-1 0 0 0,0 1 1 0 0,1 0-1 0 0,-1 0 0 0 0,0 0 0 0 0,0-1 0 0 0,1 1 0 0 0,-1 0 0 0 0,0 0 1 0 0,0 0-1 0 0,1-1 0 0 0,-1 1 0 0 0,0 0 0 0 0,0-1 0 0 0,0 1 0 0 0,0 0 1 0 0,1-1-1 0 0,-1 1 0 0 0,0 0 0 0 0,0 0 0 0 0,0-1 0 0 0,0 1 0 0 0,0-1 1 0 0,0 1-1 0 0,0 0 0 0 0,0-1 0 0 0,0 1 0 0 0,0 0 0 0 0,0-1 0 0 0,0 1 0 0 0,0 0 1 0 0,0-1-1 0 0,0 1 0 0 0,0 0 0 0 0,0 0 0 0 0,-1-1 0 0 0,1 1 0 0 0,0 0 1 0 0,0-1-1 0 0,0 1 0 0 0,-1 0-6 0 0,0-7 475 0 0,1 6 1988 0 0,0 1 857 0 0,0 0 168 0 0,0 0-445 0 0,-3 0-2917 0 0,0 1 1 0 0,0 0 0 0 0,-1 0-1 0 0,1 0 1 0 0,0 0-1 0 0,0 0 1 0 0,0 0-1 0 0,0 1 1 0 0,0 0-1 0 0,1 0 1 0 0,-1-1-1 0 0,0 1 1 0 0,1 1 0 0 0,-1-1-1 0 0,0 1-126 0 0,0 0 77 0 0,-1 1 0 0 0,1-1 0 0 0,0 1 1 0 0,1-1-1 0 0,-1 1 0 0 0,1 0 0 0 0,-1 0 0 0 0,1 0 0 0 0,0 1 0 0 0,1-1 0 0 0,-1 0-77 0 0,0 10 185 0 0,1-11-147 0 0,1-1 0 0 0,0 0 0 0 0,0 0 1 0 0,-1 1-1 0 0,0-1 0 0 0,1 0 0 0 0,-1 0 0 0 0,0 0 0 0 0,0 0 0 0 0,0 0 0 0 0,0 0 0 0 0,0 0 0 0 0,-1 0 0 0 0,1 0 0 0 0,0 0 0 0 0,-1 0 0 0 0,0-1 0 0 0,1 1 0 0 0,-2 0-38 0 0,1 0 37 0 0,0 0-1 0 0,0 0 0 0 0,0 0 0 0 0,0 1 1 0 0,0-1-1 0 0,1 1 0 0 0,-1-1 0 0 0,1 1 1 0 0,-1-1-1 0 0,1 1 0 0 0,0 0 0 0 0,0 0 0 0 0,0 0 1 0 0,1 0-1 0 0,-1 0 0 0 0,1 0 0 0 0,-1 0 1 0 0,1 2-37 0 0,0 7 139 0 0,0 1 0 0 0,0-1 0 0 0,3 12-139 0 0,-2-19 15 0 0,0 3 26 0 0,-1-8-41 0 0,0 0 1 0 0,0 0 0 0 0,0 0 0 0 0,0 0 0 0 0,1 0 0 0 0,-1 1-1 0 0,0-1 1 0 0,0 0 0 0 0,0 0 0 0 0,0 0 0 0 0,0 0 0 0 0,0 0-1 0 0,0 0 1 0 0,0 0 0 0 0,0 0 0 0 0,0 0 0 0 0,0 0 0 0 0,0 0-1 0 0,0 0 1 0 0,-1 0 0 0 0,1 1 0 0 0,0-1 0 0 0,0 0 0 0 0,0 0-1 0 0,0 0 1 0 0,0 0 0 0 0,0 0 0 0 0,0 0 0 0 0,0 0 0 0 0,0 0-1 0 0,0 0 1 0 0,0 0 0 0 0,0 0 0 0 0,0 0 0 0 0,0 0 0 0 0,0 0-1 0 0,0 0 1 0 0,0 0 0 0 0,0 0 0 0 0,0 0 0 0 0,0 0 0 0 0,-1 0-1 0 0,1 0 1 0 0,0 0 0 0 0,0 0 0 0 0,0 0 0 0 0,0 0 0 0 0,0 0-1 0 0,0 0 1 0 0,0 0 0 0 0,0 0 0 0 0,0 0 0 0 0,0 0 0 0 0,0 0-1 0 0,0 0 1 0 0,0 0 0 0 0,-1 0 0 0 0,1 0 0 0 0,0 0 0 0 0,0 0-1 0 0,0 0 1 0 0,0 0 0 0 0,0 0 0 0 0,0 0 0 0 0,0 0-1 0 0,0 0 1 0 0,0 0 0 0 0,0 0 0 0 0,0 0-1 0 0,-1-1 53 0 0,1 1 11 0 0,0 0 0 0 0,12 0 72 0 0,2-2-2 0 0,0-1-1 0 0,0-1 1 0 0,-1 0-1 0 0,1-1 1 0 0,6-3-134 0 0,-2 1 84 0 0,52-29 156 0 0,-35 21-103 0 0,-27 10-137 0 0,1 1 1 0 0,0 0-1 0 0,1 0 0 0 0,-1 1 1 0 0,1 0-1 0 0,-1 1 1 0 0,1 0-1 0 0,0 1 0 0 0,3-1 0 0 0,-11 3 7 0 0,0-1 0 0 0,0 0-1 0 0,0 1 1 0 0,-1-1 0 0 0,1 1 0 0 0,0 0-1 0 0,0 0 1 0 0,-1-1 0 0 0,1 1-1 0 0,-1 0 1 0 0,1 0 0 0 0,-1 1-1 0 0,1-1 1 0 0,-1 0 0 0 0,1 0 0 0 0,0 2-7 0 0,21 26 112 0 0,-17-20-110 0 0,30 31-188 0 0,-35-39 190 0 0,-1-1-1 0 0,0 0 1 0 0,0 1-1 0 0,0-1 1 0 0,0 0-1 0 0,1 0 1 0 0,-1 0 0 0 0,0 1-1 0 0,0-1 1 0 0,1 0-1 0 0,-1 0 1 0 0,0 0-1 0 0,0 0 1 0 0,1 1-1 0 0,-1-1 1 0 0,0 0-1 0 0,0 0 1 0 0,1 0-1 0 0,-1 0 1 0 0,0 0-1 0 0,1 0 1 0 0,-1 0-1 0 0,0 0 1 0 0,0 0-1 0 0,1 0 1 0 0,-1 0 0 0 0,0 0-1 0 0,1 0 1 0 0,-1 0-1 0 0,0 0 1 0 0,0 0-1 0 0,1 0 1 0 0,-1 0-1 0 0,0 0 1 0 0,1 0-1 0 0,-1 0 1 0 0,0-1-1 0 0,0 1 1 0 0,1 0-1 0 0,-1 0 1 0 0,0 0-1 0 0,0 0 1 0 0,1-1-1 0 0,-1 1 1 0 0,0 0-4 0 0,11 8 73 0 0,0 0-78 0 0,0 1 26 0 0,0-1 0 0 0,9 5-21 0 0,-16-11 24 0 0,0 0-1 0 0,0 0 1 0 0,0 0 0 0 0,0-1-1 0 0,1 0 1 0 0,-1 0 0 0 0,0 0-1 0 0,1 0 1 0 0,-1 0 0 0 0,4-1-24 0 0,0 0 143 0 0,1 0-1 0 0,-1 0 1 0 0,1-1 0 0 0,-1-1 0 0 0,8-1-143 0 0,-14 2 34 0 0,0 1 0 0 0,0-1 0 0 0,0 0 0 0 0,0 0 0 0 0,0 0 0 0 0,0 0-1 0 0,0-1 1 0 0,0 1 0 0 0,0-1 0 0 0,0 1 0 0 0,-1-1 0 0 0,1 1 0 0 0,-1-1 0 0 0,1 0 0 0 0,-1 0 0 0 0,0 0 0 0 0,0 0 0 0 0,1 0 0 0 0,-1 0-1 0 0,-1 0 1 0 0,1 0 0 0 0,0 0 0 0 0,0-1-34 0 0,3-16 224 0 0,-4 14-146 0 0,1 0 1 0 0,0 0 0 0 0,1 1 0 0 0,-1-1-1 0 0,1 0 1 0 0,2-2-79 0 0,-2 3 42 0 0,0 0 1 0 0,0 0-1 0 0,0 0 0 0 0,-1 0 0 0 0,1 0 1 0 0,-1 0-1 0 0,0 0 0 0 0,0 0 0 0 0,0 0 0 0 0,-1-1 1 0 0,1 1-1 0 0,-1-3-42 0 0,3-35 140 0 0,-2 33-103 0 0,0 0 0 0 0,0 0 0 0 0,-1 0 0 0 0,0 0 0 0 0,-2-7-37 0 0,2 10 26 0 0,-1 0-1 0 0,1-1 1 0 0,0 1 0 0 0,0-1-1 0 0,1-3-25 0 0,-1 8-6 0 0,-1-1 0 0 0,1 1 0 0 0,-1-1 0 0 0,0 0 0 0 0,0 1 0 0 0,0-1 0 0 0,0 1 1 0 0,0 0-1 0 0,0-1 0 0 0,-1 1 0 0 0,1 0 0 0 0,-2-1 6 0 0,0-2-155 0 0,-1 0 0 0 0,0 0 0 0 0,0 0 1 0 0,-4-3 154 0 0,4 6-779 0 0,0-1 1 0 0,0 1-1 0 0,0 0 1 0 0,0 0 0 0 0,0 1-1 0 0,0-1 1 0 0,-1 1 778 0 0,0-1-1790 0 0,-19-6-5904 0 0</inkml:trace>
  <inkml:trace contextRef="#ctx1" brushRef="#br2">3024 7696,'0'0,"0"0,0 0</inkml:trace>
  <inkml:trace contextRef="#ctx0" brushRef="#br0" timeOffset="136866.383">3120 7086 14912 0 0,'8'-7'1290'0'0,"-1"0"1"0"0,0-1-1 0 0,3-4-1290 0 0,11-12 416 0 0,3-3 40 0 0,-2-1 0 0 0,17-28-456 0 0,21-22 214 0 0,-38 46-154 0 0,2 1 0 0 0,8-8-60 0 0,-29 36 32 0 0,0 0 1 0 0,0 0 0 0 0,0 0-1 0 0,0 0 1 0 0,1 1-1 0 0,-1 0 1 0 0,1-1 0 0 0,-1 1-1 0 0,1 0 1 0 0,0 1 0 0 0,0-1-1 0 0,0 1 1 0 0,0-1-1 0 0,0 1 1 0 0,0 1 0 0 0,0-1-1 0 0,0 0 1 0 0,0 1 0 0 0,0 0-1 0 0,3 0-32 0 0,1 1 84 0 0,-1 0 1 0 0,0 0-1 0 0,0 1 0 0 0,0 0 0 0 0,0 0 0 0 0,0 1 1 0 0,0 0-1 0 0,-1 0 0 0 0,1 1 0 0 0,-1 0 0 0 0,3 2-84 0 0,-3-2 84 0 0,33 22 72 0 0,15 16-156 0 0,-20-7 250 0 0,-33-34-358 0 0,4 4 12 0 0,-5-4-6012 0 0,-5 4 4203 0 0</inkml:trace>
  <inkml:trace contextRef="#ctx0" brushRef="#br0" timeOffset="137694.084">3449 6850 10392 0 0,'0'0'473'0'0,"0"0"-5"0"0,-8-7-41 0 0,5 5 2133 0 0,3 2-2424 0 0,-1 0 0 0 0,1 0 1 0 0,0 0-1 0 0,0 0 0 0 0,0 0 1 0 0,-1 0-1 0 0,1 0 0 0 0,0 0 1 0 0,0 0-1 0 0,0 0 0 0 0,0 0 1 0 0,-1 0-1 0 0,1 0 0 0 0,0 0 1 0 0,0 0-1 0 0,0 0 0 0 0,-1 0 1 0 0,1 0-1 0 0,0 1 1 0 0,0-1-1 0 0,0 0 0 0 0,0 0 1 0 0,0 0-1 0 0,-1 0 0 0 0,1 0 1 0 0,0 0-1 0 0,0 0 0 0 0,0 1 1 0 0,0-1-1 0 0,0 0 0 0 0,0 0 1 0 0,-1 0-1 0 0,1 0 0 0 0,0 1 1 0 0,0-1-1 0 0,0 0 0 0 0,0 0 1 0 0,0 0-137 0 0,-3 12 1583 0 0,3 19-2314 0 0,0-23 1321 0 0,0-6-579 0 0,0 3 42 0 0,0-1 1 0 0,0 1 0 0 0,1-1 0 0 0,-1 1-1 0 0,1 0 1 0 0,0-1 0 0 0,0 1 0 0 0,0-1-1 0 0,1 0 1 0 0,-1 1 0 0 0,2 2-54 0 0,1-1 46 0 0,-2-3-15 0 0,0 0-1 0 0,0 1 1 0 0,-1-1 0 0 0,1 0 0 0 0,-1 1-1 0 0,0-1 1 0 0,0 1 0 0 0,0 0-1 0 0,0-1 1 0 0,-1 1 0 0 0,1 0-1 0 0,-1 3-30 0 0,1-1-8 0 0,-1 0 0 0 0,2-1-1 0 0,-1 1 1 0 0,0 0-1 0 0,1 0 1 0 0,0-1 0 0 0,1 1-1 0 0,0 0 9 0 0,9 27-5 0 0,-6-8 84 0 0,-1-1-1 0 0,-1 1 0 0 0,0 21-78 0 0,-3-27 43 0 0,2 26-26 0 0,-4 38-17 0 0,-1-49 19 0 0,2 1 1 0 0,1 4-20 0 0,0-19 71 0 0,-1 1 1 0 0,-2 0-72 0 0,0 22 107 0 0,-4 124 130 0 0,0-2-146 0 0,-5 54 111 0 0,4-121-169 0 0,-2 331 84 0 0,9-279-63 0 0,-5 160 15 0 0,6-234-64 0 0,2 193 71 0 0,-3-64 48 0 0,4 109-124 0 0,-4-241 11 0 0,-3 134 42 0 0,-4 76 11 0 0,7-266-64 0 0,0 343 99 0 0,0-348-89 0 0,-1 0-1 0 0,0 0 1 0 0,-1 0 0 0 0,0 0-1 0 0,-1 0 1 0 0,0-1 0 0 0,-1 1-1 0 0,-1 0-9 0 0,-2 10-22 0 0,1-1-1 0 0,0 1 0 0 0,2 0 0 0 0,1 1 1 0 0,0-1-1 0 0,1 14 23 0 0,1-12 143 0 0,-1-3-112 0 0,-3 69 27 0 0,-4 106-402 0 0,8-169-449 0 0,-1-1 1 0 0,-1 1-1 0 0,-5 16 793 0 0,0-21-3275 0 0,5-14 1425 0 0</inkml:trace>
  <inkml:trace contextRef="#ctx0" brushRef="#br0" timeOffset="143796.125">3330 12058 2304 0 0,'0'0'284'0'0,"0"0"353"0"0,0 0 158 0 0,3-1 766 0 0,7 0-1044 0 0,-4 0-159 0 0,1 0-1 0 0,-1 0 1 0 0,-1 0-1 0 0,1 0 0 0 0,3-2-357 0 0,26-5 1168 0 0,-4 5-553 0 0,24-3-145 0 0,0 3 1 0 0,26 2-471 0 0,14 6 935 0 0,59-6-935 0 0,-74-1 657 0 0,53 7-657 0 0,10 0 479 0 0,-44-6-322 0 0,-13-1 150 0 0,19 5-307 0 0,177 10 208 0 0,20 2-16 0 0,-155-11-162 0 0,8 0 4 0 0,-32 4 254 0 0,65-6-288 0 0,-77-7 264 0 0,53 0 77 0 0,157-1 62 0 0,-208 9-46 0 0,15 6-357 0 0,-57-6 65 0 0,16-2-65 0 0,14-1 63 0 0,177 12 156 0 0,-116-10-11 0 0,35 1-166 0 0,-105-1 110 0 0,73-10-152 0 0,-95 4 43 0 0,193 2 429 0 0,-139 3-382 0 0,140 11-25 0 0,-112-2-66 0 0,-85-7-2 0 0,133 9 70 0 0,-34 3-3 0 0,81-6-64 0 0,-141-3 0 0 0,0 0 0 0 0,27-11 12 0 0,-85 2 40 0 0,254-3 428 0 0,-98 0-362 0 0,-2 15 202 0 0,-136-4-550 0 0,85-3 230 0 0,-118-2 0 0 0,-15 0 1 0 0,21 0 195 0 0,0 2-1 0 0,1 1-195 0 0,55 4-63 0 0,-65-5-98 0 0,41-1 56 0 0,0-2 105 0 0,12-1 1 0 0,6-2-1 0 0,-39 2 0 0 0,22 2 0 0 0,133 0-3 0 0,-88-2 70 0 0,74-2-67 0 0,142 4 262 0 0,-219 6-321 0 0,-2 0-88 0 0,-110-6 148 0 0,169 1 13 0 0,17 9-14 0 0,-69-5-4 0 0,40-1 8 0 0,-129-5 102 0 0,22 1-11 0 0,5 2-189 0 0,6-2 94 0 0,-25 0-2 0 0,7 0 3 0 0,49 0 9 0 0,-53 1 166 0 0,7-2-176 0 0,8 0 155 0 0,459 3 749 0 0,-375 6-467 0 0,-48-2-56 0 0,-32-6 221 0 0,-58 0-532 0 0,-2 0-105 0 0,0 0 0 0 0,0 0-1 0 0,0 0 1 0 0,0 0 0 0 0,0 0-1 0 0,0 0 1 0 0,0 0 0 0 0,0 0-1 0 0,0 0 1 0 0,0 0-1 0 0,0 0 1 0 0,0 0 0 0 0,0 0-1 0 0,1 0 1 0 0,-1 0 0 0 0,0 0-1 0 0,0 0 1 0 0,0 0 0 0 0,0 0-1 0 0,0 0 1 0 0,0 0 0 0 0,0 0-1 0 0,0 0 1 0 0,0 0 0 0 0,0 0-1 0 0,0 0 1 0 0,0 0 0 0 0,0-1-1 0 0,0 1 1 0 0,0 0-1 0 0,1 0 1 0 0,-1 0 0 0 0,0 0-1 0 0,0 0 1 0 0,0 0 0 0 0,0 0-1 0 0,0 0 1 0 0,0 0 0 0 0,0 0-1 0 0,0 0 1 0 0,0 0 0 0 0,0 0-1 0 0,0 0 1 0 0,0-1 0 0 0,0 1-1 0 0,0 0 1 0 0,0 0-1 0 0,0 0 1 0 0,0 0 0 0 0,0 0-1 0 0,0 0 1 0 0,0 0 0 0 0,0 0-1 0 0,0 0 1 0 0,0 0 0 0 0,0 0-1 0 0,0 0 1 0 0,0 0 0 0 0,0-1-1 0 0,0 1 1 0 0,0 0 0 0 0,0 0-1 0 0,0 0 1 0 0,-1 0 35 0 0,-20-8-5601 0 0,12 5 3553 0 0</inkml:trace>
  <inkml:trace contextRef="#ctx0" brushRef="#br0" timeOffset="144198.7">14166 11983 5984 0 0,'0'0'464'0'0,"-5"-11"-190"0"0,3 7 3350 0 0,-2-2 975 0 0,9 11-3167 0 0,10 10-1337 0 0,4 15 80 0 0,-4-6-79 0 0,15 18-96 0 0,-23-35 112 0 0,-1 1 0 0 0,0 0 0 0 0,-1 0 0 0 0,0 0 0 0 0,0 0 0 0 0,-1 1 0 0 0,3 7-112 0 0,-2 1 366 0 0,-3-14-298 0 0,-1-1 1 0 0,0 1 0 0 0,0 0-1 0 0,0 0 1 0 0,-1-1-1 0 0,1 1 1 0 0,-1 0-1 0 0,1 0 1 0 0,-1 0 0 0 0,0 0-1 0 0,0 0 1 0 0,0 0-1 0 0,-1 0 1 0 0,1-1 0 0 0,-1 1-1 0 0,1 0 1 0 0,-1 0-1 0 0,0 1-68 0 0,-2 1 103 0 0,-1 1-1 0 0,1-1 0 0 0,-1-1 1 0 0,0 1-1 0 0,0 0 1 0 0,0-1-1 0 0,0 0 0 0 0,-1 0 1 0 0,0 0-1 0 0,-2 1-102 0 0,-8 5 160 0 0,0-1 0 0 0,0-1 0 0 0,-1 0-160 0 0,-28 10 231 0 0,-1-1 0 0 0,-17 2-231 0 0,-47 18 144 0 0,67-23-2991 0 0,-21 5 2847 0 0,49-16-2006 0 0</inkml:trace>
  <inkml:trace contextRef="#ctx0" brushRef="#br0" timeOffset="146190.971">8309 12000 8952 0 0,'0'0'406'0'0,"7"-17"156"0"0,1 0 3303 0 0,-3 4 446 0 0,-4 11-2782 0 0,0 4-928 0 0,-1 15-566 0 0,0 48 917 0 0,-5 25-952 0 0,1-2 650 0 0,2-58-470 0 0,-2 10-144 0 0,1-14-412 0 0,3-25 172 0 0,0 0 0 0 0,0 0 0 0 0,0 0 0 0 0,0 1 0 0 0,0-1 0 0 0,0 0-1 0 0,0 0 1 0 0,0 0 0 0 0,0 0 0 0 0,1 0 0 0 0,-1 0 0 0 0,1 1 204 0 0,0 3-2057 0 0,-1-4-4348 0 0</inkml:trace>
  <inkml:trace contextRef="#ctx0" brushRef="#br0" timeOffset="146793.184">8109 12411 8288 0 0,'0'0'381'0'0,"0"0"-6"0"0,0 0-93 0 0,0 0 508 0 0,0 0 251 0 0,0 0 51 0 0,-5 6 571 0 0,2 0-1275 0 0,-1 0 1 0 0,2 1 0 0 0,-1 0 0 0 0,1 0 0 0 0,0-1 0 0 0,0 1 0 0 0,0 0 0 0 0,1 4-389 0 0,-1 9 632 0 0,0 0 0 0 0,1 8-632 0 0,1-12 201 0 0,0-5-110 0 0,-1-1 0 0 0,2 1 0 0 0,-1 0 0 0 0,2-1 0 0 0,-1 1 0 0 0,1 0 0 0 0,1-1-1 0 0,1 4-90 0 0,-3-13 90 0 0,0 0-58 0 0,0 0-1 0 0,0 0 1 0 0,0 0 0 0 0,0 0 0 0 0,0 0 0 0 0,0 0-1 0 0,0-1 1 0 0,1 1 0 0 0,-1 0 0 0 0,0-1 0 0 0,0 1-1 0 0,1-1 1 0 0,-1 0 0 0 0,0 1 0 0 0,1-1 0 0 0,-1 0-1 0 0,0 0 1 0 0,1 0 0 0 0,-1 0 0 0 0,1 0-32 0 0,0 0 18 0 0,0-1 1 0 0,0 0-1 0 0,0 0 1 0 0,0 0-1 0 0,0 0 0 0 0,0 0 1 0 0,0 0-1 0 0,0 0 1 0 0,0-1-1 0 0,-1 1 1 0 0,1-1-1 0 0,-1 1 1 0 0,1-1-1 0 0,-1 0 1 0 0,1-1-19 0 0,20-34 313 0 0,-12 18-197 0 0,-7 15-126 0 0,-3 3-46 0 0,12 12-11 0 0,6 19 311 0 0,-14-22-198 0 0,0 0-1 0 0,1-1 1 0 0,0 1-1 0 0,0-1 1 0 0,1 0-1 0 0,4 3-45 0 0,-4-4 42 0 0,0 0 0 0 0,1-1 1 0 0,0 0-1 0 0,0-1 0 0 0,7 4-42 0 0,-11-7 43 0 0,0 1 0 0 0,1-1 0 0 0,-1 0 0 0 0,0 0 0 0 0,1 0 0 0 0,-1-1 0 0 0,1 1 0 0 0,-1-1 0 0 0,1 0 0 0 0,0 0 0 0 0,-1 0 0 0 0,1-1 0 0 0,-1 1 0 0 0,1-1 0 0 0,0 0-43 0 0,2 0 57 0 0,-1-1 0 0 0,1 1 0 0 0,-1-1 0 0 0,0 0 0 0 0,0-1 0 0 0,0 1 0 0 0,0-1 0 0 0,0 0 0 0 0,-1 0 0 0 0,1-1 0 0 0,-1 0 0 0 0,0 1 0 0 0,0-1 0 0 0,0 0-1 0 0,0-1 1 0 0,-1 1 0 0 0,2-4-57 0 0,-1 3 40 0 0,-1-1-1 0 0,0 1 1 0 0,-1-1 0 0 0,1 0-1 0 0,-1 0 1 0 0,0 0-1 0 0,0 0 1 0 0,-1 0 0 0 0,0-1-1 0 0,0 1 1 0 0,-1 0-1 0 0,1-1 1 0 0,-1-1-40 0 0,-18-138-2627 0 0,18 130-1562 0 0,0 12 2275 0 0</inkml:trace>
  <inkml:trace contextRef="#ctx0" brushRef="#br0" timeOffset="148211.138">3376 11564 2304 0 0,'0'0'335'0'0,"0"0"565"0"0,18-14 3525 0 0,-17 12-4182 0 0,1 1 1 0 0,-1-1 0 0 0,1 1 0 0 0,0 0-1 0 0,-1-1 1 0 0,1 1 0 0 0,0 0 0 0 0,0 0-1 0 0,0 0 1 0 0,0 1-244 0 0,-1 0 416 0 0,-1 0 7 0 0,0 0-29 0 0,0 0-123 0 0,0 0-58 0 0,0 0-11 0 0,0 0 30 0 0,6 6 561 0 0,-4-2-584 0 0,0 0 0 0 0,0 0 0 0 0,-1 0 0 0 0,1 0 0 0 0,-1 0 0 0 0,0 0 0 0 0,0 1 0 0 0,0-1 0 0 0,-1 0 0 0 0,0 2-209 0 0,1 47 925 0 0,-2-29-646 0 0,1 212 1945 0 0,6-70-1594 0 0,-3-69-172 0 0,1-44-2440 0 0,-4-41 5 0 0</inkml:trace>
  <inkml:trace contextRef="#ctx0" brushRef="#br0" timeOffset="157119.838">3458 11972 4664 0 0,'0'0'209'0'0,"0"0"47"0"0,0 0 48 0 0,0 0 16 0 0,0 0 7 0 0,0 0-1 0 0,0 0-4 0 0,-10 11 1782 0 0,6-9-1934 0 0,-19 15 809 0 0,22-17-915 0 0,1 4 4 0 0,2 2 1096 0 0,9-2-840 0 0,-7-4-241 0 0,0 0 0 0 0,0-1 0 0 0,0 1 0 0 0,0-1 0 0 0,0 0 0 0 0,0 0 0 0 0,0 0 0 0 0,0-1 1 0 0,0 1-1 0 0,0-1-83 0 0,12-5 374 0 0,-6 2-7 0 0,0 1 0 0 0,0-1 1 0 0,1-2-368 0 0,41-20 548 0 0,98-70 680 0 0,-148 96-1208 0 0,31-23 212 0 0,-13 9-36 0 0,1 1 0 0 0,2 0-196 0 0,31-25 207 0 0,-7 8 345 0 0,27-24-552 0 0,18-27 189 0 0,-37 32-42 0 0,17-23 147 0 0,70-68 111 0 0,-90 95-313 0 0,-30 27-87 0 0,-1 0 0 0 0,0-2 0 0 0,4-7-5 0 0,-8 9 72 0 0,16-15-72 0 0,-17 18-3 0 0,-1 0 0 0 0,8-11 3 0 0,10-14 16 0 0,-12 15 32 0 0,6-11-48 0 0,-9 13-4 0 0,20-21 4 0 0,0-1 58 0 0,42-48 16 0 0,-64 77-35 0 0,-1-1 0 0 0,-1-1-1 0 0,0 0 1 0 0,6-15-39 0 0,25-31 107 0 0,-38 51-105 0 0,1 0 1 0 0,0 1 0 0 0,1 0-1 0 0,1 1-2 0 0,30-42 35 0 0,10-11-6 0 0,3-6 35 0 0,-38 53-64 0 0,-1 0 0 0 0,-1 0 0 0 0,0-2 0 0 0,-2 0 0 0 0,0 0 0 0 0,3-11 0 0 0,-9 21 0 0 0,0 0 0 0 0,1 0 0 0 0,0 1 0 0 0,0 0 0 0 0,1 0 0 0 0,0 0 0 0 0,22-30 0 0 0,-12 14 23 0 0,1 1 0 0 0,1 1 0 0 0,2-1-23 0 0,-1 2 41 0 0,-1-1 0 0 0,-1-1 0 0 0,0-1-41 0 0,4-9 297 0 0,24-26-297 0 0,-24 33 201 0 0,-1 0 0 0 0,15-28-201 0 0,-2 6 81 0 0,-10 9-8 0 0,-14 25-40 0 0,-2 1 0 0 0,6-15-33 0 0,24-47 265 0 0,-34 69-264 0 0,-1 1-1 0 0,1 0 0 0 0,0 1 0 0 0,0-1 1 0 0,1 0-1 0 0,14-19-14 0 0,-7 7-49 0 0,13-16 63 0 0,5-6 3 0 0,-25 32-62 0 0,1 1 0 0 0,1 0-1 0 0,3-4 60 0 0,17-20-350 0 0,42-55 950 0 0,-25 27-600 0 0,30-43 0 0 0,4-4 0 0 0,0-1 0 0 0,-64 87 0 0 0,2 0 0 0 0,0 2 0 0 0,1 0 0 0 0,7-5 0 0 0,-6 5-241 0 0,-2-1-1 0 0,0 0 0 0 0,6-12 242 0 0,-2 7-11 0 0,1 1 1 0 0,1 1-1 0 0,20-16 11 0 0,-32 29-3 0 0,17-19 3 0 0,-18 19 0 0 0,0 0 0 0 0,1 0 0 0 0,1 0 0 0 0,-6 5 0 0 0,-1 0 0 0 0,1-1 0 0 0,-1 1 0 0 0,2-4 0 0 0,15-15 0 0 0,0 1 0 0 0,-16 15 0 0 0,1 1 0 0 0,0 0 0 0 0,0 0 0 0 0,3-1 0 0 0,64-55 0 0 0,81-44 387 0 0,-82 55 1130 0 0,27-11-2338 0 0,-75 46 148 0 0,15-9 2215 0 0,-5 4-1524 0 0,-22 13-19 0 0,1 1 0 0 0,9-5 1 0 0,31-18 0 0 0,-36 21 0 0 0,1 0 0 0 0,-2 0 0 0 0,4-4 0 0 0,-3 1 0 0 0,1 2 0 0 0,13-6 0 0 0,60-23 0 0 0,-49 14 0 0 0,0 1 0 0 0,51-19 0 0 0,-28 15 0 0 0,-42 16 0 0 0,0 2 0 0 0,10-2 0 0 0,2 0 0 0 0,17-4 0 0 0,11-1 0 0 0,21 0 0 0 0,-3 0 0 0 0,-25 8 0 0 0,-14 1 0 0 0,0 2 0 0 0,0 2 0 0 0,8 1 0 0 0,98-3 0 0 0,-82 6 0 0 0,-45 1 0 0 0,19-3 0 0 0,-20 1 0 0 0,20 1 0 0 0,0 2 0 0 0,-23-2 0 0 0,0 1 0 0 0,0 1 0 0 0,3 1 0 0 0,8 2 0 0 0,-7-1 0 0 0,20 6 0 0 0,-22-4 0 0 0,27 10 0 0 0,8 3 0 0 0,-39-14 0 0 0,0 0 0 0 0,-1 0 0 0 0,0 2 0 0 0,5 2 0 0 0,54 27 0 0 0,51 48 0 0 0,-106-71 0 0 0,-1 0 0 0 0,-1 1 0 0 0,21 15 0 0 0,1 5 0 0 0,-30-26 0 0 0,1 0 0 0 0,0 0 0 0 0,1 0 0 0 0,-1-1 0 0 0,4 1 0 0 0,2 1 0 0 0,-1 0 0 0 0,4 4 0 0 0,0 0 0 0 0,19 12 0 0 0,-21-16 0 0 0,-1 2 0 0 0,0 0 0 0 0,0 0 0 0 0,8 10 0 0 0,-17-15 0 0 0,0-1 0 0 0,1 1 0 0 0,-1-1 0 0 0,1-1 0 0 0,3 2 0 0 0,15 10 0 0 0,24 20 0 0 0,-19-13 0 0 0,-20-16 0 0 0,-1 0 0 0 0,1 1 0 0 0,3 5 0 0 0,7 8 0 0 0,-9-11 0 0 0,-1 2 0 0 0,0-1 0 0 0,5 10 0 0 0,25 37 0 0 0,-26-37 0 0 0,-10-17 0 0 0,-1 1 0 0 0,0 1 0 0 0,0-1 0 0 0,2 4 0 0 0,7 14-16 0 0,0 1-1 0 0,2-2 1 0 0,6 8 16 0 0,-6-10-165 0 0,70 113 11 0 0,-35-52 154 0 0,-7-6 2 0 0,-18-31 60 0 0,4 3-62 0 0,24 41-60 0 0,-11-14 56 0 0,-21-37 4 0 0,-1 1 0 0 0,-2 1 0 0 0,0 8 0 0 0,12 27 0 0 0,13 20 0 0 0,-36-81 0 0 0,-5-10 0 0 0,1 1 0 0 0,-1-1 0 0 0,1 0 0 0 0,-1 0 0 0 0,1 0 0 0 0,0 0 0 0 0,0 0 0 0 0,0-1 0 0 0,1 1 0 0 0,2 2 0 0 0,1 2 0 0 0,1 0 0 0 0,-1 0 0 0 0,0 1 0 0 0,0 0 0 0 0,-1 0 0 0 0,3 8 0 0 0,-3-8 0 0 0,64 122 0 0 0,-19-32 64 0 0,28 46-134 0 0,-66-119 76 0 0,9 18-6 0 0,-2 1 0 0 0,10 35 0 0 0,-20-45 0 0 0,2 15 0 0 0,-6-22 0 0 0,2-1 0 0 0,1 1 0 0 0,5 10 0 0 0,6 16 2 0 0,8 15 60 0 0,45 82-38 0 0,-65-136-15 0 0,-2 0-1 0 0,0 0 1 0 0,2 7-9 0 0,-4-8 8 0 0,1-1-1 0 0,0-1 1 0 0,1 1 0 0 0,0-1-1 0 0,7 11-7 0 0,-9-17 0 0 0,2 3 0 0 0,0-1 0 0 0,1 0 0 0 0,0 0 0 0 0,3 4 0 0 0,5 2 12 0 0,-1 0 0 0 0,-1 1 0 0 0,0 1 0 0 0,6 10-12 0 0,47 64 16 0 0,-53-75-16 0 0,2 5 11 0 0,16 20 42 0 0,-28-33-42 0 0,2 6 14 0 0,1-1-1 0 0,5 10-24 0 0,-5-11 4 0 0,45 82 388 0 0,-35-73-390 0 0,-13-16-37 0 0,0-1 0 0 0,0 0 0 0 0,0 1 0 0 0,0 0 1 0 0,0-1-1 0 0,0 1 0 0 0,-1 0 0 0 0,0 0 0 0 0,1 1 35 0 0,-1-2 2 0 0,-1-1-1 0 0,1 1 1 0 0,0 0-1 0 0,0-1 1 0 0,0 1-1 0 0,0-1 1 0 0,0 1-1 0 0,0-1 1 0 0,0 1-1 0 0,0-1 1 0 0,1 0-1 0 0,-1 0 0 0 0,1 1-1 0 0,1 1 56 0 0,0 0 0 0 0,0 0 0 0 0,0 0 0 0 0,-1 0 0 0 0,1 1 0 0 0,-1-1 0 0 0,0 1 0 0 0,0 0-56 0 0,1 0-41 0 0,0 0 1 0 0,-1-1-1 0 0,1 1 0 0 0,0-1 0 0 0,1 1 1 0 0,-1-1 40 0 0,16 18 200 0 0,-12-13-176 0 0,-1 0 0 0 0,1-1 0 0 0,1 0 0 0 0,0 0-24 0 0,9 9 1 0 0,24 26-1 0 0,36 27 32 0 0,-36-28-236 0 0,-27-29 371 0 0,20 23-476 0 0,-26-25 360 0 0,1 0-1 0 0,1-1 1 0 0,3 2-51 0 0,-10-6 20 0 0,-3-4-16 0 0,1 0 0 0 0,-1 1 0 0 0,1-1 0 0 0,-1 0 1 0 0,1 0-1 0 0,-1 0 0 0 0,1 0 0 0 0,0 0 1 0 0,0 0-1 0 0,-1 0 0 0 0,1 0 0 0 0,0 0 0 0 0,1 0-4 0 0,20 26-180 0 0,-15-18 179 0 0,0 0 0 0 0,1 0 0 0 0,0-1 0 0 0,2 1 1 0 0,2 2 0 0 0,-3 1 0 0 0,0-3 45 0 0,0 1-1 0 0,0-1 1 0 0,1-1-1 0 0,1 0 1 0 0,-1 0-1 0 0,8 4-44 0 0,5 1-138 0 0,-11-5 189 0 0,1-1-1 0 0,0 0 0 0 0,12 4-50 0 0,-15-7 0 0 0,0 1 0 0 0,-1 0 0 0 0,1 0 0 0 0,8 6 0 0 0,0 1 0 0 0,0-2-79 0 0,1 0 0 0 0,8 1 79 0 0,-8-2-29 0 0,-1-1 0 0 0,10 8 29 0 0,9 3 2 0 0,-26-14 19 0 0,0 1 0 0 0,0 0-1 0 0,3 2-20 0 0,1 2 17 0 0,1-1-1 0 0,0-1 0 0 0,1-1 0 0 0,14 5-16 0 0,21 9-1 0 0,141 68-692 0 0,-171-79-662 0 0,3-1-421 0 0</inkml:trace>
  <inkml:trace contextRef="#ctx0" brushRef="#br0" timeOffset="166589.274">8802 12563 3680 0 0,'0'0'284'0'0,"-5"-7"1854"0"0,0 3 3496 0 0,3 3-5412 0 0,0 0 0 0 0,0 0 0 0 0,0 1 1 0 0,0-1-1 0 0,0 1 0 0 0,-1-1 0 0 0,1 1 0 0 0,0 0 1 0 0,0 0-1 0 0,0 0 0 0 0,-1 0 0 0 0,1 0 1 0 0,0 1-1 0 0,0-1 0 0 0,0 1 0 0 0,0-1-222 0 0,-3 2 287 0 0,0 0 0 0 0,0 0 0 0 0,1 0-1 0 0,-1 0 1 0 0,1 1 0 0 0,0 0 0 0 0,-2 1-287 0 0,-2 3 290 0 0,-1 0 0 0 0,2 0 0 0 0,-1 1 0 0 0,1 1 0 0 0,0-1 0 0 0,-3 6-290 0 0,-2 3 267 0 0,9-13-182 0 0,0 1 1 0 0,-1-1 0 0 0,2 1-1 0 0,-1 0 1 0 0,-1 5-86 0 0,2-6 45 0 0,0 2 35 0 0,-1 0 1 0 0,1 0-1 0 0,0 1 1 0 0,1-1-1 0 0,0 1 0 0 0,0-1 1 0 0,0 1-1 0 0,1 2-80 0 0,0-8 23 0 0,0 0 0 0 0,0 1-1 0 0,0-1 1 0 0,0 0 0 0 0,0 0 0 0 0,1 0-1 0 0,-1 0 1 0 0,0 1 0 0 0,1-1 0 0 0,-1 0-1 0 0,1 0 1 0 0,-1 0 0 0 0,1 0 0 0 0,0 0-1 0 0,-1 0 1 0 0,1 0 0 0 0,0 0-1 0 0,0 0 1 0 0,0 0 0 0 0,0-1 0 0 0,-1 1-1 0 0,1 0 1 0 0,0 0 0 0 0,0-1 0 0 0,1 1-1 0 0,-1-1 1 0 0,0 1 0 0 0,0-1 0 0 0,0 1-1 0 0,0-1 1 0 0,0 0 0 0 0,1 1 0 0 0,-1-1-1 0 0,0 0-22 0 0,2 0 36 0 0,0 0-1 0 0,-1 1 0 0 0,1-1 0 0 0,-1-1 1 0 0,1 1-1 0 0,-1 0 0 0 0,1-1 0 0 0,-1 1 1 0 0,1-1-1 0 0,-1 0 0 0 0,1 0 0 0 0,-1 0 1 0 0,0 0-1 0 0,1 0 0 0 0,-1 0 0 0 0,1-1-35 0 0,3-2 80 0 0,0-1 0 0 0,-1 0 0 0 0,1 0 0 0 0,-1 0 0 0 0,0-1-1 0 0,0 0 1 0 0,-1 1 0 0 0,1-2 0 0 0,1-3-80 0 0,1 1 67 0 0,-6 8-61 0 0,0 0 0 0 0,-1 0 0 0 0,1 0 0 0 0,0 0 0 0 0,0 0 0 0 0,-1 0 0 0 0,1 0 0 0 0,0 0 0 0 0,-1 0 0 0 0,1 0 0 0 0,-1 0 0 0 0,0 0 0 0 0,1 0 0 0 0,-1 0 0 0 0,0 0 0 0 0,1-1 0 0 0,-1 1 0 0 0,0 0 0 0 0,0 0 0 0 0,0 0 0 0 0,0-1 0 0 0,0 1 0 0 0,-1 0 0 0 0,1 0 0 0 0,0-1-6 0 0,-4-7 35 0 0,4 8-29 0 0,0-1 1 0 0,-1 1 0 0 0,1 0-1 0 0,-1-1 1 0 0,1 1-1 0 0,-1 0 1 0 0,1-1 0 0 0,-1 1-1 0 0,0 0 1 0 0,0 0 0 0 0,1 0-1 0 0,-1 0 1 0 0,0 0 0 0 0,0 0-1 0 0,0 0 1 0 0,0 0-1 0 0,0 0 1 0 0,-1 0 0 0 0,1 1-1 0 0,0-1 1 0 0,0 0 0 0 0,0 1-1 0 0,-1-1 1 0 0,1 1-1 0 0,0-1 1 0 0,-1 1 0 0 0,1 0-1 0 0,0-1 1 0 0,-1 1 0 0 0,1 0-1 0 0,-1 0-6 0 0,-3 0-142 0 0,0 0-1 0 0,0 1 1 0 0,-1-1-1 0 0,1 1 1 0 0,0 0-1 0 0,0 1 1 0 0,0-1-1 0 0,0 1 1 0 0,1 0-1 0 0,-1 0 1 0 0,0 0-1 0 0,-4 4 143 0 0,-1-1-1002 0 0,-8 3-414 0 0</inkml:trace>
  <inkml:trace contextRef="#ctx0" brushRef="#br1" timeOffset="173124.165">12362 8276 2304 0 0,'7'-37'-34'0'0,"-4"22"2604"0"0,1 0-1 0 0,1 0 1 0 0,0 1 0 0 0,5-10-2570 0 0,-9 22 704 0 0,7-15-689 0 0,-7 12 2387 0 0,-1 0 3422 0 0,1 10-5700 0 0,1-1 0 0 0,-1 0-1 0 0,0 1 1 0 0,-1-1 0 0 0,1 1 0 0 0,-1-1-1 0 0,0 1 1 0 0,0 2-124 0 0,-5 42 451 0 0,2-20-207 0 0,-7 69 8 0 0,11-54-67 0 0,0-14-122 0 0,-1-28-453 0 0,0 0 1 0 0,0 0-1 0 0,0-1 0 0 0,0 1 0 0 0,1 0 0 0 0,-1 0 1 0 0,0 0-1 0 0,1 0 0 0 0,-1-1 0 0 0,1 1 0 0 0,0 0 1 0 0,-1-1 389 0 0,3 6-2135 0 0,-3-7 404 0 0</inkml:trace>
  <inkml:trace contextRef="#ctx0" brushRef="#br1" timeOffset="173396.098">12502 8456 3224 0 0,'0'0'731'0'0,"0"0"1858"0"0,0 0 813 0 0,0 0 166 0 0,-3 0 840 0 0,-9 2-3448 0 0,7 0-759 0 0,1 0-1 0 0,0-1 1 0 0,-1 1 0 0 0,1-1-1 0 0,-1 0 1 0 0,-2 0-201 0 0,-15 4 552 0 0,6 0-383 0 0,-1 0 0 0 0,0 0 0 0 0,0-2 0 0 0,0 0 1 0 0,0-1-1 0 0,-4-1-169 0 0,-7 1 358 0 0,22-1-291 0 0,-1 0 0 0 0,0-1 0 0 0,1 0 0 0 0,-5-1-67 0 0,-17 2 0 0 0,23-1 0 0 0,0 0 0 0 0,0 1 0 0 0,0-2 0 0 0,1 1 0 0 0,-4-1 0 0 0,-2 0 339 0 0,6 1-679 0 0,0-1 0 0 0,0 1 0 0 0,0-1 0 0 0,1 0-1 0 0,-1 0 1 0 0,0 0 340 0 0,4 0-100 0 0,-1 1-1 0 0,1 0 1 0 0,0 0-1 0 0,-1 0 1 0 0,1 0-1 0 0,0-1 1 0 0,-1 1-1 0 0,1 0 1 0 0,0 0-1 0 0,-1-1 1 0 0,1 1 0 0 0,0 0-1 0 0,0-1 1 0 0,-1 1-1 0 0,1 0 1 0 0,0-1-1 0 0,0 1 1 0 0,0 0-1 0 0,0-1 1 0 0,-1 1-1 0 0,1 0 1 0 0,0-1-1 0 0,0 1 101 0 0,0-1-179 0 0,0 0-1 0 0,0 1 1 0 0,1-1-1 0 0,-1 0 1 0 0,0 0 0 0 0,0 1-1 0 0,1-1 1 0 0,-1 0-1 0 0,0 1 1 0 0,1-1-1 0 0,-1 1 1 0 0,0-1-1 0 0,1 0 1 0 0,-1 1-1 0 0,1-1 1 0 0,-1 1 0 0 0,1-1 179 0 0,5-7-1856 0 0</inkml:trace>
  <inkml:trace contextRef="#ctx0" brushRef="#br1" timeOffset="173692.102">12577 8015 15344 0 0,'0'0'348'0'0,"7"-14"845"0"0,-7 14-1149 0 0,0-1 0 0 0,1 0-1 0 0,-1 0 1 0 0,1 0 0 0 0,-1 0 0 0 0,0 0 0 0 0,0 0 0 0 0,0 0 0 0 0,1 0-1 0 0,-1 1 1 0 0,0-1 0 0 0,0 0 0 0 0,0 0 0 0 0,0 0 0 0 0,-1 0 0 0 0,1 0-1 0 0,0 0 1 0 0,0 0 0 0 0,-1 0 0 0 0,1 0 0 0 0,0 0 0 0 0,-1 1 0 0 0,1-1-1 0 0,-1 0 1 0 0,1 0 0 0 0,-1 0 0 0 0,1 1 0 0 0,-1-1 0 0 0,1 0 0 0 0,-1 0-1 0 0,0 1 1 0 0,0-1 0 0 0,1 1 0 0 0,-1-1 0 0 0,0 1 0 0 0,0-1-1 0 0,0 1 1 0 0,1-1 0 0 0,-1 1 0 0 0,0 0 0 0 0,0-1-44 0 0,-3 0 198 0 0,0 1 0 0 0,0-1 1 0 0,1 1-1 0 0,-1 0 0 0 0,0 0 0 0 0,0 0 1 0 0,1 0-1 0 0,-2 1-198 0 0,-44 9 1454 0 0,37-7-1035 0 0,0 0-1 0 0,-1 0 0 0 0,1-2 1 0 0,-11 1-419 0 0,-6 0-112 0 0,1 1 0 0 0,0 1 0 0 0,0 2 0 0 0,-4 1 112 0 0,22-4-6 0 0,-18 2-434 0 0,27-5 71 0 0,1 0-88 0 0,0 0-21 0 0,0 0-72 0 0,0 0-298 0 0,6 4-1146 0 0,-4-2 1559 0 0,0-1 0 0 0,0 0 0 0 0,0 1 0 0 0,0-1-1 0 0,0 0 1 0 0,0 0 0 0 0,0 0 0 0 0,0-1 0 0 0,0 1-1 0 0,1 0 1 0 0,-1-1 0 0 0,2 1 435 0 0,7-1-2233 0 0</inkml:trace>
  <inkml:trace contextRef="#ctx0" brushRef="#br1" timeOffset="173978.369">12796 8015 13824 0 0,'1'0'63'0'0,"0"-1"0"0"0,0 0 0 0 0,0 0 0 0 0,0 1 0 0 0,0-1 0 0 0,0 0 0 0 0,0 1 0 0 0,0-1 0 0 0,0 1 0 0 0,0-1 0 0 0,0 1 0 0 0,0 0 0 0 0,0-1 0 0 0,1 1-63 0 0,18-8 700 0 0,-19 7-334 0 0,-14-4 1141 0 0,7 4-1254 0 0,0 1 0 0 0,0-1 0 0 0,0 1-1 0 0,0 0 1 0 0,0 1 0 0 0,0 0 0 0 0,0 0 0 0 0,-1 0-253 0 0,-46 14 504 0 0,50-14-428 0 0,-5 2 150 0 0,1 1-1 0 0,-1 0 0 0 0,1 0 1 0 0,0 0-1 0 0,1 1 1 0 0,-1 0-1 0 0,1 1 1 0 0,0-1-1 0 0,-4 6-225 0 0,6-5 9 0 0,0-1 1 0 0,0 1-1 0 0,1 0 0 0 0,0 1 0 0 0,0-1 0 0 0,0 0 0 0 0,1 1 0 0 0,0 0 1 0 0,0-1-1 0 0,0 1 0 0 0,1 0 0 0 0,0 0 0 0 0,1 0 0 0 0,0 1-9 0 0,-3 15 1 0 0,3-18-4 0 0,-1-1 1 0 0,0 1-1 0 0,1-1 1 0 0,0 1-1 0 0,0-1 1 0 0,1 4 2 0 0,4 31-175 0 0,-4-25 97 0 0,0-1-1 0 0,2 1 0 0 0,-1-1 0 0 0,2 2 79 0 0,0-1 86 0 0,-1 1 1 0 0,0 0-1 0 0,0 11-86 0 0,3 19 1117 0 0,-5-36-914 0 0,0-1 0 0 0,-1 0 0 0 0,0 6-203 0 0,1 15-1 0 0,-1-18 14 0 0,0 0-1 0 0,0 0 0 0 0,-2 7-12 0 0,0 16-438 0 0,1-33 391 0 0,1 0-1 0 0,0 0 1 0 0,0 0-1 0 0,0-1 1 0 0,-1 1 0 0 0,1 0-1 0 0,0 0 1 0 0,-1 0-1 0 0,1 0 1 0 0,-1 0 0 0 0,1-1-1 0 0,-1 1 1 0 0,0 0-1 0 0,1-1 1 0 0,-1 1 0 0 0,0 0-1 0 0,1-1 48 0 0,-1 1-163 0 0,0 0 0 0 0,1-1-1 0 0,-1 1 1 0 0,1-1 0 0 0,-1 1-1 0 0,1 0 1 0 0,-1-1 0 0 0,1 1 0 0 0,-1 0-1 0 0,1 0 1 0 0,0 0 0 0 0,-1-1-1 0 0,1 1 1 0 0,0 0 0 0 0,0 0-1 0 0,0 0 164 0 0,-1-1-301 0 0,1 1-1 0 0,0-1 1 0 0,-1 0-1 0 0,1 1 1 0 0,-1-1-1 0 0,1 0 1 0 0,0 0-1 0 0,-1 0 1 0 0,1 1-1 0 0,-1-1 1 0 0,1 0-1 0 0,-1 0 1 0 0,1 0-1 0 0,-1 0 1 0 0,1 0-1 0 0,-1 0 1 0 0,1 0-1 0 0,0 0 1 0 0,-1 0 301 0 0,1 0-547 0 0,-6-2-5253 0 0</inkml:trace>
  <inkml:trace contextRef="#ctx0" brushRef="#br1" timeOffset="174273.299">12480 8359 17247 0 0,'0'0'794'0'0,"0"0"-22"0"0,9-3-264 0 0,-5 4-436 0 0,0 0 1 0 0,0 0-1 0 0,0-1 1 0 0,0 0-1 0 0,0 1 1 0 0,0-2-1 0 0,0 1 0 0 0,0 0 1 0 0,3-1-73 0 0,27-1 34 0 0,23 5-763 0 0,0-2 0 0 0,50-6 729 0 0,-72 0-510 0 0,-2-3-2 0 0</inkml:trace>
  <inkml:trace contextRef="#ctx0" brushRef="#br1" timeOffset="179277.882">13422 8134 10136 0 0,'0'0'230'0'0,"2"-1"30"0"0,12-20 341 0 0,-13 18-202 0 0,0-1 0 0 0,0 1 0 0 0,-1 0 0 0 0,1-1 0 0 0,-1 1 0 0 0,0 0-1 0 0,0-1 1 0 0,0-2-399 0 0,0 5 302 0 0,0 0-212 0 0,0 1 1 0 0,0 0-1 0 0,0-1 1 0 0,0 1 0 0 0,0 0-1 0 0,0-1 1 0 0,0 1 0 0 0,0 0-1 0 0,0-1 1 0 0,0 1-1 0 0,-1 0 1 0 0,1-1 0 0 0,0 1-1 0 0,0 0 1 0 0,0-1 0 0 0,0 1-1 0 0,0 0 1 0 0,-1 0 0 0 0,1-1-1 0 0,0 1 1 0 0,0 0-1 0 0,-1 0 1 0 0,1-1 0 0 0,0 1-1 0 0,0 0 1 0 0,-1 0 0 0 0,1 0-1 0 0,0-1 1 0 0,-1 1-1 0 0,1 0 1 0 0,0 0 0 0 0,-1 0-1 0 0,1 0 1 0 0,0 0 0 0 0,-1 0-1 0 0,1 0 1 0 0,0 0 0 0 0,-1 0-1 0 0,1 0 1 0 0,0 0-1 0 0,-1 0 1 0 0,1 0 0 0 0,0 0-1 0 0,-1 0 1 0 0,1 0 0 0 0,0 0-1 0 0,-1 0-90 0 0,0 1 90 0 0,1-1 0 0 0,-1 0-1 0 0,0 1 1 0 0,0-1 0 0 0,0 0 0 0 0,1 1-1 0 0,-1-1 1 0 0,0 1 0 0 0,1 0-1 0 0,-1-1 1 0 0,0 1 0 0 0,1-1 0 0 0,-1 1-1 0 0,1 0 1 0 0,-1-1 0 0 0,1 1-1 0 0,-1 0 1 0 0,1 0 0 0 0,-1 0 0 0 0,1-1-1 0 0,0 2-89 0 0,-1 1 75 0 0,1 1 0 0 0,0-1 0 0 0,0 1 0 0 0,0-1-1 0 0,1 1 1 0 0,-1-1 0 0 0,1 1 0 0 0,0 1-75 0 0,2 10 9 0 0,9 93-9 0 0,-11-101 0 0 0,0 1 0 0 0,1-1 0 0 0,-1 0 0 0 0,1 0 0 0 0,1 0 0 0 0,-1 0 0 0 0,1 0 0 0 0,1 0 0 0 0,-1-1 0 0 0,4 5 0 0 0,-5-7 0 0 0,1-1 0 0 0,0 1 0 0 0,0 0 0 0 0,0-1 0 0 0,0 0 0 0 0,1 0 0 0 0,0 0 0 0 0,-1 0 0 0 0,1-1 0 0 0,0 1 0 0 0,0-1 0 0 0,0 0 0 0 0,1 0 0 0 0,-1 0 0 0 0,2 0 0 0 0,-3-2 0 0 0,10 3 0 0 0,1 0 0 0 0,9 0 0 0 0,-19-3 0 0 0,-1 0 0 0 0,1 0 0 0 0,-1 0 0 0 0,1 0 0 0 0,-1 0 0 0 0,1-1 0 0 0,-1 0 0 0 0,0 0 0 0 0,1 0 0 0 0,-1 0 0 0 0,0 0 0 0 0,0-1 0 0 0,1 0 0 0 0,-1 1 0 0 0,-1-1 0 0 0,1 0 0 0 0,-1 0 0 0 0,0 0 0 0 0,1 0 0 0 0,-1 0 0 0 0,0-1 0 0 0,-1 1 0 0 0,1-1 0 0 0,0 1 0 0 0,-1-1 0 0 0,1 0 0 0 0,-1 1 0 0 0,0-1 0 0 0,0 0 0 0 0,0-1 0 0 0,1 1 0 0 0,-1 1 0 0 0,4-7 0 0 0,-5 2 72 0 0,0 5 299 0 0,0 2 117 0 0,0 0 21 0 0,0 0-134 0 0,9 5-1715 0 0,-5-3 1087 0 0,29 37 87 0 0,-11-18 166 0 0,-17-15 0 0 0,1 0 0 0 0,0-1 0 0 0,1 0 0 0 0,4 3 0 0 0,-8-5-1 0 0,1-1 0 0 0,0 1 1 0 0,1-1-1 0 0,-1 0 0 0 0,0 0 0 0 0,3 0 1 0 0,-5-2 4 0 0,0 1 0 0 0,0-1 0 0 0,0 0 0 0 0,0 0 0 0 0,0 0 0 0 0,-1 0 0 0 0,1 0 0 0 0,0 0 1 0 0,0-1-1 0 0,0 1 0 0 0,0-1 0 0 0,-1 1 0 0 0,1-1 0 0 0,0 0 0 0 0,-1 0 0 0 0,1 1 0 0 0,1-2-4 0 0,1-1 88 0 0,0 0 0 0 0,-1 1-1 0 0,1-1 1 0 0,-1-1 0 0 0,0 1-1 0 0,1 0 1 0 0,-2-1-1 0 0,1 0 1 0 0,0 0 0 0 0,-1 0-1 0 0,1 0 1 0 0,-1 0 0 0 0,0 0-1 0 0,-1 0 1 0 0,1-1-1 0 0,-1 1 1 0 0,0-1 0 0 0,0 1-1 0 0,0-1 1 0 0,-1 1 0 0 0,1-1-1 0 0,-1-1-87 0 0,1-13 0 0 0,0-1 0 0 0,-2 0 0 0 0,0 0 0 0 0,-1 1 0 0 0,-1-1 0 0 0,0 1 0 0 0,-2 0 0 0 0,-6-18 0 0 0,11 37-2 0 0,-1-2-12 0 0,0 0-1 0 0,0 0 0 0 0,0 1 1 0 0,0-1-1 0 0,0 0 1 0 0,0 0-1 0 0,0 1 1 0 0,-1-1-1 0 0,0 0 15 0 0,1 1-696 0 0,1 1-257 0 0,0 0-58 0 0,0 0-148 0 0,0 0-573 0 0,7 3-2289 0 0,1-1 1975 0 0</inkml:trace>
  <inkml:trace contextRef="#ctx0" brushRef="#br1" timeOffset="179649.668">14247 8142 11976 0 0,'0'0'266'0'0,"0"0"44"0"0,0 0 15 0 0,0 0-26 0 0,0 0-127 0 0,0 0 204 0 0,0 0 110 0 0,0 0 24 0 0,0 0 2 0 0,1 0 0 0 0,64 1 2264 0 0,78-2 175 0 0,-120 0-2984 0 0,30-2 350 0 0,-48 3-189 0 0,0-1 1 0 0,-1 0-1 0 0,1-1 1 0 0,-1 1-1 0 0,1-1 1 0 0,-1 0-1 0 0,0 0 1 0 0,1 0-1 0 0,2-2-128 0 0,0 0 47 0 0,1 0 0 0 0,-1 0 0 0 0,1 1-1 0 0,1 0 1 0 0,-1 0 0 0 0,0 1 0 0 0,0 0-1 0 0,1 1 1 0 0,-1-1 0 0 0,1 2 0 0 0,0-1 0 0 0,-1 1-1 0 0,2 1-46 0 0,4-2-2 0 0,-10 2 10 0 0,8 4-78 0 0,-10-5-267 0 0,-2 0-138 0 0,0 0-33 0 0,0 0-208 0 0,-2 8-2809 0 0,-4-2 743 0 0,-3 0-3018 0 0</inkml:trace>
  <inkml:trace contextRef="#ctx0" brushRef="#br1" timeOffset="179918.324">14259 8256 11976 0 0,'-16'-1'540'0'0,"4"-1"6006"0"0,46 0-5255 0 0,184-6 1710 0 0,-194 9-3271 0 0,-1 1 0 0 0,0 1 0 0 0,2 1 270 0 0,5 1-1433 0 0,-17-4-600 0 0,-10-3-5107 0 0,0-4 1978 0 0</inkml:trace>
  <inkml:trace contextRef="#ctx0" brushRef="#br1" timeOffset="180237.956">14540 7941 13824 0 0,'-3'-12'1056'0'0,"-4"-13"-530"0"0,5 18 1646 0 0,4 12 1473 0 0,3 9-697 0 0,-3-7-3766 0 0,-2-3 794 0 0,4 32-446 0 0,-4-34 501 0 0,0 1 1 0 0,0-1 0 0 0,0 0 0 0 0,0 1-1 0 0,-1-1 1 0 0,1 1 0 0 0,-1-1 0 0 0,1 0-1 0 0,-1 1 1 0 0,0-1 0 0 0,0 0 0 0 0,0 0-1 0 0,-1 1-31 0 0,-2 4 33 0 0,0 0 0 0 0,1 1 0 0 0,0-1 0 0 0,0 1 0 0 0,0-1 0 0 0,1 1 0 0 0,-1 5-33 0 0,-10 30-7 0 0,0-9 7 0 0,-2 9 0 0 0,0 10 0 0 0,0 13 0 0 0,13-49 0 0 0,0 0 0 0 0,2-1 0 0 0,0 1 0 0 0,1-1 0 0 0,2 13 0 0 0,0 34 0 0 0,-2-55-621 0 0,0 0-1 0 0,0 0 1 0 0,1 0 0 0 0,0 0-1 0 0,1 3 622 0 0,-1-5-1707 0 0,-2-5-3134 0 0,0-1-1151 0 0</inkml:trace>
  <inkml:trace contextRef="#ctx0" brushRef="#br1" timeOffset="180906.079">15139 7909 15664 0 0,'-10'-1'290'0'0,"8"1"-175"0"0,0-1-1 0 0,-1 1 1 0 0,1-1 0 0 0,0 0 0 0 0,-1 1 0 0 0,1-1-1 0 0,0 0 1 0 0,0 0 0 0 0,0 0 0 0 0,0-1 0 0 0,0 1-1 0 0,0 0-114 0 0,0 0 60 0 0,0 0-1 0 0,0 0 0 0 0,0 1 0 0 0,0 0 0 0 0,0-1 0 0 0,0 1 1 0 0,0 0-1 0 0,0 0 0 0 0,0 0 0 0 0,0 0 0 0 0,-1 0-59 0 0,-1 0 324 0 0,2 0 185 0 0,-10 3 83 0 0,8-1-495 0 0,1 0 1 0 0,0 0-1 0 0,0 1 0 0 0,0-1 0 0 0,0 1 0 0 0,1 0 0 0 0,-1 0 0 0 0,1 0 0 0 0,-1 0 0 0 0,1 0 0 0 0,0 0 0 0 0,0 1 0 0 0,1-1 0 0 0,-1 1 0 0 0,0-1-97 0 0,2-2 40 0 0,0 0 0 0 0,-1 0-1 0 0,1 1 1 0 0,0-1 0 0 0,0 0-1 0 0,0 0 1 0 0,0 0 0 0 0,0 0-1 0 0,0 0 1 0 0,0 0 0 0 0,0 0-1 0 0,0 0 1 0 0,0 1 0 0 0,1-1-1 0 0,-1 0-39 0 0,1 1 1 0 0,-1-1 1 0 0,0 0-1 0 0,0 0 0 0 0,1 0 0 0 0,-1 0 0 0 0,0 1 0 0 0,0-1 0 0 0,0 0 0 0 0,0 0 0 0 0,-1 0 0 0 0,1 1 0 0 0,0-1-1 0 0,-4 9 0 0 0,3-9 0 0 0,1 0 0 0 0,-1 0 0 0 0,1 0 0 0 0,0 1 0 0 0,-1-1 0 0 0,1 0 0 0 0,0 0 0 0 0,-1 0 0 0 0,1 1 0 0 0,0-1 0 0 0,0 0 0 0 0,0 0 0 0 0,0 1 0 0 0,0-1 0 0 0,1 0 0 0 0,-1 0 0 0 0,0 1 0 0 0,0-1 0 0 0,1 0 0 0 0,-1 0 0 0 0,1 1 0 0 0,-1-1 0 0 0,1 1 0 0 0,-1 0 0 0 0,0-1 0 0 0,0 1 0 0 0,0 0 0 0 0,0 0 0 0 0,0-1 0 0 0,0 1 0 0 0,0 0 0 0 0,-1-1 0 0 0,1 1 0 0 0,0 0 0 0 0,-1 1 0 0 0,0-2 0 0 0,0 1 0 0 0,1 0 0 0 0,0-1 0 0 0,-1 1 0 0 0,1 0 0 0 0,0-1 0 0 0,0 1 0 0 0,0 0 0 0 0,0-1 0 0 0,0 1 0 0 0,0 0 0 0 0,0 0 0 0 0,1-1 0 0 0,0 2 0 0 0,4 9 0 0 0,-4-10 0 0 0,0 0 0 0 0,0 1 0 0 0,0-1 0 0 0,0 1 0 0 0,0-1 0 0 0,-1 1 0 0 0,1-1 0 0 0,-1 1 0 0 0,0-1 0 0 0,1 1 0 0 0,-1 1 0 0 0,0-3 29 0 0,0 0 1 0 0,1 1-1 0 0,-1-1 0 0 0,1 0 0 0 0,-1 1 0 0 0,1-1 0 0 0,0 0 0 0 0,-1 0 1 0 0,1 1-1 0 0,0-1 0 0 0,0 0 0 0 0,0 0 0 0 0,0 0 0 0 0,0 0 0 0 0,0 0 1 0 0,0 0-1 0 0,0 0 0 0 0,1-1 0 0 0,-1 1 0 0 0,0 0 0 0 0,0 0 1 0 0,1-1-1 0 0,-1 1 0 0 0,1-1-29 0 0,36 13 1327 0 0,-36-12-1322 0 0,0-1-4 0 0,-1 1 0 0 0,0-1 0 0 0,1 0-1 0 0,-1 1 1 0 0,1-1 0 0 0,-1 0 0 0 0,0 0 0 0 0,1 0-1 0 0,-1 1 1 0 0,1-2 0 0 0,-1 1 0 0 0,1 0 0 0 0,-1 0-1 0 0,0 0 1 0 0,1-1 0 0 0,-1 1 0 0 0,1-1 0 0 0,-1 1-1 0 0,1-1 0 0 0,4-2 1 0 0,-3 2-1 0 0,0 0 0 0 0,0 0 0 0 0,0-1 0 0 0,0 1 0 0 0,0-1 0 0 0,0 0 0 0 0,-1 0 0 0 0,1 0 0 0 0,0 0 0 0 0,-1-1 0 0 0,0 1 0 0 0,1-1 0 0 0,-1 1 0 0 0,0-1 0 0 0,0 0 0 0 0,-1 0 0 0 0,2-1 0 0 0,8-12 0 0 0,-6 10 0 0 0,-4 6 0 0 0,-1-1 0 0 0,0 1 0 0 0,0 0 0 0 0,1-1 0 0 0,-1 1 0 0 0,0 0 0 0 0,0-1 0 0 0,1 1 0 0 0,-1 0 0 0 0,0 0 0 0 0,1-1 0 0 0,-1 1 0 0 0,0 0 0 0 0,1 0 0 0 0,-1 0 0 0 0,0-1 0 0 0,1 1 0 0 0,-1 0 0 0 0,1 0 0 0 0,-1 0 0 0 0,0 0 0 0 0,1 0 0 0 0,-1 0 0 0 0,1 0 0 0 0,-1 0 0 0 0,0 0 0 0 0,1 0 0 0 0,-1 0 0 0 0,1 0 0 0 0,-1 0 0 0 0,0 0 0 0 0,1 0 0 0 0,-1 0 0 0 0,1 0 0 0 0,-1 1 0 0 0,0-1 0 0 0,1 0 0 0 0,-1 0 0 0 0,0 0 0 0 0,1 1 0 0 0,-1-1 0 0 0,0 0 0 0 0,1 1 0 0 0,-1-1 0 0 0,4 3 0 0 0,0 0 0 0 0,-1-1 0 0 0,1 1 0 0 0,-1 1 0 0 0,0-1 0 0 0,3 4 0 0 0,4 4 0 0 0,-9-10 0 0 0,0 0 0 0 0,0 0 0 0 0,0 0 0 0 0,-1 0 0 0 0,1 1 0 0 0,0-1 0 0 0,-1 0 0 0 0,1 1 0 0 0,-1-1 0 0 0,1 1 0 0 0,-1 0 0 0 0,7 13 0 0 0,28 26 0 0 0,-33-39 0 0 0,0 0 0 0 0,1 0 0 0 0,-1 0 0 0 0,0 0 0 0 0,1-1 0 0 0,-1 1 0 0 0,1-1 0 0 0,-1 1 0 0 0,1-1 0 0 0,0 0 0 0 0,0 0 0 0 0,0 0 0 0 0,-1 0 0 0 0,1-1 0 0 0,1 1 0 0 0,6 2 0 0 0,-3-2 0 0 0,-1 1 0 0 0,1-1 0 0 0,0-1 0 0 0,0 1 0 0 0,0-1 0 0 0,0 0 0 0 0,0-1 0 0 0,4 0 0 0 0,2-1 0 0 0,-1-1 0 0 0,0 0 0 0 0,0 0 0 0 0,5-3 0 0 0,-12 4 0 0 0,-4 2 0 0 0,0-1 0 0 0,0 1 0 0 0,0-1 0 0 0,0 1 0 0 0,1-1 0 0 0,-1 1 0 0 0,0-1 0 0 0,0 0 0 0 0,0 1 0 0 0,0-1 0 0 0,0 0 0 0 0,-1 0 0 0 0,1 0 0 0 0,0 0 0 0 0,0 0 0 0 0,0 0 0 0 0,-1 0 0 0 0,1 0 0 0 0,-1 0 0 0 0,2-2 48 0 0,1 0 0 0 0,-1 0 0 0 0,0 0 0 0 0,1 1 0 0 0,-1-1 1 0 0,1 1-49 0 0,0 0 104 0 0,-1 0 1 0 0,0 0 0 0 0,0 0-1 0 0,0-1 1 0 0,0 1 0 0 0,0 0-1 0 0,-1-1 1 0 0,1 1 0 0 0,-1-1 0 0 0,0 1-1 0 0,1-3-104 0 0,6-40 608 0 0,-7 42-608 0 0,0 0 0 0 0,-1 1 0 0 0,1-1 0 0 0,-1 1 0 0 0,0-1 0 0 0,1 0 0 0 0,-1 0 0 0 0,0 1 0 0 0,-1-1 0 0 0,1 0 0 0 0,0 1 0 0 0,-1-1 0 0 0,1 1 0 0 0,-1-1 0 0 0,0 0 0 0 0,0 1 0 0 0,-1-2 0 0 0,1 0 0 0 0,0 1 0 0 0,0-1 0 0 0,0 1 0 0 0,1-1 0 0 0,-1 0 0 0 0,1-3 0 0 0,0 4 0 0 0,0 0 0 0 0,-1 0 0 0 0,1-1 0 0 0,-1 1 0 0 0,0 0 0 0 0,0 0 0 0 0,0-2 0 0 0,-16-34 0 0 0,16 38 0 0 0,1 0 0 0 0,-1 0 0 0 0,0 0 0 0 0,0 0 0 0 0,0 0 0 0 0,1 0 0 0 0,-1 0 0 0 0,0 0 0 0 0,0 0 0 0 0,0 1 0 0 0,0-1 0 0 0,0 0 0 0 0,0 1 0 0 0,-1-1 0 0 0,1 1 0 0 0,0-1 0 0 0,0 1 0 0 0,1-1 0 0 0,-1 1 0 0 0,0 0 0 0 0,1-1 0 0 0,-1 1 0 0 0,0-1 0 0 0,1 0 0 0 0,-1 1 0 0 0,1-1 0 0 0,-1 0 0 0 0,1 1 0 0 0,-1-1 0 0 0,1 0 0 0 0,0 1 0 0 0,0 0 0 0 0,0 0 0 0 0,0-1-1 0 0,-1 1 1 0 0,1 0 0 0 0,0 0 0 0 0,0 0 0 0 0,0-1-1 0 0,0 1 1 0 0,0 0 0 0 0,0 0 0 0 0,0 0 0 0 0,-1-1-1 0 0,1 1 1 0 0,0 0 0 0 0,0 0 0 0 0,0 0 0 0 0,0 0-1 0 0,-1 0 1 0 0,1-1 0 0 0,0 1 0 0 0,0 0 0 0 0,0 0-1 0 0,-1 0 1 0 0,1 0 0 0 0,0 0 0 0 0,0 0-1 0 0,-1 0 1 0 0,1 0 0 0 0,0 0 0 0 0,0 0 0 0 0,0 0-1 0 0,-1 0 1 0 0,1 0 0 0 0,0 0 0 0 0,0 0 0 0 0,-1 0-1 0 0,1 0 1 0 0,0 0 0 0 0,0 0 0 0 0,-1 0 0 0 0,-2 0-56 0 0,2 0-281 0 0,0 2 160 0 0,0 0 0 0 0,-1-1 0 0 0,1 1 0 0 0,0-1 0 0 0,-1 1 1 0 0,1-1-1 0 0,-1 0 0 0 0,1 0 0 0 0,-2 1 177 0 0,-3 3-415 0 0,6-4 380 0 0,-1-1 0 0 0,1 1 0 0 0,0-1 0 0 0,-1 1-1 0 0,1-1 1 0 0,0 1 0 0 0,0-1 0 0 0,-1 1 0 0 0,1-1-1 0 0,0 1 1 0 0,0 0 0 0 0,0-1 0 0 0,0 1 0 0 0,0 0-1 0 0,0-1 1 0 0,0 1 0 0 0,0-1 0 0 0,0 1 0 0 0,0 0-1 0 0,0-1 1 0 0,0 1 0 0 0,1-1 0 0 0,-1 1 35 0 0,0 11-999 0 0,-1-11 723 0 0,1 0 0 0 0,-1 1 1 0 0,1-1-1 0 0,0 0 0 0 0,-1 1 0 0 0,1-1 0 0 0,0 1 0 0 0,0-1 0 0 0,0 0 0 0 0,0 1 0 0 0,0-1 0 0 0,0 1 0 0 0,0-1 0 0 0,0 0 0 0 0,1 1 0 0 0,-1-1 0 0 0,1 0 0 0 0,-1 1 1 0 0,1-1-1 0 0,-1 0 0 0 0,1 1 0 0 0,0-1 0 0 0,-1 0 0 0 0,1 0 0 0 0,0 1 276 0 0,9 10-2557 0 0</inkml:trace>
  <inkml:trace contextRef="#ctx0" brushRef="#br1" timeOffset="181271.792">15803 8115 15664 0 0,'0'0'356'0'0,"-3"8"475"0"0,5 2-404 0 0,-2-9-420 0 0,0-1-1 0 0,0 1 1 0 0,0 0 0 0 0,1-1-1 0 0,-1 1 1 0 0,0 0-1 0 0,0 0 1 0 0,0-1-1 0 0,0 1 1 0 0,0 0 0 0 0,0-1-1 0 0,0 1 1 0 0,0 0-1 0 0,-1 0 1 0 0,1-1-1 0 0,0 2-6 0 0,-18 25 436 0 0,15-21-114 0 0,0-1-1 0 0,-1 0 0 0 0,0 0 0 0 0,-3 4-321 0 0,3-5 196 0 0,1-1-1 0 0,0 1 1 0 0,1 0-1 0 0,-1-1 1 0 0,1 1-1 0 0,-1 0 0 0 0,1 1 1 0 0,1-1-1 0 0,-1 0-195 0 0,-7 14 567 0 0,8-17-565 0 0,0 0 1 0 0,1 0-1 0 0,-1 0 0 0 0,0 0 1 0 0,1 1-1 0 0,-1-1 0 0 0,1 0 0 0 0,-1 0 1 0 0,1 1-1 0 0,0-1 0 0 0,-1 0 1 0 0,1 0-1 0 0,0 1 0 0 0,0-1 0 0 0,0 0 1 0 0,0 1-1 0 0,0-1 0 0 0,0 1-2 0 0,0 6 0 0 0,0-7 25 0 0,0-1-1 0 0,0 1 0 0 0,0 0 1 0 0,0-1-1 0 0,0 1 0 0 0,0 0 0 0 0,0-1 1 0 0,1 1-1 0 0,-1 0 0 0 0,0-1 1 0 0,0 1-1 0 0,1-1 0 0 0,-1 1 1 0 0,0-1-1 0 0,1 1 0 0 0,-1 0 1 0 0,0-1-1 0 0,1 1 0 0 0,-1-1 0 0 0,1 0 1 0 0,-1 1-1 0 0,1-1 0 0 0,-1 1 1 0 0,1-1-1 0 0,-1 0 0 0 0,1 1 1 0 0,-1-1-1 0 0,1 0 0 0 0,0 1 0 0 0,-1-1 1 0 0,1 0-1 0 0,-1 0 0 0 0,1 0 1 0 0,0 0-1 0 0,0 0-24 0 0,-1 1 80 0 0,2-1 429 0 0,0 0-66 0 0,5-2-413 0 0,-1 0 0 0 0,1-1 0 0 0,0 0 0 0 0,-1 0 0 0 0,0 0 0 0 0,1-2-30 0 0,-4 3-1 0 0,0 0 0 0 0,0 0-1 0 0,0 0 1 0 0,0-1 0 0 0,-1 1 0 0 0,1-1 0 0 0,-1 0 0 0 0,0 1 0 0 0,0-1 0 0 0,0 0-1 0 0,0-1 1 0 0,-1 1 0 0 0,2-2 1 0 0,7-15 0 0 0,-8 17 0 0 0,-1 1 0 0 0,1-1 0 0 0,-1 1 0 0 0,0-1 0 0 0,0 0 0 0 0,0 1 0 0 0,0-1 0 0 0,0 0 0 0 0,0 0 0 0 0,-1 2 0 0 0,0 1 0 0 0,1-1 0 0 0,-1 0 0 0 0,0 1 0 0 0,1-1 0 0 0,-1 0 0 0 0,0 1 0 0 0,1-1 0 0 0,-1 1 0 0 0,1-1 0 0 0,-1 1 0 0 0,1-1 0 0 0,-1 1 0 0 0,1 0 0 0 0,0-1 0 0 0,-1 1 0 0 0,1 0 0 0 0,0-1 0 0 0,-1 1 0 0 0,1 0 0 0 0,-1 0 0 0 0,0 0 0 0 0,1-1 0 0 0,-1 1 0 0 0,1 0 0 0 0,-1 0 0 0 0,1-1 0 0 0,-1 1 0 0 0,0 0 0 0 0,1-1 0 0 0,-1 1 0 0 0,0-1 0 0 0,1 1 0 0 0,-1 0 0 0 0,0-1 0 0 0,1 1 0 0 0,-1-1 0 0 0,0 1 0 0 0,0-1 0 0 0,0 1 0 0 0,1 0 0 0 0,-1-1 0 0 0,0 1 0 0 0,0-1 0 0 0,0 1 0 0 0,0-1 0 0 0,0 1 0 0 0,0-1 0 0 0,0 1 0 0 0,0-1 0 0 0,0 1 0 0 0,0-1 0 0 0,0 1 0 0 0,0-1 0 0 0,0 1 0 0 0,-1-1 0 0 0,0-1-89 0 0,0 0-1 0 0,0 0 0 0 0,0 0 0 0 0,0 0 0 0 0,0 1 1 0 0,0-1-1 0 0,-1 1 0 0 0,1-1 0 0 0,-1 1 1 0 0,1-1-1 0 0,-1 1 0 0 0,0 0 0 0 0,1-1 1 0 0,-1 1-1 0 0,0 0 0 0 0,0 0 0 0 0,0 1 1 0 0,0-1-1 0 0,0 0 0 0 0,0 1 0 0 0,0-1 1 0 0,0 1-1 0 0,0-1 0 0 0,0 1 0 0 0,0 0 1 0 0,0 0-1 0 0,0 0 0 0 0,0 0 0 0 0,-1 0 0 0 0,1 1 1 0 0,0-1 89 0 0,-16 2-7505 0 0</inkml:trace>
  <inkml:trace contextRef="#ctx0" brushRef="#br1" timeOffset="185295.588">12533 8969 9216 0 0,'1'-3'450'0'0,"-1"-1"0"0"0,0 1 1 0 0,0-1-1 0 0,-1 1 0 0 0,1 0 0 0 0,-1-1 1 0 0,0 1-1 0 0,0 0 0 0 0,-1-3-450 0 0,1 5 129 0 0,0 0 0 0 0,1 0 0 0 0,-1 0-1 0 0,0 0 1 0 0,-1 0 0 0 0,1 0 0 0 0,0 0 0 0 0,0 0-1 0 0,0 0 1 0 0,0 1 0 0 0,-1-1 0 0 0,1 0 0 0 0,0 1-1 0 0,-1-1 1 0 0,1 1 0 0 0,0 0 0 0 0,-1-1 0 0 0,1 1-1 0 0,-1 0 1 0 0,1 0 0 0 0,-1 0 0 0 0,1 0 0 0 0,0 0-1 0 0,-2 0-127 0 0,0 1 108 0 0,-1-1 1 0 0,1 1-1 0 0,0-1 1 0 0,0 1 0 0 0,0 0-1 0 0,0 0 1 0 0,0 0-1 0 0,0 1 1 0 0,0-1 0 0 0,0 1-1 0 0,0-1 1 0 0,0 1-1 0 0,1 0 1 0 0,-1 1-110 0 0,-8 6 468 0 0,2 0 0 0 0,-9 10-468 0 0,8-8 169 0 0,5-5-66 0 0,0 0-1 0 0,0 0 0 0 0,1 1 0 0 0,0 0 0 0 0,0 0 0 0 0,1 0 0 0 0,-2 3-102 0 0,4-7 42 0 0,-1 1 1 0 0,1-1-1 0 0,0 1 0 0 0,0 0 0 0 0,0-1 1 0 0,1 1-1 0 0,-1 0 0 0 0,1 0 0 0 0,0 0 1 0 0,0-1-1 0 0,0 1 0 0 0,1 0 0 0 0,-1 0 1 0 0,1-1-1 0 0,0 1 0 0 0,1 1-42 0 0,-1-3 30 0 0,1 0 1 0 0,0 0-1 0 0,-1 0 1 0 0,1 0-1 0 0,0 0 0 0 0,0-1 1 0 0,1 1-1 0 0,-1-1 0 0 0,1 1-30 0 0,1-1 41 0 0,-1 1-1 0 0,1-1 1 0 0,0-1-1 0 0,0 1 1 0 0,0 0 0 0 0,0-1-1 0 0,0 0 1 0 0,0 0-1 0 0,0 0 1 0 0,0 0-1 0 0,0-1 1 0 0,0 0-41 0 0,16 0 137 0 0,-18 1-124 0 0,0 0 0 0 0,0-1 0 0 0,0 1 0 0 0,0-1-1 0 0,0 1 1 0 0,0-1 0 0 0,0 0 0 0 0,0 0 0 0 0,0 0-1 0 0,-1 0 1 0 0,1 0 0 0 0,0 0 0 0 0,-1 0 0 0 0,1 0-1 0 0,0-1 1 0 0,-1 1 0 0 0,0-1 0 0 0,1 1 0 0 0,-1-1-1 0 0,0 1 1 0 0,0-1 0 0 0,0 0 0 0 0,0 0 0 0 0,0 1-1 0 0,1-3-12 0 0,0-1 24 0 0,0-1-1 0 0,0 1 0 0 0,-1-1 1 0 0,0 1-1 0 0,0-1 0 0 0,0 0 1 0 0,0 1-1 0 0,-1-5-23 0 0,0 10 69 0 0,0 0-5 0 0,0 0 2 0 0,-1-8 4 0 0,-5-3-70 0 0,6 11 0 0 0,0 0 0 0 0,0 0 0 0 0,0 0 0 0 0,0 0 0 0 0,0 0 0 0 0,0-1 0 0 0,0 1 0 0 0,0 0 0 0 0,0 0 0 0 0,0 0 0 0 0,-1 0 0 0 0,1 0 0 0 0,0 0 0 0 0,0-1 0 0 0,0 1 0 0 0,0 0 0 0 0,0 0 0 0 0,0 0 0 0 0,-1 0 0 0 0,1 0 0 0 0,0 0 0 0 0,0 0 0 0 0,0 0 0 0 0,0 0 0 0 0,-1 0 0 0 0,1 0 0 0 0,0 0 0 0 0,0 0 0 0 0,0 0 0 0 0,0 0 0 0 0,0 0 0 0 0,-1 0 0 0 0,1 0 0 0 0,0 0 0 0 0,0 0 0 0 0,0 0 0 0 0,0 0 0 0 0,-1 0 0 0 0,1 0 0 0 0,0 0 0 0 0,0 0 0 0 0,0 1 0 0 0,0-1 0 0 0,0 0 0 0 0,0 0 0 0 0,-1 0 0 0 0,1 0 0 0 0,0 0 0 0 0,0 0 0 0 0,0 0 0 0 0,0 1 0 0 0,0-1 0 0 0,0 0 0 0 0,0 0 0 0 0,0 0 0 0 0,0 0 0 0 0,0 0 0 0 0,0 1 0 0 0,0-1 0 0 0,-1 0 0 0 0,1 0 0 0 0,0 0 0 0 0,0 0 0 0 0,0 1 0 0 0,0-1 0 0 0,0 0 0 0 0,0 0 0 0 0,1 0 0 0 0,-1 0 0 0 0,0 1 0 0 0,-2 8 0 0 0,1-4-11 0 0,0 0-1 0 0,1-1 0 0 0,0 1 0 0 0,0-1 0 0 0,0 1 1 0 0,1 0-1 0 0,-1-1 0 0 0,1 1 0 0 0,0 0 0 0 0,1-1 1 0 0,-1 0-1 0 0,1 1 0 0 0,0-1 0 0 0,0 0 1 0 0,0 0-1 0 0,0 0 0 0 0,1 0 0 0 0,0 0 0 0 0,0 0 1 0 0,0-1-1 0 0,0 1 0 0 0,0-1 0 0 0,1 0 0 0 0,-1 0 1 0 0,4 2 11 0 0,-4-3 28 0 0,1 1 0 0 0,-1 0 1 0 0,-1 0-1 0 0,1 0 0 0 0,0 0 0 0 0,-1 0 1 0 0,1 2-29 0 0,0-2 15 0 0,-1 0 0 0 0,1 0 0 0 0,-1 0 1 0 0,1 0-1 0 0,0 0 0 0 0,3 2-15 0 0,-4-3 15 0 0,0-1 0 0 0,1 0 0 0 0,-1 1 0 0 0,1-1 0 0 0,0 0 0 0 0,-1 0 0 0 0,1 0 0 0 0,0 0 0 0 0,0-1 0 0 0,0 1 0 0 0,1-1-15 0 0,-2 0 21 0 0,0 0 1 0 0,-1 0-1 0 0,1 0 0 0 0,0 0 1 0 0,-1-1-1 0 0,1 1 1 0 0,0-1-1 0 0,-1 1 0 0 0,1-1 1 0 0,-1 0-1 0 0,1 1 0 0 0,-1-1 1 0 0,1 0-1 0 0,-1 0 0 0 0,0 0 1 0 0,1 0-1 0 0,-1 0 0 0 0,0 0 1 0 0,1-1-22 0 0,7-10 206 0 0,0-1 0 0 0,0 1 0 0 0,6-14-206 0 0,9-14 232 0 0,-18 32-232 0 0,1 1 0 0 0,0 0 0 0 0,0 0 0 0 0,5-3 0 0 0,-4 3 0 0 0,-1 2 0 0 0,-7 5 0 0 0,1 0 0 0 0,-1-1 0 0 0,0 1 0 0 0,1 0 0 0 0,-1 0 0 0 0,0 0 0 0 0,1-1 0 0 0,-1 1 0 0 0,0 0 0 0 0,0 0 0 0 0,1-1 0 0 0,-1 1 0 0 0,0 0 0 0 0,0-1 0 0 0,1 1 0 0 0,-1 0 0 0 0,0 0 0 0 0,0-1 0 0 0,0 1 0 0 0,0-1 0 0 0,1 1 0 0 0,-1 0 0 0 0,0-1 0 0 0,0 1 0 0 0,0 0 0 0 0,0-1 0 0 0,0 1 0 0 0,0 0 0 0 0,0-1 0 0 0,0 1 0 0 0,0-1 0 0 0,0 1 0 0 0,0 0 0 0 0,0-1 0 0 0,-1 1 0 0 0,1 0 0 0 0,0-1 0 0 0,0 1 0 0 0,0 0 0 0 0,0-1 0 0 0,-1 1 0 0 0,1 0 0 0 0,0-1 0 0 0,0 1 0 0 0,0 0 0 0 0,-1 0 0 0 0,1-1 0 0 0,0 1 0 0 0,-1 0 0 0 0,16 33 0 0 0,-10-23 0 0 0,0-2 0 0 0,7 27 0 0 0,6 9 0 0 0,-12-36 0 0 0,-1-10 0 0 0,3-13 0 0 0,-7 13 0 0 0,12-24 0 0 0,-11 20 0 0 0,1 0 0 0 0,0 1 0 0 0,0-1 0 0 0,0 1 0 0 0,1 0 0 0 0,0 0 0 0 0,-1 0 0 0 0,2 0 0 0 0,2-2 0 0 0,2-2 0 0 0,-8 5 0 0 0,-1 3 0 0 0,0 0 0 0 0,0 0 0 0 0,0 0 0 0 0,0 0 0 0 0,1 0 0 0 0,-1 0 0 0 0,0 0 0 0 0,0 0 0 0 0,1 0 0 0 0,-1 0 0 0 0,0 0 0 0 0,1 1 0 0 0,-1-1 0 0 0,1 0 0 0 0,-1 0 0 0 0,1 1 0 0 0,0-2 0 0 0,-1 2 0 0 0,1 0 0 0 0,-1-1 0 0 0,0 1 0 0 0,1 0 0 0 0,-1-1 0 0 0,1 1 0 0 0,-1 0 0 0 0,1-1 0 0 0,-1 1 0 0 0,1 0 0 0 0,-1 0 0 0 0,0 0 0 0 0,1-1 0 0 0,0 1 0 0 0,-1 0 0 0 0,1 0 0 0 0,-1 0 0 0 0,1 0 0 0 0,-1 0 0 0 0,1 0 0 0 0,-1 0 0 0 0,1 0 0 0 0,-1 0 0 0 0,1 0 0 0 0,-1 0 0 0 0,1 0 0 0 0,-1 0 0 0 0,1 1 0 0 0,-1-1 0 0 0,1 0 0 0 0,-1 0 0 0 0,1 0 0 0 0,-1 1 0 0 0,1-1 0 0 0,12 10 0 0 0,14 18 0 0 0,-21-20 0 0 0,1-1 0 0 0,0 0 0 0 0,0 0 0 0 0,5 3 0 0 0,-7-6 0 0 0,0 0 0 0 0,-1 0 0 0 0,1 1 0 0 0,-1-1 0 0 0,0 1 0 0 0,1 2 0 0 0,-2-2 0 0 0,1 0 0 0 0,0-1 0 0 0,1 1 0 0 0,-1-1 0 0 0,3 3 0 0 0,2-1-429 0 0,0 1 0 0 0,1-2 0 0 0,9 5 429 0 0,-14-7-272 0 0,1-1-1 0 0,-1 0 1 0 0,1-1-1 0 0,0 1 1 0 0,1-1 272 0 0,-6-1-333 0 0,0 0 0 0 0,0 0 0 0 0,0 0 1 0 0,1 0-1 0 0,-1 0 0 0 0,0 0 0 0 0,0 0 0 0 0,0 0 0 0 0,0-1 0 0 0,1 1 0 0 0,-1-1 0 0 0,0 1 1 0 0,0-1-1 0 0,0 1 0 0 0,0-1 0 0 0,0 1 0 0 0,0-1 0 0 0,0 0 0 0 0,0 0 0 0 0,0 1 1 0 0,0-1 332 0 0,9-12-5992 0 0</inkml:trace>
  <inkml:trace contextRef="#ctx0" brushRef="#br1" timeOffset="185610.818">13380 8955 8288 0 0,'0'0'381'0'0,"0"0"-6"0"0,3 18-1619 0 0,-1-10-292 0 0,-2-4 1024 0 0</inkml:trace>
  <inkml:trace contextRef="#ctx0" brushRef="#br1" timeOffset="186308.598">13380 8936 10136 0 0,'0'0'230'0'0,"0"0"30"0"0,0 0 19 0 0,0 0 37 0 0,0 0 125 0 0,0 0 58 0 0,0 0 12 0 0,0 0 1 0 0,0 0 0 0 0,0 0 0 0 0,0 0 0 0 0,0 0 0 0 0,0 0 0 0 0,0 0 0 0 0,0 0-1 0 0,0 0 1 0 0,-1-9 1467 0 0,-3-3-1799 0 0,4 11-124 0 0,0 1 1 0 0,0-1-1 0 0,0 0 1 0 0,-1 1 0 0 0,1-1-1 0 0,0 0 1 0 0,0 1 0 0 0,0-1-1 0 0,-1 1 1 0 0,1-1-1 0 0,0 0 1 0 0,-1 1 0 0 0,1-1-1 0 0,0 1 1 0 0,-1-1-1 0 0,1 1 1 0 0,-1-1 0 0 0,1 1-1 0 0,0-1 1 0 0,-1 1 0 0 0,0 0-1 0 0,1-1 1 0 0,-1 1-1 0 0,1 0 1 0 0,-1-1 0 0 0,1 1-1 0 0,-1 0 1 0 0,0-1 0 0 0,1 1-1 0 0,-1 0 1 0 0,1 0-1 0 0,-1 0 1 0 0,0 0-57 0 0,-18-8 165 0 0,15 9-76 0 0,1-1-1 0 0,-1 1 1 0 0,0 0 0 0 0,1 0-1 0 0,-1 0 1 0 0,1 0-1 0 0,-1 0 1 0 0,1 1-1 0 0,0-1 1 0 0,0 1 0 0 0,-1 1-89 0 0,-32 24 1073 0 0,32-22-1073 0 0,-1 0 0 0 0,1 0 0 0 0,1 0 0 0 0,-1 1 0 0 0,1 0 0 0 0,0 0 0 0 0,-2 3 0 0 0,1 0 0 0 0,2-4 0 0 0,1-4 0 0 0,0 1 0 0 0,0-1 0 0 0,0 1 0 0 0,1-1 0 0 0,-1 1 0 0 0,0 0 0 0 0,1-1 0 0 0,0 1 0 0 0,-1-1 0 0 0,1 1 0 0 0,0 0 0 0 0,0-1 0 0 0,0 1 0 0 0,0 0 0 0 0,0-1 0 0 0,0 1 0 0 0,0 0 0 0 0,1-1 0 0 0,-1 1 0 0 0,1 0 0 0 0,-1-1 0 0 0,1 2 0 0 0,-1-2 0 0 0,0 0 0 0 0,1 0 0 0 0,-1 0 0 0 0,0 0 0 0 0,1 0 0 0 0,-1 0 0 0 0,1 0 0 0 0,-1 0 0 0 0,1 0 0 0 0,-1 0 0 0 0,1 0 0 0 0,0 0 0 0 0,-1 0 0 0 0,1 0 0 0 0,0 0 0 0 0,0 0 0 0 0,0-1 0 0 0,-1 1 0 0 0,1 0 0 0 0,0-1 0 0 0,0 1 0 0 0,0 0 0 0 0,0-1 0 0 0,0 1 0 0 0,1-1 0 0 0,-1 0 0 0 0,0 1 0 0 0,0-1 0 0 0,6 2 0 0 0,-4-1 0 0 0,-1 0 0 0 0,1 0 0 0 0,-1 0 0 0 0,1-1 0 0 0,0 1 0 0 0,-1-1 0 0 0,1 0 0 0 0,0 0 0 0 0,-1 0 0 0 0,1 0 0 0 0,0 0 0 0 0,-1-1 0 0 0,1 1 0 0 0,-1-1 0 0 0,1 0 0 0 0,0 0 0 0 0,-1 1 0 0 0,1-2 0 0 0,-1 1 0 0 0,0 0 0 0 0,1 0 0 0 0,-1-1 0 0 0,0 1 0 0 0,2-3 0 0 0,2-1 0 0 0,1 0 0 0 0,-2 0 0 0 0,1-1 0 0 0,0 0 0 0 0,-1 0 0 0 0,0 0 0 0 0,3-7 0 0 0,4-7 0 0 0,-2 4 0 0 0,-1 0 0 0 0,1-3 0 0 0,1-12 0 0 0,-1 0 0 0 0,-1 0 0 0 0,-1-1 0 0 0,1-19 0 0 0,-7 36 0 0 0,0 4 0 0 0,-1 0 0 0 0,-1 0 0 0 0,0-1 0 0 0,0 7 0 0 0,1 79 0 0 0,4 0 0 0 0,3 0 0 0 0,16 71 0 0 0,-21-135-62 0 0,0 1-1 0 0,1-1 0 0 0,0 0 0 0 0,0 0 1 0 0,3 4 62 0 0,-4-8-825 0 0,0-1 1 0 0,1 0-1 0 0,0 0 1 0 0,0 0 0 0 0,0-1-1 0 0,3 3 825 0 0,5 1-6819 0 0</inkml:trace>
  <inkml:trace contextRef="#ctx0" brushRef="#br1" timeOffset="186933.342">14190 8833 11520 0 0,'0'0'886'0'0,"-6"6"2677"0"0,3 4-3210 0 0,0 1 0 0 0,1-1 0 0 0,0 1 0 0 0,1 0 1 0 0,0-1-1 0 0,1 1-353 0 0,-3 20 1170 0 0,1-13-1089 0 0,2 1-1 0 0,0 16-80 0 0,1 13 76 0 0,-1-46 295 0 0,0-2 117 0 0,0 0 21 0 0,0 0-66 0 0,2-1-294 0 0,1 1-147 0 0,-1-2-1 0 0,1 1 0 0 0,0 0 1 0 0,-1 0-1 0 0,1-1 0 0 0,-1 1 1 0 0,1-1-1 0 0,-1 0 1 0 0,0 0-1 0 0,0 0 0 0 0,0 0 1 0 0,0 0-1 0 0,1-2-1 0 0,22-34-3 0 0,-20 30 4 0 0,-3 4-1 0 0,1 1 0 0 0,-1 0 0 0 0,0 0 0 0 0,1 1 0 0 0,0-1 0 0 0,0 0 0 0 0,0 1 0 0 0,0 0 0 0 0,0 0 0 0 0,0 0 0 0 0,1 0 0 0 0,-1 0 0 0 0,1 1 0 0 0,-1-1 0 0 0,1 1 0 0 0,0 0 0 0 0,0 0 0 0 0,0 0 0 0 0,-2 2 0 0 0,0-1 0 0 0,0 1 0 0 0,0-1 0 0 0,0 1 0 0 0,0 0 0 0 0,0 0 0 0 0,-1 0 0 0 0,1 0 0 0 0,0 0 0 0 0,0 0 0 0 0,-1 0 0 0 0,1 1 0 0 0,-1-1 0 0 0,1 1 0 0 0,-1-1 0 0 0,1 1 0 0 0,-1 0 0 0 0,0-1 0 0 0,0 2 0 0 0,4 4 0 0 0,0 0 0 0 0,-1 1 0 0 0,0-1 0 0 0,1 4 0 0 0,1 4 0 0 0,-1 0 0 0 0,0 0 0 0 0,-1 1 0 0 0,0-1 0 0 0,-1 1 0 0 0,-1 0 0 0 0,-1 0 0 0 0,0 0 0 0 0,-1 5 0 0 0,-1-9 154 0 0,0-1-1 0 0,-1 0 1 0 0,0 1 0 0 0,-1-1-1 0 0,0 0 1 0 0,-1 0-1 0 0,0 0 1 0 0,-3 3-154 0 0,5-9 43 0 0,-1 0 0 0 0,0-1 0 0 0,0 1 0 0 0,-1-1 1 0 0,1 0-1 0 0,-1 0 0 0 0,1-1 0 0 0,-1 1 0 0 0,-1-1 0 0 0,1 1 0 0 0,0-1 0 0 0,-1-1 1 0 0,0 1-1 0 0,1 0 0 0 0,-1-1 0 0 0,0 0 0 0 0,0 0 0 0 0,0-1 0 0 0,-1 0-43 0 0,2 0 1 0 0,-1 0 0 0 0,1 0 0 0 0,-1-1 0 0 0,1 0 0 0 0,-1 0-1 0 0,1 0 1 0 0,-1-1 0 0 0,1 1 0 0 0,0-1 0 0 0,-1 0 0 0 0,1 0 0 0 0,0-1 0 0 0,0 1-1 0 0,-1-1 1 0 0,1 0 0 0 0,0 0 0 0 0,1 0 0 0 0,-1-1 0 0 0,0 1 0 0 0,-2-4-1 0 0,3 4-147 0 0,1-1 0 0 0,-1 1-1 0 0,1-1 1 0 0,0 0 0 0 0,0 0 0 0 0,0 0 0 0 0,0 0 0 0 0,1 0 0 0 0,-1 0 0 0 0,1 0 0 0 0,0-1 0 0 0,0 0 147 0 0,0 1-417 0 0,0-1 0 0 0,1 0 0 0 0,-1 1-1 0 0,1-1 1 0 0,0 1 0 0 0,0-1 0 0 0,1 0 0 0 0,-1 1 0 0 0,1-1-1 0 0,-1 1 1 0 0,1-1 0 0 0,0 1 0 0 0,1-2 417 0 0,6-12-6141 0 0</inkml:trace>
  <inkml:trace contextRef="#ctx0" brushRef="#br1" timeOffset="187709.158">14611 8817 15664 0 0,'0'0'718'0'0,"-14"10"259"0"0,-55 63-30 0 0,61-63-727 0 0,0 0 1 0 0,1 1-1 0 0,1 0 0 0 0,0 0 0 0 0,-2 5-220 0 0,6-12 59 0 0,1 0 1 0 0,-1 0-1 0 0,1 1 0 0 0,0-1 0 0 0,0 0 0 0 0,0 1 0 0 0,1-1 1 0 0,-1 1-1 0 0,1-1 0 0 0,0 1 0 0 0,1-1 0 0 0,-1 1 1 0 0,1-1-1 0 0,0 1 0 0 0,0-1 0 0 0,1 3-59 0 0,-2-6 60 0 0,1 0-1 0 0,-1 0 1 0 0,1 0 0 0 0,-1 0-1 0 0,1 0 1 0 0,0 0-1 0 0,-1 0 1 0 0,1 0 0 0 0,0 0-1 0 0,0-1 1 0 0,-1 1 0 0 0,1 0-1 0 0,0-1 1 0 0,0 1-1 0 0,0 0 1 0 0,0-1 0 0 0,1 1-60 0 0,3 2 87 0 0,-4-2-86 0 0,0-1 0 0 0,0 1-1 0 0,0 0 1 0 0,0-1 0 0 0,0 1-1 0 0,0 0 1 0 0,0-1 0 0 0,0 0-1 0 0,0 1 1 0 0,0-1 0 0 0,0 0-1 0 0,1 1 1 0 0,-1-1 0 0 0,0 0-1 0 0,0 0 1 0 0,0 0 0 0 0,1 0-1 0 0,-1 0 1 0 0,0 0 0 0 0,0 0-1 0 0,0-1 1 0 0,2 1-1 0 0,1-1 1 0 0,4-1-1 0 0,0 1 0 0 0,-1-2 0 0 0,1 1 0 0 0,-1-1 0 0 0,1 0 0 0 0,-1 0 0 0 0,0-1 0 0 0,0 0 0 0 0,-1 0 0 0 0,1-1 0 0 0,-1 1 0 0 0,5-6 0 0 0,-5 5 0 0 0,-1 0 0 0 0,0-1 0 0 0,0 1 0 0 0,-1-1 0 0 0,1 0 0 0 0,-1-1 0 0 0,0 1 0 0 0,-1-1 0 0 0,0 0 0 0 0,0 1 0 0 0,0-1 0 0 0,-1-1 0 0 0,1-4 0 0 0,-2 10 36 0 0,-1 1 1 0 0,0-1-1 0 0,0 0 0 0 0,1 0 0 0 0,-1 0 0 0 0,0 1 0 0 0,0-1 1 0 0,-1 0-1 0 0,1 0 0 0 0,0 1 0 0 0,-1-1 0 0 0,1 0 0 0 0,-1 0 0 0 0,1 1 1 0 0,-1-1-1 0 0,0 0 0 0 0,0 1 0 0 0,0-1 0 0 0,0 1 0 0 0,0-1 0 0 0,0 1 1 0 0,0 0-1 0 0,0-1 0 0 0,0 1 0 0 0,-1 0 0 0 0,0-1-36 0 0,0 1-51 0 0,0 0 0 0 0,-1 0 0 0 0,1 0 0 0 0,-1 0 0 0 0,1 0 0 0 0,-1 0 0 0 0,1 1 0 0 0,-1-1 0 0 0,1 1 0 0 0,-1 0 0 0 0,1-1 0 0 0,-1 1 0 0 0,0 0-1 0 0,1 1 1 0 0,-1-1 0 0 0,1 0 0 0 0,-2 1 51 0 0,0 0-1 0 0,0 0 0 0 0,0 1-1 0 0,0-1 1 0 0,0 1 0 0 0,0 0-1 0 0,1-1 1 0 0,-1 2 0 0 0,1-1-1 0 0,-1 0 1 0 0,1 1 0 0 0,0 0-1 0 0,0 0 2 0 0,2-3 0 0 0,1 0 0 0 0,0 0 0 0 0,-1 1 0 0 0,1-1 0 0 0,0 0 0 0 0,0 1 0 0 0,-1-1 0 0 0,1 0 0 0 0,0 1 0 0 0,0-1 0 0 0,0 0 0 0 0,-1 1 0 0 0,1-1 0 0 0,0 0 0 0 0,0 1 0 0 0,0-1 0 0 0,0 1 0 0 0,0-1 0 0 0,0 0 0 0 0,0 1 0 0 0,0-1 0 0 0,0 1 0 0 0,0-1 0 0 0,0 0 0 0 0,0 1 0 0 0,0-1 0 0 0,0 1 0 0 0,0-1 0 0 0,0 0 0 0 0,0 1 0 0 0,0-1 0 0 0,1 1 0 0 0,-1-1 0 0 0,0 0 0 0 0,0 1 0 0 0,1-1 0 0 0,-1 0 0 0 0,0 1 0 0 0,0-1 0 0 0,1 0 0 0 0,-1 0 0 0 0,0 1 0 0 0,1-1 0 0 0,-1 0 0 0 0,0 0 0 0 0,1 0 0 0 0,-1 1 0 0 0,0-1 0 0 0,1 0 0 0 0,-1 0 0 0 0,3 2-60 0 0,0 0-1 0 0,0 0 0 0 0,1 0 1 0 0,-1-1-1 0 0,0 1 0 0 0,0-1 1 0 0,1 0-1 0 0,-1 0 0 0 0,1 0 1 0 0,-1-1-1 0 0,1 1 0 0 0,-1-1 1 0 0,1 0-1 0 0,0 0 0 0 0,2 0 61 0 0,8-1-858 0 0,0-1-1 0 0,-1-1 1 0 0,7-1 858 0 0,-7 1-515 0 0,-7 0 204 0 0,1 1-1 0 0,0-1 1 0 0,-1 0-1 0 0,1-1 1 0 0,-1 0-1 0 0,0 0 1 0 0,4-3 311 0 0,6-5 37 0 0,-11 9-39 0 0,-1-1 1 0 0,0 1 0 0 0,0-1 0 0 0,0 0-1 0 0,2-3 2 0 0,11-11 71 0 0,-8 9 542 0 0,-8 8-344 0 0,0-1-1 0 0,0 1 0 0 0,0-1 0 0 0,1 1 0 0 0,-1 0 0 0 0,1 0 0 0 0,-1 0 0 0 0,1 0 1 0 0,-1 0-1 0 0,1 0 0 0 0,0 0 0 0 0,-1 0 0 0 0,1 1 0 0 0,0-1 0 0 0,0 1 0 0 0,0-1-268 0 0,-8 15 1104 0 0,-7 35-645 0 0,9-36-260 0 0,1-1 0 0 0,0 0 0 0 0,1 1 1 0 0,0-1-1 0 0,0 1 0 0 0,2 0 0 0 0,-1 0 0 0 0,2 7-199 0 0,-1-5 12 0 0,0-13-12 0 0,-1 4 0 0 0,9 6 0 0 0,-4-8 0 0 0,-3-2 0 0 0,1 0 0 0 0,-1-1 0 0 0,1 1 0 0 0,-1-1 0 0 0,1 1 0 0 0,0-1 0 0 0,0 1 0 0 0,0-1 0 0 0,0 0 0 0 0,0 0 0 0 0,0 0 0 0 0,1 0 0 0 0,-2 0 0 0 0,0-1 0 0 0,0 1 0 0 0,1-1 0 0 0,-1 0 0 0 0,0 0 0 0 0,0 1 0 0 0,0-1 0 0 0,1 0 0 0 0,-1 0 0 0 0,0 0 0 0 0,1 0 0 0 0,-1 0 0 0 0,0 0 0 0 0,0-1 0 0 0,0 1 0 0 0,1 0 0 0 0,-1-1 0 0 0,0 1 0 0 0,0-1 0 0 0,0 1 0 0 0,1-1 0 0 0,1-1 0 0 0,3-1 0 0 0,-1-1 0 0 0,0 1 0 0 0,-1-1 0 0 0,1 0 0 0 0,-1 0 0 0 0,0-1 0 0 0,0 1 0 0 0,0-1 0 0 0,0 0 0 0 0,7-12 0 0 0,-8 12 0 0 0,0 0 0 0 0,0 1 0 0 0,0 0 0 0 0,1-1 0 0 0,-1 1 0 0 0,1 0 0 0 0,1 0 0 0 0,3-2 0 0 0,-6 5 0 0 0,0 0 0 0 0,0 0 0 0 0,-1 0 0 0 0,1 0 0 0 0,0 0 0 0 0,-1 0 0 0 0,1-1 0 0 0,-1 1 0 0 0,0-1 0 0 0,0 1 0 0 0,1-1 0 0 0,-1 0 0 0 0,0 1 0 0 0,0-1 0 0 0,0 0 0 0 0,0 0 0 0 0,-1 0 0 0 0,1 1 0 0 0,-1 0 0 0 0,1 0 0 0 0,-1-1 0 0 0,1 1 0 0 0,-1 0 0 0 0,1 0 0 0 0,0 1 0 0 0,0-1 0 0 0,-1 0 0 0 0,1 0 0 0 0,0 0 0 0 0,0 0 0 0 0,0 1 0 0 0,0-1 0 0 0,7-7 0 0 0,-6 4 0 0 0,-5 6 0 0 0,12 12 0 0 0,-8-1 0 0 0,-1-11 0 0 0,0-1 0 0 0,0 1 0 0 0,0-1 0 0 0,0 1 0 0 0,0-1 0 0 0,1 1 0 0 0,-1-1 0 0 0,0 1 0 0 0,1-1 0 0 0,-1 1 0 0 0,1-1 0 0 0,0 1 0 0 0,-1-1 0 0 0,1 0 0 0 0,0 1 0 0 0,0 0 0 0 0,4 4 0 0 0,12 20 0 0 0,-15-23 0 0 0,0 1 0 0 0,1-1 0 0 0,-1-1 0 0 0,0 1 0 0 0,1 0 0 0 0,0 0 0 0 0,-1-1 0 0 0,1 0 0 0 0,0 1 0 0 0,3 0 0 0 0,0 1 0 0 0,1 0 0 0 0,0 0 0 0 0,0-1 0 0 0,6 2 0 0 0,50 22-2096 0 0,-42-21-288 0 0</inkml:trace>
  <inkml:trace contextRef="#ctx0" brushRef="#br1" timeOffset="188621.774">15644 8794 14976 0 0,'0'0'686'0'0,"0"0"-15"0"0,2 1-431 0 0,0 0-223 0 0,0 1 1 0 0,0 0-1 0 0,0 0 1 0 0,0 0-1 0 0,0 0 0 0 0,-1 0 1 0 0,1 0-1 0 0,0 1 1 0 0,-1-1-1 0 0,1 2-17 0 0,13 30 1015 0 0,-5-9 272 0 0,15 38 1071 0 0,-17-45-1882 0 0,0 1-1 0 0,6 18-475 0 0,-1 0 153 0 0,-3-2-29 0 0,-8-26-88 0 0,0 0 0 0 0,1-1 0 0 0,1 5-36 0 0,-1-7 36 0 0,-1 0-1 0 0,-1 0 1 0 0,1 0 0 0 0,-1 1-1 0 0,0-1 1 0 0,-1 1-36 0 0,3 14 178 0 0,-2-21-179 0 0,-1 0-1 0 0,0 1 0 0 0,0-1 1 0 0,0 1-1 0 0,0-1 0 0 0,0 0 1 0 0,0 1-1 0 0,1-1 0 0 0,-1 1 1 0 0,0-1-1 0 0,0 1 1 0 0,-1-1-1 0 0,1 0 0 0 0,0 1 1 0 0,0-1-1 0 0,0 1 0 0 0,0-1 1 0 0,0 1-1 0 0,0-1 0 0 0,0 0 1 0 0,-1 1-1 0 0,1-1 0 0 0,0 0 1 0 0,-1 1 1 0 0,1-1-32 0 0,0 0 0 0 0,-1 0 1 0 0,1 0-1 0 0,0 0 0 0 0,-1 0 0 0 0,1 0 1 0 0,0 0-1 0 0,-1 0 0 0 0,1 0 1 0 0,-1 0-1 0 0,1 0 0 0 0,0 0 0 0 0,-1-1 1 0 0,1 1-1 0 0,0 0 0 0 0,-1 0 0 0 0,1 0 1 0 0,0-1-1 0 0,0 1 0 0 0,-1 0 1 0 0,1 0-1 0 0,0-1 32 0 0,-2 0-151 0 0,0-1 0 0 0,1 1 1 0 0,-1-1-1 0 0,1 1 0 0 0,-1-1 0 0 0,1 0 0 0 0,0 0 1 0 0,0 0-1 0 0,-1-1 151 0 0,-3-28-4373 0 0,3 10 2153 0 0,-7-38-5811 0 0,2-8 8031 0 0,10-1-1716 0 0,-4 56 1794 0 0,1 0 0 0 0,0 1 0 0 0,1-1 0 0 0,1 1 1 0 0,0-3-79 0 0,0 6 1299 0 0,0 0 1 0 0,0 1 0 0 0,1-1-1 0 0,3-6-1299 0 0,-4 11 478 0 0,0-1 0 0 0,0 1-1 0 0,0 0 1 0 0,1-1-1 0 0,-1 1 1 0 0,1 0 0 0 0,0 1-1 0 0,0-1 1 0 0,0 0-1 0 0,0 1 1 0 0,1 0 0 0 0,0-1-478 0 0,5-2 674 0 0,0 1 0 0 0,0 0 1 0 0,1 0-1 0 0,1 1-674 0 0,-6 2 209 0 0,0 0 0 0 0,0 0 0 0 0,0 1 0 0 0,0 0 0 0 0,0 0 0 0 0,0 1 0 0 0,0-1 0 0 0,0 1 0 0 0,0 0 0 0 0,0 0 0 0 0,0 1 0 0 0,0 0 0 0 0,1 0-209 0 0,15 4 955 0 0,-13-3-766 0 0,0-1-1 0 0,0 1 0 0 0,-1 0 0 0 0,1 1 1 0 0,-1 0-1 0 0,3 2-188 0 0,-6-4 0 0 0,-1 1 0 0 0,0-1 0 0 0,0 1-1 0 0,1 0 1 0 0,-2-1 0 0 0,1 1 0 0 0,0 1 0 0 0,-1-1 0 0 0,1 0 0 0 0,-1 1 0 0 0,0-1 0 0 0,0 1-1 0 0,-1-1 1 0 0,2 3 0 0 0,-1 1 0 0 0,-2-6 0 0 0,1 0 0 0 0,-1 0 0 0 0,1 0 0 0 0,-1 0 0 0 0,0 0 0 0 0,1 0 0 0 0,-1 0 0 0 0,0 0 0 0 0,0 0 0 0 0,0 0 0 0 0,0 0 0 0 0,0 0 0 0 0,0 0 0 0 0,0 0 0 0 0,0 0 0 0 0,-1 0 0 0 0,1 0 0 0 0,0 1 0 0 0,0-1 0 0 0,-1 0 0 0 0,1 0 0 0 0,-1 0 0 0 0,1-1 0 0 0,-1 1 0 0 0,0 0 0 0 0,1 0 0 0 0,-1 0 0 0 0,0 0 0 0 0,0 0 0 0 0,-3 4 157 0 0,-1 0 0 0 0,1 0 0 0 0,-1-1 0 0 0,0 0 0 0 0,0 0 1 0 0,-1 0-1 0 0,1 0 0 0 0,-1-1 0 0 0,0 0 0 0 0,0 0 0 0 0,0-1 0 0 0,0 1 0 0 0,-6 0-157 0 0,8-1-10 0 0,-7 2 11 0 0,-2 1-303 0 0,0 0 0 0 0,-1-1 0 0 0,0 0 0 0 0,0-1 1 0 0,0 0-1 0 0,-12 0 302 0 0,-10-9-238 0 0,36 5 160 0 0,-1 1 0 0 0,0-1-1 0 0,1 1 1 0 0,-1-1 0 0 0,1 1-1 0 0,-1-1 1 0 0,0 1 0 0 0,1-1-1 0 0,-1 0 1 0 0,1 0 0 0 0,0 1-1 0 0,-1-1 1 0 0,1 0 0 0 0,0 0-1 0 0,-1 1 1 0 0,1-1 0 0 0,0 0-1 0 0,0 0 1 0 0,-1 0 0 0 0,1 1-1 0 0,0-1 1 0 0,0 0 0 0 0,0 0-1 0 0,0 0 79 0 0,3-5-395 0 0,-2 1-95 0 0,2 1 0 0 0,-1-1 0 0 0,0 0 0 0 0,1 1 0 0 0,0-1 0 0 0,0 1 0 0 0,1-2 490 0 0,26-30-8006 0 0,-22 23 3726 0 0</inkml:trace>
  <inkml:trace contextRef="#ctx0" brushRef="#br1" timeOffset="189213.514">16178 8697 13824 0 0,'2'0'314'0'0,"10"5"270"0"0,-9-5-528 0 0,1 1 0 0 0,-1 0 0 0 0,0 1-1 0 0,1-1 1 0 0,-1 1 0 0 0,0-1 0 0 0,0 1-1 0 0,0 0 1 0 0,0 0 0 0 0,-1 1 0 0 0,2 0-56 0 0,2 4 307 0 0,-2-1 0 0 0,1 1 0 0 0,-1 0 0 0 0,0 0 0 0 0,0 0 0 0 0,-1 0 0 0 0,0 1 0 0 0,0-1 0 0 0,-1 1 1 0 0,0 0-1 0 0,-1 0 0 0 0,1 0 0 0 0,-1 0 0 0 0,-1 0 0 0 0,0 0 0 0 0,0 0 0 0 0,0 0 0 0 0,-2 7-307 0 0,1 9 578 0 0,1-18-574 0 0,0-1 0 0 0,-1 1 0 0 0,1-1-1 0 0,-1 0 1 0 0,0 0 0 0 0,-1 1 0 0 0,1-1-1 0 0,-2 3-3 0 0,0-3 0 0 0,1-2 72 0 0,1-3 299 0 0,4-14 1001 0 0,2 1-1737 0 0,1-1-1 0 0,0 1 1 0 0,1 0-1 0 0,1 0 1 0 0,0 1-1 0 0,1 0 1 0 0,4-4 365 0 0,-7 9-114 0 0,1 0 1 0 0,0 0-1 0 0,0 0 1 0 0,1 1-1 0 0,-1 0 1 0 0,1 1-1 0 0,1 0 1 0 0,-1 0-1 0 0,1 1 1 0 0,0 0-1 0 0,5-2 114 0 0,-6 5 0 0 0,-1 4 0 0 0,-5-1 83 0 0,-1 0 0 0 0,0 1 0 0 0,0-1 0 0 0,0 1 0 0 0,0 0 0 0 0,0-1 0 0 0,0 1 0 0 0,-1 0 0 0 0,1-1 0 0 0,-1 1 0 0 0,0 0 0 0 0,0 0 0 0 0,0-1 0 0 0,0 1-83 0 0,0 5 208 0 0,-1 0-1 0 0,0 0 1 0 0,0 0-1 0 0,-1 4-207 0 0,-1-4 0 0 0,1 1 0 0 0,1 0 0 0 0,0 0 0 0 0,0 0 0 0 0,0 0 0 0 0,1 1 0 0 0,0-5 0 0 0,1-1 0 0 0,-1 1 0 0 0,1-1 0 0 0,0 0 0 0 0,0 1 0 0 0,1-1 0 0 0,-1 0 0 0 0,1 0 0 0 0,0 0 0 0 0,0 0 0 0 0,0 0 0 0 0,1 0 0 0 0,1 2 0 0 0,-3-5 0 0 0,1 1 0 0 0,-1-1 0 0 0,1 1 0 0 0,0-1 0 0 0,0 0 0 0 0,0 0 0 0 0,-1 1 0 0 0,1-1 0 0 0,0-1 0 0 0,0 1 0 0 0,1 0 0 0 0,-1 0 0 0 0,0-1 0 0 0,0 1 0 0 0,0-1 0 0 0,0 0 0 0 0,0 0 0 0 0,1 1 0 0 0,0-2 0 0 0,7 1 0 0 0,0-1 0 0 0,-1 0 0 0 0,10-3 0 0 0,-5 2 0 0 0,-9 0 140 0 0,1 0 1 0 0,0 0-1 0 0,-1 0 0 0 0,1-1 0 0 0,-1 0 0 0 0,0 0 0 0 0,0 0 0 0 0,0-1 0 0 0,0 0 0 0 0,0 0-140 0 0,6-4 482 0 0,-9 6-476 0 0,1 0 0 0 0,0-1 0 0 0,-1 1 0 0 0,1-1 1 0 0,-1 1-1 0 0,0-1 0 0 0,1 0 0 0 0,-2 0 0 0 0,1 0 0 0 0,0 0 0 0 0,0 0 0 0 0,-1 0 1 0 0,0 0-1 0 0,1-1 0 0 0,-1 1 0 0 0,-1 0 0 0 0,1-1 0 0 0,0 1 0 0 0,-1-1 0 0 0,0 1 1 0 0,0-1-1 0 0,0 1 0 0 0,0-1 0 0 0,0 1 0 0 0,-1-1 0 0 0,1 1 0 0 0,-2-2-6 0 0,1 1 10 0 0,-1 0 0 0 0,0 0 0 0 0,0 0-1 0 0,0 1 1 0 0,0-1 0 0 0,-1 1 0 0 0,1 0-1 0 0,-1 0 1 0 0,0 0 0 0 0,0 0 0 0 0,0 0 0 0 0,0 0-1 0 0,-1 1 1 0 0,1 0 0 0 0,-1-1 0 0 0,0 1-10 0 0,-1-1-194 0 0,-1 1 0 0 0,0 0 0 0 0,0 0 0 0 0,0 0 0 0 0,0 0 0 0 0,-1 1 0 0 0,1 0 0 0 0,0 0 1 0 0,-1 1-1 0 0,-1 0 194 0 0,-5 1-1438 0 0,10 1-4421 0 0,3-2 403 0 0</inkml:trace>
  <inkml:trace contextRef="#ctx0" brushRef="#br1" timeOffset="189645.435">16824 8472 13824 0 0,'0'0'314'0'0,"0"0"46"0"0,0 0 22 0 0,0 2-50 0 0,16 58 714 0 0,-11-24 225 0 0,1 5 15 0 0,-2-21-1134 0 0,0-1 0 0 0,-2 0 0 0 0,0 1 0 0 0,-1 13-152 0 0,-1-8 720 0 0,-2 0 0 0 0,-2 13-720 0 0,-4-12 608 0 0,53-57-672 0 0,-34 21-310 0 0,1 1 1 0 0,0 0-1 0 0,1 0 0 0 0,0 1 0 0 0,3-1 374 0 0,-10 6-4 0 0,-1 1-1 0 0,0-1 1 0 0,1 1 0 0 0,-1 1 0 0 0,1-1 0 0 0,0 1 0 0 0,0 0-1 0 0,-1 0 1 0 0,1 0 0 0 0,0 1 0 0 0,0 0 0 0 0,0 0 0 0 0,0 0-1 0 0,6 2 5 0 0,-9-1 0 0 0,-2-1 0 0 0,0 0 0 0 0,0 0 0 0 0,0 0 0 0 0,-1 0 0 0 0,1 1 0 0 0,0-1 0 0 0,0 1 0 0 0,0-1 0 0 0,0 0 0 0 0,0 1 0 0 0,-1-1 0 0 0,1 1 0 0 0,0 0 0 0 0,0-1 0 0 0,-1 1 0 0 0,1 0 0 0 0,-1-1 0 0 0,1 1 0 0 0,0 0 0 0 0,-1 0 0 0 0,1-1 0 0 0,-1 1 0 0 0,1 0 0 0 0,-1 0 0 0 0,1 1 58 0 0,1 0-1 0 0,-1 1 0 0 0,0-1 1 0 0,0 0-1 0 0,0 0 1 0 0,0 1-1 0 0,0-1 0 0 0,-1 0 1 0 0,1 1-1 0 0,-1-1 0 0 0,1 1 1 0 0,-1-1-1 0 0,0 1 0 0 0,0-1 1 0 0,0 1-1 0 0,-1-1 0 0 0,1 1 1 0 0,0-1-1 0 0,-1 1-57 0 0,0 1 68 0 0,-1 0-1 0 0,0 0 1 0 0,1 0-1 0 0,-2 0 1 0 0,1-1-1 0 0,0 1 0 0 0,-1-1 1 0 0,1 1-1 0 0,-1-1 1 0 0,-3 2-68 0 0,-4 5 278 0 0,-1-1 0 0 0,-1-1 0 0 0,0 1 0 0 0,0-2-1 0 0,0 0 1 0 0,-7 2-278 0 0,-9 5 404 0 0,12-6-799 0 0,-1 0 1 0 0,1-1-1 0 0,-1 0 1 0 0,-17 3 394 0 0,22-7-956 0 0,10-2 622 0 0,0 0 1 0 0,-1-1-1 0 0,1 1 1 0 0,0 0-1 0 0,-1-1 1 0 0,1 0-1 0 0,-2 0 334 0 0,3 0-356 0 0,0 0-1 0 0,0 0 1 0 0,0 0 0 0 0,0 0 0 0 0,0-1-1 0 0,0 1 1 0 0,0 0 0 0 0,0-1-1 0 0,0 1 1 0 0,0-1 0 0 0,0 1 0 0 0,0-1-1 0 0,0 0 357 0 0,-2-1-2046 0 0</inkml:trace>
  <inkml:trace contextRef="#ctx0" brushRef="#br1" timeOffset="190007.519">17138 8808 14112 0 0,'0'0'645'0'0,"0"0"-14"0"0,2 1-405 0 0,15 15 10 0 0,-16-15-144 0 0,0 0 0 0 0,1 1 0 0 0,-1-1 0 0 0,0 0 0 0 0,0 0 1 0 0,0 0-1 0 0,1 0 0 0 0,-1-1 0 0 0,1 1 0 0 0,-1 0 0 0 0,0-1 1 0 0,1 1-1 0 0,-1-1 0 0 0,1 1 0 0 0,-1-1 0 0 0,1 1 0 0 0,0-1 1 0 0,-1 0-1 0 0,2 0-92 0 0,7 1 201 0 0,1-1 0 0 0,0 0 0 0 0,-1-1 0 0 0,1 0 0 0 0,0-1 0 0 0,-1 0 0 0 0,0 0 0 0 0,1-1 0 0 0,-1-1 0 0 0,0 0-1 0 0,-1 0 1 0 0,1-1 0 0 0,-1 0 0 0 0,0-1 0 0 0,3-1-201 0 0,-6 2 38 0 0,0 0 0 0 0,0 0 0 0 0,0-1-1 0 0,-1 1 1 0 0,0-1 0 0 0,0-1 0 0 0,0 1-1 0 0,-1-1 1 0 0,0 1 0 0 0,0-1 0 0 0,-1-1-1 0 0,1 1 1 0 0,-1-1-38 0 0,-3 7 2 0 0,0 0 1 0 0,0 1-1 0 0,1-1 1 0 0,-1 0-1 0 0,0 1 0 0 0,0-1 1 0 0,0 0-1 0 0,0 0 1 0 0,0 1-1 0 0,0-1 0 0 0,0 0 1 0 0,0 0-1 0 0,0 1 0 0 0,0-1 1 0 0,-1 0-1 0 0,1 1 1 0 0,0-1-1 0 0,0 0 0 0 0,-1 1 1 0 0,1-1-1 0 0,-1 0-2 0 0,1 1 1 0 0,0-1-1 0 0,-1 1 0 0 0,1 0 1 0 0,-1 0-1 0 0,1-1 1 0 0,-1 1-1 0 0,1 0 0 0 0,-1 0 1 0 0,1-1-1 0 0,-1 1 0 0 0,0 0 1 0 0,1 0-1 0 0,-1 0 1 0 0,1 0-1 0 0,-1 0 0 0 0,1 0 1 0 0,-1 0-1 0 0,1 0 1 0 0,-1 0-1 0 0,0 0 0 0 0,-1 1-1 0 0,-1-1 1 0 0,0 1-1 0 0,1 0 0 0 0,-1 0 1 0 0,0 0-1 0 0,1 0 0 0 0,-1 1 1 0 0,-2 0 8 0 0,0 1 0 0 0,1 0 0 0 0,0 1 0 0 0,0-1 0 0 0,0 1 0 0 0,0 0 0 0 0,0 0 0 0 0,1 0 0 0 0,-1 0 0 0 0,-1 4-8 0 0,1-1 72 0 0,0 0 0 0 0,1-1-1 0 0,0 1 1 0 0,0 1-1 0 0,1-1 1 0 0,0 0 0 0 0,-2 8-72 0 0,4-12-4 0 0,0 1 1 0 0,0-1-1 0 0,0 1 1 0 0,0-1 0 0 0,0 1-1 0 0,1 0 1 0 0,-1-1-1 0 0,1 1 1 0 0,0-1 0 0 0,0 0-1 0 0,0 1 1 0 0,1-1-1 0 0,-1 0 1 0 0,1 1 0 0 0,0-1-1 0 0,0 0 1 0 0,0 0-1 0 0,1 0 4 0 0,2 2 56 0 0,0 0 1 0 0,0 0-1 0 0,0-1 0 0 0,1 0 0 0 0,-1 0 0 0 0,1-1 0 0 0,0 1 0 0 0,1-1 1 0 0,-1 0-1 0 0,0-1 0 0 0,1 0 0 0 0,0 0 0 0 0,-1 0 0 0 0,1-1 0 0 0,0 0 1 0 0,0 0-1 0 0,2 0-56 0 0,18 0 172 0 0,0-1 1 0 0,0-1-1 0 0,20-4-172 0 0,-10 1-539 0 0,-1-2-1 0 0,1-2 1 0 0,26-10 539 0 0,-33 7-1822 0 0</inkml:trace>
  <inkml:trace contextRef="#ctx0" brushRef="#br1" timeOffset="191128.817">12533 9751 4144 0 0,'0'0'191'0'0,"0"-1"-11"0"0,0-3 236 0 0,-12 15 6921 0 0,5-1-6202 0 0,1 1 0 0 0,-1 0 0 0 0,2-1 1 0 0,-1 3-1136 0 0,-1 5 525 0 0,1 1 0 0 0,0 0-1 0 0,2 0 1 0 0,0 0 0 0 0,1 0 0 0 0,0 12-525 0 0,3-20 116 0 0,0 0-1 0 0,1 0 1 0 0,1 0-1 0 0,0-1 1 0 0,0 1-1 0 0,1 1-115 0 0,-3-12 4 0 0,1 1 18 0 0,-1 0 0 0 0,0 0 0 0 0,1 0 0 0 0,-1 1 0 0 0,1-1-1 0 0,0 0 1 0 0,-1 0 0 0 0,1 0 0 0 0,0 0 0 0 0,0 0 0 0 0,-1 0-1 0 0,1-1 1 0 0,0 1 0 0 0,0 0 0 0 0,0 0 0 0 0,0-1 0 0 0,0 1 0 0 0,0 0-1 0 0,0-1 1 0 0,1 1 0 0 0,-1-1 0 0 0,0 1 0 0 0,0-1 0 0 0,0 0-1 0 0,0 1 1 0 0,1-1 0 0 0,-1 0-22 0 0,3 0 53 0 0,-1 1 1 0 0,1-1-1 0 0,0 0 0 0 0,-1 0 1 0 0,1-1-1 0 0,0 1 0 0 0,-1-1 0 0 0,1 0-53 0 0,0 0 37 0 0,-1 0 0 0 0,1-1 0 0 0,-1 1 0 0 0,0-1 0 0 0,1 0 0 0 0,-1 0-1 0 0,0 0 1 0 0,0 0 0 0 0,-1 0 0 0 0,1-1 0 0 0,1-1-37 0 0,27-33 227 0 0,-9 8-166 0 0,-13 19-46 0 0,-5 4 3 0 0,1 1 0 0 0,0 0 1 0 0,0 0-1 0 0,0 0 0 0 0,1 0 0 0 0,0 1 0 0 0,2-1-18 0 0,-7 4-11 0 0,0 1 0 0 0,0-1 0 0 0,0 1 0 0 0,-1-1 0 0 0,1 1-1 0 0,0 0 1 0 0,0 0 0 0 0,0-1 0 0 0,0 1 0 0 0,0 0 0 0 0,0 0-1 0 0,0 0 1 0 0,0 0 0 0 0,0 0 0 0 0,0 0 0 0 0,0 0 0 0 0,0 1-1 0 0,0-1 1 0 0,-1 0 0 0 0,1 0 0 0 0,0 1 11 0 0,15 13-58 0 0,-14-12 77 0 0,16 24 102 0 0,-16-22-83 0 0,0 0 0 0 0,0-1 0 0 0,0 1 0 0 0,0-1 0 0 0,1 0 0 0 0,0 1 0 0 0,0-1 0 0 0,0-1 0 0 0,0 1 0 0 0,1 1-38 0 0,5 2 95 0 0,-4-3-32 0 0,-1 0 0 0 0,1 0 0 0 0,0 0-1 0 0,0 0 1 0 0,0-1 0 0 0,0 0 0 0 0,1 0-1 0 0,-1 0 1 0 0,1-1 0 0 0,-1 1 0 0 0,1-1-1 0 0,4 0-62 0 0,-6-1 56 0 0,0 0 0 0 0,0-1-1 0 0,1 1 1 0 0,-1-1 0 0 0,0 0-1 0 0,0 0 1 0 0,0 0-56 0 0,-2 0 22 0 0,0 1-1 0 0,-1-1 1 0 0,1 0-1 0 0,0 0 1 0 0,-1 0-1 0 0,1 0 1 0 0,-1 0-1 0 0,1-1 1 0 0,-1 1 0 0 0,0 0-1 0 0,0-1 1 0 0,1 1-1 0 0,-1 0 1 0 0,0-1-1 0 0,0 0 1 0 0,0 1-22 0 0,4-8 81 0 0,-3 6-44 0 0,-1 0 1 0 0,1 0-1 0 0,-1 0 0 0 0,1-1 1 0 0,-1 1-1 0 0,0 0 0 0 0,0-1 1 0 0,0 1-1 0 0,0 0 1 0 0,-1-1-1 0 0,0 1 0 0 0,1-2-37 0 0,-6-45 352 0 0,2 31-296 0 0,3 16-64 0 0,-1-1 1 0 0,0 1-1 0 0,0 0 0 0 0,0 0 0 0 0,-1 0 0 0 0,0-2 8 0 0,-4-9-270 0 0,-3-5-561 0 0,8 18 298 0 0,1 1-91 0 0,0 0-16 0 0,0 0-256 0 0,0 0-1049 0 0,0 0-462 0 0,0 0-87 0 0</inkml:trace>
  <inkml:trace contextRef="#ctx0" brushRef="#br1" timeOffset="191405.795">13120 9788 15344 0 0,'0'0'704'0'0,"0"0"-15"0"0,9 14-312 0 0,-8-4 385 0 0,0-1-1 0 0,0 1 0 0 0,-1 0 1 0 0,0 0-1 0 0,-1 0 1 0 0,0 0-1 0 0,-1 0 1 0 0,-2 8-762 0 0,-4 28 289 0 0,-1-7-125 0 0,9-39-209 0 0,0 0 0 0 0,0 0 0 0 0,-1 0-1 0 0,1 0 1 0 0,0 1 0 0 0,0-1 0 0 0,0 0 0 0 0,0 0-1 0 0,0 0 1 0 0,0 1 0 0 0,0-1 0 0 0,0 0-1 0 0,-1 0 1 0 0,1 0 0 0 0,0 1 0 0 0,0-1 0 0 0,0 0-1 0 0,0 0 1 0 0,0 1 0 0 0,0-1 0 0 0,0 0-1 0 0,0 0 1 0 0,0 0 0 0 0,0 1 0 0 0,1-1 0 0 0,-1 0-1 0 0,0 0 1 0 0,0 0 0 0 0,0 1 0 0 0,0-1 0 0 0,0 0-1 0 0,0 0 1 0 0,0 0 0 0 0,0 1 0 0 0,1-1-1 0 0,-1 0 1 0 0,0 0 0 0 0,0 0 0 0 0,0 0 0 0 0,0 1-1 0 0,1-1 1 0 0,-1 0 0 0 0,0 0 0 0 0,0 0-1 0 0,0 0 1 0 0,1 0 0 0 0,-1 0 0 0 0,0 0 0 0 0,0 0-1 0 0,0 0 1 0 0,1 0 0 0 0,-1 0 0 0 0,0 1 0 0 0,0-1-1 0 0,1 0 1 0 0,-1-1 0 0 0,0 1 0 0 0,0 0-1 0 0,0 0 1 0 0,1 0 0 0 0,-1 0 0 0 0,0 0 0 0 0,0 0-1 0 0,1 0 1 0 0,-1 0 0 0 0,0 0 0 0 0,0 0-1 0 0,0 0 1 0 0,0-1 0 0 0,1 1 45 0 0,5-2-2591 0 0</inkml:trace>
  <inkml:trace contextRef="#ctx0" brushRef="#br1" timeOffset="191658.626">13316 9620 11976 0 0,'0'0'546'0'0,"0"0"-10"0"0,0 0-74 0 0,0 0 955 0 0,0 0 455 0 0,0 0 89 0 0,0 0-194 0 0,0 0-899 0 0,0 0-395 0 0,0 0-80 0 0,0 0-35 0 0,1 9 83 0 0,11 50-18 0 0,-11-48-408 0 0,1 1-1 0 0,1-1 1 0 0,0 0 0 0 0,0 0 0 0 0,4 7-15 0 0,-1 10 0 0 0,-2-9 0 0 0,0 1-382 0 0,1 0 0 0 0,-2 5 382 0 0,-1-3-2647 0 0,-1 0-3289 0 0,-1-14 476 0 0</inkml:trace>
  <inkml:trace contextRef="#ctx0" brushRef="#br1" timeOffset="191941.059">13285 9815 14832 0 0,'0'0'678'0'0,"0"0"-14"0"0,0 0-381 0 0,0 0-33 0 0,2 0 36 0 0,26 2 961 0 0,-15-1-281 0 0,0-1 1 0 0,10 0-967 0 0,-7-2 200 0 0,11 0-334 0 0,0-1 1 0 0,24-7 133 0 0,-48 9-619 0 0,0 0 0 0 0,0 0-1 0 0,0 0 1 0 0,-1 0 0 0 0,1-1 0 0 0,0 1-1 0 0,-1-1 1 0 0,1 1 0 0 0,0-2 619 0 0,3-6-2109 0 0</inkml:trace>
  <inkml:trace contextRef="#ctx0" brushRef="#br1" timeOffset="192252.147">13576 9537 14944 0 0,'0'0'340'0'0,"0"0"50"0"0,0 0 24 0 0,1 15 81 0 0,5 4 130 0 0,0 0 0 0 0,-2 1-1 0 0,0-1 1 0 0,-1 1-1 0 0,0 12-624 0 0,4 29 1067 0 0,-3-33-628 0 0,-2 1-1 0 0,-2 22-438 0 0,0-40 69 0 0,-2 34 617 0 0,17-65-1430 0 0,-7 5-122 0 0,0 1 0 0 0,7-8 866 0 0,12-21-706 0 0,-22 36 626 0 0,1 4 64 0 0,-4 2 75 0 0,-1 1 0 0 0,1 0 0 0 0,-1 0 0 0 0,0 0 1 0 0,1 0-1 0 0,-1 0 0 0 0,1 0 0 0 0,-1 0 0 0 0,0 1 0 0 0,1-1 0 0 0,-1 0 0 0 0,0 1 0 0 0,1-1 0 0 0,-1 1 0 0 0,0-1 0 0 0,1 1 0 0 0,-1 0 0 0 0,0-1 0 0 0,0 1 0 0 0,0 0 0 0 0,0 0 0 0 0,0 0 0 0 0,0 0 0 0 0,0 0 0 0 0,0 0 0 0 0,0 0 0 0 0,0 1 0 0 0,0-1 0 0 0,-1 0 0 0 0,1 0-59 0 0,4 8 229 0 0,0-1 1 0 0,-1 0-1 0 0,0 1 0 0 0,0 2-229 0 0,15 38 453 0 0,-2-3-1140 0 0,-5-15-4897 0 0,-7-17-1277 0 0</inkml:trace>
  <inkml:trace contextRef="#ctx0" brushRef="#br1" timeOffset="192927.292">14649 9652 15952 0 0,'-9'-6'1699'0'0,"6"5"-1649"0"0,0 0 0 0 0,1 0-1 0 0,-1 1 1 0 0,0 0-1 0 0,0-1 1 0 0,0 1 0 0 0,1 0-1 0 0,-1 0 1 0 0,0 1-1 0 0,0-1 1 0 0,0 1 0 0 0,1-1-1 0 0,-1 1 1 0 0,0 0-1 0 0,1 0 1 0 0,-1 0-1 0 0,0 0 1 0 0,1 0 0 0 0,0 1-1 0 0,-1-1 1 0 0,1 1-1 0 0,0 0 1 0 0,-1 0-50 0 0,-8 7 515 0 0,0 0 1 0 0,0 1-1 0 0,-7 10-515 0 0,8-10 245 0 0,0 1 1 0 0,1 1-1 0 0,1 0 0 0 0,0 0 1 0 0,0 0-1 0 0,2 1 0 0 0,-4 7-245 0 0,9-16 45 0 0,0 1 0 0 0,0-1 0 0 0,1 0 0 0 0,-1 0 0 0 0,1 0 0 0 0,0 0 0 0 0,0 0 0 0 0,0 0 0 0 0,1 0 0 0 0,-1 1 0 0 0,1-1 0 0 0,0 0 0 0 0,0 0 0 0 0,1-1 0 0 0,-1 1 0 0 0,2 3-45 0 0,-2-6 18 0 0,0 1 0 0 0,0-1 0 0 0,0 0 0 0 0,0 1 0 0 0,0-1 0 0 0,0 0 0 0 0,0 0 0 0 0,1 0 0 0 0,-1 1 0 0 0,0-1 0 0 0,1 0-1 0 0,-1-1 1 0 0,1 1 0 0 0,-1 0 0 0 0,1 0 0 0 0,-1-1 0 0 0,1 1 0 0 0,0-1 0 0 0,-1 1 0 0 0,1-1 0 0 0,0 0 0 0 0,-1 1 0 0 0,1-1 0 0 0,0 0-1 0 0,-1 0 1 0 0,1 0 0 0 0,0-1 0 0 0,0 1 0 0 0,1-1-18 0 0,3 1 105 0 0,1-2 1 0 0,-1 1-1 0 0,0-1 0 0 0,1 0 0 0 0,-1-1 0 0 0,0 1 0 0 0,1-2-105 0 0,-2 1-5 0 0,-1 1 0 0 0,0-2 0 0 0,0 1-1 0 0,-1 0 1 0 0,1-1 0 0 0,-1 0 0 0 0,0 0 0 0 0,0 0-1 0 0,0 0 1 0 0,0 0 0 0 0,0-1 0 0 0,-1 1 0 0 0,0-1-1 0 0,0-1 6 0 0,16-27 121 0 0,-8 13-121 0 0,-9 16-50 0 0,0 0 1 0 0,1 0-1 0 0,0 0 0 0 0,0 0 0 0 0,0 1 0 0 0,0-1 0 0 0,1 0 50 0 0,-3 3 128 0 0,0 1 5 0 0,9 29-275 0 0,-7-13 176 0 0,1 0 1 0 0,0 0 0 0 0,2 0 0 0 0,-1-1 0 0 0,2 0 0 0 0,0 0-1 0 0,1 0 1 0 0,1 0-35 0 0,-6-12-258 0 0,0-1 1 0 0,0 0-1 0 0,0 0 0 0 0,0 0 0 0 0,0 0 0 0 0,0-1 1 0 0,0 1-1 0 0,1 0 0 0 0,-1-1 0 0 0,1 0 0 0 0,-1 1 1 0 0,1-1-1 0 0,0 0 0 0 0,-1-1 0 0 0,1 1 0 0 0,0 0 1 0 0,0-1-1 0 0,-1 1 0 0 0,1-1 0 0 0,0 0 0 0 0,0 0 1 0 0,0 0-1 0 0,0 0 0 0 0,-1-1 0 0 0,1 1 0 0 0,0-1 1 0 0,0 1-1 0 0,1-2 258 0 0,9-3-2165 0 0</inkml:trace>
  <inkml:trace contextRef="#ctx0" brushRef="#br1" timeOffset="193158.169">15158 9521 18055 0 0,'0'0'407'0'0,"0"0"60"0"0,-4 9 463 0 0,3-5-910 0 0,1 0 0 0 0,-1 0 0 0 0,1 1 0 0 0,-1-1 0 0 0,1 0 0 0 0,1 0-1 0 0,-1 1 1 0 0,1-1 0 0 0,-1 0 0 0 0,1 1-20 0 0,3 25 109 0 0,-1 7 192 0 0,-2-27-30 0 0,0 0 0 0 0,0-1 0 0 0,-1 1-1 0 0,0 0-270 0 0,0 65 864 0 0,-1-44-716 0 0,1-22-94 0 0,0 0 1 0 0,-1 0-1 0 0,0 0 0 0 0,0 0 0 0 0,-1 3-54 0 0,1-11 21 0 0,1 0-1 0 0,0 0 1 0 0,-1 0 0 0 0,1 0-1 0 0,0 0 1 0 0,0 1-1 0 0,0-1 1 0 0,0 0 0 0 0,0 0-1 0 0,0 0 1 0 0,1 1-21 0 0,0 6 120 0 0,-1-7-216 0 0,0 5-136 0 0,-1-5-4455 0 0,-2-6 3128 0 0</inkml:trace>
  <inkml:trace contextRef="#ctx0" brushRef="#br1" timeOffset="193842.366">14973 9685 16439 0 0,'0'0'374'0'0,"0"0"54"0"0,2 0 21 0 0,2 0-207 0 0,-1 0-195 0 0,0 0 0 0 0,1-1 0 0 0,-1 1 0 0 0,0-1 1 0 0,0 1-1 0 0,0-1 0 0 0,0 0 0 0 0,2-1-47 0 0,5 0 469 0 0,0 0 0 0 0,1 0 0 0 0,-1 1 0 0 0,0 0 0 0 0,1 1-469 0 0,36-3 393 0 0,-29 0-393 0 0,-12 3 0 0 0,0-1 0 0 0,0 0 0 0 0,0-1 0 0 0,0 1 0 0 0,4-3 0 0 0,2-1-523 0 0,1 0-1 0 0,-2-1 1 0 0,1-1-1 0 0,9-6 524 0 0,-16 9-623 0 0,-1 1-1 0 0,0-1 1 0 0,1 0-1 0 0,-2-1 1 0 0,1 1 0 0 0,0-1-1 0 0,-1 1 1 0 0,0-1-1 0 0,0 0 1 0 0,0-1-1 0 0,-1 1 1 0 0,1-1 623 0 0,8-16-3347 0 0,0-4 765 0 0,-3 11 2203 0 0,-7 14 633 0 0,0 0 0 0 0,0 0 0 0 0,0 0 0 0 0,-1-1 1 0 0,1 1-1 0 0,0 0 0 0 0,-1-1 0 0 0,1 1 0 0 0,-1 0 1 0 0,1-1-1 0 0,-1 1 0 0 0,0-1 0 0 0,0 1 0 0 0,0-1-254 0 0,1 1 189 0 0,-1 1-1 0 0,0 0 0 0 0,0-1 0 0 0,0 1 0 0 0,0-1 0 0 0,0 1 0 0 0,1 0 0 0 0,-1-1 1 0 0,0 1-1 0 0,0 0 0 0 0,1-1 0 0 0,-1 1 0 0 0,0 0 0 0 0,1 0 0 0 0,-1-1 1 0 0,0 1-1 0 0,1 0 0 0 0,-1 0 0 0 0,0-1 0 0 0,1 1 0 0 0,-1 0 0 0 0,1 0 0 0 0,-1 0 1 0 0,0 0-1 0 0,1-1 0 0 0,-1 1 0 0 0,1 0 0 0 0,-1 0 0 0 0,0 0 0 0 0,1 0 1 0 0,-1 0-1 0 0,1 0 0 0 0,-1 0 0 0 0,1 0 0 0 0,-1 0 0 0 0,0 1 0 0 0,1-1 1 0 0,-1 0-1 0 0,1 0 0 0 0,-1 0 0 0 0,0 0 0 0 0,1 1 0 0 0,-1-1 0 0 0,0 0 0 0 0,1 0 1 0 0,-1 0-1 0 0,0 1 0 0 0,1-1 0 0 0,-1 0 0 0 0,0 1 0 0 0,1-1 0 0 0,-1 0 1 0 0,0 1-1 0 0,0-1 0 0 0,0 0 0 0 0,1 1 0 0 0,-1-1-188 0 0,0 4 134 0 0,1-1 0 0 0,-1 0 0 0 0,1 0 0 0 0,0 0 0 0 0,0 0 0 0 0,1 2-134 0 0,-1-2 43 0 0,0 0 0 0 0,0 0 0 0 0,0 0-1 0 0,0 0 1 0 0,-1 0 0 0 0,1 0 0 0 0,-1 0 0 0 0,0 1-1 0 0,0 1-42 0 0,0 1 107 0 0,-1 1-1 0 0,2-1 1 0 0,-1 1-1 0 0,1-1 1 0 0,1 6-107 0 0,1 22 418 0 0,-2-15-118 0 0,1 1 0 0 0,1-1-1 0 0,2 6-299 0 0,-3-16 42 0 0,0 4 63 0 0,1 0 0 0 0,1-1 0 0 0,0 1 0 0 0,1-1-1 0 0,3 7-104 0 0,6 11 590 0 0,-14-29-432 0 0,0-1 2 0 0,-1 1-26 0 0,1-5-172 0 0,0 1 0 0 0,0-1 0 0 0,0 1 0 0 0,0-1 1 0 0,1 1-1 0 0,0-2 38 0 0,0-3-225 0 0,1 0 0 0 0,0 1 0 0 0,0-1 0 0 0,1 1 0 0 0,2-5 225 0 0,-2-7-179 0 0,-3 18 158 0 0,0-1-1 0 0,0 0 1 0 0,1 0-1 0 0,-1 0 1 0 0,0 0-1 0 0,1 1 1 0 0,-1-1-1 0 0,1 0 1 0 0,0-1 21 0 0,16-30-227 0 0,-16 32 296 0 0,-1 1-1 0 0,0 0 2 0 0,0 0 20 0 0,2 0-49 0 0,-1 1-1 0 0,1-1 1 0 0,0 1-1 0 0,0 0 0 0 0,-1-1 1 0 0,1 1-1 0 0,-1 0 1 0 0,1 0-1 0 0,-1 1 0 0 0,1-1 1 0 0,-1 0-1 0 0,1 0 1 0 0,-1 1-1 0 0,0-1 0 0 0,0 0 1 0 0,1 2-41 0 0,1 0 31 0 0,-1 0 0 0 0,1 0 0 0 0,-1 1 0 0 0,0 0 0 0 0,0-1 0 0 0,0 1 0 0 0,0 2-31 0 0,-1-4 10 0 0,0 1-1 0 0,0 0 1 0 0,1 0 0 0 0,0-1-1 0 0,-1 1 1 0 0,1-1-1 0 0,0 1-9 0 0,11 18 57 0 0,-6-4-20 0 0,-5-14-27 0 0,-1 0-1 0 0,1 0 0 0 0,-1 0 1 0 0,0 0-1 0 0,0 0 0 0 0,0 0 1 0 0,0 0-1 0 0,-1 0 1 0 0,1 1-1 0 0,-1-1 0 0 0,0 3-9 0 0,0-4 9 0 0,0 0-1 0 0,0 0 0 0 0,0 0 1 0 0,0 0-1 0 0,1 0 1 0 0,-1 0-1 0 0,1 0 0 0 0,-1-1 1 0 0,1 1-1 0 0,0 0 1 0 0,0 2-9 0 0,4 9-697 0 0,-4-12 434 0 0,0 0 0 0 0,1 1 0 0 0,-1-1 0 0 0,0 0-1 0 0,1 0 1 0 0,-1 0 0 0 0,0-1 0 0 0,1 1 0 0 0,-1 0 0 0 0,1 0-1 0 0,0-1 1 0 0,-1 1 0 0 0,1-1 0 0 0,-1 1 0 0 0,1-1-1 0 0,0 0 1 0 0,-1 0 0 0 0,3 0 263 0 0,0-1-2450 0 0</inkml:trace>
  <inkml:trace contextRef="#ctx0" brushRef="#br1" timeOffset="194103.598">15710 9624 17071 0 0,'0'0'786'0'0,"0"0"-21"0"0,5 8-416 0 0,-3-5-155 0 0,0 1-1 0 0,0 0 1 0 0,-1-1-1 0 0,0 1 1 0 0,0 0-1 0 0,0 0 1 0 0,0 0-1 0 0,-1 0-193 0 0,5 14 904 0 0,0 12-56 0 0,-2-22-747 0 0,0-1 0 0 0,-1 0-1 0 0,0 1 1 0 0,2 7-101 0 0,1-3 12 0 0,-5-11-72 0 0,1 0 0 0 0,-1 0 0 0 0,1 1 0 0 0,0-1-1 0 0,-1 0 1 0 0,0 0 0 0 0,1 1 0 0 0,-1-1 0 0 0,0 0 0 0 0,0 1 0 0 0,0 0 60 0 0,0-1-1252 0 0,0-1-394 0 0,0 0-975 0 0,0 0-3613 0 0</inkml:trace>
  <inkml:trace contextRef="#ctx0" brushRef="#br1" timeOffset="194383.874">15813 9454 7368 0 0,'0'0'568'0'0,"5"5"524"0"0,-2-3 2514 0 0,3 3-3039 0 0,-1 0 0 0 0,1 1 0 0 0,-1-1 0 0 0,0 1 0 0 0,-1 0 0 0 0,1 0 0 0 0,-1 0 0 0 0,0 1 0 0 0,-1-1-1 0 0,2 4-566 0 0,0 1 345 0 0,-2-4-239 0 0,0 0-1 0 0,0 0 1 0 0,-1 0 0 0 0,0 0 0 0 0,0 0-1 0 0,-1 0 1 0 0,0 1 0 0 0,0-1-1 0 0,0 2-105 0 0,-1-1 97 0 0,2 0-1 0 0,-1 0 0 0 0,1 0 0 0 0,0 0 0 0 0,0 0 0 0 0,3 5-96 0 0,6 20 319 0 0,9 16 313 0 0,-12-37-360 0 0,-8-11-225 0 0,1-1-1 0 0,0 1 0 0 0,-1 0 1 0 0,1-1-1 0 0,0 1 0 0 0,-1 0 0 0 0,1-1 1 0 0,-1 1-1 0 0,1 0 0 0 0,-1 0 0 0 0,0 0 1 0 0,1-1-1 0 0,-1 1 0 0 0,0 0 1 0 0,0 0-1 0 0,1 0 0 0 0,-1 0 0 0 0,0 0 1 0 0,0 0-1 0 0,0-1 0 0 0,0 1 1 0 0,0 0-1 0 0,0 0 0 0 0,0 0 0 0 0,0 0 1 0 0,-1 0-1 0 0,1 0 0 0 0,0 0-46 0 0,-1 0 29 0 0,1-1-1 0 0,-1 0 1 0 0,1 1-1 0 0,-1-1 1 0 0,1 1-1 0 0,-1-1 1 0 0,1 0 0 0 0,-1 0-1 0 0,1 1 1 0 0,-1-1-1 0 0,0 0 1 0 0,1 0-1 0 0,-1 0 1 0 0,1 1-1 0 0,-1-1 1 0 0,0 0-1 0 0,1 0 1 0 0,-1 0-1 0 0,1 0 1 0 0,-1 0-1 0 0,0 0 1 0 0,1 0 0 0 0,-1-1-1 0 0,1 1 1 0 0,-1 0-29 0 0,-1 0 150 0 0,-1-14 257 0 0,2 11-384 0 0,1 0-4 0 0,-1 1 0 0 0,1-1 0 0 0,0 0 0 0 0,0 1 0 0 0,0-1 0 0 0,0 1 0 0 0,0-1 0 0 0,0 0 0 0 0,1 1 0 0 0,-1-1 0 0 0,1 1 0 0 0,0-1 0 0 0,0 1 0 0 0,0-1-19 0 0,1-16-42 0 0,-2 17 35 0 0,0 1-1 0 0,0-1 1 0 0,0 0-1 0 0,0 0 1 0 0,0 0 0 0 0,1 0-1 0 0,-1 0 1 0 0,0 1-1 0 0,1-1 1 0 0,0 0-1 0 0,-1 0 8 0 0,3-2-31 0 0,1-4-104 0 0,1-1 0 0 0,-2 1 0 0 0,3-8 135 0 0,-4 11-54 0 0,0 1 0 0 0,0-1 0 0 0,0 0 0 0 0,1 1 0 0 0,0-1 0 0 0,0 1 0 0 0,0 0 0 0 0,0 0-1 0 0,0 0 1 0 0,1 0 0 0 0,0 1 0 0 0,0 0 0 0 0,0-1 0 0 0,0 1 0 0 0,0 1 0 0 0,4-3 54 0 0,3 0-199 0 0,1-1-1 0 0,-1 2 1 0 0,1-1 0 0 0,0 2-1 0 0,1 0 1 0 0,0 0 199 0 0,-8 2-493 0 0,-1 0 0 0 0,0 0 0 0 0,0 1 0 0 0,0-1 0 0 0,0 1 0 0 0,0 0 0 0 0,1 0 0 0 0,-1 1 0 0 0,1-1 493 0 0,9 5-6397 0 0</inkml:trace>
  <inkml:trace contextRef="#ctx0" brushRef="#br1" timeOffset="194915.983">16505 9521 5528 0 0,'-2'-2'-26'0'0,"0"0"0"0"0,0 1 0 0 0,0-1 0 0 0,-1 1 0 0 0,1-1 0 0 0,0 1 0 0 0,-1 0 0 0 0,0-1 26 0 0,-1 1 746 0 0,0-1 0 0 0,0 1 1 0 0,0 1-1 0 0,-1-1 0 0 0,1 0 0 0 0,0 1 0 0 0,0 0 0 0 0,-3 0-746 0 0,1 0 1126 0 0,0 1 0 0 0,1 0-1 0 0,-1 0 1 0 0,1 1-1 0 0,-1-1 1 0 0,0 1-1126 0 0,-17 10 1187 0 0,14-5-1022 0 0,0 0-1 0 0,0 0 0 0 0,1 1 1 0 0,-1 0-1 0 0,2 0 1 0 0,0 1-1 0 0,0 0 1 0 0,0 0-1 0 0,1 1 1 0 0,0 0-1 0 0,1 0 1 0 0,0 0-1 0 0,1 1 1 0 0,-2 5-165 0 0,1-1 21 0 0,2-7 28 0 0,0-1 0 0 0,1 1 0 0 0,0 0 0 0 0,0 0 0 0 0,0 4-49 0 0,2-6 26 0 0,-1 0 0 0 0,1 0 0 0 0,1-1 0 0 0,-1 1 0 0 0,1 0 0 0 0,0-1 1 0 0,1 4-27 0 0,-2-8 3 0 0,0 1 1 0 0,1-1 0 0 0,-1 1 0 0 0,1-1-1 0 0,0 0 1 0 0,0 1 0 0 0,-1-1 0 0 0,1 0-1 0 0,0 0 1 0 0,0 1 0 0 0,0-1 0 0 0,0 0-1 0 0,0 0 1 0 0,0 0 0 0 0,1 0 0 0 0,-1 0-1 0 0,0-1 1 0 0,0 1 0 0 0,1 0 0 0 0,-1-1-1 0 0,0 1 1 0 0,1 0 0 0 0,-1-1 0 0 0,1 0-1 0 0,-1 1 1 0 0,1-1 0 0 0,-1 0 0 0 0,1 0-1 0 0,-1 0 1 0 0,2 0-4 0 0,3 0 28 0 0,0-1 0 0 0,1 0 0 0 0,-1 0 0 0 0,0-1-1 0 0,0 1 1 0 0,0-1 0 0 0,0-1 0 0 0,0 1 0 0 0,-1-1 0 0 0,1 0 0 0 0,-1 0 0 0 0,0-1 0 0 0,0 0-1 0 0,0 0 1 0 0,0 0 0 0 0,0 0 0 0 0,-1-1 0 0 0,0 0 0 0 0,0 0 0 0 0,1-2-28 0 0,7-9-207 0 0,-2-1-1 0 0,0-1 1 0 0,-1 1 0 0 0,0-1-1 0 0,5-19 208 0 0,-7 13-456 0 0,-1-1 0 0 0,-1 1 0 0 0,0-11 456 0 0,3-14-510 0 0,-5 34 580 0 0,-1-1 1 0 0,-1 0 0 0 0,-1-2-71 0 0,0 17 262 0 0,0 1 40 0 0,0 0 8 0 0,0 0-31 0 0,-5 5-63 0 0,1 7-189 0 0,1-1 0 0 0,0 1 0 0 0,0 0 0 0 0,1 0 0 0 0,1 0 0 0 0,0 0 0 0 0,0 11-27 0 0,3 19 158 0 0,5 27-158 0 0,-4-44 57 0 0,0-3-26 0 0,1 0-1 0 0,1-1 1 0 0,2 1 0 0 0,0-1-1 0 0,1-1 1 0 0,1 1 0 0 0,1-1-1 0 0,8 12-30 0 0,0-7-799 0 0,-6-10-4049 0 0,-11-14 4086 0 0,9 8-5932 0 0</inkml:trace>
  <inkml:trace contextRef="#ctx0" brushRef="#br1" timeOffset="195528.639">17095 9344 11600 0 0,'-18'-66'3801'0'0,"16"82"1672"0"0,-5 36-4908 0 0,-8 41 309 0 0,9-58-693 0 0,0 0 0 0 0,3 0 1 0 0,1 3-182 0 0,2-17 42 0 0,-1-9-3 0 0,1 0 1 0 0,1 1-1 0 0,0-1 1 0 0,1 2-40 0 0,1 2 80 0 0,-3-12-55 0 0,0 1 1 0 0,1-1-1 0 0,0 0 1 0 0,0 1 0 0 0,1-1-1 0 0,-1 0 1 0 0,1 1 0 0 0,0-1-1 0 0,0 1-25 0 0,0-3-70 0 0,-1 0 1 0 0,1-1-1 0 0,-1 1 0 0 0,1 0 0 0 0,-1-1 0 0 0,1 1 0 0 0,0-1 0 0 0,0 1 0 0 0,-1-1 0 0 0,1 0 1 0 0,0 0-1 0 0,0 0 0 0 0,1 0 0 0 0,-1 0 0 0 0,0 0 0 0 0,0-1 0 0 0,0 1 0 0 0,0-1 0 0 0,1 1 1 0 0,-1-1-1 0 0,0 0 0 0 0,0 0 0 0 0,1 0 0 0 0,-1 0 0 0 0,0 0 0 0 0,1-1 70 0 0,1 0-589 0 0,1 0-1 0 0,0 0 0 0 0,-1 0 0 0 0,1-1 1 0 0,-1 0-1 0 0,1 0 0 0 0,-1 0 1 0 0,0 0-1 0 0,0-1 0 0 0,0 0 1 0 0,4-3 589 0 0,19-19-3618 0 0,-14 6 1788 0 0</inkml:trace>
  <inkml:trace contextRef="#ctx0" brushRef="#br1" timeOffset="195877.112">17323 9494 9648 0 0,'2'-5'147'0'0,"5"-13"728"0"0,-7 14-612 0 0,0 3 1010 0 0,0 1-1088 0 0,0-1-1 0 0,0 1 0 0 0,-1 0 0 0 0,1-1 0 0 0,0 1 1 0 0,0 0-1 0 0,-1-1 0 0 0,1 1 0 0 0,0 0 1 0 0,-1-1-1 0 0,1 1 0 0 0,0 0 0 0 0,-1 0 0 0 0,1 0 1 0 0,0-1-1 0 0,-1 1 0 0 0,1 0 0 0 0,-1 0 1 0 0,1 0-1 0 0,0 0 0 0 0,-1 0 0 0 0,1 0 1 0 0,-1 0-1 0 0,1 0 0 0 0,0 0 0 0 0,-1 0 0 0 0,0 0-184 0 0,-11 0 1146 0 0,8 1-933 0 0,0 0-1 0 0,0 0 0 0 0,0 1 1 0 0,0 0-1 0 0,1 0 1 0 0,-1 0-1 0 0,1 0 1 0 0,-1 1-1 0 0,-1 1-212 0 0,-5 3 272 0 0,4-2-164 0 0,0 0-1 0 0,0 0 1 0 0,1 0 0 0 0,0 1-1 0 0,0 0 1 0 0,0 0 0 0 0,0 0-1 0 0,1 1 1 0 0,0-1-1 0 0,0 2-107 0 0,-8 18 128 0 0,1 0 0 0 0,0 4-128 0 0,3-9 35 0 0,4-12-38 0 0,1 0 0 0 0,1 1 0 0 0,-1 5 3 0 0,2-11 24 0 0,0-1-1 0 0,1 0 1 0 0,0 1-1 0 0,0-1 1 0 0,0 1-1 0 0,0-1 0 0 0,0 0 1 0 0,1 1-1 0 0,0-1 1 0 0,-1 0-1 0 0,2 2-23 0 0,-2-4 13 0 0,1 1 0 0 0,-1-1 0 0 0,1 0 0 0 0,-1 0 1 0 0,1 0-1 0 0,0 0 0 0 0,-1 0 0 0 0,1 0 0 0 0,0 0 0 0 0,0-1 0 0 0,0 1 0 0 0,0 0 0 0 0,-1 0 0 0 0,1 0 1 0 0,0-1-1 0 0,0 1 0 0 0,1-1 0 0 0,-1 1 0 0 0,0-1 0 0 0,0 1 0 0 0,0-1 0 0 0,0 1 0 0 0,0-1 1 0 0,0 0-1 0 0,1 0 0 0 0,-1 0 0 0 0,0 1 0 0 0,0-1 0 0 0,0 0 0 0 0,1-1 0 0 0,-1 1 0 0 0,0 0 0 0 0,0 0 1 0 0,0 0-1 0 0,1-1 0 0 0,-1 1 0 0 0,0 0 0 0 0,0-1 0 0 0,0 1 0 0 0,0-1-13 0 0,5-2 29 0 0,0-1 0 0 0,0 1 0 0 0,0-1 0 0 0,0 0-1 0 0,-1-1 1 0 0,1 0-29 0 0,7-8-71 0 0,0 0-1 0 0,10-14 72 0 0,-3 2-41 0 0,-14 17 25 0 0,-6 7 14 0 0,1-1 0 0 0,0 1 1 0 0,0 0-1 0 0,0-1 0 0 0,0 1 0 0 0,1 0 0 0 0,-1 0 0 0 0,0 0 0 0 0,0 0 0 0 0,1 0 0 0 0,-1 0 0 0 0,1 0 0 0 0,-1 0 0 0 0,1 1 0 0 0,-1-1 1 0 0,1 0-1 0 0,-1 1 0 0 0,1-1 2 0 0,0 1 104 0 0,-2 0 9 0 0,2 2-70 0 0,0 1 0 0 0,0 0 0 0 0,0 0 0 0 0,0 0-1 0 0,0 0 1 0 0,0 2-43 0 0,3 8 0 0 0,-4-11 0 0 0,0 0 0 0 0,-1 1 0 0 0,1-1 0 0 0,1 0 0 0 0,-1 0 0 0 0,0 1 0 0 0,0-1 0 0 0,1 0 0 0 0,0 1 0 0 0,15 15 53 0 0,-14-14-32 0 0,1 0-1 0 0,-1 0 0 0 0,1 0 0 0 0,0 0 0 0 0,0-1 0 0 0,0 0 0 0 0,0 0 1 0 0,1 0-1 0 0,-1 0 0 0 0,1-1 0 0 0,1 1-20 0 0,2 0-227 0 0,-1-1-1 0 0,0 0 1 0 0,1-1 0 0 0,0 1-1 0 0,-1-1 1 0 0,1-1 0 0 0,6 0 227 0 0,-8 0-1454 0 0,-1 0 0 0 0,1-1-1 0 0,-1 0 1 0 0,1 0 0 0 0,-1-1 0 0 0,6-1 1454 0 0,4-3-5646 0 0</inkml:trace>
  <inkml:trace contextRef="#ctx0" brushRef="#br1" timeOffset="196201.868">17698 9446 2760 0 0,'-3'-1'514'0'0,"1"0"0"0"0,0 1 0 0 0,0-1 0 0 0,-1 0 0 0 0,1 1 0 0 0,0-1 0 0 0,-1 1 0 0 0,1 0 0 0 0,-1 0 0 0 0,1 0 0 0 0,-1 0 0 0 0,1 0 0 0 0,0 1 0 0 0,-1-1 0 0 0,1 1 0 0 0,0-1 0 0 0,-1 1 0 0 0,1 0 0 0 0,0 0 0 0 0,0 0 0 0 0,0 0 0 0 0,0 0 0 0 0,-1 1 0 0 0,2-1 0 0 0,-1 1 0 0 0,-2 0-514 0 0,2 1 621 0 0,-1-1 0 0 0,1 1 0 0 0,-1 0 0 0 0,1 0 0 0 0,0 0 0 0 0,0 0 0 0 0,0 0-1 0 0,0 1-620 0 0,0-1-124 0 0,1 0 0 0 0,0 0 0 0 0,0 0-1 0 0,0 1 1 0 0,0-1 0 0 0,1 0-1 0 0,-1 0 1 0 0,1 0 0 0 0,0 2 124 0 0,0 8 130 0 0,1 0 0 0 0,0 0 0 0 0,1-1 0 0 0,1 1 0 0 0,0 0 0 0 0,0-1 0 0 0,2 0 0 0 0,2 8-130 0 0,-4-15 23 0 0,0 0 1 0 0,0 0-1 0 0,0-1 0 0 0,0 1 1 0 0,1-1-1 0 0,4 4-23 0 0,-3-3 21 0 0,-1 0 0 0 0,1 1 0 0 0,-1-1 0 0 0,0 2-21 0 0,-1-1-34 0 0,0-3 87 0 0,-1 1 0 0 0,0-1 0 0 0,-1 1 0 0 0,1-1 0 0 0,-1 1 0 0 0,1 0 0 0 0,-1 3-53 0 0,-1-6 21 0 0,1 0 0 0 0,-1 0-1 0 0,-1 1 1 0 0,1-1 0 0 0,0 0-1 0 0,0 0 1 0 0,0 0 0 0 0,0 1-1 0 0,-1-1 1 0 0,1 0 0 0 0,-1 0-1 0 0,1 0 1 0 0,-1 0 0 0 0,1 0-1 0 0,-1 0 1 0 0,0 0 0 0 0,1 0-1 0 0,-1 0 1 0 0,0 0 0 0 0,0 0 0 0 0,0 0-1 0 0,0-1 1 0 0,1 1 0 0 0,-1 0-1 0 0,0-1 1 0 0,0 1 0 0 0,-1 0-1 0 0,1-1 1 0 0,0 1-21 0 0,-17 7 26 0 0,0 0 1 0 0,0 0-1 0 0,0-2 1 0 0,-1-1-1 0 0,0 0 1 0 0,-17 2-27 0 0,-17-7-3210 0 0,53 0 2838 0 0,-1-1-1 0 0,1 1 1 0 0,0-1-1 0 0,-1 1 1 0 0,1-1-1 0 0,0 1 1 0 0,0-1-1 0 0,-1 1 1 0 0,1-1-1 0 0,0 1 1 0 0,0-1-1 0 0,0 0 1 0 0,0 1-1 0 0,0-1 1 0 0,0 1-1 0 0,0-1 1 0 0,0 0-1 0 0,0 1 1 0 0,0-1-1 0 0,0 0 373 0 0,3-6-5057 0 0</inkml:trace>
  <inkml:trace contextRef="#ctx0" brushRef="#br1" timeOffset="196910.525">17879 9626 8288 0 0,'6'-2'1176'0'0,"-6"2"-704"0"0,1 0 1 0 0,0 0-1 0 0,-1 0 0 0 0,1 0 1 0 0,0 0-1 0 0,-1 0 1 0 0,1 0-1 0 0,0 0 1 0 0,-1 0-1 0 0,1 0 1 0 0,0 0-1 0 0,-1 0 0 0 0,1 0 1 0 0,0 0-1 0 0,-1 1 1 0 0,1-1-1 0 0,-1 0-472 0 0,7 8 3276 0 0,-6-5-3051 0 0,-1-1 0 0 0,1 1 0 0 0,0 0 0 0 0,-1-1 0 0 0,0 1 0 0 0,0 0 0 0 0,0 1-225 0 0,1-4-28 0 0,-1-1 1 0 0,0 0-1 0 0,1 1 1 0 0,-1-1-1 0 0,0 1 1 0 0,1-1-1 0 0,-1 1 0 0 0,1 0 1 0 0,-1-1-1 0 0,1 1 1 0 0,-1-1-1 0 0,1 1 0 0 0,-1 0 1 0 0,1-1-1 0 0,-1 1 1 0 0,1 0-1 0 0,-1 0 1 0 0,1-1 27 0 0,8-5-623 0 0,-4-6-428 0 0,0 1-1 0 0,-1-1 0 0 0,0 0 1 0 0,-1 0-1 0 0,-1 0 0 0 0,0-3 1052 0 0,2-6-1237 0 0,-3 17 1130 0 0,0-1 0 0 0,-1 1 0 0 0,1 0-1 0 0,-1-1 1 0 0,0 1 0 0 0,-1-1 0 0 0,1 1 0 0 0,-1 0 0 0 0,0-2 107 0 0,0 3 346 0 0,0 0 0 0 0,0-1 0 0 0,0 1 0 0 0,-1 0-1 0 0,1 0 1 0 0,-1 0 0 0 0,-1-2-346 0 0,2 5 92 0 0,1-1-1 0 0,-1 1 1 0 0,0-1 0 0 0,1 1 0 0 0,-1-1 0 0 0,0 1 0 0 0,1 0-1 0 0,-1-1 1 0 0,0 1 0 0 0,1 0 0 0 0,-1 0 0 0 0,0 0-1 0 0,1 0 1 0 0,-1-1 0 0 0,0 1 0 0 0,0 0 0 0 0,1 0-1 0 0,-1 0 1 0 0,0 0 0 0 0,0 1 0 0 0,1-1 0 0 0,-1 0-1 0 0,0 0 1 0 0,1 0 0 0 0,-1 0 0 0 0,0 1-92 0 0,-19 8 1289 0 0,17-7-1172 0 0,0 1 1 0 0,0 0-1 0 0,0 0 1 0 0,0 0-1 0 0,0 0 1 0 0,-1 4-118 0 0,-10 10 345 0 0,7-9-294 0 0,1 1 0 0 0,-1-1-1 0 0,2 1 1 0 0,-1 0 0 0 0,1 0-1 0 0,1 1 1 0 0,0-1 0 0 0,0 1-1 0 0,1 0 1 0 0,-2 7-51 0 0,5-14 12 0 0,-1-1-1 0 0,1 1 0 0 0,0 0 1 0 0,0 0-1 0 0,0 0 1 0 0,0 0-1 0 0,0-1 1 0 0,1 1-1 0 0,-1 0 1 0 0,1 0-1 0 0,0-1 1 0 0,0 1-1 0 0,0 0 0 0 0,0-1 1 0 0,0 1-1 0 0,0-1 1 0 0,1 1-1 0 0,-1-1 1 0 0,1 0-1 0 0,0 1 1 0 0,0-1-1 0 0,0 0-11 0 0,1 0 24 0 0,0 0-1 0 0,0 1 1 0 0,0-1 0 0 0,0-1-1 0 0,1 1 1 0 0,-1 0 0 0 0,1-1-1 0 0,-1 0 1 0 0,1 1 0 0 0,0-1-1 0 0,-1-1 1 0 0,1 1 0 0 0,0-1-1 0 0,0 1 1 0 0,-1-1 0 0 0,2 0-24 0 0,8 0-113 0 0,0-1 0 0 0,-1 0 0 0 0,1-1 1 0 0,0 0-1 0 0,-1-1 0 0 0,0 0 0 0 0,0-1 1 0 0,0-1-1 0 0,0 0 0 0 0,0 0 0 0 0,-1-1 1 0 0,0 0-1 0 0,0-1 0 0 0,1-2 113 0 0,17-15-1035 0 0,19-13-425 0 0,-43 34 1391 0 0,0 0 1 0 0,0 0 0 0 0,0 1 0 0 0,1-1-1 0 0,-1 1 1 0 0,1 0 0 0 0,-1 1 0 0 0,6-2 68 0 0,-10 3 34 0 0,0 0 0 0 0,-1 1 0 0 0,1-1 0 0 0,0 0 0 0 0,0 0 0 0 0,0 0 0 0 0,0 1 0 0 0,-1-1 0 0 0,1 0 1 0 0,0 1-1 0 0,0-1 0 0 0,-1 1 0 0 0,1-1 0 0 0,0 1 0 0 0,-1-1 0 0 0,1 1 0 0 0,0-1 0 0 0,-1 1 0 0 0,1 0 0 0 0,-1-1 0 0 0,1 1 0 0 0,-1 0 0 0 0,1 0 0 0 0,-1-1 1 0 0,1 1-1 0 0,-1 0 0 0 0,0 0 0 0 0,0 0 0 0 0,1-1 0 0 0,-1 1 0 0 0,0 0 0 0 0,0 0 0 0 0,0 0 0 0 0,0 1-34 0 0,3 30 556 0 0,-12 153 1203 0 0,16-151-1123 0 0,7-39-111 0 0,-7 0-411 0 0,0-1 0 0 0,-1 1-1 0 0,0-1 1 0 0,0 0 0 0 0,-1-1 0 0 0,1 1-1 0 0,-1-1 1 0 0,1-3-114 0 0,6-8 34 0 0,16-19 36 0 0,2 2 0 0 0,1 1 0 0 0,30-26-70 0 0,-46 47-26 0 0,0 2 0 0 0,0-1-1 0 0,2 2 1 0 0,-1 0 0 0 0,1 1 0 0 0,0 1 0 0 0,1 0 0 0 0,0 1-1 0 0,0 1 1 0 0,13-2 26 0 0,41-3-1596 0 0,-35 8-5675 0 0</inkml:trace>
  <inkml:trace contextRef="#ctx0" brushRef="#br3" timeOffset="244661.401">3707 11809 2304 0 0,'0'0'101'0'0,"-12"19"5878"0"0,12-19-5789 0 0,0 0-39 0 0,-9 10 478 0 0,8-9-609 0 0,1-1-132 0 0,0 0-70 0 0</inkml:trace>
  <inkml:trace contextRef="#ctx0" brushRef="#br1" timeOffset="256680.364">3654 11933 2304 0 0,'0'0'18'0'0,"-1"0"1"0"0,1 0 0 0 0,-1 0-1 0 0,1 0 1 0 0,-1 0-1 0 0,1 0 1 0 0,-1 0-1 0 0,1 1 1 0 0,-1-1-1 0 0,1 0 1 0 0,-1 0 0 0 0,1 0-1 0 0,0 0 1 0 0,-1 1-1 0 0,1-1 1 0 0,-1 0-1 0 0,1 1 1 0 0,-1-1-1 0 0,1 0 1 0 0,0 1-19 0 0,-6 1 1416 0 0,-4 2 398 0 0,-1 0-449 0 0,10-4-1202 0 0,-12 9 540 0 0,12-8-438 0 0,-1 0 1 0 0,0-1 0 0 0,1 2-1 0 0,0-1 1 0 0,-1 0-1 0 0,1 0 1 0 0,-1 0 0 0 0,1 1-1 0 0,-1 0-265 0 0,2-1 320 0 0,0-1-6 0 0,0 0-26 0 0,0 0-100 0 0,-1 0-147 0 0,1 0 1 0 0,0 1 0 0 0,0-1-1 0 0,0 0 1 0 0,0 0-1 0 0,0 0 1 0 0,0 0 0 0 0,0 1-1 0 0,0-1 1 0 0,0 0 0 0 0,0 0-1 0 0,0 0 1 0 0,0 1-1 0 0,0-1 1 0 0,0 0 0 0 0,0 0-1 0 0,0 0 1 0 0,0 1-1 0 0,0-1 1 0 0,0 0 0 0 0,0 0-1 0 0,0 0 1 0 0,0 1 0 0 0,0-1-1 0 0,0 0 1 0 0,1 0-1 0 0,-1 0 1 0 0,0 0 0 0 0,0 1-1 0 0,0-1 1 0 0,0 0 0 0 0,0 0-42 0 0,2 1 49 0 0,0-1 0 0 0,-1 1 0 0 0,1-1 1 0 0,0 1-1 0 0,0-1 0 0 0,-1 0 0 0 0,1 0 1 0 0,0 0-1 0 0,0 0 0 0 0,0 0 0 0 0,-1 0 1 0 0,1 0-1 0 0,0-1 0 0 0,0 1 0 0 0,-1-1 1 0 0,1 1-1 0 0,0-1 0 0 0,-1 0 0 0 0,1 0-49 0 0,32-16 526 0 0,-19 7-396 0 0,1-1 1 0 0,-1 0-1 0 0,-1-1 0 0 0,13-14-130 0 0,-22 22 108 0 0,1-1 0 0 0,-1 1 0 0 0,1 0 0 0 0,0 0 0 0 0,3-1-108 0 0,10-7 370 0 0,24-24-581 0 0,20-15 342 0 0,-38 28-335 0 0,15-9 204 0 0,-27 22 16 0 0,-1-2 0 0 0,0 1 0 0 0,0-1 0 0 0,1-5-16 0 0,-8 12 0 0 0,-2 1 0 0 0,0 0 0 0 0,0 1 0 0 0,1-1 0 0 0,4-3 0 0 0,4-3 23 0 0,0 0 0 0 0,5-7-23 0 0,-6 5 9 0 0,1 1 0 0 0,5-3-9 0 0,9-7 69 0 0,-1-2 0 0 0,0 0 1 0 0,2-7-70 0 0,-13 16-8 0 0,0 1 0 0 0,0 1 0 0 0,7-4 8 0 0,-3 3-65 0 0,14-11 66 0 0,-16 11-1 0 0,-10 7 0 0 0,0 1 0 0 0,1-1 0 0 0,-2 0 0 0 0,4-5 0 0 0,-5 7 0 0 0,0-1 0 0 0,0 1 0 0 0,1 0 0 0 0,-1 1 0 0 0,1-1 0 0 0,1 0 0 0 0,22-19 0 0 0,-20 16 10 0 0,0-1 0 0 0,1 2 0 0 0,0-1 1 0 0,0 1-1 0 0,7-2-10 0 0,-5 1 4 0 0,0 0 0 0 0,0 0 1 0 0,9-9-5 0 0,26-34 19 0 0,-14 13 94 0 0,1-6 194 0 0,-4 6-43 0 0,-8 12 66 0 0,14-23-330 0 0,-14 18 25 0 0,-10 15 26 0 0,-8 9-54 0 0,1 1 0 0 0,0 0 0 0 0,0 0 0 0 0,3-2 3 0 0,24-29-46 0 0,-24 27 58 0 0,0 0-1 0 0,1 1 1 0 0,0 0 0 0 0,2-1-12 0 0,-1 1 17 0 0,0 0 1 0 0,-1-1-1 0 0,2-2-17 0 0,4-5 1 0 0,-6 7-1 0 0,-1 0 0 0 0,-1 0-1 0 0,4-7 1 0 0,-3 5 6 0 0,0 0 0 0 0,7-7-6 0 0,20-30 53 0 0,22-18-117 0 0,-48 56 90 0 0,1 0-1 0 0,-2-1 1 0 0,5-8-26 0 0,12-18 51 0 0,13-20-51 0 0,-2 8 0 0 0,29-33 128 0 0,-39 41-117 0 0,-24 40-4 0 0,0-1 0 0 0,0 0 0 0 0,0 0 0 0 0,0 0 0 0 0,0 0 0 0 0,-1 0 0 0 0,1 0 0 0 0,-1-2-7 0 0,0 3-1 0 0,1-1 1 0 0,-1 0 0 0 0,1 0 0 0 0,-1 0-1 0 0,1 1 1 0 0,0-1 0 0 0,0 0 0 0 0,-1 1-1 0 0,2-2 1 0 0,12-18 1 0 0,-10 14 20 0 0,1 0 0 0 0,0 0 0 0 0,4-4-21 0 0,-6 7 4 0 0,0 0-1 0 0,0-1 0 0 0,0 1 0 0 0,-1-1 0 0 0,1 0 0 0 0,0-2-3 0 0,-1 1 9 0 0,1 0 0 0 0,0 1 0 0 0,0-1 0 0 0,0 1 0 0 0,1-1-9 0 0,-3 6 0 0 0,0-2 4 0 0,1 1-1 0 0,-1-1 0 0 0,1 0 1 0 0,-1 1-1 0 0,0-1 1 0 0,1 0-1 0 0,-1 0 0 0 0,0 0 1 0 0,0 0-1 0 0,0 0 0 0 0,-1 0 1 0 0,1-1-1 0 0,0 1 1 0 0,-1 0-1 0 0,0 0 0 0 0,1 0 1 0 0,-1-1-1 0 0,0 1 0 0 0,0-1-3 0 0,0 0 5 0 0,0 0 0 0 0,0 0-1 0 0,1 0 1 0 0,-1 0 0 0 0,1 0-1 0 0,-1 0 1 0 0,1 0 0 0 0,0 0-1 0 0,1 0 1 0 0,-1 0-1 0 0,0 1 1 0 0,1-1 0 0 0,-1 1-1 0 0,1-1-4 0 0,8-16 53 0 0,2-2-39 0 0,-9 17-4 0 0,-1 0 0 0 0,1 0 0 0 0,-1 0 0 0 0,0 0 0 0 0,-1-1 0 0 0,1 0-10 0 0,-1 3 2 0 0,0 0 0 0 0,0 0 0 0 0,0 0 0 0 0,0 0 0 0 0,0 0 0 0 0,0 0-1 0 0,1 1 1 0 0,-1-1 0 0 0,2-1-2 0 0,10-15 55 0 0,-7 7-39 0 0,-4 9-12 0 0,-1 0 1 0 0,1 0-1 0 0,-1-1 0 0 0,0 1 1 0 0,0 0-1 0 0,0 0 1 0 0,0-1-1 0 0,-1 1 1 0 0,1 0-1 0 0,-1-1 0 0 0,1 0-4 0 0,8-43 75 0 0,-8 41-67 0 0,-1 1 0 0 0,1 0 0 0 0,0 0 0 0 0,1 0 0 0 0,-1 0 0 0 0,1 0 0 0 0,0 0 0 0 0,-1 0 0 0 0,3-1-8 0 0,4-12 45 0 0,47-94 163 0 0,-42 69-48 0 0,2 0 4 0 0,-9 30-70 0 0,1 0 0 0 0,6-7-94 0 0,1-3 38 0 0,-9 14-31 0 0,0 0-1 0 0,1 0 1 0 0,0 1-1 0 0,1-1-6 0 0,-6 7 0 0 0,0 0 0 0 0,-1 0 0 0 0,1 0 0 0 0,0 0 0 0 0,-1 0 0 0 0,1 0 0 0 0,-1 0 0 0 0,1 0 0 0 0,-1-1 0 0 0,0 1 0 0 0,1-1 0 0 0,4-10 0 0 0,14-12 75 0 0,-14 19-23 0 0,0 0 0 0 0,0-1 0 0 0,-1 0 0 0 0,1-1-52 0 0,11-14 61 0 0,-3 3-45 0 0,5-3 115 0 0,-1-7-118 0 0,30-14-13 0 0,-29 28 0 0 0,-15 9 15 0 0,0 1 60 0 0,1-1 188 0 0,-4 4-256 0 0,0 1-1 0 0,0 0 0 0 0,0 0 1 0 0,0 0-1 0 0,1 0 1 0 0,-1-1-1 0 0,0 1 1 0 0,0 0-1 0 0,0 0 1 0 0,0 0-1 0 0,0 0 1 0 0,0-1-1 0 0,0 1 1 0 0,0 0-1 0 0,0 0 1 0 0,0 0-1 0 0,0-1 1 0 0,0 1-1 0 0,0 0 1 0 0,0 0-1 0 0,0 0 1 0 0,0-1-1 0 0,0 1 1 0 0,0 0-1 0 0,0 0 1 0 0,0 0-1 0 0,0 0 0 0 0,0-1 1 0 0,0 1-1 0 0,0 0 1 0 0,0 0-1 0 0,-1 0-6 0 0,15-8-245 0 0,-14 8 250 0 0,0 0-1 0 0,-1 0 1 0 0,1 0-1 0 0,0 0 1 0 0,0 0-1 0 0,0 0 1 0 0,-1 0 0 0 0,1 0-1 0 0,0 0 1 0 0,0 0-1 0 0,0 0 1 0 0,-1 0-1 0 0,1 0 1 0 0,0 0 0 0 0,0 0-1 0 0,0 0 1 0 0,0-1-1 0 0,-1 1 1 0 0,1 0-1 0 0,0 0 1 0 0,0 0-1 0 0,0 0 1 0 0,0 0 0 0 0,0-1-1 0 0,-1 1 1 0 0,1 0-1 0 0,0 0 1 0 0,0 0-1 0 0,0 0 1 0 0,0-1 0 0 0,0 1-1 0 0,0 0 1 0 0,0 0-1 0 0,0 0 1 0 0,0-1-1 0 0,0 1 1 0 0,0 0 0 0 0,-1 0-1 0 0,1 0 1 0 0,0-1-1 0 0,0 1 1 0 0,1 0-1 0 0,-1 0 1 0 0,0 0-1 0 0,0-1 1 0 0,0 1 0 0 0,0 0-1 0 0,0 0 1 0 0,0 0-1 0 0,0-1 1 0 0,0 1-1 0 0,0 0-4 0 0,0-1 39 0 0,0 1-98 0 0,0 0-9 0 0,0 0 30 0 0,0 0 96 0 0,0 0 10 0 0,2 0-14 0 0,4-1-60 0 0,0-3-120 0 0,6-8 104 0 0,7-5 83 0 0,20-15-4 0 0,-38 31-100 0 0,4-3 37 0 0,0 0 1 0 0,0 0 0 0 0,0 0 0 0 0,-1-1-1 0 0,3-1 6 0 0,-6 4-5 0 0,0 1-1 0 0,1-1 1 0 0,-1 1-1 0 0,1 0 1 0 0,0-1-1 0 0,-1 1 1 0 0,1 0-1 0 0,0 0 0 0 0,0 0 1 0 0,-1 0-1 0 0,1 1 1 0 0,1-1 5 0 0,10-5-66 0 0,-12 5 69 0 0,0 1-1 0 0,0 0 0 0 0,-1 0 1 0 0,1 0-1 0 0,0 0 0 0 0,0 0 0 0 0,-1 0 1 0 0,1 0-1 0 0,0 0 0 0 0,0 0 1 0 0,-1 1-1 0 0,1-1 0 0 0,0 0 0 0 0,0 0 1 0 0,-1 1-1 0 0,1-1-2 0 0,4 2-93 0 0,3 0 93 0 0,-3 0 0 0 0,-2 0 22 0 0,0 0 0 0 0,0 1 0 0 0,1-1-1 0 0,-1 0 1 0 0,-1 1 0 0 0,1 0 0 0 0,0 0-1 0 0,-1 0 1 0 0,1 0 0 0 0,-1 0-1 0 0,0 1-21 0 0,2 3 37 0 0,-2 0-1 0 0,1 0 1 0 0,-1 1-1 0 0,0-1 1 0 0,0 5-37 0 0,6 19 59 0 0,3 13 82 0 0,-9-27-104 0 0,0 1 0 0 0,-1 5-37 0 0,7 21 75 0 0,-8-36-54 0 0,0-1 1 0 0,1 1-1 0 0,0-1 0 0 0,0 0 1 0 0,0 0-1 0 0,2 2-21 0 0,-3-6 8 0 0,1 0 0 0 0,-1 0-1 0 0,1 0 1 0 0,-1-1 0 0 0,0 1 0 0 0,0 0 0 0 0,0 0-8 0 0,0 12-2 0 0,2 19 20 0 0,3 13 28 0 0,4 34 8 0 0,-7-54-21 0 0,2 7 8 0 0,-2-8-41 0 0,-1-21 0 0 0,-1 0 0 0 0,0 0 0 0 0,1 0 0 0 0,0 0 0 0 0,1 2 0 0 0,0-1 0 0 0,-1-2 0 0 0,0 0 0 0 0,0 0 0 0 0,0 0 0 0 0,-1 0 0 0 0,0 0 0 0 0,1 0 0 0 0,-1 0 0 0 0,-1 1 0 0 0,1-1 0 0 0,5 15 0 0 0,-5-9-3 0 0,1 0 70 0 0,2-2-67 0 0,1-2 0 0 0,1 0 0 0 0,-1-1 0 0 0,2 0 11 0 0,-1 0 42 0 0,-3-5 11 0 0,27-15 142 0 0,-28 14-192 0 0,0 0 1 0 0,0 0-1 0 0,0 0 1 0 0,0 0 0 0 0,-1 0-1 0 0,1 0 1 0 0,0 0-1 0 0,-1-1 1 0 0,1 1 0 0 0,-1 0-1 0 0,1-1-14 0 0,1-1 88 0 0,5-10 45 0 0,-1 1 1 0 0,0-1 0 0 0,0 0 0 0 0,3-13-134 0 0,0 0-31 0 0,-1 3-9 0 0,3-21 40 0 0,-4 17 50 0 0,-1 0-50 0 0,-4 14 0 0 0,1 1 0 0 0,1-1 0 0 0,0 1 0 0 0,1 0 0 0 0,10-28-5 0 0,-1-1 0 0 0,-2-1 0 0 0,-1-5 5 0 0,12-38 7 0 0,3-12-7 0 0,38-84 0 0 0,-23 71 64 0 0,-26 71-22 0 0,-2-1 0 0 0,3-20-42 0 0,-13 48 37 0 0,1 0-1 0 0,1 0 0 0 0,4-10-36 0 0,-3 9-22 0 0,0-1-1 0 0,1-9 23 0 0,0 3-3 0 0,0 0-1 0 0,4-6 4 0 0,0 0-21 0 0,29-62 165 0 0,-13 43-144 0 0,-5 9 0 0 0,13-16 0 0 0,-16 21 0 0 0,12-12 0 0 0,-28 39 0 0 0,27-30-13 0 0,-13 18-46 0 0,-7 5 2 0 0,0 1 0 0 0,1 1-1 0 0,0-1 1 0 0,1 2 0 0 0,0 0-1 0 0,5-3 58 0 0,-3 3-113 0 0,0-2 0 0 0,-1 1 0 0 0,8-9 113 0 0,11-8 3 0 0,24-17-3 0 0,-3 3 0 0 0,13-6 0 0 0,71-28 0 0 0,-99 53-540 0 0,2 2 0 0 0,6-1 540 0 0,-4 2-1092 0 0,12-5-2433 0 0,-9 1 1493 0 0,2 6-14 0 0</inkml:trace>
  <inkml:trace contextRef="#ctx0" brushRef="#br1" timeOffset="259870.315">7610 7763 2760 0 0,'0'0'339'0'0,"0"0"379"0"0,0 0 166 0 0,0 0 39 0 0,0 0-31 0 0,0 0-151 0 0,13-7 2120 0 0,37-31-403 0 0,-47 35-2338 0 0,1 1 1 0 0,0 0 0 0 0,0 0-1 0 0,0 0 1 0 0,0 0 0 0 0,0 0-1 0 0,0 1 1 0 0,1 0 0 0 0,1-1-121 0 0,27-9 330 0 0,-23 7-270 0 0,-1 0 0 0 0,1 0 0 0 0,0 1 0 0 0,10-2-60 0 0,86-6 325 0 0,-83 12-313 0 0,-19-1-13 0 0,0 0 1 0 0,-1 0 0 0 0,1 0 0 0 0,0 0 0 0 0,-1 0 0 0 0,2-1 0 0 0,7-1 66 0 0,0 1 1 0 0,12-1-67 0 0,-1 1 155 0 0,-4-1-41 0 0,8 0 405 0 0,0-2 0 0 0,7-2-519 0 0,-3 0 511 0 0,0 0 1 0 0,3 2-512 0 0,63-10 674 0 0,-58 8-381 0 0,-27 3-171 0 0,0 1 0 0 0,0 1-1 0 0,7-1-121 0 0,-5 2 88 0 0,0-2-1 0 0,0 0 0 0 0,5-1-87 0 0,-5 0 109 0 0,1 0-1 0 0,-1 2 0 0 0,6-1-108 0 0,96-1 589 0 0,-89 3-508 0 0,37 0-230 0 0,11 4 149 0 0,-73-4 0 0 0,21 2 0 0 0,0 1 0 0 0,19 5 0 0 0,-24-4 0 0 0,-1 2 0 0 0,1 0 0 0 0,14 8 0 0 0,-15-6 0 0 0,1-1 0 0 0,0 0 0 0 0,10 1 0 0 0,1 1 0 0 0,-18-5 0 0 0,1 0 0 0 0,0-1 0 0 0,8 1 0 0 0,6 2 0 0 0,-22-4 0 0 0,0-1 0 0 0,0 0 0 0 0,1 0 0 0 0,-1 0 0 0 0,1-1 0 0 0,1 1 0 0 0,-3-2 0 0 0,1 1 0 0 0,9 4 0 0 0,0 0 0 0 0,0-1 0 0 0,0-1 0 0 0,0 0 0 0 0,1-1 0 0 0,13 3 0 0 0,-10-2 97 0 0,-11-1 47 0 0,0 0 0 0 0,0 0 0 0 0,0 0 0 0 0,-1 0 0 0 0,1 1 0 0 0,0 0 0 0 0,-1 0-1 0 0,1 1 1 0 0,1 1-144 0 0,20 12 608 0 0,-2 6-608 0 0,-10-9 0 0 0,-10-10 0 0 0,0 1 0 0 0,-1 0 0 0 0,0 0 0 0 0,0 0 0 0 0,0 0 0 0 0,0 1 0 0 0,0 1 0 0 0,1 0 0 0 0,0-1 0 0 0,0 0 0 0 0,1 0 0 0 0,6 3 0 0 0,3 4 0 0 0,48 38 0 0 0,-41-34 0 0 0,-10-9 0 0 0,-11-5 0 0 0,1-1 0 0 0,0 1 0 0 0,0-1 0 0 0,0 0 0 0 0,0 1 0 0 0,0-1 0 0 0,0 0 0 0 0,0 0 0 0 0,0-1 0 0 0,1 1 0 0 0,-1 0 0 0 0,0 0 0 0 0,0 0 0 0 0,0 0 0 0 0,0-1 0 0 0,0 2 0 0 0,-1-1 0 0 0,1 0 0 0 0,0 0 0 0 0,-1 1 0 0 0,1-1 0 0 0,18 18 0 0 0,15 12 0 0 0,-34-30 0 0 0,0 1 0 0 0,1-1 0 0 0,0 0 0 0 0,-1 1 0 0 0,1-1 0 0 0,0 0 0 0 0,-1 0 0 0 0,1 0 0 0 0,1 0 0 0 0,0 0 0 0 0,0 1 0 0 0,1 0 0 0 0,-1 0 0 0 0,0 0 0 0 0,0 0 0 0 0,-1 0 0 0 0,1 1 0 0 0,0-1 0 0 0,-1 1 0 0 0,11 9 0 0 0,-8-8 0 0 0,-2-3 0 0 0,-1 1 0 0 0,0-1 0 0 0,-1 1 0 0 0,1 0 0 0 0,0 0 0 0 0,0 0 0 0 0,-1 0 0 0 0,1 0 0 0 0,-1 0 0 0 0,1 1 0 0 0,10 13 0 0 0,18 18 0 0 0,-16-9 0 0 0,5 2 0 0 0,14 23 0 0 0,2 8 0 0 0,-13-19 0 0 0,-4-8 0 0 0,14 21 0 0 0,-27-43 0 0 0,-1 0 0 0 0,0 1 0 0 0,2 6 0 0 0,0-2 0 0 0,-5-11 0 0 0,1 0 0 0 0,-1 1 0 0 0,0-1 0 0 0,0 0 0 0 0,-1 1 0 0 0,1-1 0 0 0,-1 3 0 0 0,1-3 0 0 0,-1 0 0 0 0,0-1 0 0 0,1 1 0 0 0,0 0 0 0 0,-1 0 0 0 0,1-1 0 0 0,0 1 0 0 0,1-1 0 0 0,-1 1 0 0 0,0-1 0 0 0,1 1 0 0 0,11 22 0 0 0,-12-24 0 0 0,-1 0 0 0 0,1 0 0 0 0,0 0 0 0 0,-1 0 0 0 0,1 0 0 0 0,-1 1 0 0 0,0-1 0 0 0,1 0 0 0 0,-1 0 0 0 0,0 0 0 0 0,0 0 0 0 0,1 1 0 0 0,-1-1 0 0 0,0 0 0 0 0,0 0 0 0 0,0 1 0 0 0,0 6 0 0 0,6 15 0 0 0,-4-15 0 0 0,3 7 0 0 0,-2 0 0 0 0,1 8 0 0 0,1-1 0 0 0,-5-19 0 0 0,1 1 0 0 0,-1-1 0 0 0,0 1 0 0 0,1 0 0 0 0,0-1 0 0 0,0 0 0 0 0,0 1 0 0 0,1 1 0 0 0,-1-4 0 0 0,0 1 0 0 0,-1-1 0 0 0,1 1 0 0 0,-1-1 0 0 0,1 1 0 0 0,-1 0 0 0 0,0-1 0 0 0,0 1 0 0 0,0 0 0 0 0,0-1 0 0 0,0 1 0 0 0,0 0 0 0 0,0-1 0 0 0,0 1 0 0 0,0-1 0 0 0,-1 2 0 0 0,0 1 0 0 0,1 0 0 0 0,0-1 0 0 0,0 1 0 0 0,0 0 0 0 0,0 0 0 0 0,1 0 0 0 0,-1 0 0 0 0,1-1 0 0 0,0 1 0 0 0,2 22 0 0 0,-3-17 0 0 0,0 4 0 0 0,0 0 0 0 0,1 0 0 0 0,1 1 0 0 0,2 28 0 0 0,-3-31 0 0 0,0 0 0 0 0,-1 0 0 0 0,0-1 0 0 0,-1 5 0 0 0,0 11 0 0 0,-8 57 0 0 0,8-67 0 0 0,0 0 0 0 0,-3 10 0 0 0,0-4 0 0 0,-14 134 0 0 0,13-110 0 0 0,4-32 0 0 0,0 1 0 0 0,-1 0 0 0 0,-2 3 0 0 0,0 3 0 0 0,1 1 0 0 0,0-1 0 0 0,1 1 0 0 0,2 14 0 0 0,-1-18 0 0 0,-1 1 0 0 0,-1 6 0 0 0,0-7 0 0 0,1 0 0 0 0,0 8 0 0 0,-1 94 0 0 0,2-90 0 0 0,1-13 0 0 0,0 1 0 0 0,1 0 0 0 0,2 10 0 0 0,-1 0 0 0 0,-3-23 0 0 0,2 1 0 0 0,-1-1 0 0 0,1 0 0 0 0,-1 0 0 0 0,1 1 0 0 0,1 0 0 0 0,14 58 0 0 0,-12-33 0 0 0,-3-29-109 0 0,-1 0 122 0 0,1 0 0 0 0,-1-1 0 0 0,1 1 0 0 0,-1-1 0 0 0,1 1-1 0 0,0 0 1 0 0,0-1 0 0 0,-1 1 0 0 0,1-1 0 0 0,0 0 0 0 0,0 1 0 0 0,1-1 0 0 0,0 1-13 0 0,1-3-18 0 0,1-1-1 0 0,-1 0 1 0 0,1 0-1 0 0,-1 0 1 0 0,0 0-1 0 0,0 0 1 0 0,0-1-1 0 0,0 1 1 0 0,0-1-1 0 0,-1 0 1 0 0,1 0 0 0 0,-1 0-1 0 0,1-1 19 0 0,1-2-299 0 0,1-1 0 0 0,-2 0 0 0 0,1-1 0 0 0,-1 1 0 0 0,0-1-1 0 0,0 0 300 0 0,23-56-16 0 0,-23 56 16 0 0,0 0 0 0 0,1 1 0 0 0,-1 0 0 0 0,2-1 0 0 0,0 1 0 0 0,-1-1 0 0 0,-1 1 0 0 0,0-1 0 0 0,1-1 0 0 0,17-36 0 0 0,-12 20 0 0 0,0 1 0 0 0,5-7 0 0 0,-11 25 0 0 0,7-15 0 0 0,6-17 0 0 0,3 2 0 0 0,0 0 0 0 0,4-2 0 0 0,-9 21 0 0 0,0 0 0 0 0,1 1 0 0 0,1 0 0 0 0,7-4 0 0 0,-20 17 0 0 0,2-1 0 0 0,2-1 0 0 0,-1 2 0 0 0,0-1 0 0 0,1 0 0 0 0,-1 1 0 0 0,1 1 0 0 0,0-1 0 0 0,1 1 0 0 0,-3 0 0 0 0,1 1 0 0 0,0 0 0 0 0,0 0 0 0 0,0 1 0 0 0,0-1 0 0 0,0 1 0 0 0,0 1 0 0 0,0-1 0 0 0,4 2 0 0 0,21 0 0 0 0,15-4-2849 0 0,-33 2 1827 0 0</inkml:trace>
  <inkml:trace contextRef="#ctx0" brushRef="#br1" timeOffset="261443.362">10549 9587 2304 0 0,'0'0'184'0'0,"0"0"-67"0"0,0 0-27 0 0,0 0-9 0 0,0 0-28 0 0,16 0 11 0 0,-2 0-170 0 0,-10-1 559 0 0,0 1 1 0 0,0 0 0 0 0,0 0 0 0 0,0 0 0 0 0,-1 1 0 0 0,1-1 0 0 0,0 1 0 0 0,0 0-1 0 0,0 0 1 0 0,-1 1 0 0 0,1-1 0 0 0,1 2-454 0 0,19 9 1908 0 0,-2 1 0 0 0,7 7-1908 0 0,-21-14 307 0 0,-1 0 0 0 0,1 0 0 0 0,-1 1 1 0 0,-1 1-1 0 0,1-1 0 0 0,-1 1 1 0 0,4 7-308 0 0,14 27 1477 0 0,6 18-1477 0 0,-27-54 51 0 0,15 39 373 0 0,40 76 439 0 0,-38-76-431 0 0,-2 1 0 0 0,8 30-432 0 0,29 75 726 0 0,-44-122-652 0 0,51 109 454 0 0,-32-66-58 0 0,-13-34-140 0 0,5 16-330 0 0,-16-39 34 0 0,0 1 0 0 0,9 11-34 0 0,-8-13-4 0 0,6 8 41 0 0,0-1 0 0 0,6 5-37 0 0,17 28 129 0 0,-9-18-12 0 0,-19-26-89 0 0,-1-1-1 0 0,0 1 1 0 0,1 2-28 0 0,12 15 56 0 0,0-1-48 0 0,14 23 163 0 0,-26-38-112 0 0,0-1 1 0 0,1-1 0 0 0,0 1 0 0 0,5 2-60 0 0,19 22 75 0 0,-1-1 317 0 0,5 9-108 0 0,9 13-153 0 0,-14-17 14 0 0,-20-26-131 0 0,0 0-1 0 0,0-1 1 0 0,9 6-14 0 0,6 5-9 0 0,-3-2 10 0 0,-15-14 0 0 0,-1 0 1 0 0,-1 1 0 0 0,1 0 0 0 0,-1 0-1 0 0,0 1 1 0 0,1 3-2 0 0,21 25 53 0 0,-12-10-31 0 0,2-1-1 0 0,0-1 0 0 0,20 18-21 0 0,47 48 144 0 0,-81-85-144 0 0,0-1 0 0 0,0 0 0 0 0,0 0 0 0 0,0-1 0 0 0,1 1 0 0 0,20 14 0 0 0,5 2 65 0 0,-13-9 25 0 0,39 22 219 0 0,-8-6-45 0 0,-28-12-187 0 0,-1 1 0 0 0,0 1 0 0 0,-1 1 0 0 0,2 3-77 0 0,38 34-76 0 0,-31-29-100 0 0,-16-14 181 0 0,1-1 1 0 0,6 4-6 0 0,107 70 725 0 0,-60-47-2041 0 0,-40-26-5109 0 0,18 6 6425 0 0,-22-10-6914 0 0</inkml:trace>
  <inkml:trace contextRef="#ctx0" brushRef="#br1" timeOffset="279725.703">18786 10555 3224 0 0,'0'0'347'0'0,"0"0"245"0"0,0 0 105 0 0,0 0 27 0 0,0 0-28 0 0,0 0-135 0 0,0 0-60 0 0,-10-13 1433 0 0,10 12-1830 0 0,0 0 0 0 0,-1-1 0 0 0,1 1 1 0 0,0 0-1 0 0,0 0 0 0 0,0 0 0 0 0,0 0 1 0 0,0 0-1 0 0,0 0 0 0 0,0 0 0 0 0,0 0 1 0 0,0 0-1 0 0,1-1 0 0 0,-1 1 0 0 0,0 0 0 0 0,1 0 1 0 0,-1 0-1 0 0,1 0 0 0 0,-1 0 0 0 0,1 0 1 0 0,-1 1-1 0 0,1-1 0 0 0,0 0 0 0 0,-1 0 1 0 0,2-1-105 0 0,4-6 750 0 0,-5 7-400 0 0,-1 1-289 0 0,0 0-1 0 0,1 0 1 0 0,-1 0-1 0 0,1 0 1 0 0,-1 0-1 0 0,1 0 1 0 0,-1 0-1 0 0,1 0 1 0 0,-1 0-1 0 0,1-1 1 0 0,-1 1-1 0 0,0 0 1 0 0,1 0-1 0 0,-1 0 1 0 0,1-1-1 0 0,-1 1 1 0 0,1 0-1 0 0,-1 0 1 0 0,0-1-1 0 0,1 1 1 0 0,-1 0-1 0 0,0-1 1 0 0,1 1-1 0 0,-1 0 1 0 0,0-1-1 0 0,0 1 1 0 0,1 0-1 0 0,-1-1 1 0 0,0 1-1 0 0,0-1 1 0 0,0 1-1 0 0,1-1 1 0 0,-1 1-1 0 0,0-1 1 0 0,0 1-1 0 0,0 0 0 0 0,0-1 1 0 0,0 1-1 0 0,0-1 1 0 0,0 0-61 0 0,0 0 210 0 0,0 0 0 0 0,0 0 0 0 0,0 0 0 0 0,-1 0 0 0 0,1 0 0 0 0,0 0 0 0 0,-1 0 0 0 0,1 0 0 0 0,-1 0 0 0 0,1 0 0 0 0,-1 0 0 0 0,1 0 0 0 0,-1 0 0 0 0,0 0-210 0 0,0 0 193 0 0,-14-1 311 0 0,-17 0-40 0 0,-4-1 23 0 0,21 2-74 0 0,16 2-365 0 0,6 3-36 0 0,-5-3-9 0 0,0 1-1 0 0,0-1 1 0 0,1 1 0 0 0,-1-1-1 0 0,0 1 1 0 0,-1 0-1 0 0,1 0 1 0 0,0-1-1 0 0,0 1 1 0 0,-1 1-1 0 0,1-1 1 0 0,-1 0 0 0 0,0 0-1 0 0,0 0 1 0 0,1 1-1 0 0,-1-1-2 0 0,0 4 28 0 0,1 0 0 0 0,-1 0 0 0 0,0 0 0 0 0,0 0 0 0 0,-1 3-28 0 0,2 5 42 0 0,3 50 463 0 0,-3 55-505 0 0,-2-112 22 0 0,-1 4 103 0 0,0-1 1 0 0,0 1 0 0 0,-2 0 0 0 0,-2 9-126 0 0,2-10 37 0 0,1 0 0 0 0,0 1 0 0 0,0-1 1 0 0,0 10-38 0 0,2-6-87 0 0,0 0 123 0 0,0-1 0 0 0,2 10-36 0 0,-2-21-76 0 0,0-1-1 0 0,1 0 1 0 0,-1 0-1 0 0,0 0 1 0 0,1 0 0 0 0,-1 0-1 0 0,0 0 1 0 0,1 0 0 0 0,-1 0-1 0 0,1-1 1 0 0,-1 1-1 0 0,1 0 1 0 0,0 0 0 0 0,-1 0-1 0 0,1 0 1 0 0,0-1 0 0 0,0 1-1 0 0,-1 0 1 0 0,1-1-1 0 0,0 1 1 0 0,0 0 0 0 0,0-1-1 0 0,0 1 1 0 0,0-1 76 0 0,1 1-729 0 0,0-1 0 0 0,-1 0 1 0 0,1 1-1 0 0,0-1 0 0 0,0 0 0 0 0,0 0 1 0 0,0 0-1 0 0,-1 0 0 0 0,3 0 729 0 0,5-2-5818 0 0</inkml:trace>
  <inkml:trace contextRef="#ctx0" brushRef="#br1" timeOffset="280048.551">18920 10885 6912 0 0,'0'0'528'0'0,"0"0"-130"0"0,0 0 722 0 0,0 0 352 0 0,0 0 68 0 0,0 0-125 0 0,-9 0-31 0 0,3 0-939 0 0,0 0 1 0 0,0 0-1 0 0,0 1 0 0 0,1 0 0 0 0,-1 0 1 0 0,0 0-1 0 0,1 1 0 0 0,-1 0 1 0 0,-2 1-446 0 0,0 0 223 0 0,-1-1 1 0 0,1 0-1 0 0,0 0 0 0 0,-1-1 1 0 0,-4 0-224 0 0,-22 4 73 0 0,-21 9-9 0 0,-35 15-64 0 0,73-22-205 0 0,18-7-56 0 0,0 0-26 0 0,0 0-93 0 0,0 0-360 0 0,0 0-157 0 0,4-5-4627 0 0,4-3 451 0 0</inkml:trace>
  <inkml:trace contextRef="#ctx0" brushRef="#br1" timeOffset="280318.764">19064 10358 6912 0 0,'-3'-3'395'0'0,"0"1"1"0"0,1-1-1 0 0,-2 1 1 0 0,1-1-1 0 0,0 1 1 0 0,0 0-1 0 0,-1 0 1 0 0,1 0-1 0 0,-1 1 1 0 0,1-1-1 0 0,-1 1 1 0 0,0 0 0 0 0,0 0-1 0 0,1 0 1 0 0,-1 1-1 0 0,0-1 1 0 0,0 1-1 0 0,-2 0-395 0 0,-13 0 1071 0 0,1 1 0 0 0,0 0 0 0 0,-11 4-1071 0 0,5-2-587 0 0,-18 2 881 0 0,6-2 22 0 0,-1 2 0 0 0,1 2 0 0 0,0 1 0 0 0,-20 8-316 0 0,33-9 8 0 0,18-6-50 0 0,0 1 0 0 0,0-1 0 0 0,1 0 1 0 0,-1 1-1 0 0,1 0 0 0 0,-1 0 0 0 0,1 1 0 0 0,0-1 0 0 0,-3 3 42 0 0,7-5-138 0 0,0 0-1 0 0,-1 0 0 0 0,1 1 1 0 0,0-1-1 0 0,0 0 1 0 0,-1 1-1 0 0,1-1 1 0 0,0 0-1 0 0,0 1 0 0 0,-1-1 1 0 0,1 0-1 0 0,0 1 1 0 0,0-1-1 0 0,0 0 1 0 0,0 1-1 0 0,0-1 0 0 0,0 0 1 0 0,0 1-1 0 0,-1-1 1 0 0,1 1-1 0 0,0-1 1 0 0,0 0-1 0 0,0 1 0 0 0,0-1 1 0 0,1 1-1 0 0,-1-1 1 0 0,0 0-1 0 0,0 1 1 0 0,0-1 138 0 0,3 6-2316 0 0</inkml:trace>
  <inkml:trace contextRef="#ctx0" brushRef="#br1" timeOffset="280708.858">19388 10374 9184 0 0,'0'0'421'0'0,"-9"-5"150"0"0,5 3-239 0 0,0 0-1 0 0,-1 0 1 0 0,1 1 0 0 0,0-1 0 0 0,-1 1 0 0 0,1 0 0 0 0,-1 0 0 0 0,1 1-1 0 0,-1-1 1 0 0,-1 1-332 0 0,2 0 174 0 0,-21 0 2710 0 0,-18 3-2884 0 0,35-2 327 0 0,0 0-1 0 0,0 1 1 0 0,0 0-1 0 0,0 0 1 0 0,0 1 0 0 0,1 0-1 0 0,-4 2-326 0 0,9-4 72 0 0,-7 4 288 0 0,0 0 0 0 0,0 0 0 0 0,-6 6-360 0 0,12-9 26 0 0,1 1 0 0 0,-1-1 0 0 0,1 0 1 0 0,0 1-1 0 0,0-1 0 0 0,0 1 0 0 0,0 0 0 0 0,1-1 1 0 0,-1 1-1 0 0,1 0 0 0 0,0 0 0 0 0,-1 0 0 0 0,1 0 1 0 0,0 2-27 0 0,-4 16 111 0 0,1 1 1 0 0,0 0 0 0 0,2 0 0 0 0,0 0 0 0 0,2 0-1 0 0,1 19-111 0 0,2 4 623 0 0,-2 0 0 0 0,-3 15-623 0 0,0 11 446 0 0,1-50-282 0 0,-1-1 0 0 0,-2 8-164 0 0,-2 23 107 0 0,5-39-99 0 0,0 1 0 0 0,-1 0 0 0 0,0 0 0 0 0,-1-1 0 0 0,-1 1 0 0 0,0-1 0 0 0,-2 4-8 0 0,5-15-395 0 0,1-1-109 0 0,0 0-9 0 0,0 0 269 0 0,-1-1 0 0 0,1 1 0 0 0,-1 0 0 0 0,1-1-1 0 0,-1 1 1 0 0,1 0 0 0 0,0-1 0 0 0,-1 1 0 0 0,1-1 0 0 0,0 1 0 0 0,-1-1 0 0 0,1 1 0 0 0,0-1-1 0 0,-1 1 1 0 0,1-1 0 0 0,0 1 0 0 0,0-1 244 0 0,-1 1-249 0 0,-2-8-1854 0 0</inkml:trace>
  <inkml:trace contextRef="#ctx0" brushRef="#br1" timeOffset="280970.377">18995 10710 4144 0 0,'0'0'191'0'0,"-1"0"-11"0"0,1-1 147 0 0,0 1 0 0 0,0 0 1 0 0,0 0-1 0 0,0 0 1 0 0,-1 0-1 0 0,1 0 1 0 0,0-1-1 0 0,0 1 1 0 0,0 0-1 0 0,0 0 1 0 0,0 0-1 0 0,0 0 0 0 0,0-1 1 0 0,0 1-1 0 0,0 0 1 0 0,-1 0-1 0 0,1 0 1 0 0,0-1-1 0 0,0 1 1 0 0,0 0-1 0 0,0 0 1 0 0,0 0-1 0 0,0-1 0 0 0,0 1 1 0 0,0 0-1 0 0,1 0 1 0 0,-1 0-1 0 0,0-1 1 0 0,0 1-1 0 0,0 0 1 0 0,0 0-328 0 0,6-5 3761 0 0,9 0-3666 0 0,-14 5 140 0 0,29-6 158 0 0,0 2-1 0 0,0 1 1 0 0,0 2 0 0 0,1 1-393 0 0,19-2 10 0 0,14 0 311 0 0,-32 1-1366 0 0,0 0-4001 0 0,-7-1-1218 0 0</inkml:trace>
  <inkml:trace contextRef="#ctx0" brushRef="#br3" timeOffset="303804.623">3636 11961 2816 0 0,'0'0'132'0'0,"0"0"59"0"0,0 0 182 0 0,0 0 78 0 0,0 0 18 0 0,0 0-54 0 0,0 0-237 0 0,0 0-60 0 0,0 0 82 0 0,-7 4 2146 0 0,2 1 6279 0 0,6-3-8531 0 0,-1-1-72 0 0,0 0 0 0 0,1 0 0 0 0,-1-1 0 0 0,0 1 0 0 0,1 0 0 0 0,-1 0 0 0 0,1-1 0 0 0,-1 1 0 0 0,1 0 0 0 0,-1-1 0 0 0,1 1 0 0 0,0-1 0 0 0,-1 1 0 0 0,1-1 0 0 0,0 1 0 0 0,-1-1 0 0 0,1 1 0 0 0,0-1 0 0 0,0 0 0 0 0,-1 1 0 0 0,1-1 0 0 0,0 0 0 0 0,0 0-1 0 0,0 1-21 0 0,1 0 13 0 0,1-1 0 0 0,-1 1 0 0 0,0-1 0 0 0,1 1 0 0 0,-1-1 0 0 0,1 0 0 0 0,-1 0 0 0 0,1 0 0 0 0,-1 0 0 0 0,0 0 0 0 0,1 0 0 0 0,-1-1-1 0 0,1 1 1 0 0,-1-1 0 0 0,0 0 0 0 0,1 0 0 0 0,-1 0 0 0 0,1 0-13 0 0,3-3 56 0 0,0 0-1 0 0,0 0 1 0 0,0 0 0 0 0,-1-1 0 0 0,1 0-56 0 0,-4 4 0 0 0,12-11 71 0 0,7-7 402 0 0,13-14-473 0 0,13-14 147 0 0,3 2-30 0 0,-39 34-84 0 0,0 1 0 0 0,12-10-33 0 0,7-5-2 0 0,-10 9 56 0 0,-15 13-52 0 0,1-1 0 0 0,-1-1 0 0 0,-1 1 0 0 0,1-1 0 0 0,0 0-2 0 0,28-22 0 0 0,12-15 0 0 0,-23 23 0 0 0,-5 5 0 0 0,18-22 64 0 0,6-1-64 0 0,-32 30 0 0 0,4-5 0 0 0,8-11 0 0 0,-16 17 0 0 0,0 0 0 0 0,-1 0 0 0 0,2 0 0 0 0,4-4 0 0 0,-4 4 0 0 0,0 0 0 0 0,-1-1 0 0 0,5-5 0 0 0,-3 3 0 0 0,0-1 0 0 0,1 2 0 0 0,0-1 0 0 0,-2 2 0 0 0,79-80 54 0 0,-68 71-43 0 0,-12 11-11 0 0,0 0 0 0 0,-1 0 0 0 0,1 0 0 0 0,-1 0-1 0 0,1-2 1 0 0,-2 3 0 0 0,1-1 0 0 0,0 1 0 0 0,1-1 0 0 0,-1 1 0 0 0,1 1 0 0 0,0-2 0 0 0,23-21 0 0 0,37-46 0 0 0,8-16 128 0 0,-57 68-137 0 0,35-38 82 0 0,-34 38-73 0 0,-13 15 0 0 0,-1 0 0 0 0,1 1 0 0 0,0-1 0 0 0,3-1 0 0 0,-3 2 4 0 0,0 0-1 0 0,-1 0 0 0 0,1 0 0 0 0,-1-1 1 0 0,0 1-1 0 0,1-4-3 0 0,-1 2 24 0 0,1 1 1 0 0,-1 0-1 0 0,1-1 1 0 0,3-2-25 0 0,2-6 11 0 0,-1 0-12 0 0,4-3 31 0 0,-10 12-14 0 0,1 1-1 0 0,0 0 1 0 0,0 0-1 0 0,0 1 1 0 0,1-1-1 0 0,0 1 1 0 0,2-3-16 0 0,-1 2 11 0 0,0 0 0 0 0,0-1 0 0 0,-1 1 0 0 0,1-1-1 0 0,2-5-10 0 0,11-10-1 0 0,-9 5 1 0 0,-9 13 0 0 0,1 1 0 0 0,0 0 0 0 0,-1-1 0 0 0,1 1 0 0 0,0 0 0 0 0,0 0 0 0 0,0-1 0 0 0,0 1 0 0 0,0 0 0 0 0,0 0 0 0 0,0 0 0 0 0,2-1 4 0 0,-1 0 0 0 0,1 0 0 0 0,-1 0-1 0 0,0-1 1 0 0,0 1 0 0 0,0 0 0 0 0,0-1 0 0 0,0 1-1 0 0,0-1 1 0 0,-1 0 0 0 0,1 0 0 0 0,-1 1-1 0 0,0-1 1 0 0,1 0 0 0 0,-1 0 0 0 0,-1 0-1 0 0,1-2-3 0 0,0 4 1 0 0,-1 0-1 0 0,0 0 0 0 0,0 0 0 0 0,1 0 0 0 0,-1 0 1 0 0,1 0-1 0 0,-1 0 0 0 0,1 0 0 0 0,-1 0 0 0 0,1 1 0 0 0,0-1 1 0 0,-1 0-1 0 0,1 0 0 0 0,0 1 0 0 0,0-1 0 0 0,-1 0 1 0 0,2 0-1 0 0,-1 1 3 0 0,0-1 1 0 0,-1 0-1 0 0,1 1 1 0 0,0-1-1 0 0,0 0 1 0 0,-1 0 0 0 0,1 0-1 0 0,0 0 1 0 0,-1 1-1 0 0,1-1 1 0 0,-1 0 0 0 0,1 0-1 0 0,-1 0 1 0 0,1-1-4 0 0,-1 1 0 0 0,0-1 1 0 0,1 0 0 0 0,-1 0-1 0 0,1 0 1 0 0,0 1 0 0 0,0-1-1 0 0,-1 1 1 0 0,1-1 0 0 0,0 0-1 0 0,0 1 1 0 0,1-1 0 0 0,-1 1-1 0 0,0 0 1 0 0,0-1 0 0 0,1 1-1 0 0,0-1 0 0 0,21-20-2 0 0,-20 17 13 0 0,1 1 0 0 0,0 0 0 0 0,0 1 1 0 0,0-1-1 0 0,4-2-11 0 0,-7 6 3 0 0,0-1 1 0 0,0 0-1 0 0,-1 0 1 0 0,1 1-1 0 0,0-1 1 0 0,0 0-1 0 0,-1 0 1 0 0,1 0-1 0 0,0 0 0 0 0,-1 0 1 0 0,1 0-1 0 0,-1 0 1 0 0,0 0-1 0 0,1 0 1 0 0,-1-1-4 0 0,7-10 22 0 0,-1 4-20 0 0,-2 4 11 0 0,0-1 0 0 0,0-1 0 0 0,0 1 0 0 0,2-5-13 0 0,7-7 12 0 0,-12 15-5 0 0,1 1-1 0 0,-1-1 0 0 0,1 0 0 0 0,-1 0 0 0 0,0 1 0 0 0,0-1 0 0 0,0 0 0 0 0,0 0 0 0 0,0 0 0 0 0,0 0 0 0 0,0 0 0 0 0,-1-1-6 0 0,1 1 8 0 0,0 0 0 0 0,0 0 0 0 0,0 0 0 0 0,0 0 0 0 0,0 1 0 0 0,0-1 0 0 0,0 0 0 0 0,1 0 0 0 0,-1 1 1 0 0,1-1-9 0 0,8-11 36 0 0,-8 10-33 0 0,0 0-1 0 0,0 1 0 0 0,0-1 0 0 0,1 1 0 0 0,0-1 0 0 0,-1 1 0 0 0,1 0 1 0 0,2-1-3 0 0,-3 2 22 0 0,0-1 0 0 0,1 1 0 0 0,-1-1 0 0 0,0 0 0 0 0,0 1 0 0 0,0-1 0 0 0,-1 0 0 0 0,1 0 0 0 0,0 0 0 0 0,-1-1 0 0 0,1 1 0 0 0,-1 0 0 0 0,0-1-22 0 0,1 0 13 0 0,-1-1-1 0 0,1 1 1 0 0,0 0-1 0 0,0 0 1 0 0,0 0-1 0 0,0 0-12 0 0,8-12-60 0 0,0-1-31 0 0,-6 10 134 0 0,-1 1 0 0 0,0-1 0 0 0,0 1 0 0 0,2-6-43 0 0,4-4 159 0 0,-8 14-148 0 0,0-1-1 0 0,0 1 1 0 0,0-1-1 0 0,0 1 1 0 0,0-1-1 0 0,0 0 1 0 0,-1 0-1 0 0,1 1 1 0 0,0-1-1 0 0,-1 0-10 0 0,1 0-9 0 0,-1 0 0 0 0,1 0 0 0 0,0 0 0 0 0,0 0 0 0 0,0 0 0 0 0,0 0 0 0 0,0 1 0 0 0,1-1 0 0 0,0-1 9 0 0,8-13-15 0 0,-8 13 25 0 0,0-1 0 0 0,0 1 0 0 0,0-1-1 0 0,0 1 1 0 0,1 0 0 0 0,-1 0 0 0 0,1 0-1 0 0,0 0-9 0 0,0 0 3 0 0,0 0 0 0 0,0-1 0 0 0,-1 1 0 0 0,0 0 0 0 0,1-1 0 0 0,-1 0-3 0 0,-1 3 0 0 0,0-1 0 0 0,0 1 0 0 0,0-1 0 0 0,0 1 0 0 0,0 0 0 0 0,0 0 0 0 0,0-1 0 0 0,0 1 0 0 0,1 0 0 0 0,-1 0 0 0 0,1 0 0 0 0,-1 0 0 0 0,0 1 0 0 0,0-1 0 0 0,0 0 0 0 0,0 0 0 0 0,0 0 0 0 0,0 0 0 0 0,0 0 0 0 0,-1 0 0 0 0,1 0 0 0 0,0 0 0 0 0,0 0 0 0 0,-1 0 0 0 0,1 0 0 0 0,-1 0 0 0 0,1 0 0 0 0,-1-1 0 0 0,1 0 0 0 0,0 0 3 0 0,0-1 0 0 0,0 0-1 0 0,0 1 1 0 0,0-1-1 0 0,1 1 1 0 0,-1 0-1 0 0,1-1 1 0 0,-1 1-1 0 0,1 0-2 0 0,0 0 5 0 0,0 0 0 0 0,0-1-1 0 0,-1 1 1 0 0,1-1-1 0 0,-1 1 1 0 0,0-1-1 0 0,0 0 1 0 0,0 1-1 0 0,0-1-4 0 0,0 1 1 0 0,-1 1 1 0 0,1 0-1 0 0,-1-1 0 0 0,1 1 0 0 0,-1 0 0 0 0,1 0 0 0 0,0-1 0 0 0,0 1 0 0 0,0 0 0 0 0,-1 0 0 0 0,2-1-1 0 0,-1 1 3 0 0,0 1 0 0 0,-1-1 0 0 0,1 0 1 0 0,0 0-1 0 0,-1 0 0 0 0,1 0 0 0 0,-1 0 0 0 0,1 0 0 0 0,-1 0 0 0 0,1 1 0 0 0,-1-2 0 0 0,0 1 0 0 0,1 0 0 0 0,-1 0 0 0 0,0 0 0 0 0,0 0 0 0 0,0-1-3 0 0,1-1 6 0 0,1 1-1 0 0,-1-1 0 0 0,0 0 1 0 0,1 1-1 0 0,0-1 0 0 0,-1 1 0 0 0,1 0 1 0 0,0-1-1 0 0,1 1 0 0 0,-1 0 1 0 0,2-1-6 0 0,6-8 5 0 0,10-7-5 0 0,-18 17 0 0 0,0-1 0 0 0,0 1 0 0 0,0-1 0 0 0,0 0 0 0 0,-1 1 0 0 0,1-1 0 0 0,0 0 0 0 0,-1 0 0 0 0,0 0 0 0 0,1 0 0 0 0,-1 0 0 0 0,1-2 0 0 0,-1 2 0 0 0,0 1 0 0 0,0-1 0 0 0,0 1 0 0 0,0-1 0 0 0,0 1 0 0 0,0-1 0 0 0,1 1 0 0 0,-1 0 0 0 0,1 0 0 0 0,-1 0 0 0 0,1 0 0 0 0,-1 0 0 0 0,1 0 0 0 0,0 0 0 0 0,0-1 0 0 0,0 1 0 0 0,0-1 0 0 0,0 1 0 0 0,0-1 0 0 0,-1 0 0 0 0,2-1 0 0 0,5-8 1 0 0,-6 9 0 0 0,0 0-1 0 0,-1 0 1 0 0,0 0 0 0 0,1 0-1 0 0,-1 0 1 0 0,0 0 0 0 0,0 0-1 0 0,0-1 1 0 0,0 1 0 0 0,0 0-1 0 0,-1-1 1 0 0,1 1 0 0 0,-1 0-1 0 0,0-1 1 0 0,1 0-1 0 0,-1 2 3 0 0,0 0 1 0 0,0 0-1 0 0,0 0 0 0 0,1 0 1 0 0,-1 0-1 0 0,0 0 0 0 0,1 0 0 0 0,-1 0 1 0 0,0 0-1 0 0,1 1 0 0 0,-1-1 1 0 0,1 0-1 0 0,0 0 0 0 0,-1 0 1 0 0,1 1-1 0 0,0-1 0 0 0,0 0-3 0 0,0 0 0 0 0,-1 0 0 0 0,1 0-1 0 0,0 0 1 0 0,0 0 0 0 0,-1 0 0 0 0,1 0 0 0 0,0 0-1 0 0,-1 0 1 0 0,1 0 0 0 0,-1 0 0 0 0,1-1-1 0 0,-1 0 1 0 0,1-1 0 0 0,0 1 0 0 0,0-1 0 0 0,1 1 0 0 0,-1-1 0 0 0,1 1 0 0 0,-1-1 0 0 0,1 1 0 0 0,0 0 0 0 0,0 0 0 0 0,0-1 0 0 0,1 0 0 0 0,13-17 0 0 0,11-16 64 0 0,-19 22-64 0 0,-6 11 0 0 0,1 0 0 0 0,-2 0 0 0 0,1-1 0 0 0,0 1 0 0 0,-1-1 0 0 0,1 1 0 0 0,-1-1 0 0 0,0 1 0 0 0,0-1 0 0 0,0-1 0 0 0,-1 4 0 0 0,1-1 0 0 0,-1 0 0 0 0,1 1 0 0 0,-1-1 0 0 0,1 1 0 0 0,0-1 0 0 0,-1 1 0 0 0,1-1 0 0 0,0 1 0 0 0,0-1 0 0 0,7-14 0 0 0,-7 14 0 0 0,-1 1 0 0 0,1-1 0 0 0,0 0 0 0 0,0 1 0 0 0,0-1 0 0 0,0 1 0 0 0,0-1 0 0 0,0 1 0 0 0,0-1 0 0 0,0 1 0 0 0,1 0 0 0 0,0-1 0 0 0,-1 0 0 0 0,1 1 0 0 0,-1-1 0 0 0,0 0 0 0 0,1 0 0 0 0,-1 0 0 0 0,0 0 0 0 0,1-2 0 0 0,0-1 0 0 0,0 0 0 0 0,1 0 0 0 0,0 1 0 0 0,0-1 0 0 0,1 0 0 0 0,10-17 0 0 0,-6 10 0 0 0,-7 11 0 0 0,0 0 0 0 0,0-1 0 0 0,0 1 0 0 0,0-1 0 0 0,0 0 0 0 0,0 1 0 0 0,0-1 0 0 0,-1 0 0 0 0,1 1 0 0 0,-1-1 0 0 0,1 0 0 0 0,1-6 13 0 0,1 1 0 0 0,0-1 0 0 0,0 1 0 0 0,0 0 0 0 0,3-4-13 0 0,12-24-1 0 0,-17 32 1 0 0,0 0 1 0 0,1 0-1 0 0,-1 1 0 0 0,1-1 0 0 0,0 1 0 0 0,1-3 0 0 0,-1 3 7 0 0,0 0 0 0 0,-1 0 0 0 0,1 0 0 0 0,-1 0 0 0 0,0-1 0 0 0,0 1 0 0 0,0 0 0 0 0,0-1 0 0 0,0 0-7 0 0,0 2 0 0 0,-1 1 0 0 0,0-1 0 0 0,1 0 0 0 0,-1 0 0 0 0,1 0 0 0 0,-1 1 0 0 0,1-1 0 0 0,-1 0 0 0 0,1 0 0 0 0,-1 1 0 0 0,1-1 0 0 0,0 0 0 0 0,0 0 0 0 0,-1 1 0 0 0,1 0 0 0 0,-1-1 0 0 0,1 1 0 0 0,-1-1 0 0 0,1 1 0 0 0,-1-1 0 0 0,1 1 0 0 0,-1-1 0 0 0,0 0 0 0 0,1 1 0 0 0,-1-1 0 0 0,0 1 0 0 0,1-1 0 0 0,-1 0 0 0 0,0 1 0 0 0,0-1 0 0 0,0 0 0 0 0,1 1 0 0 0,-1-1 0 0 0,0 0 0 0 0,0-1 0 0 0,0 1 0 0 0,0-1 0 0 0,0 1 0 0 0,0-1 0 0 0,1 1 0 0 0,-1-1 0 0 0,1 1 0 0 0,-1-1 0 0 0,1 1 0 0 0,-1 0 0 0 0,1-1 0 0 0,0 1 0 0 0,0 0 0 0 0,0-1 0 0 0,-1 1 0 0 0,1 0 0 0 0,1-1 0 0 0,4-5 0 0 0,25-32 0 0 0,-25 25 0 0 0,-5 12 0 0 0,-1 0 0 0 0,1 0 0 0 0,0 0 0 0 0,0 0 0 0 0,0 0 0 0 0,0 0 0 0 0,0 1 0 0 0,2-3 0 0 0,28-38 0 0 0,-31 41 0 0 0,1 1 0 0 0,-1-1 0 0 0,0 0 0 0 0,1 1 0 0 0,-1-1 0 0 0,0 0 0 0 0,0 0 0 0 0,1 1 0 0 0,-1-1 0 0 0,0 0 0 0 0,0 0 0 0 0,0 0 0 0 0,0 1 0 0 0,0-1 0 0 0,0 0 0 0 0,0 0 0 0 0,0 1 0 0 0,0-2 0 0 0,-1 2 0 0 0,1-1 0 0 0,0 1 0 0 0,0-1 0 0 0,0 0 0 0 0,0 1 0 0 0,0-1 0 0 0,0 1 0 0 0,0-1 0 0 0,0 0 0 0 0,0 1 0 0 0,0-1 0 0 0,1 1 0 0 0,-1-1 0 0 0,0 0 0 0 0,0 1 0 0 0,0-1 0 0 0,1 1 0 0 0,-1-1 0 0 0,0 1 0 0 0,1-1 0 0 0,-1 1 0 0 0,1-1 0 0 0,-1 1 0 0 0,0-1 0 0 0,1 1 0 0 0,-1 0 0 0 0,1-1 0 0 0,-1 1 0 0 0,1 0 0 0 0,39-33 0 0 0,-37 31 0 0 0,-1 1 0 0 0,7-10 0 0 0,5-2 0 0 0,-12 11 0 0 0,0 1 0 0 0,0 0 0 0 0,-1-1 0 0 0,1 0 0 0 0,0 1 0 0 0,-1-1 0 0 0,1 0 0 0 0,-1 0 0 0 0,1-1 0 0 0,12-18 0 0 0,0 0 0 0 0,17-17 0 0 0,-18 22 0 0 0,11-18 0 0 0,11-7 0 0 0,18-21 0 0 0,10-21 0 0 0,-5 8 0 0 0,-36 50-13 0 0,-16 19-16 0 0,0-1 1 0 0,0 0 0 0 0,0 0 0 0 0,-1 0-1 0 0,0-1 1 0 0,0 1 0 0 0,-1-1 0 0 0,0 0-1 0 0,0-2 29 0 0,-2 5-106 0 0,0 1-1 0 0,1 0 0 0 0,0-1 0 0 0,0 1 0 0 0,0 0 0 0 0,0 0 0 0 0,1 0 1 0 0,1 0 106 0 0,8-11-6 0 0,3-4 982 0 0,1 0 0 0 0,14-10-976 0 0,11-12 0 0 0,-15 16 18 0 0,-14 12-940 0 0,1 1 0 0 0,6-4 922 0 0,30-26-166 0 0,-31 26 166 0 0,0-1 0 0 0,-1-1 0 0 0,14-19 0 0 0,-30 34 0 0 0,6-5 0 0 0,0 1 0 0 0,0 0 0 0 0,1 1 0 0 0,0-1 0 0 0,0 2 0 0 0,6-4 0 0 0,-4 3 0 0 0,0-1 0 0 0,-1 0 0 0 0,0 0 0 0 0,9-9 0 0 0,-7 5 0 0 0,0 1 0 0 0,8-4 0 0 0,0-1 0 0 0,49-33 0 0 0,-43 35 0 0 0,28-22 0 0 0,-7 0 0 0 0,19-9 1107 0 0,-56 39-1772 0 0,7-5 444 0 0,0 0 0 0 0,1-3 221 0 0,26-12 0 0 0,-28 16 31 0 0,-9 5 180 0 0,-1 0 1 0 0,1-1-1 0 0,-1 1 0 0 0,5-6-211 0 0,-8 8 184 0 0,0 0-1 0 0,-1 0 0 0 0,1 1 1 0 0,0-1-1 0 0,0 1 0 0 0,2-1-183 0 0,10-6 16 0 0,57-27-16 0 0,-46 25 0 0 0,-11 6 0 0 0,-5 0 0 0 0,42-17 0 0 0,-24 9 0 0 0,-13 5 0 0 0,0 1 0 0 0,1 1 0 0 0,9-2 0 0 0,-16 5 0 0 0,0 0 0 0 0,0-1 0 0 0,0 0 0 0 0,6-3 0 0 0,-4 1 0 0 0,1 2 0 0 0,0-1 0 0 0,10 0 0 0 0,-20 4 0 0 0,53-17 0 0 0,-20 5 0 0 0,-16 8 0 0 0,0 0 0 0 0,14-1 0 0 0,34-6 0 0 0,-39 8 0 0 0,6-1 0 0 0,-33 4-10 0 0,1 0-1 0 0,-1 0 0 0 0,1 0 1 0 0,-1 0-1 0 0,1 0 0 0 0,-1 1 1 0 0,1-1-1 0 0,-1 0 0 0 0,1 1 1 0 0,-1-1-1 0 0,0 0 0 0 0,1 1 1 0 0,-1 0-1 0 0,0-1 0 0 0,1 1 1 0 0,-1 0-1 0 0,0 0 0 0 0,1 1 11 0 0,2 0-209 0 0,40 24-5184 0 0,-35-23-404 0 0</inkml:trace>
  <inkml:trace contextRef="#ctx0" brushRef="#br3" timeOffset="305980.417">8069 7643 2304 0 0,'-9'-11'1619'0'0,"2"4"562"0"0,5 4-1754 0 0,-1 1 0 0 0,1-1-1 0 0,-1 0 1 0 0,1 0-1 0 0,0 0 1 0 0,0 0 0 0 0,0-1-1 0 0,1 1 1 0 0,-1-2-427 0 0,2 3 157 0 0,-1 0 0 0 0,1-1 1 0 0,0 1-1 0 0,0-1 0 0 0,1 1 1 0 0,-1-1-1 0 0,0 1 0 0 0,1 0 1 0 0,0-1-1 0 0,-1 1 0 0 0,1 0 1 0 0,0 0-1 0 0,0-1 0 0 0,0 1 1 0 0,1 0-1 0 0,-1 0 0 0 0,0 0 1 0 0,1 0-1 0 0,-1 0 0 0 0,1 0-157 0 0,0 0 71 0 0,0 0 0 0 0,-1-1-1 0 0,1 1 1 0 0,0 0 0 0 0,0 0-1 0 0,1 1 1 0 0,-1-1 0 0 0,0 0-1 0 0,1 1 1 0 0,-1-1 0 0 0,1 1-1 0 0,-1 0 1 0 0,1 0 0 0 0,-1 0-1 0 0,1 0 1 0 0,0 0 0 0 0,1 1-71 0 0,10-8 300 0 0,-12 8-280 0 0,0-1 1 0 0,0 1 0 0 0,1 0 0 0 0,-1 0 0 0 0,0 1-1 0 0,0-1 1 0 0,0 0 0 0 0,0 1 0 0 0,0-1 0 0 0,0 1 0 0 0,0 0-1 0 0,0 0 1 0 0,0 0 0 0 0,0 0 0 0 0,0 0 0 0 0,0 0 0 0 0,-1 0-1 0 0,1 0 1 0 0,0 1 0 0 0,-1-1 0 0 0,1 1 0 0 0,-1-1-1 0 0,1 1 1 0 0,-1 0 0 0 0,0-1 0 0 0,0 1 0 0 0,0 0 0 0 0,0 0-1 0 0,0 0 1 0 0,0 1-21 0 0,4 8 95 0 0,-1 0-1 0 0,-1 1 0 0 0,0-1 0 0 0,0 1 1 0 0,-1 2-95 0 0,2 7 134 0 0,3 29-381 0 0,-5-34 249 0 0,0 0 1 0 0,3 7-3 0 0,1 19 99 0 0,-3-9-20 0 0,1 0 138 0 0,-1 1-1 0 0,-2-1 1 0 0,-1 12-217 0 0,-1-9 101 0 0,-6 160 208 0 0,6-156-193 0 0,-5 22-116 0 0,2-22 133 0 0,0 21-133 0 0,3-20 483 0 0,-6 23-483 0 0,3-22 201 0 0,0 25-201 0 0,1-22-48 0 0,2-27 115 0 0,0 0 0 0 0,1 7-67 0 0,1-10 91 0 0,7 199 314 0 0,-9-121-256 0 0,-5 3-149 0 0,3-27 251 0 0,3 19-251 0 0,0-35 70 0 0,1-20 130 0 0,5 26-200 0 0,-4-26 142 0 0,0 28-142 0 0,-2-27 110 0 0,4 27-110 0 0,3 51 0 0 0,-2-38 64 0 0,5 34 288 0 0,-8-83-382 0 0,-2 0 0 0 0,0 0 0 0 0,-3 22 30 0 0,-1 27-6 0 0,4 186 438 0 0,1-245-432 0 0,0-13 0 0 0,-1 0 0 0 0,1 0 0 0 0,-1 0 0 0 0,0 0 0 0 0,0 0 0 0 0,0 0 0 0 0,0 0 0 0 0,-1 1 0 0 0,1 0 13 0 0,-1 0-1 0 0,1 0 1 0 0,0 0-1 0 0,0-1 1 0 0,0 1-1 0 0,0 0 1 0 0,0 0-1 0 0,1 0 1 0 0,-1 0-13 0 0,3 42 106 0 0,-2-43-63 0 0,1 4-17 0 0,-1-5 58 0 0,-1-1 27 0 0,0 0-19 0 0,0 0-11 0 0,0 0-1 0 0,0 0 0 0 0,0-1-58 0 0,1 0-1 0 0,0 0 0 0 0,0 0 0 0 0,0 0 0 0 0,0 1 1 0 0,0-1-1 0 0,0 0 0 0 0,0 0 0 0 0,0 1 1 0 0,0-1-1 0 0,0 1 0 0 0,0-1 0 0 0,1 1-21 0 0,8-7 44 0 0,-1-5-45 0 0,0 0 0 0 0,-1-1 0 0 0,0 0 0 0 0,-1 0 0 0 0,2-8 1 0 0,-3 9 97 0 0,19-43 107 0 0,-20 44-204 0 0,0 1 0 0 0,-1-1 0 0 0,-1 0 0 0 0,1-1 0 0 0,7-22 0 0 0,10-22 0 0 0,-3-2 0 0 0,1-13 0 0 0,20-119 0 0 0,-33 149 0 0 0,-3-1 0 0 0,0-13 0 0 0,3-52 0 0 0,11-122 0 0 0,-2 54 0 0 0,-10 123 0 0 0,10-41 0 0 0,-1 9 0 0 0,-3 12 0 0 0,-2 17 0 0 0,-1-13 0 0 0,-3 28 0 0 0,1 0 0 0 0,7-24 0 0 0,-5 25 0 0 0,-2 0 0 0 0,-1-8 0 0 0,5-78 0 0 0,-4 58 0 0 0,3 0 0 0 0,10-35 0 0 0,-2 4 0 0 0,-3 15 0 0 0,14-59 0 0 0,-20 109 0 0 0,1 1 0 0 0,6-9 0 0 0,-5 10 0 0 0,14-27 0 0 0,-21 50 0 0 0,0 1 0 0 0,1 0 0 0 0,0 0 0 0 0,0 0 0 0 0,0 0 0 0 0,1 0 0 0 0,3-2 0 0 0,8-8 0 0 0,16-13 0 0 0,-25 23 0 0 0,2-1 0 0 0,0 1 0 0 0,1 0 0 0 0,2-1 0 0 0,8-5 0 0 0,-11 6-67 0 0,3 0-1086 0 0,23-1 413 0 0,-32 8 740 0 0,-1-1 0 0 0,1 1 0 0 0,-1 0 0 0 0,1 0 0 0 0,0 0 0 0 0,-1 0 0 0 0,1 0 0 0 0,-1 0 0 0 0,2 1 0 0 0,19 3 0 0 0,-13-2 1 0 0,1 0 0 0 0,-1 1 0 0 0,0 1 0 0 0,0 0-1 0 0,0 0 1 0 0,1 2-1 0 0,27 10-77 0 0,-31-13-474 0 0,-1 1 0 0 0,0 0 0 0 0,7 4 551 0 0,3 2-4741 0 0,-6-4-872 0 0</inkml:trace>
  <inkml:trace contextRef="#ctx0" brushRef="#br3" timeOffset="308123.478">9024 7596 8288 0 0,'0'0'190'0'0,"0"0"28"0"0,0 0 7 0 0,0 0 43 0 0,0 0 159 0 0,0 0 70 0 0,0 0 14 0 0,0 0-69 0 0,7 0 166 0 0,0 0-366 0 0,-5-1-137 0 0,0 1 0 0 0,1 0 0 0 0,-1 0-1 0 0,0 0 1 0 0,1 1 0 0 0,-1-1 0 0 0,0 0 0 0 0,0 1 0 0 0,1 0 0 0 0,-1-1 0 0 0,0 1 0 0 0,0 0 0 0 0,2 1-105 0 0,21 11 0 0 0,9 7 0 0 0,50 43 0 0 0,-9-10 0 0 0,-40-30 0 0 0,-1 0 682 0 0,-1 3 1 0 0,-1 1 0 0 0,9 11-683 0 0,-12-5 0 0 0,4 5 0 0 0,-18-24 0 0 0,-5-4 0 0 0,0-1 0 0 0,0 0 0 0 0,1-1 0 0 0,11 7 0 0 0,1-2 0 0 0,0 0 0 0 0,0 2 0 0 0,-2 1 0 0 0,0 0 0 0 0,0 2 0 0 0,0 2 0 0 0,13 18 2031 0 0,8 14-2031 0 0,-15-22 18 0 0,-21-25-18 0 0,0 2-1 0 0,0-1 1 0 0,0 1 0 0 0,-1-1-1 0 0,0 2 1 0 0,23 26 0 0 0,1 3 0 0 0,-20-26 0 0 0,-1-1 0 0 0,0 1 0 0 0,4 9 0 0 0,-3-4 0 0 0,0-1 0 0 0,0 0 0 0 0,2-1 0 0 0,10 12 0 0 0,97 111 0 0 0,-102-123 0 0 0,-13-11 0 0 0,0 0 0 0 0,1 0 0 0 0,-1 1 0 0 0,0-1 0 0 0,-1 1 0 0 0,1-1 0 0 0,-1 1 0 0 0,1 1 0 0 0,21 41 909 0 0,17 24-909 0 0,12 19 1139 0 0,-6-11-1139 0 0,-28-44 0 0 0,9 23 0 0 0,-12-23 0 0 0,-4-7 0 0 0,0-1 0 0 0,2-1 0 0 0,3 2 0 0 0,40 59 0 0 0,-30-45 0 0 0,-12-20 18 0 0,-1 0-1 0 0,10 20-17 0 0,-11-18 215 0 0,84 141-325 0 0,-64-92 66 0 0,-27-60 164 0 0,0 0 0 0 0,-2 1 0 0 0,1-1 0 0 0,0 7-120 0 0,11 29 24 0 0,9 19-16 0 0,-15-37-211 0 0,1-2 0 0 0,8 14 203 0 0,-14-32-6 0 0,-1 1-1 0 0,0 0 1 0 0,2 9 6 0 0,-3-6 1 0 0,1-1-1 0 0,4 7 0 0 0,6 17 0 0 0,4 7 0 0 0,16 31 0 0 0,-19-44 0 0 0,-9-17 0 0 0,1 0 0 0 0,8 11 0 0 0,-8-13 31 0 0,0 0 0 0 0,3 10-31 0 0,-5-11 2 0 0,44 77-2 0 0,11 43 320 0 0,-52-108-274 0 0,-1 0-1 0 0,-1 0 0 0 0,0 2-45 0 0,4 17 56 0 0,-4-15-64 0 0,-5-19 17 0 0,0-1 0 0 0,1 0 0 0 0,0 0 0 0 0,0 0 0 0 0,1 0 0 0 0,0-1 0 0 0,0 1 0 0 0,2 2-9 0 0,12 21 72 0 0,-13-22-51 0 0,0 0 1 0 0,0 0-1 0 0,5 4-21 0 0,19 29 232 0 0,19 35-232 0 0,-40-64 17 0 0,25 44-47 0 0,37 48 30 0 0,-60-92 28 0 0,-1-2-6 0 0,0 1 1 0 0,1-1-1 0 0,0-1 0 0 0,5 5-22 0 0,49 42 11 0 0,-4 0 106 0 0,-48-45-117 0 0,0 0 0 0 0,5 9 0 0 0,-6-8 0 0 0,1 0 0 0 0,8 7 0 0 0,-9-10 32 0 0,0 0-24 0 0,1 1 0 0 0,1-2 0 0 0,-1 0 0 0 0,3 1-8 0 0,0 0 57 0 0,-1 0 0 0 0,5 6-57 0 0,-4-4 25 0 0,52 44 103 0 0,-41-35-50 0 0,-15-12-65 0 0,0-1 0 0 0,1 0 0 0 0,8 5-13 0 0,-11-7 0 0 0,0 0 0 0 0,-1 0 0 0 0,7 6 0 0 0,-9-7 0 0 0,1 1 0 0 0,-1-1 0 0 0,1 0 0 0 0,0-1 0 0 0,0 1 0 0 0,0-1 0 0 0,4 1 0 0 0,20 7 51 0 0,0 2 0 0 0,-1 1-1 0 0,22 15-50 0 0,-16-10 3 0 0,47 31 346 0 0,-45-31-90 0 0,-9-5-355 0 0,23 15 35 0 0,1-3-1 0 0,23 6 62 0 0,-44-18-337 0 0,0 1 0 0 0,-1 1-1 0 0,6 6 338 0 0,46 32-4480 0 0,-80-53 4297 0 0,23 15-5861 0 0</inkml:trace>
  <inkml:trace contextRef="#ctx0" brushRef="#br4" timeOffset="320381.711">3446 12030 2760 0 0,'0'0'400'0'0,"0"0"639"0"0,0 0 280 0 0,0 0 60 0 0,0 0-72 0 0,0 0-353 0 0,0 0-155 0 0,0 0-30 0 0,0 0-29 0 0,0 0-90 0 0,0 0-40 0 0,0 0-8 0 0,0 0-21 0 0,6-5 396 0 0,1-1-521 0 0,0 0 1 0 0,1 1-1 0 0,-1 0 0 0 0,1 0 0 0 0,1 1 0 0 0,4-2-456 0 0,10-6 284 0 0,-12 5-340 0 0,18-5 98 0 0,-8 4-14 0 0,0-1-1 0 0,-1-1 1 0 0,0-1 0 0 0,-1 0-1 0 0,1-2-27 0 0,26-18-688 0 0,-26 20-3494 0 0,-18 10 3530 0 0,12-9-4729 0 0</inkml:trace>
  <inkml:trace contextRef="#ctx0" brushRef="#br4" timeOffset="321930.624">3932 11708 3224 0 0,'15'-5'288'0'0,"17"-21"8258"0"0,-7 5-4895 0 0,21-16-991 0 0,30-12-1374 0 0,-64 42-1276 0 0,0 1 0 0 0,9-3-10 0 0,-12 6-9 0 0,0-1-1 0 0,-1 0 0 0 0,1-1 0 0 0,-1 0 1 0 0,0 0-1 0 0,2-2 10 0 0,-2 0-452 0 0,1 1-1 0 0,0 0 1 0 0,5-2 452 0 0,-3 2-828 0 0,-2 0-1 0 0,1 0 0 0 0,1-3 829 0 0,24-16-2781 0 0,-22 17 1423 0 0,-1-1 0 0 0,5-6 1358 0 0,17-14 4159 0 0,9-4-4159 0 0,19-15 3638 0 0,-45 35-3421 0 0,6-6-77 0 0,-17 14-127 0 0,1-1-1 0 0,-1 1 0 0 0,1 1 0 0 0,0-1 0 0 0,2 0-12 0 0,17-12 57 0 0,4-4-5 0 0,-9 7-3515 0 0,19-18 3463 0 0,-31 25-1371 0 0,-8 6 1147 0 0,0 0 0 0 0,1 0 1 0 0,-1 0-1 0 0,0 0 0 0 0,0 0 1 0 0,0 0-1 0 0,1 0 0 0 0,-1-1 1 0 0,-1 1-1 0 0,1 0 0 0 0,1-2 224 0 0,15-16-1821 0 0,-5 3 1640 0 0,-10 14 333 0 0,0 0 1 0 0,-1 0-1 0 0,1 0 0 0 0,-1-1 0 0 0,1 1 1 0 0,-1 0-1 0 0,0-1 0 0 0,0 1-152 0 0,1-2 413 0 0,1 0-1 0 0,-1 0 1 0 0,1 0 0 0 0,-1 1-1 0 0,1-1 1 0 0,2-1-413 0 0,4-6 1154 0 0,34-33 2304 0 0,-11 8-2218 0 0,-28 30-1154 0 0,0 1 0 0 0,1 0 0 0 0,0 1 0 0 0,0-1 0 0 0,4-2-86 0 0,12-11 50 0 0,-13 11 14 0 0,0 0 0 0 0,1 1 0 0 0,0 0 1 0 0,0 0-1 0 0,0 1 0 0 0,8-2-64 0 0,-7 2-13 0 0,0 0 1 0 0,0 0-1 0 0,-1 0 1 0 0,0-1-1 0 0,0-1 0 0 0,5-5 13 0 0,12-11-532 0 0,-19 18 247 0 0,0-1 1 0 0,-1 1-1 0 0,0-1 1 0 0,-1 0-1 0 0,1-1 0 0 0,-1 0 285 0 0,33-36-2603 0 0,18-18 776 0 0,-33 37 1722 0 0,-19 20 89 0 0,1-1 0 0 0,-1 1 0 0 0,0-1 0 0 0,0 1 0 0 0,2-5 16 0 0,-4 5 59 0 0,0 1-1 0 0,1 0 1 0 0,-1 0 0 0 0,1 1 0 0 0,0-1 0 0 0,0 0 0 0 0,0 1-59 0 0,0 0 79 0 0,0-1-1 0 0,0 1 1 0 0,-1-1 0 0 0,1 1-1 0 0,-1-1 1 0 0,0 0-1 0 0,0 0 1 0 0,0 0 0 0 0,1-1-79 0 0,-2 1 176 0 0,1 0 1 0 0,0 1-1 0 0,0-1 1 0 0,0 0 0 0 0,0 1-1 0 0,2-2-176 0 0,-2 2 106 0 0,-1 1-1 0 0,1-1 1 0 0,-1 0-1 0 0,0 1 1 0 0,1-1-1 0 0,-1 0 0 0 0,0 0 1 0 0,0 0-1 0 0,0 0 1 0 0,0 0-1 0 0,0 0 1 0 0,-1 0-1 0 0,1 0 1 0 0,0-1-106 0 0,0 0 101 0 0,-1 0 1 0 0,1 1 0 0 0,1-1 0 0 0,-1 1-1 0 0,0-1 1 0 0,0 1 0 0 0,1 0 0 0 0,0 0 0 0 0,-1-1-1 0 0,1 1 1 0 0,0 0-102 0 0,24-23 540 0 0,-24 24-538 0 0,4-5 47 0 0,1 1 0 0 0,0 1 0 0 0,8-5-49 0 0,-8 5 19 0 0,0 0-1 0 0,0 0 1 0 0,-1-1-1 0 0,5-4-18 0 0,-8 7 8 0 0,0-1 1 0 0,1 1-1 0 0,-1-1 0 0 0,1 1 1 0 0,0 0-1 0 0,-1 1 0 0 0,2-1-8 0 0,-1 0-9 0 0,-1 1 0 0 0,1-1 0 0 0,-1 0 0 0 0,1 0 1 0 0,-1 0-1 0 0,0-1 0 0 0,0 1 0 0 0,2-2 9 0 0,17-15-304 0 0,-19 17 174 0 0,1-1-1 0 0,-1 1 0 0 0,0-1 1 0 0,1 0-1 0 0,-1 0 1 0 0,-1 0-1 0 0,1-1 1 0 0,0 1-1 0 0,0-2 131 0 0,0 1-238 0 0,-1 0 1 0 0,2 0-1 0 0,-1 0 0 0 0,0 0 0 0 0,1 0 0 0 0,1 0 238 0 0,18-21-1075 0 0,-13 13 833 0 0,0-1 0 0 0,1 2 1 0 0,12-12 241 0 0,16-15-307 0 0,-38 36 345 0 0,1 0-1 0 0,-1 0 1 0 0,0 0 0 0 0,0-1 0 0 0,0 1 0 0 0,0 0 0 0 0,1-2-38 0 0,7-15 432 0 0,-6 16-307 0 0,15-21 1274 0 0,2 1 0 0 0,1 1 0 0 0,1 1 0 0 0,18-14-1399 0 0,18-14 423 0 0,-40 33-426 0 0,-1 1-1 0 0,2 1 0 0 0,13-8 4 0 0,53-39-900 0 0,-67 50 838 0 0,2-1 13 0 0,-2 0 0 0 0,0-1 0 0 0,0-1 0 0 0,-1 0 0 0 0,8-10 49 0 0,-17 15 0 0 0,1 1 0 0 0,-1 1 0 0 0,1 0 0 0 0,1 0 0 0 0,0 1 0 0 0,4-3 0 0 0,6-1-6 0 0,41-21 364 0 0,-53 27-319 0 0,-1 0 0 0 0,0 0 0 0 0,0 0 0 0 0,0-1-39 0 0,0 0-3 0 0,0 0 0 0 0,0 1 0 0 0,0 0 0 0 0,1 1 3 0 0,20-15 0 0 0,-4 3 0 0 0,-15 10 13 0 0,-1 0 0 0 0,0 0 0 0 0,3-3-13 0 0,16-11-439 0 0,-5 5-728 0 0,-16 9 1063 0 0,0 1 0 0 0,0 1-1 0 0,0-1 1 0 0,1 1 104 0 0,8-5 14 0 0,-1 0-1 0 0,0-1 0 0 0,-1-1 0 0 0,11-9-13 0 0,14-10 19 0 0,-15 12 1365 0 0,-11 9-1116 0 0,-1 0 0 0 0,12-6-268 0 0,-4 4 25 0 0,13-8 103 0 0,1 2-1 0 0,30-10-127 0 0,-25 9 267 0 0,-6 4-1885 0 0,1-1 0 0 0,-2-1 0 0 0,4-4 1618 0 0,-26 14-468 0 0,3-3 91 0 0,-11 7 376 0 0,1 0 0 0 0,0-1 0 0 0,0 1 0 0 0,0 0 0 0 0,0 0 0 0 0,0 0 0 0 0,0 0 0 0 0,0 0 0 0 0,0 1 0 0 0,1-1 1 0 0,13-11 643 0 0,16-5 1157 0 0,-23 11-1557 0 0,1 1 0 0 0,1 0 0 0 0,1 0-243 0 0,52-20 222 0 0,2 5-200 0 0,51-13-1603 0 0,-46 13-3966 0 0,-61 18 3534 0 0</inkml:trace>
  <inkml:trace contextRef="#ctx0" brushRef="#br4" timeOffset="322523.385">7520 8991 6648 0 0,'0'0'300'0'0,"0"0"0"0"0,0 0-80 0 0,0 0 370 0 0,0 0 180 0 0,0 0 35 0 0,17-6 1048 0 0,23-7-1163 0 0,-23 8-539 0 0,0 0-1 0 0,10-2-150 0 0,24-4-824 0 0,-29 8-3349 0 0</inkml:trace>
  <inkml:trace contextRef="#ctx0" brushRef="#br4" timeOffset="323446.603">8665 9016 2760 0 0,'0'0'125'0'0,"2"0"-3"0"0,0 0 92 0 0,0 0 1 0 0,0 0-1 0 0,0 0 1 0 0,0 0 0 0 0,0-1-1 0 0,0 1 1 0 0,1-1-1 0 0,-1 1 1 0 0,0-1 0 0 0,1 0-215 0 0,6-2 2297 0 0,7 1-1749 0 0,-1 1 0 0 0,0 1 0 0 0,1 1-1 0 0,-1 0 1 0 0,1 1 0 0 0,-1 1 0 0 0,0 0 0 0 0,0 1-1 0 0,0 0 1 0 0,-1 2 0 0 0,1-1 0 0 0,3 4-548 0 0,19 5-939 0 0,-22-8-3754 0 0</inkml:trace>
  <inkml:trace contextRef="#ctx0" brushRef="#br4" timeOffset="323761.395">9320 9324 8752 0 0,'0'0'673'0'0,"4"8"420"0"0,0 1-623 0 0,1 0 0 0 0,0 0 0 0 0,1 0 0 0 0,0-1 0 0 0,0 0-1 0 0,1 0 1 0 0,0 0 0 0 0,5 4-470 0 0,4 5 208 0 0,22 17-198 0 0,-13-12-153 0 0,-6-7-1820 0 0,0 0 1 0 0,1-1-1 0 0,1-1 1 0 0,20 9 1962 0 0,-33-18-452 0 0,4 5-318 0 0</inkml:trace>
  <inkml:trace contextRef="#ctx0" brushRef="#br4" timeOffset="323938.762">9701 9660 2304 0 0,'40'38'351'0'0,"-28"-26"1814"0"0,1 0-1 0 0,0 0 1 0 0,2 0-2165 0 0,-7-6 475 0 0,0 2 0 0 0,-1-1 0 0 0,0 1 0 0 0,-1 0 0 0 0,3 4-475 0 0,15 16 380 0 0,-24-27-372 0 0,14 13 37 0 0,-1 2 0 0 0,10 14-45 0 0,-8-14-940 0 0,-8-10-3026 0 0</inkml:trace>
  <inkml:trace contextRef="#ctx0" brushRef="#br4" timeOffset="324161.972">10066 10031 8432 0 0,'20'34'1135'0'0,"-15"-24"137"0"0,0-1 0 0 0,1 0 1 0 0,2 2-1273 0 0,6 5 375 0 0,1 0 1 0 0,1-1-1 0 0,0-1 1 0 0,1-1-1 0 0,1 0 1 0 0,1-1-376 0 0,-3 1-906 0 0,1 1-1 0 0,-2 1 1 0 0,0 0 0 0 0,3 5 906 0 0,0 0-2500 0 0,-11-11-1084 0 0</inkml:trace>
  <inkml:trace contextRef="#ctx0" brushRef="#br4" timeOffset="324162.972">10406 10416 7656 0 0,'7'8'299'0'0,"0"0"0"0"0,-1 1 1 0 0,4 6-300 0 0,-5-7 28 0 0,21 38 2441 0 0,-20-33-2147 0 0,0-1 0 0 0,2 0 0 0 0,-1 0 0 0 0,1-1 0 0 0,1 0 1 0 0,2 2-323 0 0,-6-9-26 0 0,9 11-270 0 0,0-1 1 0 0,1-1-1 0 0,1 0 0 0 0,0-1 1 0 0,16 9 295 0 0,-17-13-1536 0 0</inkml:trace>
  <inkml:trace contextRef="#ctx0" brushRef="#br4" timeOffset="324569.496">10802 10855 3224 0 0,'2'2'1'0'0,"0"0"1"0"0,1 0-1 0 0,-1 0 1 0 0,0 0-1 0 0,0 0 1 0 0,2 3-2 0 0,13 26 4329 0 0,2 1-514 0 0,-9-20-3440 0 0,0 0 0 0 0,1-1-1 0 0,1-1 1 0 0,0 1 0 0 0,0-2 0 0 0,1 0 0 0 0,0 0 0 0 0,12 5-375 0 0,-17-9-25 0 0,31 15-1946 0 0,-1 2 1 0 0,-1 2 0 0 0,32 27 1970 0 0,-38-23-124 0 0,-9-8-211 0 0,0 0 0 0 0,25 14 335 0 0,11 11-694 0 0,-45-34 1193 0 0,-1 0 1 0 0,5 6-500 0 0,-5-5 1540 0 0,1-1 1 0 0,5 5-1541 0 0,10 4 1101 0 0,0-1-373 0 0,13 15-728 0 0,-11-12 76 0 0,-24-18-70 0 0,1 1 0 0 0,-1 0 0 0 0,0 0 0 0 0,0 0 0 0 0,-1 1 0 0 0,0 0 0 0 0,0 0 0 0 0,3 4-6 0 0,-3-2-189 0 0,1-1 1 0 0,-1 0-1 0 0,1 0 1 0 0,1 0-1 0 0,-1-1 1 0 0,5 3 188 0 0,-9-7-117 0 0,10 9-772 0 0</inkml:trace>
  <inkml:trace contextRef="#ctx0" brushRef="#br4" timeOffset="324866.367">11897 11748 3224 0 0,'0'0'288'0'0,"3"5"-288"0"0,1 3 0 0 0,2-2 0 0 0,1 2 1472 0 0,-5-2 232 0 0,5 0 56 0 0,-5-2 0 0 0,7 2-1240 0 0,-2 3-248 0 0,-1-4-48 0 0,1 4-16 0 0,2-4-448 0 0,-3 1-88 0 0,3-1-24 0 0,0 1 0 0 0</inkml:trace>
  <inkml:trace contextRef="#ctx0" brushRef="#br4" timeOffset="324867.367">12153 11866 5064 0 0,'22'9'610'0'0,"0"0"0"0"0,-1 1 1 0 0,0 1-1 0 0,0 2-610 0 0,3 1 1380 0 0,0-1 0 0 0,20 6-1380 0 0,60 20 3069 0 0,19 2-1074 0 0,-41-18-6424 0 0,-63-18-247 0 0</inkml:trace>
  <inkml:trace contextRef="#ctx0" brushRef="#br4" timeOffset="364304.033">7639 8927 2760 0 0,'0'0'125'0'0,"1"0"-3"0"0,28-15 5081 0 0,8 0-3282 0 0,-29 12-1588 0 0,3-1-204 0 0,1 1 1 0 0,0 0 0 0 0,-1 1 0 0 0,1 0 0 0 0,0 1-1 0 0,8 0-129 0 0,65-5 306 0 0,-76 6-217 0 0,0 0 20 0 0,-1-1-1 0 0,1 2 0 0 0,-1-1 1 0 0,1 1-1 0 0,0 1 0 0 0,-1 0 0 0 0,0 0 1 0 0,5 2-109 0 0,15 6 432 0 0,-22-8-425 0 0,-4-2-3 0 0,-1 1 0 0 0,0-1 0 0 0,1 0 0 0 0,-1 1 0 0 0,0-1 0 0 0,0 1 0 0 0,1 0 0 0 0,-1-1 0 0 0,0 1 0 0 0,0 0 1 0 0,0 0-1 0 0,0 0 0 0 0,0-1 0 0 0,1 2-4 0 0,29 15 140 0 0,-12-5-72 0 0,-11-8-42 0 0,-1 1 0 0 0,1 0 0 0 0,-1 1 1 0 0,0 0-1 0 0,0 0 0 0 0,0 0 1 0 0,1 3-27 0 0,-4-6-2 0 0,-2-1 3 0 0,0-1 0 0 0,-1 1 0 0 0,1-1 0 0 0,0 1 0 0 0,-1 0 1 0 0,0-1-1 0 0,1 1 0 0 0,-1 0 0 0 0,0 0 0 0 0,0 0 0 0 0,0 0-1 0 0,3 5 42 0 0,0-1 0 0 0,0 1 0 0 0,-1 0 0 0 0,0 0 0 0 0,0 0 0 0 0,0 2-42 0 0,8 19 102 0 0,-2-3-90 0 0,6 51 481 0 0,-3-22-48 0 0,0 24-445 0 0,-3-17 192 0 0,-7-41-154 0 0,0-9 2 0 0,-1 0-1 0 0,0 1 0 0 0,-1-1 1 0 0,0 1-1 0 0,-1 5-39 0 0,-13 85 203 0 0,10-66-146 0 0,-8 57 24 0 0,9-76-42 0 0,1 1 0 0 0,1-1 1 0 0,0 2-40 0 0,-1-5 52 0 0,2-12-31 0 0,-1-1 0 0 0,1 1-1 0 0,-1 0 1 0 0,1 0 0 0 0,0 0 0 0 0,0 0 0 0 0,0-1 0 0 0,0 1 0 0 0,0 1-21 0 0,4 42 80 0 0,-4-45-80 0 0,0 1 0 0 0,1 0 0 0 0,-1 0 0 0 0,0-1 0 0 0,0 1 0 0 0,0 0 0 0 0,0 0 0 0 0,0-1 0 0 0,0 1 0 0 0,0 0 0 0 0,0 0 0 0 0,0-1 0 0 0,0 1 0 0 0,0 0 0 0 0,0 0 0 0 0,-1 0 0 0 0,1-1 0 0 0,0 1 0 0 0,0 0 0 0 0,0 0 0 0 0,-1-1 0 0 0,1 1 0 0 0,0 0 0 0 0,0 0 0 0 0,0-1 0 0 0,0 1 0 0 0,0 0 0 0 0,0 0 0 0 0,1 0 0 0 0,-1-1 0 0 0,0 1 0 0 0,0 0 0 0 0,1-1 0 0 0,-1 1 0 0 0,0 0 0 0 0,1 0 0 0 0,-1-1 0 0 0,0 1 0 0 0,1 0 0 0 0,0 0 9 0 0,0 1 0 0 0,0 0 0 0 0,0 0 0 0 0,0 0 0 0 0,0-1 0 0 0,1 1 0 0 0,-1-1 0 0 0,1 1 0 0 0,-1-1 0 0 0,1 1 0 0 0,-1-1 1 0 0,1 0-1 0 0,0 0 0 0 0,0 0 0 0 0,-1 0 0 0 0,1 0 0 0 0,0 0 0 0 0,0 0 0 0 0,0-1 0 0 0,0 1 0 0 0,0-1 0 0 0,0 1 1 0 0,0-1-1 0 0,0 0 0 0 0,0 0 0 0 0,1 0 0 0 0,-1 0 0 0 0,0 0 0 0 0,1 0-9 0 0,0 0-29 0 0,-2-1 40 0 0,0 1 0 0 0,1 0-1 0 0,-1-1 1 0 0,0 1 0 0 0,0-1-1 0 0,1 1 1 0 0,-1-1 0 0 0,0 0-1 0 0,0 1 1 0 0,0-1 0 0 0,1-1-11 0 0,3-1 15 0 0,1 1 5 0 0,0-1 0 0 0,-1 0 0 0 0,1-1 0 0 0,-1 1 0 0 0,1-1 0 0 0,-1 0 0 0 0,0 0 0 0 0,-1-1 0 0 0,1 1 0 0 0,-1-1 0 0 0,0 0 0 0 0,1-1-20 0 0,5-8 1 0 0,-7 10-1 0 0,-1 0 0 0 0,1 0 0 0 0,-1 0 0 0 0,1 0 0 0 0,-1-2 0 0 0,7-14-40 0 0,-2-1 0 0 0,4-15 40 0 0,-10 34-4 0 0,7-27-449 0 0,-2 0 0 0 0,0-1 0 0 0,-2 1 0 0 0,-1-18 453 0 0,-2 28-87 0 0,1 1 1 0 0,1 0 0 0 0,1-5 86 0 0,3-16-67 0 0,-2 14 56 0 0,6-19 11 0 0,-1 5 1 0 0,3-5-25 0 0,-8 33 14 0 0,-2 0 0 0 0,0 0 0 0 0,0-1 0 0 0,0-5 10 0 0,-1 7 2 0 0,0-1 1 0 0,0 1 0 0 0,1 0-1 0 0,1 0 1 0 0,0 1 0 0 0,0-1-1 0 0,2-1-2 0 0,9-17 35 0 0,14-17-35 0 0,-24 37 19 0 0,1 1-1 0 0,0 0 1 0 0,0 1 0 0 0,2-3-19 0 0,8-4 106 0 0,-1 0 0 0 0,13-7-106 0 0,-20 16 55 0 0,-1 0 1 0 0,0 1 0 0 0,1 0-1 0 0,0 0 1 0 0,0 1 0 0 0,0 0-1 0 0,0 0 1 0 0,0 1 0 0 0,0 0-1 0 0,0 0 1 0 0,0 1 0 0 0,7 0-56 0 0,39 5 96 0 0,-42-3-96 0 0,-5-1 0 0 0,1 1 0 0 0,0 0 0 0 0,-1 0 0 0 0,7 3 0 0 0,4 2 0 0 0,-7-2 0 0 0,1 0 0 0 0,-1 1 0 0 0,0 0 0 0 0,10 7 0 0 0,-8 1 0 0 0,16 11 0 0 0,-12-9 0 0 0,-6-4 0 0 0,-1-2 0 0 0,2 0 0 0 0,-1 0 0 0 0,14 8 0 0 0,-6-5 0 0 0,40 26 89 0 0,-31-22 18 0 0,0 7 479 0 0,-12-12-347 0 0,0 1-1 0 0,-1 1 0 0 0,-1 0 1 0 0,0 1-1 0 0,-1 0 0 0 0,1 3-238 0 0,-6-8-165 0 0,19 29 165 0 0,-20-28 0 0 0,0-1 0 0 0,0 1 0 0 0,1-2 0 0 0,2 3 0 0 0,11 12 0 0 0,-16-18 0 0 0,1 1 0 0 0,0-1 0 0 0,0 0 0 0 0,1 0 0 0 0,-1 0 0 0 0,2 0 0 0 0,57 31-1157 0 0,-49-28 491 0 0</inkml:trace>
  <inkml:trace contextRef="#ctx0" brushRef="#br4" timeOffset="395228.013">10459 10633 2760 0 0,'0'0'125'0'0,"0"0"71"0"0,0 0 214 0 0,0 0 94 0 0,0 0 21 0 0,0 0-42 0 0,0 0-193 0 0,0 0-87 0 0,0 0-13 0 0,0 0-24 0 0,1 0-93 0 0,3 3-36 0 0,-3-3 97 0 0,-1 0 26 0 0,0 0 0 0 0,0 0 26 0 0,0 0 112 0 0,0 0 43 0 0,0 0 10 0 0,0 0 1 0 0,-16 14 1029 0 0,14-12-1308 0 0,-1 0 1 0 0,1-1-1 0 0,-1 1 0 0 0,0-1 0 0 0,1 0 1 0 0,-1 0-1 0 0,0 0 0 0 0,0 0 0 0 0,0 0 1 0 0,0-1-1 0 0,1 1 0 0 0,-4-1-73 0 0,-40 0 504 0 0,24 0-292 0 0,-53 0 972 0 0,-74 10-1184 0 0,91-5 167 0 0,0-3 0 0 0,-14-2-167 0 0,14-1 50 0 0,-230 12-109 0 0,99-9 46 0 0,42-2 26 0 0,88 2-22 0 0,-220 5 29 0 0,-20 1-7 0 0,231-7 66 0 0,-57-1 133 0 0,-40-1 411 0 0,-24-1-270 0 0,-18-7-113 0 0,60 7-40 0 0,22 2-32 0 0,-140-7 216 0 0,-7 0-219 0 0,46 0-64 0 0,-19 0 458 0 0,129 5-459 0 0,-1 6-100 0 0,-34-1 211 0 0,-46 1-363 0 0,29 0 152 0 0,105-1 20 0 0,44-1 19 0 0,0-1-1 0 0,1 0 1 0 0,-1-2-1 0 0,0 0 1 0 0,-9-3-39 0 0,11 1 291 0 0,17 1-262 0 0,6-2-9 0 0,10-4-269 0 0,-11 6 108 0 0,1 0 1 0 0,-1-1 0 0 0,0 1 0 0 0,0-1 0 0 0,0 0 0 0 0,0 0 0 0 0,0-1 0 0 0,-1 1-1 0 0,1-1 1 0 0,-1 0 0 0 0,1-2 140 0 0,-3 4-52 0 0,1 0-1 0 0,-1 0 1 0 0,0 0 0 0 0,1 0-1 0 0,0 0 1 0 0,-1 1-1 0 0,3-2 53 0 0,13-9-414 0 0,-12 8 267 0 0,0-1-1 0 0,0 1 1 0 0,0 1-1 0 0,3-2 148 0 0,12-7-191 0 0,-13 9 191 0 0,-6 2 0 0 0,0 1 0 0 0,0-1 0 0 0,0 1 0 0 0,-1-1 0 0 0,1 0 0 0 0,0 0 0 0 0,0 0 0 0 0,-1 0 0 0 0,1 0 0 0 0,0 0 0 0 0,0-1 0 0 0,-1 1 0 0 0,16-8-2 0 0,5 1 18 0 0,-21 8 58 0 0,-1 0 14 0 0,0 0 24 0 0,-1-1-73 0 0,1 1 0 0 0,0-1 0 0 0,-1 1 1 0 0,1-1-1 0 0,0 1 0 0 0,-1 0 1 0 0,1-1-1 0 0,-1 1 0 0 0,1 0 1 0 0,0-1-1 0 0,-1 1 0 0 0,1 0 0 0 0,-1-1 1 0 0,1 1-1 0 0,-1 0 0 0 0,1 0 1 0 0,-1 0-1 0 0,1 0 0 0 0,-1-1 0 0 0,1 1 1 0 0,-1 0-1 0 0,0 0 0 0 0,1 0 1 0 0,-1 0-1 0 0,1 0 0 0 0,-1 0 0 0 0,1 0 1 0 0,-1 0-1 0 0,1 1-39 0 0,-17 0 253 0 0,0 4-175 0 0,0 0 1 0 0,0 2 0 0 0,-10 5-79 0 0,-3 2 24 0 0,-135 49 282 0 0,154-57-271 0 0,-1 0 0 0 0,2 0 0 0 0,-1 1 0 0 0,-2 2-35 0 0,6-1 54 0 0,4-1-20 0 0,-4 6 30 0 0,7-12-63 0 0,0-1 1 0 0,0 1 0 0 0,0-1-1 0 0,0 1 1 0 0,0-1-1 0 0,0 1 1 0 0,0-1 0 0 0,0 1-1 0 0,1-1 1 0 0,-1 1 0 0 0,0-1-1 0 0,0 1 1 0 0,0-1-1 0 0,0 1 1 0 0,1-1 0 0 0,-1 0-1 0 0,0 1 1 0 0,0-1-1 0 0,1 1 1 0 0,-1-1 0 0 0,0 0-1 0 0,1 1 1 0 0,-1-1 0 0 0,0 0-1 0 0,1 1-1 0 0,-1-1 2 0 0,0 0-1 0 0,0 0 1 0 0,0 0-1 0 0,0 0 1 0 0,1 1-1 0 0,-1-1 1 0 0,0 0-1 0 0,0 0 1 0 0,0 0 0 0 0,0 1-1 0 0,0-1 1 0 0,0 0-1 0 0,0 0 1 0 0,0 0-1 0 0,0 1 1 0 0,0-1-1 0 0,0 0 1 0 0,0 0-1 0 0,0 0 1 0 0,0 1-1 0 0,0-1 1 0 0,0 0-1 0 0,0 0 1 0 0,0 0-1 0 0,0 0 1 0 0,0 1 0 0 0,-1-1-1 0 0,1 0 1 0 0,0 0-1 0 0,0 0 1 0 0,0 0-1 0 0,0 1 1 0 0,0-1-1 0 0,-1 0-1 0 0,1 0 2 0 0,0 0-1 0 0,0 0 1 0 0,0 0-1 0 0,0 0 1 0 0,0 1-1 0 0,0-1 1 0 0,0 0-1 0 0,0 0 1 0 0,0 0-1 0 0,0 0 1 0 0,-1 0-1 0 0,1 0 1 0 0,0 0-1 0 0,0 1 1 0 0,0-1-1 0 0,0 0 1 0 0,0 0 0 0 0,0 0-1 0 0,0 0 1 0 0,0 0-1 0 0,0 0 1 0 0,0 1-1 0 0,0-1 1 0 0,0 0-1 0 0,0 0 1 0 0,0 0-1 0 0,0 0 1 0 0,0 0-1 0 0,0 0 1 0 0,0 1-1 0 0,0-1 1 0 0,0 0-1 0 0,1 0 1 0 0,-1 0-1 0 0,0 0 1 0 0,0 0-1 0 0,0 0 1 0 0,0 0-1 0 0,0 1 1 0 0,0-1-1 0 0,0 0 1 0 0,0 0-1 0 0,0 0 1 0 0,0 0-2 0 0,32 19 206 0 0,-24-13-84 0 0,1-1 0 0 0,0 0-1 0 0,0-1 1 0 0,0 0 0 0 0,5 2-122 0 0,39 8 380 0 0,0-2 1 0 0,26 1-381 0 0,108 7-24 0 0,-161-18-16 0 0,22 4-90 0 0</inkml:trace>
  <inkml:trace contextRef="#ctx0" brushRef="#br4" timeOffset="396054.826">10035 10431 3224 0 0,'0'-1'240'0'0,"0"-7"1055"0"0,0 8 80 0 0,0 0 59 0 0,0-5 156 0 0,1 4 2620 0 0,4 2-4126 0 0,1 0 1 0 0,-1 0 0 0 0,1 1-1 0 0,-1 0 1 0 0,0 0 0 0 0,0 0-1 0 0,0 0 1 0 0,0 1-1 0 0,0 0 1 0 0,0 0 0 0 0,0 1-85 0 0,3 1 52 0 0,0 0 0 0 0,1 0 1 0 0,6 1-53 0 0,36 13 261 0 0,4 5-261 0 0,-39-17 37 0 0,-1 1 1 0 0,0 0-1 0 0,-1 2 0 0 0,0 0 1 0 0,8 7-38 0 0,-19-15 67 0 0,0 1 1 0 0,0 0 0 0 0,0 0 0 0 0,-1 1 0 0 0,1-1 0 0 0,-1 0 0 0 0,0 1-1 0 0,0-1 1 0 0,0 1 0 0 0,0 0 0 0 0,0 1-68 0 0,-2-3 78 0 0,1 1 0 0 0,-1-1 0 0 0,0 0 0 0 0,1 0 0 0 0,-1 0 0 0 0,0 0 1 0 0,0 0-1 0 0,0 0 0 0 0,-1 1 0 0 0,1-1 0 0 0,0 0 0 0 0,-1 0 0 0 0,1 0 0 0 0,-1 0 0 0 0,0 0 0 0 0,0 0 0 0 0,0 0 0 0 0,0 0 0 0 0,0-1 0 0 0,0 1 0 0 0,0 0 0 0 0,-1 0-78 0 0,-4 5 216 0 0,0-1 0 0 0,0-1 0 0 0,-1 1-1 0 0,1-1 1 0 0,-1 0 0 0 0,0-1 0 0 0,0 0-1 0 0,-3 1-215 0 0,-16 7 867 0 0,-22 7-867 0 0,37-15 95 0 0,-262 95 467 0 0,250-90-660 0 0</inkml:trace>
  <inkml:trace contextRef="#ctx0" brushRef="#br4" timeOffset="397159.444">7907 9429 2760 0 0,'0'0'125'0'0,"-1"0"-113"0"0,0 1 1 0 0,0-1-1 0 0,0 1 0 0 0,0-1 0 0 0,0 0 1 0 0,1 0-1 0 0,-1 1 0 0 0,0-1 0 0 0,0 0 0 0 0,0 0 1 0 0,0 0-1 0 0,-1 0-12 0 0,-7-2 888 0 0,0 1 1 0 0,-1 1-1 0 0,1 0 0 0 0,-3 0-888 0 0,-2 0 895 0 0,-62-6 1387 0 0,41 4 1388 0 0,35 2-3377 0 0,0 0-77 0 0,0 0-31 0 0,0 0-7 0 0,0 0-16 0 0,0 0-54 0 0,0 0-20 0 0,21 6 202 0 0,-1 1-124 0 0,1 0 0 0 0,7 0-166 0 0,23 7 180 0 0,-19-3-138 0 0,1-2 0 0 0,0-1 0 0 0,0-1 0 0 0,4-2-42 0 0,2 0-172 0 0,-38-5-116 0 0,-1 0-642 0 0,0 0-2580 0 0,0 0-1110 0 0</inkml:trace>
  <inkml:trace contextRef="#ctx0" brushRef="#br4" timeOffset="397485.579">7932 9358 6104 0 0,'0'0'274'0'0,"0"0"0"0"0,1 0-177 0 0,15-1-115 0 0,-12 0 148 0 0,1 1 1 0 0,-1 0-1 0 0,0 0 0 0 0,1 0 1 0 0,-1 1-1 0 0,0 0 0 0 0,0-1 1 0 0,1 1-1 0 0,-1 1 0 0 0,2 0-130 0 0,0 0 273 0 0,-1 1 0 0 0,1 0 0 0 0,0 0 0 0 0,-1 1 0 0 0,0-1 1 0 0,0 1-1 0 0,0 0 0 0 0,1 2-273 0 0,-4-4 131 0 0,0 0 1 0 0,-1 0-1 0 0,1 0 1 0 0,-1 1-1 0 0,1-1 1 0 0,-1 0 0 0 0,0 1-1 0 0,0-1 1 0 0,0 1-1 0 0,0-1 1 0 0,0 1 0 0 0,-1 0-1 0 0,1-1 1 0 0,-1 1-1 0 0,0 0 1 0 0,1 0 0 0 0,-1-1-1 0 0,-1 1 1 0 0,1 0-1 0 0,0 1-131 0 0,-1-2 116 0 0,1 0 0 0 0,0 1 0 0 0,-1-1 0 0 0,0 1 0 0 0,0-1-1 0 0,0 0 1 0 0,0 0 0 0 0,0 1 0 0 0,0-1 0 0 0,0 0 0 0 0,-1 0-1 0 0,1 0 1 0 0,-1 0 0 0 0,1 0 0 0 0,-1-1 0 0 0,0 1 0 0 0,0 0 0 0 0,0-1-116 0 0,-6 7 283 0 0,0-1 0 0 0,-1 0 1 0 0,0-1-1 0 0,-1 0 0 0 0,0 0 1 0 0,-5 2-284 0 0,-17 6 523 0 0,-15 4-523 0 0,46-18 0 0 0,-10 5 29 0 0,-1 1-1 0 0,1 1 1 0 0,0 0-1 0 0,1 0 1 0 0,-3 3-29 0 0,9-8 3 0 0,1 1-109 0 0,1-1 0 0 0,-1 1 0 0 0,0 0 0 0 0,1-1 1 0 0,0 1-1 0 0,0 0 0 0 0,0 1 106 0 0,-4 5-4584 0 0,6-7-572 0 0</inkml:trace>
  <inkml:trace contextRef="#ctx0" brushRef="#br4" timeOffset="397961.723">8510 9454 2760 0 0,'0'0'437'0'0,"0"0"797"0"0,0 0 351 0 0,0 0 71 0 0,0 0-143 0 0,0 0-633 0 0,0 0-280 0 0,0 0-59 0 0,15 0 1013 0 0,211 9 2078 0 0,-125-3-3199 0 0,-24-1-219 0 0,49 1 24 0 0,-108-5-203 0 0,-12-1-25 0 0,0 1 0 0 0,0-1 0 0 0,0-1 0 0 0,-1 1 0 0 0,3-1-10 0 0,-7 1 23 0 0,-1 0-119 0 0,0 0-58 0 0,0 0-737 0 0,0-1-3076 0 0,0-4-1318 0 0</inkml:trace>
  <inkml:trace contextRef="#ctx0" brushRef="#br4" timeOffset="398306.847">8852 9326 2760 0 0,'7'0'248'0'0,"16"0"536"0"0,-22 0 69 0 0,7-1 1908 0 0,-1 0 4983 0 0,-26 7-6978 0 0,1-2 0 0 0,-8 1-766 0 0,6-2 127 0 0,0 2-1 0 0,-8 2-126 0 0,-8 3 192 0 0,21-6 83 0 0,0 1 0 0 0,1 0-1 0 0,-1 1-274 0 0,11-4 43 0 0,0-1 1 0 0,1 1-1 0 0,0 0 0 0 0,-1 0 0 0 0,1 0 0 0 0,0 1 0 0 0,0-1 0 0 0,0 1 0 0 0,0 0 0 0 0,1 0-43 0 0,1-2 13 0 0,0 0-1 0 0,0 1 1 0 0,1-1 0 0 0,-1 1 0 0 0,1-1 0 0 0,-1 0-1 0 0,1 1 1 0 0,0-1 0 0 0,-1 1 0 0 0,1-1 0 0 0,0 1-1 0 0,0-1 1 0 0,0 1 0 0 0,0-1 0 0 0,0 1 0 0 0,0-1-1 0 0,1 1 1 0 0,-1-1 0 0 0,0 1 0 0 0,1-1 0 0 0,-1 0-1 0 0,1 1 1 0 0,-1-1 0 0 0,1 0 0 0 0,0 1 0 0 0,0-1-1 0 0,0 1-12 0 0,1 1 43 0 0,1 0 0 0 0,0 1-1 0 0,0-1 1 0 0,0 0-1 0 0,0 0 1 0 0,0-1-1 0 0,0 1 1 0 0,1-1-1 0 0,-1 0 1 0 0,3 1-43 0 0,39 19 590 0 0,45 9-313 0 0,4 1-131 0 0,-59-18-865 0 0,0 2-1 0 0,26 17 720 0 0,-37-15-576 0 0</inkml:trace>
  <inkml:trace contextRef="#ctx0" brushRef="#br4" timeOffset="598058.294">6858 11069 2304 0 0,'9'-9'224'0'0,"-8"9"-225"0"0,-1 0 1 0 0,0 0-1 0 0,0-1 0 0 0,0 1 1 0 0,0 0-1 0 0,1 0 1 0 0,-1-1-1 0 0,0 1 0 0 0,0 0 1 0 0,0-1-1 0 0,0 1 0 0 0,0 0 1 0 0,0-1-1 0 0,0 1 1 0 0,1 0-1 0 0,-1 0 0 0 0,0-1 1 0 0,0 1-1 0 0,0 0 1 0 0,0-1-1 0 0,-1 1 0 0 0,1 0 1 0 0,0-1-1 0 0,0 1 0 0 0,0 0 1 0 0,0-1-1 0 0,0 1 1 0 0,0 0 0 0 0,0-1 10 0 0,-1 1 1 0 0,1-1 0 0 0,0 1 0 0 0,0 0-1 0 0,0-1 1 0 0,0 1 0 0 0,0-1-1 0 0,0 1 1 0 0,0-1 0 0 0,0 1 0 0 0,0 0-1 0 0,0-1 1 0 0,0 1 0 0 0,0-1 0 0 0,0 1-1 0 0,0-1 1 0 0,0 1 0 0 0,0 0 0 0 0,1-1-11 0 0,0-1 499 0 0,-1 0 0 0 0,1 0 1 0 0,-1 0-1 0 0,0 0 1 0 0,1-1-1 0 0,-1 1 1 0 0,0 0-1 0 0,0 0 1 0 0,0 0-1 0 0,-1-1-499 0 0,1-6 769 0 0,4-66 4655 0 0,1 53-3566 0 0,-5 22-1442 0 0,0 0-11 0 0,0 0-47 0 0,0 0-26 0 0,0 0-4 0 0,0 0-36 0 0,0 0-152 0 0,0 0-68 0 0,0 2-18 0 0,0 14-44 0 0,-1-8-10 0 0,1-1 0 0 0,0 1 0 0 0,1 0 0 0 0,-1-1 0 0 0,1 1 0 0 0,2 5 0 0 0,2 4 43 0 0,-1 1 0 0 0,-1-1 0 0 0,0 15-43 0 0,4 15 79 0 0,5 53 39 0 0,-12-97-110 0 0,0 0 1 0 0,0 0 0 0 0,0 0-1 0 0,0 0 1 0 0,-1 0 0 0 0,0 0-1 0 0,0 2-8 0 0,-3 19 270 0 0,5-23-251 0 0,-4 10 37 0 0,2-10-43 0 0,1-1-157 0 0,0 0-74 0 0,0 0-20 0 0,0 0 145 0 0,-1 0 0 0 0,1 1-1 0 0,0-1 1 0 0,-1 0 0 0 0,1 0-1 0 0,0 0 1 0 0,-1 0-1 0 0,1 0 1 0 0,0 0 0 0 0,-1 0-1 0 0,1 0 1 0 0,0 0 0 0 0,-1 0-1 0 0,1 0 1 0 0,0 0-1 0 0,-1 0 1 0 0,1-1 0 0 0,0 1-1 0 0,0 0 1 0 0,-1 0 0 0 0,1 0-1 0 0,0 0 1 0 0,-1 0-1 0 0,1-1 1 0 0,0 1 0 0 0,0 0-1 0 0,-1 0 1 0 0,1-1 0 0 0,0 1 93 0 0,-10-6-2371 0 0,2-3-1170 0 0,2-2-679 0 0</inkml:trace>
  <inkml:trace contextRef="#ctx0" brushRef="#br4" timeOffset="598369.082">6802 10949 2760 0 0,'3'-11'827'0'0,"-2"6"2052"0"0,0 2-2149 0 0,1 0 0 0 0,0 0 0 0 0,-1 1 0 0 0,1-1 0 0 0,0 0 0 0 0,0 0 0 0 0,1 1 0 0 0,0-2-730 0 0,-1 2 101 0 0,1 1 0 0 0,-1-1 0 0 0,1 0 0 0 0,-1 0 0 0 0,1 1 0 0 0,-1 0-1 0 0,1-1 1 0 0,0 1 0 0 0,0 0 0 0 0,0 0 0 0 0,-1 1 0 0 0,1-1 0 0 0,0 0 0 0 0,0 1 0 0 0,0 0 0 0 0,2 0-101 0 0,8 1 99 0 0,1 0-1 0 0,0 1 1 0 0,-1 1 0 0 0,0 0 0 0 0,1 1 0 0 0,-1 0-1 0 0,-1 1 1 0 0,1 0 0 0 0,-1 1 0 0 0,0 1 0 0 0,3 2-99 0 0,-11-7 57 0 0,-1 1 0 0 0,1 0 1 0 0,-1 0-1 0 0,1 0 1 0 0,-1 1-1 0 0,0-1 1 0 0,0 1-1 0 0,0 0 0 0 0,-1-1 1 0 0,1 1-1 0 0,-1 0 1 0 0,0 1-1 0 0,0-1 0 0 0,-1 0 1 0 0,1 1-1 0 0,-1-1 1 0 0,0 1-1 0 0,0-1 1 0 0,0 1-1 0 0,-1-1 0 0 0,1 4-57 0 0,-1-1 96 0 0,0 0 0 0 0,-1 0-1 0 0,0-1 1 0 0,0 1-1 0 0,0 0 1 0 0,-1 0-1 0 0,0 0 1 0 0,0-1 0 0 0,-1 1-1 0 0,0-1 1 0 0,0 0-1 0 0,0 0 1 0 0,-1 0-1 0 0,0 1-95 0 0,-4 2 113 0 0,0 0 0 0 0,0-1 0 0 0,-1 0 0 0 0,0 0-1 0 0,-5 3-112 0 0,-11 8 164 0 0,20-14-161 0 0,0-1-1 0 0,0 0 1 0 0,-1 0-1 0 0,0 0 0 0 0,-1 0-2 0 0,6-4-277 0 0,1 0-124 0 0,0 0-730 0 0,0 0-2949 0 0,0 0-1266 0 0</inkml:trace>
  <inkml:trace contextRef="#ctx0" brushRef="#br4" timeOffset="598719.62">7202 11110 9216 0 0,'0'0'706'0'0,"-4"6"-436"0"0,-18 23 510 0 0,-9 11 1275 0 0,29-37-1947 0 0,0 0 1 0 0,1 0 0 0 0,-1 1-1 0 0,0-1 1 0 0,1 1 0 0 0,0-1-1 0 0,0 1 1 0 0,0-1 0 0 0,1 1 0 0 0,-1 0-1 0 0,1 2-108 0 0,0 2 75 0 0,0-3 21 0 0,0-5-87 0 0,0 1 0 0 0,0-1 0 0 0,0 0 0 0 0,1 1 0 0 0,-1-1 0 0 0,0 1 0 0 0,0-1 0 0 0,1 0 0 0 0,-1 1 0 0 0,0-1 0 0 0,1 0 0 0 0,-1 1 0 0 0,0-1 0 0 0,1 0 1 0 0,-1 0-1 0 0,1 1 0 0 0,-1-1 0 0 0,0 0 0 0 0,1 0 0 0 0,-1 0 0 0 0,1 0 0 0 0,-1 1 0 0 0,1-1 0 0 0,-1 0 0 0 0,1 0-9 0 0,10 2 77 0 0,-6-3-56 0 0,1 1 0 0 0,-1-1 0 0 0,0 0 0 0 0,0 0 0 0 0,0-1 0 0 0,0 0 0 0 0,0 0 0 0 0,0 0 0 0 0,0 0 0 0 0,0-1 0 0 0,-1 1 0 0 0,1-1 0 0 0,2-3-21 0 0,8-7-126 0 0,0 0 0 0 0,-1 0 0 0 0,0-3 126 0 0,-9 11-71 0 0,-2 2 50 0 0,-1 0 0 0 0,0 0 1 0 0,0 1-1 0 0,0-1 1 0 0,-1-1-1 0 0,1 1 1 0 0,-1 0-1 0 0,1 0 0 0 0,-1 0 1 0 0,0-1-1 0 0,0 1 1 0 0,-1-1-1 0 0,1 1 1 0 0,0-3 20 0 0,-2 4 8 0 0,0 0 0 0 0,1 1 0 0 0,-1-1 1 0 0,0 0-1 0 0,0 1 0 0 0,0-1 1 0 0,0 1-1 0 0,0-1 0 0 0,-1 1 0 0 0,1 0 1 0 0,0-1-1 0 0,-1 1 0 0 0,1 0 1 0 0,-1 0-1 0 0,1 0 0 0 0,-1 0 0 0 0,1 0 1 0 0,-1 0-1 0 0,0 0 0 0 0,1 1 1 0 0,-1-1-1 0 0,0 1 0 0 0,0-1 0 0 0,1 1 1 0 0,-1 0-1 0 0,0-1 0 0 0,0 1 1 0 0,-1 0-9 0 0,-5 0 38 0 0,0 0 1 0 0,1 0 0 0 0,-1 1-1 0 0,0 0 1 0 0,0 0 0 0 0,0 1-39 0 0,-1 0-144 0 0,0 0 1 0 0,0 1 0 0 0,0 0 0 0 0,0 1-1 0 0,1 0 1 0 0,0 0 0 0 0,-5 4 143 0 0,12-8-469 0 0</inkml:trace>
  <inkml:trace contextRef="#ctx0" brushRef="#br4" timeOffset="599008.734">7445 11021 11256 0 0,'0'0'256'0'0,"0"0"34"0"0,0 0 21 0 0,1 2-35 0 0,0 0-266 0 0,-1 0-1 0 0,1 0 1 0 0,-1 1 0 0 0,0-1-1 0 0,0 1 1 0 0,0-1 0 0 0,0 0 0 0 0,0 1-1 0 0,0-1 1 0 0,-1 0 0 0 0,1 1-10 0 0,-1 21 114 0 0,4 31 775 0 0,-4-40-358 0 0,2-1 0 0 0,0 1-1 0 0,1-1 1 0 0,1 3-531 0 0,0 16 654 0 0,-2-26-515 0 0,-1 1 0 0 0,1-1 0 0 0,0 0-1 0 0,2 5-138 0 0,1 5 194 0 0,-1 0-1 0 0,0 0 1 0 0,-1 0-1 0 0,-1 0 0 0 0,-1 0 1 0 0,-1 2-194 0 0,1-13-41 0 0,-2 11 41 0 0,1-10-81 0 0,1-5-351 0 0,0-2-187 0 0,0 0-663 0 0,-1-1-2621 0 0,-1-2-1123 0 0</inkml:trace>
  <inkml:trace contextRef="#ctx0" brushRef="#br4" timeOffset="599307.435">7486 11085 2760 0 0,'0'0'125'0'0,"1"-1"-3"0"0,4-3-503 0 0,23-12 1753 0 0,-24 14-660 0 0,0 0 1 0 0,0 1 0 0 0,0-1-1 0 0,0 1 1 0 0,0-1 0 0 0,0 1-1 0 0,1 1 1 0 0,-1-1 0 0 0,4 0-713 0 0,-5 2 281 0 0,0-1 1 0 0,0 1 0 0 0,-1 0-1 0 0,1 0 1 0 0,0 0 0 0 0,-1 0-1 0 0,1 0 1 0 0,-1 0 0 0 0,1 1-1 0 0,1 0-281 0 0,3 3 856 0 0,-6-4-779 0 0,0 0 1 0 0,1 0 0 0 0,-2 0 0 0 0,1 0 0 0 0,0 0 0 0 0,0 0 0 0 0,0 0 0 0 0,0 0 0 0 0,0 0-1 0 0,-1 0 1 0 0,1 1 0 0 0,-1-1 0 0 0,1 0 0 0 0,-1 0 0 0 0,1 1 0 0 0,-1-1 0 0 0,0 1-78 0 0,3 21 648 0 0,-3-18-520 0 0,-1 0 0 0 0,0 0 0 0 0,0 0 0 0 0,0-1 0 0 0,-1 1 0 0 0,1 0 1 0 0,-1-1-1 0 0,-1 1 0 0 0,1-1 0 0 0,0 1 0 0 0,-1-1 0 0 0,0 0 0 0 0,0 0 1 0 0,0 0-1 0 0,-1-1 0 0 0,1 1 0 0 0,-1-1 0 0 0,-4 3-128 0 0,-5 4 165 0 0,-1 0 0 0 0,0-1-1 0 0,0-1 1 0 0,-1 0 0 0 0,-1-1-165 0 0,11-5-11 0 0,1 1-20 0 0,-1-1 1 0 0,1 0 0 0 0,-1 0 0 0 0,0-1-1 0 0,0 0 1 0 0,0 1 0 0 0,0-2 0 0 0,-4 2 30 0 0,8-2-394 0 0,1 0-107 0 0,0 0-722 0 0,-1-1-2958 0 0,-2-3-1269 0 0</inkml:trace>
  <inkml:trace contextRef="#ctx0" brushRef="#br4" timeOffset="599571.987">7707 11041 3680 0 0,'0'0'167'0'0,"-1"8"26"0"0,-5 13 1743 0 0,-2 11 2874 0 0,6-16-2677 0 0,-1 0-1 0 0,-4 13-2132 0 0,3-16 520 0 0,1 0 1 0 0,1 0-1 0 0,0 1 1 0 0,0 10-521 0 0,1 13 580 0 0,0-19-282 0 0,1-1-1 0 0,0 1 1 0 0,2 6-298 0 0,0-2 128 0 0,-2-16-71 0 0,1 1-1 0 0,-1-1 0 0 0,1 0 0 0 0,0 0 0 0 0,2 6-56 0 0,-2-11 64 0 0,7 2-2326 0 0,-3-6 1021 0 0</inkml:trace>
  <inkml:trace contextRef="#ctx0" brushRef="#br4" timeOffset="599787.428">7725 11013 5064 0 0,'0'0'389'0'0,"0"0"48"0"0,2 0 1131 0 0,25 3 5352 0 0,-25-2-6725 0 0,1 0 1 0 0,-1 0-1 0 0,1 0 1 0 0,-1 0-1 0 0,0 0 1 0 0,0 0-1 0 0,0 0 1 0 0,1 1-1 0 0,-1 0 1 0 0,0-1-196 0 0,13 9 938 0 0,-13-9-821 0 0,0 0 0 0 0,0 0-1 0 0,0 0 1 0 0,0 0-1 0 0,0 0 1 0 0,0 0 0 0 0,-1 1-1 0 0,1-1 1 0 0,0 2-117 0 0,7 7 490 0 0,-7-9-416 0 0,0 1 0 0 0,0 0 1 0 0,0 0-1 0 0,-1 0 0 0 0,1 0 0 0 0,0 0 0 0 0,-1 1 0 0 0,0-1 0 0 0,0 0 0 0 0,0 1 0 0 0,0-1 0 0 0,0 1 0 0 0,0-1 0 0 0,0 1 0 0 0,-1-1 1 0 0,1 1-1 0 0,-1-1 0 0 0,0 2-74 0 0,0 0 35 0 0,1 0 0 0 0,-2-1 0 0 0,1 1-1 0 0,0-1 1 0 0,-1 1 0 0 0,1 0 0 0 0,-1-1 0 0 0,0 1 0 0 0,0-1 0 0 0,-1 0 0 0 0,1 1 0 0 0,-1-1 0 0 0,0 0 0 0 0,1 0 0 0 0,-1 0 0 0 0,-1 0 0 0 0,1 0 0 0 0,0 0 0 0 0,-1-1 0 0 0,1 1 0 0 0,-1-1-1 0 0,0 1 1 0 0,0-1 0 0 0,-2 1-35 0 0,-4 2 98 0 0,0 1 0 0 0,0-2 0 0 0,-1 0 0 0 0,-3 2-98 0 0,5-3-153 0 0,0 0 0 0 0,-1-1-1 0 0,1 0 1 0 0,-1-1-1 0 0,-4 1 154 0 0,9-2-505 0 0,0 0-1 0 0,0 0 0 0 0,0 0 0 0 0,0 0 0 0 0,0-1 1 0 0,0 0-1 0 0,0 0 0 0 0,-2-1 506 0 0,-1-1-2162 0 0</inkml:trace>
  <inkml:trace contextRef="#ctx0" brushRef="#br4" timeOffset="600661.683">7960 10897 9872 0 0,'0'0'454'0'0,"0"0"-11"0"0,0 0-218 0 0,0 0 142 0 0,0 0 90 0 0,0 0 21 0 0,0 0 0 0 0,0 0-4 0 0,0 0-2 0 0,0 0 0 0 0,0 0-18 0 0,0 1-71 0 0,2 6-87 0 0,0 1-1 0 0,0-1 1 0 0,-1 0-1 0 0,0 1 1 0 0,0-1 0 0 0,0 4-296 0 0,1 12 572 0 0,-2-15-387 0 0,0-1 0 0 0,0 0 0 0 0,0 0 0 0 0,-1 2-185 0 0,-1 28 571 0 0,5-11 26 0 0,1-1 0 0 0,5 15-597 0 0,-6-28 141 0 0,1-1 0 0 0,0 0 0 0 0,0 0 1 0 0,2 0-1 0 0,-1 0 0 0 0,6 7-141 0 0,-9-15 28 0 0,0-1-1 0 0,0 1 0 0 0,0-1 1 0 0,1 0-1 0 0,-1 1 0 0 0,1-1 0 0 0,-1 0 1 0 0,1 0-1 0 0,0-1 0 0 0,0 1 1 0 0,0-1-1 0 0,0 1 0 0 0,0-1 0 0 0,0 0 1 0 0,0 0-1 0 0,0 0 0 0 0,0 0 1 0 0,1-1-1 0 0,-1 1 0 0 0,0-1 0 0 0,1 0 1 0 0,-1 0-1 0 0,0 0 0 0 0,2-1-27 0 0,0 0 39 0 0,0 1 0 0 0,0-2 0 0 0,0 1 0 0 0,0-1 0 0 0,0 1 0 0 0,-1-1 0 0 0,1 0 0 0 0,-1-1 0 0 0,1 1 0 0 0,-1-1 0 0 0,0 0 0 0 0,0 0 0 0 0,0-1 0 0 0,0 1 0 0 0,2-4-39 0 0,5-6 14 0 0,-1 0-1 0 0,0-1 0 0 0,-1-1 1 0 0,0 0-1 0 0,-1 0 0 0 0,-1 0 1 0 0,5-14-14 0 0,-4 13-118 0 0,-7 14 104 0 0,0 0 0 0 0,0 1 0 0 0,0-1 0 0 0,0 0 0 0 0,0 0 0 0 0,-1 0 1 0 0,1 0-1 0 0,-1 0 0 0 0,1 0 0 0 0,-1 1 0 0 0,1-3 14 0 0,0-23-75 0 0,-2 21 51 0 0,1 6 21 0 0,0-1-1 0 0,0 1 1 0 0,-1 0 0 0 0,1-1-1 0 0,0 1 1 0 0,0 0-1 0 0,-1-1 1 0 0,1 1 0 0 0,0 0-1 0 0,0 0 1 0 0,-1-1-1 0 0,1 1 1 0 0,0 0-1 0 0,-1 0 1 0 0,1-1 0 0 0,0 1-1 0 0,-1 0 1 0 0,1 0-1 0 0,0 0 1 0 0,-1 0-1 0 0,1 0 1 0 0,-1 0 0 0 0,1 0-1 0 0,0 0 1 0 0,-1-1-1 0 0,1 1 1 0 0,-1 0-1 0 0,1 1 1 0 0,0-1 0 0 0,-1 0-1 0 0,1 0 1 0 0,-1 0-1 0 0,1 0 1 0 0,0 0 0 0 0,-1 0-1 0 0,1 0 1 0 0,0 1 3 0 0,-4-1-12 0 0,0 1 1 0 0,1 1-1 0 0,-1-1 1 0 0,1 0 0 0 0,0 1-1 0 0,0 0 1 0 0,-1-1-1 0 0,1 1 1 0 0,0 1 0 0 0,0-1-1 0 0,1 0 1 0 0,-1 1-1 0 0,0-1 1 0 0,1 1 0 0 0,0 0-1 0 0,-2 2 12 0 0,-4 5-13 0 0,1 1-1 0 0,1 0 0 0 0,0 0 0 0 0,-1 4 14 0 0,2-7 0 0 0,2 1 0 0 0,-1 0 0 0 0,1 0 0 0 0,0 0 0 0 0,1 1 0 0 0,0-1 0 0 0,1 1 0 0 0,-1 3 0 0 0,2-11 0 0 0,0-1 0 0 0,0 0 0 0 0,0-1 0 0 0,0 1 0 0 0,-1 0 0 0 0,1 0 0 0 0,0 0 0 0 0,0-1 0 0 0,1 1 0 0 0,-1 0 0 0 0,0 0 0 0 0,0 0 0 0 0,0-1 0 0 0,0 1 0 0 0,1 0 0 0 0,-1 0 0 0 0,0-1 0 0 0,1 1 0 0 0,-1 0 0 0 0,0 0 0 0 0,1-1 0 0 0,-1 1 0 0 0,1 0 0 0 0,-1-1 0 0 0,1 1 0 0 0,0-1 0 0 0,-1 1 0 0 0,1-1 0 0 0,-1 1 0 0 0,1-1 0 0 0,0 1 0 0 0,0-1 0 0 0,-1 0 0 0 0,1 1 0 0 0,1-1 0 0 0,0 2 0 0 0,0-1 10 0 0,1 0-1 0 0,-1-1 1 0 0,0 1 0 0 0,0-1-1 0 0,0 1 1 0 0,0-1-1 0 0,0 0 1 0 0,0 0-1 0 0,1 1 1 0 0,-1-2-1 0 0,0 1 1 0 0,0 0-1 0 0,0 0 1 0 0,0-1-1 0 0,1 1 1 0 0,-1-1 0 0 0,1 0-11 0 0,6-2 57 0 0,0-1-1 0 0,-1 0 0 0 0,5-2-55 0 0,-4-1-12 0 0,-1 1-1 0 0,1-2 1 0 0,-1 1-1 0 0,0-1 1 0 0,-1 0-1 0 0,6-9 13 0 0,-1 3-109 0 0,54-64-1896 0 0,-58 69 1772 0 0,-5 5 116 0 0,1 1 1 0 0,-1-1-1 0 0,1 1 0 0 0,-1 0 0 0 0,1 0 1 0 0,0 0-1 0 0,0 0 0 0 0,2 0 117 0 0,5-3-13 0 0,-9 4-22 0 0,0 1 0 0 0,0 0 0 0 0,1-1 0 0 0,-1 1 0 0 0,0 0 0 0 0,0 0 0 0 0,1 1 0 0 0,-1-1 0 0 0,0 1-1 0 0,2-1 36 0 0,-2 1-12 0 0,-1 1 0 0 0,1 0 0 0 0,0 0-1 0 0,-1 0 1 0 0,1-1 0 0 0,-1 2 0 0 0,1-1-1 0 0,-1 0 1 0 0,1 0 0 0 0,-1 0 0 0 0,0 0-1 0 0,0 1 1 0 0,1-1 0 0 0,-1 1-1 0 0,0-1 1 0 0,0 1 0 0 0,-1-1 0 0 0,1 1-1 0 0,0 0 1 0 0,0 0 12 0 0,9 23 167 0 0,0 1 1 0 0,-2 0-1 0 0,-1 1 0 0 0,0 6-167 0 0,-7-33 0 0 0,4 22 132 0 0,-4-17-90 0 0,1 0 0 0 0,0 1-1 0 0,0-1 1 0 0,2 4-42 0 0,-3-7 76 0 0,0 2-139 0 0,1-2 2903 0 0,2-7-2693 0 0,0 0-1 0 0,0 0 1 0 0,-1 0 0 0 0,0-1-1 0 0,0 1 1 0 0,0-2-147 0 0,0-1 40 0 0,0 1 1 0 0,1 0 0 0 0,0 0 0 0 0,1-2-41 0 0,7-9 42 0 0,1-1 0 0 0,11-11-42 0 0,-17 23-1 0 0,0 0 0 0 0,0 0 0 0 0,1 1 0 0 0,0 0 0 0 0,0 1 0 0 0,1-1 0 0 0,7-3 1 0 0,2 0-1000 0 0,1 0-1 0 0,0 1 1 0 0,7-1 1000 0 0,-3 3-1063 0 0</inkml:trace>
  <inkml:trace contextRef="#ctx0" brushRef="#br4" timeOffset="621620.254">9099 9466 2304 0 0,'0'0'101'0'0,"0"0"107"0"0,0 0 366 0 0,0 0 162 0 0,0 0 30 0 0,0 0-84 0 0,0 0-393 0 0,0 0-176 0 0,0 0-32 0 0,0 0 22 0 0,0 0 121 0 0,0 0 52 0 0,0 0 11 0 0,0 0-9 0 0,0 0-38 0 0,0 0-14 0 0,0 0-2 0 0,0 0-11 0 0,0 0-44 0 0,0 0-17 0 0,0 0-6 0 0,0 0 6 0 0,0 0 32 0 0,0 0 9 0 0,0 0 6 0 0,0 0 13 0 0,0 0 50 0 0,0 0 24 0 0,0 0 2 0 0,0 0-10 0 0,0 0-38 0 0,0 0-14 0 0,0 0-2 0 0,0 0-12 0 0,0 0-52 0 0,5-1 324 0 0,23-19 298 0 0,-1-1 1 0 0,15-16-783 0 0,-4 5 187 0 0,-12 7-267 0 0,0-1 1 0 0,6-9 79 0 0,12-13-233 0 0,-19 20 383 0 0,-1-2 0 0 0,-1-1-150 0 0,24-29 1068 0 0,121-138-460 0 0,-47 62-608 0 0,-15 12 0 0 0,-34 38 0 0 0,78-96 0 0 0,-94 117 0 0 0,195-226 0 0 0,-228 261 0 0 0,8-15 0 0 0,-9 13 0 0 0,8-8 0 0 0,-7 8 0 0 0,11-18 0 0 0,-10 15 0 0 0,3-2 0 0 0,10-13 0 0 0,-11 14 0 0 0,5-1 0 0 0,44-52-876 0 0,-75 89 866 0 0,3-4-757 0 0,0 1 1 0 0,-1-1 0 0 0,1 0 0 0 0,-1 0 0 0 0,0 0 0 0 0,1 0-1 0 0,0-5 767 0 0,-3 4-1534 0 0</inkml:trace>
  <inkml:trace contextRef="#ctx0" brushRef="#br4" timeOffset="622690.216">10949 6703 10136 0 0,'-16'0'117'0'0,"0"1"0"0"0,0 1 1 0 0,0 0-1 0 0,0 1 0 0 0,0 0 1 0 0,1 2-1 0 0,-1-1 0 0 0,1 2 1 0 0,-8 4-118 0 0,-5 5 0 0 0,27-15 0 0 0,1 0 0 0 0,-1 0 0 0 0,1 0 0 0 0,0 0 0 0 0,-1 1 0 0 0,1-1 0 0 0,-1 0 0 0 0,1 0 0 0 0,-1 1 0 0 0,1-1 0 0 0,0 0 0 0 0,-1 1 0 0 0,1-1 0 0 0,0 1 0 0 0,-1-1 0 0 0,1 0 0 0 0,0 1 0 0 0,0-1 0 0 0,-1 1 0 0 0,1-1 0 0 0,0 1 0 0 0,0-1 0 0 0,0 1 0 0 0,1 2 0 0 0,0-1-15 0 0,0 0 0 0 0,0-1 1 0 0,0 1-1 0 0,0 0 1 0 0,0 0-1 0 0,0-1 0 0 0,0 1 1 0 0,1-1-1 0 0,-1 1 1 0 0,0-1-1 0 0,1 0 0 0 0,-1 1 1 0 0,1-1-1 0 0,0 0 15 0 0,27 17-431 0 0,-18-12 229 0 0,2 2-363 0 0,0 2-1 0 0,11 9 566 0 0,0 2 81 0 0,-16-14 389 0 0,0 0 0 0 0,0 0 0 0 0,-1 0 0 0 0,4 6-470 0 0,-8-9 279 0 0,0 0 0 0 0,0 1 0 0 0,0-1 0 0 0,-1 1 0 0 0,1 0 0 0 0,-1 0 0 0 0,0 0 0 0 0,-1 0 1 0 0,2 3-280 0 0,-3-6 72 0 0,0 1 1 0 0,0-1 0 0 0,0 0-1 0 0,-1 1 1 0 0,1-1 0 0 0,0 0-1 0 0,-1 1 1 0 0,0-1 0 0 0,0 0 0 0 0,1 0-1 0 0,-1 1 1 0 0,0-1 0 0 0,-1 0-1 0 0,1 0 1 0 0,0 0 0 0 0,0 0 0 0 0,-1-1-1 0 0,0 1 1 0 0,1 0 0 0 0,-1-1-1 0 0,0 1 1 0 0,1-1 0 0 0,-1 1-1 0 0,0-1 1 0 0,-1 1-73 0 0,-6 4 314 0 0,-1 0-1 0 0,0-1 1 0 0,-1 0-1 0 0,-6 2-313 0 0,-8 3 413 0 0,-14 6-315 0 0,-1-1-1 0 0,-36 7-97 0 0,76-22-45 0 0,0 0-1 0 0,0 0 0 0 0,0 1 0 0 0,0-1 0 0 0,0 0 0 0 0,0 0 0 0 0,0 0 0 0 0,0 0 0 0 0,0 0 0 0 0,-1 0 1 0 0,1 0-1 0 0,0 0 0 0 0,0 0 0 0 0,0 0 0 0 0,0 0 0 0 0,0 0 0 0 0,0 0 0 0 0,0 0 0 0 0,0 0 0 0 0,-1 0 0 0 0,1 0 1 0 0,0 0-1 0 0,0 0 0 0 0,0 0 0 0 0,0 0 0 0 0,0 0 0 0 0,0 0 0 0 0,0 0 0 0 0,-1 0 0 0 0,1 0 0 0 0,0 0 1 0 0,0 0-1 0 0,0 0 0 0 0,0 0 0 0 0,0 0 0 0 0,0 0 0 0 0,0 0 0 0 0,0 0 0 0 0,-1-1 0 0 0,1 1 0 0 0,0 0 0 0 0,0 0 1 0 0,0 0-1 0 0,0 0 0 0 0,0 0 0 0 0,0 0 0 0 0,0 0 0 0 0,0 0 0 0 0,0-1 0 0 0,0 1 0 0 0,0 0 0 0 0,0 0 1 0 0,0 0-1 0 0,0 0 0 0 0,0 0 0 0 0,0 0 46 0 0,6-7-1573 0 0,11-8-533 0 0,-3 5 572 0 0</inkml:trace>
  <inkml:trace contextRef="#ctx0" brushRef="#br4" timeOffset="623104.912">11070 6773 13824 0 0,'0'0'629'0'0,"0"0"-12"0"0,0 0-393 0 0,-9 16-217 0 0,1-1-1 0 0,1 1 0 0 0,0 0 1 0 0,1 2-7 0 0,0-3 292 0 0,1-3-40 0 0,1 0 0 0 0,0 0 0 0 0,0 0 0 0 0,2 1 0 0 0,-1-1 0 0 0,2 1-1 0 0,-1 1-251 0 0,2-11 0 0 0,0-2 0 0 0,0 0 0 0 0,0 0 0 0 0,0 0 0 0 0,1 0 0 0 0,-1-1 0 0 0,0 1 0 0 0,0 0 0 0 0,1 0 0 0 0,-1 0 0 0 0,0-1 0 0 0,1 1 0 0 0,-1 0 0 0 0,1-1 0 0 0,-1 1 0 0 0,1 0 0 0 0,0 0 0 0 0,-1-1 0 0 0,1 1 0 0 0,-1-1 0 0 0,0 1 0 0 0,1-1 0 0 0,-1 1 0 0 0,0-1 0 0 0,1 1 0 0 0,-1-1 0 0 0,1 1 0 0 0,-1-1 0 0 0,1 0 0 0 0,-1 1 0 0 0,1-1 0 0 0,-1 0 0 0 0,1 0 0 0 0,-1 1 0 0 0,1-1 0 0 0,0 0 0 0 0,-1 0 0 0 0,1 0 0 0 0,-1 1 0 0 0,1-1 0 0 0,0 0 0 0 0,-1 0 0 0 0,1 0 0 0 0,-1 0 0 0 0,1 0 0 0 0,0 0 0 0 0,1 0 0 0 0,0-1 0 0 0,1 1 0 0 0,0 0 0 0 0,0-1 0 0 0,0 0 0 0 0,-1 1 0 0 0,1-1 0 0 0,0 0 0 0 0,-1 0 0 0 0,1-1 0 0 0,-1 1 0 0 0,1 0 0 0 0,-1-1 0 0 0,0 0 0 0 0,0 1 0 0 0,1-1 0 0 0,-1 0 0 0 0,0-1 0 0 0,17-11 0 0 0,25-19 0 0 0,-43 33 0 0 0,-1-1 0 0 0,1 1 0 0 0,0-1 0 0 0,0 1 0 0 0,0-1 0 0 0,0 1 0 0 0,0 0 0 0 0,0-1 0 0 0,0 1 0 0 0,0 0 0 0 0,0 0 0 0 0,0 0 0 0 0,0 0 0 0 0,0 0 0 0 0,0 0 0 0 0,0 0 0 0 0,0 0 0 0 0,0 0 0 0 0,0 0 0 0 0,0 0 0 0 0,0 1 0 0 0,0-1 0 0 0,0 0 0 0 0,0 1 0 0 0,0-1 0 0 0,-1 1 0 0 0,1-1 0 0 0,0 1 0 0 0,0-1 0 0 0,0 1 0 0 0,-1 0 0 0 0,2 0 0 0 0,-2-1 0 0 0,5 3 0 0 0,-4-3 0 0 0,0 1 0 0 0,0-1 0 0 0,0 1 0 0 0,0-1 0 0 0,-1 1 0 0 0,1-1 0 0 0,0 1 0 0 0,0-1 0 0 0,0 1 0 0 0,-1 0 0 0 0,1 0 0 0 0,0-1 0 0 0,-1 1 0 0 0,1 0 0 0 0,-1 0 0 0 0,1 0 0 0 0,-1 0 0 0 0,1 0 0 0 0,1 2 0 0 0,0-1 0 0 0,0 1 0 0 0,0-1 0 0 0,0 1 0 0 0,0-1 0 0 0,1 0 0 0 0,-1 0 0 0 0,1 0 0 0 0,-1-1 0 0 0,1 1 0 0 0,0 0 0 0 0,32 14 0 0 0,-30-15 118 0 0,0 1 0 0 0,0-1-1 0 0,1-1 1 0 0,-1 1-1 0 0,0-1 1 0 0,1 0-1 0 0,-1 0 1 0 0,0 0-1 0 0,0-1 1 0 0,1 0-1 0 0,-1 0 1 0 0,0 0-1 0 0,0-1 1 0 0,0 1 0 0 0,0-1-1 0 0,0-1 1 0 0,3-1-118 0 0,-3 1-1060 0 0,0 0-1 0 0,0 0 1 0 0,-1 0 0 0 0,1-1 0 0 0,-1 0 0 0 0,2-1 1060 0 0,3-6-5613 0 0</inkml:trace>
  <inkml:trace contextRef="#ctx0" brushRef="#br4" timeOffset="623592.245">11470 6537 10136 0 0,'0'0'464'0'0,"0"0"-10"0"0,6 15 166 0 0,-6-9-204 0 0,1 0 0 0 0,-1 1 0 0 0,1-1 0 0 0,-2 1 0 0 0,1-1 0 0 0,-1 1 0 0 0,-1 4-416 0 0,-2 23 726 0 0,3 29-815 0 0,0-25 1165 0 0,1 1 0 0 0,5 35-1076 0 0,-2-62 0 0 0,-1 1 0 0 0,2-1 0 0 0,0 0 0 0 0,1 2 0 0 0,-4-13 0 0 0,-1 0 0 0 0,0 0 0 0 0,1 0 0 0 0,-1 0 0 0 0,1 0 0 0 0,-1 0 0 0 0,1 0 0 0 0,0 0 0 0 0,-1-1 0 0 0,1 1 0 0 0,0 0 0 0 0,0-1 0 0 0,-1 1 0 0 0,1 0 0 0 0,0-1 0 0 0,0 1 0 0 0,0 0 0 0 0,3 1 0 0 0,-2 0 0 0 0,0 0 0 0 0,1-1 0 0 0,-1 1 0 0 0,0-1 0 0 0,0 0 0 0 0,1 1 0 0 0,-1-1 0 0 0,1 0 0 0 0,-1-1 0 0 0,1 1 0 0 0,-1 0 0 0 0,1-1 0 0 0,0 1 0 0 0,-1-1 0 0 0,1 0 0 0 0,-1 0 0 0 0,1 0 0 0 0,0 0 0 0 0,1-1 0 0 0,8 0 0 0 0,-1-2 0 0 0,0 1 0 0 0,0-1 0 0 0,0-1 0 0 0,1 0 0 0 0,-6 2 0 0 0,0-1 0 0 0,0 0 0 0 0,0 0 0 0 0,-1 0 0 0 0,0 0 0 0 0,6-5 0 0 0,-8 6 0 0 0,-1 0 0 0 0,1 0 0 0 0,-1-1 0 0 0,1 1 0 0 0,-1-1 0 0 0,0 0 0 0 0,0 1 0 0 0,0-1 0 0 0,0 0 0 0 0,0 0 0 0 0,-1-1 0 0 0,1 1 0 0 0,-1-1 0 0 0,0 1 42 0 0,-1 1-1 0 0,0 0 0 0 0,0-1 0 0 0,0 1 0 0 0,0-1 0 0 0,0 1 0 0 0,0 0 0 0 0,-1-1 0 0 0,1 1 0 0 0,-1-1-41 0 0,0 2 82 0 0,1 0 0 0 0,0-1-1 0 0,-1 1 1 0 0,1 0 0 0 0,-1 0 0 0 0,0 0 0 0 0,1-1-1 0 0,-1 1 1 0 0,0 0 0 0 0,0 0 0 0 0,1 0-1 0 0,-1 0 1 0 0,0 0 0 0 0,0 0 0 0 0,0 0 0 0 0,0 0-1 0 0,0 1 1 0 0,-1-1-82 0 0,-11-5 90 0 0,1-1-1 0 0,-8-5-89 0 0,-24-13-14 0 0,-9 2-50 0 0,53 23-478 0 0,-3-2 1463 0 0,3 1-3091 0 0,0-1-3632 0 0,3-6 3756 0 0</inkml:trace>
  <inkml:trace contextRef="#ctx0" brushRef="#br4" timeOffset="628709.289">11829 6581 8288 0 0,'5'-16'825'0'0,"-4"10"-786"0"0,-1-6 425 0 0,0 10 33 0 0,0 2 14 0 0,0 0-69 0 0,0 0-292 0 0,3-2-62 0 0,-3 1 282 0 0,0 1 118 0 0,0 0-457 0 0,0 0-1 0 0,0-1 1 0 0,1 1-1 0 0,-1 0 1 0 0,0 0 0 0 0,0 0-1 0 0,0 0 1 0 0,0-1-1 0 0,0 1 1 0 0,1 0-1 0 0,-1 0 1 0 0,0 0-1 0 0,0 0 1 0 0,0 0-1 0 0,0 0 1 0 0,1-1-1 0 0,-1 1 1 0 0,0 0 0 0 0,0 0-1 0 0,0 0 1 0 0,1 0-1 0 0,-1 0 1 0 0,0 0-1 0 0,0 0 1 0 0,1 0-1 0 0,-1 0 1 0 0,0 0-1 0 0,0 0 1 0 0,0 0-1 0 0,1 0 1 0 0,-1 0 0 0 0,0 0-1 0 0,0 0 1 0 0,0 0-1 0 0,1 0 1 0 0,-1 0-1 0 0,0 1 1 0 0,0-1-1 0 0,0 0 1 0 0,0 0-1 0 0,1 0 1 0 0,-1 0-1 0 0,0 0 1 0 0,0 0 0 0 0,0 1-1 0 0,0-1 1 0 0,1 0-1 0 0,-1 0 1 0 0,0 0-31 0 0,11 8 1503 0 0,-9-6-1490 0 0,0 1 1 0 0,0 0-1 0 0,0-1 0 0 0,0 1 0 0 0,-1 0 1 0 0,1 0-1 0 0,-1 1 0 0 0,0-1 0 0 0,0 0 0 0 0,0 0 1 0 0,0 0-1 0 0,0 2-13 0 0,1 5 2 0 0,-1 0 0 0 0,0 1 1 0 0,0 5-3 0 0,-1 36 0 0 0,1 2 0 0 0,-2-1 0 0 0,-5 21 0 0 0,5-52 0 0 0,2-17 0 0 0,-1 1 0 0 0,0-1 0 0 0,-1 1 0 0 0,1-1 0 0 0,-1 1 0 0 0,-1 0 0 0 0,-4 7-64 0 0,6-12-274 0 0,-6-1-644 0 0,-1 0 470 0 0</inkml:trace>
  <inkml:trace contextRef="#ctx0" brushRef="#br4" timeOffset="629032.247">11816 6654 8288 0 0,'0'0'381'0'0,"6"-6"127"0"0,-1 2-356 0 0,0 0 0 0 0,0 1 0 0 0,0 0 0 0 0,0 0 0 0 0,1 0-1 0 0,-1 1 1 0 0,1-1 0 0 0,-1 1 0 0 0,1 0 0 0 0,0 1 0 0 0,0 0 0 0 0,0 0 0 0 0,0 0 0 0 0,5 0-152 0 0,-2 1 116 0 0,0-1 0 0 0,0 2 0 0 0,0-1 1 0 0,1 1-1 0 0,-1 1 0 0 0,0-1 0 0 0,0 2 1 0 0,0-1-1 0 0,-1 1 0 0 0,1 0 0 0 0,-1 1 0 0 0,1 0 1 0 0,-1 1-1 0 0,0-1 0 0 0,-1 2 0 0 0,1-1 1 0 0,1 2-117 0 0,-6-4 128 0 0,0 0 0 0 0,1 0 0 0 0,-1 0 0 0 0,0 0 0 0 0,0 1 0 0 0,-1-1 0 0 0,1 1 0 0 0,1 3-128 0 0,-3-6 46 0 0,0 1 1 0 0,-1 0-1 0 0,1 0 1 0 0,-1 0-1 0 0,1-1 1 0 0,-1 1-1 0 0,0 0 1 0 0,0 0-1 0 0,0 0 1 0 0,0 0 0 0 0,0 0-1 0 0,0 0 1 0 0,0 0-1 0 0,-1-1 1 0 0,1 1-1 0 0,-1 0 1 0 0,1 0-1 0 0,-1 0 1 0 0,0-1-1 0 0,0 1 1 0 0,1 0 0 0 0,-2 1-47 0 0,-1 1-3 0 0,-1 1 1 0 0,1-1 0 0 0,-1 0 0 0 0,0 0 0 0 0,0-1 0 0 0,0 1 0 0 0,-4 2 2 0 0,-15 15 87 0 0,11-11 324 0 0,0-1 0 0 0,0 0 1 0 0,-1 0-1 0 0,0-1 1 0 0,-6 1-412 0 0,4 0-82 0 0,-34 19-319 0 0,48-27-74 0 0,1-1-32 0 0,0 0-5 0 0,0 0 0 0 0,0 0 0 0 0,0 0 0 0 0,0 0 0 0 0</inkml:trace>
  <inkml:trace contextRef="#ctx0" brushRef="#br4" timeOffset="629340.111">12107 6806 10136 0 0,'0'0'464'0'0,"0"0"-10"0"0,0 1-294 0 0,2 4 11 0 0,-1-1 0 0 0,0 0 0 0 0,0 1-1 0 0,-1-1 1 0 0,1 1 0 0 0,-1-1 0 0 0,0 1 0 0 0,0-1-1 0 0,0 1 1 0 0,-1-1 0 0 0,1 1 0 0 0,-2 3-171 0 0,2 1 16 0 0,3-1-16 0 0,-3-6 0 0 0,0-1 0 0 0,1 0 0 0 0,-1 0 0 0 0,1 0 0 0 0,-1 1 0 0 0,1-1 0 0 0,-1 0 0 0 0,1 0 0 0 0,0 0 0 0 0,0 0 0 0 0,-1 0 0 0 0,1 0 0 0 0,0 0 0 0 0,0-1 0 0 0,0 1 0 0 0,0 0 0 0 0,0 0 0 0 0,0-1 0 0 0,4 4 0 0 0,-3-3 0 0 0,1 0 0 0 0,-1 1 0 0 0,0-1 0 0 0,0 0 0 0 0,1 0 0 0 0,-1 0 0 0 0,1-1 0 0 0,-1 1 0 0 0,1 0 0 0 0,-1-1 0 0 0,1 0 0 0 0,-1 0 0 0 0,1 1 0 0 0,-1-2 0 0 0,1 1 0 0 0,-1 0 0 0 0,1 0 0 0 0,-1-1 0 0 0,1 1 0 0 0,-1-1 0 0 0,1 0 0 0 0,-1 0 0 0 0,1 0 0 0 0,0 0 0 0 0,10-5 0 0 0,0 0 0 0 0,-1-1 0 0 0,11-7 0 0 0,-19 11 0 0 0,4-1 0 0 0,-1-1 0 0 0,0 0 0 0 0,-1 0 0 0 0,1-1 0 0 0,-1 0 0 0 0,0 0 0 0 0,0 0 0 0 0,-1-1 0 0 0,0 0 0 0 0,1-2 0 0 0,-5 7 0 0 0,0 1 0 0 0,0-1 0 0 0,-1 0 0 0 0,1 0 0 0 0,-1 0 0 0 0,1 0 0 0 0,-1 0 0 0 0,0 1 0 0 0,0-1 0 0 0,0 0 0 0 0,0 0 0 0 0,0 0 0 0 0,0 0 0 0 0,-1 0 0 0 0,1 0 0 0 0,-1 0 0 0 0,1 0 0 0 0,-1 1 0 0 0,0-1 0 0 0,1 0 0 0 0,-1 0 0 0 0,0 1 0 0 0,0-1 0 0 0,0 0 0 0 0,0 1 0 0 0,-1-1 0 0 0,1 1 0 0 0,0 0 0 0 0,-1-1 0 0 0,0 0 0 0 0,-1 0 0 0 0,-1-1 0 0 0,0 1 0 0 0,1-1 0 0 0,-1 1 0 0 0,0 0 0 0 0,0 0 0 0 0,0 1 0 0 0,0-1 0 0 0,0 1 0 0 0,0 0 0 0 0,0 0 0 0 0,-1 1 0 0 0,0-1 0 0 0,-13 0-730 0 0,-1 1 0 0 0,1 0 0 0 0,0 2 0 0 0,-1 0 0 0 0,-17 4 730 0 0,23-3-4134 0 0</inkml:trace>
  <inkml:trace contextRef="#ctx0" brushRef="#br4" timeOffset="629624.084">12372 6628 8288 0 0,'0'0'190'0'0,"2"1"28"0"0,17 10 242 0 0,-17-10-391 0 0,0 0-1 0 0,0 0 0 0 0,0 0 1 0 0,0 0-1 0 0,0 0 0 0 0,0 1 1 0 0,-1-1-1 0 0,1 1 0 0 0,-1-1 1 0 0,1 1-1 0 0,-1 0 0 0 0,1-1 1 0 0,-1 1-1 0 0,1 1-68 0 0,1 3 197 0 0,1 1 0 0 0,-1 0-1 0 0,0 0 1 0 0,0 0 0 0 0,-1 0 0 0 0,0 0 0 0 0,0 0 0 0 0,-1 0-1 0 0,0 1 1 0 0,0-1 0 0 0,-1 1 0 0 0,0-1 0 0 0,0 6-197 0 0,1 42 297 0 0,0-21-142 0 0,-1 0 1 0 0,-3 18-156 0 0,-6-2 930 0 0,8-45-837 0 0,0 0 0 0 0,-1-1 1 0 0,1 1-1 0 0,-1 0 0 0 0,0 0 0 0 0,0-1 0 0 0,-1 1 0 0 0,1-1 0 0 0,-1 0 0 0 0,0 0 0 0 0,0 0 1 0 0,-4 3-94 0 0,2-2-64 0 0,5-5-96 0 0,-1 0 1 0 0,1 0 0 0 0,-1 1 0 0 0,1-1 0 0 0,-1 0-1 0 0,1 0 1 0 0,-1 0 0 0 0,0 0 0 0 0,1 0 0 0 0,-1 0 0 0 0,1 0-1 0 0,-1 0 1 0 0,0 0 0 0 0,1 0 0 0 0,-1 0 0 0 0,1 0-1 0 0,-1 0 1 0 0,0 0 0 0 0,1 0 0 0 0,-1-1 0 0 0,1 1 0 0 0,-1 0-1 0 0,1 0 1 0 0,-1-1 0 0 0,1 1 0 0 0,-1 0 0 0 0,1-1-1 0 0,-1 1 160 0 0,0-1-757 0 0,-5-1-3580 0 0</inkml:trace>
  <inkml:trace contextRef="#ctx0" brushRef="#br4" timeOffset="629914.969">12475 6662 8288 0 0,'6'-3'408'0'0,"3"-1"-228"0"0,1 1-1 0 0,0 0 1 0 0,-1 1 0 0 0,1 0 0 0 0,0 1 0 0 0,0 0 0 0 0,1 1-180 0 0,-7 0 208 0 0,0 0-1 0 0,1 0 1 0 0,-1 0 0 0 0,0 1 0 0 0,0-1 0 0 0,0 1 0 0 0,0 0-1 0 0,0 1 1 0 0,0-1 0 0 0,0 1 0 0 0,0 0 0 0 0,0 0-1 0 0,-1 0 1 0 0,1 0 0 0 0,-1 0 0 0 0,0 1 0 0 0,1 0 0 0 0,0 0-208 0 0,-3-1 82 0 0,0-1 0 0 0,1 1 0 0 0,-1 0 0 0 0,0 0 0 0 0,0-1 0 0 0,0 1 0 0 0,0 0 0 0 0,0 0 0 0 0,0 0 1 0 0,-1 0-1 0 0,1 0 0 0 0,0 0 0 0 0,-1 0 0 0 0,0 0 0 0 0,1 0 0 0 0,-1 0 0 0 0,0 1 0 0 0,0-1 0 0 0,0 0-82 0 0,-1 2 16 0 0,0-1-1 0 0,0 1 1 0 0,0-1-1 0 0,0 0 1 0 0,0 1-1 0 0,-1-1 1 0 0,0 0-1 0 0,1 0 1 0 0,-1 0-1 0 0,-2 3-15 0 0,-6 6 158 0 0,0-1-1 0 0,-1 0 0 0 0,0-1 0 0 0,-13 9-157 0 0,20-16 219 0 0,-13 9 161 0 0,-1 0 0 0 0,-1-1 0 0 0,0-1-380 0 0,-12 8-23 0 0,18-12 0 0 0,0 0-1 0 0,-10 4 24 0 0,20-9-17 0 0,0 0-106 0 0,0-1-1 0 0,0 1 1 0 0,0-1-1 0 0,-1 1 1 0 0,1-1-1 0 0,0 0 1 0 0,0 0-1 0 0,-3-1 124 0 0,6 1-149 0 0,-1 0 0 0 0,0 0-1 0 0,1 0 1 0 0,-1 0-1 0 0,0 0 1 0 0,0 0 0 0 0,1 0-1 0 0,-1 0 1 0 0,0 0-1 0 0,1-1 1 0 0,-1 1 0 0 0,0 0-1 0 0,1-1 1 0 0,-1 1 0 0 0,1 0-1 0 0,-1-1 1 0 0,0 1-1 0 0,1-1 1 0 0,-1 1 0 0 0,1-1-1 0 0,-1 1 1 0 0,1-1-1 0 0,-1 1 1 0 0,1-1 0 0 0,0 1-1 0 0,-1-1 1 0 0,1 0-1 0 0,0 1 1 0 0,-1-1 0 0 0,1 1-1 0 0,0-1 1 0 0,0 0 0 0 0,-1 0-1 0 0,1 1 1 0 0,0-1-1 0 0,0 0 1 0 0,0 1 0 0 0,0-1-1 0 0,0 0 1 0 0,0 1-1 0 0,0-1 1 0 0,0 0 149 0 0,3-7-4337 0 0</inkml:trace>
  <inkml:trace contextRef="#ctx0" brushRef="#br4" timeOffset="630204.379">12712 6607 10136 0 0,'0'0'230'0'0,"0"0"30"0"0,1 0 19 0 0,3 5-142 0 0,0-1-1 0 0,0 1 1 0 0,0-1 0 0 0,-1 1-1 0 0,0 0 1 0 0,0 0 0 0 0,0 0-1 0 0,-1 1 1 0 0,1-1 0 0 0,-1 1-1 0 0,-1-1 1 0 0,1 1 0 0 0,-1 0-1 0 0,0 0 1 0 0,0 0 0 0 0,-1 1-137 0 0,0 8 350 0 0,0 1 0 0 0,-2-1-1 0 0,0 1 1 0 0,0-1 0 0 0,-2 2-350 0 0,0 2 471 0 0,-2 8-468 0 0,-1 0 0 0 0,-1 0 0 0 0,-1-1 0 0 0,-2-1 1 0 0,-1 2-4 0 0,12-25 110 0 0,0-2-150 0 0,0 1 0 0 0,0-1-1 0 0,-1 1 1 0 0,1-1 0 0 0,0 1-1 0 0,0-1 1 0 0,0 1-1 0 0,0-1 1 0 0,-1 1 0 0 0,1-1-1 0 0,0 1 1 0 0,-1-1-1 0 0,1 1 1 0 0,0-1 0 0 0,-1 0-1 0 0,1 1 1 0 0,0-1-1 0 0,-1 0 1 0 0,1 1 0 0 0,0-1-1 0 0,-1 0 1 0 0,1 1 0 0 0,-1-1-1 0 0,1 0 1 0 0,-1 0-1 0 0,1 1 1 0 0,-1-1 0 0 0,0 0 40 0 0,-5 3-5100 0 0</inkml:trace>
  <inkml:trace contextRef="#ctx0" brushRef="#br4" timeOffset="630445.57">12765 6615 11976 0 0,'0'0'266'0'0,"0"0"44"0"0,11 0 415 0 0,11 5-715 0 0,-12-1-9 0 0,4 1 2 0 0,-11-2 17 0 0,-1-1 27 0 0,7 4 316 0 0,-1 0-1 0 0,-1 0 1 0 0,1 1-1 0 0,-1 0 1 0 0,0 1-1 0 0,-1-1 1 0 0,0 1-1 0 0,4 7-362 0 0,-8-13 35 0 0,-1 0 0 0 0,0 0 0 0 0,0 0 0 0 0,1 0 0 0 0,-1 0 0 0 0,-1 0 0 0 0,1 0-1 0 0,0 1 1 0 0,0-1 0 0 0,-1 0 0 0 0,1 1 0 0 0,-1-1 0 0 0,0 0 0 0 0,0 1 0 0 0,0-1 0 0 0,0 0 0 0 0,0 1 0 0 0,0-1 0 0 0,-1 0-1 0 0,1 1 1 0 0,-1-1 0 0 0,0 0 0 0 0,1 1 0 0 0,-1-1 0 0 0,0 0 0 0 0,0 0 0 0 0,-1 0 0 0 0,1 0 0 0 0,0 0 0 0 0,-1 0 0 0 0,1 0-1 0 0,-1 0-34 0 0,-3 3 0 0 0,-1 0 0 0 0,1 0 0 0 0,-1-1 0 0 0,-1 0 0 0 0,1 0 0 0 0,0 0 0 0 0,-1-1 0 0 0,-7 3 0 0 0,-8 2 0 0 0,0 0 0 0 0,-6-1 0 0 0,20-6-135 0 0,0 1 0 0 0,0-1 0 0 0,0-1 0 0 0,-1 0 135 0 0,-15 2-1833 0 0,9-2-3625 0 0</inkml:trace>
  <inkml:trace contextRef="#ctx0" brushRef="#br4" timeOffset="631521.029">12934 6800 8288 0 0,'0'0'190'0'0,"3"-2"253"0"0,8-2-299 0 0,8-4-57 0 0,2-6 290 0 0,-11 8 144 0 0,0-1 0 0 0,-1 0 0 0 0,1 0-1 0 0,-1-1 1 0 0,-1-1 0 0 0,1 1 0 0 0,-2-1 0 0 0,4-5-521 0 0,11-12 765 0 0,-18 22-641 0 0,0 0-1 0 0,-1 0 1 0 0,1 0 0 0 0,-1-1 0 0 0,0 0 0 0 0,0 0 0 0 0,0-1-124 0 0,11-22 0 0 0,-11 22 0 0 0,1 0 0 0 0,-1-1 0 0 0,-1 1 0 0 0,1-1 0 0 0,-1 1 0 0 0,0-1 0 0 0,-1 0 0 0 0,1 0 0 0 0,-2 0 0 0 0,1-1 0 0 0,0-14 0 0 0,-1-15 0 0 0,-2 22 0 0 0,2 10 0 0 0,0-1 0 0 0,-1 1 0 0 0,0 0 0 0 0,0 0 0 0 0,-1-1 0 0 0,0-11 0 0 0,2 15 0 0 0,0 0 0 0 0,-1 0 0 0 0,1 0 0 0 0,0 0 0 0 0,-1 0 0 0 0,1 0 0 0 0,-1 0 0 0 0,0-2 0 0 0,0 4 0 0 0,1 0 0 0 0,0 0 0 0 0,0-1 0 0 0,0 1 0 0 0,0 0 0 0 0,0-1 0 0 0,0 1 0 0 0,0 0 0 0 0,0 0 0 0 0,-1-1 0 0 0,1 1 0 0 0,0 0 0 0 0,0 0 0 0 0,0 0 0 0 0,0-1 0 0 0,-1 1 0 0 0,1 0 0 0 0,0 0 0 0 0,0 0 0 0 0,-1-1 0 0 0,1 1 0 0 0,0 0 0 0 0,0 0 0 0 0,-1 0 0 0 0,1 0 0 0 0,0 0 0 0 0,0 0 0 0 0,-1 0 0 0 0,1 0 0 0 0,0 0 0 0 0,-1 0 0 0 0,1 0 0 0 0,0 0 0 0 0,0 0 0 0 0,-1 0 0 0 0,1 0 0 0 0,0 0 0 0 0,-1 0 0 0 0,1 0 0 0 0,0 0 0 0 0,-3 3 0 0 0,1-1 0 0 0,-1 1 0 0 0,1 0 0 0 0,0 0 0 0 0,0 0 0 0 0,0 0 0 0 0,0 0 0 0 0,0 0 0 0 0,0 0 0 0 0,1 1 0 0 0,-1 2 0 0 0,-8 36 0 0 0,7-31 0 0 0,-8 32 0 0 0,7-29 0 0 0,1 0 0 0 0,0 0 0 0 0,0 0 0 0 0,2 0 0 0 0,-3 26 0 0 0,2-29 0 0 0,0 0 0 0 0,2 1 0 0 0,-1-1 0 0 0,1 0 0 0 0,1 1 0 0 0,0-1 0 0 0,1 0 0 0 0,1 4 0 0 0,-3-14 0 0 0,0 1 0 0 0,1 1 0 0 0,0 0 0 0 0,0 0 0 0 0,0-1 0 0 0,0 1 0 0 0,0 0 0 0 0,1-1 0 0 0,-1 1 0 0 0,1-1 0 0 0,-1 0 0 0 0,2 2 0 0 0,0-2 60 0 0,0 0 0 0 0,0-1 0 0 0,0 1 0 0 0,1-1 1 0 0,-1 1-1 0 0,0-1 0 0 0,1 0 0 0 0,-1 0 1 0 0,1-1-1 0 0,-1 1 0 0 0,0-1 0 0 0,1 1 1 0 0,0-1-1 0 0,-1 0 0 0 0,1-1 0 0 0,-1 1 1 0 0,1-1-62 0 0,3 0 148 0 0,1 0-1 0 0,-1-1 0 0 0,0 0 1 0 0,0-1-1 0 0,-1 0 0 0 0,1 0 0 0 0,5-3-146 0 0,-1-1 0 0 0,0 0 0 0 0,0-1 0 0 0,-1 0 0 0 0,0-1 0 0 0,-1 0 0 0 0,0 0 0 0 0,-1-1 0 0 0,1 0 0 0 0,-2-1 0 0 0,0 1 0 0 0,0-2 0 0 0,-1 1 0 0 0,0-1 0 0 0,0-1 0 0 0,-4 7 0 0 0,0 1 0 0 0,-1 0 0 0 0,0-1 0 0 0,0 0 0 0 0,0 1 0 0 0,-1-2 0 0 0,0 7 0 0 0,0-1 0 0 0,1 0 0 0 0,-1 0 0 0 0,0 1 0 0 0,0-1 0 0 0,0 0 0 0 0,0 1 0 0 0,0-1 0 0 0,-1 0 0 0 0,1 1 0 0 0,0-1 0 0 0,0 0 0 0 0,0 1 0 0 0,0-1 0 0 0,-1 0 0 0 0,1 1 0 0 0,0-1 0 0 0,-1 1 0 0 0,1-1 0 0 0,0 1 0 0 0,-1-1 0 0 0,1 0 0 0 0,-1 1 0 0 0,1 0 0 0 0,-1-1 0 0 0,1 1 0 0 0,-1-1 0 0 0,0 1 0 0 0,1-1 0 0 0,-1 1 0 0 0,1 0 0 0 0,-1 0 0 0 0,0-1 0 0 0,1 1 0 0 0,-1 0 0 0 0,0 0 0 0 0,1 0 0 0 0,-1 0 0 0 0,0-1 0 0 0,1 1 0 0 0,-1 0 0 0 0,0 0 0 0 0,1 0 0 0 0,-1 1 0 0 0,0-1 0 0 0,1 0 0 0 0,-1 0 0 0 0,0 0 0 0 0,1 0 0 0 0,-1 1 0 0 0,0-1 0 0 0,1 0 0 0 0,-1 0 0 0 0,0 1 0 0 0,-7 2 0 0 0,1 0 0 0 0,-1 1 0 0 0,1 0 0 0 0,-1 0 0 0 0,1 1 0 0 0,0 0 0 0 0,1 0 0 0 0,-1 0 0 0 0,-4 6 0 0 0,9-8 0 0 0,0-1 0 0 0,-1 1 0 0 0,1 0 0 0 0,0 0 0 0 0,0 0 0 0 0,1 0 0 0 0,-1 0 0 0 0,0 0 0 0 0,1 0 0 0 0,0 1 0 0 0,0-1 0 0 0,0 1 0 0 0,0-1 0 0 0,1 1 0 0 0,-1-1 0 0 0,1 1 0 0 0,0-1 0 0 0,0 1 0 0 0,0-1 0 0 0,0 1 0 0 0,1-1 0 0 0,-1 1 0 0 0,1-1 0 0 0,1 4 0 0 0,-2-6 0 0 0,1 0 0 0 0,-1 0 0 0 0,0 0 0 0 0,1 1 0 0 0,-1-1 0 0 0,1 0 0 0 0,0 0 0 0 0,-1 0 0 0 0,1 0 0 0 0,0 0 0 0 0,-1 0 0 0 0,1 0 0 0 0,0 0 0 0 0,0 0 0 0 0,0 0 0 0 0,0-1 0 0 0,0 1 0 0 0,3 2 0 0 0,-2-1 0 0 0,0 0 0 0 0,1 0 0 0 0,-1 0 0 0 0,1 0 0 0 0,-1-1 0 0 0,1 1 0 0 0,0-1 0 0 0,-1 1 0 0 0,1-1 0 0 0,0 0 0 0 0,0 0 0 0 0,0 0 0 0 0,0-1 0 0 0,0 1 0 0 0,0-1 0 0 0,0 0 0 0 0,0 0 0 0 0,0 0 0 0 0,0 0 0 0 0,2 0 0 0 0,1-1 0 0 0,1 0 0 0 0,-1-1 0 0 0,1 1 0 0 0,-1-1 0 0 0,1 0 0 0 0,-1-1 0 0 0,0 0 0 0 0,4-2 0 0 0,143-90-4967 0 0,-149 92 4855 0 0,1 1 0 0 0,0 0 0 0 0,-1 0 0 0 0,1 0 0 0 0,0 0 0 0 0,0 1 0 0 0,0 0 0 0 0,1 0 0 0 0,-1 0 0 0 0,2 0 112 0 0,-6 1 0 0 0,0 0 0 0 0,0 0 0 0 0,0 0 0 0 0,0 0 0 0 0,0 1 0 0 0,-1-1 0 0 0,1 0 0 0 0,0 0 0 0 0,0 0 0 0 0,0 1 0 0 0,0-1 0 0 0,-1 1 0 0 0,1-1 0 0 0,0 0 0 0 0,0 1 0 0 0,-1-1 0 0 0,1 1 0 0 0,0 0 0 0 0,-1-1 0 0 0,1 1 0 0 0,-1-1 0 0 0,1 1 0 0 0,-1 0 0 0 0,1 0 0 0 0,-1-1 0 0 0,1 1 0 0 0,-1 0 0 0 0,0 0 0 0 0,1 0 0 0 0,-1-1 0 0 0,0 1 0 0 0,0 0 0 0 0,1 0 0 0 0,-1 0 0 0 0,0 0 0 0 0,0 0 0 0 0,0-1 0 0 0,0 2 0 0 0,1 3 0 0 0,0 0 16 0 0,0 0 0 0 0,0-1 0 0 0,-1 1 0 0 0,1 0 0 0 0,-1 0 0 0 0,0 0 0 0 0,-1 0 0 0 0,1 1-16 0 0,0 26 273 0 0,0-26-56 0 0,1 0 0 0 0,-2 1 0 0 0,1-1 0 0 0,0 0 0 0 0,-1 0-1 0 0,0 0 1 0 0,-1 2-217 0 0,1-5 134 0 0,1-1-1 0 0,-1 1 1 0 0,0-1-1 0 0,0 0 1 0 0,0 0-1 0 0,0 1 1 0 0,0-1-1 0 0,0 0 1 0 0,-1 0-1 0 0,1 0 1 0 0,-1 0-1 0 0,1 0 1 0 0,-1-1-1 0 0,0 1 1 0 0,0 0-1 0 0,0-1 1 0 0,0 1-1 0 0,0-1 1 0 0,-1 1-134 0 0,2-2 512 0 0,-1 1-425 0 0,0-1 1 0 0,-1 0 0 0 0,1-1 0 0 0,0 1 0 0 0,0 0 0 0 0,0 0 0 0 0,0-1 0 0 0,0 0 0 0 0,0 1-1 0 0,0-1 1 0 0,0 0 0 0 0,0 0 0 0 0,1 0 0 0 0,-2 0-88 0 0,2 0 67 0 0,0 0-1 0 0,0-1 0 0 0,0 1 1 0 0,0 0-1 0 0,0 0 1 0 0,1 0-1 0 0,-1-1 1 0 0,0 1-1 0 0,1 0 1 0 0,-1-1-1 0 0,1 1 1 0 0,-1-1-1 0 0,1 1 1 0 0,0-1-1 0 0,-1 1 1 0 0,1-1-1 0 0,0 1 0 0 0,0-1 1 0 0,0 1-1 0 0,0-1-66 0 0,1-4 48 0 0,-1 0-1 0 0,1 1 0 0 0,1-1 0 0 0,-1 0 1 0 0,1 1-1 0 0,0-1 0 0 0,0 1 0 0 0,0-1 1 0 0,1 1-1 0 0,0 0 0 0 0,0 0 0 0 0,0 0 1 0 0,1 0-1 0 0,0 0-47 0 0,8-8-14 0 0,0 0 1 0 0,1 0 0 0 0,0 1-1 0 0,1 1 14 0 0,0 1 0 0 0,-1 1 0 0 0,2 1 0 0 0,-1 0 0 0 0,1 1 0 0 0,12-4 0 0 0,-12 5 0 0 0,1 1 0 0 0,1 1 0 0 0,-1 0 0 0 0,1 2 0 0 0,3-1 0 0 0,25 0 0 0 0,17 2 0 0 0,-20 3-1371 0 0,0 2-1 0 0,39 9 1372 0 0,-80-13-50 0 0,33 6-972 0 0</inkml:trace>
  <inkml:trace contextRef="#ctx0" brushRef="#br0" timeOffset="710104.134">4781 13556 12896 0 0,'2'-6'260'0'0,"0"-1"2558"0"0,-1 6-1727 0 0,0 4-947 0 0,-2 1-147 0 0,0 0 0 0 0,0 0 1 0 0,0 0-1 0 0,-1 0 0 0 0,1 0 0 0 0,-1 0 0 0 0,0-1 1 0 0,0 1-1 0 0,0-1 0 0 0,-1 1 0 0 0,1-1 3 0 0,-10 16 39 0 0,-3 9 120 0 0,-1 0 1 0 0,-2-1-1 0 0,-17 20-159 0 0,-68 69 222 0 0,81-94-150 0 0,-2-2 0 0 0,0-1 0 0 0,-1 0 0 0 0,-24 12-72 0 0,42-27 24 0 0,-1 1 0 0 0,1-1 0 0 0,-1 0 0 0 0,0-1 0 0 0,0 0 0 0 0,-1 0 0 0 0,1-1 0 0 0,-1 0 0 0 0,1 0 0 0 0,-1-1 0 0 0,1 0 0 0 0,-1 0 0 0 0,0-1 0 0 0,0 0 0 0 0,-4-2-24 0 0,11 2 16 0 0,-1-1 1 0 0,1 0-1 0 0,-1 0 1 0 0,1-1-1 0 0,-1 1 0 0 0,1-1 1 0 0,0 1-1 0 0,-1-1 1 0 0,1 0-1 0 0,0 1 1 0 0,0-1-1 0 0,0 0 1 0 0,1 0-1 0 0,-1-1 1 0 0,0 1-1 0 0,1 0 0 0 0,-1-1 1 0 0,1 1-1 0 0,0 0 1 0 0,0-1-1 0 0,0 0 1 0 0,0 1-1 0 0,0-1 1 0 0,0-2-17 0 0,-2-7 40 0 0,1-2 1 0 0,0 1-1 0 0,0 0 1 0 0,1-6-41 0 0,1 3 23 0 0,0 1 1 0 0,1-1-1 0 0,1 1 0 0 0,3-15-23 0 0,-3 21 42 0 0,0 0 0 0 0,1 1 0 0 0,0-1-1 0 0,0 1 1 0 0,1 0 0 0 0,0 0 0 0 0,0 0 0 0 0,1 1-1 0 0,1-1-41 0 0,-5 6 5 0 0,0 1-1 0 0,0-1 1 0 0,0 1-1 0 0,1 0 0 0 0,-1 0 1 0 0,1-1-1 0 0,-1 1 0 0 0,1 0 1 0 0,0 0-1 0 0,-1 0 1 0 0,1 1-1 0 0,0-1 0 0 0,-1 0 1 0 0,1 1-1 0 0,0-1 1 0 0,0 1-1 0 0,0-1 0 0 0,0 1 1 0 0,0 0-5 0 0,1 0 3 0 0,0 0-1 0 0,0 0 1 0 0,1 1 0 0 0,-1-1 0 0 0,0 1 0 0 0,0 0 0 0 0,0 0 0 0 0,-1 0 0 0 0,1 0 0 0 0,0 1-1 0 0,1-1-2 0 0,6 6 25 0 0,0 0-1 0 0,0 0 0 0 0,-1 1 0 0 0,1 0 0 0 0,2 5-24 0 0,-1-2 37 0 0,12 11 160 0 0,15 22-197 0 0,-31-35 32 0 0,0 0 1 0 0,0 1 0 0 0,-1-1-1 0 0,5 12-32 0 0,24 41 166 0 0,-29-49-153 0 0,2 1 0 0 0,0-1 0 0 0,1 0 0 0 0,2 1-13 0 0,-10-12-408 0 0,0-2-1304 0 0,4 2-561 0 0</inkml:trace>
  <inkml:trace contextRef="#ctx0" brushRef="#br0" timeOffset="710399.468">4915 13877 13360 0 0,'0'0'1026'0'0,"-14"9"701"0"0,-47 37-99 0 0,57-42-1605 0 0,-1-1 0 0 0,1 1 0 0 0,0 1 0 0 0,-3 2-23 0 0,4-4-10 0 0,0 5 10 0 0,5-2 0 0 0,-1-3 4 0 0,1-1-1 0 0,-1 1 1 0 0,1-1-1 0 0,0 0 0 0 0,0 0 1 0 0,0 1-1 0 0,0-1 1 0 0,0-1-1 0 0,1 1 1 0 0,-1 0-1 0 0,0 0 0 0 0,1-1 1 0 0,0 1-4 0 0,7 2-24 0 0,-1 0 1 0 0,1 0 0 0 0,2 0 23 0 0,-3-2 0 0 0,-1 1 1 0 0,0 0-1 0 0,0 1 0 0 0,4 2 0 0 0,-2-2 14 0 0,-2 0 42 0 0,-8-4-54 0 0,0 0-1 0 0,0 1 1 0 0,0-1-1 0 0,0 0 1 0 0,1 0-1 0 0,-1 0 1 0 0,0 0-1 0 0,0 0 1 0 0,0 0-1 0 0,0 0 1 0 0,0 0-1 0 0,0 0 1 0 0,0 1-1 0 0,0-1 1 0 0,0 0-1 0 0,0 0 1 0 0,0 0-1 0 0,0 0 1 0 0,0 0-1 0 0,0 0 1 0 0,0 1-1 0 0,0-1 1 0 0,0 0-1 0 0,0 0 1 0 0,0 0-1 0 0,0 0 1 0 0,0 0-1 0 0,0 0 1 0 0,0 1 0 0 0,0-1-1 0 0,0 0 1 0 0,0 0-1 0 0,0 0 1 0 0,0 0-1 0 0,0 0 1 0 0,0 0-1 0 0,0 0 1 0 0,0 0-1 0 0,-1 1 1 0 0,1-1-1 0 0,0 0 1 0 0,0 0-1 0 0,0 0 1 0 0,0 0-1 0 0,0 0 1 0 0,0 0-1 0 0,0 0 1 0 0,0 0-1 0 0,-1 0 1 0 0,1 0-2 0 0,8 8-175 0 0,-10-5 212 0 0,1-1-1 0 0,-1 1 0 0 0,0 0 1 0 0,0-1-1 0 0,0 1 0 0 0,0-1 1 0 0,-1 0-1 0 0,1 0 1 0 0,-1 0-1 0 0,1 0 0 0 0,-1 0 1 0 0,0 0-1 0 0,1-1 0 0 0,-4 2-36 0 0,-23 11 166 0 0,12-6-200 0 0,-1 0 0 0 0,0-2 0 0 0,-7 3 34 0 0,23-9-434 0 0,-1 0 0 0 0,1 1 0 0 0,-1-1 0 0 0,1 0 0 0 0,0 0 0 0 0,-1 0 0 0 0,1-1 0 0 0,-1 1 0 0 0,1-1 0 0 0,0 1 0 0 0,-1-1 0 0 0,1 0 0 0 0,-2 0 434 0 0,3 0-1997 0 0</inkml:trace>
  <inkml:trace contextRef="#ctx0" brushRef="#br0" timeOffset="710767.2">5492 13522 9672 0 0,'0'0'440'0'0,"-2"0"-6"0"0,1 0-343 0 0,-24 0 157 0 0,21 2 84 0 0,1-1 0 0 0,0 0 1 0 0,0 1-1 0 0,0 0 0 0 0,0 0 0 0 0,0 0 0 0 0,1 0 0 0 0,-1 0 1 0 0,0 1-1 0 0,1-1 0 0 0,0 1 0 0 0,0 0 0 0 0,-1-1 1 0 0,1 3-333 0 0,-18 16 176 0 0,16-17-134 0 0,0 0 0 0 0,0 1 0 0 0,0-1 0 0 0,1 1 0 0 0,0 0 0 0 0,-1 0-42 0 0,-17 29 377 0 0,15-25-301 0 0,0 0 0 0 0,1 1 0 0 0,0-1 1 0 0,0 1-1 0 0,1 0 0 0 0,0 1-76 0 0,-10 30 204 0 0,10-29-160 0 0,0-1 1 0 0,1 0-1 0 0,0 1 0 0 0,1-1 0 0 0,0 2-44 0 0,-3 14 98 0 0,4-21-61 0 0,0-1-1 0 0,0 1 0 0 0,0 0 1 0 0,1 0-1 0 0,0-1 0 0 0,0 1 0 0 0,1 5-36 0 0,0-7 21 0 0,-1 3 14 0 0,1 0 0 0 0,0 0 0 0 0,1-1 0 0 0,0 1 0 0 0,0-1 0 0 0,0 1 0 0 0,0-1 0 0 0,1 0 0 0 0,0 0 0 0 0,1 0 0 0 0,3 4-35 0 0,1 0 26 0 0,-6-6 3 0 0,1-1 0 0 0,0 0 0 0 0,0 0 0 0 0,0 0 0 0 0,0 0 0 0 0,0-1 0 0 0,0 1 0 0 0,1-1-29 0 0,3 2 93 0 0,0 0-1 0 0,0 0 0 0 0,0-1 0 0 0,0 0 0 0 0,1-1 0 0 0,3 1-92 0 0,-6-2-210 0 0,0 0 0 0 0,0-1-1 0 0,0 0 1 0 0,0 0 0 0 0,0 0 0 0 0,0 0 0 0 0,0-1 0 0 0,1 0-1 0 0,-1 0 1 0 0,4-2 210 0 0,13-4-1181 0 0,-3 1-16 0 0</inkml:trace>
  <inkml:trace contextRef="#ctx0" brushRef="#br0" timeOffset="711240.977">5741 13713 15896 0 0,'-3'1'86'0'0,"0"-1"0"0"0,0 1 0 0 0,0-1 0 0 0,0 1 0 0 0,-1 0 0 0 0,1 0-1 0 0,0 0 1 0 0,1 0 0 0 0,-1 1 0 0 0,0-1 0 0 0,0 1 0 0 0,1 0 0 0 0,-1 0 0 0 0,1 0 0 0 0,-1 0 0 0 0,1 0 0 0 0,0 0 0 0 0,0 1 0 0 0,0-1 0 0 0,-2 4-86 0 0,-18 35 0 0 0,21-36-5 0 0,0-1-1 0 0,0 1 0 0 0,0-1 0 0 0,0 1 0 0 0,0 0 1 0 0,1 0-1 0 0,0 0 0 0 0,0-1 0 0 0,1 1 0 0 0,-1 0 0 0 0,2 4 6 0 0,-2-8 3 0 0,1 1-1 0 0,-1-1 1 0 0,1 1-1 0 0,0-1 1 0 0,0 1-1 0 0,0-1 1 0 0,0 1-1 0 0,0-1 1 0 0,0 0-1 0 0,0 0 1 0 0,0 1-1 0 0,1-1 1 0 0,-1 0-1 0 0,0 0 1 0 0,1 0-3 0 0,23 13 125 0 0,-20-11-90 0 0,-3-2-17 0 0,0 0-1 0 0,0 0 1 0 0,0-1 0 0 0,0 1-1 0 0,0-1 1 0 0,1 1 0 0 0,-1-1-1 0 0,0 0 1 0 0,0 0 0 0 0,0 0 0 0 0,1 0-1 0 0,-1 0 1 0 0,0-1 0 0 0,2 1-18 0 0,30-11 198 0 0,-26 8-178 0 0,57-20 44 0 0,-58 22-65 0 0,0-1 0 0 0,0 1 0 0 0,0 0 0 0 0,0 0 0 0 0,0 1 0 0 0,1 0 0 0 0,-1 1 0 0 0,0-1 0 0 0,0 1 0 0 0,0 1 0 0 0,0-1 0 0 0,6 3 1 0 0,-8-1-4 0 0,0 0-1 0 0,0 0 0 0 0,0 1 0 0 0,0 0 0 0 0,0 0 1 0 0,-1 0-1 0 0,1 0 0 0 0,-1 1 0 0 0,0-1 0 0 0,2 4 5 0 0,-5-7 0 0 0,43 57 274 0 0,-37-51-248 0 0,-1-1 0 0 0,2-1 0 0 0,-1 1 0 0 0,1-1 0 0 0,0 0 0 0 0,0-1 0 0 0,0 1 0 0 0,0-2 0 0 0,1 1-1 0 0,-1-1 1 0 0,1-1 0 0 0,0 1 0 0 0,0-1 0 0 0,0-1 0 0 0,2 0-26 0 0,-7 0 56 0 0,1-1-1 0 0,-1 0 0 0 0,1 0 0 0 0,0 0 1 0 0,-1 0-1 0 0,1-1 0 0 0,-1 0 1 0 0,1 0-1 0 0,-1 0 0 0 0,1-1 0 0 0,-1 1 1 0 0,0-1-1 0 0,0 0 0 0 0,0 0 1 0 0,0-1-1 0 0,0 1 0 0 0,0-1 0 0 0,0 0 1 0 0,-1 0-1 0 0,1 0 0 0 0,-1 0 0 0 0,0-1 1 0 0,0 1-1 0 0,0-1 0 0 0,-1 0 1 0 0,1 0-1 0 0,-1 0 0 0 0,0 0 0 0 0,0 0 1 0 0,1-3-56 0 0,-1-2 72 0 0,0-1-1 0 0,0 1 1 0 0,-1-1 0 0 0,0 0 0 0 0,0 1 0 0 0,-1-1-1 0 0,-1 0 1 0 0,1 0 0 0 0,-2 1 0 0 0,1-1 0 0 0,-1 1-1 0 0,-1-1 1 0 0,0 1 0 0 0,-4-9-72 0 0,1 6-56 0 0,0 0 1 0 0,-1 0-1 0 0,-1 0 1 0 0,0 1-1 0 0,0 0 1 0 0,-1 0-1 0 0,-1 1 1 0 0,-1 0 55 0 0,-12-16-2893 0 0,2 0-3278 0 0,14 15 3581 0 0</inkml:trace>
  <inkml:trace contextRef="#ctx0" brushRef="#br0" timeOffset="711521.107">6559 13522 6448 0 0,'0'0'498'0'0,"8"12"3856"0"0,-3-7-3480 0 0,1 1 0 0 0,-1 0 1 0 0,0 0-1 0 0,0 0 0 0 0,3 7-874 0 0,-3-4 276 0 0,0 1-1 0 0,-1-1 1 0 0,-1 1-1 0 0,1 0 1 0 0,-1 0-1 0 0,-1 0 1 0 0,0 1-276 0 0,0 2 96 0 0,0 0 1 0 0,-1 1 0 0 0,-1-1-1 0 0,0 0 1 0 0,-1 0-1 0 0,-1 0 1 0 0,0 1-1 0 0,0-2 1 0 0,-4 10-97 0 0,6-21 6 0 0,-8 24 358 0 0,-8 18-364 0 0,12-35 65 0 0,0 0 0 0 0,-1 1 0 0 0,1-1 0 0 0,-2-1 0 0 0,1 1 0 0 0,-6 4-65 0 0,-2 2 111 0 0,-2-1 0 0 0,0-1 1 0 0,0 0-1 0 0,-1-1 0 0 0,-8 4-111 0 0,-17 8-264 0 0,-28 10 264 0 0,57-29-1663 0 0,2 1-547 0 0</inkml:trace>
  <inkml:trace contextRef="#ctx0" brushRef="#br0" timeOffset="713981.797">8706 13453 17015 0 0,'0'0'779'0'0,"0"0"-15"0"0,0 8-469 0 0,-2 11-316 0 0,1-1 1 0 0,-2 1-1 0 0,-2 4 21 0 0,3-10 150 0 0,-3 4 105 0 0,0 0 1 0 0,-1 0-1 0 0,-1 0 1 0 0,0-1 0 0 0,-4 4-256 0 0,2-2 171 0 0,1-3-74 0 0,0 0 1 0 0,-1-1-1 0 0,-1 0 0 0 0,0-1 0 0 0,-1 0 1 0 0,-1-1-1 0 0,-7 7-97 0 0,8-9 69 0 0,1-1 1 0 0,-2-1-1 0 0,1 0 1 0 0,-1-1 0 0 0,0 0-1 0 0,-1 0 1 0 0,1-2-1 0 0,-1 0 1 0 0,-5 2-70 0 0,5-4 76 0 0,0 0 0 0 0,0-1-1 0 0,-1 0 1 0 0,1-1 0 0 0,0 0 0 0 0,-1-1 0 0 0,-3-1-76 0 0,11 1 12 0 0,0-1-1 0 0,0 0 0 0 0,0 0 1 0 0,0 0-1 0 0,0-1 1 0 0,0 0-1 0 0,0 0 1 0 0,1-1-1 0 0,-1 0 1 0 0,1 0-1 0 0,-1 0 1 0 0,1 0-1 0 0,0-1 0 0 0,0 0 1 0 0,1 0-1 0 0,-4-3-11 0 0,4 0-77 0 0,0 1-1 0 0,0-1 1 0 0,0 1 0 0 0,1-1-1 0 0,0 0 1 0 0,1 0-1 0 0,-1-1 1 0 0,1 1 0 0 0,1 0-1 0 0,-1-1 1 0 0,1 1-1 0 0,0-1 1 0 0,1 1 0 0 0,0-1-1 0 0,0 0 1 0 0,1 1-1 0 0,1-7 78 0 0,-1 11-38 0 0,0 0-1 0 0,0-1 0 0 0,0 1 1 0 0,0 0-1 0 0,1 0 1 0 0,0 0-1 0 0,0 0 0 0 0,-1 0 1 0 0,2 0-1 0 0,-1 0 0 0 0,0 1 1 0 0,1-1-1 0 0,-1 1 0 0 0,3-3 40 0 0,-3 4-16 0 0,1-1 1 0 0,-1 1 0 0 0,0 0 0 0 0,0 0 0 0 0,1 0 0 0 0,-1 0-1 0 0,1 0 1 0 0,-1 0 0 0 0,1 1 0 0 0,-1-1 0 0 0,1 1 0 0 0,0-1-1 0 0,-1 1 1 0 0,1 0 0 0 0,-1 0 0 0 0,1 1 0 0 0,-1-1 0 0 0,1 0 0 0 0,0 1-1 0 0,0 0 15 0 0,16 5 54 0 0,0 0 0 0 0,0 2-1 0 0,-1 0 1 0 0,0 1-1 0 0,0 1 1 0 0,-1 1 0 0 0,-1 0-1 0 0,0 1 1 0 0,0 1-1 0 0,10 12-53 0 0,5 9 177 0 0,-20-21-90 0 0,1 0-1 0 0,6 5-86 0 0,12 15 221 0 0,2-4-2128 0 0,-32-28 98 0 0,0-1-85 0 0</inkml:trace>
  <inkml:trace contextRef="#ctx0" brushRef="#br0" timeOffset="714490.784">8843 13885 4608 0 0,'0'0'353'0'0,"0"0"-231"0"0,3-2 167 0 0,-3 2 1143 0 0,0 0 494 0 0,0 0 98 0 0,0 0-150 0 0,0 0-721 0 0,0 0-317 0 0,0 0-61 0 0,0 0-59 0 0,0 0-218 0 0,-3 19 663 0 0,-1-7-834 0 0,1-3-95 0 0,0 1 0 0 0,0-1 1 0 0,1 1-1 0 0,0 0 0 0 0,0 7-232 0 0,1-3 150 0 0,1-12-142 0 0,0 0 0 0 0,0-1 1 0 0,-1 1-1 0 0,1 0 0 0 0,1-1 0 0 0,-1 1 0 0 0,0 0 0 0 0,0-1 0 0 0,0 1 1 0 0,1-1-1 0 0,-1 1 0 0 0,1 0 0 0 0,-1-1 0 0 0,1 1 0 0 0,0-1 0 0 0,0 1-8 0 0,2 2 106 0 0,-1 0 0 0 0,1 0-1 0 0,0 0 1 0 0,0-1-1 0 0,3 4-105 0 0,-3-7 36 0 0,0 0-1 0 0,0-1 0 0 0,0 1 1 0 0,0-1-1 0 0,0 1 1 0 0,0-1-1 0 0,0 0 0 0 0,0 0 1 0 0,-1 0-1 0 0,1 0 0 0 0,0-1 1 0 0,0 1-1 0 0,-1-1 1 0 0,1 1-1 0 0,-1-1 0 0 0,2-2-35 0 0,-1 1 35 0 0,0 0 0 0 0,0 0 1 0 0,-1-1-1 0 0,0 1 0 0 0,1-1 0 0 0,-1 0 0 0 0,0 0 0 0 0,-1 0 0 0 0,1 0 0 0 0,-1 0 0 0 0,2-4-35 0 0,-2 1 1 0 0,1 0 0 0 0,-1-1 0 0 0,-1 1 0 0 0,1 0 0 0 0,-1-1 0 0 0,-1 1 0 0 0,1 0 0 0 0,-1-1 0 0 0,0 1 0 0 0,-2-3-1 0 0,2 5-160 0 0,0 0-1 0 0,-1 0 1 0 0,0 1-1 0 0,0-1 1 0 0,0 1-1 0 0,0 0 1 0 0,-1-1-1 0 0,0 1 1 0 0,1 0-1 0 0,-2 0 0 0 0,1 1 1 0 0,0-1-1 0 0,-1 1 1 0 0,0 0-1 0 0,1-1 1 0 0,-2 1 160 0 0,3 2-206 0 0,-3-2-1235 0 0,3 1-3647 0 0,2 2 590 0 0</inkml:trace>
  <inkml:trace contextRef="#ctx0" brushRef="#br0" timeOffset="714772.194">9295 13489 13824 0 0,'0'0'1061'0'0,"-7"5"-554"0"0,-10 9-31 0 0,0 1 1 0 0,1 0 0 0 0,1 1 0 0 0,1 0 0 0 0,0 1 0 0 0,1 1 0 0 0,0 0 0 0 0,2 1-1 0 0,-1 3-476 0 0,3-5 144 0 0,1 0-1 0 0,0 0 1 0 0,2 1-1 0 0,0 0 1 0 0,1 1-1 0 0,0-1 0 0 0,2 2-143 0 0,2-14 35 0 0,1 1 0 0 0,0 0-1 0 0,1-1 1 0 0,-1 1 0 0 0,1 0-1 0 0,1-1 1 0 0,-1 1 0 0 0,1-1-1 0 0,0 1 1 0 0,0-1 0 0 0,1 0-1 0 0,0 0 1 0 0,0 0 0 0 0,3 4-35 0 0,-3-7 6 0 0,0-1 0 0 0,-1 1 0 0 0,1-1 0 0 0,1 1 1 0 0,-1-1-1 0 0,0 0 0 0 0,1 0 0 0 0,-1 0 0 0 0,1-1 1 0 0,-1 1-1 0 0,1-1 0 0 0,0 0 0 0 0,-1 0 1 0 0,1 0-1 0 0,0 0 0 0 0,0-1 0 0 0,0 1 0 0 0,0-1 1 0 0,-1 0-1 0 0,1 0 0 0 0,4-1-6 0 0,3-1-135 0 0,0 1 0 0 0,0-1-1 0 0,0-1 1 0 0,0 0 0 0 0,-1-1 0 0 0,1 0 0 0 0,0-1 135 0 0,-2 1-764 0 0,0 0 0 0 0,-1-1 0 0 0,1 0 0 0 0,-1 0 0 0 0,0-1 0 0 0,0-1 764 0 0,11-9-1717 0 0</inkml:trace>
  <inkml:trace contextRef="#ctx0" brushRef="#br0" timeOffset="715190.837">9442 13634 15032 0 0,'-3'0'82'0'0,"0"1"0"0"0,0 0 1 0 0,0-1-1 0 0,0 1 1 0 0,0 0-1 0 0,0 1 1 0 0,0-1-1 0 0,0 1 1 0 0,0-1-1 0 0,1 1 1 0 0,-1 0-1 0 0,1 0 0 0 0,-1 0 1 0 0,1 0-1 0 0,0 0 1 0 0,-1 0-1 0 0,1 1 1 0 0,0-1-1 0 0,1 1 1 0 0,-1 0-1 0 0,0-1 1 0 0,1 1-1 0 0,0 0 0 0 0,-1 2-82 0 0,-1 0 65 0 0,1 0 0 0 0,0 1 0 0 0,0-1-1 0 0,1 0 1 0 0,-1 1 0 0 0,1-1-1 0 0,1 1 1 0 0,-1 0 0 0 0,1-1-1 0 0,0 1 1 0 0,0-1 0 0 0,0 1-1 0 0,2 5-64 0 0,-1-6 102 0 0,1 1-1 0 0,0-1 0 0 0,0 0 0 0 0,0 0 1 0 0,0 0-1 0 0,1-1 0 0 0,0 1 0 0 0,0-1 0 0 0,0 1 1 0 0,2 0-102 0 0,-3-3 12 0 0,0 0 0 0 0,1 0 0 0 0,-1 0 0 0 0,0 0 1 0 0,1 0-1 0 0,0 0 0 0 0,0-1 0 0 0,-1 1 1 0 0,1-1-1 0 0,0 0 0 0 0,0 0 0 0 0,0 0 0 0 0,0 0 1 0 0,0-1-1 0 0,1 1 0 0 0,-1-1 0 0 0,0 0 0 0 0,1 0-12 0 0,1 0 15 0 0,-1 0-1 0 0,1 0 0 0 0,-1-1 0 0 0,0 0 1 0 0,1 0-1 0 0,-1 0 0 0 0,0-1 0 0 0,1 1 1 0 0,-1-1-1 0 0,0 0 0 0 0,0 0 0 0 0,3-3-14 0 0,3-2 44 0 0,0-1 0 0 0,0-1 0 0 0,6-7-44 0 0,9-9 37 0 0,-6 11-38 0 0,-12 10 8 0 0,-1-1 0 0 0,0 1 0 0 0,0-1 0 0 0,0-1-7 0 0,-5 5 129 0 0,-1 1 11 0 0,0 0-4 0 0,5 17 386 0 0,1-3-335 0 0,-1 0 1 0 0,2-1-1 0 0,0 0 1 0 0,1 0-1 0 0,4 5-187 0 0,-10-15 23 0 0,0-1 1 0 0,0 0-1 0 0,1 0 0 0 0,-1 0 1 0 0,1 0-1 0 0,0 0 0 0 0,-1 0 1 0 0,1-1-1 0 0,0 1 0 0 0,0-1 1 0 0,0 0-1 0 0,0 0 0 0 0,0 0 1 0 0,2 0-24 0 0,2 0 81 0 0,0 0 0 0 0,0 0 0 0 0,0 0 0 0 0,0-1 0 0 0,0 0 0 0 0,2-1-81 0 0,-4 0 54 0 0,0 0 0 0 0,0 0 0 0 0,0 0 0 0 0,0-1 0 0 0,0 0 0 0 0,-1 0 0 0 0,1 0 0 0 0,0-1 0 0 0,-1 1 0 0 0,1-1-54 0 0,5-4 122 0 0,0-1-1 0 0,-1 0 0 0 0,6-6-121 0 0,-10 8 35 0 0,0 0 1 0 0,-1 0-1 0 0,0 0 0 0 0,0-1 0 0 0,0 0 0 0 0,-1 1 0 0 0,0-1 0 0 0,0 0 0 0 0,-1-1 0 0 0,0 1 1 0 0,0 0-1 0 0,0-1-35 0 0,1-8-931 0 0,-1 0 1 0 0,-1 0 0 0 0,0 0-1 0 0,-1 0 1 0 0,-1-5 930 0 0,-2 7-4791 0 0,-3 0-1267 0 0</inkml:trace>
  <inkml:trace contextRef="#ctx0" brushRef="#br0" timeOffset="715455.308">10112 13392 14112 0 0,'7'4'1276'0'0,"1"1"-1092"0"0,0 1 0 0 0,-1 0 0 0 0,0 1 0 0 0,-1-1 0 0 0,0 1 0 0 0,0 1 0 0 0,4 5-184 0 0,0 0 651 0 0,-5-6-253 0 0,-1 0-1 0 0,0 1 1 0 0,0 0-1 0 0,-1 0 0 0 0,0 0 1 0 0,0 0-1 0 0,0 5-397 0 0,3 6 650 0 0,-3-8-456 0 0,-1-1 0 0 0,0 1-1 0 0,0 0 1 0 0,-1 0 0 0 0,-1 0-1 0 0,0 0 1 0 0,0 0 0 0 0,-1 0-1 0 0,-1 2-193 0 0,-1 6 127 0 0,-1-1-1 0 0,0 1 0 0 0,-2-1 0 0 0,-7 17-126 0 0,7-22 49 0 0,-1 0-1 0 0,0-1 1 0 0,-1 0-1 0 0,0 0 1 0 0,-7 7-49 0 0,-12 11 45 0 0,-13 11-45 0 0,9-10 0 0 0</inkml:trace>
  <inkml:trace contextRef="#ctx0" brushRef="#br0" timeOffset="713182.471">7018 13816 10592 0 0,'0'0'818'0'0,"0"0"-364"0"0,0 0 446 0 0,0 0 253 0 0,8 3 1090 0 0,-1-2-2229 0 0,-1-1 1 0 0,1 0-1 0 0,0 0 1 0 0,-1-1 0 0 0,1 1-1 0 0,3-2-14 0 0,10-1 1 0 0,48-7 174 0 0,-6 0 97 0 0,7 1-200 0 0,-2 1-395 0 0,-22 6-2956 0 0,-45 2 2434 0 0</inkml:trace>
  <inkml:trace contextRef="#ctx0" brushRef="#br0" timeOffset="713471.453">7111 13905 9072 0 0,'-11'3'525'0'0,"1"0"0"0"0,-1 1 1 0 0,-2 3-526 0 0,12-7 668 0 0,1 0 32 0 0,0 0-19 0 0,0 0-94 0 0,0 0-41 0 0,1 2-8 0 0,1 1-324 0 0,1 0 1 0 0,0-1 0 0 0,0 1 0 0 0,0 0-1 0 0,1-1 1 0 0,-1 1 0 0 0,1-1 0 0 0,-1 0 0 0 0,1 0-1 0 0,0-1 1 0 0,-1 1 0 0 0,1-1 0 0 0,0 0-1 0 0,0 0 1 0 0,0 0-215 0 0,15 3 529 0 0,1-1 0 0 0,14 0-529 0 0,-2 0 272 0 0,9 1-117 0 0,12-2-155 0 0,28 3-11 0 0,-32-1-1741 0 0,27-2 1752 0 0,-54-2-6223 0 0</inkml:trace>
  <inkml:trace contextRef="#ctx0" brushRef="#br0" timeOffset="721461.261">13192 13737 5064 0 0,'-2'-1'389'0'0,"-26"-15"2242"0"0,24 14 7737 0 0,4 2-9587 0 0,1 0 2323 0 0,4-1-4162 0 0,8-2 1297 0 0,0 1 0 0 0,0 0 0 0 0,1 1 0 0 0,-1 0 0 0 0,3 1-239 0 0,12-1 349 0 0,262-15 1131 0 0,-227 14-1305 0 0,179-3 277 0 0,-155 2-379 0 0,-41 1-75 0 0,1 2 0 0 0,36 4 2 0 0,-39 0 12 0 0,-24-3-240 0 0,0 1 0 0 0,7 2 228 0 0,-12-1-507 0 0,13 3-1185 0 0,-12 4-6164 0 0,-15-10 1588 0 0</inkml:trace>
  <inkml:trace contextRef="#ctx0" brushRef="#br0" timeOffset="721908.738">13429 13952 11976 0 0,'0'0'922'0'0,"0"0"-458"0"0,0 0 307 0 0,6-3 1201 0 0,3-2-1748 0 0,0 1 0 0 0,0 0 1 0 0,1 0-1 0 0,-1 1 0 0 0,1 0 1 0 0,-1 1-1 0 0,1 0 0 0 0,0 0 1 0 0,7 1-225 0 0,-1 0 355 0 0,1 0 0 0 0,-1 2 0 0 0,0 0 0 0 0,1 1 0 0 0,9 2-355 0 0,-20-3 135 0 0,1 1 0 0 0,0 0 0 0 0,-1 0 0 0 0,1 1 0 0 0,-1 0 0 0 0,0 0 0 0 0,0 0 0 0 0,0 1 0 0 0,2 1-135 0 0,-7-4 17 0 0,1 0-1 0 0,-1 1 0 0 0,1-1 0 0 0,-1 1 0 0 0,1-1 1 0 0,-1 1-1 0 0,0-1 0 0 0,0 1 0 0 0,0 0 1 0 0,0 0-1 0 0,0 0 0 0 0,0-1 0 0 0,-1 1 1 0 0,1 0-1 0 0,0 0 0 0 0,-1 0 0 0 0,0 0 1 0 0,1 0-1 0 0,-1 0 0 0 0,0 0 0 0 0,0 0 0 0 0,0 0 1 0 0,0 0-1 0 0,-1 0 0 0 0,1 0 0 0 0,0 0 1 0 0,-1 0-1 0 0,1 0 0 0 0,-1 0 0 0 0,0 0 1 0 0,0 0-1 0 0,0 0 0 0 0,-1 1-16 0 0,-2 4 13 0 0,-1 0-1 0 0,0 0 1 0 0,0 0-1 0 0,-1-1 1 0 0,0 0-1 0 0,0 0 1 0 0,0 0-1 0 0,-1-1 1 0 0,0 0 0 0 0,-4 3-13 0 0,-17 8 71 0 0,0-1-1 0 0,-7 1-70 0 0,14-6 38 0 0,-106 44-36 0 0,86-35-208 0 0,70-16 606 0 0,68 1 1332 0 0,53-6-1732 0 0,-24-1 496 0 0,-111 4-608 0 0,0-1-1 0 0,-1 2 0 0 0,4 0 113 0 0,8 4-2846 0 0,-20-5-2444 0 0,4-1-1567 0 0</inkml:trace>
  <inkml:trace contextRef="#ctx0" brushRef="#br0" timeOffset="720744.414">13554 13087 10592 0 0,'13'-7'566'0'0,"0"0"0"0"0,10-9-566 0 0,-17 12 202 0 0,-1 0-1 0 0,0 0 1 0 0,0-1 0 0 0,0 0-1 0 0,-1 0 1 0 0,1 0 0 0 0,1-4-202 0 0,-5 8 385 0 0,-2-1-20 0 0,0 1-1 0 0,0-1 1 0 0,-1 1 0 0 0,1 0 0 0 0,0-1-1 0 0,-1 1 1 0 0,1 0 0 0 0,0 0-1 0 0,-1 0-364 0 0,-2 0 127 0 0,1 1 0 0 0,-1 0 0 0 0,0 0-1 0 0,1 0 1 0 0,-1 1 0 0 0,1-1-1 0 0,-1 1 1 0 0,1 0 0 0 0,0 0-1 0 0,-3 0-126 0 0,-33 15 374 0 0,38-15-371 0 0,-14 6 24 0 0,2 1-1 0 0,-1 1 0 0 0,1 0 1 0 0,1 0-1 0 0,0 1 0 0 0,0 1 0 0 0,-3 4-26 0 0,12-13 7 0 0,1 1 0 0 0,0-1 0 0 0,0 1 0 0 0,0 0-1 0 0,0-1 1 0 0,0 1 0 0 0,0 0 0 0 0,1 0 0 0 0,-1 0-1 0 0,1 1 1 0 0,0-1 0 0 0,0 0 0 0 0,0 0-1 0 0,0 1 1 0 0,1-1 0 0 0,-1 0 0 0 0,1 1 0 0 0,0-1-1 0 0,0 1 1 0 0,0-1 0 0 0,1 0 0 0 0,-1 1 0 0 0,1-1-1 0 0,0 0 1 0 0,-1 1 0 0 0,1-1 0 0 0,1 0-1 0 0,-1 0 1 0 0,0 0 0 0 0,1 0 0 0 0,0 0 0 0 0,0 0-1 0 0,0 0-6 0 0,7 10 34 0 0,1-1-1 0 0,0 0 0 0 0,0-1 1 0 0,2 0-1 0 0,-1 0 0 0 0,1-1 1 0 0,1-1-1 0 0,3 2-33 0 0,-1 0 225 0 0,1 0 0 0 0,-1 1-1 0 0,-1 1 1 0 0,0 0 0 0 0,-1 1 0 0 0,-1 0-1 0 0,2 3-224 0 0,-13-15 51 0 0,0-1-1 0 0,0 0 0 0 0,0 0 0 0 0,-1 1 1 0 0,1-1-1 0 0,0 0 0 0 0,0 1 0 0 0,-1-1 1 0 0,1 0-1 0 0,-1 1 0 0 0,1-1 0 0 0,-1 1 1 0 0,0-1-1 0 0,0 1 0 0 0,1 0 0 0 0,-1-1 1 0 0,0 1-1 0 0,0-1 0 0 0,0 1 0 0 0,-1-1 1 0 0,1 1-1 0 0,0-1 0 0 0,-1 1 0 0 0,1 0-50 0 0,-2 0 70 0 0,1 0-1 0 0,-1 0 0 0 0,0 0 0 0 0,0 0 0 0 0,0 0 0 0 0,0 0 0 0 0,0 0 0 0 0,0-1 0 0 0,0 1 0 0 0,0-1 0 0 0,-1 1 0 0 0,1-1 0 0 0,-3 1-69 0 0,-11 5 193 0 0,0 0-1 0 0,0-2 0 0 0,-1 0 1 0 0,-15 3-193 0 0,-16 0 529 0 0,-5-1-529 0 0,33-5-206 0 0,1-1 0 0 0,-14 0 206 0 0,28-1-134 0 0,0-1 0 0 0,1 1 0 0 0,-1-1 0 0 0,0 0 0 0 0,0 0 0 0 0,0 0 0 0 0,0 0 0 0 0,1-1-1 0 0,-1 0 1 0 0,1 0 0 0 0,-1-1 0 0 0,1 1 0 0 0,-1-2 134 0 0,4 4-105 0 0,1 0-1 0 0,-1-1 0 0 0,1 1 1 0 0,0-1-1 0 0,-1 1 0 0 0,1 0 0 0 0,-1-1 1 0 0,1 1-1 0 0,0-1 0 0 0,-1 1 1 0 0,1-1-1 0 0,0 0 0 0 0,0 1 0 0 0,-1-1 1 0 0,1 1-1 0 0,0-1 0 0 0,0 0 1 0 0,0 1-1 0 0,0-1 0 0 0,0 1 1 0 0,0-1-1 0 0,0 0 0 0 0,0 1 0 0 0,0-1 1 0 0,0 0 105 0 0,7-14-5701 0 0,-5 11 4081 0 0,4-7-3584 0 0</inkml:trace>
  <inkml:trace contextRef="#ctx0" brushRef="#br0" timeOffset="721074.072">13757 13342 13360 0 0,'0'0'612'0'0,"0"0"-15"0"0,0 17-252 0 0,-1-7 717 0 0,0 0 0 0 0,-1 1 0 0 0,-2 8-1062 0 0,2-11 264 0 0,0 0-1 0 0,1 1 0 0 0,0-1 0 0 0,0 0 0 0 0,1 1 0 0 0,0 0-263 0 0,0-6 48 0 0,1 0 1 0 0,-1-1-1 0 0,1 1 1 0 0,0 0-1 0 0,0-1 1 0 0,0 1-1 0 0,0-1 1 0 0,0 1-1 0 0,0-1 1 0 0,1 1-1 0 0,-1-1 0 0 0,1 0 1 0 0,-1 0-1 0 0,1 0 1 0 0,0 0-1 0 0,0 0 1 0 0,0 0-1 0 0,0 0 1 0 0,1-1-1 0 0,-1 1 1 0 0,0-1-49 0 0,1 1 78 0 0,1-1 0 0 0,-1 1 0 0 0,0-1 0 0 0,1 0 0 0 0,-1 0 0 0 0,1 0 0 0 0,-1-1 0 0 0,1 1 0 0 0,0-1 0 0 0,-1 0 0 0 0,1 0 0 0 0,-1 0 0 0 0,1 0 0 0 0,-1-1 0 0 0,1 1 0 0 0,2-2-78 0 0,-1 1 15 0 0,-1 0-1 0 0,1-1 1 0 0,0 1 0 0 0,-1-1 0 0 0,1 0-1 0 0,-1-1 1 0 0,0 1 0 0 0,0-1 0 0 0,0 0 0 0 0,0 0-1 0 0,3-3-14 0 0,1-2 25 0 0,-1 1 2 0 0,0 0 1 0 0,-1-1-1 0 0,0 0 1 0 0,0 0-1 0 0,-1 0-27 0 0,-3 5 9 0 0,-1 1-1 0 0,0-1 1 0 0,0 1-1 0 0,0-1 0 0 0,0 0 1 0 0,0 0-1 0 0,-1 0 0 0 0,1 1 1 0 0,-1-1-1 0 0,0 0 1 0 0,1 0-1 0 0,-1 0 0 0 0,-1 0 1 0 0,1 0-1 0 0,0 0 1 0 0,-1 1-1 0 0,1-1 0 0 0,-1 0 1 0 0,-1-1-9 0 0,0-1-15 0 0,0 1 1 0 0,0-1-1 0 0,-1 1 1 0 0,0 0-1 0 0,0 0 1 0 0,0 0-1 0 0,-1 0 1 0 0,1 0-1 0 0,-1 1 1 0 0,0-1 0 0 0,0 1-1 0 0,0 0 1 0 0,0 0-1 0 0,0 1 1 0 0,-1-1-1 0 0,0 1 1 0 0,-3-1 14 0 0,5 1-116 0 0,-1 1 0 0 0,0-1 0 0 0,0 1 0 0 0,0 0 0 0 0,0 1 0 0 0,0-1 0 0 0,0 1 0 0 0,0-1 0 0 0,0 1 0 0 0,0 0 0 0 0,0 1 0 0 0,0-1 0 0 0,0 1 0 0 0,0 0 0 0 0,0 0 0 0 0,1 0 0 0 0,-1 0 0 0 0,0 1 0 0 0,0-1 0 0 0,1 1 0 0 0,-1 0 0 0 0,-2 2 116 0 0,-6 4-670 0 0,9-6 91 0 0,0 0-1 0 0,0 0 0 0 0,0 1 1 0 0,1-1-1 0 0,-1 1 0 0 0,1-1 1 0 0,-2 3 579 0 0,-5 5-1970 0 0,0 1-12 0 0</inkml:trace>
  <inkml:trace contextRef="#ctx0" brushRef="#br0" timeOffset="719475.091">11342 13214 3224 0 0,'0'0'143'0'0,"2"-5"26"0"0,-1 1 210 0 0,-1 3 1583 0 0,0 1 670 0 0,0-2 1023 0 0,-1-5-1270 0 0,1 5-2368 0 0,-1 1 0 0 0,0-1 1 0 0,0 1-1 0 0,0 0 0 0 0,0-1 0 0 0,0 1 1 0 0,0 0-1 0 0,0 0 0 0 0,0 0 0 0 0,-1-1 1 0 0,1 1-1 0 0,0 0 0 0 0,-1 1 1 0 0,1-1-1 0 0,-1 0 0 0 0,1 0 0 0 0,-1 1 1 0 0,1-1-1 0 0,-1 1 0 0 0,1-1 0 0 0,-1 1 1 0 0,0-1-1 0 0,1 1 0 0 0,-1 0 0 0 0,0 0 1 0 0,1 0-1 0 0,-3 0-17 0 0,-10-2 86 0 0,-22-6 234 0 0,-1 2-1 0 0,-3 1-319 0 0,-39-6 156 0 0,-90-17-476 0 0,141 24 660 0 0,-1 1 0 0 0,-20 2-340 0 0,45 1 57 0 0,-1 0 1 0 0,1 0 0 0 0,0 1 0 0 0,0-1 0 0 0,0 1 0 0 0,0 1 0 0 0,0-1 0 0 0,0 0 0 0 0,0 1 0 0 0,0 0-58 0 0,2-1 22 0 0,1 0-1 0 0,-1-1 1 0 0,1 2-1 0 0,-1-1 1 0 0,1 0-1 0 0,-1 0 1 0 0,1 0-1 0 0,0 1 1 0 0,0-1-1 0 0,0 0 1 0 0,0 1-1 0 0,0-1 1 0 0,0 1-1 0 0,0-1 1 0 0,0 1-1 0 0,0 0 1 0 0,1-1-1 0 0,-1 1 1 0 0,1 0-1 0 0,-1 0 1 0 0,1-1-1 0 0,0 1 1 0 0,0 0-1 0 0,0 1-21 0 0,0 5 6 0 0,-1-1 27 0 0,2 0 1 0 0,-1 0-1 0 0,1 0 0 0 0,1 5-33 0 0,8 40 426 0 0,11 48-487 0 0,-14-66 220 0 0,-1 1-1 0 0,0 21-158 0 0,-3-31 83 0 0,3 75 256 0 0,-3-39-142 0 0,-3-35 36 0 0,-1 17-233 0 0,-1 4 135 0 0,2-12-6 0 0,-1 1 0 0 0,-2-1 0 0 0,-2 1 0 0 0,-5 18-129 0 0,4-24 69 0 0,0 1-1 0 0,2-1 0 0 0,1 11-68 0 0,0 92 347 0 0,3-129-327 0 0,1 2 68 0 0,0 0-1 0 0,0 0 0 0 0,1 0 1 0 0,-1 0-1 0 0,1 0 0 0 0,1-1 1 0 0,-1 1-1 0 0,2 1-87 0 0,1 5 367 0 0,-3-9-292 0 0,-1-1-1 0 0,1 0 1 0 0,0 1 0 0 0,0-1 0 0 0,0 0 0 0 0,0 0-1 0 0,0 0 1 0 0,1 0 0 0 0,-1-1 0 0 0,2 2-75 0 0,25 13 344 0 0,-14-10-255 0 0,1-1 0 0 0,-1 0 0 0 0,1-1 0 0 0,0-1 1 0 0,0-1-1 0 0,0 0 0 0 0,10-1-89 0 0,28-1-1552 0 0,34-6 1552 0 0,-44 3-2430 0 0,-26 1-248 0 0,1-1-3523 0 0</inkml:trace>
  <inkml:trace contextRef="#ctx0" brushRef="#br0" timeOffset="719852.222">11629 13459 17335 0 0,'0'0'795'0'0,"0"0"-18"0"0,0 1-499 0 0,-1 3-293 0 0,0 0 0 0 0,1 0 0 0 0,-1 0 0 0 0,1 0 0 0 0,0 0 0 0 0,0 0 0 0 0,1 0 1 0 0,-1 0-1 0 0,1 0 0 0 0,0-1 0 0 0,0 1 0 0 0,0 0 0 0 0,1 1 15 0 0,4 25 224 0 0,-2-1 1111 0 0,7 26-1335 0 0,-5-27 488 0 0,-1 1 0 0 0,-1 1-488 0 0,-3 8 328 0 0,-1-26-287 0 0,0 1 1 0 0,1-1 0 0 0,1 1 0 0 0,1 4-42 0 0,0-1 65 0 0,-1 1 0 0 0,-1 0 0 0 0,0-1 1 0 0,-1 9-66 0 0,0-16 8 0 0,0-8-86 0 0,0 0 1 0 0,0 1-1 0 0,0-1 1 0 0,0 0-1 0 0,1 1 1 0 0,-1-1-1 0 0,1 0 1 0 0,-1 0-1 0 0,1 1 1 0 0,-1-1-1 0 0,1 0 1 0 0,0 0-1 0 0,-1 0 1 0 0,1 0-1 0 0,1 1 78 0 0,5 5-6939 0 0,-2-4 815 0 0</inkml:trace>
  <inkml:trace contextRef="#ctx0" brushRef="#br0" timeOffset="720133.082">11990 13816 11976 0 0,'0'0'922'0'0,"2"0"-600"0"0,14 1 1992 0 0,0 0 1 0 0,11 4-2315 0 0,-10-2 643 0 0,0-1 0 0 0,14 0-643 0 0,7-1 1622 0 0,-1 2 0 0 0,9 2-1622 0 0,104 11 246 0 0,-116-12-532 0 0,-17-3-2103 0 0,1-1 0 0 0,0-1 0 0 0,6-1 2389 0 0,2-2-2644 0 0</inkml:trace>
  <inkml:trace contextRef="#ctx0" brushRef="#br0" timeOffset="725188.636">14759 13204 3224 0 0,'6'-8'288'0'0,"0"-5"2897"0"0,-6 12-2999 0 0,0 0 0 0 0,1 1 0 0 0,-1-1 0 0 0,0 0 0 0 0,0 1 0 0 0,1-1 0 0 0,-1 1 0 0 0,0-1 0 0 0,0 0 0 0 0,1 1 0 0 0,-1-1 0 0 0,1 1 0 0 0,-1-1 0 0 0,1 1 0 0 0,-1-1 0 0 0,1 1 0 0 0,-1-1 1 0 0,1 1-1 0 0,-1 0 0 0 0,1-1 0 0 0,-1 1-186 0 0,1 0 35 0 0,-1-1 0 0 0,0 1 1 0 0,0 0-1 0 0,0 0 0 0 0,0 0 0 0 0,0-1 1 0 0,1 1-1 0 0,-1 0 0 0 0,0 0 1 0 0,0 0-1 0 0,0-1 0 0 0,0 1 1 0 0,0 0-1 0 0,0 0 0 0 0,0-1 0 0 0,0 1 1 0 0,0 0-1 0 0,0 0 0 0 0,0-1 1 0 0,0 1-1 0 0,0 0 0 0 0,0 0 1 0 0,0-1-1 0 0,0 1 0 0 0,0 0 0 0 0,0 0 1 0 0,0 0-1 0 0,-1-1-35 0 0,0 0 5189 0 0,-2 2-5108 0 0,0 0 0 0 0,0 1 0 0 0,0-1 0 0 0,0 1 0 0 0,0 0 0 0 0,0 0 0 0 0,1 0 0 0 0,-1 0 0 0 0,1 0 0 0 0,-1 0 0 0 0,1 1 0 0 0,0-1 0 0 0,0 1 0 0 0,0 0 0 0 0,0 0-81 0 0,-7 12 307 0 0,0-1 1 0 0,-2 9-308 0 0,8-18 92 0 0,-39 92 636 0 0,37-84-574 0 0,0 0 0 0 0,1 0 0 0 0,1 0 0 0 0,-2 7-154 0 0,-4 17 319 0 0,2-7-236 0 0,1 0 0 0 0,2 1 0 0 0,0 14-83 0 0,1-13 114 0 0,2 1 0 0 0,1-1 0 0 0,2 1-1 0 0,1-1 1 0 0,1 1 0 0 0,2-1 0 0 0,1 0 0 0 0,2-1-1 0 0,7 17-113 0 0,-12-37 55 0 0,0-1 1 0 0,1 0-1 0 0,0 0 0 0 0,0 0 0 0 0,1-1 0 0 0,0 0 0 0 0,1 0 0 0 0,0 0 0 0 0,4 3-55 0 0,-3-5 37 0 0,-1-2 0 0 0,1 1 0 0 0,0-1 0 0 0,0 0 0 0 0,1 0 0 0 0,-1-1-1 0 0,8 2-36 0 0,-13-4-243 0 0,1-1-1 0 0,0 0 1 0 0,0 0-1 0 0,0 0 1 0 0,0-1-1 0 0,0 1 1 0 0,0-1-1 0 0,0 0 1 0 0,0 0-1 0 0,0 0 0 0 0,0 0 1 0 0,0-1-1 0 0,0 0 1 0 0,0 0-1 0 0,0 0 1 0 0,-1 0-1 0 0,1 0 1 0 0,0-1-1 0 0,2-1 244 0 0,3-5-2326 0 0</inkml:trace>
  <inkml:trace contextRef="#ctx0" brushRef="#br0" timeOffset="725522.408">15195 13526 8288 0 0,'0'0'381'0'0,"0"0"-6"0"0,-1-1-242 0 0,-3-3 239 0 0,3 3 1484 0 0,1 1 649 0 0,0 0 130 0 0,0 0-327 0 0,0 25-1039 0 0,0-17-1009 0 0,0-3-68 0 0,0-1 0 0 0,0 1 0 0 0,0 0 0 0 0,1-1 0 0 0,0 1 0 0 0,0 0-192 0 0,12 68 1008 0 0,-2 1-585 0 0,-4-50-342 0 0,-2 0 1 0 0,-1 1 0 0 0,0 0-1 0 0,-2 11-81 0 0,-1-33 9 0 0,-1 0 0 0 0,0 1-1 0 0,1-1 1 0 0,0 0 0 0 0,0 0-1 0 0,0 0 1 0 0,1 2-9 0 0,5 17 15 0 0,-7-19-26 0 0,1 0-1 0 0,0 0 1 0 0,0-1 0 0 0,0 1-1 0 0,1 0 1 0 0,-1-1 0 0 0,0 1-1 0 0,1-1 1 0 0,0 1-1 0 0,0-1 12 0 0,4 8-616 0 0,-5-9 185 0 0,13 1-2416 0 0,-12-2-225 0 0,-2 0-3063 0 0</inkml:trace>
  <inkml:trace contextRef="#ctx0" brushRef="#br0" timeOffset="725735.948">15450 13680 8288 0 0,'8'-2'381'0'0,"-6"2"-6"0"0,-1 0-242 0 0,80-1 8033 0 0,2 1-4550 0 0,86-2-1480 0 0,-136 2-2830 0 0,0-2-1 0 0,0-1 0 0 0,10-3 695 0 0,-39 5-719 0 0,0 0 0 0 0,0-1 0 0 0,0 1 0 0 0,0-1 0 0 0,0 0 0 0 0,1 0 719 0 0,-5 1-108 0 0,0 1 0 0 0,1 0 0 0 0,-1 0 1 0 0,0-1-1 0 0,1 1 0 0 0,-1 0 0 0 0,0-1 0 0 0,1 1 0 0 0,-1 0 1 0 0,0-1-1 0 0,0 1 0 0 0,1 0 0 0 0,-1-1 0 0 0,0 1 0 0 0,0-1 1 0 0,0 1-1 0 0,1 0 0 0 0,-1-1 0 0 0,0 1 0 0 0,0-1 0 0 0,0 1 1 0 0,0 0-1 0 0,0-1 0 0 0,0 1 0 0 0,0-1 0 0 0,0 1 0 0 0,0-1 1 0 0,0 1-1 0 0,0-1 0 0 0,0 1 0 0 0,-1 0 0 0 0,1-1 1 0 0,0 1-1 0 0,0-1 0 0 0,0 1 0 0 0,-1 0 0 0 0,1-1 0 0 0,0 1 1 0 0,-1-1 107 0 0,0-2-622 0 0,-3-9-1840 0 0</inkml:trace>
  <inkml:trace contextRef="#ctx0" brushRef="#br0" timeOffset="726061.267">15791 13494 5984 0 0,'0'0'464'0'0,"0"0"-23"0"0,0 0 1043 0 0,-3 6 2561 0 0,-3 0-2336 0 0,5-5-1627 0 0,1-1 0 0 0,-1 1 0 0 0,1-1 0 0 0,-1 1 0 0 0,1-1 0 0 0,-1 1 0 0 0,1 0 1 0 0,-1-1-1 0 0,1 1 0 0 0,-1 0 0 0 0,1-1 0 0 0,0 1 0 0 0,-1 0 0 0 0,1 0 0 0 0,0-1 0 0 0,0 1 0 0 0,0 0 0 0 0,0 0 0 0 0,-1-1 0 0 0,1 1 0 0 0,0 0 1 0 0,0 0-1 0 0,1 0 0 0 0,-1-1 0 0 0,0 1 0 0 0,0 1-82 0 0,0-1 105 0 0,0 0-1 0 0,0 0 1 0 0,0 1 0 0 0,0-1-1 0 0,0 0 1 0 0,0 0 0 0 0,0 1 0 0 0,-1-1-1 0 0,1 0 1 0 0,0 0 0 0 0,-1 0-1 0 0,0 1-104 0 0,1 0 138 0 0,-1-1 0 0 0,1 0-1 0 0,-1 0 1 0 0,1 1 0 0 0,0-1-1 0 0,-1 0 1 0 0,1 1 0 0 0,0-1-1 0 0,0 0 1 0 0,0 1-1 0 0,0 0-137 0 0,2 6 510 0 0,-1-4-290 0 0,-1 0 0 0 0,1 1-1 0 0,-1-1 1 0 0,1 0 0 0 0,-1 1 0 0 0,-1-1-1 0 0,1 2-219 0 0,0 47 1432 0 0,-9 39 72 0 0,9-31-1664 0 0,0-53 169 0 0,0 0 0 0 0,1 0-1 0 0,0 0 1 0 0,0 0-1 0 0,1 0 1 0 0,0 0 0 0 0,1 2-9 0 0,1 4 14 0 0,-3-12-80 0 0,0 0 0 0 0,-1 0 1 0 0,1 0-1 0 0,1 0 0 0 0,-1 0 0 0 0,0 0 0 0 0,0-1 1 0 0,1 1-1 0 0,-1 0 66 0 0,10 15-2913 0 0,-6-10-2240 0 0,6-3-1439 0 0</inkml:trace>
  <inkml:trace contextRef="#ctx0" brushRef="#br0" timeOffset="728348.36">16562 12977 3224 0 0,'1'-27'388'0'0,"5"-11"5123"0"0,-5 32-4417 0 0,1 0 0 0 0,0 0 0 0 0,1 0-1 0 0,-1 0 1 0 0,2 0-1094 0 0,11-16 312 0 0,-12 19 5 0 0,0 0 0 0 0,0 0-1 0 0,0 0 1 0 0,0 0 0 0 0,1 0 0 0 0,0 0-317 0 0,-2 2 49 0 0,-1 1-1 0 0,0-1 1 0 0,1 1-1 0 0,-1-1 1 0 0,1 1-1 0 0,-1 0 1 0 0,1-1-1 0 0,-1 1 1 0 0,1 0-1 0 0,-1 0 0 0 0,1 0 1 0 0,-1 0-1 0 0,1 0 1 0 0,-1 0-1 0 0,0 0 1 0 0,1 1-1 0 0,-1-1 1 0 0,1 1-1 0 0,1 0-48 0 0,3 1 50 0 0,1 2 1 0 0,0-1-1 0 0,-1 1 0 0 0,1 0 0 0 0,-1 0 0 0 0,0 0 1 0 0,1 3-51 0 0,38 37 232 0 0,-7-6-51 0 0,25 25 7 0 0,-55-55-155 0 0,0 0 0 0 0,-1 1 0 0 0,1 3-33 0 0,15 18 93 0 0,-10-15-42 0 0,-1 1 0 0 0,0 1-1 0 0,3 8-50 0 0,-14-23 3 0 0,6 9 39 0 0,-1 1 0 0 0,-1-1 0 0 0,0 1 0 0 0,-1 0 0 0 0,0 1 0 0 0,-1-1-1 0 0,1 5-41 0 0,-4-14 25 0 0,1 0 1 0 0,-1 1-1 0 0,0-1 0 0 0,0 0 0 0 0,0 1 0 0 0,0-1 0 0 0,-1 0 0 0 0,1 0 0 0 0,-1 0 0 0 0,0 1 0 0 0,0-1 0 0 0,0 0 0 0 0,0 0 1 0 0,-1 0-1 0 0,1 0 0 0 0,-1-1 0 0 0,0 1 0 0 0,0 0 0 0 0,0-1 0 0 0,0 1 0 0 0,0-1 0 0 0,0 1 0 0 0,-1-1 0 0 0,1 0 0 0 0,-1 0 1 0 0,0 0-1 0 0,1-1 0 0 0,-1 1 0 0 0,0 0 0 0 0,0-1 0 0 0,0 0 0 0 0,0 0 0 0 0,0 0 0 0 0,0 0 0 0 0,-1 0 0 0 0,1-1 0 0 0,-3 1-25 0 0,3-1 44 0 0,0 0 0 0 0,0 0-1 0 0,0-1 1 0 0,0 1 0 0 0,0-1-1 0 0,0 0 1 0 0,0 0 0 0 0,0 0 0 0 0,0 0-1 0 0,1 0 1 0 0,-1 0 0 0 0,0-1-1 0 0,1 0 1 0 0,-1 1 0 0 0,1-1-1 0 0,-1 0 1 0 0,0-1-44 0 0,1 0 46 0 0,-1 0 1 0 0,1 0-1 0 0,0 0 1 0 0,0 0-1 0 0,0 0 0 0 0,0-1 1 0 0,1 1-1 0 0,-1-1 0 0 0,1 1 1 0 0,0-1-1 0 0,0 0 1 0 0,0 1-1 0 0,1-1 0 0 0,-1-1-46 0 0,0-4 79 0 0,1-1 0 0 0,0 1 1 0 0,1 0-1 0 0,-1 0 0 0 0,2 0 0 0 0,-1 0 0 0 0,2-1-79 0 0,5-18 113 0 0,7-15-113 0 0,-1 2 51 0 0,-4 17 1 0 0,0 1-1 0 0,1 1 1 0 0,9-13-52 0 0,-1 1 90 0 0,21-25 219 0 0,-24 40-241 0 0,2-2-154 0 0,-16 17 6 0 0,-1 4-120 0 0,-1 0-39 0 0,0 0-8 0 0,0 0-71 0 0,0 0-300 0 0,0 0-135 0 0,0 0-23 0 0,0 1-184 0 0,6 15-2774 0 0,-5-15 1638 0 0</inkml:trace>
  <inkml:trace contextRef="#ctx0" brushRef="#br0" timeOffset="728632.344">17279 12951 9216 0 0,'0'0'706'0'0,"-12"8"-244"0"0,1 2 1988 0 0,0-1-1745 0 0,0 1 0 0 0,1 0 0 0 0,1 0 0 0 0,0 1 0 0 0,-2 4-705 0 0,10-14 22 0 0,-2 4 50 0 0,1 0 0 0 0,-1 0-1 0 0,1 0 1 0 0,-2 5-72 0 0,3-8 0 0 0,1 0 0 0 0,-1 0-1 0 0,1 1 1 0 0,0-1 0 0 0,0 0-1 0 0,0 0 1 0 0,0 0 0 0 0,0 0-1 0 0,1 1 1 0 0,-1-1 0 0 0,1 0-1 0 0,-1 0 1 0 0,1 0 0 0 0,0 1-1 0 0,1 1-10 0 0,0 0 0 0 0,1 1 0 0 0,-1-1 0 0 0,1-1 0 0 0,0 1 0 0 0,0 0 0 0 0,0-1 0 0 0,0 1 0 0 0,3 1 11 0 0,35 25-156 0 0,-15-12 128 0 0,-20-14 39 0 0,-5-3 74 0 0,1-1 0 0 0,-1 1 0 0 0,0 0 0 0 0,1 0 1 0 0,-1 0-1 0 0,0 0 0 0 0,0 0 0 0 0,0 0 0 0 0,0 0 0 0 0,0 0 1 0 0,0 0-1 0 0,0 0 0 0 0,0 1 0 0 0,-1-1 0 0 0,1 0 0 0 0,0 0 0 0 0,-1 1 1 0 0,1-1-1 0 0,-1 1-85 0 0,0-1 37 0 0,0 1-1 0 0,-1-1 1 0 0,1 0 0 0 0,-1 0 0 0 0,1 0 0 0 0,-1 1-1 0 0,0-1 1 0 0,0 0 0 0 0,1 0 0 0 0,-1 0 0 0 0,0 0 0 0 0,0 0-1 0 0,0 0 1 0 0,-1 0-37 0 0,-17 14 477 0 0,15-12-389 0 0,-1 0-87 0 0,0 0 0 0 0,0-1 1 0 0,0 1-1 0 0,0-1 0 0 0,0-1 0 0 0,0 1 1 0 0,-1-1-2 0 0,-12 5-885 0 0,11-4-785 0 0,-2-4-4353 0 0</inkml:trace>
  <inkml:trace contextRef="#ctx0" brushRef="#br0" timeOffset="728961.269">17797 12697 16184 0 0,'0'0'737'0'0,"0"0"-13"0"0,-12 5-447 0 0,9-1-205 0 0,0 0 0 0 0,0 0 0 0 0,0 1 0 0 0,1-1 0 0 0,0 1 0 0 0,0 0 0 0 0,0 0 0 0 0,0-1 0 0 0,1 1 0 0 0,0 0 0 0 0,0 1 0 0 0,0 0-72 0 0,-5 18 357 0 0,-11 40 368 0 0,-3 8-375 0 0,0-13-155 0 0,-4 11 115 0 0,-23 47-310 0 0,19-48 143 0 0,20-46 41 0 0,-1-1 0 0 0,-1 0 0 0 0,-12 19-184 0 0,19-36-152 0 0,2-4 4 0 0,-1 1 0 0 0,1-1-1 0 0,0 1 1 0 0,0 0 0 0 0,1-1-1 0 0,-1 1 1 0 0,0 0 0 0 0,0 0 0 0 0,1 0-1 0 0,-1 1 149 0 0,1-3-1494 0 0,0 0-947 0 0,0 0-3527 0 0</inkml:trace>
  <inkml:trace contextRef="#ctx0" brushRef="#br0" timeOffset="729289.893">17906 13007 10592 0 0,'2'0'818'0'0,"44"2"3197"0"0,-44-2-3806 0 0,0 1-1 0 0,0-1 1 0 0,0 1 0 0 0,0-1 0 0 0,0 1 0 0 0,-1-1 0 0 0,1 1-1 0 0,0 0 1 0 0,0 0 0 0 0,-1 0 0 0 0,1 0 0 0 0,-1 1-1 0 0,1-1 1 0 0,0 0-209 0 0,16 20 1386 0 0,-16-19-1280 0 0,-1 1 1 0 0,0-1-1 0 0,0 1 1 0 0,0-1-1 0 0,-1 1 0 0 0,1 0 1 0 0,-1-1-1 0 0,1 1 0 0 0,-1 0 1 0 0,0-1-1 0 0,0 1 1 0 0,0 0-1 0 0,0 0 0 0 0,0-1 1 0 0,-1 1-1 0 0,1 0 0 0 0,-1-1 1 0 0,0 1-1 0 0,0-1 1 0 0,0 1-1 0 0,0-1 0 0 0,0 1 1 0 0,0-1-1 0 0,-1 1-106 0 0,-6 9 66 0 0,1-1 0 0 0,-1 0 1 0 0,-1 0-1 0 0,-2 2-66 0 0,4-6 58 0 0,-3 4-22 0 0,-1 0-1 0 0,0-2 1 0 0,-1 1-36 0 0,-13 11 74 0 0,25-21-68 0 0,-1 1-1 0 0,1-1 0 0 0,-1 1 0 0 0,1-1 0 0 0,-1 1 1 0 0,1 0-1 0 0,-1-1 0 0 0,1 1 0 0 0,-1-1 0 0 0,1 1 1 0 0,0 0-1 0 0,-1-1 0 0 0,1 1 0 0 0,0 0 0 0 0,0 0 1 0 0,0-1-1 0 0,-1 2-5 0 0,1-2 4 0 0,0 0 1 0 0,1 1 0 0 0,-1-1-1 0 0,0 1 1 0 0,0-1-1 0 0,0 0 1 0 0,0 1 0 0 0,0-1-1 0 0,1 1 1 0 0,-1-1 0 0 0,0 0-1 0 0,0 1 1 0 0,1-1-1 0 0,-1 0 1 0 0,0 1 0 0 0,0-1-1 0 0,1 0 1 0 0,-1 1-1 0 0,0-1 1 0 0,1 0 0 0 0,-1 0-1 0 0,1 1-4 0 0,1 0-2 0 0,0 0-1 0 0,1 0 1 0 0,0 0 0 0 0,-1 0-1 0 0,1 0 1 0 0,-1-1-1 0 0,1 1 1 0 0,2-1 2 0 0,16 1-32 0 0,0-1-1 0 0,0-1 1 0 0,0-1-1 0 0,0-1 1 0 0,19-5 32 0 0,-12 2-11 0 0,-16 4-267 0 0,1-2 1 0 0,10-3 277 0 0,7-7-4644 0 0,-24 11-1890 0 0</inkml:trace>
  <inkml:trace contextRef="#ctx0" brushRef="#br0" timeOffset="729766.026">16608 12599 13824 0 0,'-6'-3'405'0'0,"0"0"0"0"0,0 0 0 0 0,0 1 0 0 0,-5-1-405 0 0,9 2 42 0 0,0 1 1 0 0,-1 0-1 0 0,1-1 1 0 0,0 1 0 0 0,-1 0-1 0 0,1 0 1 0 0,0 1-1 0 0,-1-1 1 0 0,1 0-1 0 0,0 1 1 0 0,-1-1-1 0 0,1 1 1 0 0,0 0 0 0 0,-2 1-43 0 0,-7 2 376 0 0,2 2-1 0 0,-1-1 1 0 0,0 1 0 0 0,1 1 0 0 0,0-1 0 0 0,-5 6-376 0 0,5-1 249 0 0,0-1-1 0 0,0 1 1 0 0,1 1-1 0 0,1-1 0 0 0,0 1 1 0 0,0 1-249 0 0,-11 25 589 0 0,-3 13-589 0 0,19-47 32 0 0,-4 15 101 0 0,0 2 0 0 0,1-1 0 0 0,1 0 0 0 0,1 1 0 0 0,1 0 0 0 0,0 0 0 0 0,2 0 0 0 0,1 11-133 0 0,1-12 80 0 0,1 0 0 0 0,1 0 0 0 0,1 0-1 0 0,1 0 1 0 0,0-1 0 0 0,2 0-1 0 0,0-1 1 0 0,1 1 0 0 0,1-1 0 0 0,10 13-80 0 0,11 9 85 0 0,-13-19-48 0 0,-4-6-41 0 0,-1-1-1 0 0,2 0 1 0 0,0-1-1 0 0,0 0 1 0 0,2-1-1 0 0,-1-1 0 0 0,1-1 1 0 0,1 0-1 0 0,0-1 1 0 0,0-1-1 0 0,1-1 1 0 0,14 4 4 0 0,-9-5-388 0 0,-1-1 0 0 0,1-2 0 0 0,0 0 0 0 0,7-2 388 0 0,95-2-4491 0 0,-82 1 2181 0 0</inkml:trace>
  <inkml:trace contextRef="#ctx0" brushRef="#br0" timeOffset="730101.81">18168 12713 13360 0 0,'1'-1'1026'0'0,"-1"0"-959"0"0,1 0-1 0 0,0 0 1 0 0,-1 0-1 0 0,1 0 1 0 0,0 0-1 0 0,0 0 1 0 0,0 0-1 0 0,0 0 1 0 0,0 0-1 0 0,0 1 1 0 0,0-1-1 0 0,0 0 1 0 0,0 1-1 0 0,0-1 1 0 0,0 1-1 0 0,1-1 1 0 0,-1 1-1 0 0,0 0-66 0 0,3-2 418 0 0,0 1-267 0 0,0 0 0 0 0,0 1 1 0 0,1-1-1 0 0,-1 1 0 0 0,1-1 0 0 0,-1 1 1 0 0,1 1-1 0 0,-1-1 0 0 0,0 1 0 0 0,1-1 1 0 0,-1 1-1 0 0,0 1 0 0 0,0-1 0 0 0,1 0 1 0 0,-1 1-1 0 0,0 0 0 0 0,1 1-151 0 0,1 0 134 0 0,-1 0 0 0 0,1 0 1 0 0,-1 1-1 0 0,0 0 0 0 0,0 0 0 0 0,0 0 0 0 0,-1 0 0 0 0,1 1 1 0 0,-1 0-1 0 0,0 0 0 0 0,0 0 0 0 0,0 1-134 0 0,11 22 338 0 0,-1 0 1 0 0,-1 1-1 0 0,-1 1 0 0 0,5 23-338 0 0,-8-16 584 0 0,3 26-584 0 0,-10-47 80 0 0,-1 0 0 0 0,0 0 0 0 0,-1 0 0 0 0,-1 0 0 0 0,-1 4-80 0 0,-29 151 440 0 0,17-130-285 0 0,10-31-81 0 0,0 1 0 0 0,1 0-1 0 0,0 3-73 0 0,-4 8 242 0 0,0-2-975 0 0,5-6-3065 0 0,2-14 2023 0 0</inkml:trace>
  <inkml:trace contextRef="#ctx0" brushRef="#br0" timeOffset="730473.996">18749 12580 14280 0 0,'15'-3'1528'0'0,"-13"4"-1404"0"0,0 0 0 0 0,1-1 1 0 0,-1 1-1 0 0,0 0 0 0 0,0 0 1 0 0,0 0-1 0 0,0 1 1 0 0,0-1-1 0 0,0 0 0 0 0,0 1 1 0 0,0 0-1 0 0,-1-1 0 0 0,1 1 1 0 0,0 0-1 0 0,-1 0 1 0 0,1 0-1 0 0,-1 0 0 0 0,0 0 1 0 0,0 0-1 0 0,0 0 0 0 0,0 0 1 0 0,0 0-1 0 0,0 1 1 0 0,-1-1-1 0 0,1 0 0 0 0,-1 1 1 0 0,1-1-1 0 0,-1 0 0 0 0,0 1 1 0 0,0-1-1 0 0,0 0 1 0 0,0 1-1 0 0,0-1 0 0 0,-1 1 1 0 0,1-1-125 0 0,-2 4 140 0 0,0 0 1 0 0,-1-1 0 0 0,0 1 0 0 0,1-1 0 0 0,-2 1-1 0 0,1-1 1 0 0,-1 0 0 0 0,1 0 0 0 0,-4 2-141 0 0,-5 5 272 0 0,-2 1 0 0 0,-8 5-272 0 0,-13 11-21 0 0,32-26 44 0 0,1-2 31 0 0,1 0 0 0 0,-1 0 0 0 0,0 0 1 0 0,1 1-1 0 0,-1-1 0 0 0,1 0 0 0 0,0 1 1 0 0,-1-1-1 0 0,1 2-54 0 0,11-4 103 0 0,67-12 155 0 0,-15 4-191 0 0,-40 6-71 0 0,-1 0 1 0 0,0 1-1 0 0,1 1 0 0 0,20 2 4 0 0,102 15-5084 0 0,-116-13 3293 0 0</inkml:trace>
  <inkml:trace contextRef="#ctx0" brushRef="#br0" timeOffset="731427.598">16515 13739 7856 0 0,'0'0'362'0'0,"0"0"-11"0"0,0 0-186 0 0,0 0 42 0 0,0 0 45 0 0,0 0 11 0 0,4-14 1938 0 0,-3 13-2015 0 0,0 0 0 0 0,1-1 0 0 0,0 1-1 0 0,-1 0 1 0 0,1 1 0 0 0,0-1 0 0 0,-1 0 0 0 0,1 0 0 0 0,0 1 0 0 0,0-1 0 0 0,0 1-1 0 0,0-1-185 0 0,26-4 525 0 0,-22 4-435 0 0,6 0 208 0 0,0 1 0 0 0,-1-1 0 0 0,13 3-298 0 0,25-2 796 0 0,-15-2 285 0 0,33 3-1081 0 0,10-1 406 0 0,95-7 276 0 0,-47 7-133 0 0,154-2-320 0 0,-146 4-78 0 0,98 0 46 0 0,220-4 209 0 0,-222-6-236 0 0,19 2-44 0 0,87-2 172 0 0,1-11-116 0 0,-220 13-108 0 0,100-11-60 0 0,-59 9 366 0 0,50-3 290 0 0,-65 4-467 0 0,-50 3-14 0 0,0 1-39 0 0,29-2-156 0 0,22-10-3303 0 0,-124 12 1066 0 0,-1-2-4004 0 0</inkml:trace>
  <inkml:trace contextRef="#ctx0" brushRef="#br0" timeOffset="733267.631">16730 14155 9672 0 0,'0'0'748'0'0,"0"0"-318"0"0,0 0 500 0 0,0 0 264 0 0,0 0 57 0 0,0 0-143 0 0,0 0-648 0 0,-9 8-27 0 0,3 4-41 0 0,0 0 0 0 0,1 0 0 0 0,1 0 0 0 0,0 0 0 0 0,0 1 0 0 0,2 0 0 0 0,-2 9-392 0 0,2-9 68 0 0,2 0 1 0 0,-1 0-1 0 0,1 0 0 0 0,1 0 1 0 0,1 0-1 0 0,0 0 0 0 0,0 0 1 0 0,4 10-69 0 0,-5-20 17 0 0,1 0 1 0 0,-1 0 0 0 0,1 0-1 0 0,-1 0 1 0 0,1 0-1 0 0,0-1 1 0 0,0 1 0 0 0,1-1-1 0 0,-1 1 1 0 0,0-1-1 0 0,1 0 1 0 0,-1 0-1 0 0,1 0 1 0 0,0 0 0 0 0,0 0-1 0 0,0-1 1 0 0,0 1-1 0 0,0-1 1 0 0,2 1-18 0 0,-1-1 10 0 0,1 0-1 0 0,-1 0 1 0 0,0 0-1 0 0,0 0 1 0 0,1-1-1 0 0,-1 0 1 0 0,0 0-1 0 0,1 0 1 0 0,-1 0 0 0 0,0-1-1 0 0,1 0 1 0 0,-1 0-1 0 0,0 0 1 0 0,2-1-10 0 0,5-1-86 0 0,-1-2 0 0 0,1 1 0 0 0,-1-1 0 0 0,0-1 0 0 0,-1 0 0 0 0,1 0 1 0 0,-1-1-1 0 0,0 0 0 0 0,-1-1 0 0 0,0 0 0 0 0,0 0 0 0 0,0-1 86 0 0,-3 4-11 0 0,5 4 11 0 0,-7 1 24 0 0,0 1-1 0 0,1 0 0 0 0,-1 0 1 0 0,0 0-1 0 0,0 0 1 0 0,0 0-1 0 0,0 1 0 0 0,0-1 1 0 0,0 1-1 0 0,0 0 0 0 0,0 0 1 0 0,-1 0-1 0 0,1 0 0 0 0,-1 1 1 0 0,0-1-1 0 0,2 2-23 0 0,20 17 581 0 0,-15-16-541 0 0,-1 1 0 0 0,1-1 1 0 0,0-1-1 0 0,1 1 0 0 0,-1-2 0 0 0,1 1 0 0 0,-1-1 0 0 0,8 1-40 0 0,-13-4 39 0 0,0 0 1 0 0,1-1-1 0 0,-1 1 0 0 0,0-1 0 0 0,0 0 0 0 0,0 0 0 0 0,0 0 0 0 0,0 0 0 0 0,-1-1 0 0 0,1 1 0 0 0,0-1 0 0 0,-1 0 0 0 0,1 0 0 0 0,-1-1 0 0 0,1 1 1 0 0,-1-1-1 0 0,0 1 0 0 0,0-1 0 0 0,0 0 0 0 0,-1 0 0 0 0,1 0 0 0 0,-1-1 0 0 0,2-1-39 0 0,-2 0 49 0 0,1 1 0 0 0,-1-1 0 0 0,0 1 0 0 0,-1-1 0 0 0,1 0 0 0 0,-1 1 0 0 0,0-1 1 0 0,0 0-1 0 0,0 0 0 0 0,-1 0 0 0 0,0 0 0 0 0,0 0 0 0 0,0-2-49 0 0,-1-2 87 0 0,-1-1 0 0 0,0 0 1 0 0,-1 1-1 0 0,0 0 0 0 0,0 0 0 0 0,-2-3-87 0 0,5 11 1 0 0,-4-8-61 0 0,1 0 0 0 0,-2 0 0 0 0,1 0 0 0 0,-1 0 0 0 0,0 1 0 0 0,-1 0-1 0 0,0 0 1 0 0,0 0 0 0 0,-1 1 0 0 0,-1-2 60 0 0,-8-5-713 0 0,16 14 410 0 0,0 0-26 0 0,0 0-107 0 0,-1 0 209 0 0,0 1 1 0 0,1-1-1 0 0,-1 1 0 0 0,1-1 1 0 0,0 1-1 0 0,-1-1 0 0 0,1 1 1 0 0,-1 0-1 0 0,1-1 0 0 0,0 1 1 0 0,-1 0-1 0 0,1-1 0 0 0,0 1 1 0 0,0 0 226 0 0,0 21-3735 0 0,0-14 1657 0 0</inkml:trace>
  <inkml:trace contextRef="#ctx0" brushRef="#br0" timeOffset="733474.605">17298 14327 12840 0 0,'0'0'588'0'0,"1"-1"-12"0"0,6-1-205 0 0,0 1 0 0 0,0-1 0 0 0,0 1 1 0 0,0 0-1 0 0,0 1 0 0 0,1 0 1 0 0,-1 0-1 0 0,0 0 0 0 0,2 1-371 0 0,20 3 4512 0 0,19 6-4512 0 0,-30-7-51 0 0,84 26 354 0 0,-98-28-568 0 0,0 0 0 0 0,0 0 1 0 0,0-1-1 0 0,0 1 0 0 0,1-1 0 0 0,-1 0 1 0 0,0 0-1 0 0,0 0 0 0 0,0-1 0 0 0,0 0 1 0 0,1 0 264 0 0,4-3-2278 0 0</inkml:trace>
  <inkml:trace contextRef="#ctx0" brushRef="#br0" timeOffset="733963.145">17729 14116 11976 0 0,'0'0'922'0'0,"0"0"-427"0"0,0 0 436 0 0,0 0 254 0 0,-3 15 1629 0 0,0-2-2575 0 0,2 1 0 0 0,-1-1-1 0 0,2 1 1 0 0,-1 0 0 0 0,2-1-1 0 0,0 1 1 0 0,1 0 0 0 0,0-1-1 0 0,1 1 1 0 0,0-1 0 0 0,4 9-239 0 0,-5-19 13 0 0,0 1 0 0 0,-1-1 0 0 0,1 1 0 0 0,0-1 0 0 0,1 0 0 0 0,-1 0 1 0 0,1 0-1 0 0,-1 0 0 0 0,1 0 0 0 0,0-1 0 0 0,0 1 0 0 0,0-1 0 0 0,0 0 1 0 0,1 1-1 0 0,-1-2 0 0 0,0 1 0 0 0,1 0 0 0 0,0-1 0 0 0,-1 1 0 0 0,1-1 0 0 0,0 0 1 0 0,1 0-14 0 0,0 0-26 0 0,0-1 0 0 0,0 0 0 0 0,0 0 0 0 0,0 0 0 0 0,0 0 0 0 0,0-1 1 0 0,0 0-1 0 0,0 0 0 0 0,0 0 0 0 0,-1-1 0 0 0,1 1 0 0 0,0-1 0 0 0,-1 0 1 0 0,1-1-1 0 0,-1 1 0 0 0,0-1 0 0 0,3-2 26 0 0,14-12-674 0 0,-2-1 0 0 0,0-1-1 0 0,15-20 675 0 0,-22 31-60 0 0,-11 7 119 0 0,-1 1 29 0 0,0 0 88 0 0,0 0 16 0 0,0 0-7 0 0,9 16 527 0 0,-9-7-608 0 0,1 0 0 0 0,-1-1-1 0 0,2 1 1 0 0,-1-1-1 0 0,1 1 1 0 0,1-1 0 0 0,-1 1-1 0 0,2-1 1 0 0,-1 0 0 0 0,1 0-1 0 0,0-1 1 0 0,0 1-1 0 0,1-1 1 0 0,3 4-104 0 0,-6-10 25 0 0,-1 1 0 0 0,1-1 0 0 0,-1 0 0 0 0,1 0 0 0 0,0 0 0 0 0,0 0 0 0 0,-1 0 0 0 0,1 0 0 0 0,0-1 0 0 0,0 1 0 0 0,0-1-1 0 0,0 1 1 0 0,-1-1 0 0 0,1 0 0 0 0,0 1 0 0 0,0-1 0 0 0,0 0 0 0 0,0 0 0 0 0,0-1 0 0 0,0 1 0 0 0,0 0 0 0 0,0-1 0 0 0,0 1 0 0 0,0-1 0 0 0,0 1 0 0 0,-1-1 0 0 0,1 0 0 0 0,0 0 0 0 0,0 0 0 0 0,-1 0 0 0 0,1 0 0 0 0,-1 0 0 0 0,1 0 0 0 0,-1-1-1 0 0,1 1 1 0 0,-1-1 0 0 0,0 1 0 0 0,0-1 0 0 0,1 0-25 0 0,3-8 69 0 0,0 0-1 0 0,-1-1 0 0 0,-1 1 1 0 0,0-1-1 0 0,0 0 0 0 0,-1 0 1 0 0,0 0-1 0 0,-1 0-68 0 0,0-7-292 0 0,0-1 1 0 0,-2 1-1 0 0,0-1 0 0 0,-2-8 292 0 0,-6 0-1493 0 0,9 26 894 0 0,0 1-10 0 0,0 0-263 0 0,0 0-1081 0 0,0 0-460 0 0</inkml:trace>
  <inkml:trace contextRef="#ctx0" brushRef="#br0" timeOffset="734304.046">18294 14319 12440 0 0,'0'0'957'0'0,"-10"10"-442"0"0,5-3 258 0 0,0 1 1 0 0,0 0 0 0 0,1-1-1 0 0,0 2 1 0 0,1-1-1 0 0,-2 5-773 0 0,3-9 115 0 0,1-1-1 0 0,0 1 0 0 0,0 0 0 0 0,0 1 0 0 0,0-1 0 0 0,1 0 0 0 0,0 0 1 0 0,-1 0-1 0 0,2 0 0 0 0,-1 0 0 0 0,0 0 0 0 0,1 1 0 0 0,0-1 0 0 0,0 2-114 0 0,0-3 17 0 0,0-1-1 0 0,0 0 1 0 0,1 0-1 0 0,-1 0 1 0 0,0 0-1 0 0,1 0 0 0 0,-1 0 1 0 0,1 0-1 0 0,0 0 1 0 0,0-1-1 0 0,-1 1 1 0 0,1-1-1 0 0,0 1 0 0 0,0-1 1 0 0,1 0-1 0 0,-1 0 1 0 0,0 1-1 0 0,1-1-16 0 0,0 0 36 0 0,1 0 1 0 0,-1-1-1 0 0,1 1 1 0 0,0-1-1 0 0,-1 1 0 0 0,1-1 1 0 0,-1 0-1 0 0,1 0 0 0 0,0-1 1 0 0,-1 1-1 0 0,3-1-36 0 0,2-1 69 0 0,-1 0-1 0 0,0-1 0 0 0,0 0 1 0 0,0 0-1 0 0,0 0 0 0 0,0-1 1 0 0,0 0-1 0 0,-1 0 1 0 0,0-1-1 0 0,0 1 0 0 0,1-3-68 0 0,-3 3 32 0 0,0 0 0 0 0,-1 0-1 0 0,0 0 1 0 0,0-1-1 0 0,0 0 1 0 0,-1 0-1 0 0,1 1 1 0 0,-1-1 0 0 0,0-1-1 0 0,-1 1 1 0 0,1 0-1 0 0,-1 0 1 0 0,0-1 0 0 0,0 1-1 0 0,-1 0 1 0 0,1-1-1 0 0,-1 1 1 0 0,-1-1-32 0 0,1 3-117 0 0,0 0 1 0 0,-1-1 0 0 0,1 1-1 0 0,-1 0 1 0 0,0 0-1 0 0,0 0 1 0 0,0 0-1 0 0,0 0 1 0 0,-1 0 0 0 0,1 0-1 0 0,-1 0 1 0 0,0 0-1 0 0,0 0 1 0 0,0 1-1 0 0,0-1 1 0 0,0 1 0 0 0,0 0-1 0 0,-1-1 1 0 0,1 1-1 0 0,-1 0 1 0 0,0 0-1 0 0,0 1 1 0 0,0-1 0 0 0,1 1-1 0 0,-1-1 1 0 0,-1 1-1 0 0,1 0 1 0 0,0 0-1 0 0,-3-1 117 0 0,-12-1-4662 0 0,0 1-1427 0 0</inkml:trace>
  <inkml:trace contextRef="#ctx0" brushRef="#br0" timeOffset="734788.502">16873 14013 4144 0 0,'0'0'191'0'0,"-1"0"-11"0"0,-30-5 130 0 0,24 5 786 0 0,-1 0 0 0 0,1 0-1 0 0,0 1 1 0 0,0 0 0 0 0,0 0 0 0 0,0 0 0 0 0,0 1-1 0 0,0 0 1 0 0,0 1 0 0 0,1-1 0 0 0,-2 2-1096 0 0,1 0 324 0 0,1-1 0 0 0,0 1 0 0 0,0 0 0 0 0,-2 3-324 0 0,0 0 242 0 0,1 1-1 0 0,0 0 0 0 0,1 0 0 0 0,0 1 0 0 0,0 0 0 0 0,1 0 0 0 0,0 0 0 0 0,-2 4-241 0 0,-7 21 591 0 0,-7 26-591 0 0,6-15 417 0 0,-5 36-417 0 0,15-59 35 0 0,2 1 0 0 0,1 0 0 0 0,0-1 1 0 0,2 18-36 0 0,1-28 6 0 0,0 0 1 0 0,1 1 0 0 0,1-1 0 0 0,0 0 0 0 0,0 0-1 0 0,1-1 1 0 0,1 1 0 0 0,0-1 0 0 0,2 5-7 0 0,-2-8-3 0 0,0-1-1 0 0,0 1 1 0 0,0-1 0 0 0,1 0-1 0 0,1 0 1 0 0,-1 0 0 0 0,1-1-1 0 0,0 0 1 0 0,0 0 0 0 0,1-1-1 0 0,-1 0 1 0 0,8 4 3 0 0,3-1-90 0 0,0-1 1 0 0,1-1-1 0 0,-1 0 0 0 0,1-1 0 0 0,0-1 1 0 0,0-1-1 0 0,4-1 90 0 0,12 1-1774 0 0,0-2 1 0 0,0-2-1 0 0,19-2 1774 0 0,-10-2-5773 0 0</inkml:trace>
  <inkml:trace contextRef="#ctx0" brushRef="#br0" timeOffset="735160.103">18577 14033 3680 0 0,'0'0'284'0'0,"2"1"155"0"0,30 30 8697 0 0,-25-22-8583 0 0,1 0-1 0 0,-1 0 1 0 0,-1 0-1 0 0,0 1 1 0 0,0 0-1 0 0,-1 0 1 0 0,0 0-1 0 0,1 6-552 0 0,7 21 1219 0 0,-4-13-362 0 0,-2 0 1 0 0,3 14-858 0 0,-6-17 275 0 0,0-2-51 0 0,0 0 0 0 0,-2 0 0 0 0,0 1 0 0 0,-1 0-1 0 0,-1 5-223 0 0,-2 10 396 0 0,-7 26-396 0 0,6-48 51 0 0,0 0 0 0 0,-1 0 0 0 0,0 0 0 0 0,-1-1 0 0 0,-1 0 0 0 0,-1 3-51 0 0,-2 2 169 0 0,-2-1 1 0 0,1 0 0 0 0,-6 5-170 0 0,11-15-432 0 0,0 0 1 0 0,-1-1-1 0 0,1 1 1 0 0,-1-1-1 0 0,0-1 1 0 0,-1 1-1 0 0,1-1 1 0 0,-1 0-1 0 0,-5 2 432 0 0,4-3-1743 0 0</inkml:trace>
  <inkml:trace contextRef="#ctx0" brushRef="#br0" timeOffset="735539.538">18795 13899 13824 0 0,'21'-14'805'0'0,"-13"8"-582"0"0,-1 1 0 0 0,1 0 0 0 0,1 0 0 0 0,-1 1 0 0 0,1 0 1 0 0,0 0-224 0 0,0 1 545 0 0,1 1 0 0 0,-1 0 1 0 0,1 0-1 0 0,0 1 0 0 0,2 0-545 0 0,-8 0 154 0 0,0 1 0 0 0,-1 0-1 0 0,1 1 1 0 0,0-1 0 0 0,-1 1-1 0 0,1 0 1 0 0,0 0 0 0 0,-1 0-1 0 0,1 0 1 0 0,-1 0 0 0 0,1 1-1 0 0,-1-1 1 0 0,0 1 0 0 0,0 0-1 0 0,2 2-153 0 0,-4-3 29 0 0,0 0-1 0 0,1 0 1 0 0,-2 1-1 0 0,1-1 1 0 0,0 0-1 0 0,0 1 1 0 0,0-1-1 0 0,0 0 1 0 0,-1 1-1 0 0,1-1 1 0 0,-1 1-1 0 0,1-1 1 0 0,-1 1-1 0 0,0 0 1 0 0,1-1-1 0 0,-1 1 1 0 0,0-1-1 0 0,0 1 1 0 0,0-1-1 0 0,0 1 1 0 0,-1 0-1 0 0,1-1 1 0 0,0 1-1 0 0,-1-1 1 0 0,1 1-1 0 0,-1-1 1 0 0,1 1-1 0 0,-1-1 1 0 0,0 1-1 0 0,0-1-28 0 0,-2 7 46 0 0,-1-1 1 0 0,0 0-1 0 0,-1 0 1 0 0,0-1-1 0 0,-1 3-46 0 0,-7 4 76 0 0,1 0 0 0 0,-2 0-1 0 0,-1 0-75 0 0,3-3 48 0 0,0 1-1 0 0,1 0 1 0 0,0 0-1 0 0,-2 5-47 0 0,7-7-5 0 0,6-9 8 0 0,-1 1 0 0 0,1-1 0 0 0,0 1-1 0 0,-1-1 1 0 0,1 1 0 0 0,0-1 0 0 0,0 1 0 0 0,-1-1 0 0 0,1 1 0 0 0,0 0 0 0 0,0-1 0 0 0,0 1-1 0 0,0-1 1 0 0,0 1 0 0 0,0 0 0 0 0,0-1 0 0 0,0 1 0 0 0,0-1 0 0 0,0 1 0 0 0,0 0 0 0 0,0-1 0 0 0,0 1-1 0 0,0-1 1 0 0,0 1-3 0 0,4 1 10 0 0,-1 1 0 0 0,1-1 0 0 0,-1 0 0 0 0,1-1 0 0 0,0 1 0 0 0,-1-1 0 0 0,1 1 0 0 0,0-1 0 0 0,0 0 0 0 0,0-1 0 0 0,0 1 0 0 0,4 0-10 0 0,9-1 3 0 0,0 0 0 0 0,10-2-3 0 0,8 0-14 0 0,43 0-2623 0 0,-59 2 1242 0 0</inkml:trace>
  <inkml:trace contextRef="#ctx0" brushRef="#br0" timeOffset="736028.174">19205 14296 14768 0 0,'0'0'678'0'0,"0"0"-14"0"0,0 0-360 0 0,0 0 59 0 0,15-4 997 0 0,56 0 1629 0 0,-57 3-2708 0 0,0 1 0 0 0,0 1 0 0 0,3 0-281 0 0,21 1 254 0 0,176-2-36 0 0,-188-3-3478 0 0,-25 3 1510 0 0</inkml:trace>
  <inkml:trace contextRef="#ctx0" brushRef="#br0" timeOffset="736300.668">19354 14100 15632 0 0,'0'0'718'0'0,"0"0"-19"0"0,1 5-286 0 0,18 85 2355 0 0,-8-45-1031 0 0,1 22-1737 0 0,-4-28 127 0 0,1 9-40 0 0,-3 8 59 0 0,-2-19-2054 0 0,0 27 1908 0 0,-1-46-3950 0 0,-2-16 1905 0 0</inkml:trace>
  <inkml:trace contextRef="#ctx0" brushRef="#br0" timeOffset="738170.574">20075 13814 4144 0 0,'0'0'191'0'0,"0"-1"-11"0"0,-9-14 3710 0 0,8 14-1305 0 0,3 3 62 0 0,12 20 3062 0 0,-11-17-7226 0 0,39 56 2291 0 0,28 32-774 0 0,-62-82 85 0 0,-1 0-1 0 0,-1 0 1 0 0,0 0-1 0 0,0 1 1 0 0,-1-1-1 0 0,0 1 1 0 0,-1 1-1 0 0,0 0-84 0 0,0 2 106 0 0,-2-11-54 0 0,-1 1 0 0 0,1-1 0 0 0,-1 1 1 0 0,0 0-1 0 0,0-1 0 0 0,-1 1 0 0 0,1 0 1 0 0,-1 0-1 0 0,0 0 0 0 0,0-1 0 0 0,-1 2-52 0 0,0-2 30 0 0,1 1-1 0 0,-1-1 1 0 0,0 0 0 0 0,-1 0-1 0 0,1 0 1 0 0,-1 1-1 0 0,0-1 1 0 0,0-1-1 0 0,0 1 1 0 0,0 0-1 0 0,-1-1 1 0 0,0 1-1 0 0,0 0-29 0 0,1-3 25 0 0,1 0-1 0 0,-1 0 0 0 0,1 0 0 0 0,-1 0 0 0 0,1 0 1 0 0,-1 0-1 0 0,0-1 0 0 0,1 1 0 0 0,-1-1 0 0 0,0 1 1 0 0,0-1-1 0 0,0 0 0 0 0,1 1 0 0 0,-1-1 1 0 0,0 0-1 0 0,0 0 0 0 0,1-1 0 0 0,-1 1 0 0 0,0 0 1 0 0,0 0-1 0 0,1-1 0 0 0,-1 1 0 0 0,0-1 0 0 0,0 0 1 0 0,1 1-1 0 0,-1-1 0 0 0,1 0 0 0 0,-2-1-24 0 0,-1 0 41 0 0,0-1 0 0 0,0 1 0 0 0,0-1 0 0 0,0 0 0 0 0,0 0 0 0 0,1 0 0 0 0,0-1 0 0 0,0 1 0 0 0,0-1 0 0 0,-1-2-41 0 0,1 2 24 0 0,1-1 0 0 0,0 1 0 0 0,0-1 0 0 0,0 0 0 0 0,1 0 0 0 0,0 0 0 0 0,0 1 0 0 0,0-2 0 0 0,0 1 0 0 0,1 0 0 0 0,0 0 0 0 0,0 0 0 0 0,0 0 0 0 0,0 0 0 0 0,1 0-1 0 0,0 0 1 0 0,1-3-24 0 0,4-9 16 0 0,0 0-1 0 0,0 1 0 0 0,2 0 0 0 0,4-6-15 0 0,-4 7 4 0 0,5-8-4 0 0,1 1 0 0 0,2 0 0 0 0,16-18 0 0 0,-26 34-41 0 0,0 1-1 0 0,0 0 0 0 0,1 0 1 0 0,-1 0-1 0 0,1 0 0 0 0,1 1 0 0 0,-1 1 1 0 0,0-1-1 0 0,1 1 0 0 0,0 0 1 0 0,8-1 41 0 0,-2 3-766 0 0,10 4-4553 0 0,-11-1 1684 0 0,-10-2 982 0 0</inkml:trace>
  <inkml:trace contextRef="#ctx0" brushRef="#br0" timeOffset="738471.972">20552 13861 15200 0 0,'-12'1'1621'0'0,"8"1"-1615"0"0,0 0 0 0 0,0 0 1 0 0,0 0-1 0 0,0 1 0 0 0,1 0 1 0 0,-1-1-1 0 0,1 1 0 0 0,0 0 1 0 0,0 1-1 0 0,0-1 0 0 0,0 1 1 0 0,0-1-1 0 0,1 1 0 0 0,0 0 1 0 0,0 0-1 0 0,0 0 0 0 0,0 0 1 0 0,0 0-1 0 0,1 0 0 0 0,0 0 1 0 0,0 1-1 0 0,0-1 0 0 0,0 0 1 0 0,1 1-1 0 0,0-1 0 0 0,0 1 0 0 0,0 2-6 0 0,1-4 0 0 0,0 1 0 0 0,1-1 0 0 0,-1 0 0 0 0,1 1 0 0 0,0-1 0 0 0,0 0 0 0 0,0 0 0 0 0,0 0 0 0 0,0 0 0 0 0,1-1 0 0 0,0 2 0 0 0,11 12 11 0 0,-10-10 14 0 0,1-1-1 0 0,1 0 1 0 0,-1 0 0 0 0,1-1-1 0 0,-1 1 1 0 0,1-1 0 0 0,1-1-1 0 0,2 3-24 0 0,3 1 86 0 0,18 15 1532 0 0,-29-21-1330 0 0,-1-1-21 0 0,0 0-88 0 0,0 0-34 0 0,-12 11 224 0 0,7-8-550 0 0,0 1-1 0 0,-1-1 1 0 0,1-1 0 0 0,0 1-1 0 0,-1-1 1 0 0,0 0-1 0 0,0 0 1 0 0,1 0-1 0 0,-1-1 1 0 0,-2 0 181 0 0,-10 2-1178 0 0</inkml:trace>
  <inkml:trace contextRef="#ctx0" brushRef="#br0" timeOffset="738800.795">20034 14329 13824 0 0,'0'0'629'0'0,"0"0"-12"0"0,0 0-227 0 0,4-6 1635 0 0,-2 3-1769 0 0,1 1 0 0 0,-1-1 1 0 0,1 1-1 0 0,0 0 0 0 0,0 0 1 0 0,0 0-1 0 0,0 0 0 0 0,0 1 0 0 0,0-1 1 0 0,1 1-1 0 0,-1-1 0 0 0,0 1 1 0 0,1 0-1 0 0,2 0-256 0 0,9-2 261 0 0,1 1 0 0 0,12 0-261 0 0,-20 1 252 0 0,52-1 393 0 0,36 5-645 0 0,-2-1 203 0 0,-54 0-340 0 0,0 2 0 0 0,29 6 137 0 0,-37 0-876 0 0,-21-6-1579 0 0,-10-4-275 0 0</inkml:trace>
  <inkml:trace contextRef="#ctx0" brushRef="#br0" timeOffset="739115.402">20178 14463 13472 0 0,'7'-3'620'0'0,"-5"2"-16"0"0,-1 1-388 0 0,55-8-182 0 0,-14 8 331 0 0,-9-1 2729 0 0,13 2-3094 0 0,-38 0 392 0 0,1 0 1 0 0,-1 0 0 0 0,0 1-1 0 0,0 0 1 0 0,1 0 0 0 0,-1 1-1 0 0,-1 0 1 0 0,2 0-393 0 0,-8-2 21 0 0,0-1-1 0 0,0 1 0 0 0,0 0 1 0 0,0-1-1 0 0,0 1 1 0 0,0 0-1 0 0,0 0 1 0 0,0-1-1 0 0,0 1 1 0 0,0 0-1 0 0,0 0 1 0 0,-1 0-1 0 0,1 0 1 0 0,0 0-1 0 0,-1 0 1 0 0,1 0-1 0 0,-1 0 1 0 0,1 1-1 0 0,-1-1 1 0 0,1 0-1 0 0,-1 0 1 0 0,0 1-21 0 0,0 0 17 0 0,0-1 0 0 0,0 1-1 0 0,0 0 1 0 0,0 0 0 0 0,0 0 0 0 0,-1 0 0 0 0,1-1 0 0 0,-1 1 0 0 0,1 0 0 0 0,-1 0-1 0 0,0-1 1 0 0,0 1 0 0 0,-1 1-17 0 0,-2 3 38 0 0,-1 1 0 0 0,1-1 0 0 0,-2 0 0 0 0,1-1 1 0 0,-1 1-1 0 0,-5 3-38 0 0,-12 10 77 0 0,0 1 0 0 0,-2 5-77 0 0,0 6 0 0 0,24-24 0 0 0,2-5-6 0 0,0-1 0 0 0,1 0 1 0 0,-1 0-1 0 0,0 1 0 0 0,1-1 0 0 0,-1 0 0 0 0,0 0 0 0 0,1-1 0 0 0,-1 1 0 0 0,1 0 0 0 0,0 0 0 0 0,-1-1 0 0 0,1 1 0 0 0,0-1 0 0 0,-1 1 0 0 0,1-1 0 0 0,0 0 0 0 0,-1 1 1 0 0,1-1-1 0 0,0 0 0 0 0,0 0 0 0 0,-1-1 0 0 0,1 1 0 0 0,0 0 6 0 0,5 0-88 0 0,-1-1-1 0 0,1 0 1 0 0,0 0 0 0 0,-1-1-1 0 0,7-2 89 0 0,-2 0-121 0 0,-5 2-35 0 0,-1 0 0 0 0,0 0 0 0 0,0 0 1 0 0,0-1-1 0 0,0 1 0 0 0,0-1 0 0 0,-1-1 0 0 0,1 1 156 0 0,13-11-2316 0 0,-11 6 161 0 0</inkml:trace>
  <inkml:trace contextRef="#ctx0" brushRef="#br0" timeOffset="739436.433">19869 14061 18223 0 0,'0'0'414'0'0,"0"0"56"0"0,0 0 32 0 0,0 0-60 0 0,-1-1-287 0 0,0 1-152 0 0,0-1-1 0 0,0 1 1 0 0,0 0 0 0 0,1 0 0 0 0,-1-1-1 0 0,0 1 1 0 0,0 0 0 0 0,0 0-1 0 0,0 0 1 0 0,0 0 0 0 0,0 0 0 0 0,0 0-1 0 0,1 0 1 0 0,-1 0 0 0 0,0 0-1 0 0,0 0 1 0 0,0 1 0 0 0,0-1 0 0 0,0 0-1 0 0,1 1 1 0 0,-1-1 0 0 0,0 0-1 0 0,0 1 1 0 0,0-1 0 0 0,1 1 0 0 0,-1 0-1 0 0,0-1 1 0 0,1 1 0 0 0,-1-1-1 0 0,0 1-2 0 0,0 1 36 0 0,0-1 0 0 0,0 1-1 0 0,0 0 1 0 0,0-1 0 0 0,1 1-1 0 0,-1 0 1 0 0,0-1-1 0 0,1 1 1 0 0,-1 0 0 0 0,1 0-1 0 0,0 0-35 0 0,-2 16 255 0 0,1 1-1 0 0,0-1 0 0 0,2 12-254 0 0,3 23 74 0 0,-3-21 5 0 0,2-1 0 0 0,4 17-79 0 0,-3-30 22 0 0,1 0 1 0 0,1 0-1 0 0,0-1 0 0 0,1 0 0 0 0,1 0 1 0 0,0-1-1 0 0,1 0 0 0 0,1 0 0 0 0,12 14-22 0 0,-14-20 6 0 0,1 0-1 0 0,1-1 1 0 0,0 0-1 0 0,0 0 1 0 0,1-1-1 0 0,0-1 1 0 0,0 0-1 0 0,0 0 1 0 0,1-1-1 0 0,0 0 1 0 0,1-1-1 0 0,-1-1 1 0 0,1 0-1 0 0,2 0-5 0 0,8 1-620 0 0,-1-2 0 0 0,1 0-1 0 0,-1-1 1 0 0,18-2 620 0 0,-20-1-2032 0 0,0-1 0 0 0,-1 0 0 0 0,8-3 2032 0 0,4-4-5214 0 0</inkml:trace>
  <inkml:trace contextRef="#ctx0" brushRef="#br0" timeOffset="739747.343">20914 14044 12896 0 0,'0'0'594'0'0,"0"0"-16"0"0,0 0-260 0 0,0 0 290 0 0,2 1 168 0 0,1 1-556 0 0,0 1-1 0 0,0-1 0 0 0,0 1 1 0 0,-1-1-1 0 0,1 1 0 0 0,-1 0 1 0 0,1 0-1 0 0,-1 0 0 0 0,0 0 1 0 0,0 0-1 0 0,0 2-219 0 0,19 40 970 0 0,-12-22-715 0 0,-1 1 0 0 0,-1 0 1 0 0,-1 1-1 0 0,-1 0 0 0 0,-1 0 0 0 0,-2 0 1 0 0,0 0-1 0 0,-2 0 0 0 0,0 1 0 0 0,-2-1 1 0 0,-1 0-1 0 0,-1 0 0 0 0,-1 1-255 0 0,1-10 54 0 0,0-1-1 0 0,-1 0 0 0 0,-1 0 1 0 0,0-1-1 0 0,-1 0 0 0 0,-9 14-53 0 0,14-25-202 0 0,-1 0 0 0 0,1 0 0 0 0,-1 0 0 0 0,0-1 0 0 0,-3 3 202 0 0,5-4-827 0 0,0 0 0 0 0,-1 0 1 0 0,1 0-1 0 0,0 0 0 0 0,-1-1 1 0 0,1 1-1 0 0,-1 0 1 0 0,1-1-1 0 0,-2 1 827 0 0,-7-1-6197 0 0</inkml:trace>
  <inkml:trace contextRef="#ctx0" brushRef="#br0" timeOffset="740092.936">21123 13911 14280 0 0,'5'-6'1297'0'0,"-3"4"-1183"0"0,0 0 0 0 0,0 0 1 0 0,1 0-1 0 0,-1 0 0 0 0,1 0 0 0 0,-1 1 0 0 0,1-1 1 0 0,0 1-1 0 0,0 0 0 0 0,-1-1 0 0 0,1 1 0 0 0,0 1 1 0 0,0-1-1 0 0,0 0 0 0 0,3 1-114 0 0,-2-1 230 0 0,0 0 0 0 0,0 1 1 0 0,0 0-1 0 0,0 0 0 0 0,0 0 0 0 0,0 0 0 0 0,0 1 0 0 0,0 0 1 0 0,0 0-1 0 0,0 0 0 0 0,0 0 0 0 0,0 0 0 0 0,0 1 1 0 0,-1 0-1 0 0,1 0 0 0 0,0 0 0 0 0,-1 0 0 0 0,0 0 0 0 0,2 2-230 0 0,-4-3 21 0 0,1 0 0 0 0,0 1 0 0 0,0 0 0 0 0,-1-1 0 0 0,1 1 0 0 0,-1 0 0 0 0,1 0 0 0 0,-1 0 0 0 0,0 0 0 0 0,0 0-1 0 0,0 0 1 0 0,0 0 0 0 0,0 0 0 0 0,0 0 0 0 0,0 1 0 0 0,-1-1 0 0 0,1 0 0 0 0,-1 0 0 0 0,0 2-21 0 0,0-1 22 0 0,0 1-1 0 0,0 0 1 0 0,-1 0 0 0 0,1-1 0 0 0,-1 1-1 0 0,0-1 1 0 0,0 1 0 0 0,-1 0 0 0 0,1-1-1 0 0,-1 0 1 0 0,0 2-22 0 0,-5 6 29 0 0,0 0-1 0 0,-1-1 1 0 0,0 0-1 0 0,0-1 1 0 0,-1 0-1 0 0,-5 4-28 0 0,-20 17 11 0 0,34-30-8 0 0,0 1 0 0 0,0-1 0 0 0,0 0 0 0 0,0 0 0 0 0,-1 1 0 0 0,1-1 0 0 0,0 0 0 0 0,0 0 0 0 0,0 1 0 0 0,0-1 0 0 0,0 0 0 0 0,0 0 0 0 0,0 1 0 0 0,0-1-1 0 0,0 0 1 0 0,0 1 0 0 0,0-1 0 0 0,0 0 0 0 0,0 0 0 0 0,0 1 0 0 0,0-1 0 0 0,0 0 0 0 0,0 0 0 0 0,0 1 0 0 0,0-1 0 0 0,0 0 0 0 0,1 0 0 0 0,-1 1 0 0 0,0-1 0 0 0,0 0 0 0 0,0 0 0 0 0,0 1 0 0 0,1-1 0 0 0,-1 0 0 0 0,0 0 0 0 0,0 0 0 0 0,0 1 0 0 0,1-1 0 0 0,-1 0 0 0 0,0 0 0 0 0,0 0 0 0 0,1 0 0 0 0,-1 0 0 0 0,0 0-1 0 0,0 1 1 0 0,1-1 0 0 0,-1 0 0 0 0,0 0 0 0 0,1 0 0 0 0,-1 0 0 0 0,0 0 0 0 0,0 0 0 0 0,1 0-3 0 0,15 3 136 0 0,22-3-686 0 0,0-3-1 0 0,0-1 0 0 0,3-2 551 0 0,-25 3-980 0 0</inkml:trace>
  <inkml:trace contextRef="#ctx0" brushRef="#br0" timeOffset="741686.084">21348 12810 3224 0 0,'0'0'143'0'0,"0"0"174"0"0,0 0 630 0 0,0 0 275 0 0,0 0 53 0 0,0 0-113 0 0,0 9 354 0 0,0-1-928 0 0,1 0 0 0 0,0-1 0 0 0,1 1 0 0 0,-1-1 0 0 0,1 1 0 0 0,1-1 0 0 0,0 3-588 0 0,26 52 1607 0 0,-6-15-633 0 0,-6-10 882 0 0,22 33-1856 0 0,86 138 2360 0 0,-105-173-2106 0 0,-2 1-1 0 0,-1 0 0 0 0,3 12-253 0 0,5 9 193 0 0,-11-24 32 0 0,4 11-225 0 0,-9-21 78 0 0,-5-15-44 0 0,-1 0 0 0 0,0 0 0 0 0,-1 0 0 0 0,1 1-34 0 0,4 28 120 0 0,-1-16-23 0 0,-2 0 1 0 0,-1 1 0 0 0,-1 0 0 0 0,0-1-1 0 0,-2 6-97 0 0,-2 1 121 0 0,-1 1 0 0 0,-2-1 0 0 0,-6 20-121 0 0,7-29 40 0 0,1-7-23 0 0,0 0 1 0 0,-1 1 0 0 0,-4 7-18 0 0,0 0 2 0 0,7-15 41 0 0,-1 0 1 0 0,0 0-1 0 0,-1 0 1 0 0,1-1-1 0 0,-1 1 1 0 0,0 0-44 0 0,-13 16 274 0 0,10-11-596 0 0,-1-1 1 0 0,0 0-1 0 0,0-1 0 0 0,-1 1 0 0 0,0-1 1 0 0,0-1-1 0 0,-1 0 0 0 0,0 0 1 0 0,-4 2 321 0 0,-14 4-4501 0 0,14-10-1695 0 0</inkml:trace>
  <inkml:trace contextRef="#ctx0" brushRef="#br0" timeOffset="742279.405">21286 13508 3680 0 0,'0'0'167'0'0,"0"0"229"0"0,0 0 858 0 0,0 0 375 0 0,0 0 71 0 0,0 0-168 0 0,0 0-776 0 0,0 0-342 0 0,0 0-72 0 0,0 0 2 0 0,0 0 59 0 0,0 0 21 0 0,0 0 7 0 0,0 0 5 0 0,0 0 17 0 0,-5 6 474 0 0,3-5-830 0 0,0 0 0 0 0,-1 0 0 0 0,1 0 1 0 0,-1 0-1 0 0,0 0 0 0 0,1-1 0 0 0,-1 1 1 0 0,1-1-1 0 0,-1 0 0 0 0,-1 1-97 0 0,-31-1 511 0 0,26 0-363 0 0,-74 3 1281 0 0,-6 4-1429 0 0,-27 2 537 0 0,-133 9-195 0 0,124-10-228 0 0,-12-1-39 0 0,12 0-1256 0 0,65-5-1901 0 0,36-2-2551 0 0</inkml:trace>
  <inkml:trace contextRef="#ctx0" brushRef="#br0" timeOffset="743174.659">21591 12768 11256 0 0,'0'0'514'0'0,"0"0"-6"0"0,0 0-284 0 0,0 0 15 0 0,14-2 1156 0 0,-10 0-1065 0 0,-1 1 0 0 0,1 0 1 0 0,0 1-1 0 0,0-1 0 0 0,0 1 0 0 0,1-1-330 0 0,19-2 1250 0 0,-19 2-1068 0 0,0 0-1 0 0,0 0 0 0 0,0 1 0 0 0,0-1 1 0 0,0 1-182 0 0,18-1 309 0 0,136-19 483 0 0,-98 13-150 0 0,3 3-642 0 0,9-1 320 0 0,-61 3-202 0 0,47-1 143 0 0,-52 2-198 0 0,-1 2 1 0 0,1-1-1 0 0,0 1 0 0 0,-1 0 1 0 0,1 0-1 0 0,0 1 0 0 0,1 0-63 0 0,19 14 539 0 0,-25-15-508 0 0,0 1 1 0 0,0-1-1 0 0,0 1 0 0 0,-1-1 0 0 0,1 1 0 0 0,-1 0 0 0 0,1 0 0 0 0,-1-1 0 0 0,1 1 0 0 0,-1 0 0 0 0,0 0 0 0 0,0 1-31 0 0,3 10 0 0 0,0 0 0 0 0,0 0 0 0 0,-1 0 0 0 0,0 10 0 0 0,12 202 0 0 0,17 182 0 0 0,-10-261 0 0 0,0 2 0 0 0,34 338 272 0 0,-53-471-266 0 0,-1 1 0 0 0,-1 0 0 0 0,-1 0 0 0 0,0 0 0 0 0,-1 0 0 0 0,0 0 0 0 0,-2 0 0 0 0,0 0 0 0 0,-1 1-6 0 0,3-14 20 0 0,-1 1 1 0 0,0-1 0 0 0,0 1 0 0 0,0-1 0 0 0,0 0-1 0 0,-1 0 1 0 0,1 0 0 0 0,-1 0 0 0 0,0 0-1 0 0,0 0 1 0 0,0-1 0 0 0,0 0 0 0 0,0 1 0 0 0,0-1-1 0 0,-1 0 1 0 0,1-1 0 0 0,-1 1 0 0 0,1 0 0 0 0,-1-1-1 0 0,-2 1-20 0 0,-12 3 122 0 0,0-1 0 0 0,-1 0 0 0 0,-14 0-122 0 0,25-3 29 0 0,-242 22-1878 0 0,208-21 1066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18:48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6448 0 0,'0'0'141'0'0,"0"0"23"0"0,0 0 13 0 0,0 0 55 0 0,0 0 182 0 0,0 0 76 0 0,0 0 20 0 0,0 0 2 0 0,8-1 1024 0 0,-1 0-1155 0 0,0 0 1 0 0,0 0-1 0 0,1 0 1 0 0,-1 1-1 0 0,0 0 1 0 0,1 1 0 0 0,6 1-382 0 0,19 0 427 0 0,183-10 1621 0 0,-86-2-350 0 0,-31 1 92 0 0,11 5-1790 0 0,-18 7 180 0 0,8 5-180 0 0,-10 0-15 0 0,9-4 15 0 0,60-8-360 0 0,-96 8 371 0 0,3-2 325 0 0,-56-2-1309 0 0,-8 0-193 0 0</inkml:trace>
  <inkml:trace contextRef="#ctx0" brushRef="#br0" timeOffset="4864.642">1046 103 10136 0 0,'0'0'230'0'0,"-4"-5"548"0"0,4 0-415 0 0,0 4-125 0 0,0 0-1 0 0,0 0 1 0 0,0 1 0 0 0,0-1 0 0 0,0 0-1 0 0,0 0 1 0 0,0 1 0 0 0,0-1 0 0 0,0 0-1 0 0,0 0 1 0 0,1 0 0 0 0,-1 1 0 0 0,0-1-1 0 0,0 0 1 0 0,1 0 0 0 0,-1 1 0 0 0,0-1 0 0 0,1 0-238 0 0,0 1 103 0 0,0 0 1 0 0,0 0 0 0 0,1 0 0 0 0,-1 0 0 0 0,0 0-1 0 0,0 0 1 0 0,0 0 0 0 0,0 0 0 0 0,1 0 0 0 0,-1 1-1 0 0,0-1 1 0 0,0 0 0 0 0,0 1 0 0 0,0-1 0 0 0,0 1-1 0 0,1-1-103 0 0,104 40 1976 0 0,-83-29-1976 0 0,19 11 0 0 0,0 6 0 0 0,-31-21 0 0 0,0 2 0 0 0,-4-3 0 0 0,-2-1 0 0 0,5 2 0 0 0,-7-7 0 0 0,-2-1 0 0 0,4 2-244 0 0,0-1-1 0 0,0 0 0 0 0,0 0 0 0 0,0 0 1 0 0,0-1-1 0 0,0 0 0 0 0,0 0 0 0 0,2-1 245 0 0,1 1-8 0 0,-1-1-1 0 0,0 1 1 0 0,1 0-1 0 0,0 1 9 0 0,-5 0 0 0 0,0 0 0 0 0,0 0 0 0 0,0 0 0 0 0,1 0 0 0 0,-1 1 0 0 0,0 0 0 0 0,0-1 0 0 0,0 1 0 0 0,0 0 0 0 0,0 0 0 0 0,0 1 0 0 0,0-1 0 0 0,16 8 0 0 0,-14-6 0 0 0,1-1 0 0 0,0 1 0 0 0,-1 0 0 0 0,0 1 0 0 0,2 0 0 0 0,5 7 457 0 0,2-1 0 0 0,-1-1-1 0 0,1 0 1 0 0,1 0-457 0 0,66 37 165 0 0,-9-13-165 0 0,-59-27 0 0 0,-1 0 0 0 0,-1 0 0 0 0,1 1 0 0 0,-1 1 0 0 0,5 4 0 0 0,19 13 0 0 0,-22-15 0 0 0,8 5 0 0 0,-17-12 0 0 0,0-1 0 0 0,0 1 0 0 0,0 0 0 0 0,0 0 0 0 0,1 1 0 0 0,14 12 0 0 0,-11-11-7 0 0,0 0 0 0 0,0 1 0 0 0,0 0 0 0 0,-1 0 0 0 0,0 1 0 0 0,0 0 0 0 0,0 0 0 0 0,-1 1-1 0 0,5 7 8 0 0,-11-15-337 0 0,8 4-2182 0 0,-6-6 1998 0 0,0 0-1 0 0,0 1 0 0 0,0-1 0 0 0,-1-1 0 0 0,1 1 0 0 0,-1 0 0 0 0,1 0 0 0 0,-1-1 0 0 0,0 1 0 0 0,1 0 0 0 0,-1-1 0 0 0,-1 1 0 0 0,2-3 522 0 0,0-5-2046 0 0</inkml:trace>
  <inkml:trace contextRef="#ctx0" brushRef="#br0" timeOffset="5160.294">2074 403 10136 0 0,'4'-2'259'0'0,"1"0"-42"0"0,-1-2 3252 0 0,11 10-192 0 0,-5 1-3274 0 0,-1 1-1 0 0,0 0 1 0 0,-1 1-1 0 0,0 0 1 0 0,0 0-1 0 0,-1 1 0 0 0,1 1-2 0 0,-6-6 0 0 0,1-1 0 0 0,-1 1 0 0 0,0-1 0 0 0,0 1 0 0 0,-1 0 0 0 0,1 1 0 0 0,-3-4 6 0 0,1 0 0 0 0,-1 0 0 0 0,1 0 0 0 0,-1 0 0 0 0,0 0 0 0 0,1 0 0 0 0,-1 0 0 0 0,0 0 0 0 0,0 0 0 0 0,-1-1 0 0 0,1 1 0 0 0,0 0 0 0 0,-1-1 0 0 0,1 1 0 0 0,-1 0 0 0 0,1-1 0 0 0,-1 0 0 0 0,0 1 0 0 0,1-1 0 0 0,-1 0 0 0 0,0 0-1 0 0,-1 1-5 0 0,-8 3 413 0 0,1 0-1 0 0,-1-1 1 0 0,-7 3-413 0 0,16-7 71 0 0,-142 45 537 0 0,94-33-529 0 0,32-8-1134 0 0,1 0-1 0 0,-14 6 1056 0 0,30-9-1219 0 0,1-1-255 0 0,0 0-50 0 0,0 0-10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9:14:38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10 193 2760 0 0,'1'-5'64'0'0,"1"-1"0"0"0,-1 0 1 0 0,0 0-1 0 0,0 1 0 0 0,0-6-64 0 0,0-6 1200 0 0,2-8 3489 0 0,-1 0-1 0 0,-1-2-4688 0 0,-1 27 66 0 0,0 0 0 0 0,0 0 0 0 0,0 0 0 0 0,0 0 0 0 0,0-1 0 0 0,0 1 0 0 0,0 0 0 0 0,0 0 0 0 0,0 0 0 0 0,0 0 0 0 0,0 0 0 0 0,0-1-1 0 0,0 1 1 0 0,0 0 0 0 0,0 0 0 0 0,0 0 0 0 0,0 0 0 0 0,1 0 0 0 0,-1 0 0 0 0,0 0 0 0 0,0-1 0 0 0,0 1 0 0 0,0 0 0 0 0,0 0 0 0 0,0 0 0 0 0,0 0 0 0 0,1 0 0 0 0,-1 0 0 0 0,0 0-1 0 0,0 0 1 0 0,0 0 0 0 0,0 0 0 0 0,0 0 0 0 0,0 0 0 0 0,1 0 0 0 0,-1 0 0 0 0,0-1 0 0 0,0 1 0 0 0,0 0 0 0 0,0 0 0 0 0,0 0 0 0 0,1 1 0 0 0,-1-1 0 0 0,0 0 0 0 0,0 0 0 0 0,0 0-1 0 0,0 0 1 0 0,0 0 0 0 0,1 0 0 0 0,-1 0 0 0 0,0 0 0 0 0,0 0 0 0 0,0 0 0 0 0,0 0 0 0 0,0 0 0 0 0,0 0 0 0 0,1 0 0 0 0,-1 1 0 0 0,0-1 0 0 0,0 0 0 0 0,0 0 0 0 0,0 0-1 0 0,0 0 1 0 0,0 0-66 0 0,14 13 1301 0 0,14 20-266 0 0,-25-29-913 0 0,2 4 83 0 0,-5-8-197 0 0,0 0 0 0 0,0 0-1 0 0,0 0 1 0 0,0 1 0 0 0,0-1-1 0 0,0 0 1 0 0,0 0-1 0 0,0 0 1 0 0,0 0 0 0 0,0 0-1 0 0,0 1 1 0 0,0-1-1 0 0,-1 0 1 0 0,1 0 0 0 0,0 0-1 0 0,0 0 1 0 0,0 0 0 0 0,0 0-1 0 0,0 0 1 0 0,0 1-1 0 0,0-1 1 0 0,0 0 0 0 0,-1 0-1 0 0,1 0 1 0 0,0 0-1 0 0,0 0 1 0 0,0 0 0 0 0,0 0-1 0 0,0 0 1 0 0,-1 0 0 0 0,1 0-1 0 0,0 0 1 0 0,0 0-1 0 0,0 0 1 0 0,0 0 0 0 0,0 0-1 0 0,-1 0 1 0 0,1 0-1 0 0,0 0 1 0 0,0 0 0 0 0,0 0-1 0 0,0 0 1 0 0,0 0 0 0 0,-1 0-1 0 0,1 0 1 0 0,0 0-1 0 0,0 0-7 0 0,-1 0 4 0 0,0 0 0 0 0,0 1-1 0 0,0-1 1 0 0,0 0-1 0 0,0 0 1 0 0,0 1 0 0 0,1-1-1 0 0,-1 1 1 0 0,0-1 0 0 0,0 1-1 0 0,0-1 1 0 0,1 1 0 0 0,-1 0-1 0 0,0-1 1 0 0,1 1-1 0 0,-1 0 1 0 0,0-1 0 0 0,1 1-1 0 0,-1 0 1 0 0,1 0 0 0 0,-1 0-1 0 0,1 0 1 0 0,0-1-1 0 0,-1 1 1 0 0,1 0 0 0 0,0 0-1 0 0,-1 0 1 0 0,1 0 0 0 0,0 0-1 0 0,0 0 1 0 0,0 0-4 0 0,-2 35 77 0 0,2-33-71 0 0,10 263 141 0 0,-6-183-90 0 0,-1-35 36 0 0,1 35 186 0 0,-4-49-289 0 0,0-32-376 0 0,0-2-126 0 0,0 0-28 0 0,0 0-21 0 0,-6-14-1422 0 0,-4-28-2698 0 0,7 20 2523 0 0</inkml:trace>
  <inkml:trace contextRef="#ctx0" brushRef="#br0" timeOffset="329.947">0 207 2304 0 0,'4'-40'102'0'0,"-4"32"835"0"0,1 1 0 0 0,0-1 1 0 0,0 0-1 0 0,0 1 1 0 0,1-1-1 0 0,0 1 1 0 0,0 0-1 0 0,1 0 0 0 0,3-7-937 0 0,-2 7 448 0 0,0 0 0 0 0,1 1-1 0 0,0-1 1 0 0,0 1-1 0 0,0 0 1 0 0,1 0 0 0 0,0 1-1 0 0,0 0 1 0 0,0 0-1 0 0,1 0-447 0 0,-2 2 159 0 0,0 0-1 0 0,0 1 0 0 0,1 0 1 0 0,-1-1-1 0 0,1 2 0 0 0,-1-1 1 0 0,1 1-1 0 0,0 0 0 0 0,0 0 1 0 0,0 0-1 0 0,-1 1 0 0 0,1 0 1 0 0,6 0-159 0 0,-2 2 117 0 0,0 0 0 0 0,0 0 0 0 0,0 1 1 0 0,0 0-1 0 0,-1 1 0 0 0,1 0 0 0 0,-1 0 0 0 0,0 1 1 0 0,0 0-1 0 0,-1 1 0 0 0,1 0 0 0 0,-1 0 0 0 0,0 1 1 0 0,-1 0-1 0 0,0 0 0 0 0,0 1 0 0 0,0 0 0 0 0,-1 0 1 0 0,0 0-1 0 0,-1 1 0 0 0,0 0-117 0 0,-1 0 66 0 0,-1 0 0 0 0,0-1-1 0 0,0 1 1 0 0,-1 1 0 0 0,0-1-1 0 0,-1 0 1 0 0,0 0 0 0 0,0 1 0 0 0,-1-1-1 0 0,-1 3-65 0 0,0 4 75 0 0,-1-1 0 0 0,-1 1 0 0 0,-1-1-1 0 0,0 0 1 0 0,-1 0 0 0 0,0 0 0 0 0,-5 7-75 0 0,-9 16 182 0 0,-1-1 0 0 0,-6 4-182 0 0,9-15-174 0 0,-1-1 0 0 0,-1-1 0 0 0,-1-1 0 0 0,-2-1 0 0 0,0-1 0 0 0,-1-1 0 0 0,-1 0 174 0 0,19-16-649 0 0,0-1 0 0 0,0 0 0 0 0,-1 1 0 0 0,1-1 0 0 0,-1-1 1 0 0,1 1-1 0 0,-1-1 0 0 0,0 0 0 0 0,-1-1 649 0 0,-2 0-1709 0 0</inkml:trace>
  <inkml:trace contextRef="#ctx0" brushRef="#br0" timeOffset="724.418">247 684 10016 0 0,'7'4'1070'0'0,"-3"1"-1025"0"0,0 0-1 0 0,0 0 1 0 0,1 0-1 0 0,-1 0 1 0 0,5 2-45 0 0,-8-6 68 0 0,0 0 1 0 0,1 0-1 0 0,-1 0 1 0 0,1 0-1 0 0,-1 0 0 0 0,1 0 1 0 0,-1 0-1 0 0,1-1 1 0 0,-1 1-1 0 0,1-1 1 0 0,0 1-1 0 0,-1-1 1 0 0,1 0-1 0 0,0 1 1 0 0,0-1-1 0 0,-1 0 0 0 0,1 0 1 0 0,0 0-1 0 0,-1 0 1 0 0,1-1-1 0 0,0 1 1 0 0,0 0-1 0 0,-1-1 1 0 0,2 0-69 0 0,12-4 890 0 0,-12 4-724 0 0,0 0 1 0 0,-1 0 0 0 0,1 0 0 0 0,0 0-1 0 0,-1 0 1 0 0,1-1 0 0 0,-1 1 0 0 0,2-2-167 0 0,27-19 850 0 0,-21 14-759 0 0,1 1-1 0 0,-1-2 1 0 0,0 1 0 0 0,-1-1 0 0 0,1-2-91 0 0,11-13 139 0 0,-13 16-100 0 0,0-2-1 0 0,0 1 1 0 0,-1-1-1 0 0,0 0 1 0 0,-1-1-1 0 0,3-7-38 0 0,-8 17 4 0 0,1-4-7 0 0,0 1 1 0 0,0 0-1 0 0,0-1 0 0 0,-1 0 0 0 0,0 1 0 0 0,0-1 1 0 0,0 0-1 0 0,-1 0 0 0 0,1 1 0 0 0,-1-1 0 0 0,0-1 3 0 0,0 2-13 0 0,-1 0-9 0 0,1 0 0 0 0,-1 0 0 0 0,1 0 0 0 0,-1 0 0 0 0,-1-3 22 0 0,1 6-2 0 0,1 0 0 0 0,-1 0 0 0 0,1 0 0 0 0,-1 0 0 0 0,1 0 1 0 0,-1 0-1 0 0,0 1 0 0 0,1-1 0 0 0,-1 0 0 0 0,0 0 0 0 0,0 1 1 0 0,1-1-1 0 0,-1 0 0 0 0,0 1 0 0 0,0-1 0 0 0,0 1 0 0 0,0-1 1 0 0,0 1-1 0 0,0-1 0 0 0,0 1 0 0 0,0 0 0 0 0,0 0 0 0 0,0-1 0 0 0,0 1 3 0 0,-4 0 46 0 0,1-1 1 0 0,0 1 0 0 0,-1 0 0 0 0,1 0-1 0 0,0 0 1 0 0,0 1 0 0 0,-1 0 0 0 0,1-1-1 0 0,0 1 1 0 0,0 1 0 0 0,0-1 0 0 0,0 1-1 0 0,0 0 1 0 0,0 0 0 0 0,0 0 0 0 0,0 0-1 0 0,1 0 1 0 0,-1 1 0 0 0,1 0 0 0 0,0 0-1 0 0,0 0 1 0 0,0 0 0 0 0,0 0 0 0 0,0 1 0 0 0,1-1-1 0 0,-1 1 1 0 0,1-1 0 0 0,-2 5-48 0 0,-2 5-29 0 0,4-9 56 0 0,-1 1 1 0 0,1 0-1 0 0,0-1 1 0 0,1 1 0 0 0,-1 0-1 0 0,1 0 1 0 0,0 0-1 0 0,0 0 1 0 0,1 0-1 0 0,-1 2-27 0 0,1 9 0 0 0,-1-11 0 0 0,1 0 0 0 0,0-1 0 0 0,0 1 0 0 0,0 0 0 0 0,1-1 0 0 0,0 1 0 0 0,1 4 0 0 0,2 8-27 0 0,-3-14 25 0 0,-1-1 0 0 0,1 1 0 0 0,-1 0 0 0 0,1-1-1 0 0,0 1 1 0 0,0-1 0 0 0,0 1 0 0 0,0-1 0 0 0,1 0 0 0 0,-1 1 0 0 0,0-1 0 0 0,1 0-1 0 0,0 0 1 0 0,-1 0 0 0 0,1 0 0 0 0,1 1 2 0 0,2 1 41 0 0,1-1 0 0 0,-1 1-1 0 0,1-1 1 0 0,-1 0 0 0 0,1 0-1 0 0,0-1 1 0 0,0 0 0 0 0,0 0-1 0 0,0 0 1 0 0,0-1 0 0 0,1 1-1 0 0,-1-2 1 0 0,0 1 0 0 0,1-1 0 0 0,-1 0-1 0 0,0 0 1 0 0,1 0 0 0 0,-1-1-1 0 0,0 0 1 0 0,1-1 0 0 0,3-1-41 0 0,-2 1-93 0 0,-1 0 0 0 0,0-1-1 0 0,0-1 1 0 0,0 1 0 0 0,0-1 0 0 0,-1 0 0 0 0,1 0 0 0 0,-1-1 0 0 0,2-2 93 0 0,-2 2-1050 0 0,-1-1 1 0 0,0 0-1 0 0,0 0 0 0 0,-1 0 1 0 0,0 0-1 0 0,1-2 1050 0 0,4-8-5137 0 0</inkml:trace>
  <inkml:trace contextRef="#ctx0" brushRef="#br0" timeOffset="997.256">721 379 12440 0 0,'0'0'565'0'0,"0"0"-5"0"0,4 13 1124 0 0,-4 411 2240 0 0,-1-400-3859 0 0,1 14-53 0 0,1-26 12 0 0,-1-1 0 0 0,-1 0 0 0 0,0 3-24 0 0,-1 19 69 0 0,6 46 267 0 0,-4-78-554 0 0,0-1-20 0 0,0 0-15 0 0,0 0-55 0 0,0 0-20 0 0,0-2-7 0 0,-6-35-1429 0 0,1 1-3278 0 0,3 13 185 0 0</inkml:trace>
  <inkml:trace contextRef="#ctx0" brushRef="#br0" timeOffset="1233.967">756 465 2760 0 0,'3'-6'248'0'0,"15"-9"313"0"0,-15 13 17 0 0,0 0 1 0 0,0 0 0 0 0,0 0-1 0 0,0 0 1 0 0,1 1 0 0 0,-1 0-1 0 0,1-1 1 0 0,-1 1 0 0 0,1 0 0 0 0,-1 0-1 0 0,1 1 1 0 0,0-1 0 0 0,2 1-579 0 0,6 0 609 0 0,-6 0-254 0 0,1 0-1 0 0,-1 0 1 0 0,0 0 0 0 0,1 1-1 0 0,-1 0 1 0 0,0 0 0 0 0,0 1-355 0 0,2 1 504 0 0,-1-1 0 0 0,1 1 0 0 0,-1 1 1 0 0,0-1-1 0 0,-1 1 0 0 0,1 1 0 0 0,-1-1 1 0 0,7 6-505 0 0,-10-7 54 0 0,0 0 1 0 0,0 1-1 0 0,0-1 1 0 0,0 1-1 0 0,-1-1 1 0 0,1 1-1 0 0,-1 0 1 0 0,0 0-1 0 0,0 0 1 0 0,-1 0-1 0 0,1 1 1 0 0,-1-1 0 0 0,0 0-1 0 0,0 1 1 0 0,0-1-1 0 0,0 2-54 0 0,-1-1 80 0 0,0 0 1 0 0,0 1-1 0 0,-1-1 1 0 0,1 0-1 0 0,-1 1 1 0 0,0-1-1 0 0,-1 0 0 0 0,1 0 1 0 0,-1 0-1 0 0,0 0 1 0 0,0 0-1 0 0,-1 0 0 0 0,1-1 1 0 0,-1 1-1 0 0,-3 3-80 0 0,-1 1 86 0 0,-1-1-1 0 0,0 0 0 0 0,0 0 1 0 0,-1 0-1 0 0,0-1 1 0 0,-9 5-86 0 0,10-7 14 0 0,-7 6-18 0 0,-1-2 0 0 0,0 0 0 0 0,0 0 0 0 0,-6 0 4 0 0,7-3-456 0 0,-24 7-147 0 0,36-12-143 0 0,0-1 0 0 0,-1 1 0 0 0,1-1 1 0 0,0 0-1 0 0,0 0 0 0 0,0 0 0 0 0,-1-1 0 0 0,1 1 0 0 0,0-1 1 0 0,0 1-1 0 0,-3-2 746 0 0,-6-3-5008 0 0</inkml:trace>
  <inkml:trace contextRef="#ctx0" brushRef="#br0" timeOffset="1513.776">1070 304 9672 0 0,'0'0'440'0'0,"0"0"-6"0"0,1 1-278 0 0,0-1-120 0 0,0 1 0 0 0,0 0 0 0 0,-1 0 0 0 0,1 0-1 0 0,0 0 1 0 0,-1 0 0 0 0,1-1 0 0 0,-1 1 0 0 0,0 0 0 0 0,1 0-1 0 0,-1 0 1 0 0,1 0 0 0 0,-1 0 0 0 0,0 1 0 0 0,0-1 0 0 0,0 0-1 0 0,0 0 1 0 0,0 0 0 0 0,0 0-36 0 0,1 4 525 0 0,3 7 438 0 0,-1-1 0 0 0,0 1 0 0 0,-1 0 0 0 0,0 0 0 0 0,-1 0 0 0 0,0 9-963 0 0,-1 231 1609 0 0,0-245-1764 0 0,0 0-1 0 0,0-1 0 0 0,-1 1 0 0 0,0 0 0 0 0,0 0 0 0 0,-1-1 0 0 0,0 1 1 0 0,0-1-1 0 0,-1 1 0 0 0,-1 2 156 0 0,3-7-4384 0 0,-4 0-1361 0 0</inkml:trace>
  <inkml:trace contextRef="#ctx0" brushRef="#br0" timeOffset="1746.918">992 509 14768 0 0,'0'0'678'0'0,"0"0"-14"0"0,2 0-425 0 0,87-10 506 0 0,-80 9-554 0 0,0 0 0 0 0,0 0 1 0 0,1-1-1 0 0,-1 0 0 0 0,0 0 0 0 0,0-1 0 0 0,-1 0 1 0 0,6-3-192 0 0,19-13-5314 0 0,-24 11-412 0 0</inkml:trace>
  <inkml:trace contextRef="#ctx0" brushRef="#br0" timeOffset="2067.453">1330 185 9216 0 0,'0'0'706'0'0,"3"8"600"0"0,0-1-383 0 0,1-1 1 0 0,-1 1 0 0 0,-1 0-1 0 0,1 3-923 0 0,9 49 1160 0 0,-5-22-19 0 0,-6-30-946 0 0,-1-1 0 0 0,0 1-1 0 0,0 0 1 0 0,0-1 0 0 0,-1 1-1 0 0,0 1-194 0 0,-2 22 480 0 0,2-13-122 0 0,0 0-1 0 0,-3 11-357 0 0,-3 23 331 0 0,5-30-177 0 0,-1 1 1 0 0,-1-1 0 0 0,-1 0-1 0 0,-5 11-154 0 0,5-20 242 0 0,4-9 5 0 0,1-9-285 0 0,2-2-148 0 0,0 1 0 0 0,1 0 0 0 0,0 0 0 0 0,2-4 186 0 0,5-10-331 0 0,-5 10 176 0 0,1-1 0 0 0,0 2 0 0 0,1-1 0 0 0,0 1-1 0 0,2-2 156 0 0,1-1-88 0 0,-1 2 29 0 0,1 0 0 0 0,0 0-1 0 0,1 1 1 0 0,11-8 59 0 0,-18 15 39 0 0,0 0 1 0 0,0 1-1 0 0,0-1 1 0 0,1 1-1 0 0,-1 0 0 0 0,0 0 1 0 0,1 0-1 0 0,0 1 1 0 0,-1-1-1 0 0,1 1 0 0 0,2 0-39 0 0,-6 1 51 0 0,0 0 0 0 0,0 1 0 0 0,0-1-1 0 0,0 0 1 0 0,0 1 0 0 0,0-1 0 0 0,0 1-1 0 0,0-1 1 0 0,0 1 0 0 0,0 0 0 0 0,0-1-1 0 0,0 1 1 0 0,0 0 0 0 0,-1 0 0 0 0,1-1-1 0 0,0 1 1 0 0,0 0 0 0 0,-1 0-51 0 0,4 3 482 0 0,-1 0-372 0 0,0-1 0 0 0,-1 1 0 0 0,0-1 0 0 0,1 1-1 0 0,-2 0 1 0 0,1 0 0 0 0,0 0 0 0 0,0 3-110 0 0,11 41 609 0 0,-9-34-503 0 0,0 14-10 0 0,-3-20-87 0 0,0-1 0 0 0,0 1 0 0 0,1-1 0 0 0,1 4-9 0 0,2 5-194 0 0,-5-13-113 0 0,1 0-1 0 0,0-1 1 0 0,0 1 0 0 0,0 0 0 0 0,0-1 0 0 0,0 1 0 0 0,1 0 0 0 0,-1-1 0 0 0,1 0 0 0 0,0 1 0 0 0,0-1 0 0 0,0 1 307 0 0,4 3-1919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9:14:44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384 233 4952 0 0,'0'0'224'0'0,"0"0"140"0"0,0 0 461 0 0,4-6 3910 0 0,-5 5-4732 0 0,0 0-6 0 0,0 1 0 0 0,1-1-1 0 0,-1 1 1 0 0,0-1-1 0 0,0 1 1 0 0,0-1-1 0 0,0 1 1 0 0,0 0 0 0 0,0 0-1 0 0,0-1 1 0 0,0 1-1 0 0,0 0 1 0 0,0 0-1 0 0,0 0 1 0 0,0 0 0 0 0,0 0-1 0 0,0 0 1 0 0,0 0-1 0 0,0 0 4 0 0,-4 0-35 0 0,0-1 5 0 0,-11 6 17 0 0,15-4-8 0 0,-13 0-1 0 0,14-1 184 0 0,-1 0 0 0 0,1 1 0 0 0,0-1 0 0 0,0 0 0 0 0,0 0 0 0 0,-1 0 0 0 0,1 0 0 0 0,0-1 0 0 0,0 1 0 0 0,0 0 0 0 0,-1 0-1 0 0,1 0 1 0 0,0 0 0 0 0,0 0 0 0 0,0 0 0 0 0,-1 0 0 0 0,1 0 0 0 0,0 0 0 0 0,0 0 0 0 0,0-1 0 0 0,0 1 0 0 0,-1 0 0 0 0,1 0 0 0 0,0 0 0 0 0,0 0 0 0 0,0 0 0 0 0,0-1 0 0 0,0 1 0 0 0,0 0 0 0 0,0 0 0 0 0,-1 0 0 0 0,1 0 0 0 0,0-1 0 0 0,0 1-1 0 0,0 0 1 0 0,0 0 0 0 0,0 0 0 0 0,0-1 0 0 0,0 1 0 0 0,0 0 0 0 0,0 0 0 0 0,0 0 0 0 0,0-1 0 0 0,0 1 0 0 0,0 0 0 0 0,0 0 0 0 0,0-1-162 0 0,0 1-911 0 0,0-2 1100 0 0,-3-8 1723 0 0,3 10-1941 0 0,0 1-1 0 0,0-1 0 0 0,-1 0 1 0 0,1 0-1 0 0,0 0 0 0 0,0 0 1 0 0,0 0-1 0 0,0 0 0 0 0,0 0 0 0 0,-1 0 1 0 0,1 1-1 0 0,0-1 0 0 0,0 0 1 0 0,0 0-1 0 0,0 0 0 0 0,-1 0 1 0 0,1 0-1 0 0,0 0 0 0 0,0 0 0 0 0,0 0 1 0 0,0 0-1 0 0,-1 0 0 0 0,1 0 1 0 0,0 0-1 0 0,0 0 0 0 0,0 0 1 0 0,0 0-1 0 0,-1 0 0 0 0,1-1 0 0 0,0 1 1 0 0,0 0-1 0 0,0 0 0 0 0,0 0 1 0 0,0 0-1 0 0,-1 0 0 0 0,1 0 1 0 0,0 0-1 0 0,0 0 0 0 0,0-1 0 0 0,0 1 1 0 0,0 0-1 0 0,0 0 0 0 0,-1 0 1 0 0,1 0-1 0 0,0 0 0 0 0,0-1 1 0 0,0 1-1 0 0,0 0 0 0 0,0 0 0 0 0,0 0 1 0 0,0 0-1 0 0,0-1 0 0 0,0 1 1 0 0,0 0-1 0 0,0 0 0 0 0,0 0 1 0 0,0 0-1 0 0,0-1 0 0 0,0 1 1 0 0,0 0-1 0 0,0 0 0 0 0,0 0 0 0 0,0 0 1 0 0,0-1-1 0 0,0 1 0 0 0,0 0 1 0 0,0 0 29 0 0,-7 3-4348 0 0,2-3 2246 0 0</inkml:trace>
  <inkml:trace contextRef="#ctx0" brushRef="#br0" timeOffset="444.24">259 16 2760 0 0,'7'-10'2560'0'0,"-4"6"2304"0"0,-3 4-4754 0 0,0-1 1 0 0,0 1 0 0 0,0 0 0 0 0,0 0 0 0 0,0 0-1 0 0,0 0 1 0 0,0 0 0 0 0,0 0 0 0 0,0 0 0 0 0,0 0-1 0 0,0 0 1 0 0,0 0 0 0 0,0 0 0 0 0,0 0-1 0 0,1 0 1 0 0,-1 0 0 0 0,0 0 0 0 0,0 0 0 0 0,0 0-1 0 0,0 0 1 0 0,0 0 0 0 0,0 0 0 0 0,0 0-1 0 0,0 0 1 0 0,0 0 0 0 0,0 0 0 0 0,0 0 0 0 0,0 0-1 0 0,1 0 1 0 0,-1 0 0 0 0,0 0 0 0 0,0 0 0 0 0,0 0-1 0 0,0 0 1 0 0,0 0 0 0 0,0 0 0 0 0,0 0-1 0 0,0 0 1 0 0,0 0 0 0 0,0 0 0 0 0,0 0 0 0 0,0 0-1 0 0,0 0 1 0 0,1 0 0 0 0,-1 0 0 0 0,0 0-1 0 0,0 0 1 0 0,0 0 0 0 0,0 1 0 0 0,0-1 0 0 0,0 0-1 0 0,0 0 1 0 0,0 0 0 0 0,0 0 0 0 0,0 0 0 0 0,0 0-1 0 0,0 0 1 0 0,0 0 0 0 0,0 0 0 0 0,0 0-1 0 0,0 0 1 0 0,0 0 0 0 0,0 1 0 0 0,0-1 0 0 0,0 0-1 0 0,0 0 1 0 0,0 0 0 0 0,0 0 0 0 0,0 0-111 0 0,4 12 1563 0 0,1 15-1588 0 0,4 92 2058 0 0,-6 8-2033 0 0,-2-83 288 0 0,5 22-288 0 0,-1-24 91 0 0,-2-27-9 0 0,-2-12-34 0 0,0 1 0 0 0,0-1 0 0 0,-1 0 0 0 0,1 0 1 0 0,-1 1-1 0 0,0 2-48 0 0,0-5 66 0 0,0-1-42 0 0,0 0-168 0 0,0 0-74 0 0,0 0-20 0 0,0 0-23 0 0,0 0-90 0 0,0-19-877 0 0,-1-3-924 0 0,-1-1 0 0 0,-1 1-1 0 0,-2-5 2153 0 0,0-4-4298 0 0,2 9 358 0 0</inkml:trace>
  <inkml:trace contextRef="#ctx0" brushRef="#br0" timeOffset="1229.424">281 275 5984 0 0,'0'0'464'0'0,"-1"-16"2662"0"0,-1 11-1839 0 0,2 2-934 0 0,-1 0 1 0 0,0 1-1 0 0,0-1 0 0 0,0 1 1 0 0,0-1-1 0 0,-1 1 1 0 0,1-1-1 0 0,-1 1 0 0 0,1 0 1 0 0,-1 0-1 0 0,0-1 1 0 0,0 1-1 0 0,0 1 1 0 0,0-1-1 0 0,0 0 0 0 0,0 0 1 0 0,-2 0-354 0 0,-2-1 276 0 0,0 0 1 0 0,-1 0-1 0 0,1 1 1 0 0,0 0-1 0 0,-1 0 1 0 0,0 0-1 0 0,0 1 1 0 0,1 0-1 0 0,-1 1 1 0 0,0-1-1 0 0,0 1 1 0 0,0 0-1 0 0,0 1 1 0 0,1 0-1 0 0,-1 0 1 0 0,0 0-1 0 0,0 1 1 0 0,1 0-1 0 0,-5 2-276 0 0,8-3 13 0 0,0 0 0 0 0,0 0 0 0 0,0 1 1 0 0,0-1-1 0 0,1 1 0 0 0,-1-1 0 0 0,1 1 0 0 0,-1 0 0 0 0,1 0 1 0 0,0 0-1 0 0,-1 0 0 0 0,1 1 0 0 0,0-1 0 0 0,0 0 0 0 0,1 1 1 0 0,-2 1-14 0 0,1 0 15 0 0,-1 0 0 0 0,0-1 1 0 0,0 1-1 0 0,-1-1 0 0 0,1 0 1 0 0,0 0-1 0 0,-4 2-15 0 0,5-3 8 0 0,-1 0-1 0 0,0 0 1 0 0,1 0 0 0 0,0 0-1 0 0,-1 0 1 0 0,1 1 0 0 0,0-1-1 0 0,0 1 1 0 0,0-1 0 0 0,1 1-1 0 0,-1 0 1 0 0,1 0 0 0 0,-1-1-1 0 0,1 1 1 0 0,0 0 0 0 0,0 1-1 0 0,0-1 1 0 0,0 1-8 0 0,-3 9 42 0 0,4-11-40 0 0,-1 0 0 0 0,0-1-1 0 0,1 1 1 0 0,-1 0 0 0 0,1-1-1 0 0,0 1 1 0 0,-1 0-1 0 0,1 0 1 0 0,0-1 0 0 0,0 1-1 0 0,0 0 1 0 0,0 0 0 0 0,1-1-1 0 0,-1 2-1 0 0,5 6 35 0 0,-5-8-32 0 0,1 0-1 0 0,0 0 0 0 0,-1 0 0 0 0,1 0 1 0 0,-1 1-1 0 0,1-1 0 0 0,-1 0 0 0 0,0 1 1 0 0,1-1-1 0 0,-1 0 0 0 0,0 2-2 0 0,0-1 3 0 0,0-1 1 0 0,0 1-1 0 0,0 0 0 0 0,0-1 0 0 0,0 1 0 0 0,1 0 0 0 0,-1-1 0 0 0,0 1 0 0 0,1 0 1 0 0,-1-1-1 0 0,1 1 0 0 0,0-1 0 0 0,0 1 0 0 0,-1-1 0 0 0,1 1 0 0 0,0-1 1 0 0,0 0-1 0 0,0 1 0 0 0,0-1 0 0 0,1 0 0 0 0,-1 0 0 0 0,0 0 0 0 0,2 1-3 0 0,5 5 33 0 0,0 0-1 0 0,1-1 1 0 0,0 0-1 0 0,1-1 1 0 0,-1 0-1 0 0,1-1 1 0 0,0 0-1 0 0,7 2-32 0 0,0-1 78 0 0,0-1-1 0 0,0-1 1 0 0,16 1-78 0 0,-23-3-85 0 0,-1-1 1 0 0,1 0 0 0 0,-1-1 0 0 0,1 0-1 0 0,-1-1 1 0 0,1 0 0 0 0,7-3 84 0 0,-8 2-434 0 0,0 0 0 0 0,-1-1 0 0 0,0-1 0 0 0,0 1 1 0 0,0-1-1 0 0,0 0 0 0 0,-1-1 0 0 0,0 0 0 0 0,0 0 0 0 0,-1 0 0 0 0,6-7 434 0 0,-2-1-1131 0 0,0 0 0 0 0,-1 0 0 0 0,-1-1 0 0 0,0 0 0 0 0,-1 0-1 0 0,0-1 1132 0 0,12-25-2771 0 0,-12 26 2781 0 0,0 0 1 0 0,-1 0-1 0 0,3-13-10 0 0,-4 17 4206 0 0,-4 11-4062 0 0,-1 0 1 0 0,0 0 0 0 0,0-1 0 0 0,0 1 0 0 0,0 0 0 0 0,0 0 0 0 0,1 0 0 0 0,-1 0-1 0 0,0 0 1 0 0,0 0 0 0 0,0 0 0 0 0,0 0 0 0 0,1 0 0 0 0,-1 0 0 0 0,0 0 0 0 0,0 0 0 0 0,0 0-1 0 0,0 0 1 0 0,1 0 0 0 0,-1 0 0 0 0,0 1 0 0 0,0-1 0 0 0,0 0 0 0 0,0 0 0 0 0,0 0-1 0 0,1 0 1 0 0,-1 0 0 0 0,0 0 0 0 0,0 0 0 0 0,0 0 0 0 0,0 0 0 0 0,0 1 0 0 0,0-1-1 0 0,0 0 1 0 0,1 0 0 0 0,-1 0 0 0 0,0 0 0 0 0,0 0-145 0 0,6 13 4855 0 0,-3-4-4651 0 0,-1-5-1355 0 0,3 14 1296 0 0,-1-1 1 0 0,0 1-1 0 0,-2 0 1 0 0,0 3-146 0 0,1-1 201 0 0,0 0 1 0 0,5 18-202 0 0,-1-17 134 0 0,1 0 0 0 0,8 14-134 0 0,-16-34-76 0 0,0-1-1 0 0,0 0 1 0 0,0 1-1 0 0,0-1 1 0 0,1 1 0 0 0,-1-1-1 0 0,0 0 1 0 0,0 1 0 0 0,1-1-1 0 0,-1 1 1 0 0,0-1-1 0 0,0 0 1 0 0,1 1 0 0 0,-1-1-1 0 0,0 0 1 0 0,1 0-1 0 0,-1 1 1 0 0,0-1 0 0 0,1 0-1 0 0,-1 0 1 0 0,1 1 0 0 0,-1-1-1 0 0,0 0 1 0 0,1 0-1 0 0,-1 0 1 0 0,1 0 0 0 0,-1 0-1 0 0,0 0 1 0 0,1 1-1 0 0,-1-1 1 0 0,1 0 0 0 0,-1 0-1 0 0,1 0 1 0 0,-1-1 0 0 0,1 1-1 0 0,-1 0 1 0 0,0 0-1 0 0,1 0 77 0 0,0-1-565 0 0,0 1 0 0 0,0-1-1 0 0,0 0 1 0 0,0 0 0 0 0,0 0-1 0 0,0 0 1 0 0,-1 0 0 0 0,1 0 0 0 0,0 0-1 0 0,0 0 1 0 0,-1 0 0 0 0,1 0-1 0 0,-1-1 566 0 0,4-8-5630 0 0</inkml:trace>
  <inkml:trace contextRef="#ctx0" brushRef="#br0" timeOffset="1529.89">608 105 4608 0 0,'-1'-6'384'0'0,"-1"-1"0"0"0,1 1 1 0 0,0-1-1 0 0,1 0 0 0 0,-1 0-384 0 0,1 4 1475 0 0,1 0 0 0 0,-1 0 0 0 0,0 0 0 0 0,1 0 0 0 0,0 0 0 0 0,0 0 0 0 0,1-2-1475 0 0,-2 4 70 0 0,1 0 0 0 0,0 1 0 0 0,-1-1 0 0 0,1 0 1 0 0,0 0-1 0 0,0 1 0 0 0,-1-1 0 0 0,1 1 0 0 0,0-1 0 0 0,0 1 0 0 0,0-1 0 0 0,0 1 0 0 0,0-1 0 0 0,-1 1 0 0 0,1 0 0 0 0,0 0 1 0 0,0-1-1 0 0,0 1 0 0 0,0 0 0 0 0,0 0 0 0 0,0 0 0 0 0,0 0 0 0 0,0 0 0 0 0,0 0 0 0 0,0 0 0 0 0,0 0 0 0 0,0 1 0 0 0,0-1 1 0 0,0 0-1 0 0,1 1-70 0 0,30 10-222 0 0,9 12-5500 0 0,-39-22 3677 0 0</inkml:trace>
  <inkml:trace contextRef="#ctx0" brushRef="#br0" timeOffset="1892.642">848 152 2760 0 0,'0'9'248'0'0,"-2"2"3008"0"0,1 1 0 0 0,0 0 0 0 0,0 5-3256 0 0,0 20 2996 0 0,-19 295 2475 0 0,19-316-5435 0 0,0 26 278 0 0,1 0-1 0 0,3 10-313 0 0,0-29 22 0 0,1 0 1 0 0,0 0-1 0 0,2-1 0 0 0,6 18-22 0 0,2-18 194 0 0,-7-11-65 0 0,-6-11-173 0 0,-1 0-48 0 0,0 0-11 0 0,0 0-14 0 0,2-8-247 0 0,-1 3 238 0 0,-1-1 0 0 0,0 1 0 0 0,0-1 0 0 0,0 1 0 0 0,-1 0 0 0 0,0-1 0 0 0,0 1 0 0 0,0 0 0 0 0,-1-1 0 0 0,1 1 126 0 0,-3-9-291 0 0,-31-111-2879 0 0,11 43 813 0 0,16 53 1401 0 0,-6-26-1289 0 0,1-2 2245 0 0,10 39 380 0 0,0-1-1 0 0,2 1 1 0 0,0-1-1 0 0,1 0 1 0 0,1-2-380 0 0,-1 14 290 0 0,1-1-1 0 0,1 1 1 0 0,-1 0 0 0 0,1 0 0 0 0,1 0 0 0 0,-1 0-1 0 0,1 0 1 0 0,0 1 0 0 0,1-1 0 0 0,-1 1 0 0 0,1 0-1 0 0,5-5-289 0 0,-6 6 77 0 0,1 1 0 0 0,1 0 0 0 0,-1 0 0 0 0,0 0 0 0 0,1 0 0 0 0,0 1-1 0 0,0 0 1 0 0,0 0 0 0 0,0 0 0 0 0,1 1 0 0 0,-1 0 0 0 0,1 0 0 0 0,-1 0 0 0 0,1 1-1 0 0,5-2-76 0 0,1 2 87 0 0,1 0-1 0 0,-1 0 1 0 0,1 1-1 0 0,-1 1 0 0 0,1 0 1 0 0,-1 0-1 0 0,0 2 1 0 0,0-1-1 0 0,0 1 0 0 0,0 1 1 0 0,0 0-1 0 0,0 1 1 0 0,-1 0-1 0 0,0 1 0 0 0,1 1-86 0 0,-7-3 100 0 0,-1-1-1 0 0,1 1 0 0 0,-1 0 0 0 0,0 0 1 0 0,0 0-1 0 0,0 1 0 0 0,-1-1 0 0 0,0 1 1 0 0,1 0-1 0 0,-2 0 0 0 0,1 0 0 0 0,-1 1 0 0 0,1-1 1 0 0,-1 2-100 0 0,-2-5 33 0 0,1 1 1 0 0,-1-1-1 0 0,0 1 1 0 0,0 0-1 0 0,0-1 1 0 0,0 1 0 0 0,-1-1-1 0 0,1 1 1 0 0,-1-1-1 0 0,1 1 1 0 0,-1-1-1 0 0,0 1 1 0 0,0-1-1 0 0,0 0 1 0 0,0 1-1 0 0,0-1 1 0 0,-1 0 0 0 0,1 0-1 0 0,-1 0 1 0 0,0 1-34 0 0,-3 3 100 0 0,-1 0-1 0 0,0 0 1 0 0,0-1 0 0 0,0 1 0 0 0,-6 2-100 0 0,-7 4-132 0 0,-1-1-1 0 0,0-1 0 0 0,-1 0 1 0 0,0-2-1 0 0,0 0 0 0 0,-16 2 133 0 0,12-5-1810 0 0,0-1-5119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9:14:42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20 14048 0 0,'-2'-2'398'0'0,"-4"-4"-446"0"0,5-2 4195 0 0,1 7-4118 0 0,0 1 1 0 0,0 0 0 0 0,0 0 0 0 0,0 0-1 0 0,1-1 1 0 0,-1 1 0 0 0,0 0-1 0 0,0 0 1 0 0,0 0 0 0 0,1 0-1 0 0,-1-1 1 0 0,0 1 0 0 0,0 0-1 0 0,0 0 1 0 0,1 0 0 0 0,-1 0-1 0 0,0 0 1 0 0,0 0 0 0 0,1 0-1 0 0,-1 0 1 0 0,0-1 0 0 0,0 1-1 0 0,1 0 1 0 0,-1 0 0 0 0,0 0 0 0 0,0 0-1 0 0,1 0 1 0 0,-1 0 0 0 0,0 0-1 0 0,0 1 1 0 0,1-1 0 0 0,-1 0-1 0 0,0 0 1 0 0,0 0 0 0 0,0 0-1 0 0,1 0 1 0 0,-1 0 0 0 0,0 0-1 0 0,0 0 1 0 0,1 1 0 0 0,-1-1-1 0 0,0 0-29 0 0,9 4 392 0 0,-3 0-293 0 0,-1 0 0 0 0,1 1 0 0 0,-1 0 0 0 0,-1 0 0 0 0,1 0 0 0 0,-1 0 0 0 0,1 1 0 0 0,-2-1 0 0 0,1 1 0 0 0,-1 0 0 0 0,1 0 0 0 0,-2 1 0 0 0,1-1 0 0 0,-1 1-1 0 0,0-1 1 0 0,0 1 0 0 0,-1 0 0 0 0,0 0 0 0 0,0 0-99 0 0,1 11 70 0 0,-1 1 0 0 0,0-1 0 0 0,-2 1-1 0 0,0-1 1 0 0,-1 1 0 0 0,-3 9-70 0 0,1-1 43 0 0,-5 21 21 0 0,1-14 38 0 0,1 1 1 0 0,1 12-103 0 0,5-42 17 0 0,0 0 0 0 0,1 0 0 0 0,0 0 0 0 0,0 0 0 0 0,1 0 0 0 0,0 0 0 0 0,-1 0 0 0 0,1 0 0 0 0,1 0 0 0 0,-1 0 0 0 0,1-1 0 0 0,0 1 0 0 0,2 3-17 0 0,-4-8 2 0 0,0 1 0 0 0,1-1 0 0 0,-1 1 0 0 0,0-1 0 0 0,1 0 0 0 0,-1 1 0 0 0,0-1 0 0 0,1 1 0 0 0,-1-1 0 0 0,0 0 0 0 0,1 0 0 0 0,-1 1 0 0 0,1-1 0 0 0,-1 0 0 0 0,1 0 0 0 0,-1 1 0 0 0,1-1 0 0 0,-1 0 0 0 0,1 0 0 0 0,-1 0 0 0 0,1 0 0 0 0,-1 0 0 0 0,1 0 0 0 0,-1 0 0 0 0,1 0 0 0 0,-1 0-2 0 0,1 0 39 0 0,5 1 53 0 0,0 0 1 0 0,0-1-1 0 0,-1 0 1 0 0,1-1-1 0 0,0 1 1 0 0,0-1 0 0 0,-1 0-1 0 0,1 0 1 0 0,0-1-1 0 0,-1 0 1 0 0,3-1-93 0 0,2 0-37 0 0,26-12 37 0 0,-6 1 0 0 0,-3 3-14 0 0,21-6-105 0 0,-1 5-348 0 0,18-1 467 0 0,-3 7-1014 0 0,3 0-1942 0 0,-55 4 1072 0 0,-1 0-1 0 0,1 0 1 0 0,2-2 1884 0 0,-8 2-496 0 0,-1 0 0 0 0,1 0 0 0 0,-1 0 0 0 0,0 0 0 0 0,0-1 0 0 0,0 1 0 0 0,0-1 0 0 0,-1 1 0 0 0,1-1 0 0 0,-1 0 0 0 0,1 0 0 0 0,-1-1 0 0 0,0 1 0 0 0,1-3 496 0 0,0 0-489 0 0,1-1 0 0 0,-1 0 1 0 0,-1 0-1 0 0,1-1 1 0 0,-1 1-1 0 0,1-7 489 0 0,-3 10 778 0 0,1-1 0 0 0,-1 1 0 0 0,0-1-1 0 0,0 1 1 0 0,0-1 0 0 0,0 1 0 0 0,-1 0 0 0 0,0-1 0 0 0,0 1 0 0 0,0-1 0 0 0,-1 1 0 0 0,1 0 0 0 0,-1 0 0 0 0,0 0-1 0 0,0 0 1 0 0,0 0 0 0 0,-1 0 0 0 0,-1-2-778 0 0,3 5 191 0 0,0 0 0 0 0,0 0 0 0 0,-1 0 0 0 0,1 0 0 0 0,0 0 0 0 0,0 0 0 0 0,-1 0 0 0 0,1 0 0 0 0,-1 1 1 0 0,1-1-1 0 0,0 1 0 0 0,-1-1 0 0 0,1 1 0 0 0,-1-1 0 0 0,0 1 0 0 0,1 0 0 0 0,-1-1 0 0 0,1 1 0 0 0,-1 0 0 0 0,0 0-191 0 0,-1 1 62 0 0,1-1 1 0 0,-1 1-1 0 0,0-1 0 0 0,1 1 1 0 0,-1 0-1 0 0,1 0 0 0 0,-1 0 1 0 0,1 0-1 0 0,-1 1 1 0 0,1-1-1 0 0,0 1 0 0 0,-1 0-62 0 0,-9 8 61 0 0,1 0 0 0 0,-5 6-61 0 0,6-5 22 0 0,5-5-22 0 0,0 0 0 0 0,0 1 0 0 0,1-1 0 0 0,0 1 0 0 0,-3 7 0 0 0,-4 7 0 0 0,8-17 3 0 0,1 0 1 0 0,0 0-1 0 0,1 0 0 0 0,-1 1 0 0 0,1-1 0 0 0,0 1 0 0 0,0-1 1 0 0,0 1-1 0 0,1-1 0 0 0,-1 1 0 0 0,1 0 0 0 0,0-1 0 0 0,0 1 1 0 0,1-1-1 0 0,0 1 0 0 0,-1 0 0 0 0,2-1 0 0 0,-1 1 0 0 0,2 3-3 0 0,-2-6 7 0 0,0 0 0 0 0,0 0 0 0 0,0-1 0 0 0,0 1 0 0 0,0 0 0 0 0,1-1 0 0 0,-1 1 0 0 0,0-1 0 0 0,1 1-1 0 0,-1-1 1 0 0,1 0 0 0 0,0 0 0 0 0,-1 1 0 0 0,1-1 0 0 0,0 0 0 0 0,0-1 0 0 0,0 1 0 0 0,0 0 0 0 0,0 0 0 0 0,0-1-1 0 0,0 1 1 0 0,0-1 0 0 0,0 0-7 0 0,2 0 10 0 0,-1 1 0 0 0,0-2 1 0 0,0 1-1 0 0,0 0 0 0 0,1-1 0 0 0,-1 1 0 0 0,0-1 0 0 0,0 0 0 0 0,0 0 0 0 0,0 0 0 0 0,0 0 0 0 0,0-1 0 0 0,0 1 0 0 0,-1-1-10 0 0,1 1-1 0 0,5-4-45 0 0,-1 0 0 0 0,1-1 0 0 0,-1 1 0 0 0,0-1-1 0 0,4-5 47 0 0,26-21-72 0 0,-10 7 60 0 0,-25 24-36 0 0,-1 1 50 0 0,-1-1-1 0 0,0 1 0 0 0,1 0 0 0 0,-1 0 0 0 0,1 0 1 0 0,-1 0-1 0 0,0 0 0 0 0,1-1 0 0 0,-1 1 0 0 0,1 0 1 0 0,-1 0-1 0 0,0 0 0 0 0,1 0 0 0 0,-1 0 0 0 0,1 0 1 0 0,-1 1-1 0 0,1-1 0 0 0,-1 0 0 0 0,0 0 1 0 0,1 0-1 0 0,-1 0 0 0 0,1 0 0 0 0,-1 1 0 0 0,0-1 1 0 0,1 0-1 0 0,-1 0 0 0 0,0 1 0 0 0,1-1 0 0 0,-1 0 1 0 0,0 0-1 0 0,0 1 0 0 0,1-1 0 0 0,-1 0 0 0 0,0 1 1 0 0,0-1-1 0 0,1 0 0 0 0,-1 1 0 0 0,0-1 1 0 0,0 1-1 0 0,0-1-1 0 0,1 1 6 0 0,3 3 22 0 0,-1 1 0 0 0,1 0 1 0 0,-1 0-1 0 0,0 1 0 0 0,0-1 0 0 0,-1 0 0 0 0,1 2-28 0 0,25 53 214 0 0,-24-52-191 0 0,1 0 0 0 0,0-1 1 0 0,1 0-1 0 0,4 6-23 0 0,-7-10 14 0 0,0 0 0 0 0,0 0 0 0 0,1 0 0 0 0,-1 0-1 0 0,1 0 1 0 0,0-1 0 0 0,0 1 0 0 0,-1-1 0 0 0,2 0 0 0 0,0 0-14 0 0,5 1 39 0 0,-8-2-64 0 0,-1 0 0 0 0,1 0 0 0 0,0-1 1 0 0,-1 1-1 0 0,1-1 0 0 0,0 0 0 0 0,0 1 1 0 0,-1-1-1 0 0,1 0 0 0 0,0 0 0 0 0,0 0 0 0 0,-1 0 1 0 0,1-1-1 0 0,0 1 0 0 0,0 0 0 0 0,1-1 25 0 0,10-2-302 0 0,-12 3 223 0 0,1 0 0 0 0,-1 0 0 0 0,0-1 0 0 0,1 1 0 0 0,-1 0 0 0 0,1-1 0 0 0,-1 1 0 0 0,0-1 0 0 0,1 1 0 0 0,-1-1 0 0 0,0 0 0 0 0,1 1 0 0 0,-1-1-1 0 0,0 0 1 0 0,0 0 0 0 0,0 0 0 0 0,0 0 0 0 0,0 0 0 0 0,0 0 0 0 0,0 0 0 0 0,0-1 0 0 0,0 1 0 0 0,0 0 0 0 0,-1 0 0 0 0,1-1 79 0 0,2-6-1033 0 0,-1 0 0 0 0,0-1 0 0 0,-1 1 0 0 0,0-1 0 0 0,0 1 0 0 0,-1 0 1 0 0,0-1-1 0 0,0-2 1033 0 0,0 0-752 0 0,0-10-530 0 0</inkml:trace>
  <inkml:trace contextRef="#ctx0" brushRef="#br0" timeOffset="592.669">875 242 2760 0 0,'0'0'125'0'0,"0"-1"-3"0"0,0-3-97 0 0,0-1 439 0 0,0 4 1942 0 0,0 1-2212 0 0,0 0-1 0 0,0-1 0 0 0,0 1 0 0 0,0 0 0 0 0,0 0 0 0 0,0 0 0 0 0,0 0 0 0 0,0 0 0 0 0,1-1 0 0 0,-1 1 1 0 0,0 0-1 0 0,0 0 0 0 0,0 0 0 0 0,0 0 0 0 0,0 0 0 0 0,0 0 0 0 0,1 0 0 0 0,-1-1 0 0 0,0 1 0 0 0,0 0 1 0 0,0 0-1 0 0,0 0 0 0 0,1 0 0 0 0,-1 0 0 0 0,0 0 0 0 0,0 0 0 0 0,0 0 0 0 0,0 0 0 0 0,1 0 0 0 0,-1 0 1 0 0,0 0-1 0 0,0 0 0 0 0,0 0 0 0 0,0 0 0 0 0,1 0 0 0 0,-1 0 0 0 0,0 0 0 0 0,0 0 0 0 0,0 0 0 0 0,0 1 0 0 0,0-1 1 0 0,1 0-1 0 0,-1 0 0 0 0,0 0 0 0 0,0 0 0 0 0,0 0 0 0 0,0 0 0 0 0,0 0 0 0 0,0 1 0 0 0,1-1 0 0 0,-1 0 1 0 0,0 0-1 0 0,0 0 0 0 0,0 0-193 0 0,8 7 1475 0 0,8 13-764 0 0,-13-17-645 0 0,0 0 0 0 0,-1 0-1 0 0,1 0 1 0 0,-1 0 0 0 0,0 0 0 0 0,0 1-1 0 0,0-1 1 0 0,-1 1 0 0 0,1-1 0 0 0,-1 1-1 0 0,0 0-65 0 0,18 46 1006 0 0,-10-18-505 0 0,-6-24-355 0 0,0 0 0 0 0,-1 0-1 0 0,1 5-145 0 0,1 1 179 0 0,-4-14-157 0 0,0 0 0 0 0,0 1-1 0 0,0-1 1 0 0,0 0-1 0 0,0 0 1 0 0,0 1-1 0 0,1-1 1 0 0,-1 0 0 0 0,0 0-1 0 0,0 0 1 0 0,0 1-1 0 0,1-1 1 0 0,-1 0-1 0 0,0 0 1 0 0,0 0-1 0 0,0 0 1 0 0,1 0 0 0 0,-1 1-1 0 0,0-1 1 0 0,0 0-1 0 0,1 0 1 0 0,-1 0-1 0 0,0 0 1 0 0,1 0 0 0 0,-1 0-1 0 0,0 0 1 0 0,0 0-1 0 0,1 0 1 0 0,-1 0-1 0 0,0 0 1 0 0,0 0-1 0 0,1 0 1 0 0,-1 0 0 0 0,0 0-1 0 0,1 0 1 0 0,-1 0-1 0 0,0 0 1 0 0,0 0-1 0 0,1-1 1 0 0,-1 1 0 0 0,0 0-1 0 0,0 0 1 0 0,0 0-1 0 0,1 0 1 0 0,-1-1-1 0 0,0 1 1 0 0,0 0-1 0 0,0 0 1 0 0,1 0 0 0 0,-1-1-22 0 0,13-12-96 0 0,0-2 1 0 0,1-2 95 0 0,0 1-236 0 0,0 0 0 0 0,3-2 236 0 0,-13 14-34 0 0,1 0 0 0 0,0 0 0 0 0,0 0-1 0 0,1 1 1 0 0,-1 0 0 0 0,1 0 0 0 0,-1 0-1 0 0,1 0 1 0 0,2 1 34 0 0,-6 0-21 0 0,11 1-110 0 0,-11 2 126 0 0,0-1 0 0 0,0 1 0 0 0,0 0 0 0 0,1 0 0 0 0,-1 0 0 0 0,0 1 0 0 0,-1-1 0 0 0,1 0 0 0 0,0 1 0 0 0,0-1-1 0 0,0 1 1 0 0,-1 0 0 0 0,1-1 0 0 0,-1 2 5 0 0,17 21 368 0 0,-1 1 0 0 0,10 22-368 0 0,-23-38 97 0 0,-1 0-1 0 0,0 0 0 0 0,-1 0 0 0 0,1 8-96 0 0,-2-11 39 0 0,0-5-24 0 0,-1 1-1 0 0,0-1 0 0 0,0 1 0 0 0,0-1 1 0 0,0 0-1 0 0,0 1 0 0 0,0-1 1 0 0,0 1-1 0 0,0-1 0 0 0,-1 0 0 0 0,1 1 1 0 0,-1-1-1 0 0,1 0 0 0 0,-1 1-14 0 0,1-1 72 0 0,0-1 0 0 0,0 0 2 0 0,0 0 4 0 0,0 0-28 0 0,0 0-130 0 0,9-14-371 0 0,-4-4 54 0 0,-5 16 346 0 0,0-1 1 0 0,1 1-1 0 0,0-1 1 0 0,-1 1-1 0 0,1-1 1 0 0,0 1-1 0 0,0 0 1 0 0,1 0-1 0 0,-1-1 51 0 0,15-30-279 0 0,-14 27 254 0 0,0 0 0 0 0,1 0 1 0 0,0 0-1 0 0,1 0 0 0 0,3-5 25 0 0,1 0-42 0 0,-7 10 53 0 0,-1-1 1 0 0,1 1-1 0 0,0-1 1 0 0,0 1-1 0 0,0 0 1 0 0,0-1-1 0 0,0 1 1 0 0,0 0-1 0 0,0 0 1 0 0,0 0 0 0 0,1 0-1 0 0,-1 0 1 0 0,0 0-1 0 0,1 0 1 0 0,-1 0-1 0 0,1 1 1 0 0,-1-1-1 0 0,1 0 1 0 0,-1 1-1 0 0,1-1 1 0 0,-1 1-1 0 0,1 0 1 0 0,0-1-12 0 0,12-1 306 0 0,-12 2-292 0 0,-1 0-1 0 0,0-1 1 0 0,0 1-1 0 0,0 0 1 0 0,0 0-1 0 0,0 0 1 0 0,0 0-1 0 0,0 0 1 0 0,0 0-1 0 0,0 0 1 0 0,0 0-1 0 0,0 0 1 0 0,0 0-1 0 0,0 1 1 0 0,0-1-1 0 0,0 0 1 0 0,0 1-1 0 0,0-1 1 0 0,0 1-1 0 0,1 0-13 0 0,22 10 171 0 0,-20-9-141 0 0,0 0 0 0 0,1 0-1 0 0,-1 0 1 0 0,0 1 0 0 0,0-1 0 0 0,-1 1 0 0 0,1 0-1 0 0,2 2-29 0 0,16 13 71 0 0,-18-15-63 0 0,-1-1 0 0 0,0 1 0 0 0,1-1 1 0 0,-1 1-1 0 0,-1 0 0 0 0,1 0 0 0 0,0 0 0 0 0,0 2-8 0 0,5 5-145 0 0,-7-9 51 0 0,0 1 1 0 0,0-1-1 0 0,0 0 0 0 0,0 0 0 0 0,0 1 0 0 0,0-1 0 0 0,0 0 1 0 0,-1 1-1 0 0,1-1 0 0 0,-1 1 0 0 0,1-1 0 0 0,-1 1 1 0 0,1-1-1 0 0,-1 1 0 0 0,0-1 0 0 0,1 1 0 0 0,-1-1 1 0 0,0 1-1 0 0,0 0 0 0 0,-1 1 94 0 0,1 5-1947 0 0</inkml:trace>
  <inkml:trace contextRef="#ctx0" brushRef="#br0" timeOffset="1037.929">1579 37 5064 0 0,'14'4'232'0'0,"-14"-4"-221"0"0,0 1 1 0 0,0-1-1 0 0,1 0 1 0 0,-1 1-1 0 0,0-1 1 0 0,0 1-1 0 0,0-1 1 0 0,0 0-1 0 0,0 1 1 0 0,0-1-1 0 0,0 1 1 0 0,0-1-1 0 0,0 1 1 0 0,0-1-1 0 0,0 0 0 0 0,0 1 1 0 0,0-1-1 0 0,0 1 1 0 0,0-1-1 0 0,0 1 1 0 0,0-1-1 0 0,-1 0 1 0 0,1 1-12 0 0,1 4 202 0 0,-1 1 0 0 0,2 0 1 0 0,-1-1-1 0 0,0 0 0 0 0,1 1 1 0 0,0-1-1 0 0,0 0-202 0 0,8 24 3432 0 0,-2-8-1608 0 0,-7-18-1662 0 0,1 1 1 0 0,-1-1 0 0 0,0 1-1 0 0,1-1 1 0 0,-2 1 0 0 0,2 3-163 0 0,-2 2 203 0 0,1 2 102 0 0,0 0 0 0 0,1 0 0 0 0,1 4-305 0 0,0 5 430 0 0,0-1 0 0 0,-2 1 0 0 0,0 14-430 0 0,1 13 440 0 0,-3-9-114 0 0,1-28-252 0 0,-1-1 1 0 0,2 0-1 0 0,-1 0 0 0 0,1 3-74 0 0,1 20 214 0 0,-2-26-129 0 0,1 1-1 0 0,-1 0 0 0 0,1 0 1 0 0,0-1-1 0 0,1 1 0 0 0,0 4-84 0 0,0-2 154 0 0,1 0 198 0 0,-2-8-202 0 0,-1-1 2 0 0,4-6 203 0 0,0-1-291 0 0,0-1 0 0 0,-1 0-1 0 0,0 0 1 0 0,0 0 0 0 0,-1-1-1 0 0,1-4-63 0 0,2-6-134 0 0,2-1-4 0 0,0 0 0 0 0,1 1 0 0 0,4-5 138 0 0,2-7-65 0 0,-11 26 58 0 0,1-1 0 0 0,-1 1 0 0 0,1 0 0 0 0,0 0 0 0 0,1 0 0 0 0,-1 0 0 0 0,1 1 0 0 0,0-1 0 0 0,4-1 7 0 0,1-3 54 0 0,-8 7-25 0 0,0 1 0 0 0,1-1 1 0 0,-1 1-1 0 0,0 0 0 0 0,1 0 0 0 0,-1 0 0 0 0,1 0 0 0 0,-1 0 0 0 0,1 0 0 0 0,0 1 1 0 0,2-1-30 0 0,-4 1 28 0 0,1 0 1 0 0,0-1 0 0 0,-1 1-1 0 0,1 0 1 0 0,-1 0-1 0 0,1 1 1 0 0,0-1 0 0 0,-1 0-1 0 0,1 1 1 0 0,-1-1 0 0 0,1 1-1 0 0,-1-1 1 0 0,1 1 0 0 0,-1-1-1 0 0,1 1 1 0 0,-1 0-1 0 0,0 0 1 0 0,1 0 0 0 0,-1 0-1 0 0,1 1-28 0 0,-2-2 12 0 0,1 1-1 0 0,-1-1 0 0 0,0 1 0 0 0,1-1 1 0 0,-1 1-1 0 0,0-1 0 0 0,0 1 0 0 0,1 0 1 0 0,-1-1-1 0 0,0 1 0 0 0,0-1 0 0 0,0 1 1 0 0,0 0-1 0 0,0-1 0 0 0,0 1 1 0 0,0 0-1 0 0,0-1 0 0 0,0 1 0 0 0,0-1 1 0 0,0 1-1 0 0,0 0 0 0 0,-1-1 0 0 0,1 1-11 0 0,0 0 22 0 0,0 0-1 0 0,0 0 0 0 0,-1 0 1 0 0,1 0-1 0 0,0-1 0 0 0,0 1 1 0 0,0 0-1 0 0,0 0 0 0 0,0 0 0 0 0,1 0 1 0 0,-1 0-1 0 0,0 0 0 0 0,0 0-21 0 0,6 9 192 0 0,-5-9-156 0 0,0 0-1 0 0,0 0 0 0 0,0 1 1 0 0,0-1-1 0 0,-1 0 1 0 0,1 1-1 0 0,0-1 0 0 0,-1 0 1 0 0,1 1-1 0 0,-1-1 0 0 0,0 1 1 0 0,1-1-1 0 0,-1 1 1 0 0,0-1-1 0 0,0 1-35 0 0,2 20 562 0 0,-1-19-498 0 0,0 0-1 0 0,-1 0 1 0 0,1 0 0 0 0,-1 0-1 0 0,0 0 1 0 0,0 0 0 0 0,0 1-1 0 0,-1-1 1 0 0,1 0 0 0 0,-1 0-1 0 0,1 0 1 0 0,-1 0 0 0 0,0 0-1 0 0,-1 0-63 0 0,-1 3 70 0 0,-1 0-1 0 0,0 0 1 0 0,0 0-1 0 0,-1 0 1 0 0,0-1-1 0 0,0 0 1 0 0,0 0-1 0 0,0-1 1 0 0,-2 2-70 0 0,-3 1 4 0 0,-1-1 0 0 0,0 0 1 0 0,0 0-1 0 0,-11 3-4 0 0,-22 7-236 0 0,29-12-1032 0 0,0 0 1 0 0,-1-1 0 0 0,1 0 0 0 0,-1-1 0 0 0,-11-1 1267 0 0,-12-1-2302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9:14:41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29 385 14112 0 0,'0'0'645'0'0,"0"0"-14"0"0,-4 5 70 0 0,2-3-541 0 0,0 1 0 0 0,0-1 0 0 0,0 1 0 0 0,0-1 0 0 0,0 1 0 0 0,1 0 0 0 0,-1 0 0 0 0,1-1 1 0 0,0 1-1 0 0,0 0 0 0 0,0 0 0 0 0,0 1 0 0 0,0-1 0 0 0,0 0 0 0 0,1 2-160 0 0,-2 9 466 0 0,2 1-1 0 0,0 13-465 0 0,0-11 253 0 0,1-9-164 0 0,-1 0 0 0 0,2-1-1 0 0,-1 1 1 0 0,1 0 0 0 0,0 0 0 0 0,1 1-89 0 0,1 4 70 0 0,-3-11-50 0 0,0 0 0 0 0,0 1 0 0 0,0-1 0 0 0,0 0 0 0 0,1 0 0 0 0,-1 1 0 0 0,0-1 0 0 0,1 0 0 0 0,0-1 0 0 0,-1 1 0 0 0,1 0 0 0 0,0 0 0 0 0,0-1 0 0 0,0 1 0 0 0,0-1 0 0 0,0 1 0 0 0,1-1 0 0 0,-1 0 0 0 0,0 0 0 0 0,0 0 0 0 0,1 0 0 0 0,-1-1 0 0 0,1 1 0 0 0,-1 0-20 0 0,1-1 42 0 0,1 1 0 0 0,-1-1 0 0 0,0 0 0 0 0,0 0 0 0 0,0 0 0 0 0,1 0-1 0 0,-1 0 1 0 0,0-1 0 0 0,0 1 0 0 0,0-1 0 0 0,0 0 0 0 0,0 0 0 0 0,0 0 0 0 0,0 0 0 0 0,0 0 0 0 0,0-1-1 0 0,0 0 1 0 0,0 0-42 0 0,0 0 39 0 0,1-1 0 0 0,-1 0 0 0 0,0 0 0 0 0,0-1 0 0 0,-1 1 0 0 0,1 0 0 0 0,0-1 0 0 0,-1 0 0 0 0,0 0 0 0 0,0 1 0 0 0,0-1 0 0 0,-1 0 0 0 0,2-4-39 0 0,-2 2 11 0 0,1-1-1 0 0,-1 1 0 0 0,0-1 1 0 0,-1 0-1 0 0,0 1 0 0 0,0-1 1 0 0,0 0-1 0 0,-1-5-10 0 0,-1 2-4 0 0,0 1 0 0 0,0 0 1 0 0,-1 0-1 0 0,0 0 0 0 0,-1 0 0 0 0,0 0 0 0 0,0 1 1 0 0,0 0-1 0 0,-1-1 0 0 0,-1 2 0 0 0,0-1 0 0 0,-6-6 4 0 0,8 10-52 0 0,-1 0-1 0 0,0 1 1 0 0,0 0-1 0 0,0 0 0 0 0,0 0 1 0 0,-1 1-1 0 0,-1-1 53 0 0,5 3-126 0 0,-5 8-24 0 0,6-6 44 0 0,1 12-88 0 0,1-12 190 0 0,0 0-1 0 0,-1-1 1 0 0,1 1-1 0 0,0-1 1 0 0,0 1-1 0 0,0-1 1 0 0,1 0-1 0 0,-1 1 1 0 0,0-1-1 0 0,0 0 1 0 0,1 0-1 0 0,-1 0 1 0 0,0 0-1 0 0,1 0 1 0 0,-1 0-1 0 0,1 0 1 0 0,0-1-1 0 0,-1 1 1 0 0,1 0-1 0 0,0-1 1 0 0,-1 1-1 0 0,2-1 5 0 0,4 2-68 0 0,0-1 0 0 0,0 0 0 0 0,0 0 0 0 0,0 0-1 0 0,2-1 69 0 0,3-1-270 0 0,-1 0 0 0 0,1-1 0 0 0,0-1 0 0 0,8-2 270 0 0,-10 2-269 0 0,-2 0-13 0 0,0 0 1 0 0,-1 0-1 0 0,0-1 0 0 0,0 0 1 0 0,3-2 281 0 0,15-9-775 0 0,-18 11 555 0 0,0 0 0 0 0,0 0 0 0 0,-1-1-1 0 0,1 0 1 0 0,-1 0 0 0 0,0-1-1 0 0,0 1 1 0 0,-1-2 0 0 0,0 1 0 0 0,0 0-1 0 0,0-1 1 0 0,-1 0 0 0 0,0 0-1 0 0,-1 0 1 0 0,1-1 0 0 0,0-3 220 0 0,5-15-118 0 0,-2-1-1 0 0,0 0 1 0 0,-2-1 0 0 0,-1-2 118 0 0,-2 17 51 0 0,0-25 679 0 0,-2 30-176 0 0,1-1-1 0 0,-1 0 0 0 0,2 1 1 0 0,-1-3-554 0 0,0 0 2142 0 0,-1 10-1640 0 0,0 1-20 0 0,0 0-51 0 0,0 0-208 0 0,-1 7 11 0 0,-2 16-195 0 0,0-1-1 0 0,1 0 0 0 0,2 5-38 0 0,-2 12 131 0 0,-2 8-131 0 0,-1 22 88 0 0,1-16 232 0 0,-5 19-320 0 0,2-27 65 0 0,2 0 0 0 0,3 11-65 0 0,-1-7 0 0 0,2-29 0 0 0,0 1 0 0 0,2 14 0 0 0,3 7 32 0 0,8 71 128 0 0,-3-5-34 0 0,-8-104-398 0 0,-1-1-1 0 0,0 1 1 0 0,0-1 0 0 0,0 1 0 0 0,0-1 0 0 0,-1 1 0 0 0,1-1 0 0 0,-1 1-1 0 0,0 2 273 0 0,-1-5-4673 0 0,-3-1-1417 0 0</inkml:trace>
  <inkml:trace contextRef="#ctx0" brushRef="#br0" timeOffset="247.176">144 719 12896 0 0,'7'-6'1338'0'0,"11"-1"-168"0"0,-1 1 0 0 0,1 0 0 0 0,0 1 0 0 0,5 0-1170 0 0,13-4 84 0 0,17-3 184 0 0,14-1-268 0 0,34-6-567 0 0,-31-1-2607 0 0,-16 1 1175 0 0,-6 2-15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9:14:47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454 137 2304 0 0,'9'-8'200'0'0,"-2"3"5646"0"0,-2 1 2817 0 0,-3 0-6053 0 0,-12 39-2254 0 0,-3 0 0 0 0,-1-1 0 0 0,-1-1 0 0 0,-2 0 0 0 0,-1-1 0 0 0,-1-1 0 0 0,-2-1 0 0 0,-19 21-356 0 0,32-42 36 0 0,-2 3 25 0 0,0 0 0 0 0,0-1 0 0 0,-1 0 1 0 0,-1-1-1 0 0,0 0 0 0 0,0-1 0 0 0,-9 5-61 0 0,8-8 68 0 0,4-1 5 0 0,-1 0-1 0 0,1 0 0 0 0,-1-1 0 0 0,-1-1 1 0 0,-1 1-74 0 0,8-3 23 0 0,1 0 0 0 0,0-1 0 0 0,0 0 0 0 0,0 0 0 0 0,-1 0 0 0 0,1 0 0 0 0,0 0 0 0 0,0 0 0 0 0,-1-1 0 0 0,1 0 0 0 0,0 1 0 0 0,0-1 0 0 0,0-1 0 0 0,0 1 0 0 0,0 0 0 0 0,0-1 0 0 0,0 1 0 0 0,1-1 0 0 0,-3-1-22 0 0,0-1 5 0 0,0 0 0 0 0,0 0-1 0 0,0-1 1 0 0,0 0 0 0 0,1 0 0 0 0,0 0 0 0 0,0 0 0 0 0,0 0-1 0 0,0-1 1 0 0,1 0 0 0 0,0 0 0 0 0,1 0 0 0 0,-1 0-1 0 0,1 0 1 0 0,0 0 0 0 0,0-1 0 0 0,1 1 0 0 0,0-1 0 0 0,0 1-1 0 0,1-1 1 0 0,-1-4-5 0 0,2 1-42 0 0,-1-1 0 0 0,1 1 0 0 0,1-1 0 0 0,0 1 0 0 0,0 0 0 0 0,1 0 0 0 0,0 0 0 0 0,1 0 0 0 0,0 0 0 0 0,4-6 42 0 0,-5 11-22 0 0,0 1 0 0 0,1-1 0 0 0,-1 1 0 0 0,1 0 0 0 0,0-1 0 0 0,0 2 0 0 0,0-1 0 0 0,0 0 0 0 0,1 1 0 0 0,0 0 0 0 0,-1 0 0 0 0,4-1 22 0 0,-6 3-13 0 0,2-1 9 0 0,-1 0 1 0 0,1 1-1 0 0,0-1 0 0 0,0 1 0 0 0,-1-1 1 0 0,1 1-1 0 0,0 0 0 0 0,0 1 1 0 0,1-1-1 0 0,-1 1 0 0 0,0-1 1 0 0,0 1-1 0 0,0 1 0 0 0,0-1 0 0 0,0 0 1 0 0,0 1-1 0 0,0 0 0 0 0,2 0 4 0 0,-2 1 0 0 0,0-1 0 0 0,0 1 0 0 0,0 0 1 0 0,0 0-1 0 0,0 0 0 0 0,-1 1 0 0 0,1-1 0 0 0,-1 1 0 0 0,1 0 0 0 0,-1 0 0 0 0,0 0 0 0 0,0 0 0 0 0,-1 1 0 0 0,1-1 0 0 0,0 1 0 0 0,0 2 0 0 0,2 4-2 0 0,-1-1 0 0 0,0 1 0 0 0,-1-1 0 0 0,0 1 1 0 0,0 0-1 0 0,0 6 2 0 0,8 28 252 0 0,15 40-252 0 0,-25-81-4 0 0,10 29 112 0 0,2-1 0 0 0,3 3-108 0 0,-13-24 50 0 0,-3-9 9 0 0,0 1 1 0 0,0-1-1 0 0,0 1 1 0 0,0-1-1 0 0,1 1 0 0 0,-1-1 1 0 0,1 0-1 0 0,-1 1 1 0 0,1-1-1 0 0,0 1 0 0 0,-1-1 1 0 0,1 0-1 0 0,0 1-59 0 0,0-1 59 0 0,-1-1-19 0 0,0 0-152 0 0,0 0-232 0 0,0 0-88 0 0,0 0-16 0 0,5 0-946 0 0,6-1-3392 0 0,-5-4-1608 0 0</inkml:trace>
  <inkml:trace contextRef="#ctx0" brushRef="#br0" timeOffset="429.231">690 431 2760 0 0,'7'-16'10004'0'0,"-7"16"-9958"0"0,0-1 1 0 0,0 1 0 0 0,0 0 0 0 0,0 0-1 0 0,0 0 1 0 0,0-1 0 0 0,0 1 0 0 0,0 0-1 0 0,0 0 1 0 0,0 0 0 0 0,0-1 0 0 0,-1 1-1 0 0,1 0 1 0 0,0 0 0 0 0,0 0 0 0 0,0 0-1 0 0,0-1 1 0 0,0 1 0 0 0,0 0 0 0 0,0 0-1 0 0,-1 0 1 0 0,1 0 0 0 0,0 0 0 0 0,0-1-1 0 0,0 1 1 0 0,0 0 0 0 0,-1 0 0 0 0,1 0-1 0 0,0 0 1 0 0,0 0 0 0 0,0 0 0 0 0,-1 0-1 0 0,1 0 1 0 0,0 0 0 0 0,0 0 0 0 0,0 0-1 0 0,-1 0 1 0 0,1 0-47 0 0,-10 2 1142 0 0,-11 9 509 0 0,-2 1-940 0 0,17-9-566 0 0,-1 0 1 0 0,1 1-1 0 0,0 0 1 0 0,0 0-1 0 0,0 1-145 0 0,-6 5 198 0 0,3-3-17 0 0,1 0 0 0 0,0 1 0 0 0,-4 5-181 0 0,11-11 14 0 0,-1 0 0 0 0,1 0 0 0 0,0 0 0 0 0,-1 0 0 0 0,1 0 0 0 0,0 0 0 0 0,0 1 0 0 0,0-1 0 0 0,0 0 0 0 0,1 1 0 0 0,-1-1 1 0 0,1 0-1 0 0,-1 1 0 0 0,1-1 0 0 0,0 1 0 0 0,0-1 0 0 0,0 1 0 0 0,0 0-14 0 0,1 0 9 0 0,-1 0 1 0 0,1 0-1 0 0,0 0 1 0 0,0 0-1 0 0,1 0 1 0 0,-1 0-1 0 0,1 0 1 0 0,-1-1-1 0 0,1 1 1 0 0,0-1-1 0 0,0 1 1 0 0,0-1-1 0 0,0 1 1 0 0,2 1-10 0 0,4 2 35 0 0,0 0 0 0 0,0-1-1 0 0,1 0 1 0 0,0 0-35 0 0,9 6 77 0 0,-16-10 72 0 0,0 1 40 0 0,0-1 0 0 0,-1 0 0 0 0,1 0 0 0 0,0 0-1 0 0,0 0 1 0 0,0-1 0 0 0,0 1 0 0 0,0 0 0 0 0,1-1-189 0 0,-3 2 88 0 0,-1-1-1 0 0,1 1 1 0 0,-1-1-1 0 0,1 1 1 0 0,-1-1-1 0 0,1 0 1 0 0,-1 1-1 0 0,0-1 1 0 0,0 0-1 0 0,0 1 1 0 0,0 0-88 0 0,-5 2 26 0 0,1-1 0 0 0,-1 1 0 0 0,0-1-1 0 0,-1 0 1 0 0,1-1 0 0 0,0 0 0 0 0,-1 0 0 0 0,0 0 0 0 0,1 0 0 0 0,-4-1-26 0 0,-10 4-568 0 0,-5-2-1099 0 0,10-4-2909 0 0,11-1 2202 0 0</inkml:trace>
  <inkml:trace contextRef="#ctx0" brushRef="#br0" timeOffset="765.453">993 156 7832 0 0,'0'0'602'0'0,"-13"8"1769"0"0,9-4-1813 0 0,-1 1 0 0 0,1-1 0 0 0,0 1 0 0 0,0 0 0 0 0,1 0-1 0 0,-1 1 1 0 0,1-1 0 0 0,0 1 0 0 0,-1 4-558 0 0,-7 11 1085 0 0,6-11-687 0 0,0 1 0 0 0,1-1 0 0 0,-2 9-398 0 0,-3 8 509 0 0,3-8-19 0 0,1 0 1 0 0,1 0-1 0 0,0 3-490 0 0,1-6 146 0 0,1 1 120 0 0,0 1-1 0 0,2-1 0 0 0,0 1 1 0 0,0 0-1 0 0,2-1 0 0 0,1 5-265 0 0,-2-17 48 0 0,0 1 0 0 0,0-1 0 0 0,1 1 0 0 0,-1-1 0 0 0,1 1 0 0 0,1-1 0 0 0,-1 0 0 0 0,1 0 0 0 0,0 0 0 0 0,0 0-1 0 0,0 0 1 0 0,1-1 0 0 0,0 1 0 0 0,0-1 0 0 0,0 0 0 0 0,0 0 0 0 0,2 0-48 0 0,-3-3-382 0 0,-1 0 1 0 0,1 0-1 0 0,-1 0 1 0 0,1-1-1 0 0,-1 1 1 0 0,1-1-1 0 0,0 0 1 0 0,-1 0-1 0 0,1 0 1 0 0,0 0-1 0 0,-1 0 1 0 0,1-1-1 0 0,1 0 382 0 0,0-1-2086 0 0</inkml:trace>
  <inkml:trace contextRef="#ctx0" brushRef="#br0" timeOffset="1319.025">1193 261 15320 0 0,'0'0'697'0'0,"0"0"-9"0"0,-10 12-366 0 0,6-5 48 0 0,0 0 0 0 0,0 0-1 0 0,0 0 1 0 0,1 0 0 0 0,0 1-1 0 0,0-1 1 0 0,1 1-1 0 0,0 0 1 0 0,0 6-370 0 0,-8 17 696 0 0,8-26-607 0 0,0 0 0 0 0,0 0 0 0 0,1 1 0 0 0,-1-1 0 0 0,1 1-89 0 0,0 3 124 0 0,1-7-88 0 0,-1 1 1 0 0,1-1-1 0 0,-1 1 0 0 0,1 0 0 0 0,0-1 1 0 0,0 1-1 0 0,0 0 0 0 0,1-1 0 0 0,-1 1 1 0 0,0 0-1 0 0,1-1 0 0 0,0 1 1 0 0,0-1-1 0 0,0 1 0 0 0,0-1 0 0 0,1 2-36 0 0,-1-2 30 0 0,1 0 0 0 0,-1 0 0 0 0,1 0 0 0 0,0-1 0 0 0,-1 1 0 0 0,1-1-1 0 0,0 1 1 0 0,0-1 0 0 0,0 0 0 0 0,0 0 0 0 0,0 1 0 0 0,0-2 0 0 0,1 1-1 0 0,-1 0 1 0 0,0 0 0 0 0,1-1 0 0 0,-1 1 0 0 0,0-1 0 0 0,1 0 0 0 0,-1 1 0 0 0,0-1-1 0 0,1 0 1 0 0,-1-1 0 0 0,0 1 0 0 0,1 0 0 0 0,-1-1 0 0 0,0 1 0 0 0,1-1-1 0 0,-1 0 1 0 0,0 0-30 0 0,6-1-105 0 0,0 0 0 0 0,0-1 1 0 0,-1 0-1 0 0,1 0 0 0 0,-1-1 0 0 0,0 0 0 0 0,0 0 0 0 0,-1-1 0 0 0,1 0 0 0 0,-1 0 0 0 0,0 0 0 0 0,0-1 0 0 0,0 0 105 0 0,30-30-481 0 0,-35 35 394 0 0,-1 1-6 0 0,9 4 113 0 0,13 50 961 0 0,-20-47-908 0 0,0 0 0 0 0,0-1 0 0 0,1 1 1 0 0,0-1-1 0 0,0 0 0 0 0,2 3-73 0 0,-4-7 13 0 0,0-1 0 0 0,0 0 1 0 0,0 1-1 0 0,0-1 0 0 0,1 0 1 0 0,-1 0-1 0 0,0 0 0 0 0,0 0 1 0 0,1 0-1 0 0,-1 0 0 0 0,0 0 1 0 0,1-1-1 0 0,-1 1 0 0 0,1 0 1 0 0,-1-1-1 0 0,1 1 0 0 0,0-1 1 0 0,-1 1-1 0 0,1-1 1 0 0,-1 0-1 0 0,1 0 0 0 0,0 0 1 0 0,-1 0-1 0 0,1 0 0 0 0,0 0 1 0 0,-1 0-1 0 0,1 0 0 0 0,0-1 1 0 0,-1 1-1 0 0,1-1-13 0 0,3 0 31 0 0,-1-1 1 0 0,0 1-1 0 0,1-1 1 0 0,-1 0-1 0 0,0-1 1 0 0,-1 1-1 0 0,1-1 1 0 0,0 1-1 0 0,-1-1 0 0 0,1 0 1 0 0,-1-1-1 0 0,0 1 1 0 0,0 0-1 0 0,0-1 1 0 0,0 0-1 0 0,-1 1 1 0 0,0-1-1 0 0,1 0 0 0 0,-1-1-31 0 0,1-3-5 0 0,-1 1 0 0 0,0-1 0 0 0,0 0 0 0 0,0 0-1 0 0,-1 0 1 0 0,-1 0 0 0 0,1 0 0 0 0,-1 0-1 0 0,0 1 1 0 0,-2-7 5 0 0,0-4-301 0 0,-2 0-1 0 0,-1 1 0 0 0,0-1 1 0 0,-1 1-1 0 0,-6-13 302 0 0,6 16-458 0 0,5 13 74 0 0,1 1-58 0 0,0 0-7 0 0,0 0-276 0 0,0 0-1138 0 0,0 0-494 0 0,0 0-96 0 0</inkml:trace>
  <inkml:trace contextRef="#ctx0" brushRef="#br0" timeOffset="1665.238">1652 480 14280 0 0,'-13'9'1528'0'0,"7"-3"-1389"0"0,1 0 1 0 0,-1 0 0 0 0,2 0-1 0 0,-1 1 1 0 0,1-1-1 0 0,0 1 1 0 0,0 0 0 0 0,1 1-1 0 0,0-1 1 0 0,0 0 0 0 0,0 1-1 0 0,1 2-139 0 0,1-8 51 0 0,1 0-1 0 0,0 0 0 0 0,0-1 1 0 0,0 1-1 0 0,0 0 1 0 0,0 0-1 0 0,0 0 0 0 0,0 0 1 0 0,1 1-51 0 0,-1-2 28 0 0,0 0 0 0 0,0 0 1 0 0,1 0-1 0 0,-1 1 1 0 0,0-1-1 0 0,0 0 1 0 0,0 0-1 0 0,-1 0 1 0 0,1 1-1 0 0,0-1 1 0 0,0 0-1 0 0,-1 0-28 0 0,1 0 15 0 0,1 0 1 0 0,-1 0-1 0 0,0 0 0 0 0,0 0 1 0 0,1 0-1 0 0,-1 0 1 0 0,0 0-1 0 0,1-1 0 0 0,-1 1 1 0 0,1 0-1 0 0,-1 0 0 0 0,1 0 1 0 0,-1-1-1 0 0,1 1 0 0 0,0 0 1 0 0,-1 0-1 0 0,1-1 0 0 0,0 1 1 0 0,0-1-1 0 0,-1 1-15 0 0,2 1 41 0 0,0 0 8 0 0,0-1-1 0 0,0 1 1 0 0,0 0 0 0 0,0 0 0 0 0,0-1-1 0 0,1 1 1 0 0,-1-1 0 0 0,0 1-1 0 0,1-1 1 0 0,-1 0 0 0 0,1 0-1 0 0,0 0 1 0 0,-1-1 0 0 0,1 1-1 0 0,0-1 1 0 0,-1 1 0 0 0,2-1-49 0 0,1 0 69 0 0,0 0 0 0 0,0 0 0 0 0,1-1 1 0 0,-1 1-1 0 0,0-1 0 0 0,0-1 0 0 0,0 1 0 0 0,3-2-69 0 0,-5 1 11 0 0,0 1 0 0 0,0-1 0 0 0,0 0 0 0 0,0 0 0 0 0,0 0 0 0 0,-1 0 0 0 0,1 0 0 0 0,-1-1 0 0 0,0 1 0 0 0,0-1 0 0 0,1 0 0 0 0,-2 0 0 0 0,3-2-11 0 0,-1 0 30 0 0,-1 0 0 0 0,1-1 0 0 0,-1 1 0 0 0,0-1 0 0 0,0 1-1 0 0,0-1 1 0 0,-1-2-30 0 0,0 2 7 0 0,0 0-1 0 0,-1 0 1 0 0,1 0-1 0 0,-1 0 0 0 0,-1 0 1 0 0,1 0-1 0 0,-1 1 1 0 0,0-1-1 0 0,-2-3-6 0 0,2 5-5 0 0,0 0 1 0 0,-1 1-1 0 0,1-1 0 0 0,-1 1 1 0 0,0 0-1 0 0,0 0 0 0 0,-1-1 1 0 0,1 1-1 0 0,-1 0 1 0 0,1 1-1 0 0,-1-1 0 0 0,0 0 1 0 0,0 1-1 0 0,0 0 0 0 0,-1-1 5 0 0,0-2 65 0 0,0 0-1012 0 0,1 3-2617 0 0,-3 0-2361 0 0</inkml:trace>
  <inkml:trace contextRef="#ctx0" brushRef="#br0" timeOffset="1970.228">1939 192 13128 0 0,'0'0'597'0'0,"0"0"-8"0"0,1 1-375 0 0,10 7 283 0 0,-1 0 1 0 0,-1 1 0 0 0,1 0-1 0 0,7 11-497 0 0,-8-8 354 0 0,0 0-1 0 0,0 0 1 0 0,-2 1-1 0 0,1 0 1 0 0,-2 0-1 0 0,0 1 1 0 0,0 0-1 0 0,-1 0 1 0 0,-1 0-1 0 0,0 1 1 0 0,-1-1-1 0 0,-1 1 1 0 0,0 0-1 0 0,-1 0 1 0 0,-1 0-1 0 0,0 2-353 0 0,-2-6 61 0 0,0 0 0 0 0,0 0 0 0 0,-1 0 0 0 0,-1 0 0 0 0,1-1 0 0 0,-2 1 0 0 0,0-1 0 0 0,0 0 0 0 0,-1 0 0 0 0,0 0 0 0 0,0-1 0 0 0,-1 0 0 0 0,-2 1-61 0 0,2-2-145 0 0,-1 0 0 0 0,0-1 0 0 0,-1 0 0 0 0,0 0 145 0 0,-22 11-3377 0 0,16-12-3625 0 0</inkml:trace>
  <inkml:trace contextRef="#ctx0" brushRef="#br0" timeOffset="2500.398">2338 480 3224 0 0,'0'0'755'0'0,"0"0"1959"0"0,0 0 2040 0 0,6-2-2183 0 0,15-4 2124 0 0,0 1-4277 0 0,-11 3-227 0 0,0 0 0 0 0,1 1 0 0 0,-1 1-1 0 0,1-1 1 0 0,0 2 0 0 0,6 0-191 0 0,14 0 190 0 0,-6-1-624 0 0,71 1 1406 0 0,-33 4-6995 0 0,-39-3-406 0 0</inkml:trace>
  <inkml:trace contextRef="#ctx0" brushRef="#br0" timeOffset="3805.737">3192 54 11520 0 0,'1'-3'122'0'0,"1"0"0"0"0,-1 1 0 0 0,1-1 0 0 0,-1 0 0 0 0,0 0 0 0 0,-1 0 0 0 0,1 0 0 0 0,0 0 0 0 0,-1 0 0 0 0,1 0-122 0 0,-2-10 4230 0 0,1 12-4202 0 0,0 1 0 0 0,-1-1-1 0 0,1 1 1 0 0,0-1 0 0 0,-1 1-1 0 0,1-1 1 0 0,-1 1 0 0 0,1 0-1 0 0,-1-1 1 0 0,1 1 0 0 0,-1 0-1 0 0,1-1 1 0 0,-1 1 0 0 0,1 0-1 0 0,-1-1 1 0 0,1 1 0 0 0,-1 0 0 0 0,0 0-1 0 0,1 0 1 0 0,-1 0 0 0 0,1 0-1 0 0,-1-1 1 0 0,0 1 0 0 0,1 0-28 0 0,-18 0 323 0 0,16 0-242 0 0,-4 1-34 0 0,1 0-1 0 0,-1 1 1 0 0,1 0-1 0 0,-1 0 0 0 0,1 0 1 0 0,0 1-1 0 0,0-1 0 0 0,0 1 1 0 0,0 1-1 0 0,0-1-46 0 0,1 0 43 0 0,-2 2 0 0 0,0 3 4 0 0,7-5-32 0 0,-1-3-13 0 0,0 0 0 0 0,0 0 1 0 0,0 0-1 0 0,0 0 0 0 0,0 1 1 0 0,0-1-1 0 0,0 0 0 0 0,0 0 0 0 0,0 0 1 0 0,0 0-1 0 0,0 0 0 0 0,0 0 1 0 0,0 0-1 0 0,0 0 0 0 0,0 1 1 0 0,0-1-1 0 0,0 0 0 0 0,0 0 1 0 0,0 0-1 0 0,0 0 0 0 0,0 0 1 0 0,0 0-1 0 0,0 0 0 0 0,0 0 1 0 0,0 1-1 0 0,0-1 0 0 0,0 0 0 0 0,0 0 1 0 0,0 0-1 0 0,0 0 0 0 0,0 0 1 0 0,0 0-1 0 0,-1 0 0 0 0,1 0 1 0 0,0 0-1 0 0,0 0 0 0 0,0 1 1 0 0,0-1-1 0 0,0 0 0 0 0,0 0 1 0 0,0 0-1 0 0,0 0 0 0 0,0 0 0 0 0,-1 0 1 0 0,1 0-1 0 0,0 0 0 0 0,0 0-2 0 0,0 0 6 0 0,-1 0-1 0 0,1 1 1 0 0,0-1-1 0 0,0 0 0 0 0,-1 0 1 0 0,1 1-1 0 0,0-1 0 0 0,0 0 1 0 0,0 0-1 0 0,-1 1 0 0 0,1-1 1 0 0,0 0-1 0 0,0 1 0 0 0,0-1 1 0 0,0 0-1 0 0,0 1 1 0 0,-1-1-1 0 0,1 0 0 0 0,0 1 1 0 0,0-1-1 0 0,0 0 0 0 0,0 1 1 0 0,0-1-1 0 0,0 0 0 0 0,0 1 1 0 0,0-1-1 0 0,0 0 0 0 0,0 1 1 0 0,1-1-1 0 0,-1 0 1 0 0,0 1-7 0 0,1 7 331 0 0,-1-7-243 0 0,0-1 45 0 0,0 0 17 0 0,0 0 3 0 0,1 1-25 0 0,3 2-114 0 0,5 6-76 0 0,-5-6 64 0 0,0 0 0 0 0,0 0-1 0 0,-1 0 1 0 0,1 1-1 0 0,0 1 0 0 0,-3-2 7 0 0,0 0-1 0 0,0 0 0 0 0,0 1 0 0 0,0-1 0 0 0,-1 0 0 0 0,0 0 1 0 0,1 1-1 0 0,-1-1 0 0 0,0 1 0 0 0,-1-1 0 0 0,1 0 0 0 0,0 1 1 0 0,-1-1-7 0 0,-13 48 70 0 0,8-30 1 0 0,0-3-34 0 0,-1 0 0 0 0,0-1 1 0 0,-1 0-1 0 0,-1 0 0 0 0,-1-1 1 0 0,-8 11-38 0 0,10-18 54 0 0,0 0 0 0 0,0 0 0 0 0,-1-1 0 0 0,0 0 0 0 0,0-1 0 0 0,-1 0 0 0 0,-5 3-54 0 0,13-9 24 0 0,-1 0 0 0 0,0 0 0 0 0,1 0 0 0 0,-1 0 0 0 0,0 0 0 0 0,0-1 0 0 0,0 1 0 0 0,0-1 0 0 0,0 1 0 0 0,0-1 0 0 0,0 0 0 0 0,0-1 0 0 0,0 1 0 0 0,0 0 0 0 0,1-1 0 0 0,-1 1-1 0 0,0-1 1 0 0,0 0 0 0 0,-1-1-24 0 0,-3 0 39 0 0,0-1-1 0 0,0-1 0 0 0,0 1 0 0 0,1-1 1 0 0,-1 0-1 0 0,1-1 0 0 0,0 0-38 0 0,-1-2-112 0 0,-1-1 1 0 0,2 0-1 0 0,-1-1 1 0 0,1 1-1 0 0,1-1 0 0 0,-1 0 1 0 0,2-1-1 0 0,-1 1 0 0 0,1-1 1 0 0,1 0-1 0 0,0 0 1 0 0,0 0-1 0 0,1-1 0 0 0,-1-4 112 0 0,2 11-45 0 0,1 0-1 0 0,0-1 0 0 0,0 1 0 0 0,0 0 0 0 0,0 0 0 0 0,0 0 1 0 0,1 0-1 0 0,0 0 0 0 0,0 0 0 0 0,0 1 0 0 0,0-1 0 0 0,1 0 0 0 0,-1 0 1 0 0,1 1-1 0 0,0-1 0 0 0,0 1 0 0 0,0-1 0 0 0,1 1 0 0 0,-1 0 46 0 0,1 0-10 0 0,-1 1 0 0 0,1-1 0 0 0,0 1 0 0 0,0 0 0 0 0,0 0 0 0 0,0 0-1 0 0,0 1 1 0 0,1-1 0 0 0,-1 1 0 0 0,0 0 0 0 0,1 0 0 0 0,-1 0 0 0 0,1 0-1 0 0,-1 0 1 0 0,1 1 0 0 0,-1-1 0 0 0,1 1 0 0 0,0 0 0 0 0,-1 0 0 0 0,1 1-1 0 0,1-1 11 0 0,10 3 125 0 0,-1 1 0 0 0,0 0 0 0 0,0 1 0 0 0,0 0 0 0 0,0 1 0 0 0,-1 1 0 0 0,0 0 0 0 0,-1 0-1 0 0,5 5-124 0 0,-3 0 208 0 0,0 0 0 0 0,-1 1-1 0 0,4 7-207 0 0,-7-10 93 0 0,-3-1-12 0 0,0-1-1 0 0,-1 1 0 0 0,0 0 1 0 0,-1 1-1 0 0,3 5-80 0 0,19 51 306 0 0,-21-49-246 0 0,-1 0 0 0 0,-1 0-1 0 0,-1 1 1 0 0,0 0 0 0 0,-1 13-60 0 0,0 19-5157 0 0,-2-49-992 0 0</inkml:trace>
  <inkml:trace contextRef="#ctx0" brushRef="#br0" timeOffset="4087.387">3327 433 13824 0 0,'0'0'1061'0'0,"0"9"127"0"0,-2 23 1585 0 0,1-24-2493 0 0,0 1 1 0 0,1 0-1 0 0,0-1 0 0 0,1 8-280 0 0,1-5 210 0 0,0-1 0 0 0,0 0 0 0 0,1-1 0 0 0,3 6-210 0 0,-4-13 34 0 0,-1 0 0 0 0,1 0-1 0 0,0-1 1 0 0,0 1 0 0 0,0-1 0 0 0,0 0-1 0 0,0 1 1 0 0,0-1 0 0 0,0 0-1 0 0,0 0 1 0 0,1 0 0 0 0,-1-1-1 0 0,0 1 1 0 0,0 0 0 0 0,1-1-1 0 0,0 1-33 0 0,2 0 85 0 0,-4-1-68 0 0,0 0 1 0 0,0 0-1 0 0,0 1 0 0 0,0-1 0 0 0,0 0 0 0 0,0 0 0 0 0,0 0 0 0 0,0 0 0 0 0,-1 0 0 0 0,1-1 0 0 0,0 1 1 0 0,0 0-1 0 0,0 0 0 0 0,0-1 0 0 0,0 1 0 0 0,0 0 0 0 0,0-1 0 0 0,0 1 0 0 0,0-1 0 0 0,0 1 0 0 0,-1-1 1 0 0,1 0-1 0 0,0 1 0 0 0,0-1 0 0 0,-1 0 0 0 0,1 0 0 0 0,0 1 0 0 0,-1-1 0 0 0,1 0 0 0 0,-1 0 0 0 0,1 0 1 0 0,-1 0-1 0 0,1 0 0 0 0,-1 1 0 0 0,0-1 0 0 0,0 0 0 0 0,1 0 0 0 0,-1 0 0 0 0,0 0 0 0 0,0 0 0 0 0,0-1-17 0 0,1-3 25 0 0,-1 1-1 0 0,1 0 0 0 0,-1-1 1 0 0,0 1-1 0 0,0-1 0 0 0,-1 1 1 0 0,0 0-1 0 0,1-1 0 0 0,-1 0-24 0 0,-2-3-172 0 0,0-1 0 0 0,0 1 0 0 0,-1-1 0 0 0,0 1 0 0 0,-1 0 0 0 0,1 1 0 0 0,-1-1 0 0 0,-1 1 0 0 0,0 0 0 0 0,0 0 0 0 0,0 1 0 0 0,-2-2 172 0 0,-9-12-2441 0 0,9 5-3016 0 0,8 12 668 0 0</inkml:trace>
  <inkml:trace contextRef="#ctx0" brushRef="#br0" timeOffset="4357.966">3676 70 15840 0 0,'-10'6'1683'0'0,"-27"43"-1431"0"0,21-25 154 0 0,1 1 0 0 0,2 1 0 0 0,0 0 0 0 0,2 0 0 0 0,1 1-1 0 0,1 1 1 0 0,1-1 0 0 0,1 6-406 0 0,4-21 60 0 0,2 0 0 0 0,-1 0 0 0 0,2 1 0 0 0,0-1 0 0 0,0 1 0 0 0,1-1 0 0 0,0 0 0 0 0,1 0 1 0 0,3 9-61 0 0,-3-14 21 0 0,0 0 0 0 0,1 0 0 0 0,0 0 0 0 0,1 0 0 0 0,-1 0 0 0 0,1-1 0 0 0,0 0 0 0 0,1 0 1 0 0,-1 0-1 0 0,1 0 0 0 0,1 0 0 0 0,-1-1 0 0 0,1 0 0 0 0,0 0 0 0 0,6 3-21 0 0,-3-2-68 0 0,1-1-1 0 0,0 0 0 0 0,0-1 1 0 0,0 0-1 0 0,1 0 0 0 0,-1-1 1 0 0,6 0 68 0 0,23 2-5957 0 0,-13-5-677 0 0</inkml:trace>
  <inkml:trace contextRef="#ctx0" brushRef="#br0" timeOffset="5476.277">3879 214 2304 0 0,'0'0'549'0'0,"0"0"1467"0"0,0 0 640 0 0,0 0 127 0 0,0 0-235 0 0,0 0-1104 0 0,0 0-483 0 0,0 0-97 0 0,-13 9 937 0 0,6-3-1291 0 0,5-5-446 0 0,1 0 1 0 0,0 0 0 0 0,0-1-1 0 0,0 1 1 0 0,0 0 0 0 0,0 0 0 0 0,1 0-1 0 0,-1 0 1 0 0,0 1 0 0 0,0-1-1 0 0,0 1-64 0 0,-24 35 1159 0 0,20-26-1012 0 0,0 0 0 0 0,0 1 0 0 0,2 0 0 0 0,-1 0 0 0 0,1 0 0 0 0,1 0 0 0 0,0 0 0 0 0,0 7-147 0 0,3-18 27 0 0,-1 1 1 0 0,0 0-1 0 0,0-1 1 0 0,1 1-1 0 0,-1 0 0 0 0,1 0 1 0 0,-1-1-1 0 0,1 1 1 0 0,0-1-1 0 0,-1 1 0 0 0,1-1 1 0 0,0 1-1 0 0,0-1 1 0 0,0 1-1 0 0,0-1 1 0 0,1 0-1 0 0,-1 0 0 0 0,1 2-27 0 0,0-2 15 0 0,-1 0 0 0 0,1 0 0 0 0,0 0 0 0 0,-1-1 0 0 0,1 1 0 0 0,0 0 0 0 0,-1-1 0 0 0,1 1 0 0 0,0-1 0 0 0,0 0-1 0 0,0 1 1 0 0,-1-1 0 0 0,1 0 0 0 0,0 0 0 0 0,0 0 0 0 0,0 0 0 0 0,-1-1 0 0 0,1 1 0 0 0,0 0 0 0 0,0-1 0 0 0,-1 1 0 0 0,1-1-1 0 0,0 0-14 0 0,6-2-41 0 0,-1 0-1 0 0,1-1 1 0 0,-1 0-1 0 0,3-3 42 0 0,-6 5-65 0 0,76-61-407 0 0,-69 54 478 0 0,-9 7-15 0 0,-1 1 0 0 0,1-1 0 0 0,-1 1 0 0 0,1 0 0 0 0,0 0 0 0 0,-1-1 0 0 0,1 1 0 0 0,0 0 0 0 0,0 0 0 0 0,0 1-1 0 0,0-1 1 0 0,0 0 0 0 0,0 1 0 0 0,0-1 0 0 0,0 1 0 0 0,0 0 0 0 0,0-1 0 0 0,1 1 9 0 0,-2 1-2 0 0,0 0 0 0 0,0-1 0 0 0,0 1 0 0 0,0 0 0 0 0,0 0-1 0 0,0 0 1 0 0,0 0 0 0 0,0 0 0 0 0,0 0 0 0 0,-1 0 0 0 0,1 0 0 0 0,0 0 0 0 0,0 0 0 0 0,-1 1 0 0 0,1-1-1 0 0,-1 0 3 0 0,2 2 31 0 0,10 23 230 0 0,-10-21-213 0 0,0 0 0 0 0,0 0 0 0 0,1-1 0 0 0,0 1 0 0 0,0 0 1 0 0,0-1-1 0 0,0 0 0 0 0,2 2-48 0 0,3 1 37 0 0,0 1 1 0 0,0-2 0 0 0,0 1-1 0 0,1-1 1 0 0,0-1 0 0 0,0 0-1 0 0,8 3-37 0 0,-13-6 30 0 0,0 0 0 0 0,0-1 0 0 0,-1 0 0 0 0,1 0 0 0 0,1 0 0 0 0,-1 0-1 0 0,0 0 1 0 0,0-1 0 0 0,0 0 0 0 0,0 0 0 0 0,0 0 0 0 0,0 0-1 0 0,0-1 1 0 0,1 0 0 0 0,-1 0 0 0 0,0 0 0 0 0,0 0 0 0 0,-1 0 0 0 0,1-1-1 0 0,0 0 1 0 0,1 0-30 0 0,-2-1 18 0 0,1 1 0 0 0,-1-1-1 0 0,0 0 1 0 0,0 0-1 0 0,0 0 1 0 0,0-1 0 0 0,0 1-1 0 0,-1-1 1 0 0,0 1-1 0 0,0-1 1 0 0,0 0 0 0 0,0 0-1 0 0,0 0 1 0 0,-1 0-1 0 0,1 0 1 0 0,-1 0 0 0 0,0 0-1 0 0,0-1 1 0 0,-1 1-1 0 0,0 0 1 0 0,1-1 0 0 0,-1 1-1 0 0,-1-2-17 0 0,1-6-37 0 0,-2 0 0 0 0,0 1-1 0 0,0-1 1 0 0,-1 1 0 0 0,0-1 0 0 0,-1 1-1 0 0,-4-10 38 0 0,0 6-268 0 0,-1 0-1 0 0,0 0 0 0 0,-1 1 1 0 0,0 1-1 0 0,-9-9 269 0 0,12 13-265 0 0,4 6 22 0 0,0 0-1 0 0,0 0 0 0 0,-1 1 0 0 0,1-1 1 0 0,-1 1-1 0 0,1-1 0 0 0,-1 1 1 0 0,-3-1 243 0 0,-10-1-4644 0 0,11 4 2550 0 0</inkml:trace>
  <inkml:trace contextRef="#ctx0" brushRef="#br0" timeOffset="5771.468">4550 56 5984 0 0,'0'0'464'0'0,"6"6"-288"0"0,10 9 1041 0 0,-7-6 1062 0 0,1 1 1 0 0,-1 0-1 0 0,-1 0 0 0 0,6 9-2279 0 0,-3-1 522 0 0,-1 1 1 0 0,-1 0-1 0 0,0 0 0 0 0,-1 1 0 0 0,-2 0 1 0 0,0 1-1 0 0,-1 0 0 0 0,-1 0 0 0 0,0 0 1 0 0,-2 2-523 0 0,-2-9 101 0 0,0-1 1 0 0,-1 0 0 0 0,0 0 0 0 0,-1 0 0 0 0,-1 0-1 0 0,-3 9-101 0 0,3-14 76 0 0,0 0-1 0 0,0 1 0 0 0,-1-1 0 0 0,-1-1 1 0 0,1 1-1 0 0,-1-1 0 0 0,-1 0 0 0 0,1 0 1 0 0,-1 0-1 0 0,0-1 0 0 0,-1 0 0 0 0,1 0 1 0 0,-1 0-1 0 0,0-1 0 0 0,-1 0 0 0 0,1-1 0 0 0,-1 0 1 0 0,-5 3-76 0 0,-7 1-483 0 0,1-1 1 0 0,-1 0 0 0 0,0-2 0 0 0,0 0 0 0 0,0-1-1 0 0,-1-2 1 0 0,-8 1 482 0 0,15-3-2408 0 0,-2-2-4410 0 0</inkml:trace>
  <inkml:trace contextRef="#ctx0" brushRef="#br0" timeOffset="6376.5">4073 636 7832 0 0,'-19'-6'-154'0'0,"14"6"971"0"0,1-1-1 0 0,-1 1 1 0 0,0 0-1 0 0,0 0 1 0 0,0 1-1 0 0,0 0-816 0 0,2-1 389 0 0,0 1-1 0 0,0-1 0 0 0,0 1 1 0 0,0 0-1 0 0,0 0 1 0 0,0 0-1 0 0,1 0 1 0 0,-1 1-1 0 0,0-1 1 0 0,1 1-1 0 0,-1-1 0 0 0,1 1 1 0 0,0 0-1 0 0,-1 0 1 0 0,1 0-1 0 0,0 0 1 0 0,0 1-389 0 0,0 0 159 0 0,0 1 0 0 0,0-1 0 0 0,0 1 1 0 0,0 0-1 0 0,1-1 0 0 0,0 1 0 0 0,-1 0 0 0 0,1 1-159 0 0,1-3 41 0 0,0-1 0 0 0,0 1 0 0 0,-1-1 1 0 0,1 1-1 0 0,0 0 0 0 0,0-1 0 0 0,1 1 0 0 0,-1-1 0 0 0,0 1 0 0 0,0 0 0 0 0,1-1 0 0 0,-1 1 0 0 0,1-1 0 0 0,0 1 0 0 0,-1-1 0 0 0,1 1 0 0 0,0-1 0 0 0,0 0 0 0 0,0 1 0 0 0,0-1-41 0 0,2 2 61 0 0,0 0 0 0 0,0 0 0 0 0,1 0 0 0 0,-1-1 0 0 0,1 1 0 0 0,0-1 0 0 0,-1 0 0 0 0,1 0-1 0 0,0-1 1 0 0,0 1 0 0 0,0-1 0 0 0,1 0 0 0 0,-1 0 0 0 0,0 0 0 0 0,3 0-61 0 0,2 0 60 0 0,-1-1-1 0 0,1 0 1 0 0,-1-1 0 0 0,1 1 0 0 0,-1-1 0 0 0,1-1-1 0 0,2-1-59 0 0,-9 3 8 0 0,8-3 23 0 0,0 1 0 0 0,0-2 0 0 0,-1 1 1 0 0,4-3-32 0 0,-10 4-11 0 0,0 1 0 0 0,0-1 0 0 0,0 0 0 0 0,0 0 0 0 0,-1-1 0 0 0,1 1 0 0 0,-1-1 0 0 0,0 1 0 0 0,0-1 0 0 0,1 1 0 0 0,-2-1 0 0 0,1 0 0 0 0,0 0 0 0 0,-1 0 0 0 0,1-1 11 0 0,-1 1-36 0 0,0 1 1 0 0,0-1-1 0 0,0 0 0 0 0,0 1 0 0 0,0-1 0 0 0,-1 0 0 0 0,0 0 0 0 0,1 0 0 0 0,-1 1 0 0 0,0-1 0 0 0,0 0 1 0 0,0 0-1 0 0,-1 0 0 0 0,1 1 0 0 0,-1-1 0 0 0,0 0 0 0 0,0 0 0 0 0,1 1 0 0 0,-2-1 0 0 0,1 1 0 0 0,0-1 1 0 0,0 1-1 0 0,-1-1 0 0 0,0 1 0 0 0,1 0 0 0 0,-1 0 0 0 0,-1-2 36 0 0,-4-1-79 0 0,1 0 0 0 0,-1 0 0 0 0,0 1 0 0 0,0 0-1 0 0,-7-3 80 0 0,10 5-278 0 0,1 1-1 0 0,-1 0 1 0 0,0 0-1 0 0,1 0 1 0 0,-1 1-1 0 0,0-1 1 0 0,-3 1 278 0 0,-16 3-4996 0 0,14 0-1141 0 0</inkml:trace>
  <inkml:trace contextRef="#ctx0" brushRef="#br0" timeOffset="7085.656">5059 358 12320 0 0,'0'0'564'0'0,"0"0"-10"0"0,0 0-255 0 0,0 0 252 0 0,15-5 1609 0 0,-8 3-1585 0 0,-1-1 0 0 0,1 1 0 0 0,1 0 0 0 0,-1 1 1 0 0,0 0-1 0 0,0 0 0 0 0,2 1-575 0 0,55 0 1926 0 0,-27 1-1015 0 0,122-3-95 0 0,-107-1-843 0 0,-36 2-8 0 0,0 0 0 0 0,0 1 0 0 0,1 0 0 0 0,-1 2 0 0 0,6 1 35 0 0,-9 0-140 0 0,9 2-3615 0 0,-22-5 1804 0 0</inkml:trace>
  <inkml:trace contextRef="#ctx0" brushRef="#br0" timeOffset="7411.993">5015 561 11976 0 0,'-8'-5'1399'0'0,"10"3"1704"0"0,17 1 381 0 0,-17 1-3856 0 0,29 0 1709 0 0,25 0 715 0 0,7-3-2052 0 0,21 0 342 0 0,-38 2-213 0 0,9-3-129 0 0,-39 2-124 0 0,0 1-1 0 0,0 1 1 0 0,0 1-1 0 0,-1 0 1 0 0,1 1-1 0 0,6 2 125 0 0,-3-2-1000 0 0,0-1-64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9:14:57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458 296 3680 0 0,'3'0'133'0'0,"0"-1"0"0"0,0 1 0 0 0,-1-1 0 0 0,1 0 1 0 0,0 0-1 0 0,-1 0 0 0 0,1 0 0 0 0,-1 0 0 0 0,1-1 0 0 0,-1 1 0 0 0,1-1 1 0 0,0-1-134 0 0,30-25 4788 0 0,-26 21-3618 0 0,-4 5-769 0 0,-1-1 0 0 0,1 1-1 0 0,-1-1 1 0 0,0 0 0 0 0,1 0 0 0 0,-2 0 0 0 0,3-3-401 0 0,-4 5 73 0 0,1 1 0 0 0,-1-1-1 0 0,0 1 1 0 0,0-1 0 0 0,1 0-1 0 0,-1 0 1 0 0,0 1 0 0 0,0-1-1 0 0,0 0 1 0 0,0 1 0 0 0,0-1-1 0 0,0 0 1 0 0,0 1 0 0 0,0-1-1 0 0,0 0 1 0 0,0 0 0 0 0,0 1-1 0 0,0-1 1 0 0,-1 0 0 0 0,1 1 0 0 0,0-1-1 0 0,-1 0 1 0 0,1 1 0 0 0,0-1-1 0 0,-1 1 1 0 0,1-1 0 0 0,0 0-1 0 0,-1 1 1 0 0,1-1 0 0 0,-1 1-1 0 0,1-1 1 0 0,-1 1 0 0 0,0 0-1 0 0,1-1 1 0 0,-1 1 0 0 0,1-1-1 0 0,-1 1 1 0 0,0 0 0 0 0,1 0-1 0 0,-1-1 1 0 0,0 1 0 0 0,1 0-1 0 0,-1 0-72 0 0,-7-3 389 0 0,4 1-276 0 0,0 1-1 0 0,0-1 1 0 0,0 1-1 0 0,0 0 0 0 0,-1 1 1 0 0,1-1-1 0 0,-1 1 0 0 0,1-1-112 0 0,0 1 39 0 0,-29 0 156 0 0,1 0-1 0 0,-1 2 0 0 0,1 2 0 0 0,0 0 0 0 0,-15 6-194 0 0,3 1 302 0 0,-20 5 101 0 0,57-13-353 0 0,-1 0 0 0 0,1 0 0 0 0,0 0 0 0 0,0 1 0 0 0,1 0 0 0 0,-1 1-1 0 0,-1 1-49 0 0,5-4 10 0 0,1 1 0 0 0,-1 0 0 0 0,1 0 0 0 0,-1 0 0 0 0,1 1-1 0 0,0-1 1 0 0,0 1 0 0 0,0-1 0 0 0,1 1 0 0 0,0-1 0 0 0,-1 1 0 0 0,1 0-1 0 0,0 0 1 0 0,1 0 0 0 0,-1-1 0 0 0,1 1 0 0 0,-1 0 0 0 0,1 0 0 0 0,0 2-10 0 0,1 0 0 0 0,-1 0 0 0 0,1 1 1 0 0,0-1-1 0 0,0 0 1 0 0,1 0-1 0 0,-1 0 0 0 0,2 0 1 0 0,-1 0-1 0 0,0 0 1 0 0,1 0-1 0 0,0-1 0 0 0,1 1 0 0 0,5 8 0 0 0,1 0 0 0 0,0-1 0 0 0,2 0 0 0 0,-1-1 0 0 0,1 0 0 0 0,8 5 0 0 0,2 0-12 0 0,43 32 96 0 0,7 0-84 0 0,-58-41 11 0 0,-1 2 0 0 0,1-1-1 0 0,-2 2 1 0 0,1-1 0 0 0,-1 2-1 0 0,-1 0 1 0 0,0 0 0 0 0,4 7-11 0 0,1 1 75 0 0,-13-16-57 0 0,1 1 0 0 0,0-1 0 0 0,-1 1 0 0 0,0 0 1 0 0,0 0-1 0 0,1 2-18 0 0,-4-6 1 0 0,3 6 41 0 0,0 1-1 0 0,-1-1 1 0 0,0 1 0 0 0,1 6-42 0 0,0 1 108 0 0,-2-12-71 0 0,0-1 1 0 0,-1 1-1 0 0,1 0 0 0 0,-1 0 0 0 0,0-1 0 0 0,0 1 0 0 0,0 0 1 0 0,0 0-1 0 0,0 0 0 0 0,-1-1 0 0 0,1 1 0 0 0,-1 1-37 0 0,0-1 50 0 0,-1 0-1 0 0,1 0 0 0 0,-1 0 1 0 0,0 0-1 0 0,1 0 0 0 0,-1 0 1 0 0,0-1-1 0 0,-1 1 0 0 0,1-1 1 0 0,0 0-1 0 0,-1 0 0 0 0,1 1 1 0 0,-1-1-1 0 0,0-1 0 0 0,0 1 1 0 0,0 0-1 0 0,0-1 0 0 0,0 0 1 0 0,0 1-1 0 0,0-1 0 0 0,-2 0-49 0 0,3 0 7 0 0,-9 3 27 0 0,0 0-1 0 0,-1 0 1 0 0,0-1-1 0 0,0-1 1 0 0,-9 1-34 0 0,-9-3-629 0 0,0-1-1 0 0,0-2 1 0 0,0 0 0 0 0,1-3-1 0 0,-21-5 630 0 0,35 7-1591 0 0,0 0 1 0 0,-7-3 1590 0 0,18 5-862 0 0,0 0 0 0 0,0 0 0 0 0,1 0 0 0 0,-1 0 1 0 0,1 0-1 0 0,-1-1 0 0 0,1 0 862 0 0,-4-3-4257 0 0</inkml:trace>
  <inkml:trace contextRef="#ctx0" brushRef="#br0" timeOffset="256.298">72 837 3224 0 0,'0'0'592'0'0,"0"0"1278"0"0,0 0 568 0 0,0 0 111 0 0,0 0-229 0 0,0 0-1033 0 0,0 0-450 0 0,9 15 2029 0 0,-9-9-2497 0 0,-1 1 0 0 0,0-1 0 0 0,0 0-1 0 0,0 0 1 0 0,-1 0 0 0 0,0 0-1 0 0,0 0 1 0 0,-1 0 0 0 0,1-1 0 0 0,-1 1-1 0 0,0 0-368 0 0,-4 4 313 0 0,1 1-1 0 0,-8 8-312 0 0,8-11 64 0 0,0 1 0 0 0,1-1 1 0 0,0 1-1 0 0,-4 8-64 0 0,9-17-63 0 0,0 1 1 0 0,0-1-1 0 0,0 0 1 0 0,-1 0 0 0 0,1 0-1 0 0,0 1 1 0 0,0-1-1 0 0,0 0 1 0 0,0 0-1 0 0,0 1 1 0 0,0-1 0 0 0,0 0-1 0 0,0 0 1 0 0,0 1-1 0 0,-1-1 1 0 0,1 0 0 0 0,0 0-1 0 0,0 1 1 0 0,0-1-1 0 0,0 0 1 0 0,0 0-1 0 0,0 1 1 0 0,1-1 0 0 0,-1 0-1 0 0,0 0 1 0 0,0 0-1 0 0,0 1 1 0 0,0-1 0 0 0,0 0-1 0 0,0 0 1 0 0,0 1-1 0 0,0-1 1 0 0,1 0-1 0 0,-1 0 1 0 0,0 0 0 0 0,0 1-1 0 0,0-1 1 0 0,0 0-1 0 0,1 0 1 0 0,-1 0-1 0 0,0 0 1 0 0,0 0 0 0 0,0 1-1 0 0,1-1 1 0 0,-1 0-1 0 0,0 0 1 0 0,0 0 0 0 0,1 0-1 0 0,-1 0 1 0 0,0 0-1 0 0,0 0 1 0 0,1 0-1 0 0,-1 0 1 0 0,0 0 62 0 0,2 0-375 0 0,-1 0 0 0 0,1 0-1 0 0,-1-1 1 0 0,0 1 0 0 0,1-1-1 0 0,-1 1 1 0 0,0-1 0 0 0,1 1 0 0 0,-1-1-1 0 0,0 0 1 0 0,1 0 375 0 0,6-6-1590 0 0</inkml:trace>
  <inkml:trace contextRef="#ctx0" brushRef="#br0" timeOffset="708.815">646 80 3224 0 0,'15'-8'240'0'0,"-14"7"286"0"0,1 0 1 0 0,-1-1 0 0 0,1 1-1 0 0,-1-1 1 0 0,0 0-1 0 0,0 1 1 0 0,0-1-1 0 0,0 0 1 0 0,0 0-1 0 0,0 0 1 0 0,0 0-1 0 0,0 0-526 0 0,-1 0 371 0 0,1 1 0 0 0,-1-1 0 0 0,1 1 0 0 0,0 0 0 0 0,0-1 0 0 0,-1 1 0 0 0,1 0 0 0 0,0 0-1 0 0,0-1 1 0 0,0 1 0 0 0,0 0-371 0 0,0 0 358 0 0,0 0 0 0 0,-1 0 0 0 0,1 0 0 0 0,-1-1-1 0 0,1 1 1 0 0,-1 0 0 0 0,0 0 0 0 0,1 0 0 0 0,-1 0 0 0 0,0-1-1 0 0,0 1 1 0 0,0 0 0 0 0,0-1-358 0 0,0 1 61 0 0,0 1-1 0 0,0-1 1 0 0,0 1-1 0 0,1-1 1 0 0,-1 1-1 0 0,0-1 1 0 0,0 1-1 0 0,0 0 1 0 0,0-1-1 0 0,1 1 1 0 0,-1-1-1 0 0,0 1 1 0 0,0-1-1 0 0,1 1 1 0 0,-1 0-1 0 0,0-1 1 0 0,1 1-1 0 0,-1 0 1 0 0,1-1-1 0 0,-1 1 1 0 0,0 0-1 0 0,1-1 1 0 0,-1 1-1 0 0,1 0 1 0 0,-1 0-1 0 0,1 0 1 0 0,-1-1-1 0 0,0 1 1 0 0,1 0-1 0 0,-1 0 1 0 0,1 0-1 0 0,-1 0 1 0 0,1 0-61 0 0,15-4 528 0 0,-15 4-368 0 0,-1 0-5 0 0,0 0-24 0 0,0 0-17 0 0,0 0-2 0 0,0 0-1 0 0,0 0-6 0 0,0 0-1 0 0,0 0 0 0 0,-1 0-97 0 0,1 0 1 0 0,0-1-1 0 0,-1 1 0 0 0,1 0 0 0 0,0 0 0 0 0,0 0 0 0 0,-1 0 1 0 0,1 0-1 0 0,0 0 0 0 0,-1 0 0 0 0,1-1 0 0 0,0 1 0 0 0,-1 0 0 0 0,1 0 1 0 0,0 0-1 0 0,-1 0 0 0 0,1 0 0 0 0,0 0 0 0 0,0 0 0 0 0,-1 1 1 0 0,1-1-1 0 0,0 0-7 0 0,-4 4 14 0 0,0 0 0 0 0,1 0 0 0 0,0 1 1 0 0,0-1-1 0 0,0 1 0 0 0,0 1-14 0 0,-11 16 93 0 0,-3 3-14 0 0,-7 8 34 0 0,-11 9 10 0 0,-21 32-123 0 0,7-9 85 0 0,44-56-70 0 0,4-7-2 0 0,0-1-1 0 0,0 1 1 0 0,1 0-1 0 0,-1-1 1 0 0,-1 1-1 0 0,1-1 1 0 0,0 1-1 0 0,0-1 1 0 0,-1 0 0 0 0,1 1-1 0 0,0-1 1 0 0,-2 1-13 0 0,1 0 56 0 0,1 2-99 0 0,0-4-240 0 0,1 0-118 0 0,0 0-936 0 0,0 0-3843 0 0,0 0-1645 0 0</inkml:trace>
  <inkml:trace contextRef="#ctx0" brushRef="#br0" timeOffset="1279.47">745 1012 10568 0 0,'-7'-1'414'0'0,"-1"1"1"0"0,1-1-1 0 0,-1 2 1 0 0,1-1-1 0 0,-1 1 1 0 0,1 0-1 0 0,-1 0 1 0 0,1 1-1 0 0,0 0 1 0 0,-1 1-1 0 0,1-1 1 0 0,0 1-1 0 0,1 1 1 0 0,-1-1-1 0 0,1 1 1 0 0,-1 0-1 0 0,1 1 1 0 0,0-1-1 0 0,0 2-414 0 0,-3 3 303 0 0,4-5-173 0 0,0 0 0 0 0,0 1-1 0 0,1 0 1 0 0,0 0 0 0 0,0 1 0 0 0,0-1 0 0 0,0 1 0 0 0,1 0-1 0 0,0 0 1 0 0,0 0 0 0 0,0 2-130 0 0,-4 10 147 0 0,6-14-93 0 0,-1 0 0 0 0,1 0 0 0 0,-1 0-1 0 0,1 0 1 0 0,1 0 0 0 0,-1 0 0 0 0,0 0-1 0 0,1 0-53 0 0,0 0 126 0 0,0-3-102 0 0,0 0 1 0 0,0-1 0 0 0,0 1-1 0 0,0 0 1 0 0,0 0 0 0 0,0 0 0 0 0,0-1-1 0 0,0 1 1 0 0,0 0 0 0 0,1 0-1 0 0,-1-1 1 0 0,0 1 0 0 0,0 0 0 0 0,1 0-1 0 0,0 0-24 0 0,-1 0 128 0 0,17 4 272 0 0,-10-6-319 0 0,0 1 0 0 0,0-1-1 0 0,0 0 1 0 0,0-1-1 0 0,0 0 1 0 0,0 0-1 0 0,0 0 1 0 0,0-1 0 0 0,3-2-81 0 0,-7 3 14 0 0,-1 1 0 0 0,0-1 0 0 0,0 1 1 0 0,0-1-1 0 0,0 0 0 0 0,0 0 0 0 0,0 0 1 0 0,-1 0-1 0 0,1 0 0 0 0,0 0 0 0 0,-1-1 1 0 0,1-1-15 0 0,8-10 34 0 0,-8 11-23 0 0,-1 0-1 0 0,1 1 1 0 0,-1-1-1 0 0,0 0 1 0 0,1 0 0 0 0,-1 0-1 0 0,-1 0 1 0 0,1-1 0 0 0,0 1-1 0 0,-1 0 1 0 0,0 0-1 0 0,1 0 1 0 0,-1-1 0 0 0,-1 1-1 0 0,1 0 1 0 0,0 0 0 0 0,-1 0-1 0 0,0-3-10 0 0,0-3 38 0 0,0 6-28 0 0,1 1-1 0 0,-1-1 1 0 0,0 0-1 0 0,0 1 1 0 0,0-1-1 0 0,0 1 1 0 0,-1-1-1 0 0,1 1 0 0 0,-1 0 1 0 0,0-1-1 0 0,1 1 1 0 0,-1 0-1 0 0,0 0 1 0 0,0 0-1 0 0,0 0 1 0 0,-1 0-10 0 0,-2-1-65 0 0,1-1 1 0 0,-1 1-1 0 0,0 0 1 0 0,0 0-1 0 0,0 1 1 0 0,0 0-1 0 0,-4-1 65 0 0,5 1-146 0 0,-1 2 0 0 0,1-1 0 0 0,-1 0 0 0 0,0 1 0 0 0,1 0 0 0 0,-1 0 0 0 0,0 0 0 0 0,1 1 0 0 0,-1 0 0 0 0,1 0 0 0 0,-2 0 146 0 0,-16 7-6832 0 0,16-5 715 0 0</inkml:trace>
  <inkml:trace contextRef="#ctx0" brushRef="#br0" timeOffset="3644.521">1463 521 3680 0 0,'17'-5'693'0'0,"-15"4"938"0"0,-2 1 553 0 0,0 0 109 0 0,0 0-218 0 0,0 0-990 0 0,0 0-432 0 0,-12 12 1087 0 0,-41 45 1673 0 0,-1-9-2600 0 0,-2-4-1 0 0,-13 7-812 0 0,13-10 271 0 0,34-26-180 0 0,-1 0-1 0 0,0-2 0 0 0,-1 0 0 0 0,0-2 0 0 0,-1 0 1 0 0,-11 2-91 0 0,33-13 8 0 0,1 1 1 0 0,-1 0-1 0 0,1 0 0 0 0,-1-1 1 0 0,1 1-1 0 0,-1-1 1 0 0,0 0-1 0 0,1 0 1 0 0,-1 0-1 0 0,1 0 1 0 0,-1 0-1 0 0,0-1 0 0 0,1 1 1 0 0,-1-1-1 0 0,1 1 1 0 0,-1-1-1 0 0,1 0 1 0 0,-1 0-1 0 0,1 0 1 0 0,0-1-1 0 0,-1 1 0 0 0,1 0 1 0 0,0-1-1 0 0,-1 0-8 0 0,-3-4 4 0 0,5 5-19 0 0,0 0 1 0 0,0 0 0 0 0,0 0 0 0 0,0-1 0 0 0,0 1-1 0 0,0 0 1 0 0,0 0 0 0 0,0-1 0 0 0,1 1 0 0 0,-1-1-1 0 0,0 1 1 0 0,1-1 0 0 0,-1 1 0 0 0,1-1 0 0 0,0 1-1 0 0,-1-1 15 0 0,1-2-29 0 0,-2-2-53 0 0,1 1 0 0 0,1-1 0 0 0,-1 0 1 0 0,1 1-1 0 0,0-1 0 0 0,0 0 0 0 0,0 1 0 0 0,1-1 0 0 0,0 0 0 0 0,2-4 82 0 0,3-13-239 0 0,-5 19 207 0 0,0-1 0 0 0,0 1 0 0 0,1-1 0 0 0,0 1-1 0 0,-1 0 1 0 0,1 0 0 0 0,1 0 0 0 0,0-1 32 0 0,1-1-22 0 0,1 0-1 0 0,0 1 0 0 0,0-1 0 0 0,1 1 0 0 0,-1 0 1 0 0,1 0-1 0 0,0 1 0 0 0,1 0 0 0 0,-1 0 1 0 0,1 1-1 0 0,2-2 23 0 0,-4 3 9 0 0,0 0 0 0 0,-1 1 0 0 0,1-1 0 0 0,0 1 0 0 0,0 0 0 0 0,0 0 0 0 0,0 1 0 0 0,0 0 0 0 0,0-1 0 0 0,0 2 0 0 0,0-1 0 0 0,0 0 0 0 0,0 1 0 0 0,0 0 0 0 0,0 0 0 0 0,0 1 0 0 0,1 0-9 0 0,2 1 95 0 0,-6-3-67 0 0,0 1 0 0 0,-1-1 0 0 0,1 1 0 0 0,0 0 0 0 0,0 0 0 0 0,0-1 1 0 0,-1 1-1 0 0,1 0 0 0 0,0 1 0 0 0,-1-1 0 0 0,1 0 0 0 0,-1 0 0 0 0,1 1 0 0 0,-1-1 0 0 0,0 1 0 0 0,1-1 0 0 0,-1 1 0 0 0,0-1 0 0 0,0 2-28 0 0,0-2 33 0 0,0 1-1 0 0,0 0 1 0 0,0-1-1 0 0,0 1 1 0 0,0 0 0 0 0,0-1-1 0 0,0 1 1 0 0,0-1 0 0 0,1 0-1 0 0,-1 1 1 0 0,1-1-1 0 0,-1 0 1 0 0,1 0-33 0 0,0 0 37 0 0,0 1 0 0 0,-1-1 1 0 0,1 1-1 0 0,-1-1 0 0 0,1 1 0 0 0,-1-1 1 0 0,1 1-1 0 0,-1 0 0 0 0,0 0 0 0 0,0-1 0 0 0,0 1 1 0 0,1 2-38 0 0,1 3 216 0 0,0 1 0 0 0,0-1 1 0 0,1-1-1 0 0,4 7-216 0 0,-4-6 100 0 0,-3-5-57 0 0,0 1 0 0 0,0-1 0 0 0,0 0 0 0 0,0 1 0 0 0,-1 0 0 0 0,1-1 1 0 0,-1 1-1 0 0,1 1-43 0 0,3 16 228 0 0,-3-17-194 0 0,0 0-3 0 0,1-1-1 0 0,-1 1 1 0 0,0-1-1 0 0,0 1 1 0 0,-1 0 0 0 0,1 0-1 0 0,-1-1 1 0 0,1 1-1 0 0,-1 0 1 0 0,0 0-1 0 0,0 0 1 0 0,0 0-1 0 0,0-1 1 0 0,-1 1-1 0 0,1 0-30 0 0,-3 30 217 0 0,4-28-203 0 0,-1-1 0 0 0,-1 1 0 0 0,1 0 0 0 0,-1 0 0 0 0,0 0-1 0 0,0-1 1 0 0,0 1 0 0 0,-1 1-14 0 0,1-5 0 0 0,0 1 0 0 0,0 0 0 0 0,0 0 0 0 0,1 0 0 0 0,-1-1 0 0 0,0 1 0 0 0,1 0 0 0 0,-1 0 0 0 0,1 0 0 0 0,0 0 0 0 0,0 0 0 0 0,-1 0 0 0 0,1 0 0 0 0,1 0 0 0 0,-1 0 0 0 0,0 0 0 0 0,0 1 0 0 0,0-2-12 0 0,1 0 0 0 0,-1 0 0 0 0,-1 0 1 0 0,1 0-1 0 0,0 0 0 0 0,0 1 0 0 0,0-1 0 0 0,-1 0 0 0 0,1 0 0 0 0,0 0 0 0 0,-1 1 12 0 0,1-2-33 0 0,-1 1-1 0 0,1-1 1 0 0,0 1 0 0 0,-1-1-1 0 0,1 1 1 0 0,0 0 0 0 0,0-1 0 0 0,0 1-1 0 0,0-1 1 0 0,-1 1 0 0 0,1 0-1 0 0,0-1 1 0 0,0 1 0 0 0,0 0-1 0 0,0-1 1 0 0,0 1 0 0 0,1-1-1 0 0,-1 1 1 0 0,0 0 0 0 0,0-1-1 0 0,0 1 1 0 0,0-1 0 0 0,1 1-1 0 0,-1 0 1 0 0,0-1 0 0 0,1 1-1 0 0,-1-1 1 0 0,0 1 0 0 0,1-1 0 0 0,-1 1-1 0 0,0-1 1 0 0,1 0 0 0 0,-1 1-1 0 0,1-1 1 0 0,-1 1 0 0 0,1-1-1 0 0,-1 0 1 0 0,1 1 0 0 0,0-1 33 0 0,0 1-448 0 0,0-1 0 0 0,0 1-1 0 0,0-1 1 0 0,0 0 0 0 0,0 1 0 0 0,0-1 0 0 0,1 0 0 0 0,-1 0 0 0 0,0 1 0 0 0,0-1 0 0 0,1 0 448 0 0,19-4-2203 0 0,-19 4 1716 0 0,13-6-2071 0 0</inkml:trace>
  <inkml:trace contextRef="#ctx0" brushRef="#br0" timeOffset="3923.476">1457 851 6448 0 0,'0'0'498'0'0,"0"0"-22"0"0,0 0 1127 0 0,2 14 6059 0 0,-10 25-4710 0 0,8-35-2729 0 0,-1 0 0 0 0,0 1-1 0 0,1-1 1 0 0,-2 0-1 0 0,1 0 1 0 0,-1 1-223 0 0,1-1 116 0 0,0 0 0 0 0,0 0 0 0 0,0 1 0 0 0,0-1 0 0 0,1 0 0 0 0,-1 1-116 0 0,1 10 222 0 0,-1-12-194 0 0,1 0 0 0 0,0 0 0 0 0,0 0-1 0 0,0-1 1 0 0,1 1 0 0 0,-1 0 0 0 0,1 0 0 0 0,-1 0 0 0 0,1 0-1 0 0,0 0-27 0 0,0-1 18 0 0,0 0-1 0 0,-1 0 1 0 0,1 0 0 0 0,0-1-1 0 0,0 1 1 0 0,0-1-1 0 0,0 1 1 0 0,1 0-1 0 0,-1-1 1 0 0,0 0 0 0 0,0 1-1 0 0,1-1 1 0 0,-1 0-1 0 0,1 0 1 0 0,-1 0-1 0 0,1 0 1 0 0,0 0-1 0 0,0 0 1 0 0,-1 0 0 0 0,1 0-1 0 0,0-1 1 0 0,0 1-1 0 0,1 0-17 0 0,-1-1 35 0 0,0 0-1 0 0,1 0 0 0 0,-1 0 0 0 0,0 0 0 0 0,0-1 1 0 0,0 1-1 0 0,0 0 0 0 0,1-1 0 0 0,-1 0 1 0 0,0 1-1 0 0,2-2-34 0 0,-3 1 39 0 0,1 1-16 0 0,0-1-1 0 0,0 1 1 0 0,0-1 0 0 0,0 0-1 0 0,0 0 1 0 0,-1 1-1 0 0,1-1 1 0 0,0-1-1 0 0,-1 1 1 0 0,1 0 0 0 0,-1 0-1 0 0,1-1 1 0 0,-1 1-1 0 0,1-1 1 0 0,-1 1-1 0 0,0-1 1 0 0,0 1 0 0 0,0-1-1 0 0,0 0 1 0 0,0 0-1 0 0,0 1 1 0 0,0-1-1 0 0,0 0 1 0 0,-1 0 0 0 0,1 0-1 0 0,-1 0 1 0 0,0 0-1 0 0,1-1-22 0 0,1-12 102 0 0,-1 14-98 0 0,-1 0 1 0 0,0 0-1 0 0,1 0 0 0 0,-1 0 0 0 0,0 0 0 0 0,0 1 0 0 0,0-1 0 0 0,0 0 0 0 0,0 0 0 0 0,0 0 0 0 0,0 0 0 0 0,0 0 1 0 0,0 0-1 0 0,0 0 0 0 0,-1 0 0 0 0,1 0 0 0 0,0 0 0 0 0,-1 0 0 0 0,1 1 0 0 0,0-1 0 0 0,-1 0 0 0 0,1 0-4 0 0,-5-14 4 0 0,5 14-14 0 0,-1 0 1 0 0,1 0 0 0 0,0 0 0 0 0,0 0 0 0 0,0 0 0 0 0,-1 0-1 0 0,1 0 1 0 0,-1 0 0 0 0,1 0 0 0 0,-1 0 0 0 0,1 0 0 0 0,-1 1-1 0 0,1-1 1 0 0,-1 0 0 0 0,0 0 0 0 0,1 0 0 0 0,-1 1 0 0 0,0-1-1 0 0,0 0 1 0 0,0 1 9 0 0,-9-8-175 0 0,7 6 36 0 0,1 0 0 0 0,-1 0 0 0 0,1 0 1 0 0,-1 0-1 0 0,0 1 0 0 0,0-1 0 0 0,0 1 0 0 0,0 0 1 0 0,0 0-1 0 0,0 0 0 0 0,0 0 0 0 0,0 0 0 0 0,-3 0 139 0 0,-14 1-2536 0 0,9 0 344 0 0</inkml:trace>
  <inkml:trace contextRef="#ctx0" brushRef="#br0" timeOffset="5890.783">1950 532 10712 0 0,'0'0'489'0'0,"0"0"-8"0"0,0 0-198 0 0,-13 3 1897 0 0,7 0-1721 0 0,1 0 0 0 0,-1 0 0 0 0,1 1 0 0 0,0 0 0 0 0,0 0 0 0 0,0 0 0 0 0,1 0 0 0 0,-3 4-459 0 0,-6 4 734 0 0,5-4-438 0 0,0 1-1 0 0,1-1 1 0 0,0 1-1 0 0,1 0 0 0 0,-1 1 1 0 0,2 0-1 0 0,-1 1-295 0 0,-4 10 193 0 0,1-1 0 0 0,1 2 0 0 0,1-1-193 0 0,-12 44 363 0 0,18-58-344 0 0,0-1 1 0 0,0 1 0 0 0,0 0 0 0 0,0 0 0 0 0,1-1-1 0 0,0 1 1 0 0,1 1-20 0 0,0 12 124 0 0,-1-18-105 0 0,0 1-1 0 0,0 0 1 0 0,1 0-1 0 0,-1 0 1 0 0,1 0-1 0 0,0-1 1 0 0,0 1-1 0 0,0 0 1 0 0,0-1-1 0 0,1 1 1 0 0,-1-1-1 0 0,0 1 1 0 0,1-1-1 0 0,0 0 1 0 0,1 3-19 0 0,1-2 4 0 0,0 1 0 0 0,0-1 0 0 0,-1 0 0 0 0,2 0 0 0 0,-1 0 0 0 0,0 0 0 0 0,1-1 0 0 0,1 1-4 0 0,0 0-261 0 0,1-1 0 0 0,-1 0 1 0 0,1 0-1 0 0,0-1 1 0 0,0 0-1 0 0,-1 0 0 0 0,1 0 1 0 0,0-1-1 0 0,0 0 1 0 0,0-1-1 0 0,4 0 261 0 0,7-2-6962 0 0</inkml:trace>
  <inkml:trace contextRef="#ctx0" brushRef="#br0" timeOffset="6411.317">2171 623 14280 0 0,'0'0'654'0'0,"0"0"-11"0"0,-13 7-388 0 0,10-5-70 0 0,0-1 0 0 0,0 1 0 0 0,0 0 0 0 0,1 0 0 0 0,-1 0 0 0 0,0 1 0 0 0,1-1 1 0 0,-1 0-1 0 0,1 1 0 0 0,0 0 0 0 0,0-1 0 0 0,-1 3-185 0 0,0 0 188 0 0,0-1 0 0 0,1 0 0 0 0,0 1 0 0 0,0-1 0 0 0,0 1 0 0 0,0 0 0 0 0,1 0 0 0 0,-1 1-188 0 0,-1 10 326 0 0,2-12-272 0 0,0 0 0 0 0,0 0 0 0 0,1 1 0 0 0,-1-1-1 0 0,1 0 1 0 0,0 1 0 0 0,0-1 0 0 0,0 0 0 0 0,1 1 0 0 0,-1-1-1 0 0,1 0 1 0 0,0 1 0 0 0,1-1 0 0 0,-1 0 0 0 0,1 0 0 0 0,1 3-54 0 0,-1-4 19 0 0,-1 0-1 0 0,1 0 1 0 0,0-1 0 0 0,0 1 0 0 0,0-1 0 0 0,1 0 0 0 0,-1 0-1 0 0,1 1 1 0 0,-1-1 0 0 0,1-1 0 0 0,0 1 0 0 0,-1 0 0 0 0,1-1 0 0 0,0 1-1 0 0,3 0-18 0 0,-1 0-8 0 0,1-1 0 0 0,0 0 0 0 0,-1 0-1 0 0,1 0 1 0 0,0-1 0 0 0,-1 1 0 0 0,1-1-1 0 0,0-1 1 0 0,0 1 8 0 0,4-1-167 0 0,0-1 1 0 0,0 0-1 0 0,0-1 0 0 0,0 0 1 0 0,0 0-1 0 0,-1-1 0 0 0,1 0 0 0 0,-1-1 1 0 0,0 0-1 0 0,1-2 167 0 0,8-6-452 0 0,-12 8 210 0 0,0 0 0 0 0,0 1 0 0 0,1-1 0 0 0,0 1-1 0 0,6-2 243 0 0,-12 6 52 0 0,0 0 0 0 0,0 0 0 0 0,0 0-1 0 0,0 0 1 0 0,0 0 0 0 0,0 0 0 0 0,0 0-1 0 0,0 0 1 0 0,-1 1 0 0 0,1-1 0 0 0,0 0-1 0 0,0 1 1 0 0,0-1 0 0 0,0 1 0 0 0,0-1-1 0 0,-1 1 1 0 0,1-1 0 0 0,0 1 0 0 0,0 0-1 0 0,-1-1 1 0 0,1 1 0 0 0,0 0 0 0 0,-1-1-1 0 0,1 1 1 0 0,-1 0 0 0 0,1 0 0 0 0,-1 0-1 0 0,1 0 1 0 0,-1-1 0 0 0,0 1 0 0 0,1 0-1 0 0,-1 1-51 0 0,2 2 263 0 0,0 0-1 0 0,-1 1 0 0 0,1-1 0 0 0,-1 1 0 0 0,0 0 1 0 0,0 0-263 0 0,0 1 177 0 0,0 1 0 0 0,0 0 0 0 0,1-1 1 0 0,0 1-1 0 0,0-1 0 0 0,1 0 0 0 0,0 0 0 0 0,0 0 1 0 0,1 1-178 0 0,-3-4 33 0 0,1-1 1 0 0,-1 0 0 0 0,1 0 0 0 0,-1 0 0 0 0,1 0 0 0 0,0 0 0 0 0,0 0 0 0 0,0-1 0 0 0,0 1 0 0 0,0 0 0 0 0,0-1-1 0 0,0 0 1 0 0,1 1 0 0 0,-1-1 0 0 0,0 0 0 0 0,1 0 0 0 0,-1-1 0 0 0,1 1 0 0 0,-1 0 0 0 0,1-1 0 0 0,0 1 0 0 0,-1-1-1 0 0,1 0 1 0 0,-1 0 0 0 0,2 0-34 0 0,2-1 69 0 0,1 0 1 0 0,-1 0-1 0 0,0 0 0 0 0,0-1 0 0 0,0 0 0 0 0,0 0 0 0 0,0 0 0 0 0,0-1 1 0 0,4-3-70 0 0,-6 4 36 0 0,-1-1 0 0 0,1 0 0 0 0,-1 0 0 0 0,1 0 0 0 0,-1-1 0 0 0,0 1 0 0 0,0-1 0 0 0,-1 0 0 0 0,1 0 0 0 0,-1 0 0 0 0,0 0 0 0 0,0 0 0 0 0,1-4-36 0 0,-1 1-6 0 0,0 1 1 0 0,-1-1-1 0 0,0 0 0 0 0,0 0 1 0 0,0 1-1 0 0,-1-1 0 0 0,0 0 0 0 0,0 0 1 0 0,-1 0-1 0 0,0 0 0 0 0,0 1 1 0 0,-1-1-1 0 0,1 0 6 0 0,-2-2-135 0 0,0 1 0 0 0,0 0-1 0 0,0 0 1 0 0,-1 0 0 0 0,0 0-1 0 0,-1 0 1 0 0,0 1 0 0 0,0 0 0 0 0,0 0-1 0 0,-1 0 136 0 0,4 5-383 0 0,-20-20 319 0 0,9 13-1833 0 0,0 6-4952 0 0,13 3 4635 0 0</inkml:trace>
  <inkml:trace contextRef="#ctx0" brushRef="#br0" timeOffset="6772.726">2811 760 14280 0 0,'-13'8'1528'0'0,"8"-6"-1042"0"0,0 0 0 0 0,0 1 0 0 0,0 0 0 0 0,0 0 0 0 0,1 1 0 0 0,-1-1 1 0 0,1 1-1 0 0,-3 2-486 0 0,3-1 201 0 0,0-1 1 0 0,0 1-1 0 0,0-1 0 0 0,0 1 1 0 0,1 1-1 0 0,0-1 1 0 0,0 0-1 0 0,0 1 1 0 0,0 0-1 0 0,1-1 1 0 0,0 1-1 0 0,0 4-201 0 0,1-6 37 0 0,1 0-1 0 0,0 0 1 0 0,0 0-1 0 0,1 0 1 0 0,-1 0 0 0 0,1 0-1 0 0,0 0 1 0 0,0-1-1 0 0,0 1 1 0 0,0 0-1 0 0,1-1 1 0 0,-1 1-37 0 0,2 3 102 0 0,-2-5-86 0 0,0-1 0 0 0,-1 0-1 0 0,1 0 1 0 0,0 0-1 0 0,0 0 1 0 0,0 0 0 0 0,0 0-1 0 0,0 0 1 0 0,0 0-1 0 0,0 0 1 0 0,0 0 0 0 0,1-1-1 0 0,-1 1 1 0 0,0 0-1 0 0,1-1 1 0 0,-1 1 0 0 0,0-1-1 0 0,1 1 1 0 0,0-1-16 0 0,1 1 37 0 0,1 0 1 0 0,-1-1-1 0 0,1 1 1 0 0,-1-1-1 0 0,0 0 1 0 0,4 0-38 0 0,-3 0 49 0 0,1-1 1 0 0,-1 0 0 0 0,0 0 0 0 0,1 0-1 0 0,-1 0 1 0 0,0-1 0 0 0,0 0 0 0 0,1 0-1 0 0,-1 0 1 0 0,-1 0 0 0 0,1-1 0 0 0,0 1-1 0 0,-1-1 1 0 0,1 0 0 0 0,-1 0 0 0 0,0 0-1 0 0,0-1 1 0 0,0 1 0 0 0,0-1 0 0 0,-1 1 0 0 0,1-1-1 0 0,1-3-49 0 0,-2 2 2 0 0,-1 1 0 0 0,1 0 0 0 0,0-1 0 0 0,-1 0 0 0 0,0 1 0 0 0,0-1 0 0 0,-1 0 0 0 0,1 1 0 0 0,-1-1 0 0 0,0 0 0 0 0,0 1 0 0 0,-1-1 0 0 0,1 0 0 0 0,-1 0 0 0 0,0 1 0 0 0,-2-5-2 0 0,2 4-126 0 0,-1-1 1 0 0,0 1-1 0 0,0 0 0 0 0,-1 0 0 0 0,1 0 0 0 0,-1 0 1 0 0,0 0-1 0 0,0 1 0 0 0,-1-1 0 0 0,0 1 0 0 0,1 0 1 0 0,-1 0-1 0 0,-1 0 0 0 0,1 0 126 0 0,-28-26-5637 0 0,26 27 3524 0 0</inkml:trace>
  <inkml:trace contextRef="#ctx0" brushRef="#br0" timeOffset="7027.202">3067 479 16272 0 0,'0'0'743'0'0,"0"0"-17"0"0,2 1-465 0 0,30 17 289 0 0,-22-14-22 0 0,-1 1 1 0 0,1 1-1 0 0,-1 0 1 0 0,0 0-1 0 0,0 1-528 0 0,-2-1 422 0 0,0 1-1 0 0,-1 0 1 0 0,1 1 0 0 0,-1 0-1 0 0,-1-1 1 0 0,1 2-1 0 0,0 3-421 0 0,-3-7 147 0 0,0 1 0 0 0,-1 0 0 0 0,0 0-1 0 0,0 0 1 0 0,-1 0 0 0 0,1 0-1 0 0,-1 0 1 0 0,-1 0 0 0 0,1 0 0 0 0,-1 1-1 0 0,0 4-146 0 0,-2 3 57 0 0,1-1-1 0 0,-2 1 0 0 0,0-1 1 0 0,0 0-1 0 0,-1 0 1 0 0,-1 0-1 0 0,0-1 0 0 0,-1 0 1 0 0,0 0-1 0 0,0 0 1 0 0,-2 0-1 0 0,1-1 1 0 0,-4 3-57 0 0,-15 17-35 0 0,-1 0 0 0 0,-2-2 0 0 0,0-1 0 0 0,-2-1 0 0 0,-1-2 0 0 0,-13 7 35 0 0,-2-2-906 0 0,-2 5-56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9:15:29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245 0 17015 0 0,'0'0'388'0'0,"0"0"52"0"0,0 0 30 0 0,-1 9 88 0 0,-1 12-569 0 0,0 0-1 0 0,1 12 12 0 0,1-13-13 0 0,-1 0-1 0 0,-1 0 0 0 0,-2 5 14 0 0,-8 22 121 0 0,-10 24-121 0 0,0 2 71 0 0,-60 164 540 0 0,27-83-134 0 0,38-101-183 0 0,-4 25-294 0 0,21-77 5 0 0,0 1 0 0 0,-1-1 1 0 0,1 0-1 0 0,0 1 1 0 0,0-1-1 0 0,0 1 0 0 0,0-1 1 0 0,0 1-1 0 0,0-1 1 0 0,1 0-1 0 0,-1 1 0 0 0,0-1 1 0 0,1 1-1 0 0,-1-1 0 0 0,1 0 1 0 0,-1 1-1 0 0,1-1 1 0 0,0 0-1 0 0,-1 1 0 0 0,1-1 1 0 0,0 0-1 0 0,0 0 0 0 0,0 0 1 0 0,0 0-1 0 0,0 0 1 0 0,0 0-1 0 0,0 0 0 0 0,0 0 1 0 0,1 0-1 0 0,-1-1 0 0 0,0 1 1 0 0,1 0-1 0 0,-1-1 1 0 0,0 1-1 0 0,1-1 0 0 0,-1 1 1 0 0,0-1-1 0 0,2 0-5 0 0,4 2 67 0 0,0-1 0 0 0,0 0 1 0 0,0-1-1 0 0,0 0 0 0 0,0 0 0 0 0,0 0 0 0 0,5-2-67 0 0,153-18 1024 0 0,-116 15-436 0 0,39 0-588 0 0,-44 4 280 0 0,-1-2 0 0 0,32-7-280 0 0,-11-7 163 0 0,-39 9-726 0 0,26-3 563 0 0,-23 8-5342 0 0,-22 1-1223 0 0</inkml:trace>
  <inkml:trace contextRef="#ctx0" brushRef="#br0" timeOffset="390.015">890 563 17071 0 0,'-10'-7'786'0'0,"8"6"-21"0"0,2 0-745 0 0,-1 0 0 0 0,1 0 0 0 0,0 1 0 0 0,0-1 0 0 0,-1 0 0 0 0,1 0 0 0 0,-1 1 0 0 0,1-1 0 0 0,-1 0 0 0 0,1 1 0 0 0,-1-1 0 0 0,1 0 0 0 0,-1 1 0 0 0,1-1 0 0 0,-1 1 0 0 0,0-1 0 0 0,1 1 0 0 0,-1-1 0 0 0,0 1 0 0 0,1 0 0 0 0,-1-1 0 0 0,0 1-20 0 0,-1-1 101 0 0,0 0 0 0 0,0 0 1 0 0,0 0-1 0 0,0 1 0 0 0,0-1 0 0 0,0 1 0 0 0,0 0 0 0 0,-2-1-101 0 0,-6 2 207 0 0,1 0 0 0 0,-1 0 0 0 0,1 1 0 0 0,-1 0 0 0 0,1 1 0 0 0,-1 0 0 0 0,1 0 0 0 0,0 1 0 0 0,0 1 0 0 0,1-1 0 0 0,-4 4-207 0 0,0-1 94 0 0,0 2 0 0 0,1-1 0 0 0,0 1 0 0 0,1 1 0 0 0,0 0 0 0 0,1 0 0 0 0,-6 9-94 0 0,5-5 20 0 0,1 1 1 0 0,1 0-1 0 0,0 0 0 0 0,1 0 1 0 0,1 1-1 0 0,0 0 0 0 0,1 0 1 0 0,1 1-1 0 0,0 0 0 0 0,1-1 1 0 0,1 1-1 0 0,1 8-20 0 0,1-21 3 0 0,0 0 0 0 0,0 0 0 0 0,1 0-1 0 0,0-1 1 0 0,0 1 0 0 0,0 0 0 0 0,0 0 0 0 0,0-1 0 0 0,1 1-1 0 0,0 0 1 0 0,0-1 0 0 0,0 0 0 0 0,0 1 0 0 0,0-1 0 0 0,1 0 0 0 0,-1 0-1 0 0,1 0 1 0 0,0 0 0 0 0,0-1 0 0 0,0 1 0 0 0,0-1 0 0 0,0 0-1 0 0,0 0 1 0 0,1 0 0 0 0,-1 0 0 0 0,1 0 0 0 0,0-1 0 0 0,-1 0 0 0 0,1 0-1 0 0,0 0 1 0 0,0 0 0 0 0,0 0 0 0 0,0-1 0 0 0,0 1 0 0 0,0-1-1 0 0,-1 0 1 0 0,1-1 0 0 0,0 1 0 0 0,0-1 0 0 0,0 1 0 0 0,0-1 0 0 0,0 0-1 0 0,-1-1 1 0 0,2 0-3 0 0,5-1-1 0 0,-1-1-1 0 0,0 0 1 0 0,0-1-1 0 0,0 0 0 0 0,-1-1 1 0 0,6-4 1 0 0,-9 6 29 0 0,-1 0 0 0 0,1 0 1 0 0,-1-1-1 0 0,0 1 0 0 0,-1-1 0 0 0,1 0 0 0 0,-1 0 1 0 0,0-1-1 0 0,0 1 0 0 0,-1-1 0 0 0,2-4-29 0 0,4-11 29 0 0,1 1 0 0 0,1-1-1 0 0,0 2 1 0 0,6-7-29 0 0,-10 45-67 0 0,3 33 67 0 0,-7-37 0 0 0,1 0 0 0 0,0 0 0 0 0,0 0 0 0 0,3 3 0 0 0,-5-14 0 0 0,1 0 0 0 0,0 0 0 0 0,0 0 0 0 0,0 0 0 0 0,1 0 0 0 0,-1 0 0 0 0,1-1 0 0 0,0 0 0 0 0,0 1 0 0 0,0-1 0 0 0,0 0 0 0 0,0 0 0 0 0,1-1 0 0 0,0 1 0 0 0,-1-1 0 0 0,4 2 0 0 0,-5-3-61 0 0,1 0 0 0 0,-1 0-1 0 0,1-1 1 0 0,-1 1 0 0 0,1 0 0 0 0,0-1-1 0 0,-1 0 1 0 0,1 0 0 0 0,-1 0 0 0 0,1 0-1 0 0,0 0 1 0 0,-1 0 0 0 0,1-1-1 0 0,0 1 1 0 0,-1-1 0 0 0,1 0 0 0 0,-1 1-1 0 0,3-2 62 0 0,18-12-2908 0 0,-4-5-3603 0 0,-9 5 866 0 0</inkml:trace>
  <inkml:trace contextRef="#ctx0" brushRef="#br0" timeOffset="996.813">1190 636 14888 0 0,'0'0'680'0'0,"3"8"229"0"0,0 1-721 0 0,-1 0 0 0 0,0 0 0 0 0,0 8-188 0 0,1 6 822 0 0,6 41 850 0 0,-6-26-963 0 0,-3-30-477 0 0,1 1 0 0 0,0 0 1 0 0,1 8-233 0 0,1-5 406 0 0,-2-1 1 0 0,0 1 0 0 0,0 0-1 0 0,-1 5-406 0 0,0-16 10 0 0,0 0-1 0 0,-1-1 0 0 0,1 1 1 0 0,0 0-1 0 0,-1-1 1 0 0,1 1-1 0 0,-1-1 0 0 0,1 1 1 0 0,-1 0-1 0 0,1-1 1 0 0,-1 1-1 0 0,1-1 0 0 0,-1 0 1 0 0,1 1-1 0 0,-1-1 0 0 0,0 1 1 0 0,1-1-1 0 0,-1 0 1 0 0,1 1-1 0 0,-1-1 0 0 0,0 0 1 0 0,0 0-1 0 0,1 0 1 0 0,-1 1-1 0 0,0-1 0 0 0,1 0 1 0 0,-1 0-1 0 0,0 0 1 0 0,0 0-1 0 0,1 0 0 0 0,-1 0 1 0 0,0-1-10 0 0,-2 2 18 0 0,-3 1 53 0 0,12-2-13 0 0,5-1-16 0 0,-11-2-22 0 0,0 2-18 0 0,1-1-6 0 0,-1 0 1 0 0,1 1-1 0 0,0-1 0 0 0,-1 0 0 0 0,1 1 0 0 0,0-1 0 0 0,0 0 0 0 0,1 1 1 0 0,-1-1-1 0 0,0 1 0 0 0,0 0 0 0 0,1-1 4 0 0,12-17-102 0 0,-5-1-176 0 0,1 1 1 0 0,1 0-1 0 0,0 1 0 0 0,1 0 0 0 0,2 1 0 0 0,-1 0 1 0 0,2 1-1 0 0,11-10 278 0 0,-22 22-25 0 0,1 1 1 0 0,-1 0-1 0 0,1 0 0 0 0,0 1 1 0 0,-1-1-1 0 0,1 1 1 0 0,0 0-1 0 0,2-1 25 0 0,-5 3 13 0 0,0-1-1 0 0,-1 1 1 0 0,1-1 0 0 0,0 1-1 0 0,0 0 1 0 0,-1 0-1 0 0,1 0 1 0 0,0 0-1 0 0,0 0 1 0 0,0 0 0 0 0,-1 0-1 0 0,1 1 1 0 0,0-1-1 0 0,-1 0 1 0 0,1 1 0 0 0,0 0-1 0 0,-1-1 1 0 0,1 1-1 0 0,0 0 1 0 0,-1 0-1 0 0,1 0 1 0 0,-1 0 0 0 0,0 0-1 0 0,1 0 1 0 0,-1 0-1 0 0,1 1-12 0 0,9 10 213 0 0,-7-8-89 0 0,-1 0 1 0 0,1 0 0 0 0,-1 0-1 0 0,1 1 1 0 0,-1 0-1 0 0,2 4-124 0 0,1 5 249 0 0,0 0 0 0 0,-1 0 0 0 0,-1 0 0 0 0,0 1 0 0 0,-1-1 0 0 0,-1 1 0 0 0,0 0 0 0 0,-1 13-249 0 0,-1-27 75 0 0,0-1-6 0 0,0 0 1 0 0,0 0 16 0 0,0 0-11 0 0,0 0-10 0 0,1-1-52 0 0,-1-1-1 0 0,1 1 0 0 0,-1 0 1 0 0,1-1-1 0 0,-1 1 0 0 0,1 0 1 0 0,0-1-1 0 0,0 1 0 0 0,0 0 1 0 0,0-1-13 0 0,1-1 4 0 0,3-8-65 0 0,0-1 0 0 0,-1 0 0 0 0,0-4 61 0 0,-2 7-79 0 0,1 0 0 0 0,0 1 0 0 0,0 0 0 0 0,0 0 0 0 0,1 0 1 0 0,0 0-1 0 0,1 0 0 0 0,1-1 79 0 0,-2 3-42 0 0,1 1 1 0 0,-1-1 0 0 0,1 1-1 0 0,0 0 1 0 0,1 1 0 0 0,-1-1-1 0 0,5-1 42 0 0,-5 2-5 0 0,0 1-1 0 0,1 0 0 0 0,-1 0 0 0 0,1 1 1 0 0,0 0-1 0 0,0 0 0 0 0,3-1 6 0 0,-7 3-1 0 0,0-1-1 0 0,0 1 0 0 0,1 0 0 0 0,-1 0 1 0 0,0 0-1 0 0,0 0 0 0 0,0 1 0 0 0,0-1 1 0 0,1 0-1 0 0,-1 1 0 0 0,0 0 0 0 0,0-1 1 0 0,0 1-1 0 0,0 0 0 0 0,0 0 0 0 0,0 0 1 0 0,0 0-1 0 0,0 0 0 0 0,-1 1 1 0 0,1-1-1 0 0,0 1 0 0 0,-1-1 0 0 0,1 2 2 0 0,14 9 82 0 0,-14-11-44 0 0,0 1 1 0 0,0-1-1 0 0,0 1 1 0 0,0-1-1 0 0,0 1 1 0 0,-1 0-1 0 0,1 0 1 0 0,0-1 0 0 0,-1 1-1 0 0,0 0 1 0 0,1 1-39 0 0,1 3 63 0 0,0-1 1 0 0,0 1 0 0 0,0 0 0 0 0,-1 1 0 0 0,0-1 0 0 0,-1 0 0 0 0,1 0 0 0 0,-1 1 0 0 0,0-1-1 0 0,0 1 1 0 0,-1 3-64 0 0,0 2-3 0 0,-1-7-70 0 0,1 0-1 0 0,0 0 0 0 0,0-1 0 0 0,0 1 0 0 0,1 0 0 0 0,0 0 0 0 0,1 2 74 0 0,-2-5-1368 0 0,0-2-450 0 0,0 0-1056 0 0,0 0-3865 0 0</inkml:trace>
  <inkml:trace contextRef="#ctx0" brushRef="#br0" timeOffset="1309.054">1982 591 9760 0 0,'0'0'446'0'0,"0"0"-10"0"0,0 0-233 0 0,0 0 53 0 0,0 0 52 0 0,0 0 11 0 0,0 0 38 0 0,0 0 156 0 0,0 0 67 0 0,0 0 18 0 0,0 0 3 0 0,0 0 7 0 0,0 0 7 0 0,0 0 1 0 0,0 0-14 0 0,1 13 971 0 0,12 43 855 0 0,-12-42-2211 0 0,6 43 1841 0 0,0 53-2058 0 0,-18 101 657 0 0,2-68-361 0 0,0-32-181 0 0,6-83-102 0 0,-3 33 119 0 0,4-52-608 0 0,4-14-2140 0 0,-1 1 1951 0 0,0-1 1 0 0,0 1-1 0 0,0-1 0 0 0,-1 0 0 0 0,1 1 0 0 0,-1-1 0 0 0,-1 0 0 0 0,1-1 665 0 0,0-8-968 0 0,0-8-384 0 0</inkml:trace>
  <inkml:trace contextRef="#ctx0" brushRef="#br0" timeOffset="1551.736">2008 855 2760 0 0,'2'-41'-1076'0'0,"-1"33"2288"0"0,0 0 0 0 0,1 0 1 0 0,2-6-1213 0 0,-3 9 892 0 0,1 0 1 0 0,0 1-1 0 0,0-1 1 0 0,1 1-1 0 0,-1 0 1 0 0,1 0-1 0 0,0-1 1 0 0,0 2-1 0 0,0-1 1 0 0,1 0-1 0 0,-1 1 0 0 0,1-1 1 0 0,0 1-1 0 0,3-2-892 0 0,-1 2 220 0 0,0 0-1 0 0,0 0 1 0 0,0 0-1 0 0,0 1 1 0 0,0 0-1 0 0,1 0 1 0 0,-1 1-1 0 0,1 0 1 0 0,-1 0-1 0 0,7 0-219 0 0,5 1 517 0 0,-1 0-1 0 0,0 1 0 0 0,11 2-516 0 0,-19-1 157 0 0,0 0-1 0 0,0 0 1 0 0,0 1 0 0 0,-1 0-1 0 0,1 0 1 0 0,-1 1-1 0 0,0 0 1 0 0,0 0-1 0 0,0 1 1 0 0,-1 0 0 0 0,0 1-1 0 0,0 0 1 0 0,0 0-1 0 0,4 5-156 0 0,-5-6 158 0 0,-1 1 0 0 0,0 0-1 0 0,0 0 1 0 0,-1 0 0 0 0,0 1-1 0 0,0-1 1 0 0,0 2-158 0 0,-3-5 54 0 0,0 0 1 0 0,0 0-1 0 0,0 0 0 0 0,0 0 1 0 0,-1 0-1 0 0,1 0 0 0 0,-1 0 1 0 0,0 1-1 0 0,0-1 0 0 0,0 0 1 0 0,0 0-1 0 0,-1 0 0 0 0,1 0 1 0 0,-1 0-1 0 0,0 0 0 0 0,0 0 1 0 0,0 0-1 0 0,0 0 0 0 0,-1 0-54 0 0,0 1 30 0 0,0 0-1 0 0,-1 0 1 0 0,0-1-1 0 0,0 1 1 0 0,0-1 0 0 0,0 1-1 0 0,0-1 1 0 0,-1 0-1 0 0,1-1 1 0 0,-1 1-1 0 0,0 0 1 0 0,0-1 0 0 0,0 0-1 0 0,-3 1-29 0 0,-10 4-254 0 0,-1 0-1 0 0,0-2 0 0 0,-1 0 255 0 0,5-1-303 0 0,-30 7-1506 0 0,-2-2-3871 0 0,-3-1-1961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9:15:38.8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6 319 2760 0 0,'0'0'125'0'0,"0"0"206"0"0,0 0 778 0 0,0 0 342 0 0,0 0 70 0 0,0 0-112 0 0,0 0-523 0 0,0 0-228 0 0,0 0-46 0 0,-5 1 2216 0 0,21 1-2489 0 0,1-1 0 0 0,0 0 0 0 0,7-1-339 0 0,-15 0 237 0 0,197 6 432 0 0,-167-6-103 0 0,34 0 213 0 0,164-7 580 0 0,31-3-426 0 0,-135 5-897 0 0,21 6-36 0 0,-38 0 145 0 0,623-6-17 0 0,-495-4-221 0 0,-89 1 396 0 0,137-7-80 0 0,-123 5-72 0 0,-73 7-87 0 0,65-5-64 0 0,9-3-9 0 0,74 8 9 0 0,-184 4 65 0 0,276-9-478 0 0,-318 8 605 0 0,49-1 189 0 0,34-4-381 0 0,86-9 288 0 0,-94 13-191 0 0,-41 1-51 0 0,0-3 1 0 0,9-2-47 0 0,-30-1 9 0 0,33-4 46 0 0,-58 10-47 0 0,0-1-6 0 0,18-6 52 0 0,11-4-92 0 0,-32 10-218 0 0,0-7-1348 0 0,2 2-3110 0 0,-1 0-1495 0 0</inkml:trace>
  <inkml:trace contextRef="#ctx0" brushRef="#br0" timeOffset="518.516">2767 2 11976 0 0,'0'0'266'0'0,"0"0"44"0"0,0 0 15 0 0,0 0-26 0 0,0 0-127 0 0,0 0 204 0 0,0 0 110 0 0,0 0 24 0 0,-5-2 288 0 0,4 2 2706 0 0,15 5-3468 0 0,0 1 0 0 0,-1 0 1 0 0,1 1-1 0 0,-2 0 0 0 0,1 1 0 0 0,-1 0 0 0 0,0 1 0 0 0,3 4-36 0 0,4 2 38 0 0,-15-12-34 0 0,0 0 1 0 0,0 0-1 0 0,0 0 0 0 0,0 1 1 0 0,0 0-1 0 0,-1 0 0 0 0,0 0 0 0 0,1 0-4 0 0,3 7-149 0 0,-2-4 369 0 0,0 0 0 0 0,-1 0 0 0 0,1 1-1 0 0,0 3-219 0 0,-4-10 38 0 0,0 0 0 0 0,-1 1-1 0 0,1-1 1 0 0,-1 0 0 0 0,0 1-1 0 0,1-1 1 0 0,-1 0 0 0 0,0 1-1 0 0,0-1 1 0 0,0 0 0 0 0,0 1-1 0 0,0-1 1 0 0,0 1 0 0 0,0-1 0 0 0,0 0-1 0 0,0 1 1 0 0,-1-1 0 0 0,1 0-1 0 0,-1 1 1 0 0,1-1 0 0 0,-1 0-1 0 0,1 0 1 0 0,-1 1 0 0 0,0-1-1 0 0,1 0 1 0 0,-1 0 0 0 0,0 0-1 0 0,0 0 1 0 0,0 0-38 0 0,-10 9 120 0 0,4-3 109 0 0,-1-1 0 0 0,0 1 0 0 0,0-1 0 0 0,0-1 0 0 0,-3 2-229 0 0,-9 2 78 0 0,-21 12 192 0 0,-2-2 0 0 0,0-2 0 0 0,-16 3-270 0 0,-5-2-25 0 0,2 3 1 0 0,0 3-1 0 0,-14 10 25 0 0,62-27-1689 0 0,0 0 0 0 0,0 2 0 0 0,-4 4 1689 0 0,2 0-6802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9:15:35.1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1 1840 0 0,'1'0'133'0'0,"3"0"139"0"0,-3 0 998 0 0,-1 0 423 0 0,0 0 77 0 0,0 0-83 0 0,0 0-428 0 0,0 0-189 0 0,0 0-40 0 0,0 0-84 0 0,0 0-324 0 0,0 0-145 0 0,1 1-28 0 0,5 10 187 0 0,-5-9-545 0 0,0-1 0 0 0,0 1 1 0 0,0 0-1 0 0,0-1 0 0 0,0 1 0 0 0,0 0 1 0 0,-1-1-1 0 0,1 1 0 0 0,-1 0 0 0 0,1 0 1 0 0,-1 0-1 0 0,0-1 0 0 0,0 1 1 0 0,0 0-92 0 0,3 28 1187 0 0,-2-23-954 0 0,0 0 1 0 0,0-1-1 0 0,-1 1 1 0 0,0 0-1 0 0,-1 2-233 0 0,3 10 291 0 0,-1-17-262 0 0,-1 0-1 0 0,1 0 1 0 0,-1 0 0 0 0,0 0 0 0 0,0 0 0 0 0,0 0 0 0 0,0 0 0 0 0,0 0 0 0 0,0 0 0 0 0,-1 0-29 0 0,1 1 12 0 0,-1-1-10 0 0,0 0-1 0 0,0 1 1 0 0,1-1-1 0 0,-1 0 1 0 0,1 1-1 0 0,0-1 1 0 0,0 0-1 0 0,0 1 1 0 0,0-1-1 0 0,0 1 1 0 0,0-1-1 0 0,1 0 1 0 0,-1 1-1 0 0,1 1-1 0 0,6 31 330 0 0,-6-27-166 0 0,0-1 0 0 0,0 0 0 0 0,1 0 0 0 0,0 0 0 0 0,2 5-164 0 0,-1-4 157 0 0,0 0 0 0 0,-1 1 0 0 0,0-1-1 0 0,0 3-156 0 0,7 30 250 0 0,-8-37-278 0 0,0-1-1 0 0,0 1 1 0 0,-1 0 0 0 0,1 0-1 0 0,-1 0 1 0 0,0 0 0 0 0,0 0-1 0 0,-1 0 1 0 0,0 2 28 0 0,0 19-60 0 0,1-19 52 0 0,0 0 0 0 0,0-1 0 0 0,0 1 0 0 0,-1-1 0 0 0,0 1 0 0 0,0-1 0 0 0,0 1 0 0 0,-1-1 0 0 0,0 0 0 0 0,-1 3 8 0 0,2-5 0 0 0,1-1 0 0 0,-1 0 0 0 0,1 0 0 0 0,-1 0 0 0 0,1 1 0 0 0,0-1 0 0 0,0 0 0 0 0,0 0 0 0 0,0 0 0 0 0,0 1 0 0 0,1 1 0 0 0,-1-2 0 0 0,1 0 0 0 0,-1 0 0 0 0,0 1 0 0 0,0-1 0 0 0,0 0 0 0 0,0 1 0 0 0,-1-1 0 0 0,1 0 0 0 0,0 0 0 0 0,-1 1 0 0 0,0-1 0 0 0,1 0-1 0 0,0 0 1 0 0,-1 0-1 0 0,1 0 1 0 0,0 0 0 0 0,0 0-1 0 0,1 0 1 0 0,-1-1-1 0 0,0 1 1 0 0,0 0-1 0 0,1 0 1 0 0,-1 0-1 0 0,1 0 1 0 0,0 0 0 0 0,0 0 36 0 0,-1 0 0 0 0,1 0 0 0 0,-1 0 0 0 0,1 0 0 0 0,-1 1 0 0 0,0-1 0 0 0,0 0 1 0 0,0 0-1 0 0,0 1 0 0 0,0-1 0 0 0,0 0 0 0 0,-1 2-36 0 0,0-1 59 0 0,1-2-37 0 0,-1 0 0 0 0,1 0 0 0 0,0 0 1 0 0,-1 1-1 0 0,1-1 0 0 0,0 0 0 0 0,0 0 0 0 0,0 0 0 0 0,0 1 1 0 0,0-1-1 0 0,0 0 0 0 0,0 0 0 0 0,0 0 0 0 0,0 1 0 0 0,0-1 1 0 0,1 0-1 0 0,-1 0 0 0 0,0 0 0 0 0,1 0 0 0 0,-1 0 0 0 0,1 0 1 0 0,0 1-23 0 0,-1-2 1 0 0,0 1 0 0 0,1-1 0 0 0,-1 1 0 0 0,0-1-1 0 0,0 1 1 0 0,0-1 0 0 0,0 1 0 0 0,1 0 0 0 0,-1-1 0 0 0,0 1 0 0 0,0-1 0 0 0,0 1 0 0 0,0-1 0 0 0,0 1 0 0 0,-1 0 0 0 0,1-1 0 0 0,0 1 0 0 0,0-1 0 0 0,0 1 0 0 0,0-1 0 0 0,-1 1 0 0 0,1 0-1 0 0,0-1 3 0 0,0 1 1 0 0,-1-1-1 0 0,1 1 1 0 0,0 0-1 0 0,0-1 0 0 0,0 1 1 0 0,0 0-1 0 0,-1-1 1 0 0,1 1-1 0 0,0 0 0 0 0,0-1 1 0 0,1 1-1 0 0,-1 0 1 0 0,0-1-1 0 0,0 1 1 0 0,0-1-1 0 0,0 1 0 0 0,1 0-3 0 0,-1 4 0 0 0,-5 3 251 0 0,2-8-2375 0 0,3 0-4452 0 0,5-5 698 0 0</inkml:trace>
  <inkml:trace contextRef="#ctx0" brushRef="#br0" timeOffset="931.093">108 114 2304 0 0,'-1'0'101'0'0,"1"0"19"0"0,0 0 0 0 0,0 0 0 0 0,-1 0 0 0 0,1 0 0 0 0,0 0 0 0 0,0 0 0 0 0,-1 0 0 0 0,1 0 0 0 0,0 0 0 0 0,0 0 0 0 0,-1 0 0 0 0,1 0 0 0 0,0 0 0 0 0,-1 0 0 0 0,1 0 0 0 0,0 0 0 0 0,0 0 0 0 0,-1 0 0 0 0,1 0-1 0 0,0-1 1 0 0,0 1 0 0 0,0 0 0 0 0,-1 0 0 0 0,1 0 0 0 0,0 0 0 0 0,0-1 0 0 0,-1 1 0 0 0,1 0 0 0 0,0 0 0 0 0,0 0 0 0 0,0-1 0 0 0,0 1 0 0 0,0 0 0 0 0,-1 0 0 0 0,1-1 0 0 0,0 1 0 0 0,0 0 0 0 0,0 0 0 0 0,0-1 0 0 0,0 1 0 0 0,0 0 0 0 0,0 0 0 0 0,0-1 0 0 0,0 1-1 0 0,0 0 1 0 0,0-1 0 0 0,0 1 0 0 0,0 0 0 0 0,0 0 0 0 0,0-1 0 0 0,0 1 0 0 0,0 0 0 0 0,0 0 0 0 0,0-1 0 0 0,1 1 0 0 0,-1 0-120 0 0,5-8 3782 0 0,-2 5-4577 0 0,38-11 2498 0 0,-12 4-972 0 0,-26 9-636 0 0,1 0 0 0 0,0 0 0 0 0,0 0 0 0 0,0 1 0 0 0,-1-1 0 0 0,1 1 0 0 0,0 0 0 0 0,0 0 1 0 0,0 0-1 0 0,0 0 0 0 0,0 1 0 0 0,0-1-95 0 0,9 3 359 0 0,-1 1 0 0 0,11 3-359 0 0,-5-1 148 0 0,-13-4-66 0 0,0 1-1 0 0,0-1 1 0 0,0 1-1 0 0,-1 0 1 0 0,1 0-1 0 0,3 4-81 0 0,9 6 191 0 0,-1-4-58 0 0,-6-3-118 0 0,-1-1 0 0 0,0 2 0 0 0,0 0-1 0 0,7 7-14 0 0,-2-1 20 0 0,-9-9 63 0 0,-1 0 0 0 0,0 0 0 0 0,0 0 0 0 0,0 0 0 0 0,0 0 0 0 0,-1 1 0 0 0,0 0 0 0 0,0 0 0 0 0,0 0 0 0 0,0 0 0 0 0,-1 0 0 0 0,1 2-83 0 0,7 26 446 0 0,-6-25-379 0 0,-1 0 1 0 0,-1 1-1 0 0,0-1 0 0 0,0 1 1 0 0,0 0-1 0 0,-1 0 0 0 0,0 0 0 0 0,-1 5-67 0 0,-1 4 26 0 0,1-12-21 0 0,0 0 1 0 0,0 0-1 0 0,-1 0 1 0 0,1-1 0 0 0,-2 1-1 0 0,1 0 1 0 0,0-1-1 0 0,-1 1 1 0 0,0 0-1 0 0,-1-1 1 0 0,0 1-6 0 0,-34 52 1219 0 0,31-51-1138 0 0,0 0 0 0 0,0 1 0 0 0,-1-2 1 0 0,0 1-1 0 0,0-1 0 0 0,-1 0 0 0 0,1-1 1 0 0,-3 2-82 0 0,-19 14 155 0 0,20-14 98 0 0,-1-1 0 0 0,1 0 1 0 0,-1-1-1 0 0,-1 0 0 0 0,1 0 0 0 0,-11 2-253 0 0,-9 2-54 0 0,-28 5 54 0 0,45-12-28 0 0,0-1-1 0 0,-1 0 1 0 0,1 0-1 0 0,0-2 0 0 0,-1 1 1 0 0,1-2-1 0 0,-12-2 29 0 0,6 1 0 0 0,15 3 49 0 0,1-1-1 0 0,-1 0 1 0 0,0 1 0 0 0,0-1 0 0 0,0 0 0 0 0,1-1-1 0 0,-1 1 1 0 0,0-1 0 0 0,1 1 0 0 0,0-1-1 0 0,-4-3-48 0 0,4 2 140 0 0,3 2-161 0 0,-1 1-1 0 0,1-1 0 0 0,0 0 1 0 0,0 1-1 0 0,0-1 0 0 0,-1 0 1 0 0,1 1-1 0 0,0-1 0 0 0,0 0 1 0 0,0 1-1 0 0,0-1 0 0 0,1 0 1 0 0,-1 1-1 0 0,0-1 1 0 0,0 0-1 0 0,0 1 0 0 0,0-1 1 0 0,1 0-1 0 0,-1 1 0 0 0,0-1 1 0 0,1 1-1 0 0,-1-1 0 0 0,0 1 1 0 0,1-1-1 0 0,-1 0 0 0 0,1 1 1 0 0,-1-1-1 0 0,1 1 0 0 0,-1 0 1 0 0,1-1-1 0 0,-1 1 0 0 0,1-1 1 0 0,-1 1-1 0 0,1 0 1 0 0,0-1-1 0 0,-1 1 22 0 0,1 0 30 0 0,2-3-55 0 0,1 2 0 0 0,-1-1 0 0 0,1 0 0 0 0,0 1-1 0 0,-1 0 1 0 0,1 0 0 0 0,0 0 0 0 0,0 0 0 0 0,0 0 0 0 0,0 1 0 0 0,1 0 25 0 0,3-1-15 0 0,0 1 0 0 0,1 0 0 0 0,-1 1 0 0 0,0 0 0 0 0,4 1 15 0 0,3 1-183 0 0,58 13-1641 0 0,-22-8-3570 0 0,-27-6-340 0 0</inkml:trace>
  <inkml:trace contextRef="#ctx0" brushRef="#br0" timeOffset="1233.976">694 439 8288 0 0,'0'0'638'0'0,"1"0"-414"0"0,-1 0-169 0 0,0 0 0 0 0,-1 0 0 0 0,1 0 0 0 0,0 0 0 0 0,0 0 0 0 0,0 0 0 0 0,0 0 0 0 0,0 0 0 0 0,-1 0 0 0 0,1 0 0 0 0,0 0 0 0 0,0 0 0 0 0,0 0 0 0 0,0 0 0 0 0,-1 0 0 0 0,1 0 0 0 0,0 0 0 0 0,0 0 0 0 0,0 0 0 0 0,0 0 0 0 0,0 0 0 0 0,-1 0 0 0 0,1 0 0 0 0,0 0 0 0 0,0 1-1 0 0,0-1 1 0 0,0 0 0 0 0,0 0 0 0 0,0 0 0 0 0,-1 0 0 0 0,1 0 0 0 0,0 0 0 0 0,0 1 0 0 0,0-1 0 0 0,0 0 0 0 0,0 0 0 0 0,0 0 0 0 0,0 0 0 0 0,0 0 0 0 0,0 1 0 0 0,0-1 0 0 0,0 0 0 0 0,0 0 0 0 0,0 0 0 0 0,0 0 0 0 0,0 1 0 0 0,0-1-55 0 0,4 9 4264 0 0,-3-8-4041 0 0,0 0 0 0 0,0 1 0 0 0,0-1 0 0 0,-1 0 0 0 0,1 0-1 0 0,-1 1 1 0 0,1-1 0 0 0,-1 0 0 0 0,1 1 0 0 0,-1-1 0 0 0,0 1 0 0 0,0-1-1 0 0,1 2-222 0 0,-3 30 1727 0 0,1-32-1662 0 0,1 1 0 0 0,0-1 0 0 0,0 1 0 0 0,-1-1 0 0 0,1 0 0 0 0,-1 1 0 0 0,1-1-1 0 0,-1 1 1 0 0,1-1 0 0 0,-1 0 0 0 0,0 1-65 0 0,0-1 38 0 0,1 0 0 0 0,-1-1-1 0 0,0 1 1 0 0,1 0 0 0 0,0 0 0 0 0,-1 0-1 0 0,1 0 1 0 0,-1 0 0 0 0,1 1 0 0 0,0-1 0 0 0,0 0-1 0 0,0 0 1 0 0,0 0 0 0 0,0 0 0 0 0,0 0-1 0 0,0 0 1 0 0,0 0 0 0 0,0 0 0 0 0,0 0-1 0 0,1 1-37 0 0,2 7 140 0 0,-3-8-125 0 0,1 0 1 0 0,0 1 0 0 0,-1-1-1 0 0,0 0 1 0 0,1 1 0 0 0,-1-1-1 0 0,0 1 1 0 0,1-1 0 0 0,-1 1-1 0 0,0-1 1 0 0,0 1 0 0 0,0-1-1 0 0,0 1 1 0 0,-1-1 0 0 0,1 0-1 0 0,0 1 1 0 0,-1-1 0 0 0,1 1-1 0 0,-1-1 1 0 0,1 0 0 0 0,-1 1-1 0 0,0-1-15 0 0,1 1 11 0 0,-1 0-1 0 0,1 0 0 0 0,-1 0 1 0 0,1 0-1 0 0,0 0 0 0 0,0 0 1 0 0,0 0-1 0 0,0 0 0 0 0,0 0 0 0 0,0 0 1 0 0,1 0-1 0 0,-1 0 0 0 0,1 0 1 0 0,0 2-11 0 0,-1-2 9 0 0,1 0 0 0 0,-1 0 0 0 0,1 0 1 0 0,-1 0-1 0 0,0 1 0 0 0,1-1 0 0 0,-1 0 0 0 0,-1 0 1 0 0,1 0-1 0 0,0 1 0 0 0,0-1 0 0 0,-1 0 0 0 0,0 1-9 0 0,1-2 16 0 0,-1-1 0 0 0,1 1 0 0 0,0 0-1 0 0,-1 0 1 0 0,1 0 0 0 0,0-1-1 0 0,0 1 1 0 0,-1 0 0 0 0,1 0 0 0 0,0 0-1 0 0,0-1 1 0 0,0 1 0 0 0,0 0 0 0 0,0 0-1 0 0,0 0 1 0 0,0 0 0 0 0,0 0 0 0 0,1-1-1 0 0,-1 1 1 0 0,0 0 0 0 0,0 0 0 0 0,1 0-1 0 0,-1-1 1 0 0,0 1 0 0 0,1 0 0 0 0,-1 0-1 0 0,1-1 1 0 0,-1 1 0 0 0,1 0 0 0 0,-1-1-1 0 0,1 1-15 0 0,-11 7-685 0 0,18-3-518 0 0,-8-5-266 0 0,0-2-342 0 0,4-6-68 0 0,1-2-9 0 0</inkml:trace>
  <inkml:trace contextRef="#ctx0" brushRef="#br0" timeOffset="1517.643">763 331 3224 0 0,'-30'-13'240'0'0,"27"12"-174"0"0,3 1-51 0 0,-1 0-1 0 0,1-1 1 0 0,-1 1-1 0 0,1 0 1 0 0,-1 0-1 0 0,1 0 0 0 0,0-1 1 0 0,-1 1-1 0 0,1 0 1 0 0,0 0-1 0 0,-1-1 1 0 0,1 1-1 0 0,0 0 1 0 0,-1-1-1 0 0,1 1 0 0 0,0 0 1 0 0,0-1-1 0 0,-1 1 1 0 0,1 0-1 0 0,0-1 1 0 0,0 1-1 0 0,0-1 1 0 0,0 1-1 0 0,0 0 1 0 0,-1-1-1 0 0,1 1 0 0 0,0-1 1 0 0,0 1-1 0 0,0 0 1 0 0,0-1-1 0 0,0 1 1 0 0,0-1-1 0 0,0 1 1 0 0,0-1-1 0 0,0 1 1 0 0,1-1-15 0 0,-1 1 375 0 0,0 0 0 0 0,-1-1 0 0 0,1 1 1 0 0,0 0-1 0 0,0-1 0 0 0,0 1 0 0 0,0 0 1 0 0,0 0-1 0 0,0-1 0 0 0,0 1 1 0 0,-1 0-1 0 0,1-1 0 0 0,0 1 0 0 0,0 0 1 0 0,0 0-1 0 0,-1-1 0 0 0,1 1 0 0 0,0 0 1 0 0,0 0-1 0 0,-1 0 0 0 0,1 0 0 0 0,0-1 1 0 0,0 1-1 0 0,-1 0 0 0 0,1 0 1 0 0,0 0-1 0 0,0 0 0 0 0,-1 0 0 0 0,1 0 1 0 0,-1-1-376 0 0,1 1 2951 0 0,5-2-1912 0 0,-17-8-917 0 0,11 11-183 0 0,1-1 1 0 0,0 1 0 0 0,-1 0 0 0 0,1 0-1 0 0,0-1 1 0 0,0 1 0 0 0,-1 0 0 0 0,1 0-1 0 0,0 0 1 0 0,0-1 0 0 0,0 1 0 0 0,0 0-1 0 0,0 0 1 0 0,0 0 0 0 0,0-1-1 0 0,0 1 1 0 0,0 0 0 0 0,1 0 0 0 0,-1 0-1 0 0,0-1 1 0 0,0 1 0 0 0,1 0 0 0 0,-1 0-1 0 0,1-1 1 0 0,-1 1 0 0 0,0 0 0 0 0,1-1-1 0 0,0 1 1 0 0,-1 0 0 0 0,1-1 0 0 0,-1 1-1 0 0,1-1 1 0 0,0 1 0 0 0,-1-1-1 0 0,1 1 61 0 0,5 7-4298 0 0,-8 0-1315 0 0</inkml:trace>
  <inkml:trace contextRef="#ctx0" brushRef="#br0" timeOffset="1776.496">994 344 6912 0 0,'0'0'528'0'0,"-1"1"-342"0"0,1 0-140 0 0,0-1 0 0 0,-1 0 0 0 0,1 1-1 0 0,0-1 1 0 0,0 1 0 0 0,0-1-1 0 0,0 0 1 0 0,0 1 0 0 0,0-1-1 0 0,0 1 1 0 0,0-1 0 0 0,0 1-1 0 0,0-1 1 0 0,0 0 0 0 0,0 1 0 0 0,0-1-1 0 0,0 1 1 0 0,0-1 0 0 0,0 0-1 0 0,0 1 1 0 0,0-1 0 0 0,1 1-1 0 0,-1-1 1 0 0,0 0 0 0 0,0 1 0 0 0,0-1-1 0 0,1 0 1 0 0,-1 1 0 0 0,0-1-1 0 0,0 0 1 0 0,1 0 0 0 0,-1 1-1 0 0,0-1-45 0 0,1 1 352 0 0,0 0-80 0 0,-1 0 0 0 0,0 1 0 0 0,0-1 0 0 0,1 0 0 0 0,-1 0 0 0 0,0 1 0 0 0,0-1 0 0 0,0 0 0 0 0,0 1-1 0 0,0-1 1 0 0,-1 0 0 0 0,1 1 0 0 0,0-1 0 0 0,-1 1-272 0 0,1-1 244 0 0,-1 1 0 0 0,1-1 0 0 0,0 1 0 0 0,0-1 0 0 0,-1 1 0 0 0,1-1 0 0 0,0 1 0 0 0,0 0 0 0 0,1-1 0 0 0,-1 2-244 0 0,4 9 929 0 0,-3-10-796 0 0,0 0-1 0 0,0 1 1 0 0,-1-1-1 0 0,1 1 1 0 0,-1-1-1 0 0,1 0 1 0 0,-1 1-1 0 0,0-1 1 0 0,0 1-1 0 0,0-1 0 0 0,0 1 1 0 0,0-1-1 0 0,-1 0 1 0 0,1 1-133 0 0,-3 16 906 0 0,1 1 1 0 0,1 0-907 0 0,0-1 741 0 0,0 0-1 0 0,-3 8-740 0 0,3-20 146 0 0,0-1-1 0 0,1 1 0 0 0,0-1 1 0 0,0 1-1 0 0,0 0-145 0 0,0 25 533 0 0,-1-22-419 0 0,-1 9 164 0 0,0 1 1 0 0,1 0 0 0 0,1-1-1 0 0,1 6-278 0 0,4 37 154 0 0,-4-34-120 0 0,5 23-34 0 0,-5-46 0 0 0,-1 0 0 0 0,0-1 0 0 0,0 1 0 0 0,0 0 0 0 0,-1 0 0 0 0,0 0 0 0 0,0 1 0 0 0,0 0 0 0 0,0-1 0 0 0,0 0 0 0 0,1 1 0 0 0,0-1 0 0 0,0 1 0 0 0,1 11 9 0 0,0-5 13 0 0,0 0 1 0 0,-1 1-1 0 0,-1 10-22 0 0,0-17 26 0 0,1 0-1 0 0,0-1 0 0 0,0 1 1 0 0,0 0-1 0 0,1 5-25 0 0,-1-11 0 0 0,0 1 1 0 0,0 0-1 0 0,0-1 1 0 0,0 1-1 0 0,0-1 1 0 0,0 1-1 0 0,0 0 1 0 0,0-1-1 0 0,0 1 0 0 0,0 0 1 0 0,0-1-1 0 0,0 1 1 0 0,-1-1-1 0 0,1 1 1 0 0,0-1-1 0 0,-1 1 1 0 0,1 0-1 0 0,0-1 1 0 0,-1 1-1 0 0,1-1 0 0 0,0 1 1 0 0,-1-1-1 0 0,1 0 1 0 0,-1 1-1 0 0,1-1 1 0 0,-1 1-1 0 0,1-1 1 0 0,-1 0-1 0 0,0 1 0 0 0,1-1 0 0 0,0 0-10 0 0,-3 3 30 0 0,3-3-26 0 0,0 0 0 0 0,0 1 0 0 0,0-1 0 0 0,0 1 0 0 0,0-1 0 0 0,0 0 0 0 0,0 1 0 0 0,1-1 0 0 0,-1 0 0 0 0,0 1 0 0 0,0-1 0 0 0,0 0 0 0 0,0 0-1 0 0,1 1 1 0 0,-1-1 0 0 0,0 0 0 0 0,0 1 0 0 0,0-1 0 0 0,1 0 0 0 0,-1 0 0 0 0,0 1 0 0 0,1-1 0 0 0,-1 0 0 0 0,0 0 0 0 0,1 0 6 0 0,0 1-357 0 0,-1-2 262 0 0,0 0 1 0 0,1 1 0 0 0,-1-1-1 0 0,1 0 1 0 0,-1 0 0 0 0,1 0-1 0 0,-1 0 1 0 0,1 1 0 0 0,-1-1-1 0 0,1 0 1 0 0,0 0 0 0 0,-1 1-1 0 0,1-1 1 0 0,0 1 0 0 0,0-1 94 0 0,8-9-1081 0 0,-9 8 846 0 0,1 0-1 0 0,-1 0 1 0 0,1 0 0 0 0,-1-1 0 0 0,1 1 0 0 0,-1 0 0 0 0,0 0 0 0 0,0 0 0 0 0,-1-2 235 0 0,1 1-297 0 0,0 0 0 0 0,0 0 0 0 0,0 1 1 0 0,0-1-1 0 0,1 0 0 0 0,-1 1 0 0 0,2-4 297 0 0,5-15-2062 0 0,-4-2-239 0 0</inkml:trace>
  <inkml:trace contextRef="#ctx0" brushRef="#br0" timeOffset="2034.973">1096 516 3680 0 0,'2'0'26'0'0,"0"0"0"0"0,0-1 0 0 0,0 1 0 0 0,0 0 1 0 0,0-1-1 0 0,0 0 0 0 0,0 0 0 0 0,0 1 0 0 0,0-1 0 0 0,0 0 0 0 0,0-1 0 0 0,-1 1 1 0 0,1 0-1 0 0,0 0 0 0 0,0-1-26 0 0,-1 1 96 0 0,1 0 1 0 0,-1 1-1 0 0,1-1 0 0 0,0 0 1 0 0,0 1-1 0 0,0-1 1 0 0,-1 1-1 0 0,1 0 0 0 0,0 0 1 0 0,0-1-1 0 0,1 1-96 0 0,3 0 856 0 0,8-2 1209 0 0,0 0-1 0 0,1 2 1 0 0,-1 0 0 0 0,6 1-2065 0 0,-8 0 394 0 0,-1 0 0 0 0,1 2 0 0 0,-1-1 0 0 0,1 1 1 0 0,-1 1-1 0 0,0 0 0 0 0,-1 1 0 0 0,1 0 1 0 0,-1 1-1 0 0,0 0 0 0 0,0 0 0 0 0,0 1 0 0 0,6 6-394 0 0,-8-5 626 0 0,-1 1 0 0 0,1-1 0 0 0,-2 1 0 0 0,1 1 0 0 0,3 7-626 0 0,-9-15 50 0 0,0 0 0 0 0,0 0 0 0 0,0 1 0 0 0,0-1 1 0 0,-1 0-1 0 0,1 0 0 0 0,-1 0 0 0 0,1 0 0 0 0,-1 1 0 0 0,0-1 1 0 0,0 0-1 0 0,0 1 0 0 0,0-1 0 0 0,0 0 0 0 0,-1 0 1 0 0,1 0-1 0 0,-1 1 0 0 0,1-1 0 0 0,-1 0-50 0 0,0 2 13 0 0,-1-1-1 0 0,0 1 1 0 0,0-1 0 0 0,0 0-1 0 0,0 1 1 0 0,0-1 0 0 0,0 0-1 0 0,-1 0 1 0 0,0-1 0 0 0,-1 2-13 0 0,-6 5 212 0 0,-1-1-1 0 0,0-1 1 0 0,0 0 0 0 0,-1-1 0 0 0,0 0 0 0 0,0-1 0 0 0,-1 0 0 0 0,-1 0-212 0 0,-46 12-798 0 0,1-4-4799 0 0,53-12 4657 0 0,-43 8-6769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9:15:41.3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1 483 2304 0 0,'0'0'341'0'0,"0"0"594"0"0,0 0 258 0 0,0 0 50 0 0,0 0-107 0 0,0 0-470 0 0,0 0-202 0 0,0 0-44 0 0,0 0 3 0 0,0 0 56 0 0,0 0 29 0 0,0 0 4 0 0,0 0-70 0 0,0 0-244 0 0,0 0 63 0 0,0 0 54 0 0,0 0 6 0 0,0 0-13 0 0,0 0-77 0 0,0 0-37 0 0,0 0-8 0 0,16 0 770 0 0,65-8 446 0 0,-39 2-618 0 0,0 1 0 0 0,8 2-784 0 0,3-1 609 0 0,-52 4-489 0 0,2 0 397 0 0,3 0-3887 0 0,-12-1 1864 0 0,-38 1 3799 0 0,35-3-875 0 0,11 2-189 0 0,16-2-168 0 0,-13 3-1271 0 0,18-3 395 0 0,37-2-106 0 0,1 3-79 0 0,18-5 0 0 0,4 0 11 0 0,26-4 36 0 0,33-1 215 0 0,77-2 382 0 0,80-2-313 0 0,82 8 172 0 0,-134 1-606 0 0,-134 2 360 0 0,139-6-625 0 0,-122 0 368 0 0,11 0 0 0 0,33 5 23 0 0,97-6 78 0 0,-107 2 211 0 0,-113 7-596 0 0,48-9 284 0 0,-64 7 135 0 0,14 1-135 0 0,-3 1 163 0 0,12-2-181 0 0,-1 3 1 0 0,1 2 0 0 0,6 4 17 0 0,-3-1 44 0 0,29-4-44 0 0,-21-1 326 0 0,-67 2-263 0 0,7 0-572 0 0,-28-3-2037 0 0,4 1 1026 0 0</inkml:trace>
  <inkml:trace contextRef="#ctx0" brushRef="#br0" timeOffset="938.38">2650 61 11976 0 0,'0'0'266'0'0,"0"0"44"0"0,0 0 15 0 0,0 0-26 0 0,1 0-198 0 0,3 0-20 0 0,-3-1 367 0 0,1 0 1 0 0,-1 0-1 0 0,0 0 0 0 0,0 0 0 0 0,0 0 0 0 0,0 0 1 0 0,0 0-1 0 0,0 0 0 0 0,0 0 0 0 0,0-1-448 0 0,4-4 978 0 0,3 0 301 0 0,-5 4-1155 0 0,-1 0 1 0 0,1 1-1 0 0,0-1 1 0 0,-1 1 0 0 0,1-1-1 0 0,0 1 1 0 0,0 0 0 0 0,0 0-1 0 0,0 0 1 0 0,0 1-1 0 0,1-1-124 0 0,0 0 218 0 0,-1 0-1 0 0,1 0 1 0 0,-1-1-1 0 0,1 1 0 0 0,-1-1 1 0 0,2-1-218 0 0,-3 2 49 0 0,0-1 0 0 0,0 1 0 0 0,0 0 1 0 0,0 0-1 0 0,0 0 0 0 0,0 0 0 0 0,1 1 0 0 0,-1-1 0 0 0,0 1 0 0 0,0-1 1 0 0,1 1-50 0 0,-1 0-222 0 0,-2 0-30 0 0,0 0 60 0 0,0 0 255 0 0,0 0 57 0 0,0 0-15 0 0,0 0-33 0 0,0 0-2 0 0,0 0 15 0 0,0 0-16 0 0,0 0 1 0 0,0 0 16 0 0,0 0-11 0 0,0 0-10 0 0,0 0-57 0 0,0 1-1 0 0,1-1 1 0 0,-1 1-1 0 0,0-1 0 0 0,0 1 1 0 0,0-1-1 0 0,0 1 1 0 0,0-1-1 0 0,0 1 1 0 0,0-1-1 0 0,0 0 0 0 0,0 1 1 0 0,-1-1-1 0 0,1 1 1 0 0,0-1-1 0 0,0 1 1 0 0,0-1-1 0 0,0 1 0 0 0,-1-1 1 0 0,1 0-1 0 0,0 1 1 0 0,-1-1-1 0 0,1 1 1 0 0,0-1-1 0 0,0 0 0 0 0,-1 1 1 0 0,1-1-8 0 0,-10 12-37 0 0,-4-1 15 0 0,6-5 3 0 0,0 1 0 0 0,0-2 1 0 0,0 1-1 0 0,-1-1 0 0 0,-6 2 19 0 0,-58 28 1067 0 0,-57 37-1067 0 0,75-40 237 0 0,34-23 146 0 0,-8 5-499 0 0,18-8-123 0 0,-1 0-1 0 0,1-1 1 0 0,-1 0 0 0 0,-1 0 0 0 0,-5 0 239 0 0,-23 9-375 0 0,1-1 360 0 0,30-11 41 0 0,1 1 1 0 0,-1 0-1 0 0,-6 4-26 0 0,10-4 299 0 0,0-1 0 0 0,0 0-1 0 0,0-1 1 0 0,0 1 0 0 0,-3-1-299 0 0,8-1-60 0 0,0 0 0 0 0,0 1 0 0 0,0-1 1 0 0,0 0-1 0 0,1 1 0 0 0,-1-1 1 0 0,0 0-1 0 0,0 1 0 0 0,0-1 0 0 0,0 1 1 0 0,1 0-1 0 0,-1-1 0 0 0,0 1 1 0 0,0-1-1 0 0,1 1 0 0 0,-1 0 0 0 0,0 0 1 0 0,1-1-1 0 0,-1 2 60 0 0,14 17-378 0 0,-12-19 357 0 0,6 7 192 0 0,1-1 0 0 0,0 0-1 0 0,0-1 1 0 0,0 0 0 0 0,1 0-171 0 0,15 10 941 0 0,11 6-973 0 0,25 8 242 0 0,-29-13 129 0 0,25 9-339 0 0,6 0 1681 0 0,8 7-1681 0 0,-2-1-9 0 0,-47-20-793 0 0,-15-8-146 0 0,-5-3-62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18:50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57 135 13824 0 0,'0'0'314'0'0,"0"0"46"0"0,0 0 22 0 0,0-1-50 0 0,-1-7-209 0 0,-1 4 23 0 0,2 6 145 0 0,-1 17 1166 0 0,-1-1 1 0 0,-1 8-1458 0 0,0-7 368 0 0,1-1 0 0 0,0 9-368 0 0,0 117 2048 0 0,2-134-2048 0 0,0-1-133 0 0,0-8-563 0 0,-7-10-2359 0 0,0-8 290 0 0,2-1-1 0 0,-1 1 0 0 0,1-7 2766 0 0,2 10-832 0 0,1 0 0 0 0,0-1-1 0 0,1 1 1 0 0,1-1 0 0 0,0 1-1 0 0,1-1 1 0 0,1-3 832 0 0,11-81 1315 0 0,-13 94-527 0 0,1-1 0 0 0,0 1 1 0 0,0-1-1 0 0,1 1 0 0 0,-1 0 1 0 0,1-1-1 0 0,0 1 1 0 0,1 0-1 0 0,-1 0 0 0 0,1 0 1 0 0,0 1-1 0 0,0-1 1 0 0,4-3-789 0 0,-4 4 177 0 0,0 1 0 0 0,1 0 0 0 0,0 0 1 0 0,-1 0-1 0 0,1 1 0 0 0,0-1 0 0 0,0 1 1 0 0,0 0-1 0 0,1 0 0 0 0,-1 0 1 0 0,0 0-1 0 0,1 1 0 0 0,-1 0 0 0 0,1 0 1 0 0,0 0-1 0 0,-1 1 0 0 0,1-1 0 0 0,0 1-177 0 0,4 0 151 0 0,1 1 0 0 0,-1 0-1 0 0,0 1 1 0 0,0 0 0 0 0,0 0-1 0 0,0 1 1 0 0,0 0-1 0 0,7 4-150 0 0,-13-6 66 0 0,-1 0 0 0 0,0 0 0 0 0,0 0-1 0 0,0 0 1 0 0,-1 0 0 0 0,1 1-1 0 0,0-1 1 0 0,0 1 0 0 0,-1 0 0 0 0,1-1-1 0 0,-1 1 1 0 0,1 0 0 0 0,-1 0-1 0 0,0 0 1 0 0,0 0 0 0 0,0 0 0 0 0,0 0-1 0 0,0 0 1 0 0,0 0 0 0 0,0 0-1 0 0,-1 1 1 0 0,1-1 0 0 0,-1 0 0 0 0,0 0-1 0 0,1 1 1 0 0,-1 1-66 0 0,0-1 21 0 0,-1 1 0 0 0,1 0 1 0 0,-1-1-1 0 0,0 1 0 0 0,0-1 0 0 0,0 1 0 0 0,0-1 1 0 0,0 1-1 0 0,-1-1 0 0 0,1 0 0 0 0,-1 0 1 0 0,0 0-1 0 0,0 0 0 0 0,0 0 0 0 0,-1 0 0 0 0,-1 1-21 0 0,-7 7 0 0 0,-1 0 0 0 0,0-2 0 0 0,-1 1 0 0 0,0-1 0 0 0,0-1 0 0 0,-1-1 0 0 0,0 0 0 0 0,-14 5 0 0 0,-3 1 0 0 0,31-12 0 0 0,-1-1 0 0 0,1 1 0 0 0,0-1 0 0 0,-1 1 0 0 0,1-1 0 0 0,0 0 0 0 0,0 1 0 0 0,-1-1 0 0 0,1 1 0 0 0,0-1 0 0 0,0 1 0 0 0,0-1 0 0 0,0 1 0 0 0,0-1 0 0 0,0 1 0 0 0,0 0 0 0 0,0-1 0 0 0,0 1 0 0 0,0-1 0 0 0,0 1 0 0 0,0-1 0 0 0,0 1 0 0 0,0-1 0 0 0,0 1 0 0 0,1-1 0 0 0,-1 1 0 0 0,0-1 0 0 0,0 1 0 0 0,0-1 0 0 0,1 0 0 0 0,-1 1 0 0 0,0-1 0 0 0,2 3 0 0 0,-1-1 0 0 0,0 0 0 0 0,1 1 0 0 0,0-1 0 0 0,-1 0 0 0 0,1 0 0 0 0,0 0 0 0 0,0 0 0 0 0,0 0 0 0 0,1-1 0 0 0,-1 1 0 0 0,1 0 0 0 0,34 17 0 0 0,-15-8 0 0 0,-11-5 0 0 0,6 3 0 0 0,-1 1 0 0 0,0 0 0 0 0,-1 1 0 0 0,0 1 0 0 0,0 0 0 0 0,-1 1 0 0 0,33 31 128 0 0,-45-41-513 0 0,3 4 1245 0 0,-2-6-8680 0 0,2-4 1670 0 0</inkml:trace>
  <inkml:trace contextRef="#ctx0" brushRef="#br0" timeOffset="1059.691">529 232 1840 0 0,'0'0'337'0'0,"0"0"746"0"0,0 0 326 0 0,0 0 60 0 0,0 0-63 0 0,0 0-334 0 0,0 0-147 0 0,0 0-28 0 0,0 0-50 0 0,0 0-182 0 0,0 0-79 0 0,0 0-12 0 0,0 0-16 0 0,0 0-53 0 0,0 0-22 0 0,0 0-3 0 0,0 0-23 0 0,0 0-96 0 0,0 0-45 0 0,0 0-11 0 0,0 0-18 0 0,0 0-72 0 0,0 0-30 0 0,0 0-8 0 0,0 0-14 0 0,0 0-58 0 0,0 0-29 0 0,0 0-4 0 0,0 0-1 0 0,0 0-6 0 0,0 0 2 0 0,0 0 10 0 0,0 0 7 0 0,0 0 18 0 0,0 0 8 0 0,0 0 2 0 0,0 0-5 0 0,0 0-23 0 0,0 0-11 0 0,0 0-1 0 0,0 0-1 0 0,0 0-6 0 0,0 0-11 0 0,2-3-32 0 0,-2 3 45 0 0,0 0 36 0 0,14-5 411 0 0,-10 3-482 0 0,0 1 0 0 0,0-1-1 0 0,0 1 1 0 0,0 0-1 0 0,0 1 1 0 0,0-1 0 0 0,3 1-32 0 0,5-2 10 0 0,-5 3 7 0 0,1-1-1 0 0,-1 1 1 0 0,1 0-1 0 0,-1 0 1 0 0,0 1-1 0 0,1 0 1 0 0,-1 0-1 0 0,0 1 1 0 0,0 0-1 0 0,0 0 1 0 0,2 2-17 0 0,-5-1 9 0 0,-4-3-5 0 0,1-1 1 0 0,-1 1-1 0 0,1 0 0 0 0,-1-1 1 0 0,1 1-1 0 0,0 0 1 0 0,-1-1-1 0 0,1 1 0 0 0,0-1 1 0 0,-1 1-1 0 0,1-1 0 0 0,0 1 1 0 0,0-1-1 0 0,0 1 0 0 0,0-1-4 0 0,-1 1 7 0 0,1 0-1 0 0,-1 0 1 0 0,0 0-1 0 0,0 0 1 0 0,0 0-1 0 0,0 0 1 0 0,0 0-1 0 0,0 0 1 0 0,0 0-1 0 0,0 0 0 0 0,0 0 1 0 0,-1-1-1 0 0,1 1 1 0 0,0 0-1 0 0,0 0 1 0 0,-1 0-1 0 0,1 0 1 0 0,-1 0-7 0 0,1 0 15 0 0,-2 2 23 0 0,1 1-1 0 0,-1-1 0 0 0,0 0 0 0 0,0 1 0 0 0,-1-1 1 0 0,1 0-1 0 0,-1-1 0 0 0,1 1 0 0 0,-1 0 0 0 0,0-1 1 0 0,0 0-1 0 0,-1 1-37 0 0,-10 7 158 0 0,0-2 0 0 0,-5 3-158 0 0,-5 3 116 0 0,22-13-115 0 0,0 0-1 0 0,0 0 1 0 0,1 0-1 0 0,-1 1 1 0 0,1-1-1 0 0,-1 0 1 0 0,1 1-1 0 0,0 0 1 0 0,-1-1 0 0 0,1 1-1 0 0,0 0 1 0 0,0 0-1 0 0,2-2 0 0 0,-1 1-1 0 0,1 0 1 0 0,0 0 0 0 0,-1-1 0 0 0,1 1 0 0 0,0-1 0 0 0,-1 1 0 0 0,1 0 0 0 0,0-1-1 0 0,0 1 1 0 0,0-1 0 0 0,0 0 0 0 0,0 1 0 0 0,-1-1 0 0 0,1 0 0 0 0,1 1 0 0 0,-1-1 2 0 0,5 3 24 0 0,-1 0 1 0 0,1 0-1 0 0,0 0 1 0 0,-1-1-1 0 0,1 0 1 0 0,1 0 0 0 0,-1-1-1 0 0,0 1 1 0 0,0-1-1 0 0,0-1 1 0 0,2 1-27 0 0,68 3-56 0 0,-34 0-1072 0 0,-24-2 498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9:15:57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63 272 8288 0 0,'0'0'381'0'0,"-3"-22"1000"0"0,3 22-411 0 0,0 0 43 0 0,0 0-899 0 0,-1 0 1 0 0,1 0-1 0 0,0 0 1 0 0,0 0-1 0 0,0 0 1 0 0,0 0-1 0 0,0 0 1 0 0,0 1-1 0 0,0-1 1 0 0,0 0-1 0 0,-1 0 1 0 0,1 0-1 0 0,0 0 1 0 0,0 0-1 0 0,0 0 1 0 0,0 0-1 0 0,0 0 1 0 0,-1 0-1 0 0,1 0 1 0 0,0 0-1 0 0,0 0 1 0 0,0 0-1 0 0,0 0 1 0 0,0 0-1 0 0,-1 0 1 0 0,1 0-1 0 0,0 0 1 0 0,0 0-1 0 0,0 0 1 0 0,0 0-1 0 0,0 0 1 0 0,0 0-1 0 0,-1 0 1 0 0,1-1-1 0 0,0 1 1 0 0,0 0-1 0 0,0 0 1 0 0,0 0-1 0 0,0 0 1 0 0,0 0-1 0 0,0 0 1 0 0,0 0-1 0 0,-1 0 1 0 0,1-1-1 0 0,0 1 1 0 0,0 0-1 0 0,0 0 1 0 0,0 0-1 0 0,0 0 1 0 0,0 0-1 0 0,0 0 1 0 0,0-1-1 0 0,0 1 1 0 0,0 0-115 0 0,-7 12 1202 0 0,0 4-1012 0 0,0 0-1 0 0,1 1 1 0 0,1 0-1 0 0,0 0 1 0 0,-2 17-190 0 0,4-2 229 0 0,0-4 58 0 0,1 1 0 0 0,1 10-287 0 0,1-38 10 0 0,0 0 0 0 0,0-1 0 0 0,0 1 0 0 0,0-1 0 0 0,1 1-1 0 0,-1 0 1 0 0,0-1 0 0 0,0 1 0 0 0,1-1 0 0 0,-1 1 0 0 0,0-1 0 0 0,1 1 0 0 0,-1-1 0 0 0,0 1 0 0 0,1-1 0 0 0,-1 1 0 0 0,1-1 0 0 0,-1 1 0 0 0,1-1 0 0 0,-1 0 0 0 0,1 1 0 0 0,-1-1 0 0 0,1 0 0 0 0,0 0 0 0 0,-1 1 0 0 0,1-1 0 0 0,-1 0 0 0 0,1 0 0 0 0,0 0-10 0 0,15 2 220 0 0,-13-3-125 0 0,1 0 0 0 0,0 0-1 0 0,0 0 1 0 0,0 0 0 0 0,0-1 0 0 0,-1 0 0 0 0,1 0-1 0 0,-1 0 1 0 0,0 0 0 0 0,1 0 0 0 0,-1-1 0 0 0,0 0 0 0 0,0 1-1 0 0,1-3-94 0 0,7-8-59 0 0,0 0 0 0 0,-2 0 0 0 0,1-2 59 0 0,10-13 583 0 0,-15 20-687 0 0,-5 6 46 0 0,1 0 0 0 0,0 1 0 0 0,0-1-1 0 0,0 1 1 0 0,0-1 0 0 0,1 1 0 0 0,-1-1-1 0 0,0 1 1 0 0,1 0 0 0 0,-1 0 0 0 0,1 0-1 0 0,-1 0 1 0 0,1-1 58 0 0,-1 2-69 0 0,11 19 3 0 0,-9-10 184 0 0,0 0-1 0 0,1-1 0 0 0,0 1 1 0 0,0-1-1 0 0,0 0 0 0 0,1-1 1 0 0,1 1-1 0 0,1 1-117 0 0,-3-5-22 0 0,1 1 0 0 0,0-2 0 0 0,0 1 0 0 0,0 0 0 0 0,1-1 0 0 0,-1 0 0 0 0,1 0 0 0 0,-1-1 0 0 0,1 0 0 0 0,0 0 0 0 0,0 0 0 0 0,0 0 0 0 0,0-1 0 0 0,1 0 0 0 0,-1-1 0 0 0,0 1 0 0 0,0-1 0 0 0,1 0-1 0 0,-1-1 1 0 0,0 1 0 0 0,0-1 0 0 0,0-1 0 0 0,1 1 0 0 0,-1-1 0 0 0,-1 0 0 0 0,1 0 0 0 0,1-1 22 0 0,3-2 76 0 0,-1 0-1 0 0,1-1 0 0 0,-1 0 0 0 0,0 0 0 0 0,-1-1 0 0 0,0 0 1 0 0,0 0-1 0 0,0-1 0 0 0,-1 0 0 0 0,3-5-75 0 0,-6 6 11 0 0,0-1 1 0 0,0 1-1 0 0,-1-1 0 0 0,-1 0 0 0 0,1 0 0 0 0,-1 0 0 0 0,0 0 0 0 0,-1-1 0 0 0,0-1-11 0 0,0 6 20 0 0,-1-1 0 0 0,0 0 0 0 0,1 1 0 0 0,-2-1 0 0 0,1 1 0 0 0,0-1 0 0 0,-1 1 0 0 0,0-1 0 0 0,0 1 0 0 0,0-1 0 0 0,-1 1 0 0 0,1 0 0 0 0,-1-1 0 0 0,0 1 0 0 0,-1 0 0 0 0,1 0 0 0 0,-1 0 0 0 0,1 1 0 0 0,-1-1 0 0 0,0 1 0 0 0,0-1 0 0 0,-1 1 0 0 0,0 0-20 0 0,-2-3-90 0 0,-2 1 0 0 0,1-1 0 0 0,-6-2 90 0 0,12 8-114 0 0,1 0-187 0 0,0 0-796 0 0,0 0-353 0 0,0 0-707 0 0,0 0-2685 0 0,0 0-1150 0 0</inkml:trace>
  <inkml:trace contextRef="#ctx0" brushRef="#br0" timeOffset="662.716">786 213 6448 0 0,'0'0'297'0'0,"0"0"-9"0"0,0 0-9 0 0,0 0 658 0 0,0 0 308 0 0,0 0 61 0 0,0 0-109 0 0,0 0-482 0 0,0 0-215 0 0,7 5 386 0 0,-2-3-634 0 0,0-1 0 0 0,0 0-1 0 0,0 0 1 0 0,0-1 0 0 0,0 1-1 0 0,0-1 1 0 0,0 0 0 0 0,0 0-1 0 0,0-1 1 0 0,0 1 0 0 0,-1-1-1 0 0,2-1-251 0 0,13 0 616 0 0,23-3 1081 0 0,41-10-1697 0 0,-41 6 230 0 0,40-2-230 0 0,-22 3 713 0 0,-40 5-665 0 0,-1 1 0 0 0,1 0 1 0 0,0 1-1 0 0,19 3-48 0 0,-17 2-513 0 0,-21-3 72 0 0,-2 0-1021 0 0,0 1 1184 0 0,0-1 0 0 0,1 1-1 0 0,-1-1 1 0 0,-1 0-1 0 0,1 0 1 0 0,0 1-1 0 0,0-1 1 0 0,0 0-1 0 0,-1 0 1 0 0,1 0-1 0 0,0 0 1 0 0,-1 0-1 0 0,1-1 1 0 0,-2 2 278 0 0,-15 4-2013 0 0</inkml:trace>
  <inkml:trace contextRef="#ctx0" brushRef="#br0" timeOffset="909.802">849 347 2304 0 0,'-25'7'35'0'0,"1"0"1935"0"0,1-2 5085 0 0,23-5-6939 0 0,0 0 1 0 0,0 0 0 0 0,0 0-1 0 0,0 0 1 0 0,0 0 0 0 0,0 0 0 0 0,-1 0-1 0 0,1 0 1 0 0,0 0 0 0 0,0 0-1 0 0,0 0 1 0 0,0 0 0 0 0,0 0-1 0 0,0 0 1 0 0,0 0 0 0 0,-1 0-1 0 0,1 0 1 0 0,0 0 0 0 0,0 1 0 0 0,0-1-1 0 0,0 0 1 0 0,0 0 0 0 0,0 0-1 0 0,0 0 1 0 0,0 0 0 0 0,0 0-1 0 0,-1 0 1 0 0,1 0 0 0 0,0 0 0 0 0,0 0-1 0 0,0 0 1 0 0,0 1 0 0 0,0-1-1 0 0,0 0 1 0 0,0 0 0 0 0,0 0-1 0 0,0 0 1 0 0,0 0 0 0 0,0 0-1 0 0,0 0 1 0 0,0 0 0 0 0,0 1 0 0 0,0-1-1 0 0,0 0 1 0 0,0 0 0 0 0,0 0-1 0 0,0 0-116 0 0,5 4 1131 0 0,13 2-791 0 0,-1-5 61 0 0,0 0 0 0 0,-1-1-1 0 0,1-2 1 0 0,14-1-401 0 0,19-3 1384 0 0,94-10-1155 0 0,-104 10-95 0 0,-39 6-220 0 0,26-4-19 0 0,-11-2-4905 0 0,-12 3-1162 0 0</inkml:trace>
  <inkml:trace contextRef="#ctx0" brushRef="#br0" timeOffset="1270.067">1086 8 3224 0 0,'0'-1'240'0'0,"0"-2"167"0"0,0 2 1448 0 0,0 1 624 0 0,0 0 118 0 0,0 0-2438 0 0,0 0 1 0 0,0-1-1 0 0,-1 1 0 0 0,1 0 0 0 0,0 0 0 0 0,0 0 0 0 0,0 0 0 0 0,0 0 0 0 0,0 0 0 0 0,0-1 1 0 0,0 1-1 0 0,-1 0 0 0 0,1 0 0 0 0,0 0 0 0 0,0 0 0 0 0,0 0 0 0 0,0 0 0 0 0,-1 0 0 0 0,1 0 0 0 0,0 0 1 0 0,0 0-1 0 0,0 0 0 0 0,0 0 0 0 0,-1 0 0 0 0,1 0 0 0 0,0 0 0 0 0,0 0 0 0 0,0 0 0 0 0,0 0 1 0 0,-1 0-1 0 0,1 0 0 0 0,0 0 0 0 0,0 0 0 0 0,0 0 0 0 0,0 0 0 0 0,0 0 0 0 0,-1 0 0 0 0,1 0 0 0 0,0 0-159 0 0,-1 10 427 0 0,0-1-1 0 0,-1 0 0 0 0,1 1 0 0 0,-2-1 1 0 0,0 2-427 0 0,-8 36 1215 0 0,7-29-921 0 0,0 1 0 0 0,-1-1 0 0 0,-1 0 0 0 0,-2 3-294 0 0,0 3-59 0 0,-6 24 59 0 0,5-15 15 0 0,-1-1-1 0 0,-2 1-14 0 0,-1 3 185 0 0,-3 18-185 0 0,11-37 33 0 0,-1 0 0 0 0,0 0 0 0 0,-1-1 0 0 0,-3 5-33 0 0,0 6-306 0 0,10-26 176 0 0,0-1-20 0 0,16 9-1859 0 0,-15-9 1730 0 0,1 0 0 0 0,-1 0-1 0 0,1 0 1 0 0,-1 0 0 0 0,0-1 0 0 0,1 1 0 0 0,-1 0-1 0 0,0 0 1 0 0,1-1 0 0 0,-1 1 0 0 0,0-1 0 0 0,1 1-1 0 0,0-2 280 0 0,0 1-291 0 0,11-4-1738 0 0</inkml:trace>
  <inkml:trace contextRef="#ctx0" brushRef="#br0" timeOffset="1900.516">1678 3 4608 0 0,'0'0'353'0'0,"-6"0"1474"0"0,3 1-1206 0 0,0 0 0 0 0,0 0 0 0 0,1 0-1 0 0,-1 0 1 0 0,0 0 0 0 0,1 1 0 0 0,-1-1 0 0 0,1 1 0 0 0,-1-1 0 0 0,1 1 0 0 0,0 0 0 0 0,-1 0 0 0 0,1 1-621 0 0,-28 33 1565 0 0,16-18-452 0 0,11-12-974 0 0,0-1-1 0 0,0 1 0 0 0,1 0 1 0 0,-1 0-1 0 0,1 0 0 0 0,1 0 1 0 0,-1 1-1 0 0,1-1 1 0 0,0 1-1 0 0,0 4-138 0 0,-2 9 189 0 0,3-16-138 0 0,0 1 0 0 0,0 0-1 0 0,0 0 1 0 0,0-1-1 0 0,1 4-50 0 0,1 13 70 0 0,-2-19-54 0 0,0 1-1 0 0,0-1 1 0 0,0 0-1 0 0,1 1 1 0 0,-1-1 0 0 0,1 0-1 0 0,0 1 1 0 0,-1-1-1 0 0,1 0 1 0 0,0 0-1 0 0,0 1 1 0 0,0-1 0 0 0,1 0-1 0 0,-1 0 1 0 0,0 0-1 0 0,1-1 1 0 0,-1 1-1 0 0,1 0 1 0 0,0 0 0 0 0,-1-1-1 0 0,1 1 1 0 0,0-1-1 0 0,0 0 1 0 0,0 1-1 0 0,1-1-15 0 0,-2-1 12 0 0,1 1 0 0 0,0-1 0 0 0,0 1 0 0 0,0-1 0 0 0,0 0 0 0 0,0 0-1 0 0,0 0 1 0 0,0 0 0 0 0,0 0 0 0 0,0 0 0 0 0,0-1 0 0 0,-1 1 0 0 0,1-1-1 0 0,0 1 1 0 0,0-1 0 0 0,0 0 0 0 0,0 1 0 0 0,-1-1 0 0 0,2-1-12 0 0,2 0 306 0 0,1-1-182 0 0,1 0 0 0 0,-1 0 0 0 0,0 0 0 0 0,-1-1 0 0 0,1 1 0 0 0,-1-1 0 0 0,1-1 0 0 0,-1 1 0 0 0,4-6-124 0 0,-6 7-19 0 0,0 0-1 0 0,0 0 0 0 0,1 0 0 0 0,-1 0 1 0 0,1 1-1 0 0,1-1 20 0 0,-2 1-40 0 0,0 0 0 0 0,0 0 0 0 0,0 0 0 0 0,-1 0 0 0 0,1 0 1 0 0,0-1-1 0 0,-1 1 0 0 0,0-1 0 0 0,0 1 0 0 0,0-1 0 0 0,1-1 40 0 0,4-6 314 0 0,-5 22-54 0 0,-1-8-381 0 0,1 21-223 0 0,-2-15 410 0 0,1 0 0 0 0,0 0 0 0 0,1 3-66 0 0,-1-10 15 0 0,0 0 0 0 0,0-1-1 0 0,0 1 1 0 0,0 0 0 0 0,0 0 0 0 0,1-1-1 0 0,-1 1 1 0 0,1-1 0 0 0,-1 1 0 0 0,1-1-1 0 0,0 0 1 0 0,0 1 0 0 0,1-1-15 0 0,8 9 53 0 0,1-2 1 0 0,0 1-1 0 0,1-2 1 0 0,-1 0 0 0 0,7 3-54 0 0,-15-9 31 0 0,0-1 0 0 0,0 1 0 0 0,1 0 0 0 0,-1-1 0 0 0,0 0 0 0 0,1 0 1 0 0,-1-1-1 0 0,1 1 0 0 0,-1-1 0 0 0,1 0 0 0 0,-1 0 0 0 0,1 0 0 0 0,-1-1 1 0 0,1 1-1 0 0,-1-1 0 0 0,1 0 0 0 0,-1-1 0 0 0,1 1 0 0 0,-1-1 0 0 0,0 0-31 0 0,0 0 37 0 0,0 0 1 0 0,0 0-1 0 0,0-1 0 0 0,0 0 0 0 0,-1 0 0 0 0,1 0 0 0 0,-1 0 0 0 0,0 0 1 0 0,0-1-1 0 0,0 1 0 0 0,-1-1 0 0 0,1 0 0 0 0,-1 0 0 0 0,2-3-37 0 0,1-6 99 0 0,1-1-1 0 0,-2 0 0 0 0,3-13-98 0 0,6-17 249 0 0,-12 39-234 0 0,0 0-1 0 0,1 1 1 0 0,-2-1-1 0 0,1 0 1 0 0,-1 0-1 0 0,1 0 1 0 0,-1 0-1 0 0,-1 0 1 0 0,1 0-1 0 0,-1 0 1 0 0,0 0-1 0 0,0 1 1 0 0,-1-3-15 0 0,1 4-9 0 0,1 0 1 0 0,-1 0-1 0 0,-1 1 1 0 0,1-1-1 0 0,0 1 1 0 0,-1-1-1 0 0,1 1 1 0 0,-1 0-1 0 0,1-1 0 0 0,-1 1 1 0 0,0 0-1 0 0,0 0 1 0 0,0 0-1 0 0,0 0 1 0 0,-1 1-1 0 0,1-1 1 0 0,0 1-1 0 0,-1-1 1 0 0,1 1-1 0 0,-1 0 0 0 0,0 0 1 0 0,1 0-1 0 0,-2-1 9 0 0,2 2-46 0 0,0 0 1 0 0,0-1-1 0 0,1 1 0 0 0,-1 0 0 0 0,0 0 0 0 0,0 0 0 0 0,0 0 0 0 0,1 0 1 0 0,-1 1-1 0 0,0-1 0 0 0,0 0 0 0 0,1 1 0 0 0,-1-1 0 0 0,0 1 0 0 0,0 0 0 0 0,1 0 1 0 0,-1 0-1 0 0,1-1 0 0 0,-1 1 0 0 0,0 1 46 0 0,1-1-612 0 0,-10 10-3427 0 0,9-8 2990 0 0,-5 6-1376 0 0,5-8-20 0 0</inkml:trace>
  <inkml:trace contextRef="#ctx0" brushRef="#br0" timeOffset="2244.985">2344 177 17423 0 0,'0'0'795'0'0,"-10"12"298"0"0,6-8-1100 0 0,-1 2 23 0 0,0 0 0 0 0,-1-1 0 0 0,0 1 0 0 0,0-1-1 0 0,-3 1-15 0 0,-20 18 173 0 0,10-6 6 0 0,11-12-43 0 0,2 2 0 0 0,-1-1 0 0 0,1 1 0 0 0,0 0 0 0 0,-3 4-136 0 0,9-11 33 0 0,-1 0 0 0 0,1-1 0 0 0,-1 1 0 0 0,1 0 0 0 0,-1 0 0 0 0,1 0 0 0 0,0-1 0 0 0,-1 1 0 0 0,1 0 0 0 0,0 0 0 0 0,-1 0 0 0 0,1 0 0 0 0,0-1 0 0 0,0 1 0 0 0,0 0 0 0 0,0 0 0 0 0,0 0 0 0 0,0 0 0 0 0,0 0 0 0 0,0 0 0 0 0,0-1 0 0 0,0 1 0 0 0,1 0 0 0 0,-1 0 0 0 0,0 0 0 0 0,1 0 0 0 0,-1 0 0 0 0,0-1 0 0 0,1 1 0 0 0,0 0-33 0 0,0 0 45 0 0,0 0 1 0 0,0 0 0 0 0,0 0 0 0 0,0-1-1 0 0,1 1 1 0 0,-1 0 0 0 0,0-1-1 0 0,0 1 1 0 0,1-1 0 0 0,-1 0 0 0 0,0 1-1 0 0,1-1 1 0 0,-1 0 0 0 0,1 0 0 0 0,-1 0-1 0 0,0 0 1 0 0,1 0 0 0 0,-1 0 0 0 0,1 0-1 0 0,-1 0-45 0 0,11-2 100 0 0,0-1 0 0 0,-1 0 0 0 0,1-1 0 0 0,-1 0 0 0 0,0 0 0 0 0,0-1 0 0 0,-1-1 0 0 0,1 0 0 0 0,-1 0 0 0 0,-1-1 0 0 0,1 0 0 0 0,-1-1 0 0 0,0 0 0 0 0,6-8-100 0 0,-10 10 134 0 0,-1 0-1 0 0,0-1 1 0 0,0 1 0 0 0,-1-1-134 0 0,-2 5 75 0 0,0-1 1 0 0,0 1 0 0 0,0-1 0 0 0,0 1 0 0 0,-1-1-1 0 0,1 1 1 0 0,-1-1 0 0 0,1 0 0 0 0,-1 1 0 0 0,0-1 0 0 0,0 0-1 0 0,0 1 1 0 0,-1-2-76 0 0,1 3 16 0 0,-1-1 0 0 0,0 1 1 0 0,1 0-1 0 0,-1 0 0 0 0,0-1 0 0 0,0 1 0 0 0,1 0 0 0 0,-1 0 0 0 0,0 0 0 0 0,0 0 0 0 0,0 0 1 0 0,-1 0-1 0 0,1 0 0 0 0,0 0 0 0 0,0 1 0 0 0,0-1 0 0 0,-1 0 0 0 0,1 1 0 0 0,0-1 0 0 0,-1 1 1 0 0,1-1-1 0 0,0 1 0 0 0,-1 0 0 0 0,1-1 0 0 0,-2 1-16 0 0,-19-3-1685 0 0,3 3-3755 0 0,-11 2-2509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9:16:17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3224 0 0,'7'-22'677'0'0,"-1"3"3683"0"0,1-3 903 0 0,1-4-4595 0 0,-6 20-506 0 0,-1 0 1 0 0,0-1 0 0 0,0 1 0 0 0,0-1 0 0 0,-1 1 0 0 0,0-1-163 0 0,0 5 673 0 0,0 2 30 0 0,0-3 423 0 0,-1 3 2354 0 0,-3 7-3149 0 0,4-6-316 0 0,-1-1 0 0 0,1 1 0 0 0,-1 0 0 0 0,1-1 0 0 0,-1 1 0 0 0,1 0 0 0 0,0 0 0 0 0,-1-1 0 0 0,1 1 0 0 0,0 0 0 0 0,0 0 0 0 0,-1 0 0 0 0,1-1 0 0 0,0 1 0 0 0,0 0 0 0 0,0 0 0 0 0,0 0 0 0 0,0 0 0 0 0,0 0 0 0 0,0 0-15 0 0,2 5 54 0 0,-1-3-37 0 0,0 0 0 0 0,0 0 0 0 0,-1 0 0 0 0,1 0 0 0 0,-1 0 0 0 0,1 0 0 0 0,-1 0-1 0 0,0 0 1 0 0,0 0 0 0 0,-1 0 0 0 0,1 0 0 0 0,-1 2-17 0 0,1 14-33 0 0,0-17 24 0 0,0 0 1 0 0,0 0-1 0 0,0 0 0 0 0,0 0 0 0 0,0 0 0 0 0,0 0 0 0 0,0 0 0 0 0,-1 0 0 0 0,1-1 0 0 0,-1 1 1 0 0,1 0-1 0 0,-1 0 0 0 0,0 0 0 0 0,0 0 9 0 0,-1 0 6 0 0,1 0 0 0 0,0 0 0 0 0,0 0 1 0 0,0 0-1 0 0,0 0 0 0 0,0 0 0 0 0,0 0 0 0 0,0 0 0 0 0,1 1 0 0 0,-1-1 1 0 0,1 0-1 0 0,-1 0 0 0 0,1 1 0 0 0,0-1 0 0 0,0 0 0 0 0,0 0 0 0 0,0 1 1 0 0,1-1-1 0 0,-1 0 0 0 0,0 0 0 0 0,1 1 0 0 0,0-1 0 0 0,0 0-6 0 0,2 8 36 0 0,-2-7-44 0 0,1 1 1 0 0,-1-1-1 0 0,0 0 0 0 0,0 1 0 0 0,-1-1 1 0 0,1 1-1 0 0,-1 0 0 0 0,0-1 0 0 0,1 1 1 0 0,-2-1-1 0 0,1 1 0 0 0,0-1 1 0 0,-1 1-1 0 0,1-1 0 0 0,-1 1 0 0 0,-1 2 8 0 0,1-3-2 0 0,-1 1 0 0 0,1 0-1 0 0,1 0 1 0 0,-1 0-1 0 0,0-1 1 0 0,1 1 0 0 0,0 0-1 0 0,0 0 1 0 0,0 0 0 0 0,0 0-1 0 0,1 0 1 0 0,-1 0 0 0 0,1 0-1 0 0,0-1 1 0 0,0 1-1 0 0,1 0 1 0 0,-1-1 0 0 0,1 1-1 0 0,0 0 1 0 0,0-1 0 0 0,0 0-1 0 0,0 0 1 0 0,0 1-1 0 0,1-1 1 0 0,-1 0 0 0 0,1-1-1 0 0,1 2 3 0 0,-3-3 11 0 0,1 0 0 0 0,-1 0 0 0 0,1 0 0 0 0,-1 0-1 0 0,1 0 1 0 0,-1 0 0 0 0,1 0 0 0 0,0-1 0 0 0,-1 1-1 0 0,1 0 1 0 0,0-1 0 0 0,0 0 0 0 0,-1 1 0 0 0,1-1-1 0 0,0 0 1 0 0,0 0 0 0 0,0 0 0 0 0,-1 0 0 0 0,1 0 0 0 0,0 0-1 0 0,0-1 1 0 0,0 1 0 0 0,-1-1 0 0 0,1 1 0 0 0,0-1-1 0 0,-1 0 1 0 0,1 1 0 0 0,0-1 0 0 0,-1 0 0 0 0,1 0-1 0 0,-1 0 1 0 0,1 0 0 0 0,-1 0 0 0 0,0-1 0 0 0,1 1-11 0 0,4-6 50 0 0,0 0 0 0 0,-1 0 1 0 0,0 0-1 0 0,0-1 0 0 0,-1 1 0 0 0,3-6-50 0 0,21-54 288 0 0,-28 66-213 0 0,1 3-16 0 0,4 43-49 0 0,0-16-10 0 0,-4-24 0 0 0,-1 0 0 0 0,1 1 0 0 0,0-1 0 0 0,1 0 0 0 0,-1 0 0 0 0,1 0 0 0 0,0 0 0 0 0,2 2 0 0 0,-3-4 0 0 0,0 0 0 0 0,1 0 0 0 0,-1 0 0 0 0,1-1 0 0 0,0 1 0 0 0,0 0 0 0 0,0-1 0 0 0,1 1 0 0 0,-1-1 0 0 0,0 1 0 0 0,1-1 0 0 0,0 0 0 0 0,-1 0 0 0 0,1 0 0 0 0,0 0 0 0 0,0-1 0 0 0,0 1 3 0 0,-1-1 0 0 0,1 0 0 0 0,-1 0 0 0 0,1 0-1 0 0,0 0 1 0 0,-1 0 0 0 0,1-1 0 0 0,0 1 0 0 0,0-1-1 0 0,-1 0 1 0 0,1 1 0 0 0,0-1 0 0 0,0-1 0 0 0,-1 1 0 0 0,1 0-1 0 0,0-1 1 0 0,0 1 0 0 0,-1-1 0 0 0,1 0 0 0 0,0 0-1 0 0,-1 0 1 0 0,1 0 0 0 0,-1 0 0 0 0,1-1 0 0 0,-1 1-1 0 0,0-1 1 0 0,2-1-3 0 0,5-4 126 0 0,0-1-1 0 0,0-1 1 0 0,-1 0 0 0 0,0 0-1 0 0,1-3-125 0 0,7-8 200 0 0,-10 12-145 0 0,0-1 0 0 0,0 1 0 0 0,-1-1 0 0 0,-1 0 0 0 0,1 0 0 0 0,-2 0 0 0 0,1-1 0 0 0,1-6-55 0 0,-1 0 39 0 0,-1 0 0 0 0,-1 0 0 0 0,0 0 0 0 0,-1-1 0 0 0,0 0-39 0 0,-1 10-3 0 0,-1 0 0 0 0,0 0 0 0 0,0 0 0 0 0,0 1 0 0 0,-1-1 0 0 0,0 0 0 0 0,0 1 0 0 0,-1-1 0 0 0,1 1 0 0 0,-2 0 0 0 0,1 0 0 0 0,0 0 0 0 0,-1 1 0 0 0,0-1 0 0 0,-1 1 0 0 0,-4-5 3 0 0,-1-1-1461 0 0,9 7-2115 0 0,6 5-1711 0 0,1 1-839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9:16:19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5152 0 0,'0'0'233'0'0,"0"0"168"0"0,0 0 559 0 0,0 0 243 0 0,0 0 49 0 0,0 0-88 0 0,0 0-412 0 0,0 0-177 0 0,14 0 1565 0 0,18-2 1992 0 0,18-4-2873 0 0,-34 5-980 0 0,-1 0 0 0 0,1 1-1 0 0,-1 1 1 0 0,0 1 0 0 0,10 1-279 0 0,0 0 230 0 0,35 4 901 0 0,41-2-1131 0 0,-80-7-132 0 0,-20 2 5 0 0,-1 0-70 0 0,0 0-291 0 0,0 0-125 0 0,0 0-26 0 0,0 0-284 0 0,-1 1-1158 0 0,-1 3-489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9:16:19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2304 0 0,'0'0'101'0'0,"10"-3"664"0"0,-6 2 4299 0 0,14-1-917 0 0,3-1-2626 0 0,-14 2-915 0 0,0 0 1 0 0,1 0-1 0 0,-1 0 0 0 0,4-3-606 0 0,-4 3 206 0 0,-1-1 0 0 0,1 1 0 0 0,-1 0 0 0 0,5 0-206 0 0,-7 1 163 0 0,1 1 0 0 0,-1-1-1 0 0,1 1 1 0 0,-1 0 0 0 0,0 0-1 0 0,3 2-162 0 0,28 15 651 0 0,-27-13-477 0 0,-1-1 0 0 0,0 0 0 0 0,1-1 0 0 0,7 3-174 0 0,10 0 246 0 0,0-2 1 0 0,0 0-1 0 0,0-2 1 0 0,0-1-1 0 0,12-1-246 0 0,-36 0 7 0 0,-1 0 1 0 0,1 0-1 0 0,0 0 0 0 0,-1 0 0 0 0,1 0 1 0 0,-1 0-1 0 0,1-1 0 0 0,0 1 0 0 0,-1 0 1 0 0,1 0-1 0 0,-1-1 0 0 0,1 1 1 0 0,-1 0-1 0 0,1-1 0 0 0,-1 1 0 0 0,1-1 1 0 0,-1 1-1 0 0,1 0 0 0 0,-1-1 0 0 0,0 1 1 0 0,1-1-1 0 0,-1 1 0 0 0,0-1 1 0 0,1 0-1 0 0,-1 1 0 0 0,0-1 0 0 0,0 1-7 0 0,6-21 81 0 0,-2 5 31 0 0,-4 15-97 0 0,0 0-1 0 0,1 0 0 0 0,-1 0 0 0 0,1 0 0 0 0,-1 0 1 0 0,1 0-1 0 0,0 0 0 0 0,-1 0 0 0 0,1 1 1 0 0,0-1-1 0 0,-1 0 0 0 0,1 0 0 0 0,0 1 0 0 0,0-1 1 0 0,0 1-1 0 0,0-1 0 0 0,0 1 0 0 0,-1-1 0 0 0,1 1 1 0 0,0-1-1 0 0,0 1 0 0 0,0 0 0 0 0,0-1 1 0 0,1 1-15 0 0,15-5 549 0 0,-13 2-626 0 0,4 2-2679 0 0,-3 1 1458 0 0</inkml:trace>
  <inkml:trace contextRef="#ctx0" brushRef="#br0" timeOffset="1664.443">282 84 2304 0 0,'0'0'317'0'0,"0"0"494"0"0,0 0 217 0 0,0 0 41 0 0,20-3 7160 0 0,-13-1-4290 0 0,-6 1-1626 0 0,-14-2-1007 0 0,-24 1-1087 0 0,-118-5 835 0 0,153 9-1045 0 0,-1 0 0 0 0,1 0-1 0 0,0-1 1 0 0,0 1 0 0 0,-1 0 0 0 0,1-1 0 0 0,0 0 0 0 0,0 0 0 0 0,-1 0-9 0 0,-11-4 70 0 0,12 5-22 0 0,-7-2-36 0 0,4 0 3 0 0,5 2 60 0 0,0 0-13 0 0,0 0-123 0 0,0 0-20 0 0,0 0 9 0 0,0 0 5 0 0,21 11-20 0 0,-15-8 60 0 0,1-1 0 0 0,0 0 0 0 0,0 0 0 0 0,0 0 0 0 0,0-1 0 0 0,5 0 27 0 0,13 3 2 0 0,-13-2-2 0 0,-1-1 0 0 0,0-1 0 0 0,0 0 0 0 0,0-1 0 0 0,5 0 0 0 0,-6 0 0 0 0,0 0 0 0 0,0 1 0 0 0,0 0 0 0 0,0 0 0 0 0,0 1 0 0 0,7 2 0 0 0,29 7 18 0 0,-44-9 63 0 0,-12 8 114 0 0,6-7-184 0 0,0 0-1 0 0,0-1 1 0 0,0 1 0 0 0,-1-1 0 0 0,1 0 0 0 0,0 0 0 0 0,-1 0 0 0 0,1-1 0 0 0,-1 0-1 0 0,0 1-10 0 0,-18 1 30 0 0,22-1-25 0 0,0-1-1 0 0,-1 0 1 0 0,1 1-1 0 0,0 0 1 0 0,0-1-1 0 0,0 1 1 0 0,-1 0-1 0 0,1-1 0 0 0,0 1 1 0 0,0 0-1 0 0,0 0 1 0 0,0 0-1 0 0,0 1-4 0 0,0-1 5 0 0,0-1-1 0 0,1 1 0 0 0,-1 0 1 0 0,1-1-1 0 0,-1 1 0 0 0,0 0 1 0 0,1-1-1 0 0,-1 1 0 0 0,0-1 1 0 0,1 0-1 0 0,-1 1 0 0 0,0-1 1 0 0,0 1-1 0 0,0-1 0 0 0,1 0 0 0 0,-1 0 1 0 0,0 1-1 0 0,0-1 0 0 0,0 0 1 0 0,0 0-1 0 0,0 0 0 0 0,1 0 1 0 0,-1 0-1 0 0,0 0 0 0 0,0 0 1 0 0,0 0-1 0 0,0-1 0 0 0,0 1 1 0 0,1 0-1 0 0,-1 0 0 0 0,-1-1-4 0 0,-23-9-989 0 0,23 10 386 0 0,2-1 180 0 0,0 1 70 0 0,0-1-1 0 0,0 0 1 0 0,0 0-1 0 0,0 0 1 0 0,0 0-1 0 0,0 0 1 0 0,0 0-1 0 0,1 0 0 0 0,-1 1 1 0 0,0-1-1 0 0,0 0 1 0 0,1 0-1 0 0,-1 0 1 0 0,1 1-1 0 0,-1-1 1 0 0,1 0-1 0 0,-1 0 0 0 0,1 1 1 0 0,-1-1-1 0 0,1 0 1 0 0,0 1-1 0 0,0-1 354 0 0,13-8-2694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9:16:35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80 11976 0 0,'0'0'266'0'0,"0"0"44"0"0,0 0 15 0 0,0-1-26 0 0,-2-3-198 0 0,1 1-8 0 0,1 3-55 0 0,2-9 1617 0 0,-2 9-1545 0 0,0 0 0 0 0,0-1 0 0 0,0 1 0 0 0,0 0 0 0 0,0 0 0 0 0,1 0 0 0 0,-1-1 0 0 0,0 1 0 0 0,0 0 0 0 0,0 0 0 0 0,0 0 0 0 0,1 0-1 0 0,-1-1 1 0 0,0 1 0 0 0,0 0 0 0 0,0 0 0 0 0,1 0 0 0 0,-1 0 0 0 0,0 0 0 0 0,0 0 0 0 0,0 0 0 0 0,1 0 0 0 0,-1 0 0 0 0,0 0 0 0 0,0-1 0 0 0,1 1-1 0 0,-1 0 1 0 0,0 0 0 0 0,0 0 0 0 0,0 0 0 0 0,1 1 0 0 0,-1-1 0 0 0,0 0 0 0 0,0 0 0 0 0,1 0 0 0 0,-1 0 0 0 0,0 0 0 0 0,0 0 0 0 0,0 0 0 0 0,1 0-1 0 0,-1 0 1 0 0,0 1 0 0 0,0-1 0 0 0,0 0 0 0 0,1 0 0 0 0,-1 0 0 0 0,0 0 0 0 0,0 0 0 0 0,0 1 0 0 0,0-1 0 0 0,0 0 0 0 0,1 0 0 0 0,-1 0 0 0 0,0 1 0 0 0,0-1-1 0 0,0 0 1 0 0,0 0 0 0 0,0 1-110 0 0,4 4 12 0 0,-2-1 2 0 0,0 0 0 0 0,-1 0 0 0 0,0 0-1 0 0,1 0 1 0 0,-1 0 0 0 0,0 0 0 0 0,-1 0 0 0 0,1 0-1 0 0,-1 2-13 0 0,-2 5 191 0 0,0 0 0 0 0,1 0 0 0 0,1 0 0 0 0,0 0 0 0 0,0 0-1 0 0,1 0 1 0 0,1 6-191 0 0,0-8 423 0 0,0 0-707 0 0,0 0 1 0 0,1 0 0 0 0,3 7 283 0 0,-5-13 23 0 0,0-1 1 0 0,0 0 0 0 0,0 0-1 0 0,1 0 1 0 0,-1 1 0 0 0,1-1-1 0 0,-1-1 1 0 0,1 1-1 0 0,0 0 1 0 0,0 0 0 0 0,-1-1-1 0 0,2 1 1 0 0,-1-1 0 0 0,0 1-1 0 0,0-1 1 0 0,2 1-24 0 0,-1-1 26 0 0,0 0 0 0 0,0 0 0 0 0,1-1 0 0 0,-1 1 0 0 0,0-1 0 0 0,0 0 0 0 0,0 1 0 0 0,1-1 0 0 0,-1-1 1 0 0,0 1-1 0 0,0 0 0 0 0,0-1 0 0 0,1 0 0 0 0,-1 0 0 0 0,0 0 0 0 0,0 0 0 0 0,0 0 0 0 0,0-1 0 0 0,0 1 0 0 0,-1-1 0 0 0,1 0 0 0 0,0 1 0 0 0,-1-1 0 0 0,1-1-26 0 0,1-1 0 0 0,0 0 0 0 0,-1-1 0 0 0,1 1 0 0 0,-1-1 0 0 0,0 0 0 0 0,-1 0 0 0 0,1 0 0 0 0,-1-1 0 0 0,0 1 0 0 0,0 0 0 0 0,0-1 0 0 0,-1 0 0 0 0,8-20 0 0 0,-7 23 0 0 0,-1 0 0 0 0,1 1 0 0 0,-1-1 0 0 0,1 1 0 0 0,0 0 0 0 0,0-1 0 0 0,0 1 0 0 0,3-2 0 0 0,-4 3 0 0 0,1 0 0 0 0,0-1 0 0 0,-1 1 0 0 0,1-1 0 0 0,-1 0 0 0 0,1 1 0 0 0,-1-1 0 0 0,0 0 0 0 0,0 0 0 0 0,0 0 0 0 0,0 0 0 0 0,0 0 0 0 0,0 0 0 0 0,0 0 0 0 0,-1 0 0 0 0,1 0 0 0 0,-1-1 0 0 0,1 1 0 0 0,-1 0 0 0 0,0-1 0 0 0,0 1 0 0 0,0-1 0 0 0,1 0 0 0 0,-1 1 0 0 0,1-1 0 0 0,0 1 0 0 0,0-1 0 0 0,0 1 0 0 0,0-1 0 0 0,0 1 0 0 0,1 0 0 0 0,-1-1 0 0 0,6-9 0 0 0,-4 2 0 0 0,0-9 0 0 0,-3 18 0 0 0,1 1 0 0 0,-1-1 0 0 0,0 0 0 0 0,1 1 0 0 0,-1-1 0 0 0,0 0 0 0 0,1 1 0 0 0,-1-1 0 0 0,1 1 0 0 0,-1-1 0 0 0,1 1 0 0 0,-1-1 0 0 0,1 1 0 0 0,-1 0 0 0 0,1-1 0 0 0,0 1 0 0 0,0-1 0 0 0,-1 1 4 0 0,0 0 0 0 0,1 0 0 0 0,-1 0 0 0 0,0-1 0 0 0,1 1 0 0 0,-1 0-1 0 0,0 0 1 0 0,0 0 0 0 0,0-1 0 0 0,1 1 0 0 0,-1 0 0 0 0,0 0 0 0 0,0-1 0 0 0,0 1-1 0 0,1 0 1 0 0,-1-1 0 0 0,0 1 0 0 0,0 0 0 0 0,0 0 0 0 0,0-1 0 0 0,0 1 0 0 0,0 0-1 0 0,0-1 1 0 0,0 1 0 0 0,0 0 0 0 0,0-1 0 0 0,0 1 0 0 0,0 0 0 0 0,0-1 0 0 0,0 1 0 0 0,0 0-1 0 0,0-1 1 0 0,0 1 0 0 0,0 0 0 0 0,0 0 0 0 0,0-1 0 0 0,0 1 0 0 0,-1 0 0 0 0,1-1-1 0 0,0 1 1 0 0,0 0 0 0 0,0 0 0 0 0,0-1 0 0 0,-1 1 0 0 0,1 0 0 0 0,0 0 0 0 0,0-1-1 0 0,-1 1 1 0 0,1 0 0 0 0,0 0 0 0 0,-1 0 0 0 0,1 0 0 0 0,0 0 0 0 0,0-1-4 0 0,0 1 1 0 0,0 0 1 0 0,0 0 0 0 0,0 0 0 0 0,0 0-1 0 0,0 0 1 0 0,0 0 0 0 0,0 0 0 0 0,0 0-1 0 0,0 0 1 0 0,0 0 0 0 0,0 0 0 0 0,0 0-1 0 0,0 0 1 0 0,0 0 0 0 0,0 0 0 0 0,0 0-1 0 0,0 0 1 0 0,0 0 0 0 0,0 0 0 0 0,0-1-1 0 0,0 1 1 0 0,0 0 0 0 0,0 0 0 0 0,0 0-1 0 0,0 0 1 0 0,0 0 0 0 0,0 0 0 0 0,0 0-1 0 0,0 0 1 0 0,0 0 0 0 0,0 0 0 0 0,0 0-1 0 0,0 0 1 0 0,0 0 0 0 0,0 0 0 0 0,0 0-1 0 0,0 0 1 0 0,0 0 0 0 0,0 0 0 0 0,0 0-1 0 0,0-1 1 0 0,0 1 0 0 0,0 0 0 0 0,0 0-1 0 0,0 0 1 0 0,0 0 0 0 0,-1 0 0 0 0,1 0-1 0 0,0 0 1 0 0,0 0 0 0 0,0 0-1 0 0,0 0 1 0 0,0 0 0 0 0,0 0 0 0 0,0 0-1 0 0,0 0 1 0 0,0 0 0 0 0,0 0-2 0 0,91 0 67 0 0,-68-3-209 0 0,-21 2 130 0 0,0 1 1 0 0,1-1 0 0 0,-1 1 0 0 0,1 0 0 0 0,-1 0 0 0 0,0-1 0 0 0,1 1 0 0 0,-1 1 0 0 0,1-1 0 0 0,-1 0 0 0 0,0 1-1 0 0,1-1 1 0 0,-1 1 0 0 0,2 0 11 0 0,0 1 0 0 0,-3-1 0 0 0,0 0 0 0 0,-1-1 0 0 0,1 1 0 0 0,0-1 0 0 0,0 1 0 0 0,0-1 0 0 0,0 0 0 0 0,0 1 0 0 0,0-1 0 0 0,-1 0 0 0 0,1 1 0 0 0,0-1 0 0 0,0 0 0 0 0,0 0 0 0 0,0 0 0 0 0,0 0 0 0 0,0 0 0 0 0,0 0 0 0 0,0 0 0 0 0,0 0 0 0 0,0 0 0 0 0,0-1 0 0 0,0 1 0 0 0,0 0 0 0 0,0 0 0 0 0,0-1 0 0 0,0 1 0 0 0,-1-1 0 0 0,1 1 0 0 0,4-3 35 0 0,-1 0 0 0 0,0 0 0 0 0,1 0 1 0 0,0 1-1 0 0,-1 0 0 0 0,1 0 0 0 0,0 0 0 0 0,0 0 0 0 0,0 1 0 0 0,1 0-35 0 0,-5 0-2 0 0,1 1 0 0 0,0 0 0 0 0,-1 0 0 0 0,1 0 0 0 0,-1 1 0 0 0,1-1 0 0 0,-1 0 0 0 0,1 0 0 0 0,-1 1 0 0 0,1-1 0 0 0,-1 1 0 0 0,0-1 0 0 0,1 1 0 0 0,-1 0 0 0 0,0 0 0 0 0,1-1 0 0 0,-1 1 0 0 0,0 0 0 0 0,0 0 0 0 0,0 0 0 0 0,1 0 0 0 0,-1 1 0 0 0,0-1 0 0 0,-1 0 0 0 0,2 1 2 0 0,0 1-54 0 0,-2-3 27 0 0,0 0 0 0 0,1 0-1 0 0,-1 0 1 0 0,0 0 0 0 0,0 1 0 0 0,0-1 0 0 0,0 0 0 0 0,0 0 0 0 0,1 0-1 0 0,-1 1 1 0 0,0-1 0 0 0,0 0 0 0 0,0 0 0 0 0,0 0 0 0 0,0 1 0 0 0,0-1-1 0 0,0 0 1 0 0,0 0 0 0 0,0 1 0 0 0,0-1 0 0 0,0 0 0 0 0,0 0 0 0 0,0 0-1 0 0,0 1 1 0 0,0-1 0 0 0,0 0 0 0 0,0 0 0 0 0,0 1 0 0 0,0-1-1 0 0,0 0 1 0 0,0 0 0 0 0,0 0 0 0 0,0 1 0 0 0,-1-1 0 0 0,1 0 0 0 0,0 0-1 0 0,0 0 1 0 0,0 0 0 0 0,0 1 0 0 0,0-1 0 0 0,-1 0 0 0 0,1 0 0 0 0,0 0-1 0 0,0 0 1 0 0,0 0 0 0 0,-1 1 0 0 0,1-1 27 0 0,0 0-353 0 0,-1 0 1 0 0,0 0-1 0 0,1 1 0 0 0,-1-1 0 0 0,1 0 1 0 0,-1 0-1 0 0,1 0 0 0 0,-1 0 1 0 0,1 0-1 0 0,-1 0 0 0 0,0 0 1 0 0,1 0-1 0 0,-1 0 0 0 0,1 0 1 0 0,-1 0-1 0 0,1 0 0 0 0,-1 0 1 0 0,1-1-1 0 0,-1 1 353 0 0,-8-7-6821 0 0</inkml:trace>
  <inkml:trace contextRef="#ctx0" brushRef="#br0" timeOffset="282.938">326 14 10712 0 0,'0'0'489'0'0,"0"0"-8"0"0,0 0-123 0 0,0 0 628 0 0,0 0 314 0 0,-13 3 2095 0 0,-70 17 251 0 0,-12-5-1511 0 0,63-10-3003 0 0,-29 1 868 0 0,33-3-5961 0 0,15-3-1200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9:16:30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1382 1840 0 0,'0'0'83'0'0,"-1"-1"-6"0"0,-1-1 227 0 0,2 1 1191 0 0,0 1 516 0 0,-1-2 2032 0 0,-4-6-3076 0 0,3 5-614 0 0,0 1 0 0 0,-1 0 1 0 0,1-1-1 0 0,-1 1 0 0 0,1 0 1 0 0,-1 0-1 0 0,0 1 0 0 0,0-1 1 0 0,0 1-1 0 0,0-1 0 0 0,0 1 0 0 0,0 0 1 0 0,-2 0-354 0 0,-4-1 617 0 0,0 1 1 0 0,0 0 0 0 0,0 1-1 0 0,-4 0-617 0 0,11 0 40 0 0,-7 1 133 0 0,0 0 0 0 0,1 0 0 0 0,-1 1-1 0 0,1 0 1 0 0,-1 1 0 0 0,1-1 0 0 0,0 2-1 0 0,0-1 1 0 0,0 1 0 0 0,0 0 0 0 0,1 1-1 0 0,0 0 1 0 0,0 0 0 0 0,0 1 0 0 0,0 0-1 0 0,-4 5-172 0 0,-13 12 258 0 0,16-17-204 0 0,0 1 1 0 0,1 0-1 0 0,0 0 0 0 0,0 1 0 0 0,1 0 0 0 0,0 0 0 0 0,1 1 0 0 0,-3 5-54 0 0,1 1 35 0 0,0 1 1 0 0,1 0-1 0 0,1 1 0 0 0,-1 7-35 0 0,4-16 11 0 0,0-1-1 0 0,1 1 0 0 0,0 0 0 0 0,1-1 0 0 0,0 1 0 0 0,0 0 0 0 0,0-1 1 0 0,1 1-1 0 0,0 0 0 0 0,1-1 0 0 0,0 1 0 0 0,0-1 0 0 0,0 0 1 0 0,1 1-1 0 0,0-1 0 0 0,1-1 0 0 0,-1 1 0 0 0,1 0 0 0 0,1-1 1 0 0,-1 0-1 0 0,2 2-10 0 0,1-1 69 0 0,0 1 0 0 0,1-1 0 0 0,0 0-1 0 0,0-1 1 0 0,1 0 0 0 0,-1-1 0 0 0,3 2-69 0 0,-3-4 31 0 0,0 0 0 0 0,0 0 0 0 0,0 0 0 0 0,1-1 0 0 0,-1 0-1 0 0,1-1 1 0 0,-1 1 0 0 0,7-1-31 0 0,9-1 109 0 0,0-1-1 0 0,13-2-108 0 0,-15-1 48 0 0,0-1 0 0 0,0 0 0 0 0,-1-2 0 0 0,0-1 0 0 0,1-1-48 0 0,0-1 181 0 0,16-10-181 0 0,-26 13 11 0 0,-1 1 36 0 0,-1-1 0 0 0,0 0 0 0 0,-1-1 0 0 0,0 1 0 0 0,0-2 0 0 0,0 0 0 0 0,-1 0 0 0 0,-1 0 0 0 0,1-1 0 0 0,-2 0 0 0 0,1 0 0 0 0,-1-1 0 0 0,-1 0 0 0 0,3-6-47 0 0,-7 12 28 0 0,0 1 1 0 0,0-1-1 0 0,0 1 1 0 0,-1-1-1 0 0,0-3-28 0 0,2-9-200 0 0,-2 13 221 0 0,0 1 0 0 0,0-1-1 0 0,-1 0 1 0 0,1 1 0 0 0,-1-1 0 0 0,1 1-1 0 0,-1-1 1 0 0,0 1 0 0 0,0-1 0 0 0,-1 1-1 0 0,1 0 1 0 0,-1-1 0 0 0,0 1 0 0 0,0 0-1 0 0,-1-1-20 0 0,-5-7-34 0 0,0 0 0 0 0,-1 1-1 0 0,-6-5 35 0 0,8 8 45 0 0,-1 0 0 0 0,-1 0 0 0 0,1 0-1 0 0,-1 1 1 0 0,0 1 0 0 0,0-1 0 0 0,-1 1 0 0 0,0 1-1 0 0,0 0 1 0 0,0 0 0 0 0,0 1 0 0 0,-1 1 0 0 0,1-1-1 0 0,-1 2 1 0 0,1-1 0 0 0,-1 1 0 0 0,0 1 0 0 0,1 0-1 0 0,-1 1 1 0 0,-3 0-45 0 0,-22 3-363 0 0,22-3-69 0 0,1 0 0 0 0,-1 1 1 0 0,1 1-1 0 0,0 0 0 0 0,0 0 0 0 0,0 1 1 0 0,0 1-1 0 0,-3 2 432 0 0,9-1-1719 0 0</inkml:trace>
  <inkml:trace contextRef="#ctx0" brushRef="#br0" timeOffset="2281.101">424 1373 2304 0 0,'0'0'245'0'0,"0"0"190"0"0,0 0 80 0 0,0 0 18 0 0,0 0 55 0 0,0 0 219 0 0,0 0 96 0 0,0 0 23 0 0,0 0-48 0 0,0 0-206 0 0,0 0-89 0 0,0 0-20 0 0,0 0-29 0 0,0 0-106 0 0,0 0-48 0 0,0 0-10 0 0,0 0-14 0 0,0 0-50 0 0,0 0-18 0 0,0 0-6 0 0,0 0-14 0 0,0 0-51 0 0,0 0-22 0 0,13 2 925 0 0,-6-5-842 0 0,-1 0 0 0 0,1 0 0 0 0,-1-1 0 0 0,0-1 0 0 0,0 1 1 0 0,0-1-1 0 0,0 1 0 0 0,-1-2 0 0 0,0 1 0 0 0,1-2-278 0 0,3-2 282 0 0,5-3 138 0 0,0 0-1 0 0,13-8-419 0 0,-8 7 185 0 0,-14 8-104 0 0,0 1 0 0 0,-1-1 0 0 0,1 1 0 0 0,-1-1 0 0 0,0-1 0 0 0,0 1-81 0 0,16-20 386 0 0,73-69-546 0 0,-62 59 1288 0 0,25-38-1128 0 0,-26 36 416 0 0,2 1 0 0 0,29-26-416 0 0,-34 36-326 0 0,25-27 510 0 0,-42 43-116 0 0,0 0 1 0 0,7-10-69 0 0,-10 11 31 0 0,1 1 0 0 0,0-1 0 0 0,8-5-31 0 0,-13 11 1 0 0,1 0 0 0 0,-1 0-1 0 0,0-1 1 0 0,0 1 0 0 0,0-1-1 0 0,-1 1 1 0 0,1-2-1 0 0,2-3 24 0 0,0 1 0 0 0,1 1 0 0 0,0-1 0 0 0,0 1-1 0 0,0 0 1 0 0,2-1-24 0 0,1-2-58 0 0,-1 1-1 0 0,0-1 1 0 0,4-7 58 0 0,16-17 3 0 0,4 0-3 0 0,-25 25 0 0 0,0 0 0 0 0,-1 0 0 0 0,4-6 0 0 0,-4 7 0 0 0,10-15 0 0 0,1 2 0 0 0,1 0 0 0 0,10-8 0 0 0,-9 9 520 0 0,-1-2-1 0 0,-1 0 0 0 0,0-2-519 0 0,19-23-734 0 0,10-11 73 0 0,-42 53 773 0 0,1 0-1 0 0,1 0 1 0 0,-1 0 0 0 0,0 0-1 0 0,3 0-111 0 0,15-11 71 0 0,-17 11 103 0 0,-1 0-1 0 0,1-1 0 0 0,-1 1 1 0 0,-1-1-1 0 0,1 0 0 0 0,-1 0 1 0 0,4-6-174 0 0,3 0 21 0 0,-10 10-60 0 0,0 1 0 0 0,1-1 1 0 0,-1 0-1 0 0,-1 0 1 0 0,1 0-1 0 0,0 0 0 0 0,0 0 1 0 0,0 0-1 0 0,0 0 0 0 0,-1 0 1 0 0,2-1 38 0 0,0-1-108 0 0,0 0 0 0 0,1-1 1 0 0,-1 1-1 0 0,1 0 0 0 0,0 0 1 0 0,1-1 107 0 0,14-15 1044 0 0,-3-4-1044 0 0,-15 22-1 0 0,3-7-30 0 0,-2 7-139 0 0,-1 1-78 0 0,0 0-22 0 0,2-4-25 0 0,5-6 318 0 0,-7 7-23 0 0,0 1 38 0 0,0 1 151 0 0,-16 2 544 0 0,7 1-771 0 0,1 1-1 0 0,-1 0 1 0 0,0 1-1 0 0,1 0 0 0 0,0 0 1 0 0,-3 3 38 0 0,-20 9-9 0 0,-82 35 289 0 0,88-39-280 0 0,0 1 0 0 0,-6 6 0 0 0,16-11 0 0 0,-3 4-72 0 0,-1 1 0 0 0,2 0 0 0 0,-14 14 72 0 0,26-24 15 0 0,4-2 54 0 0,1-1-1 0 0,0 0-25 0 0,0 0-91 0 0,0 0-44 0 0,0 0-11 0 0,0 0 27 0 0,0 0 118 0 0,0 0 48 0 0,4-1-76 0 0,-1 1 1 0 0,1-1-1 0 0,0 0 0 0 0,-1-1 0 0 0,1 1 0 0 0,-1-1 1 0 0,0 1-1 0 0,1-1 0 0 0,-1 0 0 0 0,0 0 0 0 0,0-1-14 0 0,9-4-157 0 0,84-51 30 0 0,-75 45-12 0 0,-19 11 161 0 0,1 0 0 0 0,0 0 0 0 0,0 0-1 0 0,-1 0 1 0 0,1 1 0 0 0,0 0 0 0 0,1-1 0 0 0,-1 1 0 0 0,3-1-22 0 0,16-4 120 0 0,-17 4-169 0 0,0 1 0 0 0,0-1 0 0 0,1 1-1 0 0,-1 0 1 0 0,0 1 0 0 0,0-1 0 0 0,1 1-1 0 0,0 0 50 0 0,47-8 536 0 0,-25 5-536 0 0,-27 3 0 0 0,-1-1 0 0 0,1 1 0 0 0,-1 0 0 0 0,0-1 0 0 0,1 1 0 0 0,-1 0 0 0 0,1 0 0 0 0,-1-1 0 0 0,1 1 0 0 0,-1 0 0 0 0,1 0 0 0 0,-1 0 0 0 0,1 0 0 0 0,-1 0 0 0 0,1 0 0 0 0,-1 0 0 0 0,1 0 0 0 0,-1 0 0 0 0,1 0 0 0 0,-1 0 0 0 0,1 0 0 0 0,-1 0 0 0 0,1 0 0 0 0,-1 0 0 0 0,13 3 0 0 0,-10-3 0 0 0,-3 0 0 0 0,1 0 0 0 0,-1 0 0 0 0,1 0 0 0 0,-1 0 0 0 0,1 0 0 0 0,0 0 0 0 0,-1 0 0 0 0,1 0 0 0 0,-1 0 0 0 0,1 0 0 0 0,-1 0 0 0 0,1 0 0 0 0,0 0 0 0 0,-1-1 0 0 0,1 1 0 0 0,-1 0 0 0 0,1 0 0 0 0,-1-1 0 0 0,1 1 0 0 0,-1 0 0 0 0,1-1 0 0 0,-1 1 0 0 0,1 0 0 0 0,-1-1 0 0 0,0 1 0 0 0,1-1 0 0 0,-1 1 0 0 0,1-1 0 0 0,-1 1 0 0 0,0 0 0 0 0,0 0 0 0 0,0 0 0 0 0,0 0 0 0 0,0 1 0 0 0,0-1 0 0 0,0 0 0 0 0,0 0 0 0 0,-1 0 0 0 0,1 0 0 0 0,0 1 0 0 0,0-1 0 0 0,0 0 0 0 0,0 0 0 0 0,0 0 0 0 0,0 0 0 0 0,-1 1 0 0 0,1-1 0 0 0,0 0 0 0 0,0 0 0 0 0,0 0 0 0 0,0 0 0 0 0,-1 0 0 0 0,1 0 0 0 0,0 0 0 0 0,0 0 0 0 0,0 1 0 0 0,-1-1 0 0 0,1 0 0 0 0,0 0 0 0 0,0 0 0 0 0,0 0 0 0 0,-1 0 0 0 0,1 0 0 0 0,0 0 0 0 0,0 0 0 0 0,0 0 0 0 0,-1 0 0 0 0,1 0 0 0 0,0-1 0 0 0,0 1 0 0 0,0 0 0 0 0,-1 0 0 0 0,1 0 0 0 0,0 0 0 0 0,0 0 0 0 0,0 0 0 0 0,0 0 0 0 0,-1 0 0 0 0,1-1 0 0 0,0 1 0 0 0,0 0 0 0 0,0 0 0 0 0,0 0 0 0 0,0 0 0 0 0,-1 0 0 0 0,1-1 0 0 0,0 1 0 0 0,0 0 0 0 0,0 0 0 0 0,0 0 0 0 0,0-1 0 0 0,0 1 0 0 0,0 0 0 0 0,-8 36 0 0 0,7-30 0 0 0,0-1 0 0 0,-1 1 0 0 0,1 0 0 0 0,-1-1 0 0 0,0 1 0 0 0,-3 3 0 0 0,-1 4 57 0 0,1-1-1 0 0,1 1 0 0 0,-1 0 0 0 0,0 9-56 0 0,2-9 79 0 0,-1 1 0 0 0,-1-1 1 0 0,0 0-1 0 0,-5 10-79 0 0,5-13-89 0 0,0 1 0 0 0,1-1 0 0 0,-2 10 89 0 0,4-12 36 0 0,-1 1 1 0 0,0 0-1 0 0,-1-1 0 0 0,0 0 0 0 0,-4 7-36 0 0,-5 11 153 0 0,6-11-1681 0 0,-1-2-3887 0 0,-1-3-1970 0 0</inkml:trace>
  <inkml:trace contextRef="#ctx0" brushRef="#br0" timeOffset="13521.471">571 1564 2384 0 0,'0'0'92'0'0,"0"0"-15"0"0,0 0 69 0 0,0 0 279 0 0,0 0 119 0 0,0 0 28 0 0,0 0 0 0 0,0 0-16 0 0,0 0-4 0 0,0 0 0 0 0,0 0-6 0 0,0 0-22 0 0,0 0-10 0 0,0 0-2 0 0,0 0 0 0 0,0 0 0 0 0,0 0 0 0 0,0 0 0 0 0,0 0-43 0 0,0 0-178 0 0,0 0-78 0 0,0 0-18 0 0,0 0 14 0 0,0 0 74 0 0,0 0 33 0 0,0 0 4 0 0,0 0-39 0 0,0 0-158 0 0,0 0-66 0 0,3-2 76 0 0,0 1-1 0 0,-1-1 1 0 0,1 1 0 0 0,0 0 0 0 0,0 0-1 0 0,0 1 1 0 0,0-1 0 0 0,0 1 0 0 0,0-1-1 0 0,0 1 1 0 0,0 0 0 0 0,0 0-1 0 0,0 0 1 0 0,1 1-133 0 0,0-1 149 0 0,0 0 0 0 0,0 0 1 0 0,0 0-1 0 0,0-1 0 0 0,3 0-149 0 0,17-4 1209 0 0,1 1 1 0 0,22-1-1210 0 0,-5 0 913 0 0,50-3-771 0 0,-57 6 251 0 0,-28 2-479 0 0,0 0 0 0 0,1 0 0 0 0,-1-1 1 0 0,8-2 85 0 0,20-3 5 0 0,8-2 758 0 0,-27 4-694 0 0,0 1 0 0 0,0 1 0 0 0,1 0 1 0 0,12 1-70 0 0,26-3 91 0 0,-46 3-75 0 0,-1 1 0 0 0,1 0 0 0 0,7 1-16 0 0,-8 0 116 0 0,-1-1-1 0 0,1 0 1 0 0,-1 0 0 0 0,1 0-1 0 0,0-1-115 0 0,55-5-233 0 0,55-5 218 0 0,-77 7 76 0 0,5-1-58 0 0,-39 4 15 0 0,1 0-1 0 0,0 1 1 0 0,-1 0-1 0 0,6 0-17 0 0,-6 0-1 0 0,0 1 0 0 0,0-2 0 0 0,0 1 0 0 0,0-1-1 0 0,6-1 2 0 0,-7 0 12 0 0,-1 1 0 0 0,1 1 0 0 0,0-1 0 0 0,0 1-1 0 0,-1-1 1 0 0,7 2-12 0 0,17 0-7 0 0,-3-9 82 0 0,-20 7-7 0 0,-5 1-62 0 0,0 1 0 0 0,0-1 0 0 0,0 0 1 0 0,1 0-1 0 0,-1 0 0 0 0,0 0 1 0 0,0 0-1 0 0,0 0 0 0 0,0 0 0 0 0,0 0 1 0 0,0 0-1 0 0,0 0 0 0 0,1-1-6 0 0,5-2 1 0 0,-6 3-2 0 0,0-1 0 0 0,0 1 0 0 0,0 0 0 0 0,0-1 0 0 0,0 1 0 0 0,0 0 1 0 0,0 0-1 0 0,0 0 0 0 0,0 0 0 0 0,0-1 0 0 0,0 1 0 0 0,0 0 0 0 0,0 1 0 0 0,0-1 1 0 0,0 0-34 0 0,-24-15-194 0 0,0 7-609 0 0,8 3 619 0 0,0 0-1 0 0,1-1 1 0 0,0 0-1 0 0,0-2 0 0 0,-8-5 219 0 0,-24-24 48 0 0,45 36-36 0 0,0 1-10 0 0,1 0 1 0 0,0 0-1 0 0,0 0 1 0 0,-1-1 0 0 0,1 1-1 0 0,0 0 1 0 0,0 0-1 0 0,0-1 1 0 0,-1 1 0 0 0,1 0-1 0 0,0-1 1 0 0,0 1-1 0 0,0 0 1 0 0,0 0 0 0 0,0-1-1 0 0,-1 1 1 0 0,1 0-1 0 0,0-1 1 0 0,0 1 0 0 0,0 0-1 0 0,0-1 1 0 0,0 1 0 0 0,0 0-1 0 0,0-1 1 0 0,0 1-1 0 0,0 0 1 0 0,0-1 0 0 0,0 1-1 0 0,1 0 1 0 0,-1-1-1 0 0,0 1-2 0 0,0-1 16 0 0,0 1 0 0 0,0 0 0 0 0,0-1 0 0 0,0 1 0 0 0,0 0 0 0 0,0-1 0 0 0,0 1 0 0 0,0 0 0 0 0,0-1 0 0 0,0 1 0 0 0,0-1 0 0 0,-1 1 0 0 0,1 0 0 0 0,0-1 0 0 0,0 1 0 0 0,0 0 0 0 0,0 0 0 0 0,-1-1 0 0 0,1 1 0 0 0,0 0 0 0 0,0-1 0 0 0,-1 1 0 0 0,1 0 0 0 0,0 0 0 0 0,0-1 0 0 0,-1 1 0 0 0,1 0 0 0 0,0 0 0 0 0,-1 0 0 0 0,1 0 0 0 0,0-1 0 0 0,-1 1-16 0 0,-3-3 1411 0 0,3 2-1358 0 0,-1 0 0 0 0,1 0 1 0 0,0 0-1 0 0,-1 0 0 0 0,1 1 0 0 0,-1-1 1 0 0,1 0-1 0 0,-1 1 0 0 0,0-1 0 0 0,1 1 0 0 0,-1-1 1 0 0,0 1-54 0 0,1 0 474 0 0,1 0 34 0 0,0 0-65 0 0,1 0-294 0 0,3 0-165 0 0,-4 0-154 0 0,16 1 81 0 0,-1 1 0 0 0,0 0 0 0 0,0 2 0 0 0,-1-1 0 0 0,1 2 0 0 0,13 6 89 0 0,30 13 728 0 0,-37-13-728 0 0,-16-9 0 0 0,-1 1 0 0 0,1 0 0 0 0,-1 1 0 0 0,0-1 0 0 0,0 1 0 0 0,0 0 0 0 0,0 0 0 0 0,-1 0 0 0 0,0 0 0 0 0,0 1 0 0 0,0-1 0 0 0,0 1 0 0 0,2 5 0 0 0,-2 2 0 0 0,-6-9 0 0 0,3-2 0 0 0,-5 12 0 0 0,-3 4 0 0 0,1-8 207 0 0,0 0 0 0 0,-1-1-1 0 0,-1 0 1 0 0,1-1 0 0 0,-1 1-1 0 0,-5 2-206 0 0,-16 9 816 0 0,-15 7-816 0 0,35-22 0 0 0,0 1 0 0 0,0-2 0 0 0,-1 1 0 0 0,-26 10 0 0 0,-14 6 0 0 0,30-15-60 0 0,10 2-2943 0 0,3-1-5644 0 0,3-3 2638 0 0</inkml:trace>
  <inkml:trace contextRef="#ctx0" brushRef="#br0" timeOffset="14106.039">1962 1295 2760 0 0,'4'1'577'0'0,"-1"-1"1"0"0,1 0 0 0 0,-1-1-1 0 0,1 1 1 0 0,-1-1-1 0 0,1 1 1 0 0,-1-1-1 0 0,1 0 1 0 0,0-1-578 0 0,-3 2 160 0 0,0 0 2675 0 0,0-1-2451 0 0,0 1 1 0 0,0 0-1 0 0,0 0 0 0 0,0 0 1 0 0,0 1-1 0 0,0-1 0 0 0,0 0 1 0 0,0 0-1 0 0,0 0 0 0 0,0 1 1 0 0,0-1-1 0 0,-1 1 0 0 0,1-1 0 0 0,0 0 1 0 0,0 1-1 0 0,0 0-384 0 0,3 4 500 0 0,-1 1-1 0 0,0 0 1 0 0,0 0 0 0 0,0 0 0 0 0,-1 0-1 0 0,2 6-499 0 0,9 43 939 0 0,-11-42-579 0 0,0 13-360 0 0,-2-22 0 0 0,0 0 0 0 0,0-1 0 0 0,0 1 0 0 0,1 0 0 0 0,0 0 0 0 0,-1-1 0 0 0,2 3 0 0 0,0 1 19 0 0,0 0 0 0 0,0 1 0 0 0,-1 0-1 0 0,0 0-18 0 0,0 0 78 0 0,0-1-1 0 0,1 0 0 0 0,-1 0 0 0 0,3 4-77 0 0,1 6 151 0 0,-4-12-93 0 0,1-1-1 0 0,-1 1 0 0 0,1-1 1 0 0,0 0-1 0 0,0 1 0 0 0,0-1 0 0 0,2 3-57 0 0,-2-5 57 0 0,-1 1-1 0 0,1-1 1 0 0,0 0-1 0 0,0 0 1 0 0,0 1-1 0 0,0-1 1 0 0,0 0-1 0 0,1-1 1 0 0,-1 1-1 0 0,0 0 1 0 0,1-1-1 0 0,-1 1 1 0 0,1-1-1 0 0,0 0 1 0 0,0 0-1 0 0,-1 0 1 0 0,1 0-1 0 0,0 0 0 0 0,0-1 1 0 0,0 1-1 0 0,0-1 1 0 0,2 0-57 0 0,-4 0 70 0 0,0 0-1 0 0,0 0 1 0 0,0-1 0 0 0,-1 1-1 0 0,1 0 1 0 0,0-1 0 0 0,0 1-1 0 0,0 0 1 0 0,-1-1 0 0 0,1 1 0 0 0,0-1-1 0 0,0 1 1 0 0,-1-1 0 0 0,1 1-1 0 0,0-1 1 0 0,-1 0 0 0 0,1 1-1 0 0,-1-1 1 0 0,1 0 0 0 0,-1 0-1 0 0,1 0-69 0 0,10-21 488 0 0,-5 8-639 0 0,-2 9 169 0 0,-1-1 0 0 0,1 0 0 0 0,-1 0 0 0 0,0 0 0 0 0,0-1 0 0 0,-1 1-1 0 0,0-1 1 0 0,0 1 0 0 0,0-1 0 0 0,-1 0 0 0 0,0-4-18 0 0,1-3 0 0 0,-1-1 0 0 0,2 1 0 0 0,0 0 0 0 0,1 0 0 0 0,0 0 0 0 0,1 0 0 0 0,1 0 0 0 0,-2 5 0 0 0,-3 7 0 0 0,0 0 0 0 0,0 0 0 0 0,0-1 0 0 0,0 1 0 0 0,-1 0 0 0 0,1-1 0 0 0,-1 1 0 0 0,0 0 0 0 0,1-1 0 0 0,-1 1 0 0 0,0-1 0 0 0,0 1 0 0 0,0-7 3 0 0,0-1 1 0 0,0 1-1 0 0,1 0 0 0 0,1 0 0 0 0,0 0 0 0 0,0 0-3 0 0,1-8 93 0 0,-1 11-45 0 0,-2 3-67 0 0,1 0 0 0 0,-1 1 0 0 0,1-1 0 0 0,0 0 0 0 0,0 1 0 0 0,0-1 0 0 0,0 1 0 0 0,0-1 0 0 0,1 1 0 0 0,0-2 19 0 0,-1 4-97 0 0,-1 0 1 0 0,0-1 0 0 0,1 1-1 0 0,-1 0 1 0 0,0 0 0 0 0,1 0 0 0 0,-1 0-1 0 0,1 0 1 0 0,-1-1 0 0 0,1 1 0 0 0,-1 0-1 0 0,0 0 1 0 0,1 0 0 0 0,-1 0-1 0 0,1 0 1 0 0,-1 0 0 0 0,1 0 0 0 0,-1 1-1 0 0,0-1 1 0 0,1 0 0 0 0,-1 0-1 0 0,1 0 1 0 0,-1 0 0 0 0,0 0 0 0 0,1 1-1 0 0,-1-1 1 0 0,0 0 0 0 0,1 1 96 0 0,12 6-2518 0 0,-12-6 2141 0 0,7 3-4668 0 0,-7-3-1392 0 0</inkml:trace>
  <inkml:trace contextRef="#ctx0" brushRef="#br0" timeOffset="14745.607">2377 1447 11976 0 0,'-1'0'108'0'0,"-2"-2"10"0"0,2 2 1496 0 0,1 0-1021 0 0,0 0 23 0 0,1 0 4 0 0,20-7 645 0 0,-1 2 0 0 0,1 1-1 0 0,13-1-1264 0 0,-26 3 345 0 0,1 1-1 0 0,0 1 1 0 0,-1-1-1 0 0,1 1 1 0 0,-1 1-1 0 0,9 1-344 0 0,12-2 480 0 0,-27 0-11 0 0,-2 0 13 0 0,0 0-61 0 0,1 1-276 0 0,1 0-160 0 0,0 0 0 0 0,-1 1-1 0 0,1-1 1 0 0,0 1-1 0 0,-1-1 1 0 0,1 1 0 0 0,-1-1-1 0 0,1 1 1 0 0,-1 0-1 0 0,0 0 1 0 0,1 1 15 0 0,-1-2-1 0 0,-1 1 0 0 0,0-1 1 0 0,1 0-1 0 0,-1 0 0 0 0,0 0 0 0 0,0 0 0 0 0,0 0 0 0 0,0 1 1 0 0,0-1-1 0 0,0 0 0 0 0,0 0 0 0 0,0 0 0 0 0,0 0 1 0 0,0 1-1 0 0,-1-1 0 0 0,1 0 1 0 0,-2 3 17 0 0,0 0 0 0 0,-1 0 0 0 0,1 0 0 0 0,-1 0 0 0 0,0-1 0 0 0,0 1 0 0 0,0-1 0 0 0,-3 3-17 0 0,-10 12-15 0 0,-50 79 196 0 0,44-69-151 0 0,16-21-25 0 0,0 0 0 0 0,0 1 1 0 0,1-1-1 0 0,0 2-5 0 0,-12 10-72 0 0,1 1 91 0 0,-12 26-22 0 0,27-45 60 0 0,6 13 387 0 0,7-7 444 0 0,-10-5-825 0 0,0-1 0 0 0,0 1 0 0 0,1-1 0 0 0,-1 0 0 0 0,0 0 1 0 0,1 0-1 0 0,-1 0 0 0 0,1 0 0 0 0,0 0-63 0 0,6 0 1 0 0,0-1 0 0 0,0 0 0 0 0,0 0 0 0 0,2-1-1 0 0,-2 0 24 0 0,0 1-1 0 0,0 0 1 0 0,7 1-24 0 0,-8-1 25 0 0,0 0 0 0 0,0-1 0 0 0,0 0 0 0 0,0 0 0 0 0,7-2-25 0 0,-2 1 3 0 0,-7-1 24 0 0,-5 3-183 0 0,0-1 1 0 0,0 1 0 0 0,0-1 0 0 0,0 1 0 0 0,0-1 0 0 0,0 1 0 0 0,0-1 0 0 0,-1 0-1 0 0,1 1 1 0 0,0-1 0 0 0,-1 0 0 0 0,1 0 0 0 0,0 0 155 0 0,-1 1-49 0 0,0-1 1 0 0,0 1-1 0 0,0-1 1 0 0,0 1-1 0 0,0 0 1 0 0,0-1-1 0 0,0 1 1 0 0,0-1-1 0 0,0 1 1 0 0,0 0-1 0 0,0-1 1 0 0,0 1-1 0 0,-1 0 1 0 0,1-1-1 0 0,0 1 1 0 0,0 0-1 0 0,0-1 1 0 0,-1 1-1 0 0,1 0 0 0 0,0-1 1 0 0,0 1-1 0 0,-1 0 1 0 0,1 0-1 0 0,0-1 1 0 0,0 1-1 0 0,-1 0 1 0 0,1 0-1 0 0,0-1 1 0 0,-1 1-1 0 0,1 0 1 0 0,0 0-1 0 0,-1 0 1 0 0,1 0-1 0 0,-1 0 1 0 0,1-1-1 0 0,0 1 1 0 0,-1 0 48 0 0,-23-10-6795 0 0,14 6 4261 0 0</inkml:trace>
  <inkml:trace contextRef="#ctx0" brushRef="#br0" timeOffset="15065.757">2256 1637 2760 0 0,'0'0'125'0'0,"7"-4"2712"0"0,20-3 6026 0 0,4 3-5095 0 0,-12 2-2520 0 0,16-2 85 0 0,-1 2 1 0 0,5 2-1334 0 0,35-2 443 0 0,88-1-3572 0 0,-119-1 1946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9:16:22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68 404 3224 0 0,'6'-10'573'0'0,"7"-12"7972"0"0,-13 21-8274 0 0,0 1 0 0 0,0-1-1 0 0,1 1 1 0 0,-1 0 0 0 0,0-1 0 0 0,0 1-1 0 0,0-1 1 0 0,0 1 0 0 0,1 0-1 0 0,-1-1 1 0 0,0 1 0 0 0,0-1-1 0 0,0 1 1 0 0,0-1 0 0 0,0 1 0 0 0,0-1-1 0 0,0 1 1 0 0,0 0 0 0 0,0-1-1 0 0,0 1 1 0 0,-1-1-271 0 0,-5-3 2121 0 0,5 4-2063 0 0,0 0 0 0 0,0 0 0 0 0,0 0-1 0 0,-1 0 1 0 0,1 0 0 0 0,0 1 0 0 0,0-1 0 0 0,0 0 0 0 0,0 0-1 0 0,0 1 1 0 0,0-1 0 0 0,0 1 0 0 0,0-1 0 0 0,0 1-1 0 0,-1 0-57 0 0,1 0 52 0 0,0 1 0 0 0,0 0 0 0 0,1 0 0 0 0,-1 0 0 0 0,0 0 0 0 0,1 0 0 0 0,-1 0 0 0 0,1-1-1 0 0,-1 1 1 0 0,1 1 0 0 0,0-1 0 0 0,0 0 0 0 0,0 0 0 0 0,0 0 0 0 0,0 0 0 0 0,0 0 0 0 0,1 0 0 0 0,0 1-52 0 0,-1 1 18 0 0,0 0 0 0 0,1 0-1 0 0,-1 0 1 0 0,-1 0 0 0 0,1 4-18 0 0,-4 13 11 0 0,3-15 20 0 0,0 0 1 0 0,0 0-1 0 0,0-1 0 0 0,-1 1 1 0 0,1-1-1 0 0,-1 1 1 0 0,-1-1-1 0 0,1 0 1 0 0,-4 5-32 0 0,5-7 4 0 0,-2 0-19 0 0,0 0-1 0 0,0 0 1 0 0,0 0 0 0 0,1 1-1 0 0,0 0 1 0 0,0-1 0 0 0,0 1 0 0 0,0 0-1 0 0,0 0 1 0 0,1 0 0 0 0,-1 0-1 0 0,1 0 1 0 0,0 0 15 0 0,0 8-4 0 0,-1 0 1 0 0,1-1-1 0 0,1 1 0 0 0,0 0 1 0 0,1 9 3 0 0,0-17 4 0 0,-1 0 1 0 0,1 0-1 0 0,0 0 0 0 0,0-1 1 0 0,0 1-1 0 0,0 0 1 0 0,1-1-1 0 0,-1 1 0 0 0,1-1 1 0 0,0 1-1 0 0,0-1 1 0 0,0 0-1 0 0,1 0 0 0 0,-1 0 1 0 0,1 0-1 0 0,0 0 1 0 0,0 0-1 0 0,0-1 0 0 0,1 2-4 0 0,-2-3 15 0 0,-1-1 0 0 0,0 1 0 0 0,1 0 0 0 0,-1-1 1 0 0,1 1-1 0 0,0-1 0 0 0,-1 1 0 0 0,1-1 0 0 0,-1 0 0 0 0,1 1 0 0 0,0-1 0 0 0,-1 0 0 0 0,1 0 0 0 0,-1 0 0 0 0,1 0 0 0 0,0-1 0 0 0,-1 1 0 0 0,1 0 0 0 0,0-1-15 0 0,1 0 21 0 0,0 0 1 0 0,0-1-1 0 0,0 1 0 0 0,0-1 0 0 0,-1 0 0 0 0,1 1 1 0 0,-1-1-1 0 0,1-1 0 0 0,1-1-21 0 0,5-5 87 0 0,-1-1-1 0 0,-1 0 1 0 0,0-1-1 0 0,4-7-86 0 0,-11 18 5 0 0,10-16 83 0 0,-4 7-74 0 0,0-1-1 0 0,-1 0 0 0 0,1 0 1 0 0,-2-1-1 0 0,0 0 0 0 0,0 1 1 0 0,2-11-14 0 0,-5 16-24 0 0,0 4-19 0 0,12 38-21 0 0,2 1 53 0 0,-12-31 20 0 0,0 0-1 0 0,0 1 1 0 0,1-1 0 0 0,0-1-1 0 0,0 1 1 0 0,1 0-1 0 0,0-1 1 0 0,0 0-1 0 0,0 0 1 0 0,6 4-9 0 0,-4-3 2 0 0,-3-2 16 0 0,1-1 0 0 0,-1 0-1 0 0,1 0 1 0 0,0-1 0 0 0,0 1-1 0 0,0-1 1 0 0,0 0 0 0 0,1-1 0 0 0,-1 1-1 0 0,1-1 1 0 0,-1 0 0 0 0,1 0-1 0 0,2 0-17 0 0,-4-2 14 0 0,-1 1-1 0 0,1-1 1 0 0,0 0-1 0 0,0 0 0 0 0,0 0 1 0 0,0 0-1 0 0,0-1 1 0 0,0 0-1 0 0,-1 1 1 0 0,1-1-1 0 0,0-1 0 0 0,0 1 1 0 0,-1 0-1 0 0,1-1 1 0 0,-1 0-1 0 0,1 0 1 0 0,-1 0-1 0 0,0 0 0 0 0,0-1 1 0 0,0 1-1 0 0,1-2-13 0 0,4-5 75 0 0,0-1 0 0 0,0 0-1 0 0,-1-1 1 0 0,0 1 0 0 0,-1-1-1 0 0,-1-1 1 0 0,0 1 0 0 0,0-1-1 0 0,-1 0 1 0 0,0 0 0 0 0,-1-2-75 0 0,0-1 63 0 0,0 1 0 0 0,-1-10-63 0 0,0 7 31 0 0,-2 6-43 0 0,1 0 0 0 0,-2 0 0 0 0,0 0 0 0 0,0 0 0 0 0,0 0 0 0 0,-2 1 0 0 0,-1-6 12 0 0,3 12 1084 0 0,-1 1-3931 0 0,5 10-3750 0 0,1 1 431 0 0</inkml:trace>
  <inkml:trace contextRef="#ctx0" brushRef="#br0" timeOffset="337.592">782 572 4144 0 0,'0'0'20'0'0,"0"0"-1"0"0,0 0 1 0 0,0-1 0 0 0,0 1-1 0 0,0 0 1 0 0,0 0 0 0 0,0 0-1 0 0,0-1 1 0 0,0 1 0 0 0,0 0-1 0 0,0 0 1 0 0,0 0 0 0 0,-1-1-1 0 0,1 1 1 0 0,0 0 0 0 0,0 0 0 0 0,0 0-1 0 0,0 0 1 0 0,-1 0 0 0 0,1-1-1 0 0,0 1 1 0 0,0 0 0 0 0,0 0-1 0 0,0 0 1 0 0,-1 0 0 0 0,1 0-1 0 0,0 0 1 0 0,0 0 0 0 0,-1 0-1 0 0,1 0 1 0 0,0-1 0 0 0,0 1 0 0 0,0 0-1 0 0,-1 0 1 0 0,1 0 0 0 0,0 0-1 0 0,0 0 1 0 0,0 1 0 0 0,-1-1-1 0 0,1 0 1 0 0,0 0 0 0 0,0 0-1 0 0,-1 0 1 0 0,1 0 0 0 0,0 0-20 0 0,-17 6 6653 0 0,-5 8 733 0 0,12-7-7488 0 0,-10 11 912 0 0,12-12-561 0 0,1 1-1 0 0,-1 0 1 0 0,1 0 0 0 0,0 1-1 0 0,1 0 1 0 0,0 0 0 0 0,0 0 0 0 0,1 1-1 0 0,-1 2-248 0 0,4-7 20 0 0,0 1 0 0 0,0-1 0 0 0,1 0 0 0 0,-1 1 0 0 0,1-1 0 0 0,0 1 0 0 0,0 0 0 0 0,1-1 0 0 0,0 1 0 0 0,-1 0 0 0 0,2-1 0 0 0,-1 1 0 0 0,0 0 0 0 0,2 2-20 0 0,-2-5 5 0 0,1 0-1 0 0,0-1 1 0 0,0 1-1 0 0,0 0 0 0 0,0-1 1 0 0,0 1-1 0 0,1-1 1 0 0,-1 0-1 0 0,0 1 0 0 0,1-1 1 0 0,-1 0-1 0 0,1 0 1 0 0,-1 0-1 0 0,1 0 0 0 0,-1 0 1 0 0,1 0-1 0 0,0 0 1 0 0,0 0-1 0 0,-1-1 0 0 0,1 1 1 0 0,0-1-1 0 0,0 1 1 0 0,0-1-1 0 0,0 0 0 0 0,-1 0 1 0 0,2 0-5 0 0,2 1 10 0 0,-1-1 0 0 0,1 0 1 0 0,-1 0-1 0 0,1 0 0 0 0,-1-1 1 0 0,1 1-1 0 0,-1-1 0 0 0,1 0 1 0 0,-1-1-1 0 0,0 1 0 0 0,1-1-10 0 0,16-7 119 0 0,-16 7-102 0 0,0 0 1 0 0,1 0-1 0 0,-1-1 0 0 0,-1 1 1 0 0,1-1-1 0 0,0 0 0 0 0,-1-1 1 0 0,3-1-18 0 0,5-7 26 0 0,-8 8 0 0 0,0 0 1 0 0,0 0 0 0 0,0 0 0 0 0,-1 0-1 0 0,0-1 1 0 0,1 1 0 0 0,-2-1 0 0 0,1 0-1 0 0,1-3-26 0 0,1-5 19 0 0,-4 11-17 0 0,0 0 0 0 0,0 0 0 0 0,0-1 0 0 0,0 1-1 0 0,-1 0 1 0 0,1-1 0 0 0,-1 1 0 0 0,1-1 0 0 0,-1 1 0 0 0,0-1 0 0 0,0 1 0 0 0,0-1 0 0 0,0 1-1 0 0,0-1 1 0 0,0 1 0 0 0,-1-1 0 0 0,1 1 0 0 0,-1 0 0 0 0,0-1 0 0 0,0 1 0 0 0,0 0 0 0 0,0-1-1 0 0,0 1 1 0 0,-1 0-2 0 0,0-1-7 0 0,0 0 0 0 0,0 0 0 0 0,-1 0 0 0 0,0 0-1 0 0,1 1 1 0 0,-1-1 0 0 0,0 1 0 0 0,0 0 0 0 0,0 0-1 0 0,-1 0 1 0 0,1 0 0 0 0,0 1 0 0 0,-1-1 0 0 0,1 1-1 0 0,-1 0 1 0 0,1 0 0 0 0,-1 0 0 0 0,0 0 0 0 0,1 1-1 0 0,-1 0 8 0 0,-30-2-822 0 0,31 2 362 0 0,1 0 0 0 0,0 0 0 0 0,0 0 0 0 0,0 1 0 0 0,0-1 0 0 0,0 1 0 0 0,0-1 0 0 0,1 1 0 0 0,-3 1 460 0 0,-3 2-1582 0 0</inkml:trace>
  <inkml:trace contextRef="#ctx0" brushRef="#br0" timeOffset="773.418">1064 420 2760 0 0,'0'0'581'0'0,"0"0"1402"0"0,0 0 617 0 0,0 0 120 0 0,0 0-324 0 0,0 0-1474 0 0,6 3-487 0 0,2-1-195 0 0,0 0 1 0 0,0-1-1 0 0,0 0 1 0 0,0 0-1 0 0,0-1 0 0 0,0 0 1 0 0,2 0-241 0 0,27 1 927 0 0,78 3 1415 0 0,-12 0-392 0 0,4-3-1950 0 0,-62-1 692 0 0,-14 0-3417 0 0,-36-3-3611 0 0,-2 0 734 0 0</inkml:trace>
  <inkml:trace contextRef="#ctx0" brushRef="#br0" timeOffset="1054.632">1360 284 11256 0 0,'0'0'514'0'0,"-1"0"-6"0"0,-1 0-246 0 0,2 0 171 0 0,0 0 116 0 0,3 6 610 0 0,5 11-100 0 0,5 15 392 0 0,-12-31-1301 0 0,0 1 0 0 0,-1 0 0 0 0,1 0 1 0 0,-1 0-1 0 0,0 1 0 0 0,0-1 0 0 0,1 0 0 0 0,-1 0 1 0 0,-1 0-1 0 0,1 0 0 0 0,0 0 0 0 0,0 0 0 0 0,-1 1-150 0 0,0-1 109 0 0,1 0-1 0 0,0 0 1 0 0,-1 0-1 0 0,1 0 1 0 0,0 0-1 0 0,0 0 1 0 0,0 0-1 0 0,0 0 1 0 0,1 2-109 0 0,-1-3 53 0 0,0 1 0 0 0,0-1 0 0 0,0 1-1 0 0,0-1 1 0 0,0 1 0 0 0,0-1 0 0 0,0 1 0 0 0,0-1 0 0 0,0 1 0 0 0,-1-1-1 0 0,1 1 1 0 0,-1-1 0 0 0,1 0 0 0 0,-1 1 0 0 0,1-1 0 0 0,-1 0 0 0 0,0 1-1 0 0,0 0-52 0 0,-5 7 241 0 0,0 0 0 0 0,1 1 0 0 0,1 0 0 0 0,0 0-1 0 0,0 0 1 0 0,0 4-241 0 0,-8 19 137 0 0,1-7-85 0 0,0 0 49 0 0,0 0 1 0 0,2 0 0 0 0,-4 25-102 0 0,10-40-59 0 0,2-8-174 0 0,1-1-1 0 0,-1 0 1 0 0,1 1 0 0 0,-1-1-1 0 0,1 1 1 0 0,0-1-1 0 0,0 0 1 0 0,0 1-1 0 0,0-1 1 0 0,0 1 0 0 0,0-1-1 0 0,1 0 1 0 0,-1 1-1 0 0,2 1 234 0 0,3 5-7187 0 0</inkml:trace>
  <inkml:trace contextRef="#ctx0" brushRef="#br0" timeOffset="2181.725">1946 13 3680 0 0,'0'0'284'0'0,"1"0"-187"0"0,-1 0-62 0 0,0 0 1 0 0,0-1-1 0 0,0 1 0 0 0,1 0 0 0 0,-1 0 1 0 0,0 0-1 0 0,0 0 0 0 0,0 0 0 0 0,0 0 1 0 0,0 0-1 0 0,0 0 0 0 0,0 0 0 0 0,0 0 1 0 0,1 0-1 0 0,-1 0 0 0 0,0 0 0 0 0,0-1 1 0 0,0 1-1 0 0,0 0 0 0 0,0 0 0 0 0,0 0 0 0 0,0 0 1 0 0,0 0-1 0 0,0 0 0 0 0,0 0 0 0 0,0-1 1 0 0,0 1-1 0 0,0 0 0 0 0,0 0 0 0 0,0 0 1 0 0,0 0-1 0 0,0 0 0 0 0,0 0 0 0 0,0-1 1 0 0,0 1-1 0 0,0 0 0 0 0,0 0 0 0 0,0 0 1 0 0,0 0-1 0 0,0 0 0 0 0,0 0 0 0 0,0 0 1 0 0,0-1-1 0 0,0 1 0 0 0,0 0 0 0 0,0 0 0 0 0,0 0 1 0 0,0 0-1 0 0,0 0 0 0 0,0 0 0 0 0,0 0 1 0 0,-1 0-1 0 0,1-1 0 0 0,0 1 0 0 0,0 0 1 0 0,0 0-1 0 0,0 0 0 0 0,0 0 0 0 0,0 0 1 0 0,0 0-1 0 0,-1 0-35 0 0,1 0 64 0 0,0 0 0 0 0,0 0 0 0 0,0 0 0 0 0,0 0 0 0 0,0 0 0 0 0,0 0 0 0 0,0 0 0 0 0,-1 0 0 0 0,1-1 0 0 0,0 1 0 0 0,0 0 0 0 0,0 0 0 0 0,0 0 0 0 0,0 0 0 0 0,0 0 0 0 0,0 0 0 0 0,0 0 0 0 0,0 0 0 0 0,0 0 0 0 0,0-1 0 0 0,0 1 0 0 0,0 0 0 0 0,0 0 0 0 0,0 0 0 0 0,0 0 0 0 0,0 0 0 0 0,0 0 0 0 0,-1 0 0 0 0,1 0 0 0 0,0-1 0 0 0,1 1 0 0 0,-1 0 0 0 0,0 0 0 0 0,0 0 0 0 0,0 0 0 0 0,0 0 0 0 0,0 0 0 0 0,0 0 0 0 0,0-1 0 0 0,0 1 0 0 0,0 0 0 0 0,0 0 0 0 0,0 0 0 0 0,0 0-1 0 0,0 0 1 0 0,0 0 0 0 0,0 0 0 0 0,0 0 0 0 0,0 0 0 0 0,0-1 0 0 0,1 1 0 0 0,-1 0 0 0 0,0 0 0 0 0,0 0 0 0 0,0 0 0 0 0,0 0 0 0 0,0 0 0 0 0,0 0 0 0 0,0 0 0 0 0,0 0 0 0 0,1 0 0 0 0,-1 0 0 0 0,0 0 0 0 0,0 0 0 0 0,0 0 0 0 0,0 0-64 0 0,1 0 2107 0 0,-1 0-815 0 0,0 0-356 0 0,0 0-68 0 0,0 0-827 0 0,0-1 0 0 0,0 1 0 0 0,1 0 1 0 0,-1 0-1 0 0,0 0 0 0 0,0 0 0 0 0,0 0 0 0 0,0 0 0 0 0,0 0 1 0 0,0 0-1 0 0,0 0 0 0 0,0 0 0 0 0,1 0 0 0 0,-1 0 0 0 0,0 0 1 0 0,0 0-1 0 0,0 0 0 0 0,0 0 0 0 0,0 0 0 0 0,0 0 0 0 0,0 0 1 0 0,1 0-1 0 0,-1 0 0 0 0,0 0 0 0 0,0 0 0 0 0,0 0 1 0 0,0 0-1 0 0,0 0 0 0 0,0 0 0 0 0,0 0 0 0 0,1 0 0 0 0,-1 0 1 0 0,0 0-1 0 0,0 0 0 0 0,0 0 0 0 0,0 0 0 0 0,0 0 0 0 0,0 0 1 0 0,0 1-1 0 0,0-1 0 0 0,0 0 0 0 0,1 0 0 0 0,-1 0 0 0 0,0 0 1 0 0,0 0-1 0 0,0 0-41 0 0,5 6 627 0 0,-4-6-651 0 0,3 4 116 0 0,-4-4-81 0 0,1 0 1 0 0,0 1 0 0 0,-1-1 0 0 0,1 1 0 0 0,-1-1 0 0 0,1 1-1 0 0,0-1 1 0 0,-1 1 0 0 0,1-1 0 0 0,-1 1 0 0 0,1 0 0 0 0,-1-1-1 0 0,0 1 1 0 0,1 0 0 0 0,-1-1 0 0 0,0 1 0 0 0,1 0-1 0 0,-1 0 1 0 0,0-1 0 0 0,0 1 0 0 0,0 0 0 0 0,0 0 0 0 0,0 0-1 0 0,1-1 1 0 0,-2 1 0 0 0,1 0 0 0 0,0 0 0 0 0,0-1 0 0 0,0 1-1 0 0,0 0 1 0 0,0 0 0 0 0,0-1 0 0 0,-1 1 0 0 0,1 0-1 0 0,0 0-11 0 0,-1 2 51 0 0,0 0-1 0 0,0 1 1 0 0,1-1-1 0 0,-1 1 1 0 0,1-1-1 0 0,0 1 1 0 0,0-1-1 0 0,0 1 1 0 0,1-1-1 0 0,0 2-50 0 0,0 14 175 0 0,2 72 9 0 0,-3-85-162 0 0,0-1-1 0 0,0 1 1 0 0,-1-1-1 0 0,0 1 1 0 0,0-1-1 0 0,0 1 1 0 0,-1-1-1 0 0,-2 5-21 0 0,2-4 109 0 0,0 1 0 0 0,0 0 0 0 0,1 0 0 0 0,-1 1-109 0 0,-4 56 1574 0 0,2 39-1574 0 0,4-96 56 0 0,-1-1 0 0 0,0 0 1 0 0,0 0-1 0 0,-2 6-56 0 0,-2 17 140 0 0,2-9-118 0 0,0 0 1 0 0,-1 1-1 0 0,-1-2 1 0 0,-1 1-1 0 0,-1 1-22 0 0,6-17 17 0 0,0 0 0 0 0,-1-1-1 0 0,1 1 1 0 0,-1-1 0 0 0,0 0 0 0 0,0 1 0 0 0,0-1-1 0 0,0 0 1 0 0,0 0 0 0 0,-2 1-17 0 0,3-3 11 0 0,0 0 0 0 0,0 0 0 0 0,0 1 0 0 0,0-1 0 0 0,1 0 1 0 0,-1 0-1 0 0,1 0 0 0 0,-1 0 0 0 0,1 1 0 0 0,-1-1 0 0 0,0 1-11 0 0,1-1 7 0 0,0 0 0 0 0,0 0 0 0 0,0-1 0 0 0,0 1 0 0 0,-1 0 0 0 0,1-1 0 0 0,0 1 1 0 0,-1 0-1 0 0,1-1 0 0 0,-1 1 0 0 0,1 0 0 0 0,-1-1 0 0 0,1 1 0 0 0,-1-1 0 0 0,1 1 0 0 0,-1-1 0 0 0,1 1 0 0 0,-1-1 0 0 0,1 0 0 0 0,-1 1 0 0 0,0-1 0 0 0,0 1-7 0 0,-4-2 418 0 0,6-5-179 0 0,8-15-29 0 0,-3 10-11 0 0,1-47 110 0 0,3 12-616 0 0,-8 32 223 0 0,0 1 0 0 0,2 0 0 0 0,-1 1 0 0 0,2-1 0 0 0,3-7 84 0 0,-7 16-24 0 0,1 0 1 0 0,-1 0-1 0 0,0 0 0 0 0,0 0 0 0 0,0-4 24 0 0,0 5-17 0 0,-1 0 0 0 0,1 0 1 0 0,0 0-1 0 0,0-1 0 0 0,0 1 0 0 0,0 0 0 0 0,0 0 0 0 0,1 1 0 0 0,-1-1 0 0 0,2-2 17 0 0,18-25-148 0 0,-14 19 66 0 0,1-1 1 0 0,0 1 0 0 0,7-6 81 0 0,-10 13-8 0 0,1-1 0 0 0,-1 1-1 0 0,1 0 1 0 0,0 1-1 0 0,0-1 1 0 0,0 1-1 0 0,1 0 9 0 0,15-8-5 0 0,-16 9-10 0 0,1-1 0 0 0,-1 2 0 0 0,1-1 0 0 0,-1 1 0 0 0,1-1 0 0 0,0 2 1 0 0,0-1-1 0 0,0 1 0 0 0,0 0 0 0 0,-1 1 0 0 0,1-1 0 0 0,0 1 0 0 0,6 2 15 0 0,-12-2-4 0 0,0-1 1 0 0,0 0 0 0 0,0 0-1 0 0,0 1 1 0 0,-1-1 0 0 0,1 1-1 0 0,0-1 1 0 0,0 0 0 0 0,-1 1-1 0 0,1 0 1 0 0,0-1 0 0 0,-1 1-1 0 0,1-1 1 0 0,0 1-1 0 0,-1 0 1 0 0,1-1 0 0 0,-1 1-1 0 0,1 0 1 0 0,-1 0 0 0 0,0-1-1 0 0,1 1 1 0 0,-1 0 0 0 0,0 0-1 0 0,1 0 4 0 0,7 13 95 0 0,-7-14-87 0 0,-1 1 0 0 0,1 0-1 0 0,0-1 1 0 0,0 1-1 0 0,-1 0 1 0 0,1-1 0 0 0,-1 1-1 0 0,1 0 1 0 0,0 0 0 0 0,-1 0-1 0 0,1 0 1 0 0,-1 0 0 0 0,0 0-1 0 0,1 0 1 0 0,-1 0-1 0 0,0-1 1 0 0,0 1 0 0 0,1 0-1 0 0,-1 0 1 0 0,0 0 0 0 0,0 0-1 0 0,0 0 1 0 0,0 0 0 0 0,0 0-1 0 0,-1 0 1 0 0,1 0-1 0 0,0 0 1 0 0,0 0 0 0 0,-1 0-1 0 0,1 0 1 0 0,0 0 0 0 0,-1 0-1 0 0,0 1-7 0 0,1 0 19 0 0,-1 0-1 0 0,0 0 0 0 0,1 1 1 0 0,0-1-1 0 0,-1 0 0 0 0,1 1 1 0 0,0-1-1 0 0,0 1 0 0 0,1-1 1 0 0,-1 0-1 0 0,0 1-18 0 0,1-1 18 0 0,-1-1-1 0 0,0 1 1 0 0,0 0-1 0 0,1 0 1 0 0,-1 0-1 0 0,-1 0 1 0 0,1-1-1 0 0,0 1 1 0 0,0 0-1 0 0,-1 0 1 0 0,1 0-1 0 0,-1-1 1 0 0,1 1-1 0 0,-1 0 1 0 0,0 0-1 0 0,0-1 1 0 0,1 1-1 0 0,-1-1 1 0 0,0 1-1 0 0,-1-1 1 0 0,1 1-18 0 0,-4 3 37 0 0,3-3-14 0 0,-1 1-1 0 0,1-1 0 0 0,0 0 0 0 0,0 1 0 0 0,1 0 1 0 0,-1-1-1 0 0,0 1 0 0 0,1 0 0 0 0,-1 0 1 0 0,1 0-1 0 0,0 0 0 0 0,0 0 0 0 0,0 1-22 0 0,0-2-13 0 0,1 0-1 0 0,-1 0 1 0 0,0-1-1 0 0,0 1 1 0 0,0-1-1 0 0,0 1 1 0 0,0-1-1 0 0,0 1 1 0 0,0-1-1 0 0,0 1 1 0 0,0-1-1 0 0,-1 0 1 0 0,1 0-1 0 0,-1 0 0 0 0,1 0 14 0 0,-28 17-124 0 0,14-10 121 0 0,3-1 65 0 0,0-1 0 0 0,0 0 1 0 0,-5 1-63 0 0,-27 13 119 0 0,29-14-144 0 0,-22 4-32 0 0,36-10-31 0 0,1 0 4 0 0,1 2 10 0 0,39 35-274 0 0,-35-34 347 0 0,0 0 0 0 0,0 0 0 0 0,0-1 0 0 0,0 1 0 0 0,1-1 0 0 0,-1 0 0 0 0,1-1 0 0 0,0 1 0 0 0,-1-1 0 0 0,1 0-1 0 0,5 0 2 0 0,23 5 0 0 0,-17-3-78 0 0,0 0 0 0 0,0-1 0 0 0,-1-2 0 0 0,10 0 78 0 0,29 0-2581 0 0,-45 0 1210 0 0</inkml:trace>
  <inkml:trace contextRef="#ctx0" brushRef="#br0" timeOffset="2526.1">2448 251 14976 0 0,'0'0'340'0'0,"0"0"50"0"0,-2 14 506 0 0,1-12-894 0 0,1 0 0 0 0,0 0-1 0 0,0 0 1 0 0,1 0 0 0 0,-1 0 0 0 0,0 0 0 0 0,1 0-1 0 0,-1 0 1 0 0,1-1 0 0 0,-1 1-2 0 0,4 16 193 0 0,-4-13-83 0 0,0 0 0 0 0,0 0 0 0 0,0 0 0 0 0,1 0-1 0 0,0 0 1 0 0,0 0 0 0 0,0 0 0 0 0,1 0 0 0 0,1 3-110 0 0,15 49 1251 0 0,-17-53-1178 0 0,0 0-1 0 0,0 0 1 0 0,0 0 0 0 0,-1 0 0 0 0,1 0 0 0 0,-1 0-1 0 0,0 1 1 0 0,0 3-73 0 0,-1-3 65 0 0,1 0 0 0 0,0 0 0 0 0,1 0 0 0 0,-1 0-1 0 0,2 4-64 0 0,2 4 96 0 0,-2-10-66 0 0,-1 1 1 0 0,0-1-1 0 0,0 0 1 0 0,-1 1 0 0 0,1-1-1 0 0,-1 0 1 0 0,0 3-31 0 0,1-4 6 0 0,-1 0 0 0 0,1 0 0 0 0,-1 0 1 0 0,1 0-1 0 0,0 0 0 0 0,-1 0 0 0 0,1-1 0 0 0,0 1 1 0 0,0 0-1 0 0,0 0 0 0 0,1 0-6 0 0,7 14 106 0 0,-8-15-92 0 0,0 0 0 0 0,-1 0-1 0 0,1 0 1 0 0,0 0-1 0 0,0 0 1 0 0,0 0-1 0 0,0 0 1 0 0,0 0 0 0 0,0 0-1 0 0,1-1 1 0 0,-1 1-1 0 0,0 0 1 0 0,0-1 0 0 0,0 1-1 0 0,1-1 1 0 0,-1 1-1 0 0,0-1 1 0 0,1 0 0 0 0,-1 1-1 0 0,0-1 1 0 0,1 0-14 0 0,1 0 103 0 0,1 1 0 0 0,-1-1 0 0 0,0 0 0 0 0,0 0 0 0 0,0 0 0 0 0,0 0 0 0 0,0-1 1 0 0,0 1-1 0 0,3-2-103 0 0,6-2 292 0 0,-9 4-264 0 0,-1-1 0 0 0,1 0 0 0 0,-1 0 0 0 0,0 0 0 0 0,1 0 0 0 0,-1 0-1 0 0,0 0 1 0 0,1 0 0 0 0,-1-1 0 0 0,0 1 0 0 0,0-1 0 0 0,0 1 0 0 0,0-1 0 0 0,-1 0 0 0 0,1 0 0 0 0,0 0 0 0 0,-1 0-1 0 0,1 0 1 0 0,-1 0-28 0 0,2-3 54 0 0,0 0-1 0 0,1 0 1 0 0,-1 1-1 0 0,1-1 0 0 0,1 0-53 0 0,-1 1 40 0 0,0 0-1 0 0,0-1 1 0 0,-1 1-1 0 0,0-1 1 0 0,0 1-1 0 0,1-3-39 0 0,2-5 94 0 0,0-1 0 0 0,0 0-1 0 0,-1-1 1 0 0,-1 1 0 0 0,0-1 0 0 0,-1 0-1 0 0,0-3-93 0 0,-2 11-4 0 0,0 0 0 0 0,0 0-1 0 0,1 0 1 0 0,0 0 0 0 0,0 1-1 0 0,2-3 5 0 0,-1 2-11 0 0,-1-1-1 0 0,1 0 1 0 0,-1 0-1 0 0,0 0 12 0 0,9-28 26 0 0,-8 31-21 0 0,-1-1 1 0 0,-1 0-1 0 0,1 0 1 0 0,0 0-1 0 0,-1-1 1 0 0,0 1-1 0 0,0-3-5 0 0,-1 5 0 0 0,0 1-1 0 0,0-1 0 0 0,1 1 0 0 0,-1 0 1 0 0,1-1-1 0 0,-1 1 0 0 0,1 0 1 0 0,0 0-1 0 0,0 0 0 0 0,0-1 1 0 0,0 1-1 0 0,0 0 0 0 0,1 0 0 0 0,-1 0 1 0 0,1 1-1 0 0,-1-1 0 0 0,1 0 1 0 0,0 0 0 0 0,-2 2-1 0 0,1-2-127 0 0,-1 2-265 0 0,0 0-90 0 0,0 0-12 0 0,0 0-89 0 0,0 0-368 0 0,0 0-157 0 0,0 0-686 0 0,-1 2-2727 0 0,-5 5-1171 0 0</inkml:trace>
  <inkml:trace contextRef="#ctx0" brushRef="#br0" timeOffset="3047.25">2779 473 6448 0 0,'0'0'498'0'0,"1"0"-327"0"0,3-3 114 0 0,22-8 7297 0 0,15 0-4785 0 0,-25 9-1821 0 0,-1 0 1 0 0,1 1-1 0 0,8 0-976 0 0,-19 1 175 0 0,0 1 1 0 0,0 0-1 0 0,0 0 0 0 0,0 0 1 0 0,0 1-1 0 0,-1-1 1 0 0,2 2-177 0 0,-3-2 25 0 0,0 0-1 0 0,0 0 0 0 0,-1 1 0 0 0,1-1 0 0 0,0 1 0 0 0,-1 0 1 0 0,0-1-1 0 0,1 1 0 0 0,-1 0 0 0 0,0 1 0 0 0,0-1 0 0 0,0 1-23 0 0,-5 17 139 0 0,2-15-120 0 0,0-1 0 0 0,-1 1 0 0 0,1-1 0 0 0,-1 0 0 0 0,0 0 1 0 0,0 1-1 0 0,0-1 0 0 0,-3 3-19 0 0,-26 32 212 0 0,6-6-140 0 0,-11 13-25 0 0,23-29 58 0 0,0 0-1 0 0,0 2-104 0 0,-4-1 44 0 0,15-16-42 0 0,0-1 0 0 0,0 1 0 0 0,0 0-1 0 0,1-1 1 0 0,-1 1 0 0 0,1 0 0 0 0,-1 0 0 0 0,1 0 0 0 0,0 0-1 0 0,0 0 1 0 0,-1 2-2 0 0,-14 19-109 0 0,15-15 56 0 0,1-6 42 0 0,0-2 7 0 0,0 1 1 0 0,0-1 0 0 0,0 1-1 0 0,0 0 1 0 0,0-1 0 0 0,0 1-1 0 0,0-1 1 0 0,0 1-1 0 0,0-1 1 0 0,1 1 0 0 0,-1 0-1 0 0,0-1 1 0 0,0 1-1 0 0,1-1 1 0 0,-1 1 0 0 0,0-1-1 0 0,0 1 1 0 0,1-1-1 0 0,-1 1 1 0 0,1-1 0 0 0,-1 0-1 0 0,1 1 4 0 0,1 2 19 0 0,0-1 0 0 0,1 1 0 0 0,0-1 0 0 0,-1 1 0 0 0,1-1 0 0 0,0 0 0 0 0,0 0 0 0 0,0 0 0 0 0,0-1 0 0 0,3 2-19 0 0,4 1 96 0 0,0 1-1 0 0,0-2 0 0 0,3 1-95 0 0,8 0 213 0 0,1 0-1 0 0,0-2 1 0 0,-1-1-1 0 0,1 0 1 0 0,4-2-213 0 0,1 1-7 0 0,-26 0-313 0 0,-2-6-637 0 0,0 4 421 0 0,0 0 1 0 0,0 0-1 0 0,0 0 1 0 0,-1 0-1 0 0,1 0 1 0 0,-1 0-1 0 0,1 0 1 0 0,-1 0-1 0 0,0 0 1 0 0,0 1-1 0 0,0-1 1 0 0,0 1-1 0 0,0-1 1 0 0,-1 1 535 0 0,-8-8-2493 0 0</inkml:trace>
  <inkml:trace contextRef="#ctx0" brushRef="#br0" timeOffset="3339.555">2789 656 1840 0 0,'-5'2'1956'0'0,"4"-1"2110"0"0,2-1 4080 0 0,11 3-7403 0 0,0 0 1 0 0,0-1-1 0 0,1 0 1 0 0,-1-1-1 0 0,1 0 1 0 0,7-2-744 0 0,17 0 631 0 0,20-5-631 0 0,-26 3 124 0 0,0 1 1 0 0,16 1-125 0 0,27 1-2690 0 0,-51-1-4089 0 0</inkml:trace>
  <inkml:trace contextRef="#ctx0" brushRef="#br0" timeOffset="66538.94">1029 839 3224 0 0,'0'0'352'0'0,"0"0"268"0"0,0 0 116 0 0,0 0 28 0 0,-22 5 3473 0 0,19-5-3528 0 0,-7 1 666 0 0,7 1 2962 0 0,5-1-4232 0 0,0 0 0 0 0,0 0 0 0 0,0-1 0 0 0,1 1 0 0 0,-1-1 1 0 0,0 1-1 0 0,0-1 0 0 0,1 1 0 0 0,0-1-105 0 0,-1 0 139 0 0,17 3 325 0 0,0-1 0 0 0,0-1-1 0 0,0-1 1 0 0,1 0-1 0 0,14-3-463 0 0,30-1-135 0 0,-59 5 273 0 0,0 0 1 0 0,0 0-1 0 0,0 0 0 0 0,0 0 1 0 0,0 1-1 0 0,3 1-138 0 0,24 6 903 0 0,-30-8-895 0 0,0-1-1 0 0,0 0 1 0 0,-1 0 0 0 0,1 0 0 0 0,0 0-1 0 0,0 0 1 0 0,0 0 0 0 0,0-1 0 0 0,-1 1-1 0 0,1-1 1 0 0,0 1 0 0 0,0-1 0 0 0,-1 0 0 0 0,1 0-1 0 0,1 0-7 0 0,0-1 0 0 0,1 0 0 0 0,0 0 0 0 0,-1 0 0 0 0,1 0 0 0 0,0 1 0 0 0,0-1 0 0 0,0 1 0 0 0,0 0 0 0 0,0 0 0 0 0,0 1 0 0 0,0-1 0 0 0,0 1 0 0 0,0 0 0 0 0,0 0 0 0 0,1 1 0 0 0,-1-1 0 0 0,1 1 0 0 0,-2 0 0 0 0,0 0 0 0 0,0 0 0 0 0,0-1 0 0 0,-1 1 0 0 0,1-1 0 0 0,0 1 0 0 0,0-1 0 0 0,0 0 0 0 0,0 0 0 0 0,0 0 0 0 0,0-1 0 0 0,0 1 0 0 0,0-1 0 0 0,0 0 0 0 0,0 0 0 0 0,0 0 0 0 0,0 0 0 0 0,9-4-120 0 0,5 0 592 0 0,27 4 340 0 0,-43 1-1020 0 0,0 0 0 0 0,-1 1-1 0 0,1-1 1 0 0,0 1 0 0 0,0-1 0 0 0,0 1-1 0 0,-1-1 1 0 0,1 1 0 0 0,0-1-1 0 0,-1 1 1 0 0,1 0 0 0 0,0-1-1 0 0,-1 1 1 0 0,1 0 208 0 0,2 2-818 0 0,3 3-612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9:17:41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9 207 7368 0 0,'0'0'568'0'0,"-3"-14"751"0"0,2 9 2332 0 0,-4-2-142 0 0,6 17-92 0 0,0 6-3264 0 0,-1 10 95 0 0,2-1 0 0 0,0 0 1 0 0,2 1-1 0 0,1-1 0 0 0,1 0-248 0 0,-5-21 16 0 0,0-1-1 0 0,0 0 1 0 0,0 0 0 0 0,1 0-1 0 0,-1 0 1 0 0,1 0 0 0 0,0 0 0 0 0,0 0-1 0 0,0-1 1 0 0,0 1 0 0 0,0 0-1 0 0,1-1 1 0 0,-1 0 0 0 0,1 0-1 0 0,-1 1 1 0 0,1-2 0 0 0,0 1-1 0 0,0 0 1 0 0,0 0 0 0 0,0-1 0 0 0,0 0-1 0 0,0 1 1 0 0,0-1 0 0 0,1-1-1 0 0,2 2-15 0 0,0-1 34 0 0,0-1-1 0 0,0 1 1 0 0,0-1-1 0 0,1 0 1 0 0,-1-1-1 0 0,0 1 1 0 0,0-1-1 0 0,0-1 1 0 0,0 1-1 0 0,0-1 1 0 0,0 0-1 0 0,0 0 1 0 0,-1-1-1 0 0,1 1-33 0 0,10-6 89 0 0,-1-1 0 0 0,0 0 0 0 0,-1-1 0 0 0,0-1 0 0 0,0 0 0 0 0,10-12-89 0 0,-17 17 12 0 0,0 0 1 0 0,1 0-1 0 0,6-4-12 0 0,13-10 37 0 0,-27 19-80 0 0,1 0 0 0 0,0 0-1 0 0,0 1 1 0 0,0-1 0 0 0,0 0 0 0 0,0 1-1 0 0,0-1 1 0 0,0 1 0 0 0,0 0-1 0 0,0-1 1 0 0,0 1 0 0 0,0 0-1 0 0,0-1 1 0 0,0 1 0 0 0,0 0 0 0 0,0 0-1 0 0,0 0 1 0 0,0 0 0 0 0,0 0-1 0 0,0 0 1 0 0,1 0 43 0 0,0 1 48 0 0,0-1 0 0 0,0 1 1 0 0,-1 0-1 0 0,1 0 0 0 0,-1 0 0 0 0,1-1 0 0 0,0 2 0 0 0,-1-1 0 0 0,0 0 1 0 0,1 0-1 0 0,-1 0 0 0 0,1 1-48 0 0,3 5 213 0 0,1 0 0 0 0,-1 0 0 0 0,-1 1 0 0 0,1 0 0 0 0,-1 0-213 0 0,-2-4-239 0 0,0-1 228 0 0,-1-1 0 0 0,1 1 1 0 0,0 0-1 0 0,0-1 0 0 0,0 0 0 0 0,1 1 1 0 0,-1-1-1 0 0,0 0 0 0 0,1 0 0 0 0,0 0 1 0 0,-1 0-1 0 0,1-1 0 0 0,0 1 0 0 0,0-1 1 0 0,0 0-1 0 0,0 0 0 0 0,0 0 0 0 0,0 0 0 0 0,0 0 11 0 0,0-1 44 0 0,-1 1-1 0 0,0-1 0 0 0,0 0 0 0 0,0 0 0 0 0,0 0 0 0 0,0 0 0 0 0,0 0 0 0 0,0-1 0 0 0,0 1 0 0 0,1-1 0 0 0,-1 1 0 0 0,0-1 0 0 0,0 0 0 0 0,0 1 0 0 0,-1-1 0 0 0,1 0 1 0 0,0 0-1 0 0,0-1 0 0 0,0 1 0 0 0,-1 0 0 0 0,1-1 0 0 0,-1 1 0 0 0,1-1 0 0 0,-1 1 0 0 0,1-1 0 0 0,-1 0 0 0 0,0 1 0 0 0,0-2-43 0 0,4-5 116 0 0,-1-2-1 0 0,0 1 0 0 0,0 0 1 0 0,-1-1-1 0 0,-1 0 1 0 0,0 1-1 0 0,0-1 0 0 0,0-4-115 0 0,1-21 412 0 0,-2-27-412 0 0,-1 52 49 0 0,-3-23 330 0 0,1 16-1248 0 0,1 0-3986 0 0,6 19 475 0 0,7 0 2480 0 0,-11-2 1300 0 0,5 2-1326 0 0</inkml:trace>
  <inkml:trace contextRef="#ctx0" brushRef="#br0" timeOffset="308.977">883 160 1840 0 0,'0'0'583'0'0,"0"-1"2720"0"0,6-1-1116 0 0,30-8 6984 0 0,21 2-6245 0 0,-38 6-1670 0 0,71-6 1997 0 0,51 3-3253 0 0,-135 5-196 0 0,1 1 0 0 0,-1 0 0 0 0,1 0 0 0 0,-1 0 0 0 0,0 1-1 0 0,1 0 1 0 0,-1 0 0 0 0,0 0 0 0 0,0 1 0 0 0,1 1 196 0 0,-28 7-3751 0 0,4-3 1738 0 0,0 1-269 0 0</inkml:trace>
  <inkml:trace contextRef="#ctx0" brushRef="#br0" timeOffset="615.302">923 288 2304 0 0,'-1'0'167'0'0,"-4"2"298"0"0,4-2 1774 0 0,1 0 762 0 0,0 0 145 0 0,0 0-326 0 0,0 0-1480 0 0,29 11 1249 0 0,-2-9-1698 0 0,-1 0-1 0 0,1-2 0 0 0,-1-2 1 0 0,1 0-1 0 0,-1-1 1 0 0,4-2-891 0 0,62-7 441 0 0,44 2-2469 0 0,-114 9 920 0 0</inkml:trace>
  <inkml:trace contextRef="#ctx0" brushRef="#br0" timeOffset="1170.227">1796 2 10136 0 0,'0'0'777'0'0,"-5"-1"7036"0"0,1 2-8226 0 0,-2 2 774 0 0,1 1 1 0 0,0 0 0 0 0,0 0-1 0 0,0 0 1 0 0,0 1-1 0 0,1 0 1 0 0,0 0 0 0 0,0 0-1 0 0,0 0 1 0 0,0 1 0 0 0,-1 4-362 0 0,-1-1 556 0 0,4-5-499 0 0,0-1-1 0 0,0 1 1 0 0,1 0-1 0 0,-1 0 1 0 0,1 0-1 0 0,0 0 1 0 0,0 1-1 0 0,1-1 1 0 0,-1 0-1 0 0,1 0 1 0 0,0 0-1 0 0,0 3-56 0 0,-3 24-6 0 0,2-25 6 0 0,0 0 0 0 0,1-1 0 0 0,0 1 0 0 0,0 0 0 0 0,0 0 0 0 0,0 0 0 0 0,1-1 0 0 0,0 1 0 0 0,0 0 0 0 0,1-1 0 0 0,-1 1 0 0 0,1-1 0 0 0,0 0 0 0 0,1 2 0 0 0,-1-4 0 0 0,-1 0 0 0 0,1-1 0 0 0,0 1 0 0 0,0 0 0 0 0,0-1 0 0 0,0 1 0 0 0,1-1 0 0 0,-1 1 0 0 0,0-1 0 0 0,1 0 0 0 0,0 0 0 0 0,-1 0 0 0 0,1-1 0 0 0,0 1 0 0 0,0-1 0 0 0,0 1 0 0 0,0-1 0 0 0,0 0 0 0 0,1 0 0 0 0,-1 0 0 0 0,0-1 0 0 0,0 1 0 0 0,1-1 0 0 0,-1 0 0 0 0,1 0 0 0 0,3 0 36 0 0,0-2-1 0 0,-1 1 1 0 0,1-1 0 0 0,0 0-1 0 0,0-1 1 0 0,-1 0-1 0 0,1 0 1 0 0,-1 0 0 0 0,2-2-36 0 0,14-6 610 0 0,19-9-97 0 0,-1-2-1 0 0,4-5-512 0 0,-43 26-1 0 0,2-1 5 0 0,1 0 1 0 0,-1 0 0 0 0,1 0-1 0 0,-1 0 1 0 0,1 1 0 0 0,2-1-5 0 0,-5 2 61 0 0,4 3-49 0 0,-4-2-12 0 0,-1-1 0 0 0,1 1 0 0 0,0-1 0 0 0,-1 1 0 0 0,1 0 0 0 0,0 0 0 0 0,-1-1 0 0 0,1 1 0 0 0,-1 0 0 0 0,1 0 0 0 0,-1 0 0 0 0,1-1 0 0 0,-1 1-1 0 0,1 0 1 0 0,-1 0 0 0 0,0 0 0 0 0,0 0 0 0 0,0 0 0 0 0,1 0 0 0 0,-1 0 0 0 0,4 10 13 0 0,-2-9 17 0 0,1 1 0 0 0,0-1 1 0 0,0 0-1 0 0,0 1 0 0 0,0-1 0 0 0,0-1 0 0 0,3 2-30 0 0,14 9 168 0 0,-17-9-102 0 0,1 1 0 0 0,-1-1 0 0 0,0 1 1 0 0,0 0-1 0 0,0 0 0 0 0,-1 0 0 0 0,1 0 0 0 0,0 4-66 0 0,10-18 1008 0 0,0-2-938 0 0,-9 8-65 0 0,0 0 0 0 0,0 1 0 0 0,0-2 0 0 0,0 1 0 0 0,-1 0 0 0 0,0-1 0 0 0,0 0 0 0 0,0 0 0 0 0,0 1 0 0 0,0-3-5 0 0,7-17 0 0 0,-7 18 0 0 0,0-1 0 0 0,-1 1 0 0 0,1-1 0 0 0,-1 1 0 0 0,-1-1 0 0 0,1 0 0 0 0,-1 0 0 0 0,0-4 0 0 0,-1-33 0 0 0,-2 31-3487 0 0,4 21-643 0 0,1 2 861 0 0,0-5 1196 0 0</inkml:trace>
  <inkml:trace contextRef="#ctx0" brushRef="#br0" timeOffset="1480.413">2502 168 8288 0 0,'0'0'638'0'0,"0"0"-74"0"0,0 0 1224 0 0,0 0 579 0 0,2 7 3262 0 0,-17 33-4078 0 0,14-38-1435 0 0,-1 1 1 0 0,1 0 0 0 0,1 0 0 0 0,-1 0 0 0 0,0 0-1 0 0,1 0 1 0 0,0 0 0 0 0,-1 0 0 0 0,1 1 0 0 0,0-1-1 0 0,1 0 1 0 0,-1 0 0 0 0,0 0-117 0 0,2 4 180 0 0,0 1 0 0 0,0-1-1 0 0,0 0 1 0 0,3 5-180 0 0,-5-11 20 0 0,0-1 1 0 0,1 1-1 0 0,-1 0 1 0 0,1 0-1 0 0,-1 0 0 0 0,1 0 1 0 0,-1 0-1 0 0,1-1 0 0 0,0 1 1 0 0,-1 0-1 0 0,1-1 1 0 0,0 1-1 0 0,0 0 0 0 0,-1-1 1 0 0,1 1-1 0 0,0-1 1 0 0,0 1-1 0 0,0-1 0 0 0,0 1 1 0 0,0-1-1 0 0,0 0 0 0 0,-1 0 1 0 0,1 1-1 0 0,1-1-20 0 0,0 0 58 0 0,1 0-1 0 0,-1 0 0 0 0,0 0 1 0 0,0-1-1 0 0,0 1 1 0 0,0-1-1 0 0,0 1 0 0 0,0-1 1 0 0,0 0-1 0 0,0 1 0 0 0,2-2-57 0 0,0-1 90 0 0,0 1 0 0 0,0-1-1 0 0,1 0 1 0 0,-2 0-1 0 0,1 0 1 0 0,0-1-1 0 0,-1 1 1 0 0,1-1-1 0 0,-1 0 1 0 0,0 0-90 0 0,0 0 49 0 0,2-6 121 0 0,1 0 0 0 0,-2 0-1 0 0,2-3-169 0 0,-5 10 8 0 0,0 1-1 0 0,0-1 0 0 0,-1 1 1 0 0,1-1-1 0 0,-1 0 0 0 0,1 1 1 0 0,-1-1-1 0 0,0 0 0 0 0,0 1 0 0 0,0-1 1 0 0,-1 0-1 0 0,1 0 0 0 0,-1 1 1 0 0,1-1-1 0 0,-2-2-7 0 0,1 1-42 0 0,-1 1 0 0 0,0-1-1 0 0,0 0 1 0 0,0 1 0 0 0,0-1 0 0 0,-1 1 0 0 0,0 0 0 0 0,1 0 0 0 0,-1 0 0 0 0,0 0-1 0 0,0 1 1 0 0,-1-1 0 0 0,1 1 0 0 0,0-1 0 0 0,-1 1 0 0 0,0 0 0 0 0,1 1 0 0 0,-1-1-1 0 0,0 1 1 0 0,0-1 0 0 0,0 1 0 0 0,0 0 0 0 0,0 1 0 0 0,0-1 0 0 0,-3 1 42 0 0,-10-1-1407 0 0,-1 2-4416 0 0,0 0-1696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9:17:59.979"/>
    </inkml:context>
    <inkml:brush xml:id="br0">
      <inkml:brushProperty name="width" value="0.05" units="cm"/>
      <inkml:brushProperty name="height" value="0.05" units="cm"/>
      <inkml:brushProperty name="color" value="#E71224"/>
    </inkml:brush>
    <inkml:context xml:id="ctx1">
      <inkml:inkSource xml:id="inkSrc2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1" timeString="2018-11-27T09:15:55.229"/>
    </inkml:context>
    <inkml:brush xml:id="br1">
      <inkml:brushProperty name="width" value="0.05" units="cm"/>
      <inkml:brushProperty name="height" value="0.05" units="cm"/>
      <inkml:brushProperty name="ignorePressure" value="1"/>
    </inkml:brush>
    <inkml:brush xml:id="br2">
      <inkml:brushProperty name="width" value="0.05" units="cm"/>
      <inkml:brushProperty name="height" value="0.05" units="cm"/>
    </inkml:brush>
  </inkml:definitions>
  <inkml:trace contextRef="#ctx0" brushRef="#br0">3844 2173 2304 0 0,'0'0'101'0'0,"0"0"186"0"0,0 0 694 0 0,0 0 303 0 0,0 0 57 0 0,0 0-98 0 0,0 0-478 0 0,0 0-205 0 0,0 0-44 0 0,0 0-30 0 0,0 0-88 0 0,21-3 4694 0 0,-29 2-4242 0 0,5 1-785 0 0,0 0 0 0 0,0 0 1 0 0,-1 0-1 0 0,1 0 0 0 0,0 1 1 0 0,0-1-1 0 0,0 1 0 0 0,-3 1-65 0 0,3-2 31 0 0,1 1 0 0 0,-1 0 0 0 0,1 0 1 0 0,-1-1-1 0 0,0 0 0 0 0,0 1 0 0 0,1-1 0 0 0,-2 0-31 0 0,-12 1 74 0 0,7 1-21 0 0,1-1 1 0 0,-1 0 0 0 0,0-1 0 0 0,-2 0-54 0 0,-10 1 35 0 0,-12 0 83 0 0,-17 2-92 0 0,19 0 168 0 0,-28-1-194 0 0,0 0 324 0 0,-11 1 278 0 0,-43-6-602 0 0,51 0 344 0 0,0 3 0 0 0,-14 4-344 0 0,-42 5 192 0 0,-18 1-208 0 0,-99 12 432 0 0,61-8 1208 0 0,29-6-1624 0 0,71-6 0 0 0,-35 7 0 0 0,56-3 0 0 0,-4-3 0 0 0,-35 3 0 0 0,-164 13 0 0 0,142-11-46 0 0,-21 3 1532 0 0,20-2-819 0 0,56-5-726 0 0,-23 5 59 0 0,-21 3 0 0 0,-13 4 0 0 0,76-10 0 0 0,-41 0 0 0 0,32-3 0 0 0,-3 2 0 0 0,-137 17 0 0 0,138-16 278 0 0,30-4-3476 0 0,34-3 2431 0 0,0 0-1 0 0,0-1 0 0 0,0 0 0 0 0,-1-1 0 0 0,8-3 768 0 0,57-23-6403 0 0,-45 18 3846 0 0</inkml:trace>
  <inkml:trace contextRef="#ctx0" brushRef="#br0" timeOffset="443.237">1458 2109 11976 0 0,'35'-9'972'0'0,"-26"7"-938"0"0,0-1 0 0 0,0 1 0 0 0,1 1 0 0 0,-1-1 0 0 0,1 1 0 0 0,-1 1 0 0 0,1 0 0 0 0,-1 1 0 0 0,1-1 0 0 0,0 2-34 0 0,-7-2-80 0 0,6 4 2381 0 0,-8 9-1043 0 0,-2-11-1205 0 0,0 0 0 0 0,1 0 0 0 0,-1 0 0 0 0,0 1 0 0 0,0-1 0 0 0,0 0 0 0 0,-1 0 0 0 0,1 0 0 0 0,0 0 0 0 0,-1-1 0 0 0,0 1 0 0 0,0 1-53 0 0,-24 20 30 0 0,13-12 355 0 0,-19 15 136 0 0,0-2-1 0 0,-2-1 1 0 0,-17 7-521 0 0,3 0 43 0 0,32-21-43 0 0,2 1 0 0 0,-1 0 0 0 0,1 1 0 0 0,1 1 0 0 0,0 0 0 0 0,-8 10 0 0 0,18-17 0 0 0,1 0 0 0 0,-1-1 0 0 0,1 1 0 0 0,0 0 0 0 0,0 1 0 0 0,0-1 0 0 0,2-4 0 0 0,0 0 0 0 0,-1 0 0 0 0,1 0 0 0 0,-1 0 0 0 0,1 0 0 0 0,0 1 0 0 0,0-1 0 0 0,0 0 0 0 0,-1 0 0 0 0,1 0 0 0 0,0 1 0 0 0,0-1 0 0 0,1 0 0 0 0,-1 0 0 0 0,0 1 0 0 0,0-1 0 0 0,0 0 0 0 0,1 0 0 0 0,-1 0 0 0 0,1 0 0 0 0,-1 1 0 0 0,1-1 0 0 0,1 3 0 0 0,1 5 116 0 0,0 0 0 0 0,1-1 0 0 0,0 1 0 0 0,1-1 0 0 0,0 0 0 0 0,0-1 0 0 0,6 7-116 0 0,2 2 618 0 0,2 0 0 0 0,13 10-618 0 0,-22-21 14 0 0,1 0-1 0 0,-1 0 1 0 0,1-1-1 0 0,0 0 1 0 0,0 0-1 0 0,0-1 1 0 0,5 2-14 0 0,7 1 894 0 0,0 0 0 0 0,10 0-894 0 0,-19-4 28 0 0,1 0-1 0 0,0-1 1 0 0,0 0-1 0 0,-1-1 1 0 0,1 0-1 0 0,8-2-27 0 0,-15 1 1 0 0,-1 0 0 0 0,1-1-1 0 0,-1 1 1 0 0,0-1 0 0 0,1 0 0 0 0,-1 0-1 0 0,0 0 1 0 0,1-1-1 0 0,19-11-70 0 0,-17 11-270 0 0,1 1 1 0 0,-1 0-1 0 0,1 1 0 0 0,0-1 0 0 0,0 1 0 0 0,0 0 1 0 0,0 1-1 0 0,1 0 340 0 0,11 0-7505 0 0</inkml:trace>
  <inkml:trace contextRef="#ctx1" brushRef="#br1">4035 1438,'-2'-1,"-1"-1,0 1,1 0,0 0,1 1,1 0,0 0</inkml:trace>
  <inkml:trace contextRef="#ctx0" brushRef="#br0" timeOffset="-2205.779">85 1617 6448 0 0,'-10'9'482'0'0,"9"-9"-471"0"0,0 1 0 0 0,0-1 0 0 0,0 1-1 0 0,0-1 1 0 0,0 0 0 0 0,0 1 0 0 0,0-1-1 0 0,0 0 1 0 0,0 0 0 0 0,0 0-1 0 0,0 0 1 0 0,0 0 0 0 0,0 0 0 0 0,-1 0-11 0 0,-19 2 39 0 0,15-1 111 0 0,4 0 16 0 0,0-1 0 0 0,0 1 1 0 0,0-1-1 0 0,0 0 1 0 0,0 0-1 0 0,0 0 1 0 0,0 1-1 0 0,0-2 1 0 0,0 1-1 0 0,0 0 0 0 0,0 0 1 0 0,1-1-1 0 0,-1 1 1 0 0,-2-1-167 0 0,3 0 512 0 0,1 1 0 0 0,0 0 0 0 0,0 0 0 0 0,0 0 0 0 0,0 0 0 0 0,0 0-70 0 0,38 4 1606 0 0,-12-6-1890 0 0,25-3-158 0 0,-24 1 8 0 0,26 1-8 0 0,-7 1 585 0 0,11-3-585 0 0,-11 1 854 0 0,13 1-854 0 0,50-3 635 0 0,-31 0-662 0 0,-2 2 27 0 0,76-2 0 0 0,-34 2 0 0 0,-4-7 0 0 0,-41 3 0 0 0,36-4 0 0 0,58-4 0 0 0,-64 10 0 0 0,74-1 0 0 0,44 4 0 0 0,76-5 54 0 0,-133 2-44 0 0,-129 5-82 0 0,-17 1-14 0 0,1-1-1 0 0,7 3 87 0 0,-12-2-8 0 0,-1 0 0 0 0,10-1 8 0 0,10-1-55 0 0,168-3-221 0 0,11-4 276 0 0,-38 1 0 0 0,108 8 0 0 0,-78-8 0 0 0,-131 2 78 0 0,33 4 296 0 0,-21-4-314 0 0,-35 6-258 0 0,-48 0-842 0 0,-8 0-1908 0 0,-3 0 1415 0 0</inkml:trace>
  <inkml:trace contextRef="#ctx0" brushRef="#br0" timeOffset="-1591.497">2206 1327 11024 0 0,'-4'1'169'0'0,"3"-1"-96"0"0,0 0-1 0 0,0 0 0 0 0,0 0 1 0 0,-1 0-1 0 0,1 0 1 0 0,0 0-1 0 0,0 0 1 0 0,0 0-1 0 0,0-1 0 0 0,0 1 1 0 0,0 0-1 0 0,0-1 1 0 0,0 1-1 0 0,0-1 1 0 0,0 1-73 0 0,0 0 288 0 0,1 0 88 0 0,0 0 9 0 0,0 0 7 0 0,0 0 7 0 0,0 0 1 0 0,0 0 0 0 0,0 0-11 0 0,0 0-45 0 0,0 0-21 0 0,18 0 571 0 0,2 0-531 0 0,-1 2 1 0 0,1 0-1 0 0,-1 1 0 0 0,7 3-363 0 0,74 19 148 0 0,-23-5-84 0 0,-17 2-64 0 0,-54-20 8 0 0,0 1 0 0 0,-1 0 0 0 0,1 0-1 0 0,-1 1 1 0 0,0-1 0 0 0,0 1 0 0 0,0 0-1 0 0,0 1-7 0 0,7 5 2 0 0,-10-7 9 0 0,-1 0 0 0 0,1 0-1 0 0,0 0 1 0 0,-1 0-1 0 0,1 0 1 0 0,-1 1 0 0 0,0-1-1 0 0,0 1 1 0 0,0-1-1 0 0,-1 1 1 0 0,1-1-1 0 0,-1 1 1 0 0,0-1 0 0 0,0 1-1 0 0,0-1 1 0 0,-1 3-11 0 0,1-3 47 0 0,-1 1 1 0 0,0-1-1 0 0,0 1 1 0 0,-1-1-1 0 0,1 1 1 0 0,-1-1-1 0 0,0 0 1 0 0,1 0-1 0 0,-1 0 1 0 0,-1 0-1 0 0,1 0 1 0 0,0 0-1 0 0,-1 0 1 0 0,1-1-1 0 0,-4 3-47 0 0,-6 4 187 0 0,0 0 0 0 0,-1-1 0 0 0,-5 2-187 0 0,-4 4 113 0 0,0-2 6 0 0,0-1 1 0 0,-1-2-1 0 0,0 0 0 0 0,-20 5-119 0 0,13-4 40 0 0,0 1-1 0 0,-14 7-39 0 0,10-6 49 0 0,28-11-63 0 0,1 1 1 0 0,-1-1-1 0 0,1 1 0 0 0,0 0 1 0 0,0 1-1 0 0,-5 2 14 0 0,1 0-125 0 0,-6 6-5678 0 0,12-7-539 0 0</inkml:trace>
  <inkml:trace contextRef="#ctx0" brushRef="#br2" timeOffset="75120.951">4967 1763 9528 0 0,'-6'-6'338'0'0,"0"1"-1"0"0,0 0 1 0 0,-1 0 0 0 0,0 1 0 0 0,0 0 0 0 0,0 0 0 0 0,0 1 0 0 0,-1-1-1 0 0,0 2 1 0 0,-6-3-338 0 0,-11 0 2135 0 0,-1 0 0 0 0,-18-1-2135 0 0,32 5 183 0 0,-2-1 129 0 0,0 2 0 0 0,0 0 0 0 0,-1 0 0 0 0,1 2 0 0 0,1-1 0 0 0,-1 2 0 0 0,0 0-1 0 0,0 0 1 0 0,1 2 0 0 0,0-1 0 0 0,-1 2-312 0 0,-29 21 257 0 0,37-23-239 0 0,1-1 0 0 0,-1 1-1 0 0,1 0 1 0 0,0 1 0 0 0,0-1-1 0 0,0 1 1 0 0,0 0 0 0 0,1 1 0 0 0,0-1-1 0 0,0 1 1 0 0,0-1 0 0 0,1 1-1 0 0,0 0 1 0 0,0 1 0 0 0,0-1-1 0 0,1 0 1 0 0,0 1 0 0 0,0-1-1 0 0,0 5-17 0 0,2-7 2 0 0,-1 1 17 0 0,0 1 0 0 0,0 0 0 0 0,0-1 0 0 0,0 1 0 0 0,-1-1 0 0 0,0 1 0 0 0,0-1 0 0 0,-1 0 0 0 0,1 0 0 0 0,-3 3-19 0 0,2-4 14 0 0,1 0 0 0 0,-1 1 0 0 0,1-1 0 0 0,0 1 0 0 0,1-1-1 0 0,-1 1 1 0 0,1-1 0 0 0,0 1 0 0 0,0 0 0 0 0,0 0 0 0 0,1 0-1 0 0,-1 0 1 0 0,1-1 0 0 0,0 1 0 0 0,1 0 0 0 0,-1 0-1 0 0,1 0 1 0 0,0 0 0 0 0,1 0-14 0 0,2 11 53 0 0,1-1-1 0 0,0 0 1 0 0,1-1-1 0 0,1 1 1 0 0,3 3-53 0 0,-6-11 30 0 0,0 1 0 0 0,1-1 1 0 0,1 0-1 0 0,-1 0 0 0 0,1-1 1 0 0,0 0-1 0 0,1 0 0 0 0,-1 0 1 0 0,1 0-1 0 0,0-1 0 0 0,3 1-30 0 0,0 0 68 0 0,0-1 1 0 0,1-1-1 0 0,-1 1 0 0 0,1-2 1 0 0,0 1-1 0 0,0-2 0 0 0,0 1 1 0 0,4-1-69 0 0,3 0 112 0 0,0-1 0 0 0,-1-1 0 0 0,1-1 0 0 0,0 0 0 0 0,-1-1 0 0 0,1-1 0 0 0,-1-1 0 0 0,0 0 0 0 0,0-1 0 0 0,0-1 0 0 0,2-2-112 0 0,14-7 290 0 0,-2-1 0 0 0,28-19-290 0 0,-43 24 81 0 0,0-1-1 0 0,-1 0 0 0 0,-1-1 0 0 0,0 0 0 0 0,-1-1 0 0 0,2-3-80 0 0,-12 12 41 0 0,0 1-1 0 0,0-1 1 0 0,0 0 0 0 0,-1-1 0 0 0,1 1-1 0 0,-1 0 1 0 0,-1-1 0 0 0,1 1 0 0 0,-1-1 0 0 0,0 0-1 0 0,0 1 1 0 0,0-1 0 0 0,-1 0 0 0 0,0 0-1 0 0,0 1 1 0 0,0-1 0 0 0,-1 0 0 0 0,0 0-1 0 0,0 1 1 0 0,-1-1 0 0 0,0-2-41 0 0,-1 1 15 0 0,-1 0-1 0 0,1 0 1 0 0,-1 0 0 0 0,0 1 0 0 0,-1-1 0 0 0,0 1-1 0 0,0 0 1 0 0,0 0 0 0 0,-1 1 0 0 0,0 0 0 0 0,-3-3-15 0 0,-4-2-13 0 0,0 0 0 0 0,-1 1 0 0 0,0 1 0 0 0,0 0 0 0 0,-1 1 1 0 0,0 1-1 0 0,0 0 0 0 0,-6-1 13 0 0,-8 3-803 0 0,28 3 659 0 0,-1 1-1 0 0,0 0 1 0 0,0 0 0 0 0,0 0 0 0 0,0 0-1 0 0,1 0 1 0 0,-1 1 0 0 0,0-1 0 0 0,0 1-1 0 0,1-1 1 0 0,-1 1 0 0 0,0-1 0 0 0,0 1-1 0 0,0 0 145 0 0,2 0-65 0 0,-1-1-1 0 0,1 1 1 0 0,0 0-1 0 0,-1-1 0 0 0,1 1 1 0 0,0-1-1 0 0,0 1 1 0 0,0 0-1 0 0,-1-1 1 0 0,1 1-1 0 0,0 0 0 0 0,0-1 1 0 0,0 1-1 0 0,0 0 1 0 0,0-1-1 0 0,0 1 0 0 0,0 0 1 0 0,0-1-1 0 0,0 1 1 0 0,1 0 65 0 0,-1-1-103 0 0,0 1 0 0 0,0-1 1 0 0,0 0-1 0 0,1 1 0 0 0,-1-1 1 0 0,0 0-1 0 0,0 1 1 0 0,0-1-1 0 0,0 0 0 0 0,0 1 1 0 0,0-1-1 0 0,0 0 0 0 0,0 1 1 0 0,0-1-1 0 0,0 0 0 0 0,0 1 1 0 0,0-1-1 0 0,0 1 0 0 0,0-1 1 0 0,0 0-1 0 0,0 1 1 0 0,-1-1-1 0 0,1 0 0 0 0,0 0 1 0 0,0 1-1 0 0,0-1 0 0 0,0 0 1 0 0,-1 1-1 0 0,1-1 0 0 0,0 0 1 0 0,0 0-1 0 0,-1 1 0 0 0,1-1 1 0 0,0 0-1 0 0,0 0 1 0 0,-1 0-1 0 0,1 1 0 0 0,0-1 1 0 0,-1 0-1 0 0,1 0 0 0 0,0 0 1 0 0,-1 0-1 0 0,1 0 0 0 0,0 0 1 0 0,-1 1-1 0 0,1-1 0 0 0,-1 0 103 0 0,0 2-4546 0 0,1 9-963 0 0</inkml:trace>
  <inkml:trace contextRef="#ctx0" brushRef="#br2" timeOffset="76386.349">4790 1828 2304 0 0,'0'0'101'0'0,"0"0"1"0"0,5-9 2281 0 0,-5 6 164 0 0,4 0 4308 0 0,-4 2-6339 0 0,6-9 3172 0 0,-5 8-3523 0 0,0 0 0 0 0,0 0-1 0 0,0 1 1 0 0,0-1 0 0 0,0 0-1 0 0,0 0 1 0 0,-1 0-1 0 0,1 0 1 0 0,-1 0 0 0 0,1 0-1 0 0,-1 0 1 0 0,0 0 0 0 0,0-2-165 0 0,1-79 2308 0 0,0-1-860 0 0,-3-4-1448 0 0,-4 22 285 0 0,2-12-74 0 0,0 28-197 0 0,-6-482 238 0 0,10 490-248 0 0,-2-51 34 0 0,-4 0-1 0 0,-11-48-37 0 0,8 61-24 0 0,7 64 93 0 0,0 0 0 0 0,2-8-69 0 0,-3-21 286 0 0,2 28-452 0 0,0 0 0 0 0,1 0 1 0 0,1-2 165 0 0,-1-5-99 0 0,0 24 31 0 0,-1-2 72 0 0,0 1 81 0 0,1 1 65 0 0,0 0 18 0 0,0 0-86 0 0,0 0-383 0 0,0 0-167 0 0,0 0-39 0 0,0 0 109 0 0,-7 6 744 0 0,3-2-439 0 0,1-1 56 0 0,1 1 0 0 0,-1-1 1 0 0,1 0-1 0 0,0 1 0 0 0,0 0 1 0 0,0-1-1 0 0,0 1 0 0 0,1 0 0 0 0,-1 0 37 0 0,-3 15 60 0 0,4-11-40 0 0,-1 0-1 0 0,0-1 1 0 0,-1 1-1 0 0,1-1 0 0 0,-1 0 1 0 0,-1 1-1 0 0,-2 3-19 0 0,5-10-2 0 0,-1 0 1 0 0,1 0-1 0 0,0 0 0 0 0,-1 0 0 0 0,1 0 1 0 0,0 0-1 0 0,-1-1 0 0 0,1 1 0 0 0,-1-1 0 0 0,1 1 1 0 0,-1-1-1 0 0,1 1 0 0 0,-2-1 2 0 0,1 1-4 0 0,0-1 0 0 0,0 1 0 0 0,0-1 0 0 0,1 1 0 0 0,-1 0 0 0 0,0 0-1 0 0,0 0 1 0 0,0 0 0 0 0,0 1 4 0 0,-6 5-20 0 0,1 0 1 0 0,1 1-1 0 0,-1 0 0 0 0,1 0 0 0 0,1 0 0 0 0,-1 1 0 0 0,2 0 1 0 0,-4 7 19 0 0,2-5-44 0 0,3-7 41 0 0,0 0-1 0 0,0 1 1 0 0,1-1-1 0 0,0 1 1 0 0,0-1 0 0 0,0 2 3 0 0,1-5-32 0 0,1-1 78 0 0,1 0-36 0 0,0-1 0 0 0,0 1 0 0 0,0 0-1 0 0,0-1 1 0 0,0 1 0 0 0,-1-1 0 0 0,1 1-1 0 0,0-1 1 0 0,0 0 0 0 0,-1 1 0 0 0,1-1-1 0 0,0 0 1 0 0,-1 0 0 0 0,1 1 0 0 0,0-1-1 0 0,-1 0 1 0 0,1 0 0 0 0,-1 0 0 0 0,1 0-1 0 0,-1 0-9 0 0,9-19 28 0 0,-6 12-95 0 0,0-1 35 0 0,0 1 0 0 0,0-1 0 0 0,1 1 0 0 0,0 0 0 0 0,1 0 0 0 0,0 0 0 0 0,3-4 32 0 0,0 1 45 0 0,0 0 0 0 0,-1-1 0 0 0,-1 0 0 0 0,0-1-1 0 0,0-1-44 0 0,15-28 99 0 0,-16 33-95 0 0,0 0 0 0 0,-1 0 0 0 0,0 0 0 0 0,0-1 0 0 0,-1 1 0 0 0,-1-1 0 0 0,1 0 0 0 0,-1-1-4 0 0,-1 5-25 0 0,-1-1 7 0 0,1 0 1 0 0,0 1 0 0 0,0-1 0 0 0,0 1-1 0 0,1-1 1 0 0,0 1 0 0 0,1 0 0 0 0,-1 0-1 0 0,1 0 1 0 0,0 0 0 0 0,1 0 0 0 0,0 1 0 0 0,-1-1-1 0 0,5-3 18 0 0,-7 8-78 0 0,1 1 70 0 0,0 1 1 0 0,-1 0 0 0 0,1-1-1 0 0,0 1 1 0 0,0 0 0 0 0,-1 0 0 0 0,1 0-1 0 0,-1 0 1 0 0,1 0 0 0 0,-1 0 0 0 0,1 0-1 0 0,-1 1 1 0 0,0-1 0 0 0,0 1-1 0 0,0-1 1 0 0,1 1 0 0 0,-1-1 0 0 0,-1 1-1 0 0,2 1 8 0 0,3 5-53 0 0,-1 0 0 0 0,0 1 0 0 0,2 4 53 0 0,26 86-268 0 0,-21-58 237 0 0,3-1 0 0 0,7 12 31 0 0,-8-16-52 0 0,-10-26 73 0 0,0 0 0 0 0,1-1-1 0 0,4 8-20 0 0,16 22 12 0 0,-24-38 52 0 0,1 0 12 0 0,2 4-60 0 0,-1 0-5 0 0,-1-4-128 0 0,-1-1-710 0 0,0 5-2689 0 0,2 3-3402 0 0</inkml:trace>
  <inkml:trace contextRef="#ctx0" brushRef="#br2" timeOffset="77516.757">4552 2799 13848 0 0,'0'0'314'0'0,"0"0"46"0"0,0 0 22 0 0,-1 0-49 0 0,-3-3-216 0 0,1-1-34 0 0,2 3 276 0 0,1 1 119 0 0,0 0-457 0 0,0 0-1 0 0,0 0 1 0 0,0 0-1 0 0,0 1 0 0 0,0-1 1 0 0,0 0-1 0 0,0 0 1 0 0,0 0-1 0 0,0 0 1 0 0,0 0-1 0 0,0 0 1 0 0,0 0-1 0 0,0 0 0 0 0,0 1 1 0 0,0-1-1 0 0,0 0 1 0 0,0 0-1 0 0,0 0 1 0 0,0 0-1 0 0,0 0 1 0 0,0 0-1 0 0,0 0 0 0 0,0 0 1 0 0,0 0-1 0 0,-1 0 1 0 0,1 0-1 0 0,0 0 1 0 0,0 1-1 0 0,0-1 1 0 0,0 0-1 0 0,0 0 0 0 0,0 0 1 0 0,0 0-1 0 0,0 0 1 0 0,0 0-1 0 0,0 0 1 0 0,-1 0-1 0 0,1 0 1 0 0,0 0-1 0 0,0 0 0 0 0,0 0 1 0 0,0 0-1 0 0,0 0 1 0 0,0 0-1 0 0,0 0 1 0 0,0 0-1 0 0,-1 0-20 0 0,-5-3 709 0 0,-1-3-197 0 0,5 4-377 0 0,1 1-61 0 0,-1-3 81 0 0,1 4-64 0 0,1-1 2 0 0,0 1 35 0 0,0 0-21 0 0,0 1 88 0 0,-1 2-40 0 0,-4 7 10 0 0,4-6-137 0 0,0 0 0 0 0,0 0 0 0 0,1 0 0 0 0,-1 0 0 0 0,1 0 0 0 0,0 1 0 0 0,0-1 0 0 0,0 0 0 0 0,0 0 0 0 0,1 0 0 0 0,0 0 0 0 0,0 0 0 0 0,0 0 0 0 0,0 0 0 0 0,1 0 0 0 0,-1 0 0 0 0,1-1 1 0 0,0 1-1 0 0,1 2-28 0 0,1-1 52 0 0,-1 0 1 0 0,1 0-1 0 0,0-1 1 0 0,0 1-1 0 0,0-1 1 0 0,1 0-1 0 0,-1 0 1 0 0,1 0-1 0 0,0-1 1 0 0,0 0-1 0 0,1 0 1 0 0,4 3-53 0 0,-4-4 126 0 0,1 0 1 0 0,-1 0-1 0 0,0 0 1 0 0,1-1-1 0 0,-1 1 1 0 0,1-2-1 0 0,0 1 1 0 0,-1-1-1 0 0,1 0 1 0 0,0 0-1 0 0,-1-1 1 0 0,1 0-1 0 0,-1 0 0 0 0,1 0 1 0 0,4-3-127 0 0,-7 3 63 0 0,-1 0-1 0 0,0-1 1 0 0,0 0-1 0 0,0 0 1 0 0,0 0-1 0 0,0 0 1 0 0,0 0 0 0 0,0 0-1 0 0,-1-1 1 0 0,1 0-1 0 0,-1 1 1 0 0,1-1 0 0 0,-1 0-1 0 0,0 0 1 0 0,0 0-1 0 0,-1 0 1 0 0,1-1-1 0 0,-1 1 1 0 0,1 0 0 0 0,-1-1-1 0 0,0 1 1 0 0,0-4-63 0 0,2-7 71 0 0,-2-1 0 0 0,1 1 1 0 0,-2-1-1 0 0,0 1 0 0 0,-1-3-71 0 0,0-11 18 0 0,-3-9 35 0 0,3 31-38 0 0,0 1-1 0 0,0-1 0 0 0,1 0 0 0 0,-1 0 1 0 0,1 0-1 0 0,0 1 0 0 0,1-1 0 0 0,-1 0 1 0 0,1 0-1 0 0,0 1 0 0 0,1-3-14 0 0,-2 8 0 0 0,1 0 0 0 0,-1-1 0 0 0,0 1 0 0 0,0 0 0 0 0,0 0 1 0 0,0 0-1 0 0,0-1 0 0 0,0 1 0 0 0,0 0 0 0 0,0 0 0 0 0,0 0 0 0 0,1-1 0 0 0,-1 1 0 0 0,0 0 0 0 0,0 0 0 0 0,0 0 0 0 0,0 0 0 0 0,0-1 0 0 0,1 1 0 0 0,-1 0 0 0 0,0 0 0 0 0,0 0 0 0 0,0 0 0 0 0,1 0 0 0 0,-1 0 0 0 0,0 0 0 0 0,0 0 0 0 0,1-1 1 0 0,-1 1-1 0 0,0 0 0 0 0,0 0 0 0 0,0 0 0 0 0,7-3-16 0 0,-6 2 7 0 0,1 1 1 0 0,-1-1-1 0 0,1 1 1 0 0,0-1-1 0 0,-1 1 0 0 0,1 0 1 0 0,-1 0-1 0 0,1-1 1 0 0,-1 1-1 0 0,1 0 1 0 0,0 1-1 0 0,-1-1 1 0 0,1 0-1 0 0,-1 0 1 0 0,1 1-1 0 0,1-1 9 0 0,1 1-9 0 0,21 1 9 0 0,-16 2 0 0 0,8 1-321 0 0,-15-4-6 0 0,-1-1-1 0 0,5 2-6 0 0,7 2-3188 0 0,-6-2 1594 0 0</inkml:trace>
  <inkml:trace contextRef="#ctx0" brushRef="#br2" timeOffset="78126.229">4933 2929 6912 0 0,'0'0'528'0'0,"0"0"-106"0"0,0 0 824 0 0,0 0 398 0 0,0 0 78 0 0,0 0-134 0 0,0 0-641 0 0,0 0-283 0 0,0 0-59 0 0,0-1-41 0 0,0-4-288 0 0,0 1-112 0 0,1 2-90 0 0,0 0 31 0 0,0-1-5 0 0,0 0 45 0 0,1 1-47 0 0,5-4 351 0 0,-4 4-273 0 0,3-2 85 0 0,1 0-1 0 0,0 1 1 0 0,0 0 0 0 0,0 1-1 0 0,0-1 1 0 0,0 1 0 0 0,0 0 0 0 0,1 1-1 0 0,0 0-260 0 0,18-3 732 0 0,20 0 271 0 0,-46 4-994 0 0,1 0 0 0 0,-1 0 1 0 0,1 1-1 0 0,-1-1 0 0 0,1 0 0 0 0,-1 0 1 0 0,0 1-1 0 0,1-1 0 0 0,-1 0 0 0 0,0 0 0 0 0,1 1 1 0 0,-1-1-1 0 0,0 0 0 0 0,1 1 0 0 0,-1-1 0 0 0,0 0 1 0 0,0 1-1 0 0,1-1 0 0 0,-1 1 0 0 0,0-1 1 0 0,0 0-1 0 0,0 1 0 0 0,1-1 0 0 0,-1 1 0 0 0,0-1 1 0 0,0 1-1 0 0,0-1 0 0 0,0 1 0 0 0,0-1-9 0 0,1 14 141 0 0,-3-10-121 0 0,0 0-1 0 0,0 0 1 0 0,0 0 0 0 0,-1 0 0 0 0,1 0 0 0 0,-1-1-1 0 0,0 1 1 0 0,0-1 0 0 0,-1 0 0 0 0,1 0-1 0 0,-2 1-19 0 0,-2 3 8 0 0,-17 19-9 0 0,13-14 47 0 0,1 0 0 0 0,-12 8-46 0 0,16-16 9 0 0,0 1-1 0 0,0 1 1 0 0,1-1 0 0 0,0 1-1 0 0,0 0 1 0 0,1 0 0 0 0,0 0-1 0 0,-2 4-8 0 0,2-4 0 0 0,0 0 0 0 0,9 2 0 0 0,7 4 11 0 0,-7-11 12 0 0,-1 0-3 0 0,2 1 26 0 0,-1-1 1 0 0,1 1 0 0 0,-1-1 0 0 0,1 0-1 0 0,0-1 1 0 0,0 1 0 0 0,-1-1 0 0 0,1 0-1 0 0,0-1 1 0 0,0 1 0 0 0,-1-1 0 0 0,1 0 0 0 0,0-1-1 0 0,2 0-46 0 0,11-2-70 0 0,-10 1-524 0 0,-9 2 507 0 0,0 1 0 0 0,1 0 0 0 0,-1 0 0 0 0,1-1 0 0 0,-1 1 0 0 0,1 0-1 0 0,-1-1 1 0 0,0 1 0 0 0,1 0 0 0 0,-1-1 0 0 0,1 1 0 0 0,-1-1 0 0 0,0 1-1 0 0,0 0 1 0 0,1-1 0 0 0,-1 1 0 0 0,0-1 0 0 0,0 1 0 0 0,0-1 0 0 0,1 1 0 0 0,-1-1-1 0 0,0 1 1 0 0,0-1 0 0 0,0 0 87 0 0,0 1-296 0 0,0-1 0 0 0,-1 0 0 0 0,1 0 0 0 0,0 0 0 0 0,-1 1-1 0 0,1-1 1 0 0,-1 0 0 0 0,1 1 0 0 0,-1-1 0 0 0,1 0 0 0 0,-1 1 0 0 0,1-1-1 0 0,-1 0 1 0 0,0 1 0 0 0,1-1 296 0 0,-6-4-2014 0 0</inkml:trace>
  <inkml:trace contextRef="#ctx0" brushRef="#br2" timeOffset="78441.331">4840 2919 11976 0 0,'0'0'922'0'0,"0"0"-431"0"0,0 0 418 0 0,0 0 246 0 0,0 0 49 0 0,0 0-148 0 0,12 2-543 0 0,73 4 1228 0 0,-45-1-1356 0 0,-31-4-351 0 0,0 0 0 0 0,0 0 0 0 0,0 0-1 0 0,4-1-33 0 0,20-1-5 0 0,-22 2-669 0 0,-1-2-1 0 0,0 1 0 0 0,8-2 675 0 0,13-4-6012 0 0,-18 0 630 0 0</inkml:trace>
  <inkml:trace contextRef="#ctx0" brushRef="#br2" timeOffset="78715.173">5255 2671 16903 0 0,'0'0'382'0'0,"0"0"54"0"0,0 0 22 0 0,6-2 98 0 0,30-8-249 0 0,-7 0 754 0 0,32-3 423 0 0,16 0-1484 0 0,-54 11 311 0 0,0 0 0 0 0,1 1 0 0 0,-1 2 0 0 0,23 2-311 0 0,-17 2-8810 0 0,-29-5 2749 0 0</inkml:trace>
  <inkml:trace contextRef="#ctx0" brushRef="#br2" timeOffset="79023.401">5388 2760 13328 0 0,'0'0'612'0'0,"0"0"-15"0"0,8 3-358 0 0,2-2 134 0 0,0 0 1 0 0,0-1 0 0 0,0 0-1 0 0,0 0 1 0 0,0-1 0 0 0,5-2-374 0 0,16 0 1037 0 0,30 1 358 0 0,20-2-806 0 0,-57 4-1291 0 0,9-3-2309 0 0,-18 0 1669 0 0</inkml:trace>
  <inkml:trace contextRef="#ctx0" brushRef="#br2" timeOffset="79334.716">5931 2680 14280 0 0,'-2'0'196'0'0,"-1"0"0"0"0,0 0 1 0 0,0 0-1 0 0,0 0 1 0 0,0 1-1 0 0,0-1 1 0 0,0 1-1 0 0,1-1 0 0 0,-1 1 1 0 0,0 0-1 0 0,0 0 1 0 0,1 1-1 0 0,-1-1 0 0 0,1 0 1 0 0,-1 1-1 0 0,1-1 1 0 0,0 1-1 0 0,-1 0 1 0 0,1 0-1 0 0,0 0 0 0 0,-1 1-196 0 0,-2 3 317 0 0,-1 0-1 0 0,1 1 0 0 0,0-1 0 0 0,0 1 1 0 0,1 0-1 0 0,-4 8-316 0 0,6-10 71 0 0,0 1 0 0 0,0-1 0 0 0,0 1 0 0 0,1-1 0 0 0,0 1 0 0 0,0 0 1 0 0,0 0-1 0 0,1-1 0 0 0,0 4-71 0 0,0-7 34 0 0,0 0 1 0 0,0 0 0 0 0,0 0-1 0 0,0-1 1 0 0,1 1 0 0 0,-1 0-1 0 0,0 0 1 0 0,1 0 0 0 0,0-1-1 0 0,-1 1 1 0 0,1 0 0 0 0,0 0 0 0 0,0-1-1 0 0,0 1 1 0 0,0-1 0 0 0,0 1-1 0 0,0-1 1 0 0,0 1 0 0 0,1-1-1 0 0,-1 0 1 0 0,0 0 0 0 0,1 1-1 0 0,-1-1 1 0 0,1 0 0 0 0,-1 0-1 0 0,1 0 1 0 0,0-1 0 0 0,0 1-1 0 0,1 0-34 0 0,2 0 112 0 0,0 0 1 0 0,0 0-1 0 0,0 0 0 0 0,0-1 0 0 0,0 0 0 0 0,0 0 0 0 0,1-1 0 0 0,-1 1 0 0 0,0-1 0 0 0,0 0 0 0 0,0-1 0 0 0,1 0-112 0 0,2 0 91 0 0,-1-2 1 0 0,-1 1-1 0 0,1-1 0 0 0,0 0 0 0 0,-1 0 0 0 0,0 0 0 0 0,6-6-91 0 0,0-2 71 0 0,0-1 1 0 0,0-1 0 0 0,-2 0-1 0 0,1 0 1 0 0,-2-1-1 0 0,8-15-71 0 0,-13 23 22 0 0,0-1 0 0 0,-1 0 0 0 0,0 0 0 0 0,0 0 1 0 0,-1 0-1 0 0,0 0 0 0 0,-1 0 0 0 0,0 0 0 0 0,0-1 0 0 0,-1 1 0 0 0,1 0 0 0 0,-2-1 0 0 0,0-7-22 0 0,0 14 1 0 0,0 0 1 0 0,1 0-1 0 0,-1 0 1 0 0,0 0-1 0 0,0 1 0 0 0,0-1 1 0 0,0 0-1 0 0,0 1 1 0 0,0-1-1 0 0,0 1 1 0 0,-1-1-1 0 0,1 1 0 0 0,0-1 1 0 0,-1 1-1 0 0,1 0 1 0 0,-1 0-1 0 0,0 0 1 0 0,1 0-1 0 0,-1 0 0 0 0,0 0 1 0 0,0 0-1 0 0,0 0 1 0 0,1 1-1 0 0,-1-1 0 0 0,0 1 1 0 0,0-1-1 0 0,0 1 1 0 0,0 0-1 0 0,-1 0-1 0 0,-4-1-261 0 0,0 1 0 0 0,0 1-1 0 0,1-1 1 0 0,-1 1 0 0 0,0 0-1 0 0,0 1 1 0 0,-6 1 261 0 0,-17 8-1731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9:20:17.117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</inkml:brush>
    <inkml:brush xml:id="br2">
      <inkml:brushProperty name="width" value="0.05" units="cm"/>
      <inkml:brushProperty name="height" value="0.05" units="cm"/>
      <inkml:brushProperty name="color" value="#008C3A"/>
    </inkml:brush>
    <inkml:brush xml:id="br3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12433 156 8752 0 0,'-13'-7'927'0'0,"11"6"-899"0"0,1-1 0 0 0,-1 1-1 0 0,0 0 1 0 0,0 0 0 0 0,0 0 0 0 0,0 1-1 0 0,0-1 1 0 0,-2 0-28 0 0,-8-1 1433 0 0,-1 0 1 0 0,0 0-1 0 0,-1 2 1 0 0,0 0-1434 0 0,-3 0 637 0 0,0 2 0 0 0,-16 3-637 0 0,18-3 345 0 0,0 0 0 0 0,0-1-1 0 0,-3 0-344 0 0,13-1 65 0 0,1 1-1 0 0,-1 0 0 0 0,0 0 1 0 0,0 0-1 0 0,0 0 0 0 0,1 1 1 0 0,-1 0-1 0 0,1 0 0 0 0,-1 0 0 0 0,1 1 1 0 0,0 0-1 0 0,0-1 0 0 0,0 1 1 0 0,0 1-1 0 0,1-1 0 0 0,-2 2-64 0 0,-2 2 12 0 0,0 1 0 0 0,1-1 0 0 0,0 1 0 0 0,0 0 0 0 0,1 1 0 0 0,0-1-1 0 0,-3 9-11 0 0,6-12 7 0 0,0 0-1 0 0,0 1 0 0 0,1 0 1 0 0,0-1-1 0 0,0 1 1 0 0,0 0-1 0 0,0 0 0 0 0,1 0 1 0 0,0-1-1 0 0,0 1 0 0 0,1 0 1 0 0,-1 0-1 0 0,1 0 0 0 0,2 5-6 0 0,0-3 16 0 0,0 0 1 0 0,1 0-1 0 0,-1 0 0 0 0,2 0 0 0 0,-1 0 0 0 0,1-1 0 0 0,1 0 1 0 0,-1 0-1 0 0,3 2-16 0 0,13 12 34 0 0,2-1 1 0 0,0 0 0 0 0,1-2 0 0 0,1-1-1 0 0,6 2-34 0 0,6 7 0 0 0,13 7 0 0 0,-31-23 106 0 0,-18-9 4 0 0,-1-1 2 0 0,0 0 3 0 0,0 0 10 0 0,0 0 3 0 0,0 1-95 0 0,0 0 0 0 0,0 0 0 0 0,-1 0 0 0 0,1 0 0 0 0,0 0 1 0 0,-1 0-1 0 0,1 0 0 0 0,-1-1 0 0 0,1 1 0 0 0,-1 0 0 0 0,1 0 0 0 0,-1 0 0 0 0,1-1 0 0 0,-1 1 0 0 0,0 0 0 0 0,0-1 0 0 0,1 1 0 0 0,-1-1 0 0 0,0 1 0 0 0,0-1 0 0 0,0 1 0 0 0,1-1 0 0 0,-1 1 0 0 0,-1-1-33 0 0,-24 6 696 0 0,19-5-550 0 0,-24 1 106 0 0,0 0-1 0 0,0-2 1 0 0,-20-3-252 0 0,12 1 29 0 0,-1-2-53 0 0,0-2 0 0 0,0-1 0 0 0,-23-9 24 0 0,53 14-60 0 0,2 0-314 0 0,0 0 0 0 0,0 0 1 0 0,1-1-1 0 0,-1 0 0 0 0,0-1 0 0 0,1 1 0 0 0,0-1 0 0 0,-7-5 374 0 0,1-4-1488 0 0</inkml:trace>
  <inkml:trace contextRef="#ctx0" brushRef="#br0" timeOffset="537.476">12720 259 3224 0 0,'0'0'504'0'0,"0"0"908"0"0,0 0 400 0 0,0 0 78 0 0,0 0-159 0 0,7 15 1093 0 0,0 5-1322 0 0,0-3-471 0 0,-1-1 0 0 0,-1 1-1 0 0,0 0 1 0 0,1 15-1031 0 0,7 44 1707 0 0,-8-52-1299 0 0,-1 1 1 0 0,-1 0 0 0 0,-1 0-1 0 0,-1 25-408 0 0,-3 90 151 0 0,-1-93-70 0 0,2-20 48 0 0,-1-1 0 0 0,-5 24-129 0 0,1-37 64 0 0,6-12-128 0 0,0-1 56 0 0,0 0 1 0 0,0 0 0 0 0,0 0-1 0 0,-1 0 1 0 0,1 1 0 0 0,0-1-1 0 0,0 0 1 0 0,0 0 0 0 0,0 0-1 0 0,0 0 1 0 0,0 0 0 0 0,0 0-1 0 0,0 1 1 0 0,-1-1 0 0 0,1 0 0 0 0,0 0-1 0 0,0 0 1 0 0,0 0 0 0 0,0 0-1 0 0,0 0 1 0 0,-1 0 0 0 0,1 0-1 0 0,0 0 1 0 0,0 0 0 0 0,0 0-1 0 0,0 0 1 0 0,-1 0 0 0 0,1 0-1 0 0,0 0 1 0 0,0 0 0 0 0,0 0-1 0 0,0 0 1 0 0,-1 0 0 0 0,1 0-1 0 0,0 0 1 0 0,0 0 0 0 0,0 0-1 0 0,0 0 1 0 0,0 0 0 0 0,-1 0 0 0 0,1 0-1 0 0,0 0 8 0 0,-7-3-338 0 0,4 1-196 0 0,0 0 0 0 0,1-1 0 0 0,-1 1 0 0 0,1-1 0 0 0,-1 0 0 0 0,1 0 0 0 0,0 0 0 0 0,0 0 534 0 0,-7-10-1599 0 0</inkml:trace>
  <inkml:trace contextRef="#ctx0" brushRef="#br0" timeOffset="877.387">12642 428 6912 0 0,'2'-3'156'0'0,"-1"1"0"0"0,1-1 0 0 0,1 1 0 0 0,-1-1 0 0 0,0 1 0 0 0,1 0 0 0 0,-1-1 0 0 0,1 1 0 0 0,-1 1 0 0 0,1-1 1 0 0,1-1-157 0 0,14-4 3213 0 0,-13 5-2589 0 0,0 1-1 0 0,-1 0 1 0 0,1 0 0 0 0,0 1-1 0 0,0-1 1 0 0,0 1-1 0 0,0 0 1 0 0,0 1 0 0 0,1-1-624 0 0,45 10 464 0 0,-21-4 512 0 0,-21-4-708 0 0,0 0 0 0 0,0 1 0 0 0,0 0 0 0 0,0 0 0 0 0,-1 1 0 0 0,1 0 0 0 0,6 5-268 0 0,-11-7 100 0 0,0 1-1 0 0,0-1 1 0 0,0 1 0 0 0,-1 0 0 0 0,1 1 0 0 0,-1-1-1 0 0,0 0 1 0 0,0 1 0 0 0,0 0 0 0 0,0 0-1 0 0,-1 0 1 0 0,1 0 0 0 0,-1 0 0 0 0,0 0 0 0 0,0 1-1 0 0,0 0-99 0 0,-2-3 11 0 0,0 1-1 0 0,1-1 0 0 0,-1 0 0 0 0,0 0 0 0 0,0 0 1 0 0,0 1-1 0 0,0-1 0 0 0,0 0 0 0 0,-1 0 0 0 0,1 1 1 0 0,-1-1-1 0 0,1 0 0 0 0,-1 0 0 0 0,0 0 0 0 0,-1 2-10 0 0,0 0 24 0 0,0-1-1 0 0,-1 1 0 0 0,1-1 1 0 0,-1 0-1 0 0,0 1 1 0 0,0-1-1 0 0,0-1 0 0 0,-1 2-23 0 0,-8 5 90 0 0,-1-1 0 0 0,1 0 0 0 0,-1-1 0 0 0,-6 2-90 0 0,19-9 3 0 0,-22 10-387 0 0,-1-1 1 0 0,0-1-1 0 0,-1 0 384 0 0,7-4-1938 0 0,1 0 0 0 0,-13 0 1938 0 0,25-4-649 0 0,1 1 0 0 0,-1-1 0 0 0,0-1 0 0 0,1 1-1 0 0,-1 0 1 0 0,0-1 0 0 0,1 0 0 0 0,-1 0 0 0 0,1 0 0 0 0,-1 0-1 0 0,-1-2 650 0 0,-9-2-2558 0 0</inkml:trace>
  <inkml:trace contextRef="#ctx0" brushRef="#br0" timeOffset="1164.346">12929 525 3680 0 0,'41'7'1155'0'0,"-25"-5"2402"0"0,0-1-1 0 0,1-1 1 0 0,2-1-3557 0 0,9-2 1642 0 0,-11 0-945 0 0,5 0 1019 0 0,1-2 1 0 0,19-6-1717 0 0,-40 10 43 0 0,23-6 349 0 0,-1-2-1 0 0,0-1 0 0 0,0-1 1 0 0,14-10-392 0 0,-27 15 43 0 0,0-1 0 0 0,-1-1 0 0 0,0 0 0 0 0,1-2-43 0 0,-9 7-20 0 0,1 1 1 0 0,-1-1-1 0 0,1 0 1 0 0,-1 1-1 0 0,0-1 1 0 0,0-1-1 0 0,0 1 1 0 0,-1 0-1 0 0,1 0 1 0 0,-1-1-1 0 0,1 1 1 0 0,-1 0-1 0 0,0-1 1 0 0,-1 1-1 0 0,1-1 0 0 0,-1 0 1 0 0,1 0 19 0 0,-1 3-45 0 0,0-1-1 0 0,0 1 1 0 0,-1-1 0 0 0,1 0-1 0 0,0 1 1 0 0,-1-1 0 0 0,1 1-1 0 0,-1-1 1 0 0,1 1 0 0 0,-1-1 0 0 0,0 1-1 0 0,1 0 1 0 0,-1-1 0 0 0,0 1-1 0 0,0 0 1 0 0,0 0 0 0 0,0-1-1 0 0,0 1 1 0 0,-1 0 45 0 0,0-1-57 0 0,-1 0 1 0 0,1 1-1 0 0,-1-1 1 0 0,1 1-1 0 0,-1 0 0 0 0,0-1 1 0 0,0 1-1 0 0,0 0 1 0 0,0 1-1 0 0,0-1 57 0 0,-5-1-54 0 0,0 1 0 0 0,0 1-1 0 0,0-1 1 0 0,0 1 0 0 0,0 0 0 0 0,0 1-1 0 0,-2 0 55 0 0,3 0 38 0 0,1 0 0 0 0,-1 1 0 0 0,1 0 0 0 0,0 0 0 0 0,-1 0 0 0 0,1 1 0 0 0,0-1 0 0 0,0 2 0 0 0,0-1 0 0 0,1 1 0 0 0,-1-1 0 0 0,1 2 0 0 0,0-1 0 0 0,0 0 0 0 0,0 1 0 0 0,1 0 0 0 0,0 0 0 0 0,0 1 0 0 0,0-1 0 0 0,0 1 0 0 0,1 0 0 0 0,0-1 0 0 0,0 2 0 0 0,1-1 0 0 0,-1 0 0 0 0,1 0 0 0 0,1 1-38 0 0,-3 10-231 0 0,1-8 258 0 0,2 0 0 0 0,-1 0 0 0 0,0 7-27 0 0,2-13 63 0 0,0 0 0 0 0,1 1-1 0 0,-1-1 1 0 0,0 0 0 0 0,1 0-1 0 0,0 0 1 0 0,0 0 0 0 0,0 0-1 0 0,0-1 1 0 0,0 1 0 0 0,0 0-1 0 0,1 0 1 0 0,0 0-63 0 0,2 4 89 0 0,0-1 1 0 0,1 0-1 0 0,0 0 0 0 0,0 0 1 0 0,5 4-90 0 0,-6-7 24 0 0,0 0 1 0 0,0-1-1 0 0,0 1 1 0 0,0-1-1 0 0,0 0 1 0 0,1 0-1 0 0,-1-1 1 0 0,0 1-1 0 0,1-1 1 0 0,0 0-25 0 0,7 2-52 0 0,0 0-1 0 0,0-2 1 0 0,0 1-1 0 0,0-2 1 0 0,0 0-1 0 0,0 0 1 0 0,1-1-1 0 0,-1 0 1 0 0,0-1 0 0 0,-1 0-1 0 0,1-1 1 0 0,4-2 52 0 0,52-15-4246 0 0,-45 13-2565 0 0</inkml:trace>
  <inkml:trace contextRef="#ctx0" brushRef="#br0" timeOffset="1433.104">13719 384 4144 0 0,'-74'6'374'0'0,"55"-4"-340"0"0,-13-3 3980 0 0,29 0-3308 0 0,-1 0 1 0 0,1 1-1 0 0,0 0 1 0 0,-1 0-1 0 0,1 0 1 0 0,0 0-1 0 0,-1 0 1 0 0,1 1-1 0 0,-1-1 1 0 0,1 1-1 0 0,0 0 1 0 0,0 0-1 0 0,-1 1-706 0 0,0 0 176 0 0,-1 1 0 0 0,1-1-1 0 0,0 1 1 0 0,0 1 0 0 0,1-1 0 0 0,-1 0-1 0 0,1 1 1 0 0,0-1 0 0 0,0 1 0 0 0,0 0-1 0 0,0 0 1 0 0,0 1 0 0 0,1-1 0 0 0,0 0-1 0 0,0 1 1 0 0,0-1 0 0 0,1 1 0 0 0,-1 0-1 0 0,1 0 1 0 0,0-1 0 0 0,0 1 0 0 0,1 0-1 0 0,0 0 1 0 0,-1 0 0 0 0,2 0-1 0 0,-1 0 1 0 0,0 0 0 0 0,1 0 0 0 0,0-1-1 0 0,0 1 1 0 0,1 0 0 0 0,-1 0-176 0 0,1-2 37 0 0,0 1-1 0 0,1 0 1 0 0,-1-1-1 0 0,1 0 1 0 0,-1 1-1 0 0,1-1 1 0 0,0 0 0 0 0,0 0-1 0 0,0-1 1 0 0,1 1-1 0 0,-1-1 1 0 0,0 1-1 0 0,1-1 1 0 0,0 0 0 0 0,0-1-1 0 0,2 2-36 0 0,7 2 152 0 0,0 0 0 0 0,0-1-1 0 0,1-1 1 0 0,4 1-152 0 0,5-1 115 0 0,0-2 0 0 0,0 0 1 0 0,-1-2-1 0 0,2 0-115 0 0,-11 0 0 0 0,8-1-27 0 0,-1-1 0 0 0,0-1 0 0 0,0-1 0 0 0,7-2 27 0 0,15-5-276 0 0,-37 11 180 0 0,1-1 0 0 0,-1 1-1 0 0,0-1 1 0 0,1-1 0 0 0,-1 1 0 0 0,0-1-1 0 0,0 0 1 0 0,0 0 96 0 0,13-13-1802 0 0,2-3-3477 0 0,1-3-1953 0 0</inkml:trace>
  <inkml:trace contextRef="#ctx0" brushRef="#br0" timeOffset="1699.387">14052 142 17503 0 0,'0'0'803'0'0,"-1"2"-18"0"0,-1 1-746 0 0,1 1-1 0 0,-1-1 1 0 0,1 1 0 0 0,0-1-1 0 0,0 1 1 0 0,0 0-1 0 0,1-1 1 0 0,-1 1-1 0 0,1 1-38 0 0,-1 38-58 0 0,1-30 85 0 0,1-3 75 0 0,0 0 0 0 0,1 0 0 0 0,0-1-1 0 0,1 1 1 0 0,3 8-102 0 0,3 12 947 0 0,-8-28-886 0 0,21 97 1774 0 0,-19-81-1763 0 0,-1-1 0 0 0,0 1 0 0 0,-2 0 0 0 0,0 12-72 0 0,-1-12 74 0 0,1-14-52 0 0,0 0 0 0 0,0 0 0 0 0,0 0 0 0 0,-1 0 1 0 0,0 0-1 0 0,0 0 0 0 0,0 0 0 0 0,0-1 0 0 0,0 1 0 0 0,-1 0 1 0 0,1-1-1 0 0,-1 1 0 0 0,0-1 0 0 0,-1 2-22 0 0,0-1-362 0 0,-1 1 0 0 0,0 0 0 0 0,0-1-1 0 0,-4 4 363 0 0,-13 5-6761 0 0,9-9 196 0 0</inkml:trace>
  <inkml:trace contextRef="#ctx0" brushRef="#br0" timeOffset="2211.909">13968 361 5984 0 0,'6'-3'483'0'0,"0"0"0"0"0,1 1 0 0 0,-1-1 1 0 0,1 1-1 0 0,-1 1 0 0 0,1-1 0 0 0,0 1 1 0 0,0 0-1 0 0,0 1 0 0 0,0-1 0 0 0,0 1 0 0 0,0 1 1 0 0,0-1-1 0 0,-1 1 0 0 0,1 1 0 0 0,3 0-483 0 0,6 2 660 0 0,1 1-1 0 0,-1 0 0 0 0,0 1 1 0 0,0 1-1 0 0,-1 1 0 0 0,2 1-659 0 0,29 13 2285 0 0,-37-19-1942 0 0,-1 0 1 0 0,0 1-1 0 0,0 0 1 0 0,0 0-1 0 0,0 1 0 0 0,-1 0 1 0 0,0 1-1 0 0,3 2-343 0 0,3 5 259 0 0,-2-1 1 0 0,0 2-1 0 0,0-1 0 0 0,-1 1 0 0 0,6 12-259 0 0,-14-18 71 0 0,-2-7-52 0 0,0 0 1 0 0,0 1-1 0 0,0-1 1 0 0,1 0-1 0 0,-1 0 1 0 0,0 0-1 0 0,1 0 0 0 0,-1 0 1 0 0,0 0-1 0 0,1 0 1 0 0,-1-1-1 0 0,1 2-19 0 0,-7 3 225 0 0,6-5-213 0 0,0 0 1 0 0,-1 1-1 0 0,1-1 1 0 0,0 1 0 0 0,-1-1-1 0 0,1 0 1 0 0,-1 1 0 0 0,1-1-1 0 0,-1 0 1 0 0,1 1-1 0 0,-1-1 1 0 0,1 0 0 0 0,-1 1-1 0 0,1-1 1 0 0,-1 0-1 0 0,1 0 1 0 0,-1 0 0 0 0,1 0-1 0 0,-1 0-12 0 0,0 0 1 0 0,0 0 0 0 0,0 0-1 0 0,0 0 1 0 0,-1 0 0 0 0,1 0 0 0 0,0-1-1 0 0,0 1 1 0 0,0 0 0 0 0,0-1-1 0 0,0 1 1 0 0,0-1 0 0 0,0 1 0 0 0,0-1-1 0 0,0 0 1 0 0,0 1 0 0 0,0-1 0 0 0,0 0-1 0 0,0 0 1 0 0,0 0 0 0 0,1 0-1 0 0,-1 0 0 0 0,-1-1 4 0 0,1-1-1 0 0,-1 1 0 0 0,1-1 0 0 0,0 1 0 0 0,0-1 0 0 0,0 1 0 0 0,1-1 0 0 0,-1 0 1 0 0,0-1-4 0 0,1-5-2 0 0,-1 1 0 0 0,1 0 0 0 0,0-1 1 0 0,0 1-1 0 0,2-8 2 0 0,0 6-130 0 0,1 0-1 0 0,0 0 1 0 0,0 1 0 0 0,1-1 0 0 0,0 1-1 0 0,1 0 1 0 0,0 0 0 0 0,0 0 0 0 0,1 1-1 0 0,0 0 1 0 0,0 0 0 0 0,1 1 0 0 0,2-2 130 0 0,0 0-73 0 0,0 1 1 0 0,1 0-1 0 0,0 1 1 0 0,0 0-1 0 0,1 1 0 0 0,0 0 1 0 0,0 1-1 0 0,0 0 1 0 0,1 1-1 0 0,7-3 73 0 0,-5 3-73 0 0,1 1 0 0 0,-1 0 0 0 0,1 1 0 0 0,13 0 73 0 0,-25 1 6 0 0,0 1 1 0 0,0 0 0 0 0,0 0 0 0 0,0 1 0 0 0,0-1 0 0 0,1 1 0 0 0,-1-1-1 0 0,0 1 1 0 0,0 0 0 0 0,0 0 0 0 0,-1 0 0 0 0,1 1 0 0 0,0-1 0 0 0,0 1-1 0 0,0-1 1 0 0,-1 1 0 0 0,1 0 0 0 0,-1 0 0 0 0,0 0 0 0 0,1 1 0 0 0,-1-1-1 0 0,0 0 1 0 0,0 1 0 0 0,-1-1 0 0 0,2 3-7 0 0,-2-2 19 0 0,0 0 0 0 0,0 1 0 0 0,-1-1 0 0 0,1 0 0 0 0,-1 0 0 0 0,0 0 0 0 0,0 1 0 0 0,0-1 0 0 0,0 0 0 0 0,-1 0-1 0 0,1 1 1 0 0,-1-1 0 0 0,0 0 0 0 0,0 0 0 0 0,0 0 0 0 0,-1 2-19 0 0,-4 9 82 0 0,0-1 0 0 0,-1 0 0 0 0,0 0-82 0 0,-3 2 25 0 0,1 1 0 0 0,1 0-1 0 0,0 1 1 0 0,1 0 0 0 0,1 0-1 0 0,-4 18-24 0 0,10-33 1 0 0,0 12 9 0 0,0-13-8 0 0,0 0 0 0 0,1 0 0 0 0,-1 0 0 0 0,0 0 0 0 0,0-1 0 0 0,0 1 0 0 0,1 0 0 0 0,-1 0 0 0 0,1 0 0 0 0,-1-1 0 0 0,0 1 0 0 0,1 0 0 0 0,-1-1 0 0 0,1 1 0 0 0,0 0 0 0 0,-1-1 0 0 0,1 1 0 0 0,-1 0 0 0 0,1-1 1 0 0,0 1-1 0 0,0-1 0 0 0,-1 0 0 0 0,1 1 0 0 0,0-1 0 0 0,0 1 0 0 0,0-1-2 0 0,1 1 11 0 0,1 0-1 0 0,0 0 0 0 0,0 0-1 0 0,0 0 1 0 0,0-1 0 0 0,0 1 0 0 0,0-1 0 0 0,0 1-1 0 0,0-1 1 0 0,0 0 0 0 0,0 0 0 0 0,0-1 0 0 0,0 1-1 0 0,0-1 1 0 0,2 0-10 0 0,5-1 15 0 0,0-1 0 0 0,0 0-1 0 0,6-3-14 0 0,-9 2-31 0 0,0 1 0 0 0,1-2 0 0 0,-2 1 0 0 0,1-1-1 0 0,0 0 1 0 0,-1-1 0 0 0,0 1 0 0 0,0-1 0 0 0,-1 0-1 0 0,4-5 32 0 0,7-12-247 0 0,0 0-1 0 0,4-12 248 0 0,-18 33-17 0 0,1-4-49 0 0,0 0 0 0 0,0 0 0 0 0,0 0 0 0 0,-1 0 0 0 0,1 0-1 0 0,-2 0 1 0 0,1-1 0 0 0,-1 1 0 0 0,0-1 0 0 0,0 1 0 0 0,0-1-1 0 0,-1 0 1 0 0,0 1 0 0 0,-1-1 0 0 0,1 1 0 0 0,-1-1 0 0 0,0 1 0 0 0,-1-1-1 0 0,0 1 1 0 0,0 0 0 0 0,-1-3 66 0 0,2 7-80 0 0,0 0 1 0 0,-1 0-1 0 0,1 0 1 0 0,0 0-1 0 0,-1 0 0 0 0,0 1 1 0 0,1-1-1 0 0,-1 0 0 0 0,0 1 1 0 0,0-1-1 0 0,0 1 1 0 0,0 0-1 0 0,0-1 0 0 0,0 1 1 0 0,0 0-1 0 0,0 0 0 0 0,-1 1 1 0 0,1-1-1 0 0,-2 0 80 0 0,-3-1-1436 0 0,-1 1 0 0 0,1 0 0 0 0,-1 1 0 0 0,0-1 0 0 0,0 1 1436 0 0,5 0-2301 0 0</inkml:trace>
  <inkml:trace contextRef="#ctx0" brushRef="#br0" timeOffset="2563.283">15294 152 3224 0 0,'-13'-4'288'0'0,"8"3"831"0"0,0 0 0 0 0,0 0 0 0 0,0 0 0 0 0,0 1 0 0 0,0 0-1 0 0,-1 0 1 0 0,1 0 0 0 0,0 0 0 0 0,-1 1-1119 0 0,-22 4 4133 0 0,2 1-3468 0 0,24-6-919 0 0,-10 3 326 0 0,1 1-1 0 0,0 0 0 0 0,1 0 1 0 0,-1 1-1 0 0,1 0 1 0 0,0 1-1 0 0,0 0 1 0 0,0 1-1 0 0,1 0 1 0 0,0 0-1 0 0,1 1 0 0 0,-2 1-71 0 0,8-7 9 0 0,0 1 0 0 0,0-1 0 0 0,1 1-1 0 0,-1-1 1 0 0,0 1 0 0 0,1 0-1 0 0,0-1 1 0 0,-1 1 0 0 0,1 0 0 0 0,0 0-1 0 0,0 0 1 0 0,1 0 0 0 0,-1 0-1 0 0,1 0 1 0 0,-1 0 0 0 0,1 0 0 0 0,0 0-1 0 0,0 0 1 0 0,1 0 0 0 0,-1 0-1 0 0,0 0 1 0 0,1 0 0 0 0,0 0 0 0 0,0 0-1 0 0,0 0 1 0 0,0-1 0 0 0,0 1-1 0 0,1 2-8 0 0,5 6 100 0 0,1 0-1 0 0,0 0 1 0 0,0 0-1 0 0,1-1 1 0 0,0-1-1 0 0,1 1 1 0 0,0-2-1 0 0,6 5-99 0 0,6 2 325 0 0,-1 1-1 0 0,-1 2 1 0 0,10 10-325 0 0,-30-27 93 0 0,-2 17 608 0 0,1-15-672 0 0,0-2 0 0 0,-1 1 0 0 0,1 0 0 0 0,-1 0 0 0 0,1 0 0 0 0,-1-1-1 0 0,1 1 1 0 0,-1 0 0 0 0,0-1 0 0 0,0 0 0 0 0,0 1 0 0 0,0-1 0 0 0,0 0 0 0 0,0 0 0 0 0,0 0-1 0 0,0 0 1 0 0,0-1 0 0 0,-1 1-29 0 0,-6 2 8 0 0,1-1 0 0 0,-1 0 0 0 0,0 0 0 0 0,0-1-8 0 0,-40 4-780 0 0,24-3-1521 0 0,12-1-2773 0 0,3-1-1050 0 0</inkml:trace>
  <inkml:trace contextRef="#ctx0" brushRef="#br0" timeOffset="3221.198">15831 235 5064 0 0,'0'0'389'0'0,"-13"-3"160"0"0,10 3 285 0 0,1 0-1 0 0,-1 0 0 0 0,0 0 0 0 0,0 0 0 0 0,0 1 1 0 0,0-1-1 0 0,1 1 0 0 0,-1 0 0 0 0,0 0 0 0 0,0 1-833 0 0,-7 1 1922 0 0,-18 5-1442 0 0,0 2 0 0 0,0 1 0 0 0,1 1 0 0 0,-22 14-480 0 0,31-16 139 0 0,1 2 1 0 0,1 0-1 0 0,0 1 0 0 0,0 0 1 0 0,1 1-1 0 0,1 1 0 0 0,-6 8-139 0 0,16-18 42 0 0,0 1 0 0 0,0-1-1 0 0,1 1 1 0 0,0 0-1 0 0,0 0 1 0 0,0 0 0 0 0,1 0-1 0 0,0 0 1 0 0,0 1-1 0 0,-1 5-41 0 0,3-9 34 0 0,0 0-1 0 0,0 0 1 0 0,0-1 0 0 0,0 1-1 0 0,0 0 1 0 0,0-1-1 0 0,1 1 1 0 0,-1 0-1 0 0,1-1 1 0 0,0 1-1 0 0,-1-1 1 0 0,1 1-1 0 0,1-1 1 0 0,-1 1-1 0 0,0-1 1 0 0,1 0-1 0 0,-1 1 1 0 0,1-1-1 0 0,-1 0 1 0 0,1 0 0 0 0,0 0-1 0 0,0 0 1 0 0,0-1-1 0 0,0 1 1 0 0,0 0-1 0 0,1-1 1 0 0,1 1-34 0 0,8 4 121 0 0,0 0 0 0 0,1-1 0 0 0,0 0 0 0 0,0-1 0 0 0,0-1 0 0 0,0 0 1 0 0,0-1-1 0 0,1 0 0 0 0,13 0-121 0 0,6-2-122 0 0,1-1 1 0 0,-1-2-1 0 0,16-4 122 0 0,-25 3-330 0 0,0-2 0 0 0,-1 0 1 0 0,0-2-1 0 0,0 0 0 0 0,1-3 330 0 0,38-19-2692 0 0,7-7 2692 0 0,-57 30-282 0 0,-1 0 0 0 0,0 0 1 0 0,1-2 281 0 0,-11 8 5 0 0,-2 1 262 0 0,-6 0 17 0 0,1 0 1 0 0,0 0 0 0 0,0 1 0 0 0,0 0 0 0 0,0 0 0 0 0,0 0 0 0 0,0 1 0 0 0,0 0-1 0 0,-4 2-284 0 0,0 0 149 0 0,1 1 0 0 0,0 0 0 0 0,0 1 0 0 0,0 0 0 0 0,0 0 0 0 0,1 1 0 0 0,-4 4-149 0 0,7-6 51 0 0,-1 2 0 0 0,1-1-1 0 0,0 1 1 0 0,1-1 0 0 0,0 1-1 0 0,0 0 1 0 0,0 1 0 0 0,1-1 0 0 0,0 1-1 0 0,0 1-50 0 0,2-6 28 0 0,0-1-1 0 0,0 1 0 0 0,1 0 0 0 0,-1-1 0 0 0,1 1 0 0 0,0 0 1 0 0,0 0-1 0 0,0-1 0 0 0,0 1 0 0 0,0 0 0 0 0,1 0 0 0 0,-1-1 0 0 0,1 1 1 0 0,-1 0-1 0 0,1-1 0 0 0,0 1 0 0 0,0 0 0 0 0,1-1 0 0 0,-1 1 1 0 0,0-1-1 0 0,1 0 0 0 0,-1 0 0 0 0,1 1 0 0 0,0-1 0 0 0,0 0 1 0 0,0 0-1 0 0,0 0 0 0 0,0-1 0 0 0,0 1 0 0 0,1 0 0 0 0,0 0-27 0 0,7 3 69 0 0,0-1-1 0 0,1 0 1 0 0,-1 0-1 0 0,0-1 1 0 0,1 0-1 0 0,0-1 1 0 0,0 0-1 0 0,0-1 1 0 0,0 0 0 0 0,0 0-1 0 0,0-1 1 0 0,0-1-1 0 0,0 0 1 0 0,0-1-1 0 0,0 0 1 0 0,-1 0-1 0 0,1-1 1 0 0,-1-1-1 0 0,1 0 1 0 0,-1 0-1 0 0,0-1 1 0 0,0 0-1 0 0,8-6-68 0 0,-13 7 13 0 0,1-1 0 0 0,-1 1 0 0 0,0-1 1 0 0,-1 0-1 0 0,1 0 0 0 0,-1-1 0 0 0,0 1 0 0 0,-1-1 0 0 0,1 0 0 0 0,-1 0 0 0 0,0 0 0 0 0,0-1 0 0 0,-1 1 0 0 0,0-1 0 0 0,1-2-13 0 0,-2 4-15 0 0,0 0 0 0 0,-1 0 0 0 0,1 1 1 0 0,-1-1-1 0 0,0 0 0 0 0,0 0 0 0 0,0 1 0 0 0,-1-1 0 0 0,0 0 0 0 0,1 0 0 0 0,-2 1 0 0 0,1-1 0 0 0,-1 1 1 0 0,1-1-1 0 0,-1 1 0 0 0,0 0 0 0 0,-1-1 0 0 0,1 1 0 0 0,-1 0 0 0 0,0 1 0 0 0,0-1 0 0 0,-2-2 15 0 0,-5-3-49 0 0,-1 0 0 0 0,-1 1 0 0 0,1 0 0 0 0,-1 1-1 0 0,0 0 1 0 0,-1 1 0 0 0,0 0 0 0 0,0 1 0 0 0,0 0-1 0 0,-5 0 50 0 0,9 2-11 0 0,3 1-1414 0 0,1 1-3613 0 0,5 1 2601 0 0</inkml:trace>
  <inkml:trace contextRef="#ctx0" brushRef="#br0" timeOffset="3570.238">16548 288 5528 0 0,'0'0'422'0'0,"4"8"16"0"0,-3-4 500 0 0,1 1 0 0 0,-1-1 0 0 0,0 1 0 0 0,0-1 0 0 0,-1 1 0 0 0,1-1 0 0 0,-1 1-938 0 0,-1 36 2876 0 0,0-15-2152 0 0,0 17 1615 0 0,-5 20-2339 0 0,1-20 1074 0 0,2 21-1074 0 0,3-56 81 0 0,0 14 97 0 0,1 0 1 0 0,0 0-1 0 0,3 4-178 0 0,4 34 195 0 0,-4-30-44 0 0,3 16-151 0 0,6-6 72 0 0,-9-29-24 0 0,-1 1-1 0 0,1 0 1 0 0,-2 0-1 0 0,1 2-47 0 0,-3-13 10 0 0,0 1-1 0 0,1-1 1 0 0,-1 0 0 0 0,1 1-1 0 0,-1-1 1 0 0,1 0-1 0 0,-1 0 1 0 0,1 0-1 0 0,0 1 1 0 0,0 0-10 0 0,0-1 38 0 0,0 0 0 0 0,-1 0 0 0 0,1 0 0 0 0,-1 0 0 0 0,1 0 0 0 0,-1 0 0 0 0,1 0 0 0 0,-1 0 0 0 0,0 0 0 0 0,1 0 0 0 0,-1 1-38 0 0,-10-5-366 0 0,7 0 216 0 0,0-1 0 0 0,0 1-1 0 0,0-1 1 0 0,0 0 0 0 0,1 1-1 0 0,-1-1 1 0 0,1 0 0 0 0,0-1-1 0 0,0 1 1 0 0,0 0 0 0 0,1-1-1 0 0,-1 1 151 0 0,-1-6-500 0 0,-4-5 7 0 0,-9-24-3957 0 0,2 0-1 0 0,-9-37 4451 0 0,17 46-1113 0 0</inkml:trace>
  <inkml:trace contextRef="#ctx0" brushRef="#br0" timeOffset="3896.759">16498 450 6416 0 0,'9'-7'351'0'0,"-1"0"0"0"0,1 1 1 0 0,1 0-1 0 0,-1 0 0 0 0,1 1 1 0 0,0 0-1 0 0,0 1 0 0 0,0 0 0 0 0,0 1 1 0 0,1 0-1 0 0,0 0 0 0 0,-1 1 1 0 0,1 1-1 0 0,0 0 0 0 0,0 0 0 0 0,0 1 1 0 0,0 0-1 0 0,0 1 0 0 0,0 0 1 0 0,0 1-1 0 0,1 1-351 0 0,2 0 484 0 0,0 1-1 0 0,0 1 1 0 0,-1 0 0 0 0,1 1 0 0 0,-2 0-1 0 0,3 2-483 0 0,-10-5 215 0 0,1 1 0 0 0,-1-1 0 0 0,1 1 0 0 0,-1 0 0 0 0,0 1 0 0 0,-1-1-1 0 0,1 1 1 0 0,-1 0 0 0 0,0 0 0 0 0,0 0 0 0 0,-1 1 0 0 0,1 0 0 0 0,-1-1-1 0 0,1 4-214 0 0,-3-6 60 0 0,-1-1 0 0 0,1 1 0 0 0,-1 0 0 0 0,0 0 0 0 0,1-1 0 0 0,-1 1 0 0 0,-1 0 0 0 0,1 0 0 0 0,0 0 0 0 0,-1-1-1 0 0,1 1 1 0 0,-1 0 0 0 0,0 0 0 0 0,0-1 0 0 0,0 1 0 0 0,0-1 0 0 0,0 1 0 0 0,-1-1 0 0 0,1 1 0 0 0,-1-1 0 0 0,1 0-1 0 0,-1 0 1 0 0,0 1 0 0 0,0-1 0 0 0,0-1 0 0 0,-1 2-60 0 0,-8 6 163 0 0,0 0 0 0 0,-1 0 0 0 0,1-2 1 0 0,-10 5-164 0 0,19-11 31 0 0,-11 6 29 0 0,0-1 1 0 0,0 0-1 0 0,-1-1 1 0 0,1-1-1 0 0,-1 0 1 0 0,-1-1-1 0 0,1 0 0 0 0,-3-1-60 0 0,-28 2 219 0 0,-42-2-219 0 0,80-2 8 0 0,5 0-28 0 0,0 0 0 0 0,-1-1 1 0 0,1 1-1 0 0,-1 0 0 0 0,1-1 0 0 0,0 1 0 0 0,-1-1 0 0 0,1 0 0 0 0,0 0 0 0 0,-1 1 0 0 0,1-2 0 0 0,0 1 0 0 0,0 0 0 0 0,0 0 0 0 0,0-1 0 0 0,0 1 0 0 0,0-1 0 0 0,1 0 1 0 0,-1 1-1 0 0,0-1 0 0 0,0 0 20 0 0,3 0-198 0 0,-1 1 1 0 0,0 0 0 0 0,0-1-1 0 0,1 1 1 0 0,-1 0 0 0 0,1 0-1 0 0,-1-1 1 0 0,1 1 0 0 0,0 0-1 0 0,-1 0 1 0 0,1 0 0 0 0,0 0-1 0 0,0 0 1 0 0,0 0 0 0 0,0 0-1 0 0,0 0 198 0 0,2-2-462 0 0,1 0 0 0 0,-1 1 0 0 0,1 0 0 0 0,0 0 0 0 0,3-2 462 0 0,1 0-933 0 0,14-9-1239 0 0</inkml:trace>
  <inkml:trace contextRef="#ctx0" brushRef="#br0" timeOffset="4254.602">17029 418 11024 0 0,'2'-1'66'0'0,"0"1"0"0"0,0 0 0 0 0,0-1 0 0 0,0 1 0 0 0,0 0 0 0 0,0 0 0 0 0,0 0 0 0 0,0 0 0 0 0,0 1 0 0 0,0-1 0 0 0,-1 1 0 0 0,1-1 0 0 0,0 1 0 0 0,0-1 0 0 0,0 1 0 0 0,0 0 0 0 0,0 0 0 0 0,0 0-66 0 0,-1 0 81 0 0,0 0 1 0 0,0 0-1 0 0,0 0 0 0 0,-1 0 0 0 0,1 0 1 0 0,0 0-1 0 0,-1 0 0 0 0,1 0 0 0 0,-1 1 0 0 0,1-1 1 0 0,-1 0-1 0 0,1 0 0 0 0,-1 0 0 0 0,0 1 1 0 0,1-1-1 0 0,-1 0 0 0 0,0 0 0 0 0,0 1 0 0 0,0-1 1 0 0,0 0-1 0 0,0 0 0 0 0,0 1 0 0 0,-1-1 1 0 0,1 0-1 0 0,0 0 0 0 0,-1 1 0 0 0,1-1 0 0 0,0 0 1 0 0,-1 0-1 0 0,0 1-81 0 0,-4 8 673 0 0,0 0 1 0 0,-1 0-1 0 0,0-1 0 0 0,0 0 1 0 0,-4 3-674 0 0,-10 16 822 0 0,13-17-542 0 0,1 0-1 0 0,1 1 0 0 0,0-1 1 0 0,0 1-1 0 0,-2 11-279 0 0,6-17 55 0 0,0 0-1 0 0,0 0 1 0 0,1 0-1 0 0,0 0 0 0 0,0 1-54 0 0,0-4 68 0 0,0-2 28 0 0,18 2 107 0 0,-13-3-209 0 0,0 0 0 0 0,-1 0 0 0 0,1 0 0 0 0,0-1-1 0 0,0 0 1 0 0,-1 0 0 0 0,1 0 0 0 0,-1-1 0 0 0,1 1 0 0 0,2-2 6 0 0,42-23-598 0 0,-25 10-382 0 0,-1-2-1 0 0,-1 0 0 0 0,0-2 0 0 0,-1 0 0 0 0,11-15 981 0 0,1-1-1763 0 0,-11 13 752 0 0,-15 14 1084 0 0,0 1-1 0 0,0 1 1 0 0,1-1-1 0 0,0 1 1 0 0,0 1 0 0 0,1-1-1 0 0,-1 1 1 0 0,2 1-1 0 0,3-2-72 0 0,-12 6 103 0 0,1 1-1 0 0,-1 0 1 0 0,0 0 0 0 0,1 0-1 0 0,-1 0 1 0 0,0 0-1 0 0,1 0 1 0 0,-1 0-1 0 0,0 1 1 0 0,0-1 0 0 0,1 0-1 0 0,-1 1 1 0 0,0-1-1 0 0,0 1 1 0 0,1-1-1 0 0,-1 1 1 0 0,0-1 0 0 0,0 1-1 0 0,0 0 1 0 0,0 0-1 0 0,0 0 1 0 0,0 0-1 0 0,0-1 1 0 0,0 2-103 0 0,1-1 88 0 0,-1 1 1 0 0,1 0-1 0 0,-1 0 0 0 0,1-1 0 0 0,-1 1 1 0 0,0 0-1 0 0,0 0 0 0 0,0 0 0 0 0,0 0 1 0 0,0 0-1 0 0,0 1 0 0 0,0-1 0 0 0,-1 1-88 0 0,2 6 196 0 0,0 0 0 0 0,0-1 0 0 0,1 0 0 0 0,-1 1 0 0 0,2-1 0 0 0,0 2-196 0 0,10 23 494 0 0,11 45 900 0 0,3 24-1394 0 0,-25-86 86 0 0,5 19 111 0 0,-1 0-1 0 0,-2 1 1 0 0,0 16-197 0 0,-2-1 136 0 0,-1-25-17 0 0,-1 0 0 0 0,-1-1-1 0 0,-3 19-118 0 0,0-22 61 0 0,-3 21 282 0 0,-1 0 0 0 0,-5 6-343 0 0,8-35 55 0 0,0 1-1 0 0,-2-1 1 0 0,0-1 0 0 0,0 1-1 0 0,-1-1 1 0 0,-1 0 0 0 0,0-1-1 0 0,-3 3-54 0 0,-4 4 94 0 0,-1-1-1 0 0,0-1 0 0 0,-1 0 1 0 0,-1-1-1 0 0,0-1 0 0 0,-19 11-93 0 0,29-22 16 0 0,0 0-1 0 0,1 0 0 0 0,-2-1 0 0 0,1 0 1 0 0,0 0-1 0 0,-1-1 0 0 0,1 0 1 0 0,-1-1-1 0 0,1 0 0 0 0,-1 0 0 0 0,0-1 1 0 0,0 0-1 0 0,1 0 0 0 0,-1-1 1 0 0,-2 0-16 0 0,7-1-232 0 0,0 1 0 0 0,0 0 0 0 0,0-1 0 0 0,0 0 0 0 0,0 0 0 0 0,0 0 0 0 0,0-1 1 0 0,0 1-1 0 0,1-1 0 0 0,0 0 0 0 0,-1 0 0 0 0,0-1 232 0 0,-6-9-2247 0 0</inkml:trace>
  <inkml:trace contextRef="#ctx0" brushRef="#br0" timeOffset="-5654.395">416 370 1840 0 0,'27'-3'442'0'0,"-13"1"2386"0"0,-1-2 0 0 0,0 0 0 0 0,12-6-2828 0 0,-24 10 172 0 0,1-1-1 0 0,-1 0 1 0 0,1 0 0 0 0,-1 0-1 0 0,1 0 1 0 0,-1 0-1 0 0,0 0 1 0 0,1 0-1 0 0,-1-1 1 0 0,0 1 0 0 0,0 0-1 0 0,0-1 1 0 0,0 1-1 0 0,0-1 1 0 0,-1 1-1 0 0,2-2-171 0 0,-2 2 116 0 0,1 0-1 0 0,-1 0 0 0 0,0 0 0 0 0,0 0 0 0 0,1 0 1 0 0,-1 0-1 0 0,0 0 0 0 0,0-1 0 0 0,0 1 0 0 0,0 0 1 0 0,0 0-1 0 0,0 0 0 0 0,-1 0 0 0 0,1 0 0 0 0,0 0 0 0 0,-1 0 1 0 0,1 0-1 0 0,0 0 0 0 0,-1 0 0 0 0,1 0 0 0 0,-1 0 1 0 0,1 0-1 0 0,-1 0 0 0 0,0 0 0 0 0,1 1 0 0 0,-1-1 1 0 0,0 0-1 0 0,0 0-115 0 0,-3-2 117 0 0,0 1 0 0 0,0-1 0 0 0,0 1-1 0 0,0-1 1 0 0,-1 1 0 0 0,1 0 0 0 0,-1 1 0 0 0,1-1 0 0 0,-1 1 0 0 0,0 0 0 0 0,0 0 0 0 0,1 1 0 0 0,-6-1-117 0 0,-3 1 43 0 0,1 0 1 0 0,-1 0 0 0 0,1 1-1 0 0,-12 3-43 0 0,0 1 22 0 0,0 1 0 0 0,0 1 0 0 0,0 1 0 0 0,-20 11-22 0 0,34-15 35 0 0,-1 1 0 0 0,1 1 1 0 0,1 0-1 0 0,-1 0 0 0 0,-4 6-35 0 0,11-10 2 0 0,0 1 0 0 0,0-1 0 0 0,1 1 0 0 0,0 0 0 0 0,-1 0 0 0 0,1 0 1 0 0,0 0-1 0 0,0 1 0 0 0,0-1 0 0 0,1 1 0 0 0,0-1 0 0 0,-1 1 1 0 0,1-1-1 0 0,0 1 0 0 0,0 0 0 0 0,1-1 0 0 0,-1 1 0 0 0,1 0 0 0 0,0 0-2 0 0,1 7-22 0 0,0-1 0 0 0,0 0 0 0 0,1 1 0 0 0,1-1 0 0 0,0 0 0 0 0,0 0 0 0 0,1-1 0 0 0,0 1 0 0 0,1-1 0 0 0,0 1 0 0 0,0-1-1 0 0,1-1 1 0 0,1 2 22 0 0,17 21-20 0 0,2-2-1 0 0,25 24 21 0 0,-43-45 0 0 0,76 69-5 0 0,-49-47 107 0 0,-1 2 0 0 0,28 34-102 0 0,-61-65 0 0 0,7 8 265 0 0,-1 1 1 0 0,0 0-1 0 0,0 0 0 0 0,-1 0 1 0 0,2 6-266 0 0,-7-15 3 0 0,0 3 31 0 0,1-1 1 0 0,-1 1 0 0 0,0-1 0 0 0,0 1 0 0 0,0-1-1 0 0,0 1 1 0 0,-1 1-35 0 0,0-4 54 0 0,0 0-1 0 0,0 1 1 0 0,0-1-1 0 0,0 0 1 0 0,-1 0-1 0 0,1 0 1 0 0,0 1 0 0 0,-1-1-1 0 0,1 0 1 0 0,-1 0-1 0 0,1 0 1 0 0,-1 0-1 0 0,0 0 1 0 0,0 0 0 0 0,1 0-1 0 0,-1 0 1 0 0,0 0-1 0 0,0 0 1 0 0,0 0-1 0 0,0-1 1 0 0,0 1 0 0 0,0 0-1 0 0,0-1 1 0 0,0 1-54 0 0,-7 3 159 0 0,0-1 0 0 0,1-1 1 0 0,-1 0-1 0 0,0 0 1 0 0,0 0-1 0 0,0-1 0 0 0,0 0 1 0 0,0 0-1 0 0,-6-1-159 0 0,-8 1 220 0 0,6-1-138 0 0,-1 0 0 0 0,0-2-1 0 0,0 0 1 0 0,1-1 0 0 0,-1-1 0 0 0,1 0-1 0 0,-12-5-81 0 0,2 0 62 0 0,0-2 0 0 0,-19-10-62 0 0,-44-28-144 0 0,87 49 140 0 0,-10-6-381 0 0,12 6 375 0 0,0 0 1 0 0,0 0-1 0 0,0 0 1 0 0,-1 0-1 0 0,1 0 0 0 0,0 0 1 0 0,0 0-1 0 0,0 0 1 0 0,0 1-1 0 0,-1-1 1 0 0,1 0-1 0 0,0 0 1 0 0,0 0-1 0 0,0 0 0 0 0,0 0 1 0 0,0 0-1 0 0,-1 0 1 0 0,1 0-1 0 0,0 1 1 0 0,0-1-1 0 0,0 0 0 0 0,0 0 1 0 0,0 0-1 0 0,0 0 1 0 0,0 0-1 0 0,0 1 1 0 0,-1-1-1 0 0,1 0 1 0 0,0 0-1 0 0,0 0 0 0 0,0 0 1 0 0,0 0-1 0 0,0 1 1 0 0,0-1-1 0 0,0 0 1 0 0,0 0-1 0 0,0 0 1 0 0,0 1-1 0 0,0-1 0 0 0,0 0 1 0 0,0 0-1 0 0,0 0 1 0 0,0 0-1 0 0,0 0 1 0 0,1 1-1 0 0,-1-1 0 0 0,0 0 1 0 0,0 0-1 0 0,0 0 1 0 0,0 0-1 0 0,0 1 1 0 0,0-1-1 0 0,0 0 1 0 0,0 0-1 0 0,1 0 0 0 0,-1 0 1 0 0,0 0-1 0 0,0 0 10 0 0,-13-9-2095 0 0,10 4-1555 0 0,3 5-2724 0 0</inkml:trace>
  <inkml:trace contextRef="#ctx0" brushRef="#br0" timeOffset="-4885.485">893 747 4576 0 0,'0'0'208'0'0,"6"-6"32"0"0,2-12 907 0 0,-8 16-677 0 0,0 1 0 0 0,0-1 1 0 0,0 0-1 0 0,0 0 0 0 0,0 1 0 0 0,0-1 0 0 0,0 0 0 0 0,0 0 1 0 0,-1 1-1 0 0,1-1 0 0 0,-1 0 0 0 0,1 1 0 0 0,-1-1 0 0 0,0 0 1 0 0,1 1-1 0 0,-1-1 0 0 0,0 1 0 0 0,0-1 0 0 0,0 1 0 0 0,0-1 1 0 0,0 1-1 0 0,-2-1-470 0 0,-10-5 330 0 0,9 5-169 0 0,0 1 0 0 0,0 0 1 0 0,0 1-1 0 0,0-1 0 0 0,-1 1 1 0 0,1-1-1 0 0,0 1 0 0 0,0 1 1 0 0,0-1-1 0 0,0 0 0 0 0,0 1 1 0 0,0 0-1 0 0,0 0 0 0 0,0 0 1 0 0,0 1-1 0 0,0-1 0 0 0,0 1 1 0 0,1 0-1 0 0,-1 0 0 0 0,0 0 1 0 0,1 0-1 0 0,0 1 0 0 0,0 0 1 0 0,0-1-1 0 0,0 1 0 0 0,-1 2-161 0 0,-4 4 0 0 0,1 0 0 0 0,1 0 0 0 0,0 1 0 0 0,0 0 0 0 0,1 0 0 0 0,0 1-1 0 0,1 0 1 0 0,0 0 0 0 0,1 0 0 0 0,0 0 0 0 0,1-2 28 0 0,0-1-1 0 0,1 1 1 0 0,0 0-1 0 0,1 0 1 0 0,0 0 0 0 0,0 0-1 0 0,0 0 1 0 0,2 0-1 0 0,-1 0 1 0 0,1 0 0 0 0,0-1-1 0 0,1 1 1 0 0,1 2-28 0 0,-3-7 21 0 0,1-1 1 0 0,0 1-1 0 0,0-1 0 0 0,1 1 1 0 0,-1-1-1 0 0,1 0 1 0 0,-1 0-1 0 0,1 0 1 0 0,0 0-1 0 0,3 2-21 0 0,-4-4 16 0 0,-1 0-1 0 0,1 0 1 0 0,-1 0-1 0 0,1 0 1 0 0,0 0-1 0 0,-1-1 1 0 0,1 1-1 0 0,0 0 1 0 0,0-1-1 0 0,-1 1 1 0 0,1-1 0 0 0,0 0-1 0 0,0 0 1 0 0,0 1-1 0 0,-1-1 1 0 0,1 0-1 0 0,0-1 1 0 0,0 1-1 0 0,0 0 1 0 0,0 0-1 0 0,-1-1 1 0 0,1 1-1 0 0,0-1 1 0 0,0 0-1 0 0,-1 1-15 0 0,2-2 25 0 0,0 1-16 0 0,0 0 0 0 0,-1-1 0 0 0,1 1-1 0 0,-1-1 1 0 0,1 1 0 0 0,-1-1 0 0 0,1 0 0 0 0,-1 0-1 0 0,0 0 1 0 0,0 0 0 0 0,0-1 0 0 0,0 1 0 0 0,0 0-1 0 0,0-2-8 0 0,14-20 5 0 0,-10 18-34 0 0,-2-1 0 0 0,1 0 0 0 0,-1-1 0 0 0,0 1 0 0 0,0-1 0 0 0,-1 0 29 0 0,7-16-13 0 0,-6 15-1 0 0,-1 0 0 0 0,0 0 0 0 0,0-1 0 0 0,0 1 0 0 0,0-8 14 0 0,3-12 0 0 0,-5 23 0 0 0,1 0 0 0 0,-1 1 0 0 0,0-1 0 0 0,-1 0 0 0 0,1-1 0 0 0,-1 4 22 0 0,0-12 16 0 0,1 12 326 0 0,1 8 511 0 0,1 6-826 0 0,-2-9-44 0 0,0 0 0 0 0,-1 1 0 0 0,1-1 1 0 0,-1 0-1 0 0,1 1 0 0 0,-1-1 1 0 0,0 0-1 0 0,0 1 0 0 0,0-1 0 0 0,0 0 1 0 0,0 1-6 0 0,-1 0 5 0 0,2 1 1 0 0,-1-1 0 0 0,0 0 0 0 0,1 1 0 0 0,-1-1-1 0 0,1 1 1 0 0,0-1 0 0 0,0 0 0 0 0,0 1 0 0 0,2 1-6 0 0,4 17 16 0 0,-5-14-16 0 0,1 1 0 0 0,1-1 0 0 0,-1 0 0 0 0,1 0 0 0 0,5 7 0 0 0,6 14 0 0 0,0-1 28 0 0,4 11 16 0 0,-15-33-107 0 0,0 0-1 0 0,0 0 0 0 0,0 0 1 0 0,1 0-1 0 0,0-1 0 0 0,0 0 1 0 0,0 0-1 0 0,1 0 1 0 0,0-1-1 0 0,0 0 0 0 0,5 4 64 0 0,-9-8-103 0 0,-1 1 0 0 0,0 0 0 0 0,0-1 0 0 0,0 1 0 0 0,0-1 0 0 0,1 0 0 0 0,-1 1 0 0 0,0-1 0 0 0,0 0-1 0 0,1 0 1 0 0,-1 0 0 0 0,0 1 0 0 0,0-1 0 0 0,1-1 0 0 0,-1 1 0 0 0,0 0 0 0 0,2 0 103 0 0,-2-1-282 0 0,0 1 0 0 0,0-1 0 0 0,0 0-1 0 0,0 0 1 0 0,0 1 0 0 0,0-1 0 0 0,0 0 0 0 0,0 0 0 0 0,-1 0 0 0 0,1 0 0 0 0,0 0 0 0 0,0 0-1 0 0,-1 0 1 0 0,1 0 0 0 0,0 0 0 0 0,-1 0 0 0 0,1 0 0 0 0,-1-1 282 0 0,5-11-2141 0 0</inkml:trace>
  <inkml:trace contextRef="#ctx0" brushRef="#br0" timeOffset="-4635.17">1149 553 6912 0 0,'0'0'314'0'0,"0"0"-6"0"0,-4-7-186 0 0,-6-10 362 0 0,9 16 2029 0 0,9 16 7920 0 0,-5-11-9434 0 0,23 43-323 0 0,1 7-676 0 0,-19-36 87 0 0,0 1 0 0 0,-2 1 0 0 0,0-1 0 0 0,1 12-87 0 0,-3-8 62 0 0,-2 0 1 0 0,-1 0 0 0 0,-1 15-63 0 0,0-23 6 0 0,-3 3-260 0 0,2-16 191 0 0,1 1 1 0 0,-1-1-1 0 0,1 0 1 0 0,-1 0-1 0 0,1 1 1 0 0,0-1-1 0 0,0 0 1 0 0,0 0-1 0 0,0 1 63 0 0,0 1-263 0 0,2 14 151 0 0,-2-17 22 0 0,0-1 0 0 0,0 1 0 0 0,0-1 0 0 0,0 1 0 0 0,0-1 1 0 0,0 1-1 0 0,-1-1 0 0 0,1 1 0 0 0,0-1 0 0 0,0 1 0 0 0,0-1 1 0 0,0 1-1 0 0,-1-1 0 0 0,1 1 0 0 0,0-1 0 0 0,-1 0 0 0 0,1 1 1 0 0,0-1-1 0 0,-1 1 0 0 0,1-1 0 0 0,0 0 0 0 0,-1 1 0 0 0,1-1 0 0 0,-1 0 1 0 0,1 0-1 0 0,0 1 0 0 0,-1-1 0 0 0,1 0 0 0 0,-1 0 0 0 0,0 1 90 0 0,1-1-156 0 0,-1 0 0 0 0,1 0-1 0 0,-1 0 1 0 0,1 0 0 0 0,0 1-1 0 0,-1-1 1 0 0,1 0 0 0 0,-1 1-1 0 0,1-1 1 0 0,0 0-1 0 0,-1 0 1 0 0,1 1 0 0 0,-1-1-1 0 0,1 1 1 0 0,0-1 0 0 0,0 0-1 0 0,-1 1 1 0 0,1-1 0 0 0,0 1-1 0 0,0-1 1 0 0,-1 1-1 0 0,1-1 1 0 0,0 1 0 0 0,0-1-1 0 0,0 1 1 0 0,0-1 0 0 0,0 1-1 0 0,0-1 157 0 0,-1 2-528 0 0,-2 7-1997 0 0</inkml:trace>
  <inkml:trace contextRef="#ctx0" brushRef="#br0" timeOffset="-4022.834">987 741 18543 0 0,'0'0'422'0'0,"0"0"56"0"0,0 0 32 0 0,0 0-61 0 0,1 0-293 0 0,38-7-205 0 0,11 0 49 0 0,-6 2 130 0 0,26-2 93 0 0,-35 5-106 0 0,16-5-117 0 0,20-5 30 0 0,-22 5-1953 0 0,46-14 1923 0 0,-60 10-5161 0 0,27-12 5161 0 0,-59 22-428 0 0,0-1 0 0 0,-1 1 0 0 0,1-1 1 0 0,-1 0-1 0 0,1 0 0 0 0,-1 0 0 0 0,0 0 0 0 0,1-1 428 0 0,-2 2-313 0 0,0 0-682 0 0,-1 1 99 0 0,0 0 22 0 0,0 0 997 0 0,0 0 0 0 0,1-1 0 0 0,-1 1 0 0 0,0 0 0 0 0,0-1 0 0 0,0 1 0 0 0,0 0 0 0 0,1-1 0 0 0,-1 1 0 0 0,0-1 0 0 0,0 1 0 0 0,0 0 0 0 0,0-1 0 0 0,0 1 0 0 0,0 0 0 0 0,0-1 0 0 0,0 1 0 0 0,0-1 0 0 0,0 1 0 0 0,0 0 0 0 0,0-1 0 0 0,0 1 0 0 0,0-1 0 0 0,-1 1 0 0 0,1 0 0 0 0,0-1 0 0 0,0 1 0 0 0,0 0 0 0 0,0-1 0 0 0,-1 1 0 0 0,1 0 0 0 0,0-1 0 0 0,0 1 0 0 0,-1 0 0 0 0,1 0 0 0 0,0-1 0 0 0,-1 1 0 0 0,1 0 0 0 0,0 0 0 0 0,-1-1 0 0 0,1 1 0 0 0,0 0 0 0 0,-1 0-123 0 0,-1 0 268 0 0,0 0 0 0 0,0-1 0 0 0,0 1-1 0 0,-1 1 1 0 0,1-1 0 0 0,0 0 0 0 0,0 0 0 0 0,0 1 0 0 0,0 0 0 0 0,0-1 0 0 0,0 1-1 0 0,0 0 1 0 0,0 0 0 0 0,0 0 0 0 0,0 0 0 0 0,0 0 0 0 0,0 0 0 0 0,1 1-1 0 0,-1-1 1 0 0,0 1 0 0 0,1-1 0 0 0,-1 1 0 0 0,1-1 0 0 0,-1 2-268 0 0,-3 3 172 0 0,0-1 1 0 0,1 1 0 0 0,0 0-1 0 0,0 0 1 0 0,1 1-1 0 0,-1-1 1 0 0,1 1-173 0 0,0 1 49 0 0,1 0-1 0 0,-1 0 1 0 0,1 0-1 0 0,1 1 1 0 0,-1-1-1 0 0,1 1 1 0 0,1-1-1 0 0,0 0 1 0 0,0 1-1 0 0,1 2-48 0 0,0-1 117 0 0,2-1-1 0 0,-1 1 0 0 0,2-1 1 0 0,-1 1-1 0 0,1-1 0 0 0,0 0 1 0 0,1 0-1 0 0,2 2-116 0 0,-6-10 25 0 0,0 1 15 0 0,1 0 0 0 0,0-1 0 0 0,-1 1 0 0 0,1 0 0 0 0,0-1 0 0 0,0 0 0 0 0,0 1 0 0 0,0-1 0 0 0,0 0 0 0 0,1 0 0 0 0,-1 0 0 0 0,0 0 0 0 0,2 0-40 0 0,-2 0 38 0 0,0 0-1 0 0,0-1 0 0 0,0 1 0 0 0,1 0 1 0 0,-1-1-1 0 0,0 0 0 0 0,0 1 1 0 0,0-1-1 0 0,1 0 0 0 0,-1 0 0 0 0,0 0 1 0 0,0-1-1 0 0,0 1 0 0 0,1 0 1 0 0,-1-1-1 0 0,0 1 0 0 0,0-1 0 0 0,0 0 1 0 0,0 0-1 0 0,0 0 0 0 0,0 0 1 0 0,0 0-1 0 0,0 0 0 0 0,0 0 0 0 0,-1-1 1 0 0,1 1-1 0 0,1-2-37 0 0,5-6 60 0 0,0 0 1 0 0,0 0-1 0 0,-1 0 0 0 0,0-1 1 0 0,-1 0-1 0 0,0-1 1 0 0,-1 0-61 0 0,15-24-8 0 0,-12 19-40 0 0,-7 13 36 0 0,0 0-1 0 0,1 0 1 0 0,-1 0-1 0 0,1 0 1 0 0,0 0-1 0 0,0 0 0 0 0,0 0 1 0 0,0 1-1 0 0,1-1 1 0 0,-1 1-1 0 0,2-2 13 0 0,-4 4 4 0 0,0 0-1 0 0,1 0 0 0 0,-1-1 1 0 0,1 1-1 0 0,-1 0 0 0 0,1 0 1 0 0,-1 0-1 0 0,1 0 0 0 0,-1 0 1 0 0,1-1-1 0 0,-1 1 0 0 0,1 0 1 0 0,-1 0-1 0 0,1 0 0 0 0,-1 0 1 0 0,1 0-1 0 0,-1 0 0 0 0,1 1 1 0 0,-1-1-1 0 0,1 0 0 0 0,-1 0 1 0 0,1 0-1 0 0,-1 0 0 0 0,1 1 1 0 0,-1-1-1 0 0,0 0 0 0 0,1 0 1 0 0,-1 1-1 0 0,1-1 0 0 0,-1 0 1 0 0,0 1-1 0 0,1-1 0 0 0,-1 0 1 0 0,0 1-1 0 0,1-1 0 0 0,-1 0 1 0 0,0 1-1 0 0,1-1 0 0 0,-1 1 1 0 0,0-1-1 0 0,0 1-3 0 0,0-1 3 0 0,14 21 131 0 0,11 17-57 0 0,-21-33-68 0 0,-2-3-5 0 0,0 1 0 0 0,0-1 0 0 0,0 1 0 0 0,0-1 0 0 0,1 0 0 0 0,-1 0 0 0 0,1 0 0 0 0,-1 0 0 0 0,1 0 0 0 0,0-1 0 0 0,0 1-4 0 0,9 3 7 0 0,-5-2 11 0 0,0 1 0 0 0,0-2 0 0 0,0 1 0 0 0,0-1 1 0 0,1 0-1 0 0,-1-1 0 0 0,1 1 0 0 0,-1-1 0 0 0,1-1 0 0 0,7 0-18 0 0,4-1 56 0 0,-16 2-81 0 0,0-1 1 0 0,0 0 0 0 0,0-1-1 0 0,0 1 1 0 0,0 0 0 0 0,0-1-1 0 0,0 0 1 0 0,-1 1-1 0 0,1-1 1 0 0,0 0 0 0 0,0-1-1 0 0,-1 1 1 0 0,2-1 24 0 0,48-26-3989 0 0,-51 28 3628 0 0,0-1 1 0 0,0 1-1 0 0,-1-1 0 0 0,1 0 1 0 0,0 1-1 0 0,0-1 1 0 0,0 0-1 0 0,-1 0 1 0 0,1 1-1 0 0,-1-1 1 0 0,1 0-1 0 0,0 0 0 0 0,-1 0 1 0 0,1 0 360 0 0,1-19-6409 0 0</inkml:trace>
  <inkml:trace contextRef="#ctx0" brushRef="#br0" timeOffset="-3579.482">2104 613 456 0 0,'0'3'-632'0'0,"-2"8"4537"0"0,2-10-3566 0 0,0-1-1 0 0,-1 0 0 0 0,1 1 1 0 0,0-1-1 0 0,-1 0 0 0 0,1 0 1 0 0,-1 1-1 0 0,1-1 0 0 0,-1 0 1 0 0,1 0-1 0 0,-1 0 0 0 0,1 0 1 0 0,-1 1-1 0 0,1-1 0 0 0,0 0 1 0 0,-1 0-1 0 0,1 0 0 0 0,-1 0 1 0 0,1 0-1 0 0,-1 0 0 0 0,0 0-338 0 0,-2 13 2124 0 0,3-2-1651 0 0,0 0 1 0 0,1 0-1 0 0,0-1 0 0 0,0 1 0 0 0,1-1 0 0 0,1 1 0 0 0,1 1-473 0 0,-1 1 224 0 0,7 28 656 0 0,12 54 801 0 0,-19-79-1368 0 0,2 17 1173 0 0,-5-32-1341 0 0,0-1-1 0 0,0 0 0 0 0,0 0 8 0 0,-6-9 448 0 0,4 5-535 0 0,-1-1 0 0 0,1 0-1 0 0,0 0 1 0 0,0 0 0 0 0,1 0 0 0 0,-1 0-1 0 0,1 0 1 0 0,0-1 0 0 0,0 1 0 0 0,1 0-1 0 0,0-1 1 0 0,0-2-65 0 0,1-12-105 0 0,1 0 0 0 0,3-14 105 0 0,-2 20-93 0 0,-1 4-16 0 0,0 1 1 0 0,1 0-1 0 0,0 0 1 0 0,0 1 0 0 0,1-1-1 0 0,1 1 1 0 0,-1 0-1 0 0,1 0 1 0 0,1 0 0 0 0,-1 0-1 0 0,1 1 1 0 0,0 0-1 0 0,1 0 1 0 0,0 1 0 0 0,0 0-1 0 0,1 0 1 0 0,-1 0-1 0 0,1 1 1 0 0,0 1 0 0 0,1-1-1 0 0,-1 1 1 0 0,1 0-1 0 0,3 0 109 0 0,3-1-1695 0 0,0 1-1 0 0,1 0 1 0 0,9 0 1695 0 0,-15 2-2172 0 0,15-3-3341 0 0</inkml:trace>
  <inkml:trace contextRef="#ctx0" brushRef="#br0" timeOffset="-3128.825">2737 586 3680 0 0,'-25'-1'1164'0'0,"9"1"4624"0"0,-1 0 0 0 0,-14 3-5788 0 0,4 3 1393 0 0,18-4-1061 0 0,1 1 1 0 0,-1 0-1 0 0,1 0 0 0 0,0 0 1 0 0,0 1-1 0 0,0 0 1 0 0,0 1-1 0 0,0 0 0 0 0,1 0 1 0 0,0 1-1 0 0,0 0 1 0 0,1 0-1 0 0,-1 1-332 0 0,-4 4 65 0 0,1 1 0 0 0,1 0 0 0 0,0 1 0 0 0,0 0 1 0 0,2 0-1 0 0,-3 6-65 0 0,5-9 0 0 0,3-6 7 0 0,0 0 1 0 0,1-1-1 0 0,-1 1 1 0 0,1 0-1 0 0,0 0 1 0 0,0 0-1 0 0,0 0 0 0 0,1 0 1 0 0,-1 0-1 0 0,1 3-7 0 0,0 4 11 0 0,0-7 9 0 0,-1 0 0 0 0,1 0 0 0 0,0 0-1 0 0,1 1 1 0 0,-1-1 0 0 0,1 0 0 0 0,-1 0 0 0 0,1 0-1 0 0,1-1 1 0 0,-1 1 0 0 0,0 0 0 0 0,1 0 0 0 0,0 0-1 0 0,1 1-19 0 0,0-1 40 0 0,-1 0 0 0 0,1 0 0 0 0,0-1 0 0 0,0 1 0 0 0,1-1-1 0 0,-1 0 1 0 0,1 0 0 0 0,0 1-40 0 0,-3-4 9 0 0,1 1 0 0 0,-1-1 0 0 0,0 1 0 0 0,1-1-1 0 0,-1 1 1 0 0,0-1 0 0 0,1 0 0 0 0,-1 1 0 0 0,0-1 0 0 0,1 0 0 0 0,-1 0-1 0 0,1 0 1 0 0,-1 0 0 0 0,1-1 0 0 0,-1 1 0 0 0,0 0 0 0 0,1 0 0 0 0,-1-1 0 0 0,0 1-1 0 0,1-1 1 0 0,-1 1 0 0 0,0-1 0 0 0,0 0 0 0 0,1 1 0 0 0,-1-1 0 0 0,0 0 0 0 0,0 0-1 0 0,0 0 1 0 0,1-1-9 0 0,4-3 0 0 0,-6 4 0 0 0,1 0 0 0 0,0 1 0 0 0,-1-1 0 0 0,1 0 0 0 0,0 0 0 0 0,0 1 0 0 0,0-1 0 0 0,0 1 0 0 0,-1-1 0 0 0,1 1 0 0 0,0-1 0 0 0,0 1 0 0 0,0-1 0 0 0,0 1 0 0 0,0 0 0 0 0,0-1 0 0 0,0 1 0 0 0,0 0 0 0 0,1 0 0 0 0,-1 0 0 0 0,1 0-5 0 0,-1 0-1 0 0,0 0 0 0 0,0 0 1 0 0,1 1-1 0 0,-1-2 1 0 0,0 1-1 0 0,0 0 0 0 0,0 0 1 0 0,1 0-1 0 0,-1 0 0 0 0,0-1 1 0 0,0 1-1 0 0,0-1 1 0 0,0 1-1 0 0,1-1 6 0 0,-1 0-11 0 0,0 0 0 0 0,0 0 0 0 0,0-1 0 0 0,0 1 0 0 0,0 0 0 0 0,-1 0 0 0 0,1-1 0 0 0,0 1 0 0 0,-1 0 0 0 0,1-1 0 0 0,-1 1 0 0 0,0-1 0 0 0,1 1 0 0 0,-1-2 11 0 0,7-21-310 0 0,0 0 0 0 0,2 1 1 0 0,4-6 309 0 0,-8 15-113 0 0,-4 10 77 0 0,5-11-118 0 0,-3 11 152 0 0,-3 3 88 0 0,0 1 39 0 0,0 0 16 0 0,0 0 5 0 0,1 0-119 0 0,0 1-1 0 0,0-1 1 0 0,-1 1 0 0 0,1 0 0 0 0,0-1 0 0 0,-1 1 0 0 0,1-1 0 0 0,0 1 0 0 0,-1 0 0 0 0,1-1 0 0 0,-1 1 0 0 0,1 0 0 0 0,-1 0 0 0 0,1 0-27 0 0,1 3 77 0 0,8 7 30 0 0,-2 1-1 0 0,1 0 1 0 0,-2 0-1 0 0,3 6-106 0 0,-2-4 84 0 0,-1-1-1 0 0,2 0 1 0 0,0-1-1 0 0,1 1-83 0 0,-5-8 2 0 0,3 4 23 0 0,0 0-1 0 0,0-1 0 0 0,1 0 1 0 0,1 0-1 0 0,2 1-24 0 0,80 47-1076 0 0,-89-54 914 0 0,-3-1 82 0 0,1-1-1 0 0,0 1 1 0 0,-1-1-1 0 0,1 1 1 0 0,0-1-1 0 0,-1 0 1 0 0,1 1-1 0 0,0-1 1 0 0,0 0-1 0 0,-1 1 1 0 0,1-1-1 0 0,0 0 1 0 0,0 0-1 0 0,0 0 1 0 0,0 0 0 0 0,-1 0-1 0 0,1 1 1 0 0,0-2-1 0 0,0 1 1 0 0,0 0-1 0 0,-1 0 1 0 0,1 0-1 0 0,0 0 1 0 0,0 0-1 0 0,0-1 1 0 0,-1 1-1 0 0,1 0 1 0 0,0-1-1 0 0,0 1 81 0 0,9-6-1280 0 0</inkml:trace>
  <inkml:trace contextRef="#ctx0" brushRef="#br0" timeOffset="-2119.491">2971 364 15520 0 0,'0'0'712'0'0,"0"0"-17"0"0,0 2-449 0 0,2 5-248 0 0,-1-1 0 0 0,0 1 1 0 0,-1-1-1 0 0,1 1 0 0 0,-2 1 2 0 0,1-1-19 0 0,0 0 0 0 0,1 0 0 0 0,0 0 0 0 0,0 0 0 0 0,0 0 0 0 0,2 4 19 0 0,0-3 100 0 0,-1-1 0 0 0,0 1 0 0 0,0 0 0 0 0,-1 0-1 0 0,0 0 1 0 0,0 0 0 0 0,-1 0 0 0 0,0 0 0 0 0,-1 6-100 0 0,0 9 513 0 0,2 1-1 0 0,1 18-512 0 0,0-24 203 0 0,16 132 884 0 0,-9-92-1002 0 0,-1-15-645 0 0,6 18 560 0 0,-10-47-908 0 0,1-1-54 0 0</inkml:trace>
  <inkml:trace contextRef="#ctx0" brushRef="#br0" timeOffset="-1827.088">2943 672 19871 0 0,'0'0'910'0'0,"10"6"332"0"0,-9-5-1243 0 0,-1-1-1 0 0,0 0 0 0 0,1 1 0 0 0,-1-1 1 0 0,1 0-1 0 0,-1 0 0 0 0,0 1 0 0 0,1-1 0 0 0,-1 0 1 0 0,1 0-1 0 0,-1 0 0 0 0,1 1 0 0 0,-1-1 1 0 0,1 0-1 0 0,-1 0 0 0 0,1 0 0 0 0,-1 0 1 0 0,1 0-1 0 0,-1 0 0 0 0,1 0 0 0 0,-1 0 1 0 0,1 0-1 0 0,-1 0 0 0 0,1 0 0 0 0,0-1 2 0 0,1-2-45 0 0,0 1 12 0 0,1 1 0 0 0,-1-1 1 0 0,0 1-1 0 0,0 0 0 0 0,1 0 0 0 0,-1 0 1 0 0,1 0-1 0 0,-1 0 0 0 0,1 1 0 0 0,-1-1 1 0 0,1 1-1 0 0,-1-1 0 0 0,2 1 33 0 0,38 0 10 0 0,-21 1-9 0 0,22-2 106 0 0,0-2 0 0 0,4-3-107 0 0,41-8-3486 0 0,-83 13 3133 0 0,17-4-2228 0 0,0-4-3236 0 0</inkml:trace>
  <inkml:trace contextRef="#ctx0" brushRef="#br0" timeOffset="-1440.08">3474 605 13760 0 0,'0'0'629'0'0,"-12"9"238"0"0,11-8-859 0 0,0-1 1 0 0,1 1 0 0 0,-1 0 0 0 0,0-1 0 0 0,1 1 0 0 0,-1-1-1 0 0,0 1 1 0 0,0-1 0 0 0,1 0 0 0 0,-1 1 0 0 0,0-1 0 0 0,0 0-1 0 0,0 1 1 0 0,0-1 0 0 0,1 0 0 0 0,-1 0 0 0 0,0 0 0 0 0,0 0-1 0 0,0 0 1 0 0,0 0 0 0 0,0 0 0 0 0,0 0 0 0 0,0 0 0 0 0,1 0-1 0 0,-1 0 1 0 0,0 0 0 0 0,0-1 0 0 0,-1 1-9 0 0,1-1 45 0 0,1 1 0 0 0,-2 0 1 0 0,1-1-1 0 0,0 1 0 0 0,0 0 0 0 0,0 0 0 0 0,0 0 1 0 0,0 0-1 0 0,0 0 0 0 0,0 0 0 0 0,0 0 1 0 0,0 0-1 0 0,0 0 0 0 0,0 1 0 0 0,0-1 0 0 0,0 0 1 0 0,0 1-1 0 0,0-1 0 0 0,0 1 0 0 0,0-1 0 0 0,0 1 1 0 0,0-1-1 0 0,0 1 0 0 0,1-1 0 0 0,-1 1 1 0 0,0 0-1 0 0,0 0 0 0 0,1-1 0 0 0,-1 2-45 0 0,-1 0 248 0 0,0 1 0 0 0,1 0 0 0 0,-1 0 0 0 0,1 0 0 0 0,0-1 0 0 0,0 1 0 0 0,0 0 0 0 0,1 1 0 0 0,-1-1 0 0 0,1 0 0 0 0,-1 0 0 0 0,1 3-248 0 0,1 2 417 0 0,-1 1 1 0 0,2-1-1 0 0,-1 0 1 0 0,1 1-418 0 0,3 13 317 0 0,-4-13-226 0 0,1 0 0 0 0,0 0 1 0 0,0-1-1 0 0,1 1 1 0 0,0-1-1 0 0,0 1 1 0 0,1-1-1 0 0,1 0 0 0 0,2 4-91 0 0,2 5 82 0 0,-7-14-47 0 0,0 1-1 0 0,0-1 0 0 0,0 1 1 0 0,0-1-1 0 0,1 0 0 0 0,-1 0-34 0 0,-1-2 64 0 0,-1-1 0 0 0,0 0-56 0 0,2 2-236 0 0,2 2-80 0 0,16 14 75 0 0,-20-17 187 0 0,0-1-1 0 0,0 0 1 0 0,1 0-1 0 0,-1 1 1 0 0,0-1 0 0 0,0 0-1 0 0,1 0 1 0 0,-1 0-1 0 0,0 1 1 0 0,1-1-1 0 0,-1 0 1 0 0,0 0-1 0 0,1 0 1 0 0,-1 0 0 0 0,0 0-1 0 0,1 1 1 0 0,-1-1-1 0 0,0 0 1 0 0,1 0-1 0 0,-1 0 1 0 0,0 0-1 0 0,1 0 1 0 0,-1 0 0 0 0,0 0-1 0 0,1 0 1 0 0,-1 0-1 0 0,0-1 1 0 0,1 1-1 0 0,-1 0 1 0 0,0 0-1 0 0,1 0 1 0 0,-1 0 0 0 0,0 0-1 0 0,1-1 1 0 0,-1 1-1 0 0,0 0 1 0 0,0 0-1 0 0,1 0 1 0 0,-1-1 0 0 0,0 1-1 0 0,0 0 1 0 0,1 0-1 0 0,-1-1 1 0 0,0 1-1 0 0,0 0 1 0 0,0-1-1 0 0,0 1 1 0 0,1 0 0 0 0,-1 0-1 0 0,0-1 1 0 0,0 1-1 0 0,0 0 1 0 0,0-1-1 0 0,0 1 1 0 0,0 0-1 0 0,0-1 1 0 0,0 1 0 0 0,0 0-1 0 0,0-1 47 0 0,1-15-2483 0 0</inkml:trace>
  <inkml:trace contextRef="#ctx0" brushRef="#br0" timeOffset="-1148.233">3495 572 17335 0 0,'-3'-7'383'0'0,"-1"0"-1"0"0,0 1 0 0 0,0 0 1 0 0,-1 0-1 0 0,-4-4-382 0 0,1 0-16 0 0,2 5 17 0 0,6 4-1 0 0,-1 1 1 0 0,0-1 0 0 0,0 0-1 0 0,1 1 1 0 0,-1-1 0 0 0,0 0-1 0 0,1 1 1 0 0,-1-1 0 0 0,0 0-1 0 0,1 0 1 0 0,-1 0-1 0 0,1 0 1 0 0,0 1 0 0 0,-1-1-1 0 0,1 0 1 0 0,-1-1-1 0 0,1 1 28 0 0,1 3-76 0 0,4 3-250 0 0,1 1 0 0 0,-1-1 0 0 0,1 0 0 0 0,2 2 298 0 0,6 4-4754 0 0,-2-2-954 0 0</inkml:trace>
  <inkml:trace contextRef="#ctx0" brushRef="#br0" timeOffset="-660.333">3929 564 9216 0 0,'0'0'706'0'0,"0"0"-168"0"0,0 0 1015 0 0,-2-1 492 0 0,-2 1-1469 0 0,0-1-1 0 0,-1 1 0 0 0,1 0 1 0 0,-1 0-1 0 0,1 0 0 0 0,-1 1 1 0 0,1 0-1 0 0,-1 0 0 0 0,1 0 0 0 0,-1 0-575 0 0,-6 2 236 0 0,1 1 0 0 0,-1 0 0 0 0,-5 4-236 0 0,11-5 97 0 0,1 0 0 0 0,0 0 1 0 0,0 1-1 0 0,0-1 0 0 0,0 1 0 0 0,1 0 0 0 0,-1 0 0 0 0,1 0 0 0 0,-2 3-97 0 0,2-2 76 0 0,-1 0 0 0 0,1 0 0 0 0,-1-1 0 0 0,-1 1 1 0 0,1-1-1 0 0,-1 0 0 0 0,-2 2-76 0 0,-8 2 153 0 0,11-6-141 0 0,1 0 0 0 0,-1 0 0 0 0,1 0 0 0 0,0 0 0 0 0,0 0 0 0 0,0 1 0 0 0,0-1 0 0 0,0 1 0 0 0,0 0 0 0 0,1 0 0 0 0,-1 0 0 0 0,1 0 0 0 0,0 0 0 0 0,0 1 0 0 0,0-1 0 0 0,0 1 0 0 0,1-1 0 0 0,-1 2-12 0 0,-1 3 6 0 0,2-1 1 0 0,-1 0-1 0 0,1 1 0 0 0,0-1 0 0 0,1 0 0 0 0,0 1 0 0 0,0-1 0 0 0,0 1 0 0 0,1-1 0 0 0,0 1 1 0 0,1-1-1 0 0,1 6-6 0 0,-2-11 6 0 0,0-1 1 0 0,0 1-1 0 0,0-1 1 0 0,0 1 0 0 0,1-1-1 0 0,-1 0 1 0 0,0 1-1 0 0,1-1 1 0 0,-1 0 0 0 0,1 0-1 0 0,-1 0 1 0 0,1 0-1 0 0,0 0 1 0 0,-1 0 0 0 0,1-1-1 0 0,0 1 1 0 0,0 0-1 0 0,-1-1 1 0 0,1 0 0 0 0,0 1-1 0 0,0-1 1 0 0,0 0-1 0 0,0 0 1 0 0,-1 0 0 0 0,1 0-1 0 0,0 0 1 0 0,0 0-1 0 0,0-1 1 0 0,0 1-7 0 0,7-1-37 0 0,0-1 1 0 0,0 0-1 0 0,0-1 0 0 0,-1 1 1 0 0,3-3 36 0 0,-1 1-77 0 0,0-1-1 0 0,-1 0 1 0 0,1-1 0 0 0,-1 0 0 0 0,-1 0 0 0 0,1-1 0 0 0,-1 0 0 0 0,6-7 77 0 0,-2 1-165 0 0,-2 0-1 0 0,1-1 1 0 0,-2 0 0 0 0,0-1 0 0 0,3-6 165 0 0,41-65-779 0 0,-51 81 772 0 0,-1 3 8 0 0,0 0 0 0 0,0 0 1 0 0,0 0-1 0 0,1 0 0 0 0,-1 0 1 0 0,1 1-1 0 0,-1-1 0 0 0,1 0 0 0 0,1 0-1 0 0,-2 1 86 0 0,0 0-25 0 0,0 1 0 0 0,0 0 1 0 0,0-1-1 0 0,0 1 0 0 0,0 0 1 0 0,0 0-1 0 0,0-1 0 0 0,0 1 1 0 0,0 0-1 0 0,0 0 0 0 0,1 0-61 0 0,1 2 43 0 0,1-1 0 0 0,-2 1 0 0 0,1-1-1 0 0,0 1 1 0 0,0 0 0 0 0,-1 0 0 0 0,1 0 0 0 0,-1 1-1 0 0,1-1 1 0 0,-1 0 0 0 0,0 1 0 0 0,0 0-1 0 0,0-1 1 0 0,1 4-43 0 0,5 8 184 0 0,0 0 0 0 0,3 11-184 0 0,-2-5 193 0 0,-4-7-44 0 0,0-1-1 0 0,2 12-148 0 0,3 9 159 0 0,3 18 33 0 0,-13-49-214 0 0,0-1 36 0 0,0-1 0 0 0,0 1 0 0 0,0-1 0 0 0,0 0 0 0 0,0 1 0 0 0,0-1 0 0 0,1 1 0 0 0,-1-1 0 0 0,0 0 0 0 0,0 1 0 0 0,0-1 0 0 0,1 1 0 0 0,-1-1 0 0 0,0 0 0 0 0,0 1 0 0 0,1-1 0 0 0,-1 0 0 0 0,0 1 0 0 0,0-1 0 0 0,1 0 0 0 0,-1 0 0 0 0,0 1 0 0 0,1-1 0 0 0,-1 0 0 0 0,1 0-14 0 0,0 1 72 0 0,-1-1 0 0 0,10-4 376 0 0,-8 2-433 0 0,0 0 0 0 0,-1 0 0 0 0,1 1-1 0 0,-1-1 1 0 0,0 0 0 0 0,0-1 0 0 0,1 0-15 0 0,7-11 24 0 0,-4 8-75 0 0,-1 0 0 0 0,0-1 0 0 0,0 1-1 0 0,-1-1 1 0 0,2-4 51 0 0,-2 5-70 0 0,0-1-1 0 0,0 1 1 0 0,1-1 0 0 0,0 1-1 0 0,4-4 71 0 0,10-16-267 0 0,-14 21 189 0 0,0-1 0 0 0,0 1 0 0 0,0-1 0 0 0,1 1 0 0 0,0 0-1 0 0,4-3 79 0 0,9-7-169 0 0,-9 9 108 0 0,-1-1 0 0 0,1 1 0 0 0,5-3 61 0 0,-10 7-24 0 0,0 0 0 0 0,0 1 1 0 0,1-1-1 0 0,-1 1 0 0 0,0 0 1 0 0,1 0-1 0 0,-1 0 0 0 0,1 0 1 0 0,-1 1-1 0 0,3 0 24 0 0,-3 0 19 0 0,0-1 1 0 0,0 1-1 0 0,0 1 1 0 0,0-1-1 0 0,0 0 1 0 0,-1 1-1 0 0,1 0 0 0 0,0 0 1 0 0,0 0-1 0 0,0 0 1 0 0,-1 1-1 0 0,1 0 0 0 0,-1-1 1 0 0,1 1-1 0 0,-1 1 1 0 0,3 1-20 0 0,-4-2 53 0 0,1 1 1 0 0,-1-1 0 0 0,1 1 0 0 0,-1 0 0 0 0,0 0-1 0 0,0 0 1 0 0,-1 1 0 0 0,2 2-54 0 0,8 12 248 0 0,-6-9-163 0 0,-1-1-1 0 0,0 2 1 0 0,0-1-1 0 0,-1 0 1 0 0,0 1-1 0 0,-1 0 1 0 0,1 6-85 0 0,-2-15 0 0 0,2 21 0 0 0,-2-17-2 0 0,0 0-1 0 0,0 0 1 0 0,0 0-1 0 0,0-1 1 0 0,1 1-1 0 0,0 0 1 0 0,0 1 2 0 0,0-2-17 0 0,-1-1-1 0 0,0 1 1 0 0,1 0 0 0 0,-2-1-1 0 0,1 1 1 0 0,0 2 17 0 0,-1-2-229 0 0,1 0 1 0 0,0 0-1 0 0,0 0 0 0 0,0-1 0 0 0,0 1 0 0 0,1 0 1 0 0,1 3 228 0 0,9 12-1607 0 0,3 6-80 0 0</inkml:trace>
  <inkml:trace contextRef="#ctx0" brushRef="#br0" timeOffset="4838.903">5547 1 15464 0 0,'-1'1'705'0'0,"-29"46"261"0"0,-2 6-666 0 0,2 1 0 0 0,-7 21-300 0 0,24-41 423 0 0,1 0-1 0 0,2 0 0 0 0,-1 13-422 0 0,10-43 25 0 0,-3 16 132 0 0,1 1 0 0 0,0-1 0 0 0,2 1 0 0 0,1 0 0 0 0,0 0-1 0 0,2 0 1 0 0,1 10-157 0 0,2-4 74 0 0,0-1 0 0 0,2 0 0 0 0,1-1-1 0 0,0 1 1 0 0,9 14-74 0 0,-5-16 84 0 0,0-1 1 0 0,2 0-1 0 0,0-1 0 0 0,2 0 0 0 0,7 7-84 0 0,-11-15 56 0 0,1-1-1 0 0,1 0 1 0 0,0-1-1 0 0,1-1 1 0 0,0 0-1 0 0,0 0 1 0 0,1-2-1 0 0,4 1-55 0 0,11 7-970 0 0,2-2 0 0 0,0-2 0 0 0,0-1 0 0 0,30 6 970 0 0,-11-7-6447 0 0</inkml:trace>
  <inkml:trace contextRef="#ctx0" brushRef="#br0" timeOffset="5460.216">6589 37 16008 0 0,'0'0'730'0'0,"-7"-6"247"0"0,7 6-960 0 0,-1-1-1 0 0,1 1 0 0 0,-1-1 1 0 0,0 1-1 0 0,0 0 0 0 0,1-1 1 0 0,-1 1-1 0 0,0-1 0 0 0,0 1 1 0 0,1 0-1 0 0,-1 0 0 0 0,0 0 0 0 0,0-1 1 0 0,0 1-1 0 0,0 0 0 0 0,1 0 1 0 0,-1 0-1 0 0,0 0 0 0 0,0 0 1 0 0,0 0-1 0 0,0 1 0 0 0,1-1 0 0 0,-1 0 1 0 0,0 0-1 0 0,0 1 0 0 0,0-1 1 0 0,1 0-1 0 0,-1 1 0 0 0,0-1 1 0 0,1 0-1 0 0,-1 1 0 0 0,0 0-16 0 0,-1 1 80 0 0,1 0-1 0 0,-1 0 1 0 0,1 0-1 0 0,0 0 1 0 0,-1 0-1 0 0,1 0 1 0 0,0 1 0 0 0,0 1-80 0 0,-2 3 236 0 0,0 2-111 0 0,0 0-1 0 0,0 1 0 0 0,1-1 1 0 0,0 1-1 0 0,1-1 1 0 0,0 3-125 0 0,-3 12 134 0 0,-7 47 116 0 0,-4-2-1 0 0,-12 29-249 0 0,23-87 35 0 0,1 0 0 0 0,0 0 0 0 0,1 0 0 0 0,0 0 0 0 0,0 0 0 0 0,1 1 0 0 0,1-1 0 0 0,0 0 0 0 0,1 5-35 0 0,-1-15 18 0 0,0 1 0 0 0,0-1-1 0 0,1 0 1 0 0,-1 0 0 0 0,0 0 0 0 0,1 0 0 0 0,-1 0 0 0 0,1 0 0 0 0,-1 0 0 0 0,1 0 0 0 0,0 0 0 0 0,-1 0 0 0 0,1-1-1 0 0,0 1 1 0 0,-1 0 0 0 0,1 0 0 0 0,0 0 0 0 0,0-1 0 0 0,0 1 0 0 0,0 0 0 0 0,0-1 0 0 0,0 1 0 0 0,0-1-1 0 0,0 1 1 0 0,0-1 0 0 0,0 0 0 0 0,0 1 0 0 0,0-1 0 0 0,0 0 0 0 0,0 0 0 0 0,0 0 0 0 0,1 0-18 0 0,5 1 120 0 0,-1-2-1 0 0,1 1 1 0 0,-1-1 0 0 0,1 0 0 0 0,3-1-120 0 0,10-2 214 0 0,75-7 386 0 0,-48 4-416 0 0,17 1-184 0 0,18 3 64 0 0,38 5-64 0 0,-66 6-2729 0 0,-40-5 510 0 0,0-1-1 0 0,0 0 1 0 0,9 0 2219 0 0,-10-2-5916 0 0</inkml:trace>
  <inkml:trace contextRef="#ctx0" brushRef="#br0" timeOffset="5905.631">7301 240 11976 0 0,'-8'-4'1244'0'0,"3"3"-895"0"0,1 1 1 0 0,-1-1-1 0 0,0 1 1 0 0,0 0 0 0 0,0 0-1 0 0,0 1 1 0 0,0-1 0 0 0,0 1-1 0 0,1 0 1 0 0,-1 1 0 0 0,0-1-1 0 0,1 1 1 0 0,-3 1-350 0 0,-11 2 434 0 0,11-2-277 0 0,-1 0 0 0 0,1 0 1 0 0,-1 0-1 0 0,1 1 0 0 0,0 0 0 0 0,1 1 0 0 0,-1-1 0 0 0,1 1 0 0 0,0 0 0 0 0,-4 5-157 0 0,-7 9 610 0 0,0 0 0 0 0,-9 16-610 0 0,22-27 84 0 0,0 0-1 0 0,0 0 1 0 0,0 0 0 0 0,1 0 0 0 0,1 1-1 0 0,-1 0 1 0 0,1-1 0 0 0,1 1-1 0 0,-1 5-83 0 0,2-9 63 0 0,0 1-1 0 0,1-1 0 0 0,-1 1 0 0 0,1 0 0 0 0,0-1 1 0 0,0 1-1 0 0,1-1 0 0 0,0 0 0 0 0,2 6-62 0 0,-3-10 36 0 0,0 0 0 0 0,0 1 0 0 0,1-1 0 0 0,-1 0-1 0 0,1 0 1 0 0,-1 0 0 0 0,1 0 0 0 0,-1 0 0 0 0,1 0-1 0 0,0 0 1 0 0,-1-1 0 0 0,1 1 0 0 0,0-1 0 0 0,-1 1-1 0 0,1-1 1 0 0,0 1 0 0 0,0-1 0 0 0,0 0 0 0 0,-1 0-1 0 0,1 0 1 0 0,0 0-36 0 0,4 0 86 0 0,0-1 0 0 0,0 0-1 0 0,0 0 1 0 0,0-1-1 0 0,0 1 1 0 0,0-1 0 0 0,0 0-1 0 0,-1-1 1 0 0,1 1 0 0 0,3-3-86 0 0,10-7 123 0 0,1-1 0 0 0,3-5-123 0 0,16-10 159 0 0,-12 9-169 0 0,-16 11-13 0 0,1 0-1 0 0,0 0 0 0 0,0 1 1 0 0,13-5 23 0 0,-24 11-28 0 0,2 0 18 0 0,8 3-220 0 0,-9-1 243 0 0,1 0 0 0 0,-1 1 1 0 0,0-1-1 0 0,0 0 1 0 0,0 1-1 0 0,0-1 0 0 0,0 1 1 0 0,0-1-1 0 0,-1 1 1 0 0,1 0-1 0 0,0 0 1 0 0,-1 0-1 0 0,0 0 0 0 0,1 0 1 0 0,0 1-14 0 0,2 6-2 0 0,0 0 0 0 0,-1 0 0 0 0,2 4 2 0 0,9 23-229 0 0,-10-30 112 0 0,0-1-1 0 0,0 1 1 0 0,0-1-1 0 0,1 0 0 0 0,3 2 118 0 0,-4-2-206 0 0,-2-4-82 0 0,0 0 0 0 0,1 0 0 0 0,-1 0 0 0 0,0-1 1 0 0,1 1-1 0 0,-1 0 0 0 0,1-1 0 0 0,-1 1 0 0 0,3-1 288 0 0,-2 1-424 0 0,1-1-179 0 0,0 0 1 0 0,-1 0-1 0 0,1 0 0 0 0,0 0 1 0 0,0 0-1 0 0,-1-1 1 0 0,1 1-1 0 0,0-1 0 0 0,-1 0 1 0 0,1-1-1 0 0,-1 1 0 0 0,3-1 603 0 0,7-7-2110 0 0</inkml:trace>
  <inkml:trace contextRef="#ctx0" brushRef="#br0" timeOffset="6446.777">7793 339 5528 0 0,'0'0'249'0'0,"-1"-1"-1"0"0,-3 0 271 0 0,4 9 4713 0 0,5 12 822 0 0,0 1-1615 0 0,-7-7-4549 0 0,2-12 172 0 0,0 0-1 0 0,-1-1 0 0 0,1 1 0 0 0,0 0 1 0 0,0 0-1 0 0,0-1 0 0 0,0 1 0 0 0,0 0 1 0 0,0 0-1 0 0,1 1-61 0 0,0 18 475 0 0,-2-15-340 0 0,0-4-98 0 0,0 0 0 0 0,1 0 0 0 0,0 0 1 0 0,-1-1-1 0 0,1 1 0 0 0,0 0 0 0 0,0 1 1 0 0,0-1-1 0 0,0 0 0 0 0,1 0 0 0 0,-1 0-37 0 0,0-1 10 0 0,1-1-1 0 0,-1 1 0 0 0,0-1 1 0 0,1 0-1 0 0,-1 1 1 0 0,0-1-1 0 0,0 1 0 0 0,0-1 1 0 0,0 1-1 0 0,1-1 1 0 0,-1 1-1 0 0,0-1 0 0 0,0 1 1 0 0,0-1-1 0 0,0 1 1 0 0,0-1-1 0 0,0 1 0 0 0,0-1 1 0 0,0 1-1 0 0,0-1 1 0 0,0 1-1 0 0,0-1 0 0 0,-1 0 1 0 0,1 1-1 0 0,0-1 1 0 0,0 1-1 0 0,0-1 0 0 0,0 1 1 0 0,-1-1-1 0 0,1 1-9 0 0,-7 13 108 0 0,6-13-19 0 0,1-1-1 0 0,0 0-7 0 0,0 0-2 0 0,0 0-6 0 0,16-5 131 0 0,-7 1-280 0 0,1 0 0 0 0,-1-1 0 0 0,0 0 0 0 0,0 0 0 0 0,0-1 0 0 0,-1 0 0 0 0,1 0 0 0 0,-2-1 0 0 0,7-6 76 0 0,17-14-664 0 0,-21 18 455 0 0,-7 7 206 0 0,-1-1 0 0 0,1 1 0 0 0,0 0 0 0 0,0-1 0 0 0,0 1 0 0 0,1 1 0 0 0,-1-1 0 0 0,0 0 0 0 0,1 1 0 0 0,-1 0 0 0 0,1 0 0 0 0,3-1 3 0 0,-5 2 44 0 0,0-1 0 0 0,0 1 0 0 0,0 0 0 0 0,0 0 0 0 0,1 0-1 0 0,-1 0 1 0 0,0 0 0 0 0,0 1 0 0 0,0-1 0 0 0,0 1 0 0 0,0-1 0 0 0,0 1 0 0 0,1 0 0 0 0,-1 0 0 0 0,-1-1 0 0 0,1 2 0 0 0,0-1 0 0 0,0 0-1 0 0,0 1-43 0 0,1 0 58 0 0,0 0-1 0 0,0 1 0 0 0,-1-1 0 0 0,1 1 0 0 0,-1 0 0 0 0,1 0 0 0 0,-1 0 0 0 0,0 0 0 0 0,-1 0 0 0 0,1 1-57 0 0,4 7 107 0 0,-5-10-80 0 0,0 0 0 0 0,0 1 0 0 0,0-1 0 0 0,-1 0 0 0 0,1 1 0 0 0,0-1 0 0 0,-1 1 0 0 0,0-1 0 0 0,1 1 0 0 0,-1-1 0 0 0,0 1 0 0 0,0 0 0 0 0,1-1 0 0 0,-1 1 0 0 0,0-1 0 0 0,-1 1 0 0 0,1 0-27 0 0,0 0 52 0 0,0 0 0 0 0,0-1 0 0 0,0 1 0 0 0,0-1 1 0 0,0 1-1 0 0,1-1 0 0 0,-1 1 0 0 0,0-1 0 0 0,1 1 1 0 0,-1-1-1 0 0,1 1-52 0 0,0-1 29 0 0,-1 1 0 0 0,1-1 0 0 0,-1 1 0 0 0,1-1 0 0 0,-1 1 0 0 0,0-1 0 0 0,0 1 0 0 0,0-1 0 0 0,0 1 0 0 0,0-1 0 0 0,0 1 0 0 0,0 0-29 0 0,-1 0-2 0 0,0 1 4 0 0,5 8-58 0 0,-3-9 131 0 0,-1-2-6 0 0,0 0-5 0 0,0 0 0 0 0,0 0 0 0 0,0 0 3 0 0,0 0 10 0 0,0-2-10 0 0,1 0-74 0 0,1 0 1 0 0,-1-1-1 0 0,0 1 0 0 0,1 0 1 0 0,-1 0-1 0 0,1 1 0 0 0,0-1 1 0 0,-1 0-1 0 0,1 0 0 0 0,1 0 7 0 0,-1 0-16 0 0,0 0-1 0 0,1 0 0 0 0,-1 0 1 0 0,0 0-1 0 0,-1 0 1 0 0,1-1-1 0 0,0 1 0 0 0,-1-1 1 0 0,1-1 16 0 0,0 1-17 0 0,1 0 1 0 0,-1 0-1 0 0,0 0 0 0 0,1 1 1 0 0,-1-1-1 0 0,1 1 0 0 0,0-1 1 0 0,0 1-1 0 0,0 0 1 0 0,2-1 16 0 0,10-9-101 0 0,-8 7 71 0 0,-1 0 0 0 0,1 1 0 0 0,0 0 0 0 0,0 0-1 0 0,1 0 1 0 0,-1 1 0 0 0,1 0 0 0 0,-1 1 0 0 0,1-1 0 0 0,0 1 0 0 0,0 1-1 0 0,0 0 1 0 0,3 0 30 0 0,-7 1-4 0 0,0 0 1 0 0,1 1-1 0 0,-1 0 0 0 0,0 0 0 0 0,0 0 0 0 0,0 0 1 0 0,0 1-1 0 0,0 0 0 0 0,0 0 0 0 0,0 0 1 0 0,0 0-1 0 0,0 0 0 0 0,-1 1 0 0 0,0-1 0 0 0,1 1 1 0 0,-1 0-1 0 0,0 0 0 0 0,0 1 0 0 0,0-1 4 0 0,9 11 3 0 0,-10-11-5 0 0,1-1 0 0 0,-1 1 0 0 0,0-1 0 0 0,0 1-1 0 0,0 0 1 0 0,-1 0 0 0 0,1 1 2 0 0,9 18-124 0 0,1-1-1 0 0,5 6 125 0 0,-15-24-190 0 0,-1 0 0 0 0,0 0 0 0 0,1 0 0 0 0,-1 0 0 0 0,-1 1 0 0 0,1-1-1 0 0,0 0 1 0 0,-1 1 0 0 0,0 2 190 0 0,1 2-893 0 0,1 2-1292 0 0,-1-17-101 0 0</inkml:trace>
  <inkml:trace contextRef="#ctx0" brushRef="#br0" timeOffset="6930.395">8371 56 5984 0 0,'0'0'110'0'0,"1"-1"-1"0"0,0 1 1 0 0,-1-1 0 0 0,1 1 0 0 0,0-1-1 0 0,0 1 1 0 0,0 0 0 0 0,0-1 0 0 0,-1 1 0 0 0,1 0-1 0 0,0 0 1 0 0,0 0 0 0 0,0 0 0 0 0,0-1-1 0 0,0 1 1 0 0,0 0 0 0 0,-1 0 0 0 0,1 1 0 0 0,0-1-1 0 0,0 0-109 0 0,17 12 9738 0 0,-15-9-9628 0 0,-1 1-1 0 0,1-1 1 0 0,0 1 0 0 0,-1-1 0 0 0,1 1-1 0 0,-1 0 1 0 0,0 0 0 0 0,-1 0 0 0 0,1 0-1 0 0,-1 1 1 0 0,1-1 0 0 0,-1 0 0 0 0,-1 1-110 0 0,9 22 407 0 0,-8-26-355 0 0,-1 0-1 0 0,1 0 0 0 0,-1 0 0 0 0,1 0 1 0 0,0 0-1 0 0,-1 0 0 0 0,1 0 0 0 0,0-1 0 0 0,0 1 1 0 0,0 0-1 0 0,0 0 0 0 0,0-1 0 0 0,0 1 1 0 0,0-1-1 0 0,0 1 0 0 0,0 0-51 0 0,1-1 56 0 0,-1 1 0 0 0,0 0 0 0 0,1 0 0 0 0,-1-1 0 0 0,0 1-1 0 0,0 0 1 0 0,0 0 0 0 0,0 0 0 0 0,0 0 0 0 0,0 1 0 0 0,0-1-56 0 0,18 25 394 0 0,-12-18-227 0 0,-1 1 0 0 0,0-1 0 0 0,-1 1-1 0 0,3 6-166 0 0,5 9 148 0 0,1 1 0 0 0,2-1 0 0 0,0-1 0 0 0,8 7-148 0 0,-21-25 22 0 0,0 0 0 0 0,0 0 0 0 0,0 1 0 0 0,-1-1 0 0 0,1 1 0 0 0,-1 1-22 0 0,7 15 60 0 0,-8-20-48 0 0,0 1-1 0 0,0 0 0 0 0,-1-1 0 0 0,1 1 1 0 0,0 0-1 0 0,-1 0 0 0 0,0-1 1 0 0,1 1-1 0 0,-1 0 0 0 0,0 0 1 0 0,-1-1-1 0 0,1 1 0 0 0,0 0 0 0 0,-1 0 1 0 0,0-1-1 0 0,1 1 0 0 0,-2 1-11 0 0,2-3 6 0 0,0 0-1 0 0,0 0 0 0 0,0 0 1 0 0,0 0-1 0 0,0 0 0 0 0,0 0 1 0 0,0 0-1 0 0,0 0 0 0 0,0 0 1 0 0,0 0-1 0 0,1-1 0 0 0,-1 1 1 0 0,0 0-1 0 0,1 0 0 0 0,-1 0 1 0 0,1 0-1 0 0,-1 0 0 0 0,1 0-5 0 0,-1 0 11 0 0,0-1-1 0 0,-1 1 1 0 0,1 0-1 0 0,0 0 1 0 0,-1-1-1 0 0,1 1 1 0 0,-1-1-1 0 0,1 1 1 0 0,-1 0-1 0 0,1-1 1 0 0,-1 1-1 0 0,1-1 1 0 0,-1 1-1 0 0,1-1 1 0 0,-1 0-1 0 0,0 1-10 0 0,1-1 14 0 0,-1 1 0 0 0,0-1 0 0 0,1 1 0 0 0,-1-1 0 0 0,0 0 0 0 0,0 1 0 0 0,1-1 0 0 0,-1 0 0 0 0,0 0 0 0 0,0 1-1 0 0,1-1 1 0 0,-1 0 0 0 0,0 0 0 0 0,0 0 0 0 0,0 0 0 0 0,1 0 0 0 0,-1 0 0 0 0,0 0 0 0 0,0 0 0 0 0,0 0 0 0 0,0-1 0 0 0,1 1 0 0 0,-1 0-1 0 0,0-1 1 0 0,0 1 0 0 0,1 0 0 0 0,-2-1-14 0 0,8-15 160 0 0,-4 10-132 0 0,-1-1-1 0 0,1 1 1 0 0,1 0-1 0 0,2-5-27 0 0,5-15 2 0 0,-8 21-39 0 0,0 1 0 0 0,0-1-1 0 0,0 1 1 0 0,1-1 0 0 0,-1 1-1 0 0,1 0 1 0 0,0 0 0 0 0,0 0 0 0 0,1 1-1 0 0,1-2 38 0 0,7-7-237 0 0,1 1 0 0 0,5-2 237 0 0,-15 11-14 0 0,8-6-39 0 0,0 2 0 0 0,1-1 0 0 0,-1 2 0 0 0,1-1 1 0 0,0 2-1 0 0,6-2 53 0 0,-12 4-12 0 0,1 0 0 0 0,-1 1 0 0 0,0 0 0 0 0,0 0 0 0 0,1 1 0 0 0,-1 0 0 0 0,3 0 12 0 0,-6 0 26 0 0,-1 0-1 0 0,1 1 1 0 0,0-1 0 0 0,-1 1-1 0 0,1 0 1 0 0,-1 0 0 0 0,1 0-1 0 0,-1 0 1 0 0,1 0 0 0 0,-1 0-1 0 0,0 1 1 0 0,1-1 0 0 0,-1 1 0 0 0,0-1-1 0 0,0 1 1 0 0,0 0 0 0 0,-1 0-1 0 0,2 1-25 0 0,-1 0 60 0 0,0 0-1 0 0,1 0 0 0 0,-1 0 1 0 0,-1 0-1 0 0,1 1 1 0 0,0-1-1 0 0,-1 1 0 0 0,1-1 1 0 0,-1 1-1 0 0,0 0 1 0 0,-1-1-1 0 0,1 1 0 0 0,-1 0 1 0 0,1 0-1 0 0,-1 0 0 0 0,0-1 1 0 0,0 1-1 0 0,-1 0 1 0 0,1 0-1 0 0,-1 0 0 0 0,0-1 1 0 0,0 1-1 0 0,0 0 0 0 0,0-1 1 0 0,-1 1-1 0 0,0 0-59 0 0,-3 6 52 0 0,-1 1 0 0 0,-1-1 0 0 0,0-1 0 0 0,0 1 0 0 0,-1-1 0 0 0,0-1 0 0 0,0 1 0 0 0,-1-1 0 0 0,0-1 0 0 0,-3 2-52 0 0,4-3-120 0 0,0 0 1 0 0,1 0-1 0 0,0 0 0 0 0,0 1 0 0 0,1 0 1 0 0,-1 1-1 0 0,-2 5 120 0 0,-10 18-6592 0 0,9-13-1137 0 0</inkml:trace>
  <inkml:trace contextRef="#ctx0" brushRef="#br0" timeOffset="7854.412">9587 45 13880 0 0,'0'-1'30'0'0,"0"0"40"0"0,0 0 1 0 0,0 1-1 0 0,0-1 0 0 0,0 0 1 0 0,0 1-1 0 0,0-1 0 0 0,0 0 1 0 0,0 1-1 0 0,0-1 0 0 0,-1 0 1 0 0,1 1-1 0 0,0-1 0 0 0,0 0 0 0 0,-1 1 1 0 0,1-1-1 0 0,0 1 0 0 0,-1-1 1 0 0,1 0-1 0 0,-1 1 0 0 0,1-1 1 0 0,-1 1-71 0 0,-7-12-3 0 0,0 2 2066 0 0,7 9-1351 0 0,1 1-100 0 0,-1 1-41 0 0,0 2-495 0 0,0-1 1 0 0,0 0-1 0 0,0 0 1 0 0,0 1-1 0 0,0-1 0 0 0,1 1 1 0 0,-1-1-1 0 0,1 1 1 0 0,0-1-1 0 0,-1 1 0 0 0,1-1 1 0 0,0 1-1 0 0,1-1 0 0 0,-1 1 1 0 0,0-1-1 0 0,1 0 1 0 0,-1 1-1 0 0,1-1 0 0 0,0 1 1 0 0,0-1-1 0 0,0 0 1 0 0,0 0-1 0 0,0 1 0 0 0,1-1-76 0 0,4 10 188 0 0,0 1 1 0 0,-1 0-1 0 0,3 11-188 0 0,10 25 381 0 0,63 114 513 0 0,-65-127-599 0 0,-1 1-1 0 0,-1 1 0 0 0,6 33-294 0 0,-14-51 83 0 0,-5-19-74 0 0,0 1 0 0 0,-1-1-1 0 0,1 1 1 0 0,0 0 0 0 0,-1-1-1 0 0,0 1 1 0 0,1 0 0 0 0,-1 0-1 0 0,0-1 1 0 0,0 1 0 0 0,0 0 0 0 0,0 0-1 0 0,0-1 1 0 0,0 1 0 0 0,0 0-1 0 0,-1 0 1 0 0,1-1 0 0 0,0 1-1 0 0,-1 0 1 0 0,0-1 0 0 0,1 1-1 0 0,-1 0 1 0 0,0-1 0 0 0,0 1 0 0 0,0-1-1 0 0,0 1 1 0 0,0-1 0 0 0,-1 1-9 0 0,-7 18-216 0 0,8-17 108 0 0,0-1 0 0 0,0 1 0 0 0,0 0 0 0 0,0-1 0 0 0,-1 1 0 0 0,1-1 0 0 0,-1 1 0 0 0,0 0 108 0 0,2-3-63 0 0,-1 0 0 0 0,1 1 0 0 0,-1-1 0 0 0,0 1 0 0 0,1-1 0 0 0,-1 0 0 0 0,0 0-1 0 0,1 1 1 0 0,-1-1 0 0 0,0 0 0 0 0,1 0 0 0 0,-1 0 0 0 0,0 1 0 0 0,1-1 0 0 0,-1 0 0 0 0,0 0 0 0 0,1 0-1 0 0,-1 0 1 0 0,0 0 0 0 0,1-1 0 0 0,-1 1 0 0 0,0 0 0 0 0,0 0 0 0 0,1 0 0 0 0,-1-1 0 0 0,1 1 0 0 0,-1 0-1 0 0,0-1 1 0 0,1 1 0 0 0,-1 0 0 0 0,1-1 0 0 0,-1 1 0 0 0,1-1 0 0 0,-1 1 0 0 0,0-1 63 0 0,-25-25-3952 0 0,16 16 863 0 0,-7-7-2935 0 0</inkml:trace>
  <inkml:trace contextRef="#ctx0" brushRef="#br0" timeOffset="8155.052">9431 72 14568 0 0,'0'-1'67'0'0,"0"0"1"0"0,0-1 0 0 0,0 1 0 0 0,1-1 0 0 0,-1 1 0 0 0,0-1-1 0 0,1 1 1 0 0,-1 0 0 0 0,1-1 0 0 0,-1 1 0 0 0,1 0 0 0 0,-1-1-1 0 0,1 1 1 0 0,0 0 0 0 0,0 0 0 0 0,0 0 0 0 0,0 0 0 0 0,0 0-1 0 0,0 0 1 0 0,0 0 0 0 0,0 0 0 0 0,0 0-68 0 0,2-1 73 0 0,-1 1-1 0 0,1 0 1 0 0,0-1 0 0 0,-1 1-1 0 0,1 1 1 0 0,0-1 0 0 0,0 0-1 0 0,0 1 1 0 0,0-1 0 0 0,2 1-73 0 0,8 0 389 0 0,-1 0 0 0 0,0 1 0 0 0,1 0 0 0 0,9 3-389 0 0,-18-3 75 0 0,1 0 50 0 0,1 0 0 0 0,0 0 0 0 0,-1 0 1 0 0,1 1-1 0 0,-1 0 0 0 0,1 0 0 0 0,-1 1 1 0 0,0 0-1 0 0,0-1 0 0 0,2 3-125 0 0,-4-2 48 0 0,1 0 33 0 0,0 1 0 0 0,1-1 0 0 0,-1 1 1 0 0,1-1-1 0 0,0-1 0 0 0,-1 1 1 0 0,1-1-1 0 0,1 1 0 0 0,-1-1 0 0 0,0-1 1 0 0,0 1-1 0 0,1-1 0 0 0,-1 0 0 0 0,1 0-81 0 0,3 0 141 0 0,-1 1 0 0 0,0 0 0 0 0,0 0 0 0 0,-1 1 0 0 0,1 0-1 0 0,0 0 1 0 0,-1 1 0 0 0,1 0-141 0 0,17 11 928 0 0,15 12-928 0 0,-34-22 97 0 0,28 20 865 0 0,9 9-962 0 0,-31-24 138 0 0,-1 1-1 0 0,1 1 0 0 0,-2 0 0 0 0,0 0 0 0 0,0 3-137 0 0,-7-12 23 0 0,-1 1-1 0 0,0 0 0 0 0,0 1 1 0 0,0-1-1 0 0,0 0 0 0 0,-1 1 1 0 0,1-1-1 0 0,-1 1 1 0 0,-1-1-1 0 0,1 1 0 0 0,0-1 1 0 0,-1 1-1 0 0,0 0 0 0 0,0-1 1 0 0,-1 1-1 0 0,1-1 0 0 0,-1 1 1 0 0,0-1-1 0 0,0 1 1 0 0,0-1-1 0 0,-1 1 0 0 0,1-1 1 0 0,-1 0-1 0 0,0 0 0 0 0,-1 0 1 0 0,1 0-1 0 0,-1 0 0 0 0,0 0 1 0 0,1-1-1 0 0,-2 1 1 0 0,-1 1-23 0 0,-5 4 46 0 0,-1 0 1 0 0,-1-1-1 0 0,1 0 1 0 0,-1-1-1 0 0,0-1 1 0 0,-1 0-1 0 0,0 0 1 0 0,1-1-1 0 0,-2-1 1 0 0,1 0-1 0 0,-4 0-46 0 0,-16 2-127 0 0,1-1-1 0 0,-1-2 0 0 0,0-1 1 0 0,-6-1 127 0 0,1-5-547 0 0,30 3 132 0 0,0 0 0 0 0,0 0 0 0 0,0 1 0 0 0,-7 0 415 0 0,14 0-214 0 0,-1 0 0 0 0,1 0-1 0 0,0-1 1 0 0,-1 1-1 0 0,1 0 1 0 0,-1-1 0 0 0,1 0-1 0 0,0 1 1 0 0,-1-1 0 0 0,1 0-1 0 0,0 1 1 0 0,0-1 0 0 0,0 0-1 0 0,0 0 1 0 0,-1 0 0 0 0,1 0-1 0 0,0 0 1 0 0,1-1-1 0 0,-1 1 1 0 0,0 0 0 0 0,0 0-1 0 0,0 0 1 0 0,1-1 0 0 0,-1 1-1 0 0,1-1 1 0 0,-1 0 214 0 0,-1-1-1102 0 0,-2-5-5142 0 0</inkml:trace>
  <inkml:trace contextRef="#ctx0" brushRef="#br0" timeOffset="8597.003">9316 459 16671 0 0,'0'0'382'0'0,"0"0"54"0"0,0 0 20 0 0,0 0-55 0 0,-6-13 342 0 0,7 14-644 0 0,0 0-33 0 0,-1-1 1 0 0,1 1 0 0 0,0 0 0 0 0,-1-1 0 0 0,1 1 0 0 0,-1 0 0 0 0,1 0-1 0 0,-1 0 1 0 0,1 0 0 0 0,-1 0 0 0 0,1 0 0 0 0,-1 0 0 0 0,0 0-67 0 0,0-1 334 0 0,0 0 2 0 0,0 0-38 0 0,0 0-162 0 0,0 6 21 0 0,0-3-76 0 0,0-1-14 0 0,-1-1-61 0 0,0 0 1 0 0,1 0-1 0 0,-1 0 0 0 0,0 0 1 0 0,0 0-1 0 0,0 0 0 0 0,0-1 1 0 0,0 1-1 0 0,0 0 0 0 0,0 0 1 0 0,-1-1-1 0 0,1 1 0 0 0,0-1 1 0 0,0 1-1 0 0,0-1 0 0 0,-1 0 1 0 0,1 1-1 0 0,0-1 1 0 0,0 0-1 0 0,-1 0 0 0 0,1 0 1 0 0,0 0-1 0 0,-1 0 0 0 0,1 0 1 0 0,0 0-1 0 0,0 0-6 0 0,-1 0 55 0 0,1 0 74 0 0,1 0-1 0 0,0 0-133 0 0,0-1-1 0 0,0 1 1 0 0,0 0 0 0 0,-1-1-1 0 0,1 1 1 0 0,0 0-1 0 0,0 0 1 0 0,0-1 0 0 0,0 1-1 0 0,0 0 1 0 0,1-1-1 0 0,-1 1 1 0 0,0 0-1 0 0,0 0 1 0 0,0-1 0 0 0,0 1-1 0 0,0 0 1 0 0,0 0-1 0 0,0-1 1 0 0,0 1 0 0 0,1 0-1 0 0,-1 0 1 0 0,0-1-1 0 0,0 1 1 0 0,0 0-1 0 0,0 0 1 0 0,1 0 0 0 0,-1-1-1 0 0,0 1 1 0 0,0 0-1 0 0,1 0 6 0 0,2-3-10 0 0,1 1 0 0 0,0 0 0 0 0,0 0 0 0 0,0 1 0 0 0,0-1 0 0 0,0 1 0 0 0,0 0 0 0 0,0 0 0 0 0,4-1 10 0 0,41-2-469 0 0,-33 3 196 0 0,95-1-5905 0 0,-88 2 4373 0 0</inkml:trace>
  <inkml:trace contextRef="#ctx0" brushRef="#br0" timeOffset="9384.16">10368 469 13880 0 0,'0'0'630'0'0,"0"0"-7"0"0,0 0-258 0 0,0 0 385 0 0,0 0 213 0 0,0 0 43 0 0,0 0-85 0 0,0 0-389 0 0,0 0-168 0 0,0 0-39 0 0,-2-2 134 0 0,1 0-386 0 0,0 1 46 0 0,1 1-73 0 0,0 0-16 0 0,0 0 0 0 0,0 0 15 0 0,0 0 65 0 0,0 4 160 0 0,-2 0-102 0 0,1 5-38 0 0,1 35 468 0 0,1-17-412 0 0,-1 0 0 0 0,-1 1 0 0 0,-2 4-186 0 0,2 5 126 0 0,1-23-36 0 0,0-12-162 0 0,0-2-62 0 0,0 3-24 0 0,0 51-3564 0 0,0-50 1746 0 0,0-4-21 0 0</inkml:trace>
  <inkml:trace contextRef="#ctx0" brushRef="#br0" timeOffset="9655.21">10273 259 14744 0 0,'-3'-6'1525'0'0,"0"-1"-833"0"0,0 0 1 0 0,0-1-1 0 0,0 0 1 0 0,1 1-1 0 0,0-5-692 0 0,-3-6 395 0 0,3 4-53 0 0,2 13-296 0 0,0 0 1 0 0,-1-1 0 0 0,1 1 0 0 0,0 0 0 0 0,-1-1 0 0 0,1 1 0 0 0,0 0 0 0 0,-1 0 0 0 0,0-1 0 0 0,0 0-47 0 0,1 2 102 0 0,0 0-7 0 0,1 0-58 0 0,2 0-114 0 0,0 0 0 0 0,0 1-1 0 0,-1-1 1 0 0,1 1 0 0 0,0 0-1 0 0,-1 0 1 0 0,1 0 0 0 0,-1 0 77 0 0,33 19-6529 0 0,-33-18 5958 0 0,2 0-1826 0 0</inkml:trace>
  <inkml:trace contextRef="#ctx0" brushRef="#br0" timeOffset="9952.96">10536 245 11056 0 0,'6'15'1014'0'0,"0"1"1"0"0,-1 0 0 0 0,-1-1-1 0 0,1 12-1014 0 0,2 5 910 0 0,36 142 4092 0 0,-30-119-4183 0 0,-3 2-1 0 0,-1 8-818 0 0,4 54 288 0 0,-12-56-217 0 0,-1-39 31 0 0,0-1 0 0 0,1 0-1 0 0,3 9-101 0 0,-4-29-25 0 0,0-1-1 0 0,0 1 0 0 0,0 0 0 0 0,0-1 1 0 0,0 1-1 0 0,-1-1 0 0 0,1 1 1 0 0,-1-1-1 0 0,0 1 0 0 0,0-1 1 0 0,0 0-1 0 0,0 1 0 0 0,0-1 0 0 0,-1 0 1 0 0,1 0-1 0 0,-1 0 0 0 0,1 0 1 0 0,-2 1 25 0 0,3-3-9 0 0,0 0 0 0 0,0 1 0 0 0,0-1 0 0 0,0 0 1 0 0,0 0-1 0 0,-1 0 0 0 0,1 0 0 0 0,0 0 0 0 0,0 0 0 0 0,0 0 1 0 0,0 0-1 0 0,0 0 0 0 0,-1 0 0 0 0,1 0 0 0 0,0 0 1 0 0,0 0-1 0 0,0 0 0 0 0,0 0 0 0 0,-1 0 0 0 0,1 0 0 0 0,0 0 1 0 0,0 0-1 0 0,0 0 0 0 0,0 0 0 0 0,0 0 0 0 0,-1 0 1 0 0,1 0-1 0 0,0 0 0 0 0,0 0 0 0 0,0 0 0 0 0,0 0 0 0 0,0 0 1 0 0,-1 0-1 0 0,1 0 0 0 0,0-1 0 0 0,0 1 0 0 0,0 0 1 0 0,0 0-1 0 0,0 0 0 0 0,0 0 0 0 0,0 0 0 0 0,0 0 0 0 0,-1-1 1 0 0,1 1 8 0 0,-12-21-578 0 0,0-3-1066 0 0,-26-31-6381 0 0,23 30 2715 0 0</inkml:trace>
  <inkml:trace contextRef="#ctx0" brushRef="#br0" timeOffset="10221.426">10479 455 6912 0 0,'1'-2'314'0'0,"0"0"-353"0"0,0-1 0 0 0,0 0 0 0 0,1 0-1 0 0,-1 1 1 0 0,1-1 0 0 0,0 0 0 0 0,0 1-1 0 0,0 0 1 0 0,0-1 0 0 0,1 0 39 0 0,1 0 469 0 0,0 0 1 0 0,0 0-1 0 0,0 0 0 0 0,1 1 1 0 0,-1-1-1 0 0,1 1 1 0 0,0 0-1 0 0,-1 0 1 0 0,5 0-470 0 0,3-1 1193 0 0,0 0 1 0 0,0 2 0 0 0,0-1-1 0 0,1 1 1 0 0,-1 1 0 0 0,7 1-1194 0 0,-8 0 293 0 0,-1 1 0 0 0,1 0 0 0 0,2 1-293 0 0,-4 0 331 0 0,0-1 0 0 0,0-1 0 0 0,0 1-1 0 0,6-1-330 0 0,-12-1 95 0 0,1 0-1 0 0,-1 1 0 0 0,1-1 0 0 0,0 1 1 0 0,-1 0-1 0 0,0 0 0 0 0,1 1 0 0 0,-1-1 0 0 0,0 0 1 0 0,1 1-1 0 0,-1 0 0 0 0,0 0 0 0 0,0 0 1 0 0,-1 0-1 0 0,1 1 0 0 0,0-1 0 0 0,-1 1 0 0 0,1-1 1 0 0,-1 1-1 0 0,1 1-94 0 0,1 2 167 0 0,1 1 1 0 0,-2-1-1 0 0,1 1 1 0 0,-1 0-1 0 0,0 0 1 0 0,0 0-1 0 0,-1 0 1 0 0,0 0-1 0 0,0 1-167 0 0,-1-4 32 0 0,-1-1 1 0 0,1 1-1 0 0,-1-1 0 0 0,0 1 0 0 0,0 0 1 0 0,0-1-1 0 0,-1 1 0 0 0,1-1 0 0 0,-1 0 0 0 0,0 1 1 0 0,0-1-1 0 0,0 1 0 0 0,0-1 0 0 0,-2 2-32 0 0,1 0 24 0 0,-1 0 0 0 0,0-1 0 0 0,-1 1 0 0 0,1-1 0 0 0,-1 0 0 0 0,0 0 0 0 0,0 0 0 0 0,0-1 0 0 0,-1 1-24 0 0,-6 4-14 0 0,-1-1 0 0 0,0 0 1 0 0,-1 0-1 0 0,0-1 0 0 0,0-1 0 0 0,-13 4 14 0 0,22-8 17 0 0,-22 6-1527 0 0,2 2 1 0 0,-1 0-1 0 0,-7 6 1510 0 0,6-1-1600 0 0</inkml:trace>
  <inkml:trace contextRef="#ctx0" brushRef="#br0" timeOffset="10746.804">11235 29 13760 0 0,'0'0'629'0'0,"1"-1"-12"0"0,3-4-393 0 0,-3 3-185 0 0,0 1 0 0 0,-1 0 0 0 0,1 0 0 0 0,0-1 0 0 0,0 1 0 0 0,0 0 0 0 0,1 0 0 0 0,-1 0 0 0 0,0 0 0 0 0,0 0 0 0 0,0 1 0 0 0,1-1 0 0 0,-1 0 0 0 0,1 0 0 0 0,-1 1 0 0 0,0-1 0 0 0,1 1 0 0 0,-1-1 0 0 0,1 1 0 0 0,-1 0 0 0 0,1 0 0 0 0,-1-1 0 0 0,1 1-1 0 0,-1 0 1 0 0,1 0 0 0 0,0 1 0 0 0,-1-1 0 0 0,1 0 0 0 0,-1 0 0 0 0,1 1-39 0 0,1 0 96 0 0,-1 0 0 0 0,0 1 0 0 0,0-1 0 0 0,1 1 0 0 0,-1 0 0 0 0,0 0 0 0 0,0 0 0 0 0,-1 0 0 0 0,1 0 0 0 0,0 0 0 0 0,-1 0 0 0 0,1 0 0 0 0,-1 1 0 0 0,0-1-96 0 0,3 4 171 0 0,0 0-1 0 0,0 0 0 0 0,0 0 0 0 0,1-1 0 0 0,-1 1 0 0 0,1-1 0 0 0,0 0 0 0 0,1-1 0 0 0,3 3-170 0 0,-1 0 155 0 0,-1 0-1 0 0,0 1 1 0 0,0 0-1 0 0,-1 0 1 0 0,2 3-155 0 0,6 7 199 0 0,3 7 178 0 0,0 0-1 0 0,8 20-376 0 0,-19-33 96 0 0,1 4 41 0 0,0 1-1 0 0,-1 0 1 0 0,-1 0-1 0 0,-1 0 1 0 0,-1 1-1 0 0,0-1 1 0 0,0 9-137 0 0,-1-9 76 0 0,-1-2-22 0 0,0 1-1 0 0,-1-1 1 0 0,-1 1-1 0 0,0-1 1 0 0,-1 1-1 0 0,-1-1 1 0 0,0 0-1 0 0,-1 0 1 0 0,-1 0-1 0 0,0-1 1 0 0,-3 5-54 0 0,-7 13 57 0 0,-1-1 1 0 0,-2 0-1 0 0,-1-1 1 0 0,-10 11-58 0 0,7-14 97 0 0,-1 0 1 0 0,-1-2-1 0 0,-22 19-97 0 0,-84 61-73 0 0,96-80-101 0 0,16-9-881 0 0,-16 16 1055 0 0,13-11-2907 0 0,-16 11 2907 0 0,-17 7-2120 0 0,10-10-21 0 0</inkml:trace>
  <inkml:trace contextRef="#ctx0" brushRef="#br1" timeOffset="34920.615">17841 4615 2304 0 0,'-3'0'1296'0'0,"-7"1"215"0"0,3 0-715 0 0,0 0 1 0 0,-1 0 0 0 0,1-1 0 0 0,0 0 0 0 0,-1 0-1 0 0,1-1 1 0 0,-3 0-797 0 0,-22-1 1908 0 0,18 2-1113 0 0,10-1-589 0 0,0 1 0 0 0,0-1 0 0 0,0 1 0 0 0,0 1 0 0 0,0-1 0 0 0,0 0 0 0 0,0 1 0 0 0,0 0 0 0 0,-4 1-206 0 0,-13 4 1139 0 0,-53 30-584 0 0,68-33-496 0 0,2 2 9 0 0,-1-2 12 0 0,2-1 12 0 0,-7 4 148 0 0,10-5-171 0 0,0-1 11 0 0,0 0-6 0 0,0 0 20 0 0,0 0 22 0 0,0 0 4 0 0,0 0 0 0 0,0 0 3 0 0,0 0 12 0 0,0 0 7 0 0,2 0-71 0 0,1 0 0 0 0,-1 1 0 0 0,1-1 0 0 0,-1 1 0 0 0,0-1-1 0 0,1 1 1 0 0,-1 0 0 0 0,2 1-71 0 0,7 2 239 0 0,18-2 62 0 0,0-1 0 0 0,20-3-301 0 0,4 1 307 0 0,166-9 197 0 0,-120 4-277 0 0,240 2 302 0 0,-223 5-424 0 0,40 4-30 0 0,3-5 342 0 0,-158 0-415 0 0,2 0 46 0 0,1 0 0 0 0,-1 0-1 0 0,0-1 1 0 0,1 0 0 0 0,-1 1 0 0 0,0-1-1 0 0,2-1-47 0 0,0 2-28 0 0,-2 0-209 0 0,1-1-2659 0 0,2-1 485 0 0</inkml:trace>
  <inkml:trace contextRef="#ctx0" brushRef="#br0" timeOffset="37261.786">18587 2241 2304 0 0,'-1'1'64'0'0,"0"-1"0"0"0,0 1 0 0 0,0 0 0 0 0,0-1 0 0 0,0 0 0 0 0,0 1 0 0 0,0-1-1 0 0,0 0 1 0 0,0 1 0 0 0,-1-1 0 0 0,1 0 0 0 0,0 0 0 0 0,0 0 0 0 0,0 0 0 0 0,0 0 0 0 0,0 0 0 0 0,-1 0-64 0 0,-3-1 1478 0 0,-6-3 3186 0 0,8 2-1279 0 0,8 2-2143 0 0,128 14 1038 0 0,-113-12-2031 0 0,0 0 1 0 0,2-1-250 0 0,11 0 215 0 0,22 0 901 0 0,51-5-1116 0 0,-48 0 1047 0 0,41 4-1047 0 0,-27 1 394 0 0,-37-1 78 0 0,29 3-472 0 0,-32 0 300 0 0,0-2 0 0 0,0 0-1 0 0,0-3 1 0 0,12-1-300 0 0,-25 1 207 0 0,1 2 0 0 0,4 1-207 0 0,3-1 63 0 0,56 6 277 0 0,-67-2-196 0 0,-10-3-174 0 0,-5 0-124 0 0,-1-1-30 0 0,0 0 0 0 0,0 0-209 0 0,0 0-880 0 0,0 0-390 0 0,2 0-81 0 0,8 0-14 0 0</inkml:trace>
  <inkml:trace contextRef="#ctx0" brushRef="#br0" timeOffset="40019.936">18088 1856 2760 0 0,'1'-1'160'0'0,"1"0"0"0"0,0 0 1 0 0,-1 0-1 0 0,1 0 0 0 0,-1-1 0 0 0,1 1 0 0 0,-1 0 1 0 0,1-1-1 0 0,-1 1 0 0 0,0-1 0 0 0,0 0 1 0 0,0 1-1 0 0,0-1 0 0 0,0 0 0 0 0,0 0 0 0 0,0 0 1 0 0,-1 0-1 0 0,1 0-160 0 0,3-7 1565 0 0,3-6 3660 0 0,-10 24 499 0 0,-4 14-5304 0 0,-1 0-1 0 0,-8 15-419 0 0,-6 19 580 0 0,-18 62-248 0 0,31-76-72 0 0,1 6-156 0 0,5-42-23 0 0,3-6 8 0 0,0-1-14 0 0,0 0-10 0 0,0 0 5 0 0,0 0 20 0 0,0 0 6 0 0,0 0 0 0 0,0 0-1 0 0,1-1-68 0 0,1 0 0 0 0,-1 0 1 0 0,1 0-1 0 0,-1 0 0 0 0,1 0 0 0 0,-1 0 0 0 0,0-1 0 0 0,0 1 1 0 0,1 0-1 0 0,-1-1 0 0 0,0 0-27 0 0,3-2 40 0 0,5-7-60 0 0,1 1 0 0 0,0 1 0 0 0,0 0 0 0 0,1 1 0 0 0,0-1 1 0 0,1 2-1 0 0,0 0 0 0 0,0 0 0 0 0,2 1 20 0 0,-11 5-16 0 0,0 0 0 0 0,0 0 0 0 0,0 0-1 0 0,0 0 1 0 0,0 1 0 0 0,1 0 0 0 0,-1-1 0 0 0,0 1 0 0 0,0 0-1 0 0,0 1 1 0 0,1-1 0 0 0,1 1 16 0 0,-4-1-5 0 0,1 1 1 0 0,0-1-1 0 0,-1 1 0 0 0,1 0 0 0 0,0 0 1 0 0,-1 0-1 0 0,1 0 0 0 0,-1 0 1 0 0,0 0-1 0 0,1 0 0 0 0,-1 0 0 0 0,0 0 1 0 0,0 1-1 0 0,0-1 0 0 0,1 0 0 0 0,-1 1 1 0 0,-1-1-1 0 0,1 1 0 0 0,0 0 1 0 0,0-1-1 0 0,0 1 0 0 0,-1-1 0 0 0,1 2 5 0 0,0 1 20 0 0,0 0-1 0 0,0 0 1 0 0,0 1-1 0 0,-1-1 1 0 0,0 0-1 0 0,1 0 1 0 0,-2 0-1 0 0,1 1 1 0 0,0-1-1 0 0,-1 0 1 0 0,0 0-1 0 0,0 0 1 0 0,0 0-1 0 0,0 1-19 0 0,-2 1 77 0 0,0 0-1 0 0,1-1 0 0 0,-2 1 1 0 0,1 0-1 0 0,-1-1 0 0 0,0 0 1 0 0,0 0-1 0 0,0 0 0 0 0,-1 0-76 0 0,-6 6 58 0 0,0-1 0 0 0,-1 1 0 0 0,0-2-1 0 0,-1 0 1 0 0,0 0 0 0 0,-9 3-58 0 0,-2 2 83 0 0,18-10-91 0 0,-1 0 0 0 0,0 0 0 0 0,0-1 1 0 0,0 0-1 0 0,0 0 0 0 0,0-1 0 0 0,0 0 1 0 0,-1 0-1 0 0,1-1 0 0 0,-1 1 0 0 0,-3-1 8 0 0,10-1-53 0 0,-1 0 0 0 0,1 0-1 0 0,-1 0 1 0 0,1-1 0 0 0,-1 1-1 0 0,0 0 1 0 0,1 0 0 0 0,-1-1-1 0 0,1 1 1 0 0,-1-1 0 0 0,1 0-1 0 0,0 1 1 0 0,-1-1 0 0 0,1 0-1 0 0,0 0 1 0 0,-2-1 53 0 0,3 1-77 0 0,-1 1 1 0 0,0-1-1 0 0,1-1 0 0 0,-1 1 0 0 0,1 0 1 0 0,-1 0-1 0 0,1 0 0 0 0,-1 0 1 0 0,1 0-1 0 0,0 0 0 0 0,-1 0 0 0 0,1-1 1 0 0,0 1-1 0 0,0 0 0 0 0,0 0 1 0 0,0 0-1 0 0,0-1 0 0 0,0 1 0 0 0,1 0 1 0 0,-1 0-1 0 0,0 0 0 0 0,1 0 0 0 0,-1 0 1 0 0,0-1 76 0 0,6-11-2172 0 0,0-1-593 0 0</inkml:trace>
  <inkml:trace contextRef="#ctx0" brushRef="#br2" timeOffset="38554.962">20012 1684 1840 0 0,'0'0'241'0'0,"0"0"342"0"0,-5 0 4530 0 0,5 1 750 0 0,1 1-5727 0 0,1 0 1 0 0,-1 0-1 0 0,1-1 1 0 0,-1 1 0 0 0,1-1-1 0 0,0 1 1 0 0,0-1 0 0 0,-1 0-1 0 0,1 0 1 0 0,0 0-1 0 0,0 0 1 0 0,0 0 0 0 0,1 0-1 0 0,-1 0-136 0 0,36 8 399 0 0,-23-5-102 0 0,0-2 9 0 0,0 0 1 0 0,13 0-307 0 0,-13-1 291 0 0,0 1-1 0 0,12 2-290 0 0,-12-1 169 0 0,-1-1 0 0 0,1-1 1 0 0,0 0-1 0 0,3-2-169 0 0,33 3 27 0 0,-28 0 247 0 0,18-2-274 0 0,14 1 275 0 0,16-1 32 0 0,-39 0-176 0 0,0-1-17 0 0,-14 1-85 0 0,0 0 1 0 0,0 0-1 0 0,14 4-29 0 0,7-2 44 0 0,-2-1 30 0 0,-3 0-37 0 0,-26-1-5 0 0,-1 0 1 0 0,1 0-1 0 0,7 2-32 0 0,-11-2 13 0 0,0 0-1 0 0,0 0 0 0 0,0 0 0 0 0,0 0 1 0 0,3-1-13 0 0,13-1 36 0 0,94 5 430 0 0,-102-4-340 0 0,7 2 2 0 0,-15-1-88 0 0,0 0 1 0 0,0 0-1 0 0,0 0 0 0 0,-1 0 1 0 0,1-1-1 0 0,0 0 1 0 0,0 1-1 0 0,0-1 0 0 0,-1-1 1 0 0,2 1-41 0 0,3-1 110 0 0,32 4-34 0 0,-20-5 154 0 0,-16 3-152 0 0,75 0 242 0 0,-79 0-320 0 0,0 0 0 0 0,1 0 0 0 0,-1-1 0 0 0,1 1 0 0 0,-1 0 0 0 0,1 0 0 0 0,-1 0 0 0 0,1 0 0 0 0,-1 0 0 0 0,1 0 0 0 0,-1 0 0 0 0,1 1 0 0 0,-1-1 0 0 0,1 0 0 0 0,-1 0 0 0 0,0 0 0 0 0,1 0 0 0 0,-1 0 0 0 0,1 1 0 0 0,-1-1 0 0 0,1 0 0 0 0,-1 0 0 0 0,0 1 0 0 0,1-1 0 0 0,-1 1 0 0 0,1-1 0 0 0,-1 0 0 0 0,1 1 0 0 0,-1-1 0 0 0,1 0 0 0 0,-1 1 0 0 0,1-1 0 0 0,0 0 0 0 0,-1 0 0 0 0,1 0 0 0 0,-1 1 0 0 0,1-1 0 0 0,0 0 0 0 0,-1 0 0 0 0,1 0 0 0 0,-1 0 0 0 0,1 0 0 0 0,0 0 0 0 0,-1 0 0 0 0,1 0 0 0 0,-1-1 0 0 0,1 1 0 0 0,0 0 0 0 0,1-1 0 0 0,10 1 0 0 0,-11 0-33 0 0,1 0 0 0 0,-1 0-1 0 0,1 0 1 0 0,-1 1 0 0 0,1-1-1 0 0,-1 0 1 0 0,1 1-1 0 0,-1-1 1 0 0,1 1 0 0 0,-1 0-1 0 0,2 0 34 0 0,0 1-781 0 0,-2-1-485 0 0,-1-1-56 0 0</inkml:trace>
  <inkml:trace contextRef="#ctx0" brushRef="#br2" timeOffset="40700.255">19800 1390 2760 0 0,'0'0'509'0'0,"2"-14"10994"0"0,-4 14-11311 0 0,1-1 0 0 0,-1 1 0 0 0,0-1 0 0 0,0 1 0 0 0,0 0 0 0 0,0 0 0 0 0,0 0 1 0 0,0 0-1 0 0,0 0 0 0 0,0 0 0 0 0,0 0 0 0 0,1 1 0 0 0,-1-1 0 0 0,0 1 0 0 0,0-1 0 0 0,0 1 1 0 0,-1 1-193 0 0,-4 2 274 0 0,-1 0 0 0 0,1 0 0 0 0,-4 5-274 0 0,-7 3 451 0 0,-1 0-163 0 0,0 1 0 0 0,1 0 0 0 0,0 1 0 0 0,2 2 0 0 0,-1-1 0 0 0,0 4-288 0 0,10-10 157 0 0,1 0 0 0 0,0 0-1 0 0,1 1 1 0 0,0 0 0 0 0,0 0-157 0 0,4-7 40 0 0,1-2-25 0 0,-1 1 0 0 0,0-1 0 0 0,1 1 0 0 0,-1-1 0 0 0,1 1-1 0 0,-1-1 1 0 0,1 1 0 0 0,0-1 0 0 0,0 1 0 0 0,0 0 0 0 0,-1-1-1 0 0,2 1 1 0 0,-1-1 0 0 0,0 1 0 0 0,0 0 0 0 0,0-1 0 0 0,1 1-1 0 0,-1-1 1 0 0,1 1 0 0 0,-1-1 0 0 0,1 1 0 0 0,0-1 0 0 0,0 1-1 0 0,-1-1 1 0 0,1 0 0 0 0,0 0 0 0 0,0 1 0 0 0,0-1 0 0 0,0 0-1 0 0,1 0 1 0 0,-1 0 0 0 0,0 0 0 0 0,0 0 0 0 0,1 0 0 0 0,-1 0-1 0 0,0 0 1 0 0,1-1 0 0 0,-1 1 0 0 0,1 0 0 0 0,0-1-15 0 0,5 3 34 0 0,1 0 0 0 0,0-1 0 0 0,0 0 0 0 0,0 0 0 0 0,0 0 0 0 0,1-1 0 0 0,1-1-34 0 0,25 1-341 0 0,1-3-1 0 0,0 0 0 0 0,4-3 342 0 0,12-3-1383 0 0</inkml:trace>
  <inkml:trace contextRef="#ctx0" brushRef="#br1" timeOffset="46068.143">3090 2239 2304 0 0,'0'0'101'0'0,"0"0"201"0"0,12-8 3600 0 0,7-11-2666 0 0,-1-1 0 0 0,-1 0 0 0 0,-1-2-1236 0 0,4-7 537 0 0,1 1 1 0 0,1 1-1 0 0,2 1 0 0 0,6-5-537 0 0,14 1 1550 0 0,-43 29-1483 0 0,0 0 0 0 0,0 1 0 0 0,0-1 0 0 0,0 0 0 0 0,1 1 0 0 0,-1-1 0 0 0,0 1 0 0 0,1 0 0 0 0,-1-1 0 0 0,0 1 0 0 0,1 0 0 0 0,-1 0 0 0 0,1 0 0 0 0,-1 0 0 0 0,0 0 0 0 0,1 0 0 0 0,-1 0 0 0 0,0 0 0 0 0,1 1 0 0 0,-1-1 0 0 0,1 1-67 0 0,1-1 64 0 0,-1 1-1 0 0,0 0 0 0 0,1 0 0 0 0,-1 0 1 0 0,0 0-1 0 0,0 0 0 0 0,0 0 1 0 0,0 1-1 0 0,0-1 0 0 0,0 1 1 0 0,1 0-64 0 0,1 4 130 0 0,-1 0 1 0 0,0 0 0 0 0,0 0 0 0 0,0 0 0 0 0,-1 0-1 0 0,0 1 1 0 0,0-1 0 0 0,-1 1-131 0 0,4 10 291 0 0,11 33-125 0 0,9 13-166 0 0,-18-46 52 0 0,1-1 0 0 0,1 0 0 0 0,7 10-52 0 0,-1 0-518 0 0,-11-16-4125 0 0,-4-4-775 0 0</inkml:trace>
  <inkml:trace contextRef="#ctx0" brushRef="#br1" timeOffset="47372.061">3331 2028 4952 0 0,'2'0'44'0'0,"-1"1"-15"0"0,0-1 1 0 0,1 0-1 0 0,-1 0 0 0 0,0 0 1 0 0,0 0-1 0 0,0 0 1 0 0,0 0-1 0 0,1 0 1 0 0,-1 0-1 0 0,0 0 0 0 0,0 0 1 0 0,0-1-1 0 0,0 1 1 0 0,0 0-1 0 0,0-1 0 0 0,0 1 1 0 0,1-1-1 0 0,-1 0-29 0 0,7-2 922 0 0,-4 3 4375 0 0,-4 1-5253 0 0,-1 0 1 0 0,1 0 0 0 0,-1 0-1 0 0,0 0 1 0 0,1 0 0 0 0,0 1-1 0 0,-1-1 1 0 0,1 0 0 0 0,0 0-1 0 0,-1 0 1 0 0,1 0 0 0 0,0 1-1 0 0,0-1 1 0 0,0 0 0 0 0,0 0-1 0 0,0 1-44 0 0,2 5 89 0 0,-1 8 44 0 0,-1 18 295 0 0,0-19-120 0 0,0-13-285 0 0,1 1 1 0 0,-1-1-1 0 0,0 0 1 0 0,0 0 0 0 0,0 0-1 0 0,0 1 1 0 0,0-1 0 0 0,0 0-1 0 0,0 0 1 0 0,-1 1-1 0 0,1-1 1 0 0,0 0 0 0 0,-1 0-1 0 0,1 1-23 0 0,-18 51-24 0 0,17-50 38 0 0,1-1 0 0 0,-1 1-1 0 0,1 0 1 0 0,-1-1 0 0 0,1 1 0 0 0,0 0-1 0 0,0-1 1 0 0,0 3-14 0 0,0 11 120 0 0,0 26 141 0 0,-7 11 35 0 0,5-39-150 0 0,-1 0 1 0 0,2 0-1 0 0,0 4-146 0 0,-4 33 284 0 0,0-19 270 0 0,1 22-554 0 0,-3 14 254 0 0,2 6-172 0 0,3-43 212 0 0,-3 20-294 0 0,-7 65 738 0 0,9-90-26 0 0,1 17-712 0 0,0 4 21 0 0,-2-10-19 0 0,1-4 56 0 0,0 18-58 0 0,1-2 169 0 0,-8 43-169 0 0,1-7 147 0 0,-1 32 5 0 0,5-52-94 0 0,1-21 66 0 0,2 7-124 0 0,-5 85 156 0 0,-3 20 182 0 0,1 29-14 0 0,3-4 8 0 0,5-142-237 0 0,-6 27-95 0 0,2-27 53 0 0,-1 65 47 0 0,4-39-4 0 0,1-41-90 0 0,0-2 29 0 0,-1-1 0 0 0,-1 6-35 0 0,-1 42 64 0 0,2-54-64 0 0,1 0 0 0 0,0 13 0 0 0,-1 12 0 0 0,-2 28 54 0 0,2-33 20 0 0,-4 26-74 0 0,2-20 24 0 0,-2 9 16 0 0,0 4-40 0 0,4-23 0 0 0,-2 59 147 0 0,3-71-73 0 0,0 1 0 0 0,2 3-74 0 0,-2 29 124 0 0,-2 28 1 0 0,0-39-71 0 0,3 0-1 0 0,3 22-53 0 0,-1 19 163 0 0,-3-47 20 0 0,0-24-62 0 0,0 0 1 0 0,1-1-1 0 0,1 1 1 0 0,1 9-122 0 0,0-1-25 0 0,-1 0 0 0 0,-1 0 0 0 0,-1 14 25 0 0,-1 6 76 0 0,2-17 68 0 0,-1 0-1 0 0,-4 15-143 0 0,4-25 38 0 0,0-1 1 0 0,1 1-1 0 0,1-1 1 0 0,0 0-1 0 0,1 9-38 0 0,-1-16 21 0 0,-1 0 0 0 0,0 0 1 0 0,0 1-1 0 0,-1-1 0 0 0,0 3-21 0 0,0 14 11 0 0,-3 155 181 0 0,8-133-285 0 0,-4-43 88 0 0,1 9-197 0 0,2-4-7195 0 0,2 0 943 0 0</inkml:trace>
  <inkml:trace contextRef="#ctx0" brushRef="#br1" timeOffset="49360.862">2590 5858 3224 0 0,'-6'0'288'0'0,"-11"-1"583"0"0,-1-1 0 0 0,-12-3-871 0 0,30 4 19 0 0,-8-1 1094 0 0,1 0 0 0 0,-1-1 0 0 0,1 0 0 0 0,-1 0 1 0 0,1-1-1 0 0,0 0-1113 0 0,6 3 482 0 0,1 1-56 0 0,0 0-30 0 0,0 0-4 0 0,0 0-27 0 0,0 0-112 0 0,0 0-49 0 0,0 0-10 0 0,0 0-14 0 0,0 0-52 0 0,18-10 164 0 0,-5 8-253 0 0,0 0 0 0 0,0 1 0 0 0,0 0 0 0 0,0 1 0 0 0,0 1 0 0 0,0 0 0 0 0,-1 1 0 0 0,11 2-39 0 0,-13-3 47 0 0,1 0 1 0 0,-1 0 0 0 0,3-1-48 0 0,30 2 65 0 0,-5 3 3 0 0,32-1-68 0 0,-19-1 13 0 0,60-2 287 0 0,-19 0-265 0 0,51-1 625 0 0,6-6-660 0 0,70-1 613 0 0,200 1-156 0 0,-55 1-388 0 0,-187-2-69 0 0,189-3 118 0 0,-117 4-97 0 0,-179 6 11 0 0,223 2 53 0 0,-126 0-85 0 0,134 6 11 0 0,-134-3 43 0 0,-66-3-55 0 0,212 7 65 0 0,-249-8-64 0 0,427 15 0 0 0,-246-12-1 0 0,-82-4 13 0 0,89 6 95 0 0,-155-4-96 0 0,196 8 60 0 0,-71 3-167 0 0,37-3 159 0 0,16 0-30 0 0,-60-1-33 0 0,-134-7 0 0 0,84-2 0 0 0,66-1 0 0 0,7 0 0 0 0,-31 1 0 0 0,-96 0 0 0 0,282 0 208 0 0,-150-6-296 0 0,-92 5 143 0 0,160 2 114 0 0,-283 1-102 0 0,31 0 250 0 0,41-3-317 0 0,76-2 337 0 0,-25 1-330 0 0,-60 3-7 0 0,-35 0 0 0 0,27-1 172 0 0,6 5-172 0 0,-76-4 32 0 0,-1-1-1 0 0,11-2-31 0 0,14 0-13 0 0,150-2-41 0 0,-172 3 76 0 0,1 0-1 0 0,-1-1 0 0 0,1-1-21 0 0,12-5 1 0 0,-22 6-4 0 0,0 1 0 0 0,0-1 1 0 0,1 1-1 0 0,-1 0 0 0 0,6 0 3 0 0,-11 1-48 0 0,0 0 0 0 0,0 0 0 0 0,0 0 0 0 0,0 0 1 0 0,0 0-1 0 0,0-1 0 0 0,0 1 0 0 0,1 0 0 0 0,-1 0 0 0 0,0-1 0 0 0,0 1 0 0 0,0-1 0 0 0,0 1 1 0 0,0-1-1 0 0,0 1 0 0 0,0-1 0 0 0,0 0 0 0 0,-1 1 0 0 0,1-1 0 0 0,0 0 0 0 0,0 0 0 0 0,0 1 0 0 0,-1-1 1 0 0,1 0-1 0 0,0 0 0 0 0,-1 0 48 0 0,1 0-303 0 0,-1 1-8 0 0,0 0 260 0 0,0-1 0 0 0,1 1-1 0 0,-1 0 1 0 0,0 0 0 0 0,0 0-1 0 0,0-1 1 0 0,1 1-1 0 0,-1 0 1 0 0,0 0 0 0 0,0-1-1 0 0,0 1 1 0 0,0 0 0 0 0,0 0-1 0 0,0-1 1 0 0,0 1-1 0 0,1 0 1 0 0,-1 0 0 0 0,0-1-1 0 0,0 1 1 0 0,0 0 0 0 0,0 0-1 0 0,0-1 1 0 0,0 1-1 0 0,0 0 1 0 0,0-1 0 0 0,0 1-1 0 0,0 0 1 0 0,-1 0 0 0 0,1-1-1 0 0,0 1 1 0 0,0 0-1 0 0,0 0 1 0 0,0-1 51 0 0,-3-8-1002 0 0,2 6 540 0 0,-1 1 1 0 0,0-1-1 0 0,1 1 0 0 0,-1 0 0 0 0,0 0 0 0 0,0 0 1 0 0,0 0-1 0 0,-1 0 0 0 0,1 0 0 0 0,0 0 0 0 0,-2 0 462 0 0,-8-4-1462 0 0</inkml:trace>
  <inkml:trace contextRef="#ctx0" brushRef="#br1" timeOffset="49676.228">12116 5697 2760 0 0,'-20'-8'211'0'0,"2"1"1759"0"0,7 6 2387 0 0,8 0-255 0 0,4 2-2891 0 0,1 1-1396 0 0,2 1 303 0 0,1 0 0 0 0,0 0 1 0 0,0 0-1 0 0,0 0 0 0 0,6 1-118 0 0,4 3 165 0 0,13 5 38 0 0,1-1-1 0 0,1-2 1 0 0,30 6-203 0 0,-24-5 60 0 0,-17-6-30 0 0,41 12 230 0 0,24 11-260 0 0,-66-20 174 0 0,-1 0 0 0 0,-1 1 0 0 0,1 1 1 0 0,-1 0-1 0 0,-1 1 0 0 0,0 1 0 0 0,0 1-174 0 0,-12-11 80 0 0,-1 1 0 0 0,0 0 0 0 0,0 1 0 0 0,0-1 0 0 0,0 0 0 0 0,-1 1 0 0 0,1-1 0 0 0,-1 1 0 0 0,1-1 0 0 0,-1 1 0 0 0,0-1 0 0 0,0 1 0 0 0,0 0 0 0 0,0 0 0 0 0,-1 0 0 0 0,1-1 0 0 0,-1 1 0 0 0,0 1-80 0 0,0-2 67 0 0,0 0-1 0 0,0 0 1 0 0,0 0 0 0 0,-1 0-1 0 0,1 0 1 0 0,-1 0-1 0 0,1 0 1 0 0,-1 0 0 0 0,0 0-1 0 0,0 0 1 0 0,0 0 0 0 0,0 0-1 0 0,0-1 1 0 0,0 1-1 0 0,-1 0 1 0 0,1-1 0 0 0,-1 1-1 0 0,1-1 1 0 0,-1 1 0 0 0,1-1-1 0 0,-1 0 1 0 0,0 0-1 0 0,1 0 1 0 0,-3 1-67 0 0,-19 11 456 0 0,11-5-298 0 0,-1-1 0 0 0,0-1 0 0 0,0 0 0 0 0,-7 1-158 0 0,-145 39 323 0 0,34-19-1055 0 0,75-20-5799 0 0,38-6 265 0 0</inkml:trace>
  <inkml:trace contextRef="#ctx0" brushRef="#br1" timeOffset="52162.08">13114 5663 6912 0 0,'0'-10'736'0'0,"-1"2"438"0"0,1 8-992 0 0,0-1 0 0 0,0 1 0 0 0,0-1 0 0 0,0 0 0 0 0,0 1 0 0 0,0-1 0 0 0,0 1 0 0 0,0-1 0 0 0,0 1 0 0 0,0-1 0 0 0,-1 1 0 0 0,1-1 0 0 0,0 1 0 0 0,0-1 0 0 0,-1 1 0 0 0,1-1 0 0 0,0 1 0 0 0,-1 0 0 0 0,1-1 0 0 0,0 1 0 0 0,-1-1 0 0 0,0 1-182 0 0,-1-6 2350 0 0,2 6-2290 0 0,0 0 0 0 0,0-1 0 0 0,0 1 0 0 0,0 0 0 0 0,0-1 0 0 0,0 1 0 0 0,0 0 0 0 0,0 0 0 0 0,0-1 0 0 0,0 1 0 0 0,0 0 0 0 0,0-1 0 0 0,0 1 0 0 0,0 0 0 0 0,0-1 0 0 0,-1 1 0 0 0,1 0 0 0 0,0 0 0 0 0,0-1 0 0 0,0 1 0 0 0,0 0 0 0 0,-1 0 0 0 0,1 0 0 0 0,0-1 0 0 0,0 1 0 0 0,-1 0 0 0 0,1 0 0 0 0,0 0 0 0 0,0-1 0 0 0,-1 1 0 0 0,1 0 0 0 0,0 0 0 0 0,0 0 0 0 0,-1 0 0 0 0,1 0 1 0 0,0 0-1 0 0,-1 0 0 0 0,1 0 0 0 0,0 0 0 0 0,-1 0 0 0 0,1 0 0 0 0,0 0 0 0 0,-1 0 0 0 0,1 0 0 0 0,0 0 0 0 0,0 0 0 0 0,-1 0 0 0 0,1 0 0 0 0,0 0 0 0 0,-1 0 0 0 0,1 0-60 0 0,-3 3 120 0 0,1-1 1 0 0,-1 0-1 0 0,1 1 0 0 0,-1-1 1 0 0,1 1-1 0 0,0 0 1 0 0,0-1-1 0 0,0 1 1 0 0,1 0-1 0 0,-1 0 0 0 0,1 1 1 0 0,-1-1-1 0 0,1 0 1 0 0,0 0-1 0 0,0 2-120 0 0,-2 10 180 0 0,0 0 1 0 0,-1 13-181 0 0,3-23 70 0 0,0 7 8 0 0,1 1 1 0 0,0 0-1 0 0,0 0 0 0 0,1-1 1 0 0,1 1-1 0 0,0 0 0 0 0,1-1 0 0 0,0 1 1 0 0,1-1-1 0 0,0 0 0 0 0,4 5-78 0 0,6 4 512 0 0,-13-20-495 0 0,0 0 0 0 0,1 0 0 0 0,-1-1 0 0 0,0 1 0 0 0,1 0 0 0 0,-1-1 0 0 0,0 1 0 0 0,1-1 0 0 0,-1 0 0 0 0,2 1-17 0 0,-1-1 14 0 0,1 1-21 0 0,-1-1-1 0 0,0 0 1 0 0,1 0-1 0 0,-1 0 0 0 0,0 0 1 0 0,1 0-1 0 0,-1-1 0 0 0,0 1 1 0 0,0-1-1 0 0,1 0 1 0 0,-1 1-1 0 0,0-1 0 0 0,0 0 1 0 0,0 0-1 0 0,0 0 1 0 0,1-1 7 0 0,3-1-66 0 0,-1-1 1 0 0,1 0 0 0 0,-1 1 0 0 0,0-1-1 0 0,2-4 66 0 0,2-1-83 0 0,0-2 1 0 0,-1 1-1 0 0,-1-1 0 0 0,0 0 0 0 0,0-1 0 0 0,2-6 83 0 0,-6 13 75 0 0,-3 4 25 0 0,0 1 22 0 0,0 0 8 0 0,0 0 4 0 0,3 1-104 0 0,-1 0-1 0 0,1 0 0 0 0,-1 0 0 0 0,1 0 0 0 0,-1 0 0 0 0,0 0 1 0 0,0 1-1 0 0,1-1 0 0 0,-1 1 0 0 0,0 0 0 0 0,0 0 1 0 0,0-1-1 0 0,-1 1 0 0 0,1 0 0 0 0,0 1-29 0 0,8 7 50 0 0,-1-3-23 0 0,0 0 0 0 0,0 0-1 0 0,1-1 1 0 0,0 0 0 0 0,0-1-1 0 0,0 0 1 0 0,1 0 0 0 0,-1-1-1 0 0,1-1 1 0 0,6 2-27 0 0,-12-4 27 0 0,1 0 1 0 0,0 0-1 0 0,0-1 1 0 0,0 1 0 0 0,0-1-1 0 0,0-1 1 0 0,0 1-1 0 0,0-1 1 0 0,-1 0-1 0 0,1 0 1 0 0,0-1 0 0 0,0 1-1 0 0,-1-1 1 0 0,1-1-1 0 0,-1 1 1 0 0,0-1-1 0 0,1 0 1 0 0,-1 0 0 0 0,-1 0-1 0 0,1-1 1 0 0,1-1-28 0 0,-2 2 27 0 0,0-1 1 0 0,0 0 0 0 0,0 0-1 0 0,0-1 1 0 0,0 1 0 0 0,-1-1-1 0 0,0 0 1 0 0,0 0 0 0 0,0 0-1 0 0,-1 0 1 0 0,0 0 0 0 0,0 0-1 0 0,0-1 1 0 0,0 1 0 0 0,-1-1-1 0 0,0 0 1 0 0,0 1 0 0 0,-1-1-1 0 0,1 0 1 0 0,-1 0 0 0 0,0 1-1 0 0,-1-1 1 0 0,0 0 0 0 0,0-2-28 0 0,-2-7 28 0 0,-2-1 1 0 0,1 1-1 0 0,-2-1 0 0 0,0 1 1 0 0,-1 1-1 0 0,-2-5-28 0 0,6 15-91 0 0,0-1-1 0 0,0 1 1 0 0,0-1 0 0 0,-1 1-1 0 0,0 0 1 0 0,1 0-1 0 0,-1 1 1 0 0,-1-1 0 0 0,1 1-1 0 0,0 0 1 0 0,-5-2 91 0 0,-18-8-6239 0 0,6 5-892 0 0</inkml:trace>
  <inkml:trace contextRef="#ctx0" brushRef="#br0" timeOffset="86733.126">3205 5758 2304 0 0,'0'0'281'0'0,"0"0"342"0"0,0 0 148 0 0,0 0 27 0 0,0 0-1 0 0,-2 4 399 0 0,2-1 2466 0 0,0-2-3614 0 0,1 0 0 0 0,-1 0 0 0 0,1 1 0 0 0,0-1 0 0 0,-1 0 0 0 0,1 0 1 0 0,0 0-1 0 0,0 0 0 0 0,-1 0 0 0 0,1 0 0 0 0,0 0 0 0 0,0-1 0 0 0,0 1 1 0 0,0 0-1 0 0,0 0 0 0 0,0-1 0 0 0,0 1 0 0 0,1-1 0 0 0,-1 1 0 0 0,0-1 0 0 0,0 1 1 0 0,0-1-1 0 0,1 0 0 0 0,-1 1 0 0 0,0-1 0 0 0,0 0 0 0 0,2 0-48 0 0,0 0 71 0 0,1 0-1 0 0,0 0 0 0 0,0 0 1 0 0,0-1-1 0 0,0 1 1 0 0,0-1-1 0 0,-1 0 0 0 0,4-1-70 0 0,19-6 461 0 0,-18 7-359 0 0,0-1 0 0 0,-1-1-1 0 0,1 0 1 0 0,-1 0 0 0 0,3-1-102 0 0,11-6 185 0 0,-15 7-113 0 0,-1 1 0 0 0,0-1 0 0 0,1 0 0 0 0,2-2-72 0 0,8-6 304 0 0,1 0 0 0 0,13-4-304 0 0,16-11 212 0 0,1-1-96 0 0,-24 14-41 0 0,-2 0 1 0 0,16-12-76 0 0,67-53 320 0 0,-61 53-76 0 0,-27 16-101 0 0,-1 0 0 0 0,-1 0 0 0 0,12-11-143 0 0,25-22-55 0 0,-7 5 325 0 0,29-31-270 0 0,8-23 74 0 0,-37 43-20 0 0,9-15-1 0 0,-44 53-43 0 0,-5 6-10 0 0,0 0 0 0 0,0 0 0 0 0,0 0 0 0 0,0 1 1 0 0,3-2-1 0 0,-2 2 0 0 0,0-1 0 0 0,-1 1 0 0 0,1-1 0 0 0,-1 0 0 0 0,1-1 0 0 0,-1 1 0 0 0,-1-1 0 0 0,1 1 0 0 0,-1-1 0 0 0,0 0 0 0 0,1-2 0 0 0,36-61 0 0 0,-20 43 0 0 0,-16 21 0 0 0,-1 0 0 0 0,0 0 0 0 0,1 0 0 0 0,-1-1 0 0 0,1-2 0 0 0,0 0 5 0 0,0 1 1 0 0,1 0 0 0 0,0 0 0 0 0,0 0-1 0 0,0 1 1 0 0,1-1 0 0 0,0 1-6 0 0,19-20 24 0 0,-8 8-24 0 0,-15 15 0 0 0,1 0 0 0 0,0-1 0 0 0,0 0 0 0 0,-1 1 0 0 0,0-1 0 0 0,1 0 0 0 0,-1 0 0 0 0,0-1 0 0 0,1-1 0 0 0,-2 1 0 0 0,1 0 0 0 0,1 1 0 0 0,-1-1 0 0 0,0 1 0 0 0,3-3 0 0 0,-2 3 0 0 0,-1 0 0 0 0,1 0 0 0 0,-1-1 0 0 0,0 1 0 0 0,0-1 0 0 0,0 1 0 0 0,-1-1 0 0 0,35-73 64 0 0,-35 74-64 0 0,0 0 0 0 0,0 1 0 0 0,1-1-1 0 0,0 0 1 0 0,-1 1 0 0 0,3-2 0 0 0,-3 2 0 0 0,1 0 0 0 0,-1 0 0 0 0,1-1 0 0 0,-1 1 0 0 0,0 0 0 0 0,0-1 0 0 0,0 1 0 0 0,1-2 0 0 0,-1-2 0 0 0,1 1 1 0 0,0-1-1 0 0,0 0 0 0 0,0 1 0 0 0,1-1 0 0 0,0 1 0 0 0,0 0 0 0 0,0 0 0 0 0,4-4 0 0 0,19-27 0 0 0,-19 25 0 0 0,1 0 0 0 0,7-8 0 0 0,26-39 0 0 0,-36 53 0 0 0,-1 0 0 0 0,1-1 0 0 0,-1 1 0 0 0,0-1 0 0 0,-1 0 0 0 0,0 0 0 0 0,1 0 0 0 0,-1-2 0 0 0,9-13 0 0 0,-10 19 0 0 0,-1 0 0 0 0,0 0 0 0 0,1 0 0 0 0,-1 0 0 0 0,0 0 0 0 0,0 0 0 0 0,0-1 0 0 0,0 1 0 0 0,-1 0 0 0 0,1-1 0 0 0,0 1 0 0 0,0-2 0 0 0,0 1 0 0 0,1 0 0 0 0,-1 0 0 0 0,1-1 0 0 0,0 1 0 0 0,0 0-1 0 0,0 1 1 0 0,1-1 0 0 0,-1 0 0 0 0,1 1 0 0 0,-1-1 0 0 0,1 0 0 0 0,14-14 1 0 0,-13 10-1 0 0,1 1 0 0 0,1 1 0 0 0,-1-1 0 0 0,1 1 0 0 0,2-2 0 0 0,-6 5 0 0 0,0 0 0 0 0,1 0 0 0 0,-1-1-1 0 0,-1 1 1 0 0,1-1 0 0 0,0 1 0 0 0,0-1 0 0 0,11-15 1 0 0,-5 10-1 0 0,-1 0 0 0 0,-1-1 0 0 0,1 1 0 0 0,0-3 0 0 0,14-15 0 0 0,-17 21 0 0 0,1 0 0 0 0,-1 0 0 0 0,0 0 0 0 0,0-1 0 0 0,-1 1 0 0 0,3-7 0 0 0,-2 4 0 0 0,1 0 0 0 0,-1-1 0 0 0,1 2 0 0 0,0-1 0 0 0,1 1 0 0 0,0 0 0 0 0,0 0 0 0 0,1 0 0 0 0,0 1 0 0 0,0 0 0 0 0,0 0 0 0 0,2 0 0 0 0,1-2 0 0 0,0 0 0 0 0,7-8 0 0 0,-8 7 0 0 0,-2 3 0 0 0,0-2 0 0 0,1 2 0 0 0,0-1 0 0 0,4-2 0 0 0,38-27 0 0 0,-33 27 0 0 0,-1 1 0 0 0,1 1 0 0 0,1 0 0 0 0,-1 2 0 0 0,15-4 0 0 0,26-10 0 0 0,-45 14 0 0 0,24-6 0 0 0,-33 10 8 0 0,1-1 1 0 0,-1 1 0 0 0,0 0 0 0 0,1 0 0 0 0,3 0-9 0 0,18-4 132 0 0,-16 3-33 0 0,0 0 1 0 0,1 0 0 0 0,-1 1-1 0 0,0 0 1 0 0,4 1-100 0 0,-10 0 40 0 0,1 0-1 0 0,-1 0 1 0 0,1 1-1 0 0,-1 0 1 0 0,0 0-1 0 0,2 0-39 0 0,17 3 142 0 0,-19-4-113 0 0,1 1 0 0 0,0 0 1 0 0,-1 0-1 0 0,1 1 0 0 0,1 0-29 0 0,16 4 99 0 0,-13-4-44 0 0,-1 1-1 0 0,0-1 1 0 0,0 2 0 0 0,-1-1-1 0 0,1 1 1 0 0,-1 0-1 0 0,1 0-54 0 0,7 5 117 0 0,44 35 557 0 0,-54-41-638 0 0,1 1 0 0 0,-1 0 0 0 0,0 0 0 0 0,0 0 0 0 0,0 1 0 0 0,-1-1 0 0 0,3 4-36 0 0,20 11 76 0 0,-22-14-75 0 0,9 15 9 0 0,8 5 107 0 0,-16-15-106 0 0,-2-5 7 0 0,-1 0 0 0 0,0 0-1 0 0,0 1 1 0 0,0-1 0 0 0,-1 1 0 0 0,2 5-18 0 0,-2-6 18 0 0,0-1 1 0 0,1 1-1 0 0,-1-1 1 0 0,1 0-1 0 0,0 0 0 0 0,4 3-18 0 0,-4-3 12 0 0,0-1-1 0 0,-1 1 1 0 0,1 0-1 0 0,-1 0 1 0 0,1-1-1 0 0,-1 2 1 0 0,0-1-1 0 0,0 1-11 0 0,13 26 64 0 0,-5-12-53 0 0,52 117 290 0 0,-54-116-275 0 0,15 29 12 0 0,-7-16-38 0 0,-12-25 17 0 0,-1 1 0 0 0,0-1 0 0 0,0 0 0 0 0,0 1 0 0 0,-1 0-17 0 0,1 1 14 0 0,0 0 1 0 0,0 0-1 0 0,2 2-14 0 0,9 32 0 0 0,8 30 0 0 0,-14-50-3 0 0,0-1 0 0 0,-2 1 0 0 0,3 24 3 0 0,-8-35-2 0 0,0-10 13 0 0,-1 0 0 0 0,1 1 0 0 0,-1-1 0 0 0,1 0 0 0 0,0 0 0 0 0,1 2-11 0 0,0 2 15 0 0,0 0 0 0 0,0 0 1 0 0,0 1-1 0 0,-1 2-15 0 0,5 20-76 0 0,20 40 130 0 0,-19-53-44 0 0,-1-1-10 0 0,-1 1 0 0 0,1 4 0 0 0,-1-4-14 0 0,1 0 1 0 0,1-1-1 0 0,0 0 0 0 0,2 3 14 0 0,2 1-9 0 0,36 78 9 0 0,-10-25 0 0 0,-4-16 0 0 0,-25-41-2 0 0,-1-1-1 0 0,3 11 3 0 0,9 19 69 0 0,-6-8-69 0 0,-2-11 0 0 0,-7-16 0 0 0,0-1 0 0 0,1 0 0 0 0,2 3 0 0 0,3 7 0 0 0,-8-15 0 0 0,1 1 0 0 0,0-1 0 0 0,-1 1 0 0 0,1-1 0 0 0,1 0 0 0 0,-1 0 0 0 0,2 0 0 0 0,4 10 0 0 0,-9-13 0 0 0,0-1 0 0 0,1 1 0 0 0,-1 0 0 0 0,0-1 0 0 0,1 1 0 0 0,-1 0 0 0 0,0-1 0 0 0,1 1 0 0 0,-1-1 0 0 0,1 1 0 0 0,-1 0 0 0 0,1-1 0 0 0,-1 1 0 0 0,1-1 0 0 0,0 1 0 0 0,-1-1 0 0 0,1 0 0 0 0,-1 1 0 0 0,1-1 0 0 0,0 0 0 0 0,0 1 0 0 0,3 1 0 0 0,-2 1 11 0 0,1 0 0 0 0,-1 0 0 0 0,1-1 0 0 0,0 1-1 0 0,0-1 1 0 0,3 2-11 0 0,3 4-1 0 0,20 13 1 0 0,-1-1 64 0 0,-22-16-64 0 0,-5-4 0 0 0,1 1 0 0 0,-1-1 0 0 0,0 0 0 0 0,0 1 0 0 0,0 0 0 0 0,0-1 0 0 0,0 1 0 0 0,0-1 0 0 0,0 1 0 0 0,0 0 0 0 0,0 0 0 0 0,-1-1 0 0 0,1 1 0 0 0,1 1 0 0 0,7 8 0 0 0,1-1 0 0 0,1 0 0 0 0,0-1 0 0 0,0 0 0 0 0,1-1 0 0 0,0 0 0 0 0,8 3 0 0 0,4 0-233 0 0,1-1 1 0 0,0-2-1 0 0,1 0 0 0 0,0-2 0 0 0,0-1 0 0 0,14 0 233 0 0,-14-1-803 0 0</inkml:trace>
  <inkml:trace contextRef="#ctx0" brushRef="#br0" timeOffset="90282.363">5321 5667 2304 0 0,'0'0'385'0'0,"0"0"779"0"0,-14-9 8892 0 0,10 7-6849 0 0,6 4-2157 0 0,-1-1-1023 0 0,1 1 0 0 0,-1-1 1 0 0,0 1-1 0 0,0-1 1 0 0,1 1-1 0 0,-1 0 0 0 0,0-1 1 0 0,0 1-1 0 0,-1 0 0 0 0,2 1-27 0 0,5 11 355 0 0,-7-13-338 0 0,1-1 0 0 0,-1 1 1 0 0,1-1-1 0 0,-1 1 0 0 0,1 0 0 0 0,-1 0 0 0 0,1-1 1 0 0,-1 1-1 0 0,0 0 0 0 0,1 0 0 0 0,-1-1 1 0 0,0 1-1 0 0,0 0 0 0 0,0 0 0 0 0,1 0 1 0 0,-1-1-1 0 0,0 1 0 0 0,0 0 0 0 0,0 0 1 0 0,0 0-1 0 0,0 0 0 0 0,-1-1 0 0 0,1 1 0 0 0,0 1-17 0 0,-1 0 50 0 0,0 1 0 0 0,0 0-1 0 0,1 0 1 0 0,-1 0-1 0 0,1 0 1 0 0,-1-1-1 0 0,1 1 1 0 0,0 0-1 0 0,0 3-49 0 0,1 1 74 0 0,-1-6-60 0 0,-1 1-1 0 0,1-1 0 0 0,0 0 0 0 0,0 1 0 0 0,-1-1 0 0 0,1 0 0 0 0,0 0 0 0 0,-1 0 0 0 0,1 1 1 0 0,-1-1-1 0 0,0 0 0 0 0,1 0-13 0 0,-1 0 7 0 0,0 0 1 0 0,1 0-1 0 0,-1 0 1 0 0,1 0 0 0 0,-1 0-1 0 0,1 1 1 0 0,0-1-1 0 0,-1 0 1 0 0,1 0-1 0 0,0 0 1 0 0,0 1-1 0 0,0-1-7 0 0,0 15 142 0 0,-1 1-1 0 0,-2 9-141 0 0,5-10 66 0 0,-2-15-65 0 0,1 0 0 0 0,-1 0 0 0 0,0 0 0 0 0,0 1 0 0 0,1-1 0 0 0,-1 0 0 0 0,0 0 0 0 0,0 1 0 0 0,0-1 0 0 0,0 0 0 0 0,0 0 0 0 0,-1 1 0 0 0,1-1 0 0 0,0 0 0 0 0,-1 1-1 0 0,0 0 10 0 0,0 0-4 0 0,1 0 0 0 0,-1-1-1 0 0,0 1 1 0 0,1 0 0 0 0,-1-1 0 0 0,1 1-1 0 0,0 0 1 0 0,-1 0 0 0 0,1-1 0 0 0,0 1-1 0 0,0 0 1 0 0,0 0 0 0 0,0-1 0 0 0,1 1-1 0 0,-1 0 1 0 0,0 0 0 0 0,1-1 0 0 0,-1 1-6 0 0,1 1 5 0 0,-1 0 1 0 0,0-1 0 0 0,0 1-1 0 0,0 0 1 0 0,0-1 0 0 0,-1 1-1 0 0,1-1 1 0 0,-1 1 0 0 0,1 0-1 0 0,-1-1 1 0 0,0 1-1 0 0,0-1 1 0 0,0 1 0 0 0,-1-1-6 0 0,-3 12-15 0 0,-3-5-783 0 0,5-6 157 0 0,0 2-910 0 0</inkml:trace>
  <inkml:trace contextRef="#ctx0" brushRef="#br0" timeOffset="91437.263">5002 6218 2304 0 0,'13'-5'224'0'0,"-13"5"-89"0"0,1-1 0 0 0,-1 1 0 0 0,1 0 0 0 0,-1 0 0 0 0,0 0 0 0 0,1-1 0 0 0,-1 1 0 0 0,1 0 0 0 0,-1 0 1 0 0,0-1-1 0 0,1 1 0 0 0,-1 0 0 0 0,0-1 0 0 0,1 1 0 0 0,-1 0 0 0 0,0-1 0 0 0,1 1 0 0 0,-1 0 0 0 0,0-1 0 0 0,0 1 0 0 0,0-1 0 0 0,1 1 0 0 0,-1-1 0 0 0,0 1 0 0 0,0 0 0 0 0,0-1 1 0 0,0 1-1 0 0,0-1 0 0 0,0 1 0 0 0,0-1 0 0 0,0 1 0 0 0,0-1-135 0 0,-6-3 3847 0 0,5 4-3772 0 0,0-1 1062 0 0,1 1-390 0 0,-7-2 772 0 0,4 3 1984 0 0,1 3-3320 0 0,2-2-110 0 0,-1-1 1 0 0,0 0-1 0 0,1 1 1 0 0,-1-1-1 0 0,1 1 1 0 0,-1-1-1 0 0,1 1 1 0 0,0-1 0 0 0,0 1-1 0 0,-1 0 1 0 0,1-1-1 0 0,0 1 1 0 0,1 1-74 0 0,-1 2 220 0 0,-1 1 1 0 0,1 0-1 0 0,-1-1 1 0 0,0 1 0 0 0,0 2-221 0 0,-1 2 215 0 0,-1 7 52 0 0,1-11-173 0 0,1 0 1 0 0,0 0-1 0 0,1 0 0 0 0,0 1 0 0 0,0-1 0 0 0,0 2-94 0 0,-3 14 285 0 0,1-3-82 0 0,1-16-154 0 0,1-1-34 0 0,0 1 1 0 0,0-1 0 0 0,0 0-1 0 0,0 1 1 0 0,0-1 0 0 0,0 0 0 0 0,0 1-1 0 0,1-1 1 0 0,-1 0 0 0 0,1 0-1 0 0,0 0 1 0 0,0 1 0 0 0,0-1 0 0 0,0 0-1 0 0,0 0 1 0 0,0 0 0 0 0,0 0-1 0 0,0 0 1 0 0,1 0-16 0 0,-1-1 43 0 0,-1 0-39 0 0,0-1 1 0 0,1 0-1 0 0,-1 1 1 0 0,0-1 0 0 0,0 1-1 0 0,0-1 1 0 0,1 0-1 0 0,-1 1 1 0 0,0-1 0 0 0,0 0-1 0 0,1 1 1 0 0,-1-1-1 0 0,0 0 1 0 0,1 0-1 0 0,-1 1 1 0 0,0-1 0 0 0,1 0-1 0 0,-1 0 1 0 0,1 1-1 0 0,-1-1 1 0 0,0 0 0 0 0,1 0-1 0 0,-1 0 1 0 0,1 0-1 0 0,-1 0 1 0 0,0 0-1 0 0,1 0 1 0 0,-1 0 0 0 0,1 0-1 0 0,-1 0 1 0 0,1 0-1 0 0,-1 0 1 0 0,0 0 0 0 0,1 0-1 0 0,-1 0 1 0 0,1 0-1 0 0,-1 0 1 0 0,1 0-5 0 0,-1 0 122 0 0,0-1-122 0 0,0 1 0 0 0,0 0 1 0 0,-1 0-1 0 0,1 0 0 0 0,0-1 1 0 0,0 1-1 0 0,0 0 0 0 0,-1 0 1 0 0,1-1-1 0 0,0 1 0 0 0,0 0 1 0 0,0 0-1 0 0,0-1 0 0 0,0 1 1 0 0,0 0-1 0 0,0-1 0 0 0,0 1 1 0 0,0 0-1 0 0,0 0 0 0 0,0-1 1 0 0,0 1-1 0 0,0 0 0 0 0,0-1 1 0 0,0 1-1 0 0,0 0 0 0 0,0 0 1 0 0,0-1-1 0 0,0 1 0 0 0,0 0 1 0 0,0-1-1 0 0,0 1 0 0 0,0 0 0 0 0,8-8 2 0 0,1-2-17 0 0,-7 0-91 0 0,-2 8 85 0 0,1 1 0 0 0,-1 0 1 0 0,0-1-1 0 0,0 1 0 0 0,1 0 1 0 0,-1 0-1 0 0,1-1 0 0 0,-1 1 0 0 0,1 0 1 0 0,-1 0-1 0 0,1 0 0 0 0,0-1 21 0 0,1 0-31 0 0,-1 1 0 0 0,0-1 0 0 0,0 1 0 0 0,0-1 0 0 0,0 0 0 0 0,0 0 0 0 0,0 0 0 0 0,-1 0 0 0 0,1 1 0 0 0,0-2 31 0 0,1-6-122 0 0,-1 8 99 0 0,6-8-52 0 0,-5 8 32 0 0,-2 1 41 0 0,1-1 0 0 0,-1 1 0 0 0,0 0 1 0 0,1 0-1 0 0,-1 0 0 0 0,0 0 0 0 0,0 0 0 0 0,1 0 0 0 0,-1 0 0 0 0,0 1 0 0 0,1-1 1 0 0,-1 0-1 0 0,0 0 0 0 0,0 0 0 0 0,1 0 0 0 0,-1 0 0 0 0,0 0 0 0 0,0 0 0 0 0,1 1 1 0 0,-1-1-1 0 0,0 0 0 0 0,0 0 0 0 0,1 0 0 0 0,-1 0 0 0 0,0 1 0 0 0,0-1 1 0 0,0 0-1 0 0,0 0 0 0 0,1 1 0 0 0,-1-1 0 0 0,0 0 0 0 0,0 0 0 0 0,0 1 0 0 0,0-1 1 0 0,0 0-1 0 0,0 0 0 0 0,0 1 0 0 0,0-1 0 0 0,1 0 0 0 0,-1 1 0 0 0,0-1 0 0 0,0 0 1 0 0,0 0-1 0 0,0 1 0 0 0,-1-1 0 0 0,1 1 2 0 0,0 11-5 0 0,0-10 23 0 0,0 0 0 0 0,0 1 0 0 0,0-1-1 0 0,0 0 1 0 0,0 0 0 0 0,1 0 0 0 0,-1 1-1 0 0,1-1 1 0 0,0 0 0 0 0,0 0-1 0 0,0 2-17 0 0,5 14 149 0 0,-5-15-128 0 0,1 0-1 0 0,-1 0 0 0 0,1 0 1 0 0,-1 0-1 0 0,1 0 1 0 0,0 0-1 0 0,0-1 0 0 0,0 1 1 0 0,1-1-1 0 0,-1 1 0 0 0,1-1 1 0 0,-1 0-1 0 0,3 1-20 0 0,2 4 35 0 0,-4-5-22 0 0,-1-1-1 0 0,1 1 1 0 0,0 0-1 0 0,-1-1 1 0 0,1 0-1 0 0,0 1 1 0 0,2-1-13 0 0,15 9 162 0 0,-19-10-151 0 0,1 1 1 0 0,-1-1 0 0 0,1 1 0 0 0,-1-1 0 0 0,1 0 0 0 0,-1 0-1 0 0,1 1 1 0 0,-1-1 0 0 0,1 0 0 0 0,0 0 0 0 0,-1-1 0 0 0,1 1-1 0 0,-1 0 1 0 0,1-1 0 0 0,-1 1 0 0 0,1 0 0 0 0,-1-1 0 0 0,1 0-1 0 0,-1 1 1 0 0,0-1 0 0 0,1 0 0 0 0,-1 0 0 0 0,0 0-1 0 0,1 0-11 0 0,14-7 15 0 0,-12 7-13 0 0,-2 1-1 0 0,0-1 0 0 0,-1 1 0 0 0,1-1 0 0 0,0 0 0 0 0,-1 0 0 0 0,1 0 0 0 0,-1 1 0 0 0,1-1 0 0 0,-1-1 0 0 0,1 1 0 0 0,-1 0 0 0 0,0 0 1 0 0,0 0-1 0 0,1-1 0 0 0,-1 0-1 0 0,5-5 71 0 0,-1 2-27 0 0,0-1 1 0 0,-1 1-1 0 0,0-1 1 0 0,2-6-45 0 0,8-9 70 0 0,-12 19-68 0 0,0 1 0 0 0,-1-1 0 0 0,0 0 1 0 0,1 0-1 0 0,-1 0 0 0 0,0 0 1 0 0,0 0-1 0 0,0 0 0 0 0,0 0 0 0 0,0 0 1 0 0,0 0-1 0 0,-1-1 0 0 0,1 1 0 0 0,-1 0 1 0 0,0 0-1 0 0,1-1 0 0 0,-1 1 1 0 0,0 0-1 0 0,0-1 0 0 0,-1 1 0 0 0,1-2-2 0 0,0 4 0 0 0,0-1 0 0 0,-1 0 0 0 0,1 0 0 0 0,0 1 0 0 0,0-1 1 0 0,0 0-1 0 0,0 0 0 0 0,1 0 0 0 0,-1 1 0 0 0,0-1 0 0 0,0 0 0 0 0,0 0 0 0 0,0 1 0 0 0,1-1 0 0 0,-1 0 0 0 0,0 1 0 0 0,1-2 0 0 0,0 2 2 0 0,-1-1 0 0 0,0 1 0 0 0,0-1 1 0 0,1 1-1 0 0,-1-1 0 0 0,0 1 0 0 0,0-1 0 0 0,0 1 1 0 0,0-1-1 0 0,1 0 0 0 0,-1 1 0 0 0,0-1 0 0 0,0 1 1 0 0,0-1-1 0 0,0 1 0 0 0,0-1 0 0 0,0 0 0 0 0,-1 1 1 0 0,1-1-1 0 0,0 1 0 0 0,0-1 0 0 0,0 1 0 0 0,0-1 1 0 0,-1 0-3 0 0,0-2-16 0 0,-1 1 1 0 0,0-1 0 0 0,0 0 0 0 0,0 1 0 0 0,0-1 0 0 0,-1 1 0 0 0,1-1-1 0 0,0 1 1 0 0,-1 0 0 0 0,0 0 0 0 0,0 0 0 0 0,1 1 0 0 0,-1-1-1 0 0,0 1 1 0 0,0-1 0 0 0,0 1 0 0 0,-1 0 0 0 0,1 0 15 0 0,-26-2-5078 0 0,28 3 2766 0 0,-3 2-86 0 0</inkml:trace>
  <inkml:trace contextRef="#ctx0" brushRef="#br0" timeOffset="97228.388">5471 6488 1840 0 0,'0'-1'133'0'0,"4"-1"106"0"0,-3 1-7 0 0,-1 1 1 0 0,1 0-1 0 0,0-1 1 0 0,-1 1-1 0 0,1-1 1 0 0,-1 1-1 0 0,0-1 1 0 0,1 1-1 0 0,-1-1 1 0 0,1 1-1 0 0,-1-1 1 0 0,0 0-1 0 0,1 1 1 0 0,-1-1-1 0 0,0 1 1 0 0,0-1-1 0 0,1 0 1 0 0,-1 1-1 0 0,0-1 1 0 0,0 0-1 0 0,0 1 1 0 0,0-1-1 0 0,0 0 1 0 0,0 0-1 0 0,0 1 1 0 0,0-1-1 0 0,0 0 1 0 0,0 0-233 0 0,-7-17 1999 0 0,5 16-1555 0 0,2 1 120 0 0,-13-20 2611 0 0,13 18-2953 0 0,0 2-115 0 0,0 0 0 0 0,0 0 0 0 0,0-1 0 0 0,0 1-1 0 0,0 0 1 0 0,0-1 0 0 0,0 1 0 0 0,0 0 0 0 0,1 0 0 0 0,-1-1 0 0 0,0 1 0 0 0,1 0 0 0 0,-1 0 0 0 0,1 0 0 0 0,-1-1 0 0 0,1 1-1 0 0,0-1-106 0 0,0 2 104 0 0,-1 0 4 0 0,0 0 18 0 0,0 0 8 0 0,0 0 2 0 0,0 0-2 0 0,0 0-13 0 0,0 0-8 0 0,0 0-1 0 0,0 0-5 0 0,0 0-23 0 0,0 0-11 0 0,0 0-1 0 0,0 0-1 0 0,0 0-6 0 0,0 0-1 0 0,0-1-36 0 0,0 1-1 0 0,1-1 0 0 0,-1 1 0 0 0,0 0 0 0 0,1-1 0 0 0,-1 1 1 0 0,0-1-1 0 0,1 1 0 0 0,-1-1 0 0 0,0 1 0 0 0,1 0 0 0 0,-1-1 0 0 0,1 1 1 0 0,-1 0-1 0 0,1 0 0 0 0,-1-1 0 0 0,1 1-27 0 0,2-3 558 0 0,0 22-546 0 0,2 12-12 0 0,-3 1 0 0 0,0 32 0 0 0,-2-60 1 0 0,0 0-1 0 0,-1 0 0 0 0,1 0 1 0 0,-1 0-1 0 0,0 0 0 0 0,-1 2 0 0 0,-3 13 52 0 0,3-11-42 0 0,2-5-4 0 0,-1-1 0 0 0,1 0 0 0 0,-1 1 0 0 0,0-1 0 0 0,0 0 1 0 0,0 1-1 0 0,0-1 0 0 0,0 0 0 0 0,0 0-6 0 0,0 0 20 0 0,0-1 33 0 0,1-1 11 0 0,0 0 0 0 0,0 0 3 0 0,0 0 16 0 0,0 0 19 0 0,0 0-11 0 0,0 0-10 0 0,1-1-75 0 0,0 0-1 0 0,-1 0 0 0 0,1-1 0 0 0,0 1 1 0 0,-1 0-1 0 0,1 0 0 0 0,-1-1 0 0 0,1 1 1 0 0,-1 0-1 0 0,1-1 0 0 0,-1 1 0 0 0,0-1 1 0 0,0 1-1 0 0,0-1-5 0 0,0 0 6 0 0,2-2-37 0 0,-1-1-1 0 0,1 1 0 0 0,0 0 1 0 0,0-1-1 0 0,0 1 0 0 0,1 0 0 0 0,-1 0 1 0 0,1 0-1 0 0,0 1 0 0 0,0-1 1 0 0,0 0-1 0 0,1 1 0 0 0,-1 0 1 0 0,1 0-1 0 0,0 0 0 0 0,0 1 0 0 0,0-1 1 0 0,4-1 31 0 0,-5 3-12 0 0,-1 0 0 0 0,1 0 0 0 0,0 1-1 0 0,0-1 1 0 0,0 1 0 0 0,-1 0 0 0 0,1 0 0 0 0,0 0 0 0 0,0 0 0 0 0,0 0 0 0 0,0 0 0 0 0,0 1 0 0 0,-1 0 0 0 0,1-1 0 0 0,0 1 0 0 0,0 0 0 0 0,-1 0 0 0 0,1 1 0 0 0,-1-1-1 0 0,1 0 1 0 0,1 2 12 0 0,10 5-12 0 0,-12-7 27 0 0,1 1 0 0 0,0 0 1 0 0,0-1-1 0 0,-1 1 0 0 0,1 0 1 0 0,-1 0-1 0 0,1 0 0 0 0,-1 1 1 0 0,0-1-1 0 0,0 1 0 0 0,1 0-15 0 0,2 5 82 0 0,-3-6-44 0 0,0 1 0 0 0,0-1 0 0 0,-1 1 1 0 0,1-1-1 0 0,-1 1 0 0 0,0-1 0 0 0,1 1 0 0 0,-1 0 1 0 0,0 0-1 0 0,-1-1 0 0 0,1 1 0 0 0,0 2-38 0 0,-1-4 96 0 0,0 1-35 0 0,-1 0-1 0 0,1-1 0 0 0,0 1 0 0 0,-1 0 0 0 0,1 0 0 0 0,-1-1 0 0 0,1 1 0 0 0,-1 0 1 0 0,0-1-1 0 0,0 2-60 0 0,0-1 54 0 0,-1 0 1 0 0,1 1-1 0 0,-1-1 0 0 0,0 0 1 0 0,0 0-1 0 0,1 0 1 0 0,-1 0-1 0 0,0 0 1 0 0,0-1-1 0 0,-1 1 0 0 0,1-1 1 0 0,0 1-1 0 0,-1-1 1 0 0,1 0-1 0 0,-1 0 1 0 0,1 0-1 0 0,-1 0 0 0 0,1 0 1 0 0,-1 0-1 0 0,0-1 1 0 0,1 1-1 0 0,-1-1 1 0 0,-2 0-55 0 0,-8 0 87 0 0,0 0 1 0 0,1-1-1 0 0,-1-1 1 0 0,-9-2-88 0 0,-13-1 42 0 0,0 0-1020 0 0,14 3 374 0 0</inkml:trace>
  <inkml:trace contextRef="#ctx0" brushRef="#br0" timeOffset="100642.569">18190 4615 3744 0 0,'0'0'167'0'0,"-14"19"3964"0"0,-3 5-2933 0 0,5-1 523 0 0,11-22-1482 0 0,1-1 1 0 0,0 0-3 0 0,0 0-10 0 0,0 0-3 0 0,0 0 0 0 0,0 0-7 0 0,0 0-29 0 0,0 0-17 0 0,0 0-3 0 0,0 0 4 0 0,0 0 16 0 0,0 0 4 0 0,0 0 0 0 0,9-6 464 0 0,9-18 9 0 0,-2-1 0 0 0,5-10-665 0 0,12-19 246 0 0,6-9 373 0 0,1-10-619 0 0,-10 18 292 0 0,3-10 193 0 0,1-9-485 0 0,-23 49 41 0 0,73-140 88 0 0,-76 150-128 0 0,12-17 29 0 0,-14 23 2 0 0,0 1 1 0 0,-1-1-1 0 0,0 0 1 0 0,-1 0-1 0 0,2-4-32 0 0,4-15 33 0 0,2 1 0 0 0,6-9-33 0 0,8-18-2 0 0,14-24 31 0 0,-9 18 97 0 0,13-34 71 0 0,-37 78-197 0 0,33-69 0 0 0,-19 46 22 0 0,-2-2-1 0 0,-1 0 0 0 0,6-26-21 0 0,-4 13 47 0 0,-13 40-41 0 0,-2-1 0 0 0,0 1-1 0 0,3-16-5 0 0,21-70 118 0 0,-19 69-107 0 0,-7 25-11 0 0,-1 0 0 0 0,0 0 0 0 0,0 0 0 0 0,-1 0-1 0 0,1-5 1 0 0,0 3 16 0 0,0 1 0 0 0,0 0-1 0 0,1-1 1 0 0,0 1-1 0 0,0 0 1 0 0,0 1-1 0 0,4-5-15 0 0,8-20 38 0 0,-4 6 14 0 0,-5 11-51 0 0,0 0-1 0 0,-1-1 0 0 0,2-8 0 0 0,5-24 83 0 0,2 9-24 0 0,-10 31-61 0 0,-1 0 1 0 0,0-1 0 0 0,0 0-1 0 0,1-7 2 0 0,-1 2 0 0 0,-1 0 0 0 0,2 0 0 0 0,0 0 0 0 0,0 0 0 0 0,7-11 0 0 0,4-13 60 0 0,-14 31-31 0 0,2-1 0 0 0,-1 1 0 0 0,1 0-1 0 0,0 0 1 0 0,0 0 0 0 0,0 0 0 0 0,5-5-29 0 0,-4 5 2 0 0,-1 1 0 0 0,1-1 0 0 0,-1 0 0 0 0,0 0 0 0 0,1-4-2 0 0,-3 5 0 0 0,-1 0 1 0 0,0 5-1 0 0,-1 0 0 0 0,1-1 0 0 0,0 1 0 0 0,0 0 0 0 0,0 0 0 0 0,0-1 0 0 0,0 1 0 0 0,0 0 0 0 0,0 0 0 0 0,0-1 0 0 0,0 1 0 0 0,0 0 0 0 0,0-1 0 0 0,0 1 0 0 0,1 0 0 0 0,-1 0 0 0 0,0-1 0 0 0,0 1 0 0 0,0 0 0 0 0,0 0 0 0 0,0 0 0 0 0,0-1 0 0 0,1 1 0 0 0,-1 0 0 0 0,0 0 0 0 0,0 0 0 0 0,0-1 0 0 0,0 1 0 0 0,1 0 0 0 0,-1 0 0 0 0,0 0 0 0 0,0 0 0 0 0,1-1 0 0 0,5-3 10 0 0,3-13 54 0 0,-8 15-9 0 0,1-2 14 0 0,-1 3-4 0 0,-1-2-1 0 0,0 2 2 0 0,0 1 3 0 0,-13 10 7 0 0,-24 20-22 0 0,25-21-28 0 0,0 0-1 0 0,0 1 1 0 0,1 1-26 0 0,-6 5 53 0 0,0-1 1 0 0,-1-1 0 0 0,-2 0-54 0 0,-2 2-44 0 0,-4 6 33 0 0,25-21-53 0 0,0 0 11 0 0,7-6 51 0 0,-1 0 1 0 0,0 0-1 0 0,0-1 0 0 0,1-2 2 0 0,14-15-57 0 0,-6 8 0 0 0,-9 9 29 0 0,-1 1-1 0 0,1 0 0 0 0,1 0 0 0 0,0 0 29 0 0,17-16 225 0 0,-19 17-190 0 0,0 0 0 0 0,-1 0-1 0 0,2 0 1 0 0,-1 1 0 0 0,0 0-1 0 0,6-3-34 0 0,1-1 2 0 0,-9 5-31 0 0,-1 1 1 0 0,1 0-1 0 0,-1 0 1 0 0,1 0 0 0 0,0 1-1 0 0,-1-1 1 0 0,1 0-1 0 0,0 0 1 0 0,0 1 0 0 0,-1-1-1 0 0,1 1 1 0 0,0 0-1 0 0,1-1 29 0 0,-3 2-3 0 0,1-1 0 0 0,-1 0-1 0 0,1 0 1 0 0,-1 1-1 0 0,1-1 1 0 0,-1 0-1 0 0,1 1 1 0 0,-1-1 0 0 0,1 1-1 0 0,-1-1 1 0 0,0 1-1 0 0,1-1 1 0 0,-1 0 0 0 0,0 1-1 0 0,1-1 1 0 0,-1 1-1 0 0,0 0 1 0 0,0-1-1 0 0,1 1 1 0 0,-1-1 0 0 0,0 1 3 0 0,5 14 120 0 0,-5-14-113 0 0,6 22 223 0 0,-1-1-1 0 0,1 23-229 0 0,6 26 117 0 0,-11-66-112 0 0,0 0 0 0 0,1 0 0 0 0,-1 0-1 0 0,1 0 1 0 0,0 2-5 0 0,0-3 13 0 0,0 0 1 0 0,-1 0-1 0 0,0 1 1 0 0,0-1-1 0 0,0 0 0 0 0,0 1 1 0 0,0 3-14 0 0,0 9-34 0 0,1 8-112 0 0,-5-12-2962 0 0,-1-8 1391 0 0</inkml:trace>
  <inkml:trace contextRef="#ctx0" brushRef="#br0" timeOffset="101498.905">17784 3117 13536 0 0,'0'0'620'0'0,"0"0"-16"0"0,-9-3-364 0 0,7 3-191 0 0,0 0 1 0 0,0 1 0 0 0,0 0-1 0 0,0-1 1 0 0,0 1 0 0 0,0 0 0 0 0,0 0-1 0 0,0 0 1 0 0,0 0 0 0 0,0 0 0 0 0,0 1-1 0 0,0-1 1 0 0,1 0 0 0 0,-1 1-1 0 0,1-1 1 0 0,-1 1 0 0 0,1 0 0 0 0,-1 0-1 0 0,1-1 1 0 0,0 1 0 0 0,0 0 0 0 0,0 1-50 0 0,-3 3 204 0 0,0 1 0 0 0,1 1 0 0 0,0-1 0 0 0,1 0 0 0 0,-2 5-204 0 0,1 2 199 0 0,1 0-1 0 0,0 0 1 0 0,0 0-1 0 0,1 0 1 0 0,1 0-1 0 0,1 6-198 0 0,-1-14 39 0 0,1 0-1 0 0,0 0 1 0 0,0 0 0 0 0,0 0-1 0 0,1 0 1 0 0,0 0-1 0 0,0 0 1 0 0,1-1-1 0 0,-1 1 1 0 0,1-1-1 0 0,0 0 1 0 0,1 0-1 0 0,-1 0 1 0 0,1 0 0 0 0,0 0-1 0 0,0-1-38 0 0,-2-2 25 0 0,0 0-1 0 0,0-1 1 0 0,0 1 0 0 0,1-1-1 0 0,-1 0 1 0 0,0 1 0 0 0,1-1-1 0 0,-1 0 1 0 0,1-1 0 0 0,-1 1-1 0 0,1 0 1 0 0,-1-1-1 0 0,1 1 1 0 0,-1-1 0 0 0,1 0-1 0 0,-1 0 1 0 0,1 0 0 0 0,0 0-1 0 0,-1 0 1 0 0,1 0 0 0 0,-1-1-1 0 0,1 0 1 0 0,-1 1 0 0 0,1-1-1 0 0,-1 0 1 0 0,1 0-1 0 0,-1 0 1 0 0,0 0 0 0 0,1-1-1 0 0,-1 1 1 0 0,2-2-25 0 0,4-2 52 0 0,-1-1 0 0 0,1 1 0 0 0,-1-1-1 0 0,0-1 1 0 0,-1 1 0 0 0,1-1 0 0 0,-1-1 0 0 0,0 0-52 0 0,-2 1 40 0 0,-2 4-38 0 0,1-1 0 0 0,-1 1-1 0 0,1 0 1 0 0,-1-1 0 0 0,1 1 0 0 0,0 0 0 0 0,1 1-1 0 0,0-2-1 0 0,-2 5-6 0 0,-1 0-1 0 0,0-1 0 0 0,1 1 1 0 0,-1 0-1 0 0,0 0 0 0 0,1 0 1 0 0,-1 1-1 0 0,0-1 0 0 0,1 1 7 0 0,4 6 59 0 0,0-1 0 0 0,-1 1 1 0 0,0 1-1 0 0,1 1-59 0 0,-2-2 89 0 0,1 0 1 0 0,0 0-1 0 0,1 0 1 0 0,1 1-90 0 0,-4-7 2 0 0,-1 1 0 0 0,0-1 1 0 0,1 0-1 0 0,0 0 1 0 0,0 0-1 0 0,-1 0 1 0 0,1-1-1 0 0,0 1 0 0 0,0-1 1 0 0,0 1-1 0 0,1-1 1 0 0,-1 0-1 0 0,0 0 0 0 0,1-1-2 0 0,0 1 21 0 0,-1-1-1 0 0,1 0 0 0 0,-1 0 0 0 0,1 0 1 0 0,-1-1-1 0 0,1 1 0 0 0,-1-1 1 0 0,1 0-1 0 0,-1 0 0 0 0,0 0 0 0 0,1 0 1 0 0,-1-1-1 0 0,0 1 0 0 0,0-1 1 0 0,0 0-1 0 0,0 0 0 0 0,0 0 0 0 0,0 0 1 0 0,1-2-21 0 0,3-3 146 0 0,0 0 0 0 0,0-1 0 0 0,-1 1 1 0 0,0-1-1 0 0,0 0 0 0 0,1-5-146 0 0,0 0 12 0 0,-1 0 0 0 0,0-1 1 0 0,-1-1-13 0 0,5-10 0 0 0,-8 18-119 0 0,1 0-1 0 0,-1 0 1 0 0,-1 0 0 0 0,1 0-1 0 0,-1 0 1 0 0,-1 0-1 0 0,1 0 1 0 0,-1-1-1 0 0,0 1 1 0 0,-1 0 0 0 0,0 0-1 0 0,0-1 1 0 0,0 1-1 0 0,-1 0 1 0 0,0 0-1 0 0,0 0 1 0 0,-1 1-1 0 0,0-1 1 0 0,-2-3 119 0 0,4 9-1072 0 0,1 1-44 0 0,0 0-201 0 0,-7 7-3267 0 0,-6 1 2052 0 0,6 5-17 0 0</inkml:trace>
  <inkml:trace contextRef="#ctx0" brushRef="#br0" timeOffset="102003.075">18265 3273 2304 0 0,'0'0'101'0'0,"0"0"375"0"0,0 0 1491 0 0,0 0 654 0 0,0 0 130 0 0,0 0-286 0 0,0 0-1316 0 0,1 1-573 0 0,6 13 197 0 0,-6-12-615 0 0,1 0 0 0 0,-1 1 0 0 0,0-1 0 0 0,0 1-1 0 0,0-1 1 0 0,0 1 0 0 0,0-1 0 0 0,-1 1 0 0 0,1 0 0 0 0,-1-1-1 0 0,1 3-157 0 0,-3 32 1015 0 0,-1 0 0 0 0,-2-1 0 0 0,-2 3-1015 0 0,1-8 190 0 0,5-26-165 0 0,0-4 34 0 0,1-1 6 0 0,0 0 3 0 0,0 0 12 0 0,0 0-12 0 0,1-1-4 0 0,5-8-8 0 0,-2 3-54 0 0,0 0 0 0 0,1 1 0 0 0,-1-1 0 0 0,3-1-2 0 0,6-6-90 0 0,-12 11 77 0 0,1-1 1 0 0,0 1-1 0 0,0-1 0 0 0,0 1 1 0 0,0 0-1 0 0,1 0 0 0 0,-1 0 1 0 0,1 1-1 0 0,-1-1 0 0 0,1 0 1 0 0,0 1-1 0 0,-1 0 0 0 0,1-1 0 0 0,0 1 1 0 0,0 0-1 0 0,0 1 0 0 0,0-1 1 0 0,0 0-1 0 0,0 1 0 0 0,3-1 13 0 0,-5 1 7 0 0,0 0 0 0 0,1 1 0 0 0,-1-1 0 0 0,0 0 0 0 0,0 0 0 0 0,1 0 0 0 0,-1 1 0 0 0,0-1 0 0 0,0 1 0 0 0,1-1 0 0 0,-1 1 0 0 0,0-1 0 0 0,0 1 0 0 0,0 0 0 0 0,0-1 0 0 0,0 1 0 0 0,0 0 0 0 0,0 0 0 0 0,0 0 0 0 0,0 0 0 0 0,0 0 0 0 0,0 0 0 0 0,-1 0 0 0 0,1 0 0 0 0,0 0 0 0 0,-1 0 0 0 0,1 0 0 0 0,-1 1 0 0 0,1-1 0 0 0,-1 1-7 0 0,1-1 40 0 0,-1 1 7 0 0,1-1 1 0 0,-1 0 0 0 0,1 1 0 0 0,-1-1-1 0 0,0 1 1 0 0,0-1 0 0 0,0 0-1 0 0,1 1 1 0 0,-1-1 0 0 0,-1 1-1 0 0,1-1 1 0 0,0 0 0 0 0,0 1 0 0 0,0-1-1 0 0,-1 1 1 0 0,1-1 0 0 0,-1 0-1 0 0,1 1 1 0 0,-1-1 0 0 0,0 0 0 0 0,1 0-1 0 0,-1 1 1 0 0,0-1 0 0 0,-1 1-48 0 0,-2 2 114 0 0,0 1 0 0 0,-1-1 0 0 0,0 1 0 0 0,0-1 0 0 0,-1 0-114 0 0,-9 8 185 0 0,11-10-158 0 0,1 1-1 0 0,-1 0 1 0 0,0-1 0 0 0,-1 0 0 0 0,1 0 0 0 0,0 0 0 0 0,0-1-1 0 0,-1 1 1 0 0,1-1 0 0 0,-1 0 0 0 0,0 0 0 0 0,1-1 0 0 0,-2 1-27 0 0,-11 0-683 0 0,-1-1-1 0 0,-15-2 684 0 0,21 1-801 0 0,-7-1-331 0 0,-2-1-11 0 0</inkml:trace>
  <inkml:trace contextRef="#ctx0" brushRef="#br2" timeOffset="109675.452">18197 4579 3224 0 0,'0'0'143'0'0,"0"1"-3"0"0,0 0-34 0 0,0 0 290 0 0,0-1 118 0 0,0 0 19 0 0,0 0-33 0 0,0 0-152 0 0,0 0-70 0 0,0 0-12 0 0,0 0-30 0 0,0 0-118 0 0,0 0-48 0 0,0 0 20 0 0,0 0 105 0 0,0 0 16 0 0,0 0-3 0 0,7 13 2200 0 0,-6-12-2273 0 0,0 0 0 0 0,0 1 0 0 0,0-1 0 0 0,0 1 1 0 0,-1-1-1 0 0,1 1 0 0 0,0 0 0 0 0,-1-1 0 0 0,1 1 1 0 0,-1 0-1 0 0,1-1 0 0 0,-1 1 0 0 0,0 0 0 0 0,0 0 0 0 0,0-1 1 0 0,0 1-1 0 0,0 0 0 0 0,0-1 0 0 0,0 1 0 0 0,-1 0 1 0 0,1 0-1 0 0,-1-1 0 0 0,1 1 0 0 0,-1-1 0 0 0,0 1 1 0 0,1 0-1 0 0,-1-1 0 0 0,0 1-135 0 0,0-1 141 0 0,1-1-11 0 0,-1 4 145 0 0,1-1 193 0 0,8-2-299 0 0,-5-2-143 0 0,0 0 0 0 0,0 0 1 0 0,0 0-1 0 0,0 0 1 0 0,0 0-1 0 0,-1-1 0 0 0,1 1 1 0 0,0-1-1 0 0,-1 0 1 0 0,1 0-1 0 0,-1 0 0 0 0,0 0 1 0 0,1 0-27 0 0,29-34 174 0 0,-24 27-131 0 0,86-111 630 0 0,-80 100-634 0 0,4-5 147 0 0,0 1 1 0 0,2 1-1 0 0,2-1-186 0 0,40-48 568 0 0,-35 44-207 0 0,12-18-361 0 0,-9 10 55 0 0,37-47 42 0 0,9-20-97 0 0,10-15 189 0 0,-63 86-61 0 0,-12 17-18 0 0,0-1 0 0 0,3 0-110 0 0,31-43 377 0 0,76-77-12 0 0,-118 132-366 0 0,69-69 98 0 0,-4-3-1 0 0,31-48-96 0 0,-41 47 0 0 0,-11 18 64 0 0,-43 54-64 0 0,0 0 0 0 0,0 0 0 0 0,1 0 0 0 0,1 0 0 0 0,14-17 0 0 0,-9 9 0 0 0,1 0 0 0 0,0 0 0 0 0,5-1 0 0 0,-3 0 0 0 0,0 1 0 0 0,4-7 0 0 0,-6 6 0 0 0,2 1 0 0 0,7-6 0 0 0,18-18 0 0 0,-27 23 11 0 0,7-6 7 0 0,-1 0 0 0 0,-1-2-1 0 0,13-22-17 0 0,9-16 84 0 0,29-31-84 0 0,-48 66 162 0 0,1 1-1 0 0,2 0 0 0 0,10-6-161 0 0,-24 21 1 0 0,-1 0-1 0 0,0-1 1 0 0,1-1-1 0 0,22-25-15 0 0,32-22-368 0 0,-17 17 323 0 0,-2-2 60 0 0,37-48 0 0 0,-71 78 151 0 0,0 0 0 0 0,5-10-151 0 0,6-9-64 0 0,18-29 180 0 0,-12 17-46 0 0,-3 14-130 0 0,-18 20 12 0 0,1 1-1 0 0,0 1 0 0 0,0-1 0 0 0,2 0 49 0 0,-2 1 4 0 0,0 0 0 0 0,0-1 0 0 0,0 1-1 0 0,1-6-3 0 0,11-27 216 0 0,-20 38-191 0 0,1 3-24 0 0,0 0 0 0 0,0 0 1 0 0,0 0-1 0 0,0-1 0 0 0,0 1 1 0 0,-1 0-1 0 0,1 0 0 0 0,0 0 0 0 0,0-1 1 0 0,0 1-1 0 0,0 0 0 0 0,0 0 0 0 0,0 0 1 0 0,0-1-1 0 0,0 1 0 0 0,0 0 1 0 0,0 0-1 0 0,0-1 0 0 0,0 1 0 0 0,0 0 1 0 0,0 0-1 0 0,0-1 0 0 0,0 1 1 0 0,0 0-1 0 0,0 0 0 0 0,0-1 0 0 0,0 1 1 0 0,0 0-1 0 0,0 0 0 0 0,1 0 0 0 0,-1-1-1 0 0,1 0-5 0 0,0 0 0 0 0,0 0 0 0 0,0 0 0 0 0,0 0 0 0 0,0-1 0 0 0,0 1 0 0 0,0 0 0 0 0,0 0 0 0 0,-1-1 0 0 0,1 1 0 0 0,0 0 0 0 0,-1-1 0 0 0,1 1 0 0 0,-1-1 0 0 0,0 1 0 0 0,1-1 5 0 0,-1-2 80 0 0,0 3 11 0 0,0 1-22 0 0,0 0-5 0 0,-2-2 6 0 0,2 2 15 0 0,-2 0-26 0 0,-2 0-42 0 0,-1 1 1 0 0,1-1-1 0 0,0 1 0 0 0,-1 1 1 0 0,1-1-1 0 0,0 0 1 0 0,-1 1-1 0 0,1 0 0 0 0,-2 2-17 0 0,-38 23 55 0 0,34-21-32 0 0,-4 3 69 0 0,0 1 0 0 0,1 0 0 0 0,0 1 0 0 0,1 0 0 0 0,0 1 0 0 0,-2 4-92 0 0,13-15 140 0 0,1-1-217 0 0,0 0-92 0 0,0 0-21 0 0,0 0-18 0 0,0 0-69 0 0,0 0-38 0 0,0 0-5 0 0,7-3 0 0 0,113-69 618 0 0,-97 57 5 0 0,-14 8-277 0 0,1 1 0 0 0,-1 0 0 0 0,1 1-1 0 0,1 0-25 0 0,12-7 0 0 0,-14 8 0 0 0,-8 4 5 0 0,0 0-1 0 0,0 0 0 0 0,0-1 0 0 0,0 1 1 0 0,0 0-1 0 0,0 0 0 0 0,0 0 0 0 0,0 0 1 0 0,0 0-1 0 0,0 0 0 0 0,0 0 0 0 0,0 1 1 0 0,0-1-1 0 0,0 0 0 0 0,0 1 0 0 0,0-1-4 0 0,0 0 3 0 0,-1 1-1 0 0,1-1 0 0 0,-1 0 0 0 0,1 1 0 0 0,-1-1 0 0 0,1 1 0 0 0,-1-1 1 0 0,0 1-1 0 0,1-1 0 0 0,-1 1 0 0 0,0-1 0 0 0,1 1 0 0 0,-1-1 1 0 0,0 1-1 0 0,0-1 0 0 0,0 1 0 0 0,1-1 0 0 0,-1 1 0 0 0,0 0-2 0 0,0 1 20 0 0,0 0-1 0 0,0 1 1 0 0,0-1 0 0 0,0 0-1 0 0,0 0 1 0 0,-1 1 0 0 0,1-1-1 0 0,-1 0 1 0 0,1 0-20 0 0,-10 25 146 0 0,-1 0 0 0 0,-2-1 1 0 0,-6 10-147 0 0,-18 39-249 0 0,27-52-903 0 0,0 1-428 0 0</inkml:trace>
  <inkml:trace contextRef="#ctx0" brushRef="#br2" timeOffset="110399.327">20000 2960 13792 0 0,'-4'0'1246'0'0,"2"0"-1089"0"0,-1 0 0 0 0,1 1 0 0 0,-1 0 0 0 0,1-1 0 0 0,-1 1 0 0 0,1 0 0 0 0,0 0 0 0 0,-1 0 0 0 0,1 1 0 0 0,0-1 0 0 0,0 1 0 0 0,0-1 0 0 0,0 1 0 0 0,0 0 0 0 0,0-1 0 0 0,0 1 0 0 0,0 0 0 0 0,1 0 0 0 0,-1 0 0 0 0,1 1 0 0 0,0-1 0 0 0,-1 1-158 0 0,-4 5 117 0 0,-2 5 27 0 0,0 0-1 0 0,1 0 0 0 0,0 1 0 0 0,1 0 1 0 0,1 1-1 0 0,0-1 0 0 0,1 1 1 0 0,1 0-1 0 0,0 0 0 0 0,1 3-142 0 0,1-15 18 0 0,1 0-1 0 0,0 0 1 0 0,-1 0 0 0 0,2 1 0 0 0,-1-1-1 0 0,0 0 1 0 0,1 0 0 0 0,-1 0-1 0 0,1 0 1 0 0,0 0 0 0 0,0 0-1 0 0,0 0 1 0 0,0 0 0 0 0,1 0-1 0 0,0 1-17 0 0,-2-3 0 0 0,1-1 0 0 0,-1 1 0 0 0,1-1 0 0 0,-1 1 0 0 0,1-1 0 0 0,-1 0 0 0 0,1 1 0 0 0,-1-1 0 0 0,1 1 0 0 0,-1-1 0 0 0,1 0 0 0 0,-1 0 0 0 0,1 1 0 0 0,-1-1 0 0 0,1 0 0 0 0,0 0 0 0 0,-1 1 0 0 0,1-1 0 0 0,-1 0-1 0 0,1 0 1 0 0,0 0 0 0 0,-1 0 0 0 0,1 0 0 0 0,0 0 0 0 0,-1 0 0 0 0,1 0 0 0 0,-1 0 0 0 0,1-1 0 0 0,0 1 0 0 0,16-8 9 0 0,-13 6 7 0 0,4-3 22 0 0,1-1-1 0 0,-1 0 1 0 0,0 0 0 0 0,-1-1-1 0 0,1 0 1 0 0,-1 0-1 0 0,-1-1 1 0 0,0 0-1 0 0,5-7-37 0 0,9-11 14 0 0,-12 17-14 0 0,7-10 0 0 0,-13 20-4 0 0,0 0-1 0 0,0 0 0 0 0,0 0 0 0 0,-1 1 0 0 0,1-1 1 0 0,0 1-1 0 0,-1 0 0 0 0,1-1 0 0 0,-1 1 0 0 0,1 0 5 0 0,9 12 101 0 0,1-1 0 0 0,0 0 0 0 0,1 0 0 0 0,0-2-1 0 0,3 2-100 0 0,-12-10 14 0 0,0-1 0 0 0,0 0 0 0 0,1 0 0 0 0,-1 0 0 0 0,0-1 0 0 0,1 1 0 0 0,-1-1 0 0 0,1 0 0 0 0,-1 0 0 0 0,1-1 0 0 0,-1 1 0 0 0,1-1 0 0 0,0 0 0 0 0,-1 0 0 0 0,1-1 0 0 0,-1 1 0 0 0,1-1 0 0 0,-1 0 0 0 0,1 0 0 0 0,-1-1 0 0 0,4-1-14 0 0,-2 1 33 0 0,-1 0 0 0 0,0-1-1 0 0,0 1 1 0 0,-1-1-1 0 0,1-1 1 0 0,0 1 0 0 0,-1-1-1 0 0,0 1 1 0 0,0-1-1 0 0,0-1 1 0 0,0 1-1 0 0,-1 0 1 0 0,0-1 0 0 0,0 0-1 0 0,0 1 1 0 0,0-1-1 0 0,1-5-32 0 0,3-7 91 0 0,-2 0 0 0 0,0 0 0 0 0,0-6-91 0 0,-4 15 32 0 0,0 1 0 0 0,0-1 0 0 0,-1 0-1 0 0,0 0 1 0 0,-1 0 0 0 0,0 0 0 0 0,0 0 0 0 0,-2-5-32 0 0,1 7-256 0 0,0 0 0 0 0,-1 0-1 0 0,0 0 1 0 0,0 0 0 0 0,0 0-1 0 0,-1 0 1 0 0,0 1-1 0 0,0 0 1 0 0,0 0 0 0 0,-1 0-1 0 0,-2-2 257 0 0,7 7-334 0 0,0-1 0 0 0,-1 1 1 0 0,1 0-1 0 0,0-1 0 0 0,-1 1 0 0 0,1 0 0 0 0,-1 0 0 0 0,1 0 0 0 0,0-1 0 0 0,-1 1 0 0 0,1 0 0 0 0,-1 0 0 0 0,1 0 0 0 0,0 0 0 0 0,-1 0 0 0 0,1 0 0 0 0,-1 0 0 0 0,1 0 0 0 0,-1 0 334 0 0,0 0-5770 0 0</inkml:trace>
  <inkml:trace contextRef="#ctx0" brushRef="#br2" timeOffset="116480.775">20471 3202 2304 0 0,'0'0'101'0'0,"0"0"187"0"0,0 0 699 0 0,0 0 301 0 0,0 0 65 0 0,0 0-101 0 0,0 0-480 0 0,1-1-807 0 0,2-2 8212 0 0,-11 4-7967 0 0,1-1 0 0 0,0 2 0 0 0,-1-1 0 0 0,1 1 0 0 0,0 0 0 0 0,0 0 0 0 0,0 1 0 0 0,0 0 0 0 0,0 0-1 0 0,1 1 1 0 0,-1 0 0 0 0,-4 3-210 0 0,-6 6 227 0 0,2 0-1 0 0,-1 1 1 0 0,-12 15-227 0 0,9-1 241 0 0,17-25-219 0 0,0-1 0 0 0,1 1-1 0 0,-1 0 1 0 0,0 0-1 0 0,1 0 1 0 0,0 0-1 0 0,-1 0 1 0 0,1 0 0 0 0,0 0-1 0 0,1 1 1 0 0,-1-1-1 0 0,1 0 1 0 0,-1 1-1 0 0,1-1 1 0 0,0 0 0 0 0,0 4-22 0 0,1-5 6 0 0,-1-1 1 0 0,0 1 0 0 0,1 0 0 0 0,-1 0 0 0 0,1 0 0 0 0,0-1-1 0 0,-1 1 1 0 0,1 0 0 0 0,0-1 0 0 0,0 1 0 0 0,0-1 0 0 0,0 1-1 0 0,1-1 1 0 0,-1 1 0 0 0,0-1 0 0 0,0 0 0 0 0,1 1 0 0 0,-1-1 0 0 0,1 0-1 0 0,-1 0 1 0 0,1 0 0 0 0,0 0 0 0 0,-1-1 0 0 0,1 1 0 0 0,0 0-1 0 0,0-1 1 0 0,-1 1 0 0 0,1-1 0 0 0,0 1 0 0 0,0-1 0 0 0,0 0-7 0 0,16 2-21 0 0,-1-1-1 0 0,1 0 1 0 0,0-2 0 0 0,4 0 21 0 0,40-6-5308 0 0,-13 1-1168 0 0</inkml:trace>
  <inkml:trace contextRef="#ctx0" brushRef="#br2" timeOffset="118948.14">7358 5777 3224 0 0,'9'-20'4513'0'0,"-8"17"-4128"0"0,0 0 1 0 0,0 0-1 0 0,0 0 0 0 0,0 1 0 0 0,1-1 0 0 0,-1 0 1 0 0,2-1-386 0 0,-2 2 174 0 0,0 1 175 0 0,-1 1-80 0 0,0 0-39 0 0,0 0-6 0 0,0 0-16 0 0,0 0-67 0 0,0 0-28 0 0,0 0-7 0 0,0 0 19 0 0,0 0 90 0 0,0 0 38 0 0,0 0 10 0 0,6 15 1081 0 0,-4-6-1028 0 0,0 1 1 0 0,-1-1 0 0 0,0 0 0 0 0,0 0 0 0 0,-1 8-317 0 0,0-10 110 0 0,-1 15 256 0 0,2 0-1 0 0,1 0 1 0 0,1 2-366 0 0,-2-10 142 0 0,5 16 234 0 0,-6-30-368 0 0,0 0 0 0 0,0 0 1 0 0,0 0-1 0 0,0 0 0 0 0,0-1 1 0 0,0 1-1 0 0,0 0 0 0 0,0 0 0 0 0,0 0 1 0 0,0 0-1 0 0,0 0 0 0 0,0 0 1 0 0,0 0-1 0 0,0 0 0 0 0,0 0 1 0 0,0 0-1 0 0,0 0 0 0 0,0 0 0 0 0,0 0 1 0 0,0 0-1 0 0,0 0 0 0 0,0 0 1 0 0,0 0-1 0 0,0 0 0 0 0,0-1 1 0 0,0 1-1 0 0,1 0 0 0 0,-1 0 1 0 0,0 0-1 0 0,0 0 0 0 0,0 0 0 0 0,0 0 1 0 0,0 0-1 0 0,0 0 0 0 0,0 0 1 0 0,0 0-1 0 0,0 0 0 0 0,0 0 1 0 0,0 0-1 0 0,0 0 0 0 0,0 0 0 0 0,0 0 1 0 0,0 0-1 0 0,1 0 0 0 0,-1 0 1 0 0,0 0-1 0 0,0 0 0 0 0,0 1 1 0 0,0-1-1 0 0,0 0 0 0 0,0 0 0 0 0,0 0 1 0 0,0 0-1 0 0,0 0 0 0 0,0 0-8 0 0,3-12 211 0 0,1-16-66 0 0,-7-103-299 0 0,2 111 110 0 0,-1 17 83 0 0,-1 12 41 0 0,-2 15-169 0 0,1 1-1 0 0,1 16 90 0 0,3-26-1000 0 0,0-1-351 0 0</inkml:trace>
  <inkml:trace contextRef="#ctx0" brushRef="#br2" timeOffset="119974.57">7105 6326 8752 0 0,'0'0'398'0'0,"1"-8"156"0"0,3 1-417 0 0,-3 6 574 0 0,-1 1 238 0 0,0 0 47 0 0,0 0-44 0 0,0 0-228 0 0,0 0-99 0 0,0 0-17 0 0,0 0-29 0 0,0 0-97 0 0,0 0-39 0 0,0 0-10 0 0,0 0-41 0 0,-1 6-277 0 0,1 0-1 0 0,-1-1 1 0 0,1 1-1 0 0,0 0 0 0 0,1 0 1 0 0,-1-1-1 0 0,1 1 1 0 0,1 0-115 0 0,-1 1 95 0 0,0-1 0 0 0,-1 1 1 0 0,1-1-1 0 0,-1 1 0 0 0,-1 3-95 0 0,1-3 91 0 0,0 0-1 0 0,0 0 1 0 0,1 1-1 0 0,0 3-90 0 0,1 1 76 0 0,-1-1-19 0 0,1 1 0 0 0,1-1-1 0 0,2 5-56 0 0,-5-14 13 0 0,1 0 0 0 0,0 0 1 0 0,0 0-1 0 0,-1 0 0 0 0,1-1 0 0 0,0 1 0 0 0,1 0 0 0 0,-1 0 0 0 0,0-1 0 0 0,0 1 0 0 0,2 0-13 0 0,-2-1 6 0 0,-1-1 0 0 0,1 1 1 0 0,-1-1-1 0 0,1 0 0 0 0,0 1 1 0 0,-1-1-1 0 0,1 0 0 0 0,0 1 0 0 0,-1-1 1 0 0,1 0-1 0 0,0 0 0 0 0,0 0 1 0 0,-1 0-1 0 0,1 0 0 0 0,0 0 1 0 0,0 0-1 0 0,-1 0 0 0 0,1 0 0 0 0,0 0 1 0 0,0 0-7 0 0,2-1 17 0 0,-1 0 1 0 0,1-1 0 0 0,-1 1 0 0 0,0-1-1 0 0,1 1 1 0 0,-1-1 0 0 0,0 0-1 0 0,0 1 1 0 0,0-1 0 0 0,0 0-1 0 0,1-2-17 0 0,4-4 49 0 0,4-4-33 0 0,0-1-1 0 0,1-4-15 0 0,-11 16-3 0 0,-1 0-1 0 0,1 1 0 0 0,-1-1 1 0 0,1 0-1 0 0,-1 1 0 0 0,1-1 1 0 0,0 0-1 0 0,-1 1 0 0 0,1-1 1 0 0,0 1-1 0 0,-1-1 0 0 0,1 1 1 0 0,0-1-1 0 0,0 1 0 0 0,0-1 4 0 0,0 1-2 0 0,-1 0 0 0 0,0 0 0 0 0,1 0 0 0 0,-1 0 0 0 0,1 0 0 0 0,-1 0 0 0 0,1 0 0 0 0,-1 0 0 0 0,0 0 0 0 0,1 1 0 0 0,-1-1 0 0 0,1 0 0 0 0,-1 0 0 0 0,0 0 0 0 0,1 0 0 0 0,-1 1 1 0 0,0-1-1 0 0,1 0 0 0 0,-1 0 0 0 0,0 1 0 0 0,1-1 2 0 0,0 2-5 0 0,1-1 0 0 0,-1 1 0 0 0,0 0 0 0 0,0 0 0 0 0,1 0 0 0 0,-1-1 0 0 0,-1 1 0 0 0,1 1 5 0 0,0-1 0 0 0,21 40 226 0 0,-15-28-112 0 0,0-1-1 0 0,7 11-113 0 0,-12-21 7 0 0,0 0 0 0 0,1 0 0 0 0,-1 0 1 0 0,1 0-1 0 0,0-1 0 0 0,0 1 0 0 0,0-1 0 0 0,0 1 0 0 0,0-1 1 0 0,0 0-1 0 0,1 0 0 0 0,2 1-7 0 0,-4-2 10 0 0,-1-1 0 0 0,1 1 0 0 0,0-1 0 0 0,-1 1 0 0 0,1-1 0 0 0,0 0 0 0 0,-1 1 0 0 0,1-1 0 0 0,0 0 0 0 0,-1 0 0 0 0,1 0 0 0 0,0 0 1 0 0,-1-1-1 0 0,1 1 0 0 0,0 0 0 0 0,-1-1 0 0 0,1 1 0 0 0,0-1 0 0 0,-1 0 0 0 0,1 1 0 0 0,-1-1 0 0 0,1 0 0 0 0,-1 0 0 0 0,1 0 0 0 0,-1 0-10 0 0,3-3 18 0 0,-1 1-1 0 0,0-1 1 0 0,0 1-1 0 0,-1-1 1 0 0,1 0-1 0 0,-1 0 1 0 0,2-3-18 0 0,2-4 35 0 0,-3 7-33 0 0,-1 0 0 0 0,-1 0 0 0 0,1-1-1 0 0,0 1 1 0 0,-1 0 0 0 0,0-1 0 0 0,0 0-2 0 0,5-17-1 0 0,-2 8-204 0 0,0-1 0 0 0,-1 0 0 0 0,0 0 0 0 0,0-11 205 0 0,-1-33-3779 0 0,-2 38 1859 0 0</inkml:trace>
  <inkml:trace contextRef="#ctx0" brushRef="#br2" timeOffset="121473.875">7748 6510 2760 0 0,'0'0'207'0'0,"3"0"18"0"0,0-2 1612 0 0,-3 2-1491 0 0,0 0-1 0 0,0 0 1 0 0,0 0 0 0 0,1-1 0 0 0,-1 1-1 0 0,0 0 1 0 0,0 0 0 0 0,0-1 0 0 0,0 1 0 0 0,1 0-1 0 0,-1 0 1 0 0,0-1 0 0 0,0 1 0 0 0,0 0-1 0 0,0 0 1 0 0,0-1 0 0 0,0 1 0 0 0,0 0 0 0 0,0-1-1 0 0,0 1 1 0 0,0 0 0 0 0,0 0 0 0 0,0-1-1 0 0,0 1 1 0 0,0 0 0 0 0,0-1 0 0 0,0 1-1 0 0,0 0 1 0 0,0 0 0 0 0,0-1 0 0 0,-1 1 0 0 0,1 0-346 0 0,-3-4 52 0 0,2 4 2 0 0,1 0 10 0 0,0 0 0 0 0,0 0-11 0 0,-3 2-32 0 0,2-2 22 0 0,0 0-22 0 0,0 0 32 0 0,-26-2 1431 0 0,26 2-1425 0 0,-12 0 113 0 0,8 0-132 0 0,5 0-45 0 0,-12-3 250 0 0,11 3-210 0 0,0 0-1 0 0,0-1 0 0 0,0 1 0 0 0,0 0 0 0 0,1 0 1 0 0,-1 0-1 0 0,0 0 0 0 0,0 0 0 0 0,0 0 0 0 0,0 0 0 0 0,0 0 1 0 0,0 0-1 0 0,0 0 0 0 0,1 0 0 0 0,-1 0 0 0 0,0 1 0 0 0,-1-1-34 0 0,1 1 21 0 0,-1-1 0 0 0,0 1 0 0 0,1-1 0 0 0,-1 0 0 0 0,0 1 0 0 0,1-1 0 0 0,-1 0 0 0 0,0 0 0 0 0,0 0-21 0 0,-2 0 50 0 0,4 0 23 0 0,-18 6 303 0 0,7 1-238 0 0,10-7-121 0 0,-1 1 0 0 0,1-1-1 0 0,-1 1 1 0 0,1-1-1 0 0,0 1 1 0 0,0 0 0 0 0,-1 0-1 0 0,1 0 1 0 0,0 0-1 0 0,-1 1-16 0 0,-13 15 288 0 0,10-13-192 0 0,1 1 0 0 0,0 0 0 0 0,0-1 0 0 0,1 2 0 0 0,-1-1 0 0 0,-1 5-96 0 0,3-6 70 0 0,0 1-1 0 0,1 0 0 0 0,0-1 1 0 0,0 1-1 0 0,0 0 0 0 0,0 0 1 0 0,1 0-1 0 0,0 0 0 0 0,0 0-69 0 0,0-3 64 0 0,0-1-10 0 0,0 0-48 0 0,0 1-1 0 0,0-1 1 0 0,0 0 0 0 0,1 1 0 0 0,-1-1 0 0 0,0 0 0 0 0,1 0 0 0 0,-1 0 0 0 0,1 1-1 0 0,0-1 1 0 0,-1 0 0 0 0,1 0 0 0 0,0 0 0 0 0,-1 0 0 0 0,1 0 0 0 0,0 0-1 0 0,0 0 1 0 0,0 0 0 0 0,0 0 0 0 0,0-1 0 0 0,0 1 0 0 0,0 0 0 0 0,1-1 0 0 0,-1 1-1 0 0,0 0 1 0 0,0-1 0 0 0,0 0 0 0 0,1 1 0 0 0,-1-1-6 0 0,4 2 16 0 0,0-1-1 0 0,0 0 1 0 0,0-1-1 0 0,0 1 1 0 0,0-1 0 0 0,1 0-16 0 0,10 0 123 0 0,0-2 0 0 0,-1 0 0 0 0,1-1 1 0 0,13-4-124 0 0,26-10-1159 0 0,-19 5-2806 0 0,-29 10 2577 0 0,31-10-5462 0 0</inkml:trace>
  <inkml:trace contextRef="#ctx0" brushRef="#br2" timeOffset="132768.139">4906 5821 1840 0 0,'0'0'352'0'0,"0"0"807"0"0,0 0 354 0 0,0 0 72 0 0,0 0-160 0 0,0 0-726 0 0,0 0-318 0 0,0 0-58 0 0,0 0-35 0 0,0 0-83 0 0,0 0-39 0 0,0 0-6 0 0,-5 4 2174 0 0,33 1-532 0 0,-26-5-1725 0 0,-2 0-10 0 0,2 0-37 0 0,0-1 1 0 0,1 1-1 0 0,-1 0 1 0 0,0 0 0 0 0,1 0-1 0 0,-1 0 1 0 0,0 0 0 0 0,0 0-1 0 0,1 0-30 0 0,12 1 173 0 0,40-19 349 0 0,-50 16-469 0 0,7-3 368 0 0,-1 0-336 0 0,5-3-150 0 0,-10 5 76 0 0,1 0 0 0 0,-1 0 1 0 0,0-1-1 0 0,5-3-11 0 0,-8 5 13 0 0,-1 1 1 0 0,1-1-1 0 0,0 1 1 0 0,-1 0-1 0 0,1 0 1 0 0,0 0-1 0 0,1 0-13 0 0,7-3 91 0 0,3-7 49 0 0,21-14-22 0 0,-29 21-117 0 0,-5 4 1 0 0,-1 0 1 0 0,1-1-1 0 0,0 1 0 0 0,-1 0 1 0 0,1 0-1 0 0,-1-1 1 0 0,1 1-1 0 0,-1-1 0 0 0,1 1 1 0 0,-1 0-1 0 0,0-1 1 0 0,1 1-1 0 0,-1-1 1 0 0,1 1-1 0 0,-1-1 0 0 0,0 1 1 0 0,1-1-1 0 0,-1 0 1 0 0,0 1-1 0 0,0-1 0 0 0,0 1 1 0 0,1-1-1 0 0,-1 0 1 0 0,0 1-1 0 0,0-1 1 0 0,0 0-4 0 0,0 0 1 0 0,1 1 0 0 0,-1-1 0 0 0,1 0 0 0 0,-1 1 0 0 0,1-1 0 0 0,-1 1 0 0 0,1-1 0 0 0,-1 1 0 0 0,1-1 0 0 0,-1 1 0 0 0,1-1 0 0 0,0 1 0 0 0,-1-1 0 0 0,1 1 0 0 0,0 0 0 0 0,-1-1 0 0 0,1 1 0 0 0,0 0 0 0 0,0 0 0 0 0,-1 0 0 0 0,2-1 1 0 0,1 0-1 0 0,3-2 0 0 0,1-1-1 0 0,-1 0 1 0 0,6-5 0 0 0,17-10 0 0 0,-20 13 24 0 0,0 1 0 0 0,0-2 0 0 0,7-6-24 0 0,-6 5-8 0 0,79-72 72 0 0,-41 33 3 0 0,-33 31 79 0 0,0 0 0 0 0,9-13-146 0 0,-13 15 100 0 0,0 1-1 0 0,1 0 1 0 0,0 0 0 0 0,14-9-100 0 0,16-12 74 0 0,-34 27-74 0 0,0 0 0 0 0,0-1 0 0 0,-1 1-1 0 0,2-5 1 0 0,23-22 12 0 0,-18 21 185 0 0,0-1 1 0 0,5-8-198 0 0,-6 7-30 0 0,0 0 0 0 0,5-2 30 0 0,-6 6 4 0 0,-1-1 0 0 0,5-6-4 0 0,-7 6-105 0 0,2 1 0 0 0,5-6 105 0 0,3-8 202 0 0,-14 20-203 0 0,0-1 1 0 0,0 0 0 0 0,0 0-1 0 0,-1 0 1 0 0,0 0 0 0 0,-1-1-1 0 0,2-2 1 0 0,-1 1 43 0 0,1 0 0 0 0,0 0 0 0 0,0 0 0 0 0,6-6-43 0 0,6-6 1 0 0,0-1 1 0 0,-1-1-1 0 0,10-20-1 0 0,-5 9 45 0 0,1 0-1 0 0,23-26-44 0 0,-5 12-232 0 0,-33 40 190 0 0,0-2 0 0 0,-1 1 0 0 0,3-6 42 0 0,-2 4 126 0 0,0 1 1 0 0,7-9-127 0 0,43-49-231 0 0,-36 32 231 0 0,19-24 0 0 0,-5 9 0 0 0,74-61-72 0 0,-83 78 113 0 0,-20 23 72 0 0,1 1 0 0 0,1 0-1 0 0,4-4-112 0 0,-2 3-105 0 0,0-1 0 0 0,-1 0 0 0 0,0-1 105 0 0,16-19 8 0 0,19-16-8 0 0,14-20 312 0 0,-30 35-361 0 0,-18 20-3 0 0,0 0-1 0 0,1 0 1 0 0,1 1-1 0 0,0 1 0 0 0,12-9 53 0 0,-20 16 0 0 0,0 0 0 0 0,1 0 0 0 0,-1 0 0 0 0,0-1 0 0 0,0 0 0 0 0,-1 1 0 0 0,3-5 0 0 0,0 1 0 0 0,0 0 0 0 0,0 0 0 0 0,1 0 0 0 0,0 1 0 0 0,0 0 0 0 0,0 0 0 0 0,6-3 0 0 0,22-16 0 0 0,-19 15-18 0 0,-8 6 0 0 0,0-1 0 0 0,-1 0 0 0 0,4-4 18 0 0,-6 6-1 0 0,0 1 0 0 0,0-1 0 0 0,0 1 0 0 0,0 0-1 0 0,1 0 1 0 0,-1 0 1 0 0,5-2-46 0 0,3-1 46 0 0,-4 1-8 0 0,0 1 0 0 0,0 0 1 0 0,0 1-1 0 0,0-1 1 0 0,0 1-1 0 0,0 1 0 0 0,0 0 1 0 0,10 0 7 0 0,-12 2 68 0 0,1-1 1 0 0,0 1 0 0 0,0 1-1 0 0,-1 0 1 0 0,1 0-69 0 0,18 4-47 0 0,-21-6 58 0 0,-4-1-11 0 0,0 1 1 0 0,0 0 0 0 0,0 0-1 0 0,0 0 1 0 0,0 0-1 0 0,0 0 1 0 0,0 1-1 0 0,-1-1 1 0 0,1 0 0 0 0,0 0-1 0 0,0 1 1 0 0,0-1-1 0 0,0 0 1 0 0,-1 1-1 0 0,1-1 1 0 0,0 1 0 0 0,0-1-1 0 0,0 1 0 0 0,36 20 117 0 0,-1 0-106 0 0,-15-9 53 0 0,15 17-11 0 0,-8-5 11 0 0,-27-23-60 0 0,0-1-1 0 0,-1 0 0 0 0,1 1 0 0 0,0-1 1 0 0,0 1-1 0 0,-1-1 0 0 0,1 1 0 0 0,0-1 1 0 0,-1 1-1 0 0,1-1 0 0 0,0 1 0 0 0,-1 0 1 0 0,1-1-1 0 0,-1 1 0 0 0,1 0 0 0 0,-1 0 1 0 0,1 0-4 0 0,-1 0 1 0 0,1 0 0 0 0,-1 0 1 0 0,1 0-1 0 0,-1-1 1 0 0,1 1-1 0 0,-1 0 0 0 0,1 0 1 0 0,0 0-1 0 0,-1-1 1 0 0,1 1-1 0 0,0 0 0 0 0,0-1 1 0 0,-1 1-1 0 0,2 0-1 0 0,10 8 46 0 0,-6-4-19 0 0,0 0-1 0 0,-1 0 0 0 0,1 1 0 0 0,-1-1 0 0 0,0 1 1 0 0,-1 1-1 0 0,0-1 0 0 0,3 5-26 0 0,0 0 38 0 0,26 34 95 0 0,-11-11-59 0 0,12 16 124 0 0,-33-49-196 0 0,0 1 1 0 0,0-1 0 0 0,1 0 0 0 0,-1 0-1 0 0,-1 1 1 0 0,1-1 0 0 0,0 1-1 0 0,0-1 1 0 0,0 1 0 0 0,-1-1 0 0 0,1 1-1 0 0,-1-1 1 0 0,1 1 0 0 0,-1-1-1 0 0,0 2-2 0 0,2 3 24 0 0,5 17-6 0 0,-6-18 2 0 0,0-1 0 0 0,0 0 0 0 0,1 0 0 0 0,-1 0 0 0 0,1 0 0 0 0,0 0 0 0 0,0 0 0 0 0,1 1-20 0 0,-2-4 1 0 0,0 0 0 0 0,-1 0 0 0 0,0 0 0 0 0,1 0 0 0 0,-1 0 0 0 0,0 0 0 0 0,1 0 0 0 0,-1 0 0 0 0,0 0 0 0 0,0 0 0 0 0,0 0 0 0 0,0 0 0 0 0,0 0 0 0 0,0 1 1 0 0,0-1-1 0 0,0 0 0 0 0,0 0-1 0 0,-1 0-1 0 0,1 1 1 0 0,0-1 0 0 0,0 1 0 0 0,0-1 0 0 0,0 1 0 0 0,0-1 0 0 0,1 1 0 0 0,-1-1 0 0 0,0 1-1 0 0,1 0 1 0 0,5 13 43 0 0,-4-10-28 0 0,-1 0 0 0 0,1 0 0 0 0,1 0 0 0 0,-1-1 0 0 0,3 5-15 0 0,9 16 48 0 0,-12-20-44 0 0,0-1 1 0 0,1 0-1 0 0,-1 1 1 0 0,1-1-1 0 0,-1 0 0 0 0,2 0-4 0 0,1 3 0 0 0,0 0 0 0 0,-1 0 0 0 0,1 0 0 0 0,-2 1 0 0 0,1 0 0 0 0,8 14 0 0 0,17 35 64 0 0,10 31-64 0 0,-21-52 83 0 0,5 16 96 0 0,0-2-82 0 0,-16-38-84 0 0,-1 0 0 0 0,-1 1 0 0 0,0 0 0 0 0,2 10-13 0 0,-6-19 7 0 0,1 0 0 0 0,0 0 0 0 0,0 0 0 0 0,0 0 0 0 0,0 0 0 0 0,1 0 0 0 0,0-1 0 0 0,0 2-7 0 0,14 22-3 0 0,26 60 185 0 0,-21-44-54 0 0,-17-32-101 0 0,0 0 1 0 0,1-1 0 0 0,0 0 0 0 0,1 0-1 0 0,2 1-27 0 0,-8-9 10 0 0,1 1-1 0 0,0-1 0 0 0,-1 0 0 0 0,0 1 0 0 0,1-1 0 0 0,-1 1 1 0 0,1 2-10 0 0,2 5-1 0 0,1-2 22 0 0,13 22 82 0 0,-17-29-100 0 0,0 0 1 0 0,0 0-1 0 0,-1 0 0 0 0,1 0 0 0 0,-1 1 0 0 0,1-1 0 0 0,-1 0 0 0 0,1 0 0 0 0,-1 0 0 0 0,0 1 0 0 0,1-1 0 0 0,-1 0 0 0 0,0 1-3 0 0,4 12 36 0 0,13 10 11 0 0,-10-15-2 0 0,0 1-1 0 0,5 11-44 0 0,-4-5-1 0 0,6 13 104 0 0,34 47 27 0 0,-39-67-130 0 0,0 2 0 0 0,-4-2 0 0 0,9 7 0 0 0,7 7 64 0 0,-18-18-64 0 0,10 11 0 0 0,-4-7 32 0 0,-5-6-25 0 0,-1 0 0 0 0,0 1 0 0 0,1-1 1 0 0,-2 1-1 0 0,1 0 0 0 0,1 2-7 0 0,11 13 64 0 0,15 18-11 0 0,-10-14 2 0 0,-1-2-46 0 0,-6-7 22 0 0,-9-11-24 0 0,0 1 0 0 0,-1 0-1 0 0,1 0 1 0 0,-1 0-1 0 0,3 5-6 0 0,-1-3 0 0 0,1 0 0 0 0,-1 0 0 0 0,1-1 0 0 0,0 1 0 0 0,6 3 0 0 0,-8-6 0 0 0,38 25 46 0 0,-23-17-28 0 0,-9-3-18 0 0,5 0 11 0 0,-4 2 42 0 0,3-1-53 0 0,-4 1 0 0 0,19 17 0 0 0,-21-19 0 0 0,-6-6 0 0 0,-1 0 0 0 0,1 0 0 0 0,0 0 0 0 0,-1-1 0 0 0,1 1 0 0 0,0-1 0 0 0,0 0 0 0 0,0 1 0 0 0,0-1 0 0 0,0 0 0 0 0,1 0 0 0 0,50 29 0 0 0,-41-25 14 0 0,0 0 0 0 0,0 1 0 0 0,0 1 0 0 0,1 0-14 0 0,35 18 8 0 0,-17-14 24 0 0,0-2 0 0 0,0-1-1 0 0,28 3-31 0 0,-19-4-184 0 0,-1 2 0 0 0,4 3 184 0 0,-17-4-1413 0 0,4-2-461 0 0</inkml:trace>
  <inkml:trace contextRef="#ctx0" brushRef="#br1" timeOffset="153406.426">3174 5905 2304 0 0,'0'0'188'0'0,"0"0"-52"0"0,0 0-28 0 0,0 0-4 0 0,0 0 41 0 0,0 0 175 0 0,0 0 80 0 0,0 0 15 0 0,0 0 32 0 0,0 0 129 0 0,0 0 57 0 0,0 0 8 0 0,21-11 2071 0 0,-4 0-553 0 0,3-1-737 0 0,-14 9-1128 0 0,0 0 1 0 0,0 0-1 0 0,0 0 1 0 0,5-1-295 0 0,-3 1 102 0 0,0 0 0 0 0,0-1 0 0 0,6-3-102 0 0,1-1 94 0 0,5-11 122 0 0,28-13 538 0 0,-3-2 1 0 0,-1-2-1 0 0,37-38-754 0 0,-55 47 205 0 0,76-71 142 0 0,-2-1 102 0 0,-29 27 14 0 0,-4 2 73 0 0,-3-4 0 0 0,2-9-536 0 0,-13 25 0 0 0,-37 39 29 0 0,1 0 0 0 0,2 1-29 0 0,25-29 310 0 0,-39 42-265 0 0,0 0-1 0 0,0 0 0 0 0,1 0 0 0 0,0 1 0 0 0,0-1 1 0 0,0 2-45 0 0,0-1 4 0 0,0-1 1 0 0,0 1-1 0 0,-1-1 1 0 0,1 0-1 0 0,0-1-4 0 0,27-25-7 0 0,-25 25-39 0 0,-1 0 1 0 0,0-1-1 0 0,-1 0 1 0 0,5-5 45 0 0,-6 6-5 0 0,0 1 0 0 0,0-1 0 0 0,6-3 5 0 0,12-15 58 0 0,-21 21-46 0 0,1 0 0 0 0,0 0 0 0 0,0 0 0 0 0,1 1 0 0 0,2-3-12 0 0,-2 3 2 0 0,-1-1 1 0 0,0 1-1 0 0,0-1 1 0 0,0 0-1 0 0,0 0 0 0 0,0-1-2 0 0,7-8-1 0 0,0 1-1 0 0,0 1 1 0 0,9-7 1 0 0,16-17 58 0 0,44-51 16 0 0,-12 4-10 0 0,-64 77-56 0 0,0 0 0 0 0,1-1 1 0 0,-1 0-1 0 0,-1 0 0 0 0,1 0 0 0 0,-1 0-8 0 0,0 0 20 0 0,1 0 1 0 0,0 0 0 0 0,0 0 0 0 0,0 0-1 0 0,3-4-20 0 0,16-17 18 0 0,-15 17-19 0 0,0 1 1 0 0,0-1 0 0 0,1 2-1 0 0,5-6 1 0 0,-1 4 0 0 0,-1-1 0 0 0,0-1 0 0 0,3-3 0 0 0,15-14 0 0 0,-19 18 0 0 0,0 0 0 0 0,-1 0 0 0 0,1-1 0 0 0,-1-1 0 0 0,12-16 0 0 0,-12 17 0 0 0,-1 0 0 0 0,0-1 0 0 0,1-2 0 0 0,1-3 0 0 0,0 1 0 0 0,3-3 0 0 0,18-27 0 0 0,-22 33 22 0 0,0-1 0 0 0,1 1-1 0 0,10-10-21 0 0,8-10-1 0 0,50-57 1 0 0,-1 2 0 0 0,-68 75 0 0 0,54-72 0 0 0,-56 75 25 0 0,2 0 0 0 0,7-8-25 0 0,13-15 14 0 0,4-9-14 0 0,18-17 0 0 0,-16 12 0 0 0,76-72 0 0 0,-53 50 0 0 0,-14 15 0 0 0,42-40 0 0 0,-18 22 0 0 0,-45 46 0 0 0,1 1 0 0 0,1 1 0 0 0,22-16 0 0 0,-13 10 0 0 0,-27 23 0 0 0,0 0 0 0 0,1 0 0 0 0,0 1 0 0 0,7-4 0 0 0,23-16 0 0 0,-25 16 0 0 0,1 1 0 0 0,10-5 0 0 0,16-9 0 0 0,8-4 0 0 0,5 0-72 0 0,-35 20 72 0 0,21-7 0 0 0,1 1 0 0 0,18-3 0 0 0,-38 11 0 0 0,8-2 0 0 0,-11 5 0 0 0,-1-1 0 0 0,0-1 0 0 0,0 0 0 0 0,28-7 0 0 0,43-13 0 0 0,-78 22 0 0 0,-2 1 0 0 0,0-1 0 0 0,0 1 0 0 0,0 1 0 0 0,3-1 0 0 0,15-2-7 0 0,-22 2 2 0 0,0 1 0 0 0,1-1 0 0 0,-1 1-1 0 0,0 0 1 0 0,0-1 0 0 0,1 2 0 0 0,-1-1 0 0 0,0 0 0 0 0,0 1 0 0 0,0-1-1 0 0,4 2 6 0 0,52 19-64 0 0,-56-19 63 0 0,1 0 0 0 0,-1 0 0 0 0,1 0 0 0 0,-1 0 0 0 0,0 0 0 0 0,0 0 0 0 0,0 1 0 0 0,0 0 0 0 0,0-1 0 0 0,2 4 1 0 0,16 16-75 0 0,-16-18 59 0 0,-1-1 0 0 0,0 2 0 0 0,0-1 0 0 0,-1 0 0 0 0,1 1 0 0 0,0 1 16 0 0,52 83-11 0 0,-43-68-53 0 0,0 0 0 0 0,2 0 64 0 0,7 13 0 0 0,19 21 11 0 0,-32-43-11 0 0,0-1-1 0 0,-1 1 1 0 0,-1 0 0 0 0,5 12 0 0 0,-2-7-21 0 0,0 0 0 0 0,3 3 21 0 0,6 8 0 0 0,-1 1 0 0 0,4 11 0 0 0,-9-18 0 0 0,-8-14 0 0 0,-1 0 0 0 0,1 0 0 0 0,-1 0 0 0 0,2 8 0 0 0,-1-2 0 0 0,1 0 0 0 0,3 7 0 0 0,9 18 0 0 0,41 114 200 0 0,-21-70-146 0 0,-11-13-44 0 0,-8-24 84 0 0,-10-27-72 0 0,-1 1 1 0 0,-1 1-23 0 0,-2-6 24 0 0,1 0-1 0 0,0 0 0 0 0,1 0 1 0 0,0-1-1 0 0,4 4-23 0 0,0-2 30 0 0,0 1-1 0 0,-2-1 0 0 0,0 2 1 0 0,4 10-30 0 0,-3-4 31 0 0,-8-19-25 0 0,0 0 0 0 0,1 0 0 0 0,-2 0 0 0 0,1 0 0 0 0,0 1 0 0 0,-1-1 0 0 0,0 0 0 0 0,-1 1 0 0 0,1 1-6 0 0,0 0 12 0 0,0 0 0 0 0,1-1 1 0 0,-1 1-1 0 0,1 0 0 0 0,1-1 0 0 0,-1 0 0 0 0,1 0 0 0 0,0 1 1 0 0,1-2-1 0 0,1 3-12 0 0,12 25-5 0 0,-5-9 5 0 0,0 0 0 0 0,16 20 0 0 0,1 2 0 0 0,9 25 128 0 0,4 17-128 0 0,-27-54 0 0 0,-8-16 32 0 0,1 0 0 0 0,3 4-32 0 0,3 4 0 0 0,7 21 0 0 0,-16-34 0 0 0,1 0 1 0 0,5 14 67 0 0,1-1-1 0 0,16 25-67 0 0,31 34 196 0 0,-37-59-137 0 0,-3-2-42 0 0,2 0 23 0 0,-4-6-16 0 0,46 62 190 0 0,-24-38 274 0 0,15 26-470 0 0,114 127-466 0 0,-84-106 448 0 0,-70-74 8 0 0,2 2 118 0 0,10 15-126 0 0,7 9 182 0 0,1-2 0 0 0,4 1-182 0 0,41 48-18 0 0,-46-51-32 0 0,2-2 0 0 0,1-1-1 0 0,1-2 1 0 0,2-2-1 0 0,8 4 51 0 0,214 127-103 0 0,-227-141 58 0 0,3 0-431 0 0,3-1-32 0 0</inkml:trace>
  <inkml:trace contextRef="#ctx0" brushRef="#br1" timeOffset="161807.032">8484 2109 2304 0 0,'42'-14'639'0'0,"-28"10"941"0"0,-1 0-1 0 0,0-1 1 0 0,0 0-1 0 0,-1-1 1 0 0,8-5-1580 0 0,-19 10 704 0 0,-1 1 7 0 0,0 0-27 0 0,0 0-118 0 0,0 0-48 0 0,0 0-8 0 0,-32 11 750 0 0,-108 56-1230 0 0,-106 52-30 0 0,158-77 354 0 0,-39 27-354 0 0,107-56-97 0 0,1 1 0 0 0,0 1 1 0 0,-17 17 96 0 0,34-30-31 0 0,0 1 0 0 0,0-1 1 0 0,0 1-1 0 0,0-1 1 0 0,1 1-1 0 0,-1 0 0 0 0,1 0 31 0 0,-3 4-1599 0 0,3-6-3491 0 0</inkml:trace>
  <inkml:trace contextRef="#ctx0" brushRef="#br1" timeOffset="162094.988">7925 2259 3224 0 0,'0'0'143'0'0,"0"0"293"0"0,0 0 1126 0 0,0 0 491 0 0,0 0 99 0 0,0 0-264 0 0,0 0-1194 0 0,-3 8-496 0 0,-8 9 61 0 0,0 0 0 0 0,-2 0 1 0 0,-13 13-260 0 0,-46 43 1160 0 0,37-39-952 0 0,8-11-190 0 0,21-19-9 0 0,1 1 0 0 0,-1 0 1 0 0,1 0-1 0 0,-1 0 1 0 0,1 0-1 0 0,-3 6-9 0 0,7-10 58 0 0,1-1 56 0 0,0 0 128 0 0,2 0 30 0 0,5 1-142 0 0,0 0 1 0 0,0-1 0 0 0,0 0 0 0 0,0-1 0 0 0,0 0 0 0 0,0 0 0 0 0,3-1-131 0 0,8-1 144 0 0,122-12 741 0 0,-70 13-1554 0 0,-44 3-3666 0 0,18 3 4335 0 0,-28-3-5229 0 0</inkml:trace>
  <inkml:trace contextRef="#ctx0" brushRef="#br1" timeOffset="164184.362">11224 1568 3224 0 0,'0'0'143'0'0,"0"0"210"0"0,0 0 779 0 0,0 0 334 0 0,0 0 66 0 0,0 0-108 0 0,0 0-525 0 0,-17-6 1450 0 0,10 5-2066 0 0,0-1 0 0 0,0 2 0 0 0,0-1 0 0 0,0 1 0 0 0,-4 0-283 0 0,-24-1 77 0 0,11-1-56 0 0,0 1-1 0 0,0 1 1 0 0,-1 1-21 0 0,-20 0 12 0 0,-327-1 52 0 0,356 1-64 0 0,0-1 0 0 0,0 2 0 0 0,-14 3 0 0 0,28-5 0 0 0,-8 4 0 0 0,8-4-4 0 0,1 1 0 0 0,0 0 0 0 0,0 0 0 0 0,0 0 0 0 0,0 0 1 0 0,0 0-1 0 0,0 0 0 0 0,0 0 0 0 0,0 0 0 0 0,1 0 0 0 0,-1 0 1 0 0,0 1-1 0 0,1-1 0 0 0,-1 0 0 0 0,1 0 0 0 0,-1 1 1 0 0,1-1-1 0 0,-1 0 0 0 0,1 1 0 0 0,0-1 0 0 0,0 0 0 0 0,0 1 1 0 0,0 0 3 0 0,0 33 64 0 0,0-30-65 0 0,0 0 1 0 0,1 0 0 0 0,0 1 0 0 0,1-1 0 0 0,-1 0 0 0 0,3 14 11 0 0,1 1 58 0 0,-4-14-38 0 0,1 1 0 0 0,-1 0 0 0 0,0 0-1 0 0,-1 3-30 0 0,1 4 21 0 0,0 0 0 0 0,3 9-21 0 0,1 19 89 0 0,-1 56-14 0 0,-5-55-78 0 0,0-34 17 0 0,1 1 0 0 0,0 0 0 0 0,1 0 0 0 0,0 5-14 0 0,3 18 181 0 0,1 31-181 0 0,-1 8 182 0 0,-1-49-156 0 0,0-4 52 0 0,-1 0 0 0 0,-1 0 1 0 0,0 1-1 0 0,-2-1 0 0 0,-2 16-78 0 0,3-33 42 0 0,0-1 0 0 0,0 1 1 0 0,0 0-1 0 0,0-1 0 0 0,0 1 1 0 0,0 0-1 0 0,0-1 0 0 0,0 1 0 0 0,1 0-42 0 0,1 17 444 0 0,15-19-245 0 0,-15 0-186 0 0,3 1 5 0 0,0-2 1 0 0,1 1-1 0 0,-1 0 1 0 0,0-1-1 0 0,0 0 1 0 0,4-1-20 0 0,3-2 27 0 0,0 1 0 0 0,1 1 0 0 0,2-1-26 0 0,15-2-1 0 0,33-7 0 0 0,15 1 1 0 0,-60 8 0 0 0,18-3 0 0 0,-21 3 6 0 0,0 0-1 0 0,9 1-5 0 0,61-4 101 0 0,48-2-149 0 0,-102 7 48 0 0,13-3 0 0 0,27-1 0 0 0,-39 4 0 0 0,24-5 0 0 0,-24 2 0 0 0,24 1 0 0 0,-21 3 0 0 0,279-8 0 0 0,-232-3 0 0 0,63-8 64 0 0,-106 10-68 0 0,-37 8 9 0 0,1 0 0 0 0,0 0 1 0 0,-1 0-1 0 0,1 0 0 0 0,-1-1 0 0 0,1 1 1 0 0,-1-1-1 0 0,0 0 0 0 0,1 0 1 0 0,-1 0-1 0 0,1-2-5 0 0,-2 4 4 0 0,-1-1-1 0 0,1 1 1 0 0,-1-1 0 0 0,1 1 0 0 0,-1-1-1 0 0,1 1 1 0 0,-1-1 0 0 0,0 0 0 0 0,1 1-1 0 0,-1-1 1 0 0,0 0 0 0 0,0 1 0 0 0,1-1-1 0 0,-1 0 1 0 0,0 1 0 0 0,0-1 0 0 0,0 0-1 0 0,0 1 1 0 0,0-1-4 0 0,1-3 3 0 0,0 2 5 0 0,0 1-1 0 0,-1-1 0 0 0,1 0 0 0 0,0 0 0 0 0,-1 0 0 0 0,1 0 0 0 0,-1 1 0 0 0,0-1 0 0 0,0 0 0 0 0,1 0 0 0 0,-1 0 0 0 0,0 0 1 0 0,-1 0-1 0 0,1-1-7 0 0,-8-30 162 0 0,5 20-56 0 0,0 2-16 0 0,-1 1 0 0 0,0 0 0 0 0,-1 0-1 0 0,0 1 1 0 0,-4-7-90 0 0,3 7 46 0 0,1 0-1 0 0,0 0 1 0 0,1 0 0 0 0,0 0-1 0 0,1-1 1 0 0,0 0-1 0 0,0-1-45 0 0,-7-30 43 0 0,6 27 27 0 0,1 1 1 0 0,0-1-1 0 0,1-8-70 0 0,-4-19 11 0 0,4 28-11 0 0,0-1-1 0 0,0-11 1 0 0,-5-26 0 0 0,0 2 5 0 0,4 35-29 0 0,1 1 0 0 0,1-1 1 0 0,-1-5 23 0 0,-4-45 66 0 0,4 22-66 0 0,2 37 0 0 0,-3 0-13 0 0,-3-1-35 0 0,4 5 53 0 0,1-1 0 0 0,0 0 0 0 0,-1 1 1 0 0,0 0-1 0 0,1-1 0 0 0,-1 1 0 0 0,0 0 0 0 0,0 0 0 0 0,1 0 0 0 0,-1 0 1 0 0,0 0-1 0 0,0 0 0 0 0,0 1 0 0 0,-1-1-5 0 0,-8-1 16 0 0,-1 1-1 0 0,1 0 1 0 0,-1 1-1 0 0,1 0 1 0 0,-1 1 0 0 0,1 0-1 0 0,-12 3-15 0 0,1-1 8 0 0,-174 19 13 0 0,0-9 0 0 0,-119-10-21 0 0,250-4-513 0 0,13 0-1070 0 0,-1-1-1 0 0,-5-4 1584 0 0,39 4-5361 0 0</inkml:trace>
  <inkml:trace contextRef="#ctx0" brushRef="#br1" timeOffset="164732.769">11149 2316 5984 0 0,'-2'0'464'0'0,"-1"-1"-208"0"0,0 0 0 0 0,-1 1 0 0 0,1-1 0 0 0,0 1 1 0 0,-1 0-1 0 0,1 0 0 0 0,0 0 0 0 0,-1 0 0 0 0,1 1 1 0 0,-1-1-1 0 0,1 1 0 0 0,0 0 0 0 0,0 0 0 0 0,-1 0 0 0 0,-1 1-256 0 0,-19 9 4831 0 0,-19 10-4831 0 0,36-17-55 0 0,1 0 0 0 0,-1 1 0 0 0,1 0 0 0 0,-1 0 1 0 0,2 0-1 0 0,-1 1 0 0 0,0 0 0 0 0,0 1 55 0 0,5-5 6 0 0,0-1 0 0 0,0 0-1 0 0,0 1 1 0 0,0-1 0 0 0,1 1-1 0 0,-1-1 1 0 0,0 1 0 0 0,1-1-1 0 0,-1 1 1 0 0,1-1 0 0 0,-1 1 0 0 0,1 0-1 0 0,0-1 1 0 0,0 1 0 0 0,0 0-1 0 0,0-1 1 0 0,0 1 0 0 0,0-1-1 0 0,0 1 1 0 0,1 0 0 0 0,-1-1-1 0 0,0 1 1 0 0,1 0-6 0 0,0 0 1 0 0,1 1 0 0 0,-1 0 0 0 0,1-1 0 0 0,0 1 0 0 0,0-1 0 0 0,-1 0 0 0 0,2 1 0 0 0,-1-1 0 0 0,0 0 0 0 0,0 0 0 0 0,2 1-1 0 0,25 14 59 0 0,-22-14-45 0 0,-1 1 0 0 0,1 0 0 0 0,-1 0 0 0 0,0 1 0 0 0,-1-1 0 0 0,1 1 0 0 0,3 5-14 0 0,-8-10 36 0 0,0 1 1 0 0,-1 0 0 0 0,1 0-1 0 0,0-1 1 0 0,-1 1-1 0 0,1 0 1 0 0,-1 0-1 0 0,1 0 1 0 0,-1-1-1 0 0,1 1 1 0 0,-1 0-1 0 0,0 0 1 0 0,1 0-1 0 0,-1 0 1 0 0,0 0 0 0 0,0 0-1 0 0,0 0 1 0 0,0 0-1 0 0,0 0 1 0 0,0 0-1 0 0,0 0 1 0 0,0 0-1 0 0,0 0 1 0 0,0 0-37 0 0,-1 1 75 0 0,0 0 0 0 0,0-1 0 0 0,0 1 0 0 0,0-1 1 0 0,0 1-1 0 0,0-1 0 0 0,-1 1 0 0 0,1-1 0 0 0,0 0 0 0 0,-1 1 0 0 0,1-1 0 0 0,-2 1-75 0 0,-8 5 356 0 0,-1 1 0 0 0,0-2-1 0 0,0 0 1 0 0,-1 0-1 0 0,-9 3-355 0 0,-20 4 342 0 0,-6 0-342 0 0,-22 6-413 0 0,69-18-55 0 0,1-1-727 0 0,0 0-2975 0 0,0 0-1279 0 0</inkml:trace>
  <inkml:trace contextRef="#ctx0" brushRef="#br1" timeOffset="166287.962">11208 2483 10136 0 0,'0'0'777'0'0,"-9"8"1035"0"0,1-4-1536 0 0,1-1 1 0 0,-1 1-1 0 0,1 1 1 0 0,0-1-1 0 0,1 1 0 0 0,-1 0 1 0 0,1 1-1 0 0,0 0 1 0 0,0 0-1 0 0,1 0 0 0 0,0 0 1 0 0,0 1-1 0 0,-2 3-276 0 0,5-5 30 0 0,0 0-1 0 0,0 0 1 0 0,0 0 0 0 0,1 0-1 0 0,0 2-29 0 0,1 0 43 0 0,6-1-17 0 0,-5-4-7 0 0,1-1 0 0 0,-1 0 0 0 0,1 0 0 0 0,0 0 0 0 0,-1 0 0 0 0,1 0 0 0 0,0 0 0 0 0,0 0 0 0 0,0 0 0 0 0,-1-1 0 0 0,1 1 0 0 0,0-1-1 0 0,0 1 1 0 0,0-1 0 0 0,0 0 0 0 0,0 0 0 0 0,0 0 0 0 0,0 0 0 0 0,0 0 0 0 0,0 0 0 0 0,0-1 0 0 0,0 1 0 0 0,0-1 0 0 0,0 1 0 0 0,-1-1-1 0 0,1 0 1 0 0,0 0 0 0 0,1 0-19 0 0,1-2-122 0 0,0 0 0 0 0,0 0 0 0 0,-1 0 0 0 0,1 0 0 0 0,0-1 0 0 0,-1 0 0 0 0,0 1 0 0 0,0-1 0 0 0,0-1 0 0 0,2-3 122 0 0,8-19-1658 0 0,-9 19 1064 0 0,0 0 0 0 0,0 0 0 0 0,5-4 594 0 0,-9 11 20 0 0,0 1 0 0 0,1-1 0 0 0,-1 1 1 0 0,0 0-1 0 0,1-1 0 0 0,-1 1 0 0 0,1 0 0 0 0,-1-1 0 0 0,0 1 1 0 0,1 0-1 0 0,-1 0 0 0 0,1 0 0 0 0,-1-1 0 0 0,1 1 0 0 0,-1 0 1 0 0,1 0-1 0 0,-1 0 0 0 0,1 0 0 0 0,-1 0 0 0 0,1 0 0 0 0,0 0 1 0 0,-1 0-1 0 0,1 0 0 0 0,-1 0 0 0 0,1 0 0 0 0,-1 0 1 0 0,1 0-1 0 0,-1 0 0 0 0,1 0 0 0 0,-1 1-20 0 0,11 5 731 0 0,-8-2-551 0 0,0-1 0 0 0,0 1 0 0 0,-1 0 0 0 0,1 0 0 0 0,-1 0 0 0 0,0 1 0 0 0,0-1 0 0 0,-1 0 0 0 0,2 4-180 0 0,8 18 613 0 0,9 11-44 0 0,-19-36-495 0 0,7 3 127 0 0,-8-4-188 0 0,0 1 1 0 0,1-1 0 0 0,-1 0 0 0 0,1 0 0 0 0,-1 1 0 0 0,0-1-1 0 0,1 0 1 0 0,-1 0 0 0 0,1 1 0 0 0,-1-1 0 0 0,1 0-1 0 0,-1 0 1 0 0,1 0 0 0 0,-1 0 0 0 0,1 1 0 0 0,-1-1 0 0 0,1 0-1 0 0,-1 0 1 0 0,1 0 0 0 0,-1 0 0 0 0,1 0 0 0 0,-1-1-1 0 0,1 1-13 0 0,4-2 37 0 0,0 0-1 0 0,0 0 0 0 0,-1 0 1 0 0,1-1-1 0 0,-1 0 0 0 0,1 0 1 0 0,-1-1-1 0 0,0 1 0 0 0,0-1 1 0 0,0 1-1 0 0,-1-1 0 0 0,1-1 1 0 0,-1 1-1 0 0,2-3-36 0 0,-4 5-5 0 0,4-4 27 0 0,1 0-1 0 0,0 0 0 0 0,0 1 1 0 0,0 0-1 0 0,0 0 0 0 0,1 0 1 0 0,0 1-1 0 0,0 0 0 0 0,3-1-21 0 0,-9 4 21 0 0,13 0 76 0 0,-13 1-102 0 0,0 0-1 0 0,1 0 1 0 0,-1 0 0 0 0,0 0 0 0 0,0 1-1 0 0,0-1 1 0 0,0 0 0 0 0,0 1 0 0 0,1-1-1 0 0,-1 1 1 0 0,0-1 0 0 0,0 1 0 0 0,0-1-1 0 0,0 1 1 0 0,0 0 0 0 0,0-1 0 0 0,-1 1-1 0 0,1 0 1 0 0,0 0 0 0 0,0 0 0 0 0,0 0 5 0 0,1 2-57 0 0,3 1 141 0 0,0 0 0 0 0,-1 0-1 0 0,0 1 1 0 0,0 0 0 0 0,0 0 0 0 0,-1 0-1 0 0,1 0 1 0 0,-1 1 0 0 0,0-1 0 0 0,-1 1-1 0 0,1 1-83 0 0,6 16 576 0 0,-9-22-469 0 0,0-1-23 0 0,0 0-46 0 0,0 1 0 0 0,0-1 1 0 0,0 0-1 0 0,0 0 0 0 0,1 0 0 0 0,-1 1 1 0 0,0-1-1 0 0,0 0 0 0 0,0 0 0 0 0,0 1 0 0 0,0-1 1 0 0,0 0-1 0 0,1 0 0 0 0,-1 0 0 0 0,0 0 0 0 0,0 1 1 0 0,0-1-1 0 0,1 0 0 0 0,-1 0 0 0 0,0 0 0 0 0,0 0 1 0 0,0 0-1 0 0,1 1 0 0 0,-1-1 0 0 0,0 0 0 0 0,1 0-38 0 0,22-28 294 0 0,-17 20-277 0 0,1 0-1 0 0,0 1 1 0 0,0-1-1 0 0,1 1-16 0 0,-8 7-7 0 0,1-1 0 0 0,0 0 0 0 0,0 1 0 0 0,0 0 0 0 0,0-1 0 0 0,0 1 0 0 0,0-1 0 0 0,0 1 0 0 0,0 0 0 0 0,0 0 0 0 0,0 0 0 0 0,0 0 0 0 0,0 0 0 0 0,0 0 0 0 0,0 0 0 0 0,0 0 0 0 0,0 0 0 0 0,0 0 0 0 0,0 0 0 0 0,0 0 0 0 0,0 1 0 0 0,0-1 0 0 0,0 1 0 0 0,0-1 0 0 0,0 0 0 0 0,1 1 7 0 0,11 9-50 0 0,-11-7 43 0 0,0 0-1 0 0,0 0 1 0 0,0 1-1 0 0,-1-1 1 0 0,1 0-1 0 0,-1 1 1 0 0,1-1-1 0 0,-1 1 1 0 0,0 0-1 0 0,-1 0 8 0 0,3 4 1 0 0,10 35-55 0 0,2 31 190 0 0,-10-52-197 0 0,0 0 0 0 0,-2 0-1 0 0,0 0 1 0 0,-2 1 61 0 0,1 90-210 0 0,-3-71 209 0 0,1-32 1 0 0,-1 1 0 0 0,-1 0 0 0 0,-1 6 0 0 0,1-5 0 0 0,1-5 11 0 0,1-6 44 0 0,-12-15-3 0 0,10 7-192 0 0,0-1-1 0 0,1 1 1 0 0,0-1 0 0 0,1 1 0 0 0,-1-1 0 0 0,2-5 140 0 0,-1 8-135 0 0,1-34-1021 0 0,3 1 1 0 0,1 0 0 0 0,1 1 0 0 0,2-1-1 0 0,2 1 1 0 0,8-18 1155 0 0,-11 34-569 0 0,-1 4 369 0 0,0 1-1 0 0,8-17 201 0 0,-11 28 191 0 0,0 0 0 0 0,0 0-1 0 0,0 0 1 0 0,1 0 0 0 0,0 1-1 0 0,0 0 1 0 0,0-1 0 0 0,1 2 0 0 0,-1-1-1 0 0,6-3-190 0 0,-7 5 198 0 0,0 0 0 0 0,1 1-1 0 0,-1-1 1 0 0,1 1 0 0 0,0 0 0 0 0,-1 0-1 0 0,1 0 1 0 0,0 0 0 0 0,0 1 0 0 0,-1-1-1 0 0,1 1 1 0 0,0 0 0 0 0,0 1-1 0 0,3-1-197 0 0,8 1 509 0 0,-13 0-419 0 0,-1-1 0 0 0,1 2-1 0 0,0-1 1 0 0,-1 0 0 0 0,1 0-1 0 0,-1 0 1 0 0,1 1 0 0 0,-1-1-1 0 0,1 1-89 0 0,0 1 169 0 0,-1-1-103 0 0,-1 0 0 0 0,1 0 0 0 0,-1 0 0 0 0,0 0 0 0 0,0-1 0 0 0,0 1 0 0 0,0 0 0 0 0,0 0 0 0 0,0 0 0 0 0,0 0 0 0 0,-1 0 0 0 0,0 1-66 0 0,0 1 50 0 0,-1-1 0 0 0,0 0 0 0 0,-1 0 0 0 0,1 1 0 0 0,0-1 0 0 0,-1-1-1 0 0,0 1 1 0 0,0 0 0 0 0,1-1 0 0 0,-2 1 0 0 0,1-1 0 0 0,0 0-50 0 0,-11 7 145 0 0,0-2 1 0 0,-7 3-146 0 0,-8 5 162 0 0,20-10-141 0 0,6-4-9 0 0,0 1 1 0 0,0-1-1 0 0,0 1 1 0 0,0 0-1 0 0,0 0 1 0 0,1 0-1 0 0,-1 0 1 0 0,0 0-1 0 0,1 1 1 0 0,0-1-1 0 0,0 1 1 0 0,0 0-1 0 0,-1 0-12 0 0,4-2 6 0 0,0 0 0 0 0,1-1 0 0 0,-1 1 0 0 0,0 0 0 0 0,1-1 0 0 0,-1 0 0 0 0,0 1-1 0 0,1-1 1 0 0,0 0-6 0 0,6 1 0 0 0,0-1 0 0 0,-1-1 0 0 0,1 1 0 0 0,0-1 0 0 0,-1 0 0 0 0,0-1 0 0 0,3-1 0 0 0,19-3 0 0 0,-13 3 0 0 0,0-1 0 0 0,9-4 0 0 0,17-4 0 0 0,-32 9-14 0 0,0 1 0 0 0,-1-1-1 0 0,1-1 1 0 0,-1 0 0 0 0,1 0-1 0 0,-1-1 1 0 0,0 0 0 0 0,-1 0-1 0 0,1-1 1 0 0,-1 0 0 0 0,0-1-1 0 0,-1 0 1 0 0,0 0 0 0 0,0 0-1 0 0,0-1 1 0 0,-1 0-1 0 0,0-1 1 0 0,0 1 0 0 0,-1-1-1 0 0,-1 0 1 0 0,1-1 14 0 0,3-8-51 0 0,-1-1 1 0 0,-1 0-1 0 0,-1 0 0 0 0,0-3 51 0 0,-5 19 0 0 0,0 0 0 0 0,0 0 0 0 0,0 0 0 0 0,-1 1 0 0 0,1-1 0 0 0,-1 0 0 0 0,1 0 0 0 0,-2-1 0 0 0,2 3-2 0 0,0 1-1 0 0,0 0 1 0 0,0-1-1 0 0,0 1 1 0 0,0-1-1 0 0,0 1 1 0 0,0 0-1 0 0,-1-1 0 0 0,1 1 1 0 0,0-1-1 0 0,0 1 1 0 0,0 0-1 0 0,-1-1 1 0 0,1 1-1 0 0,0 0 1 0 0,0-1-1 0 0,-1 1 1 0 0,1 0-1 0 0,0 0 0 0 0,-1-1 1 0 0,1 1-1 0 0,0 0 1 0 0,-1 0-1 0 0,1 0 1 0 0,-1-1-1 0 0,1 1 1 0 0,0 0-1 0 0,-1 0 1 0 0,1 0-1 0 0,-1 0 0 0 0,1 0 1 0 0,0 0-1 0 0,-1 0 1 0 0,1 0-1 0 0,-1 0 1 0 0,1 0-1 0 0,0 0 1 0 0,-1 0-1 0 0,1 0 1 0 0,-1 0-1 0 0,1 0 0 0 0,0 0 1 0 0,-1 0-1 0 0,1 0 1 0 0,-1 1-1 0 0,1-1 1 0 0,0 0-1 0 0,-1 0 1 0 0,1 1 2 0 0,-13 11-86 0 0,7-2 54 0 0,-1 1 1 0 0,2 0-1 0 0,-1 0 1 0 0,1 0 0 0 0,1 1-1 0 0,0 0 1 0 0,0 2 31 0 0,3-9 0 0 0,0 0 1 0 0,0 1 0 0 0,0-1 0 0 0,1 1 0 0 0,0-1 0 0 0,0 1 0 0 0,0-1 0 0 0,1 1-1 0 0,0-1 1 0 0,0 1 0 0 0,0-1 0 0 0,0 1 0 0 0,1-1 0 0 0,0 0 0 0 0,0 0 0 0 0,1 0-1 0 0,1 2 0 0 0,-3-4 12 0 0,1 0 0 0 0,0-1 0 0 0,0 1 0 0 0,1-1 0 0 0,-1 1 0 0 0,0-1 0 0 0,1 0 0 0 0,0 0 0 0 0,-1 0 0 0 0,1-1 0 0 0,0 1 0 0 0,0 0 0 0 0,0-1 0 0 0,0 0 0 0 0,0 0 0 0 0,0 0 0 0 0,0 0 0 0 0,0 0 0 0 0,1-1 0 0 0,1 1-12 0 0,2-1 67 0 0,-1 0 0 0 0,1 0 1 0 0,-1-1-1 0 0,1 0 0 0 0,-1 0 1 0 0,1-1-1 0 0,-1 0 0 0 0,0 0 1 0 0,5-2-68 0 0,9-5 134 0 0,0 0 1 0 0,0-2 0 0 0,-1 0-1 0 0,16-13-134 0 0,-29 19-28 0 0,-3 3-23 0 0,-1-1 1 0 0,1 1-1 0 0,0 0 0 0 0,0 0 0 0 0,-1 1 1 0 0,2-1-1 0 0,-1 0 0 0 0,0 1 0 0 0,0 0 0 0 0,2-1 51 0 0,-6 11-288 0 0,-4 0 126 0 0,0 0-1 0 0,0 0 1 0 0,-5 6 162 0 0,-5 9-6035 0 0,8-16 550 0 0</inkml:trace>
  <inkml:trace contextRef="#ctx0" brushRef="#br1" timeOffset="166997.956">9895 2077 7832 0 0,'-28'-27'997'0'0,"28"27"-222"0"0,0-4 1078 0 0,-1 4-1794 0 0,1 0 1 0 0,0-1 0 0 0,0 1 0 0 0,0-1-1 0 0,0 1 1 0 0,0-1 0 0 0,0 1-1 0 0,0-1 1 0 0,0 1 0 0 0,0 0-1 0 0,1-1 1 0 0,-1 1 0 0 0,0-1-1 0 0,0 1 1 0 0,0 0 0 0 0,0-1 0 0 0,1 1-1 0 0,-1-1 1 0 0,0 1 0 0 0,0 0-1 0 0,1-1 1 0 0,-1 1 0 0 0,0 0-1 0 0,0-1 1 0 0,1 1 0 0 0,-1 0-1 0 0,0 0 1 0 0,1-1 0 0 0,-1 1-1 0 0,1 0 1 0 0,-1 0 0 0 0,0 0 0 0 0,1-1-1 0 0,-1 1-59 0 0,10-4 123 0 0,0-1-1 0 0,0 2 1 0 0,1-1-1 0 0,-1 1 1 0 0,1 1-1 0 0,0 0 1 0 0,5 0-123 0 0,23-1 275 0 0,18 1-275 0 0,-5 1 125 0 0,236-7 339 0 0,-53-3-169 0 0,187-3-208 0 0,-88 8 40 0 0,-137 0-268 0 0,230-7 437 0 0,228 5 32 0 0,-550 7-405 0 0,117 2 58 0 0,-16-5 68 0 0,-50 0 392 0 0,-137 3-134 0 0,0 0-1 0 0,7-3-306 0 0,-24 4 25 0 0,7-3 93 0 0,-8 3-46 0 0,-1 0 27 0 0,0 0 11 0 0,-20-2 2 0 0,-35-1-2487 0 0,33 3 239 0 0</inkml:trace>
  <inkml:trace contextRef="#ctx0" brushRef="#br1" timeOffset="167329.425">12640 1842 10448 0 0,'0'0'480'0'0,"0"0"-11"0"0,0 0-265 0 0,8 1 467 0 0,146 46 2529 0 0,-136-40-3053 0 0,0 1 0 0 0,-1 0 0 0 0,1 2 0 0 0,-2 0 1 0 0,7 5-148 0 0,-22-14 40 0 0,1 0 1 0 0,-1 0 0 0 0,0 0 0 0 0,1 0 0 0 0,-1 0 0 0 0,0 0 0 0 0,0 1 0 0 0,1-1 0 0 0,-1 0 0 0 0,0 1 0 0 0,-1-1 0 0 0,1 1 0 0 0,0-1-1 0 0,0 1 1 0 0,0-1 0 0 0,-1 1 0 0 0,1 0 0 0 0,-1-1 0 0 0,1 2-41 0 0,-2-2 48 0 0,1 0-1 0 0,0 1 1 0 0,0-1 0 0 0,-1 0-1 0 0,1 0 1 0 0,-1 1-1 0 0,1-1 1 0 0,-1 0-1 0 0,1 0 1 0 0,-1 1 0 0 0,0-1-1 0 0,0 0 1 0 0,1 0-1 0 0,-1 0 1 0 0,0 0 0 0 0,0 0-1 0 0,0 0 1 0 0,0 0-1 0 0,0-1 1 0 0,0 1 0 0 0,-1 0-1 0 0,1 0 1 0 0,0-1-1 0 0,-1 1-47 0 0,-18 9 442 0 0,1 0-1 0 0,-1-2 1 0 0,-1-1-1 0 0,-9 3-441 0 0,-87 17 193 0 0,15-4-777 0 0,63-10-2072 0 0,23-9-3526 0 0</inkml:trace>
  <inkml:trace contextRef="#ctx0" brushRef="#br1" timeOffset="187749.688">11648 3279 4144 0 0,'0'0'191'0'0,"0"0"181"0"0,0 0 657 0 0,0 0 289 0 0,0 0 61 0 0,0 0-151 0 0,0 0-683 0 0,0 0-302 0 0,0 0-62 0 0,0 0 14 0 0,0 0 105 0 0,0 0 48 0 0,0 0 11 0 0,4-7 1515 0 0,25-11 556 0 0,-14 16-2226 0 0,-4 1-163 0 0,-4-1-32 0 0,0 0 0 0 0,1 1 1 0 0,-1-1-1 0 0,1 2-9 0 0,26-7 165 0 0,-16 2-180 0 0,0 1 0 0 0,-1 0 0 0 0,1 1 0 0 0,0 1 0 0 0,8 1 14 0 0,-23 1 4 0 0,-1 0 0 0 0,0 0 0 0 0,1 0 0 0 0,-1-1 0 0 0,0 1 0 0 0,0 0 0 0 0,0-1 0 0 0,1 0 0 0 0,-1 0-3 0 0,9-1 2249 0 0,-38-1-1633 0 0,20 2-560 0 0,1 0 0 0 0,-1 1-1 0 0,0-1 1 0 0,1 2 0 0 0,-1-1-56 0 0,-122 7 277 0 0,86-5-225 0 0,-67-4 35 0 0,30 0-38 0 0,-448-11 122 0 0,454 10-142 0 0,-48-6-24 0 0,66 3 54 0 0,33 3-59 0 0,0-1 0 0 0,-6-2 0 0 0,-26-5 0 0 0,44 9 0 0 0,0 1 0 0 0,1-2 0 0 0,-1 1 0 0 0,0-1 0 0 0,1-1 0 0 0,-1 0 0 0 0,-3-2 0 0 0,2 3 0 0 0,11 3 0 0 0,0 0 1 0 0,0 0-1 0 0,0 0 0 0 0,0-1 0 0 0,0 1 0 0 0,0 0 0 0 0,1 0 0 0 0,-1-1 0 0 0,0 1 0 0 0,0-1 0 0 0,0 1 0 0 0,0-1 0 0 0,0 1 0 0 0,1-1 0 0 0,-11-5-14 0 0,10 5-53 0 0,1 1-15 0 0,0 0-13 0 0,0 0-1 0 0,10 14-47 0 0,-4 1 124 0 0,0 0 0 0 0,-1 0-1 0 0,0 0 1 0 0,-1 1-1 0 0,-1 0 1 0 0,-1 0-1 0 0,1 13 20 0 0,-2-4-34 0 0,1 1-1 0 0,4 15 35 0 0,-1-16 3 0 0,-2 0-1 0 0,-1 15-2 0 0,4 97 135 0 0,-5-97-320 0 0,0-11 435 0 0,-2 15-250 0 0,1-8 116 0 0,1-27-115 0 0,-1 1 0 0 0,0-1 0 0 0,-1 1 0 0 0,0 2-1 0 0,-3 37 0 0 0,3-37 0 0 0,0 1 0 0 0,0-1 0 0 0,-1 0 0 0 0,-2 4 0 0 0,2-5 0 0 0,0 0-1 0 0,1 0 0 0 0,0 0 1 0 0,1 1-1 0 0,0 0 1 0 0,1-3 31 0 0,-2-7 60 0 0,-1 4-23 0 0,2-5-74 0 0,0 0 1 0 0,0-1-1 0 0,0 1 1 0 0,0 0-1 0 0,0-1 1 0 0,0 1-1 0 0,0 0 0 0 0,0-1 1 0 0,1 1-1 0 0,-1 0 1 0 0,0-1-1 0 0,0 1 0 0 0,1 0 1 0 0,-1-1-1 0 0,0 1 1 0 0,1-1-1 0 0,-1 1 0 0 0,1-1 1 0 0,-1 1-1 0 0,1-1 1 0 0,-1 1-1 0 0,1-1 0 0 0,-1 1 1 0 0,1-1-1 0 0,-1 1 1 0 0,1-1-1 0 0,0 0 1 0 0,-1 0-1 0 0,1 1 0 0 0,0-1 1 0 0,-1 0-1 0 0,1 0 1 0 0,0 0-1 0 0,-1 1 0 0 0,1-1 1 0 0,0 0-1 0 0,-1 0 1 0 0,1 0-1 0 0,0 0 0 0 0,-1 0 1 0 0,1-1 5 0 0,1 2 5 0 0,3 0-13 0 0,0-1 0 0 0,-1 1-1 0 0,1-1 1 0 0,0 0 0 0 0,-1 0-1 0 0,1-1 1 0 0,0 1 0 0 0,-1-1 0 0 0,1 0-1 0 0,3-1 9 0 0,46-9-420 0 0,54-2 420 0 0,-61 8-41 0 0,117-8-194 0 0,95 7 235 0 0,-134 10 0 0 0,0 6 0 0 0,87 18 0 0 0,-156-17 40 0 0,25 4-188 0 0,-69-14 187 0 0,0 0 0 0 0,0-1 1 0 0,0 0-1 0 0,0-1 0 0 0,9-1-39 0 0,-19 2 17 0 0,-1-1 0 0 0,0 1 0 0 0,0 0 0 0 0,0-1 0 0 0,0 1 0 0 0,0 0 0 0 0,0-1 0 0 0,0 1 0 0 0,0-1 0 0 0,-1 0 0 0 0,1 1 0 0 0,0-1-1 0 0,0 0 1 0 0,0 1 0 0 0,0-1 0 0 0,-1 0 0 0 0,1 0 0 0 0,0 0 0 0 0,-1 0 0 0 0,1 1 0 0 0,0-2-17 0 0,-1 0 25 0 0,1 0-1 0 0,0 0 1 0 0,-1 0 0 0 0,1-1 0 0 0,-1 1 0 0 0,0 0 0 0 0,0 0-1 0 0,1 0 1 0 0,-1-1 0 0 0,-1 0-25 0 0,0-7 26 0 0,-1 0 0 0 0,0 0 0 0 0,-1 0 0 0 0,-2-4-26 0 0,4 10-20 0 0,-17-48 96 0 0,6 22-41 0 0,2 0 0 0 0,2 0 0 0 0,0-1 0 0 0,-1-21-35 0 0,-1-32 33 0 0,-4-48-2 0 0,10 73-68 0 0,-3-68 356 0 0,7 102-120 0 0,1 0-1 0 0,1 0 1 0 0,6-24-199 0 0,0 28-75 0 0,-7 20-29 0 0,-1 1-171 0 0,0 0-69 0 0,0 0-9 0 0,3 6-1712 0 0,-3 1 188 0 0</inkml:trace>
  <inkml:trace contextRef="#ctx0" brushRef="#br1" timeOffset="188424.733">10924 4149 5984 0 0,'0'0'464'0'0,"-9"-2"1022"0"0,3 2-665 0 0,-1-1-1 0 0,0 1 0 0 0,0 0 0 0 0,1 1 0 0 0,-1-1 0 0 0,0 1 0 0 0,1 1 0 0 0,-1-1 0 0 0,1 1 1 0 0,-1 0-1 0 0,-1 2-820 0 0,-2 0 278 0 0,1 1 0 0 0,0 0 0 0 0,0 0 0 0 0,1 1 0 0 0,-1 1 0 0 0,1-1 0 0 0,0 1-278 0 0,6-5 0 0 0,1 0 0 0 0,-1-1 0 0 0,0 1 0 0 0,0 0 0 0 0,1 0 0 0 0,-1 0 0 0 0,1 0 0 0 0,-1 0 0 0 0,1 0 0 0 0,0 0 0 0 0,0 1 0 0 0,0-1 0 0 0,0 0 0 0 0,0 1 0 0 0,1-1 0 0 0,-1 1 0 0 0,1-1 0 0 0,-1 1 0 0 0,1-1 0 0 0,0 1 0 0 0,0-1 0 0 0,0 1 0 0 0,0-1 0 0 0,1 1 0 0 0,-1-1 0 0 0,1 1 0 0 0,-1-1 0 0 0,1 1 0 0 0,1 1 0 0 0,0 1-18 0 0,0-1 0 0 0,1 0 0 0 0,-1 0 0 0 0,1 0 0 0 0,0 0 0 0 0,0 0 0 0 0,1-1 0 0 0,-1 0 0 0 0,1 1-1 0 0,0-1 1 0 0,0 0 18 0 0,64 41 167 0 0,-67-43-139 0 0,0-1-1 0 0,0 1 1 0 0,-1-1-1 0 0,1 1 1 0 0,0-1-1 0 0,-1 1 1 0 0,1 0 0 0 0,0-1-1 0 0,-1 1 1 0 0,1 0-1 0 0,-1 0 1 0 0,1-1-1 0 0,-1 1 1 0 0,0 0-1 0 0,1 0 1 0 0,-1 0 0 0 0,0-1-1 0 0,1 1 1 0 0,-1 0-1 0 0,0 0 1 0 0,0 0-1 0 0,0 0 1 0 0,0 0-1 0 0,0 0 1 0 0,0-1 0 0 0,0 2-28 0 0,-1 0 41 0 0,1 0 1 0 0,-1 0 0 0 0,0-1 0 0 0,1 1 0 0 0,-1 0 0 0 0,0-1 0 0 0,0 1 0 0 0,-1 0 0 0 0,1-1 0 0 0,0 1 0 0 0,0-1-1 0 0,-2 1-41 0 0,-2 3 92 0 0,-1 0 0 0 0,0 0-1 0 0,-1-1 1 0 0,1 0 0 0 0,-1 0-1 0 0,-2 0-91 0 0,-33 17 288 0 0,-13 9-288 0 0,49-27-195 0 0,0-1 0 0 0,0 1 0 0 0,0-1-1 0 0,-1 0 1 0 0,1-1 0 0 0,-1 0 0 0 0,1 0-1 0 0,-1 0 1 0 0,-3 0 195 0 0,9-1-720 0 0,1 0-117 0 0,4-12-2967 0 0,1 7 1571 0 0</inkml:trace>
  <inkml:trace contextRef="#ctx0" brushRef="#br1" timeOffset="190025.557">11074 4280 10824 0 0,'0'0'496'0'0,"0"0"-12"0"0,-16-3-251 0 0,10 4 60 0 0,0 0-1 0 0,1 0 1 0 0,-1 0 0 0 0,0 1 0 0 0,1 0 0 0 0,-1 0-1 0 0,1 1 1 0 0,-1-1 0 0 0,1 1 0 0 0,0 0-1 0 0,0 0 1 0 0,0 1 0 0 0,1-1 0 0 0,-1 1-1 0 0,1 0 1 0 0,0 1 0 0 0,0-1 0 0 0,0 1-1 0 0,1 0-292 0 0,-23 34 1096 0 0,25-37-1061 0 0,0 1-1 0 0,1-1 0 0 0,-1 0 0 0 0,0 1 0 0 0,1-1 0 0 0,-1 0 0 0 0,1 1 0 0 0,0-1 1 0 0,0 1-1 0 0,0-1 0 0 0,0 1 0 0 0,0-1 0 0 0,0 1 0 0 0,1-1 0 0 0,0 1-34 0 0,-2-2 0 0 0,1-1 0 0 0,0 0 0 0 0,0 0 0 0 0,0 1 0 0 0,0-1 0 0 0,0 0 0 0 0,0 1 0 0 0,0-1 0 0 0,1 0 0 0 0,-1 1 0 0 0,0-1 0 0 0,0 0 0 0 0,0 0-1 0 0,0 1 1 0 0,0-1 0 0 0,0 0 0 0 0,1 1 0 0 0,-1-1 0 0 0,0 0 0 0 0,0 0 0 0 0,0 0 0 0 0,1 1 0 0 0,-1-1 0 0 0,0 0 0 0 0,0 0 0 0 0,0 0 0 0 0,1 1 0 0 0,-1-1-1 0 0,0 0 1 0 0,1 0 0 0 0,-1 0 0 0 0,3 4 56 0 0,0 0-46 0 0,5-1 1 0 0,-5-3-20 0 0,0 0-1 0 0,-1 0 1 0 0,1 0-1 0 0,0-1 1 0 0,0 1 0 0 0,0-1-1 0 0,0 1 1 0 0,0-1-1 0 0,-1 0 1 0 0,1 0 0 0 0,0 0-1 0 0,2-2 10 0 0,0 1-72 0 0,0 0 64 0 0,-1-1 0 0 0,1 1 1 0 0,-1-1-1 0 0,0 0 0 0 0,0 0 1 0 0,-1 0-1 0 0,1-1 0 0 0,0 1 1 0 0,-1-1-1 0 0,2-2 8 0 0,2-5-297 0 0,0 1 0 0 0,0-1 0 0 0,2-7 297 0 0,-8 17 25 0 0,4-5-263 0 0,14 0-119 0 0,-18 6 384 0 0,0 0-1 0 0,0 0 0 0 0,0 0 0 0 0,0 0 0 0 0,1 0 1 0 0,-1 0-1 0 0,0 0 0 0 0,0 1 0 0 0,0-1 1 0 0,0 0-1 0 0,0 1 0 0 0,0-1 0 0 0,0 1 0 0 0,0-1 1 0 0,0 1-1 0 0,0 0 0 0 0,0-1 0 0 0,0 1-26 0 0,18 17 717 0 0,-10-9-379 0 0,-1-2-197 0 0,-5-4-84 0 0,0 0 0 0 0,0-1 0 0 0,0 1 0 0 0,0-1 0 0 0,0 0 0 0 0,0 0 0 0 0,1 0 0 0 0,-1 0-1 0 0,3 0-56 0 0,-4-1 75 0 0,-1-1-10 0 0,0 0-57 0 0,0 0-1 0 0,1 0 0 0 0,-1 0 1 0 0,0 0-1 0 0,0-1 0 0 0,0 1 1 0 0,1 0-1 0 0,-1-1 0 0 0,0 1 1 0 0,0 0-1 0 0,0-1 0 0 0,0 1 1 0 0,0-1-1 0 0,0 0 0 0 0,0 1 1 0 0,0-1-1 0 0,0 0 0 0 0,0 0 1 0 0,0 1-1 0 0,0-2-7 0 0,2 0 35 0 0,17-19-68 0 0,-17 17-26 0 0,0 1 1 0 0,0 0-1 0 0,0 0 0 0 0,0 0 1 0 0,0 1-1 0 0,1-1 59 0 0,-2 2-21 0 0,0 0-1 0 0,0 0 1 0 0,-1 1 0 0 0,1-1 0 0 0,0 0-1 0 0,0 1 1 0 0,0-1 0 0 0,0 1-1 0 0,0 0 1 0 0,0 0 0 0 0,0 0 0 0 0,0 0-1 0 0,0 0 1 0 0,0 0 0 0 0,2 1 21 0 0,-2-1 34 0 0,0 1 0 0 0,1 0 1 0 0,-1-1-1 0 0,1 1 0 0 0,-1 0 0 0 0,0 1 1 0 0,0-1-1 0 0,0 0 0 0 0,0 1 0 0 0,0-1 1 0 0,0 1-1 0 0,0-1 0 0 0,0 1 1 0 0,0 0-1 0 0,-1 0 0 0 0,1 0 0 0 0,-1 0 1 0 0,1 0-1 0 0,-1 0 0 0 0,1 2-34 0 0,4 5 253 0 0,12 13 291 0 0,-18-22-540 0 0,0 0-1 0 0,0 0 0 0 0,0 0 1 0 0,0 0-1 0 0,1 0 0 0 0,-1 0 1 0 0,0 0-1 0 0,0 1 0 0 0,0-1 0 0 0,0 0 1 0 0,0 0-1 0 0,0 0 0 0 0,1 0 1 0 0,-1 0-1 0 0,0 1 0 0 0,0-1 1 0 0,0 0-1 0 0,0 0 0 0 0,0 0 1 0 0,0 0-1 0 0,0 1 0 0 0,0-1 0 0 0,0 0 1 0 0,0 0-1 0 0,0 0 0 0 0,0 0 1 0 0,0 1-1 0 0,0-1 0 0 0,0 0 1 0 0,0 0-1 0 0,0 0 0 0 0,0 0 1 0 0,0 1-1 0 0,0-1 0 0 0,0 0 0 0 0,0 0-3 0 0,-1 13 1225 0 0,16-27-1227 0 0,1-11-204 0 0,-16 24 196 0 0,1 0-1 0 0,0 0 0 0 0,0 1 0 0 0,-1-1 0 0 0,1 0 1 0 0,0 0-1 0 0,0 1 0 0 0,0-1 0 0 0,0 0 0 0 0,0 1 1 0 0,0-1-1 0 0,0 1 0 0 0,1-1 11 0 0,1 0-320 0 0,-2 0 312 0 0,-1 1 0 0 0,1-1 0 0 0,-1 1 0 0 0,1 0 0 0 0,-1 0 0 0 0,1-1 0 0 0,-1 1 0 0 0,1 0 0 0 0,-1 0 0 0 0,1 0 0 0 0,0 0 0 0 0,-1-1 0 0 0,1 1 0 0 0,-1 0 0 0 0,1 0 0 0 0,0 0 0 0 0,-1 0 0 0 0,1 0 0 0 0,-1 1 0 0 0,1-1-1 0 0,0 0 1 0 0,-1 0 0 0 0,1 0 0 0 0,-1 0 0 0 0,1 1 0 0 0,-1-1 0 0 0,1 0 0 0 0,-1 1 0 0 0,1-1 0 0 0,-1 0 0 0 0,1 1 0 0 0,0-1 8 0 0,1 2 5 0 0,1 0 31 0 0,1 0 1 0 0,0 0-1 0 0,0 1 0 0 0,-1 0 0 0 0,0-1 0 0 0,1 1 0 0 0,-1 1 1 0 0,0-1-1 0 0,0 0 0 0 0,-1 1 0 0 0,1-1 0 0 0,-1 1 0 0 0,0 0 0 0 0,1 0-36 0 0,7 12 286 0 0,-4-3-286 0 0,-6-11 0 0 0,0 0 0 0 0,1-1 0 0 0,-1 1 0 0 0,1-1 0 0 0,0 1 0 0 0,-1-1 0 0 0,1 0 0 0 0,0 1 0 0 0,1 0 0 0 0,-1-1-5 0 0,0 1-1 0 0,0-1 0 0 0,0 0 1 0 0,0 1-1 0 0,0-1 0 0 0,0 0 0 0 0,0 1 1 0 0,-1-1-1 0 0,1 1 0 0 0,0 0 1 0 0,-1 0 5 0 0,9 20-10 0 0,-8-19 14 0 0,2 9 7 0 0,-2-2 28 0 0,3 6 39 0 0,-3-14-78 0 0,-1 1-1 0 0,1-1 1 0 0,-1 1 0 0 0,1-1-1 0 0,-1 0 1 0 0,0 1-1 0 0,0-1 1 0 0,0 1 0 0 0,0-1-1 0 0,0 2 1 0 0,-4 41 0 0 0,3-34 0 0 0,1 1 0 0 0,-2-1 0 0 0,0 1 0 0 0,-1 5 0 0 0,-4 11 1 0 0,7-22 9 0 0,-1-2 0 0 0,0 1 1 0 0,-1 0-1 0 0,1 0 0 0 0,-1 0 1 0 0,0 0-1 0 0,0-1 0 0 0,0 1 1 0 0,-3 2-11 0 0,2 0 66 0 0,-2-3-66 0 0,-1-6-16 0 0,5 0 3 0 0,0-1-1 0 0,1 1 0 0 0,-1 0 1 0 0,1-1-1 0 0,0 1 0 0 0,-1-1 1 0 0,1 1-1 0 0,0-1 0 0 0,1 1 1 0 0,-1-1-1 0 0,1-1 14 0 0,-1-6-48 0 0,2-23-287 0 0,1 0 1 0 0,2 0 0 0 0,4-15 334 0 0,-5 29-161 0 0,1 0 1 0 0,1 1-1 0 0,0-1 1 0 0,2 1-1 0 0,3-6 161 0 0,-6 15-45 0 0,-1 1 0 0 0,2-1 0 0 0,-1 2 0 0 0,1-1 0 0 0,0 0 1 0 0,1 1-1 0 0,0 0 0 0 0,0 1 0 0 0,0 0 0 0 0,1 0 0 0 0,6-4 45 0 0,-11 9-5 0 0,1-1 0 0 0,0 0 1 0 0,0 1-1 0 0,0 0 0 0 0,-1 0 1 0 0,1 0-1 0 0,0 0 1 0 0,1 0-1 0 0,-1 1 5 0 0,-2 0 43 0 0,0 0 0 0 0,0 0 0 0 0,0 0 0 0 0,0 0 0 0 0,1 0 0 0 0,-1 0 0 0 0,0 1 1 0 0,0-1-1 0 0,0 1 0 0 0,0-1 0 0 0,0 1 0 0 0,0 0 0 0 0,0 0 0 0 0,-1 0 0 0 0,1 0 0 0 0,0 0 0 0 0,1 1-43 0 0,-2 1 27 0 0,-1-1 0 0 0,1 0 0 0 0,-1 0-1 0 0,0 0 1 0 0,0 0 0 0 0,0 0 0 0 0,0 1-1 0 0,0-1 1 0 0,-1 0 0 0 0,1 0 0 0 0,0 0 0 0 0,-1 0-1 0 0,0 0 1 0 0,0 1-27 0 0,1-1 17 0 0,-3 4 8 0 0,0 1-1 0 0,0 0 1 0 0,-1-1-1 0 0,0 0 1 0 0,0 0-1 0 0,-1 0 1 0 0,0-1-1 0 0,1 1 1 0 0,-7 4-25 0 0,-8 10 63 0 0,9-9-51 0 0,7-8-12 0 0,0 0 0 0 0,0-1 0 0 0,1 1 0 0 0,-1 0 0 0 0,1 0 0 0 0,0 0 0 0 0,0 1 0 0 0,0-1 0 0 0,1 1 0 0 0,-1-1 0 0 0,0 4 0 0 0,3 0-10 0 0,0-6 1 0 0,0 0 1 0 0,0 0 0 0 0,1 0 0 0 0,-1 0 0 0 0,1-1-1 0 0,-1 1 1 0 0,1 0 0 0 0,-1-1 0 0 0,1 1-1 0 0,0-1 1 0 0,-1 1 0 0 0,1-1 0 0 0,-1 0-1 0 0,1 1 1 0 0,0-1 0 0 0,-1 0 0 0 0,1 0-1 0 0,0 0 1 0 0,0-1 8 0 0,34-2-162 0 0,-26 0 116 0 0,0 0 0 0 0,0 0-1 0 0,0-1 1 0 0,0 0 0 0 0,-1 0-1 0 0,0-1 1 0 0,4-3 46 0 0,14-10-307 0 0,18-17 307 0 0,-26 20-152 0 0,0-2 0 0 0,13-15 152 0 0,-24 23-92 0 0,0-1 0 0 0,-1 0 0 0 0,0 0 0 0 0,-1-1 0 0 0,0 1 0 0 0,3-9 92 0 0,3-6-256 0 0,-8 19 133 0 0,-1 1 0 0 0,-1-1 0 0 0,1 0-1 0 0,-1 0 1 0 0,0-2 123 0 0,1-2-167 0 0,-2 9 155 0 0,0-1 0 0 0,-1 1 1 0 0,1-1-1 0 0,-1 1 1 0 0,0-1-1 0 0,1 1 1 0 0,-1-1-1 0 0,0 1 1 0 0,0-1-1 0 0,0 1 0 0 0,0-1 1 0 0,0 1-1 0 0,0-1 1 0 0,0 1-1 0 0,-1-1 1 0 0,1 1-1 0 0,0 0 0 0 0,-1-1 1 0 0,1 1-1 0 0,-1-1 1 0 0,0 1 11 0 0,1 0 36 0 0,-1 1 1 0 0,0 0-1 0 0,1-1 1 0 0,-1 1-1 0 0,0 0 0 0 0,1 0 1 0 0,-1-1-1 0 0,0 1 1 0 0,1 0-1 0 0,-1 0 1 0 0,0 0-1 0 0,1 0 1 0 0,-1 0-1 0 0,0 0 0 0 0,0 0 1 0 0,1 0-1 0 0,-1 0 1 0 0,0 0-1 0 0,1 1 1 0 0,-1-1-1 0 0,0 0 1 0 0,1 0-1 0 0,-1 1 0 0 0,0-1 1 0 0,1 0-1 0 0,-1 1 1 0 0,1-1-1 0 0,-1 1 1 0 0,1-1-1 0 0,-1 1-36 0 0,-22 15 417 0 0,19-12-382 0 0,0 1 0 0 0,0-1 0 0 0,1 1 0 0 0,-1 0-1 0 0,1 0 1 0 0,0 0 0 0 0,1 0 0 0 0,-1 1 0 0 0,1-1 0 0 0,-1 6-35 0 0,-1 3 1 0 0,0 0 1 0 0,2 0 0 0 0,-1 0 0 0 0,2 0-2 0 0,0-6 2 0 0,1-1 0 0 0,0 1 0 0 0,0-1 0 0 0,1 1-1 0 0,0-1 1 0 0,1 3-2 0 0,-2-8 11 0 0,1 1 0 0 0,0-1 0 0 0,-1 0-1 0 0,1 1 1 0 0,0-1 0 0 0,0 0 0 0 0,1 1 0 0 0,-1-1-1 0 0,0 0 1 0 0,1 0 0 0 0,-1 0 0 0 0,1 0 0 0 0,0 0-1 0 0,0 0 1 0 0,-1 0 0 0 0,1-1 0 0 0,0 1-1 0 0,1-1 1 0 0,-1 0 0 0 0,0 1-11 0 0,0-2 6 0 0,0 1 1 0 0,0-1-1 0 0,0 1 0 0 0,0-1 0 0 0,0 0 1 0 0,0 0-1 0 0,0 0 0 0 0,0 0 0 0 0,0 0 1 0 0,0-1-1 0 0,0 1 0 0 0,0-1 0 0 0,-1 1 1 0 0,1-1-1 0 0,0 1 0 0 0,0-1 0 0 0,0 0 1 0 0,1-1-7 0 0,32-21-116 0 0,-30 20 63 0 0,6-7-288 0 0,0 0-1 0 0,0 0 1 0 0,-1-2-1 0 0,4-4 342 0 0,-2 1-526 0 0,1 2-1 0 0,2-3 527 0 0,-10 13-133 0 0,-4 3 208 0 0,-1 0 193 0 0,2 0-185 0 0,-1 0 0 0 0,1 1 1 0 0,0-1-1 0 0,-1 1 0 0 0,1-1 0 0 0,0 1 1 0 0,-1 0-1 0 0,1 0 0 0 0,-1 0 0 0 0,1 0 1 0 0,-1 0-1 0 0,1 0 0 0 0,-1 0 0 0 0,1 0 1 0 0,-1 0-1 0 0,0 1 0 0 0,0-1 0 0 0,0 0 0 0 0,0 1 1 0 0,0-1-1 0 0,0 1-83 0 0,4 6 453 0 0,-1 0 1 0 0,-1 0 0 0 0,3 9-454 0 0,4 7 559 0 0,-1-6-231 0 0,-7-13-258 0 0,0 0-1 0 0,1 0 1 0 0,0 0 0 0 0,0 0 0 0 0,0 0-1 0 0,4 3-69 0 0,-5-6-124 0 0,0 0 0 0 0,0 0 0 0 0,0 0 0 0 0,0-1-1 0 0,1 1 1 0 0,-1-1 0 0 0,1 1 0 0 0,-1-1 0 0 0,1 0-1 0 0,-1 0 1 0 0,1 0 0 0 0,0 0 0 0 0,0 0 0 0 0,-1-1-1 0 0,1 1 1 0 0,0-1 0 0 0,0 0 0 0 0,0 0 0 0 0,0 0-1 0 0,-1 0 1 0 0,1 0 0 0 0,0-1 0 0 0,0 1 0 0 0,0-1-1 0 0,-1 0 1 0 0,1 0 0 0 0,2-1 124 0 0,4-3-1191 0 0</inkml:trace>
  <inkml:trace contextRef="#ctx0" brushRef="#br3" timeOffset="194255.937">9642 3626 4144 0 0,'0'0'319'0'0,"-1"-1"-210"0"0,-60-32 3816 0 0,51 26-3483 0 0,-8-3 948 0 0,7 7 2459 0 0,10 2-1567 0 0,7 3-2174 0 0,13 2 127 0 0,0-1 0 0 0,0 0 1 0 0,6-1-236 0 0,-5-1 124 0 0,15 1 97 0 0,15-2-221 0 0,15 1 114 0 0,127-1 330 0 0,-82-2-278 0 0,62-4-87 0 0,274 0 461 0 0,-88 12-1457 0 0,-187 5 2156 0 0,-4 0-1268 0 0,-3 1 29 0 0,-76-4 0 0 0,25-3 0 0 0,165 3 128 0 0,-108-7-63 0 0,-91-2-55 0 0,105-4 139 0 0,-122 3-149 0 0,23-4 0 0 0,65 0 0 0 0,-138 6 6 0 0,-1 0 0 0 0,1 0-1 0 0,7 3-5 0 0,24-1 61 0 0,-40-1-38 0 0,15-2-108 0 0,-14 1-598 0 0,-11-1-832 0 0,-3 0-758 0 0</inkml:trace>
  <inkml:trace contextRef="#ctx0" brushRef="#br3" timeOffset="194901.829">10154 3378 4144 0 0,'-4'0'310'0'0,"0"-1"0"0"0,1 0 0 0 0,-1 0 0 0 0,1 0 1 0 0,-1 0-1 0 0,1-1 0 0 0,-1 0 0 0 0,1 1 0 0 0,0-1 0 0 0,-1 0 0 0 0,0-1-310 0 0,-18-10 2427 0 0,21 13-1868 0 0,-18-19 5030 0 0,19 18-5136 0 0,0 1-5 0 0,-6-1 928 0 0,4 2-596 0 0,9 11-440 0 0,14 12-540 0 0,16 6 200 0 0,-18-15 0 0 0,0 1 0 0 0,8 9 0 0 0,-19-17-8 0 0,-1 0-1 0 0,0 1 1 0 0,0 0-1 0 0,-1 0 1 0 0,0 0-1 0 0,4 10 9 0 0,-8-16 31 0 0,-1-1 1 0 0,0 1-1 0 0,0-1 0 0 0,-1 1 0 0 0,1 0 0 0 0,-1 0 0 0 0,1-1 0 0 0,-1 1 0 0 0,0 0 1 0 0,0 0-1 0 0,0 0 0 0 0,0-1 0 0 0,-1 1 0 0 0,1 0 0 0 0,-1 0 0 0 0,1-1 0 0 0,-1 1 1 0 0,0 0-1 0 0,0-1 0 0 0,0 1 0 0 0,-1-1 0 0 0,1 1 0 0 0,-1-1 0 0 0,1 0 0 0 0,-1 1 1 0 0,0-1-1 0 0,0 0 0 0 0,1 0 0 0 0,-2 0 0 0 0,1 0-31 0 0,-15 12 369 0 0,0-1 0 0 0,0-1 0 0 0,-2-1 0 0 0,-15 8-369 0 0,-80 32 339 0 0,100-44-335 0 0,1 0 1 0 0,0 1-1 0 0,-7 6-4 0 0,8-6 1 0 0,9-5-313 0 0,-1 0 0 0 0,0 0-1 0 0,1 0 1 0 0,0 1-1 0 0,0 0 1 0 0,-2 1 312 0 0,3-2-356 0 0,-2 5-878 0 0</inkml:trace>
  <inkml:trace contextRef="#ctx0" brushRef="#br3" timeOffset="195631.37">13055 3226 9760 0 0,'0'0'446'0'0,"0"0"-10"0"0,0-1-280 0 0,0-3-25 0 0,0 3 456 0 0,0 1 195 0 0,0 0 33 0 0,0 0-34 0 0,0 0-170 0 0,0 0-71 0 0,0 0-17 0 0,0 0-21 0 0,0 0-71 0 0,-4 14 738 0 0,-2 134 1132 0 0,1-57-2070 0 0,-6 22 300 0 0,0-2-138 0 0,3-37-164 0 0,4-46 109 0 0,2 0 0 0 0,0 5-338 0 0,-1 30 298 0 0,0-12-1069 0 0,3-17-3758 0 0,0-34-1788 0 0</inkml:trace>
  <inkml:trace contextRef="#ctx0" brushRef="#br3" timeOffset="195920.403">13364 3681 16559 0 0,'0'0'760'0'0,"-13"5"272"0"0,-3 7-1028 0 0,-1 1 0 0 0,0 2-4 0 0,3-4 67 0 0,0 0 0 0 0,0 0-1 0 0,-3 0-66 0 0,-6 4 184 0 0,0 0 0 0 0,-7 9-184 0 0,-16 11 546 0 0,-37 31 12 0 0,70-56-1868 0 0,23-18-3557 0 0,5-8 3277 0 0</inkml:trace>
  <inkml:trace contextRef="#ctx0" brushRef="#br3" timeOffset="196149.638">13323 3439 16615 0 0,'0'0'762'0'0,"-1"1"-18"0"0,-18 8-592 0 0,1 0 0 0 0,0 2 0 0 0,1 0 0 0 0,0 1 0 0 0,0 1 0 0 0,-10 11-152 0 0,-31 22 382 0 0,44-34-274 0 0,0 0 0 0 0,1 1-1 0 0,-4 4-107 0 0,6-5 54 0 0,0-1 0 0 0,-1 0 0 0 0,0-1 0 0 0,-3 3-54 0 0,14-13-381 0 0,1 0-163 0 0,0 0-31 0 0,7-5-1838 0 0,2-4 428 0 0</inkml:trace>
  <inkml:trace contextRef="#ctx0" brushRef="#br3" timeOffset="196438.309">13336 3202 3680 0 0,'0'0'284'0'0,"0"-2"-187"0"0,0 1 288 0 0,0 0-1 0 0,0 0 0 0 0,0 1 0 0 0,0-1 1 0 0,0 0-1 0 0,0 0 0 0 0,0 0 1 0 0,0 0-1 0 0,0 0 0 0 0,-1 0 1 0 0,1 1-1 0 0,0-1 0 0 0,-1 0 1 0 0,1 0-1 0 0,-1 0 0 0 0,1 1 1 0 0,-1-1-1 0 0,1 0 0 0 0,-1 1 1 0 0,1-1-1 0 0,-1 0 0 0 0,0 1 1 0 0,1-1-1 0 0,-1 1 0 0 0,0-1 0 0 0,0 1 1 0 0,1-1-1 0 0,-1 1 0 0 0,0-1 1 0 0,0 1-1 0 0,0 0 0 0 0,0-1 1 0 0,1 1-1 0 0,-1 0 0 0 0,0 0 1 0 0,-1 0-385 0 0,-8 0 1350 0 0,1 2-1090 0 0,1 0-1 0 0,-1 0 1 0 0,1 1-1 0 0,0 1 1 0 0,0-1-1 0 0,0 1 0 0 0,1 1 1 0 0,-1-1-1 0 0,-5 6-259 0 0,-20 11 331 0 0,-73 41-556 0 0,-42 22-3560 0 0,122-72 2098 0 0</inkml:trace>
  <inkml:trace contextRef="#ctx0" brushRef="#br3" timeOffset="197001.909">12396 3459 6912 0 0,'0'0'528'0'0,"0"0"-118"0"0,0 0 774 0 0,0 0 380 0 0,0 0 72 0 0,0 0-136 0 0,0 0-640 0 0,-13 0 1337 0 0,-22 14 647 0 0,-26 13-2844 0 0,-87 51 450 0 0,137-72-421 0 0,-7 2 193 0 0,1 2 1 0 0,-12 8-223 0 0,28-17 14 0 0,0-1 0 0 0,0 1 0 0 0,0 0 0 0 0,1-1 0 0 0,-1 1 1 0 0,0 0-1 0 0,0-1 0 0 0,1 1 0 0 0,-1 0 0 0 0,1 0 0 0 0,-1 0 0 0 0,1 0 0 0 0,-1 0 0 0 0,1-1 0 0 0,-1 1 0 0 0,1 0 0 0 0,0 0 0 0 0,0 0 0 0 0,-1 0 0 0 0,1 0 0 0 0,0 0 0 0 0,0 0 0 0 0,0 1-14 0 0,0-1 12 0 0,1 1 0 0 0,-1 0 1 0 0,1 0-1 0 0,-1-1 0 0 0,1 1 0 0 0,-1 0 0 0 0,1-1 1 0 0,0 1-1 0 0,0-1 0 0 0,0 1 0 0 0,0-1 1 0 0,0 0-1 0 0,0 1-12 0 0,6 5 77 0 0,0-1 0 0 0,0 0 0 0 0,0 0 0 0 0,7 5-77 0 0,-11-10 42 0 0,69 45 389 0 0,-54-36-350 0 0,93 48 154 0 0,-69-33-44 0 0,-7-4-1599 0 0,-11-6-3397 0 0,2-1-2111 0 0</inkml:trace>
  <inkml:trace contextRef="#ctx0" brushRef="#br3" timeOffset="207731.307">5118 3900 3224 0 0,'-9'3'348'0'0,"8"-3"-44"0"0,1 0 76 0 0,2 0 4 0 0,4 0 625 0 0,0-1 0 0 0,0 1 1 0 0,1-1-1 0 0,-1 0 0 0 0,0-1 1 0 0,4-1-1010 0 0,-9 3 324 0 0,-1 0 16 0 0,13-9 1599 0 0,-4 3-1514 0 0,1 2-319 0 0,13-5-88 0 0,-27 5-8 0 0,2 0 49 0 0,3 3-53 0 0,-1 1 1 0 0,0-1-1 0 0,1 1 0 0 0,-1 0 1 0 0,0-1-1 0 0,0 1 1 0 0,0-1-1 0 0,0 1 0 0 0,1-1 1 0 0,-1 1-1 0 0,0-1 1 0 0,0 1-1 0 0,0 0 0 0 0,0-1 1 0 0,0 1-1 0 0,0-1 0 0 0,0 1 1 0 0,0-1-1 0 0,0 1 1 0 0,0-1-1 0 0,-1 1 0 0 0,1-1 1 0 0,0 1-1 0 0,0-1 1 0 0,0 1-1 0 0,0 0 0 0 0,-1-1-6 0 0,1 1 2 0 0,0-1-1 0 0,0 1 0 0 0,-1 0 0 0 0,1 0 1 0 0,0-1-1 0 0,0 1 0 0 0,0 0 0 0 0,0 0 1 0 0,0-1-1 0 0,0 1 0 0 0,0 0 0 0 0,0 0 1 0 0,0-1-1 0 0,0 1 0 0 0,0 0 0 0 0,0 0 1 0 0,0-1-1 0 0,0 1 0 0 0,0 0 0 0 0,0-1 1 0 0,0 1-1 0 0,0 0 0 0 0,0 0 1 0 0,0-1-1 0 0,0 1 0 0 0,1 0 0 0 0,-1 0 1 0 0,0 0-1 0 0,0-1 0 0 0,0 1 0 0 0,0 0 1 0 0,1 0-1 0 0,-1 0 0 0 0,0-1 0 0 0,0 1 1 0 0,0 0-1 0 0,1 0 0 0 0,-1 0 0 0 0,0 0 1 0 0,0 0-1 0 0,1-1-1 0 0,24-21 1171 0 0,-20 17-1133 0 0,-4 4 158 0 0,-1 1-185 0 0,0 0-1 0 0,0 0 1 0 0,1 0 0 0 0,-1 0-1 0 0,0 0 1 0 0,0 0-1 0 0,0 0 1 0 0,0 0 0 0 0,0 0-1 0 0,0 0 1 0 0,0 0-1 0 0,0 0 1 0 0,0 0 0 0 0,0 0-1 0 0,0 0 1 0 0,1 0-1 0 0,-1 0 1 0 0,0 0-1 0 0,0 0 1 0 0,0 0 0 0 0,0 0-1 0 0,0 0 1 0 0,0 0-1 0 0,0 0 1 0 0,0 0 0 0 0,0 0-1 0 0,0 0 1 0 0,0 0-1 0 0,0 0 1 0 0,0 0 0 0 0,1 0-1 0 0,-1 0 1 0 0,0 0-1 0 0,0 0 1 0 0,0 0 0 0 0,0 0-1 0 0,0-1 1 0 0,0 1-1 0 0,0 0 1 0 0,0 0 0 0 0,0 0-1 0 0,0 0 1 0 0,0 0-1 0 0,0 0 1 0 0,0 0 0 0 0,0 0-1 0 0,0 0 1 0 0,0 0-1 0 0,0 0 1 0 0,0-1 0 0 0,0 1-1 0 0,0 0 1 0 0,0 0-1 0 0,0 0 1 0 0,0 0-1 0 0,0 0 1 0 0,0 0 0 0 0,0 0-1 0 0,0 0 1 0 0,0 0-11 0 0,-4-5 297 0 0,1 2-65 0 0,4-1 66 0 0,-1 4-263 0 0,0 0 1 0 0,0 0-1 0 0,1-1 0 0 0,-1 1 0 0 0,0 0 0 0 0,0-1 0 0 0,0 1 0 0 0,0 0 0 0 0,1 0 1 0 0,-1-1-1 0 0,0 1 0 0 0,0 0 0 0 0,0 0 0 0 0,1 0 0 0 0,-1-1 0 0 0,0 1 0 0 0,0 0 1 0 0,1 0-1 0 0,-1 0 0 0 0,0 0 0 0 0,1-1 0 0 0,-1 1 0 0 0,0 0 0 0 0,1 0 0 0 0,-1 0 0 0 0,0 0 1 0 0,1 0-1 0 0,-1 0 0 0 0,0 0 0 0 0,0 0 0 0 0,1 0-35 0 0,1 0 53 0 0,-2 0 11 0 0,-1 0-10 0 0,-1-1-66 0 0,0 1 1 0 0,0 0-1 0 0,0 0 1 0 0,0 1-1 0 0,1-1 1 0 0,-1 0-1 0 0,0 1 1 0 0,0-1-1 0 0,0 1 1 0 0,-1 0 11 0 0,-2 1-73 0 0,4-2-17 0 0,3 0-46 0 0,5 1-469 0 0,-14 2-416 0 0,4-1 784 0 0,2-2-1293 0 0,-1 0-380 0 0,-5 2-74 0 0</inkml:trace>
  <inkml:trace contextRef="#ctx0" brushRef="#br3" timeOffset="228942.568">5390 3548 3312 0 0,'0'0'149'0'0,"0"0"79"0"0,0 0 247 0 0,0 0 108 0 0,0 0 22 0 0,0-11 2292 0 0,0 10-2863 0 0,0 1 176 0 0,1-1-1 0 0,-1 0 0 0 0,0 0 1 0 0,1 0-1 0 0,-1 1 0 0 0,1-1 1 0 0,-1 0-1 0 0,1 1 0 0 0,0-1 1 0 0,-1 0-1 0 0,1 1 0 0 0,0-1 1 0 0,-1 0-1 0 0,1 1 1 0 0,0 0-1 0 0,0-1 0 0 0,0 1 1 0 0,-1-1-1 0 0,1 1 0 0 0,0 0 1 0 0,0-1-210 0 0,0 1 68 0 0,-1 0 16 0 0,0 0 4 0 0,19 6 376 0 0,-12 2-349 0 0,-5-7-87 0 0,-1 0 0 0 0,1 1 1 0 0,-1-1-1 0 0,0 1 0 0 0,1 0 0 0 0,-1-1 1 0 0,0 1-1 0 0,0 1-28 0 0,2 3 90 0 0,-1 0 0 0 0,0 0 0 0 0,0 0 1 0 0,-1 0-1 0 0,0 1-90 0 0,9 27 488 0 0,-7-25-355 0 0,0 1 0 0 0,0-1 1 0 0,-1 1-1 0 0,0 0 0 0 0,-1 0 1 0 0,1 7-134 0 0,7 36 400 0 0,-6 85 327 0 0,-2-124-690 0 0,0-11-31 0 0,-1 0-1 0 0,0 1 1 0 0,0-1-1 0 0,0 0 0 0 0,-1 1 1 0 0,1-1-1 0 0,-1 2-5 0 0,-14 77 125 0 0,9-39-61 0 0,-1-16-64 0 0,6-19 0 0 0,0-2 0 0 0,1-5 1 0 0,-2 9-3 0 0,3 0 14 0 0,0-8 31 0 0,0 1-22 0 0,0-2 32 0 0,-1-1 18 0 0,0 0 21 0 0,0 0-16 0 0,0 0-11 0 0,0 0 2 0 0,12-8 77 0 0,-7 2-119 0 0,0 0-1 0 0,-1-1 1 0 0,0 1-1 0 0,-1-1 1 0 0,0 1-1 0 0,0-1 1 0 0,0 0-1 0 0,-1 0 0 0 0,0-1 1 0 0,0 1-1 0 0,1-8-24 0 0,2-46 0 0 0,-4 39-69 0 0,1 1-1 0 0,5-20 70 0 0,1-19-153 0 0,6-65 93 0 0,2 31 60 0 0,-7 44-15 0 0,-6 38-30 0 0,2-6 40 0 0,1 0 0 0 0,1 1 0 0 0,6-13 5 0 0,-3 9 111 0 0,-1-1 0 0 0,0-3-111 0 0,-6 16 42 0 0,1 0 0 0 0,0 0 0 0 0,1 1 0 0 0,0 0 0 0 0,4-6-42 0 0,14-23 91 0 0,-1 3-27 0 0,-20 32-63 0 0,-1 0-1 0 0,1 0 0 0 0,0 0 0 0 0,-1 0 0 0 0,1 0 0 0 0,0 0 1 0 0,0 1-1 0 0,2-2 0 0 0,12-12-15 0 0,-14 13-65 0 0,0 0 0 0 0,0 0 0 0 0,0 0 0 0 0,0 0 0 0 0,1 0 0 0 0,-1 1 0 0 0,2-2 80 0 0,9-6-1921 0 0,-4 1 600 0 0</inkml:trace>
  <inkml:trace contextRef="#ctx0" brushRef="#br3" timeOffset="230823.665">7221 3262 2304 0 0,'0'0'101'0'0,"-3"2"21"0"0,3-1 3620 0 0,1-1 4039 0 0,1 1-7730 0 0,0 0 0 0 0,0 0 0 0 0,1 0 0 0 0,-1 0 0 0 0,0 0 1 0 0,0 0-1 0 0,0 1 0 0 0,0-1 0 0 0,-1 1 0 0 0,1-1 0 0 0,0 1 0 0 0,-1 0 0 0 0,1 0 0 0 0,1 1-51 0 0,-2-1 19 0 0,1 0 0 0 0,0 0 0 0 0,-1 0 0 0 0,1 0 0 0 0,-1 0 0 0 0,0 0 0 0 0,0 0 0 0 0,0 0 0 0 0,0 0 1 0 0,0 1-1 0 0,0-1 0 0 0,0 0 0 0 0,-1 1 0 0 0,1-1 0 0 0,-1 2-19 0 0,2 5 87 0 0,-1-4-39 0 0,0 0 0 0 0,0-1-1 0 0,-1 1 1 0 0,1 0 0 0 0,-1 0-1 0 0,-1 5-47 0 0,3 22 168 0 0,-1-28-158 0 0,-1 0 0 0 0,0-1 0 0 0,0 1 1 0 0,0 0-1 0 0,0 0 0 0 0,-1 3-10 0 0,0-5 14 0 0,1 1-1 0 0,0 0 0 0 0,-1 0 0 0 0,1 0 1 0 0,1 0-1 0 0,-1 0 0 0 0,0 0 1 0 0,1 0-1 0 0,0 2-13 0 0,1 3 21 0 0,-1 1-1 0 0,1 0 1 0 0,-2-1 0 0 0,1 1-1 0 0,-1 0 1 0 0,0-1 0 0 0,-2 6-21 0 0,1 13 90 0 0,-2 183 827 0 0,-1-116-843 0 0,-5-41 54 0 0,3-19-128 0 0,5-21 0 0 0,0-11 0 0 0,1 1 0 0 0,-1-1 0 0 0,1 0 0 0 0,0 0 0 0 0,0 0 0 0 0,0 1 0 0 0,0-1 0 0 0,0 2 0 0 0,3 24 11 0 0,-3-18 42 0 0,-1-1-53 0 0,8 21 11 0 0,-6-22 34 0 0,0-6-38 0 0,-3 17 48 0 0,2-17 560 0 0,1-9-467 0 0,1-27-502 0 0,-2 15 126 0 0,-1 16 199 0 0,1 1 1 0 0,0-1-1 0 0,0 1 0 0 0,0-1 0 0 0,0 1 1 0 0,0-1-1 0 0,0 1 0 0 0,1-1 0 0 0,0 1 29 0 0,5-35-288 0 0,-5 29 254 0 0,-1 1 0 0 0,2-1 0 0 0,-1 1 0 0 0,2-2 34 0 0,4-13-35 0 0,1 1 0 0 0,1-1 0 0 0,1 1 0 0 0,4-6 35 0 0,4-2-5 0 0,-1 0-30 0 0,2 0-1 0 0,21-23 36 0 0,-12 17-1089 0 0,-18 26-133 0 0</inkml:trace>
  <inkml:trace contextRef="#ctx0" brushRef="#br3" timeOffset="243637.337">3724 1473 4032 0 0,'0'0'183'0'0,"0"0"27"0"0,0 0 14 0 0,0 0 7 0 0,0 0 1 0 0,0 0 19 0 0,0 0 76 0 0,0 0 32 0 0,0 0 8 0 0,0 0-2 0 0,6-3 342 0 0,3-6 199 0 0,0 0 1 0 0,1 1 0 0 0,0 0-1 0 0,4-1-906 0 0,-13 8 499 0 0,-1 1 40 0 0,0 0 5 0 0,0 0-10 0 0,0 0-478 0 0,0 0-1 0 0,0-1 1 0 0,1 1-1 0 0,-1 0 0 0 0,0 0 1 0 0,0 0-1 0 0,1 0 1 0 0,-1-1-1 0 0,0 1 0 0 0,1 0 1 0 0,-1 0-1 0 0,0 0 1 0 0,1 0-1 0 0,-1 0 1 0 0,0 0-1 0 0,1 0 0 0 0,-1 0 1 0 0,0 0-1 0 0,1 0 1 0 0,-1 0-1 0 0,0 0 0 0 0,1 0 1 0 0,-1 0-1 0 0,0 0 1 0 0,1 0-1 0 0,-1 1 1 0 0,0-1-1 0 0,0 0 0 0 0,1 0 1 0 0,-1 0-1 0 0,0 0 1 0 0,1 1-1 0 0,-1-1 0 0 0,0 0 1 0 0,0 0-1 0 0,1 0 1 0 0,-1 1-1 0 0,0-1-55 0 0,1 1 58 0 0,-1-1 1 0 0,1 1-1 0 0,-1 0 0 0 0,1-1 0 0 0,-1 1 1 0 0,1 0-1 0 0,-1-1 0 0 0,0 1 0 0 0,1 0 1 0 0,-1 0-1 0 0,0-1 0 0 0,0 1 0 0 0,1 0 1 0 0,-1 0-59 0 0,0 3 135 0 0,-1 0 0 0 0,0 1 1 0 0,0-1-1 0 0,0 0 0 0 0,0 0 1 0 0,0 0-1 0 0,-1 0 0 0 0,0 0 1 0 0,0 0-1 0 0,-2 3-135 0 0,-28 38 718 0 0,18-27-483 0 0,1-2-77 0 0,-1 0 1 0 0,-1-1-1 0 0,-11 9-158 0 0,4-7 87 0 0,0 0 1 0 0,-1-2 0 0 0,-7 2-88 0 0,24-13 17 0 0,3-3-2 0 0,0 1 0 0 0,0-1-1 0 0,0 0 1 0 0,0 0 0 0 0,0 0 0 0 0,0 0 0 0 0,0 0 0 0 0,0-1 0 0 0,-1 0 0 0 0,1 1 0 0 0,0-1 0 0 0,0 0-1 0 0,0 0 1 0 0,-1-1 0 0 0,1 1 0 0 0,0-1 0 0 0,0 0 0 0 0,0 1 0 0 0,0-1 0 0 0,0-1 0 0 0,-2 0-15 0 0,3 1 12 0 0,-1 0 1 0 0,1-1-1 0 0,0 1 1 0 0,-1-1-1 0 0,1 1 1 0 0,0-1-1 0 0,0 0 1 0 0,0 0 0 0 0,1 0-1 0 0,-1 0 1 0 0,0 0-1 0 0,1-1 1 0 0,-1 1-1 0 0,1 0 1 0 0,0-1-1 0 0,0 1 1 0 0,0-1 0 0 0,0 1-1 0 0,0-1 1 0 0,0 0-1 0 0,1 1 1 0 0,-1-1-1 0 0,1 0 1 0 0,0 0-1 0 0,0 0-12 0 0,-1-22 42 0 0,0-16 0 0 0,1 38-72 0 0,0 0 1 0 0,1-1 0 0 0,-1 1-1 0 0,1 0 1 0 0,0 0-1 0 0,0 0 1 0 0,0 1 0 0 0,0-1-1 0 0,0 0 1 0 0,1 0-1 0 0,0-1 30 0 0,3 0-100 0 0,-5 4 102 0 0,1-1-1 0 0,0 0 0 0 0,-1 1 0 0 0,1-1 0 0 0,0 0 0 0 0,0 1 0 0 0,0-1 1 0 0,-1 1-1 0 0,1-1 0 0 0,0 1 0 0 0,0 0 0 0 0,0-1 0 0 0,0 1 0 0 0,0 0 0 0 0,0 0 1 0 0,0 0-1 0 0,0 0 0 0 0,0 0 0 0 0,0 0 0 0 0,0 0 0 0 0,0 0 0 0 0,0 0-1 0 0,1 0 34 0 0,0 0-14 0 0,-1 0-1 0 0,1 0 0 0 0,-1 0 1 0 0,0 0-1 0 0,1 0 1 0 0,-1 1-1 0 0,0-1 1 0 0,1 0-1 0 0,-1 1 0 0 0,0-1 1 0 0,0 1-1 0 0,1-1 1 0 0,-1 1-1 0 0,0 0 1 0 0,0 0-1 0 0,0 0-19 0 0,7 3-44 0 0,0-1 92 0 0,-1 1 0 0 0,0 0 0 0 0,1 0 0 0 0,-2 1 0 0 0,1 0 0 0 0,0 0 0 0 0,-1 1 0 0 0,0-1 0 0 0,0 1 0 0 0,-1 1 0 0 0,2 3-48 0 0,22 22 556 0 0,-23-23-483 0 0,1-1 1 0 0,-1-1 0 0 0,6 6-74 0 0,7 6 80 0 0,-18-18-281 0 0,6 5-22 0 0,-1-8-2853 0 0,2-3 478 0 0</inkml:trace>
  <inkml:trace contextRef="#ctx0" brushRef="#br3" timeOffset="243935.822">3947 1357 13824 0 0,'0'0'1061'0'0,"0"8"-550"0"0,0 12 307 0 0,-2 0 1 0 0,-1-1-1 0 0,0 1 1 0 0,-2-1 0 0 0,-5 17-819 0 0,-3 27 550 0 0,10-50-537 0 0,1-1-1 0 0,0 0 1 0 0,1 1-1 0 0,0-1 1 0 0,1 0-1 0 0,0 1 0 0 0,1-1 1 0 0,1 1-1 0 0,1 3-12 0 0,-3-14-26 0 0,1-1 0 0 0,0 1-1 0 0,-1 0 1 0 0,1-1-1 0 0,0 1 1 0 0,0 0-1 0 0,0-1 1 0 0,0 1-1 0 0,1-1 1 0 0,-1 0 0 0 0,0 1-1 0 0,1-1 1 0 0,-1 0-1 0 0,1 0 1 0 0,-1 0-1 0 0,1 0 1 0 0,-1 0 0 0 0,1 0-1 0 0,0 0 1 0 0,-1 0-1 0 0,1-1 1 0 0,0 1-1 0 0,0-1 1 0 0,-1 1 0 0 0,1-1-1 0 0,0 0 1 0 0,0 0-1 0 0,0 0 1 0 0,0 0-1 0 0,0 0 1 0 0,-1 0 0 0 0,1 0-1 0 0,0-1 1 0 0,0 1-1 0 0,0 0 1 0 0,-1-1-1 0 0,1 0 1 0 0,0 1 0 0 0,0-1-1 0 0,0 0 27 0 0,2-2-732 0 0,1-1 0 0 0,-1 1 0 0 0,0 0 0 0 0,-1-1 0 0 0,1 0 0 0 0,-1 0 0 0 0,1 0 0 0 0,0-1 732 0 0,4-6-1918 0 0</inkml:trace>
  <inkml:trace contextRef="#ctx0" brushRef="#br3" timeOffset="244356.431">4119 1426 14544 0 0,'0'0'662'0'0,"0"1"-11"0"0,-13 51-375 0 0,10-44-113 0 0,1-1 0 0 0,0 1 0 0 0,0-1 0 0 0,1 1 0 0 0,0 0 0 0 0,0 0 1 0 0,1 0-1 0 0,-1 0 0 0 0,2 0 0 0 0,-1 0 0 0 0,1-1 0 0 0,1 1 0 0 0,-1 0 0 0 0,1 0 0 0 0,2 3-163 0 0,-3-9 32 0 0,0 0-1 0 0,0 0 0 0 0,1 0 0 0 0,-1 0 0 0 0,1 0 1 0 0,-1 0-1 0 0,1 0 0 0 0,-1-1 0 0 0,1 1 0 0 0,0-1 1 0 0,0 1-1 0 0,0-1 0 0 0,0 1 0 0 0,0-1 0 0 0,1 0-31 0 0,-2 0 71 0 0,17-10 250 0 0,-10 3-343 0 0,0 1 0 0 0,0-1 0 0 0,-1-1 0 0 0,0 1 0 0 0,-1-1-1 0 0,1-1 23 0 0,1-1-83 0 0,1 0-1 0 0,0 1 0 0 0,1-1 84 0 0,-9 8 59 0 0,0 0-1 0 0,0 0 0 0 0,0 1 0 0 0,0-1 1 0 0,1 0-1 0 0,-1 0 0 0 0,0 1 0 0 0,0-1 0 0 0,1 0 1 0 0,-1 1-1 0 0,0 0 0 0 0,1-1 0 0 0,-1 1 1 0 0,1 0-1 0 0,-1-1 0 0 0,1 1 0 0 0,-1 0 0 0 0,1 0-58 0 0,-3 15 600 0 0,5-10-542 0 0,0 2 121 0 0,0-1 1 0 0,0 0-1 0 0,1 0 0 0 0,0 0 0 0 0,0 0 0 0 0,1-1 0 0 0,5 4-179 0 0,0 0 0 0 0,-8-7 0 0 0,-1 0 0 0 0,0-1 0 0 0,1 1 0 0 0,0 0 0 0 0,-1-1 0 0 0,1 0 0 0 0,1 1 0 0 0,1 1 0 0 0,19 4 0 0 0,6-5 39 0 0,-28-2-8 0 0,0 0 1 0 0,0 0 0 0 0,0 0-1 0 0,0 0 1 0 0,0-1-1 0 0,0 1 1 0 0,0 0 0 0 0,0-1-1 0 0,-1 0 1 0 0,1 0-1 0 0,0 1 1 0 0,0-1 0 0 0,1-1-32 0 0,9-6 168 0 0,-10 7-149 0 0,-1 1 1 0 0,0-1-1 0 0,0 0 0 0 0,1 1 1 0 0,-1-1-1 0 0,0 0 1 0 0,0 0-1 0 0,0 0 0 0 0,0 0 1 0 0,0 0-1 0 0,0 0 1 0 0,0 0-1 0 0,0 0 0 0 0,0 0 1 0 0,-1-1-1 0 0,1 1 1 0 0,0 0-1 0 0,0-1-19 0 0,0-2 35 0 0,1 0 1 0 0,0 1-1 0 0,0-1 1 0 0,1 1-1 0 0,-1 0 1 0 0,1 0-1 0 0,1-2-35 0 0,-1 2 7 0 0,-1 1 0 0 0,0-1 0 0 0,1 0 0 0 0,-1 0 0 0 0,-1 1 0 0 0,1-1-1 0 0,0 0 1 0 0,-1 0 0 0 0,1-1 0 0 0,-1 1 0 0 0,0-1-7 0 0,9-43-213 0 0,-10 45 174 0 0,1 0-1 0 0,-1 0 1 0 0,0 0 0 0 0,1 0 0 0 0,-1 0 0 0 0,0 0 0 0 0,-1 0 0 0 0,1 0-1 0 0,0 1 1 0 0,0-1 0 0 0,-1 0 0 0 0,1 0 39 0 0,-1-1-112 0 0,0 0 0 0 0,1 1 0 0 0,0-1 0 0 0,-1 0 0 0 0,1 1 0 0 0,0-1 0 0 0,1 0 112 0 0,1-13-1674 0 0,-2 2-460 0 0</inkml:trace>
  <inkml:trace contextRef="#ctx0" brushRef="#br3" timeOffset="244602.167">4622 1288 14280 0 0,'12'-3'453'0'0,"0"2"0"0"0,0-1 1 0 0,0 1-1 0 0,0 1 0 0 0,0 0 0 0 0,0 1 1 0 0,0 1-1 0 0,0-1 0 0 0,-1 2 1 0 0,1 0-1 0 0,0 0 0 0 0,9 5-453 0 0,-18-7 234 0 0,8 4 431 0 0,0 1-1 0 0,-1-1 1 0 0,7 7-665 0 0,-13-10 87 0 0,-1 1 1 0 0,-1-1 0 0 0,1 1 0 0 0,0 0 0 0 0,-1 0 0 0 0,1 0 0 0 0,-1 0-1 0 0,0 1 1 0 0,0-1 0 0 0,0 0 0 0 0,0 1 0 0 0,-1 0 0 0 0,1 0-88 0 0,-1 0 47 0 0,1 1 1 0 0,-1-1 0 0 0,0 1 0 0 0,0-1 0 0 0,-1 1-1 0 0,1-1 1 0 0,-1 1 0 0 0,0-1 0 0 0,-1 1-1 0 0,1 0 1 0 0,-1-1 0 0 0,0 5-48 0 0,-3 11 122 0 0,4-15-99 0 0,0-1 1 0 0,-1 0 0 0 0,0 0-1 0 0,0 0 1 0 0,0 0 0 0 0,0 0-1 0 0,-1-1 1 0 0,0 1 0 0 0,0 1-24 0 0,-25 34 348 0 0,-23 27-348 0 0,1-11 147 0 0,2-3-1731 0 0,20-14-3617 0 0,2 8-2402 0 0</inkml:trace>
  <inkml:trace contextRef="#ctx0" brushRef="#br3" timeOffset="255038.614">2506 7445 3680 0 0,'0'0'167'0'0,"13"2"26"0"0,-10-2-85 0 0,0 0 0 0 0,0 0-1 0 0,0 0 1 0 0,0-1 0 0 0,0 1 0 0 0,0-1 0 0 0,0 1-108 0 0,-1-1 107 0 0,1 1 1 0 0,-1-1-1 0 0,1 1 1 0 0,-1 0 0 0 0,1 0-1 0 0,-1 0 1 0 0,1 0-1 0 0,-1 0 1 0 0,1 0-1 0 0,1 1-107 0 0,2 0 58 0 0,1-1-1 0 0,-1 1 1 0 0,1-2-1 0 0,0 1 1 0 0,-1-1-1 0 0,0 0 1 0 0,3 0-58 0 0,15-2 121 0 0,38 2 131 0 0,-26-1 111 0 0,0 3 1 0 0,0 0-1 0 0,22 5-363 0 0,-7 0 391 0 0,0-2 0 0 0,41-3-391 0 0,-84-1 19 0 0,56-2 715 0 0,22-6-734 0 0,-37 3 452 0 0,2 1 1 0 0,36 4-453 0 0,-8 4 105 0 0,-1-3 0 0 0,37-6-105 0 0,-30 0 137 0 0,62 7-137 0 0,25-2 98 0 0,-65-3 30 0 0,1 5 0 0 0,2 4-128 0 0,-44-1 25 0 0,-1-3 0 0 0,1-2 0 0 0,0-4-25 0 0,16 2 247 0 0,77 7-247 0 0,-154-5 1 0 0,29 0-1 0 0,24-2 0 0 0,10-1 0 0 0,8 2 20 0 0,64 1 32 0 0,165-2 6 0 0,-228-1-42 0 0,43 2 84 0 0,95-6 172 0 0,-64 1 287 0 0,63 8-559 0 0,-49-3 136 0 0,-60-1-125 0 0,8 6-11 0 0,-12-1 47 0 0,12-5-47 0 0,-5 1 17 0 0,40 4-17 0 0,69 0 0 0 0,-136-6 32 0 0,1 3 0 0 0,10 5-32 0 0,-19 1 96 0 0,1-4 0 0 0,17-4-96 0 0,-5 2-42 0 0,0 4 0 0 0,3 4 42 0 0,-13-1-12 0 0,119-2 12 0 0,-10-2 0 0 0,29 6 0 0 0,8 0 33 0 0,-133-4-13 0 0,131 1 55 0 0,65 4 53 0 0,-103-4-85 0 0,10 0-22 0 0,-59 1-21 0 0,40-6 0 0 0,-92 0 244 0 0,17 5-244 0 0,53 1-30 0 0,162 4 58 0 0,-136-2-6 0 0,-27-2-22 0 0,125 4 0 0 0,-211-9 256 0 0,32-4-256 0 0,-1-1 152 0 0,-52 2 15 0 0,-27 0-101 0 0,1 0 0 0 0,0 2 0 0 0,-1 0 1 0 0,4 1-67 0 0,-7-1 121 0 0,0 0 0 0 0,0-1 0 0 0,11-1-121 0 0,-10 0 276 0 0,1 1-1 0 0,0 1 0 0 0,2 0-275 0 0,-3 1-104 0 0,1-2 1 0 0,-1 0-1 0 0,1 0 104 0 0,11-1 98 0 0,0-3-98 0 0,-21 4 13 0 0,-3 0 56 0 0,-1 0-169 0 0,-1 0 1 0 0,1 0-1 0 0,-1 0 0 0 0,0 0 0 0 0,1-1 0 0 0,-1 1 1 0 0,1 0-1 0 0,-1 0 0 0 0,0 0 0 0 0,1-1 0 0 0,-1 1 1 0 0,1 0-1 0 0,-1-1 0 0 0,0 1 0 0 0,0 0 0 0 0,1-1 1 0 0,-1 1-1 0 0,0 0 0 0 0,1-1 0 0 0,-1 1 0 0 0,0 0 1 0 0,0-1-1 0 0,0 1 0 0 0,1-1 0 0 0,-1 1 0 0 0,0-1 1 0 0,0 1-1 0 0,0 0 0 0 0,0-1 0 0 0,0 1 0 0 0,0-1 100 0 0,-6-10-498 0 0,3 6 0 0 0,-2-1-40 0 0,2 5 34 0 0,0-1 98 0 0</inkml:trace>
  <inkml:trace contextRef="#ctx0" brushRef="#br3" timeOffset="255380.26">12013 7344 1840 0 0,'0'0'83'0'0,"0"0"246"0"0,0 0 994 0 0,12 1 3899 0 0,-2 1-4989 0 0,-1 1 0 0 0,1 1 0 0 0,-1 0-1 0 0,0 0 1 0 0,0 0 0 0 0,7 7-233 0 0,6 1 222 0 0,4 4 401 0 0,0 2-1 0 0,23 19-622 0 0,-35-25 345 0 0,22 12 590 0 0,-34-23-865 0 0,-1 0 0 0 0,0 1 0 0 0,0-1-1 0 0,0 1 1 0 0,0-1 0 0 0,0 1 0 0 0,0 0 0 0 0,0-1 0 0 0,0 1 0 0 0,-1 0-1 0 0,1 0 1 0 0,0-1 0 0 0,-1 1 0 0 0,0 0 0 0 0,1 0 0 0 0,-1 0 0 0 0,0 0 0 0 0,0 0-1 0 0,0-1 1 0 0,0 1 0 0 0,-1 0 0 0 0,1 0 0 0 0,0 0 0 0 0,-1 0 0 0 0,0 0-70 0 0,-2 4 162 0 0,-1-1 0 0 0,0 0 0 0 0,-1-1 0 0 0,1 1 0 0 0,-2 1-162 0 0,-16 17 398 0 0,19-19-352 0 0,-4 4 114 0 0,0 1-1 0 0,0-1 0 0 0,-2 0-159 0 0,6-5 46 0 0,0-1 0 0 0,0 0 0 0 0,0 0-1 0 0,0 0 1 0 0,0 0 0 0 0,0 0 0 0 0,-1-1-1 0 0,1 0 1 0 0,-1 1 0 0 0,1-1-1 0 0,-3 0-45 0 0,-46 6 195 0 0,29-4-129 0 0,0 0-1 0 0,-18 6-65 0 0,0 4 47 0 0,1 2 0 0 0,-36 18-47 0 0,70-30-306 0 0,1 1 0 0 0,-1-1 0 0 0,1 1 0 0 0,-1 1 0 0 0,1 0 306 0 0,-8 6-1765 0 0</inkml:trace>
  <inkml:trace contextRef="#ctx0" brushRef="#br3" timeOffset="256126.012">12780 7209 12840 0 0,'1'-1'44'0'0,"-1"1"0"0"0,0 0 0 0 0,0-1 0 0 0,0 1 0 0 0,0 0 1 0 0,0 0-1 0 0,0-1 0 0 0,0 1 0 0 0,0 0 0 0 0,0-1 0 0 0,0 1 1 0 0,0 0-1 0 0,0 0 0 0 0,0-1 0 0 0,0 1 0 0 0,0 0 0 0 0,0-1 0 0 0,0 1 1 0 0,0 0-1 0 0,0 0 0 0 0,0-1 0 0 0,-1 1 0 0 0,1 0 0 0 0,0 0 1 0 0,0-1-1 0 0,0 1 0 0 0,0 0 0 0 0,-1 0 0 0 0,1 0 0 0 0,0-1 1 0 0,0 1-1 0 0,0 0 0 0 0,-1 0 0 0 0,1 0 0 0 0,0-1 0 0 0,0 1 1 0 0,-1 0-1 0 0,1 0 0 0 0,0 0-44 0 0,-12 9 318 0 0,11-9-373 0 0,-11 18-10 0 0,2-2 119 0 0,5-9 3 0 0,0 0-1 0 0,1 0 1 0 0,0 0 0 0 0,0 1-1 0 0,0 0 1 0 0,1 0-1 0 0,0 0 1 0 0,1 0-1 0 0,0 0 1 0 0,0 1 0 0 0,1-1-1 0 0,0 1 1 0 0,0-1-1 0 0,1 1 1 0 0,0-1 0 0 0,2 8-57 0 0,-2-13 27 0 0,1 0 1 0 0,-1-1-1 0 0,1 1 1 0 0,0 0 0 0 0,0-1-1 0 0,0 1 1 0 0,0-1-1 0 0,0 0 1 0 0,1 1 0 0 0,-1-1-1 0 0,1 0 1 0 0,0 0-1 0 0,-1 0 1 0 0,1 0 0 0 0,0 0-1 0 0,0 0 1 0 0,0 0-1 0 0,0-1 1 0 0,1 1 0 0 0,-1-1-1 0 0,0 1 1 0 0,1-1-1 0 0,-1 0 1 0 0,1 0 0 0 0,-1 0-1 0 0,1 0 1 0 0,0-1 0 0 0,2 1-28 0 0,-1 0 44 0 0,1-1 0 0 0,-1 0 1 0 0,1 0-1 0 0,-1 0 1 0 0,1 0-1 0 0,-1-1 0 0 0,1 0 1 0 0,-1 0-1 0 0,0 0 1 0 0,1-1-1 0 0,-1 1 0 0 0,0-1 1 0 0,0 0-1 0 0,0 0 1 0 0,0 0-1 0 0,0-1 0 0 0,0 0-44 0 0,30-30 286 0 0,-28 26-247 0 0,-1 1 1 0 0,1 0 0 0 0,0 1-1 0 0,1-1 1 0 0,-1 1 0 0 0,1 0-1 0 0,4-1-39 0 0,-5 5 31 0 0,0 1-86 0 0,-5 0-37 0 0,-1 0 81 0 0,1 0 0 0 0,-1 0 0 0 0,1 0-1 0 0,-1 1 1 0 0,1-1 0 0 0,-1 0 0 0 0,0 0 0 0 0,1 1 0 0 0,-1-1-1 0 0,1 0 1 0 0,-1 1 0 0 0,0-1 0 0 0,1 0 0 0 0,-1 1 0 0 0,0-1 0 0 0,1 1-1 0 0,-1-1 1 0 0,0 1 0 0 0,0-1 0 0 0,0 0 0 0 0,1 1 0 0 0,-1-1-1 0 0,0 1 12 0 0,5 15 22 0 0,-3-10-79 0 0,0 1 56 0 0,0 0 0 0 0,1 0 0 0 0,0 0 0 0 0,0 0 0 0 0,1-1 0 0 0,0 1 0 0 0,0-1 0 0 0,1 0 0 0 0,-1-1 0 0 0,1 1 0 0 0,2 1 1 0 0,-1-2 66 0 0,-1-1-1 0 0,0 0 0 0 0,1 0 0 0 0,0 0 0 0 0,0 0 0 0 0,0-1-65 0 0,-4-2 60 0 0,0 0 0 0 0,0-1 0 0 0,0 1 1 0 0,0 0-1 0 0,0-1 0 0 0,1 1 0 0 0,-1-1 0 0 0,0 0 0 0 0,0 0 0 0 0,1 0 0 0 0,-1 0 0 0 0,0 0 0 0 0,0 0 0 0 0,0-1 0 0 0,1 1 0 0 0,-1-1 0 0 0,0 1 0 0 0,0-1 0 0 0,0 0 0 0 0,0 0-60 0 0,9-4 354 0 0,-8 4-262 0 0,-1 0-1 0 0,1 0 0 0 0,0-1 1 0 0,-1 0-1 0 0,1 1 1 0 0,-1-1-1 0 0,1 0 1 0 0,-1 0-1 0 0,0 0 1 0 0,0 0-1 0 0,1-1-91 0 0,5-8 134 0 0,-1 0-1 0 0,1-1 0 0 0,-2 0 0 0 0,0 0 0 0 0,0 0 1 0 0,-1-1-1 0 0,-1 0 0 0 0,0 0 0 0 0,0 0 1 0 0,-2-1-1 0 0,1 1 0 0 0,-1-7-133 0 0,-2 12-192 0 0,0-1 0 0 0,0 0 0 0 0,-1 0 0 0 0,0 1 0 0 0,-1-1 0 0 0,1 0 0 0 0,-2 1 0 0 0,-2-8 192 0 0,-4-2-7310 0 0</inkml:trace>
  <inkml:trace contextRef="#ctx0" brushRef="#br3" timeOffset="258100.352">2887 7269 2304 0 0,'6'9'-333'0'0,"3"0"2257"0"0,-3-4 435 0 0,-5-5-2215 0 0,-1 0 1 0 0,0 1-1 0 0,1 0 0 0 0,-1-1 1 0 0,0 1-1 0 0,1-1 0 0 0,-1 1 1 0 0,0-1-1 0 0,0 1 0 0 0,1-1 1 0 0,-1 1-1 0 0,0 0 0 0 0,0-1 1 0 0,0 1-1 0 0,0 0 0 0 0,0-1 1 0 0,0 1-145 0 0,1 0 223 0 0,0 1 0 0 0,0-1 1 0 0,0 1-1 0 0,0-1 1 0 0,0 0-1 0 0,0 1 0 0 0,0-1 1 0 0,1 0-1 0 0,0 1-223 0 0,1 1 335 0 0,14 29 2536 0 0,9 13 268 0 0,-21-27-1954 0 0,-5-18-1125 0 0,0 1 0 0 0,0 0 0 0 0,0 0 0 0 0,0 0 1 0 0,0-1-1 0 0,0 1 0 0 0,0 0 0 0 0,0 0 0 0 0,0 0 1 0 0,0 0-1 0 0,-1-1 0 0 0,1 1 0 0 0,0 0 0 0 0,0 0 1 0 0,-1-1-1 0 0,1 1 0 0 0,-1 0 0 0 0,1 0 0 0 0,-1-1-60 0 0,1 1 79 0 0,0 0-1 0 0,0 0 1 0 0,0-1-1 0 0,-1 1 0 0 0,1 0 1 0 0,0 0-1 0 0,0-1 1 0 0,0 1-1 0 0,0 0 1 0 0,0 0-1 0 0,0 0 0 0 0,0-1 1 0 0,1 1-1 0 0,-1 0 1 0 0,0 0-1 0 0,0 0-78 0 0,2 2 835 0 0,-4-11-517 0 0,0-15-163 0 0,0 1 0 0 0,1-1-1 0 0,1 0 1 0 0,2-8-155 0 0,-1-22 81 0 0,1 22-66 0 0,4-29-15 0 0,1-1-3 0 0,9-211 3 0 0,-14 257-14 0 0,1 0-1 0 0,3-12 15 0 0,1-2-24 0 0,-1 1 13 0 0,-6 24-5 0 0,1 1 10 0 0,-1 1 1 0 0,1 0 0 0 0,0-1 0 0 0,0 1-1 0 0,0 0 1 0 0,0-1 0 0 0,0 1 0 0 0,0 0-1 0 0,1 0 6 0 0,4-18-64 0 0,-6 18 64 0 0,-5 1 0 0 0,-6 3 0 0 0,4 2-18 0 0,1 1 0 0 0,-1 0-1 0 0,1 1 1 0 0,-4 4 18 0 0,2-2 9 0 0,2-2-9 0 0,4-4 0 0 0,0-1 0 0 0,0 1 0 0 0,0 0 0 0 0,1 0 0 0 0,-1 0 0 0 0,1 0 0 0 0,-1 0 0 0 0,1 1 0 0 0,-31 34 54 0 0,31-35-50 0 0,0 0-3 0 0,0-1-1 0 0,0 1 1 0 0,-1-1-1 0 0,1 1 1 0 0,-1-1-1 0 0,1 0 1 0 0,-1 1 0 0 0,1-1-1 0 0,-1 0 1 0 0,0 0-1 0 0,0 0 0 0 0,2-1 0 0 0,0 0 0 0 0,0 0 0 0 0,0 0 0 0 0,0 0 0 0 0,0 0 0 0 0,0 0 0 0 0,0 0 0 0 0,0 0 0 0 0,0 0 0 0 0,0 0 0 0 0,0 0 0 0 0,0 0 0 0 0,0 0 0 0 0,0-1 0 0 0,0 1 1 0 0,0 0-1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0,2-7-3 0 0,7-9-76 0 0,-2 9-63 0 0,-1-1 1 0 0,-1 1-1 0 0,1-1 0 0 0,3-8 142 0 0,15-21-344 0 0,-14 24 213 0 0,1 1 0 0 0,1 0-1 0 0,4-3 132 0 0,-11 11-5 0 0,-1 1 0 0 0,1-1-1 0 0,-1 1 1 0 0,1 1-1 0 0,0-1 1 0 0,0 1 0 0 0,0 0-1 0 0,1 0 1 0 0,-1 0-1 0 0,0 0 1 0 0,5 1 5 0 0,-5 0 95 0 0,0 1 1 0 0,0 1-1 0 0,0-1 0 0 0,0 1 0 0 0,0 0 1 0 0,1 0-1 0 0,-1 0 0 0 0,-1 1 1 0 0,1-1-1 0 0,4 3-95 0 0,10 3 204 0 0,-9-3-176 0 0,0 1-1 0 0,0 0 1 0 0,-1 1-1 0 0,1 0 1 0 0,7 7-28 0 0,-10-8 41 0 0,0 1 0 0 0,-1 0 0 0 0,0 0 0 0 0,4 4-41 0 0,-10-9-22 0 0,1-1 1 0 0,-1 1-1 0 0,1 0 1 0 0,-1-1-1 0 0,0 1 0 0 0,1 0 1 0 0,-1-1-1 0 0,0 1 1 0 0,0 0-1 0 0,1-1 1 0 0,-1 1-1 0 0,0 0 1 0 0,0 0-1 0 0,0-1 1 0 0,0 1-1 0 0,0 0 1 0 0,0 0-1 0 0,0-1 0 0 0,0 1 1 0 0,0 0-1 0 0,0-1 1 0 0,0 1-1 0 0,-1 0 1 0 0,1 0-1 0 0,0-1 1 0 0,0 1-1 0 0,-1 0 1 0 0,1-1 21 0 0,-6 9-3650 0 0,4-8 1639 0 0,-3 5-4898 0 0</inkml:trace>
  <inkml:trace contextRef="#ctx0" brushRef="#br3" timeOffset="259512.489">123 6204 8752 0 0,'0'0'673'0'0,"-13"6"512"0"0,1 14 1966 0 0,-2 14-2536 0 0,6-13-27 0 0,-6 23 778 0 0,7-17-766 0 0,-2 6 688 0 0,-4 29-1288 0 0,6-26 209 0 0,-9 36 139 0 0,14-61-291 0 0,2-8-38 0 0,-1-1 0 0 0,0 1 1 0 0,1 0-1 0 0,-1 0 1 0 0,0-1-1 0 0,0 1 0 0 0,-1 0-19 0 0,2-2 80 0 0,0-1 16 0 0,0 0 0 0 0,0 0 0 0 0,0 0 0 0 0,0 0 0 0 0,1-2-75 0 0,-1 1 0 0 0,1 0 0 0 0,0-1 0 0 0,0 1-1 0 0,-1-1 1 0 0,1 1 0 0 0,-1-1 0 0 0,0 1 0 0 0,1-1-1 0 0,-1 0-20 0 0,1-33 140 0 0,1-2-120 0 0,-1 32-36 0 0,-1-1-1 0 0,1 0 0 0 0,-1 0 0 0 0,-1 0 0 0 0,1-1 17 0 0,-1 2 14 0 0,1 0 0 0 0,0 0 1 0 0,0 0-1 0 0,0 0 0 0 0,1-2-14 0 0,5-55-52 0 0,-5 57 24 0 0,0 0 0 0 0,-1 0 0 0 0,2 0 0 0 0,-1 1 1 0 0,0-1-1 0 0,1 0 0 0 0,0 1 0 0 0,0 0 0 0 0,0-1 0 0 0,1 1 0 0 0,-1 0 0 0 0,1 0 0 0 0,0 0 0 0 0,3-3 28 0 0,-3 5 0 0 0,10-2-6 0 0,-8 3 2 0 0,-3 1 7 0 0,0 0-1 0 0,0 0 1 0 0,0 0 0 0 0,0 0 0 0 0,0 1 0 0 0,0-1 0 0 0,0 1-1 0 0,0-1 1 0 0,0 1 0 0 0,0 0 0 0 0,0 0 0 0 0,0 0 0 0 0,-1 0-1 0 0,1 0 1 0 0,0 0 0 0 0,-1 0 0 0 0,1 1 0 0 0,-1-1-3 0 0,26 27 223 0 0,-25-27-217 0 0,76 89 68 0 0,-28-30-74 0 0,-40-47 30 0 0,-7-9-23 0 0,0 0 1 0 0,0 0-1 0 0,0 0 1 0 0,0 0-1 0 0,1 5-7 0 0,-3-7 46 0 0,-1-1 1 0 0,1 1-1 0 0,-1 0 0 0 0,1-1 0 0 0,-1 1 0 0 0,0 0 0 0 0,0 0 0 0 0,0-1 0 0 0,0 1 0 0 0,0 0 0 0 0,0-1 0 0 0,-1 1 1 0 0,1 0-1 0 0,0-1 0 0 0,-1 1 0 0 0,1 0 0 0 0,-1-1 0 0 0,0 1 0 0 0,0 0-46 0 0,-1 1 82 0 0,0 0 1 0 0,0-1-1 0 0,0 1 0 0 0,0 0 1 0 0,0-1-1 0 0,-1 0 0 0 0,1 1 1 0 0,-1-1-1 0 0,0 0 0 0 0,0 0 1 0 0,1-1-1 0 0,-1 1 1 0 0,0-1-1 0 0,-1 1 0 0 0,1-1 1 0 0,0 0-83 0 0,-22 12 146 0 0,19-10-115 0 0,-1 0 0 0 0,0 0-1 0 0,0 0 1 0 0,-2 0-31 0 0,-10 3 30 0 0,4-1-39 0 0,1-1 0 0 0,-1-1 0 0 0,0 0 1 0 0,-1-1-1 0 0,1 0 0 0 0,0-1 0 0 0,-2-1 9 0 0,16 0-155 0 0,-1-1-1031 0 0,-4-1 815 0 0,5 1-5348 0 0,4-3-675 0 0</inkml:trace>
  <inkml:trace contextRef="#ctx0" brushRef="#br3" timeOffset="260174.194">675 6194 2760 0 0,'0'0'616'0'0,"6"13"7356"0"0,-5-11-7522 0 0,0 0 0 0 0,0 1 0 0 0,0-1-1 0 0,-1 0 1 0 0,1 0 0 0 0,-1 0 0 0 0,1 1 0 0 0,-1-1 0 0 0,0 0 0 0 0,0 2-450 0 0,0 3 346 0 0,-1 0 0 0 0,0 1 0 0 0,0-1-1 0 0,-2 4-345 0 0,1-1 883 0 0,-4 13-112 0 0,0 0 0 0 0,-1 0 0 0 0,-7 11-771 0 0,10-24 128 0 0,-1 0 0 0 0,-1 0 0 0 0,0-1 1 0 0,0 0-1 0 0,-1 0 0 0 0,0 0 0 0 0,-1-1 0 0 0,-5 5-128 0 0,5-6 53 0 0,-3 4 34 0 0,0-2 1 0 0,-1 1-1 0 0,-2 0-87 0 0,10-8 20 0 0,0 0 0 0 0,0 1 0 0 0,-1-2 1 0 0,1 1-1 0 0,0 0 0 0 0,-1-1 0 0 0,1 0 0 0 0,-1 0 0 0 0,1 0 0 0 0,-1 0 0 0 0,0-1 0 0 0,0 0-20 0 0,2 0 9 0 0,0 0 0 0 0,1 0 0 0 0,-1 0 0 0 0,0-1-1 0 0,0 1 1 0 0,1-1 0 0 0,-1 0 0 0 0,1 0-1 0 0,-1 0 1 0 0,0 0 0 0 0,1 0 0 0 0,0-1 0 0 0,-1 1-1 0 0,1-1 1 0 0,0 0 0 0 0,0 1 0 0 0,-1-1 0 0 0,1 0-1 0 0,-1-2-8 0 0,0-1-59 0 0,-1 1-1 0 0,1-1 0 0 0,1 0 0 0 0,-1 0 0 0 0,1 0 0 0 0,0-1 0 0 0,0 1 0 0 0,1 0 0 0 0,-1-2 60 0 0,0-3-200 0 0,1 0-1 0 0,0 0 0 0 0,1 0 1 0 0,0 0-1 0 0,1 0 0 0 0,1-8 201 0 0,-2 14-18 0 0,1 0 0 0 0,0 1 0 0 0,1-1 0 0 0,-1 1 0 0 0,1-1 0 0 0,-1 1-1 0 0,1 0 1 0 0,0 0 0 0 0,0 0 0 0 0,1 0 0 0 0,-1 0 0 0 0,1 0 0 0 0,-1 0 0 0 0,1 1-1 0 0,0-1 19 0 0,-2 3-11 0 0,1-1 0 0 0,-1 1 0 0 0,0 0 0 0 0,0 0 0 0 0,0 0 0 0 0,1 0 0 0 0,-1 0 0 0 0,0 0 0 0 0,0 0 0 0 0,1 0 0 0 0,-1 0 0 0 0,0 0 0 0 0,0 1 0 0 0,1-1 0 0 0,-1 1 0 0 0,0-1 11 0 0,0 1-13 0 0,7 1 41 0 0,0 1 0 0 0,0 1-1 0 0,0 0 1 0 0,-1 0 0 0 0,1 0 0 0 0,-1 1 0 0 0,0 0-1 0 0,-1 0 1 0 0,1 1 0 0 0,-1 0 0 0 0,0 0-1 0 0,2 3-27 0 0,-6-5 58 0 0,0 0 0 0 0,0 0 0 0 0,0 0 0 0 0,0 0-1 0 0,-1 0 1 0 0,0 1 0 0 0,1 3-58 0 0,6 16 191 0 0,3 11-8 0 0,-9-27-140 0 0,1 1-1 0 0,0-1 1 0 0,0 0 0 0 0,3 5-43 0 0,3 9 159 0 0,-8-18-141 0 0,0-1 1 0 0,0 0-1 0 0,0 0 0 0 0,0 0 0 0 0,1 0 0 0 0,1 2-18 0 0,-2-4-108 0 0,-1-1 0 0 0,0 0-275 0 0,0 0-1196 0 0,0 0-509 0 0</inkml:trace>
  <inkml:trace contextRef="#ctx0" brushRef="#br3" timeOffset="267647.074">3084 7463 2304 0 0,'0'0'101'0'0,"0"1"28"0"0,0-1-1 0 0,1 0 1 0 0,-1 1-1 0 0,0-1 1 0 0,1 1-1 0 0,-1-1 1 0 0,0 0-1 0 0,1 1 0 0 0,-1-1 1 0 0,1 0-1 0 0,-1 0 1 0 0,0 1-1 0 0,1-1 1 0 0,-1 0-1 0 0,1 0 1 0 0,-1 0-1 0 0,1 1-128 0 0,55-9 4521 0 0,15-7-3693 0 0,-53 13-558 0 0,1 0 0 0 0,-1 1 0 0 0,18 1-270 0 0,-16 0 396 0 0,88 6 836 0 0,-59 2-703 0 0,19 0-56 0 0,34-2-11 0 0,193-6-134 0 0,-207 0 61 0 0,106 0-178 0 0,-92-2 37 0 0,-93 2-248 0 0,-5 1 0 0 0,-1-1 0 0 0,1 0 0 0 0,0 0 0 0 0,0 0 0 0 0,0 0 0 0 0,-1-1 0 0 0,2 0 0 0 0,36-5 0 0 0,-20 1 53 0 0,27 5 32 0 0,-45 0-42 0 0,3-2-32 0 0,11-5 41 0 0,1 2-40 0 0,-13 3-12 0 0,-3 1 0 0 0,0 0 0 0 0,0 0 0 0 0,0 1 0 0 0,0-1 0 0 0,0 1 0 0 0,1-1 0 0 0,-1 1 0 0 0,0 0 0 0 0,1 0 0 0 0,0 1 0 0 0,0-1 0 0 0,13-7 0 0 0,-11 6 10 0 0,-3 1 48 0 0,0 0-1 0 0,0 0 1 0 0,0 0 0 0 0,0-1-1 0 0,0 1 1 0 0,0-1-1 0 0,0 1 1 0 0,0-1-1 0 0,0 0-57 0 0,0 0 24 0 0,-1 1 96 0 0,-1 0-2 0 0,10-9 899 0 0,-8 4-943 0 0,-2 4-51 0 0,1 0-1 0 0,-1 1 0 0 0,0-1 0 0 0,1 0 1 0 0,-1 0-1 0 0,1 0 0 0 0,0 0 1 0 0,-1 0-1 0 0,1 1 0 0 0,0-1 0 0 0,-1 0 1 0 0,1 1-1 0 0,0-1 0 0 0,0 0 1 0 0,0 1-1 0 0,0-1 0 0 0,-1 1 0 0 0,1 0 1 0 0,1-1-23 0 0,3-1 132 0 0,0-1 1 0 0,-1 0 0 0 0,1 0-1 0 0,0 0 1 0 0,-1-1 0 0 0,3-2-133 0 0,-7 4 53 0 0,-2 1-38 0 0,6-2-15 0 0,2 0 52 0 0,0 1-42 0 0,-5 2-10 0 0,1-1 0 0 0,-1 1 0 0 0,1 0 0 0 0,-1 0 0 0 0,0-1 0 0 0,1 1 0 0 0,-1-1 0 0 0,0 1 0 0 0,1-1 0 0 0,-1 1 0 0 0,0-1 0 0 0,1-1 0 0 0,-2 1 0 0 0,-2-3 0 0 0,0 3 0 0 0,2 1 0 0 0,0 0 0 0 0,0 0 0 0 0,0 0 0 0 0,0 0 0 0 0,0 0 0 0 0,0 0 0 0 0,0 0 0 0 0,0 0 0 0 0,0 0 0 0 0,1 0 0 0 0,-1 0 0 0 0,0 0 0 0 0,0 0 0 0 0,0-1 0 0 0,0 1 0 0 0,0 0 0 0 0,0 0 0 0 0,0 0 0 0 0,0 0 0 0 0,0 0 0 0 0,0 0 0 0 0,0 0 0 0 0,0 0 0 0 0,0 0 0 0 0,0 0 0 0 0,0 0 0 0 0,0-1 0 0 0,0 1 0 0 0,0 0 0 0 0,0 0 0 0 0,0 0 0 0 0,0 0 0 0 0,0 0 0 0 0,-1 0 0 0 0,1 0 0 0 0,0 0 0 0 0,0 0 0 0 0,0 0 0 0 0,0 0 0 0 0,0 0 0 0 0,0 0 0 0 0,0 0 0 0 0,0-1 0 0 0,0 1 0 0 0,0 0 0 0 0,0 0 0 0 0,0 0 0 0 0,0 0 0 0 0,0 0 0 0 0,0 0 0 0 0,-1 0 0 0 0,1 0 0 0 0,0 0 0 0 0,0 0 0 0 0,0 0 0 0 0,0 0 0 0 0,0 0 0 0 0,0 0 0 0 0,0 0 0 0 0,0 0 0 0 0,0 0 0 0 0,0 0 0 0 0,0 0 0 0 0,-1 0 0 0 0,1 0 0 0 0,-1-1 0 0 0,7-2 0 0 0,16-3-12 0 0,-21 6-36 0 0,-4-2 36 0 0,0 1 12 0 0,7-1 0 0 0,-1-1-7 0 0,0 1 0 0 0,0 0 0 0 0,0 0 0 0 0,0 1 0 0 0,1-1 0 0 0,-1 1 0 0 0,1 0 0 0 0,-1-1-1 0 0,4 1 8 0 0,1-3 0 0 0,-5-2 0 0 0,-4 4 0 0 0,-2-3 0 0 0,3 5 0 0 0,0 0 0 0 0,-1-1 0 0 0,1 1 0 0 0,0-1 0 0 0,0 1 0 0 0,0 0 0 0 0,-1-1 0 0 0,1 1 0 0 0,0-1 0 0 0,0 1 0 0 0,0-1 0 0 0,0 1 0 0 0,0-1 0 0 0,0 1 0 0 0,0-1 0 0 0,0 1 0 0 0,0-1 0 0 0,0 1 0 0 0,0-1 0 0 0,0 1 0 0 0,0-1 0 0 0,0 1 0 0 0,0 0 0 0 0,0-1 0 0 0,1 1 0 0 0,-1 0 0 0 0,0 0 0 0 0,0 0 0 0 0,0-1 0 0 0,0 1 0 0 0,1 0 0 0 0,-1 0 0 0 0,0-1 0 0 0,0 1 0 0 0,0 0 0 0 0,0 0 0 0 0,0-1 0 0 0,0 1 0 0 0,0 0 0 0 0,0 0 0 0 0,0-1 0 0 0,0 1 0 0 0,0 0 0 0 0,0 0 0 0 0,0-1 0 0 0,0 1 0 0 0,0 0 0 0 0,0-1 0 0 0,0 1 0 0 0,0 0 0 0 0,0 0 0 0 0,0 0 0 0 0,-1-1 0 0 0,1 1 0 0 0,0 0 0 0 0,0 0 0 0 0,0-1 0 0 0,0 1 0 0 0,-1 0 0 0 0,1 0 0 0 0,0 0 0 0 0,0-1 0 0 0,0 1 0 0 0,-3-5 11 0 0,8-4 33 0 0,-4 9-43 0 0,-1-1 0 0 0,1 0 0 0 0,-1 1 0 0 0,0-1-1 0 0,1 1 1 0 0,-1-1 0 0 0,0 0 0 0 0,0 1 0 0 0,1-1 0 0 0,-1 1-1 0 0,0-1 1 0 0,0 0 0 0 0,0 1 0 0 0,0-1 0 0 0,0 0-1 0 0,0 1 1 0 0,0-1 0 0 0,0 0 0 0 0,0 0 0 0 0,0 1 0 0 0,0-1-1 0 0,0 0 1 0 0,0 1 0 0 0,-1-1-1 0 0,1 0 2 0 0,0 0 0 0 0,0 1 0 0 0,0-1-1 0 0,0 0 1 0 0,1 1 0 0 0,-1-1 0 0 0,0 0 0 0 0,0 0 0 0 0,0 1 0 0 0,1-1-1 0 0,-1 0 1 0 0,0 1 0 0 0,0-1 0 0 0,1 1 0 0 0,-1-1 0 0 0,1 0-1 0 0,-1 1 1 0 0,0-1 0 0 0,1 1 0 0 0,-1-1 0 0 0,1 1 0 0 0,-1-1-1 0 0,1 1 1 0 0,0 0 0 0 0,-1-1 0 0 0,1 1 0 0 0,-1 0 0 0 0,1-1 0 0 0,0 1-2 0 0,0 0 1 0 0,0-1 1 0 0,-1 1 0 0 0,1 0 0 0 0,0-1-1 0 0,-1 1 1 0 0,1-1 0 0 0,-1 1 0 0 0,1-1-1 0 0,-1 1 1 0 0,1-1 0 0 0,0 1 0 0 0,-1-1 0 0 0,0 0-1 0 0,1 1 1 0 0,-1-1 0 0 0,1 0 0 0 0,-1 1-1 0 0,0-1 1 0 0,1 0 0 0 0,-1 1 0 0 0,0-1 0 0 0,0 0-1 0 0,0 0 1 0 0,0 1 0 0 0,0-1 0 0 0,1 0-1 0 0,-1 0 1 0 0,0 1 0 0 0,-1-1 0 0 0,1 0-2 0 0,0 0 0 0 0,0 1 0 0 0,0-1 1 0 0,0 0-1 0 0,0 1 1 0 0,0-1-1 0 0,0 0 0 0 0,0 1 1 0 0,1-1-1 0 0,-1 0 0 0 0,0 1 1 0 0,0-1-1 0 0,0 0 0 0 0,1 1 1 0 0,-1-1-1 0 0,0 0 0 0 0,1 1 1 0 0,-1-1-1 0 0,1 1 0 0 0,-1-1 1 0 0,0 1-1 0 0,1-1 0 0 0,-1 1 1 0 0,1-1-1 0 0,0 1 0 0 0,-1-1 2 0 0,1 1 1 0 0,-1-1-1 0 0,1 1 0 0 0,-1-1 1 0 0,1 1-1 0 0,-1-1 0 0 0,1 1 1 0 0,-1-1-1 0 0,0 0 0 0 0,1 1 1 0 0,-1-1-1 0 0,0 0 0 0 0,0 1 1 0 0,1-1-1 0 0,-1 0 0 0 0,0 1 1 0 0,0-1-1 0 0,0 0 0 0 0,0 1 1 0 0,0-1-1 0 0,0 0 0 0 0,0 1 0 0 0,0-1 1 0 0,0 0-3 0 0,0-1 0 0 0,-1 0 1 0 0,1-1 0 0 0,0 1 0 0 0,0 0-1 0 0,0 0 1 0 0,1 0 0 0 0,-1 0-1 0 0,0 0 1 0 0,1 0 0 0 0,-1 0-1 0 0,1-1 0 0 0,0 1 5 0 0,-1 1-1 0 0,1-1 0 0 0,-1 0 1 0 0,1 0-1 0 0,-1 0 0 0 0,0 0 1 0 0,0 1-1 0 0,0-1 0 0 0,0 0 1 0 0,0 0-1 0 0,0 0 0 0 0,-1 0 1 0 0,1 0-5 0 0,0 1 1 0 0,-1-1 0 0 0,1 1 0 0 0,0-1 0 0 0,0 1 0 0 0,0-1 0 0 0,1 1 0 0 0,-1-1 0 0 0,0 1 0 0 0,0 0 0 0 0,1-1 0 0 0,-1 1 0 0 0,1-1 0 0 0,-1 1-1 0 0,1-1 5 0 0,0 1 1 0 0,-1-1 0 0 0,0 0-1 0 0,1 1 1 0 0,-1-1 0 0 0,0 0-1 0 0,0 0 1 0 0,0 1 0 0 0,0-2-6 0 0,0 1 1 0 0,0 0-1 0 0,0 0 1 0 0,0 0 0 0 0,0 1 0 0 0,1-1 0 0 0,-1 0-1 0 0,0 0 1 0 0,1 1 0 0 0,-1-1 0 0 0,1 0 0 0 0,0 0 0 0 0,-1 1-1 0 0,1-1 1 0 0,1-1-1 0 0,-1 1 0 0 0,0 0 0 0 0,0 0 0 0 0,0 0 0 0 0,0 0 0 0 0,0 0 0 0 0,-1 0 0 0 0,1 0 0 0 0,-1 0 0 0 0,0 0-1 0 0,1-1 1 0 0,-1 0 5 0 0,0-1 0 0 0,0 1 0 0 0,1 0 0 0 0,0 0 0 0 0,-1 0 0 0 0,1 0-1 0 0,0 0 1 0 0,1 1 0 0 0,-1-1 0 0 0,0 0 0 0 0,1 0-5 0 0,-1 1 1 0 0,0 0 1 0 0,0-1-1 0 0,-1 1 1 0 0,1-1-1 0 0,-1 1 0 0 0,1-1 1 0 0,-1 1-1 0 0,0-3-1 0 0,0 2 0 0 0,0 1 0 0 0,1-1 0 0 0,-1 0 0 0 0,1 1 0 0 0,-1-1 0 0 0,1 1-1 0 0,0-2 1 0 0,1 1 0 0 0,-1-1 0 0 0,-1 1 0 0 0,1 0 0 0 0,0-1 0 0 0,-1 1 0 0 0,1-1 0 0 0,-1 1 0 0 0,0-1 0 0 0,0 1 0 0 0,-1-2 0 0 0,2-18 0 0 0,-3 7 0 0 0,2 14 0 0 0,0 1 0 0 0,-1-1 0 0 0,1 1 0 0 0,0-1 0 0 0,0 1 0 0 0,0-1 0 0 0,0 1 0 0 0,0-1 0 0 0,0 1 0 0 0,1-1 0 0 0,-1 1 0 0 0,0-1 0 0 0,1 1 0 0 0,0-1 0 0 0,-1 0 0 0 0,1 0 0 0 0,-1 0 0 0 0,1 0 0 0 0,-1-1 0 0 0,0 1 0 0 0,0 0 0 0 0,0 0 0 0 0,0 0 0 0 0,0-2 0 0 0,2-18 0 0 0,12-11 0 0 0,-6 15 0 0 0,-6 16 0 0 0,-1 0 0 0 0,0-1 0 0 0,0 1 0 0 0,1-1 0 0 0,-1 1 0 0 0,-1-1 0 0 0,1 0 0 0 0,10-27 0 0 0,-9 26 0 0 0,-1 0 0 0 0,1 0 0 0 0,-1 0 0 0 0,0 0 0 0 0,0 0 0 0 0,0-1 0 0 0,0 1 0 0 0,0-2 0 0 0,-1 4 0 0 0,1-5 0 0 0,10-2 0 0 0,-6 5 0 0 0,-3 0-10 0 0,0 2-45 0 0,-2 2-16 0 0,0 0 11 0 0,-2 0 38 0 0,4 8-32 0 0,1 2 53 0 0,-5-7 4 0 0,2-3-4 0 0,0 0 0 0 0,0 0 0 0 0,0 0 0 0 0,0 0 0 0 0,0 1 0 0 0,0-1-1 0 0,0 0 1 0 0,-1 0 0 0 0,1 0 0 0 0,0 0 0 0 0,0 0 0 0 0,0 0 0 0 0,0 0 0 0 0,0 0-1 0 0,0 0 1 0 0,0 1 0 0 0,0-1 0 0 0,0 0 0 0 0,0 0 0 0 0,0 0 0 0 0,0 0 0 0 0,0 0-1 0 0,0 0 1 0 0,0 0 0 0 0,0 1 0 0 0,0-1 0 0 0,0 0 0 0 0,0 0 0 0 0,0 0 0 0 0,0 0-1 0 0,0 0 1 0 0,0 0 0 0 0,0 0 0 0 0,0 1 0 0 0,0-1 0 0 0,0 0 0 0 0,0 0 0 0 0,0 0-1 0 0,1 0 1 0 0,-1 0 0 0 0,0 0 0 0 0,0 0 0 0 0,0 0 0 0 0,0 0 0 0 0,0 0-1 0 0,0 1 1 0 0,0-1 0 0 0,0 0 0 0 0,0 0 1 0 0,1 1-3 0 0,0 1 2 0 0,0-1 1 0 0,0 1-1 0 0,0-1 1 0 0,0 1-1 0 0,0-1 1 0 0,-1 1-1 0 0,1 0 1 0 0,-1-1-1 0 0,1 1 1 0 0,-1 0-1 0 0,0 0 0 0 0,1-1 1 0 0,-1 1-1 0 0,0 0 1 0 0,3 15 1 0 0,-3-16-4 0 0,1 1-1 0 0,-1 0 1 0 0,0-1 0 0 0,1 1-1 0 0,-1 0 1 0 0,0 0-1 0 0,0-1 1 0 0,0 1 0 0 0,0 0-1 0 0,0 0 1 0 0,0-1 0 0 0,-1 1-1 0 0,1 0 1 0 0,-1 0-1 0 0,1-1 1 0 0,-1 2 3 0 0,-4 9-3 0 0,1 0-1 0 0,0 0 1 0 0,0 6 3 0 0,4-16-1 0 0,-1 3 1 0 0,0-1 0 0 0,1 1 0 0 0,0 0 0 0 0,0 0 0 0 0,1 4 0 0 0,0-4 0 0 0,-1 0 0 0 0,0 0 0 0 0,0 1 0 0 0,-1-1 0 0 0,1 2 0 0 0,-2 0 0 0 0,2 1 0 0 0,-1-1 0 0 0,1 0 0 0 0,1 2 0 0 0,-2 22 0 0 0,3-12 0 0 0,-1-17 0 0 0,-1 0 0 0 0,1 0 0 0 0,-1 0 0 0 0,0 0 0 0 0,0-1 0 0 0,0 1 0 0 0,0 0 0 0 0,0 0 0 0 0,0 2 0 0 0,-2 9 0 0 0,0 0 0 0 0,1 1 0 0 0,1 12 0 0 0,-2-6 0 0 0,2-16 0 0 0,-1 0 0 0 0,1 0 0 0 0,0-1 0 0 0,0 1 0 0 0,0 0 0 0 0,0 1 0 0 0,0 14 0 0 0,0-16 0 0 0,0-1 0 0 0,0 1 0 0 0,0-1 0 0 0,0 1 0 0 0,0-1 0 0 0,0 0 0 0 0,0 1 0 0 0,1-1 0 0 0,0 1 0 0 0,-1-1 0 0 0,2 2 0 0 0,11 39 75 0 0,-11-36-48 0 0,-1 0-1 0 0,0 0 1 0 0,-1 1 0 0 0,1 3-27 0 0,-2 3 11 0 0,0-11-11 0 0,1 0 0 0 0,0 0 0 0 0,0 0 0 0 0,0 0 0 0 0,0-1 0 0 0,0 1-1 0 0,1 1 1 0 0,-3 24 11 0 0,10 0 38 0 0,-5-22-45 0 0,-2 0 7 0 0,4 4 45 0 0,-1-2-59 0 0,-4-5 4 0 0,0-1 4 0 0,0 1 0 0 0,0-1 1 0 0,0 0-1 0 0,1 0 0 0 0,-1 0 1 0 0,1 0-1 0 0,-1 0 0 0 0,1 0 1 0 0,0 0-1 0 0,0 0 0 0 0,0 0 0 0 0,0 1-5 0 0,2 3 0 0 0,-2-5 3 0 0,-1 0 0 0 0,0-1 0 0 0,0 1 0 0 0,1 0-1 0 0,-1-1 1 0 0,0 1 0 0 0,1 0 0 0 0,-1-1 0 0 0,1 1-1 0 0,-1-1 1 0 0,1 1 0 0 0,-1 0 0 0 0,1-1 0 0 0,-1 1 0 0 0,1-1-1 0 0,0 0 1 0 0,-1 1 0 0 0,1-1 0 0 0,0 0 0 0 0,-1 1-1 0 0,1-1 1 0 0,0 0-3 0 0,5 4 66 0 0,46 12 70 0 0,-32-10-72 0 0,-6-4-64 0 0,-9-1 0 0 0,44-1 64 0 0,-45-1-55 0 0,0 1-1 0 0,0-1 1 0 0,0 1-1 0 0,0 0 0 0 0,0 1 1 0 0,0-1-1 0 0,1 1-8 0 0,-2-1 1 0 0,0 0 0 0 0,0 1-1 0 0,0-1 1 0 0,0 0 0 0 0,0 0 0 0 0,0-1-1 0 0,1 1 0 0 0,25-3 0 0 0,-10 1 0 0 0,0 1 0 0 0,7 1 0 0 0,16 1 0 0 0,-34-2 0 0 0,19 4 0 0 0,-13 0 0 0 0,-10-2 0 0 0,0 0 0 0 0,0 0 0 0 0,1 0 0 0 0,-1-1 0 0 0,1 0 0 0 0,-1 0 0 0 0,0 0 0 0 0,1-1 0 0 0,0 0 0 0 0,36 0 0 0 0,-28 1 0 0 0,0-1 0 0 0,0 1 0 0 0,3-3 0 0 0,25-2 0 0 0,1 1 0 0 0,-1 2 0 0 0,14 3 0 0 0,-38-1 0 0 0,98 4 0 0 0,-53 0 0 0 0,44 6 0 0 0,-40-4 0 0 0,35-3 0 0 0,-14-6 64 0 0,-80 3-64 0 0,27-3 0 0 0,-13 1 0 0 0,-1 1 0 0 0,10 1 0 0 0,-16 1 0 0 0,9-1 0 0 0,-7-2 0 0 0,-1 0 0 0 0,10 2 0 0 0,-10 0 0 0 0,0-1 0 0 0,12-3 0 0 0,-18 3 0 0 0,0 1 0 0 0,-1-1 0 0 0,10 2 0 0 0,19-2 0 0 0,-6-1 0 0 0,-1 1 0 0 0,19 2 0 0 0,4 1 0 0 0,-36-3 0 0 0,-1 1 0 0 0,0 0 0 0 0,1 1 0 0 0,-1 1 0 0 0,1 1 0 0 0,33 5-72 0 0,13-2 72 0 0,-54-5 0 0 0,-1 0 0 0 0,1-1 0 0 0,-1 0 0 0 0,1 0 0 0 0,0-1 0 0 0,14 0 0 0 0,26-2 0 0 0,5 0 0 0 0,-34 3 9 0 0,1 0 19 0 0,0 0-1 0 0,4 2-27 0 0,46-4 0 0 0,-42 2 0 0 0,11 0 0 0 0,-33 0 0 0 0,1-2 0 0 0,-1 1 0 0 0,-1-2 0 0 0,-4 2 2 0 0,0-1-1 0 0,-1 1 0 0 0,1-1 1 0 0,0 0-1 0 0,-1 1 1 0 0,1-1-1 0 0,-1 0 0 0 0,1 0 1 0 0,-1 0-1 0 0,0 0 0 0 0,0 0 1 0 0,0-1-1 0 0,0 1 0 0 0,0 0 1 0 0,0 0-1 0 0,-1-1 0 0 0,1 1 1 0 0,-1 0-1 0 0,0-1 0 0 0,1 1 1 0 0,-1-1-2 0 0,1-9 35 0 0,0 3-90 0 0,-1-1-1 0 0,0 1 0 0 0,-1 0 0 0 0,0 0 0 0 0,0-1 1 0 0,-2-4 55 0 0,2 8-38 0 0,-1-14-75 0 0,0 0-1 0 0,1-5 114 0 0,1 2-73 0 0,-4-18 73 0 0,3 28-28 0 0,1 0 1 0 0,0 1-1 0 0,1-1 0 0 0,0 0 0 0 0,3-10 28 0 0,0-4-142 0 0,11-68-259 0 0,-8 46 283 0 0,-4 32 26 0 0,-1 0 0 0 0,-1-1-1 0 0,-1-4 93 0 0,3 14-17 0 0,-1 1 1 0 0,1 0-1 0 0,0 0 0 0 0,2-1 17 0 0,6-23-96 0 0,-10 28 97 0 0,-1 1-1 0 0,5-14-13 0 0,-4 15-45 0 0,-1 1-8 0 0,0 0 2 0 0,0 6 0 0 0,0-2 64 0 0,-1 3 0 0 0,1 0 0 0 0,1 0 0 0 0,-1 0 0 0 0,3 7 0 0 0,-4 7 2 0 0,1-16-13 0 0,-1-1 0 0 0,1 0 0 0 0,0 1 0 0 0,0-1 0 0 0,0 0 0 0 0,2 5 11 0 0,5 71 0 0 0,2-10 0 0 0,0 5 0 0 0,4 2 64 0 0,-4-49-32 0 0,-5-18 5 0 0,-1-1 1 0 0,0 1-1 0 0,-1 0 1 0 0,1 4-38 0 0,-1-7 23 0 0,-1 0 0 0 0,1 0 0 0 0,0-1 1 0 0,1 1-1 0 0,0-1 0 0 0,0 1 0 0 0,0-1 0 0 0,1 0 0 0 0,0 0 1 0 0,0-1-1 0 0,1 1 0 0 0,-1-1 0 0 0,2 1-23 0 0,-2 0 54 0 0,-3-4-53 0 0,9 9 51 0 0,-2-2-26 0 0,-5-6-5 0 0,0 1-1 0 0,1-1 1 0 0,-1 0-1 0 0,1 0 1 0 0,0 0-1 0 0,4 2-20 0 0,16 9 53 0 0,16-1 139 0 0,-32-12-66 0 0,10-2-60 0 0,14 3-66 0 0,-32-2 0 0 0,1 0 0 0 0,-1 0 0 0 0,0 0 0 0 0,1 0 0 0 0,-1 0 0 0 0,1 0 0 0 0,-1 0 0 0 0,1 0 0 0 0,-1 0 0 0 0,1 0 0 0 0,-1 0 0 0 0,1 0 0 0 0,-1 0 0 0 0,1 0 0 0 0,-1 0 0 0 0,1 0 0 0 0,-1 1 0 0 0,1-1 0 0 0,-1 0 0 0 0,0 0 0 0 0,1 1 0 0 0,-1-1 0 0 0,1 0 0 0 0,-1 0 0 0 0,0 1 0 0 0,1-1 0 0 0,1 2 1 0 0,7-4 9 0 0,3 1 42 0 0,6 2-51 0 0,-1-3 9 0 0,-9 1 4 0 0,1 1-1 0 0,-1-1 1 0 0,0 1-1 0 0,1 1-13 0 0,34 0 0 0 0,-32-1 0 0 0,0 0 0 0 0,0 1 0 0 0,1 0 0 0 0,-3 0-16 0 0,1-1 0 0 0,-1 0 0 0 0,1 0 0 0 0,4-2 16 0 0,21 0-8 0 0,-19 2 8 0 0,0 1 0 0 0,0 0 0 0 0,0 1 0 0 0,0 0 0 0 0,-8-1 0 0 0,-1 0 0 0 0,0-1 0 0 0,0 1 0 0 0,2-2 0 0 0,19 2 0 0 0,87 7 0 0 0,-90-6 0 0 0,0-1 0 0 0,23-2 0 0 0,-2 0 0 0 0,32-1 0 0 0,-24 0 0 0 0,45 5 0 0 0,-12 3 0 0 0,-49-4 0 0 0,1-1 0 0 0,7-2 0 0 0,12-1 0 0 0,216 16 0 0 0,-253-13 0 0 0,18 3 0 0 0,-18-1 5 0 0,0-1-1 0 0,0 0 0 0 0,13-2-4 0 0,21 1 51 0 0,261 22 171 0 0,-17-17 76 0 0,-213-2-242 0 0,-31 0-48 0 0,-21-2 234 0 0,12 1-2100 0 0,0-2 1 0 0,28-4 1857 0 0,-43 0-1278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15:56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10656 0 0,'3'-2'160'0'0,"-2"2"-116"0"0,0 0 0 0 0,-1 0 0 0 0,1-1 0 0 0,0 1 0 0 0,-1 0 0 0 0,1 0-1 0 0,-1-1 1 0 0,1 1 0 0 0,0-1 0 0 0,-1 1 0 0 0,1-1 0 0 0,-1 1 0 0 0,0-1-1 0 0,1 1 1 0 0,-1-1 0 0 0,1 1 0 0 0,-1-1 0 0 0,0 1 0 0 0,1-1 0 0 0,-1 0-1 0 0,0 1 1 0 0,1-1 0 0 0,-1 0 0 0 0,0 1-44 0 0,0-1 315 0 0,0 0-280 0 0,0 1 0 0 0,0 0 0 0 0,0 0 0 0 0,0 0 0 0 0,0-1 0 0 0,0 1 1 0 0,0 0-1 0 0,0 0 0 0 0,0-1 0 0 0,0 1 0 0 0,0 0 0 0 0,0 0 0 0 0,0-1 0 0 0,0 1 1 0 0,0 0-1 0 0,0 0 0 0 0,0-1 0 0 0,0 1 0 0 0,0 0 0 0 0,0 0 0 0 0,1 0 0 0 0,-1-1 1 0 0,0 1-1 0 0,0 0 0 0 0,0 0 0 0 0,0 0 0 0 0,0-1 0 0 0,1 1 0 0 0,-1 0 0 0 0,0 0 1 0 0,0 0-1 0 0,0 0 0 0 0,1-1 0 0 0,-1 1 0 0 0,0 0 0 0 0,0 0 0 0 0,0 0 0 0 0,1 0 1 0 0,-1 0-1 0 0,0 0 0 0 0,0 0 0 0 0,1 0 0 0 0,-1 0 0 0 0,0 0 0 0 0,0 0 0 0 0,1 0 1 0 0,-1 0-1 0 0,0 0-35 0 0,19-4 1382 0 0,-18 4-1242 0 0,-1 0 240 0 0,7 20 1223 0 0,2 34-588 0 0,3 1-14 0 0,-12-53-1001 0 0,0 0 0 0 0,1 0 0 0 0,-1 0-1 0 0,0 0 1 0 0,0 0 0 0 0,0 0-1 0 0,0 0 1 0 0,-1 1 0 0 0,2 16 33 0 0,0-12 79 0 0,0 1 0 0 0,0-1-1 0 0,0 1 1 0 0,-1-1 0 0 0,0 1 0 0 0,0-1 0 0 0,-2 7-112 0 0,2-11 40 0 0,0 1 0 0 0,0 0 0 0 0,0-1 0 0 0,1 1 0 0 0,-1-1 0 0 0,1 2-40 0 0,1 19 185 0 0,-3-18-129 0 0,1 0 0 0 0,0 0 0 0 0,1 0 0 0 0,0 5-56 0 0,1 13 161 0 0,-2-21-142 0 0,0-1 0 0 0,0 1-1 0 0,0 0 1 0 0,1-1 0 0 0,-1 1-1 0 0,1-1 1 0 0,-1 1 0 0 0,1-1-1 0 0,0 1 1 0 0,0-1 0 0 0,0 1-1 0 0,1 0-18 0 0,-1-1 13 0 0,0 0-1 0 0,-1-1 1 0 0,1 1-1 0 0,-1 0 1 0 0,0 0-1 0 0,1-1 1 0 0,-1 1-1 0 0,0 0 1 0 0,0 0 0 0 0,0 0-1 0 0,0-1 1 0 0,-1 1-13 0 0,1 6 67 0 0,0-7-61 0 0,1 0 1 0 0,-1 0-1 0 0,0-1 1 0 0,0 1-1 0 0,0 0 1 0 0,1-1 0 0 0,-1 1-1 0 0,1 0 1 0 0,-1-1-1 0 0,0 1 1 0 0,1 0-1 0 0,-1-1 1 0 0,1 1-1 0 0,-1-1 1 0 0,1 1-1 0 0,-1-1 1 0 0,1 1 0 0 0,0 0-7 0 0,1 1-14 0 0,-1-2-377 0 0,-1 0-86 0 0,0 0-843 0 0,1 0-3475 0 0,7 0-1487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19:12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11976 0 0,'7'-1'506'0'0,"-9"-1"736"0"0,1 2-756 0 0,6 9 1560 0 0,-4-7-1975 0 0,-1-1 1 0 0,0 0-1 0 0,1 0 1 0 0,-1 0-1 0 0,1 0 1 0 0,-1 0-1 0 0,1 0 1 0 0,0 0-1 0 0,-1 0 1 0 0,1 0-1 0 0,0 0 1 0 0,0 0-1 0 0,0 0 1 0 0,0 0-1 0 0,0 0 1 0 0,0-1-1 0 0,0 1-71 0 0,1 0 60 0 0,-1 0-1 0 0,0 0 1 0 0,0 0-1 0 0,0 1 0 0 0,0-1 1 0 0,0 0-1 0 0,0 0 1 0 0,0 1-1 0 0,0-1 1 0 0,0 0-1 0 0,0 1 1 0 0,-1-1-1 0 0,1 1 0 0 0,0-1-59 0 0,6 41 1536 0 0,-6-38-1388 0 0,0 0 0 0 0,0 0 0 0 0,-1 0 0 0 0,1 0 0 0 0,-1 0 0 0 0,0 0 0 0 0,0 0 0 0 0,-1 0-1 0 0,0 2-147 0 0,1-2 43 0 0,-1 1 0 0 0,1-1 0 0 0,0 1 0 0 0,0-1 0 0 0,1 1 0 0 0,-1-1 0 0 0,2 4-43 0 0,-1-5 0 0 0,-1 1 0 0 0,1-1 0 0 0,-1 1 0 0 0,1-1 0 0 0,-1 1 0 0 0,0-1 0 0 0,0 1 0 0 0,-1-1 0 0 0,1 0 0 0 0,-1 1 0 0 0,0-1 0 0 0,0 1 0 0 0,0 1 0 0 0,0-2 0 0 0,1 0 0 0 0,-1 0 0 0 0,1 0 0 0 0,0 0 0 0 0,1 0 0 0 0,-1-1 0 0 0,0 1 0 0 0,1 0 0 0 0,-1 0 0 0 0,1 1 0 0 0,0-1 0 0 0,0 0 0 0 0,0 1 0 0 0,-1-1 0 0 0,0 0 0 0 0,1 1 0 0 0,-1-1 0 0 0,-1 1 0 0 0,1-1 21 0 0,0 1-1 0 0,0-1 0 0 0,0 1 0 0 0,0-1 1 0 0,1 1-1 0 0,-1-1 0 0 0,1 0 0 0 0,0 1 1 0 0,0-1-1 0 0,0 0 0 0 0,1 2-20 0 0,0 1 220 0 0,-2-6-183 0 0,0 1 0 0 0,0-1-1 0 0,0 1 1 0 0,0 0 0 0 0,0-1 0 0 0,0 1 0 0 0,0 0-1 0 0,0-1 1 0 0,0 1 0 0 0,0 0 0 0 0,0-1-1 0 0,0 1 1 0 0,-1 0 0 0 0,1-1 0 0 0,0 1 0 0 0,0-1-1 0 0,-1 1 1 0 0,1 0 0 0 0,-1 0-37 0 0,1-1 29 0 0,0 0-1 0 0,-1 1 0 0 0,1-1 1 0 0,0 0-1 0 0,0 1 1 0 0,0-1-1 0 0,-1 1 1 0 0,1-1-1 0 0,0 1 1 0 0,0-1-1 0 0,0 0 1 0 0,0 1-1 0 0,0-1 1 0 0,0 1-1 0 0,0-1 1 0 0,0 1-1 0 0,0-1 1 0 0,0 1-1 0 0,0-1 1 0 0,0 1-1 0 0,0-1 1 0 0,0 1-1 0 0,0-1 1 0 0,0 0-1 0 0,0 1 1 0 0,1 0-29 0 0,3 8 177 0 0,-12-3-195 0 0,6-6 24 0 0,-4 1-6 0 0,6-1 0 0 0,0 0 0 0 0,-1 0 0 0 0,1 0 0 0 0,0 0 0 0 0,-1 0 0 0 0,1 0 0 0 0,0 0 0 0 0,-1 0 0 0 0,1 0 0 0 0,0 0 0 0 0,-1 0 0 0 0,1 0 0 0 0,0 0 0 0 0,-1 0 0 0 0,1 0 0 0 0,0 0 0 0 0,-1-1 0 0 0,1 1 0 0 0,0 0 0 0 0,0 0 0 0 0,-1 0 0 0 0,1-1 0 0 0,0 1 0 0 0,-1 0 0 0 0,1 0 0 0 0,0-1 0 0 0,0 1 0 0 0,0 0 0 0 0,-1 0 0 0 0,1-1 0 0 0,0 1 0 0 0,0 0 0 0 0,0-1 0 0 0,0 1 0 0 0,-1 0 0 0 0,1-1 0 0 0,0 1 0 0 0,0-2 0 0 0,-5-2 0 0 0,5 4 0 0 0,-1 0 0 0 0,1 0 0 0 0,-1-1 0 0 0,1 1 0 0 0,0 0 0 0 0,-1-1 0 0 0,1 1 0 0 0,-1 0 0 0 0,1-1 0 0 0,0 1 0 0 0,0 0 0 0 0,-1-1 0 0 0,1 1 0 0 0,0-1 0 0 0,0 1 0 0 0,-1-1 0 0 0,1 1 0 0 0,0-1 0 0 0,0 1 0 0 0,0 0 0 0 0,0-1 0 0 0,0 1 0 0 0,-1-1 0 0 0,1 1 0 0 0,0-1 0 0 0,0 1 0 0 0,0-1 0 0 0,0 1 0 0 0,1-1 0 0 0,-1 1 0 0 0,0-1 0 0 0,0 1 0 0 0,0-1 0 0 0,0 1 0 0 0,0-1 0 0 0,1 1 0 0 0,-1-1 0 0 0,0 1 0 0 0,0-1 0 0 0,1 1 0 0 0,-1 0 0 0 0,0-1 0 0 0,1 1 0 0 0,0-3 1 0 0,0 0-1 0 0,0 1 1 0 0,0-1-1 0 0,-1 0 1 0 0,1 0-1 0 0,-1 0 1 0 0,0 0-1 0 0,1 0 1 0 0,-1 0-1 0 0,-1 0-6 0 0,1 1 1 0 0,1 0 0 0 0,-1-1 0 0 0,0 1-1 0 0,1-1 1 0 0,-1 1 0 0 0,1 0 0 0 0,-1-1-1 0 0,1 1 1 0 0,0 0 0 0 0,0 0 0 0 0,0 0-1 0 0,2-2 6 0 0,4-5-187 0 0,-4 6-2 0 0,0-1 0 0 0,0 1 1 0 0,-1 0-1 0 0,0-1 0 0 0,1 0 0 0 0,0-3 189 0 0,-1 5-43 0 0,-1 0 0 0 0,0 0 0 0 0,1 0 0 0 0,-1 1 0 0 0,1-1 0 0 0,-1 0 0 0 0,1 1 0 0 0,0-1 0 0 0,0 1 0 0 0,0 0 0 0 0,0 0 0 0 0,0-1 0 0 0,0 1 0 0 0,0 0 43 0 0,13-8-6 0 0,-13 8 6 0 0,1 0 0 0 0,-1 0 0 0 0,0 0 0 0 0,1 0 0 0 0,-1 0 0 0 0,1 1 0 0 0,0-1 0 0 0,-1 1 0 0 0,1 0 0 0 0,0-1 0 0 0,6 0 0 0 0,-8 1 0 0 0,-1-1 0 0 0,1 1 0 0 0,-1 0 0 0 0,1 0 0 0 0,-1 0 0 0 0,1 0 0 0 0,-1-1 0 0 0,1 1 0 0 0,-1 0 0 0 0,1 0 0 0 0,-1 0 0 0 0,1 0 0 0 0,-1 0 0 0 0,1 0 0 0 0,-1 0 0 0 0,1 0 0 0 0,-1 0 0 0 0,1 1 0 0 0,-1-1 0 0 0,1 0 0 0 0,-1 0 0 0 0,1 0 0 0 0,-1 0 0 0 0,0 1 0 0 0,1-1 0 0 0,-1 0 0 0 0,1 1 0 0 0,-1-1 0 0 0,0 0 0 0 0,1 1 0 0 0,0 0 0 0 0,7 3 0 0 0,-6-3 0 0 0,0 0 0 0 0,1 0 0 0 0,-1 0 0 0 0,0 0 0 0 0,1 1 0 0 0,-1 0 0 0 0,0-1 0 0 0,0 1 0 0 0,1 1 0 0 0,20 18 0 0 0,-18-17 0 0 0,-1-1 0 0 0,0 0 0 0 0,0 1 0 0 0,-1 0 0 0 0,1 0 0 0 0,-1 0 0 0 0,1 1 0 0 0,6 7 0 0 0,-9-10 0 0 0,1 0 0 0 0,-1-1 0 0 0,1 1 0 0 0,-1 0 0 0 0,0 0 0 0 0,0 0 0 0 0,0 0 0 0 0,0 0 0 0 0,0 0 0 0 0,0 0 0 0 0,0 0 0 0 0,-1 1 0 0 0,2 4 32 0 0,-1-6-19 0 0,-1 1 0 0 0,1-1 0 0 0,-1 1-1 0 0,0-1 1 0 0,1 1 0 0 0,-1-1 0 0 0,0 1-1 0 0,0-1 1 0 0,0 1 0 0 0,0-1-1 0 0,0 1 1 0 0,0-1 0 0 0,0 1 0 0 0,0-1-1 0 0,-1 1 1 0 0,1-1 0 0 0,-1 1 0 0 0,1-1-1 0 0,-1 1 1 0 0,0-1 0 0 0,1 1 0 0 0,-1-1-1 0 0,0 0 1 0 0,0 0 0 0 0,0 1-1 0 0,0-1 1 0 0,0 0 0 0 0,0 0 0 0 0,0 0-13 0 0,-5 4 144 0 0,0 0 1 0 0,-1-1-1 0 0,1 0 1 0 0,-1 0 0 0 0,0 0-1 0 0,0-1 1 0 0,0 0-1 0 0,0 0 1 0 0,0-1 0 0 0,-1 0-1 0 0,-2 0-144 0 0,-1 0-5 0 0,0 0 0 0 0,0 0-1 0 0,0-2 1 0 0,0 1 0 0 0,0-1-1 0 0,0-1 1 0 0,0 0 0 0 0,0-1-1 0 0,0 0 1 0 0,0 0 0 0 0,0-1-1 0 0,-7-4 6 0 0,4-1-1320 0 0,14 8 1234 0 0,-1 0 0 0 0,1 0 0 0 0,-1-1-1 0 0,1 1 1 0 0,-1 0 0 0 0,0 0-1 0 0,1 0 1 0 0,-1 0 0 0 0,1-1 0 0 0,-1 1-1 0 0,1 0 1 0 0,-1-1 0 0 0,1 1 0 0 0,-1 0-1 0 0,1-1 1 0 0,-1 1 0 0 0,1 0 0 0 0,0-1-1 0 0,-1 1 1 0 0,1-1 0 0 0,0 1-1 0 0,-1-1 1 0 0,1 1 0 0 0,0-1 0 0 0,-1 1-1 0 0,1-1 1 0 0,0 1 0 0 0,0-1 0 0 0,0 0-1 0 0,-1 1 87 0 0,2-1-242 0 0,-1 0 0 0 0,0 0-1 0 0,1 0 1 0 0,-1 0 0 0 0,1 0-1 0 0,-1 1 1 0 0,1-1 0 0 0,-1 0-1 0 0,1 0 1 0 0,0 1-1 0 0,-1-1 1 0 0,1 0 0 0 0,0 1-1 0 0,-1-1 1 0 0,1 1 0 0 0,1-1 242 0 0,4-3-1328 0 0,0 0 0 0 0,1 1 0 0 0,-1 0 0 0 0,5-2 1328 0 0,17-2-2558 0 0</inkml:trace>
  <inkml:trace contextRef="#ctx0" brushRef="#br0" timeOffset="478.271">574 267 11976 0 0,'0'0'266'0'0,"-13"-4"668"0"0,1 6-654 0 0,-1-1 0 0 0,1 2 0 0 0,0 0 0 0 0,0 0 0 0 0,0 1 0 0 0,0 0 0 0 0,0 1 0 0 0,1 1 0 0 0,0 0 0 0 0,0 0 0 0 0,-1 2-280 0 0,7-4 226 0 0,0 0 1 0 0,0 0-1 0 0,1 0 1 0 0,0 0 0 0 0,-3 4-227 0 0,-17 16 914 0 0,20-22-774 0 0,1 1 0 0 0,-1 0-1 0 0,1-1 1 0 0,0 2 0 0 0,0-1-1 0 0,0 0 1 0 0,0 1-1 0 0,0-1 1 0 0,1 1 0 0 0,-1 0-1 0 0,0 3-139 0 0,1-4 147 0 0,0 0-1 0 0,1 0 0 0 0,-1-1 1 0 0,-1 1-1 0 0,1 0 0 0 0,-2 2-146 0 0,2-3 67 0 0,0-1 1 0 0,0 2-1 0 0,0-1 0 0 0,1 0 0 0 0,-1 0 0 0 0,1 0 0 0 0,0 1 0 0 0,-1-1 0 0 0,1 1 0 0 0,0-1 0 0 0,0 2-67 0 0,0 0 2 0 0,0 0 0 0 0,0 0-1 0 0,-1-1 1 0 0,1 1-1 0 0,-1 0 1 0 0,0-1 0 0 0,0 0-1 0 0,0 1 1 0 0,0-1-1 0 0,-3 2-1 0 0,5-4 0 0 0,0-1 0 0 0,-1 0 0 0 0,1 1 0 0 0,0-1 0 0 0,0 1 0 0 0,-1-1 0 0 0,1 0 0 0 0,0 1 0 0 0,0-1 0 0 0,0 1 0 0 0,0-1 0 0 0,-1 1 0 0 0,1-1 0 0 0,0 0 0 0 0,0 1 0 0 0,0-1 0 0 0,0 1 0 0 0,0-1 0 0 0,0 1 0 0 0,0-1 0 0 0,0 1 0 0 0,0-1 0 0 0,1 1 0 0 0,-1-1 0 0 0,0 0 0 0 0,0 1 0 0 0,0-1 0 0 0,0 1 0 0 0,1-1 0 0 0,-1 1 0 0 0,1 7 0 0 0,-3-2 0 0 0,2-2 0 0 0,9-1 0 0 0,-6-1 0 0 0,2-2 131 0 0,0 1-1 0 0,0 0 1 0 0,-1-1-1 0 0,1 0 1 0 0,0 0-1 0 0,0 0 1 0 0,0-1-1 0 0,-1 0 1 0 0,1 0-1 0 0,2 0-130 0 0,0-1 149 0 0,0-1-1 0 0,0 1 1 0 0,0-1 0 0 0,0 0-1 0 0,6-4-148 0 0,-5 1 0 0 0,0-1 0 0 0,-1 1 0 0 0,1-1 0 0 0,3-6 0 0 0,3-2 0 0 0,-12 13-27 0 0,-1 0 0 0 0,1 0 1 0 0,-1 0-1 0 0,1 0 0 0 0,-1 0 0 0 0,0-1 0 0 0,0 1 0 0 0,0-1 0 0 0,0 0 27 0 0,9-17-634 0 0,-5 15 510 0 0,-2 0 0 0 0,1 0 0 0 0,0-1 0 0 0,-1 1 0 0 0,0-1 0 0 0,-1 1 0 0 0,1-1 0 0 0,-1 0 0 0 0,0-1 124 0 0,-1 6 0 0 0,-1 0 0 0 0,1 0 0 0 0,-1 0 0 0 0,1 0 0 0 0,-1 0 0 0 0,1 0 0 0 0,0 0 0 0 0,0 0 0 0 0,-1 1 0 0 0,1-1 0 0 0,0 0 0 0 0,0 0 0 0 0,0 1 0 0 0,0-1 0 0 0,0 0 0 0 0,0 1 0 0 0,-1 0 0 0 0,1-1 0 0 0,0 1 0 0 0,-1-1 0 0 0,1 1 0 0 0,-1-1 0 0 0,1 1 0 0 0,-1 0 0 0 0,1-1 0 0 0,-1 0 0 0 0,1 1 0 0 0,-1-1 0 0 0,0 1 0 0 0,1-1 0 0 0,-1 1 0 0 0,0-1 0 0 0,0 0 0 0 0,1 1 0 0 0,-1-1 0 0 0,0 0 0 0 0,1-4 0 0 0,5 6 0 0 0,-6-1 0 0 0,0 0-1 0 0,1 1 0 0 0,-1-1 1 0 0,0 0-1 0 0,1 1 0 0 0,-1-1 0 0 0,0 1 1 0 0,0-1-1 0 0,0 1 0 0 0,1-1 1 0 0,-1 0-1 0 0,0 1 0 0 0,0-1 1 0 0,0 1-1 0 0,0-1 0 0 0,0 1 1 0 0,0-1-1 0 0,0 1 0 0 0,0-1 0 0 0,0 1 1 0 0,0-1-1 0 0,0 1 0 0 0,0-1 1 0 0,0 1-1 0 0,0-1 0 0 0,0 1 1 0 0,-6 15 238 0 0,1-1 418 0 0,4 3 262 0 0,0-15-896 0 0,1 0 0 0 0,-1 0 0 0 0,1 0 0 0 0,0 1 0 0 0,0-1 0 0 0,1 0 0 0 0,-1 0 0 0 0,0 0 0 0 0,1 1-22 0 0,0-3 0 0 0,-1 1 0 0 0,0-1 0 0 0,0 0 0 0 0,0 0 0 0 0,0 0 0 0 0,0 1 0 0 0,0-1 0 0 0,0 0 0 0 0,0 0 0 0 0,-1 0 0 0 0,1 0 0 0 0,0 1 0 0 0,-1-1 0 0 0,1 0 0 0 0,0 0 0 0 0,0-1 0 0 0,-1 1 0 0 0,1 0 0 0 0,0 0 0 0 0,0 0 0 0 0,0 0 0 0 0,0 0 0 0 0,0 0 0 0 0,0 0 0 0 0,0 0 0 0 0,1-1 0 0 0,-1 1 0 0 0,0 0 0 0 0,0 0 0 0 0,1 0 0 0 0,-1 0 0 0 0,0 0 0 0 0,1-1 0 0 0,-1 1 0 0 0,1 0 0 0 0,-1 0 0 0 0,1-1 0 0 0,-1 1 0 0 0,8 5 0 0 0,-6-4 0 0 0,1 1 0 0 0,-1-1 0 0 0,1 0 0 0 0,-1 1 0 0 0,0 0 0 0 0,0-1 0 0 0,0 1 0 0 0,1 2 0 0 0,-2-3-4 0 0,-1-1 2 0 0,0-1-1 0 0,1 1 0 0 0,-1-1 1 0 0,0 1-1 0 0,1 0 0 0 0,-1-1 0 0 0,0 0 1 0 0,1 1-1 0 0,-1-1 0 0 0,1 1 0 0 0,-1-1 1 0 0,1 1-1 0 0,-1-1 0 0 0,1 0 0 0 0,-1 0 1 0 0,1 1-1 0 0,-1-1 0 0 0,1 0 0 0 0,-1 0 1 0 0,1 1-1 0 0,0-1 0 0 0,-1 0 3 0 0,1 0-89 0 0,0 0 1 0 0,1 1-1 0 0,-1-1 0 0 0,0 0 0 0 0,0 0 0 0 0,0 0 0 0 0,0 0 0 0 0,0 0 0 0 0,0-1 0 0 0,0 1 0 0 0,1 0 1 0 0,-1 0-1 0 0,0-1 0 0 0,0 1 0 0 0,0-1 0 0 0,0 1 0 0 0,0-1 0 0 0,0 1 0 0 0,0-1 0 0 0,0 0 1 0 0,-1 1-1 0 0,1-1 0 0 0,0 0 0 0 0,0 0 0 0 0,0 1 0 0 0,-1-1 0 0 0,1 0 0 0 0,0 0 0 0 0,-1 0 1 0 0,1-1 88 0 0,4-3-1090 0 0,0 0 210 0 0,-1 0-1 0 0,0-1 0 0 0,-1 1 0 0 0,1-1 1 0 0,-1 0-1 0 0,0 1 0 0 0,-1-1 0 0 0,2-4 881 0 0,-1 3-887 0 0,3-7-1159 0 0</inkml:trace>
  <inkml:trace contextRef="#ctx0" brushRef="#br0" timeOffset="805.376">746 281 13824 0 0,'0'0'314'0'0,"6"6"428"0"0,-2 2-454 0 0,0-1-1 0 0,-1 2 1 0 0,1-1 0 0 0,-1 0 0 0 0,0 2-288 0 0,7 19 2811 0 0,-2 2-1181 0 0,-3-8-936 0 0,-2 18 330 0 0,-3-35-306 0 0,0-16-459 0 0,1 3-556 0 0,0 1-1 0 0,0-1 1 0 0,0 0-1 0 0,1 1 0 0 0,0 0 1 0 0,0-1-1 0 0,1 1 1 0 0,-1 0-1 0 0,2 0 1 0 0,2-5 297 0 0,0 1-167 0 0,0 1 0 0 0,1 1 1 0 0,0-1-1 0 0,0 1 0 0 0,1 0 0 0 0,4-3 167 0 0,-10 10 0 0 0,-1 0 0 0 0,1 0 0 0 0,-1 1 0 0 0,1-1 0 0 0,-1 0 0 0 0,1 1 0 0 0,-1-1 0 0 0,1 1 0 0 0,0-1 0 0 0,-1 1 0 0 0,1 0 0 0 0,0 0 0 0 0,-1 0 0 0 0,1 0 0 0 0,0 0 0 0 0,-1 0 0 0 0,1 0 0 0 0,0 1 0 0 0,-1-1 0 0 0,1 0 0 0 0,-1 1 0 0 0,1 0 0 0 0,-1-1 0 0 0,2 2 0 0 0,1 0 0 0 0,0 0 0 0 0,0 0 0 0 0,0 1 0 0 0,0-1 0 0 0,0 1 0 0 0,-1 0 0 0 0,1 0 0 0 0,-1 1 0 0 0,62 77 1706 0 0,-55-70-1624 0 0,-7-7-497 0 0,0 0-1 0 0,0-1 1 0 0,1 1 0 0 0,-1-1 0 0 0,1 0-1 0 0,0 0 1 0 0,0 0 0 0 0,2 0 415 0 0,1 2-4547 0 0,-1-1-1235 0 0</inkml:trace>
  <inkml:trace contextRef="#ctx0" brushRef="#br0" timeOffset="1439.691">1379 244 9216 0 0,'-2'-1'834'0'0,"-1"0"1"0"0,1 0 0 0 0,-1 1 0 0 0,0-1 0 0 0,1 1-1 0 0,-1 0 1 0 0,0 0 0 0 0,1 0 0 0 0,-1 0-1 0 0,0 0 1 0 0,1 0 0 0 0,-2 1-835 0 0,-1 0 464 0 0,1 1 0 0 0,-1-1 0 0 0,1 1 0 0 0,-1 0 0 0 0,1 0 0 0 0,-3 2-464 0 0,-5 4 138 0 0,1 0 1 0 0,0 1-1 0 0,1 0 1 0 0,-1 1-139 0 0,11-9 80 0 0,-19 16 226 0 0,2 2 0 0 0,-13 15-306 0 0,25-27 6 0 0,0 1 1 0 0,0 0-1 0 0,0 0 0 0 0,1 1 0 0 0,0-1 1 0 0,0 1-1 0 0,1 0 0 0 0,1 0 0 0 0,-1 1-6 0 0,3 7 11 0 0,-1-17-10 0 0,1 1 1 0 0,0-1-1 0 0,0 1 0 0 0,0-1 1 0 0,0 1-1 0 0,0-1 1 0 0,0 1-1 0 0,0-1 0 0 0,0 0 1 0 0,0 1-1 0 0,0-1 0 0 0,0 1 1 0 0,0-1-1 0 0,1 1 1 0 0,-1-1-1 0 0,0 1 0 0 0,0-1 1 0 0,0 0-1 0 0,1 1 0 0 0,-1-1 1 0 0,0 1-1 0 0,0-1 1 0 0,1 0-1 0 0,-1 1 0 0 0,0-1 1 0 0,1 0-1 0 0,-1 1 0 0 0,0-1 1 0 0,1 0-1 0 0,-1 0 1 0 0,1 1-1 0 0,-1-1 0 0 0,0 0 1 0 0,1 0-1 0 0,-1 0 0 0 0,1 0 1 0 0,-1 1-2 0 0,1-1 2 0 0,1 1-2 0 0,0 0 0 0 0,-1 0 0 0 0,1 0 0 0 0,0 0 0 0 0,0-1 0 0 0,0 1 0 0 0,0 0 0 0 0,-1-1 0 0 0,1 0 0 0 0,0 1 0 0 0,0-1 0 0 0,0 0 0 0 0,0 0 0 0 0,0 0 0 0 0,0 0 0 0 0,0 0 0 0 0,3-1 0 0 0,-1 0 0 0 0,0 0 0 0 0,0 0 0 0 0,0-1 0 0 0,0 1 0 0 0,0-1 0 0 0,2-1 0 0 0,6-4 0 0 0,-1-1 0 0 0,0 0 0 0 0,-1-1 0 0 0,3-3 0 0 0,1-2 3 0 0,-1-2-1 0 0,-1 1 0 0 0,-1-2 0 0 0,0 0 1 0 0,-1 0-1 0 0,4-11-2 0 0,-10 22-3 0 0,13-30 30 0 0,-1 0-1 0 0,-2-1 1 0 0,-2-1 0 0 0,-1 0-1 0 0,2-23-26 0 0,-12 58-3 0 0,-1 0-1 0 0,0 0 0 0 0,0 0 0 0 0,0 1 1 0 0,-1-1-1 0 0,1 0 0 0 0,0 0 1 0 0,-1 1-1 0 0,0-1 4 0 0,-2-17-40 0 0,3 20 42 0 0,0-1 0 0 0,0 0 0 0 0,0 0 0 0 0,0 1 0 0 0,0-1 0 0 0,-1 0-1 0 0,1 0 1 0 0,0 1 0 0 0,-1-1 0 0 0,1 0 0 0 0,0 1 0 0 0,-1-1 0 0 0,1 1 0 0 0,-1-1 0 0 0,1 0 0 0 0,-1 1 0 0 0,1-1 0 0 0,-1 1 0 0 0,1-1 0 0 0,-2 1-2 0 0,2 0 0 0 0,-1 0 1 0 0,0 0-1 0 0,0 0 1 0 0,0 0-1 0 0,1 1 1 0 0,-1-1-1 0 0,0 0 1 0 0,0 0-1 0 0,1 1 0 0 0,-1-1 1 0 0,0 1-1 0 0,1-1 1 0 0,-1 1-1 0 0,0-1 1 0 0,1 1-1 0 0,-1-1 1 0 0,1 1-1 0 0,-1 0 1 0 0,1-1-1 0 0,-1 1 1 0 0,1 0-1 0 0,-1-1 1 0 0,1 1-1 0 0,0 0 0 0 0,-2 2-1 0 0,-3 3 1 0 0,1 0 0 0 0,0 1 0 0 0,0-1 0 0 0,0 1 0 0 0,1 0 0 0 0,0 0 0 0 0,1 0 0 0 0,-1 1 0 0 0,1-1 0 0 0,1 1 0 0 0,-1 6 0 0 0,-1 14 0 0 0,1 1 0 0 0,1 14 0 0 0,1-42 0 0 0,6 121 0 0 0,-5-102 130 0 0,1 1 0 0 0,1-1 0 0 0,1 3-130 0 0,2 14 145 0 0,-6-32-154 0 0,2 0-1 0 0,-1 0 1 0 0,0-1-1 0 0,1 1 1 0 0,0 0 0 0 0,0 0-1 0 0,0-1 1 0 0,1 0 0 0 0,2 5 9 0 0,-3-7 94 0 0,0 1 0 0 0,0-1 0 0 0,0 0 0 0 0,0 0 0 0 0,0 0-1 0 0,0 0 1 0 0,1 0 0 0 0,-1 0 0 0 0,1 0 0 0 0,-1-1 0 0 0,1 0 0 0 0,0 1 0 0 0,-1-1 0 0 0,1 0 0 0 0,0 0 0 0 0,0 0 0 0 0,0-1-94 0 0,8 3 11 0 0,-9-2-13 0 0,-1-1-1 0 0,1 1 1 0 0,-1-1-1 0 0,1 0 1 0 0,0 0-1 0 0,-1 0 0 0 0,1 0 1 0 0,0 0-1 0 0,-1 0 1 0 0,1 0-1 0 0,0 0 1 0 0,-1-1-1 0 0,1 1 0 0 0,-1 0 1 0 0,1-1-1 0 0,0 0 1 0 0,-1 1-1 0 0,1-1 1 0 0,-1 0-1 0 0,0 0 0 0 0,1 1 1 0 0,-1-1-1 0 0,1-1 3 0 0,-1 1-212 0 0,0 1 1 0 0,-1-1-1 0 0,1 1 0 0 0,0 0 0 0 0,-1-1 0 0 0,1 1 0 0 0,-1-1 1 0 0,1 0-1 0 0,-1 1 0 0 0,1-1 0 0 0,-1 1 0 0 0,1-1 0 0 0,-1 0 1 0 0,0 1-1 0 0,1-1 0 0 0,-1 0 0 0 0,0 1 0 0 0,0-1 0 0 0,1 0 1 0 0,-1 0-1 0 0,0 1 0 0 0,0-1 0 0 0,0 0 0 0 0,0 0 0 0 0,0 1 1 0 0,0-1-1 0 0,0 0 0 0 0,0 0 0 0 0,0 0 0 0 0,0 1 0 0 0,-1-1 1 0 0,1 0-1 0 0,0 0 212 0 0,-1-5-6897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19:08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91 151 8496 0 0,'-2'-4'159'0'0,"1"1"0"0"0,0 0 0 0 0,0-1 0 0 0,1 1 0 0 0,-1 0 0 0 0,1-1 0 0 0,0 1 0 0 0,0-4-159 0 0,-1 5 766 0 0,-1 6-68 0 0,-1 6 432 0 0,-1 8 608 0 0,-4 25 833 0 0,5-12-1904 0 0,-1 9 645 0 0,1 13-1312 0 0,2-42 97 0 0,0 0 1 0 0,0 0-1 0 0,-2 5-97 0 0,0-1 97 0 0,-2 13 82 0 0,2-6-117 0 0,-2 0 0 0 0,0 0-1 0 0,-2 2-61 0 0,1 6 102 0 0,5-25-78 0 0,1 0-1 0 0,-1 0 0 0 0,0-1 0 0 0,0 1 0 0 0,-2 1-23 0 0,3-4 41 0 0,0-2-93 0 0,0 0-99 0 0,0 0-222 0 0,0 0-91 0 0,-6-11-2321 0 0,5 3 788 0 0,-1-3-75 0 0</inkml:trace>
  <inkml:trace contextRef="#ctx0" brushRef="#br0" timeOffset="447.652">4 151 2760 0 0,'1'-12'272'0'0,"0"7"23"0"0,0-1 0 0 0,-1 0 0 0 0,0 0 0 0 0,0 1 0 0 0,0-1 1 0 0,-1-2-296 0 0,1 6 543 0 0,0 0 0 0 0,0 0 0 0 0,0 0 0 0 0,0 0 0 0 0,0 0 0 0 0,0 0 0 0 0,1 0 0 0 0,-1 0 0 0 0,1 0 0 0 0,-1 0 0 0 0,1 0 0 0 0,0-1-543 0 0,1 0 404 0 0,0-1-1 0 0,0 0 1 0 0,1 1-1 0 0,-1 0 1 0 0,1-1 0 0 0,1 0-404 0 0,-1 0 145 0 0,1 1-1 0 0,-1 0 1 0 0,1 0 0 0 0,-1 0 0 0 0,1 0 0 0 0,0 1 0 0 0,0 0 0 0 0,1 0-1 0 0,-1 0 1 0 0,0 0 0 0 0,4-1-145 0 0,2 1 120 0 0,0 1 0 0 0,-1 0-1 0 0,1 1 1 0 0,0 0 0 0 0,0 0-1 0 0,-1 1 1 0 0,1 1 0 0 0,0-1-1 0 0,-1 1 1 0 0,1 1 0 0 0,-1 0-1 0 0,0 0 1 0 0,0 1 0 0 0,0 0-1 0 0,-1 0 1 0 0,1 1 0 0 0,-1 1-1 0 0,0-1 1 0 0,0 1 0 0 0,-1 0-1 0 0,6 6-119 0 0,-10-9 42 0 0,-1 0 0 0 0,1 0 0 0 0,-1 0 0 0 0,1 0 0 0 0,-1 0-1 0 0,0 1 1 0 0,0-1 0 0 0,-1 1 0 0 0,1-1 0 0 0,-1 1 0 0 0,1 0-1 0 0,-1 0 1 0 0,0-1 0 0 0,-1 1 0 0 0,1 0 0 0 0,-1 0 0 0 0,1 0-1 0 0,-1 0 1 0 0,-1 0 0 0 0,1 0 0 0 0,0 0 0 0 0,-1 0-1 0 0,0 0 1 0 0,0-1 0 0 0,0 1 0 0 0,0 1-42 0 0,-3 3 49 0 0,1 1 0 0 0,-1-1-1 0 0,0 0 1 0 0,-1 0 0 0 0,0 0 0 0 0,0-1 0 0 0,-1 0 0 0 0,0 0 0 0 0,0 0-1 0 0,-7 4-48 0 0,0 2 0 0 0,-1-2 0 0 0,-1 0 0 0 0,0 0 0 0 0,0-1 0 0 0,-13 5 0 0 0,26-14 0 0 0,0 0 0 0 0,0-1 0 0 0,1 1 0 0 0,-1-1 0 0 0,0 1 0 0 0,0-1 0 0 0,0 1 0 0 0,0-1 0 0 0,-1 0 0 0 0,1 0 0 0 0,-1 0 0 0 0,3 0 0 0 0,0 0 0 0 0,0 0 0 0 0,0 0 0 0 0,-1 0 0 0 0,1 0 0 0 0,0 0 0 0 0,0 0 0 0 0,0 0 0 0 0,0 0 0 0 0,-1 0 0 0 0,1 0 0 0 0,0 0 0 0 0,0 0 0 0 0,0 0 0 0 0,0-1 0 0 0,-1 1 0 0 0,1 0 0 0 0,0 0 0 0 0,0 0 0 0 0,0 0 0 0 0,0 0 0 0 0,0 0 0 0 0,0 0 0 0 0,-1 0 0 0 0,1 0 0 0 0,0-1 0 0 0,0 1 0 0 0,0 0 0 0 0,0 0 0 0 0,0 0 0 0 0,0 0 0 0 0,0 0 0 0 0,0-1 0 0 0,0 1 0 0 0,0 0 0 0 0,0 0 0 0 0,-1 0 0 0 0,1 0 0 0 0,0-1 0 0 0,0 1 0 0 0,0 0 0 0 0,0 0 0 0 0,0 0 0 0 0,0 0 0 0 0,0-1 0 0 0,1 1 0 0 0,-1 0 0 0 0,0 0 0 0 0,0 0 0 0 0,0 0 0 0 0,0 0 0 0 0,0-1 0 0 0,0 1 0 0 0,0 0 0 0 0,0 0 0 0 0,0 0 0 0 0,0 0 0 0 0,0 0 0 0 0,1-1 0 0 0,-1 1 0 0 0,6-7 0 0 0,1 5 0 0 0,-1 1 0 0 0,0-1 0 0 0,1 1 0 0 0,-1 1 0 0 0,1-1 0 0 0,0 1 0 0 0,-1 0 0 0 0,1 1 0 0 0,5 0 0 0 0,5 2 0 0 0,1 1 0 0 0,16 6 0 0 0,-29-9-2 0 0,-1 1-1 0 0,0 0 0 0 0,0 0 0 0 0,0 0 1 0 0,0 0-1 0 0,0 1 0 0 0,0-1 0 0 0,-1 1 0 0 0,1 0 1 0 0,-1 0-1 0 0,0 0 0 0 0,0 1 0 0 0,0-1 1 0 0,2 4 2 0 0,-4-5 17 0 0,0 0 1 0 0,0 0 0 0 0,0 0 0 0 0,0 1 0 0 0,0-1 0 0 0,0 0-1 0 0,-1 1 1 0 0,1-1 0 0 0,-1 0 0 0 0,0 1 0 0 0,1-1 0 0 0,-1 1-1 0 0,0-1 1 0 0,0 1 0 0 0,-1-1 0 0 0,1 0 0 0 0,-1 1 0 0 0,1-1-1 0 0,-1 1 1 0 0,0-1 0 0 0,1 0 0 0 0,-1 0 0 0 0,0 1 0 0 0,-1-1-1 0 0,1 0 1 0 0,0 0 0 0 0,-2 2-18 0 0,-3 2 233 0 0,1 0-1 0 0,-1 0 1 0 0,-1 0 0 0 0,1-1 0 0 0,-1 0-1 0 0,0 0 1 0 0,-4 2-233 0 0,-18 12-24 0 0,23-14 42 0 0,-1-1-1 0 0,0 0 0 0 0,0 0 1 0 0,0-1-1 0 0,0 0 0 0 0,-1 0 1 0 0,-2 0-18 0 0,5-2-137 0 0,0 1 0 0 0,0-1 0 0 0,-1 0 0 0 0,1-1 0 0 0,0 1 1 0 0,0-1-1 0 0,0 0 0 0 0,0-1 0 0 0,-1 1 0 0 0,1-1 0 0 0,-3 0 137 0 0,7 0-333 0 0,0 1-1 0 0,0-1 0 0 0,-1 1 0 0 0,1-1 0 0 0,0 0 0 0 0,0 1 0 0 0,0-1 0 0 0,0 0 1 0 0,0 0-1 0 0,0 0 0 0 0,0 0 0 0 0,1 0 0 0 0,-1 0 0 0 0,0 0 0 0 0,0 0 0 0 0,1 0 1 0 0,-1 0-1 0 0,0 0 0 0 0,1 0 0 0 0,-1-2 334 0 0,1 3-209 0 0,-3-6-4904 0 0</inkml:trace>
  <inkml:trace contextRef="#ctx0" brushRef="#br0" timeOffset="1247.567">462 334 11976 0 0,'0'0'266'0'0,"0"0"44"0"0,0 0 15 0 0,0 0-26 0 0,-1 16-187 0 0,-3-1-112 0 0,3-12 0 0 0,0-1 0 0 0,1 0 0 0 0,-1 0 0 0 0,1 0 0 0 0,-1 1 0 0 0,1-1 0 0 0,0 0 0 0 0,0 2 0 0 0,-10 60 2456 0 0,10-62-2298 0 0,1 4 6 0 0,-1-1 0 0 0,0 1-1 0 0,-1-1 1 0 0,1 0 0 0 0,-1 1-1 0 0,0-1 1 0 0,0 0 0 0 0,-1 0-1 0 0,-1 5-163 0 0,-1 3 0 0 0,3-11 0 0 0,1 0 0 0 0,0 0 0 0 0,-1 0 0 0 0,1-1 0 0 0,-1 1 0 0 0,1 0 0 0 0,-1-1 0 0 0,0 1 0 0 0,0 0 0 0 0,0-1 0 0 0,0 1 0 0 0,0-1 0 0 0,0 0 0 0 0,0 1 0 0 0,0-1 0 0 0,0 0 0 0 0,-2 2 0 0 0,-5 1 0 0 0,5-6 0 0 0,2-7 0 0 0,1 9 0 0 0,0-6 196 0 0,1 0-1 0 0,0 0 0 0 0,0 0 1 0 0,1 1-1 0 0,0-1 0 0 0,0 0 1 0 0,0 1-1 0 0,2-4-195 0 0,25-42-1341 0 0,-19 35 1281 0 0,0 0 0 0 0,2 1 0 0 0,11-12 60 0 0,-16 20 2 0 0,0 0 0 0 0,1 1-1 0 0,-1 0 1 0 0,1 0 0 0 0,0 1 0 0 0,1 0 0 0 0,-1 0-1 0 0,6-1-1 0 0,-2 0 0 0 0,-6 4 0 0 0,-1 0 0 0 0,0-1 0 0 0,1 2 0 0 0,0-1 0 0 0,-1 1 0 0 0,3-1 0 0 0,-1 2 0 0 0,1 3 0 0 0,-2 2 0 0 0,-2 1 0 0 0,-1 0 0 0 0,0 1 0 0 0,-3 0 0 0 0,1-7 2 0 0,-1 1-1 0 0,0 0 1 0 0,0-1-1 0 0,0 1 1 0 0,0 0-1 0 0,0 0 1 0 0,-1-1-1 0 0,1 1 0 0 0,0 0 1 0 0,0-1-1 0 0,0 1 1 0 0,0 0-1 0 0,-1-1 1 0 0,1 1-1 0 0,0-1 1 0 0,-1 1-1 0 0,1 0 0 0 0,-1-1 1 0 0,1 1-1 0 0,0-1 1 0 0,-1 1-1 0 0,1-1 1 0 0,-1 1-2 0 0,-3 4 1350 0 0,3-3-1216 0 0,0-1-100 0 0,1 0 0 0 0,-1 0-1 0 0,1 0 1 0 0,-1 0 0 0 0,0 0 0 0 0,1 0 0 0 0,-1 0-1 0 0,0 0 1 0 0,1-1 0 0 0,-1 1 0 0 0,0 0 0 0 0,0-1-1 0 0,0 1 1 0 0,0 0-34 0 0,-10 8 1 0 0,9-8-1 0 0,1 0 0 0 0,0-1 0 0 0,0 1 0 0 0,0 0 0 0 0,0 0 0 0 0,0-1 0 0 0,0 1 0 0 0,0 0 0 0 0,1 0 0 0 0,-1 0 0 0 0,0 0 0 0 0,1 0 0 0 0,-1 0 0 0 0,1 0 0 0 0,-1 0 0 0 0,1 1 0 0 0,-7 7 254 0 0,2 1 0 0 0,0 0 0 0 0,0 0 0 0 0,0 0 0 0 0,2 1 0 0 0,-1-1 0 0 0,1 1 0 0 0,-1 8-254 0 0,4-16 2 0 0,-1 1-1 0 0,1-1 0 0 0,0 1 0 0 0,0 0 1 0 0,0-1-1 0 0,0 1 0 0 0,0 0 0 0 0,1-1 0 0 0,0 1 1 0 0,0-1-1 0 0,0 1 0 0 0,0-1 0 0 0,1 2-1 0 0,-2-3 0 0 0,1-1 0 0 0,0 1 0 0 0,-1 0 0 0 0,1-1 0 0 0,0 1 0 0 0,0 0 0 0 0,0-1 0 0 0,0 1 0 0 0,1-1 0 0 0,-1 1 0 0 0,0-1 0 0 0,1 0 0 0 0,-1 0 0 0 0,1 1 0 0 0,-1-1 0 0 0,1 0 0 0 0,-1 0 0 0 0,1 0 0 0 0,0-1 0 0 0,0 1 0 0 0,-1 0 0 0 0,1-1 0 0 0,0 1 0 0 0,0-1 0 0 0,0 1 0 0 0,0-1 0 0 0,-1 0 0 0 0,1 0 0 0 0,0 0 0 0 0,0 0 0 0 0,0 0 0 0 0,0 0 0 0 0,0-1 0 0 0,0 1 0 0 0,-1-1 0 0 0,1 1 0 0 0,0-1 0 0 0,0 0 0 0 0,0 1 0 0 0,1-2 0 0 0,6-3 0 0 0,0 0 0 0 0,0 0 0 0 0,-1-1 0 0 0,0 0 0 0 0,0-1 0 0 0,2-1 0 0 0,-1-1 0 0 0,-1 0 0 0 0,0 0 0 0 0,0 0 0 0 0,-1-1 0 0 0,6-9 0 0 0,-10 13 0 0 0,1 0 0 0 0,-1 0 0 0 0,0 0 0 0 0,-1-1 0 0 0,0 1 0 0 0,0-1 0 0 0,0 0 0 0 0,-1 1 0 0 0,0-1 0 0 0,0-7 0 0 0,-1 12 0 0 0,0-1 0 0 0,0 0 0 0 0,-1 1 0 0 0,1-1 0 0 0,-1 0 0 0 0,0 1 0 0 0,0-1 0 0 0,0 1 0 0 0,0-1 0 0 0,0 1 0 0 0,-1-1 0 0 0,1 1 0 0 0,-1 0 0 0 0,1 0 0 0 0,-1 0 0 0 0,0 0 0 0 0,0 0 0 0 0,0 0 0 0 0,0 0 0 0 0,0 1 0 0 0,0-1 0 0 0,-1 1 0 0 0,1-1 0 0 0,0 1 0 0 0,-1 0 0 0 0,0 0 0 0 0,-8-4 0 0 0,0 1 0 0 0,-1 0 0 0 0,0 1 0 0 0,0 1 0 0 0,-2-1 0 0 0,2 3 240 0 0,-5 5-6051 0 0,8-2 2316 0 0,7-3 938 0 0</inkml:trace>
  <inkml:trace contextRef="#ctx0" brushRef="#br0" timeOffset="2460.819">1045 336 8288 0 0,'0'0'190'0'0,"0"0"28"0"0,0 0 7 0 0,0-4 523 0 0,-1 3 4687 0 0,-4 1-5078 0 0,0 1 0 0 0,1 0 1 0 0,-1 0-1 0 0,1 0 1 0 0,-1 1-1 0 0,1-1 1 0 0,-1 1-1 0 0,1 0 0 0 0,0 0 1 0 0,0 1-1 0 0,0-1 1 0 0,0 1-1 0 0,-2 3-357 0 0,-12 9 311 0 0,2 0 1 0 0,-6 8-312 0 0,4-4 1082 0 0,14-15-1080 0 0,0 0 0 0 0,1 0 0 0 0,0 0 0 0 0,-1 0 0 0 0,2 1 0 0 0,-1-1 0 0 0,0 1 0 0 0,1 0 0 0 0,0 0-2 0 0,1-3 0 0 0,1 0 0 0 0,-1 0 0 0 0,1 0 0 0 0,-1 0 0 0 0,1 0-1 0 0,0 0 1 0 0,0 0 0 0 0,0 0 0 0 0,0 0 0 0 0,0 0 0 0 0,1 0 0 0 0,-1 0 0 0 0,1 0 0 0 0,-1 0 0 0 0,1 0 0 0 0,0 0 0 0 0,-1 0 0 0 0,1 0 0 0 0,0 0 0 0 0,0 0 0 0 0,1-1 0 0 0,-1 1 0 0 0,0 0 0 0 0,0-1-1 0 0,1 1 1 0 0,-1-1 0 0 0,1 0 0 0 0,0 1 0 0 0,0 0 0 0 0,0-1 0 0 0,0 0 0 0 0,0-1 0 0 0,-1 1 0 0 0,1 0 0 0 0,0 0 0 0 0,0-1 0 0 0,0 1 0 0 0,0-1 0 0 0,0 0 0 0 0,0 1 0 0 0,0-1 0 0 0,0 0 0 0 0,1 0 0 0 0,-1 0 0 0 0,0-1 0 0 0,0 1 0 0 0,0 0 0 0 0,0-1 0 0 0,0 1 0 0 0,0-1 0 0 0,4-1 0 0 0,1 0 0 0 0,-1-1 0 0 0,0 0 0 0 0,0 0 0 0 0,0 0 0 0 0,1-1 0 0 0,5-5 0 0 0,0 0 0 0 0,0 0 0 0 0,-1-1 0 0 0,6-8 0 0 0,-10 12 0 0 0,-7 6 0 0 0,0 0 0 0 0,0 0 0 0 0,1 0 0 0 0,-1-1 0 0 0,0 1 0 0 0,0 0 0 0 0,0 0 0 0 0,1 0 0 0 0,-1 0 0 0 0,0 0 0 0 0,0 0-1 0 0,1 0 1 0 0,-1 0 0 0 0,0 0 0 0 0,0 0 0 0 0,0 0 0 0 0,1 0 0 0 0,-1 0 0 0 0,0 1 0 0 0,0-1 0 0 0,0 0 0 0 0,1 0 0 0 0,-1 0 0 0 0,0 0 0 0 0,0 0-1 0 0,0 0 1 0 0,0 0 0 0 0,1 1 0 0 0,-1-1 0 0 0,0 0 0 0 0,0 0 0 0 0,0 0 0 0 0,0 0 0 0 0,0 1 0 0 0,0-1 0 0 0,0 0 0 0 0,1 0 0 0 0,-1 0 0 0 0,0 0-1 0 0,0 1 1 0 0,0-1 0 0 0,0 0 0 0 0,0 0 0 0 0,0 0 0 0 0,0 1 0 0 0,5 11 23 0 0,-4-9 29 0 0,11 41 1924 0 0,-11-36-1979 0 0,1 2 11 0 0,11 6-77 0 0,-12-16-9 0 0,0 1 1 0 0,0 0-1 0 0,0 0 0 0 0,0-1 0 0 0,0 1 0 0 0,0-1 0 0 0,0 1 1 0 0,0-1-1 0 0,0 1 0 0 0,0-1 0 0 0,0 0 0 0 0,0 0 0 0 0,0 1 1 0 0,1-1-1 0 0,-1 0 0 0 0,0 0 0 0 0,0 0 0 0 0,0 0 0 0 0,0 0 1 0 0,0 0-1 0 0,1 0 0 0 0,-1-1 78 0 0,3 0-786 0 0,0-1 0 0 0,0 1 1 0 0,-1-1-1 0 0,1 0 0 0 0,2-1 786 0 0,-1 0-544 0 0,9-5-990 0 0</inkml:trace>
  <inkml:trace contextRef="#ctx0" brushRef="#br0" timeOffset="2955.671">1473 256 17503 0 0,'-7'0'433'0'0,"0"0"0"0"0,0 1-1 0 0,0 0 1 0 0,-3 0-433 0 0,7 0 14 0 0,1 0 1 0 0,-1-1-1 0 0,1 1 1 0 0,-1 0 0 0 0,1 1-1 0 0,-1-1 1 0 0,1 0-1 0 0,0 1 1 0 0,0-1 0 0 0,0 1-1 0 0,0-1 1 0 0,0 1-1 0 0,-2 1-14 0 0,1 1 3 0 0,0-1-1 0 0,-1-1 1 0 0,0 1-1 0 0,0 0 1 0 0,0-1-1 0 0,0 0 1 0 0,0 0-1 0 0,-4 2-2 0 0,-19 10 423 0 0,-43 33 1166 0 0,67-44-1587 0 0,-1-1 0 0 0,1 1 0 0 0,0 0 0 0 0,1 0-1 0 0,-1 1 1 0 0,1-1 0 0 0,-1 1 0 0 0,1-1 0 0 0,-1 2-2 0 0,-11 15-1 0 0,12-16 1 0 0,-1 0 0 0 0,1 0 0 0 0,0 0 0 0 0,0 0 0 0 0,0 0 0 0 0,0 1 0 0 0,1-1 0 0 0,-1 0 0 0 0,1 1 0 0 0,0-1 0 0 0,1 1 0 0 0,-1-1 0 0 0,1 1 0 0 0,0 4 0 0 0,2 2 0 0 0,14 6 0 0 0,-14-15 0 0 0,-1-2 0 0 0,-1 1 0 0 0,1 0 0 0 0,0-1 0 0 0,0 1 0 0 0,0-1 0 0 0,0 1 0 0 0,-1 0 0 0 0,1-1 0 0 0,0 0 0 0 0,0 1 0 0 0,0-1 0 0 0,0 0 0 0 0,0 1 0 0 0,0-1 0 0 0,0 0 0 0 0,1 0 0 0 0,-1 0 0 0 0,0 0 0 0 0,0 0 0 0 0,0 0 0 0 0,0 0 0 0 0,0 0 0 0 0,0 0 0 0 0,0-1 0 0 0,1 1 0 0 0,2-1 0 0 0,1 0 0 0 0,0 1 0 0 0,-1-2 0 0 0,1 1 0 0 0,-1 0 0 0 0,0-1 0 0 0,1 0 0 0 0,-1 0 0 0 0,0 0 0 0 0,0-1 0 0 0,0 1 0 0 0,-1-1 0 0 0,2-1 0 0 0,1-1 0 0 0,1 0 0 0 0,0 0 0 0 0,-1 0 0 0 0,4 0 0 0 0,-4 1 0 0 0,0 0 0 0 0,0 0 0 0 0,-1 0 0 0 0,1 0 0 0 0,-1-1 0 0 0,4-4 0 0 0,35-42 0 0 0,-38 43 0 0 0,0 0 0 0 0,-1-1 0 0 0,0 1 0 0 0,-1-1 0 0 0,0 0 0 0 0,1-2 0 0 0,7-16 0 0 0,-7 16 0 0 0,0-1 0 0 0,-1-1 0 0 0,-1 1 0 0 0,0-1 0 0 0,0 1 0 0 0,-1-6 0 0 0,7-29 0 0 0,-6 34 0 0 0,-1 1 0 0 0,-1-1 0 0 0,0-4 0 0 0,-1 5 0 0 0,2-1 0 0 0,-1 1 0 0 0,2-3 0 0 0,-3 13 0 0 0,1 0 0 0 0,-1 0 0 0 0,0 0-1 0 0,0 0 1 0 0,0 1 0 0 0,0-1-1 0 0,0 0 1 0 0,0 0 0 0 0,-1 0 0 0 0,1 0 4 0 0,0 1 0 0 0,-1-1 0 0 0,1 0 0 0 0,0 0 1 0 0,0 1-1 0 0,0-1 0 0 0,0 0 0 0 0,1 1 0 0 0,-1-1 0 0 0,0 1 0 0 0,1-1 1 0 0,-1 0-1 0 0,1 1 0 0 0,0-1 0 0 0,-1 1 0 0 0,1-1 0 0 0,0 1 0 0 0,0-1-4 0 0,0 1 371 0 0,-2 3-211 0 0,0-1 0 0 0,0 1 0 0 0,1 0 0 0 0,-1 0 0 0 0,0 0 0 0 0,1 0 0 0 0,0 0 0 0 0,-1 0 0 0 0,1 1-160 0 0,2 12 159 0 0,-2-12-158 0 0,1 0-1 0 0,-1-1 1 0 0,0 1 0 0 0,1 0 0 0 0,-1-1 0 0 0,-1 1-1 0 0,1-1 1 0 0,-1 3-1 0 0,-5 19 0 0 0,3-14 0 0 0,1-1 0 0 0,0 1 0 0 0,0 0 0 0 0,1 5 0 0 0,0-5 0 0 0,-1-1 0 0 0,0 0 0 0 0,-2 7 0 0 0,2-6 0 0 0,-1 1 0 0 0,1-1 0 0 0,0 4 0 0 0,-3 27 0 0 0,3-27 0 0 0,0 1 0 0 0,1 0 0 0 0,1-1 0 0 0,0 6 0 0 0,-3 43 0 0 0,1-17-876 0 0,2-44 368 0 0,-6 3-2833 0 0,13-5 1817 0 0,-6 0-10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18:25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365 508 7776 0 0,'14'-6'772'0'0,"-1"0"257"0"0,-1-1-1 0 0,0 0 1 0 0,6-5-1029 0 0,-17 11 123 0 0,-1 0-1 0 0,1 0 0 0 0,0 0 0 0 0,0 0 1 0 0,-1 0-1 0 0,1-1 0 0 0,0 1 0 0 0,-1 0 0 0 0,0 0 1 0 0,1 0-1 0 0,-1 0 0 0 0,1-1 0 0 0,-1 1 1 0 0,0 0-1 0 0,0-1 0 0 0,0 1 0 0 0,0 0 1 0 0,0 0-1 0 0,0-1 0 0 0,0 1 0 0 0,0 0 1 0 0,-1 0-1 0 0,1-1 0 0 0,0 1 0 0 0,-1 0 1 0 0,1 0-1 0 0,-1-1 0 0 0,1 1 0 0 0,-1 0 1 0 0,0 0-1 0 0,1 0 0 0 0,-1 0 0 0 0,0 0 1 0 0,0 0-1 0 0,0 0 0 0 0,0 0 0 0 0,1 0 1 0 0,-2 1-123 0 0,-5-4 134 0 0,-2 2 1 0 0,1-1 0 0 0,0 1 0 0 0,0 0 0 0 0,-1 1-1 0 0,1 0 1 0 0,-1 0 0 0 0,1 1 0 0 0,-1 0 0 0 0,1 1-1 0 0,-1-1 1 0 0,1 2 0 0 0,-1-1 0 0 0,1 1 0 0 0,0 0-1 0 0,0 1 1 0 0,0 0 0 0 0,-7 4-135 0 0,7-3 67 0 0,-6 3 24 0 0,1 1 1 0 0,0 0 0 0 0,0 1 0 0 0,1 0-1 0 0,0 1-91 0 0,8-6 25 0 0,0-1-1 0 0,0 1 0 0 0,1 1 0 0 0,-1-1 0 0 0,1 0 0 0 0,-1 3-24 0 0,3-6-9 0 0,0 0-1 0 0,1 1 0 0 0,-1-1 1 0 0,1 1-1 0 0,-1-1 0 0 0,1 0 1 0 0,-1 1-1 0 0,1-1 0 0 0,0 1 1 0 0,0 0-1 0 0,0-1 0 0 0,0 1 0 0 0,0-1 1 0 0,0 1-1 0 0,0-1 0 0 0,0 1 1 0 0,1-1-1 0 0,-1 1 0 0 0,1-1 1 0 0,-1 1-1 0 0,1-1 0 0 0,-1 0 0 0 0,1 1 1 0 0,0-1-1 0 0,0 1 10 0 0,4 5-41 0 0,-1-1-1 0 0,1 1 1 0 0,0-1 0 0 0,0-1-1 0 0,3 3 42 0 0,16 13 32 0 0,2-1 0 0 0,14 9-32 0 0,-25-18 145 0 0,-1 0-1 0 0,11 12-144 0 0,-10-9 64 0 0,0-1-1 0 0,5 2-63 0 0,-13-9 92 0 0,0-1 0 0 0,-1 1 0 0 0,1 0 0 0 0,-1 1 0 0 0,0 0 0 0 0,0 0-1 0 0,-1 0 1 0 0,4 7-92 0 0,-7-9 65 0 0,1-1 1 0 0,-1 1-1 0 0,0 0 0 0 0,0 0 0 0 0,-1 0 0 0 0,1 0 0 0 0,-1 0 0 0 0,0 0 1 0 0,0 0-1 0 0,-1 0 0 0 0,0 0 0 0 0,0 0 0 0 0,0 1 0 0 0,0-1 1 0 0,-1 0-1 0 0,0 0-65 0 0,-1 3 86 0 0,1-2-37 0 0,0 1 1 0 0,-1-1-1 0 0,0 0 0 0 0,0 0 1 0 0,-1 0-1 0 0,-2 5-49 0 0,1-4 107 0 0,-1-1 1 0 0,1 1-1 0 0,-1-1 0 0 0,0-1 0 0 0,0 1 0 0 0,-1 0 0 0 0,1-1 0 0 0,-1 0 0 0 0,-1-1 0 0 0,1 1 1 0 0,-1-1-1 0 0,1-1 0 0 0,-1 1 0 0 0,0-1 0 0 0,0 0 0 0 0,-1 0 0 0 0,1-1 0 0 0,-3 0-107 0 0,-12 3-66 0 0,16-3 61 0 0,0-1 0 0 0,1 0 1 0 0,-1 0-1 0 0,0 0 0 0 0,1-1 0 0 0,-1 1 0 0 0,-3-2 5 0 0,1 1 25 0 0,0-2 0 0 0,0 1 0 0 0,0-1 0 0 0,1 0 0 0 0,-1-1 0 0 0,0 1 0 0 0,1-2 0 0 0,0 1 0 0 0,0-1 0 0 0,-2-1-25 0 0,-1-1 23 0 0,0 0 8 0 0,0 0-1 0 0,1 0 1 0 0,0-1-1 0 0,0 0 1 0 0,1-1-1 0 0,0 0 1 0 0,-3-4-31 0 0,4 4-1 0 0,-2-3-60 0 0,0-1 0 0 0,0 0-1 0 0,1-1 1 0 0,0 0 0 0 0,-4-12 61 0 0,9 19-3 0 0,0 0-1 0 0,0 0 0 0 0,0 0 1 0 0,-3-3 3 0 0,6 8-72 0 0,0 1-10 0 0,0 0 2 0 0,0 0-125 0 0,0 0-526 0 0,0 0-226 0 0,0 0-808 0 0,0 0-3208 0 0,0 0-1371 0 0</inkml:trace>
  <inkml:trace contextRef="#ctx0" brushRef="#br0" timeOffset="396.215">917 688 14224 0 0,'0'0'322'0'0,"0"0"45"0"0,0 0 20 0 0,0 0-38 0 0,0 0-181 0 0,0 0 85 0 0,0 0 61 0 0,0 0 7 0 0,0 0 40 0 0,14 3 1294 0 0,108 2 999 0 0,39-5-996 0 0,-112 8-2032 0 0,-48-8-395 0 0,-1 0-198 0 0,0 2 598 0 0,0 0 0 0 0,-1 0 0 0 0,1-1 0 0 0,-1 1-1 0 0,0 0 1 0 0,1-1 0 0 0,-1 1 0 0 0,0-1 0 0 0,0 1 0 0 0,0-1-1 0 0,0 1 1 0 0,-1-1 0 0 0,1 0 0 0 0,0 0 0 0 0,0 1 0 0 0,-1-1-1 0 0,1 0 1 0 0,-1 0 0 0 0,1 0 0 0 0,-1-1 0 0 0,1 1-1 0 0,-1 0 370 0 0,-2 2-1100 0 0,-9 6-3545 0 0</inkml:trace>
  <inkml:trace contextRef="#ctx0" brushRef="#br0" timeOffset="716.189">895 850 11664 0 0,'0'0'530'0'0,"0"0"-7"0"0,0 0-334 0 0,-1 0-83 0 0,0 0 326 0 0,1 0 136 0 0,0 0 28 0 0,0 0-8 0 0,0 0-51 0 0,0 0-22 0 0,0 0-4 0 0,0 0-15 0 0,7 2 335 0 0,9 1-380 0 0,1-1-1 0 0,-1-1 1 0 0,0 0-1 0 0,13-2-450 0 0,-6 1 817 0 0,15-1-179 0 0,-21 0-594 0 0,1 0 0 0 0,15 3-44 0 0,-18 0 102 0 0,2 0 384 0 0,0 0 1 0 0,-1 1 0 0 0,1 1-1 0 0,8 3-486 0 0,-16-3-183 0 0,-6-3 96 0 0,-1 0-1 0 0,0 0 0 0 0,1 0 0 0 0,-1 0 1 0 0,0-1-1 0 0,1 1 0 0 0,1 0 88 0 0,-3-1 97 0 0,6 6-230 0 0,-5-5-3403 0 0,-2 0-3342 0 0,0-1 1574 0 0</inkml:trace>
  <inkml:trace contextRef="#ctx0" brushRef="#br0" timeOffset="6158.736">4035 824 6448 0 0,'0'0'297'0'0,"0"0"-9"0"0,-10 1 681 0 0,4-2 90 0 0,-1 1-1 0 0,1-1 0 0 0,0 2 0 0 0,0-1 1 0 0,0 1-1 0 0,-5 1-1058 0 0,-23 1 2407 0 0,9-3-1755 0 0,0 1 0 0 0,0 1 0 0 0,0 1 0 0 0,-3 2-652 0 0,15-3 0 0 0,-1-1 0 0 0,1 0 0 0 0,-1 0 0 0 0,-4-2 0 0 0,-24 2 11 0 0,-11 1 45 0 0,8 0-15 0 0,-29 6-41 0 0,-29 0 1279 0 0,66-6-1103 0 0,24-2-100 0 0,0 0 1 0 0,0 2-1 0 0,-2 0-76 0 0,-15 2 79 0 0,-1-1 1 0 0,1-2-1 0 0,0-1 0 0 0,-2-2-79 0 0,-23 1-5 0 0,-37 6 5 0 0,-2 1 0 0 0,-47-5 1003 0 0,104 0-665 0 0,0 2 0 0 0,1 1-1 0 0,-11 4-337 0 0,14-3-213 0 0,-24-1 213 0 0,43-3-147 0 0,-57-2-16 0 0,25 0 322 0 0,18 0 248 0 0,-15-3-407 0 0,14 0-19 0 0,-103-8-170 0 0,54 14 317 0 0,-27-3-11 0 0,36-7-117 0 0,12 5 0 0 0,45 4 3 0 0,-24 1-76 0 0,35-2-293 0 0,1 0-120 0 0,1 1-24 0 0,10-1 170 0 0,-2-1-1826 0 0,-1 2-4491 0 0,3 1 1045 0 0</inkml:trace>
  <inkml:trace contextRef="#ctx0" brushRef="#br0" timeOffset="2519.332">2131 150 3224 0 0,'2'0'21'0'0,"-1"-1"0"0"0,0 1 1 0 0,0 0-1 0 0,0-1 0 0 0,0 1 1 0 0,0 0-1 0 0,0-1 0 0 0,0 0 0 0 0,0 1 1 0 0,0-1-1 0 0,0 1 0 0 0,0-2-21 0 0,-1 2 2 0 0,0-1-1 0 0,0 0 1 0 0,1 1-1 0 0,-1-1 1 0 0,0 1 0 0 0,0-1-1 0 0,-1 1 1 0 0,1-1-1 0 0,0 0 1 0 0,0 1-1 0 0,0-1 1 0 0,0 1-1 0 0,0-1 1 0 0,-1 1 0 0 0,1-1-1 0 0,0 1 1 0 0,0-1-1 0 0,-1 1 1 0 0,1-1-1 0 0,0 1 1 0 0,-1-1-2 0 0,0-10 1028 0 0,1 0 1400 0 0,-1 10-2137 0 0,1 0 1 0 0,0 0 0 0 0,-1 0-1 0 0,1 0 1 0 0,0 0-1 0 0,0 0 1 0 0,-1 0-1 0 0,1 0 1 0 0,0 0-1 0 0,0 0 1 0 0,0-1 0 0 0,1 1-1 0 0,-1 0 1 0 0,0-1-292 0 0,0 2 101 0 0,0-1-1 0 0,1 0 1 0 0,-1 0 0 0 0,0 1 0 0 0,0-1-1 0 0,0 0 1 0 0,0 0 0 0 0,0 1 0 0 0,0-1 0 0 0,-1 0-1 0 0,1 0 1 0 0,0 0 0 0 0,0 1 0 0 0,0-1-1 0 0,-1 0 1 0 0,1 0-101 0 0,-2-7 2248 0 0,2 8-2199 0 0,0-1 0 0 0,0 1-1 0 0,0 0 1 0 0,0 0 0 0 0,0-1 0 0 0,0 1-1 0 0,-1 0 1 0 0,1 0 0 0 0,0 0-1 0 0,0-1 1 0 0,0 1 0 0 0,0 0 0 0 0,0 0-1 0 0,0-1 1 0 0,0 1 0 0 0,0 0 0 0 0,-1 0-1 0 0,1 0 1 0 0,0 0 0 0 0,0-1 0 0 0,0 1-1 0 0,0 0 1 0 0,-1 0 0 0 0,1 0-1 0 0,0 0 1 0 0,0 0 0 0 0,0-1 0 0 0,-1 1-1 0 0,1 0 1 0 0,0 0 0 0 0,0 0 0 0 0,0 0-1 0 0,-1 0 1 0 0,1 0 0 0 0,0 0 0 0 0,0 0-1 0 0,-1 0 1 0 0,1 0 0 0 0,0 0-1 0 0,0 0-48 0 0,-2-1 410 0 0,2 1-24 0 0,0 0-39 0 0,0 0-159 0 0,0 0-76 0 0,1 1-99 0 0,-1-1 1 0 0,1 0-1 0 0,0 0 0 0 0,-1 1 0 0 0,1-1 1 0 0,0 0-1 0 0,-1 1 0 0 0,1-1 0 0 0,-1 1 1 0 0,1-1-1 0 0,-1 1 0 0 0,1-1 0 0 0,-1 1 1 0 0,1-1-1 0 0,-1 1 0 0 0,1-1 0 0 0,-1 1 1 0 0,0 0-1 0 0,1-1 0 0 0,-1 1 0 0 0,0 0 1 0 0,0-1-1 0 0,1 1 0 0 0,-1 0-13 0 0,5 17 259 0 0,-5-16-236 0 0,0 0 1 0 0,1 0-1 0 0,0 0 0 0 0,-1 0 0 0 0,1 0 0 0 0,0 0 0 0 0,0 0 0 0 0,1 0-23 0 0,-1 0 17 0 0,0 0 0 0 0,0 0-1 0 0,-1 0 1 0 0,1 0 0 0 0,0 0 0 0 0,-1 0 0 0 0,1 0 0 0 0,-1 0-1 0 0,1 1-16 0 0,8 70 208 0 0,-11-54-208 0 0,1-17 0 0 0,0 1 0 0 0,1-1 0 0 0,-1 1 0 0 0,1-1 0 0 0,0 1 0 0 0,0-1 0 0 0,0 1 0 0 0,1 1 0 0 0,3 19 0 0 0,-1-11 0 0 0,0 0 0 0 0,-2 0 0 0 0,1 1 0 0 0,-1 2 0 0 0,-1-11 0 0 0,-1 0 0 0 0,1 0 0 0 0,0 0 0 0 0,-1 0 0 0 0,0 0 0 0 0,0 0 0 0 0,0 0 0 0 0,1-3 21 0 0,-1 0-1 0 0,1 0 0 0 0,0 0 1 0 0,0 0-1 0 0,0 0 0 0 0,0 0 1 0 0,0 0-1 0 0,1-1 0 0 0,-1 1 0 0 0,0 0 1 0 0,0 0-1 0 0,1 0 0 0 0,-1 0-20 0 0,2 12 624 0 0,-3-11-345 0 0,1-2-140 0 0,0 0-136 0 0,0 0 1 0 0,0 0-1 0 0,0 0 1 0 0,1 1-1 0 0,-1-1 0 0 0,0 0 1 0 0,0 0-1 0 0,0 0 1 0 0,0 1-1 0 0,-1-1 1 0 0,1 0-1 0 0,0 0 1 0 0,0 0-1 0 0,0 1 1 0 0,0-1-1 0 0,0 0 0 0 0,0 0 1 0 0,0 0-1 0 0,0 0 1 0 0,0 1-1 0 0,0-1 1 0 0,0 0-1 0 0,-1 0 1 0 0,1 0-1 0 0,0 0 1 0 0,0 1-1 0 0,0-1 0 0 0,0 0 1 0 0,-1 0-1 0 0,1 0 1 0 0,0 0-1 0 0,0 0 1 0 0,0 0-1 0 0,0 0 1 0 0,-1 0-1 0 0,1 0 1 0 0,0 1-1 0 0,0-1 0 0 0,0 0 1 0 0,-1 0-1 0 0,1 0 1 0 0,0 0-1 0 0,0 0 1 0 0,0 0-1 0 0,-1 0 1 0 0,1 0-1 0 0,0 0 1 0 0,0 0-1 0 0,0-1 0 0 0,-1 1 1 0 0,1 0-1 0 0,0 0 1 0 0,0 0-1 0 0,0 0 1 0 0,0 0-1 0 0,-1 0 1 0 0,1 0-1 0 0,0 0-3 0 0,-10-8 6 0 0,0-2-160 0 0,9 9 121 0 0,0 1 1 0 0,0-1-1 0 0,1 0 1 0 0,-1 1-1 0 0,0-1 1 0 0,0 1-1 0 0,1-1 1 0 0,-1 0-1 0 0,1 0 1 0 0,-1 1-1 0 0,1-1 1 0 0,-1 0-1 0 0,1 0 1 0 0,-1 0-1 0 0,1 0 1 0 0,0 0-1 0 0,-1 1 1 0 0,1-1-1 0 0,0 0 1 0 0,0 0-1 0 0,0 0 1 0 0,0 0-1 0 0,-1 0 1 0 0,1 0-1 0 0,1 0 1 0 0,-1 0-1 0 0,0-1 33 0 0,0-42-608 0 0,-1 33 567 0 0,1-1-1 0 0,0 1 0 0 0,1-10 42 0 0,2 1 92 0 0,-2 9-101 0 0,1 0 1 0 0,0 1 0 0 0,0-1 0 0 0,4-6 8 0 0,4-21-484 0 0,-9 31 353 0 0,1-1 0 0 0,0 1 0 0 0,0 0 0 0 0,1 0 0 0 0,0 0 0 0 0,2-4 131 0 0,-3 7-58 0 0,1-1 0 0 0,-1 0 0 0 0,0 1-1 0 0,-1-1 1 0 0,1 0 0 0 0,-1 0 0 0 0,0 0 58 0 0,0-1 75 0 0,0 4-40 0 0,0 0 0 0 0,1 0 0 0 0,-1 0 0 0 0,1 0 0 0 0,-1 1 0 0 0,1-1 0 0 0,0 0 0 0 0,0 1 0 0 0,-1-1 0 0 0,1 1 0 0 0,0 0 0 0 0,0 0 0 0 0,1-1 0 0 0,-1 1 0 0 0,0 1 0 0 0,0-1 0 0 0,1 0-35 0 0,11-7-51 0 0,-10 7-11 0 0,0-1 0 0 0,0 0 0 0 0,0 1-1 0 0,1 0 1 0 0,-1 0 0 0 0,0 0-1 0 0,0 0 1 0 0,1 1 0 0 0,-1-1-1 0 0,0 1 1 0 0,2 0 62 0 0,7 1 9 0 0,-1 0 1 0 0,1 0-1 0 0,4 2-9 0 0,-4 1 309 0 0,1 0 0 0 0,-1 0 0 0 0,-1 2 0 0 0,1-1 0 0 0,-1 2-1 0 0,10 5-308 0 0,-18-7 19 0 0,1 0 0 0 0,0 0-1 0 0,-1 1 1 0 0,0-1 0 0 0,0 1-1 0 0,-1 0 1 0 0,1 0 0 0 0,-1 0-1 0 0,1 4-18 0 0,-3-7 40 0 0,0 0-1 0 0,-1 1 0 0 0,1-1 1 0 0,-1 0-1 0 0,0 0 1 0 0,0 0-1 0 0,0 0 0 0 0,0 1 1 0 0,0-1-1 0 0,-1 1-39 0 0,0 11 336 0 0,1-11-296 0 0,-1 0 0 0 0,1 0 0 0 0,-1 0 0 0 0,0-1 0 0 0,0 1 0 0 0,0 0 0 0 0,-1 0 1 0 0,1-1-1 0 0,-1 1 0 0 0,0-1 0 0 0,0 1 0 0 0,0-1 0 0 0,-1 0 0 0 0,1 0 0 0 0,-2 2-40 0 0,-1 0 25 0 0,0 0 0 0 0,-1 0-1 0 0,1-1 1 0 0,-1 0-1 0 0,0 0 1 0 0,0 0 0 0 0,0-1-1 0 0,-2 1-24 0 0,-15 8 18 0 0,15-8-84 0 0,1 0 0 0 0,-1 0 0 0 0,0-1 0 0 0,0 0 0 0 0,-3 0 66 0 0,-6 1-293 0 0,0-1 0 0 0,-7 0 293 0 0,19-2-65 0 0,0-1 1 0 0,0 0-1 0 0,0 0 1 0 0,0 0-1 0 0,0-1 1 0 0,0 0-1 0 0,0 0 0 0 0,0 0 1 0 0,0 0-1 0 0,-3-2 65 0 0,-8-11 0 0 0,16 14-1 0 0,-1 0 0 0 0,1 0 0 0 0,0-1 0 0 0,0 1 0 0 0,0 0 0 0 0,0 0 0 0 0,0-1 0 0 0,-1 1 0 0 0,1 0-1 0 0,0 0 1 0 0,0-1 0 0 0,0 1 0 0 0,0 0 0 0 0,0 0 0 0 0,0-1 0 0 0,0 1 0 0 0,0 0 0 0 0,0-1 0 0 0,0 1-1 0 0,0 0 1 0 0,0 0 0 0 0,0-1 0 0 0,0 1 0 0 0,0 0 0 0 0,0-1 0 0 0,1 1 0 0 0,-1 0 0 0 0,0 0 0 0 0,0-1-1 0 0,0 1 1 0 0,0 0 0 0 0,0 0 0 0 0,1-1 0 0 0,-1 1 0 0 0,0 0 0 0 0,0 0 0 0 0,0 0 0 0 0,1 0 0 0 0,-1-1 1 0 0,8-5-387 0 0,2 2 240 0 0,0 0 0 0 0,0 1 0 0 0,0 0 0 0 0,0 1 0 0 0,1 0 0 0 0,-1 0 0 0 0,1 1 0 0 0,-1 1 0 0 0,1 0 0 0 0,-1 0 0 0 0,1 1 0 0 0,-1 0 0 0 0,1 1-1 0 0,3 1 148 0 0,-6-1-24 0 0,-1 0 0 0 0,1 1 0 0 0,-1-1-1 0 0,1 2 1 0 0,-1-1 0 0 0,0 1 0 0 0,-1 0-1 0 0,1 0 1 0 0,-1 1 0 0 0,5 4 24 0 0,7 7 153 0 0,-14-13-116 0 0,0 0 0 0 0,0 0 1 0 0,-1 1-1 0 0,1-1 0 0 0,-1 1 0 0 0,0 0 0 0 0,0 0 0 0 0,0 1-37 0 0,-1-3 83 0 0,-1 1 0 0 0,1-1 0 0 0,-1 1 0 0 0,1-1 0 0 0,-1 1 0 0 0,0 0 0 0 0,0 0 0 0 0,-1-1 0 0 0,1 1 0 0 0,0 0 0 0 0,-1 0 0 0 0,0 0 0 0 0,1 0 0 0 0,-1 0 0 0 0,0 0 0 0 0,-1-1 0 0 0,1 1-1 0 0,0 0 1 0 0,-1 1-83 0 0,-1 6 358 0 0,2-8-312 0 0,-1 1 0 0 0,1-1 0 0 0,-1 1 0 0 0,0-1 1 0 0,1 1-1 0 0,-1-1 0 0 0,0 0 0 0 0,0 1 0 0 0,-1-1 1 0 0,1 0-1 0 0,0 0 0 0 0,-1 0 0 0 0,1 0 0 0 0,-1 0 1 0 0,0 0-1 0 0,0 0 0 0 0,0-1-46 0 0,-10 9 107 0 0,0-1 1 0 0,-1 0-1 0 0,0-1 1 0 0,-1 0-1 0 0,0-1 1 0 0,0-1-1 0 0,-1 0 1 0 0,-7 1-108 0 0,1-1 65 0 0,0-1 1 0 0,0-1 0 0 0,-1-1-1 0 0,1-1 1 0 0,-20 0-66 0 0,33-2-51 0 0,0 0 1 0 0,0-1-1 0 0,1 0 1 0 0,-1 0-1 0 0,0 0 1 0 0,0-1-1 0 0,1 0 1 0 0,-1-1-1 0 0,1 0 0 0 0,0 0 1 0 0,0-1-1 0 0,-5-3 51 0 0,7 3-467 0 0,0 0 1 0 0,1 0-1 0 0,0-1 0 0 0,0 1 0 0 0,-1-2 467 0 0,4 5-120 0 0,1 1 0 0 0,0-1 0 0 0,0 1 0 0 0,0-1 0 0 0,0 1 0 0 0,0-1 0 0 0,0 0 0 0 0,0 1-1 0 0,0-1 1 0 0,0 1 0 0 0,0-1 0 0 0,1 1 0 0 0,-1 0 0 0 0,0-1 0 0 0,0 1 0 0 0,0-1 0 0 0,1 1 0 0 0,-1-1 0 0 0,0 1 0 0 0,0-1 0 0 0,1 1 0 0 0,-1 0 0 0 0,0-1 0 0 0,1 1 120 0 0,1-3-886 0 0,4-8-4568 0 0</inkml:trace>
  <inkml:trace contextRef="#ctx0" brushRef="#br0" timeOffset="2799.398">2711 341 15664 0 0,'-5'1'277'0'0,"4"-1"-200"0"0,0 0 0 0 0,-1 0 1 0 0,1 0-1 0 0,0 0 0 0 0,0 0 0 0 0,-1 1 1 0 0,1-1-1 0 0,0 0 0 0 0,0 1 0 0 0,0-1 1 0 0,0 1-1 0 0,-1 0 0 0 0,1-1 0 0 0,0 1 1 0 0,0 0-1 0 0,0-1 0 0 0,0 1 0 0 0,0 1-77 0 0,-2 2 163 0 0,-1 0-1 0 0,1 0 1 0 0,0 0-1 0 0,0 1 1 0 0,0-1-1 0 0,0 3-162 0 0,-6 25 1525 0 0,6-19-1005 0 0,3-12-454 0 0,0 1 0 0 0,0-1 0 0 0,0 1 0 0 0,0-1 0 0 0,0 1 0 0 0,0-1 0 0 0,0 1 0 0 0,1-1 0 0 0,-1 1 0 0 0,0-1 0 0 0,1 0 0 0 0,-1 1 0 0 0,1-1 0 0 0,0 1-66 0 0,-1-1 18 0 0,1 1-1 0 0,0 0 1 0 0,-1-1 0 0 0,1 1 0 0 0,-1 0 0 0 0,0-1 0 0 0,1 1 0 0 0,-1 0 0 0 0,0 0-1 0 0,0-1 1 0 0,0 3-18 0 0,-1-3 13 0 0,1 1-1 0 0,0 0 0 0 0,0 0 0 0 0,-1 0 1 0 0,1-1-1 0 0,0 1 0 0 0,1 0 0 0 0,-1 0 1 0 0,0 0-1 0 0,0-1 0 0 0,1 1 0 0 0,-1 0 1 0 0,1-1-1 0 0,-1 1 0 0 0,1 0 0 0 0,0 0-12 0 0,1 1 89 0 0,-1 1-1 0 0,0-1 0 0 0,0 0 1 0 0,-1 1-1 0 0,1-1 0 0 0,0 1-88 0 0,1 10-216 0 0,-1-12 2 0 0,-2-1 34 0 0,0 3 144 0 0,5 0-176 0 0,-2-3-882 0 0,3-6-2802 0 0,2 0-2245 0 0</inkml:trace>
  <inkml:trace contextRef="#ctx0" brushRef="#br0" timeOffset="3044.027">2687 131 13824 0 0,'0'0'629'0'0,"1"0"-12"0"0,5 0-393 0 0,1 0-330 0 0,1 7-1966 0 0,-5-4 1490 0 0,6 1-440 0 0</inkml:trace>
  <inkml:trace contextRef="#ctx0" brushRef="#br0" timeOffset="3425.007">2889 244 13824 0 0,'0'0'314'0'0,"1"9"428"0"0,6 8-294 0 0,-6-14-447 0 0,0-1 0 0 0,0 1 1 0 0,1 0-1 0 0,-2 0 0 0 0,1 0 1 0 0,1 2-2 0 0,2 17 373 0 0,-2-14 15 0 0,-1 0 0 0 0,0 0 0 0 0,0 0 0 0 0,-1 2-388 0 0,0 1 285 0 0,1 2 77 0 0,-1 0-1 0 0,-1 1 1 0 0,-1-1 0 0 0,-1 8-362 0 0,1-11 121 0 0,0 1 0 0 0,1-1 1 0 0,0 8-122 0 0,-3 22 58 0 0,-5 15 790 0 0,9-55-828 0 0,-1 0 0 0 0,1 1 1 0 0,0-1-1 0 0,0 0 0 0 0,0 1 0 0 0,0-1 0 0 0,0 0 0 0 0,0 1 0 0 0,0-1 0 0 0,-1 0 0 0 0,1 1 0 0 0,0-1 0 0 0,0 0 0 0 0,0 1 0 0 0,-1-1 0 0 0,1 0 0 0 0,0 0 0 0 0,0 1 0 0 0,-1-1 0 0 0,1 0 0 0 0,0 0 0 0 0,-1 1 0 0 0,1-1 0 0 0,0 0 0 0 0,-1 0 0 0 0,1 0 0 0 0,0 0 1 0 0,-1 0-1 0 0,1 0 0 0 0,0 1 0 0 0,-1-1 0 0 0,1 0 0 0 0,0 0 0 0 0,-1 0 0 0 0,1 0 0 0 0,0 0 0 0 0,-1 0 0 0 0,1 0 0 0 0,-1-1 0 0 0,1 1 0 0 0,0 0 0 0 0,-1 0 0 0 0,1 0 0 0 0,0 0 0 0 0,-1 0 0 0 0,1 0 0 0 0,0-1 0 0 0,-1 1 0 0 0,1 0 0 0 0,0 0 0 0 0,0-1 0 0 0,-1 1 1 0 0,1 0-1 0 0,0 0 0 0 0,0-1-20 0 0,-1 1-50 0 0,0-1 1 0 0,0 0 0 0 0,0 0 0 0 0,0 0 0 0 0,0 0 0 0 0,0 1 0 0 0,0-1 0 0 0,1 0-1 0 0,-1 0 1 0 0,0-1 0 0 0,1 1 0 0 0,-1 0 0 0 0,1 0 0 0 0,-1 0 0 0 0,1 0-1 0 0,-1-1 50 0 0,4-40-1558 0 0,-2 35 1313 0 0,0 1 1 0 0,0-1-1 0 0,0 0 1 0 0,1 0 0 0 0,0 1-1 0 0,1-1 1 0 0,-1 1-1 0 0,1 0 1 0 0,1 0-1 0 0,2-5 245 0 0,5-10-1098 0 0,-7 12 921 0 0,2-1 0 0 0,-1 1 0 0 0,1 0 0 0 0,1 1 0 0 0,-1 0 0 0 0,2 0 0 0 0,-1 0 0 0 0,1 0 0 0 0,0 1 0 0 0,0 1 0 0 0,1-1 0 0 0,0 2 0 0 0,4-3 177 0 0,-11 7 81 0 0,0-1 0 0 0,0 1 0 0 0,1 0 0 0 0,-1 0 0 0 0,1 0 0 0 0,-1 0 0 0 0,1 1 0 0 0,-1-1 0 0 0,1 1 0 0 0,-1-1 0 0 0,1 1 0 0 0,-1 0 0 0 0,1 0 0 0 0,-1 0 0 0 0,1 1 0 0 0,-1-1 0 0 0,1 0 0 0 0,-1 1 0 0 0,1 0 0 0 0,-1-1 1 0 0,1 1-1 0 0,1 1-81 0 0,-3-1 120 0 0,0-1 0 0 0,0 1 0 0 0,0 0 0 0 0,0 0 0 0 0,0-1 0 0 0,0 1 0 0 0,0 0 0 0 0,-1 0 0 0 0,1 0 0 0 0,0 0 0 0 0,0 0 0 0 0,-1 1 0 0 0,1-1 0 0 0,-1 0 0 0 0,1 0 0 0 0,-1 0 0 0 0,1 1 1 0 0,-1-1-1 0 0,0 0 0 0 0,1 0 0 0 0,-1 1 0 0 0,0-1 0 0 0,0 0 0 0 0,0 0 0 0 0,0 1 0 0 0,0-1 0 0 0,0 0 0 0 0,-1 1 0 0 0,1-1 0 0 0,0 0 0 0 0,-1 0 0 0 0,1 1 0 0 0,-1-1 0 0 0,1 0 0 0 0,-1 0 1 0 0,1 0-1 0 0,-2 1-120 0 0,-2 6 238 0 0,-1-1 0 0 0,0 0 0 0 0,-1 0 0 0 0,0 0-1 0 0,-2 1-237 0 0,-1 2 199 0 0,4-4-107 0 0,0-1 0 0 0,-1 0 1 0 0,0 1-1 0 0,0-2 0 0 0,0 1 0 0 0,-1-1 0 0 0,-6 4-92 0 0,-26 24-204 0 0,38-31 206 0 0,0 0 0 0 0,0-1 0 0 0,0 1 0 0 0,0 0 0 0 0,0 0 0 0 0,0 0 0 0 0,1-1 0 0 0,-1 1 0 0 0,0 0 0 0 0,0 0 0 0 0,1 0 0 0 0,-1 0 0 0 0,1 0 0 0 0,-1 1 0 0 0,1-1 0 0 0,-1 0 0 0 0,1 0-1 0 0,0 0 1 0 0,0 0 0 0 0,-1 0 0 0 0,1 1 0 0 0,0-1 0 0 0,0 0 0 0 0,0 0 0 0 0,0 0 0 0 0,0 0 0 0 0,1 1 0 0 0,-1-1-2 0 0,0 1-5 0 0,1 0 1 0 0,0 0-1 0 0,0 1 0 0 0,0-1 0 0 0,0 0 1 0 0,0 0-1 0 0,0 0 0 0 0,0 0 1 0 0,1-1-1 0 0,-1 1 0 0 0,1 0 0 0 0,-1 0 1 0 0,1-1-1 0 0,0 1 0 0 0,0-1 5 0 0,11 8 40 0 0,0 0-1 0 0,1-1 1 0 0,0-1 0 0 0,0-1-1 0 0,0 0 1 0 0,3 0-40 0 0,11 6-115 0 0,-12-6 185 0 0,0 0 1 0 0,16 4-71 0 0,-30-10 0 0 0,-1 1 0 0 0,1-1 0 0 0,-1 1 0 0 0,1-1 0 0 0,-1 1-1 0 0,1 0 1 0 0,-1-1 0 0 0,1 1 0 0 0,-1 0 0 0 0,1 0 0 0 0,4 5-3909 0 0,-6-6-2564 0 0</inkml:trace>
  <inkml:trace contextRef="#ctx0" brushRef="#br0" timeOffset="4736.803">3348 719 8288 0 0,'0'0'190'0'0,"-5"4"98"0"0,4-4 4498 0 0,-1-3-4494 0 0,1 0 0 0 0,1-1 0 0 0,-1 1 0 0 0,0-1 1 0 0,1 1-1 0 0,0-1 0 0 0,-1 1 0 0 0,2-1 0 0 0,-1 1 1 0 0,0-1-1 0 0,1-1-292 0 0,0-9 345 0 0,-4-79 553 0 0,1-36-1441 0 0,3 104 542 0 0,1 0 1 0 0,2 0-1 0 0,0 1 0 0 0,2-4 1 0 0,-2 13 10 0 0,5-20-32 0 0,7-15 22 0 0,-11 39 24 0 0,0-1 0 0 0,0 1 0 0 0,1 0 0 0 0,1 0 0 0 0,0 1 0 0 0,1-2-24 0 0,-1 4 15 0 0,0 0 0 0 0,1 1-1 0 0,-1-1 1 0 0,2 1-1 0 0,-1 1 1 0 0,1 0 0 0 0,0 0-1 0 0,0 0 1 0 0,0 1-1 0 0,1 1 1 0 0,-1-1-1 0 0,1 2 1 0 0,1-1 0 0 0,-1 1-1 0 0,0 1 1 0 0,1 0-1 0 0,-1 0 1 0 0,1 1-1 0 0,0 1 1 0 0,-1 0 0 0 0,1 0-1 0 0,-1 1 1 0 0,1 0-1 0 0,0 1 1 0 0,-1 0 0 0 0,0 1-1 0 0,1 0 1 0 0,-1 0-1 0 0,0 1 1 0 0,-1 1-1 0 0,2 0-14 0 0,-10-4-1 0 0,10 4 21 0 0,-1 1 1 0 0,0 1-1 0 0,-1 0 0 0 0,6 4-20 0 0,-12-8 14 0 0,-1-1 0 0 0,0 0 0 0 0,0 1 0 0 0,0 0 0 0 0,0-1 0 0 0,0 1 0 0 0,0 0 0 0 0,0 0 0 0 0,-1 0 0 0 0,0 0 0 0 0,1 0 0 0 0,-1 0 0 0 0,-1 1 0 0 0,1-1 0 0 0,0 0 0 0 0,-1 1 0 0 0,1-1 0 0 0,-1 2-14 0 0,-1 0 34 0 0,1-1 0 0 0,-1 1 0 0 0,0 0 0 0 0,-1-1 0 0 0,1 1 0 0 0,-1-1 0 0 0,1 0 0 0 0,-2 1-1 0 0,1-1 1 0 0,0 0 0 0 0,-1 0 0 0 0,1 0 0 0 0,-1-1 0 0 0,0 1 0 0 0,-1-1 0 0 0,1 1-1 0 0,-1-1 1 0 0,1 0 0 0 0,-1-1 0 0 0,-3 3-34 0 0,-10 6 72 0 0,0-1-1 0 0,-1 0 1 0 0,0-2-1 0 0,-5 3-71 0 0,10-6 16 0 0,-1 0 0 0 0,1 0 0 0 0,-1-2 0 0 0,1 1 0 0 0,-1-2 0 0 0,0 0 0 0 0,0 0 0 0 0,-1-1 0 0 0,1-1 0 0 0,0 0 0 0 0,0-1 0 0 0,0-1 0 0 0,-1 0-16 0 0,7 0-27 0 0,0-1-1 0 0,-1 1 0 0 0,1-1 0 0 0,0-1 0 0 0,1 0 0 0 0,-1 0 1 0 0,0 0-1 0 0,-1-2 28 0 0,8 5-286 0 0,1 1-30 0 0,0 0-128 0 0,9-9-3765 0 0,-2 7-1065 0 0</inkml:trace>
  <inkml:trace contextRef="#ctx0" brushRef="#br0" timeOffset="5251.709">3685 388 2760 0 0,'0'0'488'0'0,"0"0"1008"0"0,0 0 441 0 0,0 0 88 0 0,13 9 3006 0 0,-5-5-4571 0 0,-1-1 1 0 0,1 2-1 0 0,-1-1 0 0 0,0 1 1 0 0,-1 0-1 0 0,1 0 0 0 0,5 7-460 0 0,-8-7 104 0 0,1 0 0 0 0,-1 0-1 0 0,0 1 1 0 0,0 0-1 0 0,-1 0 1 0 0,2 3-104 0 0,-2-2-25 0 0,-1 0 1 0 0,1 0-1 0 0,-1 0 0 0 0,0 0 1 0 0,-1 0-1 0 0,0 0 0 0 0,0 2 25 0 0,0-6 109 0 0,-1 1 0 0 0,0-1 0 0 0,0 0 0 0 0,0 0-1 0 0,-1 0 1 0 0,1 1 0 0 0,-1-1 0 0 0,0 0 0 0 0,0 0-1 0 0,0 0 1 0 0,0 0 0 0 0,0 0 0 0 0,-1 0 0 0 0,1 0-1 0 0,-1-1 1 0 0,0 1 0 0 0,-1 1-109 0 0,-2 6 164 0 0,4-9-164 0 0,1 1 0 0 0,-1-1 0 0 0,0 0 1 0 0,1 0-1 0 0,-1 1 0 0 0,0-1 0 0 0,0 0 0 0 0,0 0 0 0 0,0 0 0 0 0,0 0 0 0 0,0 0 0 0 0,0 0 0 0 0,0 0 0 0 0,0 0 0 0 0,0 0 0 0 0,-1 0 0 0 0,0-2 0 0 0,3-5 0 0 0,3-4 0 0 0,0 3 0 0 0,0 1 0 0 0,0 0 0 0 0,1 1 0 0 0,0-1 0 0 0,0 1 0 0 0,0 0 0 0 0,0 0 0 0 0,4-2 0 0 0,12-8 0 0 0,17-9 0 0 0,-18 12 0 0 0,11-5 0 0 0,-22 13 0 0 0,0 0 0 0 0,-1-1 0 0 0,1 0 0 0 0,4-4 0 0 0,-11 7 0 0 0,0-1 0 0 0,1 1 0 0 0,-1 0 0 0 0,0-1 0 0 0,0 0 0 0 0,0 1 0 0 0,0-1 0 0 0,-1 0 0 0 0,1 0 0 0 0,-1 0 0 0 0,1 0 0 0 0,-1 0 0 0 0,0 0 0 0 0,0 0 0 0 0,0-4 0 0 0,-1 6 0 0 0,0-1 0 0 0,1 1 0 0 0,-1-1 0 0 0,0 0 0 0 0,0 1 0 0 0,0-1 0 0 0,0 1 0 0 0,0-1 0 0 0,-1 0 0 0 0,1 1 0 0 0,-1-1 0 0 0,1 1 0 0 0,-1-1 0 0 0,1 1 0 0 0,-1-1 0 0 0,0 1 0 0 0,1-1 0 0 0,-1 1 0 0 0,0 0 0 0 0,0-1 0 0 0,0 1 0 0 0,0 0 0 0 0,0 0 0 0 0,-1 0 0 0 0,1 0 0 0 0,0 0 0 0 0,-1 0 0 0 0,1 0 0 0 0,0 0 0 0 0,-2 0 0 0 0,-5-6 0 0 0,3 3 89 0 0,0 1 0 0 0,0 0 0 0 0,0 0 0 0 0,-4-2-89 0 0,-5-1-2749 0 0,7 2-479 0 0,1 1-2710 0 0</inkml:trace>
  <inkml:trace contextRef="#ctx0" brushRef="#br0" timeOffset="7204.248">2746 1176 9704 0 0,'0'0'440'0'0,"0"0"-6"0"0,0-1-278 0 0,0 1-127 0 0,0 0 0 0 0,0 0 0 0 0,0-1 0 0 0,0 1-1 0 0,0 0 1 0 0,0 0 0 0 0,0 0 0 0 0,0 0 0 0 0,0-1 0 0 0,0 1-1 0 0,0 0 1 0 0,0 0 0 0 0,0 0 0 0 0,0-1 0 0 0,0 1-1 0 0,0 0 1 0 0,0 0 0 0 0,0 0 0 0 0,0 0 0 0 0,0-1 0 0 0,0 1-1 0 0,0 0 1 0 0,0 0 0 0 0,0 0 0 0 0,1 0 0 0 0,-1 0 0 0 0,0-1-1 0 0,0 1 1 0 0,0 0 0 0 0,0 0 0 0 0,0 0 0 0 0,1 0-1 0 0,-1 0 1 0 0,0 0 0 0 0,0 0 0 0 0,0 0 0 0 0,0-1 0 0 0,1 1-1 0 0,-1 0 1 0 0,0 0 0 0 0,0 0 0 0 0,0 0 0 0 0,0 0 0 0 0,1 0-1 0 0,-1 0 1 0 0,0 0 0 0 0,0 0 0 0 0,0 0 0 0 0,1 0-29 0 0,-1 0 4839 0 0,0 1-4793 0 0,0 0-1 0 0,0 0 1 0 0,0-1-1 0 0,0 1 1 0 0,0 0 0 0 0,0 0-1 0 0,0 0 1 0 0,0 0-1 0 0,0-1 1 0 0,0 1 0 0 0,0 0-1 0 0,1 0 1 0 0,-1 0-1 0 0,0-1 1 0 0,0 1 0 0 0,1 0-1 0 0,-1-1 1 0 0,1 1-1 0 0,-1 0 1 0 0,1 0-1 0 0,-1-1 1 0 0,1 1 0 0 0,-1 0-46 0 0,1-1 51 0 0,0 1 1 0 0,0 0 0 0 0,-1 0-1 0 0,1 0 1 0 0,-1 0 0 0 0,1 0 0 0 0,-1 0-1 0 0,1 1 1 0 0,-1-1 0 0 0,0 0-1 0 0,1 0 1 0 0,-1 0 0 0 0,0 0-1 0 0,0 0 1 0 0,0 1-52 0 0,0 17 310 0 0,-1-10-124 0 0,1 0 1 0 0,0-1-1 0 0,1 1 1 0 0,0 6-187 0 0,4 7 647 0 0,-1 0 0 0 0,-1 0 0 0 0,-1 23-647 0 0,1-12 167 0 0,-2-25-123 0 0,0-1-1 0 0,0 1 1 0 0,-1 0-1 0 0,0-1 0 0 0,-1 5-43 0 0,-1 0 25 0 0,1 0 0 0 0,0 1-1 0 0,1-1 1 0 0,1 13-25 0 0,-1-20 8 0 0,0-1 0 0 0,0 0-1 0 0,0 0 1 0 0,-1 1 0 0 0,0-1 0 0 0,0 0 0 0 0,0 1-8 0 0,-4 24-2 0 0,5-25 16 0 0,0 0 1 0 0,-1 0-1 0 0,0 0 0 0 0,0-1 0 0 0,0 1 0 0 0,-2 3-14 0 0,2-4 7 0 0,0-1 0 0 0,0 1 0 0 0,0 0 0 0 0,0 0 0 0 0,1 0 1 0 0,-1 0-1 0 0,1 0 0 0 0,0 0 0 0 0,0-1 0 0 0,0 1 0 0 0,0 3-7 0 0,4 3-178 0 0,-2-2-1255 0 0,-2-7 1398 0 0,0 0 0 0 0,0 0 0 0 0,0 0 0 0 0,0 1 0 0 0,0-1 1 0 0,0 0-1 0 0,0 0 0 0 0,-1 0 0 0 0,1 0 0 0 0,0 0 0 0 0,0 1 0 0 0,0-1 0 0 0,0 0 1 0 0,0 0-1 0 0,0 0 0 0 0,-1 0 0 0 0,1 0 0 0 0,0 0 0 0 0,0 0 0 0 0,0 0 0 0 0,0 0 1 0 0,0 0-1 0 0,-1 0 0 0 0,1 1 0 0 0,0-1 0 0 0,0 0 0 0 0,0 0 0 0 0,0 0 1 0 0,-1 0-1 0 0,1 0 0 0 0,0 0 0 0 0,0 0 0 0 0,0 0 0 0 0,-1-1 0 0 0,1 1 0 0 0,0 0 35 0 0,-1 0-248 0 0,0 0 0 0 0,0 0 0 0 0,0-1 0 0 0,0 1-1 0 0,0 0 1 0 0,1-1 0 0 0,-1 1 0 0 0,0-1 0 0 0,0 1-1 0 0,0-1 1 0 0,1 0 0 0 0,-1 1 0 0 0,0-1 0 0 0,0 0-1 0 0,1 1 1 0 0,-1-1 0 0 0,1 0 0 0 0,-1 0 0 0 0,1 0-1 0 0,-1 1 1 0 0,1-1 0 0 0,-1 0 0 0 0,1 0 0 0 0,0 0-1 0 0,-1 0 1 0 0,1 0 248 0 0,-5-8-3256 0 0,-3-3-1066 0 0</inkml:trace>
  <inkml:trace contextRef="#ctx0" brushRef="#br0" timeOffset="7619.87">2693 1290 11976 0 0,'5'-3'576'0'0,"2"-10"-55"0"0,-7 11-499 0 0,1 0-1 0 0,0 0 1 0 0,-1 0-1 0 0,1 1 1 0 0,0-1-1 0 0,0 0 0 0 0,0 1 1 0 0,0-1-1 0 0,1 1 1 0 0,0-2-22 0 0,29-22 529 0 0,-25 21-360 0 0,1 1 1 0 0,0-1-1 0 0,0 1 1 0 0,0 1-1 0 0,0-1 1 0 0,0 1-1 0 0,1 1 1 0 0,-1-1-1 0 0,1 1 1 0 0,1 0-170 0 0,16-3 468 0 0,-15 2-224 0 0,1 1 1 0 0,0 0 0 0 0,0 0 0 0 0,-1 1 0 0 0,1 0 0 0 0,0 1-1 0 0,0 1 1 0 0,0-1 0 0 0,-1 2 0 0 0,1-1 0 0 0,-1 2 0 0 0,0-1 0 0 0,0 1-1 0 0,10 6-244 0 0,-18-9 0 0 0,0 0 0 0 0,0 1 0 0 0,0 0 0 0 0,0-1 0 0 0,0 1 0 0 0,0 0 0 0 0,0 0 0 0 0,-1 0 0 0 0,1 0 0 0 0,-1 0 0 0 0,1 1 0 0 0,-1-1 0 0 0,0 0 0 0 0,0 1 0 0 0,0-1 0 0 0,0 0 0 0 0,0 1 0 0 0,-1 0 0 0 0,1-1 0 0 0,-1 1 0 0 0,0-1 0 0 0,1 1 0 0 0,-1-1 0 0 0,0 1 0 0 0,-1 0 0 0 0,1-1 0 0 0,0 1 0 0 0,-1-1 0 0 0,1 1 0 0 0,-1-1 0 0 0,0 1 0 0 0,0-1 0 0 0,-1 2 0 0 0,-1 3 0 0 0,0-1 0 0 0,0 0 0 0 0,-1 0 0 0 0,0 0 0 0 0,0 0 0 0 0,0-1 0 0 0,-1 0 0 0 0,0 0 0 0 0,0 0 0 0 0,0 0 0 0 0,-1-1 0 0 0,0 1 0 0 0,-2 0 2 0 0,0 0-1 0 0,0 0 0 0 0,-1 0 1 0 0,1-1-1 0 0,-1-1 0 0 0,0 1 1 0 0,0-2-1 0 0,-1 1-1 0 0,-27 6 61 0 0,18-4-168 0 0,0-1 0 0 0,-1-1 0 0 0,0-1 0 0 0,-7 0 107 0 0,25-2-58 0 0,1 0 3 0 0,56 22-20 0 0,-16-9 167 0 0,-2-1 243 0 0,-1 1 0 0 0,0 2-1 0 0,31 18-334 0 0,-47-21 51 0 0,6 3 871 0 0,18 15-922 0 0,-36-25 70 0 0,-1 1 0 0 0,0 0 0 0 0,-1 1 0 0 0,1 0 0 0 0,-1 0 0 0 0,-1 0 0 0 0,5 7-70 0 0,-9-13-123 0 0,-1-1-7 0 0,0 0-41 0 0,-1 4-9 0 0,1-2-1162 0 0,0-2-5441 0 0,-5-9 4482 0 0</inkml:trace>
  <inkml:trace contextRef="#ctx0" brushRef="#br0" timeOffset="8569.036">3373 1118 13472 0 0,'0'0'620'0'0,"0"0"-16"0"0,0 0-324 0 0,0 0 73 0 0,0 0 79 0 0,-13 6 1752 0 0,-9 8-658 0 0,-34 22-1022 0 0,30-22-394 0 0,20-11-99 0 0,0-1-1 0 0,1 1 1 0 0,-1 1-1 0 0,1-1 0 0 0,0 1 1 0 0,0 0-1 0 0,0 0 1 0 0,-2 3-11 0 0,6-6-199 0 0,1-1-61 0 0,0 0-11 0 0,0 0-9 0 0,0-1 182 0 0,1 0 0 0 0,0 0-1 0 0,-1 0 1 0 0,1 0-1 0 0,0 0 1 0 0,0 0 0 0 0,-1 1-1 0 0,1-1 1 0 0,0 0-1 0 0,1 0 99 0 0,4-5-323 0 0,0-1-1 0 0,-1 1 0 0 0,1-1 0 0 0,-1 0 0 0 0,-1 0 1 0 0,1 0-1 0 0,-1-1 0 0 0,1-3 324 0 0,17-25-337 0 0,-22 36 410 0 0,0 0 0 0 0,0-1 1 0 0,0 1-1 0 0,0 0 0 0 0,0 0 1 0 0,0-1-1 0 0,0 1 0 0 0,0 0 1 0 0,0 0-1 0 0,1-1 0 0 0,-1 1 1 0 0,0 0-1 0 0,0 0 0 0 0,0 0 1 0 0,0-1-1 0 0,1 1 0 0 0,-1 0 1 0 0,0 0-1 0 0,0 0 0 0 0,0 0 1 0 0,1 0-1 0 0,-1-1 0 0 0,0 1 1 0 0,0 0-1 0 0,0 0 0 0 0,1 0 1 0 0,-1 0-1 0 0,0 0 0 0 0,0 0 1 0 0,1 0-1 0 0,-1 0 0 0 0,0 0-73 0 0,3 7 795 0 0,-3 13-258 0 0,1 1-355 0 0,1-8-20 0 0,-3-11-72 0 0,1-1-87 0 0,0 0 0 0 0,0-1 1 0 0,0 1-1 0 0,1 0 1 0 0,-1-1-1 0 0,0 1 0 0 0,0-1 1 0 0,0 1-1 0 0,1 0 1 0 0,-1-1-1 0 0,0 1 1 0 0,0-1-1 0 0,1 1 0 0 0,-1-1 1 0 0,0 1-1 0 0,1-1 1 0 0,-1 1-1 0 0,1-1 1 0 0,-1 1-1 0 0,1-1 0 0 0,0 1-3 0 0,0 0 0 0 0,0 0 0 0 0,0 0 0 0 0,0 0 0 0 0,1 0 0 0 0,-1 0 0 0 0,0 0 0 0 0,1 0 0 0 0,-1 0 0 0 0,1 0 0 0 0,-1-1 0 0 0,1 1 0 0 0,-1-1 0 0 0,1 1 0 0 0,-1-1 0 0 0,1 1 0 0 0,0-1 0 0 0,-1 0 0 0 0,1 0 0 0 0,0 0 0 0 0,-1 0 0 0 0,1 0 0 0 0,0 0 0 0 0,-1 0 0 0 0,1 0 0 0 0,-1 0 0 0 0,0-1 0 0 0,0 1 0 0 0,0 0 0 0 0,0 0 0 0 0,0-1 0 0 0,0 1 0 0 0,0-1 0 0 0,0 1 0 0 0,0-1 0 0 0,0 1 0 0 0,0-1 0 0 0,0 0 0 0 0,0 1 0 0 0,0-1 0 0 0,-1 0 0 0 0,1 0 0 0 0,0 1 0 0 0,0-1 0 0 0,-1 0 0 0 0,1 0 0 0 0,-1 0 0 0 0,1 0 0 0 0,0-1 0 0 0,-1 0 1 0 0,0 0-1 0 0,1 1 1 0 0,-1-1-1 0 0,0 0 1 0 0,0 0-1 0 0,-1 0 1 0 0,1 0-1 0 0,0 0 1 0 0,0 0 0 0 0,-1 0-1 0 0,0 0 1 0 0,1 0-1 0 0,-1 0 1 0 0,0 0-1 0 0,0 1 1 0 0,0-1-1 0 0,0 0 1 0 0,0 0-1 0 0,0 1 1 0 0,0-1-1 0 0,-1 1 1 0 0,1-1-1 0 0,0 1 1 0 0,-1 0-1 0 0,0 0 1 0 0,0-1-1 0 0,-3-1-21 0 0,0-1 0 0 0,0 2 1 0 0,-1-1-1 0 0,1 1 0 0 0,-1-1 1 0 0,0 2-1 0 0,1-1 0 0 0,-3 0 21 0 0,-34-6-821 0 0,-14 1 821 0 0,-18-4-43 0 0,74 11 43 0 0,0 0-1 0 0,0 0 1 0 0,0 0-1 0 0,0 0 0 0 0,0 0 1 0 0,0 0-1 0 0,0 0 0 0 0,0 0 1 0 0,0 0-1 0 0,0 0 0 0 0,0 0 1 0 0,0 0-1 0 0,0 0 0 0 0,0 0 1 0 0,0 0-1 0 0,0 0 1 0 0,0 0-1 0 0,0 0 0 0 0,0 0 1 0 0,0-1-1 0 0,0 1 0 0 0,0 0 1 0 0,0 0-1 0 0,0 0 0 0 0,0 0 1 0 0,0 0-1 0 0,0 0 1 0 0,0 0-1 0 0,0 0 0 0 0,0 0 1 0 0,0 0-1 0 0,0 0 0 0 0,0 0 1 0 0,0 0-1 0 0,0 0 0 0 0,0 0 1 0 0,0 0-1 0 0,0 0 1 0 0,-1 0-1 0 0,1 0 0 0 0,0 0 1 0 0,0 0-1 0 0,0 0 0 0 0,0 0 1 0 0,0 0-1 0 0,0 0 1 0 0,9-2 4 0 0,14 1-39 0 0,4 7-276 0 0,0 1 1 0 0,-1 2-1 0 0,18 7 311 0 0,-6-1 83 0 0,10 0-83 0 0,-25-4 1487 0 0,-22-10-1338 0 0,-1-1-12 0 0,-13-2-1 0 0,2 0-240 0 0,0 1-1 0 0,1-2 0 0 0,-1 1 0 0 0,1-1 0 0 0,0-1 0 0 0,0 0 1 0 0,0 0-1 0 0,-1-2 105 0 0,-9-3-114 0 0,-5-4-460 0 0,25 13 568 0 0,0 0 0 0 0,0 0 0 0 0,0 0 0 0 0,-1 0-1 0 0,1 0 1 0 0,0 0 0 0 0,0 0 0 0 0,0 0 0 0 0,0 0-1 0 0,0 0 1 0 0,0 0 0 0 0,0 0 0 0 0,0 0 0 0 0,0 0 0 0 0,0 0-1 0 0,-1 0 1 0 0,1-1 0 0 0,0 1 0 0 0,0 0 0 0 0,0 0-1 0 0,0 0 1 0 0,0 0 0 0 0,0 0 0 0 0,0 0 0 0 0,0 0-1 0 0,0 0 1 0 0,0 0 0 0 0,0 0 0 0 0,0 0 0 0 0,0 0 0 0 0,0 0-1 0 0,0 0 1 0 0,-1 0 0 0 0,1 0 0 0 0,0-1 0 0 0,0 1-1 0 0,0 0 1 0 0,0 0 0 0 0,0 0 0 0 0,0 0 0 0 0,0 0 0 0 0,0 0-1 0 0,0 0 1 0 0,0 0 0 0 0,0 0 0 0 0,0 0 0 0 0,0-1-1 0 0,0 1 1 0 0,0 0 0 0 0,0 0 0 0 0,0 0 0 0 0,0 0-1 0 0,0 0 1 0 0,0 0 0 0 0,1 0 0 0 0,-1 0 0 0 0,0 0 0 0 0,0 0-1 0 0,0 0 1 0 0,0-1 0 0 0,0 1 0 0 0,0 0 0 0 0,0 0-1 0 0,0 0 1 0 0,0 0 6 0 0,15 4-24 0 0,-6 0 74 0 0,0 1-1 0 0,-1-1 0 0 0,8 6-49 0 0,16 9 652 0 0,20 11-892 0 0,-27-16 570 0 0,16 8-330 0 0,-33-18-118 0 0,0 0 1 0 0,-1 1 0 0 0,1 0-1 0 0,-1 0 1 0 0,0 0 0 0 0,0 2 117 0 0,-6-6-1401 0 0,-1-1-82 0 0,0 0-18 0 0</inkml:trace>
  <inkml:trace contextRef="#ctx0" brushRef="#br0" timeOffset="50370.582">687 4068 3224 0 0,'0'0'476'0'0,"0"0"791"0"0,0 0 350 0 0,0 0 71 0 0,0 0-123 0 0,7 9 4758 0 0,-7-9-6219 0 0,0 1 1 0 0,1-1 0 0 0,-1 0-1 0 0,0 0 1 0 0,0 1 0 0 0,1-1-1 0 0,-1 0 1 0 0,0 0 0 0 0,1 0-1 0 0,-1 0 1 0 0,0 0 0 0 0,1 1-1 0 0,-1-1 1 0 0,1 0 0 0 0,-1 0-1 0 0,0 0 1 0 0,1 0 0 0 0,-1 0-1 0 0,0 0 1 0 0,1 0 0 0 0,-1 0-1 0 0,1 0 1 0 0,-1 0 0 0 0,0 0-1 0 0,1-1 1 0 0,-1 1 0 0 0,0 0 0 0 0,1 0-1 0 0,-1 0 1 0 0,0 0 0 0 0,1-1-1 0 0,-1 1 1 0 0,0 0 0 0 0,1 0-105 0 0,0-1 124 0 0,0-1 0 0 0,0 1 1 0 0,0 0-1 0 0,0-1 0 0 0,0 1 1 0 0,-1 0-1 0 0,1-1 0 0 0,0 1 1 0 0,0-2-125 0 0,1-4 182 0 0,1-1 0 0 0,-1 1-1 0 0,0-8-181 0 0,8-74 488 0 0,1 9-272 0 0,-8 50-186 0 0,8-40-153 0 0,-9 62 126 0 0,0-1 0 0 0,0 1 0 0 0,1 0 0 0 0,0 0 0 0 0,1 1 0 0 0,0-1 0 0 0,0 0-3 0 0,-1 2 0 0 0,-3 5 0 0 0,0 0 0 0 0,1 0 0 0 0,-1 1 0 0 0,0-1 0 0 0,1 0 0 0 0,-1 0 0 0 0,1 0 0 0 0,-1 0 0 0 0,1 1 0 0 0,0-1 0 0 0,-1 0 0 0 0,1 1 0 0 0,0-1 0 0 0,0 0 0 0 0,-1 1 0 0 0,1-1 0 0 0,0 1 0 0 0,0-1 0 0 0,0 1 0 0 0,0 0 0 0 0,-1-1 0 0 0,1 1 0 0 0,0 0 0 0 0,1-1 0 0 0,-1 1 0 0 0,0-1 0 0 0,0 1 0 0 0,0-1 0 0 0,0 1 0 0 0,1-1 0 0 0,-1 1 0 0 0,0 0 0 0 0,0 0 0 0 0,1 0 0 0 0,-1 0 0 0 0,0 0 0 0 0,0 0 0 0 0,1 0 0 0 0,-1 0 0 0 0,0 0 0 0 0,0 0 0 0 0,0 1 0 0 0,1-1 0 0 0,-1 1 0 0 0,0-1 0 0 0,0 1 0 0 0,0-1 0 0 0,0 1 0 0 0,0-1 0 0 0,0 1 0 0 0,1 1 0 0 0,3 0 0 0 0,0 1-30 0 0,-1 1-1 0 0,1-1 0 0 0,0 1 1 0 0,-1 0-1 0 0,0 0 1 0 0,1 0-1 0 0,-2 1 0 0 0,1-1 1 0 0,2 4 30 0 0,5 10-96 0 0,0 0 0 0 0,-1 3 96 0 0,3 4 43 0 0,3 4-67 0 0,-9-13 110 0 0,2 0 1 0 0,0-1-1 0 0,0-1 1 0 0,1 0-1 0 0,11 11-86 0 0,-13-17 68 0 0,-4-3-83 0 0,0 0 0 0 0,0-1 0 0 0,1 0 0 0 0,0 0 0 0 0,0 0 0 0 0,3 1 15 0 0,-7-4 0 0 0,0-1 1 0 0,0 1-1 0 0,0-1 0 0 0,0 0 1 0 0,0 1-1 0 0,0-1 0 0 0,0 0 1 0 0,0 0-1 0 0,0 0 0 0 0,0 1 1 0 0,0-1-1 0 0,0 0 1 0 0,0 0-1 0 0,0-1 0 0 0,0 1 1 0 0,0 0-1 0 0,0 0 0 0 0,0 0 1 0 0,0-1-1 0 0,0 1 0 0 0,0-1 1 0 0,0 1-1 0 0,0 0 0 0 0,0-1 1 0 0,0 0-1 0 0,-1 1 0 0 0,1-1 1 0 0,0 1-1 0 0,0-1 1 0 0,0 0-1 0 0,-1 0 0 0 0,1 1 1 0 0,-1-1-1 0 0,1 0 0 0 0,0 0 1 0 0,-1 0-1 0 0,1 0 0 0 0,-1 0 1 0 0,0 0-1 0 0,1 0 0 0 0,-1 0 0 0 0,5-9 78 0 0,-1 0-1 0 0,0-1 0 0 0,0 1 1 0 0,-1-1-1 0 0,-1 0 0 0 0,1-9-77 0 0,13-64 182 0 0,-8 45-149 0 0,-1 0 0 0 0,-1-14-33 0 0,3-23 128 0 0,-8 70-153 0 0,0-1-1 0 0,0 1 1 0 0,1-1-1 0 0,0 1 0 0 0,1-2 26 0 0,-3 7-64 0 0,0 1 0 0 0,0 0-77 0 0,0 0-324 0 0,0 0-141 0 0,0 0-30 0 0,0 0 411 0 0,1 0-1 0 0,-1 1 0 0 0,1-1 0 0 0,-1 0 0 0 0,1 0 1 0 0,-1 1-1 0 0,1-1 0 0 0,-1 0 0 0 0,1 0 0 0 0,-1 1 1 0 0,0-1-1 0 0,1 0 0 0 0,-1 1 0 0 0,0-1 1 0 0,1 1-1 0 0,-1-1 0 0 0,0 0 0 0 0,1 1 0 0 0,-1-1 1 0 0,0 1-1 0 0,0-1 0 0 0,0 1 0 0 0,1-1 0 0 0,-1 1 226 0 0,4 12-2883 0 0,-4-13 2727 0 0,3 14-2625 0 0</inkml:trace>
  <inkml:trace contextRef="#ctx0" brushRef="#br0" timeOffset="51355.07">1439 3688 13824 0 0,'0'0'629'0'0,"5"-7"212"0"0,-5 7-837 0 0,1-1 1 0 0,-1 1-1 0 0,0-1 0 0 0,0 1 0 0 0,0-1 1 0 0,0 1-1 0 0,0-1 0 0 0,0 0 0 0 0,-1 1 1 0 0,1-1-1 0 0,0 1 0 0 0,0-1 0 0 0,0 1 1 0 0,0-1-1 0 0,-1 1 0 0 0,1-1 0 0 0,0 1 1 0 0,-1-1-1 0 0,1 1 0 0 0,0-1 0 0 0,-1 1 1 0 0,1-1-1 0 0,0 1 0 0 0,-1 0 0 0 0,1-1 0 0 0,-1 1 1 0 0,1 0-1 0 0,-1-1 0 0 0,1 1 0 0 0,-1 0 1 0 0,1 0-1 0 0,-1-1 0 0 0,1 1-4 0 0,-4-11 2191 0 0,3 10-2028 0 0,0 0 0 0 0,0 1 0 0 0,-1-1 1 0 0,1 1-1 0 0,0-1 0 0 0,-1 1 0 0 0,1 0 1 0 0,0-1-1 0 0,0 1 0 0 0,-1 0 0 0 0,1 0 0 0 0,0 0 1 0 0,-1 0-1 0 0,1 0 0 0 0,0 0 0 0 0,-1 0 0 0 0,1 0 1 0 0,0 1-1 0 0,-1-1 0 0 0,1 0 0 0 0,0 1-163 0 0,-29 11 1036 0 0,26-10-789 0 0,-2 1-129 0 0,0 1-1 0 0,-1 0 0 0 0,1 0 1 0 0,1 1-1 0 0,-1-1 0 0 0,1 1 1 0 0,0 1-1 0 0,0-1 0 0 0,0 1 0 0 0,1-1 1 0 0,0 1-1 0 0,0 1 0 0 0,-1 2-117 0 0,-5 11 65 0 0,1 0 0 0 0,1 1 0 0 0,-4 16-65 0 0,11-31 0 0 0,0 0 0 0 0,0 0 0 0 0,0 0 0 0 0,0 0 0 0 0,1 0 0 0 0,0 0 0 0 0,1 0 0 0 0,-1 0 0 0 0,1 0 0 0 0,0 0 0 0 0,1 0 0 0 0,-2-5 1 0 0,1 0-1 0 0,0 0 1 0 0,-1 0-1 0 0,1 0 1 0 0,0 0 0 0 0,0 0-1 0 0,-1 0 1 0 0,1-1-1 0 0,0 1 1 0 0,0 0-1 0 0,0-1 1 0 0,0 1-1 0 0,0 0 1 0 0,0-1-1 0 0,0 1 1 0 0,0-1 0 0 0,1 0-1 0 0,-1 1 1 0 0,0-1-1 0 0,0 0 1 0 0,0 0-1 0 0,1 0 0 0 0,7-3 26 0 0,-1 0 0 0 0,1-1-1 0 0,-1-1 1 0 0,0 1 0 0 0,0-1 0 0 0,0-1-1 0 0,-1 1 1 0 0,0-1 0 0 0,1-1-26 0 0,11-8 42 0 0,-10 7-18 0 0,-1 0 0 0 0,-1 0 1 0 0,1 0-1 0 0,-2-1 1 0 0,1 0-1 0 0,1-3-24 0 0,-4 60 0 0 0,8-7 0 0 0,-12-40-1 0 0,8 9-16 0 0,-6-9-24 0 0,-1-1 1 0 0,1 1 0 0 0,0 0-1 0 0,0 0 1 0 0,-1-1 0 0 0,1 1-1 0 0,0-1 1 0 0,0 1 0 0 0,0-1-1 0 0,0 0 1 0 0,0 0 0 0 0,0 0-1 0 0,-1 0 1 0 0,1 0 0 0 0,0 0-1 0 0,0-1 1 0 0,0 1 0 0 0,0 0-1 0 0,0-1 1 0 0,0 0 40 0 0,0 1-52 0 0,1-1-129 0 0,0 0 0 0 0,1 0 0 0 0,-1 0 0 0 0,0-1 0 0 0,0 1 0 0 0,0-1 0 0 0,0 0 0 0 0,0 0 0 0 0,0 0 0 0 0,-1 0 0 0 0,1 0 0 0 0,0 0 0 0 0,-1-1 0 0 0,0 1 0 0 0,1-1 0 0 0,-1 0 0 0 0,0-1 181 0 0,11-16-1359 0 0,-5 6 173 0 0,0 1 0 0 0,-1-1 0 0 0,2-5 1186 0 0,6-10-1864 0 0,-12 24 1497 0 0,0 0 0 0 0,-1-1 0 0 0,1 1 0 0 0,-1 0 0 0 0,2-6 367 0 0,-4 11 52 0 0,0-1 1 0 0,0 1-1 0 0,0-1 0 0 0,0 1 1 0 0,0 0-1 0 0,0-1 0 0 0,0 1 1 0 0,0-1-1 0 0,0 1 0 0 0,0-1 1 0 0,0 1-1 0 0,1 0 0 0 0,-1-1 1 0 0,0 1-1 0 0,0 0 0 0 0,0-1 1 0 0,1 1-1 0 0,-1 0 0 0 0,0-1 1 0 0,1 1-1 0 0,-1 0 0 0 0,0-1 1 0 0,1 1-1 0 0,-1 0 0 0 0,0 0 1 0 0,1-1-1 0 0,-1 1 0 0 0,0 0 1 0 0,1 0-1 0 0,-1 0 0 0 0,1 0 1 0 0,-1 0-1 0 0,0-1 0 0 0,1 1 1 0 0,-1 0-1 0 0,1 0 0 0 0,-1 0 1 0 0,1 0-1 0 0,-1 0 0 0 0,0 0 1 0 0,1 0-1 0 0,-1 1 1 0 0,1-1-1 0 0,-1 0 0 0 0,1 0-52 0 0,17 14 4373 0 0,-11-8-4879 0 0,-6-5 551 0 0,0 1 0 0 0,1-1 0 0 0,-1 0-1 0 0,-1 0 1 0 0,1 0 0 0 0,0 0-1 0 0,0 1 1 0 0,0-1 0 0 0,-1 0-1 0 0,1 1 1 0 0,0 0-45 0 0,6 10 366 0 0,-2-5-121 0 0,-1 0 1 0 0,0-1-1 0 0,0 1 0 0 0,-1 1 1 0 0,0-1-1 0 0,0 0 1 0 0,0 1-1 0 0,-1 0 1 0 0,0-1-1 0 0,-1 1 0 0 0,0 0 1 0 0,0 0-1 0 0,-1 4-245 0 0,5 10 268 0 0,0 1 68 0 0,-4-22-272 0 0,3 2 6 0 0,-2-2 15 0 0,-2-1-2 0 0,0 0 50 0 0,-7-12 336 0 0,7-8-237 0 0,0-4-49 0 0,-1 21-181 0 0,1 0 0 0 0,-1-1 1 0 0,1 1-1 0 0,0 0 0 0 0,0-1 0 0 0,0 1 0 0 0,1 0 1 0 0,-1-1-1 0 0,1 1 0 0 0,0 0 0 0 0,0-1 0 0 0,1 0-2 0 0,3-21-301 0 0,-4 21 207 0 0,0 0 0 0 0,1 1-1 0 0,-1-1 1 0 0,1 0 0 0 0,-1 1 0 0 0,1-1-1 0 0,0 1 1 0 0,0-1 0 0 0,1 1-1 0 0,-1 0 1 0 0,3-2 94 0 0,31-31-1351 0 0,-29 31 1058 0 0,-1 0-1 0 0,1 1 1 0 0,0-1-1 0 0,5-1 294 0 0,12-7-1034 0 0,-5 4 169 0 0,-16 8 674 0 0,0 0 1 0 0,0 0-1 0 0,0-1 0 0 0,-1 1 0 0 0,1-1 0 0 0,-1 1 0 0 0,1-1 0 0 0,0-1 191 0 0,-2 2-618 0 0,-1 1-47 0 0,9 1-2346 0 0,-10 2 3072 0 0,1-1 0 0 0,0 0 0 0 0,0 1 0 0 0,-1-1 0 0 0,1 1 0 0 0,1-1 0 0 0,-1 0 0 0 0,0 1 0 0 0,0-1 0 0 0,1 0 0 0 0,0 1 0 0 0,-1 0-61 0 0,1 0 53 0 0,0 0 0 0 0,0 0 0 0 0,-1 0 0 0 0,0 1 0 0 0,1-1 0 0 0,-1 0 0 0 0,-1 1-53 0 0,1-2 42 0 0,0 0 0 0 0,0 0-1 0 0,1 0 1 0 0,-1 0 0 0 0,0 0 0 0 0,1 0 0 0 0,-1-1 0 0 0,1 1 0 0 0,-1 0 0 0 0,1 1-42 0 0,3 14 422 0 0,-9 47 1337 0 0,-3-28-755 0 0,6-30-861 0 0,0-1 0 0 0,1 1 1 0 0,0 1-1 0 0,0-1 1 0 0,0 0-1 0 0,1 0 0 0 0,0 2-143 0 0,0-6 35 0 0,0-1-1 0 0,0 1 0 0 0,-1 0 0 0 0,1-1 0 0 0,0 1 0 0 0,-1 0 0 0 0,1-1 1 0 0,-1 1-1 0 0,1-1 0 0 0,-1 1 0 0 0,0-1 0 0 0,0 1-34 0 0,0-1 37 0 0,1 1 1 0 0,-1-1-1 0 0,1 0 1 0 0,-1 0-1 0 0,1 1 0 0 0,-1-1 1 0 0,1 0-1 0 0,0 1 1 0 0,-1-1-1 0 0,1 0 0 0 0,0 1 1 0 0,0-1-1 0 0,0 1 1 0 0,0-1-1 0 0,0 0 0 0 0,1 1-37 0 0,2 9 271 0 0,-3-9-219 0 0,1 0 0 0 0,0 1 0 0 0,-1-1 0 0 0,1 0 0 0 0,-1 0 0 0 0,0 1 0 0 0,0-1 0 0 0,0 0 0 0 0,0 1 0 0 0,0-1 0 0 0,0 0 0 0 0,-1 2-52 0 0,1-4 5 0 0,0 1 0 0 0,0-1 0 0 0,0 0 0 0 0,0 1 1 0 0,-1-1-1 0 0,1 0 0 0 0,0 0 0 0 0,0 1 0 0 0,0-1 0 0 0,0 0 0 0 0,0 1 0 0 0,0-1 0 0 0,0 0 0 0 0,1 1 0 0 0,-1-1 1 0 0,0 0-1 0 0,0 1 0 0 0,0-1 0 0 0,0 0 0 0 0,0 0 0 0 0,0 1 0 0 0,1-1 0 0 0,-1 0 0 0 0,0 1 0 0 0,0-1 0 0 0,0 0 1 0 0,1 0-1 0 0,-1 0 0 0 0,0 1 0 0 0,0-1 0 0 0,1 0 0 0 0,-1 0 0 0 0,0 0 0 0 0,0 1 0 0 0,1-1 0 0 0,-1 0 1 0 0,0 0-6 0 0,0 0 11 0 0,0 0 0 0 0,0 0 0 0 0,0 0 0 0 0,0 0 0 0 0,0 0 0 0 0,0 0 0 0 0,0 0 0 0 0,0 0 0 0 0,0 0 0 0 0,0 0 0 0 0,0 0 0 0 0,0 0 0 0 0,0 0 0 0 0,0 0 0 0 0,0 0 0 0 0,0 0 0 0 0,0 0 0 0 0,-1 1 0 0 0,1-1 0 0 0,0 0 0 0 0,0 0 0 0 0,0 0 0 0 0,0 0 0 0 0,0 0 0 0 0,0 0 0 0 0,0 0 0 0 0,0 0 0 0 0,0 0 0 0 0,0 0 0 0 0,0 0 0 0 0,0 0 0 0 0,0 0 0 0 0,0 0 0 0 0,0 0 0 0 0,0 0 0 0 0,0 0 0 0 0,0 1 0 0 0,0-1 0 0 0,0 0 0 0 0,0 0 0 0 0,0 0 0 0 0,0 0 0 0 0,0 0 0 0 0,0 0 0 0 0,0 0 0 0 0,1 0 0 0 0,-1 0 0 0 0,0 0 0 0 0,0 0 0 0 0,0 0 0 0 0,0 0 0 0 0,0 0 0 0 0,0 0 0 0 0,0 0 0 0 0,0 0 0 0 0,0 0 0 0 0,0 0 0 0 0,0 0 0 0 0,0 0 0 0 0,0 0 0 0 0,0 0 0 0 0,0 0 0 0 0,0 0 0 0 0,0 0 0 0 0,0 0-11 0 0,1 0 29 0 0,0 0 0 0 0,-1-1 0 0 0,1 1 0 0 0,0-1-1 0 0,-1 1 1 0 0,1-1 0 0 0,-1 0 0 0 0,1 1 0 0 0,-1-1 0 0 0,1 0 0 0 0,-1 1-1 0 0,1-1 1 0 0,-1 0 0 0 0,0 1 0 0 0,1-1 0 0 0,-1 0 0 0 0,0 0 0 0 0,0 1 0 0 0,0-1-1 0 0,1 0 1 0 0,-1 0-29 0 0,-2-18 339 0 0,1 17-334 0 0,0-1-1 0 0,1 0 1 0 0,0 0-1 0 0,-1 0 1 0 0,1 0 0 0 0,0 1-1 0 0,1-2-4 0 0,0-3-45 0 0,-1 0 0 0 0,1 0-1 0 0,-1 0 1 0 0,0 0 0 0 0,0 1-1 0 0,-1-1 1 0 0,0-1 45 0 0,0 5-55 0 0,2 0-1 0 0,-1 0 1 0 0,0 0 0 0 0,0 0-1 0 0,1 0 1 0 0,0 0 0 0 0,-1 0 0 0 0,1 0-1 0 0,0 0 1 0 0,1 0 0 0 0,-1 0-1 0 0,0 1 1 0 0,1-2 55 0 0,9-20-494 0 0,-9 16 300 0 0,-1 2-2 0 0,0 0 1 0 0,1 0 0 0 0,0 0-1 0 0,0 0 1 0 0,1 1-1 0 0,0-1 1 0 0,0 1-1 0 0,0 0 1 0 0,0-1-1 0 0,1 1 1 0 0,1-1 195 0 0,8-8-783 0 0,-1-1 0 0 0,1-2 783 0 0,-10 13-225 0 0,0 1 0 0 0,0 0 0 0 0,1 0 0 0 0,-1 0 0 0 0,4-2 225 0 0,14-13-1850 0 0,-19 16 1717 0 0,-1 1 0 0 0,1 0 1 0 0,0-1-1 0 0,0 1 0 0 0,0 0 1 0 0,0 0-1 0 0,0 0 0 0 0,0 1 1 0 0,0-1-1 0 0,1 0 0 0 0,-1 1 1 0 0,0-1-1 0 0,0 1 0 0 0,1 0 133 0 0,14-4-1704 0 0,-10 1-2030 0 0</inkml:trace>
  <inkml:trace contextRef="#ctx0" brushRef="#br0" timeOffset="51700.322">2219 3696 3224 0 0,'-17'10'108'0'0,"13"-8"-86"0"0,1 0 1 0 0,-1 0 0 0 0,1 1-1 0 0,-1 0 1 0 0,1-1 0 0 0,0 1-1 0 0,0 0 1 0 0,0 0 0 0 0,-2 3-23 0 0,3-4 418 0 0,0 1 0 0 0,0 0 0 0 0,-1-1 0 0 0,1 0 0 0 0,0 0 0 0 0,-1 0 1 0 0,-1 1-419 0 0,2-1 510 0 0,-1-1 1 0 0,1 1 0 0 0,0 0 0 0 0,0 0 0 0 0,0 0 0 0 0,0 0 0 0 0,0 0 0 0 0,1 1 0 0 0,-1-1-1 0 0,0 0 1 0 0,1 2-511 0 0,-16 25 4079 0 0,14-26-3929 0 0,1 1-1 0 0,-1 0 0 0 0,1 0 1 0 0,0 0-1 0 0,0 0 1 0 0,0 0-1 0 0,1 0 0 0 0,-1 1 1 0 0,1-1-1 0 0,0 0 1 0 0,0 1-1 0 0,1-1 0 0 0,-1 3-149 0 0,1-2 78 0 0,0 15 275 0 0,1-1 0 0 0,1 5-353 0 0,-1-8 90 0 0,-2-15-58 0 0,1 0 0 0 0,0 1 0 0 0,0-1 0 0 0,0 1 0 0 0,0-1 0 0 0,1 0 0 0 0,-1 1 0 0 0,0-1 0 0 0,1 0 0 0 0,-1 1 0 0 0,0-1 0 0 0,1 0 0 0 0,0 0 0 0 0,-1 1 0 0 0,1-1 0 0 0,0 0-32 0 0,0 0 32 0 0,-1 1 0 0 0,1-1 1 0 0,0-1-1 0 0,0 1 0 0 0,0 0 0 0 0,0 0 1 0 0,0 0-1 0 0,-1 0 0 0 0,2-1 1 0 0,-1 1-1 0 0,0 0 0 0 0,0-1 0 0 0,0 1 1 0 0,0-1-1 0 0,0 1 0 0 0,0-1 1 0 0,1 0-1 0 0,-1 1 0 0 0,0-1 1 0 0,0 0-1 0 0,0 0 0 0 0,1 0 0 0 0,-1 0-32 0 0,0 1 5 0 0,0-1-1 0 0,-1 0 0 0 0,1 0 1 0 0,0 0-1 0 0,-1 1 0 0 0,1-1 1 0 0,0 0-1 0 0,0 0 0 0 0,-1 0 0 0 0,1 0 1 0 0,0 0-1 0 0,0 0 0 0 0,-1-1 1 0 0,1 1-1 0 0,0 0 0 0 0,-1 0 1 0 0,1 0-1 0 0,0-1 0 0 0,-1 1 1 0 0,1 0-1 0 0,0-1 0 0 0,-1 1 0 0 0,1-1 1 0 0,0 1-5 0 0,1-2 14 0 0,11-4 15 0 0,-1-1 0 0 0,0 0 0 0 0,0-1 0 0 0,-1 0-1 0 0,0-1 1 0 0,-1 0 0 0 0,4-4-29 0 0,-13 12 4 0 0,0-1 0 0 0,0 0 0 0 0,1 1-1 0 0,-1-1 1 0 0,0 0 0 0 0,-1 1 0 0 0,1-1-1 0 0,0 0 1 0 0,0 0 0 0 0,-1 0 0 0 0,1 0-1 0 0,-1 0 1 0 0,1-1-4 0 0,5-17 23 0 0,-5 17-31 0 0,1 0 0 0 0,0-1 0 0 0,-1 1 0 0 0,0-1 0 0 0,0 1 0 0 0,0-1-1 0 0,0 0 1 0 0,-1 1 0 0 0,1-1 0 0 0,-1 0 0 0 0,0 0 0 0 0,0 1 0 0 0,0-1 0 0 0,-1 0-1 0 0,1 0 1 0 0,-1 1 0 0 0,0-1 0 0 0,0 0 0 0 0,0 1 0 0 0,0-1 0 0 0,-2-2 8 0 0,-2-5-29 0 0,4 8 23 0 0,0 0 0 0 0,0 1-1 0 0,0-1 1 0 0,-1 0 0 0 0,1 1-1 0 0,-1-1 1 0 0,0 1 0 0 0,0 0-1 0 0,1-1 1 0 0,-1 1-1 0 0,-1 0 1 0 0,1 0 0 0 0,0 0-1 0 0,-1 0 7 0 0,-59-47-192 0 0,61 48 76 0 0,1 1-217 0 0,0 0-92 0 0,0 0-21 0 0,0 0-155 0 0,0 0-644 0 0,0 0-283 0 0,0 0-743 0 0,0 0-2747 0 0</inkml:trace>
  <inkml:trace contextRef="#ctx0" brushRef="#br0" timeOffset="52081.373">2440 3663 3224 0 0,'0'2'240'0'0,"-13"19"1542"0"0,12-20-1571 0 0,1-1 1 0 0,-1 1-1 0 0,1-1 0 0 0,0 1 1 0 0,-1-1-1 0 0,1 1 1 0 0,-1 0-1 0 0,1-1 0 0 0,0 1 1 0 0,0-1-1 0 0,-1 1 1 0 0,1 0-1 0 0,0-1 1 0 0,0 1-1 0 0,0 0 0 0 0,0-1 1 0 0,0 1-1 0 0,0 0 1 0 0,0-1-1 0 0,0 1 1 0 0,0 0-1 0 0,0-1 0 0 0,0 1 1 0 0,0 0-1 0 0,0-1 1 0 0,1 1-1 0 0,-1 0 1 0 0,0-1-1 0 0,0 1-211 0 0,1 1 366 0 0,-1 0-1 0 0,0 0 1 0 0,0-1-1 0 0,0 1 1 0 0,0 0 0 0 0,0 0-1 0 0,0 0 1 0 0,0 0-1 0 0,-1-1 1 0 0,1 1 0 0 0,-1 1-366 0 0,0-1 151 0 0,0 1 1 0 0,1-1 0 0 0,0 0 0 0 0,-1 1 0 0 0,1-1 0 0 0,0 0 0 0 0,0 1 0 0 0,0-1-152 0 0,1 7 524 0 0,0 0-1 0 0,-1 0 1 0 0,0 0-1 0 0,-1 0 0 0 0,0 1-523 0 0,1-8 72 0 0,0 0 0 0 0,0-1-1 0 0,0 1 1 0 0,0 0-1 0 0,1-1 1 0 0,-1 1 0 0 0,1 0-1 0 0,-1-1 1 0 0,1 1-1 0 0,-1 0 1 0 0,1-1 0 0 0,0 2-72 0 0,0-2 32 0 0,0 0 0 0 0,-1 1 0 0 0,1-1 1 0 0,-1 0-1 0 0,1 1 0 0 0,-1-1 0 0 0,1 0 1 0 0,-1 1-1 0 0,0-1 0 0 0,0 1 0 0 0,0-1 1 0 0,0 1-1 0 0,0-1 0 0 0,0 0 1 0 0,0 1-1 0 0,0-1 0 0 0,-1 1 0 0 0,1 0-32 0 0,0 0 17 0 0,-1-1 0 0 0,1 0 0 0 0,0 0-1 0 0,0 1 1 0 0,0-1 0 0 0,0 1-1 0 0,0-1 1 0 0,1 0 0 0 0,-1 0 0 0 0,0 1-1 0 0,1-1 1 0 0,-1 0 0 0 0,1 1-1 0 0,-1-1 1 0 0,1 0 0 0 0,-1 0 0 0 0,1 0-17 0 0,0 1 4 0 0,-1-1 1 0 0,1 0 0 0 0,0 0 0 0 0,-1 1-1 0 0,1-1 1 0 0,-1 0 0 0 0,0 1 0 0 0,1-1-1 0 0,-1 0 1 0 0,0 1 0 0 0,0-1-1 0 0,0 1 1 0 0,0-1 0 0 0,0 0 0 0 0,0 1-1 0 0,-1 0-4 0 0,1-2 0 0 0,0 1-1 0 0,0-1 1 0 0,0 0-1 0 0,0 1 1 0 0,0-1-1 0 0,0 0 1 0 0,0 1-1 0 0,0-1 0 0 0,0 0 1 0 0,0 1-1 0 0,1-1 1 0 0,-1 0-1 0 0,0 1 1 0 0,0-1-1 0 0,0 0 1 0 0,0 1-1 0 0,0-1 0 0 0,1 0 1 0 0,-1 1-1 0 0,0-1 1 0 0,0 0-1 0 0,0 0 1 0 0,1 1-1 0 0,-1-1 1 0 0,0 0-1 0 0,0 0 0 0 0,1 0 1 0 0,-1 1-1 0 0,0-1 1 0 0,1 0-1 0 0,-1 0 1 0 0,0 0-1 0 0,1 0 1 0 0,-1 0-1 0 0,0 1 1 0 0,1-1 0 0 0,10 1 269 0 0,-3-4 8 0 0,-5 2-249 0 0,0 0 1 0 0,-1 0 0 0 0,1 0 0 0 0,-1 0 0 0 0,1 0-1 0 0,-1 0 1 0 0,1-1 0 0 0,-1 1 0 0 0,0-1 0 0 0,0 0 0 0 0,0 0-1 0 0,0 0 1 0 0,0 0 0 0 0,0 0 0 0 0,0 0 0 0 0,0 0-1 0 0,0-1-28 0 0,0-2-17 0 0,1 1 0 0 0,0 0 1 0 0,0 0-1 0 0,0 1 0 0 0,1-1 0 0 0,2-2 17 0 0,-2 3-82 0 0,-1 0 1 0 0,1-1 0 0 0,-1 0 0 0 0,0 0-1 0 0,1-1 82 0 0,3-7-258 0 0,-6 8 194 0 0,1 1 1 0 0,0 0-1 0 0,0 0 1 0 0,0 0-1 0 0,0 0 1 0 0,0 1-1 0 0,1-1 1 0 0,0 0 63 0 0,-1 1-26 0 0,1 0 0 0 0,-1 0 1 0 0,0 0-1 0 0,0 0 0 0 0,-1-1 1 0 0,1 1-1 0 0,0 0 0 0 0,0-3 26 0 0,4-5-97 0 0,-4 8 102 0 0,0 2-9 0 0,-1-1 5 0 0,-1 1-1 0 0,1 0 0 0 0,-1-1 1 0 0,1 1-1 0 0,-1 0 0 0 0,1-1 0 0 0,-1 1 1 0 0,1 0-1 0 0,-1 0 0 0 0,1-1 1 0 0,0 1-1 0 0,-1 0 0 0 0,1 0 1 0 0,-1 0-1 0 0,1 0 0 0 0,0 0 0 0 0,-1 0 1 0 0,1 0-1 0 0,0 0 0 0 0,-1 0 1 0 0,1 0-1 0 0,-1 0 0 0 0,1 0 1 0 0,0 1-1 0 0,-1-1 0 0 0,1 0 1 0 0,-1 0-1 0 0,1 1 0 0 0,-1-1 0 0 0,1 0 1 0 0,-1 1-1 0 0,1-1 0 0 0,-1 0 1 0 0,1 1-1 0 0,0 0 0 0 0,6 15 155 0 0,-6-14-105 0 0,11 15 302 0 0,-10-15-285 0 0,-1 0 0 0 0,0 0 1 0 0,1-1-1 0 0,-1 1 0 0 0,0 0 0 0 0,0 0 1 0 0,0 0-1 0 0,0 0 0 0 0,0 0 0 0 0,0 2-67 0 0,3 5 77 0 0,0 0 0 0 0,1-1 0 0 0,0 1 0 0 0,0-1-1 0 0,6 6-76 0 0,-6-8 0 0 0,1-1 0 0 0,0 0 0 0 0,0 0 0 0 0,0 0 0 0 0,0-1 0 0 0,5 3 0 0 0,-7-4 0 0 0,1-1 16 0 0,-4-2-5 0 0,0 0 0 0 0,1 0 0 0 0,-1-1-1 0 0,0 1 1 0 0,0 0 0 0 0,0-1-1 0 0,0 1 1 0 0,0 0 0 0 0,0-1 0 0 0,0 1-1 0 0,0-1 1 0 0,0 0 0 0 0,0 1 0 0 0,0-1-1 0 0,0 0-10 0 0,6-3 47 0 0,-4 2-25 0 0,1 0 0 0 0,-1 0-1 0 0,1 0 1 0 0,-1 0 0 0 0,0-1-1 0 0,0 0 1 0 0,0 1 0 0 0,-1-1-1 0 0,1 0 1 0 0,0 0 0 0 0,-1-1-1 0 0,0 1 1 0 0,0 0 0 0 0,0-1-1 0 0,0 0 1 0 0,-1 1 0 0 0,1-1-1 0 0,-1 0 1 0 0,0 0 0 0 0,0 1-1 0 0,0-1 1 0 0,-1 0 0 0 0,1 0-1 0 0,-1-1-21 0 0,0 0 35 0 0,1 1 1 0 0,0-1-1 0 0,-1 0 0 0 0,2 1 0 0 0,-1-1 0 0 0,1-2-35 0 0,0 4 31 0 0,-1 0 0 0 0,0 0 0 0 0,0-1 1 0 0,0 1-1 0 0,-1 0 0 0 0,1-1 0 0 0,-1 1 0 0 0,0-1 0 0 0,0 1 0 0 0,0-1 1 0 0,0 1-1 0 0,-1 0 0 0 0,1-1 0 0 0,-1-1-31 0 0,-3-9-12 0 0,3 8-73 0 0,-1 1 0 0 0,0-1 0 0 0,0 1 0 0 0,0-1 0 0 0,0 1 0 0 0,-1 0 0 0 0,0 0 0 0 0,0 0 0 0 0,-3-3 85 0 0,-6-11-894 0 0,3 4-5252 0 0,-2 6-603 0 0</inkml:trace>
  <inkml:trace contextRef="#ctx0" brushRef="#br0" timeOffset="52950.547">3346 3427 1840 0 0,'0'0'160'0'0,"0"0"-160"0"0,0 0 0 0 0,0 0 0 0 0,0 0 240 0 0,0 0 16 0 0,0 0 0 0 0,0 0 0 0 0,-4 8-256 0 0,1 1 0 0 0,-1-1 0 0 0,2 0 0 0 0</inkml:trace>
  <inkml:trace contextRef="#ctx0" brushRef="#br0" timeOffset="53541.197">3218 3435 6448 0 0,'2'-19'696'0'0,"-2"10"400"0"0,0 7 895 0 0,0 3 528 0 0,3 18 4386 0 0,14 43-5035 0 0,1 19-1870 0 0,-16-70-12 0 0,23 105 1348 0 0,-25-115-1319 0 0,0-1 1 0 0,0 1-1 0 0,0-1 1 0 0,0 1-1 0 0,0 0 1 0 0,0-1-1 0 0,1 1 1 0 0,-1 0-1 0 0,0-1 1 0 0,0 1 0 0 0,1-1-1 0 0,-1 1 1 0 0,0-1-1 0 0,1 1 1 0 0,-1-1-1 0 0,0 1 1 0 0,1-1-1 0 0,-1 1 1 0 0,1-1-1 0 0,-1 1 1 0 0,1-1-18 0 0,0 0-2 0 0,0 0 0 0 0,0-1 0 0 0,0 1-1 0 0,0-1 1 0 0,-1 1 0 0 0,1-1 0 0 0,0 1 0 0 0,0-1 0 0 0,0 1 0 0 0,0-1 0 0 0,0 0 0 0 0,-1 0-1 0 0,1 1 1 0 0,0-2 2 0 0,21-19 238 0 0,-13 11-527 0 0,1 0 0 0 0,0 1 1 0 0,0 1-1 0 0,1 0 0 0 0,7-4 289 0 0,-12 9-53 0 0,1 0 0 0 0,-1 0 0 0 0,1 0 0 0 0,0 1 1 0 0,5-2 52 0 0,-9 4-22 0 0,0-1 0 0 0,0 1 1 0 0,1-1-1 0 0,-1 1 0 0 0,0 0 1 0 0,0 1-1 0 0,1-1 1 0 0,-1 0-1 0 0,0 1 0 0 0,0 0 1 0 0,0 0-1 0 0,0 0 0 0 0,2 1 22 0 0,-1 0 16 0 0,1 0-1 0 0,-1 0 0 0 0,0 0 1 0 0,0 1-1 0 0,-1 0 0 0 0,1 0 1 0 0,0 0-1 0 0,-1 0 0 0 0,0 1 1 0 0,0-1-1 0 0,0 1 0 0 0,0 0 1 0 0,2 3-16 0 0,-4-4 78 0 0,0-1-1 0 0,1 1 1 0 0,-1 0 0 0 0,-1-1 0 0 0,1 1-1 0 0,0 0 1 0 0,-1 0 0 0 0,1-1 0 0 0,-1 1-1 0 0,0 0 1 0 0,0 0 0 0 0,0 0 0 0 0,0 0-1 0 0,0 0 1 0 0,-1-1 0 0 0,1 1 0 0 0,-1 0-1 0 0,0 0 1 0 0,0-1 0 0 0,0 1 0 0 0,0 0 0 0 0,0-1-1 0 0,-1 2-77 0 0,-4 5 5 0 0,-1 0 1 0 0,1-1-1 0 0,-2 1 0 0 0,1-1 0 0 0,-1 0 0 0 0,0-1 1 0 0,-1 0-1 0 0,1 0 0 0 0,-1-1 0 0 0,-4 2-5 0 0,0-1 8 0 0,0 0-1 0 0,-1-1 1 0 0,0 0-1 0 0,1-1 0 0 0,-2-1 1 0 0,1 0-1 0 0,-8 1-7 0 0,11-4-191 0 0,1 1-1 0 0,-1-2 1 0 0,0 1 0 0 0,-9-2 191 0 0,15 0-81 0 0,1 1 1 0 0,0-1 0 0 0,-1 0 0 0 0,1 0-1 0 0,0 0 1 0 0,0 0 0 0 0,0-1-1 0 0,0 0 1 0 0,0 0 0 0 0,0 0 0 0 0,0 0-1 0 0,1-1 1 0 0,-3-1 80 0 0,6 4-86 0 0,-1-1 0 0 0,0 0 0 0 0,0 1-1 0 0,1-1 1 0 0,-1 0 0 0 0,0 1 0 0 0,1-1 0 0 0,-1 0 0 0 0,1 0 0 0 0,-1 0-1 0 0,1 0 1 0 0,-1 0 0 0 0,1 0 0 0 0,0 0 0 0 0,0 0 0 0 0,-1 0 0 0 0,1 0 0 0 0,0 1-1 0 0,0-1 1 0 0,0 0 0 0 0,0 0 0 0 0,0 0 0 0 0,0 0 0 0 0,0 0 0 0 0,0 0-1 0 0,0 0 1 0 0,1 0 0 0 0,-1 0 0 0 0,0 0 0 0 0,1-1 86 0 0,1-1-609 0 0,0-1 1 0 0,0 1-1 0 0,0 0 1 0 0,1 0-1 0 0,0 0 1 0 0,-1 0-1 0 0,2 0 609 0 0,3-5-1978 0 0</inkml:trace>
  <inkml:trace contextRef="#ctx0" brushRef="#br0" timeOffset="54402.863">3872 3527 13360 0 0,'0'0'298'0'0,"0"0"46"0"0,-4 2 354 0 0,-6 0-429 0 0,0-1 1 0 0,1 2-1 0 0,-1-1 0 0 0,1 1 1 0 0,-1 1-1 0 0,1 0 1 0 0,0 0-1 0 0,1 0 1 0 0,-7 5-270 0 0,-4 5 579 0 0,3-4-8 0 0,1 1 1 0 0,0 0-1 0 0,1 1 0 0 0,1 1 1 0 0,-10 11-572 0 0,16-14 209 0 0,0 1 0 0 0,1 0 1 0 0,0 1-1 0 0,1-1 0 0 0,-1 6-209 0 0,4-13 36 0 0,1 1-1 0 0,0-1 0 0 0,0 1 0 0 0,0-1 0 0 0,0 1 1 0 0,1 0-1 0 0,0-1 0 0 0,0 1 0 0 0,0-1 0 0 0,0 1 1 0 0,1 0-1 0 0,0-1 0 0 0,0 1 0 0 0,0-1 0 0 0,1 3-35 0 0,-1-7 7 0 0,-1 1 0 0 0,1 0 0 0 0,0 0 0 0 0,-1 0-1 0 0,1 0 1 0 0,0-1 0 0 0,0 1 0 0 0,0 0 0 0 0,0-1-1 0 0,0 1 1 0 0,0 0 0 0 0,0-1 0 0 0,0 1 0 0 0,0-1 0 0 0,0 0-1 0 0,0 1 1 0 0,0-1 0 0 0,0 0 0 0 0,0 0 0 0 0,0 0-1 0 0,0 1 1 0 0,0-1 0 0 0,0 0 0 0 0,1-1 0 0 0,-1 1-1 0 0,0 0 1 0 0,0 0 0 0 0,0 0 0 0 0,0-1 0 0 0,0 1 0 0 0,0 0-1 0 0,0-1 1 0 0,0 1 0 0 0,0-1 0 0 0,1 0-7 0 0,2-1 23 0 0,0 0 0 0 0,0-1 0 0 0,0 1 0 0 0,-1-1 0 0 0,1 0 0 0 0,-1 0 0 0 0,3-3-23 0 0,1-1-1 0 0,-1-1 0 0 0,0 0 0 0 0,0 1 0 0 0,-1-2-1 0 0,0 1 1 0 0,-1-1 0 0 0,0 0 0 0 0,0 0 1 0 0,19-46-145 0 0,-22 51 128 0 0,0 0-1 0 0,1 0 1 0 0,0 1 0 0 0,0-1 0 0 0,0 0 0 0 0,0 1 0 0 0,1-1 17 0 0,-2 3-70 0 0,-1 1-75 0 0,0 0-22 0 0,0 0-1 0 0,1 2 246 0 0,1 1 0 0 0,-1-1-1 0 0,0 0 1 0 0,1 1-1 0 0,-1 0 1 0 0,-1-1 0 0 0,1 1-1 0 0,0-1 1 0 0,0 4-78 0 0,3 8 247 0 0,0-2-188 0 0,1 0-22 0 0,-1 0 0 0 0,1-1 1 0 0,2 2-38 0 0,-4-9 52 0 0,-1 1 0 0 0,1-2 1 0 0,0 1-1 0 0,0 0 0 0 0,1-1 1 0 0,-1 1-1 0 0,1-1 1 0 0,0 0-1 0 0,0 0 0 0 0,1 0-52 0 0,-1 0-17 0 0,1 0 1 0 0,-1 0-1 0 0,1-1 0 0 0,0 0 0 0 0,0 0 0 0 0,0 0 0 0 0,0-1 0 0 0,0 0 0 0 0,3 1 17 0 0,-5-2 17 0 0,1 0 0 0 0,0 0 0 0 0,0 0 0 0 0,0-1 0 0 0,0 1 0 0 0,0-1 0 0 0,0 0 0 0 0,0 0 0 0 0,-1 0 0 0 0,1-1-1 0 0,0 1 1 0 0,-1-1 0 0 0,2-1-17 0 0,1 0-280 0 0,-1-1 1 0 0,1 0-1 0 0,-1 0 0 0 0,0-1 0 0 0,0 0 0 0 0,-1 1 1 0 0,2-3 279 0 0,27-39-5043 0 0,-30 42 4438 0 0,2-5-709 0 0,0 0-1 0 0,0-1 1 0 0,2-6 1314 0 0,2-6-1373 0 0,1-4-709 0 0,2-3 135 0 0,-11 28 3324 0 0,-1 1 126 0 0,0 0-41 0 0,0 0-284 0 0,0 0-122 0 0,0 2-815 0 0,1-1 0 0 0,0 0 1 0 0,0 1-1 0 0,-1-1 1 0 0,1 1-1 0 0,-1-1 1 0 0,1 1-1 0 0,-1 0 1 0 0,0-1-1 0 0,0 1 1 0 0,1-1-1 0 0,-1 1 0 0 0,0 1-241 0 0,0 1 528 0 0,8 45 3929 0 0,0 17-4457 0 0,-7-54 437 0 0,0 2 2 0 0,0 0 0 0 0,0 1 0 0 0,-2-1-1 0 0,-1 8-438 0 0,-1-31 453 0 0,2-10-311 0 0,3 7-368 0 0,0 0 0 0 0,1 0 0 0 0,0 0 0 0 0,1 1 1 0 0,1-1-1 0 0,5-9 226 0 0,-6 14-98 0 0,0 0 1 0 0,0 1 0 0 0,1-1-1 0 0,-1 1 1 0 0,2-1-1 0 0,-1 2 1 0 0,1-1 0 0 0,0 1-1 0 0,0-1 1 0 0,0 2-1 0 0,2-2 98 0 0,-6 5-6 0 0,0 0 1 0 0,1 0-1 0 0,-1 0 0 0 0,0 0 0 0 0,1 0 0 0 0,-1 0 0 0 0,0 1 0 0 0,1-1 1 0 0,-1 1-1 0 0,1 0 0 0 0,-1 0 0 0 0,1 0 0 0 0,-1 0 0 0 0,1 0 0 0 0,-1 0 0 0 0,2 1 6 0 0,1 0-15 0 0,-1 0 0 0 0,0 1 0 0 0,0-1 0 0 0,1 1-1 0 0,-1 0 1 0 0,0 1 0 0 0,-1-1 0 0 0,1 1 0 0 0,1 0 15 0 0,2 3 26 0 0,1 1 1 0 0,-1 0-1 0 0,0 0 1 0 0,-1 1-1 0 0,0 0 1 0 0,0 0-1 0 0,-1 0 1 0 0,2 4-27 0 0,-1-1 393 0 0,0 0 0 0 0,-2 0 0 0 0,1 1 0 0 0,-1 0 0 0 0,0 3-393 0 0,-3-12-669 0 0,3 11 1635 0 0,-4-9-8875 0 0,0-5 5863 0 0</inkml:trace>
  <inkml:trace contextRef="#ctx0" brushRef="#br0" timeOffset="55452.812">4793 3532 10136 0 0,'-7'-5'216'0'0,"2"2"530"0"0,1 0 0 0 0,-1 0 0 0 0,0 1 0 0 0,0-1 1 0 0,-1 1-747 0 0,4 1 295 0 0,0 0 1 0 0,-1 1 0 0 0,1-1 0 0 0,0 1 0 0 0,-1 0 0 0 0,1 0 0 0 0,0 0 0 0 0,-1 0 0 0 0,1 0 0 0 0,-1 0 0 0 0,1 0 0 0 0,0 1 0 0 0,-1 0 0 0 0,0 0-296 0 0,-7 2 163 0 0,0 0 0 0 0,0 1 0 0 0,1 0 0 0 0,-1 1 0 0 0,1 0 0 0 0,0 0 1 0 0,1 1-1 0 0,-1 1 0 0 0,1-1 0 0 0,-2 3-163 0 0,6-5 201 0 0,-10 10 457 0 0,1 1 0 0 0,-3 4-658 0 0,12-14 34 0 0,0 0-1 0 0,1 1 1 0 0,0 0-1 0 0,0 0 1 0 0,0 0-1 0 0,0 0 1 0 0,1 0-1 0 0,-1 5-33 0 0,3-10 57 0 0,-1 4 3 0 0,-1 0-1 0 0,1 1 0 0 0,1-1 1 0 0,-1 0-1 0 0,1 2-59 0 0,0-5-16 0 0,0 0 0 0 0,1-1 0 0 0,-1 1-1 0 0,0-1 1 0 0,1 1 0 0 0,-1-1 0 0 0,1 1 0 0 0,-1-1 0 0 0,1 1 0 0 0,0-1 0 0 0,0 1 0 0 0,-1-1 0 0 0,1 0-1 0 0,0 1 1 0 0,0-1 0 0 0,1 0 0 0 0,-1 0 0 0 0,0 0 0 0 0,1 1 16 0 0,-1-2 40 0 0,1 1 0 0 0,-1 0-1 0 0,1-1 1 0 0,0 1 0 0 0,-1-1 0 0 0,1 1-1 0 0,0-1 1 0 0,0 0 0 0 0,-1 0 0 0 0,1 0-1 0 0,0 0 1 0 0,0 0 0 0 0,-1 0 0 0 0,1-1-1 0 0,0 1 1 0 0,0 0 0 0 0,-1-1 0 0 0,2 0-40 0 0,29-11 216 0 0,-22 7-118 0 0,-1-1 1 0 0,0 1-1 0 0,0-2 0 0 0,-1 1 1 0 0,1-1-1 0 0,-1-1 0 0 0,4-5-98 0 0,5-6-219 0 0,-1-2 1 0 0,7-13 218 0 0,-12 17-35 0 0,-1 0-1 0 0,-2-1 1 0 0,1-1 0 0 0,-2 1 0 0 0,3-12 35 0 0,-1-5-77 0 0,0-1 0 0 0,0-22 77 0 0,-7 46 230 0 0,-2 0 1 0 0,0-1-1 0 0,-1-2-230 0 0,1-14 275 0 0,-16 41 23 0 0,11-4-276 0 0,0 0-1 0 0,1 0 0 0 0,0 0 1 0 0,0 0-1 0 0,1 0 0 0 0,0 1 1 0 0,0 0-22 0 0,-8 29 74 0 0,2 1 0 0 0,-2 22-74 0 0,5-15-80 0 0,2 1 1 0 0,2 20 79 0 0,7-8 351 0 0,-2-29-603 0 0,-2-23 180 0 0,1 1 1 0 0,-1-1-1 0 0,1 1 1 0 0,2 3 71 0 0,4 18 694 0 0,0-3 21 0 0,-6-21-1474 0 0,-1 0-1 0 0,1 0 1 0 0,-1 1 0 0 0,0-1 0 0 0,0 1 0 0 0,-1 3 759 0 0,0 5-7629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19:26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34 139 7832 0 0,'0'0'602'0'0,"0"0"-208"0"0,0-14 2343 0 0,0 11 3740 0 0,1 6-6349 0 0,0 0-1 0 0,-1 0 1 0 0,1-1 0 0 0,-1 1-1 0 0,0 0 1 0 0,0 0 0 0 0,0 0-128 0 0,3 21 477 0 0,-1-12-283 0 0,0-1 1 0 0,-1 1-1 0 0,0 0 0 0 0,-1 10-194 0 0,2 19 188 0 0,-2 8-67 0 0,-1-40-111 0 0,1 0 1 0 0,0 0-1 0 0,0 0 1 0 0,1 0 0 0 0,0 0-1 0 0,2 8-10 0 0,-2-14 17 0 0,0-1-5 0 0,0 1-1 0 0,-1-1 0 0 0,0 0 1 0 0,1 0-1 0 0,-1 1 1 0 0,0-1-1 0 0,0 0 1 0 0,0 1-1 0 0,0-1 1 0 0,0 0-1 0 0,-1 0 1 0 0,1 1-1 0 0,-1-1 0 0 0,1 0 1 0 0,-1 0-1 0 0,0 1 1 0 0,0-1-1 0 0,0 0 1 0 0,-1 1-12 0 0,2-3-13 0 0,0 1 0 0 0,0-1 0 0 0,-1 1 1 0 0,1-1-1 0 0,0 0 0 0 0,-1 1 0 0 0,1-1 0 0 0,0 1 1 0 0,-1-1-1 0 0,1 0 0 0 0,0 1 0 0 0,-1-1 1 0 0,1 0-1 0 0,-1 0 0 0 0,1 1 0 0 0,0-1 0 0 0,-1 0 1 0 0,1 0-1 0 0,-1 0 0 0 0,1 1 0 0 0,-1-1 1 0 0,1 0-1 0 0,-1 0 0 0 0,1 0 0 0 0,-1 0 0 0 0,1 0 1 0 0,-1 0-1 0 0,1 0 0 0 0,-1 0 0 0 0,1 0 1 0 0,-1 0-1 0 0,1 0 0 0 0,-1 0 0 0 0,1 0 0 0 0,-1-1 1 0 0,1 1-1 0 0,-1 0 0 0 0,1 0 0 0 0,0-1 1 0 0,-1 1-1 0 0,1 0 0 0 0,-1 0 0 0 0,1-1 0 0 0,0 1 1 0 0,-1 0-1 0 0,1-1 0 0 0,0 1 0 0 0,-1-1 1 0 0,1 1-1 0 0,0 0 0 0 0,-1-1 0 0 0,1 1 0 0 0,0-1 13 0 0,-4-6-209 0 0,1 0-1 0 0,-1-1 1 0 0,2 1 0 0 0,-1-1-1 0 0,1 1 1 0 0,0-1-1 0 0,1 0 1 0 0,-1 0-1 0 0,2 0 1 0 0,-1-3 209 0 0,0-10 8 0 0,0 1 0 0 0,1-1-1 0 0,1 1 1 0 0,1-1 0 0 0,1 1 0 0 0,1 0 0 0 0,1 0 0 0 0,1 0 0 0 0,0 1-1 0 0,6-12-7 0 0,-8 24 56 0 0,-1 1 0 0 0,2 0 0 0 0,-1 0 0 0 0,0 1-1 0 0,1-1 1 0 0,0 1 0 0 0,0 0 0 0 0,1 0-1 0 0,0 1 1 0 0,0 0-56 0 0,11-8 265 0 0,0 1 0 0 0,18-7-265 0 0,-25 13 135 0 0,0 0 0 0 0,1 1 0 0 0,-1 1 0 0 0,1 0 0 0 0,-1 0 0 0 0,1 1-1 0 0,1 0-134 0 0,-8 2 59 0 0,-1-1 0 0 0,1 1 0 0 0,0 0 0 0 0,-1 0 0 0 0,1 0 0 0 0,0 1 0 0 0,-1-1 0 0 0,1 1 0 0 0,-1 0-1 0 0,1 0 1 0 0,-1 0 0 0 0,1 0 0 0 0,-1 1 0 0 0,1-1 0 0 0,-1 1 0 0 0,0 0 0 0 0,0 0 0 0 0,0 0 0 0 0,0 0 0 0 0,0 1-1 0 0,-1-1 1 0 0,3 4-59 0 0,-3-4 31 0 0,0 1 0 0 0,0 0 0 0 0,0 0 0 0 0,-1 0 0 0 0,1 1 0 0 0,-1-1 0 0 0,1 0 0 0 0,-1 0 0 0 0,-1 1 0 0 0,1-1 0 0 0,0 1 0 0 0,-1-1 0 0 0,1 1-1 0 0,-1-1 1 0 0,0 4-31 0 0,-1-2 35 0 0,0 0-1 0 0,0 0 0 0 0,0 0 0 0 0,-1 0 0 0 0,1 0 0 0 0,-1 0 1 0 0,0 0-1 0 0,-1-1 0 0 0,1 1 0 0 0,-1 0-34 0 0,-5 6 52 0 0,-1 0 0 0 0,0 0-1 0 0,0 0 1 0 0,-1-1 0 0 0,0-1 0 0 0,-1 0-1 0 0,-5 4-51 0 0,1-3-73 0 0,0-1 0 0 0,-1 0 0 0 0,0-1 0 0 0,-1-1 0 0 0,-1 0 73 0 0,10-2-198 0 0,17-6-314 0 0,6 0 363 0 0,-1 2 110 0 0,0 0 0 0 0,0 1 0 0 0,-1 0-1 0 0,1 1 1 0 0,0 1 0 0 0,-1 0 0 0 0,0 1-1 0 0,0 0 1 0 0,0 1 0 0 0,-1 1 0 0 0,0 0 0 0 0,0 1-1 0 0,-1 0 1 0 0,2 2 39 0 0,-10-8 27 0 0,0 1 0 0 0,-1-1 0 0 0,1 1 0 0 0,-1 0 0 0 0,0 0 0 0 0,0 0-1 0 0,0 0 1 0 0,0 1 0 0 0,0-1 0 0 0,-1 0 0 0 0,1 1 0 0 0,-1-1 0 0 0,0 1 0 0 0,0-1 0 0 0,-1 1 0 0 0,1 0 0 0 0,-1-1 0 0 0,1 1 0 0 0,-1 1-27 0 0,-1 0 47 0 0,1 0 1 0 0,-1 0 0 0 0,0 0 0 0 0,0 0 0 0 0,-1 0 0 0 0,1-1-1 0 0,-1 1 1 0 0,0 0 0 0 0,-1-1 0 0 0,1 1 0 0 0,-1-1 0 0 0,0 0-1 0 0,-2 3-47 0 0,-2 1 52 0 0,-1 0-1 0 0,1 0 1 0 0,-1-1-1 0 0,0-1 1 0 0,-1 1-1 0 0,0-1 1 0 0,0-1-1 0 0,0 0 0 0 0,-1 0 1 0 0,1 0-1 0 0,-11 2-51 0 0,2-2-65 0 0,1 0 0 0 0,-1-1 0 0 0,0-1 0 0 0,0-1 0 0 0,0 0 0 0 0,-11-2 65 0 0,19 0-161 0 0,0 0-1 0 0,0-1 0 0 0,-6-1 162 0 0,13 1-220 0 0,0 1-1 0 0,0-1 0 0 0,0 0 1 0 0,0-1-1 0 0,0 1 1 0 0,0 0-1 0 0,0-1 1 0 0,0 0-1 0 0,0 1 1 0 0,0-1-1 0 0,1 0 0 0 0,-2-1 221 0 0,4 2-408 0 0,-1 0-1 0 0,1 0 0 0 0,-1 1 0 0 0,1-1 0 0 0,-1 0 1 0 0,1 0-1 0 0,-1 0 0 0 0,1 1 0 0 0,0-1 1 0 0,-1 0-1 0 0,1 0 0 0 0,0 0 0 0 0,0 0 0 0 0,0 0 1 0 0,-1 0 408 0 0,1-7-5568 0 0</inkml:trace>
  <inkml:trace contextRef="#ctx0" brushRef="#br0" timeOffset="318.899">579 324 15408 0 0,'0'0'348'0'0,"0"0"49"0"0,-3 8 399 0 0,0 7-934 0 0,1-5 779 0 0,-1 0-1 0 0,2 0 0 0 0,-1 0 0 0 0,2 0 0 0 0,-1 1 1 0 0,2 5-641 0 0,1 10 695 0 0,3 31 616 0 0,-1 15-1311 0 0,-5-58 389 0 0,0-6-1486 0 0,0-2-2489 0 0,1-6-3203 0 0</inkml:trace>
  <inkml:trace contextRef="#ctx0" brushRef="#br0" timeOffset="584.794">570 149 16871 0 0,'0'0'771'0'0,"0"0"-14"0"0,0 0-451 0 0,0 0-114 0 0,0 0 6 0 0,0 0 2 0 0,0 0-16 0 0,0 0-66 0 0,10 11 108 0 0,-4-5-562 0 0,0 0 0 0 0,-1 0 0 0 0,1 1 0 0 0,1 3 336 0 0,3 3-1449 0 0,-4-5 571 0 0</inkml:trace>
  <inkml:trace contextRef="#ctx0" brushRef="#br0" timeOffset="1032.772">829 277 3224 0 0,'3'13'2892'0'0,"1"8"3881"0"0,-1-1-3553 0 0,-3-5-2542 0 0,0-1 0 0 0,-1 0 0 0 0,-1 5-678 0 0,-11 70 2056 0 0,11-75-1889 0 0,2-7-92 0 0,-1 0 0 0 0,0 0 0 0 0,-1-1 0 0 0,-1 6-75 0 0,1-5 52 0 0,0 1 0 0 0,0 0 0 0 0,0 0 0 0 0,1 0 0 0 0,0 0 0 0 0,1 2-52 0 0,-1-5-145 0 0,2-12-129 0 0,71-153-1750 0 0,-67 149 1892 0 0,0 0-1 0 0,0 0 0 0 0,1 1 0 0 0,1 0 1 0 0,0 1-1 0 0,0-1 0 0 0,1 1 1 0 0,0 0-1 0 0,9-7 133 0 0,-12 13 4 0 0,-4 3 19 0 0,0 0 0 0 0,-1 0 0 0 0,1-1-1 0 0,0 1 1 0 0,0 0 0 0 0,-1-1 0 0 0,1 1 0 0 0,0-1-1 0 0,-1 1 1 0 0,1-1 0 0 0,0 1 0 0 0,-1-1-1 0 0,1 0 1 0 0,-1 1 0 0 0,1-1 0 0 0,-1 0 0 0 0,1 1-1 0 0,-1-1 1 0 0,1-1-23 0 0,3 3 391 0 0,-4-1-353 0 0,0 0 1 0 0,0 0 0 0 0,1 0-1 0 0,-1 0 1 0 0,0 0 0 0 0,0 0-1 0 0,0 0 1 0 0,1 0 0 0 0,-1 0-1 0 0,0 0 1 0 0,0 0 0 0 0,1 0-1 0 0,-1 0 1 0 0,0 0 0 0 0,0 1-1 0 0,1-1 1 0 0,-1 0 0 0 0,0 0-1 0 0,0 0 1 0 0,0 0 0 0 0,1 0-1 0 0,-1 0 1 0 0,0 1 0 0 0,0-1-1 0 0,0 0 1 0 0,1 0 0 0 0,-1 0-1 0 0,0 0 1 0 0,0 1 0 0 0,0-1-1 0 0,0 0-38 0 0,0 3 112 0 0,0 0 0 0 0,-1 0 0 0 0,0 0 0 0 0,1 0 0 0 0,-1 0-1 0 0,0 0 1 0 0,-1 0 0 0 0,1 0 0 0 0,0 0 0 0 0,-1-1 0 0 0,1 1-1 0 0,-1 0 1 0 0,0-1 0 0 0,0 1-112 0 0,-8 8 235 0 0,-1 0 0 0 0,-6 5-235 0 0,-13 16 600 0 0,25-27-632 0 0,4-4 31 0 0,0 0 1 0 0,1-1-1 0 0,-1 1 0 0 0,1 0 1 0 0,-1-1-1 0 0,0 1 0 0 0,1 0 0 0 0,-1 0 1 0 0,1 0-1 0 0,0-1 0 0 0,-1 1 0 0 0,1 0 1 0 0,0 0-1 0 0,-1 0 0 0 0,1 0 0 0 0,0 0 1 0 0,0 0-1 0 0,0 0 0 0 0,0 0 0 0 0,0 0 1 0 0,0 0-1 0 0,0 0 0 0 0,0-1 1 0 0,0 1-1 0 0,0 0 0 0 0,0 0 0 0 0,1 0 1 0 0,0 2-33 0 0,0 0 0 0 0,0 0 0 0 0,0 0 0 0 0,1 0-1 0 0,-1 0 1 0 0,1 0 0 0 0,0-1 0 0 0,0 1 0 0 0,0-1 0 0 0,0 1-1 0 0,0-1 1 0 0,0 0 0 0 0,1 0 0 0 0,0 0 33 0 0,6 5 125 0 0,0-1 1 0 0,1 0-1 0 0,4 1-125 0 0,-5-3 43 0 0,0 0-1 0 0,1-1 0 0 0,-1-1 0 0 0,1 0 0 0 0,0 0 0 0 0,-1 0 1 0 0,3-1-43 0 0,37 7-2142 0 0,-39-6-108 0 0,-1-2-4325 0 0</inkml:trace>
  <inkml:trace contextRef="#ctx0" brushRef="#br0" timeOffset="1563.691">1316 263 13448 0 0,'0'0'298'0'0,"0"0"46"0"0,0 0 24 0 0,0 0-37 0 0,1 0-214 0 0,3 0-41 0 0,-3 0 247 0 0,16 1 1201 0 0,1 0 1 0 0,8 2-1525 0 0,24 4 1078 0 0,-1-3 0 0 0,26-2-1078 0 0,98-8 940 0 0,26-8-344 0 0,-57 10-1026 0 0,-121 4 349 0 0,-9 1 81 0 0,-1 0 0 0 0,1 1 0 0 0,0 0 0 0 0,4 1 0 0 0,0 3 0 0 0,-12-5 0 0 0,-1 0 0 0 0,1 1 0 0 0,-1-1 0 0 0,1 0 0 0 0,0-1 0 0 0,-1 1 0 0 0,1-1 0 0 0,0 1 0 0 0,-1-1 0 0 0,1 0 0 0 0,2-1 0 0 0,15 1-69 0 0,-21 0 21 0 0,1 0 0 0 0,-1 0-1 0 0,0 0 1 0 0,0 0 0 0 0,0 0 0 0 0,1 0 0 0 0,-1 0-1 0 0,0-1 1 0 0,0 1 0 0 0,0 0 0 0 0,0 0 0 0 0,1 0-1 0 0,-1 0 1 0 0,0 0 0 0 0,0-1 0 0 0,0 1 0 0 0,0 0-1 0 0,0 0 1 0 0,0 0 0 0 0,0-1 0 0 0,0 1 0 0 0,1 0-1 0 0,-1 0 1 0 0,0 0 0 0 0,0-1 0 0 0,0 1 0 0 0,0 0-1 0 0,0 0 1 0 0,0 0 0 0 0,0-1 0 0 0,0 1 0 0 0,0 0-1 0 0,0 0 1 0 0,0 0 0 0 0,0-1 0 0 0,-1 1 0 0 0,1 0-1 0 0,0 0 1 0 0,0 0 0 0 0,0-1 0 0 0,0 1 0 0 0,0 0 0 0 0,0 0-1 0 0,0 0 1 0 0,0 0 0 0 0,-1-1 0 0 0,1 1 0 0 0,0 0-1 0 0,0 0 1 0 0,0 0 0 0 0,0 0 0 0 0,-1 0 0 0 0,1 0 48 0 0,-6-10-2102 0 0,6 10 1954 0 0,-7-6-4200 0 0,-5-2-990 0 0</inkml:trace>
  <inkml:trace contextRef="#ctx0" brushRef="#br0" timeOffset="1886.32">1974 127 3224 0 0,'-1'0'240'0'0,"-3"-2"156"0"0,2 2 1405 0 0,2 0 606 0 0,0 0 110 0 0,-2-5 1305 0 0,4 4-3559 0 0,0 1-128 0 0,0 0 236 0 0,3 0 203 0 0,3 0-437 0 0,-1 1 1 0 0,1 0-1 0 0,-1 0 0 0 0,1 1 0 0 0,-1 0 0 0 0,0 0 1 0 0,0 1-1 0 0,3 1-137 0 0,13 7 464 0 0,19 13-464 0 0,-4-2 63 0 0,-12-7 645 0 0,0 2 0 0 0,0 2-708 0 0,-21-15 217 0 0,0-1 0 0 0,-1 1-1 0 0,1 0 1 0 0,-1 0 0 0 0,0 1-1 0 0,0-1 1 0 0,-1 1 0 0 0,1 0-1 0 0,-1 0 1 0 0,3 4-217 0 0,-6-7 49 0 0,0 0-1 0 0,0-1 1 0 0,1 1-1 0 0,-1 0 1 0 0,0 0-1 0 0,-1-1 1 0 0,1 1-1 0 0,0 0 1 0 0,0 0 0 0 0,-1-1-1 0 0,1 1 1 0 0,-1 0-1 0 0,1-1 1 0 0,-1 1-1 0 0,0 0 1 0 0,0-1-1 0 0,1 1 1 0 0,-1-1-1 0 0,0 1 1 0 0,0-1 0 0 0,-1 0-1 0 0,1 1 1 0 0,0-1-1 0 0,-1 0-48 0 0,-1 2 61 0 0,0 0-1 0 0,-1 0 1 0 0,1 0-1 0 0,-1-1 1 0 0,0 0-1 0 0,0 0 1 0 0,0 0-1 0 0,-3 1-60 0 0,-33 12 216 0 0,19-6-176 0 0,0-2-1 0 0,-14 3-39 0 0,-87 22-1657 0 0,23-6-5274 0 0,66-17 1337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19:29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36 1840 0 0,'15'-3'83'0'0,"-12"2"442"0"0,-3 1 1816 0 0,0 0 790 0 0,0 0 154 0 0,-1 1 572 0 0,-3 7-2654 0 0,3-2-908 0 0,0 0 1 0 0,1 0 0 0 0,0-1-1 0 0,0 1 1 0 0,0 0 0 0 0,1 0-1 0 0,0-1 1 0 0,0 5-296 0 0,3 17 609 0 0,0 175 1948 0 0,-4-163-2307 0 0,0 36-225 0 0,0-70 7 0 0,-1 1 0 0 0,1 0 0 0 0,-1 0 0 0 0,-1-1 0 0 0,0 4-32 0 0,-5 25 66 0 0,5-28-110 0 0,2-6 98 0 0,-14 0 56 0 0,12-2-160 0 0,0 1 0 0 0,0 0 0 0 0,0-1 0 0 0,1 1 0 0 0,-1-1 0 0 0,0 0 0 0 0,0 1 0 0 0,1-1 0 0 0,-1 0 0 0 0,1 0 0 0 0,0 0 0 0 0,-1 0 0 0 0,1 0 0 0 0,0 0 0 0 0,0-1 0 0 0,0 1 0 0 0,1 0 0 0 0,-1 0 0 0 0,1-1 0 0 0,-1 0 50 0 0,-2-10-506 0 0,1 0-1 0 0,0 0 0 0 0,1-3 507 0 0,1 9-118 0 0,-1-13-327 0 0,2-1-1 0 0,0 1 1 0 0,3-16 445 0 0,2-18-292 0 0,-3 20 258 0 0,1 1 0 0 0,2-1 0 0 0,2 1 0 0 0,4-10 34 0 0,-10 36 22 0 0,1 0 0 0 0,0 0 0 0 0,0 1 0 0 0,0-1 0 0 0,1 1-1 0 0,0 0 1 0 0,1 0-22 0 0,-3 3 66 0 0,0 0-1 0 0,0 1 1 0 0,0-1-1 0 0,1 1 1 0 0,-1 0-1 0 0,1 0 1 0 0,-1 0 0 0 0,1 0-1 0 0,0 0 1 0 0,0 1-1 0 0,0-1 1 0 0,0 1-1 0 0,0 0 1 0 0,0 0-1 0 0,0 0 1 0 0,2-1-66 0 0,2 2 87 0 0,0-1 1 0 0,0 0-1 0 0,0 1 0 0 0,0 1 1 0 0,0-1-1 0 0,0 1 1 0 0,0 0-1 0 0,0 1 0 0 0,0-1 1 0 0,-1 2-1 0 0,1-1 1 0 0,0 1-1 0 0,-1-1 1 0 0,0 2-1 0 0,1-1 0 0 0,3 4-87 0 0,-6-4 11 0 0,0 0 0 0 0,0 0 0 0 0,-1 1 1 0 0,1-1-1 0 0,-1 1 0 0 0,1 0 0 0 0,-1 0 0 0 0,0 0 0 0 0,-1 1 0 0 0,1-1 0 0 0,-1 1 0 0 0,0-1 0 0 0,0 1 0 0 0,0 0 0 0 0,-1 0 0 0 0,1 0 0 0 0,-1 0 0 0 0,-1 0 0 0 0,1 0 0 0 0,-1 0 0 0 0,1 0 0 0 0,-1 0 0 0 0,-1 0 0 0 0,1 0 0 0 0,-1 0 0 0 0,0 0 0 0 0,0 0 0 0 0,0 0 0 0 0,-2 3-11 0 0,0-1 8 0 0,-1-1 0 0 0,0 1 0 0 0,0-1 0 0 0,-1 0 0 0 0,0 0 0 0 0,0 0 0 0 0,0 0 0 0 0,-1-1 0 0 0,0 0 0 0 0,0 0 0 0 0,0-1 0 0 0,0 0 0 0 0,-6 3-8 0 0,-5 2-104 0 0,0-1 0 0 0,0-1 0 0 0,0 0 0 0 0,-1-2 0 0 0,-2 1 104 0 0,11-4-104 0 0,0 0 0 0 0,0 0 0 0 0,0-1 0 0 0,0 0 0 0 0,0-1 104 0 0,9 0-156 0 0,0 0-32 0 0,7-2-197 0 0,3-1 252 0 0,0 0 0 0 0,0 1 0 0 0,0 0 0 0 0,1 1 0 0 0,-1 0 1 0 0,0 1-1 0 0,6 0 133 0 0,17 2 3 0 0,23 5-3 0 0,-18-2-77 0 0,-28-3 139 0 0,-1 0-1 0 0,0 0 1 0 0,0 0-1 0 0,0 1 1 0 0,0 1-1 0 0,0 0 1 0 0,-1 0 0 0 0,1 0-1 0 0,-1 1 1 0 0,0 0-1 0 0,-1 1 1 0 0,2 1-62 0 0,-8-6 58 0 0,0 0 0 0 0,1 0 1 0 0,-1 1-1 0 0,0-1 1 0 0,0 1-1 0 0,0-1 0 0 0,0 1 1 0 0,0-1-1 0 0,0 1 0 0 0,0 0 1 0 0,0-1-1 0 0,-1 1 1 0 0,1 0-1 0 0,-1 0 0 0 0,1-1 1 0 0,-1 1-1 0 0,0 0 0 0 0,1 0 1 0 0,-1 0-1 0 0,0 1-58 0 0,-1 0 74 0 0,1-1 0 0 0,-1 1 0 0 0,0 0 0 0 0,0-1 0 0 0,0 1 1 0 0,0-1-1 0 0,0 0 0 0 0,0 1 0 0 0,-1-1 0 0 0,1 0 0 0 0,-1 0 0 0 0,0 0 0 0 0,0 1-74 0 0,-4 3 136 0 0,0-1 0 0 0,0 1 0 0 0,-1-1 1 0 0,1-1-1 0 0,-1 1 0 0 0,0-1 0 0 0,-1 0 0 0 0,1-1 1 0 0,-1 1-137 0 0,-12 3 15 0 0,0 0 1 0 0,0 0 0 0 0,0-2 0 0 0,-1-1-1 0 0,-15 1-15 0 0,21-3-104 0 0,0-1 0 0 0,-1-1 0 0 0,1-1 0 0 0,-1 0 0 0 0,1-1 0 0 0,0 0 0 0 0,-8-3 104 0 0,22 5-127 0 0,0-1 1 0 0,0 1-1 0 0,0 0 0 0 0,0-1 0 0 0,1 1 0 0 0,-1-1 0 0 0,0 1 0 0 0,0-1 0 0 0,0 1 0 0 0,1-1 1 0 0,-1 0-1 0 0,0 1 0 0 0,1-1 0 0 0,-1 0 0 0 0,0 1 0 0 0,1-1 0 0 0,-1 0 0 0 0,1 0 1 0 0,-1 0-1 0 0,1 0 0 0 0,0 1 0 0 0,-1-1 0 0 0,1 0 0 0 0,0 0 0 0 0,-1 0 0 0 0,1 0 0 0 0,0 0 1 0 0,0 0-1 0 0,0 0 0 0 0,0 0 0 0 0,0 0 0 0 0,0 0 0 0 0,0 0 0 0 0,0 0 0 0 0,1 0 0 0 0,-1 0 127 0 0,3-7-1767 0 0</inkml:trace>
  <inkml:trace contextRef="#ctx0" brushRef="#br0" timeOffset="312.346">612 279 15664 0 0,'-9'11'1187'0'0,"6"-7"-996"0"0,0-1-1 0 0,0 1 1 0 0,1 0-1 0 0,-1-1 1 0 0,1 1-1 0 0,0 0 1 0 0,0 0-1 0 0,0 1 1 0 0,0-1-1 0 0,1 0 0 0 0,0 1 1 0 0,0-1-1 0 0,-1 5-190 0 0,1 31 1950 0 0,0-24-1390 0 0,1 0 1 0 0,0 0 0 0 0,1-1-1 0 0,3 15-560 0 0,-4-29-18 0 0,0-1 0 0 0,0 1-1 0 0,0-1 1 0 0,0 1-1 0 0,0 0 1 0 0,1-1 0 0 0,-1 1-1 0 0,0-1 1 0 0,0 1 0 0 0,0-1-1 0 0,1 1 1 0 0,-1-1 0 0 0,0 1-1 0 0,1-1 1 0 0,-1 1-1 0 0,0-1 1 0 0,1 1 0 0 0,-1 0 18 0 0,9-12-1542 0 0,-8 8 1017 0 0,-1 1-1 0 0,1-1 1 0 0,0 0-1 0 0,-1 0 1 0 0,1 0-1 0 0,-1 1 0 0 0,0-1 1 0 0,0 0-1 0 0,0 0 1 0 0,0 0-1 0 0,-1 0 526 0 0,1-7-1332 0 0,0-7-802 0 0</inkml:trace>
  <inkml:trace contextRef="#ctx0" brushRef="#br0" timeOffset="577.608">556 168 7368 0 0,'-3'-5'555'0'0,"1"3"-468"0"0,1 0 0 0 0,0 0 0 0 0,-1 0 0 0 0,1 0 0 0 0,0 0 0 0 0,1-1 0 0 0,-2-1-87 0 0,2 3 1972 0 0,-4-3 5296 0 0,4 3-2910 0 0,4 4-2969 0 0,17 13-3772 0 0,-12-11-3976 0 0,-8-5-18 0 0</inkml:trace>
  <inkml:trace contextRef="#ctx0" brushRef="#br0" timeOffset="1009.425">781 196 10136 0 0,'0'0'464'0'0,"9"12"168"0"0,-3-2 31 0 0,0 0 0 0 0,-1 0 0 0 0,0 1 0 0 0,-1 0 0 0 0,0 0 0 0 0,-1 0 1 0 0,2 11-664 0 0,-1 0 1625 0 0,-1 1 1 0 0,-2 0 0 0 0,0 12-1626 0 0,-8 49 1528 0 0,6-76-1431 0 0,-2-13-230 0 0,-2-13-495 0 0,6 9 433 0 0,0 1 0 0 0,1 0 0 0 0,0-1-1 0 0,1 1 1 0 0,0 0 0 0 0,0 0 0 0 0,1 0 195 0 0,14-19-367 0 0,-5 10 27 0 0,-4 4 225 0 0,0 0 0 0 0,2 1-1 0 0,-1 0 1 0 0,2 0 0 0 0,0 2 0 0 0,0-1-1 0 0,4-1 116 0 0,-11 9 48 0 0,-1 0 0 0 0,1 0-1 0 0,0 0 1 0 0,-1 1-1 0 0,1-1 1 0 0,1 1-1 0 0,-1 1 1 0 0,0-1-1 0 0,0 1 1 0 0,1 0 0 0 0,-1 0-1 0 0,0 0 1 0 0,1 1-1 0 0,-1 0 1 0 0,5 0-48 0 0,-9 0 254 0 0,-1 0 84 0 0,0 0 12 0 0,-3 18 634 0 0,1-15-884 0 0,0 1-1 0 0,0-1 0 0 0,0 1 0 0 0,0-1 1 0 0,-1 0-1 0 0,0 0 0 0 0,1 0 1 0 0,-1 0-1 0 0,0-1 0 0 0,-2 2-99 0 0,-37 22 285 0 0,4-2-176 0 0,23-15-60 0 0,12-8-49 0 0,1 0 1 0 0,0 0-1 0 0,0 0 0 0 0,0 1 0 0 0,0-1 1 0 0,0 0-1 0 0,0 1 0 0 0,0 0 0 0 0,0-1 0 0 0,0 1 1 0 0,1 0-1 0 0,-1 0 0 0 0,1 0 0 0 0,-1 0 0 0 0,1 0 1 0 0,0 0-1 0 0,0 1 0 0 0,0-1 0 0 0,-1 2 0 0 0,2-2 0 0 0,1 1 0 0 0,-1-1 0 0 0,0 1 0 0 0,1-1 0 0 0,0 0 0 0 0,-1 1 0 0 0,1-1 0 0 0,0 0 0 0 0,0 0 0 0 0,0 0 0 0 0,1 0 0 0 0,-1 0 0 0 0,0 0 0 0 0,1 0 0 0 0,0 1 0 0 0,10 5 25 0 0,0 0 0 0 0,0 0 0 0 0,1-1 0 0 0,0-1 0 0 0,1 0 0 0 0,-1-1 0 0 0,5 1-25 0 0,-6-2 115 0 0,-6-2-24 0 0,0-1 1 0 0,0 0 0 0 0,1 0-1 0 0,5 0-91 0 0,10 1 40 0 0,-8 0-3346 0 0,-9-1 151 0 0,4-1-4159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19:31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3224 0 0,'0'-9'288'0'0,"4"-3"1144"0"0,1-2 4913 0 0,-5 13-5990 0 0,0 0 0 0 0,0 0-1 0 0,0 0 1 0 0,0 1 0 0 0,0-1 0 0 0,0 0-1 0 0,0 0 1 0 0,0 0 0 0 0,0 1 0 0 0,0-1-1 0 0,1 0 1 0 0,-1 0 0 0 0,0 1 0 0 0,1-1-1 0 0,-1 0 1 0 0,1 0 0 0 0,-1 1 0 0 0,1-1 0 0 0,-1 0-1 0 0,1 1 1 0 0,0-1-355 0 0,-1 1 154 0 0,1-1 0 0 0,-1 1 0 0 0,1 0-1 0 0,-1 0 1 0 0,1 0 0 0 0,0 0 0 0 0,-1 0 0 0 0,1 0 0 0 0,0 0 0 0 0,-1 0-1 0 0,1 0 1 0 0,-1 0 0 0 0,1 0 0 0 0,0 0 0 0 0,-1 0 0 0 0,1 0 0 0 0,-1 0-1 0 0,1 1 1 0 0,-1-1 0 0 0,1 0 0 0 0,0 1-154 0 0,1 0 66 0 0,0 0 0 0 0,0 0-1 0 0,0 1 1 0 0,0-1 0 0 0,0 1 0 0 0,0 0 0 0 0,0-1 0 0 0,-1 1 0 0 0,1 0-1 0 0,-1 0 1 0 0,1 0 0 0 0,-1 0 0 0 0,0 1-66 0 0,4 10 184 0 0,-1 0-1 0 0,-1 1 1 0 0,0 0-1 0 0,-1 0 1 0 0,-1 0 0 0 0,0 0-1 0 0,-1 11-183 0 0,-2 144 0 0 0,1-155 18 0 0,-1 1 0 0 0,0-1 0 0 0,-1 0 0 0 0,-1 5-18 0 0,-4 14 144 0 0,6-23-133 0 0,0 0 0 0 0,-1 0-1 0 0,0-1 1 0 0,-1 1 0 0 0,0-1-1 0 0,0 0 1 0 0,-4 6-11 0 0,29-26 117 0 0,2 1 35 0 0,1 0-1 0 0,0 2 1 0 0,17-5-152 0 0,-28 10 65 0 0,-1 1 0 0 0,0 0-1 0 0,1 1 1 0 0,-1 0 0 0 0,0 1 0 0 0,1 0 0 0 0,-1 1 0 0 0,8 2-65 0 0,8 0-104 0 0,10 2-142 0 0,-26-2 296 0 0,26 8 144 0 0,-3 2-4298 0 0,-34-13 3862 0 0,-1 0-1 0 0,0 0 0 0 0,1 1 1 0 0,-1-1-1 0 0,0 0 1 0 0,1 0-1 0 0,-1 0 0 0 0,0-1 1 0 0,1 1-1 0 0,-1 0 0 0 0,0 0 1 0 0,1 0-1 0 0,-1 0 0 0 0,0 0 1 0 0,0 0-1 0 0,1 0 1 0 0,-1 0-1 0 0,0-1 0 0 0,1 1 1 0 0,-1 0-1 0 0,0 0 0 0 0,0 0 1 0 0,1-1 242 0 0,0 1-1341 0 0,5-3-4869 0 0</inkml:trace>
  <inkml:trace contextRef="#ctx0" brushRef="#br0" timeOffset="467.434">693 104 3224 0 0,'0'0'588'0'0,"0"0"1261"0"0,0 0 558 0 0,0 0 110 0 0,0 0-206 0 0,0 0-939 0 0,0 0-411 0 0,0 0-86 0 0,-9 3 1763 0 0,5 0-2373 0 0,-1 0 0 0 0,1 1 0 0 0,0-1 0 0 0,0 1 0 0 0,1 0 1 0 0,-1 0-1 0 0,1 0 0 0 0,0 1 0 0 0,-1 2-265 0 0,-5 4 167 0 0,3-1-4 0 0,0-1 0 0 0,1 1-1 0 0,0 1 1 0 0,0-1 0 0 0,1 0-1 0 0,-2 8-162 0 0,-6 53 456 0 0,8-54-344 0 0,1 0 0 0 0,0 0 0 0 0,1 15-112 0 0,1-23 16 0 0,1 0 0 0 0,1 0 0 0 0,0 0 1 0 0,0 0-1 0 0,1-1 0 0 0,0 1 0 0 0,0 0 1 0 0,2 1-17 0 0,-3-5 5 0 0,1-1 0 0 0,0 0 0 0 0,0 0 0 0 0,1 0 0 0 0,-1-1 0 0 0,1 1 0 0 0,0 0 0 0 0,0-1 0 0 0,0 0-1 0 0,0 0 1 0 0,1 0 0 0 0,-1 0 0 0 0,1 0 0 0 0,0-1 0 0 0,2 2-5 0 0,-3-3-233 0 0,0 0-1 0 0,-1 0 1 0 0,1 0-1 0 0,-1 0 1 0 0,1 0-1 0 0,0-1 1 0 0,0 0-1 0 0,-1 1 0 0 0,1-1 1 0 0,0 0-1 0 0,1-1 234 0 0,-1 1-624 0 0,0-1 0 0 0,0 1 0 0 0,0-1-1 0 0,0 0 1 0 0,0 0 0 0 0,0 0 0 0 0,0-1-1 0 0,0 1 1 0 0,0-1 0 0 0,-1 1 0 0 0,2-2 624 0 0,11-9-5440 0 0</inkml:trace>
  <inkml:trace contextRef="#ctx0" brushRef="#br0" timeOffset="1604.691">906 245 2760 0 0,'0'0'125'0'0,"1"-1"1419"0"0,10-9 8951 0 0,-9 8-10406 0 0,11-8 2185 0 0,-6 6-970 0 0,-7 4-686 0 0,18 2 60 0 0,-16-2-611 0 0,1 1 0 0 0,-1 0 0 0 0,0 0 0 0 0,1 0 0 0 0,-1 0-1 0 0,0 0 1 0 0,0 1 0 0 0,0-1 0 0 0,0 0 0 0 0,0 1 0 0 0,-1 0-1 0 0,1-1 1 0 0,0 1 0 0 0,-1 0 0 0 0,1 0 0 0 0,-1 0 0 0 0,0 0-1 0 0,1 2-66 0 0,3 5 154 0 0,0 0 0 0 0,-1 1-1 0 0,2 6-153 0 0,-3-7 100 0 0,-2 0 0 0 0,1 0 0 0 0,-2 1 0 0 0,1-1 0 0 0,-1 6-100 0 0,-1-7 59 0 0,0-1 0 0 0,-1 1 0 0 0,0-1-1 0 0,0 1 1 0 0,0-1 0 0 0,-1 0 0 0 0,0 0-1 0 0,-1 0 1 0 0,1 0 0 0 0,-1-1 0 0 0,-1 0-1 0 0,1 1 1 0 0,-1-1 0 0 0,-1 0-59 0 0,3-2 25 0 0,-2 0 35 0 0,3-3 14 0 0,2-1 2 0 0,1-3-71 0 0,-1 0 0 0 0,1 0 0 0 0,0 0 1 0 0,0 0-1 0 0,0 0 0 0 0,0 0 0 0 0,0 1 0 0 0,0-1 1 0 0,1 0-1 0 0,0 1 0 0 0,-1-1 0 0 0,1 1 1 0 0,0-1-1 0 0,1 0-5 0 0,32-31-12 0 0,-30 30 17 0 0,-2 1-5 0 0,30-27-24 0 0,7-10 24 0 0,-30 29-5 0 0,-1 0 0 0 0,0-1 1 0 0,-1 0-1 0 0,0 0 0 0 0,6-13 5 0 0,-13 22 15 0 0,1 0 0 0 0,-1-1 1 0 0,0 1-1 0 0,0-1 0 0 0,0 1 0 0 0,0-1 0 0 0,0 1 0 0 0,-1-1 0 0 0,0 1 0 0 0,0-1 0 0 0,0 1 0 0 0,0-1 0 0 0,0 1 0 0 0,-1-1 0 0 0,1 1 0 0 0,-1-1 0 0 0,0 1 0 0 0,0-1 1 0 0,-1 1-1 0 0,0-3-15 0 0,-1 0-1656 0 0,-1-1-3679 0 0,1 3 3041 0 0</inkml:trace>
  <inkml:trace contextRef="#ctx0" brushRef="#br0" timeOffset="1887.055">1345 279 3224 0 0,'0'0'640'0'0,"8"-4"7137"0"0,0 2-5613 0 0,27-6 2665 0 0,-29 7-4632 0 0,1 0-1 0 0,-1 1 1 0 0,0-1 0 0 0,1 1 0 0 0,-1 1 0 0 0,0-1-1 0 0,6 2-196 0 0,65 9-22 0 0,-60-9-505 0 0,30 3 326 0 0,-43-5-607 0 0,1-1 0 0 0,-1 1 1 0 0,0-1-1 0 0,1 1 0 0 0,3-2 808 0 0,1-2-1534 0 0</inkml:trace>
  <inkml:trace contextRef="#ctx0" brushRef="#br0" timeOffset="2371.725">1763 131 12176 0 0,'0'0'561'0'0,"0"0"-17"0"0,5 7 72 0 0,-2-4-224 0 0,0 1 0 0 0,1 0-1 0 0,-2-1 1 0 0,1 1 0 0 0,0 0 0 0 0,-1 1 0 0 0,0-1 0 0 0,0 0-1 0 0,1 1-391 0 0,0 4 527 0 0,1 0-118 0 0,0 0-1 0 0,0 0 0 0 0,-1 0 1 0 0,-1 1-1 0 0,1-1 1 0 0,-1 8-409 0 0,1 3 1069 0 0,4 21-1069 0 0,-1-14 444 0 0,-4-14 203 0 0,2 16-298 0 0,-4-29-528 0 0,0 0 207 0 0,0 0 52 0 0,0 0 10 0 0,0 0 39 0 0,0 0 20 0 0,0 0 3 0 0,3-17-12 0 0,9-7-149 0 0,-6 12 12 0 0,0 0 0 0 0,1 1 1 0 0,0-1-1 0 0,2 0-3 0 0,52-68 0 0 0,-47 59 0 0 0,4-5 0 0 0,-8 16-38 0 0,-2 0 0 0 0,1-1 0 0 0,-1 0-1 0 0,-1 0 1 0 0,0-1 0 0 0,-1 0 0 0 0,0 0 0 0 0,0-1-1 0 0,-2 1 39 0 0,-1 4 32 0 0,3-13 168 0 0,-6 20-195 0 0,0 0 1 0 0,0 1-1 0 0,0-1 1 0 0,0 0 0 0 0,0 0-1 0 0,0 0 1 0 0,0 0 0 0 0,0 0-1 0 0,0 0 1 0 0,0 1 0 0 0,-1-1-1 0 0,1 0 1 0 0,0 0-1 0 0,-1 0 1 0 0,1 0 0 0 0,0 1-1 0 0,-1-1 1 0 0,1 0 0 0 0,-1 0-1 0 0,0 0-5 0 0,1 1-78 0 0,0 0-12 0 0,-5 2 82 0 0,1-1-4237 0 0,4-1 1898 0 0</inkml:trace>
  <inkml:trace contextRef="#ctx0" brushRef="#br0" timeOffset="2732.33">2275 173 12784 0 0,'0'0'586'0'0,"0"0"-15"0"0,-4 6-344 0 0,-22 26 1637 0 0,20-23-1341 0 0,0-1 0 0 0,-1 0 0 0 0,0 0 0 0 0,-1 0 0 0 0,0-1 0 0 0,-4 3-523 0 0,6-6 53 0 0,1 0-1 0 0,0 0 1 0 0,0 1 0 0 0,0-1 0 0 0,1 1-1 0 0,-4 5-52 0 0,6-8 79 0 0,1 0-1 0 0,0-1 1 0 0,0 1 0 0 0,0 0-1 0 0,0 0 1 0 0,0 0-1 0 0,0 0 1 0 0,0 0 0 0 0,1 0-1 0 0,-1 1 1 0 0,1-1-1 0 0,0 0 1 0 0,-1 0 0 0 0,1 0-1 0 0,0 0 1 0 0,0 1-1 0 0,0-1 1 0 0,1 0-1 0 0,-1 0 1 0 0,0 0 0 0 0,1 2-79 0 0,-2 2 260 0 0,1-3-181 0 0,8 5-50 0 0,-7-7 141 0 0,2-1-96 0 0,1 0 0 0 0,-1-1 0 0 0,1 1 0 0 0,-1-1 0 0 0,0 1 0 0 0,1-1 0 0 0,-1 0 0 0 0,0 0-1 0 0,1-1 1 0 0,-1 1 0 0 0,0-1 0 0 0,0 1 0 0 0,0-1 0 0 0,0 0 0 0 0,-1 0 0 0 0,1 0 0 0 0,0-1 0 0 0,-1 1-1 0 0,0-1-73 0 0,2-1 42 0 0,0-1 0 0 0,-1 0-1 0 0,0 0 1 0 0,0 0-1 0 0,-1-1 1 0 0,1 1 0 0 0,-1-1-1 0 0,0 1 1 0 0,-1-1-1 0 0,1-4-41 0 0,-1 6 1 0 0,0 0 0 0 0,0 0 0 0 0,-1-1 0 0 0,0 1 0 0 0,0 0 0 0 0,0-3-1 0 0,0 5-4 0 0,-1 1 1 0 0,1-1-1 0 0,0 1 1 0 0,-1-1-1 0 0,1 1 1 0 0,-1 0-1 0 0,1-1 1 0 0,-1 1-1 0 0,0-1 1 0 0,1 1-1 0 0,-1 0 1 0 0,0 0-1 0 0,0 0 1 0 0,0-1-1 0 0,0 1 0 0 0,0 0 1 0 0,0 0-1 0 0,-1 0 1 0 0,0 0 3 0 0,-7-6-502 0 0,-12-5-1748 0 0,20 12 1253 0 0,-5-3-5279 0 0,-1 0 483 0 0</inkml:trace>
  <inkml:trace contextRef="#ctx0" brushRef="#br0" timeOffset="3063.443">2537 54 14224 0 0,'0'0'653'0'0,"0"0"-16"0"0,1 1-409 0 0,3 12-207 0 0,7 12 525 0 0,-2-10 841 0 0,0 0 1 0 0,2 6-1388 0 0,-8-15 353 0 0,-1-1 1 0 0,0 1-1 0 0,0 0 1 0 0,-1-1-1 0 0,1 1 1 0 0,-1 0-1 0 0,-1 0 0 0 0,1 5-353 0 0,2 11 620 0 0,-2-18-493 0 0,0-1 1 0 0,-1 1-1 0 0,1 0 1 0 0,-1-1-1 0 0,0 1 1 0 0,0 0-1 0 0,0 3-127 0 0,-3 8 416 0 0,0 1-1 0 0,-1-1 1 0 0,0 0-1 0 0,-1-1 1 0 0,-3 5-416 0 0,-1-1-1 0 0,4-6 53 0 0,-1 0 0 0 0,0-1 0 0 0,-1 0 0 0 0,0 0 0 0 0,-1 0-1 0 0,0-1 1 0 0,-6 5-52 0 0,-6 4-468 0 0,-1-2 1 0 0,-1 0-1 0 0,-1-1 0 0 0,0-1 1 0 0,-8 2 467 0 0,-6 4-8477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19:41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16152 0 0,'0'0'737'0'0,"0"0"-13"0"0,15 3-299 0 0,-13-3-369 0 0,0 1-1 0 0,0-1 1 0 0,0 0 0 0 0,0 1-1 0 0,0 0 1 0 0,0-1 0 0 0,0 1-1 0 0,0 0 1 0 0,-1 0 0 0 0,1 0-1 0 0,0 0 1 0 0,0 0 0 0 0,-1 0-1 0 0,1 0 1 0 0,-1 1 0 0 0,1-1 0 0 0,-1 1-1 0 0,1-1 1 0 0,0 2-56 0 0,3 5 440 0 0,1 0-1 0 0,-1 1 1 0 0,3 6-440 0 0,4 6 608 0 0,-8-15-318 0 0,-1 0 1 0 0,1 1-1 0 0,-1-1 0 0 0,1 4-290 0 0,-3-7 94 0 0,-1-1 0 0 0,1 1 0 0 0,0-1 1 0 0,-1 1-1 0 0,0 0 0 0 0,1-1 0 0 0,-1 1 1 0 0,0 0-1 0 0,-1-1 0 0 0,1 1 0 0 0,0 0 1 0 0,-1-1-1 0 0,1 1 0 0 0,-1 1-94 0 0,0-2 2 0 0,0 0 1 0 0,1 1-1 0 0,0-1 0 0 0,-1 0 0 0 0,1 1 0 0 0,0-1 1 0 0,0 0-1 0 0,0 1-2 0 0,0-2 0 0 0,1 1 0 0 0,-1-1 0 0 0,0 1-1 0 0,0-1 1 0 0,0 1 0 0 0,-1-1 0 0 0,1 1 0 0 0,0-1 0 0 0,-1 1 0 0 0,1-1 0 0 0,-1 1 0 0 0,1-1 0 0 0,-1 0 0 0 0,1 1 0 0 0,-1-1 0 0 0,0 0-1 0 0,0 0 1 0 0,0 1 0 0 0,0-1 0 0 0,-1 1 0 0 0,-22 28 0 0 0,19-23 0 0 0,0 0 0 0 0,-1 0 0 0 0,0-1 0 0 0,-1 1 0 0 0,4-4 0 0 0,7-6 0 0 0,0 0 0 0 0,0 1 0 0 0,0-1 0 0 0,1 1 0 0 0,1-1 0 0 0,26-15 0 0 0,-3-5 0 0 0,-1 0 0 0 0,3-6 0 0 0,-19 17 0 0 0,-1-1 0 0 0,0 0 0 0 0,-1-1 0 0 0,0 0 0 0 0,5-10 0 0 0,-7 9 143 0 0,-2 5 21 0 0,-1 0-1 0 0,0-1 1 0 0,0 0 0 0 0,-1 0-1 0 0,1-5-163 0 0,-4 13 19 0 0,0 0 0 0 0,-1 0-1 0 0,0 0 1 0 0,1 0-1 0 0,-1-1 1 0 0,0 1 0 0 0,0 0-1 0 0,-1 0 1 0 0,1 0-1 0 0,-1 0 1 0 0,0 0 0 0 0,1 0-1 0 0,-1 0 1 0 0,-1 0 0 0 0,1 0-1 0 0,0 0 1 0 0,-1 0-1 0 0,1 1 1 0 0,-1-1 0 0 0,0 0-1 0 0,0 1 1 0 0,-1-2-19 0 0,2 4-2 0 0,1-1-6 0 0,-2-1 0 0 0,1 1 0 0 0,0 0 0 0 0,0-1 0 0 0,0 1 0 0 0,-1 0 0 0 0,1 0 0 0 0,0 0 0 0 0,-1 0 0 0 0,1 0 0 0 0,-1 0 0 0 0,1 1 1 0 0,-1-1-1 0 0,0 0 0 0 0,1 1 0 0 0,-1-1 0 0 0,0 1 0 0 0,0 0 8 0 0,1 0-188 0 0,1 0-18 0 0,0 0 170 0 0,0-1 0 0 0,0 1 0 0 0,-1 0 0 0 0,1 0 0 0 0,0 0 0 0 0,0 0 0 0 0,-1 0 0 0 0,1 0 0 0 0,0 0 0 0 0,0 0 0 0 0,-1 0 0 0 0,1 0 0 0 0,0 0 0 0 0,0 0 0 0 0,-1 0 0 0 0,1 0 0 0 0,0 0 0 0 0,0 0 0 0 0,-1 0-1 0 0,1 0 1 0 0,0 0 0 0 0,0 0 0 0 0,-1 1 0 0 0,1-1 0 0 0,0 0 0 0 0,0 0 0 0 0,0 0 0 0 0,-1 0 0 0 0,1 0 0 0 0,0 1 0 0 0,0-1 0 0 0,0 0 36 0 0,-8 5-4120 0 0,8-5-2966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19:42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3680 0 0,'0'0'284'0'0,"0"0"216"0"0,0 0 1601 0 0,0 0 718 0 0,0 0 145 0 0,0 0-299 0 0,0 0-1385 0 0,7 2-58 0 0,80 8 2597 0 0,43-6-3351 0 0,19-4-2429 0 0,-147 0 783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19:42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5984 0 0,'0'0'464'0'0,"6"5"1205"0"0,0-3-887 0 0,0 0 1 0 0,0 0-1 0 0,0-1 0 0 0,0 0 1 0 0,0 0-1 0 0,0 0 1 0 0,0-1-1 0 0,0 1 0 0 0,4-2-782 0 0,17 2 1240 0 0,76 6 1784 0 0,26-6-3024 0 0,-115-1-23 0 0,-12 0-12 0 0,22 0-777 0 0,1-1 1 0 0,17-3 811 0 0,-29 1-1893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19:42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 15664 0 0,'0'0'718'0'0,"0"0"-19"0"0,0-1-449 0 0,0-8 806 0 0,-1 12 1074 0 0,-1 9-1176 0 0,5 95 929 0 0,-3-84-1733 0 0,4 193 796 0 0,-3-200-822 0 0,0 1 0 0 0,1-1 0 0 0,1 0 1 0 0,0 0-1 0 0,1 0 0 0 0,1 0 0 0 0,0-1 0 0 0,1 1 0 0 0,4 4-124 0 0,-7-13-143 0 0,2 7 259 0 0,0-10-4247 0 0,-5-4-3718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15:57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2304 0 0,'11'-9'4434'0'0,"-11"8"-4227"0"0,-1 0 0 0 0,1 0-1 0 0,-1 0 1 0 0,1-1-1 0 0,0 1 1 0 0,-1 0 0 0 0,1 0-1 0 0,0 0 1 0 0,0-1-1 0 0,0 1 1 0 0,0 0-1 0 0,0 0 1 0 0,0-1 0 0 0,0 1-1 0 0,1 0 1 0 0,-1 0-1 0 0,0 0 1 0 0,1 0-1 0 0,-1-1 1 0 0,1 1 0 0 0,-1 0-1 0 0,1 0 1 0 0,-1 0-1 0 0,1 0 1 0 0,0 0-1 0 0,0 0 1 0 0,-1 0 0 0 0,1 0-1 0 0,0 1 1 0 0,0-1-1 0 0,0 0 1 0 0,0 0 0 0 0,0 0-207 0 0,3-2 392 0 0,1-1 1 0 0,-1 1 0 0 0,1 0-1 0 0,0 0 1 0 0,-1 1 0 0 0,6-3-393 0 0,-3 3 135 0 0,-1 0 0 0 0,1 0 1 0 0,0 0-1 0 0,0 1 0 0 0,0-1 1 0 0,0 2-1 0 0,0-1 1 0 0,0 1-1 0 0,0 0 0 0 0,0 1 1 0 0,4 0-136 0 0,-8 0 28 0 0,0 0 0 0 0,0 1 0 0 0,0-1 0 0 0,0 1 1 0 0,0-1-1 0 0,0 1 0 0 0,-1 0 0 0 0,1 0 0 0 0,-1 0 0 0 0,1 1 0 0 0,-1-1 1 0 0,0 1-1 0 0,0-1 0 0 0,1 1-28 0 0,-1 1 42 0 0,1 0-1 0 0,-1 0 1 0 0,1 0 0 0 0,-1 0-1 0 0,0 1 1 0 0,-1-1 0 0 0,1 1-1 0 0,-1-1 1 0 0,1 1-42 0 0,-2 0 23 0 0,0-1-1 0 0,0 0 1 0 0,0 0-1 0 0,0 1 1 0 0,-2 3-23 0 0,1 10 87 0 0,0-14-67 0 0,1 0 0 0 0,-1 0-1 0 0,1 0 1 0 0,-1 0 0 0 0,-1 0-1 0 0,1 0 1 0 0,0 0 0 0 0,-1-1 0 0 0,0 1-1 0 0,0 0 1 0 0,0-1 0 0 0,0 0-1 0 0,-1 1 1 0 0,0 0-20 0 0,-14 25 65 0 0,-12 22 81 0 0,23-41-76 0 0,0 1 1 0 0,0 0-1 0 0,0 0 1 0 0,2 0-1 0 0,-1 0 0 0 0,-2 12-70 0 0,6-18 67 0 0,0-1-92 0 0,0 0 0 0 0,0 0 1 0 0,0 1-1 0 0,0-1 0 0 0,1 0 0 0 0,0 0 1 0 0,0 0-1 0 0,0 0 0 0 0,0 0 0 0 0,1 1 1 0 0,0-1-1 0 0,0 0 0 0 0,0 0 0 0 0,1 2 25 0 0,3 8 1 0 0,-4-12 7 0 0,-1 0 0 0 0,1 0-1 0 0,0 0 1 0 0,-1-1 0 0 0,1 1-1 0 0,0 0 1 0 0,0 0 0 0 0,0-1 0 0 0,1 1-1 0 0,-1 0 1 0 0,0-1 0 0 0,1 1-1 0 0,-1-1 1 0 0,1 0 0 0 0,-1 1-1 0 0,2-1-7 0 0,0 2 42 0 0,1-1 0 0 0,0 0-1 0 0,0 0 1 0 0,0 0 0 0 0,0 0-1 0 0,0-1 1 0 0,0 0-1 0 0,0 1 1 0 0,1-2 0 0 0,-1 1-1 0 0,0 0 1 0 0,1-1 0 0 0,-1 0-1 0 0,0 0 1 0 0,1 0-1 0 0,-1 0 1 0 0,0-1 0 0 0,4-1-42 0 0,-6 2 62 0 0,1-1 1 0 0,-1 1 0 0 0,0-1 0 0 0,1 0-1 0 0,-1 0 1 0 0,0 0 0 0 0,0 0 0 0 0,0 0-1 0 0,0-1 1 0 0,0 1 0 0 0,0-1-1 0 0,0 1 1 0 0,0-1 0 0 0,1-1-63 0 0,-2 2 49 0 0,0-1-1 0 0,-1 1 1 0 0,1 0 0 0 0,0-1 0 0 0,-1 1 0 0 0,1-1-1 0 0,-1 1 1 0 0,1-1 0 0 0,-1 1 0 0 0,0-1 0 0 0,1 1-1 0 0,-1-1 1 0 0,0 1 0 0 0,0-1 0 0 0,0 1 0 0 0,0-1-1 0 0,-1 1 1 0 0,1-1 0 0 0,0 1 0 0 0,-1-1 0 0 0,1 1-1 0 0,-1-1 1 0 0,1 1 0 0 0,-1-1-49 0 0,-6-14 146 0 0,-1 0-1 0 0,0 1 1 0 0,-1 0 0 0 0,-2-1-146 0 0,5 7-9 0 0,-6-8 389 0 0,0 1-1 0 0,-10-11-379 0 0,-22-18-328 0 0,40 42 320 0 0,1-1 0 0 0,0 1 0 0 0,0-1-1 0 0,0 0 1 0 0,-1-2 8 0 0,-11-13 385 0 0,11 15-515 0 0,1 0-1 0 0,-1 0 1 0 0,1-1-1 0 0,0 1 1 0 0,0-1-1 0 0,1 1 1 0 0,-2-3 130 0 0,-11-11-1111 0 0,15 17 783 0 0,0 1-196 0 0,0 0-824 0 0,0 0-364 0 0,0 0-71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19:43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7832 0 0,'0'0'356'0'0,"0"0"-7"0"0,0 0 131 0 0,0 0 1364 0 0,0 0 627 0 0,3 1 2531 0 0,7 6-4227 0 0,-7-5-664 0 0,1 1-1 0 0,-1 0 1 0 0,1-1 0 0 0,0 0 0 0 0,0 0-1 0 0,0 0 1 0 0,0 0 0 0 0,1 0 0 0 0,-1-1-1 0 0,0 0 1 0 0,1 0 0 0 0,-1 0-111 0 0,7 0 130 0 0,-1 0 1 0 0,0-1-1 0 0,1 0 0 0 0,7-1-130 0 0,8 0 79 0 0,-13 0-101 0 0,0 0 0 0 0,0 0 0 0 0,0-1 1 0 0,0-1-1 0 0,5-2 22 0 0,4-2-3507 0 0,18-11 3507 0 0,-21 10-1902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19:43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195 112 11056 0 0,'0'0'505'0'0,"0"0"-9"0"0,6 15 905 0 0,-10-4 844 0 0,3-7-1874 0 0,-1-1 0 0 0,1 0 0 0 0,0 0 0 0 0,-1 0 0 0 0,0 1 1 0 0,0-1-1 0 0,0-1 0 0 0,0 1 0 0 0,0 0 0 0 0,-1 0-371 0 0,-4 3 182 0 0,1-1 0 0 0,-1 0 0 0 0,0-1 0 0 0,0 0 0 0 0,0 0 0 0 0,0 0-1 0 0,-1-1 1 0 0,-2 1-182 0 0,4-2 52 0 0,0 0 0 0 0,0-1 0 0 0,0 0 0 0 0,0 0-1 0 0,0 0 1 0 0,0-1 0 0 0,0 1 0 0 0,0-2 0 0 0,0 1 0 0 0,0-1-1 0 0,-3 0-51 0 0,7 0-18 0 0,0 1 0 0 0,0-1-1 0 0,0 1 1 0 0,1-1-1 0 0,-1 0 1 0 0,0 0-1 0 0,0 0 1 0 0,1 0 0 0 0,-1 0-1 0 0,1 0 1 0 0,-1 0-1 0 0,1-1 1 0 0,-1 1 0 0 0,1 0-1 0 0,0-1 1 0 0,0 1-1 0 0,0-1 1 0 0,0 0-1 0 0,0 1 1 0 0,0-1 0 0 0,0 0-1 0 0,0 0 1 0 0,1 1-1 0 0,-1-1 1 0 0,1 0-1 0 0,-1 0 1 0 0,1 0 0 0 0,0 0-1 0 0,0 0 1 0 0,-1 0-1 0 0,1 1 1 0 0,1-1 0 0 0,-1 0-1 0 0,0 0 1 0 0,0 0-1 0 0,1 0 1 0 0,-1 0-1 0 0,1 0 1 0 0,0 1 0 0 0,-1-1-1 0 0,1 0 1 0 0,0 0-1 0 0,0 0 19 0 0,5-7-115 0 0,-5 6 95 0 0,0 0 1 0 0,1 0-1 0 0,-1 1 1 0 0,1-1-1 0 0,0 1 1 0 0,0-1-1 0 0,0 1 1 0 0,0 0-1 0 0,0 0 1 0 0,0 0-1 0 0,1 0 1 0 0,-1 0-1 0 0,3-1 20 0 0,4-1-19 0 0,-1 0 1 0 0,1 1-1 0 0,0 0 1 0 0,0 0-1 0 0,0 1 0 0 0,1 0 1 0 0,-1 1-1 0 0,0 0 1 0 0,1 1-1 0 0,-1 0 0 0 0,0 0 1 0 0,3 1 18 0 0,17 3 144 0 0,1 1 0 0 0,-1 1 0 0 0,5 3-144 0 0,-29-8 43 0 0,0 1 0 0 0,0 0-1 0 0,-1 0 1 0 0,1 0 0 0 0,0 0-1 0 0,3 3-42 0 0,-8-5 14 0 0,0 1 0 0 0,0-1 0 0 0,0 0 0 0 0,1 0 0 0 0,-1 0 0 0 0,0 0 0 0 0,0 0 0 0 0,0 0 0 0 0,1 0 0 0 0,-1 0 0 0 0,0 0 0 0 0,0 0 0 0 0,1 0 0 0 0,-1 0 0 0 0,0 0 0 0 0,0 0-1 0 0,1 0 1 0 0,-1 0 0 0 0,0 0 0 0 0,0 0 0 0 0,1 0 0 0 0,-1 0 0 0 0,0 0 0 0 0,0 0 0 0 0,0 0 0 0 0,1 0 0 0 0,-1 0 0 0 0,0 0 0 0 0,0-1 0 0 0,0 1 0 0 0,1 0 0 0 0,-1 0 0 0 0,0 0 0 0 0,0 0-14 0 0,4-10 195 0 0,-2-10 63 0 0,-2 16-241 0 0,0 0 0 0 0,0 0-1 0 0,-1 0 1 0 0,1 0-1 0 0,-1 0 1 0 0,0 0 0 0 0,0 0-1 0 0,0 1 1 0 0,-1-1 0 0 0,0 0-1 0 0,1 1 1 0 0,-1-1-1 0 0,0 1 1 0 0,-1-1 0 0 0,1 1-1 0 0,-1 0 1 0 0,1 0 0 0 0,-1 0-1 0 0,0 1 1 0 0,0-1-1 0 0,0 1 1 0 0,0-1 0 0 0,-1 1-1 0 0,1 0 1 0 0,-1 0 0 0 0,1 0-1 0 0,-1 1 1 0 0,1-1 0 0 0,-1 1-1 0 0,0 0 1 0 0,0 0-1 0 0,0 0 1 0 0,0 1 0 0 0,-3-1-17 0 0,-5 2-315 0 0,-1 0 1 0 0,1 1 0 0 0,0 0 0 0 0,0 1 0 0 0,0 0 0 0 0,1 1 0 0 0,-1 1-1 0 0,-5 2 315 0 0,-4 2-1820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19:38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496 255 2760 0 0,'2'-3'306'0'0,"13"-31"265"0"0,-11 22 2324 0 0,-3 1 3309 0 0,-1 11-6052 0 0,0-1 1 0 0,0 0 0 0 0,0 0 0 0 0,-1 1 0 0 0,1-1-1 0 0,0 0 1 0 0,0 1 0 0 0,0-1 0 0 0,-1 0 0 0 0,1 1-1 0 0,0-1 1 0 0,-1 1 0 0 0,1-1 0 0 0,-1 0 0 0 0,1 1-1 0 0,-1-1 1 0 0,1 1 0 0 0,-1-1 0 0 0,1 1 0 0 0,-1-1-1 0 0,1 1 1 0 0,-1 0 0 0 0,1-1 0 0 0,-1 1 0 0 0,0 0 0 0 0,1-1-1 0 0,-1 1 1 0 0,0 0 0 0 0,1 0 0 0 0,-1 0 0 0 0,0-1-1 0 0,0 1 1 0 0,1 0 0 0 0,-1 0 0 0 0,0 0 0 0 0,1 0-1 0 0,-1 0 1 0 0,0 0 0 0 0,1 0 0 0 0,-1 1 0 0 0,0-1-1 0 0,0 0-152 0 0,-4 1 279 0 0,1 0-1 0 0,-1 0 1 0 0,1 0 0 0 0,-1 1-1 0 0,1-1 1 0 0,-1 1-279 0 0,-1 2 162 0 0,0 0 0 0 0,0 0 1 0 0,0 0-1 0 0,1 0 0 0 0,0 1 1 0 0,0 0-1 0 0,0 0 0 0 0,-3 4-162 0 0,-1 3 78 0 0,0 0 0 0 0,1 1 0 0 0,-4 8-78 0 0,6-8 16 0 0,0 0 0 0 0,1 0 0 0 0,0 1-1 0 0,1 0 1 0 0,1 0 0 0 0,0 0 0 0 0,1 0 0 0 0,0 1 0 0 0,1-1 0 0 0,1 11-16 0 0,3 18-6 0 0,1-1-1 0 0,10 40 7 0 0,-12-74-5 0 0,13 72 55 0 0,3 75-50 0 0,-16-129 43 0 0,-2-1 0 0 0,-1 0 0 0 0,0 0 0 0 0,-2 0 0 0 0,-1 0 0 0 0,-1 0-1 0 0,-1-1 1 0 0,-5 10-43 0 0,6-21 47 0 0,-1-1 0 0 0,0 0 0 0 0,0 0 0 0 0,-2-1-1 0 0,1 0 1 0 0,-4 3-47 0 0,-11 11 190 0 0,0-1 1 0 0,-2 0-191 0 0,14-16 41 0 0,0 0 0 0 0,0 0 0 0 0,0-1 0 0 0,-1-1 1 0 0,0 0-1 0 0,-1 0 0 0 0,1-1 0 0 0,-1 0 1 0 0,0-1-1 0 0,0-1 0 0 0,-1 0 0 0 0,0 0-41 0 0,7-2-389 0 0,0-1 0 0 0,-1 0-1 0 0,1 0 1 0 0,0 0 0 0 0,-1-1-1 0 0,1 0 1 0 0,-1 0 389 0 0,4 0-393 0 0,0 1 0 0 0,0-1 0 0 0,1 0 1 0 0,-1 0-1 0 0,0 0 0 0 0,0 0 0 0 0,1 0 0 0 0,-1-1 0 0 0,0 0 0 0 0,1 1 0 0 0,-1-1 0 0 0,1 0 1 0 0,0 0-1 0 0,0 0 0 0 0,-1-2 393 0 0,-4-8-6661 0 0</inkml:trace>
  <inkml:trace contextRef="#ctx0" brushRef="#br0" timeOffset="535.314">798 624 7368 0 0,'0'0'333'0'0,"0"0"0"0"0,0 0 106 0 0,0 0 1228 0 0,0 0 558 0 0,0 0 116 0 0,0 0-229 0 0,0 0-1061 0 0,0 0-466 0 0,0 0-89 0 0,0 0-41 0 0,3 8 178 0 0,3 10-276 0 0,-1-1-1 0 0,-1 1 1 0 0,-1 0-1 0 0,0 0 1 0 0,-1 0-1 0 0,-1 4-356 0 0,0 0-27 0 0,1 7 114 0 0,-2 1 0 0 0,-1 0 1 0 0,-1 0-1 0 0,-2-1 0 0 0,-6 24-87 0 0,10-52 4 0 0,0 0 0 0 0,0-1 0 0 0,-1 1 0 0 0,1-1 0 0 0,0 1 1 0 0,0 0-1 0 0,0-1 0 0 0,0 1 0 0 0,0 0 0 0 0,0-1 0 0 0,0 1 0 0 0,0 0 0 0 0,0-1 0 0 0,0 1 1 0 0,1 0-1 0 0,-1-1 0 0 0,0 1 0 0 0,0 0 0 0 0,1-1 0 0 0,-1 1 0 0 0,0-1 0 0 0,1 1 0 0 0,-1-1 0 0 0,0 1 1 0 0,1-1-1 0 0,-1 1 0 0 0,1-1 0 0 0,-1 1 0 0 0,1-1 0 0 0,0 1-4 0 0,-1 0-6 0 0,1-1 8 0 0,-1 1-1 0 0,0 0 0 0 0,1-1 1 0 0,-1 1-1 0 0,1 0 1 0 0,-1-1-1 0 0,0 1 0 0 0,1-1 1 0 0,0 1-1 0 0,-1-1 1 0 0,1 1-1 0 0,-1-1 0 0 0,1 1 1 0 0,-1-1-1 0 0,1 0 1 0 0,0 1-1 0 0,-1-1 0 0 0,1 0 1 0 0,0 1-1 0 0,0-1 1 0 0,-1 0-1 0 0,1 0 0 0 0,0 0 1 0 0,0 1-2 0 0,2 0 20 0 0,3 1 19 0 0,-1 1 0 0 0,1-1 1 0 0,-1 0-1 0 0,1 0 0 0 0,0 0 1 0 0,-1-1-1 0 0,1 0 0 0 0,0 0 1 0 0,0 0-1 0 0,1-1-39 0 0,16 0 129 0 0,0 0 1 0 0,1-2-130 0 0,21 0 221 0 0,-13 1-708 0 0,27-4 487 0 0,-35-2-3339 0 0,-14 3-2255 0 0,0 1-552 0 0</inkml:trace>
  <inkml:trace contextRef="#ctx0" brushRef="#br0" timeOffset="840.089">1394 638 2304 0 0,'7'-6'200'0'0,"23"-26"8684"0"0,-29 31-8064 0 0,-1 1-70 0 0,0 0-7 0 0,0 0 20 0 0,0 0 5 0 0,0 0 0 0 0,0 0-3 0 0,0 0-11 0 0,0 0-2 0 0,0 0 0 0 0,-13 8 727 0 0,6-1-1242 0 0,1 1-1 0 0,-1-1 1 0 0,1 1-1 0 0,1 0 1 0 0,-1 0-1 0 0,-3 9-236 0 0,-6 14 111 0 0,-2 11-111 0 0,12-31-9 0 0,-1 4 24 0 0,1-1-1 0 0,1 1 0 0 0,0 0 0 0 0,0 3-14 0 0,3-13 1 0 0,1-1-1 0 0,-1 1 1 0 0,1 0-1 0 0,0 0 1 0 0,0 0-1 0 0,0 0 1 0 0,1 0-1 0 0,-1 0 1 0 0,1 0-1 0 0,1 0 1 0 0,-1 0-1 0 0,1-1 1 0 0,-1 1-1 0 0,3 2 0 0 0,-3-4-12 0 0,1 0-1 0 0,1 0 1 0 0,-1-1-1 0 0,0 1 1 0 0,1 0-1 0 0,-1-1 1 0 0,1 0-1 0 0,0 0 1 0 0,-1 0-1 0 0,1 0 1 0 0,0 0-1 0 0,1 0 13 0 0,-2-1-319 0 0,0 0-1 0 0,0 0 1 0 0,0-1-1 0 0,0 1 1 0 0,0-1-1 0 0,0 1 0 0 0,0-1 1 0 0,0 0-1 0 0,0 1 1 0 0,1-1-1 0 0,-1 0 1 0 0,0-1-1 0 0,0 1 1 0 0,0 0-1 0 0,0-1 0 0 0,0 1 1 0 0,0-1-1 0 0,0 1 1 0 0,0-1-1 0 0,1-1 320 0 0,4-3-5866 0 0</inkml:trace>
  <inkml:trace contextRef="#ctx0" brushRef="#br0" timeOffset="1241.744">1610 630 3680 0 0,'0'0'157'0'0,"0"0"1"0"0,0 0-1 0 0,0 0 1 0 0,0 1-1 0 0,0-1 1 0 0,0 0-1 0 0,0 0 1 0 0,0 0-1 0 0,0 0 1 0 0,0 0-1 0 0,0 0 1 0 0,0 0-1 0 0,0 0 1 0 0,0 1-1 0 0,0-1 1 0 0,0 0-1 0 0,0 0 1 0 0,0 0-1 0 0,0 0 1 0 0,0 0-1 0 0,0 0 1 0 0,0 0-1 0 0,0 0 1 0 0,0 1-1 0 0,0-1 1 0 0,0 0-1 0 0,0 0 1 0 0,0 0-1 0 0,0 0 1 0 0,0 0-1 0 0,0 0 1 0 0,0 0-1 0 0,0 0 1 0 0,0 0-1 0 0,0 1 1 0 0,0-1-1 0 0,0 0 1 0 0,-1 0-1 0 0,1 0 1 0 0,0 0-1 0 0,0 0 1 0 0,0 0-1 0 0,0 0 1 0 0,0 0-1 0 0,0 0 1 0 0,0 0-1 0 0,0 0 1 0 0,0 0-1 0 0,-1 0 1 0 0,1 0-1 0 0,0 0 1 0 0,0 0-1 0 0,0 0-157 0 0,17 11 3428 0 0,-11-8-2850 0 0,0 0 1 0 0,-1 1-1 0 0,1 0 1 0 0,2 3-579 0 0,-3-3 295 0 0,0 1 1 0 0,-1-1 0 0 0,0 1-1 0 0,0 0 1 0 0,-1 1 0 0 0,1-1-1 0 0,-1 0 1 0 0,0 1 0 0 0,-1 0-1 0 0,1 0 1 0 0,-1 0 0 0 0,1 3-296 0 0,-2-2 120 0 0,1 1 1 0 0,-1 0 0 0 0,-1-1-1 0 0,1 1 1 0 0,-1 0 0 0 0,0-1-1 0 0,-1 1 1 0 0,0 0 0 0 0,0-1-1 0 0,-1 1 1 0 0,0-1 0 0 0,0 0-1 0 0,-1 1 1 0 0,0-1 0 0 0,0 0-1 0 0,-1-1 1 0 0,1 1 0 0 0,-2 1-121 0 0,3-6-80 0 0,2-1 20 0 0,-1 0 1 0 0,0 0-1 0 0,1 0 0 0 0,-1 0 0 0 0,0 0 1 0 0,0 0-1 0 0,0 0 0 0 0,0 0 0 0 0,0 0 0 0 0,0-1 1 0 0,0 1-1 0 0,0 0 0 0 0,-1-1 0 0 0,1 1 1 0 0,-1 0 59 0 0,1-1-66 0 0,1 0 2 0 0,0 0-10 0 0,0 0-42 0 0,2 0-4 0 0,10-7-38 0 0,-1 0 0 0 0,1 0 0 0 0,7-7 158 0 0,-11 8-28 0 0,0 1 0 0 0,0 0 0 0 0,6-2 28 0 0,17-11 4 0 0,-13 5-4 0 0,0-1 0 0 0,-1 0 0 0 0,-1-1 0 0 0,0-1 0 0 0,8-10 0 0 0,-22 23 7 0 0,0 0 0 0 0,0 0 0 0 0,-1 0 0 0 0,1 0 0 0 0,-1 0 0 0 0,0 0-1 0 0,0-1 1 0 0,0 1 0 0 0,0 0 0 0 0,0-4-7 0 0,0 5-76 0 0,-1 0-1 0 0,0 0 1 0 0,0-1-1 0 0,0 1 1 0 0,0 0-1 0 0,0 0 1 0 0,-1 0-1 0 0,1 0 1 0 0,-1 0-1 0 0,1-1 1 0 0,-1 1-1 0 0,0 0 1 0 0,0 0-1 0 0,0 0 1 0 0,0 1-1 0 0,0-1 1 0 0,0 0-1 0 0,0 0 77 0 0,-4-5-1580 0 0,-2 0-4177 0 0,3 4 187 0 0</inkml:trace>
  <inkml:trace contextRef="#ctx0" brushRef="#br0" timeOffset="1487.794">1984 685 12440 0 0,'16'2'1322'0'0,"44"4"1068"0"0,-29-4-469 0 0,0-1-129 0 0,-23-1-1626 0 0,0 0-1 0 0,-1 0 1 0 0,1 1-1 0 0,7 1-165 0 0,57 6-625 0 0,-66-8 393 0 0,-6 0-5118 0 0,0 0 3494 0 0</inkml:trace>
  <inkml:trace contextRef="#ctx0" brushRef="#br0" timeOffset="1900.138">2458 579 6912 0 0,'0'0'528'0'0,"6"6"-320"0"0,-2-2 292 0 0,0 0 0 0 0,-1 0 0 0 0,0 0 1 0 0,0 1-1 0 0,0-1 0 0 0,0 1 0 0 0,-1 0 0 0 0,1-1 1 0 0,-1 1-1 0 0,0 0 0 0 0,0 4-500 0 0,2 8 3116 0 0,0 1 0 0 0,0 14-3116 0 0,-3-27 69 0 0,-1 2 77 0 0,1 0 1 0 0,-1 0-1 0 0,0 0 0 0 0,-1 0 0 0 0,0 0 0 0 0,0 0 0 0 0,0 0 0 0 0,-1-1 0 0 0,-1 5-146 0 0,-1 6 292 0 0,4-15-264 0 0,0 0-1 0 0,0 0 1 0 0,-1 0 0 0 0,1 0-1 0 0,-1 0 1 0 0,1 0 0 0 0,-1-1 0 0 0,0 1-1 0 0,0 0 1 0 0,0 0 0 0 0,0 0-1 0 0,0-1 1 0 0,0 1-28 0 0,-3 4-81 0 0,4-4 61 0 0,-1-1-1 0 0,1 1 1 0 0,-1 0 0 0 0,1-1 0 0 0,-1 1-1 0 0,1-1 1 0 0,-1 1 0 0 0,0-1 0 0 0,0 1-1 0 0,0-1 1 0 0,-1 1 20 0 0,22-15 677 0 0,-14 7-552 0 0,10-8-66 0 0,0-1 0 0 0,8-12-59 0 0,17-18-263 0 0,26-22 263 0 0,-63 64 4 0 0,17-17-2 0 0,-11 12-25 0 0,0 0 1 0 0,-1-1-1 0 0,-1-1 1 0 0,1 1-1 0 0,-1-1 1 0 0,-1 0-1 0 0,0-1 1 0 0,4-8 22 0 0,-11 18 15 0 0,1 0 8 0 0,-1 0-1 0 0,1-1 1 0 0,-1 1-1 0 0,1 0 1 0 0,-1-1 0 0 0,0 1-1 0 0,0-1 1 0 0,1 1-1 0 0,-1-1 1 0 0,0 1-1 0 0,0-1 1 0 0,0 1 0 0 0,0-1-1 0 0,-1 1 1 0 0,1-1-1 0 0,0 1 1 0 0,-1 0-1 0 0,1-1 1 0 0,-1 1 0 0 0,1-1-1 0 0,-1 1 1 0 0,0-1-23 0 0,0 1-68 0 0,0 0 1 0 0,0 0 0 0 0,0 0 0 0 0,0 0 0 0 0,0 0 0 0 0,-1 1 0 0 0,1-1-1 0 0,0 0 1 0 0,0 0 0 0 0,-1 1 0 0 0,1-1 0 0 0,-1 1 0 0 0,1-1-1 0 0,-1 1 68 0 0,-12-3-4819 0 0,13 3-1322 0 0</inkml:trace>
  <inkml:trace contextRef="#ctx0" brushRef="#br0" timeOffset="2243.744">2886 696 11520 0 0,'0'0'886'0'0,"0"8"-548"0"0,-13 29 2437 0 0,4-13-552 0 0,7-17-1870 0 0,0-2-50 0 0,1-1 0 0 0,0 0 1 0 0,0 1-1 0 0,0-1 0 0 0,0 1 1 0 0,1-1-1 0 0,0 4-303 0 0,0-7 22 0 0,0 0 0 0 0,0-1 0 0 0,0 1 0 0 0,0 0 1 0 0,0 0-1 0 0,0-1 0 0 0,0 1 0 0 0,0 0 0 0 0,1 0 0 0 0,-1-1 0 0 0,0 1 0 0 0,0 0 0 0 0,1-1 0 0 0,-1 1 1 0 0,0-1-1 0 0,1 1 0 0 0,-1 0 0 0 0,1-1 0 0 0,-1 1 0 0 0,1-1 0 0 0,-1 1 0 0 0,1-1 0 0 0,-1 1 1 0 0,1-1-1 0 0,0 1-22 0 0,0-1 30 0 0,1 1 1 0 0,-1-1-1 0 0,0 0 1 0 0,0 1-1 0 0,1-1 1 0 0,-1 0 0 0 0,0 0-1 0 0,1 0 1 0 0,-1 0-1 0 0,0 0 1 0 0,0 0 0 0 0,1-1-1 0 0,0 1-30 0 0,3-1 120 0 0,0-1-1 0 0,0 0 1 0 0,0 0-1 0 0,-1 0 1 0 0,1 0-1 0 0,-1-1 1 0 0,1 0-120 0 0,4-3 33 0 0,0 0-17 0 0,0 0-1 0 0,-1-1 1 0 0,1-1 0 0 0,0-1-16 0 0,-8 7 2 0 0,1 0 1 0 0,-1-1-1 0 0,0 1 1 0 0,0 0-1 0 0,0-1 1 0 0,0 0-1 0 0,-1 1 1 0 0,1-1 0 0 0,0 1-1 0 0,-1-1 1 0 0,0 0-1 0 0,0 0-2 0 0,-1-31 127 0 0,1 31-138 0 0,-1 1 0 0 0,0-1 0 0 0,0 1-1 0 0,0-1 1 0 0,0 1 0 0 0,-1 0 0 0 0,1-1 0 0 0,-1 1 0 0 0,1 0-1 0 0,-1 0 1 0 0,0 0 0 0 0,1 0 0 0 0,-1 1 0 0 0,0-1 0 0 0,0 0 0 0 0,-1 1-1 0 0,1-1 1 0 0,0 1 0 0 0,-1 0 11 0 0,-8-5-424 0 0,0 1 0 0 0,0 0 0 0 0,-7-1 424 0 0,10 3-279 0 0,-11-2-412 0 0,4 4-6748 0 0,15 1 2090 0 0</inkml:trace>
  <inkml:trace contextRef="#ctx0" brushRef="#br0" timeOffset="2541.693">3182 443 15664 0 0,'0'0'356'0'0,"1"2"49"0"0,3 5-193 0 0,0 1 0 0 0,0-1 0 0 0,0 0 0 0 0,1 0 0 0 0,4 4-212 0 0,-1-1 444 0 0,-1-1-1 0 0,0 1 0 0 0,-1 2-443 0 0,-2-5 293 0 0,0 0 0 0 0,-1 0-1 0 0,-1 0 1 0 0,1 1-1 0 0,-1-1 1 0 0,0 1-1 0 0,-1 0 1 0 0,0 0-1 0 0,0-1 1 0 0,0 1 0 0 0,-1 0-1 0 0,0 0 1 0 0,-1 0-1 0 0,0 0-292 0 0,0 1 61 0 0,-1 1 0 0 0,0-1 0 0 0,0 0-1 0 0,-1 0 1 0 0,-1 0 0 0 0,1 0 0 0 0,-1 0 0 0 0,-1-1-1 0 0,1 0 1 0 0,-7 8-61 0 0,-5 3-142 0 0,-2 0-1 0 0,0-1 0 0 0,-16 13 143 0 0,19-20-2403 0 0,0 0 0 0 0,-1-1 0 0 0,-7 4 2403 0 0,10-8-6034 0 0</inkml:trace>
  <inkml:trace contextRef="#ctx0" brushRef="#br0" timeOffset="3140.846">3769 552 3224 0 0,'-7'-7'575'0'0,"3"5"2038"0"0,-11-3 5541 0 0,12 4-7796 0 0,0 0 1 0 0,0 0-1 0 0,0 0 0 0 0,0 1 1 0 0,0-1-1 0 0,0 1 0 0 0,0-1 0 0 0,0 1 1 0 0,-1 0-1 0 0,1 0 0 0 0,0 1-358 0 0,-12 1 281 0 0,0 1-1 0 0,0 1 1 0 0,1 0-1 0 0,0 1 1 0 0,0 1-1 0 0,0 0 1 0 0,0 1-1 0 0,-11 8-280 0 0,7-4 416 0 0,11-7-306 0 0,1-1-1 0 0,1 1 0 0 0,-1 0 1 0 0,1 1-1 0 0,-1 0 0 0 0,-4 4-109 0 0,4-1 50 0 0,0-1-1 0 0,0 1 1 0 0,1 0-1 0 0,-3 5-49 0 0,6-9 15 0 0,0 1 0 0 0,0 0-1 0 0,1-1 1 0 0,0 1-1 0 0,-1 0 1 0 0,2 0 0 0 0,-1 0-1 0 0,0 0 1 0 0,1-1-1 0 0,0 2-14 0 0,0-4 9 0 0,0-1-1 0 0,0 1 0 0 0,0 0 0 0 0,0 0 0 0 0,1-1 1 0 0,-1 1-1 0 0,0 0 0 0 0,1-1 0 0 0,-1 1 1 0 0,1-1-1 0 0,-1 1 0 0 0,1 0 0 0 0,0-1 1 0 0,0 1-1 0 0,0-1 0 0 0,0 0 0 0 0,1 2-8 0 0,-2-3 1 0 0,0 1-1 0 0,0-1 0 0 0,1 1 1 0 0,-1-1-1 0 0,0 0 0 0 0,1 1 1 0 0,-1-1-1 0 0,0 0 0 0 0,0 1 1 0 0,1-1-1 0 0,-1 0 0 0 0,1 1 1 0 0,-1-1-1 0 0,0 0 0 0 0,1 0 1 0 0,-1 1-1 0 0,1-1 0 0 0,-1 0 0 0 0,0 0 1 0 0,1 0-1 0 0,-1 0 0 0 0,1 1 1 0 0,-1-1-1 0 0,1 0 0 0 0,-1 0 1 0 0,1 0-1 0 0,-1 0 0 0 0,1 0 1 0 0,-1 0-1 0 0,1 0 0 0 0,-1 0 1 0 0,1-1-1 0 0,-1 1 0 0 0,1 0 0 0 0,0 0 1 0 0,5 0-52 0 0,1-1 0 0 0,-1 1 0 0 0,0-1 0 0 0,0 0-1 0 0,0-1 1 0 0,1 0 0 0 0,-1 0 0 0 0,-1 0 0 0 0,1 0-1 0 0,0-1 1 0 0,-1 0 0 0 0,1 0 0 0 0,-1-1 0 0 0,0 1-1 0 0,1-2 52 0 0,6-4-48 0 0,0-2-1 0 0,0 0 0 0 0,-1 0 0 0 0,0-1 0 0 0,-1-1 1 0 0,0 0-1 0 0,-1 0 0 0 0,-1-1 0 0 0,0 1 0 0 0,4-13 49 0 0,-7 15-90 0 0,8-21-269 0 0,0 0-1 0 0,-2 0 1 0 0,-2-1-1 0 0,5-30 360 0 0,-6 30 141 0 0,-6 25-16 0 0,0 1 1 0 0,-1-1-1 0 0,1 0 1 0 0,-2 1-1 0 0,1-2-125 0 0,0-4 1257 0 0,-1 20 694 0 0,-2 9-1951 0 0,1 1 0 0 0,1-1-1 0 0,1 7 1 0 0,0 11 24 0 0,4 104 588 0 0,-3-100-707 0 0,0 8-610 0 0,1-16-2539 0 0,-2-16 1317 0 0</inkml:trace>
  <inkml:trace contextRef="#ctx0" brushRef="#br0" timeOffset="6689.611">849 28 2304 0 0,'0'0'101'0'0,"0"0"462"0"0,0 0 1853 0 0,0 0 810 0 0,-2 1 166 0 0,-46 14 2535 0 0,26-8-5608 0 0,0-1 0 0 0,-3 0-319 0 0,20-4 17 0 0,4-2-12 0 0,-1 1-1 0 0,1-1 1 0 0,0 0 0 0 0,-1 1 0 0 0,1-1 0 0 0,-1 0 0 0 0,1 0-1 0 0,0 0 1 0 0,-1 0 0 0 0,1 0 0 0 0,-1 0 0 0 0,1 0 0 0 0,0-1 0 0 0,-1 1-1 0 0,1 0 1 0 0,0-1 0 0 0,-1 0-5 0 0,1 1 92 0 0,1 0 13 0 0,-9-7 815 0 0,9 5-884 0 0,0 1-1 0 0,1-1 0 0 0,0 0 0 0 0,-1 1 0 0 0,1-1 0 0 0,0 1 0 0 0,0-1 0 0 0,-1 1 1 0 0,1-1-1 0 0,0 1 0 0 0,1 0 0 0 0,-1-1 0 0 0,0 1 0 0 0,0 0 0 0 0,0 0 0 0 0,1 0 1 0 0,-1 0-1 0 0,1 0 0 0 0,-1 0 0 0 0,1 0 0 0 0,-1 1 0 0 0,1-1 0 0 0,-1 0 0 0 0,1 1 0 0 0,0-1 1 0 0,0 1-36 0 0,4-2 36 0 0,0 0 0 0 0,1 0 0 0 0,0 1 1 0 0,-1 0-1 0 0,1 0 0 0 0,3 1-36 0 0,5 1 30 0 0,0 0 1 0 0,0 1-1 0 0,0 1 1 0 0,8 3-31 0 0,-5-1 6 0 0,1-2-1 0 0,8 1-5 0 0,-4-1 92 0 0,-16-1-4 0 0,1-2-1 0 0,0 1 0 0 0,-1-1 0 0 0,1 0 0 0 0,6-1-87 0 0,-6 0 146 0 0,-1 0 0 0 0,1-1 0 0 0,0 0 0 0 0,3-2-146 0 0,-8 3 96 0 0,-1 0 0 0 0,1 0 0 0 0,-1 0 0 0 0,1-1 0 0 0,-1 1 0 0 0,0-1 0 0 0,0 1 0 0 0,0-1 0 0 0,0 0 0 0 0,0 0 0 0 0,0 0 0 0 0,0 0 0 0 0,-1 0 0 0 0,1-1-96 0 0,-8-6 1046 0 0,4 8-997 0 0,0 0 0 0 0,1 1 1 0 0,-1 0-1 0 0,0-1 1 0 0,0 1-1 0 0,0 0 1 0 0,1 0-1 0 0,-1 0 0 0 0,0 0 1 0 0,0 1-1 0 0,0-1 1 0 0,1 0-1 0 0,-1 1 0 0 0,0-1 1 0 0,0 1-1 0 0,0 0-49 0 0,-3 2 64 0 0,0 0 0 0 0,0 0-1 0 0,0 0 1 0 0,-3 3-64 0 0,-95 77 13 0 0,72-59-635 0 0,23-18 114 0 0,0 0 1 0 0,0 0-1 0 0,0 1 1 0 0,1 0-1 0 0,-4 4 508 0 0,5-5-2232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0:09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52 205 3680 0 0,'-41'-13'360'0'0,"34"12"-60"0"0,5 1 1253 0 0,2 0-1303 0 0,0 0 0 0 0,0 0 0 0 0,0-1 0 0 0,-1 1 0 0 0,1 0 0 0 0,0 0 0 0 0,0 0 0 0 0,0-1 0 0 0,0 1 0 0 0,0 0 0 0 0,-1 0 0 0 0,1-1 0 0 0,0 1 0 0 0,0 0 0 0 0,0 0 0 0 0,0-1 0 0 0,0 1 0 0 0,0 0 0 0 0,0 0-1 0 0,0-1 1 0 0,0 1 0 0 0,0 0 0 0 0,0-1 0 0 0,0 1 0 0 0,0 0-250 0 0,39-10 4582 0 0,27 3-3753 0 0,-40 5-175 0 0,144-13 1666 0 0,25 8-2320 0 0,-76 2 1122 0 0,25-7-1122 0 0,-25 1-2 0 0,144-20 385 0 0,-64 7-30 0 0,-1-4-251 0 0,10 0-296 0 0,-200 27 91 0 0,6-1-497 0 0,-1 1-1 0 0,1 1 0 0 0,10 1 601 0 0,-26-1-432 0 0,0 0 1 0 0,1 1-1 0 0,-1-1 0 0 0,0 1 1 0 0,0 0-1 0 0,1-1 0 0 0,-1 1 1 0 0,0 0-1 0 0,0 1 432 0 0,-13 5-2203 0 0,-40 8-1081 0 0,25-8 2204 0 0,-30 10-1134 0 0</inkml:trace>
  <inkml:trace contextRef="#ctx0" brushRef="#br0" timeOffset="551.299">86 401 3224 0 0,'0'0'605'0'0,"0"0"1334"0"0,0 0 586 0 0,0 0 119 0 0,0 0-232 0 0,0 0-1051 0 0,0 0-458 0 0,0 0-95 0 0,10 9 138 0 0,-4 3-651 0 0,-1 1 0 0 0,0-1 0 0 0,0 1 0 0 0,-1 0 0 0 0,2 13-295 0 0,-1 8 1380 0 0,2 25-1380 0 0,-9 0 641 0 0,2-50-527 0 0,0 1-1 0 0,-1-1 0 0 0,1 1 1 0 0,-2 3-114 0 0,-2 24 213 0 0,4-36-213 0 0,0-1 1 0 0,0 0-1 0 0,0 1 1 0 0,0-1-1 0 0,0 1 1 0 0,0-1-1 0 0,0 1 1 0 0,0-1-1 0 0,0 1 1 0 0,0-1-1 0 0,0 1 1 0 0,0-1-1 0 0,0 1 0 0 0,-1-1 1 0 0,1 1-1 0 0,0-1 1 0 0,0 0-1 0 0,-1 1 1 0 0,1-1-1 0 0,0 1 1 0 0,-1-1-1 0 0,1 0 1 0 0,0 1-1 0 0,-1-1 1 0 0,1 0-1 0 0,0 0 0 0 0,-1 1 1 0 0,1-1-1 0 0,-1 0 1 0 0,1 1-1 0 0,-17-2 0 0 0,4 0 29 0 0,12 1-5 0 0,1 0 1 0 0,-1 0-1 0 0,0 0 1 0 0,1-1 0 0 0,-1 1-1 0 0,1 0 1 0 0,-1-1-1 0 0,1 1 1 0 0,-1 0-1 0 0,1-1 1 0 0,-1 1-1 0 0,1 0 1 0 0,-1-1 0 0 0,1 1-1 0 0,-1-1 1 0 0,1 1-1 0 0,0-1 1 0 0,-1 1-1 0 0,1-1 1 0 0,0 0 0 0 0,0 1-1 0 0,-1-1 1 0 0,1 1-1 0 0,0-1 1 0 0,0 1-1 0 0,0-1 1 0 0,0 0 0 0 0,0 1-1 0 0,0-1 1 0 0,0 0-1 0 0,0 1 1 0 0,0-1-1 0 0,0 0-24 0 0,1-21-21 0 0,2 4-177 0 0,1 1 0 0 0,1 0 0 0 0,1 0 0 0 0,0 0 0 0 0,2 0 0 0 0,3-5 198 0 0,2-1-339 0 0,1 0-1 0 0,0 1 1 0 0,2 1 0 0 0,2-1 339 0 0,-8 12-40 0 0,1 0-1 0 0,0 1 1 0 0,0 0 0 0 0,1 1 0 0 0,0 1 0 0 0,1 0 0 0 0,-1 0-1 0 0,6-1 41 0 0,-9 4 155 0 0,1 1-1 0 0,-1 0 1 0 0,1 0 0 0 0,0 1-1 0 0,0 0 1 0 0,0 1-1 0 0,0 0 1 0 0,1 1-1 0 0,-1 0 1 0 0,1 1-155 0 0,-10-1 149 0 0,-2 8 148 0 0,0-5-201 0 0,-1 0-1 0 0,0 1 0 0 0,0-1 1 0 0,0 0-1 0 0,0 0 0 0 0,0 0 1 0 0,-1 0-1 0 0,1-1 0 0 0,-1 1 1 0 0,0-1-1 0 0,-2 2-95 0 0,-38 24 488 0 0,13-10-217 0 0,7-1-157 0 0,-23 15-71 0 0,1 1 0 0 0,-36 38-43 0 0,79-70 0 0 0,1-1 0 0 0,1 0 0 0 0,-1 1 0 0 0,1-1 0 0 0,-1 1 0 0 0,1-1 0 0 0,-1 0 0 0 0,1 1 0 0 0,-1-1 0 0 0,1 1 0 0 0,0-1 0 0 0,-1 1 0 0 0,1-1 0 0 0,0 1 0 0 0,-1-1 0 0 0,1 1 0 0 0,0 0 0 0 0,0-1 0 0 0,-1 1 0 0 0,1-1 0 0 0,0 1 0 0 0,0 0 0 0 0,0-1 0 0 0,0 1 0 0 0,0 0 0 0 0,0 0 0 0 0,0 1 0 0 0,0 1 0 0 0,0-1 1 0 0,0 1-1 0 0,0-1 0 0 0,1 1 0 0 0,-1-1 0 0 0,1 0 0 0 0,0 1 0 0 0,0-1 0 0 0,0 0 0 0 0,0 1 0 0 0,0-1 0 0 0,0 0 0 0 0,1 0 1 0 0,0 1-1 0 0,3 4-4 0 0,0 0 0 0 0,0-1 0 0 0,1 0 0 0 0,1 1 4 0 0,-6-6-1 0 0,0-1 0 0 0,0 1 0 0 0,0 0 1 0 0,0-1-1 0 0,0 1 0 0 0,0-1 1 0 0,1 1-1 0 0,-1-1 0 0 0,0 0 0 0 0,0 1 1 0 0,0-1-1 0 0,1 0 0 0 0,-1 0 0 0 0,0 0 1 0 0,0 0-1 0 0,1 0 0 0 0,-1 0 0 0 0,0 0 1 0 0,0 0-1 0 0,0-1 0 0 0,1 1 1 0 0,-1 0-1 0 0,0-1 0 0 0,1 0 1 0 0,15-2 115 0 0,-10 4-99 0 0,-1-1 0 0 0,0 1 0 0 0,0 1 1 0 0,1-1-1 0 0,-1 1 0 0 0,0 0 0 0 0,0 0 0 0 0,-1 1 1 0 0,2 0-17 0 0,2 1-21 0 0,0 0 0 0 0,0-1 1 0 0,6 1 20 0 0,-11-3-8 0 0,1-1-1 0 0,-1 0 1 0 0,1 0-1 0 0,-1 0 1 0 0,1-1 0 0 0,-1 0-1 0 0,1 1 1 0 0,-1-2-1 0 0,5 0 9 0 0,-3 0-37 0 0,0 0-1 0 0,0 1 0 0 0,1 0 0 0 0,5 0 38 0 0,28 0-3937 0 0,-29-2-3225 0 0</inkml:trace>
  <inkml:trace contextRef="#ctx0" brushRef="#br0" timeOffset="867.02">573 573 9216 0 0,'0'0'421'0'0,"0"0"-12"0"0,0 15-5 0 0,4 5 3706 0 0,-3-17-3512 0 0,0 0 1 0 0,0 0 0 0 0,0 0-1 0 0,-1 0 1 0 0,1 1-1 0 0,-1 1-598 0 0,1 3 330 0 0,0 0 0 0 0,0-1 0 0 0,0 1 0 0 0,1 0-330 0 0,0 1 340 0 0,0-1 0 0 0,-1 0 0 0 0,0 1 0 0 0,0 1-340 0 0,1 3 297 0 0,-1-12-362 0 0,-1 0 0 0 0,1 1 0 0 0,-1-1 0 0 0,0 0 0 0 0,1 1 0 0 0,-1-1 0 0 0,0 1 0 0 0,0-1 0 0 0,0 1 0 0 0,0-1 0 0 0,0 0 0 0 0,0 1 0 0 0,-1-1 0 0 0,1 2 65 0 0,-1-3-1435 0 0,1 0-79 0 0,0 0-19 0 0</inkml:trace>
  <inkml:trace contextRef="#ctx0" brushRef="#br0" timeOffset="1170.061">860 535 6912 0 0,'7'-4'714'0'0,"19"-5"-41"0"0,17 3 5517 0 0,-13 3-3484 0 0,-26 2-2478 0 0,1 0-1 0 0,0 1 1 0 0,0 0-1 0 0,-1 0 1 0 0,1 0-1 0 0,0 1 1 0 0,0-1-1 0 0,-1 1 0 0 0,1 0 1 0 0,1 1-228 0 0,4 2 346 0 0,-1 0 1 0 0,1 1-1 0 0,-1 0 0 0 0,0 1-346 0 0,-6-5 72 0 0,-1 0 1 0 0,1 1-1 0 0,0-1 0 0 0,-1 0 0 0 0,1 0 0 0 0,0-1 0 0 0,1 1-72 0 0,-3-1 5 0 0,0 1 0 0 0,1-1 1 0 0,-1 0-1 0 0,0 0 0 0 0,0 0 1 0 0,0 0-1 0 0,0 0 0 0 0,0-1 1 0 0,0 1-1 0 0,0 0 0 0 0,0 0 1 0 0,0-1-1 0 0,0 1 0 0 0,0-1 0 0 0,0 1 1 0 0,0-1-1 0 0,0 1 0 0 0,0-1 1 0 0,0 0-1 0 0,-1 1 0 0 0,2-2-5 0 0,14-19 11 0 0,2-2-155 0 0,-17 22-552 0 0,-1 1-257 0 0,0 0-1150 0 0,0 0-4379 0 0</inkml:trace>
  <inkml:trace contextRef="#ctx0" brushRef="#br0" timeOffset="1171.061">960 383 14480 0 0,'0'0'330'0'0,"0"0"45"0"0,3 15 498 0 0,-2-12-838 0 0,-1-1 0 0 0,1 1-1 0 0,-1 0 1 0 0,1-1-1 0 0,-1 1 1 0 0,0 0 0 0 0,0-1-1 0 0,0 1 1 0 0,-1 0 0 0 0,0 2-35 0 0,0 18 588 0 0,16 74 1234 0 0,-15-70-745 0 0,0-22-845 0 0,-1 0 1 0 0,1 0-1 0 0,1 1 0 0 0,-1-1 0 0 0,1 3-232 0 0,0-6 19 0 0,1 9 106 0 0,1 1 0 0 0,-2 0 0 0 0,1 11-125 0 0,-2-20-7 0 0,1-1-1 0 0,-1 1 1 0 0,1 0-1 0 0,0-1 1 0 0,-1 1-1 0 0,1-1 1 0 0,1 2 7 0 0,-2-3-9 0 0,1 0-316 0 0,5 2-1467 0 0,4-3-2977 0 0,2 0-1475 0 0</inkml:trace>
  <inkml:trace contextRef="#ctx0" brushRef="#br0" timeOffset="1767.506">1456 276 17503 0 0,'0'0'399'0'0,"0"0"60"0"0,0 0 21 0 0,0 0-59 0 0,5 7-260 0 0,-2-3-152 0 0,0-2-40 0 0,0 1 0 0 0,0 0 0 0 0,-1 1 1 0 0,1-1-1 0 0,-1 0 0 0 0,0 1 0 0 0,1 0 0 0 0,-2-1 1 0 0,1 1-1 0 0,0 0 0 0 0,-1 0 0 0 0,0 0 0 0 0,0 0 31 0 0,4 16-107 0 0,-3-13 175 0 0,0 0 0 0 0,-1 0 0 0 0,0 0 0 0 0,0 0-1 0 0,0 4-67 0 0,-2 29 908 0 0,-1-1 0 0 0,-4 20-908 0 0,3-42 70 0 0,2-5-24 0 0,-1 0 0 0 0,-1 1 0 0 0,0-2 0 0 0,-3 9-46 0 0,-2 1 61 0 0,3-9-32 0 0,0 0-1 0 0,0 0 0 0 0,-4 4-28 0 0,9-16 0 0 0,0 1-1 0 0,0-1 0 0 0,0 0 1 0 0,0 1-1 0 0,0-1 1 0 0,0 0-1 0 0,-1 1 0 0 0,1-1 1 0 0,0 0-1 0 0,0 1 0 0 0,0-1 1 0 0,-1 0-1 0 0,1 0 0 0 0,0 1 1 0 0,0-1-1 0 0,-1 0 0 0 0,1 0 1 0 0,0 1-1 0 0,-1-1 1 0 0,1 0-1 0 0,0 0 0 0 0,-1 0 1 0 0,1 1-1 0 0,0-1 0 0 0,-1 0 1 0 0,1 0-1 0 0,0 0 0 0 0,-1 0 1 0 0,1 0-1 0 0,0 0 1 0 0,-1 0-1 0 0,1 0 0 0 0,-1 0 1 0 0,1 0-1 0 0,0 0 0 0 0,-1 0 1 0 0,1 0-1 0 0,0 0 0 0 0,-1 0 1 0 0,1 0-1 0 0,0-1 1 0 0,-1 1-1 0 0,1 0 0 0 0,0 0 1 0 0,-7-10-291 0 0,7 9 218 0 0,-2-3-86 0 0,0 0 0 0 0,0 0 0 0 0,1-1 0 0 0,-1 1 0 0 0,1 0 0 0 0,0-1 0 0 0,1 1 0 0 0,-1 0 0 0 0,1-4 159 0 0,2-42-2108 0 0,0 26 1177 0 0,-1 10 314 0 0,2 1 1 0 0,-1 0-1 0 0,2 0 0 0 0,0 0 1 0 0,2-3 616 0 0,1-7-222 0 0,-1 6 180 0 0,1 0 0 0 0,0 0 0 0 0,2 1 0 0 0,0 0 0 0 0,0 1 0 0 0,2-1 0 0 0,0 2 0 0 0,1-1 42 0 0,-5 7 289 0 0,1 0 0 0 0,-1 1 0 0 0,1 0 0 0 0,1 0 1 0 0,-1 1-1 0 0,1 0 0 0 0,0 0 0 0 0,1 1 0 0 0,-1 0 1 0 0,1 1-1 0 0,0 0 0 0 0,0 1 0 0 0,0 0 0 0 0,1 0 0 0 0,-1 1 1 0 0,1 0-1 0 0,-1 1 0 0 0,1 0 0 0 0,0 1 0 0 0,6 1-289 0 0,-14-1 93 0 0,1 1 1 0 0,-1-1-1 0 0,0 1 0 0 0,0 0 0 0 0,0 0 0 0 0,0 0 0 0 0,0 1 0 0 0,0-1 0 0 0,0 1 0 0 0,0-1 0 0 0,-1 1 0 0 0,1 0 0 0 0,-1 0 0 0 0,1 0 0 0 0,-1 0 0 0 0,0 1 0 0 0,1-1 0 0 0,-1 1 0 0 0,-1-1 1 0 0,1 1-1 0 0,0 0 0 0 0,0 0 0 0 0,-1 0 0 0 0,0 0 0 0 0,0 0 0 0 0,0 0 0 0 0,0 0 0 0 0,0 0 0 0 0,0 3-93 0 0,-1-3 65 0 0,0 0-1 0 0,0 0 1 0 0,-1 0-1 0 0,0 0 1 0 0,1-1-1 0 0,-1 1 1 0 0,0 0 0 0 0,0 0-1 0 0,0 0 1 0 0,-1-1-1 0 0,1 1 1 0 0,-1-1-1 0 0,1 1 1 0 0,-1-1-1 0 0,0 1 1 0 0,0-1 0 0 0,0 0-1 0 0,0 0 1 0 0,-1 0-1 0 0,1 0 1 0 0,-1 0-65 0 0,-9 7 215 0 0,0 0 0 0 0,0-1 0 0 0,-9 4-215 0 0,20-12 4 0 0,-19 9 40 0 0,0 0 1 0 0,0-1-1 0 0,-1-1 0 0 0,-1-1-44 0 0,11-2-6 0 0,-2 1-47 0 0,0 0-1 0 0,0 1 1 0 0,1 1 0 0 0,-6 4 53 0 0,15-6 64 0 0,2-4-62 0 0,1 0-8 0 0,0 0 1 0 0,-1-1-1 0 0,1 1 0 0 0,0 0 0 0 0,0-1 0 0 0,0 1 0 0 0,0 0 0 0 0,0 0 1 0 0,0-1-1 0 0,0 1 0 0 0,0 0 0 0 0,0-1 0 0 0,0 1 0 0 0,0 0 0 0 0,0 0 1 0 0,0-1-1 0 0,1 1 0 0 0,-1 0 0 0 0,0-1 0 0 0,0 1 0 0 0,1-1 0 0 0,-1 1 0 0 0,1 0 1 0 0,-1-1-1 0 0,0 1 0 0 0,1-1 0 0 0,-1 1 0 0 0,1-1 0 0 0,-1 1 0 0 0,1-1 1 0 0,0 1-1 0 0,-1-1 0 0 0,1 0 0 0 0,-1 1 0 0 0,1-1 0 0 0,0 0 0 0 0,-1 1 1 0 0,1-1-1 0 0,0 0 6 0 0,3 2-110 0 0,11 11-68 0 0,1-2 1 0 0,0 1 0 0 0,15 6 177 0 0,-9-5 140 0 0,-1 0 0 0 0,3 4-140 0 0,-16-10 146 0 0,1-2 0 0 0,0 1 0 0 0,3 0-146 0 0,18 12 86 0 0,-22-14-137 0 0,0 1 1 0 0,0-2-1 0 0,0 1 1 0 0,6 1 50 0 0,-6-2-36 0 0,0 0 0 0 0,-1 0 0 0 0,1 1 0 0 0,-1 0 0 0 0,5 4 36 0 0,-10-7 14 0 0,1 1 0 0 0,-1-1 0 0 0,0 0 0 0 0,0 0 0 0 0,1 0 0 0 0,-1 0 0 0 0,2 0-14 0 0,9 4 126 0 0,-11-4 2 0 0,-2-1-358 0 0,0 0-1508 0 0,0 0-659 0 0,0 0-126 0 0</inkml:trace>
  <inkml:trace contextRef="#ctx0" brushRef="#br0" timeOffset="2027.689">1899 535 11952 0 0,'97'-8'1837'0'0,"-69"6"-844"0"0,15 0 1109 0 0,-40 2-1911 0 0,0 0-1 0 0,0 1 1 0 0,0-1-1 0 0,0 1 1 0 0,0 0-1 0 0,-1 0 1 0 0,1 0-1 0 0,0 0 1 0 0,0 0-1 0 0,-1 1 1 0 0,1-1-1 0 0,2 3-190 0 0,0 0 233 0 0,0 1-1 0 0,-1 0 1 0 0,1 1-1 0 0,0 1-232 0 0,11 12 755 0 0,-16-19-735 0 0,0 1-1 0 0,0-1 0 0 0,0 0 0 0 0,1 1 0 0 0,-1-1 0 0 0,0 0 1 0 0,1 1-1 0 0,-1-1 0 0 0,0 0 0 0 0,0 0 0 0 0,1 1 1 0 0,-1-1-1 0 0,0 0 0 0 0,1 0 0 0 0,-1 0 0 0 0,0 0 0 0 0,1 1 1 0 0,-1-1-1 0 0,1 0 0 0 0,-1 0 0 0 0,0 0 0 0 0,1 0 1 0 0,-1 0-1 0 0,1 0 0 0 0,-1 0 0 0 0,0 0 0 0 0,1 0 0 0 0,-1 0 1 0 0,1 0-1 0 0,-1 0 0 0 0,0 0 0 0 0,1 0 0 0 0,-1-1 1 0 0,0 1-1 0 0,1 0 0 0 0,-1 0 0 0 0,0 0 0 0 0,1-1-19 0 0,8-1 967 0 0,-10 13-407 0 0,0-9-536 0 0,0 1 0 0 0,0-1-1 0 0,0 0 1 0 0,0 0-1 0 0,0-1 1 0 0,0 1 0 0 0,-1 0-1 0 0,1 0 1 0 0,-1 0-1 0 0,1-1 1 0 0,-1 1 0 0 0,0-1-1 0 0,0 1-23 0 0,-6 6 72 0 0,-12 13-62 0 0,-1-1-1 0 0,-15 11-9 0 0,22-20 2 0 0,3-2-2 0 0,1 1 0 0 0,0 1 0 0 0,-2 3 0 0 0,2 5 0 0 0,9-17 0 0 0,1-2 0 0 0,-1 1 0 0 0,1-1 0 0 0,0 0 0 0 0,0 1 0 0 0,-1-1 0 0 0,1 1 0 0 0,0-1 0 0 0,0 0 0 0 0,0 1 0 0 0,0-1 0 0 0,0 0 0 0 0,-1 1 0 0 0,1-1 0 0 0,0 1 0 0 0,0-1 0 0 0,0 0 0 0 0,0 1 0 0 0,0-1 0 0 0,0 1 0 0 0,0-1 0 0 0,0 1 0 0 0,1-1 0 0 0,-1 0 0 0 0,0 1 0 0 0,0-1 0 0 0,0 0 0 0 0,0 1 0 0 0,0-1 0 0 0,1 1 0 0 0,-1-1 0 0 0,0 0 0 0 0,0 1 0 0 0,1-1 0 0 0,-1 0 0 0 0,0 0 0 0 0,1 1 0 0 0,-1-1 0 0 0,4 4 0 0 0,-3-3 0 0 0,0 0 0 0 0,0 0 0 0 0,0 0 0 0 0,0-1 0 0 0,1 1 0 0 0,-1-1 0 0 0,0 1 0 0 0,0-1 0 0 0,1 1 0 0 0,-1-1 0 0 0,0 0 0 0 0,1 1 0 0 0,-1-1 0 0 0,1 0 0 0 0,-1 0 0 0 0,0 0 0 0 0,1 0 0 0 0,-1 0 0 0 0,1-1 0 0 0,32-4 0 0 0,-23 3 0 0 0,31-3 114 0 0,-18 2-1459 0 0,1-1-3885 0 0,2-1-2084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0:08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54 14280 0 0,'0'0'654'0'0,"0"0"-11"0"0,4 15-314 0 0,-3-12-140 0 0,0 0 0 0 0,0 0 0 0 0,0 0-1 0 0,-1 0 1 0 0,1 0 0 0 0,-1 3-189 0 0,4 13 715 0 0,-1-7-603 0 0,-1 0-1 0 0,0 1 1 0 0,-1-1 0 0 0,-1 0-1 0 0,0 1 1 0 0,-1 10-112 0 0,0 10 447 0 0,-1-3 82 0 0,0 0 0 0 0,-5 13-529 0 0,4-26-33 0 0,-2 10-232 0 0,5-24 259 0 0,0-1 0 0 0,0 0 0 0 0,0 0 0 0 0,-1 1 0 0 0,1-1 0 0 0,-1 0-1 0 0,1 0 1 0 0,-1 0 0 0 0,0 0 0 0 0,0 0 0 0 0,0 1 0 0 0,0-2 0 0 0,0 1 0 0 0,0 0-1 0 0,-2 2 7 0 0,2-3 275 0 0,1-1 113 0 0,0 0 27 0 0,0-3-401 0 0,0 1 0 0 0,-1 0 0 0 0,1 0 0 0 0,-1-1 1 0 0,0 1-1 0 0,1 0 0 0 0,-1 0 0 0 0,0 0 0 0 0,0 0 0 0 0,-1 0 1 0 0,0-2-15 0 0,0 2-85 0 0,1 0 1 0 0,0 0-1 0 0,0 0 0 0 0,0 0 1 0 0,0 0-1 0 0,0-1 1 0 0,0 1-1 0 0,0 0 1 0 0,1-1-1 0 0,-1 1 1 0 0,1 0-1 0 0,0-3 85 0 0,-1-13-748 0 0,2 0-1 0 0,0 1 1 0 0,1-1 0 0 0,1 0-1 0 0,0 1 1 0 0,1 0 0 0 0,2-1 748 0 0,-3 9-253 0 0,7-21-434 0 0,2 0 0 0 0,1 1 1 0 0,3-3 686 0 0,-11 25 229 0 0,-1-1 0 0 0,1 1 0 0 0,0 0 1 0 0,0 0-1 0 0,1 1 0 0 0,0-1 0 0 0,0 1 0 0 0,1 0 0 0 0,-1 1 1 0 0,1 0-1 0 0,0 0 0 0 0,1 1 0 0 0,7-4-229 0 0,-13 6 154 0 0,1 1-1 0 0,-1 0 0 0 0,1 0 1 0 0,-1 1-1 0 0,1-1 1 0 0,-1 0-1 0 0,1 1 0 0 0,0 0 1 0 0,-1-1-1 0 0,1 1 0 0 0,0 0 1 0 0,-1 0-1 0 0,1 1 1 0 0,0-1-1 0 0,-1 1 0 0 0,1-1 1 0 0,-1 1-1 0 0,1 0 0 0 0,0 0 1 0 0,1 1-154 0 0,-2-1 122 0 0,1 1 0 0 0,-1 0 0 0 0,1 1 0 0 0,-1-1 0 0 0,0 0 1 0 0,1 1-1 0 0,-1-1 0 0 0,-1 1 0 0 0,1 0 0 0 0,0-1 0 0 0,-1 1 0 0 0,1 0 0 0 0,-1 0 1 0 0,1 3-123 0 0,1 5 162 0 0,0 0 1 0 0,-1 0 0 0 0,0 0 0 0 0,0 0 0 0 0,-2 1 0 0 0,1-1 0 0 0,-1 0 0 0 0,-2 8-163 0 0,1-15 49 0 0,0 0-1 0 0,0-1 1 0 0,-1 1-1 0 0,1 0 1 0 0,-1-1-1 0 0,0 1 1 0 0,0-1 0 0 0,0 0-1 0 0,-1 0 1 0 0,1 0-1 0 0,-1 0 1 0 0,1 0-1 0 0,-1 0 1 0 0,0-1-1 0 0,-2 2-48 0 0,-11 11 172 0 0,-45 50 415 0 0,58-62-550 0 0,1 0 1 0 0,0 1-1 0 0,0 0 1 0 0,0-1-1 0 0,0 1 1 0 0,0 0-1 0 0,1 0 1 0 0,0 0-1 0 0,-1 2-37 0 0,2-4-252 0 0,0-2 131 0 0,0 1 116 0 0,0-1 0 0 0,0 1 0 0 0,0-1 0 0 0,0 1 0 0 0,0-1 0 0 0,0 1 0 0 0,0-1 0 0 0,0 1 0 0 0,0-1 0 0 0,0 1 0 0 0,0-1 0 0 0,0 1 0 0 0,0-1 0 0 0,0 1 0 0 0,0-1 0 0 0,0 1 0 0 0,1-1 0 0 0,-1 1 0 0 0,0-1 0 0 0,0 0 0 0 0,1 1 0 0 0,-1-1 0 0 0,0 1 0 0 0,0-1 0 0 0,1 0 0 0 0,-1 1 0 0 0,1-1 5 0 0,1 4-127 0 0,1-1 0 0 0,0 0-1 0 0,0 0 1 0 0,0 0 0 0 0,0-1 0 0 0,0 1-1 0 0,1-1 1 0 0,-1 0 0 0 0,1 0-1 0 0,0 0 1 0 0,-1 0 0 0 0,1 0 0 0 0,0-1-1 0 0,0 0 1 0 0,0 0 0 0 0,0 0-1 0 0,0 0 1 0 0,4 0 127 0 0,0-1-553 0 0,1 1 0 0 0,-1-1 0 0 0,0 0 0 0 0,1-1 1 0 0,-1 0-1 0 0,0-1 0 0 0,0 1 0 0 0,7-4 553 0 0,-5 1-5997 0 0</inkml:trace>
  <inkml:trace contextRef="#ctx0" brushRef="#br0" timeOffset="321.831">494 220 10136 0 0,'0'0'777'0'0,"14"0"826"0"0,-5 0-35 0 0,-2 0-574 0 0,0 0 0 0 0,0 1 1 0 0,0-1-1 0 0,4 2-994 0 0,5 1 364 0 0,-11-2-198 0 0,0-1 1 0 0,0 1 0 0 0,-1 0-1 0 0,1 0 1 0 0,0 1 0 0 0,-1-1-1 0 0,1 1 1 0 0,-1 0 0 0 0,0 0-1 0 0,0 1 1 0 0,0-1 0 0 0,0 1-1 0 0,4 3-166 0 0,-3 1 137 0 0,-4-6-106 0 0,0 1-1 0 0,0-1 0 0 0,0 1 0 0 0,0-1 1 0 0,0 0-1 0 0,0 0 0 0 0,0 1 0 0 0,1-1 1 0 0,-1 0-1 0 0,0 0 0 0 0,1 0 0 0 0,-1 0 0 0 0,1-1 1 0 0,-1 1-1 0 0,1 0 0 0 0,-1-1 0 0 0,1 1 1 0 0,0 0-31 0 0,2-1 45 0 0,-1 1 0 0 0,0 0-1 0 0,0 0 1 0 0,0 0 0 0 0,1 1 0 0 0,-1-1 0 0 0,0 1 0 0 0,-1-1 0 0 0,1 1 0 0 0,0 0-45 0 0,2 2 113 0 0,-1-1 0 0 0,0 1-1 0 0,0-1 1 0 0,0 1 0 0 0,0 1 0 0 0,-1-1 0 0 0,0 0 0 0 0,0 1 0 0 0,2 2-113 0 0,-5-5 16 0 0,1-1-1 0 0,-1 1 1 0 0,1 0-1 0 0,-1 0 1 0 0,0-1-1 0 0,0 1 1 0 0,0 0-1 0 0,0 0 1 0 0,0 0-1 0 0,0-1 1 0 0,0 1-1 0 0,-1 0 1 0 0,1 0-1 0 0,-1 0 1 0 0,1-1-1 0 0,-1 1 1 0 0,1 0-1 0 0,-1-1 1 0 0,0 1 0 0 0,0-1-1 0 0,0 1 1 0 0,0-1-1 0 0,-1 2-15 0 0,-1 1 16 0 0,0 0 1 0 0,0-1-1 0 0,-1 1 0 0 0,1-1 0 0 0,-1 0 0 0 0,0 0 1 0 0,-4 3-17 0 0,7-5-74 0 0,1-1-14 0 0,-2 0-646 0 0,10 1 508 0 0,14-1-30 0 0,13-9-1542 0 0,-1-1 0 0 0,4-4 1798 0 0,-20 9-1452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0:07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37 14280 0 0,'0'0'654'0'0,"0"0"-11"0"0,0 0-292 0 0,0 0 299 0 0,-2 7 1037 0 0,-7 29-331 0 0,-3 26-1356 0 0,5-22 506 0 0,-6 17-506 0 0,0 3 349 0 0,9-40-217 0 0,0 0-1 0 0,-2 0 1 0 0,-4 12-132 0 0,5-15-8 0 0,1 0 155 0 0,3-17 2 0 0,1 0 3 0 0,0 0-40 0 0,3-18-656 0 0,11-33-580 0 0,2 1-1 0 0,2 0 0 0 0,2 1 0 0 0,2 1 1 0 0,6-4 1124 0 0,-22 42 97 0 0,0 0 1 0 0,1 0 0 0 0,1 1 0 0 0,0 0 0 0 0,0 1-1 0 0,0-1 1 0 0,1 2 0 0 0,0-1 0 0 0,2 0-98 0 0,-7 6 141 0 0,0-1 1 0 0,0 1-1 0 0,1 0 0 0 0,-1 0 1 0 0,1 0-1 0 0,-1 1 0 0 0,1 0 1 0 0,-1-1-1 0 0,1 2 0 0 0,0-1 1 0 0,-1 0-142 0 0,0 1 112 0 0,-1 1 1 0 0,1-1-1 0 0,-1 0 1 0 0,1 1 0 0 0,-1-1-1 0 0,0 1 1 0 0,1 0-1 0 0,-1 0 1 0 0,0 1-1 0 0,0-1 1 0 0,0 1-1 0 0,0-1 1 0 0,0 1-1 0 0,0 0 1 0 0,0 0-1 0 0,0 1-112 0 0,-2-2 43 0 0,1 1 0 0 0,-1-1 0 0 0,1 1 0 0 0,-1 0 0 0 0,0-1 0 0 0,0 1 0 0 0,0 0 0 0 0,0 0 0 0 0,0 0 0 0 0,0-1 0 0 0,-1 1 0 0 0,1 0 0 0 0,-1 0 0 0 0,1 0 0 0 0,-1 0 0 0 0,0 1 0 0 0,0-1 0 0 0,0 0 0 0 0,0 0 0 0 0,0 0 0 0 0,0 0 0 0 0,0 0 0 0 0,-1 0 0 0 0,1 0 0 0 0,-1 0-1 0 0,1 0 1 0 0,-1 0 0 0 0,0 0 0 0 0,0 1-43 0 0,-3 4 109 0 0,1 0-1 0 0,-1 0 0 0 0,0 0 1 0 0,-1 0-1 0 0,0-1 0 0 0,0 0 0 0 0,0 0-108 0 0,-13 12 303 0 0,0-1-1 0 0,-18 11-302 0 0,17-13 146 0 0,-1 1-1 0 0,-12 15-145 0 0,16-3 0 0 0,16-28 0 0 0,0 1 0 0 0,-1-1 0 0 0,1 1 0 0 0,0-1-1 0 0,0 1 1 0 0,0-1 0 0 0,0 1 0 0 0,0-1 0 0 0,-1 1-1 0 0,1-1 1 0 0,0 1 0 0 0,0-1 0 0 0,0 1 0 0 0,0-1-1 0 0,0 1 1 0 0,1-1 0 0 0,-1 1 0 0 0,0-1-1 0 0,0 1 1 0 0,0-1 0 0 0,0 1 0 0 0,0-1 0 0 0,1 1-1 0 0,-1-1 1 0 0,0 1 0 0 0,1-1 0 0 0,-1 0 0 0 0,0 1 0 0 0,2 0-8 0 0,-1 2 2 0 0,0 0 0 0 0,1 0 1 0 0,-1 0-1 0 0,1 0 0 0 0,0 0 0 0 0,0-1 1 0 0,0 1-1 0 0,0-1 0 0 0,0 0 0 0 0,1 1 0 0 0,-1-1 1 0 0,1 0-1 0 0,-1 0 0 0 0,1-1 0 0 0,0 1 1 0 0,0 0-1 0 0,0-1 0 0 0,0 0 0 0 0,0 0 0 0 0,1 1 6 0 0,7 2-191 0 0,0-1 0 0 0,0 0 0 0 0,1-1-1 0 0,-1 0 1 0 0,3 0 191 0 0,14-2-3672 0 0,-10-3-2021 0 0,-5 0 504 0 0</inkml:trace>
  <inkml:trace contextRef="#ctx0" brushRef="#br0" timeOffset="321.902">487 262 4608 0 0,'0'0'208'0'0,"0"0"431"0"0,0 0 1682 0 0,0 0 735 0 0,0 0 146 0 0,0 0-367 0 0,5 19-627 0 0,-23 64-32 0 0,13-64-2100 0 0,1 6 2 0 0,7 6-1952 0 0,-1-32-6 0 0,5-3-93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0:06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0 349 14336 0 0,'3'-14'1097'0'0,"-2"13"-893"0"0,0 1-141 0 0,-1 0-1 0 0,0-1 0 0 0,0 1 0 0 0,1 0 0 0 0,-1-1 0 0 0,0 1 0 0 0,0-1 1 0 0,1 1-1 0 0,-1 0 0 0 0,0-1 0 0 0,0 1 0 0 0,0-1 0 0 0,0 1 0 0 0,0-1 1 0 0,0 1-1 0 0,0 0 0 0 0,0-1 0 0 0,0 1 0 0 0,0-1 0 0 0,0 1 0 0 0,0-1 0 0 0,0 1 1 0 0,0 0-1 0 0,0-1 0 0 0,0 1 0 0 0,0-1 0 0 0,0 1 0 0 0,0-1 0 0 0,-1 1-62 0 0,3 8 205 0 0,0 1-1 0 0,-1-1 0 0 0,0 1 1 0 0,-1-1-1 0 0,0 3-204 0 0,10 153 361 0 0,-8-112-159 0 0,3 4-202 0 0,-3-34-9 0 0,-2-3 79 0 0,0 1-1 0 0,-1-1 0 0 0,-4 17-69 0 0,4-31 32 0 0,0 0 124 0 0,-1-6-181 0 0,-3-10-385 0 0,-2-18-600 0 0,6 11-304 0 0,0-1 1 0 0,1 1-1 0 0,2-17 1314 0 0,-1 15-1017 0 0,1-10 129 0 0,1 1 0 0 0,2 0 0 0 0,6-18 888 0 0,-6 26 350 0 0,2 0-1 0 0,1 1 0 0 0,0 0 0 0 0,2 1 0 0 0,3-7-349 0 0,-8 19 391 0 0,0 0 0 0 0,0 0-1 0 0,1 0 1 0 0,0 0 0 0 0,0 1-1 0 0,0 0 1 0 0,1 0 0 0 0,0 1-1 0 0,0 0 1 0 0,1 0-391 0 0,-3 3 178 0 0,1 0 0 0 0,-1 0 0 0 0,0 0 0 0 0,1 1 0 0 0,0 0 0 0 0,-1 0 0 0 0,1 0 0 0 0,0 1 0 0 0,-1 0 0 0 0,1 0 0 0 0,0 1 0 0 0,-1-1 0 0 0,2 1-178 0 0,-3 0 86 0 0,0 0-1 0 0,0 0 0 0 0,0 0 1 0 0,-1 1-1 0 0,1-1 0 0 0,0 1 1 0 0,-1 0-1 0 0,1 0 0 0 0,-1 0 1 0 0,1 0-1 0 0,-1 1 0 0 0,0-1 1 0 0,0 1-1 0 0,0 0 0 0 0,0 0 1 0 0,-1 0-1 0 0,1 0 0 0 0,0 3-85 0 0,-1-4 50 0 0,-1 1-1 0 0,0-1 1 0 0,0 1-1 0 0,0-1 1 0 0,0 1-1 0 0,0 0 1 0 0,0-1-1 0 0,-1 1 1 0 0,1 0-1 0 0,-1 0 1 0 0,0-1-1 0 0,0 1 0 0 0,0 0 1 0 0,0 0-1 0 0,0 0 1 0 0,-1 1-50 0 0,0-1 77 0 0,0 1 1 0 0,0 0-1 0 0,-1 0 1 0 0,0-1-1 0 0,0 1 1 0 0,0-1-1 0 0,0 1 0 0 0,0-1 1 0 0,0 0-1 0 0,-3 2-77 0 0,-7 7 146 0 0,0-2 0 0 0,0 0 0 0 0,-1 0 0 0 0,0-1 0 0 0,-6 2-146 0 0,10-5-48 0 0,-54 28-308 0 0,36-21 923 0 0,-11 9-567 0 0,33-19 25 0 0,4-3-90 0 0,1 0-28 0 0,13 12-102 0 0,-6-7 201 0 0,0 1 1 0 0,1-1-1 0 0,0 0 1 0 0,0 0-1 0 0,1-1 1 0 0,-1 0-1 0 0,1-1 1 0 0,9 3-7 0 0,15 7 9 0 0,-18-7-8 0 0,0 1 1 0 0,-1 1-1 0 0,4 3-1 0 0,-14-8-4 0 0,0 0 1 0 0,0 0-1 0 0,0 1 1 0 0,0-1 0 0 0,-1 1-1 0 0,1 0 1 0 0,-1 0 0 0 0,0 0-1 0 0,0 1 1 0 0,0-1-1 0 0,-1 1 1 0 0,1 1 3 0 0,-3-6-569 0 0,3 5 938 0 0,-1-7-9663 0 0,6-14 6322 0 0</inkml:trace>
  <inkml:trace contextRef="#ctx0" brushRef="#br0" timeOffset="506.082">652 0 16727 0 0,'-16'0'763'0'0,"13"0"-12"0"0,-3 4-449 0 0,2-2-295 0 0,1 0-1 0 0,-1 1 0 0 0,1-1 0 0 0,0 1 0 0 0,0 0 0 0 0,0 0-6 0 0,-17 14 51 0 0,3-5 209 0 0,0 1-1 0 0,-6 6-259 0 0,8-6 70 0 0,1 1 1 0 0,1 0-1 0 0,0 0 0 0 0,-1 4-70 0 0,-1 1 0 0 0,-7 8 22 0 0,19-22 41 0 0,0 0 0 0 0,0 0 1 0 0,-1-1-1 0 0,0 0 0 0 0,0 1 1 0 0,0-1-1 0 0,0-1 0 0 0,-5 4-63 0 0,4-5-37 0 0,8-21-807 0 0,1-12 18 0 0,-3 26 659 0 0,-1-1-1 0 0,1 0 1 0 0,0 1-1 0 0,0-1 1 0 0,1 1-1 0 0,0-3 168 0 0,5-9-154 0 0,1 0-1 0 0,0 1 0 0 0,6-8 155 0 0,5-7 151 0 0,-19 31-6 0 0,0 0-1 0 0,0 0 23 0 0,0 0 94 0 0,1-1-217 0 0,-1 1 0 0 0,1 0-1 0 0,-1 0 1 0 0,1 0 0 0 0,0 0-1 0 0,-1 0 1 0 0,1 0 0 0 0,0 0-1 0 0,-1 0 1 0 0,1 0 0 0 0,-1 0-1 0 0,1 0 1 0 0,0 1 0 0 0,-1-1-1 0 0,1 0 1 0 0,-1 0 0 0 0,1 1-1 0 0,-1-1 1 0 0,1 0-1 0 0,0 1 1 0 0,-1-1 0 0 0,1 0-1 0 0,-1 1 1 0 0,0-1 0 0 0,1 1-1 0 0,-1-1 1 0 0,1 1 0 0 0,-1-1-44 0 0,9 19 53 0 0,-2-4 99 0 0,-2-8-118 0 0,-4-6-27 0 0,1 1 0 0 0,0 0 0 0 0,-1 0 0 0 0,0 0 0 0 0,0-1 0 0 0,1 1 0 0 0,-1 0 0 0 0,0 1 0 0 0,0-1 0 0 0,-1 0 0 0 0,1 0 0 0 0,0 0 0 0 0,-1 0 0 0 0,1 1 0 0 0,-1-1-7 0 0,0-1 2 0 0,0-1 0 0 0,0 1 0 0 0,0 0-1 0 0,0-1 1 0 0,0 1 0 0 0,0 0 0 0 0,1-1 0 0 0,-1 1 0 0 0,0 0-1 0 0,0-1 1 0 0,1 1 0 0 0,-1-1 0 0 0,0 1 0 0 0,1-1 0 0 0,-1 1 0 0 0,0 0-1 0 0,1-1 1 0 0,-1 1 0 0 0,1-1 0 0 0,-1 0 0 0 0,1 1-2 0 0,-1-1 0 0 0,0 0 0 0 0,0 0 0 0 0,0 0 0 0 0,0 0 0 0 0,0 0 0 0 0,0 0 0 0 0,0 1 0 0 0,1-1 0 0 0,-1 0 0 0 0,0 0 0 0 0,0 0 0 0 0,0 0 0 0 0,0 0 0 0 0,0 0 0 0 0,0 0 0 0 0,0 0 0 0 0,0 0 0 0 0,0 1 0 0 0,0-1 0 0 0,0 0 0 0 0,0 0 0 0 0,0 0 0 0 0,0 0 0 0 0,0 0 0 0 0,0 0 1 0 0,0 1-1 0 0,0-1 0 0 0,0 0 0 0 0,0 0 0 0 0,0 0 0 0 0,0 0 0 0 0,0 0 0 0 0,0 0 0 0 0,0 0 0 0 0,0 1 0 0 0,0-1 0 0 0,0 0 0 0 0,0 0 0 0 0,0 0 0 0 0,0 0 0 0 0,-1 0 0 0 0,1 0 0 0 0,0 0 0 0 0,-6 4 466 0 0,-6-1-99 0 0,11-3-355 0 0,-1-1 0 0 0,1 1 0 0 0,0-1 0 0 0,-1 1 0 0 0,1-1 0 0 0,0 1 0 0 0,0-1 0 0 0,-1 0 0 0 0,1 0 0 0 0,0 0 0 0 0,0 0 0 0 0,0 1 0 0 0,0-1 0 0 0,0-1 0 0 0,0 1-1 0 0,0 0 1 0 0,0 0 0 0 0,1 0 0 0 0,-1 0 0 0 0,0-1 0 0 0,1 1-12 0 0,-12-33 135 0 0,3 11 3 0 0,9 21-131 0 0,-1 1-1 0 0,1-1 0 0 0,-1 0 1 0 0,1 1-1 0 0,-1-1 0 0 0,1 0 1 0 0,0 1-1 0 0,0-1 0 0 0,0 0 1 0 0,0 0-7 0 0,-3-16 0 0 0,2 18 2 0 0,1-1-1 0 0,0 0 1 0 0,0 0-1 0 0,0 1 1 0 0,-1-1-1 0 0,1 0 0 0 0,0 0 1 0 0,0 1-1 0 0,0-1 1 0 0,0 0-1 0 0,0 0 1 0 0,0 1-1 0 0,0-1 0 0 0,1 0 1 0 0,-1 0-2 0 0,1-6-462 0 0,11 13 270 0 0,-8-4 186 0 0,0 1 0 0 0,0-1 0 0 0,-1 1 0 0 0,1 0 0 0 0,-1 0 0 0 0,1 0 0 0 0,0 2 6 0 0,7 6 10 0 0,9 4 4 0 0,-10-8-641 0 0,0 1-1 0 0,-1 0 1 0 0,0 0 0 0 0,0 1 0 0 0,6 8 627 0 0,-9-5-1768 0 0,-1 1-21 0 0</inkml:trace>
  <inkml:trace contextRef="#ctx0" brushRef="#br0" timeOffset="839.935">718 397 6448 0 0,'0'0'498'0'0,"0"0"-2"0"0,0 0 1210 0 0,13 3 5851 0 0,21-2-6722 0 0,-17 0-220 0 0,-1-1 0 0 0,1-1 0 0 0,0 0-1 0 0,6-2-614 0 0,22-1 579 0 0,-33 4-505 0 0,-1-1 0 0 0,1 0-1 0 0,2-1-73 0 0,-11 1-6 0 0,0 0-1 0 0,1 1 0 0 0,-1 0 0 0 0,1-1 0 0 0,-1 1 0 0 0,1 1 1 0 0,-1-1-1 0 0,0 0 0 0 0,3 1 7 0 0,-5 0-323 0 0,1 0-127 0 0,-1-1 587 0 0,6 6-1574 0 0,-7-5 1327 0 0,0-1 0 0 0,0 0 0 0 0,0 1 0 0 0,0-1 0 0 0,0 0 1 0 0,0 1-1 0 0,0-1 0 0 0,0 0 0 0 0,0 1 0 0 0,0-1 0 0 0,0 0 0 0 0,0 1 1 0 0,0-1-1 0 0,0 0 0 0 0,0 1 0 0 0,-1-1 0 0 0,1 0 0 0 0,0 0 1 0 0,0 1-1 0 0,0-1 0 0 0,-1 0 0 0 0,1 1 0 0 0,0-1 0 0 0,0 0 0 0 0,0 0 1 0 0,-1 0-1 0 0,1 1 0 0 0,0-1 0 0 0,-1 0 0 0 0,1 0 0 0 0,0 0 0 0 0,0 0 1 0 0,-1 1 109 0 0,-11 7-2152 0 0</inkml:trace>
  <inkml:trace contextRef="#ctx0" brushRef="#br0" timeOffset="1126.719">783 503 4608 0 0,'-15'0'448'0'0,"4"2"1184"0"0,13 1 2085 0 0,13 5 2899 0 0,-14-8-6390 0 0,9 4 117 0 0,1-2 0 0 0,-1 1-1 0 0,1-1 1 0 0,0-1-1 0 0,0 0 1 0 0,0-1 0 0 0,-1 0-1 0 0,12-1-342 0 0,11 0 346 0 0,-4-1-117 0 0,0 0-1 0 0,8-4-228 0 0,13 0 82 0 0,15-3-987 0 0,-23 0-4670 0 0,-14 1-618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0:25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49 10136 0 0,'0'0'230'0'0,"0"0"30"0"0,0 0 19 0 0,3-6 8 0 0,-2 5-274 0 0,9-16 2128 0 0,-10 17-2067 0 0,0-1-1 0 0,0 1 0 0 0,0-1 1 0 0,1 1-1 0 0,-1-1 0 0 0,0 1 1 0 0,0-1-1 0 0,0 1 0 0 0,0-1 1 0 0,0 1-1 0 0,0-1 0 0 0,0 1 1 0 0,0-1-1 0 0,0 1 0 0 0,0-1 1 0 0,0 1-1 0 0,0-1 0 0 0,0 1 1 0 0,-1-1-1 0 0,1 1 0 0 0,0-1 1 0 0,0 1-1 0 0,0-1 0 0 0,-1 1 1 0 0,1 0-1 0 0,0-1 0 0 0,-1 1 1 0 0,1-1-74 0 0,-2 0 122 0 0,0 0 1 0 0,0-1-1 0 0,0 1 1 0 0,0 0-1 0 0,0 1 1 0 0,0-1-1 0 0,0 0 1 0 0,0 0-1 0 0,0 1 1 0 0,-1 0-1 0 0,1-1 1 0 0,0 1-1 0 0,0 0-122 0 0,-33 0 464 0 0,19 1-545 0 0,4 0 206 0 0,0 0 0 0 0,1 1 0 0 0,-1 0 0 0 0,-7 3-125 0 0,-3 1 940 0 0,8-2-798 0 0,-1 1-1 0 0,1 0 0 0 0,1 1 1 0 0,-6 4-142 0 0,1-2 42 0 0,15-7-42 0 0,0 1 0 0 0,0-1 0 0 0,0 1 0 0 0,0 0 0 0 0,0 0 0 0 0,1 0 0 0 0,-1 0 0 0 0,0 0 0 0 0,1 1 0 0 0,0-1 0 0 0,-1 1 0 0 0,1-1 0 0 0,0 1 0 0 0,1 0 0 0 0,-1 0 0 0 0,0 0 0 0 0,1 0 0 0 0,-1 0 0 0 0,1 0 0 0 0,0 1 0 0 0,0-1 0 0 0,1 0 0 0 0,-1 0 0 0 0,0 1 0 0 0,1-1 0 0 0,0 3 0 0 0,0-2 0 0 0,1 1 0 0 0,0-1 0 0 0,0 0 0 0 0,0 0 0 0 0,0 1 0 0 0,1-1 0 0 0,-1 0 0 0 0,1 0 0 0 0,0 0 0 0 0,0-1 0 0 0,1 1 0 0 0,1 2 0 0 0,6 7 0 0 0,1 0 0 0 0,10 8 0 0 0,-8-9 0 0 0,1 0 0 0 0,0-1 0 0 0,10 4 0 0 0,19 16 0 0 0,-21-16 0 0 0,-16-11 0 0 0,0 0 0 0 0,-1 0 0 0 0,1 0 0 0 0,-1 1 0 0 0,0 0 0 0 0,0 0 0 0 0,1 1 0 0 0,-6-5 6 0 0,5 6-15 0 0,0 0 1 0 0,0 0-1 0 0,0 1 0 0 0,-1 0 0 0 0,1 3 9 0 0,-4-9 101 0 0,0 1 0 0 0,-1-1 0 0 0,1 1 1 0 0,-1 0-1 0 0,1 0 0 0 0,-1-1 0 0 0,0 1 0 0 0,0 0 0 0 0,0 0 0 0 0,0-1 0 0 0,0 1 0 0 0,-1 0 0 0 0,0-1 1 0 0,1 1-1 0 0,-1 0 0 0 0,0-1 0 0 0,0 1 0 0 0,0-1 0 0 0,-1 2-101 0 0,0 0 14 0 0,0 0 0 0 0,-1 0-1 0 0,0 0 1 0 0,0 0 0 0 0,0-1 0 0 0,0 1-1 0 0,0-1 1 0 0,-1 0 0 0 0,1 1 0 0 0,-1-2 0 0 0,0 1-1 0 0,-3 2-13 0 0,2-2 103 0 0,-1 0-1 0 0,1 0 1 0 0,-1-1-1 0 0,0 1 0 0 0,1-1 1 0 0,-1-1-1 0 0,0 1 1 0 0,0-1-1 0 0,0 0 0 0 0,-1 0 1 0 0,1-1-1 0 0,0 0 1 0 0,0 0-1 0 0,0 0 0 0 0,0-1 1 0 0,-1 0-1 0 0,1 0 0 0 0,0 0 1 0 0,1-1-1 0 0,-2 0-102 0 0,-13-5 0 0 0,0-1 0 0 0,0-1 0 0 0,1-1 0 0 0,0 0 0 0 0,1-2 0 0 0,-16-12 0 0 0,-9-9-269 0 0,43 33-1135 0 0,12-9-7678 0 0,-2 6 3534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0:25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10136 0 0,'0'0'230'0'0,"0"0"30"0"0,0 0 19 0 0,0 0 37 0 0,0 0 125 0 0,0 0 58 0 0,0 0 12 0 0,0 0 1 0 0,7 4 1024 0 0,2 0-1241 0 0,0 0 0 0 0,0 0 0 0 0,0-1 0 0 0,0 0 0 0 0,0-1 0 0 0,1 1 0 0 0,-1-2 0 0 0,1 0 0 0 0,0 0-295 0 0,59 5 0 0 0,-31-7 1883 0 0,20-3-1883 0 0,-25 5 685 0 0,-11 1-2221 0 0,-8-2-3858 0 0,-14 0-219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0:26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13824 0 0,'0'0'314'0'0,"0"0"46"0"0,0 0 22 0 0,0 0-50 0 0,7-2 228 0 0,11 0 170 0 0,0 0 0 0 0,0 1 1 0 0,1 1-1 0 0,-1 1 0 0 0,9 2-730 0 0,66 12 0 0 0,-52-7-201 0 0,3-3-4584 0 0,-32-5-668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16:00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440 273 6072 0 0,'1'-1'31'0'0,"-1"0"1"0"0,1 1-1 0 0,-1-1 1 0 0,1 0 0 0 0,-1 0-1 0 0,0 1 1 0 0,1-1-1 0 0,-1 0 1 0 0,0 0-1 0 0,0 0 1 0 0,1 0 0 0 0,-1 1-1 0 0,0-1 1 0 0,0 0-1 0 0,0 0 1 0 0,0 0-1 0 0,0 0 1 0 0,0 0-1 0 0,0 0 1 0 0,-1 0-32 0 0,-6-18 51 0 0,1 3 1045 0 0,3 9-359 0 0,-1-1 0 0 0,0 2 0 0 0,0-1-1 0 0,0 0 1 0 0,-1 1 0 0 0,0 0-1 0 0,-1 0 1 0 0,1 0 0 0 0,-4-1-737 0 0,5 4 217 0 0,0 0 1 0 0,1 0-1 0 0,-2 1 1 0 0,1-1-1 0 0,0 1 1 0 0,0 0-1 0 0,-1 1 1 0 0,1-1-1 0 0,-1 1 1 0 0,0 0-1 0 0,1 0 1 0 0,-1 0-1 0 0,0 0 1 0 0,-4 1-218 0 0,4 0 145 0 0,-1 0 1 0 0,0 0-1 0 0,1 1 1 0 0,-1-1-1 0 0,1 1 1 0 0,-1 1-1 0 0,1-1 1 0 0,-1 1-1 0 0,1 0 0 0 0,0 0 1 0 0,0 1-1 0 0,-2 0-145 0 0,0 3 30 0 0,-1-1-1 0 0,1 1 0 0 0,1 1 1 0 0,-1-1-1 0 0,1 1 0 0 0,0 0 1 0 0,1 1-1 0 0,-1-1 0 0 0,1 1 1 0 0,1 0-1 0 0,0 1 0 0 0,0-1 1 0 0,-2 8-30 0 0,2-5-3 0 0,1-1 0 0 0,0 1 1 0 0,1-1-1 0 0,0 1 0 0 0,1 0 1 0 0,0 0-1 0 0,1-1 0 0 0,0 1 1 0 0,1 0-1 0 0,0 0 0 0 0,1 7 3 0 0,0-13 3 0 0,0 1-1 0 0,0 0 1 0 0,0-1 0 0 0,0 1-1 0 0,1-1 1 0 0,0 0-1 0 0,0 0 1 0 0,1 0-1 0 0,-1 0 1 0 0,1 0-1 0 0,0-1 1 0 0,0 0-1 0 0,1 0 1 0 0,-1 0-1 0 0,1 0 1 0 0,0-1 0 0 0,0 1-1 0 0,1-1-2 0 0,0 0 20 0 0,0 0 0 0 0,0 0 0 0 0,0-1 0 0 0,0 0 0 0 0,0 0 0 0 0,1 0 0 0 0,-1-1 0 0 0,1 0 0 0 0,0 0 0 0 0,-1-1 0 0 0,1 1 0 0 0,0-2 0 0 0,-1 1 0 0 0,1-1 0 0 0,-1 0 0 0 0,2 0-20 0 0,10-4 64 0 0,-1 0 1 0 0,0 0-1 0 0,0-2 1 0 0,0 0-1 0 0,-1-1 1 0 0,0-1-1 0 0,0 0 1 0 0,8-7-65 0 0,-18 11 33 0 0,0 0-1 0 0,0-1 1 0 0,0 1 0 0 0,-1-1 0 0 0,0 0-1 0 0,0-1 1 0 0,0 1 0 0 0,-1-1-1 0 0,0 0 1 0 0,0 0 0 0 0,-1 0 0 0 0,0 0-1 0 0,0-1 1 0 0,0 0 0 0 0,-1 1-1 0 0,0-1 1 0 0,-1 0 0 0 0,0 0 0 0 0,0 0-1 0 0,-1-4-32 0 0,0 8 5 0 0,0 1 0 0 0,0-1 0 0 0,-1 1-1 0 0,0-1 1 0 0,1 1 0 0 0,-1-1 0 0 0,0 1-1 0 0,-1-1 1 0 0,1 1 0 0 0,-1 0 0 0 0,1-1 0 0 0,-1 1-1 0 0,0 0 1 0 0,0 0 0 0 0,-1 0-5 0 0,-1-1-9 0 0,0 0 0 0 0,0 0 0 0 0,-1 0 0 0 0,1 0 0 0 0,-1 1 0 0 0,0 0 0 0 0,0 0 0 0 0,0 0 0 0 0,-1 0 9 0 0,-6-1-45 0 0,0-1 1 0 0,0 1-1 0 0,0 1 1 0 0,-1 0-1 0 0,1 1 1 0 0,-1 1-1 0 0,1 0 1 0 0,-6 0 44 0 0,11 1-34 0 0,5 0 19 0 0,0-1 1 0 0,1 1-1 0 0,-1 0 0 0 0,0 0 1 0 0,0 1-1 0 0,0-1 1 0 0,0 0-1 0 0,0 1 1 0 0,0-1-1 0 0,-1 1 15 0 0,3-1-80 0 0,0 0-33 0 0,0 0-174 0 0,0 0-81 0 0,0 0-15 0 0,0 0-173 0 0,0 0-724 0 0,3 6-2683 0 0,1-4-1221 0 0</inkml:trace>
  <inkml:trace contextRef="#ctx0" brushRef="#br0" timeOffset="415.809">531 68 3224 0 0,'0'0'592'0'0,"0"0"1278"0"0,0 0 568 0 0,0 0 111 0 0,0 0-322 0 0,1 1-1427 0 0,10 39-539 0 0,15 27-138 0 0,-10-24 425 0 0,11 18-548 0 0,-12-21 290 0 0,-5-11-116 0 0,-10-29-160 0 0,0 0 1 0 0,1 1 0 0 0,-1-1 0 0 0,0 0 0 0 0,0 1 0 0 0,0-1-1 0 0,0 1 1 0 0,0-1 0 0 0,1 0 0 0 0,-1 1 0 0 0,0-1-1 0 0,0 1 1 0 0,0-1 0 0 0,0 0 0 0 0,0 1 0 0 0,0-1 0 0 0,0 1-1 0 0,0-1 1 0 0,-1 0 0 0 0,1 1 0 0 0,0-1 0 0 0,0 1 0 0 0,0-1-1 0 0,0 0 1 0 0,0 1 0 0 0,-1-1 0 0 0,1 0 0 0 0,0 1 0 0 0,0-1-1 0 0,-1 0 1 0 0,1 1 0 0 0,0-1-15 0 0,-1 0 15 0 0,1 0 1 0 0,0 0-1 0 0,0 0 0 0 0,-1 0 1 0 0,1 0-1 0 0,0 0 0 0 0,-1 0 1 0 0,1 0-1 0 0,0 0 0 0 0,0-1 1 0 0,-1 1-1 0 0,1 0 0 0 0,0 0 1 0 0,-1 0-1 0 0,1 0 0 0 0,0-1 1 0 0,0 1-1 0 0,0 0 0 0 0,-1 0 1 0 0,1 0-1 0 0,0-1 0 0 0,0 1 1 0 0,0 0-1 0 0,-1 0 0 0 0,1-1 1 0 0,0 1-1 0 0,0 0 0 0 0,0 0 1 0 0,0-1-1 0 0,0 1 0 0 0,0 0 1 0 0,0-1-1 0 0,0 1 0 0 0,-1 0 1 0 0,1-1-1 0 0,0 1 1 0 0,0 0-1 0 0,0 0 0 0 0,1-1 1 0 0,-1 1-16 0 0,-1-4-27 0 0,1 0 0 0 0,0 1 1 0 0,1-1-1 0 0,-1 0 0 0 0,1 1 1 0 0,-1-1-1 0 0,1 1 0 0 0,0-1 1 0 0,1 1-1 0 0,-1-1 1 0 0,0 1-1 0 0,1 0 0 0 0,0 0 1 0 0,0-1-1 0 0,0 1 0 0 0,0 0 1 0 0,0 1-1 0 0,1-1 0 0 0,-1 0 1 0 0,1 1-1 0 0,0-1 1 0 0,1 0 26 0 0,1-2-37 0 0,2 1 1 0 0,-1-1 0 0 0,0 1 0 0 0,1 0 0 0 0,-1 1 0 0 0,1 0 0 0 0,0 0 0 0 0,1 0 0 0 0,-1 1 0 0 0,4-1 36 0 0,-5 2 36 0 0,0 0 0 0 0,1 1 0 0 0,-1 0-1 0 0,0 0 1 0 0,0 0 0 0 0,0 1 0 0 0,0 0 0 0 0,0 0 0 0 0,1 0 0 0 0,-2 1 0 0 0,4 0-36 0 0,-9-2 1 0 0,12 4 213 0 0,-1 1-1 0 0,11 4-213 0 0,-19-8 117 0 0,0 1-1 0 0,0 0 0 0 0,0 0 0 0 0,0 0 1 0 0,0 1-1 0 0,0-1 0 0 0,0 1 0 0 0,-1-1 1 0 0,1 1-1 0 0,-1 0 0 0 0,0 0 0 0 0,0 1-116 0 0,0-2 120 0 0,-1 0-76 0 0,0-1 0 0 0,0 0 0 0 0,0 1-1 0 0,0-1 1 0 0,0 1 0 0 0,-1-1-1 0 0,1 1 1 0 0,0 0 0 0 0,-1-1 0 0 0,1 1-1 0 0,-1 0 1 0 0,0-1 0 0 0,1 1-1 0 0,-1 0 1 0 0,0 0 0 0 0,0-1 0 0 0,0 1-1 0 0,0 0 1 0 0,-1 0 0 0 0,1-1-1 0 0,0 1 1 0 0,-1 0 0 0 0,1-1 0 0 0,-1 1-1 0 0,1 0 1 0 0,-1-1 0 0 0,0 1-1 0 0,0-1-43 0 0,-1 3 53 0 0,-1-1-1 0 0,1 0 0 0 0,-1 0 1 0 0,0 0-1 0 0,0 0 0 0 0,0-1 1 0 0,-1 1-1 0 0,1-1 0 0 0,0 0 1 0 0,-1 0-1 0 0,1 0 0 0 0,-2 0-52 0 0,-22 15 66 0 0,18-11-100 0 0,-1 0 1 0 0,1 0-1 0 0,-1-1 1 0 0,0 0-1 0 0,0-1 1 0 0,0 0-1 0 0,-1-1 1 0 0,0 0 0 0 0,1-1-1 0 0,-5 1 34 0 0,9-2-246 0 0,4-1-39 0 0,-1 1 0 0 0,1-1-1 0 0,-1 0 1 0 0,1 1 0 0 0,-1-1 0 0 0,1 0-1 0 0,-1 0 1 0 0,1-1 0 0 0,-1 1-1 0 0,1 0 1 0 0,-1-1 0 0 0,1 0-1 0 0,-1 1 1 0 0,1-1 0 0 0,-3-1 285 0 0,-1-1-2241 0 0</inkml:trace>
  <inkml:trace contextRef="#ctx0" brushRef="#br0" timeOffset="894.86">1071 200 2760 0 0,'0'0'125'0'0,"0"0"253"0"0,0 0 972 0 0,0 0 422 0 0,6 14 3419 0 0,2-1-4254 0 0,-1 0 1 0 0,-1 0 0 0 0,0 1 0 0 0,-1-1 0 0 0,3 13-938 0 0,3 20 1894 0 0,0 7-1894 0 0,-2-2 682 0 0,-2 9-682 0 0,-5-40 130 0 0,-1 1 1 0 0,0-1 0 0 0,-2 0-1 0 0,0 0 1 0 0,-1 0 0 0 0,-2 7-131 0 0,3-23 50 0 0,0-1 0 0 0,-1 1 0 0 0,1 0 0 0 0,-1 0-1 0 0,0-1 1 0 0,0 1 0 0 0,0-1 0 0 0,0 1 0 0 0,-1-1 0 0 0,1 0 0 0 0,-1 0 0 0 0,0 0 0 0 0,0 0 0 0 0,0 0-50 0 0,1-2 35 0 0,-1 1-1 0 0,1 0 1 0 0,-1-1 0 0 0,1 0-1 0 0,-1 1 1 0 0,0-1-1 0 0,1 0 1 0 0,-1 0 0 0 0,0-1-1 0 0,0 1 1 0 0,0-1 0 0 0,0 1-1 0 0,1-1 1 0 0,-1 0-1 0 0,0 0 1 0 0,0 0 0 0 0,0 0-1 0 0,0-1 1 0 0,-2 0-35 0 0,-7-1-33 0 0,1-1 1 0 0,0 0-1 0 0,0-1 1 0 0,0 0-1 0 0,1 0 0 0 0,-1-2 1 0 0,1 1-1 0 0,0-1 1 0 0,0 0-1 0 0,1-1 0 0 0,-7-6 33 0 0,11 7-705 0 0,0 1 0 0 0,0 0-1 0 0,0-1 1 0 0,1 0 0 0 0,0 0-1 0 0,0-1 1 0 0,0 0 705 0 0,-4-9-5870 0 0</inkml:trace>
  <inkml:trace contextRef="#ctx0" brushRef="#br0" timeOffset="1173.853">1005 109 16783 0 0,'0'0'382'0'0,"0"0"54"0"0,1-6 434 0 0,2-9 108 0 0,-3 14-708 0 0,0 1-66 0 0,0 0-286 0 0,0 0-129 0 0,0 0-21 0 0,0 0-319 0 0,0 0-1310 0 0,1 2-571 0 0,6 8-116 0 0,0 6-18 0 0</inkml:trace>
  <inkml:trace contextRef="#ctx0" brushRef="#br0" timeOffset="1567.385">1177 348 12496 0 0,'0'0'281'0'0,"0"0"40"0"0,2-1 22 0 0,35-9 174 0 0,-29 8-238 0 0,-1 1 0 0 0,0-1 0 0 0,1 0-1 0 0,-1-1 1 0 0,0 0 0 0 0,-1 0 0 0 0,1-1 0 0 0,3-1-279 0 0,-5 1 234 0 0,1 1 1 0 0,-1 0-1 0 0,0 0 1 0 0,4 0-235 0 0,20-13 688 0 0,-19 10-516 0 0,0-1-1 0 0,0 0 1 0 0,-1-1-1 0 0,0 0 1 0 0,-1-1-1 0 0,0 0 0 0 0,6-8-171 0 0,-13 15 0 0 0,-1 0 0 0 0,1 1 0 0 0,-1-1-1 0 0,1 0 1 0 0,-1 0 0 0 0,0 0-1 0 0,0 1 1 0 0,0-1 0 0 0,0-1 0 0 0,0 1 41 0 0,-1 1 0 0 0,1 0 0 0 0,-1 0 0 0 0,1-1 1 0 0,-1 1-1 0 0,0 0 0 0 0,1 0 0 0 0,-1 0 0 0 0,0 0 1 0 0,0 0-1 0 0,0 0 0 0 0,0 0 0 0 0,0 0 0 0 0,0 0 0 0 0,0 1 1 0 0,0-1-1 0 0,0 0 0 0 0,-1 1 0 0 0,1-1 0 0 0,0 0 1 0 0,0 1-1 0 0,0 0 0 0 0,-1-1 0 0 0,1 1 0 0 0,0 0 0 0 0,-1-1-41 0 0,-1 1 16 0 0,0 0 0 0 0,1 0-1 0 0,-1 0 1 0 0,0 1 0 0 0,0-1-1 0 0,1 1 1 0 0,-1-1 0 0 0,1 1-1 0 0,-1 0 1 0 0,1 0 0 0 0,-1 0-1 0 0,-1 1-15 0 0,3-1 0 0 0,-5 2 0 0 0,0 0 0 0 0,0 0 0 0 0,0 0 0 0 0,0 1 0 0 0,1 0 0 0 0,0 1 0 0 0,0-1 0 0 0,0 1 0 0 0,0 0 0 0 0,1 0 0 0 0,0 0 0 0 0,-1 2 0 0 0,-5 9-29 0 0,0 0 0 0 0,-6 16 29 0 0,14-27-5 0 0,0 0-1 0 0,1 0 0 0 0,-1 0 0 0 0,1 0 0 0 0,0 0 0 0 0,0 0 1 0 0,0 1-1 0 0,1-1 0 0 0,-1 0 0 0 0,1 0 0 0 0,1 1 0 0 0,0 2 6 0 0,1 4 0 0 0,-2-10 0 0 0,0-1 0 0 0,0 0 0 0 0,0 1 0 0 0,0-1 0 0 0,0 0 0 0 0,1 0 0 0 0,-1 1 0 0 0,0-1 0 0 0,1 0 0 0 0,-1 0 0 0 0,1 0 0 0 0,-1 1 0 0 0,1-1 0 0 0,0 0 0 0 0,0 0 0 0 0,-1 0 0 0 0,1 0 0 0 0,0 0 0 0 0,0 0 0 0 0,0 0 0 0 0,0-1 0 0 0,0 1 0 0 0,0 0 0 0 0,0 0 0 0 0,0-1 0 0 0,0 1 0 0 0,1-1 0 0 0,0 1 0 0 0,6 2 5 0 0,0-1-1 0 0,0-1 1 0 0,1 1-1 0 0,-1-1 1 0 0,0-1-1 0 0,1 0 1 0 0,-1 0-1 0 0,1 0 0 0 0,-1-1 1 0 0,0 0-1 0 0,0-1 1 0 0,2 0-5 0 0,6-3-264 0 0,-1 1 1 0 0,0-2-1 0 0,0 0 1 0 0,0-1 263 0 0,33-20-6813 0 0,-32 15 1483 0 0</inkml:trace>
  <inkml:trace contextRef="#ctx0" brushRef="#br0" timeOffset="1866.532">1627 186 14368 0 0,'-17'9'1442'0'0,"10"-6"-1327"0"0,1 1 0 0 0,-1-1-1 0 0,1 2 1 0 0,0-1 0 0 0,0 1-1 0 0,1-1 1 0 0,-1 2-1 0 0,1-1 1 0 0,0 0 0 0 0,-4 6-115 0 0,1 1 648 0 0,4-6-328 0 0,0 1-1 0 0,0-1 0 0 0,0 1 0 0 0,1 0 0 0 0,-2 3-319 0 0,5-9 44 0 0,-1 1 1 0 0,1 0-1 0 0,-1 0 0 0 0,1 0 0 0 0,0 0 0 0 0,-1 0 0 0 0,1 0 0 0 0,0 0 0 0 0,0 0 0 0 0,1 0 0 0 0,-1 0 0 0 0,0 0 0 0 0,1-1 0 0 0,-1 1 0 0 0,1 0 0 0 0,-1 0 0 0 0,1 0 0 0 0,0 0 0 0 0,0-1 0 0 0,0 1 0 0 0,0 0 0 0 0,0-1 0 0 0,1 1-44 0 0,-1 0 40 0 0,1 0 0 0 0,0-1 0 0 0,-1 1 0 0 0,1-1 0 0 0,0 0 0 0 0,0 1 0 0 0,0-1 0 0 0,1 0 0 0 0,-1 0 0 0 0,0 0 0 0 0,0-1 0 0 0,1 1-40 0 0,31 7 191 0 0,-20-6-161 0 0,-3 0-5 0 0,0-1-1 0 0,0-1 0 0 0,-1 1 0 0 0,1-2 0 0 0,10-1-24 0 0,54-11-53 0 0,-59 10-397 0 0,0-1 1 0 0,-1-1-1 0 0,1 0 0 0 0,3-4 450 0 0,-11 6-1356 0 0,0-1 0 0 0,-1-1 1 0 0,0 0-1 0 0,0 0 0 0 0,4-4 1356 0 0,0 0-2325 0 0</inkml:trace>
  <inkml:trace contextRef="#ctx0" brushRef="#br0" timeOffset="2168.161">1923 1 2304 0 0,'-8'0'600'0'0,"7"0"1680"0"0,0 2 2880 0 0,-1 9-1303 0 0,9 26-909 0 0,-1-5-1600 0 0,5 11-1348 0 0,-7-28 408 0 0,-1 1 1 0 0,0 6-409 0 0,7 30 125 0 0,8 42 1038 0 0,-17-86-1144 0 0,0 1-1 0 0,0-1 1 0 0,-1 1 0 0 0,0 3-19 0 0,0-9-79 0 0,0-2-76 0 0,0-1 1 0 0,0 1-1 0 0,0-1 1 0 0,0 0-1 0 0,-1 1 1 0 0,1-1-1 0 0,0 1 0 0 0,0-1 1 0 0,0 0-1 0 0,0 1 1 0 0,-1-1-1 0 0,1 0 0 0 0,0 1 1 0 0,0-1-1 0 0,-1 0 1 0 0,1 0-1 0 0,0 1 1 0 0,-1-1-1 0 0,1 0 0 0 0,0 0 1 0 0,-1 1-1 0 0,1-1 1 0 0,0 0-1 0 0,-1 0 1 0 0,1 0-1 0 0,-1 0 0 0 0,1 0 1 0 0,0 1-1 0 0,-1-1 1 0 0,1 0-1 0 0,-1 0 0 0 0,1 0 1 0 0,-1 0 154 0 0,-7-2-5817 0 0</inkml:trace>
  <inkml:trace contextRef="#ctx0" brushRef="#br0" timeOffset="2423.036">1876 198 3224 0 0,'0'0'143'0'0,"2"-1"-3"0"0,31-7 8162 0 0,25-3-8302 0 0,-25 7 176 0 0,25-1-176 0 0,-47 5 397 0 0,0 0-1 0 0,0 0 1 0 0,0 2-1 0 0,0-1 1 0 0,-1 1-1 0 0,1 1 1 0 0,3 1-397 0 0,-12-3 92 0 0,0 0 1 0 0,0 0-1 0 0,0 0 1 0 0,0 0-1 0 0,0 1 1 0 0,0-1-1 0 0,-1 1 1 0 0,1-1-1 0 0,0 1 0 0 0,-1 0 1 0 0,1 0-1 0 0,-1-1 1 0 0,0 1-1 0 0,0 0 1 0 0,1 0-1 0 0,-1 0 1 0 0,0 1-1 0 0,-1-1 0 0 0,1 0 1 0 0,0 0-1 0 0,-1 0 1 0 0,1 1-1 0 0,-1 0-92 0 0,2 9 349 0 0,-1-1-1 0 0,0 1 1 0 0,-1 0-1 0 0,-1 3-348 0 0,1 2 430 0 0,-5 20 440 0 0,4-31-760 0 0,0-1 1 0 0,0 1-1 0 0,0-1 1 0 0,1 1-1 0 0,0 0 1 0 0,0-1-1 0 0,1 1 1 0 0,-1-1-1 0 0,2 4-110 0 0,3 14 167 0 0,1-10 217 0 0,-6-13-438 0 0,0 0 1 0 0,0 0-1 0 0,1 1 0 0 0,-1-1 0 0 0,0 0 1 0 0,1 0-1 0 0,-1 0 0 0 0,0 0 0 0 0,1 1 1 0 0,-1-1-1 0 0,0 0 0 0 0,1 0 0 0 0,-1 0 1 0 0,0 0-1 0 0,1 0 0 0 0,-1 0 0 0 0,1 0 0 0 0,-1 0 1 0 0,0 0-1 0 0,1 0 0 0 0,-1 0 0 0 0,0 0 1 0 0,1 0-1 0 0,-1 0 0 0 0,0-1 0 0 0,1 1 1 0 0,-1 0-1 0 0,0 0 0 0 0,1 0 0 0 0,-1 0 1 0 0,0-1-1 0 0,1 1 0 0 0,-1 0 0 0 0,0 0 1 0 0,0-1-1 0 0,1 1 0 0 0,-1 0 0 0 0,0 0 1 0 0,0-1-1 0 0,1 1 0 0 0,-1 0 54 0 0,4-6-1195 0 0</inkml:trace>
  <inkml:trace contextRef="#ctx0" brushRef="#br0" timeOffset="2614.961">2207 46 5984 0 0,'0'0'464'0'0,"0"0"-26"0"0,13-6 7452 0 0,-5 5-7796 0 0,-7 1-112 0 0,1 0 0 0 0,0 0 0 0 0,0-1 0 0 0,0 1 0 0 0,0 1 0 0 0,0-1 0 0 0,-1 0 0 0 0,1 0 0 0 0,0 1 0 0 0,0-1 0 0 0,0 1 0 0 0,-1-1 0 0 0,1 1 0 0 0,0 0 0 0 0,0 0 0 0 0,0 0 18 0 0,-1 0-1362 0 0,12 2-2317 0 0,-10-2 1778 0 0</inkml:trace>
  <inkml:trace contextRef="#ctx0" brushRef="#br0" timeOffset="3432.993">2366 178 2760 0 0,'6'33'218'0'0,"-6"-26"-129"0"0,1 0 0 0 0,1-1-1 0 0,-1 1 1 0 0,2 3-89 0 0,11 34 6588 0 0,-9-28-5232 0 0,0 0 1 0 0,1 0-1 0 0,0 0 1 0 0,2-1-1 0 0,4 8-1356 0 0,-11-22 62 0 0,0 0-1 0 0,-1 0 1 0 0,1 0-1 0 0,0 0 0 0 0,0 0 1 0 0,0 0-1 0 0,0 0 0 0 0,0 0 1 0 0,0 0-1 0 0,0-1 0 0 0,0 1 1 0 0,0 0-1 0 0,0-1 0 0 0,0 1 1 0 0,1-1-1 0 0,-1 1 1 0 0,0-1-1 0 0,0 1 0 0 0,0-1 1 0 0,1 0-1 0 0,-1 0 0 0 0,0 0 1 0 0,1 0-1 0 0,-1 0 0 0 0,0 0 1 0 0,0 0-1 0 0,1 0 0 0 0,-1 0 1 0 0,0-1-1 0 0,0 1 1 0 0,1 0-1 0 0,-1-1 0 0 0,0 1 1 0 0,0-1-1 0 0,0 1 0 0 0,1-1 1 0 0,-1 0-1 0 0,0 1 0 0 0,0-1 1 0 0,0 0-1 0 0,0 0 0 0 0,-1 0 1 0 0,1 0-1 0 0,0 0 0 0 0,0 0 1 0 0,0 0-1 0 0,-1 0 1 0 0,1 0-1 0 0,0 0 0 0 0,-1 0 1 0 0,1-1-1 0 0,-1 1 0 0 0,0 0 1 0 0,1-1-62 0 0,7-19 651 0 0,-7 18-616 0 0,0 0-1 0 0,1 1 1 0 0,-1-1-1 0 0,0 0 1 0 0,-1 0-1 0 0,1 1 1 0 0,0-3-35 0 0,5-75-928 0 0,-6 53 500 0 0,-1 23 447 0 0,1-1-1 0 0,0 1 0 0 0,0-1 0 0 0,1 1 1 0 0,-1 0-1 0 0,1-1 0 0 0,1-3-18 0 0,3-17 105 0 0,-5 21-108 0 0,1 1 0 0 0,-1-1-1 0 0,1 0 1 0 0,0 1 0 0 0,0-1 0 0 0,0 1 0 0 0,2-3 3 0 0,0-3-104 0 0,-3 8 91 0 0,0 0-1 0 0,1 0 0 0 0,-1-1 0 0 0,0 1 0 0 0,1 0 1 0 0,-1 0-1 0 0,1 0 0 0 0,-1 0 0 0 0,1 0 0 0 0,-1 1 1 0 0,1-1-1 0 0,0 0 0 0 0,0 0 14 0 0,5 0-11 0 0,-6 1 10 0 0,1 0 0 0 0,-1-1 0 0 0,0 1 0 0 0,1 0 0 0 0,-1 0 1 0 0,0 0-1 0 0,1 0 0 0 0,-1 0 0 0 0,1 0 0 0 0,-1 0 0 0 0,0 0 0 0 0,1 0 0 0 0,-1 0 0 0 0,1 0 0 0 0,-1 0 0 0 0,0 0 0 0 0,1 1 0 0 0,-1-1 0 0 0,0 0 0 0 0,1 0 0 0 0,-1 0 0 0 0,0 0 0 0 0,1 1 0 0 0,-1-1 0 0 0,0 0 0 0 0,1 0 0 0 0,-1 1 0 0 0,0-1 0 0 0,0 0 0 0 0,1 1 0 0 0,-1-1 0 0 0,0 0 0 0 0,0 1 0 0 0,0-1 0 0 0,1 0 0 0 0,-1 1 0 0 0,0-1 0 0 0,0 0 0 0 0,0 1 0 0 0,0-1 0 0 0,0 0 0 0 0,0 1 1 0 0,0 0-31 0 0,8 9-502 0 0,-6-8 433 0 0,-1-1 0 0 0,0 0 0 0 0,0 0 1 0 0,0 1-1 0 0,0-1 0 0 0,0 1 0 0 0,0-1 1 0 0,-1 1-1 0 0,1-1 0 0 0,0 1 0 0 0,-1-1 0 0 0,1 1 1 0 0,-1 0-1 0 0,1 1 100 0 0,-1 4-714 0 0,1 0 0 0 0,0 0 0 0 0,0 0 0 0 0,1 0-1 0 0,0-1 1 0 0,0 1 0 0 0,3 6 714 0 0,14 13-2723 0 0,-7-9 1080 0 0,-10-15 1633 0 0,0 0 0 0 0,0 0 0 0 0,0 0 0 0 0,1 0 0 0 0,-1-1 0 0 0,0 1 0 0 0,1-1 0 0 0,-1 1 0 0 0,1-1 0 0 0,0 0 0 0 0,-1 0 0 0 0,1 0 0 0 0,0 0 0 0 0,2 0 10 0 0,-1 0 201 0 0,-1 0 1 0 0,1-1 0 0 0,0 1 0 0 0,-1-1 0 0 0,1 0 0 0 0,-1 0-1 0 0,1 0 1 0 0,0 0 0 0 0,-1-1 0 0 0,1 1 0 0 0,-1-1-202 0 0,42-8 2889 0 0,-22 0-1772 0 0,-1 0 0 0 0,1-1 0 0 0,-2-2 0 0 0,7-4-1117 0 0,-24 14 135 0 0,-1 0 0 0 0,0-1 0 0 0,1 1 1 0 0,-1-1-1 0 0,0 0 0 0 0,0 0 0 0 0,-1 0 0 0 0,1 0 0 0 0,0 0 1 0 0,-1-1-1 0 0,0 1 0 0 0,0-1 0 0 0,1-1-135 0 0,-1 0 90 0 0,0 1-12 0 0,0 0-1 0 0,0 0 1 0 0,-1 0-1 0 0,1-1 1 0 0,-1 1-1 0 0,0 0 1 0 0,0-1-1 0 0,0 1 1 0 0,0-1-1 0 0,-1 1 1 0 0,0-5-78 0 0,0-3 204 0 0,0 11-179 0 0,0 0 1 0 0,0 0-1 0 0,0 0 0 0 0,0 0 0 0 0,0 0 0 0 0,0 0 0 0 0,0 0 1 0 0,0 0-1 0 0,0 0 0 0 0,0 0 0 0 0,-1 0 0 0 0,1 0 1 0 0,0 1-1 0 0,-1-1 0 0 0,1 0 0 0 0,-1 0 0 0 0,1 0 1 0 0,-1 0-1 0 0,1 0 0 0 0,-1 1 0 0 0,0-1 0 0 0,0 0-25 0 0,-6-7 243 0 0,6 7-211 0 0,1 0 0 0 0,0 0 0 0 0,-1 0 0 0 0,1 1 0 0 0,-1-1 1 0 0,0 0-1 0 0,1 1 0 0 0,-1-1 0 0 0,1 1 0 0 0,-1-1 0 0 0,0 0 1 0 0,0 1-1 0 0,1 0 0 0 0,-1-1 0 0 0,0 1 0 0 0,0-1 0 0 0,0 1 0 0 0,1 0 1 0 0,-1 0-1 0 0,0-1 0 0 0,0 1 0 0 0,0 0 0 0 0,0 0 0 0 0,0 0 0 0 0,1 0 1 0 0,-1 0-1 0 0,0 0 0 0 0,0 0 0 0 0,0 0 0 0 0,0 0 0 0 0,0 1 1 0 0,0-1-1 0 0,1 0 0 0 0,-1 0 0 0 0,0 1 0 0 0,0-1 0 0 0,0 1-32 0 0,-9 4 0 0 0,3 2 0 0 0,-7 16 1 0 0,10-17-26 0 0,-1 1-1 0 0,1 0 1 0 0,0 1-1 0 0,-2 6 26 0 0,4-8-32 0 0,0-1 0 0 0,-1 1 0 0 0,0-1 1 0 0,0 0-1 0 0,0 0 0 0 0,-3 3 32 0 0,3-3-65 0 0,2-3 36 0 0,0 0 0 0 0,0 0 0 0 0,0 0 1 0 0,0 0-1 0 0,1 0 0 0 0,-1 0 0 0 0,1 0 0 0 0,0 0 0 0 0,-1 0 0 0 0,1 0 1 0 0,0 1-1 0 0,0-1 0 0 0,1 2 29 0 0,-1-1-10 0 0,0 0 1 0 0,0 0-1 0 0,-1 0 0 0 0,1 0 1 0 0,0 0-1 0 0,-1 0 0 0 0,-1 3 10 0 0,2-5 13 0 0,0 0 0 0 0,0 0 0 0 0,-1 0-1 0 0,1 0 1 0 0,0 0 0 0 0,0 0 0 0 0,0 0 0 0 0,0 0-1 0 0,0 0 1 0 0,0 0 0 0 0,0 0 0 0 0,0 0 0 0 0,1 0-1 0 0,-1 0 1 0 0,0 0 0 0 0,1 0 0 0 0,-1 0-1 0 0,1 0 1 0 0,-1 0 0 0 0,1 0 0 0 0,-1 0-13 0 0,18 18 147 0 0,-7-8-155 0 0,-8-8-13 0 0,0 0-1 0 0,0 0 1 0 0,1-1-1 0 0,-1 0 0 0 0,1 1 1 0 0,0-1-1 0 0,0 0 0 0 0,-1-1 1 0 0,1 1-1 0 0,0-1 1 0 0,1 0-1 0 0,-1 1 0 0 0,0-2 1 0 0,0 1-1 0 0,0-1 1 0 0,1 1-1 0 0,-1-1 0 0 0,0 0 1 0 0,2-1 21 0 0,4 1-109 0 0,0-1 1 0 0,1-1 0 0 0,-1 0-1 0 0,0 0 1 0 0,0-1-1 0 0,-1-1 1 0 0,6-2 108 0 0,-8 3-226 0 0,3 0-157 0 0,-1-2 1 0 0,0 1-1 0 0,0-1 0 0 0,0-1 0 0 0,-1 0 1 0 0,0 0-1 0 0,3-3 383 0 0,9-7-2315 0 0,0 1 0 0 0,8-3 2315 0 0,-3 1-3390 0 0,12-11 3390 0 0,-5 2-3656 0 0,12-6 3656 0 0,-38 27-492 0 0,0 0 1 0 0,0 0-1 0 0,0-1 0 0 0,2-3 492 0 0,17-16-333 0 0,-24 25 435 0 0,-1 0 0 0 0,1-1 0 0 0,0 1 0 0 0,-1 0 0 0 0,1-1 0 0 0,-1 1 0 0 0,1-1-1 0 0,-1 1 1 0 0,1-1 0 0 0,-1 0 0 0 0,1 1 0 0 0,-1-1 0 0 0,1 1 0 0 0,-1-1 0 0 0,0 0 0 0 0,1 1 0 0 0,-1-1 0 0 0,0 0-1 0 0,1 1 1 0 0,-1-1 0 0 0,0 0 0 0 0,0 0 0 0 0,0 1 0 0 0,0-1 0 0 0,0 0 0 0 0,0 1 0 0 0,0-1 0 0 0,0 0 0 0 0,0 0-1 0 0,0 1-101 0 0,0-1 1726 0 0,-7-2 2642 0 0,-3 0-2854 0 0,-1 3-966 0 0,1 0 0 0 0,-1 1-1 0 0,0 0 1 0 0,0 1-1 0 0,0 0 1 0 0,1 1 0 0 0,-1 0-1 0 0,0 1-547 0 0,6-1 46 0 0,0 0 0 0 0,0 0 0 0 0,0 0 0 0 0,1 1-1 0 0,0-1 1 0 0,0 1 0 0 0,0 0 0 0 0,0 1 0 0 0,1-1-1 0 0,-2 2-45 0 0,2-3-6 0 0,3-2 6 0 0,-1 0 0 0 0,0 0 0 0 0,1 1 0 0 0,-1-1 0 0 0,1 0 0 0 0,-1 0 0 0 0,1 0-1 0 0,0 0 1 0 0,-1 1 0 0 0,1-1 0 0 0,0 0 0 0 0,0 0 0 0 0,0 1 0 0 0,0-1 0 0 0,0 1 0 0 0,0-1 7 0 0,0 1 1 0 0,0-1-1 0 0,0 1 1 0 0,0 0-1 0 0,-1-1 1 0 0,1 1-1 0 0,0-1 1 0 0,-1 1-1 0 0,0-1 1 0 0,0 2-8 0 0,1-2 0 0 0,0-1 1 0 0,-1 1 0 0 0,1-1-1 0 0,0 1 1 0 0,0 0 0 0 0,0-1-1 0 0,-1 1 1 0 0,1-1-1 0 0,0 1 1 0 0,0 0 0 0 0,0-1-1 0 0,0 1 1 0 0,0-1 0 0 0,0 1-1 0 0,0 0 1 0 0,1-1 0 0 0,-1 1-1 0 0,0 0 1 0 0,0-1-1 0 0,0 1 1 0 0,0-1 0 0 0,1 1-1 0 0,-1-1 1 0 0,1 1-1 0 0,10 13-1 0 0,1-1-79 0 0,-10-10 79 0 0,1-1 0 0 0,-1 1 0 0 0,1-1 0 0 0,0 0-1 0 0,0 0 1 0 0,0 0 0 0 0,0 0 0 0 0,0 0 0 0 0,0 0-1 0 0,1-1 1 0 0,-1 0 0 0 0,1 0 0 0 0,0 1 1 0 0,17 7-1 0 0,-12-5 1 0 0,0 0 0 0 0,1-1 0 0 0,-1 0 0 0 0,3 1 0 0 0,-1-2 0 0 0,-1 2 0 0 0,0 0 0 0 0,5 2 0 0 0,15 7 0 0 0,-22-10 0 0 0,0 0 0 0 0,-1 0 0 0 0,1 1 0 0 0,-1 0 0 0 0,0 0 0 0 0,2 3 0 0 0,-8-6 14 0 0,-1-1 0 0 0,1 0 0 0 0,-1 0 0 0 0,0 0-1 0 0,1 1 1 0 0,-1-1 0 0 0,0 0 0 0 0,1 0 0 0 0,-1 1-1 0 0,0-1 1 0 0,1 0 0 0 0,-1 1 0 0 0,0-1 0 0 0,0 1 0 0 0,0-1-1 0 0,1 0 1 0 0,-1 1 0 0 0,0-1 0 0 0,0 1 0 0 0,0-1-1 0 0,0 0 1 0 0,0 1 0 0 0,0-1 0 0 0,0 1 0 0 0,0-1-1 0 0,1 1 1 0 0,-2-1 0 0 0,1 0 0 0 0,0 1 0 0 0,0-1-1 0 0,0 1 1 0 0,0-1 0 0 0,0 0 0 0 0,0 1 0 0 0,0-1 0 0 0,0 1-1 0 0,-1-1 1 0 0,1 0 0 0 0,0 1 0 0 0,0-1 0 0 0,-1 1-1 0 0,1-1 1 0 0,0 0 0 0 0,0 1-14 0 0,-14 6 1049 0 0,14-6-1050 0 0,-20 6 276 0 0,0-1-1 0 0,0-1 0 0 0,-16 2-274 0 0,9-2 626 0 0,1 2 0 0 0,-2 1-626 0 0,15-5-519 0 0,-1 0 0 0 0,1 0-1 0 0,-7 0 520 0 0,9-2-1161 0 0,-2 0-723 0 0</inkml:trace>
  <inkml:trace contextRef="#ctx0" brushRef="#br0" timeOffset="4763.13">1 749 6448 0 0,'0'0'297'0'0,"0"0"-9"0"0,0 0-84 0 0,0 0 345 0 0,0 0 171 0 0,0 0 31 0 0,0 0-68 0 0,0 0-318 0 0,0 0-138 0 0,0 0-31 0 0,14 0 668 0 0,45-1 449 0 0,-1-2 0 0 0,7-4-1313 0 0,18 0 449 0 0,0 2-1 0 0,33 6-448 0 0,-49-1 77 0 0,13-3 282 0 0,23-6-359 0 0,12-1 102 0 0,-62 7-276 0 0,36-2 181 0 0,34-9-7 0 0,-22 1 44 0 0,0 4 0 0 0,65 4-44 0 0,-112 2-145 0 0,37-6 145 0 0,-68 6-40 0 0,174-10 2 0 0,-39 4 312 0 0,-69-2 56 0 0,-41 4-202 0 0,-1 3 1 0 0,6 1-129 0 0,-1 1 250 0 0,0-2 1 0 0,7-4-251 0 0,25-3 172 0 0,-28 6-88 0 0,116-15 106 0 0,-79 10-136 0 0,-59 6-26 0 0,1 1 0 0 0,26 2-28 0 0,-20 1 90 0 0,33-5-90 0 0,109-7 0 0 0,-67 6 0 0 0,36 1 1219 0 0,-48 1-686 0 0,-5 4-1049 0 0,-99 0-8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0:26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17503 0 0,'0'0'399'0'0,"0"0"60"0"0,0 0 21 0 0,0 0-59 0 0,0 1-276 0 0,0 3-111 0 0,-1 0-1 0 0,1-1 0 0 0,0 1 1 0 0,-1 0-1 0 0,0-1 0 0 0,0 1 0 0 0,0-1 1 0 0,-1 3-34 0 0,1-4 108 0 0,0 0 0 0 0,0 1 0 0 0,0-1 0 0 0,1 0 0 0 0,-1 0 1 0 0,1 1-1 0 0,-1-1 0 0 0,1 1 0 0 0,0-1 0 0 0,0 0 0 0 0,0 1-108 0 0,2 9 123 0 0,1 0 0 0 0,0-1-1 0 0,0 1 1 0 0,1-1 0 0 0,2 4-123 0 0,-1-2 308 0 0,0 1 1 0 0,-1 0-1 0 0,1 7-308 0 0,1-1 553 0 0,1 5-48 0 0,-7-24-502 0 0,0 1 0 0 0,0-1 0 0 0,0 0 1 0 0,0 0-1 0 0,0 0 0 0 0,0 1 0 0 0,0-1 0 0 0,-1 0 0 0 0,1 0 0 0 0,0 0 0 0 0,-1 0 0 0 0,1 0 1 0 0,-1 1-1 0 0,1-1 0 0 0,-1 0 0 0 0,1 0 0 0 0,-1 0 0 0 0,0 0 0 0 0,0 0-3 0 0,-1 2 0 0 0,0 1 0 0 0,-1 0 0 0 0,2 0 0 0 0,-1 0 0 0 0,0 0 0 0 0,1 1 0 0 0,0-1 0 0 0,-1 0 0 0 0,2 1 0 0 0,-1-1 0 0 0,1 0 0 0 0,-1 1 0 0 0,1-1 0 0 0,0 1 0 0 0,1-1 0 0 0,-1 1 0 0 0,2 3 0 0 0,-2-5-1 0 0,0 1 0 0 0,0 0 0 0 0,0-1 0 0 0,0 1 0 0 0,-1-1 0 0 0,0 1 1 0 0,1 0 13 0 0,-1 0 0 0 0,1-1 0 0 0,0 1 0 0 0,0 0 0 0 0,0 0 0 0 0,0 0-13 0 0,3 41 1976 0 0,-1-38-1976 0 0,-1-5 0 0 0,0 13 0 0 0,-1-9 135 0 0,0-6-9336 0 0,0 0 6644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0:27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21 157 6448 0 0,'0'0'141'0'0,"0"0"23"0"0,0 0 13 0 0,-12 2 13 0 0,6-2-48 0 0,5 0 594 0 0,1 0-636 0 0,0 0 0 0 0,0 0 0 0 0,0 0 0 0 0,0 0 0 0 0,0 0 0 0 0,-1 0 0 0 0,1 0 0 0 0,0 0 0 0 0,0 0 0 0 0,0 0 0 0 0,0 0 0 0 0,0 0 0 0 0,0 0 0 0 0,0 0 0 0 0,0 0 0 0 0,0 0 0 0 0,0 0-1 0 0,0 0 1 0 0,0 0 0 0 0,0 0 0 0 0,0 0 0 0 0,0 0 0 0 0,0 0 0 0 0,0 0 0 0 0,0 0 0 0 0,0 0 0 0 0,0 0 0 0 0,0 0 0 0 0,0 0 0 0 0,0 0 0 0 0,-1 0 0 0 0,1 0 0 0 0,0 0 0 0 0,0 1 0 0 0,0-1-1 0 0,0 0 1 0 0,0 0 0 0 0,0 0 0 0 0,0 0 0 0 0,0 0 0 0 0,0 0 0 0 0,0 0 0 0 0,0 0 0 0 0,0 0 0 0 0,0 0 0 0 0,0 0 0 0 0,0 0 0 0 0,0 0 0 0 0,0 0 0 0 0,0 0 0 0 0,0 0 0 0 0,0 0 0 0 0,0 0 0 0 0,0 0-1 0 0,0 0 1 0 0,1 1 0 0 0,-1-1 0 0 0,0 0 0 0 0,0 0 0 0 0,0 0 0 0 0,0 0 0 0 0,0 0 0 0 0,0 0 0 0 0,0 0 0 0 0,0 0 0 0 0,0 0 0 0 0,0 0 0 0 0,0 0 0 0 0,0 0-100 0 0,5 4 1069 0 0,7 4-1633 0 0,18 0 1138 0 0,-1 0 1 0 0,2-3 0 0 0,-1 0 0 0 0,1-2-1 0 0,4-1-574 0 0,13-2 575 0 0,1-2 0 0 0,43-7-575 0 0,92-9 0 0 0,-166 16 0 0 0,22 1 0 0 0,0 2 0 0 0,0 2 0 0 0,1 1 0 0 0,-28-1 3 0 0,-8-2-42 0 0,-1 0 0 0 0,1 0 1 0 0,-1-1-1 0 0,0 1 0 0 0,1-1 0 0 0,-1 0 0 0 0,2 0 39 0 0,-24 5-5341 0 0,5-2 3296 0 0</inkml:trace>
  <inkml:trace contextRef="#ctx0" brushRef="#br0" timeOffset="408.701">11 328 10136 0 0,'0'0'230'0'0,"0"0"30"0"0,0 0 19 0 0,13 3 977 0 0,79-6 3279 0 0,4 1-3856 0 0,69-1-679 0 0,43-7 0 0 0,-148 6 0 0 0,-27 2-186 0 0,22-2 2140 0 0,-18 4-5105 0 0,-41 0 2117 0 0,1-1 0 0 0,0 0 1 0 0,-1 1-1 0 0,1-1 1 0 0,0 0-1 0 0,-2-1 1034 0 0,-6-2-1481 0 0,-6 0-1076 0 0</inkml:trace>
  <inkml:trace contextRef="#ctx0" brushRef="#br0" timeOffset="914.351">521 34 10136 0 0,'0'0'464'0'0,"-7"-8"168"0"0,6 6-359 0 0,0 0 1 0 0,0 0 0 0 0,0 0 0 0 0,1-1 0 0 0,-1 1-1 0 0,1 0 1 0 0,-1 0 0 0 0,1-1 0 0 0,0-1-274 0 0,0 3 512 0 0,0 1 0 0 0,0 0 0 0 0,0 0 0 0 0,0 0 0 0 0,0 0-1 0 0,0 0-68 0 0,3 1-277 0 0,1 0 0 0 0,-1 1 0 0 0,0 0 0 0 0,1-1-1 0 0,-1 1 1 0 0,0 0 0 0 0,0 0 0 0 0,-1 1 0 0 0,1-1 0 0 0,2 3-166 0 0,5 3-831 0 0,18 15 1533 0 0,-2 1 1 0 0,15 18-703 0 0,-7-8-20 0 0,3 1 20 0 0,52 48 0 0 0,-78-71 0 0 0,0-1 0 0 0,-1 1 0 0 0,9 14 0 0 0,-18-25 63 0 0,-1 0-1 0 0,1 0 0 0 0,-1 0 0 0 0,1 0 1 0 0,-1 0-1 0 0,1 0 0 0 0,-1 0 0 0 0,0 0 0 0 0,1 0 1 0 0,-1 0-1 0 0,0 0 0 0 0,0 0 0 0 0,0 0 1 0 0,0 1-1 0 0,0-1 0 0 0,0 0 0 0 0,0 0 0 0 0,0 0 1 0 0,-1 0-1 0 0,1 0 0 0 0,0 0 0 0 0,-1 0 0 0 0,1 0 1 0 0,0 0-1 0 0,-1 0 0 0 0,0 0 0 0 0,1 0 1 0 0,-1 0-1 0 0,1 0 0 0 0,-1 0 0 0 0,0 0-62 0 0,-2 2 332 0 0,-1 1-1 0 0,1-1 0 0 0,-1-1 0 0 0,1 1 1 0 0,-1 0-1 0 0,-2 0-331 0 0,3-1 14 0 0,-15 8 18 0 0,-1-1 1 0 0,-1-1-1 0 0,1-1 0 0 0,-1 0 0 0 0,-11 1-32 0 0,-29 10 4 0 0,-6 3-4 0 0,20-7 0 0 0,-28 13 0 0 0,58-22 132 0 0,3-1-623 0 0,5 1-2716 0 0,7-4-1837 0 0,1-1-1393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0:31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12440 0 0,'0'0'957'0'0,"12"3"746"0"0,15-2 3059 0 0,0 1-3531 0 0,25 0-661 0 0,41 2 233 0 0,-11-2-1146 0 0,-66 1-443 0 0,-14-3-693 0 0,-2 0-421 0 0,0 0-849 0 0,0 0-3076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0:31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3224 0 0,'0'0'629'0'0,"7"5"4123"0"0,25 9 2950 0 0,19 0-4618 0 0,-25-10-2293 0 0,-1-2 0 0 0,0 0 0 0 0,1-2-1 0 0,-1-1 1 0 0,7-2-791 0 0,43 0 166 0 0,-59 3-148 0 0,-1 1-1 0 0,1 1 0 0 0,4 0-17 0 0,6 6-3112 0 0,-24-8-2009 0 0,-2 0-1489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0:29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82 11976 0 0,'0'-18'1200'0'0,"2"13"-1099"0"0,-2 1 22 0 0,0 3 455 0 0,0 1 192 0 0,0 0 35 0 0,0 0-22 0 0,0 0-134 0 0,0 0-60 0 0,0 0-12 0 0,0 0-37 0 0,0 8-308 0 0,1-1 0 0 0,0 1-1 0 0,0 0 1 0 0,0 0-1 0 0,1-1 1 0 0,1 1-1 0 0,-1-1 1 0 0,1 0-1 0 0,2 4-231 0 0,-3-6 59 0 0,0-1 0 0 0,0 0 0 0 0,-1 0 0 0 0,1 1 0 0 0,-1-1-1 0 0,0 1 1 0 0,0 0-59 0 0,-1-3 25 0 0,0 0 1 0 0,0 0-1 0 0,0 1 0 0 0,0-1 0 0 0,0 0 1 0 0,-1-1-1 0 0,1 1 0 0 0,0 0 1 0 0,-1 0-1 0 0,0 0 0 0 0,1 0 0 0 0,-1 0 1 0 0,0 0-1 0 0,0 0 0 0 0,0-1 0 0 0,-1 2-25 0 0,-2 4 74 0 0,0 0-1 0 0,1-1 0 0 0,0 2 0 0 0,0-1 0 0 0,1 0 1 0 0,0 0-1 0 0,0 1 0 0 0,1-1 0 0 0,-1 8-73 0 0,-2 9 108 0 0,0 2-24 0 0,1 1-1 0 0,2-1 1 0 0,0 0 0 0 0,2 6-84 0 0,0 11 34 0 0,0-24 30 0 0,1-1-1 0 0,3 16-63 0 0,2 12 65 0 0,-7-43-614 0 0,1 1-1 0 0,-1 0 1 0 0,0 0-1 0 0,0 0 1 0 0,0 0 0 0 0,-1 0-1 0 0,0-1 1 0 0,1 1-1 0 0,-2 2 550 0 0,1-4-424 0 0,0 0-1 0 0,0 0 1 0 0,0 0-1 0 0,0-1 0 0 0,0 1 1 0 0,-1 0-1 0 0,1-1 1 0 0,-1 1-1 0 0,1-1 1 0 0,-1 1-1 0 0,0-1 1 0 0,1 0-1 0 0,-1 0 1 0 0,0 0-1 0 0,0 0 1 0 0,0 0-1 0 0,-1 0 425 0 0,-3 2-4693 0 0</inkml:trace>
  <inkml:trace contextRef="#ctx0" brushRef="#br0" timeOffset="227.399">119 694 9416 0 0,'0'0'430'0'0,"0"0"-8"0"0,0 0-118 0 0,0 0 520 0 0,0 0 257 0 0,0 0 51 0 0,0 0-77 0 0,0 0-369 0 0,0 0-159 0 0,6 0 446 0 0,14-1 303 0 0,-1-1 1 0 0,20-5-1277 0 0,-17 3 534 0 0,73-9 1468 0 0,26 2-2002 0 0,-8 7-1468 0 0,-111 4 279 0 0,-2 0-675 0 0,0 0-2616 0 0,0 0-1122 0 0</inkml:trace>
  <inkml:trace contextRef="#ctx0" brushRef="#br0" timeOffset="575.503">4 117 14568 0 0,'-3'-14'1594'0'0,"3"12"-1550"0"0,1 1-1 0 0,-1-1 1 0 0,1 0-1 0 0,0 1 1 0 0,-1-1 0 0 0,1 1-1 0 0,0-1 1 0 0,0 1-1 0 0,0-1 1 0 0,0 1-1 0 0,1-1 1 0 0,-1 1-1 0 0,0 0 1 0 0,0 0 0 0 0,1 0-1 0 0,-1 0 1 0 0,1 0-1 0 0,-1 0 1 0 0,1 0-1 0 0,-1 0 1 0 0,1 1-1 0 0,0-1 1 0 0,-1 0 0 0 0,1 1-1 0 0,0-1-43 0 0,3 0 244 0 0,46-15 708 0 0,-41 13-739 0 0,1 0-1 0 0,-1 1 0 0 0,0 0 0 0 0,1 1 0 0 0,9 0-212 0 0,13-3 410 0 0,41-8 86 0 0,66-8-49 0 0,-117 17-446 0 0,-5 1-43 0 0,0 1 1 0 0,1 0-1 0 0,1 1 42 0 0,14 1-217 0 0,-23-2-1185 0 0,-1 1 0 0 0,1 0 1 0 0,-1 1-1 0 0,8 2 1402 0 0,-6 0-5657 0 0</inkml:trace>
  <inkml:trace contextRef="#ctx0" brushRef="#br0" timeOffset="1154.703">986 550 12552 0 0,'0'0'281'0'0,"0"0"40"0"0,0 0 23 0 0,0 0-34 0 0,-13 6 114 0 0,-18 4 562 0 0,9-3 72 0 0,-1 2 0 0 0,-7 4-1058 0 0,28-12 3 0 0,-8 3 3 0 0,1 1 0 0 0,0 0 0 0 0,0 0 0 0 0,0 1 0 0 0,1 1-1 0 0,0-1 1 0 0,-2 3-6 0 0,10-8 35 0 0,-1-1-1 0 0,1 1 0 0 0,-1 0 1 0 0,1 0-1 0 0,0-1 0 0 0,-1 1 1 0 0,1 0-1 0 0,0 0 1 0 0,0 0-1 0 0,0 0 0 0 0,-1 0 1 0 0,1 0-1 0 0,0-1 0 0 0,0 1 1 0 0,0 0-1 0 0,0 0-34 0 0,0 3 22 0 0,0-3-22 0 0,0 1-1 0 0,1-1 1 0 0,-1 0 0 0 0,0 1-1 0 0,0-1 1 0 0,1 1 0 0 0,-1-1-1 0 0,1 0 1 0 0,-1 1 0 0 0,1-1-1 0 0,-1 0 1 0 0,1 0 0 0 0,0 0-1 0 0,0 1 1 0 0,0-1 0 0 0,0 0-1 0 0,-1 0 1 0 0,1 0 0 0 0,1 0-1 0 0,-1 0 1 0 0,0-1 0 0 0,0 1-1 0 0,0 0 1 0 0,0 0 0 0 0,1 0 0 0 0,8 4-25 0 0,0 1 0 0 0,0-1-1 0 0,3 0 26 0 0,3 2-76 0 0,83 37-228 0 0,-98-43 345 0 0,-1-1-1 0 0,0 0 1 0 0,1 0 0 0 0,-1 1-1 0 0,0-1 1 0 0,1 0 0 0 0,-1 1-1 0 0,0-1 1 0 0,1 0 0 0 0,-1 1-1 0 0,0-1 1 0 0,0 0 0 0 0,0 1-1 0 0,1-1 1 0 0,-1 1 0 0 0,0-1-1 0 0,0 0 1 0 0,0 1 0 0 0,0-1-1 0 0,0 1 1 0 0,0-1 0 0 0,0 1-1 0 0,0-1 1 0 0,0 1 0 0 0,0-1-1 0 0,0 0 1 0 0,0 1-1 0 0,0-1 1 0 0,0 1 0 0 0,0-1-1 0 0,0 0 1 0 0,0 1 0 0 0,0-1-1 0 0,-1 1 1 0 0,1-1 0 0 0,0 0-1 0 0,0 1 1 0 0,-1-1 0 0 0,1 1-1 0 0,0-1 1 0 0,0 0 0 0 0,-1 0-1 0 0,1 1 1 0 0,0-1 0 0 0,-1 0-1 0 0,1 1 1 0 0,0-1 0 0 0,-1 0-41 0 0,0 2 54 0 0,-1-1 0 0 0,0 1 1 0 0,1-1-1 0 0,-1 0 1 0 0,0 1-1 0 0,0-1 1 0 0,0 0-1 0 0,0 0 0 0 0,0 0-54 0 0,-18 4-146 0 0,-1-2-1 0 0,0 0 0 0 0,-13 0 147 0 0,18-3 57 0 0,-1-1 1 0 0,1 0-1 0 0,0-1 0 0 0,0-1 0 0 0,-15-5-57 0 0,23 6-316 0 0,1 0-1 0 0,0-1 1 0 0,0 0 0 0 0,-4-3 316 0 0,9 5-351 0 0,0 0 0 0 0,0 0 0 0 0,1 0 0 0 0,-1 0 0 0 0,0 0 0 0 0,1-1 0 0 0,-1 1 0 0 0,1-1-1 0 0,-1 1 1 0 0,1-1 0 0 0,0 1 0 0 0,0-1 0 0 0,0 0 0 0 0,0 0 0 0 0,0 1 0 0 0,0-1 0 0 0,0 0 0 0 0,0-2 351 0 0,0-7-2205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0:34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31 17423 0 0,'0'0'795'0'0,"0"0"-16"0"0,0 0-466 0 0,0 0-128 0 0,0 0-1 0 0,-7 1 180 0 0,3 1-270 0 0,-1 1-1 0 0,1-1 0 0 0,0 1 0 0 0,-1 1 0 0 0,1-1 0 0 0,1 1 1 0 0,-1-1-1 0 0,-1 3-93 0 0,-6 5 97 0 0,-39 43 174 0 0,36-38-214 0 0,11-12-45 0 0,0 0-1 0 0,-1 0 1 0 0,1-1-1 0 0,-1 1 1 0 0,0-1-1 0 0,-1 1-11 0 0,-38 26 143 0 0,43-29-171 0 0,-1-1 0 0 0,1 0 1 0 0,0 0-1 0 0,-1 0 0 0 0,1 0 0 0 0,0 0 0 0 0,-1 0 1 0 0,1 0-1 0 0,0 0 0 0 0,-1 0 0 0 0,1-1 0 0 0,0 1 1 0 0,0 0-1 0 0,-1 0 0 0 0,1 0 0 0 0,0 0 0 0 0,-1 0 1 0 0,1 0-1 0 0,0-1 0 0 0,0 1 0 0 0,-1 0 0 0 0,1 0 1 0 0,0 0-1 0 0,0-1 0 0 0,0 1 0 0 0,-1 0 0 0 0,1 0 1 0 0,0-1-1 0 0,0 1 0 0 0,0 0 0 0 0,0 0 0 0 0,-1-1 1 0 0,1 1 27 0 0,66-87-1998 0 0,-46 61 1643 0 0,-16 20 296 0 0,0 0 1 0 0,0 0-1 0 0,1 1 1 0 0,2-3 58 0 0,-4 4-8 0 0,0 1-1 0 0,0 0 0 0 0,-1-1 1 0 0,1 1-1 0 0,-1-1 1 0 0,0 0-1 0 0,0 0 1 0 0,0-1 8 0 0,2-3 1 0 0,-2 1 361 0 0,-4 6 345 0 0,-5 4-31 0 0,7-3-777 0 0,-46 26 1112 0 0,-6 7-1011 0 0,42-25 27 0 0,0-1-1 0 0,-1-1 1 0 0,0 1-1 0 0,-1-2 1 0 0,1 0-1 0 0,-1 0 1 0 0,0-1-1 0 0,0-1 1 0 0,0 0-1 0 0,-6 1-26 0 0,-7-4 1 0 0,17-5-11 0 0,7 5 7 0 0,7-15-150 0 0,-5 12 131 0 0,1 0 0 0 0,0 1 1 0 0,0-1-1 0 0,0 1 0 0 0,0-1 0 0 0,0 1 1 0 0,0 0-1 0 0,1 0 0 0 0,-1 0 0 0 0,1 0 0 0 0,-1 1 1 0 0,1-1-1 0 0,2 0 22 0 0,16-14-152 0 0,-18 14 136 0 0,-1 0-1 0 0,1 0 0 0 0,0 0 1 0 0,-1 0-1 0 0,1 0 0 0 0,0 1 1 0 0,0-1-1 0 0,0 1 0 0 0,1 0 1 0 0,-1 0-1 0 0,0 0 0 0 0,0 0 1 0 0,1 1-1 0 0,2-1 17 0 0,12-3-52 0 0,-18 4 49 0 0,1-1-1 0 0,0 1 1 0 0,0-1 0 0 0,0 1 0 0 0,0 0-1 0 0,0 0 1 0 0,0-1 0 0 0,0 1-1 0 0,0 0 1 0 0,0 0 0 0 0,0 0 0 0 0,0 0-1 0 0,0 0 1 0 0,0 0 0 0 0,0 0-1 0 0,0 1 1 0 0,0-1 0 0 0,0 0-1 0 0,0 0 1 0 0,0 1 3 0 0,3 0-11 0 0,-4 0 8 0 0,1-1 0 0 0,-1 0 0 0 0,1 0 0 0 0,-1 1 0 0 0,1-1 0 0 0,-1 1 0 0 0,1-1 0 0 0,-1 0 0 0 0,1 1 0 0 0,-1-1 0 0 0,0 1 0 0 0,1-1 0 0 0,-1 1 0 0 0,1-1 0 0 0,-1 1 0 0 0,0-1 0 0 0,1 1 3 0 0,0 1-3 0 0,27 33 37 0 0,-11-13 70 0 0,-15-19-91 0 0,0 0 0 0 0,-1 0 1 0 0,1 0-1 0 0,-1 1 1 0 0,1-1-1 0 0,-1 1 0 0 0,0 0-13 0 0,6 15 68 0 0,11 37-948 0 0,-17-54 473 0 0,0 0-1 0 0,-1 0 1 0 0,1 0-1 0 0,-1 0 1 0 0,0 0-1 0 0,0 0 1 0 0,1 0-1 0 0,-1 1 408 0 0,0 5-5926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0:35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68 4144 0 0,'-5'1'-924'0'0,"-11"2"4305"0"0,16-3-3313 0 0,0 1-1 0 0,0-1 1 0 0,0 0 0 0 0,0 0-1 0 0,0 0 1 0 0,0 0-1 0 0,1 0 1 0 0,-1 0-1 0 0,0 0 1 0 0,0 0 0 0 0,0 0-1 0 0,0 0 1 0 0,0 0-1 0 0,0 0 1 0 0,0 0 0 0 0,0 0-1 0 0,0 0 1 0 0,0 0-1 0 0,0 0 1 0 0,0 0 0 0 0,0 0-1 0 0,0 0 1 0 0,0 0-1 0 0,0 0 1 0 0,0 0-1 0 0,0 0 1 0 0,0 0 0 0 0,0 0-1 0 0,0 0 1 0 0,0 0-1 0 0,0 0 1 0 0,0 0 0 0 0,0 0-1 0 0,0 0 1 0 0,0 0-1 0 0,0 0 1 0 0,0 0-1 0 0,0 0 1 0 0,0 0 0 0 0,-1 0-1 0 0,1 1 1 0 0,0-1-1 0 0,0 0 1 0 0,0 0 0 0 0,0 0-68 0 0,10 0 1994 0 0,90-4 4661 0 0,88-17-6655 0 0,-74 7 1115 0 0,225-13 615 0 0,-193 20-1396 0 0,55 7-334 0 0,-160 1 4 0 0,-12-1 29 0 0,0 2 1 0 0,22 4-34 0 0,-13 8 169 0 0,-36-14-250 0 0,-2 0-126 0 0,0 0-25 0 0,0 0 0 0 0,0 0-146 0 0,0 0 82 0 0,-1-1 0 0 0,0 1 0 0 0,0 0 0 0 0,0-1 0 0 0,0 1 1 0 0,0 0-1 0 0,1-1 0 0 0,-1 1 0 0 0,0 0 0 0 0,0 0 0 0 0,0 0 0 0 0,0 0 0 0 0,0 0 1 0 0,0 0-1 0 0,-1 0 296 0 0,2 0-65 0 0,-10 0-5941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0:36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63 142 10592 0 0,'14'0'604'0'0,"-10"0"119"0"0,-9 0 1331 0 0,0 8 299 0 0,1-4-2035 0 0,3-3-285 0 0,0-1 0 0 0,0 0 0 0 0,0 1 0 0 0,1-1 0 0 0,-1 1-1 0 0,0 0 1 0 0,1-1 0 0 0,-1 1 0 0 0,1 0 0 0 0,-1-1 0 0 0,0 1 0 0 0,1 0 0 0 0,-1 0 0 0 0,1-1 0 0 0,0 1 0 0 0,-1 0 0 0 0,1 0 0 0 0,0 0 0 0 0,-1 0 0 0 0,1-1 0 0 0,0 1 0 0 0,0 0 0 0 0,0 0 0 0 0,0 0 0 0 0,0 0 0 0 0,0 0 0 0 0,0 0-33 0 0,0 1 58 0 0,1-1 0 0 0,-1 0 1 0 0,1 1-1 0 0,-1-1 0 0 0,0 0 0 0 0,0 1 0 0 0,1-1 0 0 0,-1 1 0 0 0,0-1 0 0 0,0 0 1 0 0,-1 1-1 0 0,1-1 0 0 0,0 1 0 0 0,0-1 0 0 0,-1 0 0 0 0,1 1 0 0 0,-1-1 0 0 0,1 0 1 0 0,-1 0-1 0 0,1 1 0 0 0,-1-1 0 0 0,0 0-58 0 0,-6 19 486 0 0,0 23 423 0 0,2 13-909 0 0,5-56 6 0 0,-3 46 441 0 0,4 27-447 0 0,0-18 74 0 0,6 6 84 0 0,-7-60-94 0 0,0-9 18 0 0,-1-6-306 0 0,0 0-1 0 0,0 0 1 0 0,-2 0-1 0 0,-2-11 225 0 0,-3-16-1502 0 0,2 0-1 0 0,0-4-825 0 0,2 1 1 0 0,1-13 2327 0 0,10-25-1369 0 0,-7 76 1467 0 0,1 0 0 0 0,0 0 0 0 0,0 0 0 0 0,1 0 1 0 0,0 0-1 0 0,2-5-98 0 0,6-22 1380 0 0,-9 27-1096 0 0,1 0-1 0 0,0 1 1 0 0,0 0-1 0 0,1-1 1 0 0,-1 1 0 0 0,1 0-1 0 0,0 0 1 0 0,1 0 0 0 0,-1 1-1 0 0,1-1 1 0 0,2-1-284 0 0,-4 4 62 0 0,0 0 1 0 0,0 0 0 0 0,0 1-1 0 0,1-1 1 0 0,-1 1-1 0 0,0 0 1 0 0,1-1 0 0 0,-1 1-1 0 0,1 0 1 0 0,-1 1-1 0 0,1-1 1 0 0,-1 0-1 0 0,1 1 1 0 0,0-1 0 0 0,2 1-63 0 0,1-1 124 0 0,0 1 1 0 0,0 0 0 0 0,0 0-1 0 0,0 1 1 0 0,-1 0-1 0 0,5 1-124 0 0,13 0 329 0 0,-20-2-261 0 0,1 1 1 0 0,-1-1-1 0 0,0 0 1 0 0,1 1-1 0 0,-1 0 0 0 0,0-1 1 0 0,0 1-1 0 0,1 1 0 0 0,1 0-68 0 0,7 5 181 0 0,-10-5-124 0 0,1 0 1 0 0,0 0-1 0 0,0-1 1 0 0,-1 1-1 0 0,1-1 1 0 0,0 0-1 0 0,1 1 1 0 0,-1-1-1 0 0,0-1 1 0 0,0 1-1 0 0,0 0 1 0 0,1-1-1 0 0,-1 0-57 0 0,0 1 79 0 0,-1-1-1 0 0,1 1 0 0 0,0-1 0 0 0,-1 1 1 0 0,0 0-1 0 0,1 0 0 0 0,-1 0 0 0 0,1 0 1 0 0,-1 1-1 0 0,0-1 0 0 0,1 1-78 0 0,-2-1 20 0 0,1 0 1 0 0,-1 0-1 0 0,0 0 1 0 0,0 0-1 0 0,1 0 0 0 0,-1 0 1 0 0,0 0-1 0 0,0 0 1 0 0,0 0-1 0 0,0 1 0 0 0,-1-1 1 0 0,1 0-1 0 0,0 1 0 0 0,0-1 1 0 0,-1 1-1 0 0,1-1 1 0 0,-1 1-1 0 0,1-1 0 0 0,-1 1-20 0 0,0 3 70 0 0,0 0 0 0 0,-1 0 0 0 0,1 1 0 0 0,-1-1 0 0 0,0 0 0 0 0,-1 1-70 0 0,2-3 22 0 0,-1-1 0 0 0,0 0-1 0 0,0-1 1 0 0,0 1 0 0 0,0 0 0 0 0,0 0 0 0 0,-1 0 0 0 0,1-1 0 0 0,0 1-1 0 0,-1 0 1 0 0,1-1 0 0 0,-1 1 0 0 0,0-1 0 0 0,1 0 0 0 0,-1 0 0 0 0,0 1-22 0 0,-81 47 662 0 0,82-48-659 0 0,-16 8-65 0 0,0-1 1 0 0,-5 2 61 0 0,42-6-536 0 0,42 4 56 0 0,-56-7 458 0 0,1 0-1 0 0,-1 1 1 0 0,1 0-1 0 0,-1 0 1 0 0,1 0-1 0 0,-1 1 1 0 0,0 0-1 0 0,1 1 23 0 0,1 0-17 0 0,1 0 0 0 0,-1-1-1 0 0,6 2 18 0 0,5 1-32 0 0,0 1 0 0 0,14 7 32 0 0,-32-13 1 0 0,1 0-1 0 0,0 0 1 0 0,-1 0-1 0 0,1 0 1 0 0,-1 1 0 0 0,1-1-1 0 0,-1 0 1 0 0,0 1-1 0 0,0-1 1 0 0,1 1-1 0 0,-1-1 1 0 0,0 1-1 0 0,11 12 59 0 0,-4-9-22 0 0,-7-4-29 0 0,0-1-1 0 0,0 0 1 0 0,-1 1-1 0 0,1-1 1 0 0,0 1-1 0 0,0 0 1 0 0,0-1-1 0 0,-1 1 1 0 0,1-1-1 0 0,0 1 1 0 0,-1 0-1 0 0,1 0 1 0 0,-1-1-1 0 0,1 1 1 0 0,-1 0-1 0 0,1 0 1 0 0,-1 0-1 0 0,1 0 1 0 0,-1-1-1 0 0,0 1 1 0 0,1 0-1 0 0,-1 0 1 0 0,0 0-1 0 0,0 0 1 0 0,0 0-1 0 0,0 0 1 0 0,0 0-1 0 0,0 0 1 0 0,0 0-1 0 0,0 0 1 0 0,0 0-1 0 0,0 0 1 0 0,0 0-1 0 0,-1 0 1 0 0,1 0-1 0 0,0-1 1 0 0,-1 1-1 0 0,1 0-7 0 0,-6 17 181 0 0,1-1 0 0 0,-2 0 0 0 0,-1 0-1 0 0,0-1 1 0 0,-1 0 0 0 0,0 0 0 0 0,-5 4-181 0 0,11-17 15 0 0,1 0 0 0 0,-1-1 0 0 0,0 0 0 0 0,0 0 0 0 0,0 0 0 0 0,0 0-1 0 0,-1 0 1 0 0,1 0 0 0 0,0-1 0 0 0,-1 1 0 0 0,0-1 0 0 0,1 0 0 0 0,-1 0 0 0 0,1-1 0 0 0,-1 1 0 0 0,0-1 0 0 0,1 0 0 0 0,-2 0-15 0 0,3 1 5 0 0,-1-1 4 0 0,0 1 0 0 0,0 0 0 0 0,0 0 0 0 0,0 0 0 0 0,0 0 0 0 0,0 0 0 0 0,1 1 0 0 0,-4 1-9 0 0,4-2-8 0 0,0 1-1 0 0,-1-1 1 0 0,1 0-1 0 0,-1 0 1 0 0,1 0-1 0 0,-1 0 1 0 0,1 0-1 0 0,-1 0 0 0 0,0-1 1 0 0,-1 1 8 0 0,-6-1-74 0 0,0-1 1 0 0,0 0-1 0 0,-8-2 74 0 0,-14-1-702 0 0,27 4 609 0 0,-1-1-270 0 0,1 1 0 0 0,0-1 1 0 0,-1 0-1 0 0,1 0 1 0 0,-1-1 362 0 0,4 2-384 0 0,1-1 0 0 0,-1 0 0 0 0,1 1 1 0 0,-1-1-1 0 0,1 0 0 0 0,0 0 0 0 0,-1 0 1 0 0,1 0-1 0 0,0 0 0 0 0,0 0 0 0 0,-1 0 1 0 0,1-1 383 0 0,-3-6-5872 0 0</inkml:trace>
  <inkml:trace contextRef="#ctx0" brushRef="#br0" timeOffset="271.91">559 267 14656 0 0,'0'0'670'0'0,"0"0"-12"0"0,1 1-421 0 0,8 5-139 0 0,-8-6-68 0 0,-1 0 0 0 0,1 1-1 0 0,0-1 1 0 0,-1 0 0 0 0,1 1 0 0 0,0-1-1 0 0,-1 1 1 0 0,1-1 0 0 0,-1 1-1 0 0,1-1 1 0 0,0 1 0 0 0,-1-1 0 0 0,1 1-1 0 0,-1-1 1 0 0,0 1 0 0 0,1 0 0 0 0,-1-1-1 0 0,0 1 1 0 0,1 0 0 0 0,-1-1-1 0 0,0 1 1 0 0,1 0 0 0 0,-1 0 0 0 0,0-1-1 0 0,0 1 1 0 0,0 0 0 0 0,0 0 0 0 0,0-1-1 0 0,0 1 1 0 0,0 0 0 0 0,0 0-1 0 0,0-1 1 0 0,0 1 0 0 0,0 0 0 0 0,-1-1-1 0 0,1 1 1 0 0,0 0 0 0 0,0 0-30 0 0,-1 0 70 0 0,1 1 1 0 0,0-1 0 0 0,0 0-1 0 0,0 1 1 0 0,0-1 0 0 0,0 0-1 0 0,0 1 1 0 0,0-1-1 0 0,0 0 1 0 0,0 1 0 0 0,1-1-1 0 0,-1 0 1 0 0,1 2-71 0 0,0-2 60 0 0,-1 1 0 0 0,1 0 0 0 0,-1-1 0 0 0,0 1 0 0 0,1-1 0 0 0,-1 1 0 0 0,0 0 0 0 0,0-1 0 0 0,0 1 0 0 0,-1 1-60 0 0,1 0 80 0 0,-1-1-1 0 0,0 1 1 0 0,-1-1-1 0 0,1 0 0 0 0,0 0 1 0 0,0 1-1 0 0,-2-1-79 0 0,-6 17 540 0 0,7-14-404 0 0,1-1-1 0 0,-1 1 0 0 0,0 0 0 0 0,0-1 1 0 0,0 0-1 0 0,-1 1 0 0 0,-2 3-135 0 0,3-5 45 0 0,1 0 0 0 0,0 0-1 0 0,0 0 1 0 0,0 0 0 0 0,0 0 0 0 0,0 1 0 0 0,0-1 0 0 0,1 0-1 0 0,-1 4-44 0 0,-3 18 266 0 0,2-21-232 0 0,1 0-1 0 0,0 0 1 0 0,0 0-1 0 0,0 0 1 0 0,1 0-1 0 0,-1 0 1 0 0,1 0-1 0 0,0 0 0 0 0,0 0 1 0 0,0 0-1 0 0,1 2-33 0 0,-1-4-2 0 0,0-1 0 0 0,0 1 0 0 0,0-1 0 0 0,0 1 0 0 0,0 0 0 0 0,-1-1 0 0 0,1 1-1 0 0,-1-1 1 0 0,1 1 0 0 0,-1 0 2 0 0,1-1-13 0 0,-1 0 0 0 0,1 0-1 0 0,-1 0 1 0 0,1-1 0 0 0,0 1 0 0 0,0 0-1 0 0,0 0 1 0 0,-1 0 0 0 0,1 0-1 0 0,0 0 1 0 0,0 0 0 0 0,0 0 0 0 0,0 0-1 0 0,1 0 1 0 0,-1 0 0 0 0,0 0 0 0 0,0 0-1 0 0,1 0 1 0 0,-1 0 0 0 0,0 0 13 0 0,1 0 6 0 0,-1-1 0 0 0,0 1 1 0 0,0-1-1 0 0,0 1 0 0 0,0-1 1 0 0,-1 1-1 0 0,1-1 0 0 0,0 1 1 0 0,0-1-1 0 0,0 1 0 0 0,0 0 1 0 0,0-1-1 0 0,-1 0 0 0 0,1 1 1 0 0,0-1-1 0 0,0 1 0 0 0,-1-1 1 0 0,1 1-7 0 0,-2 2-2310 0 0,1-1-3793 0 0,1-2 3345 0 0</inkml:trace>
  <inkml:trace contextRef="#ctx0" brushRef="#br0" timeOffset="580.097">803 292 12440 0 0,'0'0'957'0'0,"12"2"738"0"0,12 6 2567 0 0,-11-2-2678 0 0,-12-5-1497 0 0,0 0 0 0 0,-1-1 0 0 0,1 1-1 0 0,0 0 1 0 0,-1 0 0 0 0,1 0 0 0 0,0 0 0 0 0,-1 1 0 0 0,1-1 0 0 0,-1 0-1 0 0,0 0 1 0 0,1 0 0 0 0,-1 0 0 0 0,0 0 0 0 0,1 1 0 0 0,-1-1 0 0 0,0 1-87 0 0,1 4 176 0 0,0-2-125 0 0,0 1-1 0 0,0-1 1 0 0,0 0 0 0 0,-1 1-1 0 0,0-1 1 0 0,0 1-1 0 0,0-1 1 0 0,0 0-1 0 0,-1 1 1 0 0,1-1-1 0 0,-1 0 1 0 0,0 1 0 0 0,-1-1-1 0 0,1 0 1 0 0,-3 4-51 0 0,-2 5 197 0 0,0-1 0 0 0,-2 1 1 0 0,1-2-1 0 0,-4 5-197 0 0,2-6 46 0 0,0 0-1 0 0,-1 0 0 0 0,1-1 0 0 0,-2 0 1 0 0,0 0-46 0 0,-7 6 25 0 0,17-14-26 0 0,0-1-1 0 0,1 0 0 0 0,-1 1 1 0 0,1-1-1 0 0,-1 1 0 0 0,1-1 1 0 0,-1 1-1 0 0,1 0 1 0 0,-1-1-1 0 0,1 1 0 0 0,-1-1 1 0 0,1 1-1 0 0,0 0 0 0 0,-1-1 1 0 0,1 1-1 0 0,0 0 1 0 0,0 0-1 0 0,-1-1 0 0 0,1 1 1 0 0,0 0 1 0 0,0 0-4 0 0,0-1 1 0 0,1 1 0 0 0,-1-1 0 0 0,0 0 0 0 0,0 1 0 0 0,1-1-1 0 0,-1 1 1 0 0,0-1 0 0 0,1 0 0 0 0,-1 0 0 0 0,1 1-1 0 0,-1-1 1 0 0,0 0 0 0 0,1 0 0 0 0,-1 1 0 0 0,1-1 0 0 0,-1 0-1 0 0,0 0 1 0 0,1 0 0 0 0,-1 0 0 0 0,1 0 0 0 0,-1 1 0 0 0,1-1-1 0 0,-1 0 4 0 0,8 1-38 0 0,0-1-1 0 0,0 0 1 0 0,0 0-1 0 0,0 0 39 0 0,2-1-17 0 0,12 0 17 0 0,1-1 0 0 0,17-5 0 0 0,31-2 0 0 0,39 2-2709 0 0,-96 5 618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0:33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81 11976 0 0,'0'0'266'0'0,"0"0"44"0"0,0 0 15 0 0,-2-6 75 0 0,-2-2 2366 0 0,8 14-1574 0 0,-1-4-1109 0 0,-1 0-1 0 0,0 0 0 0 0,0 1 1 0 0,0-1-1 0 0,0 1 0 0 0,0 0 0 0 0,-1 0 1 0 0,1-1-1 0 0,-1 1 0 0 0,0 0 1 0 0,0 0-1 0 0,0 1-82 0 0,5 8 223 0 0,-2 1-31 0 0,-1-1 1 0 0,0 1-1 0 0,-1-1 0 0 0,0 1 0 0 0,-1 7-192 0 0,0-13 48 0 0,-1 1 0 0 0,0-1 0 0 0,-1 0 0 0 0,0 1-1 0 0,0-1 1 0 0,0 0 0 0 0,-2 3-48 0 0,2-3-43 0 0,0 1 1 0 0,0-1-1 0 0,1 1 0 0 0,0-1 0 0 0,0 6 43 0 0,0 23-57 0 0,-2 6 51 0 0,2-32 136 0 0,0-1 1 0 0,0 1-1 0 0,-2 0 0 0 0,-1 9-130 0 0,1-10 207 0 0,1 1 0 0 0,0-1 0 0 0,0 1 0 0 0,1 4-207 0 0,0-12 31 0 0,0 1 1 0 0,-1 0-1 0 0,1 0 0 0 0,-1-1 0 0 0,1 1 1 0 0,-1 0-1 0 0,0-1 0 0 0,0 1 0 0 0,0-1 1 0 0,0 1-1 0 0,-1-1 0 0 0,1 1 1 0 0,-1-1-1 0 0,1 0 0 0 0,-1 0 0 0 0,-1 2-31 0 0,2-3-45 0 0,-1 0 0 0 0,1 0 0 0 0,0 1 0 0 0,-1-1 0 0 0,1 0 0 0 0,-1 0 0 0 0,0 0 0 0 0,1-1 0 0 0,-1 1 0 0 0,0 0 0 0 0,1-1 0 0 0,-1 1 0 0 0,0-1 0 0 0,0 1 0 0 0,0-1-1 0 0,1 0 1 0 0,-1 0 0 0 0,0 0 0 0 0,0 0 0 0 0,0 0 0 0 0,0 0 0 0 0,0 0 0 0 0,0-1 45 0 0,-4-3-636 0 0,3 1 449 0 0,2 2 59 0 0,-1 0 0 0 0,0-1-1 0 0,1 1 1 0 0,-1-1 0 0 0,1 1-1 0 0,0-1 1 0 0,-1 1 0 0 0,1-1-1 0 0,0 0 1 0 0,0 1-1 0 0,0-1 1 0 0,0 0 0 0 0,0 0-1 0 0,1 0 1 0 0,-1 0 0 0 0,1 0-1 0 0,-1 0 1 0 0,1 0 0 0 0,-1 0-1 0 0,1 0 1 0 0,0 0 0 0 0,0-1 127 0 0,0-5-541 0 0,-1 1 0 0 0,0 0 0 0 0,-1 0 0 0 0,0-4 542 0 0,0 6-290 0 0,1-1-1 0 0,-1 1 1 0 0,2 0-1 0 0,-1-1 1 0 0,0 1-1 0 0,1 0 1 0 0,0-1-1 0 0,1 1 1 0 0,-1 0-1 0 0,2-5 291 0 0,0 0-286 0 0,0-1 0 0 0,0 0 0 0 0,0 0-1 0 0,-2 0 1 0 0,1 0 0 0 0,-2-6 286 0 0,1 6-147 0 0,1 1 1 0 0,-1-1-1 0 0,2 0 1 0 0,-1 1-1 0 0,4-10 147 0 0,17-52 207 0 0,-18 62-100 0 0,27-65 1932 0 0,-29 70-1830 0 0,0 1 0 0 0,0 0 0 0 0,1 0 0 0 0,-1 0-1 0 0,1 1 1 0 0,0-1 0 0 0,0 1 0 0 0,1-1 0 0 0,1-1-209 0 0,6-6 672 0 0,-6 7-448 0 0,0 0 0 0 0,0 0 1 0 0,1 0-1 0 0,-1 0 0 0 0,1 1 1 0 0,0 0-1 0 0,0 0 0 0 0,0 1 1 0 0,0-1-1 0 0,1 1 0 0 0,-1 1 0 0 0,1-1 1 0 0,6 0-225 0 0,-1 1 306 0 0,1 0 0 0 0,-1 0-1 0 0,1 1 1 0 0,0 1 0 0 0,-1 0 0 0 0,1 1 0 0 0,-1 0-306 0 0,-9-1 54 0 0,-1-1-1 0 0,1 1 1 0 0,-1 0-1 0 0,1-1 0 0 0,-1 1 1 0 0,0 0-1 0 0,1 1 1 0 0,-1-1-1 0 0,0 0 1 0 0,0 1-1 0 0,1-1 1 0 0,-1 1-1 0 0,0-1 1 0 0,-1 1-1 0 0,1 0 1 0 0,0 0-1 0 0,-1 0 1 0 0,1 0-1 0 0,0 1-53 0 0,8 6 210 0 0,-9-8-192 0 0,0-1 0 0 0,0 1 0 0 0,0 0-1 0 0,0-1 1 0 0,0 1 0 0 0,0 0-1 0 0,0 0 1 0 0,0 0 0 0 0,0 0 0 0 0,-1 0-1 0 0,1 0 1 0 0,0 0 0 0 0,-1 0 0 0 0,1 0-1 0 0,-1 0 1 0 0,1 0 0 0 0,-1 0-1 0 0,1 1-17 0 0,-5 23 263 0 0,4-21-228 0 0,1-1 0 0 0,-1 1 1 0 0,0-1-1 0 0,0 1 0 0 0,0-1 0 0 0,-1 1 0 0 0,1-1 0 0 0,-1 1 1 0 0,0-1-1 0 0,0 1 0 0 0,-1 0-35 0 0,-1 3 57 0 0,0-1-1 0 0,-1 0 1 0 0,1-1 0 0 0,-1 1 0 0 0,-3 2-57 0 0,-5 7 3 0 0,-2-2 1 0 0,1 1 0 0 0,-1-2 0 0 0,-1 0-1 0 0,-5 3-3 0 0,6-5 51 0 0,0-1 0 0 0,0 0-1 0 0,-1-1 1 0 0,-13 5-51 0 0,26-13 149 0 0,2 1-156 0 0,0-1-1 0 0,0 0 0 0 0,-1 0 0 0 0,1 0 0 0 0,0 0 1 0 0,0 0-1 0 0,-1 1 0 0 0,1-1 0 0 0,0 0 1 0 0,0 0-1 0 0,0 0 0 0 0,0 1 0 0 0,-1-1 1 0 0,1 0-1 0 0,0 0 0 0 0,0 1 0 0 0,0-1 0 0 0,0 0 1 0 0,0 0-1 0 0,-1 1 0 0 0,1-1 0 0 0,0 0 1 0 0,0 0-1 0 0,0 1 0 0 0,0-1 0 0 0,0 0 1 0 0,0 1-1 0 0,0-1 0 0 0,0 0 8 0 0,20 11-293 0 0,1-1 0 0 0,0 0-1 0 0,9 1 294 0 0,-3-1 229 0 0,-1 1-1 0 0,5 5-228 0 0,28 21-280 0 0,-57-36 259 0 0,0 1 1 0 0,1 0-1 0 0,-1 0 0 0 0,0 0 0 0 0,0 0 0 0 0,-1 0 0 0 0,1 0 0 0 0,0 0 0 0 0,0 1 21 0 0,10 12 15 0 0,-9-13 13 0 0,-1 1-1 0 0,1-1 1 0 0,-1 1-1 0 0,1 0 1 0 0,-1 0-1 0 0,0 0 1 0 0,0 0-1 0 0,0 0 1 0 0,1 3-28 0 0,-3-4-103 0 0,1-1 0 0 0,-1 1 0 0 0,1 0 0 0 0,-1 0 0 0 0,0 0 0 0 0,1 0-1 0 0,-1 0 1 0 0,0 0 0 0 0,0 0 0 0 0,-1 1 0 0 0,1-1 0 0 0,0 0 0 0 0,-1-1 0 0 0,1 1 0 0 0,-1 0 0 0 0,0 0 0 0 0,1 0 103 0 0,-1-1-1821 0 0,1-1-88 0 0</inkml:trace>
  <inkml:trace contextRef="#ctx0" brushRef="#br0" timeOffset="1024.397">819 128 2760 0 0,'0'0'19'0'0,"1"-1"1"0"0,-1 1-1 0 0,0 0 0 0 0,0-1 1 0 0,1 1-1 0 0,-1 0 0 0 0,0-1 1 0 0,0 1-1 0 0,0 0 0 0 0,0-1 1 0 0,1 1-1 0 0,-1 0 1 0 0,0-1-1 0 0,0 1 0 0 0,0-1 1 0 0,0 1-1 0 0,0 0 0 0 0,0-1 1 0 0,0 1-1 0 0,0-1 0 0 0,0 1 1 0 0,0 0-1 0 0,0-1 0 0 0,0 1 1 0 0,0 0-1 0 0,-1-1 1 0 0,1 1-20 0 0,-2-2 334 0 0,-17-13 8574 0 0,13 7-8212 0 0,6 8-598 0 0,-1-1 0 0 0,1 0 0 0 0,0 1 0 0 0,-1-1 0 0 0,1 1 0 0 0,-1 0 0 0 0,0-1 0 0 0,1 1 0 0 0,-1-1 0 0 0,1 1 1 0 0,-1 0-1 0 0,0-1 0 0 0,1 1 0 0 0,-1 0 0 0 0,0 0 0 0 0,1-1 0 0 0,-1 1 0 0 0,0 0 0 0 0,1 0 0 0 0,-1 0 0 0 0,0 0 0 0 0,1 0 0 0 0,-1 0 0 0 0,0 0 0 0 0,0 0-98 0 0,-19 5 1173 0 0,14-3-452 0 0,-2 1-526 0 0,0 0-1 0 0,0 1 1 0 0,1 0-1 0 0,-1 0 1 0 0,1 1-1 0 0,0 0 1 0 0,0 0-1 0 0,1 0 1 0 0,0 1-1 0 0,-4 5-194 0 0,8-9 1 0 0,0 1-1 0 0,0 0 1 0 0,0 0 0 0 0,0 0-1 0 0,1 0 1 0 0,0 1-1 0 0,-1 2 0 0 0,-6 11 87 0 0,8-16-73 0 0,-1 0 0 0 0,1 0 0 0 0,0 0 0 0 0,0 0 0 0 0,-1 0 0 0 0,1-1 0 0 0,0 1 0 0 0,0 0 0 0 0,0 0 1 0 0,0 0-1 0 0,0 0 0 0 0,0 0 0 0 0,0 0 0 0 0,0 0 0 0 0,1 0 0 0 0,-1 0 0 0 0,0-1 0 0 0,1 1 0 0 0,-1 0 0 0 0,1 1-14 0 0,11 18 109 0 0,-4-7-295 0 0,-6-11 187 0 0,0 1 0 0 0,0-1 0 0 0,0 0 0 0 0,0 1-1 0 0,0-1 1 0 0,0 0 0 0 0,1 0 0 0 0,-1-1 0 0 0,1 1 0 0 0,-1 0 0 0 0,1-1 0 0 0,0 0-1 0 0,0 1 1 0 0,-1-1 0 0 0,3 0-1 0 0,7 3 321 0 0,0-1 0 0 0,0 0 0 0 0,5-1-321 0 0,80 9 912 0 0,14-4-912 0 0,-88-6-23 0 0,104 7-485 0 0,-102-2-5595 0 0,-24-6 331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0:3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34 2760 0 0,'6'-6'248'0'0,"2"1"-223"0"0,1-2 1217 0 0,-7 1 3189 0 0,-2 5-2523 0 0,0 1-573 0 0,-7-4 1498 0 0,7 3-2801 0 0,0 1 0 0 0,0 0 1 0 0,-1 0-1 0 0,1-1 0 0 0,0 1 0 0 0,0 0 0 0 0,-1 0 0 0 0,1-1 0 0 0,0 1 0 0 0,0 0 0 0 0,-1 0 0 0 0,1 0 0 0 0,0 0 1 0 0,-1-1-1 0 0,1 1 0 0 0,0 0 0 0 0,-1 0 0 0 0,1 0 0 0 0,0 0 0 0 0,-1 0 0 0 0,1 0 0 0 0,0 0 0 0 0,-1 0 0 0 0,1 0 1 0 0,0 0-1 0 0,-1 0 0 0 0,1 0 0 0 0,0 0 0 0 0,-1 0-32 0 0,-16 6 475 0 0,1 0-1 0 0,-1 1 1 0 0,1 0 0 0 0,1 1 0 0 0,-7 5-475 0 0,-12 10-425 0 0,-25 21 425 0 0,50-36 154 0 0,-1 0-1 0 0,1 1 1 0 0,1 0-1 0 0,-1 0 1 0 0,2 1-1 0 0,-7 9-153 0 0,13-17 0 0 0,0 0 0 0 0,1 0 0 0 0,-1 0 0 0 0,0 1 0 0 0,1-1 0 0 0,0 0 0 0 0,-1 0 0 0 0,1 1 0 0 0,0-1 0 0 0,0 0 0 0 0,0 0 0 0 0,0 1 0 0 0,1-1 0 0 0,-1 0 0 0 0,1 0 0 0 0,-1 1 0 0 0,1-1 0 0 0,0 0 0 0 0,0 0 0 0 0,0 0 0 0 0,0 0 0 0 0,0 0 0 0 0,0 0 0 0 0,1 1 0 0 0,3 5 0 0 0,1 0 0 0 0,0 0 0 0 0,1 0 0 0 0,-1-1 0 0 0,3 2 0 0 0,39 35 24 0 0,36 36 384 0 0,-82-78-383 0 0,1 0 0 0 0,-2 0 1 0 0,1 1-1 0 0,0-1 0 0 0,0 1 0 0 0,-1-1 0 0 0,1 1 0 0 0,-1 0 0 0 0,0-1 0 0 0,0 1 0 0 0,0 0 0 0 0,0 1-25 0 0,-1-3 18 0 0,0 1 1 0 0,0-1-1 0 0,0 0 0 0 0,0 0 1 0 0,0 1-1 0 0,0-1 0 0 0,-1 0 1 0 0,1 0-1 0 0,0 1 1 0 0,-1-1-1 0 0,1 0 0 0 0,-1 0 1 0 0,0 0-1 0 0,1 0 1 0 0,-1 0-1 0 0,0 0 0 0 0,1 0 1 0 0,-1 0-1 0 0,0 0 1 0 0,0 0-1 0 0,0 0 0 0 0,0 0 1 0 0,0-1-1 0 0,0 1 0 0 0,0 0 1 0 0,0-1-1 0 0,0 1 1 0 0,-1 0-1 0 0,1-1 0 0 0,0 0-18 0 0,-8 4 245 0 0,1 0-1 0 0,-1-1 1 0 0,0-1-1 0 0,0 1 1 0 0,0-2-1 0 0,0 1 1 0 0,-3-1-245 0 0,-17 1-222 0 0,-19-2 222 0 0,23 0 114 0 0,20 0-82 0 0,-1-1 0 0 0,1 0 0 0 0,-1 0 0 0 0,1 0 0 0 0,-1 0 0 0 0,1-1 0 0 0,0 0 0 0 0,0 0 0 0 0,0 0 0 0 0,0-1 0 0 0,0 0 0 0 0,0 0 0 0 0,-3-3-32 0 0,6 5 27 0 0,0 0 0 0 0,0-1 0 0 0,1 1 0 0 0,-1-1 1 0 0,1 0-1 0 0,-1 1 0 0 0,1-1 0 0 0,0 0 0 0 0,-1 0 1 0 0,1 0-1 0 0,0 0 0 0 0,0 0 0 0 0,0 0 0 0 0,1 0 1 0 0,-1 0-1 0 0,0-1 0 0 0,1 1 0 0 0,0 0 0 0 0,-1 0 1 0 0,1 0-1 0 0,0-1 0 0 0,0 1 0 0 0,0 0 0 0 0,0 0 1 0 0,1-1-1 0 0,-1 1 0 0 0,1 0 0 0 0,-1 0 0 0 0,1 0 0 0 0,0-1 1 0 0,0 1-1 0 0,0 0 0 0 0,0 0 0 0 0,0 0-27 0 0,3-4-51 0 0,0 1-1 0 0,0-1 0 0 0,1 1 1 0 0,0 0-1 0 0,0 0 1 0 0,0 0-1 0 0,0 1 0 0 0,1 0 1 0 0,0 0-1 0 0,0 0 1 0 0,0 1-1 0 0,0 0 0 0 0,0 0 1 0 0,6-2 51 0 0,2 1-629 0 0,-1 0 1 0 0,1 1-1 0 0,0 0 0 0 0,0 1 1 0 0,0 1-1 0 0,0 0 1 0 0,1 1 628 0 0,3 0-2377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16:06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120 240 1840 0 0,'-12'-3'-900'0'0,"10"2"1385"0"0,0 0 0 0 0,0 0 0 0 0,1 0 0 0 0,-1 0-1 0 0,1 0 1 0 0,-1 0 0 0 0,1-1 0 0 0,-1 1 0 0 0,0-1-485 0 0,2 1 248 0 0,-1 1 1 0 0,0-1-1 0 0,1 0 0 0 0,-1 0 1 0 0,1 0-1 0 0,-1 1 1 0 0,1-1-1 0 0,-1 0 0 0 0,1 0 1 0 0,0 0-1 0 0,-1 0 1 0 0,1 0-1 0 0,0 0 1 0 0,0 0-1 0 0,0 1 0 0 0,-1-1 1 0 0,1 0-1 0 0,0 0 1 0 0,0 0-1 0 0,1 0 0 0 0,-1 0 1 0 0,0 0-1 0 0,0 0 1 0 0,0 0-1 0 0,1 0 0 0 0,-1 0 1 0 0,0 0-1 0 0,1 0 1 0 0,-1 1-1 0 0,1-1 1 0 0,-1 0-1 0 0,1 0-248 0 0,4-5 560 0 0,-2 1-254 0 0,0 1 0 0 0,1 0 1 0 0,-1 0-1 0 0,1 0 0 0 0,0 1 1 0 0,1-1-1 0 0,2-1-306 0 0,1 1 130 0 0,0-1 1 0 0,1 1-1 0 0,0 1 0 0 0,0 0 1 0 0,0 0-1 0 0,0 1 0 0 0,0 0 1 0 0,0 0-1 0 0,1 1 0 0 0,7 0-130 0 0,-10 1 71 0 0,0 0-1 0 0,1 0 1 0 0,-1 1-1 0 0,0 0 1 0 0,0 0-1 0 0,0 0 1 0 0,-1 1-1 0 0,1 0 1 0 0,0 1-1 0 0,-1-1 1 0 0,1 1-1 0 0,-1 1 1 0 0,0-1-1 0 0,4 4-70 0 0,-6-4 22 0 0,0 0 0 0 0,-1 1 0 0 0,0-1-1 0 0,1 1 1 0 0,-1 0 0 0 0,-1 0 0 0 0,1 0 0 0 0,-1 0-1 0 0,1 1 1 0 0,-1-1 0 0 0,0 1 0 0 0,-1-1-1 0 0,1 1 1 0 0,-1 0 0 0 0,0 0 0 0 0,0 0-1 0 0,0-1 1 0 0,-1 1 0 0 0,0 0 0 0 0,0 0-1 0 0,0 0 1 0 0,0 0 0 0 0,-1 0 0 0 0,0 0-1 0 0,-1 4-21 0 0,-2 5 8 0 0,0-1 0 0 0,0 0-1 0 0,-2-1 1 0 0,1 1 0 0 0,-2-1-1 0 0,1 0 1 0 0,-2 0 0 0 0,0-1-1 0 0,0 0 1 0 0,-1-1-1 0 0,-3 4-7 0 0,-2-1 55 0 0,0 0-1 0 0,0-2 1 0 0,-1 1-1 0 0,0-2 0 0 0,-1 0 1 0 0,-16 7-55 0 0,22-12 44 0 0,0 0 1 0 0,0-1-1 0 0,-1-1 1 0 0,1 0-1 0 0,-1 0 1 0 0,0-1-1 0 0,0 0 1 0 0,0-1-1 0 0,0 0 0 0 0,0-1 1 0 0,0 0-1 0 0,-4-2-44 0 0,14 2 10 0 0,-1 0 0 0 0,1 0 0 0 0,-1 0 0 0 0,1-1 0 0 0,0 1 0 0 0,-1 0 0 0 0,1-1 0 0 0,0 0 0 0 0,-1 1 0 0 0,1-1 0 0 0,0 0 0 0 0,0 1 0 0 0,0-1 0 0 0,-1 0 0 0 0,1 0 0 0 0,0 0 0 0 0,0 0 0 0 0,0 0 0 0 0,1 0 0 0 0,-1-1 0 0 0,0 1 0 0 0,0 0 0 0 0,0 0 0 0 0,1-1 0 0 0,-1 1 0 0 0,1 0 0 0 0,-1-1 0 0 0,1 1 0 0 0,0 0 0 0 0,-1-2-10 0 0,1 1 10 0 0,0 0 0 0 0,0 0 0 0 0,0 0 0 0 0,0 0 0 0 0,1 0-1 0 0,-1 0 1 0 0,0 0 0 0 0,1-1 0 0 0,0 1 0 0 0,0 0 0 0 0,-1 1 0 0 0,1-1 0 0 0,0 0 0 0 0,0 0 0 0 0,1 0 0 0 0,-1 0 0 0 0,0 1 0 0 0,0-1 0 0 0,1 1 0 0 0,0-1-10 0 0,5-5 12 0 0,1 1-1 0 0,0 0 1 0 0,0 1-1 0 0,1 0 1 0 0,-1 0-1 0 0,1 1 1 0 0,0 0-1 0 0,0 1 1 0 0,1 0-12 0 0,20-6-14 0 0,0 2 0 0 0,6 1 14 0 0,-27 4 0 0 0,2 0 4 0 0,-1 1 0 0 0,1 0 1 0 0,0 0-1 0 0,0 1 0 0 0,-1 1 0 0 0,1 0 1 0 0,0 0-1 0 0,-1 1 0 0 0,1 1 0 0 0,-1 0 0 0 0,0 0 1 0 0,0 1-1 0 0,0 0 0 0 0,0 0 0 0 0,-1 1 1 0 0,0 1-1 0 0,0 0 0 0 0,3 2-4 0 0,-6-4 41 0 0,-2-1 1 0 0,1 0 0 0 0,-1 0-1 0 0,-1 0 1 0 0,1 1 0 0 0,0-1-1 0 0,-1 1 1 0 0,0 0-1 0 0,0 0 1 0 0,2 2-42 0 0,-5-5 71 0 0,0-1-1 0 0,0 0 2 0 0,0 0 0 0 0,0 0-25 0 0,0 0-230 0 0,0 0-557 0 0,0 0-212 0 0,1-1-1106 0 0,2-4-4287 0 0</inkml:trace>
  <inkml:trace contextRef="#ctx0" brushRef="#br0" timeOffset="319.303">625 320 13448 0 0,'0'0'613'0'0,"0"0"-10"0"0,6 6-363 0 0,9 8 210 0 0,-9-8 101 0 0,0 0 0 0 0,1 0 0 0 0,4 3-551 0 0,-9-8 448 0 0,-2-1-38 0 0,14 9 540 0 0,1-5-1304 0 0,-4-6-4481 0 0,-10 2-1015 0 0</inkml:trace>
  <inkml:trace contextRef="#ctx0" brushRef="#br0" timeOffset="2015.256">996 68 2760 0 0,'-1'0'9'0'0,"0"0"1"0"0,1 0-1 0 0,-1 0 1 0 0,0-1-1 0 0,0 1 1 0 0,1 0-1 0 0,-1 0 1 0 0,0 0-1 0 0,1-1 1 0 0,-1 1-1 0 0,0 0 1 0 0,1-1-1 0 0,-1 1 1 0 0,1-1 0 0 0,-1 1-1 0 0,0-1 1 0 0,1 1-1 0 0,-1-1 1 0 0,1 1-1 0 0,-1-1 1 0 0,1 1-1 0 0,0-1 1 0 0,-1 0-1 0 0,1 1 1 0 0,0-1-1 0 0,-1 0 1 0 0,1 0-10 0 0,0 1 6 0 0,0 0 0 0 0,0-1 0 0 0,1 1 0 0 0,-1-1 0 0 0,0 1 0 0 0,0-1 0 0 0,1 1 0 0 0,-1-1 0 0 0,0 1 1 0 0,0 0-1 0 0,1-1 0 0 0,-1 1 0 0 0,1 0 0 0 0,-1-1 0 0 0,0 1 0 0 0,1 0 0 0 0,-1-1-6 0 0,1 1 155 0 0,3-13 2417 0 0,-4 12-2317 0 0,0 0-1 0 0,0 0 1 0 0,1 0 0 0 0,-1 0-1 0 0,0 0 1 0 0,0 0-1 0 0,1 0 1 0 0,-1 0 0 0 0,0 1-1 0 0,1-1 1 0 0,-1 0 0 0 0,1 0-1 0 0,-1 0 1 0 0,1 1-1 0 0,-1-1 1 0 0,1 0 0 0 0,0 0-255 0 0,0 1 291 0 0,-1-1 1 0 0,1 1-1 0 0,0 0 0 0 0,-1-1 1 0 0,1 1-1 0 0,-1-1 1 0 0,1 1-1 0 0,-1-1 1 0 0,1 1-1 0 0,-1-1 1 0 0,1 0-1 0 0,-1 1 0 0 0,0-1 1 0 0,1 0-1 0 0,-1 0-291 0 0,0 1 117 0 0,0-1-1 0 0,0 1 1 0 0,-1-1-1 0 0,1 1 1 0 0,0-1-1 0 0,-1 1 1 0 0,1-1-1 0 0,0 1 0 0 0,-1-1 1 0 0,1 1-1 0 0,-1-1 1 0 0,1 1-1 0 0,-1 0 1 0 0,1-1-1 0 0,-1 1 1 0 0,1 0-1 0 0,-1-1 0 0 0,0 1-116 0 0,9-1 1218 0 0,-14 0-1022 0 0,8 5-23 0 0,-1-3-153 0 0,0 0 1 0 0,-1 0-1 0 0,1 0 1 0 0,0 0-1 0 0,-1 0 1 0 0,1 0-1 0 0,0 0 0 0 0,-1 0 1 0 0,0 1-1 0 0,1-1 1 0 0,-1 0-1 0 0,0 0 0 0 0,1 1-20 0 0,-1 0 22 0 0,0 0-1 0 0,0 1 0 0 0,1-1 0 0 0,-1 0 0 0 0,1 0 0 0 0,0 0 1 0 0,0 0-1 0 0,-1 0 0 0 0,1 0 0 0 0,1 0 0 0 0,-1 0 0 0 0,0-1 0 0 0,0 1 1 0 0,1 0-1 0 0,-1-1 0 0 0,1 1 0 0 0,-1 0-21 0 0,1-1 6 0 0,0 1 0 0 0,-1-1 0 0 0,0 1 0 0 0,1 0 0 0 0,-1 0 0 0 0,0-1 0 0 0,0 1 0 0 0,0 0 0 0 0,0 0 0 0 0,0 0 0 0 0,0 0 0 0 0,-1 0 0 0 0,1 1 0 0 0,0 0-6 0 0,-2 10 18 0 0,1-11-9 0 0,-1 0 0 0 0,1-1 0 0 0,0 1 0 0 0,0 0 1 0 0,0 0-1 0 0,0 0 0 0 0,1 0 0 0 0,-1 0 1 0 0,0 0-1 0 0,1 0-9 0 0,5 12 157 0 0,-5-12-119 0 0,0 0 0 0 0,0 0 1 0 0,0 0-1 0 0,-1 0 0 0 0,1 0 1 0 0,0 0-1 0 0,-1 0 0 0 0,0 0 0 0 0,1 1 1 0 0,-1-1-1 0 0,0 0 0 0 0,0 0 1 0 0,0 0-1 0 0,0 1 0 0 0,-1-1 1 0 0,1 0-1 0 0,0 0 0 0 0,-1 0-38 0 0,0 3 53 0 0,0-1 0 0 0,1 0 0 0 0,0 0 0 0 0,0 1-1 0 0,0-1 1 0 0,0 0 0 0 0,0 1 0 0 0,2 3-53 0 0,-1-5 7 0 0,-1 1 0 0 0,1-1 0 0 0,-1 1 0 0 0,0-1 0 0 0,0 0 0 0 0,0 1 0 0 0,0-1 0 0 0,-1 1 0 0 0,1-1 0 0 0,-1 0 0 0 0,-1 3-7 0 0,1-2 14 0 0,0-2-6 0 0,-1 1-1 0 0,1-1 1 0 0,0 1 0 0 0,1-1-1 0 0,-1 1 1 0 0,0-1 0 0 0,1 1-1 0 0,-1 0 1 0 0,1-1 0 0 0,0 1-1 0 0,0 0 1 0 0,0-1 0 0 0,1 3-8 0 0,-1-3 6 0 0,0 1 1 0 0,0 0-1 0 0,-1-1 0 0 0,1 1 1 0 0,0-1-1 0 0,-1 1 1 0 0,0 0-1 0 0,0 1-6 0 0,0-2 4 0 0,1-1-1 0 0,-1 0 1 0 0,1 0 0 0 0,-1 1-1 0 0,1-1 1 0 0,0 0 0 0 0,-1 1-1 0 0,1-1 1 0 0,0 0-1 0 0,0 1 1 0 0,0-1 0 0 0,0 1-1 0 0,0-1 1 0 0,0 0 0 0 0,1 1-1 0 0,-1-1 1 0 0,0 0-1 0 0,1 1 1 0 0,-1-1 0 0 0,1 0-1 0 0,-1 1 1 0 0,1-1 0 0 0,0 0-1 0 0,0 0 1 0 0,-1 0-1 0 0,1 0 1 0 0,0 0-4 0 0,1 1 6 0 0,-1-1 0 0 0,0 0-1 0 0,0 1 1 0 0,0-1 0 0 0,0 1 0 0 0,0-1 0 0 0,0 1 0 0 0,0 0-1 0 0,0 0 1 0 0,0-1 0 0 0,-1 1-6 0 0,1 0-126 0 0,0 0 0 0 0,0 0 0 0 0,-1 0 0 0 0,1 0 0 0 0,1 0 0 0 0,-1 0 0 0 0,0-1 0 0 0,0 1 0 0 0,1 0 0 0 0,-1-1 0 0 0,1 1 1 0 0,-1-1-1 0 0,1 1 0 0 0,0-1 0 0 0,-1 0 0 0 0,1 0 0 0 0,0 0 0 0 0,0 0 126 0 0,0 0-581 0 0,-1 0-1733 0 0,-1-1-3526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0:39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11976 0 0,'0'0'546'0'0,"0"0"-10"0"0,20 3 638 0 0,-14 0-919 0 0,0 0 0 0 0,0 0 1 0 0,0 0-1 0 0,-1 1 1 0 0,0 0-1 0 0,1 0 1 0 0,-1 1-1 0 0,-1 0 1 0 0,1-1-1 0 0,2 5-255 0 0,4 5 514 0 0,-1 0 0 0 0,0 1-1 0 0,3 8-513 0 0,-8-13 77 0 0,-1 1 1 0 0,0 0-1 0 0,-1-1 0 0 0,0 2 0 0 0,0-1 0 0 0,-1 0 0 0 0,-1 0 0 0 0,0 1 0 0 0,0-1 0 0 0,-1 0 0 0 0,-1 1 0 0 0,0-1 0 0 0,-1 0 0 0 0,0 1 0 0 0,0-1 0 0 0,-1 0 0 0 0,-1 0 0 0 0,-2 5-77 0 0,4-13 69 0 0,0 0 0 0 0,0 0 0 0 0,-1 0 0 0 0,1 0 0 0 0,-1 0-1 0 0,0 0 1 0 0,0-1 0 0 0,0 0 0 0 0,0 0 0 0 0,0 1 0 0 0,0-2 0 0 0,-1 1 0 0 0,1 0-1 0 0,0-1 1 0 0,-1 1 0 0 0,0-1 0 0 0,1 0 0 0 0,-1 0 0 0 0,0-1 0 0 0,1 1 0 0 0,-1-1 0 0 0,0 0-1 0 0,0 0 1 0 0,0 0-69 0 0,5-13 91 0 0,0 11-83 0 0,0-1 0 0 0,1 1 1 0 0,-1 0-1 0 0,0 0 0 0 0,1 0 0 0 0,0 1 1 0 0,0-1-1 0 0,-1 0 0 0 0,1 1 0 0 0,0-1 1 0 0,0 1-1 0 0,1-1-8 0 0,30-15 106 0 0,-14 8-47 0 0,57-28-239 0 0,-31 16 309 0 0,9-3-79 0 0,-29 14-31 0 0,0-2 0 0 0,21-12-19 0 0,-40 20 4 0 0,1-1-1 0 0,-1 1 0 0 0,0-1 1 0 0,0-1-1 0 0,0 1 0 0 0,-1-1 1 0 0,0 0-1 0 0,0 0 0 0 0,0 0 1 0 0,-1-1-1 0 0,0 1 0 0 0,0-3-3 0 0,-3 7-5 0 0,1-1 0 0 0,-1 0 0 0 0,-1 0 0 0 0,1 0 0 0 0,0 0 0 0 0,-1 1 0 0 0,0-1 0 0 0,1 0 0 0 0,-1 0 0 0 0,0 0 0 0 0,0 0 0 0 0,-1 0 0 0 0,1 0 0 0 0,-1 0 0 0 0,0 0 0 0 0,1 0 0 0 0,-1 0 0 0 0,0 0 0 0 0,-1 1 0 0 0,1-1 0 0 0,0 0 5 0 0,-5-6-33 0 0,0 0-1 0 0,-1 0 0 0 0,0 0 1 0 0,0 1-1 0 0,-1-1 34 0 0,7 8 17 0 0,-20-30-104 0 0,17 24-266 0 0,4 6-1 0 0,0 1-885 0 0,0 0-384 0 0,0 0-72 0 0</inkml:trace>
  <inkml:trace contextRef="#ctx0" brushRef="#br0" timeOffset="649.685">444 419 5064 0 0,'0'0'389'0'0,"0"0"30"0"0,0 0 1050 0 0,0 0 488 0 0,0 0 99 0 0,0 0-208 0 0,0 0-958 0 0,0 0-416 0 0,0 0-83 0 0,0 0-11 0 0,0 0 37 0 0,6 6 460 0 0,-2-1-675 0 0,-1-1 0 0 0,0 1 0 0 0,0 1 0 0 0,0-1 0 0 0,-1 0-1 0 0,1 1 1 0 0,-1-1 0 0 0,-1 1 0 0 0,1 0 0 0 0,-1-1 0 0 0,0 1-1 0 0,0 5-201 0 0,0-6 33 0 0,0-3-8 0 0,-1 1 0 0 0,0-1 0 0 0,0 1 0 0 0,-1-1 0 0 0,1 1 0 0 0,0-1 0 0 0,-1 1 0 0 0,0 1-25 0 0,-2 14 49 0 0,2-8 15 0 0,0-1 0 0 0,-1 1 0 0 0,0-1-1 0 0,0 0 1 0 0,-1 0 0 0 0,0 0 0 0 0,-1 0 0 0 0,0 0-1 0 0,0-1 1 0 0,-3 3-64 0 0,-13 31 216 0 0,18-37-191 0 0,0-3-8 0 0,2 0-1 0 0,-1 0 0 0 0,0 0 0 0 0,0 0 0 0 0,1 0 1 0 0,-1 0-1 0 0,1 0 0 0 0,-1 0 0 0 0,1 1 1 0 0,0-1-1 0 0,0 2-16 0 0,0-3 70 0 0,0-1 5 0 0,0 0 9 0 0,0 0 1 0 0,0 0 11 0 0,0 0-13 0 0,0 0-10 0 0,0 0 9 0 0,0 0 36 0 0,0 0 12 0 0,0 0 4 0 0,0 0-4 0 0,0 0-28 0 0,14 1 218 0 0,0 0 0 0 0,13 3-320 0 0,-25-4 14 0 0,1 0 0 0 0,-1 1 0 0 0,0 0 0 0 0,1-1-1 0 0,-1 1 1 0 0,0 0 0 0 0,1 0 0 0 0,-1 0 0 0 0,0 1-1 0 0,0-1 1 0 0,0 1 0 0 0,0-1 0 0 0,0 1 0 0 0,-1-1-1 0 0,1 1 1 0 0,0 0 0 0 0,0 1-14 0 0,1 0 32 0 0,-1 0-1 0 0,1-1 1 0 0,0 1 0 0 0,0-1-1 0 0,0 0 1 0 0,0 0 0 0 0,1 1-32 0 0,-3-3 17 0 0,-1 0 1 0 0,1 1-1 0 0,0-1 0 0 0,0 0 1 0 0,0 1-1 0 0,0-1 0 0 0,0 0 1 0 0,0 0-1 0 0,-1 0 0 0 0,1 1 1 0 0,0-1-1 0 0,0 0 1 0 0,0 0-1 0 0,0-1 0 0 0,0 1 1 0 0,0 0-1 0 0,0 0 0 0 0,0 0 1 0 0,0-1-1 0 0,0 1 0 0 0,-1 0 1 0 0,1-1-1 0 0,0 1 1 0 0,0-1-1 0 0,0 1 0 0 0,-1-1 1 0 0,1 1-1 0 0,0-1 0 0 0,0 0-17 0 0,2-2 18 0 0,1 1-1 0 0,0-1 1 0 0,0 1-1 0 0,0-1 1 0 0,0 1-1 0 0,1 0 1 0 0,-1 1-1 0 0,0-1 1 0 0,1 1-1 0 0,-1 0 0 0 0,4-1-17 0 0,10 0-27 0 0,0 0 0 0 0,7 1 27 0 0,-20 1 22 0 0,144-1-60 0 0,-87 4-6216 0 0,-21 0-1101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0:54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34 2304 0 0,'0'0'359'0'0,"0"0"666"0"0,10-14 4879 0 0,-4 8-4297 0 0,-6 6-1482 0 0,1 0 0 0 0,-1-1 0 0 0,1 1 0 0 0,-1 0 0 0 0,0-1 0 0 0,1 1 0 0 0,-1 0 0 0 0,0-1 0 0 0,1 1 0 0 0,-1 0 0 0 0,0-1 0 0 0,1 1 0 0 0,-1-1 0 0 0,0 1 0 0 0,0-1 0 0 0,0 1 0 0 0,1-1 0 0 0,-1 1 0 0 0,0-1 0 0 0,0 1 0 0 0,0 0 0 0 0,0-1 1 0 0,0 1-1 0 0,0-1-125 0 0,0 0 229 0 0,0 1 90 0 0,0 0 38 0 0,0 0 10 0 0,0 0-23 0 0,0 0-100 0 0,-16-2 503 0 0,5 3-634 0 0,0 1-1 0 0,0 0 1 0 0,0 1-1 0 0,1 0 1 0 0,-1 0-1 0 0,1 1 1 0 0,-1 1-113 0 0,-12 4 92 0 0,13-5 19 0 0,1 0-1 0 0,-1 1 1 0 0,1 0-1 0 0,0 0 0 0 0,-6 6-110 0 0,10-6 0 0 0,5-5 0 0 0,0 1 0 0 0,-1-1 0 0 0,1 1 0 0 0,-1-1 0 0 0,1 1 0 0 0,0-1 0 0 0,-1 1 0 0 0,1 0 0 0 0,0-1 0 0 0,0 1 0 0 0,-1-1 0 0 0,1 1 0 0 0,0-1 0 0 0,0 1 0 0 0,0 0 0 0 0,0-1 0 0 0,0 1 0 0 0,-1 0 0 0 0,1-1 0 0 0,1 1 0 0 0,-1-1 0 0 0,0 1 0 0 0,0 0 0 0 0,0-1 0 0 0,0 1 0 0 0,0 0 0 0 0,0-1 0 0 0,1 1 0 0 0,-1-1 0 0 0,0 1 0 0 0,2 4 0 0 0,-1-2 1 0 0,0 1-1 0 0,1 0 0 0 0,0-1 0 0 0,-1 1 0 0 0,1-1 0 0 0,1 1 0 0 0,-1-1 0 0 0,0 0 0 0 0,1 0 0 0 0,-1 0 0 0 0,1 0 0 0 0,0-1 0 0 0,0 1 0 0 0,0-1 0 0 0,19 21-18 0 0,78 92-166 0 0,-91-103 255 0 0,4 4 122 0 0,-2 0 0 0 0,0 0 0 0 0,-1 1-193 0 0,-8-12 80 0 0,1 0 0 0 0,-1 0 0 0 0,0-1 0 0 0,0 2 0 0 0,-1-1 0 0 0,0 0 0 0 0,0 0 0 0 0,0 0 0 0 0,0 1 0 0 0,-1-1-1 0 0,0 0 1 0 0,0 1 0 0 0,0 0-80 0 0,-1-2 109 0 0,0-1 0 0 0,0 1-1 0 0,0-1 1 0 0,0 1 0 0 0,0-1 0 0 0,-1 0-1 0 0,0 0 1 0 0,0 1 0 0 0,1-1-1 0 0,-2 0 1 0 0,1-1 0 0 0,-2 4-109 0 0,-5 2 355 0 0,1-1 0 0 0,-1 1 0 0 0,-4 1-355 0 0,-30 16 608 0 0,37-22-547 0 0,-1-1 1 0 0,1 0 0 0 0,-1-1 0 0 0,1 0 0 0 0,-1 0 0 0 0,0 0-1 0 0,0 0 1 0 0,-6-1-62 0 0,1-1 150 0 0,1 0 0 0 0,-1 0 0 0 0,0-1 0 0 0,-3-1-150 0 0,9 1 97 0 0,1 0 0 0 0,0 0-1 0 0,0 0 1 0 0,0-1 0 0 0,0 1-1 0 0,0-1 1 0 0,1-1 0 0 0,-2 0-97 0 0,3 2-212 0 0,1 1 0 0 0,0-1 0 0 0,1 0 0 0 0,-1 0 0 0 0,0 0 0 0 0,0 0 0 0 0,1 0 0 0 0,-1 0 0 0 0,1 0 0 0 0,0 0 1 0 0,0 0-1 0 0,0-1 0 0 0,0 1 0 0 0,0-1 0 0 0,0 1 0 0 0,0-1 0 0 0,1 1 0 0 0,-1-3 212 0 0,1-1-1863 0 0</inkml:trace>
  <inkml:trace contextRef="#ctx0" brushRef="#br0" timeOffset="7868.12">362 566 4112 0 0,'0'0'191'0'0,"9"-14"5868"0"0,-7 12-5756 0 0,1 1 0 0 0,-1-1 0 0 0,0 0 0 0 0,0 1 1 0 0,1-1-1 0 0,-1 1 0 0 0,1 0 0 0 0,-1 0 0 0 0,1 0 0 0 0,0 0 0 0 0,-1 0-303 0 0,1 1 287 0 0,-1-1 0 0 0,1 0 0 0 0,-1 0 0 0 0,1 0 0 0 0,-1 0 1 0 0,0-1-1 0 0,1 1 0 0 0,1-2-287 0 0,-4 2 288 0 0,0 1-68 0 0,19 0 424 0 0,-18 0-613 0 0,1 0-1 0 0,-1 1 1 0 0,1-1 0 0 0,-1 1 0 0 0,0-1-1 0 0,1 1 1 0 0,-1-1 0 0 0,1 1 0 0 0,-1 0-1 0 0,0 0 1 0 0,1 0 0 0 0,-1 0 0 0 0,0 0-1 0 0,0 0 1 0 0,0 0 0 0 0,0 0 0 0 0,0 0-1 0 0,0 0 1 0 0,0 1 0 0 0,0-1 0 0 0,0 0-1 0 0,-1 1 1 0 0,1-1 0 0 0,0 0-1 0 0,-1 1 1 0 0,1-1 0 0 0,-1 1 0 0 0,0-1-1 0 0,1 1 1 0 0,-1-1 0 0 0,0 1 0 0 0,0-1-1 0 0,0 2-30 0 0,0-2 9 0 0,0 0-1 0 0,0 0 0 0 0,1 0 0 0 0,-1 1 0 0 0,0-1 0 0 0,1 0 0 0 0,-1 0 0 0 0,0 0 0 0 0,1 0 1 0 0,0 0-1 0 0,0 1-8 0 0,-1-1 2 0 0,1-1 1 0 0,-1 1 0 0 0,0 0-1 0 0,1-1 1 0 0,-1 1 0 0 0,0 0-1 0 0,1 0 1 0 0,-1-1 0 0 0,0 1-1 0 0,0 0 1 0 0,0 0 0 0 0,0 0-1 0 0,0-1 1 0 0,0 1 0 0 0,0 0-1 0 0,0 0 1 0 0,0 0 0 0 0,0 0-1 0 0,0-1 1 0 0,0 1 0 0 0,-1 0-1 0 0,1 0-2 0 0,-4 9 50 0 0,1-1 0 0 0,0 0-1 0 0,0 1 1 0 0,1 0-1 0 0,0 1-49 0 0,-5 13 156 0 0,-1-3-28 0 0,7-18-93 0 0,-1 1-1 0 0,1 0 1 0 0,-1-1 0 0 0,0 1-1 0 0,-2 2-34 0 0,-5 7 287 0 0,9-12-209 0 0,0-1-2 0 0,0 0-4 0 0,0 0 17 0 0,0 0-1 0 0,0 0-7 0 0,0 0-1 0 0,13-13 160 0 0,3-3-144 0 0,-1 0-1 0 0,-1-1 1 0 0,-1 0-1 0 0,0-1 1 0 0,-1 0-1 0 0,-1-1 1 0 0,-1 0-1 0 0,0-2-95 0 0,-7 16 11 0 0,-1-1 0 0 0,1 0 0 0 0,-1 1 0 0 0,0-1 0 0 0,-1 0 0 0 0,0 0-1 0 0,1-4-10 0 0,5-28-26 0 0,-7 37-102 0 0,0-4-14 0 0,0 0-1062 0 0,-1 3-2331 0 0,-2-3-2413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1:06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3224 0 0,'0'0'623'0'0,"0"0"1404"0"0,0 0 617 0 0,0 0 127 0 0,2 0 289 0 0,7-6-2360 0 0,-4 5-538 0 0,1-1 0 0 0,0 1 0 0 0,-1 0 0 0 0,1 1 0 0 0,0-1 0 0 0,0 1 0 0 0,-1 0 1 0 0,4 1-163 0 0,17-1 409 0 0,67-3 521 0 0,-12 1-456 0 0,-58 1-428 0 0,1 1-1 0 0,-1 2-45 0 0,22 0-3 0 0,-23 0 186 0 0,-3 0-3015 0 0,-20-1 623 0 0,-7 4-2868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1:07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14656 0 0,'0'0'670'0'0,"0"0"-12"0"0,0 0-396 0 0,0 0-108 0 0,0 0-3 0 0,13 4 463 0 0,16-3-237 0 0,0 0 0 0 0,-1-2 0 0 0,1-2 0 0 0,0 0 0 0 0,6-3-377 0 0,12-1 56 0 0,16 1-56 0 0,96 2-1487 0 0,-136 4-4836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1:07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 3680 0 0,'0'0'284'0'0,"-1"-1"-187"0"0,-1 0 338 0 0,1 1 1767 0 0,1 0 772 0 0,0 0 148 0 0,0 0-382 0 0,0 0-1717 0 0,0 0-757 0 0,0 0-148 0 0,0 8 316 0 0,5 14 398 0 0,0-5-80 0 0,4 14 297 0 0,-6-25-912 0 0,-1 0 0 0 0,-1 0 1 0 0,1 0-1 0 0,-1 0 0 0 0,0 0 0 0 0,0 4-137 0 0,-1-8 42 0 0,0 1 0 0 0,1-1-1 0 0,-1 1 1 0 0,1-1 0 0 0,0 0-1 0 0,-1 1 1 0 0,1-1 0 0 0,0 0-1 0 0,0 0 1 0 0,1 1-42 0 0,0 0 57 0 0,-1-1 0 0 0,0 0 0 0 0,0 1 0 0 0,0-1 0 0 0,-1 1 0 0 0,1-1 0 0 0,0 2-57 0 0,4 43 796 0 0,-3-36-691 0 0,-1 0 0 0 0,0 0 0 0 0,-1 0 0 0 0,0 0-1 0 0,-1 2-104 0 0,1-6 66 0 0,0 0-1 0 0,1 0 1 0 0,0 0-1 0 0,0 0 1 0 0,0 0-1 0 0,1 0 1 0 0,1 1-66 0 0,-1 0 132 0 0,0 0 0 0 0,0 0 0 0 0,-1 1 0 0 0,1 7-132 0 0,-2-11 52 0 0,0 2 20 0 0,0-1 0 0 0,0 1 0 0 0,0-1 0 0 0,1 1 0 0 0,0-1 0 0 0,1 1 0 0 0,0-1-72 0 0,-2 25 276 0 0,0-30-273 0 0,1-1 1 0 0,-1 1-1 0 0,0-1 0 0 0,0 1 1 0 0,0-1-1 0 0,0 1 0 0 0,0-1 1 0 0,0 1-1 0 0,0-1 0 0 0,0 1 1 0 0,0-1-1 0 0,0 1 1 0 0,0-1-1 0 0,-1 1 0 0 0,1-1 1 0 0,0 1-1 0 0,0-1 0 0 0,0 1 1 0 0,-1-1-1 0 0,1 1 0 0 0,0-1 1 0 0,0 0-1 0 0,-1 1 0 0 0,1-1 1 0 0,-1 1-4 0 0,1-1 11 0 0,0 1 1 0 0,-1-1-1 0 0,1 0 0 0 0,0 0 1 0 0,0 1-1 0 0,-1-1 1 0 0,1 0-1 0 0,0 1 0 0 0,0-1 1 0 0,0 1-1 0 0,0-1 1 0 0,-1 0-1 0 0,1 1 0 0 0,0-1 1 0 0,0 1-1 0 0,0-1 0 0 0,0 0 1 0 0,0 1-1 0 0,0-1 1 0 0,0 1-1 0 0,0-1 0 0 0,0 0 1 0 0,0 1-1 0 0,0-1-11 0 0,3 18 155 0 0,-3-17-96 0 0,7 13-1213 0 0,-10-13-1051 0 0,3 0-5801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1:05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46 2760 0 0,'7'-2'181'0'0,"-1"-1"-1"0"0,0 0 1 0 0,0-1 0 0 0,2-1-181 0 0,11-9 3966 0 0,-18 13-2486 0 0,-1 1-463 0 0,3-3 275 0 0,-3 3 1776 0 0,-5 4-2637 0 0,0 0 0 0 0,0-1-1 0 0,-1 1 1 0 0,-3 1-431 0 0,-10 5 187 0 0,-71 48 340 0 0,85-54-509 0 0,1 0-1 0 0,0 0 0 0 0,1 0 0 0 0,-1 1 0 0 0,1-1 0 0 0,0 1 0 0 0,0 0 0 0 0,0 0 0 0 0,1 0 0 0 0,-1 0 0 0 0,1 0 0 0 0,0 1 0 0 0,1-1 0 0 0,0 1 0 0 0,-1 3-17 0 0,1-5 0 0 0,1 0 0 0 0,0-1 0 0 0,0 1 0 0 0,1 0 0 0 0,-1 0 0 0 0,1 0 0 0 0,0-1 0 0 0,0 1 0 0 0,0 0 0 0 0,0-1 0 0 0,0 1 0 0 0,1-1 0 0 0,0 1 0 0 0,0-1 0 0 0,0 1 0 0 0,6 7 0 0 0,0 0 0 0 0,1-1 0 0 0,6 6 0 0 0,-9-9 0 0 0,22 21 32 0 0,-12-13-10 0 0,0 2-1 0 0,-1 0-21 0 0,-14-15 39 0 0,1 0-1 0 0,-1-1 1 0 0,0 1-1 0 0,0 0 1 0 0,0 0-1 0 0,0 0 1 0 0,0 0-1 0 0,0-1 1 0 0,0 1-1 0 0,-1 0 1 0 0,1 1-1 0 0,-1-1 1 0 0,1 0-1 0 0,-1 0 1 0 0,0 0 0 0 0,0 0-1 0 0,0 0 1 0 0,0 0-1 0 0,0 0 1 0 0,0 1-1 0 0,-1-1 1 0 0,1 0-1 0 0,-1 0 1 0 0,1 0-1 0 0,-1 0 1 0 0,0 0-1 0 0,0 0 1 0 0,-1 1-39 0 0,-1 1 126 0 0,0-1 0 0 0,-1 1-1 0 0,1-1 1 0 0,-1 0 0 0 0,0 0 0 0 0,0 0 0 0 0,0-1 0 0 0,0 1 0 0 0,-1-1 0 0 0,1 0 0 0 0,-3 1-126 0 0,-3 0 165 0 0,0 0 0 0 0,-1 0 1 0 0,0-1-1 0 0,-7 1-165 0 0,13-2 53 0 0,-1-1 0 0 0,1 0 0 0 0,-1 0 0 0 0,1 0 0 0 0,-1-1 0 0 0,1 0 0 0 0,0 0 0 0 0,-1 0 0 0 0,1 0 0 0 0,0-1 0 0 0,0 0 0 0 0,0 0 0 0 0,-2-2-53 0 0,6 3 16 0 0,-1 0 0 0 0,1 0 0 0 0,-1 0 0 0 0,1 0 1 0 0,-1 0-1 0 0,1 0 0 0 0,-1-1 0 0 0,1 1 0 0 0,0-1 0 0 0,0 1 0 0 0,0-1 0 0 0,0 0 1 0 0,0 1-1 0 0,0-1 0 0 0,0 0 0 0 0,1 1 0 0 0,-1-1 0 0 0,1 0 0 0 0,-1 0 0 0 0,1 0 1 0 0,0 0-1 0 0,-1 1 0 0 0,1-1 0 0 0,0 0 0 0 0,0 0 0 0 0,0 0 0 0 0,1 0 0 0 0,-1 0 1 0 0,0 0-1 0 0,1 1 0 0 0,-1-1 0 0 0,1 0 0 0 0,0 0 0 0 0,-1 0 0 0 0,1 1 0 0 0,0-1 1 0 0,0 0-1 0 0,0 1-16 0 0,4-7-8 0 0,0 0 1 0 0,1 1 0 0 0,-1-1-1 0 0,1 1 1 0 0,1 1-1 0 0,-1-1 1 0 0,1 1 0 0 0,0 0-1 0 0,1 1 1 0 0,-1 0-1 0 0,1 0 1 0 0,0 0 0 0 0,3 0 7 0 0,5-2-740 0 0,0 0 0 0 0,1 1 0 0 0,0 1 0 0 0,0 1 0 0 0,0 0 0 0 0,8 0 740 0 0,-8 2-2277 0 0</inkml:trace>
  <inkml:trace contextRef="#ctx0" brushRef="#br0" timeOffset="672.653">414 74 2304 0 0,'0'0'101'0'0,"0"0"150"0"0,7 0 2662 0 0,-2 0-1879 0 0,0 0-1 0 0,-1 1 1 0 0,1 0 0 0 0,0 0-1 0 0,-1 0 1 0 0,1 0-1 0 0,2 2-1033 0 0,-5-2 168 0 0,1 0 0 0 0,-1 0 0 0 0,0 0 0 0 0,0 0-1 0 0,0 0 1 0 0,0 1 0 0 0,-1-1 0 0 0,1 1-1 0 0,0 0 1 0 0,0 0-168 0 0,6 8 720 0 0,-5-7-623 0 0,-1-1 0 0 0,1 1 0 0 0,-1 1 1 0 0,0-1-1 0 0,0 0 0 0 0,0 1 0 0 0,0-1 1 0 0,0 1-1 0 0,-1-1 0 0 0,1 2-97 0 0,1 8 143 0 0,0-5-29 0 0,-1 0-1 0 0,0 0 0 0 0,-1 0 0 0 0,0 0 1 0 0,0 0-1 0 0,0 1 0 0 0,-1-1 0 0 0,-1 8-113 0 0,0-7 103 0 0,0 0 0 0 0,-1 0 0 0 0,0 0 0 0 0,0 0-1 0 0,0 0 1 0 0,-2 0 0 0 0,1-1 0 0 0,-1 1-1 0 0,0-1 1 0 0,-1 0 0 0 0,1 0 0 0 0,-2 0-1 0 0,-1 2-102 0 0,-1-1 156 0 0,7-7-132 0 0,0-1 1 0 0,0 1-1 0 0,-1 0 1 0 0,1-1-1 0 0,0 1 0 0 0,-1-1 1 0 0,1 0-1 0 0,-1 1 0 0 0,0-1 1 0 0,1 0-1 0 0,-1 0 0 0 0,-1 0-24 0 0,2 0 71 0 0,-9-2 805 0 0,10 0-877 0 0,0 0 0 0 0,0 1 0 0 0,-1-1 0 0 0,1 0 0 0 0,0 1 0 0 0,0-1 0 0 0,0 0 0 0 0,0 0 0 0 0,0 1 0 0 0,0-1 0 0 0,0 0 0 0 0,0 1 0 0 0,0-1 0 0 0,0 0 0 0 0,0 0 0 0 0,0 1 0 0 0,0-1 0 0 0,1 0 0 0 0,-1 1 0 0 0,0-1 1 0 0,1 0-1 0 0,-1 1 0 0 0,0-1 0 0 0,1 0 0 0 0,-1 1 0 0 0,1-1 1 0 0,0-1-26 0 0,1-3 39 0 0,1-1 0 0 0,-1 2 0 0 0,1-1 0 0 0,0 0 0 0 0,1 0 0 0 0,-1 1 0 0 0,1 0 0 0 0,0 0 0 0 0,0-1-13 0 0,42-33 24 0 0,-24 20-29 0 0,-8 8 5 0 0,1 0 0 0 0,4-2 0 0 0,27-20 0 0 0,-12 5-152 0 0,18-20 152 0 0,-49 44 12 0 0,-1 1 0 0 0,0-1 0 0 0,0 1 0 0 0,0-1 0 0 0,0 0-1 0 0,0 0 1 0 0,-1 0 0 0 0,1 0 0 0 0,-1 0 0 0 0,0 0-1 0 0,0 0 1 0 0,0 0 0 0 0,0-1 0 0 0,-1 1 0 0 0,1 0 0 0 0,-1-1-1 0 0,0 1 1 0 0,0 0 0 0 0,0-1 0 0 0,0 1 0 0 0,0 0 0 0 0,-1-1-1 0 0,0 0-11 0 0,-2 0-14 0 0,0 0-1 0 0,0 0 0 0 0,0 0 0 0 0,0 0 0 0 0,-1 0 0 0 0,0 1 0 0 0,0-1 15 0 0,-13-7-688 0 0,5 7-1819 0 0,6 2-1779 0 0,-3 0-1136 0 0</inkml:trace>
  <inkml:trace contextRef="#ctx0" brushRef="#br0" timeOffset="1254.807">711 354 2304 0 0,'0'0'101'0'0,"0"0"309"0"0,0 0 1208 0 0,0 0 529 0 0,0 0 106 0 0,0 0-209 0 0,0 0-951 0 0,0 0-418 0 0,0 0-88 0 0,0 0-27 0 0,0 0-66 0 0,0 0-22 0 0,0 0-6 0 0,0 0-18 0 0,0 0-67 0 0,0 0-28 0 0,5 15 783 0 0,-5-11-1052 0 0,1 0 0 0 0,-1 1-1 0 0,0-1 1 0 0,-1 0 0 0 0,1 1-1 0 0,-1-1 1 0 0,0 0 0 0 0,0 1 0 0 0,0-1-1 0 0,-2 3-83 0 0,-2 6 169 0 0,-1-1 0 0 0,-6 10-169 0 0,-8 27 357 0 0,20-49-339 0 0,-1 1 1 0 0,1 0-1 0 0,0 0 0 0 0,-1-1 0 0 0,1 1 1 0 0,0 0-1 0 0,-1 0 0 0 0,1 0 0 0 0,0 0 1 0 0,0-1-1 0 0,0 1 0 0 0,0 0 0 0 0,0 0 1 0 0,0 0-1 0 0,0 0 0 0 0,0 0 0 0 0,0-1 1 0 0,0 1-1 0 0,0 0 0 0 0,1 0 0 0 0,-1 0 0 0 0,0 0 1 0 0,1-1-1 0 0,-1 1 0 0 0,0 0 0 0 0,1 0 1 0 0,-1-1-1 0 0,1 1 0 0 0,-1 0 0 0 0,1-1 1 0 0,0 1-1 0 0,-1 0 0 0 0,1-1 0 0 0,0 1 1 0 0,-1-1-1 0 0,1 1 0 0 0,0-1-18 0 0,2 2 94 0 0,1-1 0 0 0,-1 0 0 0 0,0 0 0 0 0,1 0-1 0 0,-1-1 1 0 0,0 1 0 0 0,3-1-94 0 0,0 1-4 0 0,4 0 214 0 0,0-1 0 0 0,0 0 0 0 0,10-1-210 0 0,10-1 127 0 0,-2 2-63 0 0,0 2 0 0 0,10 2-64 0 0,-18 1-186 0 0,-15-4-588 0 0,-1 0 0 0 0,0 0-1 0 0,1 0 1 0 0,-1 0 0 0 0,5-1 774 0 0,-1 0-1886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1:08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14 192 2304 0 0,'-12'-2'1186'0'0,"11"2"2967"0"0,1 0 3796 0 0,19 7-7271 0 0,-15-5-554 0 0,0-1-1 0 0,0 1 0 0 0,0-1 1 0 0,0 0-1 0 0,1 0 0 0 0,-1-1 1 0 0,0 1-1 0 0,1-1-123 0 0,42 2 1013 0 0,-27 0-576 0 0,-1-2-1 0 0,5 0-436 0 0,135-9 1980 0 0,-116 6-1609 0 0,35-3 254 0 0,69 4-625 0 0,-119 3 42 0 0,-3-1 29 0 0,0 2 0 0 0,12 3-71 0 0,-29-3-434 0 0,22 3 969 0 0,-11-4-6140 0 0,-19 0 2902 0 0,-3 4-2729 0 0</inkml:trace>
  <inkml:trace contextRef="#ctx0" brushRef="#br0" timeOffset="295.728">96 362 10712 0 0,'-44'-1'1207'0'0,"24"2"-853"0"0,18-1 87 0 0,2 0 21 0 0,0 0 24 0 0,0 0 96 0 0,0 0 39 0 0,0 0 10 0 0,0 0-51 0 0,2 0-219 0 0,10 3-62 0 0,1 0-1 0 0,-1-1 1 0 0,0-1 0 0 0,1 0-1 0 0,0-1 1 0 0,-1 0 0 0 0,8-1-299 0 0,15 0 246 0 0,70-2 986 0 0,51-11-1232 0 0,-96 10 77 0 0,-1 1 0 0 0,1 3 0 0 0,5 4-77 0 0,-45-1-325 0 0,10 0-325 0 0,-28-3-8 0 0,-1 0 0 0 0,1-1 0 0 0,-1 1 0 0 0,1 0 0 0 0,0-1 0 0 0,-1 1 0 0 0,1-1 0 0 0,-1 0 0 0 0,1 1 0 0 0,0-1 658 0 0,-1 0-4930 0 0</inkml:trace>
  <inkml:trace contextRef="#ctx0" brushRef="#br0" timeOffset="688.174">498 4 11056 0 0,'0'0'852'0'0,"-2"-2"-550"0"0,-1 1 2978 0 0,4 1-3253 0 0,-1 0-1 0 0,0 0 1 0 0,0 0 0 0 0,0 0-1 0 0,0 0 1 0 0,0 0-1 0 0,0 0 1 0 0,0 0 0 0 0,0 0-1 0 0,0 0 1 0 0,0 0-1 0 0,0 0 1 0 0,0 0 0 0 0,0 0-1 0 0,0 0 1 0 0,0 0-1 0 0,0 0 1 0 0,1 1 0 0 0,-1-1-1 0 0,0 0 1 0 0,0 0 0 0 0,0 0-1 0 0,0 0 1 0 0,0 0-1 0 0,0 0 1 0 0,0 0 0 0 0,0 0-1 0 0,0 0 1 0 0,0 0-1 0 0,0 0 1 0 0,0 0 0 0 0,0 0-1 0 0,0 0 1 0 0,0 1-1 0 0,0-1 1 0 0,0 0 0 0 0,0 0-1 0 0,0 0 1 0 0,0 0-1 0 0,0 0 1 0 0,0 0 0 0 0,0 0-1 0 0,0 0 1 0 0,0 0-1 0 0,-1 0 1 0 0,1 0 0 0 0,0 0-1 0 0,0 0 1 0 0,0 0-1 0 0,0 0 1 0 0,0 0 0 0 0,0 1-1 0 0,0-1 1 0 0,0 0-1 0 0,0 0 1 0 0,0 0 0 0 0,0 0-1 0 0,0 0 1 0 0,0 0-1 0 0,0 0-26 0 0,11 7 576 0 0,22 11-646 0 0,-23-12 248 0 0,26 11-106 0 0,1-1-1 0 0,9 1-71 0 0,22 10 68 0 0,-54-21-65 0 0,7 2 9 0 0,-1 1 0 0 0,0 1 0 0 0,-1 1 0 0 0,0 0 0 0 0,-1 1-1 0 0,8 7-11 0 0,-24-17 25 0 0,1 1-1 0 0,-1-1 1 0 0,0 1-1 0 0,0-1 0 0 0,0 1 1 0 0,0 0-1 0 0,0 0 0 0 0,-1 0 1 0 0,1 0-1 0 0,-1 0 0 0 0,0 0 1 0 0,0 0-1 0 0,0 0 0 0 0,0 1 1 0 0,-1-1-1 0 0,1 0 0 0 0,-1 1 1 0 0,0-1-1 0 0,0 0 1 0 0,0 1-1 0 0,0-1 0 0 0,0 1 1 0 0,-1-1-1 0 0,0 0 0 0 0,0 0 1 0 0,0 3-25 0 0,-2 0 112 0 0,1 1 1 0 0,-1-1-1 0 0,0 0 1 0 0,-1 0-1 0 0,1 0 1 0 0,-1 0 0 0 0,0 0-1 0 0,-1-1 1 0 0,1 0-1 0 0,-1 0 1 0 0,0 0-1 0 0,-4 2-112 0 0,-10 9 128 0 0,-2-1 0 0 0,1 0-1 0 0,-2-2 1 0 0,0 0-1 0 0,-1-2 1 0 0,-12 5-128 0 0,32-15-31 0 0,-112 38-545 0 0,37-18-4081 0 0,58-17-1156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1:10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222 119 4608 0 0,'0'0'97'0'0,"0"0"0"0"0,0 0 0 0 0,0 0 0 0 0,0 1 1 0 0,0-1-1 0 0,0 0 0 0 0,0 0 0 0 0,0 0 0 0 0,0 0 0 0 0,0 0 1 0 0,0 0-1 0 0,1 0 0 0 0,-1 0 0 0 0,0 0 0 0 0,0 0 0 0 0,0 1 0 0 0,0-1 1 0 0,0 0-1 0 0,0 0 0 0 0,0 0 0 0 0,0 0 0 0 0,0 0 0 0 0,0 0 1 0 0,0 0-1 0 0,0 0 0 0 0,1 0 0 0 0,-1 0 0 0 0,0 0 0 0 0,0 0 1 0 0,0 0-1 0 0,0 0 0 0 0,0 0 0 0 0,0 0 0 0 0,0 0 0 0 0,0 0 0 0 0,0 0 1 0 0,1 0-1 0 0,-1 0 0 0 0,0 0 0 0 0,0 0 0 0 0,0 0 0 0 0,0 0 1 0 0,0 0-1 0 0,0 0 0 0 0,0 0 0 0 0,0 0 0 0 0,0 0 0 0 0,1 0 0 0 0,-1 0 1 0 0,0 0-1 0 0,0 0 0 0 0,0-1 0 0 0,0 1 0 0 0,0 0 0 0 0,0 0 1 0 0,0 0-1 0 0,0 0 0 0 0,0 0 0 0 0,0 0 0 0 0,0 0 0 0 0,0 0 0 0 0,0 0 1 0 0,0 0-1 0 0,0 0 0 0 0,0-1-97 0 0,6 16 4305 0 0,5 23-1396 0 0,-10-35-3069 0 0,5 47 2077 0 0,-4-36-1603 0 0,0-1 0 0 0,0 1 0 0 0,-2 4-314 0 0,2 12 163 0 0,5 18-109 0 0,-4-28 50 0 0,0 1-1 0 0,-1 0 0 0 0,-2 0 1 0 0,0 0-1 0 0,-2 12-103 0 0,2-32-44 0 0,0 2-465 0 0,-1 0 0 0 0,1 0 0 0 0,-1 0 0 0 0,0 0 0 0 0,0 0 0 0 0,0 0 0 0 0,0-1 0 0 0,0 1 0 0 0,-1 0 509 0 0,-4 3-6321 0 0</inkml:trace>
  <inkml:trace contextRef="#ctx0" brushRef="#br0" timeOffset="336.118">1 551 6448 0 0,'0'0'297'0'0,"0"0"-9"0"0,0 0 132 0 0,0 0 1253 0 0,0 0 573 0 0,1 0 856 0 0,7 0-1751 0 0,116-8 2709 0 0,169 8-1911 0 0,-239-3-2108 0 0,-49 2-251 0 0,1 1 1 0 0,-1-2 0 0 0,1 1-1 0 0,-1-1 1 0 0,0 0-1 0 0,0 0 1 0 0,0 0-1 0 0,2-2 210 0 0,-6 3-206 0 0,0 1 0 0 0,0-1 0 0 0,-1 1-1 0 0,1-1 1 0 0,-1 0 0 0 0,1 0 0 0 0,0 1-1 0 0,-1-1 1 0 0,1 0 0 0 0,-1 0 0 0 0,0 0-1 0 0,1 1 1 0 0,-1-1 0 0 0,0 0 0 0 0,1 0-1 0 0,-1 0 1 0 0,0 0 0 0 0,0 0 0 0 0,0 0-1 0 0,0 0 1 0 0,0 0 206 0 0,-2-18-3295 0 0,-4 4 802 0 0</inkml:trace>
  <inkml:trace contextRef="#ctx0" brushRef="#br0" timeOffset="590.427">22 58 14712 0 0,'-12'-19'1600'0'0,"10"17"-1490"0"0,-5-6 1851 0 0,7 8-1931 0 0,0 0 1 0 0,0-1-1 0 0,0 1 1 0 0,0 0-1 0 0,0 0 0 0 0,0 0 1 0 0,0 0-1 0 0,-1-1 1 0 0,1 1-1 0 0,0 0 1 0 0,0 0-1 0 0,0 0 1 0 0,0-1-1 0 0,0 1 1 0 0,0 0-1 0 0,0 0 1 0 0,0 0-1 0 0,0-1 1 0 0,0 1-1 0 0,0 0 1 0 0,1 0-1 0 0,-1 0 1 0 0,0 0-1 0 0,0-1 1 0 0,0 1-1 0 0,0 0 1 0 0,0 0-1 0 0,0 0 1 0 0,0 0-1 0 0,0-1 1 0 0,0 1-1 0 0,1 0 1 0 0,-1 0-1 0 0,0 0 1 0 0,0 0-1 0 0,0 0 1 0 0,0 0-1 0 0,1-1 1 0 0,-1 1-1 0 0,0 0 0 0 0,0 0 1 0 0,0 0-1 0 0,0 0 1 0 0,1 0-1 0 0,-1 0 1 0 0,0 0-1 0 0,0 0-30 0 0,12-5 555 0 0,-7 3-487 0 0,0 1 0 0 0,-1-1 1 0 0,1 1-1 0 0,0 0 0 0 0,0 0 0 0 0,1 0-68 0 0,24-2 36 0 0,30-2 12 0 0,-18 6-48 0 0,0 1 0 0 0,27 6 0 0 0,5 1-2181 0 0,-52-7 978 0 0</inkml:trace>
  <inkml:trace contextRef="#ctx0" brushRef="#br0" timeOffset="885.853">945 285 16208 0 0,'-8'-1'188'0'0,"0"1"0"0"0,0 0 0 0 0,-1 1 1 0 0,1-1-1 0 0,0 2 0 0 0,0-1 0 0 0,0 1 1 0 0,0 0-1 0 0,-4 2-188 0 0,-11 3 217 0 0,7-2-69 0 0,1 0 0 0 0,0 1 0 0 0,0 1 0 0 0,-5 3-148 0 0,17-8 18 0 0,0 0-1 0 0,0 0 0 0 0,0 0 0 0 0,0 0 1 0 0,1 1-1 0 0,-1-1 0 0 0,1 1 0 0 0,-1 0 1 0 0,1-1-1 0 0,0 1 0 0 0,0 0 0 0 0,0 0 0 0 0,1 0 1 0 0,-1 1-1 0 0,1-1 0 0 0,0 0 0 0 0,0 1 1 0 0,0-1-1 0 0,0 0 0 0 0,0 1 0 0 0,1 0 0 0 0,-1-1 1 0 0,1 1-1 0 0,0-1 0 0 0,0 1 0 0 0,1-1 1 0 0,-1 1-1 0 0,1-1 0 0 0,-1 1 0 0 0,1-1 1 0 0,0 1-1 0 0,0-1 0 0 0,1 0 0 0 0,-1 0 0 0 0,1 1 1 0 0,0-1-1 0 0,0 0 0 0 0,0 0 0 0 0,0 0-17 0 0,12 15-7 0 0,1-1 0 0 0,13 12 7 0 0,-8-8 166 0 0,8 12-166 0 0,-26-32 60 0 0,-1 0-1 0 0,0 0 1 0 0,0 1-1 0 0,-1-1 1 0 0,1 0-1 0 0,0 1 1 0 0,0-1-1 0 0,-1 1 0 0 0,1-1 1 0 0,-1 1-1 0 0,1-1 1 0 0,-1 1-1 0 0,1-1 1 0 0,-1 1-1 0 0,0 0 1 0 0,0-1-1 0 0,0 1 1 0 0,0-1-1 0 0,0 1 0 0 0,0-1 1 0 0,0 1-60 0 0,-1 0 80 0 0,0 0 1 0 0,0 0 0 0 0,0 0-1 0 0,0 0 1 0 0,-1-1-1 0 0,1 1 1 0 0,0 0 0 0 0,-1-1-1 0 0,1 1 1 0 0,-1-1-1 0 0,1 1 1 0 0,-1-1-1 0 0,0 0 1 0 0,0 0 0 0 0,-1 1-81 0 0,-11 5-153 0 0,0 0 0 0 0,0-1 0 0 0,-1 0 0 0 0,0-1 1 0 0,0-1-1 0 0,-1 0 0 0 0,1-1 0 0 0,-7-1 153 0 0,2 0-1610 0 0,1-1-3376 0 0,5-1-1140 0 0</inkml:trace>
  <inkml:trace contextRef="#ctx0" brushRef="#br0" timeOffset="1776.09">1164 141 5528 0 0,'0'0'422'0'0,"0"0"64"0"0,0 0 1294 0 0,1 0 1374 0 0,7 0-1448 0 0,121-1 2684 0 0,-2 0-4351 0 0,-98 2 23 0 0,-7 0-5091 0 0,-20-1-357 0 0</inkml:trace>
  <inkml:trace contextRef="#ctx0" brushRef="#br0" timeOffset="2015.794">1155 267 13824 0 0,'0'0'1061'0'0,"6"0"-62"0"0,44 5-161 0 0,1-1 1 0 0,-1-3 0 0 0,1-2 0 0 0,3-3-839 0 0,5 2 42 0 0,18-2-1409 0 0,-51 1 564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1:14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76 2760 0 0,'-1'0'207'0'0,"-1"0"225"0"0,1 0 1592 0 0,0 0 1250 0 0,-3-3-2020 0 0,5 3 4520 0 0,9 3-5460 0 0,0 0 0 0 0,1-1 0 0 0,-1 0 0 0 0,1 0 0 0 0,0-1 0 0 0,1-1-314 0 0,68-1 635 0 0,-59 0-480 0 0,177-11 1138 0 0,35-2-124 0 0,-11-1 298 0 0,-43 1-862 0 0,190-13-491 0 0,-342 26-419 0 0,1 0-1 0 0,24 4 306 0 0,-7 1-7828 0 0,-35-2 1516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1:16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6 3680 0 0,'0'0'167'0'0,"-13"-5"2731"0"0,10 5-2000 0 0,1 0-1 0 0,0 0 1 0 0,-1 0-1 0 0,1 0 1 0 0,0 0 0 0 0,-1 1-1 0 0,1-1 1 0 0,-1 1-898 0 0,-21 6 3428 0 0,14-4-3375 0 0,1-1 57 0 0,0 1-1 0 0,0 0 0 0 0,1 1 0 0 0,-1 0 0 0 0,1 1 0 0 0,0 0 0 0 0,0 0 0 0 0,0 0 0 0 0,-2 3-109 0 0,7-6 4 0 0,1 0 1 0 0,0 1-1 0 0,0-1 0 0 0,0 0 0 0 0,0 1 0 0 0,0-1 0 0 0,1 1 1 0 0,-1 0-1 0 0,1-1 0 0 0,-1 1 0 0 0,1 0 0 0 0,0 0 0 0 0,0 0 1 0 0,0 0-1 0 0,1 0 0 0 0,-1 0 0 0 0,1 0 0 0 0,-1 0 0 0 0,1 0 0 0 0,0 0 1 0 0,0 0-1 0 0,1 0 0 0 0,-1 0 0 0 0,1 0 0 0 0,-1 0 0 0 0,1 0 1 0 0,0 0-1 0 0,0 0 0 0 0,0 0 0 0 0,1 0-4 0 0,10 20 7 0 0,1-1 1 0 0,1 0-1 0 0,15 18-7 0 0,18 26 93 0 0,-44-61-100 0 0,1 1 137 0 0,0 0 1 0 0,-1 0-1 0 0,0 1 1 0 0,0-1-1 0 0,0 1 1 0 0,0 4-131 0 0,-2-9 74 0 0,-1 0 0 0 0,0-1 0 0 0,1 1-1 0 0,-1 0 1 0 0,0 0 0 0 0,0-1 0 0 0,0 1 0 0 0,-1 0 0 0 0,1-1 0 0 0,0 1 0 0 0,-1 0-1 0 0,1 0 1 0 0,-1-1 0 0 0,1 1 0 0 0,-1-1 0 0 0,0 1 0 0 0,0-1 0 0 0,0 1 0 0 0,0-1-1 0 0,0 1 1 0 0,0-1 0 0 0,0 0 0 0 0,0 1 0 0 0,-1-1 0 0 0,1 0 0 0 0,0 0 0 0 0,-1 0-1 0 0,1 0 1 0 0,-2 1-74 0 0,-3 1 179 0 0,-1 1-1 0 0,1-1 0 0 0,-1-1 0 0 0,0 1 0 0 0,0-1 1 0 0,0 0-1 0 0,0-1 0 0 0,-6 1-178 0 0,-10 0 196 0 0,0-1 0 0 0,-2-1-196 0 0,14 0 58 0 0,4 0-28 0 0,1-1 0 0 0,-1 1-1 0 0,1-1 1 0 0,0-1 0 0 0,-1 1-1 0 0,1-1 1 0 0,0 0 0 0 0,0-1-1 0 0,0 0 1 0 0,-5-2-30 0 0,10 4 4 0 0,-1 0-1 0 0,1 0 1 0 0,-1 0-1 0 0,1 0 1 0 0,0 0 0 0 0,-1 0-1 0 0,1 0 1 0 0,0-1-1 0 0,0 1 1 0 0,0 0 0 0 0,0-1-1 0 0,0 1 1 0 0,0 0-1 0 0,0-1 1 0 0,0 1 0 0 0,1-1-1 0 0,-1 0 1 0 0,1 1-1 0 0,-1-1 1 0 0,1 1 0 0 0,-1-1-1 0 0,1 0 1 0 0,0 0-1 0 0,0 1 1 0 0,0-1 0 0 0,0 0-1 0 0,0 1 1 0 0,0-1-1 0 0,1 0 1 0 0,-1 1 0 0 0,0-1-1 0 0,1 0 1 0 0,-1 1-1 0 0,1-1 1 0 0,0 1 0 0 0,0-1-1 0 0,-1 1 1 0 0,1-1-1 0 0,0 1 1 0 0,0-1 0 0 0,0 1-1 0 0,1-1-3 0 0,3-4-79 0 0,0 1-1 0 0,0 0 0 0 0,0 0 1 0 0,0 1-1 0 0,1 0 0 0 0,0-1 1 0 0,0 2-1 0 0,0-1 0 0 0,0 1 1 0 0,3-1 79 0 0,15-6-2320 0 0,1 1 1 0 0,5-1 2319 0 0,-1 1-4990 0 0,-7 3-832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16:12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301 347 2304 0 0,'9'-2'757'0'0,"-10"-2"3165"0"0,-6-3 372 0 0,-1 4-4290 0 0,4 2 335 0 0,-1 0 0 0 0,1 0 1 0 0,-1 0-1 0 0,0 1 0 0 0,1 0 0 0 0,-1 0 0 0 0,0 0 1 0 0,1 1-1 0 0,-1-1 0 0 0,0 1 0 0 0,0 1-339 0 0,-12 2 722 0 0,1 1 0 0 0,-7 3-722 0 0,11-4 151 0 0,1 1 0 0 0,-1 1 0 0 0,1 0 1 0 0,0 1-1 0 0,0 0 0 0 0,1 0 0 0 0,0 1 1 0 0,0 1-1 0 0,1-1 0 0 0,0 2 1 0 0,0-1-1 0 0,1 1 0 0 0,0 1-151 0 0,-1 3 86 0 0,3-5-47 0 0,0-1 1 0 0,1 1 0 0 0,-4 10-40 0 0,8-17 16 0 0,0 1-1 0 0,0-1 0 0 0,0 1 1 0 0,1-1-1 0 0,-1 1 0 0 0,1 0 0 0 0,0 0 1 0 0,-1-1-1 0 0,1 1 0 0 0,0 0 1 0 0,1-1-1 0 0,-1 1 0 0 0,0 0 1 0 0,1-1-1 0 0,0 1 0 0 0,-1 0 0 0 0,2 0-15 0 0,-2-2 31 0 0,1 0-1 0 0,-1 1 0 0 0,1-1 1 0 0,0 0-1 0 0,0 0 0 0 0,-1 0 0 0 0,1 0 1 0 0,0 0-1 0 0,0 0 0 0 0,0 0 1 0 0,0 0-1 0 0,0 0 0 0 0,1 0 0 0 0,-1-1 1 0 0,0 1-1 0 0,0 0 0 0 0,0-1 1 0 0,1 1-1 0 0,0-1-30 0 0,1 1 55 0 0,0 0 1 0 0,0-1 0 0 0,0 1-1 0 0,0-1 1 0 0,0 0-1 0 0,0 0 1 0 0,0 0 0 0 0,0-1-1 0 0,1 1-55 0 0,5-2 28 0 0,1-1 1 0 0,-1 1-1 0 0,0-2 0 0 0,0 1 1 0 0,5-4-29 0 0,0-1-106 0 0,0-1 0 0 0,0 0 0 0 0,-1-1 1 0 0,0 0-1 0 0,-1-1 0 0 0,5-7 106 0 0,-9 8-185 0 0,0 0 0 0 0,-1 0 1 0 0,0-1-1 0 0,0-1 0 0 0,-1 1 0 0 0,-1-1 185 0 0,-3 8-50 0 0,-2 4 53 0 0,0-1 0 0 0,0 1-1 0 0,1 0 1 0 0,-1 0-1 0 0,0-1 1 0 0,0 1-1 0 0,0 0 1 0 0,0 0-1 0 0,0 0 1 0 0,1-1-1 0 0,-1 1 1 0 0,0 0-1 0 0,0 0 1 0 0,0 0-1 0 0,1 0 1 0 0,-1-1 0 0 0,0 1-1 0 0,0 0 1 0 0,0 0-1 0 0,1 0 1 0 0,-1 0-1 0 0,0 0 1 0 0,0 0-1 0 0,1 0 1 0 0,-1 0-1 0 0,0 0 1 0 0,0 0-1 0 0,1 0 1 0 0,-1 0-1 0 0,0 0 1 0 0,0 0 0 0 0,1 0-1 0 0,-1 0 1 0 0,0 0-1 0 0,0 0 1 0 0,1 0-1 0 0,-1 0 1 0 0,0 0-1 0 0,0 0 1 0 0,1 0-1 0 0,-1 0 1 0 0,0 1-1 0 0,0-1 1 0 0,0 0-1 0 0,1 0-2 0 0,4 6 98 0 0,-5-6-95 0 0,4 7 92 0 0,0 0-1 0 0,-1 1 1 0 0,0-1-1 0 0,0 1 1 0 0,1 7-95 0 0,-1-5 3 0 0,0 0 0 0 0,1-1-1 0 0,3 7-2 0 0,9 11 480 0 0,-16-26-224 0 0,14 2 225 0 0,-14-3-476 0 0,1 0-1 0 0,0 1 0 0 0,0-1 0 0 0,0 0 1 0 0,-1 0-1 0 0,1 1 0 0 0,0-1 1 0 0,0 0-1 0 0,0 0 0 0 0,0 0 0 0 0,-1 0 1 0 0,1 0-1 0 0,0 0 0 0 0,0 0 1 0 0,0 0-1 0 0,-1 0 0 0 0,1-1 1 0 0,0 1-1 0 0,0 0 0 0 0,0 0 0 0 0,-1-1 1 0 0,1 1-1 0 0,0-1 0 0 0,0 1 1 0 0,-1 0-1 0 0,1-1 0 0 0,0 1 0 0 0,-1-1 1 0 0,1 0-5 0 0,13-14 66 0 0,-3 4-63 0 0,-1-1-1 0 0,0 1 1 0 0,2-6-3 0 0,-7 10-71 0 0,0 0-1 0 0,0 1 1 0 0,1 0-1 0 0,0 0 0 0 0,0 0 1 0 0,0 1-1 0 0,1-1 0 0 0,0 2 1 0 0,3-3 71 0 0,-8 6-24 0 0,1-1 0 0 0,0 0 0 0 0,-1 1 0 0 0,1 0 1 0 0,0 0-1 0 0,0 0 0 0 0,0 0 0 0 0,0 0 0 0 0,0 0 1 0 0,0 1-1 0 0,0 0 0 0 0,0-1 0 0 0,0 1 0 0 0,1 0 0 0 0,-1 1 1 0 0,0-1-1 0 0,0 0 0 0 0,0 1 0 0 0,0 0 0 0 0,0 0 1 0 0,0 0-1 0 0,0 0 0 0 0,0 0 0 0 0,-1 0 0 0 0,1 1 0 0 0,0 0 24 0 0,8 6 83 0 0,-1 1-1 0 0,0 0 0 0 0,-1 0 0 0 0,0 1 0 0 0,-1 1 0 0 0,0-1 1 0 0,0 1-1 0 0,0 3-82 0 0,-2-3 386 0 0,-4-7-244 0 0,0-1 1 0 0,0 0 0 0 0,0 1-1 0 0,0-1 1 0 0,1 0-1 0 0,-1 0 1 0 0,1-1-1 0 0,0 1 1 0 0,0 0-143 0 0,1 0 54 0 0,-4-2-36 0 0,1 0 1 0 0,-1-1 0 0 0,1 1-1 0 0,0 0 1 0 0,-1-1-1 0 0,1 1 1 0 0,0-1 0 0 0,-1 1-1 0 0,1-1 1 0 0,0 1 0 0 0,0-1-1 0 0,-1 0 1 0 0,1 1-1 0 0,0-1 1 0 0,0 0 0 0 0,0 1-1 0 0,0-1 1 0 0,-1 0 0 0 0,1 0-1 0 0,0 0 1 0 0,0 0-1 0 0,0 0 1 0 0,0 0 0 0 0,0 0-1 0 0,-1 0 1 0 0,1 0 0 0 0,0-1-1 0 0,0 1 1 0 0,0 0-1 0 0,0 0 1 0 0,-1-1 0 0 0,1 1-1 0 0,0 0 1 0 0,0-1 0 0 0,-1 1-1 0 0,1-1 1 0 0,0 1 0 0 0,-1-1-1 0 0,1 0 1 0 0,0 1-1 0 0,-1-1 1 0 0,1 0 0 0 0,-1 1-1 0 0,1-1-18 0 0,18-18-392 0 0,9-9-25 0 0,-25 26 418 0 0,-1 0-1 0 0,1 0 1 0 0,-1 1 0 0 0,1-1 0 0 0,-1 1 0 0 0,1 0 0 0 0,0-1 0 0 0,-1 1 0 0 0,1 1-1 0 0,0-1 1 0 0,2 0-1 0 0,4 0-18 0 0,0 0-1 0 0,1 1 1 0 0,-1 0 0 0 0,0 1-1 0 0,1 0 1 0 0,-1 0-1 0 0,0 1 1 0 0,0 0-1 0 0,0 1 1 0 0,0 0-1 0 0,-1 0 1 0 0,7 4 18 0 0,-2-2-34 0 0,0-1 0 0 0,0 0-1 0 0,0-1 1 0 0,0 0 0 0 0,0-1 0 0 0,1-1 0 0 0,4 0 34 0 0,30 1-3534 0 0,-30-2-2943 0 0</inkml:trace>
  <inkml:trace contextRef="#ctx0" brushRef="#br0" timeOffset="576.969">1353 319 9216 0 0,'-7'1'625'0'0,"1"-1"0"0"0,0 1 1 0 0,0 0-1 0 0,0 0 0 0 0,0 0 1 0 0,1 1-1 0 0,-1 0 0 0 0,0 1 1 0 0,1-1-1 0 0,-1 1 0 0 0,1 0 0 0 0,-4 3-625 0 0,-4 1 268 0 0,0 1 0 0 0,1 0 0 0 0,0 1 0 0 0,1 0 0 0 0,-5 5-268 0 0,12-9 111 0 0,-1 0 0 0 0,1 1 0 0 0,0-1 0 0 0,0 1 0 0 0,0-1 0 0 0,1 1 0 0 0,-1 0 0 0 0,2 1 0 0 0,-1-1 0 0 0,1 0 0 0 0,0 1 0 0 0,-1 6-111 0 0,2-11 0 0 0,1-1-1 0 0,0 1 0 0 0,0 0 1 0 0,0-1-1 0 0,0 1 0 0 0,1 0 1 0 0,-1 0-1 0 0,0-1 0 0 0,1 1 1 0 0,-1 0-1 0 0,1-1 0 0 0,-1 1 1 0 0,1-1-1 0 0,0 1 0 0 0,0 0 1 0 0,0-1-1 0 0,0 0 0 0 0,0 1 1 0 0,0-1-1 0 0,0 0 0 0 0,0 1 0 0 0,1-1 1 0 0,-1 0-1 0 0,0 0 0 0 0,1 0 1 0 0,-1 0-1 0 0,1 0 0 0 0,-1 0 1 0 0,1-1-1 0 0,-1 1 0 0 0,3 0 1 0 0,0 1 24 0 0,0-1 0 0 0,0 0 0 0 0,1 1-1 0 0,-1-2 1 0 0,1 1 0 0 0,-1 0-1 0 0,1-1 1 0 0,-1 0 0 0 0,1 0 0 0 0,-1 0-1 0 0,5-1-23 0 0,0-1-8 0 0,1 0-1 0 0,-1-1 1 0 0,0 0-1 0 0,1 0 1 0 0,-1-1-1 0 0,-1 0 0 0 0,1-1 1 0 0,-1 0-1 0 0,1 0 1 0 0,-2-1-1 0 0,1 0 1 0 0,0 0-1 0 0,-1-1 0 0 0,2-3 9 0 0,1-1-21 0 0,-1 0-1 0 0,0-1 0 0 0,-1 0 1 0 0,0 0-1 0 0,-1-1 0 0 0,0 0 1 0 0,-1 0-1 0 0,-1-1 0 0 0,0 0 0 0 0,-1 0 1 0 0,2-13 21 0 0,-1-3-470 0 0,1-30 470 0 0,-6 48-86 0 0,0 0 0 0 0,-1 1 0 0 0,0-1 0 0 0,0 0 0 0 0,-2 0 0 0 0,-1-6 86 0 0,-1 3-60 0 0,1-2 303 0 0,-2 0 1 0 0,-2-3-244 0 0,6 15 149 0 0,-1 0 0 0 0,1 1 0 0 0,-1-1 0 0 0,0 1 0 0 0,0 0 0 0 0,-1 0 0 0 0,1 0 0 0 0,-1 0 0 0 0,-2-2-149 0 0,6 6 35 0 0,-1-1-1 0 0,0 1 1 0 0,0-1-1 0 0,0 1 1 0 0,1 0-1 0 0,-1-1 0 0 0,0 1 1 0 0,0 0-1 0 0,0 0 1 0 0,0 0-1 0 0,1-1 1 0 0,-1 1-1 0 0,0 0 0 0 0,0 0 1 0 0,0 0-1 0 0,0 0 1 0 0,0 0-1 0 0,0 1 1 0 0,1-1-1 0 0,-1 0 0 0 0,0 0 1 0 0,0 0-1 0 0,0 1 1 0 0,0-1-1 0 0,1 1 1 0 0,-1-1-1 0 0,0 0 0 0 0,0 1 1 0 0,1-1-1 0 0,-1 1 1 0 0,0 0-1 0 0,1-1 1 0 0,-1 1-1 0 0,0 0 0 0 0,1-1 1 0 0,-1 1-1 0 0,1 0-34 0 0,-3 2 23 0 0,0 1 1 0 0,1-1-1 0 0,0 1 0 0 0,0 0 0 0 0,0-1 1 0 0,-1 5-24 0 0,-1 5-61 0 0,0 1 1 0 0,2 0-1 0 0,-1 0 1 0 0,2 1-1 0 0,0 6 61 0 0,0-3 1 0 0,-1 18 42 0 0,1 0-1 0 0,2-1 1 0 0,2 1-1 0 0,1-1 1 0 0,1 0-1 0 0,3 0 1 0 0,7 24-43 0 0,-13-54 28 0 0,0 0 1 0 0,0 0 0 0 0,1 0 0 0 0,-1-1-1 0 0,1 1 1 0 0,0-1 0 0 0,0 1 0 0 0,1-1-1 0 0,1 3-28 0 0,-2-5-133 0 0,-1 0-1 0 0,1 0 1 0 0,0 0 0 0 0,-1 0-1 0 0,1 0 1 0 0,3 1 133 0 0,-3-2-538 0 0,-1 0 0 0 0,1 0 1 0 0,-1 0-1 0 0,1-1 0 0 0,-1 1 0 0 0,1-1 1 0 0,0 0-1 0 0,2 1 538 0 0,-3-1-1677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1:16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3224 0 0,'0'0'143'0'0,"0"0"414"0"0,2 0 1637 0 0,1 1-1206 0 0,0 0-1 0 0,0 0 0 0 0,0 0 1 0 0,-1 0-1 0 0,1 0 0 0 0,0 1 0 0 0,-1 0 1 0 0,2 0-988 0 0,1 2 390 0 0,-1 0 1 0 0,0 0-1 0 0,0 0 1 0 0,0 1 0 0 0,0-1-1 0 0,-1 1 1 0 0,1 0-391 0 0,5 12 95 0 0,0-1 0 0 0,-1 1-1 0 0,1 5-94 0 0,-5-7 371 0 0,0-1 0 0 0,0 1-1 0 0,-2 0 1 0 0,2 13-371 0 0,-4-19 81 0 0,0 0-1 0 0,-1 0 0 0 0,0 0 1 0 0,0 0-1 0 0,-1 0 0 0 0,0-1 1 0 0,0 1-1 0 0,-1-1 1 0 0,0 0-1 0 0,-4 6-80 0 0,5-10 95 0 0,-1-1 1 0 0,0 0-1 0 0,0 0 0 0 0,-1 0 1 0 0,1 0-1 0 0,-1 0 0 0 0,1 0 1 0 0,-1-1-1 0 0,0 0 0 0 0,0 0 1 0 0,0 0-1 0 0,0 0 0 0 0,-1 0 1 0 0,1-1-1 0 0,0 0 0 0 0,-1 0 1 0 0,1 0-1 0 0,0-1 0 0 0,-1 1 1 0 0,-3-1-96 0 0,8 0 6 0 0,0 0 1 0 0,0 0 0 0 0,-1 0 0 0 0,1 0-1 0 0,0 0 1 0 0,0 0 0 0 0,0 0 0 0 0,-1 0 0 0 0,1 0-1 0 0,0-1 1 0 0,0 1 0 0 0,0 0 0 0 0,-1 0-1 0 0,1 0 1 0 0,0 0 0 0 0,0 0 0 0 0,0 0-1 0 0,0-1 1 0 0,-1 1 0 0 0,1 0 0 0 0,0 0-1 0 0,0 0 1 0 0,0 0 0 0 0,0-1 0 0 0,0 1-1 0 0,0 0 1 0 0,-1 0 0 0 0,1 0 0 0 0,0-1-1 0 0,0 1 1 0 0,0 0 0 0 0,0 0 0 0 0,0-1 0 0 0,0 1-1 0 0,0 0 1 0 0,0 0 0 0 0,0 0 0 0 0,0-1-1 0 0,0 1 1 0 0,0 0 0 0 0,0 0 0 0 0,0-1-1 0 0,0 1 1 0 0,0 0 0 0 0,1 0 0 0 0,-1 0-1 0 0,0-1 1 0 0,0 1 0 0 0,0 0 0 0 0,0 0-7 0 0,6-14 323 0 0,-4 11-302 0 0,2-4-70 0 0,1 1-1 0 0,-1-1 1 0 0,1 1-1 0 0,1 0 1 0 0,-1 0-1 0 0,1 1 1 0 0,0-1-1 0 0,6-3 50 0 0,7-7-89 0 0,39-32-106 0 0,42-27 195 0 0,-71 52 1 0 0,-16 13-7 0 0,0 0 1 0 0,10-5 5 0 0,-15 10-14 0 0,0-1-1 0 0,0 1 1 0 0,0-2 0 0 0,0 1 0 0 0,2-4 14 0 0,-8 8 9 0 0,0 0 1 0 0,0-1-1 0 0,0 1 0 0 0,0-1 1 0 0,0 1-1 0 0,0-1 1 0 0,-1 0-1 0 0,1 1 1 0 0,-1-1-1 0 0,0 0 0 0 0,0 0 1 0 0,0 0-1 0 0,0 0 1 0 0,0 0-1 0 0,-1 0 1 0 0,1-1-1 0 0,-1 1 0 0 0,0-2-9 0 0,-1 1-3 0 0,1 1 0 0 0,-1 1 0 0 0,0-1 0 0 0,-1 0 0 0 0,1 0 0 0 0,-1 0-1 0 0,1 1 1 0 0,-1-1 0 0 0,0 0 0 0 0,0 1 0 0 0,0 0 0 0 0,0-1 0 0 0,0 1-1 0 0,0 0 1 0 0,-1 0 0 0 0,-1-1 3 0 0,-4-3-129 0 0,0 1-1 0 0,-1 0 1 0 0,0 0-1 0 0,-4-1 130 0 0,-30-11-4950 0 0,36 14-971 0 0</inkml:trace>
  <inkml:trace contextRef="#ctx0" brushRef="#br0" timeOffset="634.871">475 497 3224 0 0,'-3'0'166'0'0,"-1"-1"0"0"0,1 1 0 0 0,-1-1 0 0 0,1 0 0 0 0,0 0 0 0 0,-4-2-166 0 0,4 2 1010 0 0,-1 0 0 0 0,1 0 0 0 0,-1 0 0 0 0,0 0-1 0 0,1 0 1 0 0,-1 1 0 0 0,0-1-1010 0 0,-23 1 2817 0 0,0 1 0 0 0,-3 2-2817 0 0,22-2 240 0 0,-1 1 0 0 0,1 0 0 0 0,0 0 0 0 0,0 1 0 0 0,0-1 0 0 0,0 2 0 0 0,0-1 0 0 0,-5 5-240 0 0,1-1 326 0 0,0 1 0 0 0,1 0-1 0 0,0 1 1 0 0,-5 6-326 0 0,12-11 62 0 0,0 0 0 0 0,1 0 1 0 0,0 1-1 0 0,0-1 0 0 0,0 1 0 0 0,0 0 0 0 0,1 0 0 0 0,0-1 0 0 0,0 2 1 0 0,0-1-1 0 0,1 0 0 0 0,-1 0 0 0 0,1 3-62 0 0,1-5 50 0 0,0 0-1 0 0,0 0 1 0 0,0 0 0 0 0,1 0-1 0 0,-1 0 1 0 0,1 0 0 0 0,0 0-1 0 0,0 0 1 0 0,0 0-50 0 0,4 17 285 0 0,-4-19-264 0 0,-1 0-1 0 0,1 1 1 0 0,0-1-1 0 0,0 1 1 0 0,-1-1-1 0 0,1 0 1 0 0,0 0-1 0 0,0 1 1 0 0,0-1-1 0 0,1 0 1 0 0,-1 0 0 0 0,0 0-1 0 0,0 0 1 0 0,1 0-1 0 0,-1 0 1 0 0,0-1-1 0 0,1 1 1 0 0,-1 0-1 0 0,1-1 1 0 0,-1 1-1 0 0,1-1 1 0 0,-1 1-1 0 0,1-1 1 0 0,-1 0 0 0 0,2 1-21 0 0,0-1 29 0 0,1 1 1 0 0,-1-1-1 0 0,0 1 1 0 0,1-1-1 0 0,-1 0 1 0 0,0 0-1 0 0,1 0 1 0 0,-1-1-1 0 0,0 1 1 0 0,0-1-1 0 0,1 0 1 0 0,-1 0-1 0 0,0 0-29 0 0,11-7-23 0 0,-1-1-1 0 0,0 0 0 0 0,0-1 1 0 0,9-9 23 0 0,20-17-156 0 0,-30 25 141 0 0,-10 9 17 0 0,1-1 0 0 0,-1 1 0 0 0,1 0 0 0 0,-1 0 0 0 0,1 0 0 0 0,1-1-2 0 0,-3 2 55 0 0,-1 1 17 0 0,0 0 6 0 0,1 2-62 0 0,0 0 0 0 0,0 0-1 0 0,0-1 1 0 0,0 1 0 0 0,0 0 0 0 0,0 0-1 0 0,-1 0 1 0 0,1 0 0 0 0,-1 0 0 0 0,1 0-16 0 0,-1 0 14 0 0,9 27 84 0 0,-3 0 0 0 0,4 29-98 0 0,-8-36-2 0 0,-2-12-138 0 0,1-1 1 0 0,0 0-1 0 0,1 0 0 0 0,-1 0 0 0 0,2 0 0 0 0,-1 0 1 0 0,1-1-1 0 0,1 1 0 0 0,0-1 0 0 0,1 3 140 0 0,2 1-544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1:15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31 5064 0 0,'0'0'389'0'0,"0"0"175"0"0,0 0 1660 0 0,0 0 752 0 0,0 1 1145 0 0,1 6-2376 0 0,6 34-1070 0 0,-1-1-1 0 0,-2 1 0 0 0,-1-1 0 0 0,-3 1 0 0 0,-3 25-674 0 0,2-51 102 0 0,-1 1-1 0 0,-1-1 1 0 0,0 0-1 0 0,-1 0 1 0 0,-4 9-102 0 0,8-23 27 0 0,0-1 1 0 0,-1 1-1 0 0,1 0 1 0 0,0-1-1 0 0,0 1 1 0 0,-1 0-1 0 0,1-1 0 0 0,0 1 1 0 0,-1-1-1 0 0,1 1 1 0 0,0-1-1 0 0,-1 1 1 0 0,1-1-1 0 0,-1 1 0 0 0,1-1 1 0 0,-1 1-1 0 0,1-1 1 0 0,-1 1-1 0 0,0-1 1 0 0,1 0-1 0 0,-1 1 1 0 0,1-1-1 0 0,-1 0 0 0 0,0 0 1 0 0,1 1-1 0 0,-1-1 1 0 0,0 0-1 0 0,0 0-27 0 0,0 0 18 0 0,0-1 0 0 0,1 1 0 0 0,-1 0 0 0 0,0-1 0 0 0,0 1 0 0 0,0-1 0 0 0,0 1 0 0 0,1-1 0 0 0,-1 0 0 0 0,0 1 0 0 0,0-1 0 0 0,1 0 0 0 0,-1 0 0 0 0,0 1-1 0 0,1-1 1 0 0,-1 0 0 0 0,1 0 0 0 0,-1 0 0 0 0,1 0-18 0 0,-13-20-577 0 0,0-1 0 0 0,1-1-1 0 0,2 0 1 0 0,0-1 0 0 0,0-7 577 0 0,8 21-112 0 0,0 0-1 0 0,1-1 1 0 0,0 1 0 0 0,1-1 0 0 0,0 1 0 0 0,1 0 0 0 0,0-1-1 0 0,2-9 113 0 0,-1 14 1 0 0,0-1-1 0 0,0 1 0 0 0,0-1 0 0 0,1 1 0 0 0,0 0 0 0 0,1 0 0 0 0,-1 0 0 0 0,1 0 0 0 0,0 1 0 0 0,0-1 0 0 0,1 1 0 0 0,0 0 0 0 0,0 0 1 0 0,3-1-1 0 0,-1-1 6 0 0,1 1 0 0 0,1 0 0 0 0,-1 1 0 0 0,1 0 0 0 0,0 0 0 0 0,0 1 0 0 0,1 0 0 0 0,-1 1 0 0 0,7-2-6 0 0,10-2 78 0 0,1 2 0 0 0,0 1 0 0 0,0 1 0 0 0,1 1 0 0 0,-1 1 0 0 0,0 1 0 0 0,6 2-78 0 0,-20 0 326 0 0,-1 0 0 0 0,1 0 0 0 0,11 5-326 0 0,-21-6 36 0 0,1 0 0 0 0,0 1 0 0 0,-1 0 0 0 0,1-1 0 0 0,-1 1 0 0 0,0 0 0 0 0,0 1 0 0 0,0-1 0 0 0,0 0 0 0 0,0 1 0 0 0,0 0 0 0 0,0-1 0 0 0,-1 1 0 0 0,0 1 0 0 0,2 0-36 0 0,-4-2 10 0 0,0-1 0 0 0,1 0 0 0 0,-1 0 0 0 0,0 1 0 0 0,0-1 0 0 0,0 0 0 0 0,0 1 0 0 0,0-1 0 0 0,0 0 0 0 0,0 0 0 0 0,0 1 0 0 0,0-1 0 0 0,-1 0 0 0 0,1 1 0 0 0,-1-1 0 0 0,1 0 0 0 0,-1 0 0 0 0,1 0 0 0 0,-1 0 0 0 0,1 1 0 0 0,-1-1 0 0 0,0 0 0 0 0,0 0 0 0 0,0 0 0 0 0,0 0 0 0 0,0-1 0 0 0,0 1-10 0 0,-4 5 59 0 0,0-1-1 0 0,0-1 1 0 0,0 1-1 0 0,-3 0-58 0 0,-16 10 122 0 0,0-1 0 0 0,-8 2-122 0 0,-14 9-4 0 0,-35 16-604 0 0,79-40 524 0 0,2-1-17 0 0,0 0-10 0 0,5 3 24 0 0,1 1 1 0 0,-1-1-1 0 0,0 0 0 0 0,1 0 0 0 0,-1-1 0 0 0,1 1 0 0 0,0-1 0 0 0,0-1 0 0 0,0 1 0 0 0,0-1 0 0 0,5 1 87 0 0,19 5-180 0 0,-8-1 101 0 0,-6-2 126 0 0,0 1 0 0 0,-1 0 0 0 0,1 1 0 0 0,-1 0 0 0 0,-1 2 0 0 0,1 0 0 0 0,5 5-47 0 0,-18-12 17 0 0,1 1 80 0 0,-1 0 0 0 0,1 0 0 0 0,0 0 0 0 0,-1 1 0 0 0,0-1 0 0 0,1 1 0 0 0,-1 0 0 0 0,0 0-97 0 0,-1-2 26 0 0,-1 0-1 0 0,0 0 1 0 0,1 0-1 0 0,-1 0 0 0 0,0 0 1 0 0,0 0-1 0 0,0 0 1 0 0,0 0-1 0 0,0 0 0 0 0,0 0 1 0 0,0 0-1 0 0,0 0 1 0 0,0 0-1 0 0,0 0 0 0 0,0 0 1 0 0,-1 0-1 0 0,1 0 1 0 0,0 0-1 0 0,-1 0 1 0 0,1 0-1 0 0,-1-1 0 0 0,1 1 1 0 0,-1 0-1 0 0,1 0 1 0 0,-1 0-1 0 0,0 0 0 0 0,1-1 1 0 0,-1 1-1 0 0,0 0 1 0 0,1-1-1 0 0,-1 1 0 0 0,0-1-25 0 0,-4 4 86 0 0,0 0-1 0 0,1 0 1 0 0,-2-1 0 0 0,1 0-1 0 0,0 0 1 0 0,-1-1-1 0 0,1 1 1 0 0,-1-1-86 0 0,-50 13 462 0 0,23-6-361 0 0,-9 4-627 0 0,0-2 0 0 0,-24 2 526 0 0,63-13-202 0 0,1 0 0 0 0,-1 1-1 0 0,1-1 1 0 0,-1-1-1 0 0,1 1 1 0 0,-1 0-1 0 0,0-1 1 0 0,0 1 202 0 0,2-1-422 0 0,-1 1 0 0 0,0-1 0 0 0,1 0 0 0 0,-1 1 0 0 0,1-1 0 0 0,-1 0 0 0 0,1 0 0 0 0,-1 0 0 0 0,1 0 0 0 0,0 0 0 0 0,-1-1 0 0 0,1 0 422 0 0,-3-3-1984 0 0</inkml:trace>
  <inkml:trace contextRef="#ctx0" brushRef="#br0" timeOffset="329.84">717 280 5984 0 0,'0'0'464'0'0,"-2"15"4669"0"0,-3 8 515 0 0,1-1-5266 0 0,1-11 1 0 0,1 0 0 0 0,0 0-1 0 0,1 1 1 0 0,0 7-383 0 0,-2 24 907 0 0,2-36-866 0 0,1 0 0 0 0,1 0 0 0 0,-1 0 0 0 0,1-1 0 0 0,0 1 0 0 0,1 3-41 0 0,1-3 73 0 0,-2-2-227 0 0,-1 8-3944 0 0,0-13-1898 0 0</inkml:trace>
  <inkml:trace contextRef="#ctx0" brushRef="#br0" timeOffset="655.105">852 280 2760 0 0,'7'1'2447'0'0,"39"19"7605"0"0,-29-13-9525 0 0,0-1-1 0 0,1-1 1 0 0,0 0 0 0 0,0-1 0 0 0,9 0-527 0 0,-19-4 136 0 0,0 1 0 0 0,-1 0 0 0 0,1 0 0 0 0,0 1 0 0 0,-1 0 1 0 0,0 1-1 0 0,0 0 0 0 0,1 0 0 0 0,-2 0 0 0 0,2 1-136 0 0,-6-3 91 0 0,-1 0-1 0 0,1 0 1 0 0,-1 1-1 0 0,1-1 1 0 0,-1 0 0 0 0,1 1-1 0 0,-1-1 1 0 0,0 1-1 0 0,1-1 1 0 0,-1 2-91 0 0,0-2 27 0 0,-1 0 0 0 0,1-1 0 0 0,-1 1-1 0 0,0 0 1 0 0,0 0 0 0 0,1 0 0 0 0,-1 0 0 0 0,0 0 0 0 0,0 0 0 0 0,0 0-1 0 0,0 0 1 0 0,0 0 0 0 0,0 0 0 0 0,0 0 0 0 0,0 0 0 0 0,-1 0 0 0 0,1 0-1 0 0,0-1 1 0 0,0 1 0 0 0,-1 0 0 0 0,1 0 0 0 0,-1 0 0 0 0,1 0 0 0 0,-1 0-1 0 0,1 0-26 0 0,-5 5 153 0 0,0 0-1 0 0,0 0 1 0 0,-1 0-1 0 0,1-1 1 0 0,-1 0-1 0 0,-1 0 1 0 0,1 0-1 0 0,-1-1 1 0 0,-1 1-153 0 0,-1 1 68 0 0,0 0 0 0 0,0 1 0 0 0,0 0 0 0 0,1 0-1 0 0,0 1 1 0 0,1 0 0 0 0,-5 6-68 0 0,9-9 12 0 0,3-5-8 0 0,0 1-1 0 0,0-1 1 0 0,0 0-1 0 0,0 1 1 0 0,0-1-1 0 0,0 0 1 0 0,0 1-1 0 0,0-1 1 0 0,1 1-1 0 0,-1-1 1 0 0,0 0-1 0 0,0 1 1 0 0,0-1-1 0 0,0 0 1 0 0,1 0-1 0 0,-1 1 1 0 0,0-1-1 0 0,0 0 1 0 0,1 1-1 0 0,-1-1 1 0 0,0 0-1 0 0,0 0 1 0 0,1 1-1 0 0,-1-1 1 0 0,0 0-1 0 0,1 0 1 0 0,-1 0-1 0 0,0 0 1 0 0,1 1-4 0 0,9 4 30 0 0,-3-3-21 0 0,-1 0-1 0 0,1 0 0 0 0,0-1 0 0 0,0 0 1 0 0,-1-1-1 0 0,1 1 0 0 0,0-1 0 0 0,0-1 1 0 0,0 1-1 0 0,0-1 0 0 0,0-1-8 0 0,12-2-1314 0 0,0-1 1 0 0,0 0-1 0 0,4-3 1314 0 0,-1-2-6973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1:12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87 272 16439 0 0,'0'0'374'0'0,"0"0"54"0"0,0 0 21 0 0,-1 2-49 0 0,-5 18-343 0 0,0 0 0 0 0,1 1 0 0 0,1 0 0 0 0,1 0 0 0 0,0 17-57 0 0,2-31 120 0 0,-1 47 778 0 0,2 0-1 0 0,2 7-897 0 0,1 36 379 0 0,-3-90-357 0 0,0-6 38 0 0,-6-11-418 0 0,-6-21-2235 0 0,1 0 0 0 0,1 0 0 0 0,-2-18 2593 0 0,8 31-624 0 0,2 0 0 0 0,0-1 0 0 0,1 1-1 0 0,1-1 1 0 0,0 1 0 0 0,2 0 0 0 0,0-1 624 0 0,0 8 402 0 0,0 1-1 0 0,0 0 1 0 0,1 0-1 0 0,0 0 1 0 0,1 0-1 0 0,0 1 1 0 0,1-1-1 0 0,1-1-401 0 0,-3 6 203 0 0,0 1 1 0 0,1-1-1 0 0,0 0 0 0 0,-1 1 0 0 0,1 0 0 0 0,1 0 0 0 0,-1 0 1 0 0,0 1-1 0 0,1-1 0 0 0,0 1 0 0 0,0 0 0 0 0,0 0 1 0 0,0 1-1 0 0,0-1 0 0 0,4 0-203 0 0,-4 2 151 0 0,1 0 0 0 0,0 0 0 0 0,0 0 0 0 0,0 1 0 0 0,0 0 0 0 0,0 0 0 0 0,0 1 1 0 0,0-1-1 0 0,0 1 0 0 0,5 1-151 0 0,6 3 608 0 0,1 0-1 0 0,14 8-607 0 0,-28-12 122 0 0,-1 1-1 0 0,1 0 0 0 0,0 0 0 0 0,-1 1 0 0 0,1-1 0 0 0,-1 1 0 0 0,0-1 0 0 0,0 1 0 0 0,0 0 0 0 0,0 1 0 0 0,0-1 0 0 0,-1 0 0 0 0,1 1 0 0 0,-1-1 0 0 0,1 3-121 0 0,-2-4 52 0 0,0 0 0 0 0,0 1-1 0 0,0-1 1 0 0,0 1 0 0 0,-1-1-1 0 0,1 1 1 0 0,-1 0 0 0 0,0-1 0 0 0,0 1-1 0 0,0-1 1 0 0,0 1 0 0 0,0-1 0 0 0,0 1-1 0 0,0 0 1 0 0,-1-1 0 0 0,0 1 0 0 0,1-1-1 0 0,-1 1 1 0 0,0-1 0 0 0,0 0 0 0 0,0 1-1 0 0,-1-1 1 0 0,1 0 0 0 0,0 0 0 0 0,-1 1-52 0 0,-8 8 102 0 0,0-1 0 0 0,-1-1 0 0 0,0 1 0 0 0,0-2 0 0 0,-1 1 0 0 0,0-2 0 0 0,0 0 0 0 0,-13 6-102 0 0,2-1 290 0 0,-18 14-290 0 0,29-20 0 0 0,12-6-1 0 0,-1 0 0 0 0,1 0 0 0 0,0 0-1 0 0,0 1 1 0 0,0-1 0 0 0,-1 0 0 0 0,1 0-1 0 0,0 0 1 0 0,0 1 0 0 0,0-1 0 0 0,0 0-1 0 0,0 0 1 0 0,0 1 0 0 0,0-1 0 0 0,-1 0-1 0 0,1 0 1 0 0,0 1 0 0 0,0-1 0 0 0,0 0-1 0 0,0 1 1 0 0,0-1 0 0 0,0 0 0 0 0,0 0-1 0 0,0 1 1 0 0,0-1 0 0 0,1 0 0 0 0,-1 0 0 0 0,0 1-1 0 0,0-1 1 0 0,0 0 0 0 0,0 0 0 0 0,0 1-1 0 0,0-1 1 0 0,0 0 0 0 0,1 0 0 0 0,-1 1-1 0 0,0-1 1 0 0,0 0 0 0 0,0 0 0 0 0,1 0-1 0 0,-1 0 1 0 0,0 1 0 0 0,0-1 0 0 0,0 0-1 0 0,1 0 1 0 0,-1 0 1 0 0,8 6-35 0 0,3 0 8 0 0,0 0-1 0 0,1-1 0 0 0,-1 0 1 0 0,1-1-1 0 0,7 2 28 0 0,65 12-35 0 0,-27-6 20 0 0,-30-6-38 0 0,-17-5-135 0 0,-1 1 0 0 0,1 1 1 0 0,-1-1-1 0 0,0 2 0 0 0,1-1 0 0 0,2 3 188 0 0,-11-6-1456 0 0,-1 0-3178 0 0,0 0-1359 0 0</inkml:trace>
  <inkml:trace contextRef="#ctx0" brushRef="#br0" timeOffset="590.398">610 0 4608 0 0,'0'0'208'0'0,"-9"6"6601"0"0,-14 13 1467 0 0,10-5-7835 0 0,0 1 0 0 0,-6 9-441 0 0,-56 64 390 0 0,69-82-486 0 0,0 0 1 0 0,0-1-1 0 0,0 0 1 0 0,-1-1 0 0 0,1 1-1 0 0,-1-1 1 0 0,-8 3 95 0 0,14-6-380 0 0,-5-16-1106 0 0,7 11 1251 0 0,-1 0-1 0 0,1 0 1 0 0,0 1-1 0 0,0-1 1 0 0,1 0-1 0 0,-1 0 1 0 0,1 1-1 0 0,-1-1 1 0 0,1 1-1 0 0,2-3 236 0 0,24-33-2455 0 0,-13 21 1293 0 0,-4 2 42 0 0,2 2 0 0 0,0 0 0 0 0,0 0 1 0 0,7-4 1119 0 0,-11 12 1349 0 0,-9 6-1270 0 0,0 0 0 0 0,0 0 0 0 0,0 0-1 0 0,0 0 1 0 0,0 0 0 0 0,0 0 0 0 0,0 0 0 0 0,0 1-1 0 0,0-1 1 0 0,0 0 0 0 0,0 0 0 0 0,0 0 0 0 0,0 0 0 0 0,0 0-1 0 0,0 0 1 0 0,0 0 0 0 0,0 0 0 0 0,0 0 0 0 0,0 0-1 0 0,0 0 1 0 0,0 0 0 0 0,0 0 0 0 0,0 0 0 0 0,0 0-1 0 0,0 0 1 0 0,0 0 0 0 0,0 0 0 0 0,0 0 0 0 0,0 0-1 0 0,0 0 1 0 0,0 0 0 0 0,0 0 0 0 0,0 0 0 0 0,0 0 0 0 0,0 0-1 0 0,0 0 1 0 0,0 0 0 0 0,1 0 0 0 0,-1 0 0 0 0,0 0-1 0 0,0 0 1 0 0,0 0 0 0 0,0 1 0 0 0,0-1 0 0 0,0 0-1 0 0,0 0 1 0 0,0 0 0 0 0,0 0 0 0 0,0 0 0 0 0,0-1-1 0 0,0 1 1 0 0,0 0 0 0 0,0 0 0 0 0,0 0 0 0 0,0 0-1 0 0,0 0 1 0 0,0 0 0 0 0,0 0 0 0 0,0 0-79 0 0,-6 7 4342 0 0,-3-2-5376 0 0,0 0 1533 0 0,-1-1-1 0 0,0-1 0 0 0,-5 2-498 0 0,6-3 107 0 0,1 1 1 0 0,0-1-1 0 0,0 2 1 0 0,0-1-1 0 0,0 2-107 0 0,-16 3 75 0 0,23-8-22 0 0,27-11 123 0 0,-5 5-156 0 0,0 0 0 0 0,1 1 0 0 0,0 2 0 0 0,6-1-20 0 0,-20 4-1 0 0,0 0-1 0 0,0 1 0 0 0,0 0 0 0 0,-1 1 0 0 0,1-1 1 0 0,0 1-1 0 0,-1 1 0 0 0,1-1 0 0 0,3 3 2 0 0,-1-1-81 0 0,-7-3-89 0 0,-1 0 0 0 0,0 0 0 0 0,1 1 0 0 0,-1-1 0 0 0,0 0 0 0 0,0 1 0 0 0,0-1 0 0 0,0 1 0 0 0,0 0 0 0 0,0 0 0 0 0,0 0 0 0 0,-1 0 0 0 0,1 0 0 0 0,0 1 170 0 0,1 4-1202 0 0</inkml:trace>
  <inkml:trace contextRef="#ctx0" brushRef="#br0" timeOffset="978.383">972 288 2304 0 0,'0'0'101'0'0,"1"1"1"0"0,0-1 340 0 0,-1 0-1 0 0,0 0 1 0 0,0 0 0 0 0,1 0 0 0 0,-1 0 0 0 0,0 1 0 0 0,0-1 0 0 0,0 0 0 0 0,1 0 0 0 0,-1 0 0 0 0,0 0 0 0 0,0 0 0 0 0,0 1 0 0 0,1-1 0 0 0,-1 0 0 0 0,0 0-1 0 0,0 0 1 0 0,0 1 0 0 0,0-1 0 0 0,1 0 0 0 0,-1 0 0 0 0,0 1 0 0 0,0-1 0 0 0,0 0 0 0 0,0 0 0 0 0,0 1 0 0 0,0-1 0 0 0,0 0-442 0 0,-5 5 4401 0 0,-19 4-5975 0 0,14-6 2903 0 0,3 0-1264 0 0,-22 9 289 0 0,1 2-1 0 0,-21 12-353 0 0,42-21 62 0 0,0 0 0 0 0,-1 0-1 0 0,1 1 1 0 0,1 0 0 0 0,-1 0-1 0 0,1 0 1 0 0,0 1-1 0 0,1 0 1 0 0,0 0 0 0 0,0 1-1 0 0,-4 7-61 0 0,8-14 16 0 0,1 1 0 0 0,-1-1 0 0 0,1 0 0 0 0,-1 1-1 0 0,1-1 1 0 0,0 0 0 0 0,0 1 0 0 0,-1-1-1 0 0,1 0 1 0 0,0 1 0 0 0,0-1 0 0 0,0 1 0 0 0,0-1-1 0 0,1 0 1 0 0,-1 1 0 0 0,0-1 0 0 0,0 0 0 0 0,1 1-1 0 0,-1-1 1 0 0,1 0 0 0 0,0 1-16 0 0,0 0 23 0 0,1 0-1 0 0,-1 0 1 0 0,1 0 0 0 0,0 0-1 0 0,-1 0 1 0 0,1 0 0 0 0,0-1-1 0 0,0 1 1 0 0,0-1-1 0 0,0 0 1 0 0,2 1-23 0 0,5 3 63 0 0,-1-2 0 0 0,1 1-1 0 0,1-1 1 0 0,-1-1 0 0 0,7 2-63 0 0,202 27 429 0 0,-191-27-3050 0 0,-16-2-824 0 0,8 0-3316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1:5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47 245 2760 0 0,'0'0'391'0'0,"7"16"4374"0"0,-6 17-2306 0 0,-1-15-1619 0 0,0 1 0 0 0,0-1 0 0 0,-2 0 1 0 0,-1 0-841 0 0,-34 232 2919 0 0,28-195-2615 0 0,6-25 360 0 0,3-29-544 0 0,0-1 0 0 0,0 0 35 0 0,0 0 146 0 0,11-36 1111 0 0,0-41-560 0 0,-7 34-658 0 0,4-17-194 0 0,2-4 62 0 0,-4-2-62 0 0,9-59 0 0 0,-13 113-10 0 0,0 1-1 0 0,1-1 0 0 0,1 1 1 0 0,0 0-1 0 0,2-4 11 0 0,8-5-11 0 0,-14 20 11 0 0,0 0 0 0 0,0-1 0 0 0,0 1 0 0 0,0 0 0 0 0,1 0 0 0 0,-1-1 0 0 0,0 1 0 0 0,0 0 0 0 0,0 0 0 0 0,0 0 0 0 0,1-1 0 0 0,-1 1 0 0 0,0 0 0 0 0,0 0 0 0 0,0 0 0 0 0,1 0 0 0 0,-1-1 0 0 0,0 1 0 0 0,0 0 0 0 0,1 0 0 0 0,-1 0 0 0 0,0 0 0 0 0,0 0 0 0 0,1 0 0 0 0,-1 0 0 0 0,0 0 0 0 0,0 0 0 0 0,1 0 0 0 0,-1 0 0 0 0,0 0 0 0 0,0 0 0 0 0,1 0 0 0 0,-1 0 0 0 0,0 0 0 0 0,1 0 0 0 0,-1 0 0 0 0,0 0 0 0 0,0 0 0 0 0,1 0 0 0 0,-1 1 0 0 0,0-1 0 0 0,0 0 0 0 0,0 0 0 0 0,1 0 0 0 0,-1 0 0 0 0,0 1 0 0 0,0-1 0 0 0,0 0 0 0 0,1 0 0 0 0,-1 0 0 0 0,0 1 0 0 0,0-1 0 0 0,0 0 0 0 0,0 0 0 0 0,0 1 0 0 0,1-1 0 0 0,-1 0 0 0 0,0 1 0 0 0,7 8 0 0 0,-1 0 0 0 0,0 1 0 0 0,0 0 0 0 0,-1 0 0 0 0,0 0 0 0 0,0 1 0 0 0,-1 1 0 0 0,7 24 1 0 0,3 20-1 0 0,4 15 53 0 0,-14-56-40 0 0,-1 1 0 0 0,1 7-13 0 0,3 21 48 0 0,3 7 65 0 0,-8-33-73 0 0,2-1-1 0 0,3 12-39 0 0,2 6 0 0 0,-5-29 11 0 0,0-4 65 0 0,-3-1-49 0 0,0-1 0 0 0,0 0 0 0 0,0 0 1 0 0,0 0-1 0 0,0 0 0 0 0,1 0 0 0 0,-1 0 0 0 0,0 0 0 0 0,0-1 1 0 0,0 1-1 0 0,0 0 0 0 0,0 0 0 0 0,0-1 0 0 0,0 1 0 0 0,0-1 0 0 0,-1 1 1 0 0,1-1-1 0 0,0 1 0 0 0,0-1 0 0 0,0 0 0 0 0,0 1 0 0 0,-1-1 1 0 0,2 0-28 0 0,15-19 306 0 0,-16 20-293 0 0,3-6 70 0 0,-1 0 0 0 0,0 0 0 0 0,1 0 0 0 0,-2 0 1 0 0,2-3-84 0 0,7-16 193 0 0,-5 10-54 0 0,-1 0-1 0 0,0 0 1 0 0,-1 0-1 0 0,-1 0 0 0 0,-1 0 1 0 0,1-6-139 0 0,4-23 425 0 0,18-135-385 0 0,-22 152-40 0 0,-2 20-2 0 0,0 0 0 0 0,0 1 0 0 0,0-1-1 0 0,1 0 1 0 0,0 0 0 0 0,1-2 2 0 0,-2 8-84 0 0,-1 1-85 0 0,0 0-30 0 0,0 0-8 0 0,0 0-43 0 0,1 1-180 0 0,2 0 152 0 0,0 1 0 0 0,0 0 0 0 0,0 0-1 0 0,-1 0 1 0 0,1 0 0 0 0,-1 0 0 0 0,1 1-1 0 0,-1-1 1 0 0,0 1 0 0 0,0-1 0 0 0,0 1-1 0 0,0 0 1 0 0,-1 0 278 0 0,6 11-2255 0 0</inkml:trace>
  <inkml:trace contextRef="#ctx0" brushRef="#br0" timeOffset="491.269">656 375 11600 0 0,'-4'-3'1053'0'0,"2"1"-901"0"0,0 0 0 0 0,-1 0-1 0 0,1 1 1 0 0,-1-1 0 0 0,1 1 0 0 0,-1 0 0 0 0,0 0 0 0 0,1 0 0 0 0,-1 0-1 0 0,0 0 1 0 0,0 1 0 0 0,0-1 0 0 0,1 1 0 0 0,-1 0 0 0 0,0-1 0 0 0,0 2-1 0 0,0-1 1 0 0,0 0 0 0 0,0 0 0 0 0,0 1 0 0 0,0 0 0 0 0,1-1 0 0 0,-1 1-1 0 0,0 0 1 0 0,1 0 0 0 0,-1 1 0 0 0,0-1 0 0 0,-1 1-152 0 0,-3 3 370 0 0,-1 0 0 0 0,1 1-1 0 0,0 0 1 0 0,0 0 0 0 0,1 0 0 0 0,-1 1 0 0 0,-4 7-370 0 0,3-3 96 0 0,1-1 0 0 0,1 1 1 0 0,-1 1-1 0 0,2-1 0 0 0,0 1 0 0 0,0 0 0 0 0,1 0 0 0 0,-2 11-96 0 0,5-17 0 0 0,0 1 0 0 0,0 0 0 0 0,1 0 0 0 0,0-1 0 0 0,0 1 0 0 0,0 0 0 0 0,1 0 0 0 0,0-4 0 0 0,-1 0 0 0 0,1 0 0 0 0,0 0 0 0 0,0 0 0 0 0,0-1 0 0 0,0 1 0 0 0,0 0 0 0 0,1-1 0 0 0,-1 1 0 0 0,1-1 0 0 0,-1 1 0 0 0,1-1 0 0 0,0 0 0 0 0,0 0 0 0 0,0 0 0 0 0,1 0 0 0 0,0 1 0 0 0,-2-2 4 0 0,0-1-1 0 0,0 1 0 0 0,0-1 0 0 0,0 1 0 0 0,0-1 1 0 0,0 1-1 0 0,0-1 0 0 0,1 0 0 0 0,-1 0 0 0 0,0 1 0 0 0,0-1 1 0 0,0 0-1 0 0,0 0 0 0 0,1 0 0 0 0,-1 0 0 0 0,0 0 1 0 0,0-1-1 0 0,0 1 0 0 0,0 0 0 0 0,1 0 0 0 0,-1-1 1 0 0,0 1-1 0 0,0-1 0 0 0,0 1 0 0 0,0-1 0 0 0,0 1 1 0 0,0-1-1 0 0,0 0 0 0 0,0 1 0 0 0,0-1 0 0 0,0 0-3 0 0,4-4 40 0 0,-1 1 0 0 0,1-1 1 0 0,-1-1-1 0 0,0 1 0 0 0,1-1-40 0 0,4-6 108 0 0,-4 5-72 0 0,0 0 0 0 0,-1 0 0 0 0,0-1 0 0 0,0 1-1 0 0,-1-1 1 0 0,0 0 0 0 0,0 0 0 0 0,-1 0 0 0 0,0 0-1 0 0,0-2-35 0 0,1-2 33 0 0,1 0 0 0 0,0 0-1 0 0,5-11-32 0 0,-8 21 0 0 0,0 2-1 0 0,-1-1 0 0 0,0 1 0 0 0,0-1 1 0 0,1 1-1 0 0,-1-1 0 0 0,0 1 0 0 0,0-1 1 0 0,0 0-1 0 0,1 1 0 0 0,-1-1 1 0 0,0 1-1 0 0,0-1 0 0 0,0 1 0 0 0,0-1 1 0 0,0 1-1 0 0,0-1 0 0 0,0 0 0 0 0,0 1 1 0 0,-1-1 0 0 0,2 3-16 0 0,-1 0 1 0 0,0-1 0 0 0,1 1 0 0 0,-1 0 0 0 0,1-1-1 0 0,0 1 1 0 0,0-1 0 0 0,-1 1 0 0 0,2 1 15 0 0,-1-1 0 0 0,1 0 0 0 0,-1 0-1 0 0,0 0 1 0 0,-1 1 0 0 0,1-1 0 0 0,0 0 0 0 0,0 1 0 0 0,-1-1 0 0 0,3 15 30 0 0,1 0 0 0 0,0 0-1 0 0,1 0 1 0 0,1 0-30 0 0,10 36 97 0 0,-15-50-120 0 0,0 0-1 0 0,0-1 0 0 0,1 1 0 0 0,-1 0 0 0 0,0-1 0 0 0,1 1 1 0 0,0-1-1 0 0,-1 0 0 0 0,1 1 0 0 0,0-1 0 0 0,0 0 1 0 0,0 0-1 0 0,2 0 24 0 0,-4-1-77 0 0,1 0 0 0 0,0-1 1 0 0,0 1-1 0 0,0-1 0 0 0,0 1 0 0 0,-1-1 1 0 0,1 1-1 0 0,0-1 0 0 0,0 1 1 0 0,0-1-1 0 0,0 0 0 0 0,0 0 0 0 0,0 1 1 0 0,0-1-1 0 0,0 0 0 0 0,0 0 0 0 0,0 0 1 0 0,0 0-1 0 0,0 0 0 0 0,0 0 1 0 0,0-1-1 0 0,0 1 0 0 0,0 0 0 0 0,0 0 1 0 0,0-1-1 0 0,0 1 0 0 0,0 0 0 0 0,0-1 1 0 0,0 1-1 0 0,-1-1 0 0 0,1 0 1 0 0,0 1-1 0 0,0-1 0 0 0,0 1 0 0 0,-1-1 1 0 0,1 0-1 0 0,0 0 0 0 0,-1 1 1 0 0,1-1-1 0 0,-1 0 77 0 0,8-9-1993 0 0,0 1-3859 0 0</inkml:trace>
  <inkml:trace contextRef="#ctx0" brushRef="#br0" timeOffset="831.518">855 328 3680 0 0,'0'0'284'0'0,"1"13"4261"0"0,4 7 81 0 0,4 9-2792 0 0,4 17-1163 0 0,-9-26 352 0 0,0-1 0 0 0,-1 7-1023 0 0,-1 0 610 0 0,0-15-426 0 0,-1 0 0 0 0,-1 1 0 0 0,0-1-1 0 0,0 1 1 0 0,-1-1 0 0 0,-1 2-184 0 0,2-6 13 0 0,-1 0 878 0 0,0-12-349 0 0,-1-5-533 0 0,2-1 0 0 0,-1 1 1 0 0,1-1-1 0 0,1 0 0 0 0,0 1 1 0 0,1-1-1 0 0,0 1 0 0 0,0-1 1 0 0,1 1-1 0 0,0 0 0 0 0,4-8-9 0 0,-1 6-300 0 0,1 0-1 0 0,0 0 0 0 0,0 0 1 0 0,1 1-1 0 0,1 0 0 0 0,0 0 1 0 0,0 1-1 0 0,10-8 301 0 0,-12 13-768 0 0,0 0 1 0 0,0 1-1 0 0,0-1 0 0 0,0 2 1 0 0,5-3 767 0 0,-3 3-5424 0 0</inkml:trace>
  <inkml:trace contextRef="#ctx0" brushRef="#br0" timeOffset="1218.79">1111 371 3224 0 0,'0'0'143'0'0,"6"12"2054"0"0,0 3 968 0 0,-1-1 0 0 0,-1 1 0 0 0,-1 0-3165 0 0,5 24 2322 0 0,-2 13-2322 0 0,-3-28 1074 0 0,0-7-754 0 0,-2-7-210 0 0,1 0-1 0 0,-1-1 1 0 0,-1 1 0 0 0,0 0 0 0 0,0 0 0 0 0,-1-1-1 0 0,-1 9-109 0 0,3-32 528 0 0,0 0 0 0 0,1 0 0 0 0,1 0 0 0 0,5-13-528 0 0,1 6-274 0 0,0 1-1 0 0,2 0 1 0 0,1 1 0 0 0,0 0-1 0 0,1 1 1 0 0,11-12 274 0 0,-15 20-346 0 0,1 1 1 0 0,0 0 0 0 0,0 0 0 0 0,1 1-1 0 0,0 1 1 0 0,7-5 345 0 0,-7 7-2053 0 0,0 0 0 0 0,0 0 0 0 0,0 1 0 0 0,9-2 2053 0 0,-11 3-2381 0 0</inkml:trace>
  <inkml:trace contextRef="#ctx0" brushRef="#br0" timeOffset="1505.679">1464 411 3224 0 0,'-1'2'143'0'0,"0"2"-119"0"0,-1 0 0 0 0,0 1 0 0 0,0-1 0 0 0,0 0 1 0 0,0 0-1 0 0,-1 0 0 0 0,-1 1-24 0 0,1-1 843 0 0,0 1 0 0 0,1 0 0 0 0,-1-1 0 0 0,1 1-1 0 0,0 1-842 0 0,-7 14 3539 0 0,4-12-2592 0 0,1 1 0 0 0,0 0 0 0 0,1 0 0 0 0,0 0 1 0 0,0 0-1 0 0,0 5-947 0 0,2-9 122 0 0,1-1 1 0 0,-1 1 0 0 0,0 0 0 0 0,1 0-1 0 0,0-1 1 0 0,0 1 0 0 0,1 0 0 0 0,0 0-1 0 0,-1-1 1 0 0,1 1 0 0 0,1 0 0 0 0,-1-1-1 0 0,2 4-122 0 0,-2-6 31 0 0,0 0 1 0 0,0-1-1 0 0,0 1 0 0 0,0 0 0 0 0,0-1 0 0 0,1 1 0 0 0,-1-1 0 0 0,0 0 0 0 0,1 1 0 0 0,-1-1 0 0 0,1 0 0 0 0,0 0 0 0 0,-1 0 0 0 0,1 0 0 0 0,0 0 0 0 0,0 0 0 0 0,-1 0 0 0 0,1-1 1 0 0,0 1-1 0 0,0-1 0 0 0,0 1 0 0 0,0-1 0 0 0,0 0 0 0 0,0 0 0 0 0,0 0 0 0 0,0 0 0 0 0,0 0 0 0 0,0 0 0 0 0,0 0 0 0 0,-1-1 0 0 0,1 1 0 0 0,0-1 0 0 0,1 0-31 0 0,3-1 82 0 0,0 0 0 0 0,0-1-1 0 0,0 0 1 0 0,-1 0 0 0 0,1-1-1 0 0,-1 0 1 0 0,0 1 0 0 0,0-2-1 0 0,4-3-81 0 0,1-2 119 0 0,-2 3-58 0 0,-1 0 0 0 0,-1 0 1 0 0,1 0-1 0 0,-1-1 0 0 0,-1 0 0 0 0,1 0 0 0 0,-1 0 0 0 0,2-7-61 0 0,-4 9 4 0 0,-1 0-1 0 0,0 0 0 0 0,0 0 0 0 0,-1 0 0 0 0,1-1 1 0 0,-1 1-1 0 0,-1-1 0 0 0,1 1 0 0 0,-1 0 0 0 0,0-1 1 0 0,-1 1-1 0 0,0-1 0 0 0,0 1 0 0 0,0-1 0 0 0,-1 1 1 0 0,1 0-1 0 0,-1 0 0 0 0,-1 0 0 0 0,0 0 0 0 0,1 0 1 0 0,-2 1-1 0 0,1-1 0 0 0,-1 1 0 0 0,1-1 0 0 0,-2 1-3 0 0,1 1-53 0 0,0 1-1 0 0,-1 0 1 0 0,1 0-1 0 0,-1 0 1 0 0,1 1-1 0 0,-1-1 1 0 0,0 1-1 0 0,0 0 1 0 0,0 0-1 0 0,0 1 1 0 0,0 0-1 0 0,0 0 1 0 0,-1 0-1 0 0,1 0 1 0 0,-5 1 53 0 0,5 0-1081 0 0,0 0 1 0 0,0 0-1 0 0,0 1 1 0 0,0 0 0 0 0,0-1-1 0 0,-1 2 1081 0 0,-4 1-5914 0 0</inkml:trace>
  <inkml:trace contextRef="#ctx0" brushRef="#br0" timeOffset="2552.273">1863 480 13760 0 0,'-13'-12'1512'0'0,"11"12"-1363"0"0,-1 0 0 0 0,1 0 1 0 0,0 0-1 0 0,0 0 0 0 0,0 0 0 0 0,-1 1 1 0 0,1-1-1 0 0,0 1 0 0 0,0 0 1 0 0,0-1-1 0 0,0 1 0 0 0,0 0 1 0 0,0 0-1 0 0,0 1 0 0 0,0-1 1 0 0,0 0-1 0 0,0 0 0 0 0,1 1 1 0 0,-2 1-150 0 0,-2 1 230 0 0,0 1 1 0 0,1-1 0 0 0,-1 1-1 0 0,1 1 1 0 0,0-1 0 0 0,-1 3-231 0 0,4-6 28 0 0,1 0 1 0 0,-1 0-1 0 0,0 0 0 0 0,1-1 1 0 0,0 1-1 0 0,-1 0 1 0 0,1 0-1 0 0,0 0 1 0 0,0 0-1 0 0,0 1-28 0 0,-2 15 116 0 0,1-14-96 0 0,0-1 1 0 0,1 1-1 0 0,0 0 0 0 0,0-1 1 0 0,0 1-1 0 0,0 0 1 0 0,1-1-1 0 0,-1 1 1 0 0,1 0-1 0 0,0-1 1 0 0,0 1-1 0 0,0-1 1 0 0,0 1-1 0 0,1-1 0 0 0,1 3-20 0 0,2 2 0 0 0,-4-6 2 0 0,0 0 0 0 0,1-1 0 0 0,-1 1-1 0 0,0-1 1 0 0,1 1 0 0 0,-1-1 0 0 0,1 0 0 0 0,0 1-1 0 0,-1-1 1 0 0,1 0 0 0 0,0 0 0 0 0,-1 0-1 0 0,1 0 1 0 0,0-1-2 0 0,3 3 41 0 0,-4-3-23 0 0,1 1 0 0 0,0-1 0 0 0,-1 1 0 0 0,1-1-1 0 0,0 1 1 0 0,-1-1 0 0 0,1 0 0 0 0,0 0 0 0 0,-1 0 0 0 0,1 0-18 0 0,3 0 35 0 0,-1 1-14 0 0,-1-1 0 0 0,1 0 0 0 0,0-1 0 0 0,0 1 0 0 0,-1-1 0 0 0,1 1 0 0 0,0-1 0 0 0,-1 0 0 0 0,1-1 0 0 0,-1 1 0 0 0,1 0 0 0 0,-1-1 0 0 0,1 0 0 0 0,-1 0 0 0 0,0 0 0 0 0,0 0 0 0 0,0-1 0 0 0,0 1 0 0 0,-1-1 0 0 0,1 0 0 0 0,0 1 0 0 0,0-4-21 0 0,6-5 59 0 0,0 0 0 0 0,-2-1 0 0 0,1-1 1 0 0,-2 1-1 0 0,3-6-59 0 0,-5 8 35 0 0,-1-1 1 0 0,0 1 0 0 0,0 0-1 0 0,-1-3-35 0 0,5-18 68 0 0,-4 28-81 0 0,3 19-54 0 0,7 13 67 0 0,-9-19 0 0 0,-1-1 0 0 0,1 0 0 0 0,1-1 0 0 0,-1 1 0 0 0,2-1 0 0 0,-1 0 0 0 0,1 0 0 0 0,0 0 0 0 0,6 5 0 0 0,-10-12 6 0 0,0 1-1 0 0,0-1 0 0 0,0 1 1 0 0,1-1-1 0 0,-1 0 0 0 0,0 0 1 0 0,1 0-1 0 0,-1 0 0 0 0,0 0 1 0 0,1 0-1 0 0,-1-1 0 0 0,1 1 1 0 0,-1-1-1 0 0,1 0 0 0 0,-1 0 1 0 0,1 0-1 0 0,-1 0 0 0 0,1 0 1 0 0,-1 0-1 0 0,1-1 0 0 0,0 0-5 0 0,1 0 60 0 0,0 0 0 0 0,-1 0-1 0 0,1-1 1 0 0,-1 0 0 0 0,1 0 0 0 0,-1 0-1 0 0,0 0 1 0 0,0 0 0 0 0,0-1-1 0 0,0 1 1 0 0,0-1 0 0 0,0 0-1 0 0,1-2-59 0 0,-1 1 33 0 0,0 0-1 0 0,-1-1 1 0 0,1 1-1 0 0,-1 0 1 0 0,0-1-1 0 0,0 1 1 0 0,-1-1-1 0 0,0 0 1 0 0,1 1-1 0 0,-2-1 1 0 0,1 0-1 0 0,0-4-32 0 0,-1 1 35 0 0,0 0-1 0 0,0 0 1 0 0,-1 0 0 0 0,0 0-1 0 0,-1 1 1 0 0,0-1-1 0 0,-2-5-34 0 0,-1-7 1 0 0,4 15-13 0 0,0 1-1 0 0,0-1 1 0 0,-1 0-1 0 0,0 1 0 0 0,0-1 1 0 0,0 0 12 0 0,-2-3-378 0 0,1 0 1 0 0,-1 0 0 0 0,1 0-1 0 0,1-1 1 0 0,0 0 0 0 0,-1-4 377 0 0,3 11-561 0 0,0 0 0 0 0,1 0-1 0 0,-1 0 1 0 0,0 0 0 0 0,0 0 0 0 0,1 0 0 0 0,0 1 0 0 0,-1-1 0 0 0,1-1 561 0 0,0 0-710 0 0,0 0-1423 0 0</inkml:trace>
  <inkml:trace contextRef="#ctx0" brushRef="#br0" timeOffset="3410.347">2437 16 9152 0 0,'0'-15'1108'0'0,"0"14"-410"0"0,0 1 212 0 0,0 0 39 0 0,0 0-28 0 0,0 0-153 0 0,0 0-61 0 0,0 0-16 0 0,1 17 626 0 0,0-12-1144 0 0,-1 1-1 0 0,0 0 1 0 0,1 0 0 0 0,-2 3-173 0 0,1-2 120 0 0,0-1 0 0 0,0 1 0 0 0,0-1-1 0 0,1 3-119 0 0,5 30 532 0 0,-1 25-532 0 0,-3-35 100 0 0,-1 18 182 0 0,-1 8-282 0 0,-1-8 169 0 0,1-34-37 0 0,-2-1 1 0 0,0 0-1 0 0,0 1 1 0 0,-2 3-133 0 0,-2 13-54 0 0,3-22 53 0 0,3-6 65 0 0,0-1 4 0 0,0 0 4 0 0,0 0 4 0 0,13-10 118 0 0,2-4-145 0 0,-1 0-52 0 0,1 1 0 0 0,0 0 1 0 0,2 1 2 0 0,-13 9-10 0 0,0 0 1 0 0,0 1 0 0 0,1-1 0 0 0,-1 1 0 0 0,1 0 0 0 0,-1 1 0 0 0,1-1-1 0 0,0 1 1 0 0,-1 0 0 0 0,1 0 0 0 0,0 0 0 0 0,0 1 0 0 0,0-1-1 0 0,4 2 10 0 0,-5-1 7 0 0,1 1 1 0 0,0 1-1 0 0,-1-1 0 0 0,1 1 0 0 0,0 0 0 0 0,-1 0 0 0 0,0 0 0 0 0,0 0 0 0 0,0 1 0 0 0,0 0 0 0 0,0 0 0 0 0,0 0 1 0 0,3 3-8 0 0,-5-4 35 0 0,0 0 1 0 0,-1 0-1 0 0,1 0 1 0 0,0 0 0 0 0,-1 0-1 0 0,1 0 1 0 0,-1 0 0 0 0,0 0-1 0 0,0 1 1 0 0,0-1 0 0 0,0 0-1 0 0,0 1 1 0 0,0-1-1 0 0,-1 1 1 0 0,1 0 0 0 0,-1-1-1 0 0,0 1 1 0 0,1-1 0 0 0,-1 1-1 0 0,0-1 1 0 0,-1 1-1 0 0,1 0 1 0 0,0-1 0 0 0,-1 1-1 0 0,0-1 1 0 0,1 1-36 0 0,-4 4 135 0 0,1 1-1 0 0,-1-1 1 0 0,0-1-1 0 0,0 1 1 0 0,-1 0 0 0 0,0-1-1 0 0,0 0 1 0 0,-5 4-135 0 0,-2 1 115 0 0,-1 0 0 0 0,0-1-1 0 0,-11 5-114 0 0,0 5 100 0 0,-5 1-36 0 0,21-16-54 0 0,0 0 0 0 0,-1-1-1 0 0,0-1 1 0 0,0 1-1 0 0,0-1 1 0 0,0-1 0 0 0,0 0-1 0 0,0 0 1 0 0,-5 0-10 0 0,2-1-16 0 0,5 0-30 0 0,0-1-1 0 0,0 0 1 0 0,0 0 0 0 0,-5-1 46 0 0,9 1-67 0 0,1-1 1 0 0,-1 1-1 0 0,1-1 0 0 0,-1 0 1 0 0,1 0-1 0 0,0 0 1 0 0,-1 0-1 0 0,1-1 1 0 0,0 1-1 0 0,0 0 0 0 0,0-1 1 0 0,0 0-1 0 0,0 1 1 0 0,-1-3 66 0 0,-4-3-589 0 0,5 5 328 0 0,0 1 0 0 0,0-1 0 0 0,1 0 0 0 0,-1 0 0 0 0,0 0 0 0 0,1 0 0 0 0,0 0 0 0 0,0 0 0 0 0,-1-2 261 0 0,1 2-509 0 0,1 1 0 0 0,0 0 0 0 0,0-1 0 0 0,-1 1 0 0 0,1 0 1 0 0,0-1-1 0 0,0 1 0 0 0,1-1 0 0 0,-1 1 0 0 0,0 0 0 0 0,0-1 0 0 0,1 1 1 0 0,-1 0 508 0 0,3-10-5348 0 0</inkml:trace>
  <inkml:trace contextRef="#ctx0" brushRef="#br0" timeOffset="3912.66">2958 350 2760 0 0,'-9'-6'549'0'0,"5"6"620"0"0,0-1-1 0 0,1 1 0 0 0,-1-1 1 0 0,0 1-1 0 0,0 0 1 0 0,0 1-1169 0 0,-4-1 847 0 0,0 1 1 0 0,0 1 0 0 0,0-1-1 0 0,-2 2-847 0 0,-4 2 629 0 0,0 0 0 0 0,0 1 0 0 0,1 0 0 0 0,0 1 0 0 0,-2 2-629 0 0,8-4 207 0 0,0 0 0 0 0,0 0 0 0 0,1 1 1 0 0,0 0-1 0 0,0 0 0 0 0,0 0 0 0 0,0 1 0 0 0,1 0 0 0 0,-3 5-207 0 0,6-8 41 0 0,0 1 0 0 0,0 0-1 0 0,0-1 1 0 0,1 1-1 0 0,-1 0 1 0 0,1 0-1 0 0,0 0 1 0 0,1 0-1 0 0,-1 0 1 0 0,1 0-1 0 0,0 0 1 0 0,0 0-1 0 0,1 1 1 0 0,-1-1-1 0 0,1 1-40 0 0,0-4 4 0 0,0-1 0 0 0,-1 1 1 0 0,1 0-1 0 0,0-1 0 0 0,0 1 0 0 0,0-1 0 0 0,0 1 0 0 0,0-1 0 0 0,0 1 0 0 0,1-1 0 0 0,-1 0 0 0 0,0 1 0 0 0,1-1 0 0 0,-1 0 0 0 0,1 0 0 0 0,-1 0 0 0 0,1 0 0 0 0,0 0 0 0 0,-1-1 0 0 0,1 1 0 0 0,1 0-4 0 0,2 1 67 0 0,0-1 0 0 0,1 1 1 0 0,-1-1-1 0 0,0-1 0 0 0,0 1 0 0 0,6 0-67 0 0,-1-1 95 0 0,-5 0-80 0 0,0 0-1 0 0,0 0 1 0 0,0-1 0 0 0,0 1-1 0 0,0-1 1 0 0,0 0 0 0 0,4-2-15 0 0,-3 1 0 0 0,0 0 1 0 0,0-1 0 0 0,0 0-1 0 0,0 0 1 0 0,0-1 0 0 0,-1 1-1 0 0,1-1 1 0 0,-1-1 0 0 0,0 1-1 0 0,0-1 1 0 0,-1 0 0 0 0,1 0-1 0 0,-1 0 1 0 0,0 0 0 0 0,-1-1-1 0 0,2-2 0 0 0,2-2-142 0 0,0-1-1 0 0,-1 0 0 0 0,-1 0 0 0 0,0-1 0 0 0,0 1 0 0 0,-1-1 0 0 0,1-7 143 0 0,1 9 27 0 0,-5 9 112 0 0,-1 1 47 0 0,0 0 6 0 0,0 0-13 0 0,-4 6 42 0 0,2 3-183 0 0,0 0 0 0 0,0-1 0 0 0,1 1 0 0 0,0 0-1 0 0,0 0 1 0 0,1-1 0 0 0,0 1 0 0 0,1 0 0 0 0,0 0 0 0 0,0 0-1 0 0,2 4-37 0 0,-1-7 23 0 0,0-1 0 0 0,1 0 0 0 0,-1 0 0 0 0,1 0 0 0 0,0 0 0 0 0,1 0 0 0 0,-1 0 0 0 0,1-1 0 0 0,1 1-23 0 0,-4-4-24 0 0,1 1 1 0 0,-1-1-1 0 0,1 0 1 0 0,0 1-1 0 0,-1-1 1 0 0,1 0-1 0 0,0 0 1 0 0,0-1-1 0 0,-1 1 1 0 0,1 0-1 0 0,0-1 1 0 0,0 1-1 0 0,0-1 24 0 0,0 1-87 0 0,-1-1 0 0 0,0 0-1 0 0,0 0 1 0 0,0-1 0 0 0,1 1-1 0 0,-1 0 1 0 0,0 0 0 0 0,0-1-1 0 0,1 1 1 0 0,-1 0 0 0 0,0-1 0 0 0,0 1-1 0 0,0-1 1 0 0,0 0 0 0 0,0 1-1 0 0,0-1 1 0 0,0 0 0 0 0,0 0-1 0 0,0 1 1 0 0,0-1 0 0 0,0 0-1 0 0,0 0 88 0 0,6-8-1942 0 0,5 1-95 0 0</inkml:trace>
  <inkml:trace contextRef="#ctx0" brushRef="#br0" timeOffset="4274.375">3217 341 11976 0 0,'0'0'546'0'0,"3"15"204"0"0,6 62 2179 0 0,-8-58-2080 0 0,-1 15 666 0 0,-1-29-1240 0 0,1 1 0 0 0,0-1 0 0 0,1 1 0 0 0,-1-1 0 0 0,2 4-275 0 0,-1-4 176 0 0,-1 0 1 0 0,1 0 0 0 0,-1 0-1 0 0,0 0 1 0 0,0 0-1 0 0,-1 3-176 0 0,2 3 363 0 0,-2-1-12 0 0,1-9-214 0 0,0-1 20 0 0,0 0 3 0 0,-1-3-156 0 0,1 0 0 0 0,0 0-1 0 0,0 0 1 0 0,1-1-1 0 0,-1 1 1 0 0,1 0-1 0 0,-1 0 1 0 0,1 0 0 0 0,0 0-1 0 0,0 0 1 0 0,0 0-1 0 0,1 0 1 0 0,0 0-4 0 0,12-27-343 0 0,-12 24 204 0 0,1 0 0 0 0,0 0 0 0 0,0 0 0 0 0,1 1 0 0 0,-1-1 0 0 0,5-4 139 0 0,14-16-395 0 0,-18 20 336 0 0,0 0 0 0 0,1 1 0 0 0,0-1 0 0 0,0 1 0 0 0,0 0 0 0 0,1 1 0 0 0,0-1 0 0 0,0 1 0 0 0,5-3 59 0 0,2 2 0 0 0,-5 6 0 0 0,-5 1 22 0 0,-1-1-1 0 0,1 1 0 0 0,-1 0 1 0 0,1 0-1 0 0,-1 0 0 0 0,0 0 1 0 0,0 1-1 0 0,0-1 0 0 0,0 1 1 0 0,0-1-1 0 0,-1 1 0 0 0,1 1-21 0 0,0-1 43 0 0,-1 0-1 0 0,1-1 1 0 0,-1 1 0 0 0,1 0-1 0 0,0 0 1 0 0,2 1-43 0 0,-2-2 28 0 0,-1 0 0 0 0,1 0 0 0 0,-1 0 0 0 0,1 1 0 0 0,-1-1 0 0 0,0 0 0 0 0,0 0 0 0 0,0 1 0 0 0,0-1 0 0 0,0 1 0 0 0,0-1 0 0 0,-1 3-28 0 0,6 13 281 0 0,-5-16-215 0 0,0 0 0 0 0,0 1 0 0 0,-1-1 0 0 0,1 1 0 0 0,0-1 0 0 0,-1 1-1 0 0,0-1 1 0 0,1 3-66 0 0,-1-1 41 0 0,0 1 0 0 0,0-1 0 0 0,-1 1 0 0 0,1 0 0 0 0,-1-1 0 0 0,0 1 0 0 0,0-1 0 0 0,0 1 0 0 0,-1-1 0 0 0,0 0 0 0 0,1 0 0 0 0,-4 5-41 0 0,5-9-93 0 0,0 0 0 0 0,0 0 0 0 0,0 0 0 0 0,0 1 0 0 0,-1-1 0 0 0,1 0 0 0 0,0 0 0 0 0,0 1 0 0 0,0-1 0 0 0,0 0 0 0 0,0 0 0 0 0,0 1 0 0 0,0-1 0 0 0,0 0 0 0 0,0 0-1 0 0,0 1 1 0 0,0-1 0 0 0,0 0 0 0 0,0 0 0 0 0,0 1 0 0 0,0-1 0 0 0,0 0 0 0 0,0 0 0 0 0,0 1 0 0 0,0-1 0 0 0,1 0 0 0 0,-1 0 0 0 0,0 1 0 0 0,0-1 0 0 0,0 0 0 0 0,0 0 0 0 0,0 0 0 0 0,1 1-1 0 0,-1-1 1 0 0,0 0 0 0 0,0 0 0 0 0,0 0 0 0 0,1 0 0 0 0,-1 1 0 0 0,0-1 0 0 0,0 0 0 0 0,1 0 0 0 0,-1 0 93 0 0,9 2-4283 0 0,-9-1 4664 0 0,3-1-3193 0 0</inkml:trace>
  <inkml:trace contextRef="#ctx0" brushRef="#br0" timeOffset="4799.304">3853 363 11520 0 0,'0'0'886'0'0,"-6"-2"-328"0"0,1 0 267 0 0,1 1 1 0 0,0 0 0 0 0,0 0-1 0 0,-1 1 1 0 0,1-1 0 0 0,-1 1-1 0 0,-1 0-825 0 0,-2 0 433 0 0,0 1 0 0 0,0 0 0 0 0,-7 1-433 0 0,0 2-120 0 0,1 0 0 0 0,0 1-1 0 0,0 1 1 0 0,-2 1 120 0 0,13-5 22 0 0,0 0 1 0 0,0-1 0 0 0,1 1-1 0 0,-1 1 1 0 0,1-1-1 0 0,-3 2-22 0 0,-13 12 465 0 0,9-11-334 0 0,5-3-59 0 0,0 1 0 0 0,-1 0 0 0 0,1 0 0 0 0,1 0 0 0 0,-1 0 0 0 0,0 0 0 0 0,1 1 0 0 0,-1 0-1 0 0,1 0 1 0 0,0 0-72 0 0,-21 25 13 0 0,20-25-13 0 0,0 0 0 0 0,0 0 0 0 0,1 0 0 0 0,0 0 0 0 0,-1 1 0 0 0,2-1 0 0 0,-1 1 0 0 0,0 0 0 0 0,1 0-1 0 0,0 0 1 0 0,0 0 0 0 0,1 1 0 0 0,-4 8 0 0 0,4-13 0 0 0,1 0 0 0 0,-1 0 0 0 0,0 0 0 0 0,1 0 0 0 0,0 0 0 0 0,-1 0 0 0 0,1 0 0 0 0,0 0 0 0 0,0 0 0 0 0,-1 1 0 0 0,1-1 0 0 0,0 0 0 0 0,0 0 0 0 0,0 0 0 0 0,0 0 0 0 0,0 0 0 0 0,1 1 0 0 0,-1-1 0 0 0,0 0 0 0 0,0 0 0 0 0,1 0 0 0 0,-1 0 0 0 0,1 0 0 0 0,0 1 0 0 0,3 12 0 0 0,-4-14 0 0 0,0 1 0 0 0,0 0 0 0 0,0 0 0 0 0,0 0 0 0 0,0-1 0 0 0,0 1 0 0 0,0 0 0 0 0,1 0 0 0 0,-1 0 0 0 0,0-1 0 0 0,1 1 0 0 0,-1 0 0 0 0,0-1 0 0 0,1 1 0 0 0,-1 0 0 0 0,1-1 0 0 0,-1 1 0 0 0,1 0 0 0 0,-1-1 0 0 0,1 1 0 0 0,-1-1 0 0 0,1 1 0 0 0,0-1 0 0 0,-1 1 0 0 0,1-1 0 0 0,0 0 0 0 0,0 1 0 0 0,-1-1 0 0 0,7 2 9 0 0,0-1 0 0 0,0 0 0 0 0,-1 0-1 0 0,1-1 1 0 0,0 0 0 0 0,0 0 0 0 0,0 0-1 0 0,0-1 1 0 0,0 0 0 0 0,-1 0 0 0 0,1-1-1 0 0,0 0 1 0 0,-1 0 0 0 0,6-3-9 0 0,8-13-39 0 0,-14 14 109 0 0,1-1 0 0 0,-1 0-1 0 0,0 0 1 0 0,-1-1 0 0 0,0 0 0 0 0,1 0-1 0 0,-2 0 1 0 0,1-1 0 0 0,-1 1-1 0 0,0-1 1 0 0,1-3-70 0 0,8-12-258 0 0,-10 18 192 0 0,0-1 0 0 0,0 0-1 0 0,0 1 1 0 0,-1-1 0 0 0,0 0 0 0 0,0 0 0 0 0,0-3 66 0 0,1-8-153 0 0,-1 3 43 0 0,1 0 0 0 0,1 1 0 0 0,-1 0-1 0 0,2-1 111 0 0,4-12-467 0 0,-2 0-1 0 0,4-21 468 0 0,-4 14-838 0 0,6-16 838 0 0,-12 46-14 0 0,7-22-264 0 0,0-1-1 0 0,3-21 279 0 0,-4 11-151 0 0,-4 24 280 0 0,-1-1 0 0 0,0 0 0 0 0,-1 1 1 0 0,0-5-130 0 0,-2 14 1785 0 0,-1 5-691 0 0,-4 12-367 0 0,4-9-752 0 0,0 1 0 0 0,0 1 0 0 0,1-1 0 0 0,-1 2 25 0 0,-1 23 0 0 0,2-16 0 0 0,0 0 0 0 0,0 0 0 0 0,1 0 0 0 0,3 12 0 0 0,-2-11-1 0 0,1-1-1 0 0,-2 1 1 0 0,-1 13 1 0 0,1 28 68 0 0,0-43-18 0 0,0-1-1 0 0,-1 1 0 0 0,-1 1-49 0 0,0-2 15 0 0,1 0 0 0 0,1 0-1 0 0,0 4-14 0 0,1-10 0 0 0,-1 0 0 0 0,-1 0 0 0 0,0 0 0 0 0,0-1 0 0 0,-1 4 0 0 0,1-3 0 0 0,1-3 0 0 0,0 0 0 0 0,0 0 0 0 0,0 0 0 0 0,1 0 0 0 0,0 0 0 0 0,0 0 0 0 0,0 0 0 0 0,1 0 0 0 0,2 4 0 0 0,3 17 54 0 0,-2-8-1323 0 0,4-3-3607 0 0,5 0-2096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2:07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12496 0 0,'0'0'572'0'0,"0"0"-11"0"0,9-8-282 0 0,8-1 1618 0 0,-16 8-1818 0 0,1 0 1 0 0,0 0-1 0 0,-1 0 0 0 0,1 0 1 0 0,0 0-1 0 0,0 0 1 0 0,-1 0-1 0 0,1 1 0 0 0,0-1 1 0 0,0 1-1 0 0,0-1 0 0 0,0 1 1 0 0,1 0-80 0 0,-2 0 378 0 0,-1 0 6 0 0,2 0-141 0 0,-2 0-181 0 0,0 0 0 0 0,0 0 0 0 0,1 0 1 0 0,-1-1-1 0 0,0 1 0 0 0,0 0 0 0 0,1 0 0 0 0,-1 0 0 0 0,0 0 1 0 0,0 0-1 0 0,1 0 0 0 0,-1 0 0 0 0,0 0 0 0 0,0 1 0 0 0,1-1 1 0 0,-1 0-1 0 0,0 0 0 0 0,0 0 0 0 0,0 0 0 0 0,1 0 0 0 0,-1 0 1 0 0,0 0-1 0 0,0 0 0 0 0,1 1 0 0 0,-1-1 0 0 0,0 0 0 0 0,0 0 1 0 0,0 0-1 0 0,0 1 0 0 0,1-1 0 0 0,-1 0 0 0 0,0 0 0 0 0,0 0 1 0 0,0 1-1 0 0,0-1 0 0 0,0 0 0 0 0,0 0-62 0 0,0 2 25 0 0,0-1-1 0 0,0 0 1 0 0,-1 0 0 0 0,1 0-1 0 0,-1 0 1 0 0,1 0 0 0 0,-1 0-1 0 0,1 0 1 0 0,-1 0-1 0 0,0-1 1 0 0,1 1 0 0 0,-1 0-1 0 0,0 0 1 0 0,0 0 0 0 0,0-1-1 0 0,1 1 1 0 0,-1 0 0 0 0,0-1-1 0 0,0 1 1 0 0,0-1-1 0 0,-1 1-24 0 0,0 0 54 0 0,-1 0 0 0 0,1 1-1 0 0,0-2 1 0 0,-1 1 0 0 0,1 0-1 0 0,-1 0 1 0 0,1-1-1 0 0,-1 0 1 0 0,0 1-54 0 0,3-2 22 0 0,-1 1-1 0 0,0-1 1 0 0,0 1 0 0 0,0-1-1 0 0,0 1 1 0 0,1-1 0 0 0,-1 0-1 0 0,0 1 1 0 0,1-1 0 0 0,-1 0-1 0 0,0 0 1 0 0,1 0 0 0 0,-1 1-1 0 0,1-1 1 0 0,-1 0 0 0 0,1 0-1 0 0,-1 0 1 0 0,1 0 0 0 0,0 0-1 0 0,0 0 1 0 0,-1 0 0 0 0,1 0-1 0 0,0 0 1 0 0,0 0 0 0 0,0 0-1 0 0,0 0 1 0 0,0 0 0 0 0,0 0-22 0 0,0-1 11 0 0,0-1 0 0 0,-1 1 0 0 0,1 0 1 0 0,0 0-1 0 0,1 0 0 0 0,-1 0 1 0 0,0-1-1 0 0,1 1 0 0 0,-1 0 0 0 0,1 0 1 0 0,-1 0-1 0 0,1 0 0 0 0,0-1-11 0 0,17-13-12 0 0,-17 15-64 0 0,0 1 0 0 0,0-1-1 0 0,0 0 1 0 0,0 1-1 0 0,0-1 1 0 0,0 1 0 0 0,0 0-1 0 0,1-1 1 0 0,-1 1-1 0 0,0 0 1 0 0,0 0 0 0 0,0-1-1 0 0,0 1 1 0 0,1 0-1 0 0,-1 0 77 0 0,4 0-548 0 0,-4 0 154 0 0,0 0 1 0 0,0 0 0 0 0,0 0-1 0 0,0 0 1 0 0,0 0-1 0 0,0 0 1 0 0,0 0-1 0 0,0 0 1 0 0,0 0 0 0 0,0 1-1 0 0,0-1 1 0 0,0 0-1 0 0,0 1 1 0 0,0-1 0 0 0,0 1-1 0 0,0-1 394 0 0,3 6-5998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2:08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24 7368 0 0,'0'0'568'0'0,"0"0"-104"0"0,0 0 953 0 0,0 0 455 0 0,2-2 1816 0 0,4-6-2836 0 0,-5 7-761 0 0,0-1 1 0 0,1 1-1 0 0,0 0 1 0 0,-1 0-1 0 0,1 0 1 0 0,0 0-1 0 0,0 0 1 0 0,-1 0-1 0 0,1 0 1 0 0,0 1-1 0 0,0-1 1 0 0,0 1-1 0 0,0-1 1 0 0,0 1-1 0 0,0 0 1 0 0,0-1-1 0 0,0 1 1 0 0,0 0 0 0 0,0 1-1 0 0,0-1 1 0 0,0 0-1 0 0,0 1 1 0 0,0-1-1 0 0,0 1 1 0 0,0-1-1 0 0,0 1 1 0 0,0 0-1 0 0,-1 0 1 0 0,1 0-1 0 0,0 0-91 0 0,-1-1 32 0 0,0 1-1 0 0,0 0 1 0 0,0 0-1 0 0,1-1 1 0 0,-1 1 0 0 0,-1 0-1 0 0,1 0 1 0 0,0 0-1 0 0,0 0 1 0 0,0 0-1 0 0,0 0 1 0 0,-1 1 0 0 0,1-1-1 0 0,0 0 1 0 0,-1 0-1 0 0,1 0 1 0 0,-1 1-1 0 0,0-1 1 0 0,1 0 0 0 0,-1 1-1 0 0,0-1-31 0 0,0 3 75 0 0,0 0 0 0 0,0-1 0 0 0,0 1 0 0 0,-1 0 1 0 0,1-1-1 0 0,-2 3-75 0 0,-1 15 343 0 0,3-19-320 0 0,0 0 0 0 0,-1 0 0 0 0,1-1-1 0 0,-1 1 1 0 0,1 0 0 0 0,-1 0-1 0 0,0-1 1 0 0,1 1 0 0 0,-1 0 0 0 0,0-1-1 0 0,0 1 1 0 0,0 0 0 0 0,-1-1 0 0 0,1 0-1 0 0,0 1 1 0 0,0-1 0 0 0,-1 0-1 0 0,1 1 1 0 0,-1-1 0 0 0,0 0-23 0 0,-12 13 201 0 0,13-13-173 0 0,-1 1 1 0 0,1-1-1 0 0,-1 0 0 0 0,1 0 0 0 0,-1 0 0 0 0,0 0 0 0 0,1 0 0 0 0,-1 0 1 0 0,0-1-1 0 0,0 1 0 0 0,0-1 0 0 0,1 1 0 0 0,-2-1-28 0 0,3 1 13 0 0,-1-1 0 0 0,0 0 0 0 0,1 0 0 0 0,-1 0 0 0 0,0 0 0 0 0,0 0 0 0 0,1 1 0 0 0,-1-1 0 0 0,0-1 0 0 0,0 1 1 0 0,1 0-1 0 0,-1 0 0 0 0,0 0 0 0 0,0 0 0 0 0,1 0 0 0 0,-1-1 0 0 0,0 1 0 0 0,1 0 0 0 0,-1-1 0 0 0,0 1 0 0 0,1 0 0 0 0,-1-1 0 0 0,0 1 0 0 0,1-1 0 0 0,-1 1 0 0 0,1-1 0 0 0,-1 1 0 0 0,1-1 0 0 0,-1 0 0 0 0,1 1 0 0 0,-1-1 0 0 0,1 1 0 0 0,-1-2-13 0 0,1 0-157 0 0,-1 0-1 0 0,1-1 1 0 0,-1 1-1 0 0,1 0 0 0 0,0-1 1 0 0,-1 1-1 0 0,1-1 1 0 0,1 1-1 0 0,-1 0 1 0 0,0-1-1 0 0,0 1 0 0 0,1 0 1 0 0,0-1-1 0 0,-1 1 1 0 0,1 0-1 0 0,0-2 158 0 0,3-2-937 0 0,-1 0-1 0 0,1 0 1 0 0,0 0-1 0 0,4-4 938 0 0,-2 3-207 0 0,15-21-1854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2:09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3680 0 0,'-8'5'360'0'0,"-18"6"1084"0"0,10-4 652 0 0,1 0-1 0 0,0 0 1 0 0,0 1 0 0 0,1 1-1 0 0,-3 3-2095 0 0,15-10 80 0 0,-1 0 0 0 0,1 0 0 0 0,0 0 0 0 0,0 0 0 0 0,0 0 0 0 0,0 1 0 0 0,0-1 0 0 0,0 1 0 0 0,0 0 1 0 0,1-1-1 0 0,-1 1 0 0 0,0 2-80 0 0,2-3 3 0 0,0 0 0 0 0,-1-1 0 0 0,1 1 0 0 0,0 0 1 0 0,0-1-1 0 0,0 1 0 0 0,0 0 0 0 0,0-1 0 0 0,1 1 1 0 0,-1 0-1 0 0,1-1 0 0 0,-1 1 0 0 0,1 0 0 0 0,-1-1 1 0 0,1 1-1 0 0,0-1 0 0 0,-1 1 0 0 0,1-1 0 0 0,0 1 1 0 0,0-1-1 0 0,0 0 0 0 0,1 1 0 0 0,-1-1 0 0 0,0 0-3 0 0,6 6 147 0 0,0-1 0 0 0,1-1-1 0 0,0 1 1 0 0,0-1-1 0 0,0-1 1 0 0,5 3-147 0 0,27 17-196 0 0,-21-13 86 0 0,-16-9 100 0 0,0-1 1 0 0,1 1-1 0 0,-1 0 1 0 0,0 1-1 0 0,0-1 1 0 0,0 1-1 0 0,-1-1 0 0 0,1 1 1 0 0,-1 0-1 0 0,1 0 1 0 0,-1 0-1 0 0,0 0 10 0 0,-2-2 41 0 0,0 0 0 0 0,0 0 1 0 0,0 0-1 0 0,0 0 0 0 0,0-1 0 0 0,0 1 0 0 0,0 0 0 0 0,-1 0 0 0 0,1 0 1 0 0,0 0-1 0 0,-1-1 0 0 0,1 1 0 0 0,-1 0 0 0 0,1 0 0 0 0,-1-1 1 0 0,0 2-42 0 0,1-2 58 0 0,-4 5 22 0 0,0 0-1 0 0,0 0 1 0 0,0 0-1 0 0,0-1 1 0 0,-1 0-1 0 0,0 0 1 0 0,0 0 0 0 0,0 0-1 0 0,0-1 1 0 0,-1 0-1 0 0,-4 2-79 0 0,-1 0-320 0 0,1-1 1 0 0,-1 0-1 0 0,0-1 1 0 0,-1 0-1 0 0,1 0 1 0 0,-1-1 319 0 0,1-2-4232 0 0,-1-3-1325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2:09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5984 0 0,'24'-1'412'0'0,"27"2"9793"0"0,-29 2-8721 0 0,33 2 254 0 0,-41-4-1617 0 0,-11-1-109 0 0,1 1 1 0 0,0-1-1 0 0,0 1 1 0 0,-1-1-1 0 0,1 1 1 0 0,-1 0-1 0 0,2 1-12 0 0,6 4 516 0 0,-11-4-1548 0 0,-2 0-5126 0 0,-13 10 3761 0 0</inkml:trace>
  <inkml:trace contextRef="#ctx0" brushRef="#br0" timeOffset="1">1 151 5528 0 0,'0'0'422'0'0,"13"3"1653"0"0,42 3 6141 0 0,-17-5-6462 0 0,0-1 1 0 0,17-4-1755 0 0,-6 1 1774 0 0,35 4-1774 0 0,-21 0-6354 0 0,-47-1-168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2:08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 12672 0 0,'12'0'578'0'0,"-9"0"-14"0"0,-3 0-270 0 0,0 0 194 0 0,4 6 756 0 0,-2-2-1121 0 0,1 1 0 0 0,-1-1 0 0 0,0 1 0 0 0,-1-1 0 0 0,1 1 0 0 0,-1 0 0 0 0,0 0 0 0 0,0 0 0 0 0,0 0 0 0 0,0 0 0 0 0,-1 0 0 0 0,0 0 1 0 0,0 0-1 0 0,-1-1 0 0 0,1 1 0 0 0,-1 1-123 0 0,1 6 320 0 0,0 0-1 0 0,1-1 1 0 0,0 1 0 0 0,1 0-1 0 0,2 4-319 0 0,0 6-8 0 0,2 12 9 0 0,-2-15 34 0 0,-1 0 0 0 0,0 9-35 0 0,10 47 65 0 0,-9-44-19 0 0,1 13 52 0 0,-5-33-117 0 0,0-4-276 0 0,0 1 1 0 0,0-1 0 0 0,-1 0 0 0 0,0 3 294 0 0,0-8-591 0 0,1 0 0 0 0,-1 0 0 0 0,0 1 0 0 0,0-1 0 0 0,0 0 0 0 0,0 0 1 0 0,0 0-1 0 0,0 0 0 0 0,-1 1 591 0 0,-2 3-5101 0 0</inkml:trace>
  <inkml:trace contextRef="#ctx0" brushRef="#br0" timeOffset="299.556">110 502 4144 0 0,'0'0'191'0'0,"7"1"26"0"0,51 6 2346 0 0,30 3 5779 0 0,-13-3-4297 0 0,-60-5-3674 0 0,41 3 1047 0 0,-37-7-1693 0 0,-16 2 177 0 0,0-1 0 0 0,0 1 0 0 0,0 0 0 0 0,0 0 0 0 0,1 0 0 0 0,-1 0 0 0 0,0 0 0 0 0,0 1 0 0 0,2 0 98 0 0,4 0-491 0 0,-7-3-6195 0 0,1-8 4329 0 0</inkml:trace>
  <inkml:trace contextRef="#ctx0" brushRef="#br0" timeOffset="621.518">0 64 10592 0 0,'0'0'818'0'0,"7"-11"816"0"0,-4 8-1027 0 0,0 0 1 0 0,0 1-1 0 0,0-1 1 0 0,1 1-1 0 0,-1-1 1 0 0,0 1-1 0 0,1 0 1 0 0,1 0-608 0 0,1-1 303 0 0,1 1 0 0 0,-1 0 0 0 0,1 0 0 0 0,5-1-303 0 0,9 1-8 0 0,-1 0-1 0 0,21 2 9 0 0,-32 0 388 0 0,24 1-301 0 0,0 2-1 0 0,26 5-86 0 0,24 8-3970 0 0,-61-11-1840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2:13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77 3224 0 0,'-18'0'711'0'0,"17"0"1355"0"0,1 0 707 0 0,0 0 137 0 0,-2 0-364 0 0,7 0-1492 0 0,49 0 2321 0 0,20-3-3375 0 0,178-19 1504 0 0,-198 19-1521 0 0,83-4 180 0 0,35-2 111 0 0,208-17-10 0 0,-335 24-318 0 0,51-3 644 0 0,62 7-590 0 0,-118-1-192 0 0,-17 0 104 0 0,0 1 0 0 0,14 2 88 0 0,1 1 286 0 0,6 0-782 0 0,-42-4 90 0 0,-2-1-838 0 0,0 0-3477 0 0,0 0-1489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16:0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2304 0 0,'1'-1'53'0'0,"1"0"0"0"0,-1 0 0 0 0,0-1-1 0 0,1 1 1 0 0,-1 0 0 0 0,0-1 0 0 0,0 1 0 0 0,0-1 0 0 0,0 1 0 0 0,0-1 0 0 0,0 1-1 0 0,-1-1 1 0 0,1 0 0 0 0,0 0-53 0 0,0-2 745 0 0,0 0-1 0 0,0 1 1 0 0,0-1 0 0 0,0 0-1 0 0,-1 1 1 0 0,1-3-745 0 0,-2-6 2501 0 0,1-5-828 0 0,2 10-960 0 0,-2 6-587 0 0,0 0 0 0 0,0 0 0 0 0,0 0-1 0 0,0 1 1 0 0,0-1 0 0 0,1 0 0 0 0,-1 0-1 0 0,0 0 1 0 0,1 1 0 0 0,-1-1 0 0 0,1 0 0 0 0,-1 1-1 0 0,1-1 1 0 0,-1 0 0 0 0,1 1 0 0 0,-1-1-1 0 0,1 0 1 0 0,-1 1 0 0 0,2-1-126 0 0,-2 1 79 0 0,0 0 0 0 0,0 0 0 0 0,0-1 0 0 0,1 1 0 0 0,-1 0 1 0 0,0 0-1 0 0,0 0 0 0 0,0 0 0 0 0,1 0 0 0 0,-1 0 0 0 0,0 0 0 0 0,0-1 0 0 0,1 1 1 0 0,-1 0-1 0 0,0 0 0 0 0,0 0 0 0 0,1 0 0 0 0,-1 0 0 0 0,0 0 0 0 0,0 0 0 0 0,1 0 0 0 0,-1 1 1 0 0,0-1-1 0 0,0 0 0 0 0,1 0 0 0 0,-1 0 0 0 0,0 0 0 0 0,0 0 0 0 0,0 0 0 0 0,1 0 1 0 0,-1 0-1 0 0,0 1 0 0 0,0-1 0 0 0,1 0-79 0 0,6 10 838 0 0,6 21-1260 0 0,-10-21 736 0 0,1 1-236 0 0,-1-1 0 0 0,-1 2 0 0 0,1-1 0 0 0,-2 0 0 0 0,0 0 0 0 0,0 4-78 0 0,6 39 282 0 0,-5-38-166 0 0,0 0 0 0 0,-1 13-116 0 0,0-15 102 0 0,0 0 0 0 0,1 0 0 0 0,2 11-102 0 0,14 64 518 0 0,-10-49-518 0 0,-6-27 0 0 0,-1-10-2 0 0,0 0 0 0 0,0 0 0 0 0,0-1 0 0 0,0 1-1 0 0,1 0 1 0 0,-1 0 0 0 0,1-1 0 0 0,0 1 0 0 0,-1-1-1 0 0,1 0 1 0 0,2 3 2 0 0,-3-4 2 0 0,0 0-1 0 0,0 0 1 0 0,0 0 0 0 0,1 0-1 0 0,-1 0 1 0 0,0 0 0 0 0,0 0-1 0 0,0-1 1 0 0,1 1-1 0 0,-1 0 1 0 0,0-1 0 0 0,1 1-1 0 0,-1-1 1 0 0,0 1-1 0 0,1-1 1 0 0,-1 0 0 0 0,1 1-1 0 0,-1-1 1 0 0,1 0 0 0 0,-1 0-1 0 0,1 0 1 0 0,-1 0-1 0 0,0 0 1 0 0,2-1-2 0 0,131-45 487 0 0,-116 41-486 0 0,0 1 0 0 0,0 1 1 0 0,0 0-1 0 0,0 1 0 0 0,0 1 1 0 0,1 1-1 0 0,-1 0 0 0 0,10 3-1 0 0,74 8 64 0 0,-101-10-59 0 0,1-1-1 0 0,-1 0 1 0 0,0 0-1 0 0,1 0 1 0 0,-1 1-1 0 0,1-1 1 0 0,-1-1-1 0 0,0 1 1 0 0,1 0-1 0 0,-1 0 1 0 0,0 0-1 0 0,1-1 1 0 0,-1 1-1 0 0,0-1 1 0 0,1 1-1 0 0,-1-1 1 0 0,0 1-1 0 0,0-1 1 0 0,2 0-5 0 0,2-3 32 0 0,-1 3-133 0 0,0-1 0 0 0,0 0 1 0 0,-1 0-1 0 0,1 0 0 0 0,-1-1 0 0 0,0 1 1 0 0,0-1-1 0 0,0 0 0 0 0,0 0 1 0 0,0 0-1 0 0,0 0 0 0 0,-1 0 101 0 0,0 0-730 0 0,0 1 0 0 0,0-1 0 0 0,-1 0 0 0 0,1 0 0 0 0,-1 0 0 0 0,0 0 0 0 0,0 0 0 0 0,0 0 0 0 0,0-2 730 0 0,0-1-4986 0 0</inkml:trace>
  <inkml:trace contextRef="#ctx0" brushRef="#br0" timeOffset="302.138">690 285 2760 0 0,'4'-18'10277'0'0,"0"12"-8742"0"0,-2 6 753 0 0,-1 12 1610 0 0,0-2-4553 0 0,1-1 730 0 0,-1 1 0 0 0,-1 0 0 0 0,0 0-1 0 0,0-1 1 0 0,-1 1 0 0 0,0 1-75 0 0,0-1 32 0 0,0 0 0 0 0,0 0 0 0 0,2 1-1 0 0,-1-1 1 0 0,1 2-32 0 0,2-1-13 0 0,-2-7-73 0 0,0 0 0 0 0,0 0 0 0 0,-1 0 0 0 0,1 0-1 0 0,-1 0 1 0 0,0 0 0 0 0,0 0 86 0 0,9-13-6478 0 0,-6 3 605 0 0</inkml:trace>
  <inkml:trace contextRef="#ctx0" brushRef="#br0" timeOffset="572.884">712 56 15408 0 0,'-27'-28'1687'0'0,"21"18"-1603"0"0,5 3 696 0 0,2 6-780 0 0,31 43-1488 0 0,-22-28-375 0 0,-1 1-2300 0 0,1 3 2022 0 0</inkml:trace>
  <inkml:trace contextRef="#ctx0" brushRef="#br0" timeOffset="841.81">837 236 3224 0 0,'9'11'288'0'0,"-2"-2"1718"0"0,-1 0 0 0 0,0 0 0 0 0,0 0-1 0 0,-1 1 1 0 0,3 6-2006 0 0,-3-3 1133 0 0,2-1 0 0 0,0 0-1 0 0,2 2-1132 0 0,-6-8 272 0 0,0 0-1 0 0,0 0 0 0 0,0 0 0 0 0,1 5-271 0 0,1 1 301 0 0,-6-18-175 0 0,0 1 0 0 0,0-1 0 0 0,1 0 0 0 0,0 1 0 0 0,0-1 1 0 0,1 0-1 0 0,0 0-126 0 0,-1 1-114 0 0,1-1 0 0 0,0 1 1 0 0,0 0-1 0 0,0 0 1 0 0,1 0-1 0 0,-1 0 0 0 0,1 0 1 0 0,0 1-1 0 0,1-1 0 0 0,0-1 114 0 0,5-6-23 0 0,-8 10 2 0 0,1 1 0 0 0,-1 0 0 0 0,1-1 0 0 0,0 1 0 0 0,0 0 0 0 0,-1-1-1 0 0,1 1 1 0 0,0 0 0 0 0,0 0 0 0 0,0 0 0 0 0,1 0 0 0 0,-1 0 0 0 0,0 0 0 0 0,0 0 0 0 0,0 0 0 0 0,1 0 0 0 0,-1 1 0 0 0,0-1-1 0 0,2 0 22 0 0,12-4-132 0 0,-14 5 131 0 0,-1 0 0 0 0,1 0-1 0 0,-1-1 1 0 0,1 1-1 0 0,0 0 1 0 0,-1 0-1 0 0,1 0 1 0 0,-1-1-1 0 0,1 1 1 0 0,-1 0 0 0 0,1 0-1 0 0,0 0 1 0 0,-1 0-1 0 0,1 0 1 0 0,-1 0-1 0 0,1 0 1 0 0,0 1-1 0 0,-1-1 1 0 0,1 0 0 0 0,-1 0-1 0 0,1 0 1 0 0,0 1-1 0 0,-1-1 1 0 0,1 0-1 0 0,-1 0 1 0 0,1 1-1 0 0,-1-1 2 0 0,3 2 74 0 0,4 0 56 0 0,-1 1-1 0 0,0 0 0 0 0,0 1 1 0 0,0-1-1 0 0,0 1 0 0 0,-1 0 1 0 0,1 0-1 0 0,-1 1 1 0 0,0 0-1 0 0,0 0 0 0 0,1 2-129 0 0,5 4 385 0 0,-5-4-331 0 0,0 0 0 0 0,0 0 1 0 0,0 0-1 0 0,-1 1 0 0 0,0-1 0 0 0,0 1 0 0 0,-1 1 0 0 0,1 1-54 0 0,-5-8-148 0 0,1 0-1 0 0,0 0 1 0 0,-1 0 0 0 0,0 0-1 0 0,0 0 1 0 0,1 0-1 0 0,-1 0 1 0 0,0 0-1 0 0,-1 1 149 0 0,1 4-5537 0 0,0-7 3267 0 0</inkml:trace>
  <inkml:trace contextRef="#ctx0" brushRef="#br0" timeOffset="1244.423">1286 313 9184 0 0,'0'0'421'0'0,"13"-1"150"0"0,-1 0-520 0 0,11-2 571 0 0,0-1-1 0 0,0-1 1 0 0,-1-1-1 0 0,3-2-621 0 0,-16 5 114 0 0,0 0 145 0 0,-1 1 1 0 0,0-2-1 0 0,0 1 1 0 0,0-1-1 0 0,-1-1 1 0 0,1 1-1 0 0,-1-1 1 0 0,0 0-1 0 0,3-4-259 0 0,-9 8 8 0 0,0 1 0 0 0,-1-1 0 0 0,1 0 0 0 0,0 0 0 0 0,0 0 0 0 0,-1 0 0 0 0,1 0 0 0 0,-1 0 0 0 0,1 0 0 0 0,-1 0 0 0 0,1 0 0 0 0,-1 0 0 0 0,0 0 0 0 0,1 0 0 0 0,-1 0 0 0 0,0 0 0 0 0,0 0 0 0 0,0 0 0 0 0,0 0 0 0 0,0-1 0 0 0,0 1 0 0 0,0 0 0 0 0,0 0 0 0 0,0 0-1 0 0,-1 0 1 0 0,1 0 0 0 0,0 0 0 0 0,-1 0 0 0 0,1 0 0 0 0,-1 0 0 0 0,1 0 0 0 0,-1 0 0 0 0,1 0 0 0 0,-1 0 0 0 0,0 0 0 0 0,1 0 0 0 0,-1 0 0 0 0,0 1 0 0 0,0-1 0 0 0,0 0 0 0 0,0 1 0 0 0,0-1-8 0 0,-2-1 157 0 0,0 0 0 0 0,0 0 0 0 0,0 0 0 0 0,0 1 0 0 0,0-1-1 0 0,-1 1 1 0 0,1 0 0 0 0,0 0 0 0 0,-1 0 0 0 0,1 0 0 0 0,-1 1 0 0 0,1-1 0 0 0,-1 1-157 0 0,-1 0 126 0 0,-1 1 0 0 0,1 0 0 0 0,0 0 0 0 0,0 0 0 0 0,0 0 0 0 0,0 1 0 0 0,0 0 0 0 0,1 0 0 0 0,-1 0 0 0 0,0 0 0 0 0,1 1 0 0 0,0 0 0 0 0,-1 0 0 0 0,1 0 0 0 0,-1 2-126 0 0,0-1 52 0 0,1 0 1 0 0,0 1 0 0 0,0-1-1 0 0,0 1 1 0 0,1 0 0 0 0,-1 0-1 0 0,1 0 1 0 0,1 1 0 0 0,-1-1-1 0 0,1 1 1 0 0,0-1 0 0 0,0 1-1 0 0,0 1-52 0 0,1-3 27 0 0,0 0 0 0 0,0 0 0 0 0,1 0 0 0 0,0 0 0 0 0,-1 0 0 0 0,2 0 0 0 0,-1 0 0 0 0,0 0 0 0 0,1 0 0 0 0,0 0 0 0 0,0 0 0 0 0,0 0 0 0 0,0 0 0 0 0,0 0 0 0 0,1 0 0 0 0,0-1 0 0 0,0 1 0 0 0,0-1 0 0 0,0 1 0 0 0,0-1 0 0 0,1 0 0 0 0,0 0 0 0 0,-1 0 0 0 0,1 0 0 0 0,0 0 0 0 0,1-1 0 0 0,-1 1 0 0 0,0-1 0 0 0,1 0 0 0 0,-1 0 0 0 0,1 0 0 0 0,-1-1 0 0 0,1 1 0 0 0,0-1 0 0 0,0 0 0 0 0,0 0 0 0 0,0 0 0 0 0,0 0 0 0 0,0-1 0 0 0,1 1-27 0 0,13-2-221 0 0,0 1-1 0 0,0-2 0 0 0,-1 0 0 0 0,8-3 222 0 0,13-7-5932 0 0,-18 4-256 0 0</inkml:trace>
  <inkml:trace contextRef="#ctx0" brushRef="#br0" timeOffset="1631.575">1798 182 14944 0 0,'-1'1'686'0'0,"-22"12"294"0"0,16-10-864 0 0,0 1 1 0 0,0 0 0 0 0,0 0-1 0 0,1 1 1 0 0,-5 3-117 0 0,-2 4 440 0 0,7-7-280 0 0,1 0 0 0 0,0 0-1 0 0,0 0 1 0 0,0 1-1 0 0,-2 3-159 0 0,-4 5 277 0 0,9-12-246 0 0,0 0 1 0 0,0 0-1 0 0,0 0 1 0 0,1 0-1 0 0,-1 1 0 0 0,1-1 1 0 0,-1 0-1 0 0,1 1 1 0 0,0-1-1 0 0,0 1 1 0 0,0-1-1 0 0,0 1 1 0 0,1 0-1 0 0,-1-1 0 0 0,1 1 1 0 0,-1 0-1 0 0,1-1 1 0 0,0 1-1 0 0,0 0 1 0 0,0-1-1 0 0,0 1 0 0 0,1 2-31 0 0,-1-4 0 0 0,0 0 0 0 0,0 0 0 0 0,1-1 0 0 0,-1 1 0 0 0,0 0 0 0 0,0 0 0 0 0,0-1 0 0 0,1 1 0 0 0,-1 0 0 0 0,0-1 0 0 0,1 1 0 0 0,-1 0 0 0 0,0-1 0 0 0,1 1 0 0 0,-1-1 0 0 0,1 1 0 0 0,-1-1 0 0 0,1 1 0 0 0,-1-1 0 0 0,1 1 0 0 0,-1-1 0 0 0,1 1 0 0 0,0-1 0 0 0,-1 0 0 0 0,1 1 0 0 0,-1-1 0 0 0,1 1 0 0 0,-1-1 0 0 0,1 1 0 0 0,-1-1 0 0 0,1 0 0 0 0,-1 1 0 0 0,1-1 0 0 0,-1 0 0 0 0,1 1 0 0 0,-1-1 0 0 0,1 0 0 0 0,-1 0 0 0 0,1 0 0 0 0,0 1 0 0 0,-1-1 0 0 0,1 0 0 0 0,-1 0 0 0 0,1 0 0 0 0,0 0 0 0 0,-1 0 0 0 0,1 0 0 0 0,-1 0 0 0 0,1 0 0 0 0,0 0 0 0 0,-1 0 0 0 0,1 0 0 0 0,-1-1 0 0 0,1 1 0 0 0,1-1 0 0 0,1 1-21 0 0,0 0-1 0 0,0 0 1 0 0,0-1-1 0 0,1 1 1 0 0,-1-1-1 0 0,0 0 1 0 0,0 0-1 0 0,0 0 1 0 0,0-1-1 0 0,0 1 1 0 0,0-1-1 0 0,0 1 1 0 0,-1-1 0 0 0,1 0-1 0 0,-1 0 1 0 0,1 0-1 0 0,-1 0 1 0 0,0-1-1 0 0,1 1 1 0 0,-1-1-1 0 0,0 1 1 0 0,-1-1-1 0 0,1 0 1 0 0,0 0-1 0 0,0-1 22 0 0,39-68-1523 0 0,-38 67 1177 0 0,7-8 952 0 0,-6 14 153 0 0,1 7-334 0 0,0 4-123 0 0,0 0-1 0 0,1-1 1 0 0,0 1-1 0 0,7 7-301 0 0,-10-15 10 0 0,0 0 0 0 0,0-1 0 0 0,1 1 0 0 0,0 0 0 0 0,-1-1 0 0 0,1 0 0 0 0,1 0-1 0 0,-1 0 1 0 0,0-1 0 0 0,1 1 0 0 0,-1-1 0 0 0,1 0 0 0 0,2 0-10 0 0,-4-1 38 0 0,-1 0-70 0 0,0 0 0 0 0,1 0 0 0 0,-1 0 0 0 0,0-1 0 0 0,1 1 0 0 0,-1-1 0 0 0,0 1 0 0 0,1-1 0 0 0,-1 0 0 0 0,1 0 0 0 0,-1 0 0 0 0,1 0 0 0 0,-1-1 0 0 0,1 1 0 0 0,-1-1 1 0 0,0 1-1 0 0,1-1 0 0 0,-1 0 0 0 0,0 0 0 0 0,1 0 32 0 0,4-2-223 0 0,-1 0 1 0 0,1 0-1 0 0,-1-1 1 0 0,0 0 0 0 0,4-2 222 0 0,-7 3-813 0 0,0-1 0 0 0,1 1 0 0 0,-1-1 0 0 0,-1 1 0 0 0,1-1 1 0 0,0 0 812 0 0,6-10-5176 0 0</inkml:trace>
  <inkml:trace contextRef="#ctx0" brushRef="#br0" timeOffset="1926.064">2100 208 11976 0 0,'0'0'266'0'0,"0"0"44"0"0,0 0 15 0 0,8 14 86 0 0,54 94 4419 0 0,-52-95-4173 0 0,-8-11-437 0 0,0 0-1 0 0,-1 0 1 0 0,1 0 0 0 0,0 0-1 0 0,-1 0 1 0 0,0 1 0 0 0,1-1-1 0 0,-1 0 1 0 0,0 1 0 0 0,0-1-1 0 0,0 3-219 0 0,7-25 272 0 0,-8 14-336 0 0,1 1-1 0 0,0-1 0 0 0,1 0 0 0 0,0 1 1 0 0,0-1-1 0 0,2-4 65 0 0,-3 8-26 0 0,1-1 0 0 0,0 1-1 0 0,-1-1 1 0 0,1 1 0 0 0,0 0 0 0 0,0 0 0 0 0,1-1 0 0 0,-1 1-1 0 0,0 1 1 0 0,1-1 0 0 0,-1 0 0 0 0,1 1 0 0 0,-1-1 0 0 0,2 0 26 0 0,5-1-53 0 0,-1 0 0 0 0,0 1 0 0 0,1 0 0 0 0,0 0 0 0 0,-1 0 0 0 0,1 1 0 0 0,2 1 53 0 0,66 0 1314 0 0,-34 1-1767 0 0,-43-1-48 0 0,5 1 371 0 0,-3-3-4624 0 0,3-5 2700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2:11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74 198 14280 0 0,'0'0'1102'0'0,"0"0"-660"0"0,-1 5 277 0 0,-6 45 444 0 0,2-16-882 0 0,-7 39 431 0 0,-16 101 548 0 0,23-138-1267 0 0,-1 9 90 0 0,1 1 1 0 0,3 6-84 0 0,0-32 1 0 0,2-15-48 0 0,-1 0 0 0 0,1 0 0 0 0,0 1 0 0 0,1-1 0 0 0,0 5 47 0 0,0-6-576 0 0,-1-4 495 0 0,0 0-1 0 0,0 0 0 0 0,0 0 0 0 0,0 0 0 0 0,0 0 0 0 0,0 0 1 0 0,0 0-1 0 0,0 0 0 0 0,0 0 0 0 0,0 0 0 0 0,0 0 0 0 0,0 0 1 0 0,0 0-1 0 0,0 0 0 0 0,0 0 0 0 0,0 0 0 0 0,0 0 0 0 0,0 0 0 0 0,0 0 1 0 0,0 0-1 0 0,0 0 0 0 0,0 0 0 0 0,0 0 0 0 0,0 0 0 0 0,0 0 1 0 0,0 0 81 0 0,3-5-127 0 0,-3 4 104 0 0,2-4-638 0 0,0 1 0 0 0,-1-1-1 0 0,1 0 1 0 0,-1 0 0 0 0,0 0 661 0 0,2-17-2918 0 0</inkml:trace>
  <inkml:trace contextRef="#ctx0" brushRef="#br0" timeOffset="336.847">61 333 2304 0 0,'11'-33'162'0'0,"-9"25"1831"0"0,1-1 0 0 0,0 1-1 0 0,0-1 1 0 0,3-2-1993 0 0,-5 9 314 0 0,0 0-1 0 0,1 0 0 0 0,-1-1 1 0 0,1 1-1 0 0,0 0 1 0 0,-1 0-1 0 0,1 1 0 0 0,0-1 1 0 0,0 0-1 0 0,0 1 1 0 0,1-1-1 0 0,-1 1 0 0 0,0 0 1 0 0,1 0-1 0 0,-1-1 1 0 0,3 1-314 0 0,3-2 256 0 0,1 0 0 0 0,0 0 1 0 0,0 1-1 0 0,1 1 0 0 0,-1-1 0 0 0,0 1 1 0 0,0 1-1 0 0,1 0 0 0 0,-1 0 1 0 0,0 1-1 0 0,1 0 0 0 0,5 2-256 0 0,-11-2 57 0 0,6 2 113 0 0,0-1 1 0 0,-1 1 0 0 0,1 1 0 0 0,-1 0 0 0 0,3 2-171 0 0,-10-5 26 0 0,0 0 0 0 0,1 1 0 0 0,-1-1 0 0 0,-1 0 0 0 0,1 1 0 0 0,0 0-1 0 0,0 0 1 0 0,0-1 0 0 0,-1 1 0 0 0,1 0 0 0 0,-1 0 0 0 0,0 0 0 0 0,0 1 0 0 0,1-1 0 0 0,-1 0-1 0 0,0 0 1 0 0,-1 1 0 0 0,1-1 0 0 0,0 0 0 0 0,-1 1 0 0 0,1-1 0 0 0,-1 1 0 0 0,0-1-1 0 0,0 1-25 0 0,0 4 37 0 0,-1 0-1 0 0,1 0 0 0 0,-1 0 1 0 0,-1-1-1 0 0,0 1 0 0 0,0 0 1 0 0,0-1-1 0 0,0 1 0 0 0,-1-1 1 0 0,-1 1-37 0 0,-2 3 51 0 0,0 0 0 0 0,-1-1 0 0 0,0 1 0 0 0,0-2 0 0 0,-1 1 0 0 0,0-1-51 0 0,-11 9 57 0 0,-1-1 0 0 0,0 0 1 0 0,-2-2-1 0 0,0 0 0 0 0,-4 1-57 0 0,0-1 0 0 0,21-10 0 0 0,7 2 0 0 0,0-3-13 0 0,0-1-1 0 0,0 0 0 0 0,0 0 1 0 0,0 0-1 0 0,1 0 0 0 0,-1 0 1 0 0,1 0-1 0 0,-1-1 0 0 0,1 1 1 0 0,-1-1-1 0 0,1 0 0 0 0,0 0 14 0 0,38 12 0 0 0,-20-6-4 0 0,2 0-1 0 0,1 0 79 0 0,-1 2 0 0 0,0 0-1 0 0,18 11-73 0 0,-33-16-44 0 0,0 1 0 0 0,-1-1 0 0 0,0 1 0 0 0,1 1 0 0 0,-2 0 0 0 0,1 0 0 0 0,-1 0 0 0 0,5 6 44 0 0,-10-10-1017 0 0,-1-2-3771 0 0,0 0-1622 0 0</inkml:trace>
  <inkml:trace contextRef="#ctx0" brushRef="#br0" timeOffset="857.837">546 25 4144 0 0,'0'0'319'0'0,"0"0"214"0"0,0 0 1681 0 0,0 0 760 0 0,-1 1 1135 0 0,-2 7-2361 0 0,-4 6-1030 0 0,0 0 1 0 0,-1-1-1 0 0,-1 0 1 0 0,0 0-1 0 0,-1-1 0 0 0,-11 12-718 0 0,-41 45 592 0 0,62-69-610 0 0,0 0 0 0 0,0 0-1 0 0,0 0 1 0 0,0 0-1 0 0,0 1 1 0 0,0-1-1 0 0,0 0 1 0 0,0 0 0 0 0,0 0-1 0 0,-1 0 1 0 0,1 0-1 0 0,0 0 1 0 0,0 1 0 0 0,0-1-1 0 0,0 0 1 0 0,0 0-1 0 0,0 0 1 0 0,-1 0-1 0 0,1 0 1 0 0,0 0 0 0 0,0 0-1 0 0,0 0 1 0 0,0 0-1 0 0,0 0 1 0 0,-1 0 0 0 0,1 0-1 0 0,0 0 1 0 0,0 1-1 0 0,0-1 1 0 0,0 0-1 0 0,-1-1 1 0 0,1 1 0 0 0,0 0-1 0 0,0 0 1 0 0,0 0-1 0 0,0 0 1 0 0,-1 0 0 0 0,1 0-1 0 0,0 0 1 0 0,0 0-1 0 0,0 0 1 0 0,0 0-1 0 0,-1 0 1 0 0,1 0 0 0 0,0 0 18 0 0,-1-10-521 0 0,5-13 182 0 0,2 7-318 0 0,1 0 0 0 0,0 0 0 0 0,8-10 657 0 0,-4 7-371 0 0,-1 1-162 0 0,1 1 1 0 0,8-9 532 0 0,-16 22-62 0 0,6-11-4 0 0,-9 14 243 0 0,0 1 106 0 0,0 0 32 0 0,0 0 15 0 0,-10 11 812 0 0,-13 9-398 0 0,-1-2 0 0 0,-24 16-744 0 0,31-22 0 0 0,15-10 0 0 0,0-1 0 0 0,0 1 0 0 0,0 0 0 0 0,-1-1 0 0 0,1 1 0 0 0,0-1 0 0 0,-1 0 0 0 0,0 0 0 0 0,1 0 0 0 0,-2 0 0 0 0,-17 7 16 0 0,20-7 67 0 0,13-15 234 0 0,-5 7-360 0 0,1 1-1 0 0,-1 0 1 0 0,1 0-1 0 0,0 1 1 0 0,0 0-1 0 0,1 0 1 0 0,0 1-1 0 0,0 0 0 0 0,4 0 44 0 0,-5 1 0 0 0,0-1 0 0 0,1 1 0 0 0,0 0 0 0 0,1 1 0 0 0,2-1 0 0 0,-10 3 0 0 0,0-1 0 0 0,1 1 0 0 0,-1 0 0 0 0,1 0 0 0 0,-1 0 0 0 0,0 0 0 0 0,1 1 0 0 0,-1-1 0 0 0,0 1 0 0 0,1-1 0 0 0,-1 1 0 0 0,0 0 0 0 0,0 0 0 0 0,0 0 0 0 0,1 0 0 0 0,-1 0 0 0 0,0 0 0 0 0,0 1 0 0 0,1 0 0 0 0,5 4 1 0 0,-7-5-6 0 0,0 0 0 0 0,1 0 0 0 0,-1 0 0 0 0,0 0 0 0 0,0 0 0 0 0,0 0 0 0 0,0 0 0 0 0,0 0 0 0 0,0 1 0 0 0,0-1-1 0 0,-1 0 1 0 0,2 2 5 0 0,0 1-208 0 0,0 1 0 0 0,0 0 0 0 0,-1 1-1 0 0,1-1 1 0 0,-1 0 0 0 0,0 0-1 0 0,0 1 1 0 0,-1-1 0 0 0,0 2 208 0 0,0 3-6305 0 0</inkml:trace>
  <inkml:trace contextRef="#ctx0" brushRef="#br0" timeOffset="1302.108">910 384 11976 0 0,'0'0'266'0'0,"0"-9"369"0"0,0 3-487 0 0,0 1-55 0 0,0 0 1 0 0,0 0-1 0 0,-1 0 0 0 0,1 0 1 0 0,-2-3-94 0 0,2 7 64 0 0,0 0 1 0 0,-1 0-1 0 0,1 0 1 0 0,0 0-1 0 0,-1 0 1 0 0,1 0 0 0 0,-1 0-1 0 0,1 1 1 0 0,-1-1-1 0 0,0 0 1 0 0,1 0-1 0 0,-1 0 1 0 0,0 1 0 0 0,0-1-1 0 0,0 0 1 0 0,1 0-1 0 0,-1 1 1 0 0,0-1-1 0 0,0 1 1 0 0,0-1 0 0 0,0 1-1 0 0,0-1 1 0 0,0 1-1 0 0,0 0 1 0 0,0 0-1 0 0,0-1 1 0 0,0 1 0 0 0,0 0-65 0 0,-6 0 273 0 0,1-1 0 0 0,0 1 1 0 0,-1 1-1 0 0,1-1 0 0 0,0 1 0 0 0,0 0 1 0 0,0 1-1 0 0,0-1 0 0 0,0 1 1 0 0,0 0-1 0 0,0 1 0 0 0,0-1 1 0 0,1 1-1 0 0,-1 0 0 0 0,-1 2-273 0 0,-10 6 296 0 0,0 0 0 0 0,1 1 0 0 0,0 0-1 0 0,1 2 1 0 0,1-1 0 0 0,-3 5-296 0 0,13-13 65 0 0,0 0 0 0 0,0 1 0 0 0,1-1 0 0 0,0 1 0 0 0,0 0 0 0 0,0 0 0 0 0,1 0 0 0 0,0 0 0 0 0,0 0 0 0 0,0 2-65 0 0,1-5 24 0 0,1 0-1 0 0,-1 0 1 0 0,1 0 0 0 0,0 0 0 0 0,0-1 0 0 0,0 1-1 0 0,0 0 1 0 0,1 0 0 0 0,-1 0 0 0 0,1 0 0 0 0,0 1-24 0 0,0-3 2 0 0,0 1 0 0 0,-1-1 0 0 0,1 1 0 0 0,0-1 0 0 0,0 1 0 0 0,0-1 0 0 0,0 0 0 0 0,0 1 0 0 0,1-1 0 0 0,-1 0 0 0 0,0 0 0 0 0,0 0 0 0 0,1 0 0 0 0,-1 0 0 0 0,1 0 0 0 0,-1 0 1 0 0,1 0-1 0 0,-1-1 0 0 0,2 1-2 0 0,10 3 70 0 0,0 0 0 0 0,1-1 0 0 0,-1 0 0 0 0,1-2 0 0 0,0 1 0 0 0,-1-2 0 0 0,11 0-70 0 0,20-3 347 0 0,33-7-347 0 0,-38 4-170 0 0,-1 1 0 0 0,17 2 170 0 0,-33 5-3080 0 0,-16-4 1233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2:15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12496 0 0,'0'0'572'0'0,"0"0"-11"0"0,7 12 1876 0 0,-5-7-2153 0 0,0-1-1 0 0,0 1 1 0 0,-1 0 0 0 0,1 0-1 0 0,-1 0 1 0 0,0 0 0 0 0,0 0-1 0 0,-1 0 1 0 0,0 1 0 0 0,0-1-284 0 0,3 18 682 0 0,-1-7-485 0 0,-1 0 1 0 0,-1-1-1 0 0,0 1 1 0 0,-1 0-198 0 0,-1 20 8 0 0,-1 66 224 0 0,-1-36 174 0 0,6-84-534 0 0,0 0 1 0 0,0 0 0 0 0,3-7 127 0 0,4-23-504 0 0,-7 30-34 0 0,2 0 0 0 0,1-4 538 0 0,-4 16-109 0 0,1 1 0 0 0,0 0 0 0 0,0-1 0 0 0,0 1 0 0 0,1 0 0 0 0,0 0 0 0 0,0 0 0 0 0,0 0 0 0 0,2 0 109 0 0,3-4-64 0 0,-5 4 51 0 0,2 0 1 0 0,-1 0-1 0 0,0 1 1 0 0,4-2 12 0 0,-6 4 0 0 0,0 1 0 0 0,0 0 1 0 0,0 0-1 0 0,1-1 0 0 0,-1 2 0 0 0,0-1 1 0 0,0 0-1 0 0,1 0 0 0 0,-1 1 0 0 0,0-1 1 0 0,1 1-1 0 0,-1 0 0 0 0,1 0 0 0 0,-1 0 0 0 0,22-3 20 0 0,-23 3 82 0 0,5 4 310 0 0,-5-2-367 0 0,-1 0 0 0 0,1-1-1 0 0,-1 1 1 0 0,1 0 0 0 0,-1-1 0 0 0,0 1 0 0 0,0 0 0 0 0,0-1 0 0 0,0 1 0 0 0,0 0-1 0 0,-1 0 1 0 0,1-1 0 0 0,0 1 0 0 0,-1 0 0 0 0,1-1 0 0 0,-1 1 0 0 0,0-1 0 0 0,1 1-1 0 0,-1 0 1 0 0,0-1 0 0 0,0 0 0 0 0,-1 2-45 0 0,-2 2 71 0 0,-1 1 1 0 0,0-1-1 0 0,-1 0 0 0 0,-5 4-71 0 0,0 1 362 0 0,-16 7-13 0 0,2-1-274 0 0,15-7-10 0 0,3-3-39 0 0,1-1 1 0 0,0 1-1 0 0,-3 5-26 0 0,9-11 0 0 0,-1 1 0 0 0,1-1 0 0 0,-1 1 0 0 0,1 0 0 0 0,-1-1 0 0 0,1 1 0 0 0,-1 0 0 0 0,1 0 0 0 0,0-1 0 0 0,0 1 0 0 0,-1 0 0 0 0,1 0 0 0 0,0 0 0 0 0,0-1 0 0 0,0 1 0 0 0,0 0 0 0 0,0 0 0 0 0,0 0 0 0 0,0 0 0 0 0,0-1 0 0 0,0 1 0 0 0,0 0 0 0 0,0 0 0 0 0,1 0 0 0 0,-1-1 0 0 0,0 1 0 0 0,1 0 0 0 0,-1 0 0 0 0,0-1 0 0 0,1 1 0 0 0,-1 0 0 0 0,1-1 0 0 0,-1 1 0 0 0,1 0 0 0 0,0 0 0 0 0,-1-1 0 0 0,4 3-27 0 0,1 0 0 0 0,-1-1-1 0 0,1 0 1 0 0,-1 1-1 0 0,1-1 1 0 0,0-1-1 0 0,0 1 1 0 0,0-1-1 0 0,4 1 28 0 0,14 5 7 0 0,52 15-7 0 0,-41-11 103 0 0,-22-7-906 0 0,0 0 1 0 0,9 5 802 0 0,-13-6-4643 0 0,-7-3-1515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2:15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16 167 13304 0 0,'-1'-1'197'0'0,"0"0"-137"0"0,1 1 0 0 0,0 0 0 0 0,0-1 0 0 0,-1 1-1 0 0,1 0 1 0 0,0-1 0 0 0,0 1 0 0 0,-1 0 0 0 0,1 0 0 0 0,0 0 0 0 0,-1-1 0 0 0,1 1-1 0 0,-1 0 1 0 0,1 0 0 0 0,0 0 0 0 0,-1 0 0 0 0,1-1 0 0 0,0 1 0 0 0,-1 0-1 0 0,1 0 1 0 0,-1 0 0 0 0,1 0-60 0 0,0 0 383 0 0,-3 36 2089 0 0,1-27-2303 0 0,2 0 0 0 0,-1 0 0 0 0,1-1 0 0 0,0 1 0 0 0,1 0 0 0 0,0 0-169 0 0,4 46 772 0 0,-4-41-572 0 0,0 0-1 0 0,1 0 1 0 0,1 5-200 0 0,0-7 119 0 0,-2 0 1 0 0,2 12-120 0 0,0 8 54 0 0,1-2-54 0 0,4 21 11 0 0,-6-42-65 0 0,0-2 467 0 0,3-15-172 0 0,-3 1-232 0 0,0 1-1 0 0,-1 0 1 0 0,0-1-1 0 0,0 1 1 0 0,0 0-1 0 0,-1-1 0 0 0,0-2-8 0 0,2-26-208 0 0,-1 23 17 0 0,0 0-1 0 0,0 1 1 0 0,-2-4 191 0 0,2-29-421 0 0,6-53-280 0 0,2-15 108 0 0,-6 90 574 0 0,1 0 0 0 0,1 1 0 0 0,1 0-1 0 0,1-2 20 0 0,-6 20 19 0 0,0 1-1 0 0,0 0 0 0 0,0-1 1 0 0,0 1-1 0 0,0 0 0 0 0,0 0 1 0 0,1 0-1 0 0,-1 0 0 0 0,1 0 1 0 0,0 0-1 0 0,-1 0 0 0 0,1 0 1 0 0,0 1-1 0 0,0-1 0 0 0,0 1 1 0 0,0-1-1 0 0,1 1 0 0 0,-1 0 1 0 0,0 0-1 0 0,0 0 0 0 0,1 0 0 0 0,-1 0 1 0 0,1 0-1 0 0,-1 1 0 0 0,0-1 1 0 0,1 1-1 0 0,0-1-18 0 0,2 1 45 0 0,-1 1 0 0 0,1-1 0 0 0,0 1 1 0 0,0 0-1 0 0,0 0 0 0 0,0 0 0 0 0,0 0 0 0 0,-1 1 0 0 0,1 0 0 0 0,-1 0 0 0 0,1 0 1 0 0,-1 1-1 0 0,2 1-45 0 0,-1-1 41 0 0,1 0-1 0 0,-1 1 1 0 0,0 0 0 0 0,0 0 0 0 0,0 0-1 0 0,-1 1 1 0 0,1 0 0 0 0,-1 0 0 0 0,0 0-1 0 0,0 0 1 0 0,-1 1 0 0 0,0-1 0 0 0,0 1 0 0 0,0 0-1 0 0,-1 0 1 0 0,1 0 0 0 0,-1 0 0 0 0,-1 0-1 0 0,1 5-40 0 0,0-2 31 0 0,-1 0-1 0 0,-1-1 1 0 0,0 1-1 0 0,0 0 0 0 0,-1 0 1 0 0,0 0-1 0 0,0 0 1 0 0,-1-1-1 0 0,0 1 0 0 0,-1-1 1 0 0,0 1-1 0 0,0-1 1 0 0,-1 0-1 0 0,0 0 0 0 0,0 0 1 0 0,-1-1-1 0 0,0 1 1 0 0,0-1-1 0 0,-1 0 0 0 0,0-1 1 0 0,0 1-1 0 0,0-1 1 0 0,-1-1-1 0 0,0 1 0 0 0,-5 2-30 0 0,8-5-9 0 0,0 0-48 0 0,1-1 0 0 0,-1 1 0 0 0,0-1 0 0 0,0 0 0 0 0,0 0 0 0 0,0 0 0 0 0,0-1 0 0 0,-1 1 0 0 0,1-1 0 0 0,0 0 0 0 0,-1 0-1 0 0,1-1 1 0 0,-1 1 0 0 0,1-1 57 0 0,7-4-966 0 0,3-1 591 0 0,-6 5 372 0 0,7-4-126 0 0,1 0 0 0 0,-1 0 1 0 0,1 0-1 0 0,0 1 0 0 0,0 1 0 0 0,0-1 0 0 0,0 1 0 0 0,0 0 0 0 0,1 1 0 0 0,-1 0 0 0 0,0 0 0 0 0,1 1 0 0 0,-1 0 129 0 0,3 1 43 0 0,0-1 1 0 0,0 2-1 0 0,0-1 0 0 0,0 1 0 0 0,0 1 1 0 0,-1 0-1 0 0,1 1 0 0 0,-1 0 1 0 0,9 5-44 0 0,-16-8 65 0 0,0 1 1 0 0,0 0 0 0 0,-1-1-1 0 0,1 1 1 0 0,-1 0 0 0 0,1 1-1 0 0,-1-1 1 0 0,0 0-1 0 0,0 1 1 0 0,0-1 0 0 0,0 1-1 0 0,0 0 1 0 0,0-1 0 0 0,0 3-66 0 0,-1-3 70 0 0,-1 0 1 0 0,1 0-1 0 0,-1 0 1 0 0,1 1-1 0 0,-1-1 1 0 0,0 0-1 0 0,0 0 1 0 0,0 0-1 0 0,0 1 1 0 0,0-1-1 0 0,-1 0 1 0 0,1 0 0 0 0,-1 0-1 0 0,1 0 1 0 0,-1 0-1 0 0,0 0 1 0 0,1 0-1 0 0,-1 0 1 0 0,0 0-1 0 0,-1 0 1 0 0,1 0-1 0 0,0 0-70 0 0,-11 12 264 0 0,1-1 1 0 0,-2-1-1 0 0,0 0 0 0 0,0 0 0 0 0,-1-1 0 0 0,-12 7-264 0 0,0 1 315 0 0,13-10-317 0 0,-1 0-1 0 0,1-1 1 0 0,-1 0-1 0 0,-1-1 1 0 0,-1 0 2 0 0,10-4-248 0 0,0-1 1 0 0,0 0-1 0 0,0 0 1 0 0,0-1-1 0 0,0 0 1 0 0,0 0-1 0 0,0-1 1 0 0,0 1-1 0 0,0-1 1 0 0,-1 0 0 0 0,1-1-1 0 0,0 0 1 0 0,0 0-1 0 0,-4-1 248 0 0,9 1-685 0 0,1 0 1 0 0,-1 0-1 0 0,0-1 0 0 0,1 1 0 0 0,-1 0 0 0 0,1 0 1 0 0,-1-1-1 0 0,1 1 0 0 0,0 0 0 0 0,-1-2 685 0 0,4-5-2526 0 0</inkml:trace>
  <inkml:trace contextRef="#ctx0" brushRef="#br0" timeOffset="275.981">508 406 13824 0 0,'0'0'629'0'0,"0"0"-12"0"0,6 6-367 0 0,-5-2-104 0 0,0-1 0 0 0,0 1 0 0 0,0 0 0 0 0,0 0 0 0 0,-1 0 0 0 0,1 0 1 0 0,-1 0-1 0 0,0 0 0 0 0,-1 3-146 0 0,-4 36 2180 0 0,-1 27 30 0 0,0-2-1365 0 0,6-67-1036 0 0,0-1-147 0 0,0 0-29 0 0,0 0-305 0 0,0 0-1251 0 0,1-3-548 0 0,4-11-111 0 0,2-2-16 0 0</inkml:trace>
  <inkml:trace contextRef="#ctx0" brushRef="#br0" timeOffset="542.613">539 206 17647 0 0,'0'-2'-167'0'0,"0"1"263"0"0,-1 1 1 0 0,1-1 0 0 0,0 0-1 0 0,0 1 1 0 0,0-1 0 0 0,-1 1-1 0 0,1-1 1 0 0,0 1 0 0 0,0-1-1 0 0,-1 0 1 0 0,1 1 0 0 0,-1-1-1 0 0,1 1 1 0 0,0 0-1 0 0,-1-1 1 0 0,1 1 0 0 0,-1-1-1 0 0,1 1 1 0 0,-1 0 0 0 0,1-1-1 0 0,-1 1 1 0 0,1 0-97 0 0,-1-1 115 0 0,1 1 27 0 0,0 0 2 0 0,0 0-44 0 0,0 0-184 0 0,0 0-78 0 0,0 4 119 0 0,1-1 1 0 0,0 0 0 0 0,0 0-1 0 0,0 0 1 0 0,0 1 0 0 0,0-1-1 0 0,1 0 1 0 0,-1 0 0 0 0,1 0 42 0 0,8 18 15 0 0,-2-3-369 0 0,0-3-4697 0 0,-5-2-1015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2:17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1 10136 0 0,'-28'1'725'0'0,"0"1"1"0"0,1 2 0 0 0,-1 0-1 0 0,1 2 1 0 0,0 2 0 0 0,0 0 0 0 0,-17 9-726 0 0,37-14 300 0 0,0 0 0 0 0,0 0 0 0 0,0 1 0 0 0,0 0 0 0 0,1 1 0 0 0,0 0 0 0 0,-3 2-300 0 0,7-5 44 0 0,0 0 0 0 0,0 0-1 0 0,0 0 1 0 0,0 1 0 0 0,0-1 0 0 0,1 0 0 0 0,-1 1-1 0 0,1-1 1 0 0,-1 1 0 0 0,1 0 0 0 0,0-1-1 0 0,0 1 1 0 0,0 0 0 0 0,1-1 0 0 0,-1 1 0 0 0,1 0-1 0 0,-1 0 1 0 0,1 0 0 0 0,0 0 0 0 0,0-1-1 0 0,0 3-43 0 0,2 1 21 0 0,-1 0-1 0 0,1-1 0 0 0,0 1 0 0 0,0 0 0 0 0,1 0 1 0 0,-1-1-1 0 0,1 1 0 0 0,1-1 0 0 0,-1 0 0 0 0,1 0 1 0 0,0 0-1 0 0,0-1 0 0 0,2 2-20 0 0,10 10 67 0 0,1-2 0 0 0,0 0 0 0 0,4 0-67 0 0,17 15 50 0 0,-10-7-16 0 0,-14-12-10 0 0,1 1 0 0 0,-2 1 0 0 0,0 0 0 0 0,0 1-1 0 0,-1 0 1 0 0,-1 1 0 0 0,7 10-24 0 0,-16-20 56 0 0,0 0 0 0 0,-1 0 0 0 0,1 0 0 0 0,-1 0 0 0 0,1 0 0 0 0,-1 0 0 0 0,0 4-56 0 0,0-6 5 0 0,-1 1 0 0 0,0-1 0 0 0,0 0 0 0 0,0 1 0 0 0,0-1 0 0 0,0 0-1 0 0,-1 1 1 0 0,1-1 0 0 0,-1 0 0 0 0,1 0 0 0 0,-1 1 0 0 0,0-1 0 0 0,0 0 0 0 0,0 0-1 0 0,0 0-4 0 0,-2 3 128 0 0,-1 0-1 0 0,0 0 0 0 0,0 0 1 0 0,0-1-1 0 0,0 0 0 0 0,-1 0 1 0 0,1 0-1 0 0,-1 0 0 0 0,0-1 1 0 0,-1 0-1 0 0,0 1-127 0 0,-7 2 164 0 0,0-1 1 0 0,-1 0-1 0 0,1-1 1 0 0,-4 0-165 0 0,3 0 183 0 0,0-1 1 0 0,-1-1-1 0 0,1 0 1 0 0,-1-1-1 0 0,-8-1-183 0 0,18 0 39 0 0,0 0 0 0 0,1 0 1 0 0,-1-1-1 0 0,1 0 0 0 0,-1 0 0 0 0,0 0 0 0 0,1 0 0 0 0,0-1 0 0 0,-1 0 0 0 0,1 0 0 0 0,0 0 0 0 0,0 0 0 0 0,0-1 1 0 0,0 1-1 0 0,0-1 0 0 0,1 0 0 0 0,-1 0 0 0 0,1-1 0 0 0,0 1-39 0 0,1 1 43 0 0,0-1 1 0 0,1 1-1 0 0,0 0 1 0 0,-1-1-1 0 0,1 1 1 0 0,0-1-1 0 0,0 0 1 0 0,1 1-1 0 0,-1-1 1 0 0,0 1-1 0 0,1-1 1 0 0,0 0-1 0 0,-1 0 1 0 0,1 1-1 0 0,0-1 1 0 0,1 0-1 0 0,-1 0 1 0 0,0 1-1 0 0,1-1 1 0 0,-1 0-1 0 0,1 1 1 0 0,0-1-1 0 0,0 1 1 0 0,0-1-1 0 0,0 1 1 0 0,1-1-1 0 0,-1 1 1 0 0,0 0-1 0 0,1-1 1 0 0,0 1-1 0 0,0 0-43 0 0,3-4-53 0 0,0 1 0 0 0,0-1 0 0 0,0 1-1 0 0,0 1 1 0 0,1-1 0 0 0,0 1 0 0 0,0 0-1 0 0,0 0 1 0 0,1 1 0 0 0,-1-1 0 0 0,4 1 53 0 0,15-6-937 0 0,1 1 1 0 0,26-5 936 0 0,-5 8-6660 0 0,-25 4 48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2:18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92 7920 0 0,'0'0'362'0'0,"1"-1"-11"0"0,0 1-318 0 0,0 0 0 0 0,-1 0 1 0 0,1 0-1 0 0,0-1 0 0 0,-1 1 0 0 0,1 0 0 0 0,0-1 0 0 0,-1 1 1 0 0,1-1-1 0 0,0 1 0 0 0,-1-1 0 0 0,1 1 0 0 0,-1-1 0 0 0,1 1 1 0 0,-1-1-1 0 0,1 1 0 0 0,-1-1 0 0 0,0 0 0 0 0,1 0-33 0 0,2-2 577 0 0,-1 2-324 0 0,0 0 1 0 0,0 0-1 0 0,0 0 0 0 0,0 0 1 0 0,0 1-1 0 0,1-1 1 0 0,-1 1-1 0 0,0-1 0 0 0,0 1 1 0 0,1 0-1 0 0,-1 0 1 0 0,0 0-1 0 0,0 0 0 0 0,1 1 1 0 0,-1-1-1 0 0,0 0 1 0 0,0 1-1 0 0,0 0 0 0 0,1-1 1 0 0,-1 1-1 0 0,0 0 1 0 0,0 0-1 0 0,0 0 0 0 0,0 1 1 0 0,0-1-254 0 0,4 3 217 0 0,0 0 0 0 0,-1 1-1 0 0,1 0 1 0 0,-1 0 0 0 0,0 0 0 0 0,0 0 0 0 0,1 2-217 0 0,3 4 192 0 0,-7-8-149 0 0,0-1-1 0 0,0 0 1 0 0,0 1-1 0 0,0-1 0 0 0,0 1 1 0 0,-1-1-1 0 0,2 3-42 0 0,0 3 73 0 0,1 0 15 0 0,-1 0 0 0 0,0 1 0 0 0,0 0 0 0 0,0 0 0 0 0,-1-1 0 0 0,-1 2 0 0 0,1-1 0 0 0,-1 6-88 0 0,-1-8 45 0 0,0 0 0 0 0,0 0 0 0 0,-1 0 0 0 0,0 0 0 0 0,0 0 0 0 0,-1-1 0 0 0,1 1 0 0 0,-3 5-45 0 0,0-4 41 0 0,2-2 0 0 0,0-1 0 0 0,0 0-1 0 0,-1 1 1 0 0,0-1 0 0 0,0 0 0 0 0,-1-1 0 0 0,1 1 0 0 0,-2 1-41 0 0,-1 0 40 0 0,0 0-1 0 0,0 0 1 0 0,-1-1 0 0 0,1 1-1 0 0,-1-2 1 0 0,0 1-1 0 0,-1-1 1 0 0,1 0-1 0 0,-1 0 1 0 0,0-1-1 0 0,0 0 1 0 0,0-1-1 0 0,0 0 1 0 0,0 0-1 0 0,0 0 1 0 0,-1-1-1 0 0,0-1-39 0 0,9 1 13 0 0,-1-1 0 0 0,0 0 0 0 0,1 0 0 0 0,-1 0 0 0 0,0 0-1 0 0,1 0 1 0 0,-1 0 0 0 0,0-1 0 0 0,1 1 0 0 0,-1 0 0 0 0,0 0 0 0 0,1 0-1 0 0,-1-1 1 0 0,0 1 0 0 0,1 0 0 0 0,-1-1 0 0 0,1 1 0 0 0,-1 0-1 0 0,1-1 1 0 0,-1 1 0 0 0,1-1 0 0 0,-1 1 0 0 0,1-1 0 0 0,-1 1-13 0 0,1-1 6 0 0,0 0 0 0 0,-1 1 0 0 0,1-1 0 0 0,0 0 0 0 0,0 1 0 0 0,0-1 0 0 0,0 0 0 0 0,0 0 0 0 0,0 1 0 0 0,1-1 0 0 0,-1 0 1 0 0,0 1-1 0 0,0-1 0 0 0,0 0 0 0 0,1 1 0 0 0,-1-1 0 0 0,0 1 0 0 0,0-1 0 0 0,1 0-6 0 0,1-2 1 0 0,0 0 1 0 0,0 1-1 0 0,0-1 1 0 0,0 0-1 0 0,0 1 0 0 0,1 0 1 0 0,-1-1-1 0 0,2 0-1 0 0,31-16-80 0 0,0 2-1 0 0,0 1 1 0 0,36-10 80 0 0,35-16-26 0 0,-91 36 26 0 0,0-1 0 0 0,-1-1 0 0 0,0 0 0 0 0,0-1 0 0 0,0 0 0 0 0,-1-1 0 0 0,-1-1 0 0 0,7-7 0 0 0,-13 11-2 0 0,0 1 23 0 0,0 0 0 0 0,-1-1 0 0 0,5-7-21 0 0,-8 11 14 0 0,-1-1 0 0 0,1 1 0 0 0,-1 0 0 0 0,0-1 0 0 0,0 1-1 0 0,0-1 1 0 0,0 1 0 0 0,0-1 0 0 0,-1 1 0 0 0,0-1 0 0 0,0-1-14 0 0,0 1 6 0 0,0 0 0 0 0,0 0 0 0 0,0 0 0 0 0,-1 0 0 0 0,0 0 1 0 0,0 0-1 0 0,0 0 0 0 0,0 0 0 0 0,0 0 0 0 0,-1 1 0 0 0,0-1 1 0 0,0 1-1 0 0,0-1 0 0 0,0 1 0 0 0,0 0 0 0 0,-1-1 0 0 0,0 1 0 0 0,1 0 1 0 0,-1 1-1 0 0,0-1 0 0 0,0 0 0 0 0,-1 1 0 0 0,1 0 0 0 0,0 0 1 0 0,-1 0-1 0 0,-2-1-6 0 0,-1-2-101 0 0,-2-1-527 0 0,2 4-4232 0 0,5 2 3260 0 0</inkml:trace>
  <inkml:trace contextRef="#ctx0" brushRef="#br0" timeOffset="706.708">528 350 11976 0 0,'-14'5'901'0'0,"0"-3"-504"0"0,11-2-335 0 0,1 1-1 0 0,0-1 1 0 0,0 0 0 0 0,-1 1-1 0 0,1-1 1 0 0,0 1-1 0 0,0 0 1 0 0,-1 0-1 0 0,1-1 1 0 0,0 2-1 0 0,0-1 1 0 0,0 0-62 0 0,-8 6 1173 0 0,0 1-1 0 0,1 0 1 0 0,-3 4-1173 0 0,8-8 200 0 0,1-1 0 0 0,0 1 0 0 0,0 0 0 0 0,1 0 0 0 0,-1 0 0 0 0,1 1 0 0 0,0-1 0 0 0,0 1 0 0 0,-1 3-200 0 0,-2 7 57 0 0,3-11-53 0 0,1 1 0 0 0,0-1 0 0 0,0 1 0 0 0,0-1 0 0 0,0 1 0 0 0,1 0-1 0 0,-1 2-3 0 0,1-1-186 0 0,0-3 257 0 0,0-1 1 0 0,0 1 0 0 0,0 0 0 0 0,1 0 0 0 0,-1-1 0 0 0,0 1 0 0 0,1 0-1 0 0,0-1 1 0 0,0 2-72 0 0,0-2 118 0 0,1 1 0 0 0,0-1 0 0 0,-1 0 0 0 0,1 1 0 0 0,0-1 0 0 0,0 0 0 0 0,0 0-1 0 0,1 0 1 0 0,-1-1 0 0 0,0 1 0 0 0,1 0 0 0 0,0 0-118 0 0,-2-2 19 0 0,0 1 0 0 0,0-1 0 0 0,0 1 0 0 0,0-1 0 0 0,0 0 0 0 0,0 1 0 0 0,0-1 0 0 0,0 0 0 0 0,0 0 0 0 0,1 1 0 0 0,-1-1 0 0 0,0 0 0 0 0,0 0 0 0 0,0 0 0 0 0,0 0 0 0 0,0-1 0 0 0,0 1 0 0 0,0 0 0 0 0,0 0 0 0 0,0-1 0 0 0,1 1-19 0 0,0-1 45 0 0,0 0 1 0 0,0-1-1 0 0,1 1 1 0 0,-1 0-1 0 0,0-1 1 0 0,0 1 0 0 0,0-1-1 0 0,-1 0 1 0 0,2-1-46 0 0,1-2 57 0 0,0 0 1 0 0,0 0-1 0 0,-1 0 0 0 0,0-1 1 0 0,0 0-1 0 0,0 1 1 0 0,0-2-58 0 0,1-5 74 0 0,-1 7-10 0 0,-1-1 0 0 0,0 0 0 0 0,-1 0 0 0 0,0 0 0 0 0,1 0 0 0 0,-2 0 0 0 0,1-3-64 0 0,0 6 82 0 0,0-12 275 0 0,-1 14-362 0 0,0 1-1 0 0,0 0 1 0 0,0 0 0 0 0,0 0 0 0 0,0 0-1 0 0,0 0 1 0 0,0-1 0 0 0,0 1 0 0 0,0 0-1 0 0,0 0 1 0 0,0 0 0 0 0,0 0 0 0 0,0 0-1 0 0,0-1 1 0 0,0 1 0 0 0,0 0 0 0 0,0 0-1 0 0,1 0 1 0 0,-1 0 0 0 0,0 0 0 0 0,0-1 0 0 0,0 1-1 0 0,0 0 1 0 0,0 0 0 0 0,0 0 0 0 0,0 0-1 0 0,0 0 1 0 0,0 0 0 0 0,1 0 0 0 0,-1-1-1 0 0,0 1 1 0 0,0 0 0 0 0,0 0 0 0 0,0 0-1 0 0,0 0 1 0 0,0 0 0 0 0,1 0 0 0 0,-1 0 5 0 0,5 3-199 0 0,3 6-129 0 0,-8-9 326 0 0,2 4 63 0 0,0-1-1 0 0,0 1 1 0 0,0 0-1 0 0,-1 0 1 0 0,0 0-1 0 0,1 0 1 0 0,-1 0-1 0 0,-1 1 1 0 0,1-1-1 0 0,-1 0 1 0 0,1 0 0 0 0,-1 1-1 0 0,-1-1-60 0 0,1 3-30 0 0,1-1 1 0 0,-1 0-1 0 0,1 0 0 0 0,2 6 30 0 0,5 26-427 0 0,-8-32 467 0 0,1 0-1 0 0,0 0 0 0 0,0 0 0 0 0,1-1 1 0 0,0 1-1 0 0,0-1 0 0 0,0 1 0 0 0,0-1 1 0 0,1 0-1 0 0,0 0 0 0 0,1 2-39 0 0,-3-6 6 0 0,1 2-4 0 0,0-1 0 0 0,0 1-1 0 0,0-1 1 0 0,0 1 0 0 0,1-1-1 0 0,0 1-1 0 0,3-1 3 0 0,0-1-1 0 0,1 1 1 0 0,-1-1-1 0 0,1-1 1 0 0,-1 1-1 0 0,1-1 0 0 0,-1 0 1 0 0,1 0-1 0 0,-1-1 1 0 0,1 0-1 0 0,-1 0 1 0 0,6-3-3 0 0,3-3-3878 0 0,-14 6-3305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2:27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13072 0 0,'0'0'597'0'0,"0"0"-9"0"0,0 0-308 0 0,0 0 112 0 0,0 0 89 0 0,14-1 804 0 0,198-38 2454 0 0,-151 27-3136 0 0,2 2-1 0 0,18 2-602 0 0,-35 4-112 0 0,-1 2-710 0 0,-17 4-3325 0 0,-22 1-2019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2:26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80 11488 0 0,'0'0'528'0'0,"0"0"-16"0"0,-1 0-326 0 0,0 0-155 0 0,0 0-1 0 0,-1 0 0 0 0,1-1 0 0 0,0 1 1 0 0,-1-1-1 0 0,1 1 0 0 0,0-1 1 0 0,0 0-1 0 0,0 1 0 0 0,-1-1 1 0 0,0-1-31 0 0,-3-1 408 0 0,-46-14 1298 0 0,44 15-1539 0 0,0 0 0 0 0,-1 0 0 0 0,1 0 1 0 0,-3 1-168 0 0,-13-4 298 0 0,-17-3 208 0 0,26 6-147 0 0,0-1 0 0 0,0-1-1 0 0,-3-1-358 0 0,4 1 486 0 0,0 1-1 0 0,0 0 0 0 0,-13-1-485 0 0,8 4 360 0 0,-9-2 791 0 0,27 2-1127 0 0,-1 0 0 0 0,1 0 1 0 0,-1 0-1 0 0,1 1 0 0 0,-1-1 0 0 0,0 0 0 0 0,1 0 0 0 0,-1 1 1 0 0,1-1-1 0 0,-1 0 0 0 0,1 1 0 0 0,-1-1 0 0 0,1 1 1 0 0,0-1-1 0 0,-1 0 0 0 0,1 1 0 0 0,-1-1 0 0 0,1 1 0 0 0,0-1 1 0 0,0 1-1 0 0,-1-1 0 0 0,1 1 0 0 0,0 0 0 0 0,0-1 0 0 0,-1 1 1 0 0,1-1-1 0 0,0 1-24 0 0,-5 15 92 0 0,8 44-171 0 0,9 54 79 0 0,-11-100 7 0 0,3 35-7 0 0,2 13 0 0 0,-1-17 70 0 0,-2 1 0 0 0,-2-1 0 0 0,-3 20-70 0 0,0 15 490 0 0,-1-8-273 0 0,1-45-198 0 0,1-1 0 0 0,1 0 0 0 0,1 1-1 0 0,2 2-18 0 0,2 41 108 0 0,-4-34 30 0 0,-2-28-73 0 0,-1-3 7 0 0,1-1 456 0 0,1-3-1413 0 0,0 0-4362 0 0,-5-6-1163 0 0</inkml:trace>
  <inkml:trace contextRef="#ctx0" brushRef="#br0" timeOffset="816.68">1 560 9216 0 0,'0'0'706'0'0,"0"0"-268"0"0,0 0 595 0 0,0 0 308 0 0,0 0 61 0 0,13-5 262 0 0,-8 3-1557 0 0,1 0 0 0 0,0 0 1 0 0,-1 0-1 0 0,1 1 0 0 0,0-1 1 0 0,0 2-1 0 0,6-1-107 0 0,46 1 1368 0 0,-25 1-889 0 0,41 0-76 0 0,-25 1-397 0 0,-1-2 1 0 0,30-6-7 0 0,-10 0-667 0 0,-47 6-532 0 0,-1-2 0 0 0,1-1 0 0 0,0 0 0 0 0,-1-2 0 0 0,12-4 1199 0 0,-13 3-1383 0 0,-8 3 2852 0 0,-26 4 1006 0 0,6 2-2017 0 0,0 0 1 0 0,0 1 0 0 0,0 0-1 0 0,0 0 1 0 0,0 1-1 0 0,1 0 1 0 0,0 0-1 0 0,-1 2-458 0 0,1-2 154 0 0,-4 4 84 0 0,-1 0 0 0 0,2 1-1 0 0,-1 0 1 0 0,1 1 0 0 0,-3 4-238 0 0,10-10 27 0 0,0 0 0 0 0,0-1 0 0 0,1 2 0 0 0,0-1 0 0 0,0 0 0 0 0,0 1 1 0 0,0-1-1 0 0,1 1 0 0 0,0 0 0 0 0,0 0 0 0 0,1-1 0 0 0,-1 1 0 0 0,1 1 0 0 0,0 4-27 0 0,1-9 1 0 0,1 0 0 0 0,-1 0-1 0 0,0 0 1 0 0,1 0-1 0 0,-1 0 1 0 0,1 0 0 0 0,-1 0-1 0 0,1 0 1 0 0,0 0-1 0 0,0 0 1 0 0,0 0 0 0 0,0 0-1 0 0,0-1 1 0 0,0 1-1 0 0,1 0 1 0 0,-1-1 0 0 0,1 1-1 0 0,-1-1 1 0 0,1 0-1 0 0,-1 1 1 0 0,1-1 0 0 0,0 0-1 0 0,0 0 1 0 0,-1 0-1 0 0,1 0 1 0 0,0 0 0 0 0,0 0-1 0 0,0-1 1 0 0,0 1-1 0 0,0-1 1 0 0,0 1 0 0 0,0-1-1 0 0,2 0 0 0 0,1 1 3 0 0,-1 0 1 0 0,1-1-1 0 0,0 0 0 0 0,0 0 0 0 0,-1-1 0 0 0,1 1 0 0 0,0-1 0 0 0,0 0 1 0 0,-1 0-1 0 0,1 0 0 0 0,-1-1 0 0 0,1 0 0 0 0,-1 0 0 0 0,2-1-3 0 0,6-4 11 0 0,-1-2 0 0 0,0 1 1 0 0,0-1-1 0 0,-1-1 0 0 0,0 0 0 0 0,-1 0 0 0 0,2-4-11 0 0,-7 10 21 0 0,-1-1 0 0 0,0 0 0 0 0,0 0 0 0 0,0-1 0 0 0,-1 1 0 0 0,0-1 0 0 0,0 1 0 0 0,0-1 0 0 0,-1 0 0 0 0,1-2-21 0 0,0-9 117 0 0,0 1 0 0 0,-2-1 0 0 0,0-2-117 0 0,0 18 10 0 0,0-1 0 0 0,1 1 0 0 0,-1 0 0 0 0,0 0 0 0 0,0-1 0 0 0,1 1 0 0 0,-1 0-1 0 0,1 0 1 0 0,-1-1 0 0 0,1 1 0 0 0,-1 0 0 0 0,1 0 0 0 0,0 0 0 0 0,-1 0 0 0 0,1 0 0 0 0,0 0 0 0 0,0 0 0 0 0,0 0 0 0 0,0 0 0 0 0,0 0 0 0 0,0 1-1 0 0,0-1 1 0 0,0 0 0 0 0,0 1 0 0 0,1-1 0 0 0,-1 1 0 0 0,0-1 0 0 0,0 1 0 0 0,0-1 0 0 0,1 1 0 0 0,-1 0 0 0 0,0 0 0 0 0,1-1 0 0 0,-1 1 0 0 0,1 0-10 0 0,2-1-9 0 0,0 1-20 0 0,0 0 0 0 0,-1-1 1 0 0,1 1-1 0 0,0 1 1 0 0,-1-1-1 0 0,1 0 0 0 0,-1 1 1 0 0,1 0-1 0 0,0 0 1 0 0,0 0 28 0 0,38 15-112 0 0,-31-11 82 0 0,8 3 14 0 0,0 2 1 0 0,0 0-1 0 0,-1 1 0 0 0,-1 1 1 0 0,0 1-1 0 0,14 12 16 0 0,21 15 0 0 0,-50-39 2 0 0,4 7 5 0 0,-4-5 0 0 0,-2-2 71 0 0,0-1 3 0 0,0 0 2 0 0,0 0 38 0 0,0 0 20 0 0,0 0 3 0 0,-2-1-73 0 0,0 0-1 0 0,0-1 1 0 0,0 1-1 0 0,0 0 1 0 0,1-1 0 0 0,-1 0-1 0 0,0 1 1 0 0,1-1-1 0 0,-1 0 1 0 0,1 0-1 0 0,-1-1-70 0 0,-2-2 103 0 0,1 2-60 0 0,0-1 1 0 0,1 0-1 0 0,-1 0 1 0 0,1 0-1 0 0,0 0 0 0 0,0 0 1 0 0,1 0-1 0 0,-1 0 1 0 0,1-1-1 0 0,0 1 1 0 0,0-1-1 0 0,0 1 0 0 0,0-1 1 0 0,1 1-1 0 0,0-1 1 0 0,0-2-44 0 0,1 0 10 0 0,-1 0 0 0 0,1 0 0 0 0,0 0 0 0 0,1 1 0 0 0,0-1 0 0 0,0 0 1 0 0,0 1-1 0 0,1 0 0 0 0,0-1 0 0 0,2-3-10 0 0,1 2-100 0 0,-1 0 0 0 0,1 1 1 0 0,0-1-1 0 0,1 1 0 0 0,-1 0 0 0 0,1 1 0 0 0,1 0 1 0 0,-1 0-1 0 0,1 0 100 0 0,30-15-6335 0 0,-14 9-434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2:28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6912 0 0,'8'-28'2150'0'0,"-7"17"6434"0"0,8 31-6783 0 0,2 19-1007 0 0,-3 1 0 0 0,2 19-794 0 0,2 18 246 0 0,-2-20 433 0 0,-1 43-679 0 0,0-4-209 0 0,-1-27 689 0 0,-3 59-480 0 0,-5-125 31 0 0,-1-2-26 0 0,1 0 1 0 0,0-1 0 0 0,0 1-1 0 0,0 0 1 0 0,0 0-1 0 0,0-1 1 0 0,0 1 0 0 0,1 0-1 0 0,-1 0 1 0 0,0 0-1 0 0,0-1 1 0 0,0 1 0 0 0,1 0-1 0 0,-1-1 1 0 0,0 1-1 0 0,1 0-5 0 0,-1 0 79 0 0,0-1 9 0 0,1-4-88 0 0,1-1-1 0 0,-1 0 1 0 0,1 1-1 0 0,0-1 1 0 0,0 0 0 0 0,4-9-106 0 0,4-19-304 0 0,-1 5-31 0 0,7-16 441 0 0,-12 35-17 0 0,1 1 0 0 0,-1-1-1 0 0,2 1 1 0 0,-1 0 0 0 0,1 0-1 0 0,5-6 18 0 0,-10 13 11 0 0,0 0-1 0 0,0 0 1 0 0,0-1-1 0 0,0 1 0 0 0,0 0 1 0 0,0 0-1 0 0,0 0 1 0 0,0 1-1 0 0,0-1 1 0 0,1 0-1 0 0,-1 0 0 0 0,0 1 1 0 0,1-1-1 0 0,-1 0 1 0 0,0 1-1 0 0,1 0 1 0 0,-1-1-1 0 0,1 1 1 0 0,-1 0-1 0 0,1 0 0 0 0,-1-1 1 0 0,1 1-1 0 0,-1 0 1 0 0,1 1-1 0 0,-1-1 1 0 0,1 0-1 0 0,-1 0 0 0 0,0 1 1 0 0,1-1-1 0 0,-1 0 1 0 0,1 1-1 0 0,0 0-10 0 0,1 2 71 0 0,1 0 0 0 0,0 0 0 0 0,0 0 1 0 0,-1 0-1 0 0,0 1 0 0 0,1 0 0 0 0,-1-1 0 0 0,1 3-71 0 0,4 4 21 0 0,-3-3 30 0 0,-1 0-1 0 0,1-1 0 0 0,-1 2 0 0 0,0-1 0 0 0,-1 0 1 0 0,0 1-1 0 0,2 5-50 0 0,2 13 371 0 0,3 19-371 0 0,-7-34 9 0 0,1 12-97 0 0,0-1-1 0 0,-2 1 1 0 0,0 13 88 0 0,-2-35-159 0 0,9 0-1489 0 0,-8-1 1353 0 0,0 0-1 0 0,0 0 0 0 0,0 0 1 0 0,0 0-1 0 0,0 0 1 0 0,1 0-1 0 0,-1 0 1 0 0,0 0-1 0 0,0 0 0 0 0,0-1 1 0 0,0 1-1 0 0,0 0 1 0 0,0-1-1 0 0,0 1 0 0 0,0-1 1 0 0,0 1-1 0 0,0-1 296 0 0,8-5-6126 0 0</inkml:trace>
  <inkml:trace contextRef="#ctx0" brushRef="#br0" timeOffset="392.484">628 450 17015 0 0,'0'0'388'0'0,"-6"5"522"0"0,-2 5-705 0 0,1 0 0 0 0,0 1 0 0 0,1-1 0 0 0,-4 9-205 0 0,-18 28 773 0 0,18-32-575 0 0,1 1 0 0 0,1 0 1 0 0,-5 12-199 0 0,6-14 82 0 0,5-9-59 0 0,1 1 0 0 0,-1-1 0 0 0,1 0 1 0 0,0 0-1 0 0,0 1 0 0 0,0-1 0 0 0,1 2-23 0 0,0-5 0 0 0,0 0 1 0 0,-1 0-1 0 0,1 0 1 0 0,1 0-1 0 0,-1 0 1 0 0,0 0-1 0 0,0 0 1 0 0,1 0-1 0 0,-1 0 1 0 0,1 0-1 0 0,0 0 1 0 0,0 0-1 0 0,-1 0 1 0 0,1 0-1 0 0,1 0 1 0 0,-1-1-1 0 0,0 1 1 0 0,0 0-1 0 0,1 0 0 0 0,0-1-12 0 0,1 1-1 0 0,-1-1 1 0 0,1 0 0 0 0,-1 0-1 0 0,1 0 1 0 0,0 0 0 0 0,-1 0-1 0 0,1 0 1 0 0,0-1 0 0 0,0 1 0 0 0,0-1-1 0 0,-1 0 1 0 0,1 0 0 0 0,0 0-1 0 0,0 0 1 0 0,0 0 0 0 0,0-1-1 0 0,-1 1 1 0 0,1-1 0 0 0,1 0 12 0 0,8-3-72 0 0,1 0 0 0 0,-1-1 0 0 0,10-6 72 0 0,-10 6-13 0 0,1-3 12 0 0,0 1-1 0 0,0-1 1 0 0,-1-1-1 0 0,-1 0 1 0 0,1-1-1 0 0,-1-1 1 0 0,-1 1-1 0 0,9-13 2 0 0,-16 20 18 0 0,-1 0 1 0 0,0 0-1 0 0,0-1 0 0 0,-1 1 0 0 0,1 0 0 0 0,-1-1 0 0 0,1 1 0 0 0,-1-1 0 0 0,0 0 0 0 0,0 1 0 0 0,-1-1 0 0 0,1-3-18 0 0,-1 5 16 0 0,0 0-1 0 0,0 0 1 0 0,0 0-1 0 0,0 0 1 0 0,0 0-1 0 0,-1 0 1 0 0,1 0-1 0 0,-1 0 0 0 0,0 0 1 0 0,1 1-1 0 0,-1-1 1 0 0,0 0-1 0 0,0 0 1 0 0,0 0-1 0 0,0 1 1 0 0,0-1-1 0 0,0 1 1 0 0,-1-1-1 0 0,1 1 1 0 0,-1-1-1 0 0,1 1 0 0 0,-1 0 1 0 0,1-1-1 0 0,-2 1-15 0 0,-3-3 45 0 0,0 1 0 0 0,-1 0 0 0 0,0 1 0 0 0,1-1 0 0 0,-1 1 0 0 0,0 1-1 0 0,0-1 1 0 0,0 1 0 0 0,-1 0 0 0 0,1 1 0 0 0,-1 0-45 0 0,-10 0-125 0 0,1 1 1 0 0,-1 0-1 0 0,-16 5 125 0 0,6 2-323 0 0,26-8 145 0 0,0 1 0 0 0,0 0 0 0 0,0 0 0 0 0,0 0 0 0 0,1 0 0 0 0,-1 0 0 0 0,0 0 0 0 0,0 0 0 0 0,1 0 0 0 0,-1 1 0 0 0,0 0 178 0 0,1-1-1601 0 0,1-1-390 0 0,0 0-79 0 0,0 0-10 0 0</inkml:trace>
  <inkml:trace contextRef="#ctx0" brushRef="#br0" timeOffset="1025.176">887 385 10136 0 0,'0'0'777'0'0,"0"0"-362"0"0,6 6 1325 0 0,1 5-1051 0 0,-1 0 0 0 0,0 1 1 0 0,0-1-1 0 0,-1 1 0 0 0,-1 0 0 0 0,0 0 1 0 0,-1 1-1 0 0,0-1 0 0 0,0 7-689 0 0,0 1 273 0 0,-2 1 1 0 0,0 0-1 0 0,-2 0 0 0 0,0 0 0 0 0,-1 2-273 0 0,1-18 20 0 0,1 4 30 0 0,-1 0 0 0 0,-1-1 0 0 0,-1 8-50 0 0,-1-5 90 0 0,3-10-47 0 0,0 1 1 0 0,0 0 0 0 0,1-1 0 0 0,-1 1 0 0 0,0 0 0 0 0,1 0 0 0 0,0-1-1 0 0,-1 1 1 0 0,1 0-44 0 0,-2-2 95 0 0,0-1-1 0 0,0 0 1 0 0,0 1-1 0 0,0-1 1 0 0,0 0-1 0 0,0 0 1 0 0,0-1-1 0 0,0 1-94 0 0,0-2-64 0 0,0 0 0 0 0,0 0 0 0 0,1 0-1 0 0,-1 0 1 0 0,1-1 0 0 0,0 1-1 0 0,0 0 1 0 0,0-1 0 0 0,0 1 0 0 0,0-1-1 0 0,1 1 1 0 0,0-1 0 0 0,0 1-1 0 0,0-1 1 0 0,0 1 0 0 0,0-1 0 0 0,0 1-1 0 0,1 0 1 0 0,0-2 64 0 0,3-10-346 0 0,0 0-1 0 0,0 0 0 0 0,6-9 347 0 0,-9 22-29 0 0,6-15-294 0 0,2 1 0 0 0,0 0 0 0 0,0 1 1 0 0,5-4 322 0 0,-9 12-11 0 0,-3 4-10 0 0,0 1-1 0 0,1-1 0 0 0,0 1 1 0 0,-1 0-1 0 0,1 0 0 0 0,0 0 0 0 0,0 0 1 0 0,0 1-1 0 0,0-1 0 0 0,0 1 1 0 0,0 0-1 0 0,1 0 0 0 0,-1 0 0 0 0,3 0 22 0 0,-4 1 23 0 0,-1 0 0 0 0,1 0 0 0 0,0 0 0 0 0,0 1 0 0 0,-1-1 0 0 0,1 0 0 0 0,0 1 0 0 0,-1-1 0 0 0,1 1 0 0 0,0 0 1 0 0,-1 0-1 0 0,1-1 0 0 0,-1 1 0 0 0,1 0 0 0 0,-1 0 0 0 0,1 1-23 0 0,19 18 714 0 0,-10-6-179 0 0,-6-9-451 0 0,0 1 0 0 0,-1 0-1 0 0,0 0 1 0 0,0 0 0 0 0,-1 0 0 0 0,1 1-1 0 0,1 6-83 0 0,0 3 254 0 0,2 6 393 0 0,-1-1 0 0 0,3 23-647 0 0,-9-42 28 0 0,0 0 0 0 0,0 0 0 0 0,0 0 0 0 0,0 0 0 0 0,0 0-1 0 0,-1 0 1 0 0,1 0 0 0 0,-1 2-28 0 0,-2 20 220 0 0,3-23-143 0 0,0-1-22 0 0,-3-17-542 0 0,6-11-436 0 0,-2 20 674 0 0,0 1 0 0 0,0-1 1 0 0,1 0-1 0 0,-1 1 0 0 0,2-1 0 0 0,1-3 249 0 0,12-29-564 0 0,-12 28 541 0 0,0 1-1 0 0,1-1 1 0 0,0 1-1 0 0,1 0 1 0 0,0 0-1 0 0,1 1 1 0 0,0 0-1 0 0,4-4 24 0 0,-10 13 19 0 0,0 0 0 0 0,0 0 0 0 0,0 1 0 0 0,0-1 0 0 0,0 0 0 0 0,0 0 0 0 0,0 1 0 0 0,0-1 0 0 0,0 0 0 0 0,0 1 0 0 0,0-1 0 0 0,1 1 0 0 0,-1 0 0 0 0,0-1 0 0 0,0 1 0 0 0,0 0 0 0 0,1 0 0 0 0,-1 0 0 0 0,0-1 0 0 0,0 1 0 0 0,1 1 0 0 0,-1-1 0 0 0,0 0 0 0 0,0 0 0 0 0,1 0 0 0 0,-1 1 0 0 0,0-1 0 0 0,0 1 0 0 0,0-1 0 0 0,1 1 0 0 0,-1-1 0 0 0,0 1 0 0 0,0-1 0 0 0,0 1 0 0 0,0 0 0 0 0,0 0 0 0 0,0 0 0 0 0,0 0 0 0 0,0 0-19 0 0,5 5 142 0 0,-1 1 1 0 0,0-1-1 0 0,-1 1 1 0 0,1 0-1 0 0,2 6-142 0 0,-3-6 217 0 0,-1 0-141 0 0,0 0 1 0 0,-1 0 0 0 0,1 0-1 0 0,-1 1 1 0 0,-1-1 0 0 0,1 6-77 0 0,3 14 134 0 0,-2-14-432 0 0,-1 0-1 0 0,-1 0 0 0 0,0 4 299 0 0,0 1-5038 0 0,1-3-1475 0 0</inkml:trace>
  <inkml:trace contextRef="#ctx0" brushRef="#br0" timeOffset="1397.46">1714 430 16439 0 0,'-11'1'557'0'0,"4"0"-382"0"0,-1 0 0 0 0,1 0 1 0 0,0 0-1 0 0,1 1 1 0 0,-1 0-1 0 0,0 0 0 0 0,-5 3-175 0 0,-5 4 28 0 0,8-5 41 0 0,0 1 0 0 0,1-1 0 0 0,0 1 0 0 0,-6 5-69 0 0,-8 8 311 0 0,-19 21-311 0 0,34-32-4 0 0,0 1 1 0 0,1-1 0 0 0,0 2-1 0 0,1-1 1 0 0,0 0-1 0 0,0 1 1 0 0,-1 4 3 0 0,3-4-19 0 0,0-3 33 0 0,0 1 0 0 0,0 0 0 0 0,1-1 0 0 0,0 1 0 0 0,1 0 0 0 0,-1 1-14 0 0,2-7-9 0 0,0 1 1 0 0,0-1-1 0 0,0 1 1 0 0,0-1-1 0 0,0 1 0 0 0,0-1 1 0 0,1 1-1 0 0,-1-1 1 0 0,0 1-1 0 0,1-1 0 0 0,-1 1 1 0 0,1-1-1 0 0,-1 0 1 0 0,1 1-1 0 0,0-1 0 0 0,0 0 1 0 0,0 1-1 0 0,-1-1 0 0 0,1 0 1 0 0,0 0-1 0 0,1 0 1 0 0,-1 0-1 0 0,0 0 0 0 0,0 0 1 0 0,0 0-1 0 0,1 0 1 0 0,-1 0-1 0 0,0-1 0 0 0,1 1 1 0 0,0 0 8 0 0,4 0-52 0 0,0 1 0 0 0,0-2-1 0 0,0 1 1 0 0,0 0 0 0 0,0-1 0 0 0,0 0 0 0 0,0-1 0 0 0,0 0 0 0 0,0 1 0 0 0,0-2 0 0 0,0 1-1 0 0,2-2 53 0 0,7-2-110 0 0,0-1-1 0 0,0-1 0 0 0,-1-1 0 0 0,0 0 0 0 0,0 0 0 0 0,-1-2 0 0 0,0 0 0 0 0,0 0 0 0 0,-1-1 0 0 0,6-8 111 0 0,-12 12 83 0 0,1-1 0 0 0,-1-1 0 0 0,-1 1 0 0 0,1-1 0 0 0,3-9-83 0 0,-8 14 68 0 0,1 0 0 0 0,-1 0 0 0 0,0 0 0 0 0,0-1 0 0 0,-1 1-1 0 0,1 0 1 0 0,-1 0 0 0 0,0-1 0 0 0,0 1 0 0 0,0 0 0 0 0,-1-1 0 0 0,1 1 0 0 0,-1 0 0 0 0,0-1-1 0 0,-1 1-67 0 0,1 2 46 0 0,0-1-1 0 0,0 1 1 0 0,0 0-1 0 0,-1 0 0 0 0,0 0 1 0 0,1 0-1 0 0,-1 0 1 0 0,0 0-1 0 0,0 0 0 0 0,0 0 1 0 0,0 1-1 0 0,0-1 0 0 0,0 1 1 0 0,0-1-1 0 0,-1 1 1 0 0,1 0-1 0 0,-1 0-45 0 0,-2-2 70 0 0,0 1 1 0 0,-1 0 0 0 0,1 0-1 0 0,-1 1 1 0 0,1-1-1 0 0,-1 1 1 0 0,-1 0-71 0 0,-1 1 86 0 0,1-1-1 0 0,-1 1 1 0 0,1 1 0 0 0,-1 0 0 0 0,1 0 0 0 0,-8 2-86 0 0,12-2-232 0 0,-1 0 1 0 0,1 0 0 0 0,0 1 0 0 0,-1-1 0 0 0,1 1-1 0 0,0 0 1 0 0,0 0 231 0 0,0 0-591 0 0,1 0-1 0 0,0 0 0 0 0,0-1 1 0 0,0 1-1 0 0,1 1 0 0 0,-1-1 1 0 0,0 0-1 0 0,1 0 1 0 0,0 1-1 0 0,-1-1 592 0 0,-1 6-5421 0 0</inkml:trace>
  <inkml:trace contextRef="#ctx0" brushRef="#br0" timeOffset="1919.027">2069 383 13648 0 0,'-1'-1'63'0'0,"1"1"0"0"0,-1-1 0 0 0,0 1 0 0 0,0-1 0 0 0,0 1 0 0 0,1 0 0 0 0,-1-1 0 0 0,0 1 0 0 0,0 0 0 0 0,0 0 0 0 0,0-1 0 0 0,0 1 0 0 0,0 0 0 0 0,0 0 0 0 0,0 0 0 0 0,0 0 0 0 0,0 0 0 0 0,0 0 0 0 0,1 1 0 0 0,-1-1 0 0 0,0 0 0 0 0,0 0 0 0 0,0 1 1 0 0,0-1-1 0 0,0 1 0 0 0,0-1 0 0 0,1 0 0 0 0,-2 1-63 0 0,-26 19 681 0 0,20-14-70 0 0,-32 23 778 0 0,-20 20-1389 0 0,44-34 382 0 0,1 0 1 0 0,0 1-1 0 0,1 1 0 0 0,-9 14-382 0 0,18-24-17 0 0,1 0-1 0 0,1 1 1 0 0,-1 0-1 0 0,1-1 0 0 0,0 5 18 0 0,0-3-53 0 0,6-2 42 0 0,-2-6 11 0 0,0 1 0 0 0,-1-1 0 0 0,1 0 0 0 0,0 0 0 0 0,0 0 0 0 0,0 0 0 0 0,0 0 0 0 0,0-1 0 0 0,0 1 0 0 0,1 0 0 0 0,-1 0-1 0 0,0-1 1 0 0,0 1 0 0 0,0-1 0 0 0,1 1 0 0 0,-1-1 0 0 0,0 1 0 0 0,1-1 0 0 0,-1 0 0 0 0,0 0 0 0 0,1 1 0 0 0,1-1-4 0 0,0-1 1 0 0,-1 1 0 0 0,1 0-1 0 0,-1-1 1 0 0,1 1 0 0 0,-1-1 0 0 0,1 0-1 0 0,-1 0 1 0 0,1 0 0 0 0,-1 0-1 0 0,0 0 4 0 0,7-5-7 0 0,-1 1 1 0 0,0-1-1 0 0,0 0 0 0 0,-1 0 0 0 0,4-5 7 0 0,4-5 0 0 0,0-2 0 0 0,-2 0 0 0 0,0 0 0 0 0,6-12 0 0 0,13-8 0 0 0,-29 34 5 0 0,1 1 0 0 0,1-1-1 0 0,-1 1 1 0 0,0 0 0 0 0,4-1-5 0 0,3-3 167 0 0,-10 6-141 0 0,0 1-1 0 0,0-1 1 0 0,0 1-1 0 0,0-1 1 0 0,1 1-1 0 0,-1-1 1 0 0,0 1-1 0 0,0 0 1 0 0,0 0-1 0 0,1-1 1 0 0,-1 1 0 0 0,0 0-1 0 0,1 0 1 0 0,-1 0-1 0 0,0 0 1 0 0,0 1-1 0 0,1-1 1 0 0,-1 0-1 0 0,0 0 1 0 0,0 1-1 0 0,1-1 1 0 0,-1 1 0 0 0,0-1-1 0 0,0 1 1 0 0,0-1-1 0 0,0 1 1 0 0,0 0-1 0 0,0 0 1 0 0,0 0-1 0 0,0-1 1 0 0,0 1-1 0 0,0 0 1 0 0,0 0 0 0 0,0 0-1 0 0,0 1-25 0 0,4 4 118 0 0,-1 0-1 0 0,0 0 0 0 0,0 0 1 0 0,-1 1-1 0 0,2 3-117 0 0,-3-3 65 0 0,0-1 0 0 0,0 1 0 0 0,0 0 1 0 0,-1 0-1 0 0,0 0 0 0 0,0 6-65 0 0,3 16-7 0 0,0 1-21 0 0,-2-1 0 0 0,-1 1-1 0 0,-2 19 29 0 0,1-4 56 0 0,-1-21 42 0 0,0-1 0 0 0,-2 1 0 0 0,0 1-98 0 0,1-13 83 0 0,-1-1 1 0 0,0 1-1 0 0,-1-1 0 0 0,0 0 1 0 0,0 0-1 0 0,-1-1 0 0 0,-3 4-83 0 0,3-6 74 0 0,0-1 0 0 0,-1 0 0 0 0,0 0-1 0 0,0 0 1 0 0,-1 0 0 0 0,0-1-1 0 0,0 0 1 0 0,-1-1 0 0 0,1 0 0 0 0,-1 0-1 0 0,0 0 1 0 0,-1-1 0 0 0,1 0 0 0 0,-4 0-74 0 0,2-1 42 0 0,0 1 0 0 0,-1-2 0 0 0,0 0 0 0 0,1 0-1 0 0,-1-1 1 0 0,0 0 0 0 0,0-1 0 0 0,0 0 0 0 0,0-1 0 0 0,1 0 0 0 0,-1-1 0 0 0,-1 0-42 0 0,10 2-97 0 0,-1-1 0 0 0,1 0-1 0 0,0 1 1 0 0,-1-1 0 0 0,1 0-1 0 0,0 0 1 0 0,-1-1 0 0 0,1 1-1 0 0,0 0 1 0 0,-1-1 97 0 0,3 1-143 0 0,-1 0 1 0 0,0 0-1 0 0,0 0 0 0 0,1 0 0 0 0,-1 0 1 0 0,0 0-1 0 0,1 0 0 0 0,-1 0 1 0 0,1 0-1 0 0,-1 0 0 0 0,1 0 0 0 0,-1-1 1 0 0,1 1-1 0 0,0 0 0 0 0,0 0 0 0 0,0 0 1 0 0,0-1-1 0 0,0 1 0 0 0,0 0 1 0 0,0 0-1 0 0,0-1 0 0 0,0 0 143 0 0,7-26-3279 0 0,2 12 1016 0 0</inkml:trace>
  <inkml:trace contextRef="#ctx0" brushRef="#br0" timeOffset="2687.973">2288 563 13824 0 0,'0'0'314'0'0,"0"0"46"0"0,0 0 22 0 0,0 0-50 0 0,6 13-208 0 0,-4-11-38 0 0,0-1 0 0 0,-1 1 0 0 0,1-1 0 0 0,0 0 0 0 0,0 0 0 0 0,0 0 0 0 0,0 0 0 0 0,0 0 0 0 0,0 0 0 0 0,0-1 0 0 0,0 1 0 0 0,0-1 0 0 0,1 1 0 0 0,-1-1 0 0 0,0 0 0 0 0,0 0 0 0 0,0 0 0 0 0,1 0 0 0 0,-1 0 0 0 0,0-1 0 0 0,0 1 0 0 0,2-1-86 0 0,4-1 354 0 0,0 0 0 0 0,0 0 1 0 0,0-1-1 0 0,0 0 0 0 0,4-2-354 0 0,2-3 96 0 0,-1-1 0 0 0,0-1 0 0 0,0 0-1 0 0,-1 0 1 0 0,0-1 0 0 0,4-7-96 0 0,-11 14-73 0 0,-2 0 71 0 0,1-1-1 0 0,-1 1 1 0 0,0-1 0 0 0,0 0 0 0 0,-1 0 0 0 0,1 0 0 0 0,-1 0 0 0 0,0 0 0 0 0,-1 0-1 0 0,2-5 3 0 0,-4 8 43 0 0,1-1 0 0 0,0 1-1 0 0,-1 0 1 0 0,0-1-1 0 0,1 1 1 0 0,-1 0-1 0 0,0 0 1 0 0,0 0-1 0 0,0 0 1 0 0,-1 0 0 0 0,1 0-1 0 0,0 0 1 0 0,-1 0-43 0 0,1 1 43 0 0,0 0 0 0 0,1 1 1 0 0,-1-1-1 0 0,0 0 0 0 0,0 1 0 0 0,0-1 1 0 0,0 1-1 0 0,0-1 0 0 0,0 1 0 0 0,0 0 1 0 0,0-1-1 0 0,0 1 0 0 0,0 0 1 0 0,0 0-1 0 0,0 0 0 0 0,0-1 0 0 0,0 1 1 0 0,0 0-1 0 0,0 0 0 0 0,0 1 0 0 0,0-1 1 0 0,0 0-44 0 0,-2 1 49 0 0,1-1 0 0 0,-1 1-1 0 0,1 0 1 0 0,0 0 0 0 0,-1 1 0 0 0,1-1 0 0 0,0 0 0 0 0,0 1 0 0 0,-1 0-49 0 0,-4 4 50 0 0,0 0-1 0 0,0 1 1 0 0,1 0-1 0 0,-5 6-49 0 0,2 0 9 0 0,-1 0 0 0 0,2 1 0 0 0,-1 0 0 0 0,2 0 0 0 0,0 1 0 0 0,1 0 0 0 0,0 0-1 0 0,2 1 1 0 0,-2 4-9 0 0,6-18 0 0 0,0 0 0 0 0,0-1 0 0 0,1 1 0 0 0,-1 0 0 0 0,0 0 0 0 0,1 0 0 0 0,-1 0 0 0 0,1 0 0 0 0,-1-1 0 0 0,1 1 0 0 0,0 0 0 0 0,0 0 0 0 0,0-1 0 0 0,0 1 0 0 0,0-1 0 0 0,0 1 0 0 0,0-1 0 0 0,1 1 0 0 0,-2-1 1 0 0,0-1-1 0 0,1 1 0 0 0,-1-1 0 0 0,0 1 0 0 0,1-1 1 0 0,-1 1-1 0 0,1-1 0 0 0,-1 1 0 0 0,0-1 0 0 0,1 1 0 0 0,-1-1 1 0 0,1 0-1 0 0,-1 1 0 0 0,1-1 0 0 0,0 0 0 0 0,-1 1 1 0 0,1-1-1 0 0,-1 0 0 0 0,1 0 0 0 0,0 0 0 0 0,-1 1 1 0 0,1-1-1 0 0,-1 0 0 0 0,1 0 0 0 0,0 0 0 0 0,0 0 0 0 0,1 0 7 0 0,6 1-19 0 0,-1 0 0 0 0,1 0 0 0 0,0-1 0 0 0,-1 0 0 0 0,1 0 0 0 0,0-1 0 0 0,-1 0 0 0 0,1 0-1 0 0,-1-1 1 0 0,1 0 0 0 0,-1 0 0 0 0,0-1 0 0 0,0 0 0 0 0,4-2 12 0 0,17-9-315 0 0,-1-2 0 0 0,23-17 315 0 0,-47 31-37 0 0,25-18-1030 0 0,7-9 1067 0 0,10-9-1066 0 0,-30 28 851 0 0,53-39-754 0 0,-68 49 1019 0 0,1-1 1 0 0,0 1-1 0 0,-1 0 0 0 0,1-1 0 0 0,0 1 0 0 0,-1 0 1 0 0,1-1-1 0 0,0 1 0 0 0,0 0 0 0 0,-1 0 0 0 0,1-1 1 0 0,0 1-1 0 0,0 0 0 0 0,0 0 0 0 0,-1 0 1 0 0,1 0-1 0 0,0 0 0 0 0,0 0 0 0 0,-1 0 0 0 0,1 0 1 0 0,0 1-1 0 0,0-1 0 0 0,0 0 0 0 0,-1 0 1 0 0,1 1-1 0 0,0-1 0 0 0,0 1-50 0 0,0 0 89 0 0,0 0 0 0 0,0 0 1 0 0,0 0-1 0 0,0 0 0 0 0,0 1 0 0 0,0-1 0 0 0,0 0 0 0 0,-1 1 1 0 0,1-1-1 0 0,0 1 0 0 0,-1-1 0 0 0,1 1 0 0 0,-1 0-89 0 0,2 6 239 0 0,-1-1-1 0 0,0 0 1 0 0,-1 1-1 0 0,1-1 1 0 0,-2 8-239 0 0,0 29 461 0 0,-3 14-410 0 0,3-45-184 0 0,1-1 0 0 0,0 12 133 0 0,1-5 413 0 0,-1-18 61 0 0,0-1 34 0 0,0 0-98 0 0,0 0-416 0 0,0 0-118 0 0,6-10-4 0 0,22-29-182 0 0,-6 7 62 0 0,-11 18 244 0 0,0-1-290 0 0,1 1 1 0 0,2-2 293 0 0,-11 13-23 0 0,1-1 0 0 0,-1 1 0 0 0,1 0 0 0 0,0 0-1 0 0,1 0 1 0 0,-1 0 0 0 0,0 1 0 0 0,1 0 0 0 0,-1 0 0 0 0,2 0 23 0 0,-4 1 24 0 0,0 0-1 0 0,0 1 1 0 0,0-1-1 0 0,1 1 1 0 0,-1 0-1 0 0,0-1 1 0 0,0 1-1 0 0,0 0 1 0 0,1 0-1 0 0,-1 1 0 0 0,0-1 1 0 0,0 0-1 0 0,0 1 1 0 0,1-1-1 0 0,-1 1 1 0 0,0 0-1 0 0,0 0 1 0 0,0 0-1 0 0,0 0 1 0 0,0 0-1 0 0,0 0 1 0 0,-1 0-1 0 0,1 1 0 0 0,0-1 1 0 0,0 1-1 0 0,-1-1 1 0 0,2 2-24 0 0,3 5 155 0 0,-1 0 1 0 0,0 0 0 0 0,-1 1-1 0 0,1 0 1 0 0,-1-1 0 0 0,-1 2-156 0 0,13 24 228 0 0,-9-23-228 0 0,-1 0 0 0 0,-1 1 0 0 0,0 0 0 0 0,0-1 0 0 0,-1 2 0 0 0,-1-1 0 0 0,0 0 0 0 0,0 2 0 0 0,4 7-657 0 0,-6-19 477 0 0,0 1 0 0 0,0-1 0 0 0,0 0 0 0 0,0 1 0 0 0,0-1 0 0 0,-1 1 0 0 0,1-1 0 0 0,-1 3 180 0 0,0-4-2369 0 0,0-1-4660 0 0</inkml:trace>
  <inkml:trace contextRef="#ctx0" brushRef="#br0" timeOffset="4635.422">3243 627 3680 0 0,'24'-1'9074'0'0,"1"-3"-4542"0"0,48-14-4215 0 0,-39 8 699 0 0,-10 3-901 0 0,0-1 0 0 0,0-2-1 0 0,10-6-114 0 0,-13 6 168 0 0,-1-2-1 0 0,4-3-167 0 0,-23 13 75 0 0,1 1 0 0 0,-1 0 0 0 0,1-1 1 0 0,-1 1-1 0 0,0-1 0 0 0,1 0 0 0 0,-1 1 0 0 0,0-1 0 0 0,0 0 0 0 0,0 0 0 0 0,-1 1 1 0 0,1-1-1 0 0,0 0-75 0 0,-1 1 33 0 0,0 0 1 0 0,1 1-1 0 0,-1-1 0 0 0,0 1 1 0 0,0-1-1 0 0,0 1 1 0 0,0-1-1 0 0,0 1 0 0 0,0-1 1 0 0,0 1-1 0 0,0-1 1 0 0,0 0-1 0 0,0 1 0 0 0,0-1 1 0 0,0 1-1 0 0,0-1 1 0 0,0 1-1 0 0,0-1 1 0 0,-1 1-1 0 0,1-1 0 0 0,0 1 1 0 0,0-1-1 0 0,-1 1 1 0 0,1-1-1 0 0,0 1 0 0 0,-1-1 1 0 0,1 1-1 0 0,0-1 1 0 0,-1 1-1 0 0,1 0 0 0 0,-1-1 1 0 0,1 1-1 0 0,0-1 1 0 0,-1 1-1 0 0,1 0 1 0 0,-1 0-1 0 0,1-1 0 0 0,-1 1 1 0 0,0 0-1 0 0,1 0 1 0 0,-1 0-1 0 0,0-1-33 0 0,-10 0 102 0 0,0 1 1 0 0,0-1-1 0 0,-1 2 1 0 0,1-1-1 0 0,0 2 0 0 0,0-1 1 0 0,0 2-1 0 0,0-1 0 0 0,0 2 1 0 0,0-1-1 0 0,1 1 1 0 0,-1 1-1 0 0,1 0 0 0 0,-2 2-102 0 0,-34 26 0 0 0,42-29 0 0 0,0-1 0 0 0,1 1 0 0 0,-1 0 0 0 0,1 0 0 0 0,0 0 0 0 0,0 1 0 0 0,1-1 0 0 0,-1 1 0 0 0,1-1 0 0 0,0 1 0 0 0,0 0 0 0 0,1 0 0 0 0,-1 0 0 0 0,1 0 0 0 0,0 0 0 0 0,0 0 0 0 0,1 5 0 0 0,-1-5-38 0 0,2 0-1 0 0,-1 0 0 0 0,0 0 0 0 0,1 0 1 0 0,0 0-1 0 0,0 0 0 0 0,1 0 0 0 0,-1-1 1 0 0,1 1-1 0 0,0 0 0 0 0,0-1 0 0 0,1 1 1 0 0,-1-1-1 0 0,1 0 0 0 0,0 0 0 0 0,0 0 1 0 0,0 0-1 0 0,1 0 0 0 0,-1-1 1 0 0,1 1-1 0 0,0-1 0 0 0,0 0 0 0 0,0 0 1 0 0,1-1-1 0 0,-1 1 0 0 0,1-1 0 0 0,-1 0 1 0 0,1 0-1 0 0,0 0 0 0 0,-1-1 0 0 0,1 0 1 0 0,0 0-1 0 0,0 0 0 0 0,0 0 0 0 0,0-1 1 0 0,2 0 38 0 0,6 0-790 0 0,0-1 1 0 0,0-1 0 0 0,0 0-1 0 0,0-1 1 0 0,10-4 789 0 0,36-14-5634 0 0,-32 8 842 0 0</inkml:trace>
  <inkml:trace contextRef="#ctx0" brushRef="#br0" timeOffset="4950.323">3804 493 7832 0 0,'0'0'602'0'0,"-9"-2"3093"0"0,6 1-3341 0 0,0 1 1 0 0,0 0-1 0 0,0 0 1 0 0,0 0-1 0 0,0 0 0 0 0,0 0 1 0 0,0 0-1 0 0,0 1 1 0 0,0-1-1 0 0,0 1 0 0 0,0 0 1 0 0,0 0-1 0 0,1 0 1 0 0,-1 0-1 0 0,0 1 0 0 0,1-1 1 0 0,-1 1-1 0 0,1-1 1 0 0,-2 2-355 0 0,-4 2 110 0 0,0 1 1 0 0,1 0-1 0 0,-1 1 1 0 0,1 0-1 0 0,-2 3-110 0 0,6-6 46 0 0,-1 0 0 0 0,1 1 0 0 0,1-1 0 0 0,-1 0 0 0 0,1 1 0 0 0,0 0 0 0 0,0 0-1 0 0,0-1 1 0 0,0 1 0 0 0,1 0 0 0 0,0 0 0 0 0,0 3-46 0 0,0-6-12 0 0,1 1 0 0 0,0-1 0 0 0,0 1 1 0 0,0-1-1 0 0,1 1 0 0 0,-1-1 0 0 0,0 1 0 0 0,1-1 0 0 0,0 0 1 0 0,-1 1-1 0 0,1-1 0 0 0,0 0 0 0 0,0 0 0 0 0,1 1 0 0 0,-1-1 1 0 0,0 0-1 0 0,1 0 0 0 0,-1 0 0 0 0,1 0 0 0 0,0-1 0 0 0,-1 1 1 0 0,1 0-1 0 0,0-1 0 0 0,0 1 0 0 0,2 0 12 0 0,0 1 32 0 0,0-1 0 0 0,0 0-1 0 0,0 0 1 0 0,0 0 0 0 0,0-1 0 0 0,0 1 0 0 0,1-1-1 0 0,-1 0 1 0 0,1-1 0 0 0,-1 1 0 0 0,0-1 0 0 0,1 1-1 0 0,-1-1 1 0 0,1-1 0 0 0,-1 1 0 0 0,1-1-1 0 0,-1 1 1 0 0,1-1 0 0 0,0-1-32 0 0,2 0-10 0 0,-1 0 1 0 0,0-1-1 0 0,0 0 0 0 0,0 0 0 0 0,0 0 1 0 0,0-1-1 0 0,-1 1 0 0 0,1-1 0 0 0,-1-1 1 0 0,0 1-1 0 0,0-1 0 0 0,-1 0 1 0 0,1 0-1 0 0,-1 0 0 0 0,0-1 0 0 0,-1 0 1 0 0,1 1-1 0 0,-1-1 0 0 0,-1 0 0 0 0,3-5 10 0 0,-4 8 7 0 0,0 0 0 0 0,-1 0 0 0 0,1-1-1 0 0,-1 1 1 0 0,1 0 0 0 0,-1 0 0 0 0,0-1-1 0 0,0 1 1 0 0,0 0 0 0 0,-1-1 0 0 0,1 1-1 0 0,-1 0 1 0 0,0-1 0 0 0,1 1 0 0 0,-2 0-1 0 0,1 0 1 0 0,0 0 0 0 0,-1 0 0 0 0,1 0-1 0 0,-1 0 1 0 0,0 1 0 0 0,0-1 0 0 0,0 0-1 0 0,0 1 1 0 0,0-1 0 0 0,-1 1 0 0 0,1 0-1 0 0,-1 0 1 0 0,0 0 0 0 0,1 0 0 0 0,-1 0-1 0 0,-1 0-6 0 0,-4-2-20 0 0,5 2-25 0 0,0 1 0 0 0,0-1 0 0 0,-1 0-1 0 0,1 1 1 0 0,-1 0 0 0 0,1 0 0 0 0,-1 0 0 0 0,0 0 0 0 0,1 1 45 0 0,2 0-158 0 0,1 0-2 0 0,0 0-22 0 0,0 0-97 0 0,0 0-45 0 0,0 0-11 0 0,0 0-161 0 0,1-1-672 0 0,88-21-8749 0 0,-73 17 6939 0 0</inkml:trace>
  <inkml:trace contextRef="#ctx0" brushRef="#br0" timeOffset="5349.628">4138 385 11976 0 0,'0'0'266'0'0,"0"0"44"0"0,1 1 15 0 0,1-1-221 0 0,1 1-5 0 0,6 9 109 0 0,-8-9-114 0 0,0 1 0 0 0,0 0 1 0 0,0 0-1 0 0,0 0 0 0 0,0-1 1 0 0,-1 1-1 0 0,1 0 0 0 0,-1 0 1 0 0,1 0-1 0 0,-1 0 1 0 0,0 0-1 0 0,0 0 0 0 0,0 0 1 0 0,0 0-1 0 0,0 0 0 0 0,0 0 1 0 0,0 0-1 0 0,-1 0 0 0 0,0 2-94 0 0,-1 4 624 0 0,0-1 1 0 0,-1 0-1 0 0,1 0 0 0 0,-4 5-624 0 0,-9 23 1559 0 0,1 1 0 0 0,-7 27-1559 0 0,15-43 232 0 0,6-18-213 0 0,-1 0-1 0 0,1 0 0 0 0,0 0 1 0 0,0 0-1 0 0,0 0 0 0 0,0 0 1 0 0,0 0-1 0 0,0 0 0 0 0,0 0 0 0 0,1 0 1 0 0,-1 0-1 0 0,1 1-18 0 0,2 9 4 0 0,-3-11-2 0 0,0-1 0 0 0,0 1 0 0 0,0-1 0 0 0,0 1 0 0 0,0-1 0 0 0,0 1 0 0 0,0-1 0 0 0,0 1 0 0 0,0-1 0 0 0,0 1 0 0 0,0-1 0 0 0,0 1 0 0 0,1-1 0 0 0,-1 1 0 0 0,0-1 0 0 0,0 0 0 0 0,1 1 0 0 0,-1-1 1 0 0,0 1-1 0 0,0-1 0 0 0,1 1 0 0 0,-1-1 0 0 0,1 0 0 0 0,-1 1 0 0 0,0-1 0 0 0,1 0 0 0 0,-1 0 0 0 0,1 1 0 0 0,-1-1 0 0 0,1 0 0 0 0,-1 0-2 0 0,3 1 89 0 0,-1 0-94 0 0,0 0 0 0 0,0 0 0 0 0,0-1-1 0 0,0 1 1 0 0,0-1 0 0 0,0 0-1 0 0,0 1 1 0 0,1-1 0 0 0,-1 0 0 0 0,0 0-1 0 0,0-1 1 0 0,0 1 0 0 0,0 0-1 0 0,1-1 1 0 0,-1 1 0 0 0,0-1 0 0 0,0 0-1 0 0,0 1 1 0 0,0-1 0 0 0,0 0-1 0 0,0 0 1 0 0,-1-1 0 0 0,1 1 0 0 0,0 0-1 0 0,0-1 1 0 0,0 1 5 0 0,6-6-30 0 0,0 0 0 0 0,0-1 0 0 0,-1 1 0 0 0,5-8 30 0 0,-5 6 104 0 0,0-1 0 0 0,-1 0 0 0 0,4-9-104 0 0,11-18-431 0 0,-17 30 339 0 0,-1 0-1 0 0,0 0 1 0 0,0 0-1 0 0,0-1 93 0 0,11-22 354 0 0,-13 29-96 0 0,-1 1-22 0 0,0 0-111 0 0,0 0-49 0 0,0 0-11 0 0,0 0 9 0 0,-1 8 164 0 0,0 4-58 0 0,1-1-1 0 0,0 0 0 0 0,0 1 1 0 0,2 9-180 0 0,-1-14 21 0 0,0 1 1 0 0,1-1-1 0 0,0 1 1 0 0,0-1 0 0 0,1 1-1 0 0,0-1 1 0 0,0 0-1 0 0,0 0 1 0 0,1-1 0 0 0,3 4-22 0 0,-5-8-4 0 0,0 0 0 0 0,1 0 1 0 0,-1 0-1 0 0,1 0 1 0 0,0 0-1 0 0,0-1 0 0 0,-1 1 1 0 0,1-1-1 0 0,0 0 1 0 0,0 0-1 0 0,0 0 1 0 0,0-1-1 0 0,0 1 0 0 0,1 0 1 0 0,-1-1-1 0 0,0 0 1 0 0,0 0-1 0 0,0 0 0 0 0,0 0 1 0 0,1-1-1 0 0,-1 1 1 0 0,0-1-1 0 0,0 0 0 0 0,0 1 1 0 0,0-1-1 0 0,2-2 4 0 0,6-1-1120 0 0,0-1-1 0 0,-1 0 1 0 0,0-1 0 0 0,0 0-1 0 0,0-1 1 0 0,4-4 1120 0 0,-3 0-2237 0 0</inkml:trace>
  <inkml:trace contextRef="#ctx0" brushRef="#br0" timeOffset="5819.089">4699 399 4608 0 0,'0'0'230'0'0,"0"-1"-1"0"0,0 1 1 0 0,0 0 0 0 0,0 0-1 0 0,0-1 1 0 0,0 1 0 0 0,0 0-1 0 0,0 0 1 0 0,0-1 0 0 0,0 1-1 0 0,-1 0 1 0 0,1 0 0 0 0,0-1 0 0 0,0 1-1 0 0,0 0 1 0 0,0 0 0 0 0,0 0-1 0 0,-1-1 1 0 0,1 1 0 0 0,0 0-1 0 0,0 0 1 0 0,0 0 0 0 0,-1 0 0 0 0,1-1-1 0 0,0 1 1 0 0,0 0 0 0 0,-1 0-1 0 0,1 0 1 0 0,0 0 0 0 0,0 0-1 0 0,-1 0 1 0 0,1 0 0 0 0,0 0-1 0 0,0 0 1 0 0,-1 0 0 0 0,1 0 0 0 0,0 0-1 0 0,0 0 1 0 0,-1 0 0 0 0,1 0-1 0 0,0 0 1 0 0,0 0 0 0 0,-1 0-230 0 0,-17 6 4060 0 0,12-3-3722 0 0,-1 0-1 0 0,1 1 1 0 0,-1 0-1 0 0,0 2-337 0 0,5-4 35 0 0,0 0-1 0 0,-1 0 0 0 0,1 0 0 0 0,0 1 0 0 0,1-1 1 0 0,-1 1-1 0 0,0-1 0 0 0,1 1 0 0 0,-1 0 0 0 0,1-1 1 0 0,0 1-1 0 0,0 0 0 0 0,0 0 0 0 0,0 0 0 0 0,0 0 1 0 0,1 0-1 0 0,-1 0 0 0 0,1 0 0 0 0,0 1 1 0 0,0-1-1 0 0,0 0 0 0 0,0 0 0 0 0,1 0 0 0 0,-1 0 1 0 0,1 0-1 0 0,0 1-34 0 0,1 1-65 0 0,-1-1-1 0 0,2 1 1 0 0,-1 0 0 0 0,0-1 0 0 0,1 1 0 0 0,0-1 0 0 0,0 0 0 0 0,0 1-1 0 0,1-2 1 0 0,-1 1 0 0 0,1 0 0 0 0,0-1 0 0 0,0 1 0 0 0,0-1-1 0 0,2 0 66 0 0,20 12-136 0 0,-20-12 183 0 0,0 0 0 0 0,-1 0 1 0 0,1 0-1 0 0,-1 1 0 0 0,1 0 1 0 0,-1 0-1 0 0,-1 0 0 0 0,1 1 1 0 0,0-1-1 0 0,-1 1 0 0 0,0 1-47 0 0,-3-5 96 0 0,-1-1 16 0 0,0 0 66 0 0,0 0 22 0 0,-1 2-167 0 0,0 0 0 0 0,0 0 0 0 0,0-1 0 0 0,0 1 0 0 0,0 0 0 0 0,0 0-1 0 0,-1-1 1 0 0,1 1 0 0 0,0-1 0 0 0,-1 1 0 0 0,1-1 0 0 0,-1 0 0 0 0,0 1 0 0 0,1-1 0 0 0,-1 0 0 0 0,0 0 0 0 0,0 0 0 0 0,0 0 0 0 0,0 0 0 0 0,0-1 0 0 0,0 1-33 0 0,-9 2-4 0 0,1 0 0 0 0,0-1 0 0 0,-8 1 4 0 0,10-2 22 0 0,7-1-89 0 0,-45 7-1386 0 0,14-7-5082 0 0,16-2 735 0 0</inkml:trace>
  <inkml:trace contextRef="#ctx0" brushRef="#br0" timeOffset="6776.067">4737 677 9872 0 0,'12'2'169'0'0,"0"0"1"0"0,0-1-1 0 0,0-1 1 0 0,0 0-1 0 0,0 0 1 0 0,0-1-1 0 0,1-1-169 0 0,12-3 1646 0 0,0-1 0 0 0,-1-1 0 0 0,0-1-1 0 0,23-11-1645 0 0,-23 7 442 0 0,0 0-1 0 0,-1-2 1 0 0,-1-1-1 0 0,14-12-441 0 0,-24 17 24 0 0,-1 0 0 0 0,0-1 0 0 0,0 0 0 0 0,-2-1 0 0 0,1 0 0 0 0,-2-1 0 0 0,1 0 0 0 0,-2 0 0 0 0,5-10-24 0 0,2-9-117 0 0,0 3-547 0 0,-2 0-1 0 0,0-1 1 0 0,-3-1-1 0 0,0 0 1 0 0,2-22 664 0 0,-9 42-135 0 0,0-1 0 0 0,-2 1 1 0 0,1-1-1 0 0,-2 0 1 0 0,1 1-1 0 0,-2-2 135 0 0,2 9 122 0 0,-1 0 1 0 0,0 1-1 0 0,0-1 0 0 0,0 1 1 0 0,-1-1-1 0 0,1 1 1 0 0,-1-1-1 0 0,0 1 0 0 0,0 0 1 0 0,0 0-1 0 0,0 0 0 0 0,-1 0 1 0 0,1 0-1 0 0,-1 1 1 0 0,0-1-1 0 0,1 1 0 0 0,-1-1 1 0 0,0 1-1 0 0,-1 0 0 0 0,-1-1-122 0 0,4 3 49 0 0,0-1-1 0 0,0 1 0 0 0,0 0 0 0 0,-1-1 0 0 0,1 1 0 0 0,0 0 0 0 0,0 0 0 0 0,-1 0 0 0 0,1 0 0 0 0,0 0 0 0 0,0 0 0 0 0,-1 0 0 0 0,1 0 0 0 0,0 1 0 0 0,0-1 0 0 0,0 0 0 0 0,-1 1 0 0 0,1-1 0 0 0,0 1 0 0 0,0 0 0 0 0,0-1 1 0 0,0 1-1 0 0,0 0 0 0 0,0-1 0 0 0,0 1 0 0 0,0 0 0 0 0,0 0 0 0 0,0 0-48 0 0,-4 4 59 0 0,0 1 1 0 0,1-1 0 0 0,0 1-1 0 0,-2 2-59 0 0,-3 6-12 0 0,1 1-1 0 0,1 0 0 0 0,0 0 1 0 0,1 0-1 0 0,1 1 0 0 0,0 0 0 0 0,1 0 1 0 0,1 0-1 0 0,-2 15 13 0 0,3-7-18 0 0,1 1-1 0 0,1 0 1 0 0,1 0 0 0 0,2-1 0 0 0,0 1-1 0 0,3 7 19 0 0,-4-23-2 0 0,1 1 1 0 0,0-1-1 0 0,0 0 0 0 0,1 0 0 0 0,0 0 0 0 0,0 0 0 0 0,1-1 0 0 0,1 0 0 0 0,1 3 2 0 0,-4-7 12 0 0,0 0 1 0 0,1-1-1 0 0,-1 1 0 0 0,1-1 0 0 0,0 1 1 0 0,0-1-1 0 0,0 0 0 0 0,1 0 1 0 0,-1-1-1 0 0,0 1 0 0 0,1-1 1 0 0,0 0-1 0 0,0 0 0 0 0,-1-1 1 0 0,1 0-1 0 0,0 1 0 0 0,0-2 0 0 0,2 1-12 0 0,0 0 16 0 0,-1-1 1 0 0,1 0-1 0 0,-1-1 0 0 0,1 0 0 0 0,-1 0 0 0 0,1 0 0 0 0,-1-1 0 0 0,0 0 0 0 0,1 0 0 0 0,-1 0 0 0 0,0-1 0 0 0,-1 0 0 0 0,1 0 1 0 0,0-1-17 0 0,6-5-37 0 0,0 0 1 0 0,0-1-1 0 0,-1-1 1 0 0,0 0-1 0 0,4-5 37 0 0,-4 3-119 0 0,-6 9 34 0 0,-1-1 0 0 0,0 0-1 0 0,0 0 1 0 0,0 0 0 0 0,0 0-1 0 0,0-3 86 0 0,-3 7 17 0 0,0-1 1 0 0,0 1-1 0 0,0-1 0 0 0,0 1 0 0 0,0-1 0 0 0,0 1 0 0 0,1 0 0 0 0,-1 0 0 0 0,0-1 0 0 0,1 1 0 0 0,-1 0 0 0 0,1 0 0 0 0,-1 0 0 0 0,1 0 0 0 0,0 0-17 0 0,-2 4 167 0 0,0 0 0 0 0,0 0 0 0 0,0 0 0 0 0,-1-1 0 0 0,1 1 0 0 0,-1 0-1 0 0,0 0-166 0 0,-1 5 128 0 0,1 1-1 0 0,0-1 0 0 0,0 0 0 0 0,1 0 0 0 0,0 1 1 0 0,0-1-1 0 0,1 0 0 0 0,0 0 0 0 0,1 5-127 0 0,3 24-289 0 0,-4-31 295 0 0,0 0 0 0 0,0 0 0 0 0,1 0-1 0 0,0 0 1 0 0,0 0 0 0 0,0-1 0 0 0,1 1-1 0 0,0 0 1 0 0,0-1 0 0 0,0 0 0 0 0,1 0-1 0 0,0 0 1 0 0,0 0 0 0 0,4 3-6 0 0,-6-6 18 0 0,0 1 0 0 0,0-1 0 0 0,1 0 0 0 0,-1 0 0 0 0,1-1-1 0 0,-1 1 1 0 0,1 0 0 0 0,0-1 0 0 0,0 1 0 0 0,-1-1 0 0 0,1 0 0 0 0,0 0 0 0 0,0 0 0 0 0,0-1 0 0 0,0 1 0 0 0,0-1-1 0 0,1 1 1 0 0,-1-1 0 0 0,0 0 0 0 0,0 0 0 0 0,0-1 0 0 0,0 1 0 0 0,0-1 0 0 0,0 1 0 0 0,0-1 0 0 0,0 0 0 0 0,0 0-1 0 0,0 0 1 0 0,2-1-18 0 0,9-8-97 0 0,1 0 1 0 0,-1-1-1 0 0,-1-1 0 0 0,0 0 0 0 0,-1 0 0 0 0,0-1 0 0 0,1-4 97 0 0,19-18-1042 0 0,-11 15 554 0 0,-21 20 502 0 0,1-1 0 0 0,-1 1-1 0 0,0 0 1 0 0,1-1 0 0 0,-1 1 0 0 0,1 0-1 0 0,-1-1 1 0 0,1 1 0 0 0,-1 0-1 0 0,1 0 1 0 0,-1 0 0 0 0,1-1-1 0 0,-1 1 1 0 0,1 0 0 0 0,-1 0-1 0 0,1 0 1 0 0,-1 0 0 0 0,1 0 0 0 0,-1 0-1 0 0,1 0 1 0 0,-1 0 0 0 0,1 0-1 0 0,0 0 1 0 0,-1 0 0 0 0,1 0-1 0 0,-1 0 1 0 0,1 1 0 0 0,-1-1 0 0 0,1 0-1 0 0,-1 0 1 0 0,1 0 0 0 0,-1 1-1 0 0,1-1 1 0 0,-1 0 0 0 0,0 1-1 0 0,1-1 1 0 0,-1 0 0 0 0,1 1-1 0 0,-1-1 1 0 0,0 1 0 0 0,1-1 0 0 0,-1 0-1 0 0,0 1 1 0 0,0-1 0 0 0,1 1-1 0 0,-1-1 1 0 0,0 1 0 0 0,0-1-1 0 0,0 1 1 0 0,1-1 0 0 0,-1 1-1 0 0,0 0-13 0 0,0-1 2 0 0,3 8 79 0 0,-1 0-1 0 0,0 0 1 0 0,0 0 0 0 0,-1 0 0 0 0,1 1 0 0 0,-2-1-1 0 0,1 2-80 0 0,-4 60 328 0 0,2-43-231 0 0,-2 62 126 0 0,2-32 25 0 0,-2 1 1 0 0,-9 38-249 0 0,12-96 1 0 0,-9 50 319 0 0,-2 0-1 0 0,-6 11-319 0 0,15-56 29 0 0,0-1-1 0 0,0 0 0 0 0,0 0 1 0 0,0 0-1 0 0,0-1 0 0 0,-1 1 1 0 0,0 0-1 0 0,0-1 0 0 0,0 0 1 0 0,0 0-1 0 0,-1 1 0 0 0,1-2 1 0 0,-1 1-1 0 0,1 0 0 0 0,-1-1 1 0 0,0 0-1 0 0,0 0 0 0 0,0 0 1 0 0,-1 0-1 0 0,1-1 1 0 0,0 1-1 0 0,-1-1 0 0 0,1 0 1 0 0,0-1-1 0 0,-1 1 0 0 0,1-1 1 0 0,-1 0-1 0 0,1 0 0 0 0,-1 0 1 0 0,0 0-1 0 0,1-1 0 0 0,0 0 1 0 0,-1 0-1 0 0,1 0 0 0 0,-1-1-28 0 0,3 1 51 0 0,0 0-1 0 0,0 0 0 0 0,0-1 1 0 0,0 1-1 0 0,0-1 0 0 0,1 1 1 0 0,-1-1-1 0 0,0 0 0 0 0,1 1 1 0 0,-1-1-1 0 0,1 0 0 0 0,0 0 1 0 0,0 0-1 0 0,0 0 0 0 0,0 0 1 0 0,0-1-1 0 0,0 1 0 0 0,0 0 1 0 0,1 0-1 0 0,-1-1 0 0 0,1 1 1 0 0,0 0-1 0 0,-1-1 0 0 0,1 1 1 0 0,0 0-1 0 0,0-1 0 0 0,1 1 1 0 0,-1 0-1 0 0,0 0 0 0 0,1-1 1 0 0,0 1-1 0 0,-1 0 0 0 0,1 0 1 0 0,0-1-1 0 0,0 1 0 0 0,1-1-50 0 0,2-5-15 0 0,1 0-1 0 0,1 0 0 0 0,-1 0 1 0 0,1 1-1 0 0,1 0 0 0 0,-1 0 1 0 0,1 1-1 0 0,1-1 0 0 0,-1 1 1 0 0,1 1-1 0 0,0 0 0 0 0,2-1 16 0 0,9-4-48 0 0,-7 3-101 0 0,1 0 1 0 0,0 1-1 0 0,0 1 1 0 0,0 0-1 0 0,0 1 0 0 0,9-2 149 0 0,63-14-4429 0 0,-70 15 1894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2:49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4 15664 0 0,'0'0'718'0'0,"0"0"-19"0"0,0 9-421 0 0,0 30 1228 0 0,-1-2 381 0 0,2-1 0 0 0,5 32-1887 0 0,8 11 746 0 0,-2-10-612 0 0,-2 15-134 0 0,-9-80-6 0 0,-1 1-5 0 0,0 0 0 0 0,1 0 0 0 0,0-1 0 0 0,0 1 1 0 0,0 0-1 0 0,0 0 0 0 0,1-1 0 0 0,0 1 0 0 0,2 4 11 0 0,-4-9-32 0 0,0 0-1 0 0,0 0 1 0 0,1 1-1 0 0,-1-1 1 0 0,0 0-1 0 0,0 0 1 0 0,0 1 0 0 0,0-1-1 0 0,1 0 1 0 0,-1 1-1 0 0,0-1 1 0 0,0 0-1 0 0,0 1 1 0 0,0-1-1 0 0,0 0 1 0 0,0 1-1 0 0,0-1 1 0 0,0 0-1 0 0,0 0 1 0 0,0 1 0 0 0,0-1-1 0 0,0 0 1 0 0,0 1-1 0 0,0-1 1 0 0,0 0-1 0 0,0 1 1 0 0,0-1-1 0 0,-1 0 1 0 0,1 1-1 0 0,0-1 1 0 0,0 0-1 0 0,0 0 1 0 0,0 1-1 0 0,-1-1 1 0 0,1 0 0 0 0,0 0-1 0 0,0 1 1 0 0,-1-1-1 0 0,1 0 1 0 0,0 0-1 0 0,0 0 1 0 0,-1 1-1 0 0,1-1 1 0 0,0 0-1 0 0,-1 0 1 0 0,1 0-1 0 0,0 0 1 0 0,0 0-1 0 0,-1 0 1 0 0,1 1 0 0 0,0-1-1 0 0,-1 0 1 0 0,1 0-1 0 0,0 0 1 0 0,-1 0-1 0 0,1 0 1 0 0,0 0-1 0 0,-1-1 33 0 0,-1 1-743 0 0,-1 0-1 0 0,1 0 0 0 0,-1 0 0 0 0,1-1 0 0 0,-1 1 1 0 0,1-1-1 0 0,0 1 0 0 0,-1-2 744 0 0,-12-3-6038 0 0</inkml:trace>
  <inkml:trace contextRef="#ctx0" brushRef="#br0" timeOffset="1069.991">9 267 3224 0 0,'-8'-10'312'0'0,"8"9"-91"0"0,-1 1 0 0 0,1-1 0 0 0,0 1 1 0 0,0-1-1 0 0,0 1 0 0 0,0-1 0 0 0,0 0 0 0 0,0 1 1 0 0,1-1-1 0 0,-1 1 0 0 0,0-1 0 0 0,0 1 0 0 0,0 0 1 0 0,0-1-1 0 0,0 1 0 0 0,1-1 0 0 0,-1 1 0 0 0,0-1 1 0 0,1 1-1 0 0,-1-1 0 0 0,0 1 0 0 0,1 0 0 0 0,-1-1 1 0 0,0 1-1 0 0,1 0 0 0 0,-1-1 0 0 0,0 1 0 0 0,1 0 1 0 0,-1-1-1 0 0,1 1-221 0 0,12-12 7392 0 0,6 2-5103 0 0,23-2-3186 0 0,-30 9 1564 0 0,98-24 283 0 0,-7 4-126 0 0,-78 19-761 0 0,1 1 1 0 0,-1 2 0 0 0,1 0-1 0 0,12 2-63 0 0,0-1-106 0 0,-25 1 135 0 0,1 1 0 0 0,-1 0 0 0 0,0 1 1 0 0,0 0-1 0 0,0 1 0 0 0,0 1 0 0 0,-1-1 1 0 0,0 2-1 0 0,0 0 0 0 0,0 1 0 0 0,0 0 0 0 0,-1 0 1 0 0,8 8-30 0 0,-15-11 27 0 0,-1 0 0 0 0,1 0 1 0 0,-1 1-1 0 0,1-1 0 0 0,-1 1 0 0 0,-1 0 1 0 0,1 0-1 0 0,-1 0 0 0 0,1 0 1 0 0,-1 0-28 0 0,7 16 129 0 0,-8-18-95 0 0,0-1-1 0 0,0 1 1 0 0,0 0 0 0 0,0-1-1 0 0,0 1 1 0 0,-1 0-1 0 0,0 0 1 0 0,1 0-1 0 0,-1 2-33 0 0,3 18 602 0 0,-3-21-608 0 0,1-1-1 0 0,-1 1 0 0 0,0-1 0 0 0,0 0 1 0 0,0 1-1 0 0,0-1 0 0 0,0 1 0 0 0,-1-1 1 0 0,1 0-1 0 0,0 1 0 0 0,-1-1 0 0 0,1 0 1 0 0,0 1-1 0 0,-1-1 0 0 0,0 0 1 0 0,1 0-1 0 0,-1 1 0 0 0,0-1 0 0 0,0 0 7 0 0,0 0-118 0 0,1-1 171 0 0,0 0 64 0 0,0 0-10 0 0,0 0-10 0 0,0-17 53 0 0,0 14-150 0 0,0 0 1 0 0,1-1 0 0 0,-1 1-1 0 0,1 0 1 0 0,-1 0 0 0 0,1 0 0 0 0,0 0-1 0 0,0 0 1 0 0,0 0 0 0 0,0 0-1 0 0,1 0 1 0 0,-1 1 0 0 0,1-1 0 0 0,-1 0-1 0 0,1 1 0 0 0,0-2 0 0 0,0 1 0 0 0,-1 0 0 0 0,0 0 0 0 0,0-1 0 0 0,0 1 0 0 0,0-1 0 0 0,0 1 0 0 0,0-4 0 0 0,5-20 0 0 0,1 13-41 0 0,1 0 0 0 0,0 1-1 0 0,1 0 1 0 0,1 0 0 0 0,0 1-1 0 0,0 1 1 0 0,1 0 0 0 0,1 0-1 0 0,0 1 1 0 0,0 0 0 0 0,1 1-1 0 0,0 1 1 0 0,1 0 0 0 0,-1 0-1 0 0,2 2 1 0 0,-1-1 0 0 0,1 2-1 0 0,0 0 42 0 0,-10 3-33 0 0,1 1-1 0 0,-1 0 0 0 0,0 0 0 0 0,1 0 0 0 0,-1 1 0 0 0,4-1 34 0 0,-6 2-15 0 0,0-1 0 0 0,-1 0 0 0 0,1 1 0 0 0,0 0 0 0 0,0-1-1 0 0,-1 1 1 0 0,1 0 0 0 0,0 1 0 0 0,-1-1 0 0 0,1 0 0 0 0,-1 1-1 0 0,1-1 1 0 0,-1 1 15 0 0,13 8-308 0 0,-12-8 217 0 0,0 0 0 0 0,0 0 0 0 0,0 0 0 0 0,-1 0 0 0 0,1 0 0 0 0,0 1 0 0 0,-1-1 0 0 0,0 1 0 0 0,0 0 0 0 0,0 0 0 0 0,0 0 0 0 0,0 0 91 0 0,2 4-180 0 0,-4-7 145 0 0,1 2 0 0 0,0-1 0 0 0,-1 0 0 0 0,1 0 0 0 0,-1 0 0 0 0,1 0 0 0 0,-1 0 0 0 0,0 0 0 0 0,1 0-1 0 0,-1 1 1 0 0,0-1 0 0 0,0 0 0 0 0,0 0 0 0 0,0 1 0 0 0,0-1 0 0 0,0 0 0 0 0,0 0 0 0 0,0 0 0 0 0,-1 1 0 0 0,1-1-1 0 0,0 0 1 0 0,-1 1 35 0 0,-1 8-283 0 0,1-9 282 0 0,1 0 0 0 0,0 0 0 0 0,0 0 0 0 0,0 0-1 0 0,-1 0 1 0 0,1 0 0 0 0,-1 0 0 0 0,1 0 0 0 0,-1 0 0 0 0,1 0-1 0 0,-1 0 1 0 0,1 0 0 0 0,-1 0 0 0 0,0 0 0 0 0,0 0 0 0 0,1-1-1 0 0,-1 1 1 0 0,0 0 0 0 0,0-1 0 0 0,0 1 0 0 0,0 0-1 0 0,0-1 1 0 0,0 1 0 0 0,0-1 0 0 0,0 1 0 0 0,0-1 0 0 0,0 0-1 0 0,-1 1 2 0 0,-32 12 546 0 0,0 2-1 0 0,-2 3-545 0 0,20-9 304 0 0,1 1 1 0 0,-1 1-1 0 0,0 1-304 0 0,7-4 172 0 0,1 1 0 0 0,-1 0 0 0 0,2 0-1 0 0,-1 1-171 0 0,-1 1 345 0 0,7-9-308 0 0,1 0 0 0 0,-1 0 0 0 0,1 1 0 0 0,0-1 0 0 0,0 0-1 0 0,0 1 1 0 0,0-1 0 0 0,0 1 0 0 0,0 0 0 0 0,0-1 0 0 0,1 1-1 0 0,0 0 1 0 0,-1-1 0 0 0,1 1 0 0 0,0 0 0 0 0,0-1 0 0 0,1 1-1 0 0,-1 0 1 0 0,1 0-37 0 0,-1-1-11 0 0,0 0 0 0 0,1 0 1 0 0,0-1-1 0 0,-1 1 0 0 0,1 0 0 0 0,0-1 0 0 0,0 1 0 0 0,0-1 0 0 0,0 1 0 0 0,0-1 0 0 0,0 1 0 0 0,0-1 1 0 0,0 0-1 0 0,1 1 0 0 0,-1-1 0 0 0,0 0 0 0 0,1 0 0 0 0,-1 0 0 0 0,1 0 0 0 0,-1 0 0 0 0,1 0 0 0 0,0-1 0 0 0,-1 1 1 0 0,1 0-1 0 0,0-1 0 0 0,0 0 0 0 0,-1 1 0 0 0,2-1 11 0 0,3 1 35 0 0,0-1-1 0 0,0 0 1 0 0,0-1 0 0 0,0 1-1 0 0,0-1 1 0 0,0 0 0 0 0,0-1-1 0 0,0 1 1 0 0,0-1 0 0 0,-1 0-1 0 0,1-1 1 0 0,5-2-35 0 0,-1-1 0 0 0,0 0 1 0 0,-1-1-1 0 0,0 0 1 0 0,0 0-1 0 0,0-1 1 0 0,2-3-1 0 0,16-25-199 0 0,-9 12 56 0 0,0-1-26 0 0,10-13-140 0 0,-26 36 286 0 0,1 0 1 0 0,-1-1-1 0 0,1 1 1 0 0,-1 0-1 0 0,1 0 0 0 0,0 0 1 0 0,0 1-1 0 0,0-1 1 0 0,0 1-1 0 0,0 0 1 0 0,0-1-1 0 0,0 1 23 0 0,-2 1-17 0 0,0 0 1 0 0,0 0-1 0 0,0 1 1 0 0,0-1-1 0 0,0 0 0 0 0,0 0 1 0 0,0 1-1 0 0,-1-1 0 0 0,1 0 1 0 0,0 1-1 0 0,0-1 1 0 0,0 1-1 0 0,0-1 0 0 0,-1 1 1 0 0,1-1-1 0 0,0 1 17 0 0,2 1-59 0 0,-2-1 34 0 0,0 0 1 0 0,0 0-1 0 0,0 0 1 0 0,0 0-1 0 0,0 0 1 0 0,0 0-1 0 0,0 1 1 0 0,0-1-1 0 0,0 0 1 0 0,0 1-1 0 0,-1-1 1 0 0,1 0-1 0 0,-1 1 1 0 0,1-1-1 0 0,-1 1 1 0 0,1-1 0 0 0,-1 1-1 0 0,0-1 1 0 0,0 1-1 0 0,0-1 1 0 0,0 1 24 0 0,5 18 174 0 0,-3-18-160 0 0,-1 1 1 0 0,0-1 0 0 0,0 0-1 0 0,0 1 1 0 0,0-1 0 0 0,0 1-1 0 0,-1-1 1 0 0,1 1 0 0 0,-1-1-1 0 0,1 1 1 0 0,-1-1 0 0 0,0 1-1 0 0,0-1 1 0 0,0 1 0 0 0,-1 2-15 0 0,1 4 14 0 0,0 0 0 0 0,0 0 0 0 0,1 0 0 0 0,1 1 1 0 0,-1-2-1 0 0,2 1 0 0 0,-1 0 0 0 0,1 1-14 0 0,1 0 169 0 0,-2 0 0 0 0,1 1 0 0 0,-2-1 0 0 0,1 0 0 0 0,-1 3-169 0 0,-1-11 68 0 0,0-2-4 0 0,0 0 0 0 0,0 0 0 0 0,0 0 6 0 0,0 0 15 0 0,1-2-77 0 0,0 1 0 0 0,0 0 1 0 0,-1 0-1 0 0,1-1 0 0 0,0 1 0 0 0,-1 0 1 0 0,1-1-1 0 0,-1 1 0 0 0,1-1 0 0 0,-1 1 1 0 0,0-1-1 0 0,1 1 0 0 0,-1 0 0 0 0,0-1 0 0 0,0 0-8 0 0,1-3 10 0 0,10-21-142 0 0,-9 21 80 0 0,0 1 0 0 0,0-1 0 0 0,0 1 0 0 0,-1-1 0 0 0,1-1 52 0 0,1-3-168 0 0,0-1 1 0 0,1 1-1 0 0,0 0 0 0 0,0 1 0 0 0,1-1 0 0 0,0 1 0 0 0,1 0 1 0 0,0 0-1 0 0,1 0 168 0 0,-6 5-8 0 0,1 1 1 0 0,0 0-1 0 0,0 0 0 0 0,0 0 1 0 0,1 0-1 0 0,-1 0 1 0 0,0 1-1 0 0,1-1 1 0 0,-1 0-1 0 0,1 1 0 0 0,-1 0 1 0 0,1 0-1 0 0,0 0 1 0 0,0 0 7 0 0,-1 0-4 0 0,-1 1 0 0 0,1 0 0 0 0,0 0 0 0 0,0-1 0 0 0,0 1 0 0 0,-1 0-1 0 0,1 1 1 0 0,0-1 0 0 0,0 0 0 0 0,0 1 0 0 0,-1-1 0 0 0,1 0 0 0 0,0 1 0 0 0,0 0 0 0 0,-1 0 0 0 0,1-1 0 0 0,-1 1 0 0 0,1 0 0 0 0,-1 0 0 0 0,1 0 0 0 0,-1 0 0 0 0,2 2 4 0 0,7 8 167 0 0,-1 0 1 0 0,0 1-1 0 0,-1 1 1 0 0,0-1-1 0 0,0 1 1 0 0,-2 1-1 0 0,1 0-167 0 0,5 10 301 0 0,32 70 194 0 0,-43-93-549 0 0,-1 1 1 0 0,1-1-1 0 0,0 0 1 0 0,-1 1-1 0 0,1-1 1 0 0,0 0-1 0 0,0 0 0 0 0,0 1 1 0 0,0-1-1 0 0,0 0 1 0 0,0 0-1 0 0,1 0 1 0 0,-1-1-1 0 0,0 1 0 0 0,0 0 1 0 0,1 0-1 0 0,-1-1 1 0 0,1 1-1 0 0,-1 0 1 0 0,0-1-1 0 0,1 1 54 0 0,1-1-858 0 0,-1 0 1 0 0,0 1-1 0 0,0-1 0 0 0,0 0 1 0 0,1 0-1 0 0,-1 0 0 0 0,0-1 1 0 0,0 1-1 0 0,1 0 858 0 0,9-4-6290 0 0</inkml:trace>
  <inkml:trace contextRef="#ctx0" brushRef="#br0" timeOffset="1332.867">1807 162 15664 0 0,'0'0'718'0'0,"-10"-10"259"0"0,9 9-858 0 0,-1 1-1 0 0,1 0 1 0 0,0-1-1 0 0,-1 1 1 0 0,1 0-1 0 0,0 0 0 0 0,0 0 1 0 0,-1 0-1 0 0,1 0 1 0 0,0 0-1 0 0,-1 1 0 0 0,1-1 1 0 0,0 0-1 0 0,0 1 1 0 0,-1-1-1 0 0,1 1 0 0 0,0-1 1 0 0,-1 1-119 0 0,-22 13 1115 0 0,21-12-1101 0 0,0-1 0 0 0,1 1 1 0 0,-1 0-1 0 0,1 1 0 0 0,0-1 0 0 0,-1 0 0 0 0,1 1 1 0 0,0-1-1 0 0,1 1 0 0 0,-1 0 0 0 0,0-1 0 0 0,1 1 0 0 0,-1 0 1 0 0,1 0-1 0 0,0 0 0 0 0,0 0 0 0 0,0 0 0 0 0,1 1 1 0 0,-1-1-1 0 0,1 0 0 0 0,-1 0 0 0 0,1 0 0 0 0,0 1 1 0 0,0-1-1 0 0,1 0 0 0 0,-1 0 0 0 0,1 0 0 0 0,-1 0 0 0 0,1 1 1 0 0,0-1-1 0 0,0 0 0 0 0,0 0 0 0 0,1 0 0 0 0,-1-1 1 0 0,1 1-1 0 0,0 0 0 0 0,-1 0 0 0 0,1-1 0 0 0,2 2-14 0 0,6 6 1 0 0,0 0 0 0 0,0-1-1 0 0,1-1 1 0 0,0 1 0 0 0,1-2-1 0 0,3 2 0 0 0,25 17-226 0 0,-34-21 175 0 0,0 0 45 0 0,0-1-1 0 0,0 0 0 0 0,1 0 0 0 0,4 2 7 0 0,-10-6 5 0 0,-1 0 0 0 0,0 0 0 0 0,0 0 0 0 0,0 0 0 0 0,1 0 0 0 0,-1 0 0 0 0,0 0 0 0 0,0 1 0 0 0,0-1 0 0 0,1 0 0 0 0,-1 0 0 0 0,0 0 0 0 0,0 0 0 0 0,0 0 0 0 0,0 0 0 0 0,1 1 0 0 0,-1-1 1 0 0,0 0-1 0 0,0 0 0 0 0,0 0 0 0 0,0 0 0 0 0,0 1 0 0 0,0-1 0 0 0,1 0 0 0 0,-1 0 0 0 0,0 0 0 0 0,0 1 0 0 0,0-1 0 0 0,0 0 0 0 0,0 0 0 0 0,0 0 0 0 0,0 1 0 0 0,0-1 0 0 0,0 0 0 0 0,0 1-5 0 0,-5 6 606 0 0,-10 2 171 0 0,-1-5-597 0 0,0 0 0 0 0,0-1 0 0 0,-1-1 0 0 0,1 0 0 0 0,0-1 0 0 0,-2-1-180 0 0,-17 1-40 0 0,18-1-1123 0 0,-1 0 0 0 0,0-1 0 0 0,-12-4 1163 0 0,23 3-2498 0 0,1-1-4037 0 0</inkml:trace>
  <inkml:trace contextRef="#ctx0" brushRef="#br0" timeOffset="1578.567">1984 265 16959 0 0,'0'0'388'0'0,"0"0"52"0"0,0 0 28 0 0,0 0-58 0 0,7 6-252 0 0,14 38 1937 0 0,-20-43-1874 0 0,0 1-1 0 0,-1 0 1 0 0,1-1 0 0 0,-1 1 0 0 0,1-1-1 0 0,-1 1 1 0 0,1 0 0 0 0,-1-1-1 0 0,0 1 1 0 0,0 0 0 0 0,0-1-1 0 0,0 1-220 0 0,2 13-79 0 0,1-3 491 0 0,0 1-1 0 0,0-1 1 0 0,-1 1-1 0 0,-1 0 0 0 0,0 8-411 0 0,4 33 23 0 0,-4-49-23 0 0,-1-2 0 0 0,-1 21 0 0 0,4 4 0 0 0,-3-22-270 0 0,-3-11-349 0 0,-2-14-2149 0 0,5 5-2749 0 0,0 1-1564 0 0</inkml:trace>
  <inkml:trace contextRef="#ctx0" brushRef="#br0" timeOffset="2003.116">2169 10 15520 0 0,'10'-8'712'0'0,"-7"7"-17"0"0,-3 1-369 0 0,0 0 110 0 0,0 0 92 0 0,0 0 16 0 0,0 0 1 0 0,0 0-21 0 0,0 0-11 0 0,5 4 511 0 0,0 5-775 0 0,0-1 0 0 0,0 1 1 0 0,-1 0-1 0 0,0 0 0 0 0,-1 1 0 0 0,0-1 0 0 0,0 1 0 0 0,-1 0 0 0 0,0 0 0 0 0,0 6-249 0 0,-2-10-147 0 0,1-1 1 0 0,-1 1-1 0 0,0-1 1 0 0,0 1-1 0 0,-1-1 1 0 0,0 1-1 0 0,0-1 1 0 0,0 1-1 0 0,0-1 1 0 0,-1 1-1 0 0,-2 3 147 0 0,3-5-1588 0 0,-1 0 1 0 0,1 0-1 0 0,0 0 0 0 0,0 1 0 0 0,0 3 1588 0 0,2 38-1092 0 0,-1-34 2183 0 0,1 0 0 0 0,-1 0 0 0 0,-1 2-1091 0 0,-4 34 4113 0 0,1 36-4113 0 0,4-70 681 0 0,1 1 0 0 0,0-1 1 0 0,3 14-682 0 0,-3-23 85 0 0,1 0 1 0 0,-1 0 0 0 0,1-1 0 0 0,1 1-1 0 0,-1 0 1 0 0,1-1 0 0 0,-1 1 0 0 0,1-1-1 0 0,0 0 1 0 0,2 1-86 0 0,-2 0 39 0 0,-2-4 231 0 0,-1-1 70 0 0,0 0 4 0 0,0 0-68 0 0,0 0-310 0 0,1-1-1 0 0,-1 1 1 0 0,0 0 0 0 0,1-1-1 0 0,-1 1 1 0 0,0-1 0 0 0,0 1-1 0 0,1 0 1 0 0,-1-1-1 0 0,0 1 1 0 0,0-1 0 0 0,0 1-1 0 0,0-1 1 0 0,0 1 0 0 0,0-1-1 0 0,0 1 1 0 0,1-1-1 0 0,-1 1 1 0 0,-1-1 0 0 0,1 1-1 0 0,0-1 1 0 0,0 0 34 0 0,-1-13-1741 0 0,-4 1-811 0 0,-4-4-4762 0 0</inkml:trace>
  <inkml:trace contextRef="#ctx0" brushRef="#br0" timeOffset="2340.735">1988 301 15664 0 0,'0'0'718'0'0,"0"0"-19"0"0,13 5-421 0 0,-3-3 15 0 0,0 0-1 0 0,0 0 1 0 0,0-1-1 0 0,0-1 1 0 0,3 0-293 0 0,5 1 495 0 0,119 2 1694 0 0,21-6-2189 0 0,-134 2 101 0 0,-1-1 1 0 0,0-2-1 0 0,0 0 0 0 0,6-3-101 0 0,20-11-3073 0 0,-49 18 3025 0 0,1 0 0 0 0,-1 0 0 0 0,0 0 0 0 0,0 0-1 0 0,0 0 1 0 0,0 0 0 0 0,0 0 0 0 0,0 0 0 0 0,0 0 0 0 0,0 0 0 0 0,0 0 0 0 0,0 0 0 0 0,0 0-1 0 0,1 0 1 0 0,-1 0 0 0 0,0 0 0 0 0,0 0 0 0 0,0 0 0 0 0,0 0 0 0 0,0 0 0 0 0,0 0-1 0 0,0 0 1 0 0,0 0 0 0 0,0 0 0 0 0,0 0 0 0 0,0 0 0 0 0,1 1 0 0 0,-1-1 0 0 0,0 0-1 0 0,0 0 1 0 0,0 0 0 0 0,0 0 0 0 0,0 0 0 0 0,0 0 0 0 0,0 0 0 0 0,0 0 0 0 0,0 0-1 0 0,0 0 1 0 0,0 0 0 0 0,0 0 0 0 0,0 0 0 0 0,0 1 0 0 0,0-1 0 0 0,0 0 0 0 0,0 0 0 0 0,0 0-1 0 0,0 0 1 0 0,0 0 0 0 0,0 0 48 0 0,0 8-637 0 0,-5 15 1792 0 0,2-11-806 0 0,-10 30 2047 0 0,12-25-1858 0 0,0 1-1 0 0,1-1 0 0 0,1 1 0 0 0,0-1 0 0 0,2 1 0 0 0,0-1 0 0 0,1 2-537 0 0,2-3 18 0 0,-3-16-21 0 0,-3 0 4 0 0,6 1 172 0 0,-1 0 0 0 0,0 0 0 0 0,0 1 0 0 0,5 2-173 0 0,-4-7-1330 0 0,-2-1-4474 0 0,-1-3-1537 0 0</inkml:trace>
  <inkml:trace contextRef="#ctx0" brushRef="#br0" timeOffset="2620.942">2593 145 11520 0 0,'2'-1'8691'0'0,"-1"3"-9471"0"0,1 2 762 0 0,-1 1-1 0 0,1 0 0 0 0,0-1 0 0 0,0 1 0 0 0,1-1 0 0 0,0 0 0 0 0,-1 0 1 0 0,3 2 18 0 0,17 19-3573 0 0,-12-17-2247 0 0</inkml:trace>
  <inkml:trace contextRef="#ctx0" brushRef="#br0" timeOffset="3172.186">2970 243 5528 0 0,'0'0'422'0'0,"-6"5"2233"0"0,-6 7 2583 0 0,11-10-4699 0 0,-1 0-1 0 0,0-1 1 0 0,1 1 0 0 0,-1 0 0 0 0,0-1 0 0 0,0 1 0 0 0,0-1 0 0 0,-2 1-539 0 0,-12 6 482 0 0,1 1 0 0 0,1 1 0 0 0,-1 0 0 0 0,2 0 0 0 0,-1 2-1 0 0,1-1 1 0 0,-1 4-482 0 0,10-11 198 0 0,0 1 0 0 0,-1 0-1 0 0,2 1 1 0 0,-1-1 0 0 0,1 1 0 0 0,0 0-1 0 0,-2 3-197 0 0,5-8 22 0 0,-1 0 0 0 0,1 1-1 0 0,-1-1 1 0 0,1 0-1 0 0,0 1 1 0 0,0-1 0 0 0,0 1-1 0 0,-1-1 1 0 0,1 1-1 0 0,0-1 1 0 0,1 0 0 0 0,-1 1-1 0 0,0-1 1 0 0,0 1-1 0 0,1-1 1 0 0,-1 0 0 0 0,1 1-1 0 0,0 0-21 0 0,-1-1 9 0 0,1 0-1 0 0,0 0 0 0 0,0 0 1 0 0,0 0-1 0 0,-1 0 0 0 0,1 0 1 0 0,0-1-1 0 0,0 1 0 0 0,0 0 1 0 0,1-1-1 0 0,-1 1 0 0 0,0-1 1 0 0,0 1-1 0 0,0-1 0 0 0,0 1 1 0 0,0-1-1 0 0,1 0-8 0 0,3 1 11 0 0,0 0-1 0 0,0-1 1 0 0,0 0 0 0 0,0 0-1 0 0,1 0 1 0 0,-1-1 0 0 0,2 0-11 0 0,-1 0 1 0 0,-1-1 1 0 0,1 1 0 0 0,-1-1-1 0 0,1-1 1 0 0,-1 1 0 0 0,0-1-1 0 0,0 0 1 0 0,3-1-2 0 0,5-6-1 0 0,0 0-1 0 0,5-6 2 0 0,11-12 0 0 0,-19 18 0 0 0,1-1 0 0 0,1 1 0 0 0,-1 1 0 0 0,1 0 0 0 0,1 1 0 0 0,11-6 0 0 0,-19 11-27 0 0,0 1-1 0 0,0 0 1 0 0,0 0 0 0 0,0 0-1 0 0,1 1 1 0 0,-1 0-1 0 0,3 0 28 0 0,-5 1-13 0 0,1 0-1 0 0,-1 0 0 0 0,0 0 0 0 0,0 0 1 0 0,0 1-1 0 0,0 0 0 0 0,1-1 1 0 0,-1 1-1 0 0,0 0 0 0 0,0 1 0 0 0,-1-1 1 0 0,1 0-1 0 0,0 1 0 0 0,0 0 14 0 0,2 1 24 0 0,-1 0-1 0 0,0 0 1 0 0,0 1-1 0 0,0-1 1 0 0,0 1-1 0 0,-1 0 1 0 0,0 0-1 0 0,1 0 1 0 0,-2 0-1 0 0,1 1 1 0 0,0-1-1 0 0,-1 1 1 0 0,0 0-1 0 0,0-1 1 0 0,0 1-1 0 0,1 4-23 0 0,2 9-26 0 0,-1 1 1 0 0,-1 0-1 0 0,0 0 0 0 0,-1 0 0 0 0,-1 16 26 0 0,2 14 235 0 0,18-67 61 0 0,-9 6-334 0 0,0 1 1 0 0,-1-2 0 0 0,3-4 37 0 0,-3 4-66 0 0,-1 0-1 0 0,2 2 1 0 0,10-10 66 0 0,-14 14-14 0 0,1 1-1 0 0,0 0 1 0 0,0 0 0 0 0,1 1-1 0 0,7-4 15 0 0,-14 8 0 0 0,0 0 0 0 0,0 0 0 0 0,0 0 0 0 0,0 0 0 0 0,0 1-1 0 0,0-1 1 0 0,0 1 0 0 0,0 0 0 0 0,0 0 0 0 0,0 0 0 0 0,0 0 0 0 0,0 0-1 0 0,0 1 1 0 0,0-1 0 0 0,0 1 0 0 0,0 0 0 0 0,0 0 0 0 0,-1 0 0 0 0,1 0 0 0 0,0 1-1 0 0,0-1 1 0 0,1 2 0 0 0,0-1 6 0 0,0 1 0 0 0,0 1 0 0 0,0-1-1 0 0,0 0 1 0 0,-1 1 0 0 0,1 0 0 0 0,-1 0 0 0 0,0 0-1 0 0,0 0 1 0 0,0 1 0 0 0,-1-1 0 0 0,1 1-1 0 0,-1-1 1 0 0,0 1 0 0 0,-1 1-6 0 0,37 112 1863 0 0,-36-112-1869 0 0,-1-5-87 0 0,-1-1-72 0 0,0 0-25 0 0,0 0-151 0 0,0 0-627 0 0,0 0-273 0 0,0 0-1274 0 0,0 0-4875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2:43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3224 0 0,'7'-14'288'0'0,"1"-2"793"0"0,-1-1 1 0 0,-1 0-1 0 0,0 0 1 0 0,-1 0 0 0 0,-1-1-1 0 0,-1-2-1081 0 0,-1 5 1256 0 0,2-7 2908 0 0,-3 21-3540 0 0,-1-3 30 0 0,0 3 3466 0 0,28 55-3476 0 0,-28-54-644 0 0,20 57 0 0 0,-3 0 0 0 0,2 21 0 0 0,-10-31 666 0 0,-2 0-1 0 0,-3 0 0 0 0,-1 14-665 0 0,-2-27-242 0 0,0-24 440 0 0,-1-24-102 0 0,1 9-96 0 0,1 0 0 0 0,-1 0 0 0 0,1 0 0 0 0,0 0 0 0 0,1 1 0 0 0,-1-1 0 0 0,1 1 0 0 0,0-1 0 0 0,0 1 0 0 0,1-1 0 0 0,1-3 0 0 0,1-1-42 0 0,0 1-1 0 0,1 1 1 0 0,0-1-1 0 0,0 1 1 0 0,1 0-1 0 0,-1 1 1 0 0,1-1-1 0 0,1 2 1 0 0,-1-1-1 0 0,1 1 1 0 0,8-3 42 0 0,-13 6 12 0 0,1 0 1 0 0,-1 0 0 0 0,1 1-1 0 0,-1 0 1 0 0,1 0 0 0 0,-1 0-1 0 0,1 0 1 0 0,0 1-1 0 0,-1 0 1 0 0,1 0 0 0 0,0 0-1 0 0,-1 0 1 0 0,1 1 0 0 0,-1 0-1 0 0,1 0 1 0 0,-1 0 0 0 0,1 0-1 0 0,-1 1 1 0 0,1 0 0 0 0,-1-1-1 0 0,0 2 1 0 0,0-1 0 0 0,0 0-1 0 0,0 1 1 0 0,-1 0 0 0 0,3 2-13 0 0,-4-3-3 0 0,0 0 0 0 0,1 1 0 0 0,-1-1 1 0 0,0 1-1 0 0,-1 0 0 0 0,1 0 0 0 0,0 0 1 0 0,-1 0-1 0 0,0 0 0 0 0,0 0 0 0 0,0 0 1 0 0,0 0-1 0 0,0 1 0 0 0,0-1 1 0 0,-1 0-1 0 0,0 0 0 0 0,1 1 0 0 0,-1-1 1 0 0,-1 0-1 0 0,1 1 0 0 0,0-1 0 0 0,-1 0 1 0 0,1 0-1 0 0,-1 1 0 0 0,-1 1 3 0 0,0 1 16 0 0,-1 1 0 0 0,1-1 0 0 0,-2 0 0 0 0,1 0 0 0 0,0 0 0 0 0,-1 0 0 0 0,0-1 0 0 0,-1 1-1 0 0,1-1 1 0 0,-1 0 0 0 0,0 0 0 0 0,-1 0-16 0 0,-9 7 0 0 0,-2 0 0 0 0,1-1 0 0 0,-1 0 0 0 0,-1-1 0 0 0,0-2 0 0 0,0 1 0 0 0,-1-2 0 0 0,-11 3 0 0 0,21-8 0 0 0,0 0 0 0 0,0-1 0 0 0,0 0 0 0 0,0-1 0 0 0,0 1 0 0 0,0-2 0 0 0,0 1 0 0 0,-6-2 0 0 0,13 1-28 0 0,-1 1 0 0 0,0-1 0 0 0,0 0 0 0 0,1 0 0 0 0,-1 0 0 0 0,1 0 0 0 0,-1-1 0 0 0,1 1 0 0 0,-1-1 0 0 0,1 1 0 0 0,0-1 0 0 0,0 0 0 0 0,0 0-1 0 0,0 0 1 0 0,0 0 0 0 0,0 0 0 0 0,0-1 28 0 0,1 1-151 0 0,0 0 1 0 0,0 0-1 0 0,1 0 0 0 0,-1 0 0 0 0,0 0 0 0 0,1 0 0 0 0,0 0 0 0 0,0 0 1 0 0,-1 0-1 0 0,1 0 0 0 0,0-1 0 0 0,1 1 0 0 0,-1 0 0 0 0,0 0 0 0 0,1 0 1 0 0,-1 0-1 0 0,1 0 0 0 0,-1 0 0 0 0,1 0 0 0 0,0 0 0 0 0,0 0 0 0 0,1-1 151 0 0,0-1-969 0 0,0 1 0 0 0,1-1 0 0 0,0 1-1 0 0,-1 0 1 0 0,4-3 969 0 0,-3 3-1429 0 0,8-10-4371 0 0</inkml:trace>
  <inkml:trace contextRef="#ctx0" brushRef="#br0" timeOffset="1092.314">597 429 2760 0 0,'0'0'416'0'0,"0"0"707"0"0,8-13 4906 0 0,-2 5-5143 0 0,-1 4-868 0 0,0 3 88 0 0,-4 1 444 0 0,-1 0 175 0 0,0 0 38 0 0,0 0-15 0 0,0 0-83 0 0,4-2 587 0 0,-4 2-1220 0 0,0 0 1 0 0,0 0 0 0 0,0 0 0 0 0,1 0 0 0 0,-1 0-1 0 0,0-1 1 0 0,0 1 0 0 0,0 0 0 0 0,0 0 0 0 0,0 0 0 0 0,1 0-1 0 0,-1 0 1 0 0,0 0 0 0 0,0 0 0 0 0,0 0 0 0 0,0 0 0 0 0,1 0-1 0 0,-1 0 1 0 0,0 0 0 0 0,0 0 0 0 0,0 0 0 0 0,1 0-1 0 0,-1 0 1 0 0,0 0 0 0 0,0 0 0 0 0,0 0 0 0 0,0 0 0 0 0,1 0-1 0 0,-1 0 1 0 0,0 0 0 0 0,0 0 0 0 0,0 0 0 0 0,0 0 0 0 0,1 0-1 0 0,-1 0 1 0 0,0 0-33 0 0,6 1 220 0 0,-5-2-153 0 0,0 1-1 0 0,-1 0 0 0 0,1 0 0 0 0,0 0 0 0 0,-1 0 0 0 0,1 0 1 0 0,0 0-1 0 0,-1 0 0 0 0,1 0 0 0 0,0 0 0 0 0,-1 0 0 0 0,1 1 1 0 0,0-1-1 0 0,-1 0 0 0 0,1 0 0 0 0,0 1 0 0 0,-1-1 1 0 0,1 0-1 0 0,-1 1 0 0 0,1-1 0 0 0,0 0 0 0 0,-1 1 0 0 0,1-1 1 0 0,-1 1-1 0 0,1 0-66 0 0,16 19 764 0 0,-13-15-648 0 0,0 0 1 0 0,1 0-1 0 0,-2 0 1 0 0,1 1-1 0 0,0 1-116 0 0,-3-4 95 0 0,0-1 0 0 0,0 1-1 0 0,0-1 1 0 0,0 1 0 0 0,0-1-1 0 0,-1 1 1 0 0,0 0 0 0 0,1-1-1 0 0,-1 3-94 0 0,1 6 207 0 0,1 0-1 0 0,0 0 0 0 0,1 0 1 0 0,0 0-1 0 0,1 0 0 0 0,2 2-206 0 0,3 14 224 0 0,-8-25-219 0 0,4 14 148 0 0,-1-1 0 0 0,0 1 0 0 0,0 0 0 0 0,-2 1 0 0 0,1 14-153 0 0,-3-31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0,-3-5 0 0 0,-1-10 0 0 0,3 4-38 0 0,2 1-1 0 0,-1-1 0 0 0,2 1 0 0 0,-1-1 1 0 0,1 1-1 0 0,1 0 0 0 0,0 0 0 0 0,0 0 1 0 0,1 0-1 0 0,0 1 0 0 0,1-1 0 0 0,0 1 1 0 0,0 0-1 0 0,1 0 0 0 0,0 1 1 0 0,1 0-1 0 0,0 0 0 0 0,0 0 0 0 0,4-2 39 0 0,1 0-657 0 0,1 0-1 0 0,1 1 0 0 0,-1 0 0 0 0,2 1 0 0 0,-1 1 1 0 0,1 0-1 0 0,0 1 0 0 0,0 0 0 0 0,1 1 0 0 0,0 1 1 0 0,8 0 657 0 0,-14 0-172 0 0,-10 4 181 0 0,1 0 0 0 0,-1 0 0 0 0,1 0 0 0 0,-1-1 1 0 0,1 1-1 0 0,0 0 0 0 0,-1 0 0 0 0,1 0 1 0 0,-1 0-1 0 0,1 0 0 0 0,-1 0 0 0 0,1 0 1 0 0,0 1-1 0 0,-1-1 0 0 0,1 0 0 0 0,-1 0 0 0 0,1 0 1 0 0,-1 1-1 0 0,1-1 0 0 0,-1 0 0 0 0,1 0 1 0 0,0 1-10 0 0,0 3 183 0 0,-1-4-168 0 0,0 2 67 0 0,1 0-1 0 0,-1 0 1 0 0,0 0 0 0 0,1 0 0 0 0,-1 0-1 0 0,0 0 1 0 0,0 0 0 0 0,0 0-1 0 0,-1 0 1 0 0,1 0 0 0 0,0 0 0 0 0,-1 0-1 0 0,1 0 1 0 0,-1-1 0 0 0,0 1 0 0 0,1 0-1 0 0,-1 0 1 0 0,-1 0-82 0 0,-2 6 51 0 0,-1 0 0 0 0,0 0-1 0 0,-4 3-50 0 0,3-2 39 0 0,-16 19 1130 0 0,3-4-434 0 0,-7 14-735 0 0,22-31 300 0 0,0 0 1 0 0,0 1 0 0 0,0-1-1 0 0,1 1 1 0 0,0 0 0 0 0,1 0-1 0 0,-2 6-300 0 0,3-6 16 0 0,4 1-16 0 0,-2-8 43 0 0,0 0 0 0 0,0 0-1 0 0,0 0 1 0 0,0 0-1 0 0,1 0 1 0 0,-1 0-1 0 0,0 0 1 0 0,1-1 0 0 0,-1 1-1 0 0,1 0 1 0 0,-1-1-1 0 0,1 1 1 0 0,-1-1 0 0 0,1 1-1 0 0,0-1 1 0 0,-1 0-1 0 0,1 0 1 0 0,-1 0-1 0 0,1 0 1 0 0,0 0 0 0 0,-1 0-1 0 0,2 0-42 0 0,6-1 195 0 0,0-1 0 0 0,0 0 0 0 0,5-1-195 0 0,-9 1-58 0 0,5 0 150 0 0,-1-1-1 0 0,0-1 1 0 0,9-3-92 0 0,-14 5 21 0 0,-1 0 0 0 0,0 0 1 0 0,1-1-1 0 0,-1 1 1 0 0,0 0-1 0 0,0-1 0 0 0,0 0 1 0 0,0 0-1 0 0,-1 0 0 0 0,3-3-21 0 0,-1 1 11 0 0,1-1 0 0 0,0 1 0 0 0,0 0 1 0 0,0 0-1 0 0,3-2-11 0 0,-3 3 1 0 0,0-1 0 0 0,0 0 1 0 0,0 0-1 0 0,0 0 1 0 0,-1-1-1 0 0,0 1-1 0 0,3-7 0 0 0,-4 8 0 0 0,0 0 0 0 0,0 0 0 0 0,-1-1 0 0 0,1 1 0 0 0,-1-1 0 0 0,0 0 0 0 0,0 0 0 0 0,-1 0 0 0 0,0 0 0 0 0,1 0 0 0 0,-2 0 0 0 0,1-2 0 0 0,1-11 0 0 0,-2 16 0 0 0,1 1 0 0 0,-1 0 0 0 0,0-1 0 0 0,0 1 0 0 0,1-1 0 0 0,-1 1 0 0 0,0-1 0 0 0,-1 1 0 0 0,1-1 0 0 0,0 1 0 0 0,0-1 0 0 0,0 1 0 0 0,-1-1 0 0 0,1 1 0 0 0,-1 0 0 0 0,1-1 0 0 0,-1 1 0 0 0,0 0 0 0 0,0-1 0 0 0,1 1 0 0 0,-1 0 0 0 0,0 0 0 0 0,0 0 0 0 0,0-1 0 0 0,0 1 0 0 0,0 0 0 0 0,-1 0 0 0 0,-11-12-28 0 0,11 11 23 0 0,1 0 1 0 0,-1 1-1 0 0,0-1 1 0 0,0 0-1 0 0,0 0 1 0 0,0 1-1 0 0,0-1 1 0 0,-1 1-1 0 0,1 0 1 0 0,0 0-1 0 0,-1 0 1 0 0,-1-1 4 0 0,2 2 64 0 0,2-1-120 0 0,-1 1 1 0 0,1 0 0 0 0,-1-1-1 0 0,1 1 1 0 0,-1 0 0 0 0,1 0-1 0 0,-1 0 1 0 0,1-1 0 0 0,-1 1-1 0 0,1 0 1 0 0,-1 0 0 0 0,1 0-1 0 0,-1 0 1 0 0,1 0 0 0 0,-1 0-1 0 0,1 0 1 0 0,-1 0 0 0 0,0 0 55 0 0,1 0-71 0 0,-1 0 1 0 0,1 0 0 0 0,0 0-1 0 0,0 0 1 0 0,-1 0-1 0 0,1 0 1 0 0,0 0 0 0 0,-1 1-1 0 0,1-1 1 0 0,0 0-1 0 0,-1 0 1 0 0,1 0 0 0 0,0 0-1 0 0,0 0 1 0 0,-1 0 0 0 0,1 0-1 0 0,0 1 1 0 0,0-1-1 0 0,-1 0 1 0 0,1 0 0 0 0,0 0-1 0 0,0 1 1 0 0,0-1-1 0 0,-1 0 1 0 0,1 0 0 0 0,0 1-1 0 0,0-1 1 0 0,0 0-1 0 0,0 0 1 0 0,-1 1 0 0 0,1-1-1 0 0,0 0 1 0 0,0 1 0 0 0,0-1-1 0 0,0 0 1 0 0,0 0-1 0 0,0 1 1 0 0,0-1 0 0 0,0 0-1 0 0,0 1 1 0 0,0-1-1 0 0,0 0 1 0 0,0 1 70 0 0,3 7-2172 0 0,-1-6-1614 0 0,-2-2-1414 0 0</inkml:trace>
  <inkml:trace contextRef="#ctx0" brushRef="#br0" timeOffset="1550.415">1474 301 12320 0 0,'0'0'281'0'0,"5"-4"679"0"0,-5 4-867 0 0,0-1-1 0 0,-1 0 1 0 0,1 1 0 0 0,-1-1-1 0 0,1 1 1 0 0,-1-1 0 0 0,0 0-1 0 0,1 1 1 0 0,-1-1 0 0 0,0 1-1 0 0,1-1 1 0 0,-1 1 0 0 0,0 0-1 0 0,1-1 1 0 0,-1 1 0 0 0,0 0-1 0 0,0-1 1 0 0,1 1-1 0 0,-1 0 1 0 0,0 0 0 0 0,0 0-1 0 0,0 0 1 0 0,1 0 0 0 0,-1 0-1 0 0,0 0 1 0 0,0 0 0 0 0,0 0-1 0 0,0 0 1 0 0,1 0 0 0 0,-1 0-1 0 0,-1 1-92 0 0,-1 0 274 0 0,0 0-1 0 0,0 1 0 0 0,-1 0 0 0 0,1-1 0 0 0,0 1 0 0 0,0 1-273 0 0,-1-1 133 0 0,-10 7 170 0 0,1 1 1 0 0,0 0 0 0 0,0 1-1 0 0,1 0 1 0 0,-9 12-304 0 0,4-2 577 0 0,0 0 1 0 0,2 1-1 0 0,-3 7-577 0 0,-9 28 16 0 0,27-54 1 0 0,-1-1 1 0 0,0 0-1 0 0,1 1 0 0 0,-1-1 0 0 0,1 0 0 0 0,0 1 0 0 0,0-1 1 0 0,0 1-1 0 0,0-1 0 0 0,0 0 0 0 0,0 1 0 0 0,1-1 0 0 0,-1 1 0 0 0,1-1 1 0 0,0 0-1 0 0,-1 0 0 0 0,1 1 0 0 0,0-1 0 0 0,0 0 0 0 0,1 0 0 0 0,-1 0 1 0 0,0 0-1 0 0,1 0 0 0 0,-1 0 0 0 0,1 0 0 0 0,0-1 0 0 0,-1 1 0 0 0,1-1 1 0 0,0 1-1 0 0,0-1 0 0 0,0 1 0 0 0,0-1 0 0 0,0 0 0 0 0,1 0 1 0 0,-1 0-1 0 0,2 0-17 0 0,2 1 44 0 0,-1-1 1 0 0,1 0-1 0 0,-1 0 1 0 0,1 0 0 0 0,0-1-1 0 0,-1 0 1 0 0,1 0-1 0 0,-1 0 1 0 0,1-1-1 0 0,0 0 1 0 0,-1 0 0 0 0,1 0-1 0 0,-1-1 1 0 0,0 0-1 0 0,1 0 1 0 0,-1 0-1 0 0,0-1 1 0 0,0 0-45 0 0,3-2 71 0 0,1 0-1 0 0,-1-1 1 0 0,0-1 0 0 0,-1 1-1 0 0,0-1 1 0 0,0-1 0 0 0,0 1 0 0 0,-1-1-1 0 0,4-7-70 0 0,-6 9 5 0 0,0 1 27 0 0,-1 0 1 0 0,1-1-1 0 0,-1 1 1 0 0,0-1-1 0 0,-1 0 1 0 0,1 0-1 0 0,0-4-32 0 0,-2 7 24 0 0,0 1 0 0 0,0-1 0 0 0,0 0 0 0 0,0 0 0 0 0,1 1 0 0 0,-1-1-1 0 0,1 1 1 0 0,1-2-24 0 0,-2 2-29 0 0,-1 2 26 0 0,0 0 0 0 0,1-1 0 0 0,-1 1 1 0 0,0 0-1 0 0,0-1 0 0 0,0 1 1 0 0,0 0-1 0 0,0-1 0 0 0,0 1 0 0 0,0-1 1 0 0,0 1-1 0 0,0 0 0 0 0,0-1 0 0 0,0 1 1 0 0,0 0-1 0 0,0-1 0 0 0,0 1 1 0 0,0-1-1 0 0,0 1 0 0 0,-1 0 0 0 0,1-1 1 0 0,0 1-1 0 0,0 0 0 0 0,0-1 0 0 0,-1 1 1 0 0,1 0-1 0 0,0 0 0 0 0,0-1 1 0 0,-1 1-1 0 0,1 0 0 0 0,0 0 0 0 0,0-1 1 0 0,-1 1-1 0 0,1 0 0 0 0,-1 0 3 0 0,-7-6 96 0 0,6 6-203 0 0,-6 3-112 0 0,6-2 218 0 0,1 0-1 0 0,-1 0 0 0 0,0 0 1 0 0,1 0-1 0 0,-1 0 0 0 0,1 0 1 0 0,-1 1-1 0 0,1-1 0 0 0,-1 1 1 0 0,1-1-1 0 0,0 1 0 0 0,0 0 1 0 0,0-1-1 0 0,0 1 0 0 0,-1 1 2 0 0,0 2 1 0 0,0 0 0 0 0,0 0 0 0 0,1 1 0 0 0,0-1 0 0 0,-1 4-1 0 0,2-5-1 0 0,0 0 0 0 0,0 0 0 0 0,0 1 0 0 0,0-1 0 0 0,1 0 0 0 0,0 0 0 0 0,0 0 0 0 0,0 0 0 0 0,0 0 0 0 0,1 0 0 0 0,0 0 0 0 0,-1 0 0 0 0,2 1 1 0 0,1-1-127 0 0,0 0 0 0 0,0 0 0 0 0,0-1 1 0 0,0 1-1 0 0,1-1 0 0 0,0 0 0 0 0,-1 0 0 0 0,1-1 0 0 0,3 2 127 0 0,-3-2-602 0 0,-1-1-1 0 0,1 0 1 0 0,-1 0-1 0 0,1 0 0 0 0,0 0 1 0 0,0-1-1 0 0,2 0 603 0 0,9 0-1515 0 0</inkml:trace>
  <inkml:trace contextRef="#ctx0" brushRef="#br0" timeOffset="3001.604">1992 395 11056 0 0,'8'-2'329'0'0,"-6"1"-248"0"0,0 1-1 0 0,0-1 1 0 0,0 0-1 0 0,0 1 1 0 0,0-1-1 0 0,0 0 1 0 0,0 0-1 0 0,0 0 1 0 0,-1-1-1 0 0,1 1 1 0 0,0 0-1 0 0,-1-1 1 0 0,1 1-81 0 0,-2 0 829 0 0,0 0-628 0 0,0 0-1 0 0,0 0 1 0 0,0 1-1 0 0,-1-1 1 0 0,1 0 0 0 0,0 0-1 0 0,-1 0 1 0 0,1 1 0 0 0,-1-1-1 0 0,1 0 1 0 0,-1 0-1 0 0,1 1 1 0 0,-1-1 0 0 0,1 0-1 0 0,-1 1 1 0 0,0-1-1 0 0,1 1 1 0 0,-1-1 0 0 0,0 1-1 0 0,0-1 1 0 0,1 1 0 0 0,-1 0-1 0 0,0-1 1 0 0,0 1-1 0 0,0 0 1 0 0,0-1 0 0 0,1 1-1 0 0,-1 0 1 0 0,0 0 0 0 0,0 0-1 0 0,0 0 1 0 0,0 0-1 0 0,0 0 1 0 0,0 0 0 0 0,0 0-201 0 0,-4 0 329 0 0,0 0 0 0 0,0 0 0 0 0,0 1 0 0 0,0-1 1 0 0,-4 2-330 0 0,-6 3 240 0 0,0 0 0 0 0,0 1 1 0 0,1 1-1 0 0,0 0 1 0 0,0 1-1 0 0,-5 4-240 0 0,-3 3 47 0 0,2 1 0 0 0,0 0-1 0 0,-10 13-46 0 0,23-21 3 0 0,0 0 0 0 0,1 0 0 0 0,-3 7-3 0 0,0-2 45 0 0,8-11-45 0 0,0 0 0 0 0,0 0 0 0 0,0 0 0 0 0,0 0 0 0 0,0 0 0 0 0,1 1 0 0 0,-1-1 0 0 0,1 0 0 0 0,-1 0 0 0 0,1 1 0 0 0,0-1 0 0 0,0 0 0 0 0,0 1 0 0 0,0-1 0 0 0,1 0 0 0 0,-1 0 1 0 0,0 1-1 0 0,1-1 0 0 0,0 0 0 0 0,-1 0 0 0 0,1 0 0 0 0,0 1 0 0 0,0-1 0 0 0,0 0 0 0 0,1 0 0 0 0,-1-1 0 0 0,0 1 0 0 0,1 0 0 0 0,-1 0 0 0 0,1-1 0 0 0,0 1 0 0 0,-1-1 0 0 0,1 1 0 0 0,0-1 1 0 0,0 0-1 0 0,0 1 0 0 0,0-1 0 0 0,0 0 0 0 0,0 0 0 0 0,0-1 0 0 0,0 1 0 0 0,1 0 0 0 0,-1-1 0 0 0,0 1 0 0 0,0-1 0 0 0,1 0 0 0 0,-1 0 0 0 0,2 0 0 0 0,3 0 87 0 0,-1 0 0 0 0,1-1 0 0 0,-1 0 0 0 0,1 0 0 0 0,-1-1 0 0 0,1 1 0 0 0,-1-1 0 0 0,0-1 0 0 0,0 1 1 0 0,0-1-1 0 0,0 0 0 0 0,4-4-87 0 0,-3 2 92 0 0,0 0 1 0 0,-1-1 0 0 0,1 0-1 0 0,-1 0 1 0 0,-1-1 0 0 0,1 0-1 0 0,-1 0 1 0 0,0 0 0 0 0,2-5-93 0 0,7-13-169 0 0,-3 6 26 0 0,0-1 0 0 0,-1-1-1 0 0,5-16 144 0 0,6-17-160 0 0,-14 39-36 0 0,-1-1 0 0 0,0 0 0 0 0,-1-1 0 0 0,1-9 196 0 0,4-14-277 0 0,-8 31 275 0 0,1 0 0 0 0,-1 0-1 0 0,0 0 1 0 0,-1 0 0 0 0,0-5 2 0 0,-5-59 464 0 0,1 56-351 0 0,2 15-159 0 0,1 0 1 0 0,-1 0-1 0 0,1 0 1 0 0,0 0 0 0 0,-1 0-1 0 0,1 0 1 0 0,0 0 0 0 0,0 0-1 0 0,0-1 46 0 0,0-4-37 0 0,-3 8 108 0 0,2 0-84 0 0,1 0 0 0 0,-1 0 0 0 0,1-1-1 0 0,-1 1 1 0 0,1 0 0 0 0,-1 0 0 0 0,1 0 0 0 0,0 0 0 0 0,-1 0-1 0 0,1 0 1 0 0,0 0 0 0 0,0 0 0 0 0,-1 1 13 0 0,-2 104-39 0 0,0-70 39 0 0,1-26 0 0 0,1 0 0 0 0,1 0 0 0 0,0 9 0 0 0,0-8 63 0 0,0 0 0 0 0,-1 0 0 0 0,0 0-1 0 0,-1 2-62 0 0,0-2 73 0 0,1-1-1 0 0,0 1 0 0 0,0 0 0 0 0,2 1-72 0 0,0 4 13 0 0,-1-1 0 0 0,0 0 0 0 0,-1 2-13 0 0,0-4 18 0 0,2-1 0 0 0,0 1 1 0 0,1 5-19 0 0,0 0 9 0 0,-1-13 2 0 0,0-1-1 0 0,1 0 1 0 0,-1 0 0 0 0,1 0-1 0 0,0 0 1 0 0,0 0 0 0 0,0 0 0 0 0,1 1-11 0 0,7 12 53 0 0,-9-14-65 0 0,1 0-1 0 0,-1-1 1 0 0,1 0 0 0 0,0 1 0 0 0,0-1 0 0 0,0 0 0 0 0,1 0 0 0 0,-1 0 0 0 0,0 0 0 0 0,1 0 0 0 0,-1-1 0 0 0,1 1 0 0 0,0-1 0 0 0,0 0 0 0 0,-1 1 0 0 0,1-1 0 0 0,0-1 0 0 0,0 1-1 0 0,0 0 1 0 0,0-1 0 0 0,0 1 0 0 0,0-1 0 0 0,0 0 0 0 0,0 0 0 0 0,3 0 12 0 0,3-1 168 0 0,0 1 0 0 0,1-2 0 0 0,-1 1 0 0 0,0-1 0 0 0,0-1 0 0 0,0 0 0 0 0,8-3-168 0 0,-7 1 24 0 0,0 0 0 0 0,-1-1-1 0 0,0 0 1 0 0,0 0 0 0 0,0-1 0 0 0,-1 0-1 0 0,0-1 1 0 0,0 0 0 0 0,0 0-1 0 0,-1 0 1 0 0,-1-1 0 0 0,3-5-24 0 0,-2 2-50 0 0,0 0 0 0 0,-1-1-1 0 0,0 0 1 0 0,-1 0 0 0 0,0 0 0 0 0,-2 0 0 0 0,1-1 0 0 0,-2 1 0 0 0,2-10 50 0 0,-4 18 52 0 0,0 0 1 0 0,0-1-1 0 0,0 1 0 0 0,0-1 1 0 0,-1-2-53 0 0,1 7 10 0 0,-1-1 0 0 0,1 1 0 0 0,0-1 0 0 0,-1 1 0 0 0,1 0 0 0 0,-1-1 0 0 0,1 1 0 0 0,-1-1 0 0 0,0 1 0 0 0,0 0 0 0 0,0 0 0 0 0,1-1 0 0 0,-1 1 0 0 0,0 0 0 0 0,0 0 0 0 0,-1 0 0 0 0,1 0 0 0 0,0 0 0 0 0,0 0 0 0 0,-1 0-10 0 0,1 0 0 0 0,0 1 0 0 0,0 0 0 0 0,0-1 0 0 0,0 1 0 0 0,0 0 0 0 0,0 0 0 0 0,1 0 0 0 0,-1 0 0 0 0,0 0 0 0 0,0 0 0 0 0,0 0 0 0 0,0 0 0 0 0,0 0 0 0 0,0 0 0 0 0,0 0 0 0 0,0 1 0 0 0,1-1 0 0 0,-1 0 0 0 0,0 1 0 0 0,0-1 0 0 0,0 1 0 0 0,1-1 0 0 0,-1 1 0 0 0,0-1 0 0 0,0 1 0 0 0,1-1 0 0 0,-1 1 0 0 0,0 0 0 0 0,1-1 0 0 0,-1 1 0 0 0,-2 2 0 0 0,-1 0-2 0 0,1-1 0 0 0,0 2 1 0 0,-1-1-1 0 0,1 0 0 0 0,0 1 0 0 0,1-1 0 0 0,-1 1 0 0 0,0 0 0 0 0,1 0 0 0 0,0 0 0 0 0,0 0 1 0 0,0 0-1 0 0,1 0 0 0 0,-1 0 0 0 0,1 3 2 0 0,-2 5 1 0 0,0 0 0 0 0,2-1 0 0 0,-1 1 0 0 0,2 0 1 0 0,-1 3-2 0 0,1-11-27 0 0,0 0 1 0 0,0 0 0 0 0,0 0-1 0 0,0 1 1 0 0,1-1 0 0 0,0 0 0 0 0,0 0-1 0 0,0 0 1 0 0,0 0 0 0 0,0 0 0 0 0,1 0-1 0 0,0-1 1 0 0,0 1 0 0 0,0 0 0 0 0,0-1-1 0 0,0 1 1 0 0,1-1 0 0 0,0 0 0 0 0,-1 0-1 0 0,3 2 27 0 0,-1-3-10 0 0,-1 1 0 0 0,1 0 0 0 0,0-1-1 0 0,0 0 1 0 0,0 0 0 0 0,0 0 0 0 0,0 0-1 0 0,1-1 1 0 0,-1 0 0 0 0,0 0 0 0 0,1 0 0 0 0,-1 0-1 0 0,1-1 1 0 0,-1 1 0 0 0,1-1 0 0 0,-1 0-1 0 0,1-1 1 0 0,0 1 0 0 0,-1-1 0 0 0,0 0 0 0 0,1 0-1 0 0,3-2 11 0 0,1 0-205 0 0,0 0 1 0 0,0-1-1 0 0,-1-1 0 0 0,0 0 0 0 0,0 0 0 0 0,0 0 0 0 0,0-1 1 0 0,-1 0-1 0 0,0 0 0 0 0,5-6 205 0 0,-2 1-362 0 0,4-4-559 0 0,0-1 1 0 0,-1 0-1 0 0,6-10 921 0 0,-6 7-781 0 0,-10 15 563 0 0,1-1 1 0 0,-1 1-1 0 0,-1-1 1 0 0,1 0-1 0 0,-1 0 1 0 0,0 0-1 0 0,1-2 218 0 0,5-9-314 0 0,-7 15 309 0 0,0 0 0 0 0,0-1 0 0 0,-1 1 0 0 0,1-1 0 0 0,0 1 0 0 0,-1-1 0 0 0,1 0 0 0 0,-1 1 0 0 0,1-1 0 0 0,-1 0 5 0 0,0 2 27 0 0,0 0 0 0 0,0 0 0 0 0,0 0 0 0 0,0 0 0 0 0,0-1 0 0 0,0 1 0 0 0,0 0 0 0 0,0 0-1 0 0,0 0 1 0 0,0 0 0 0 0,0 0 0 0 0,0 0 0 0 0,0 0 0 0 0,1-1 0 0 0,-1 1 0 0 0,0 0 0 0 0,0 0 0 0 0,0 0 0 0 0,0 0 0 0 0,0 0 0 0 0,0 0 0 0 0,0 0-1 0 0,0 0 1 0 0,0 0 0 0 0,0 0 0 0 0,0 0 0 0 0,1 0 0 0 0,-1-1 0 0 0,0 1 0 0 0,0 0 0 0 0,0 0 0 0 0,0 0 0 0 0,0 0 0 0 0,0 0 0 0 0,0 0-1 0 0,0 0 1 0 0,1 0 0 0 0,-1 0 0 0 0,0 0 0 0 0,0 0 0 0 0,0 0 0 0 0,0 0 0 0 0,0 0 0 0 0,0 0 0 0 0,0 0 0 0 0,1 0 0 0 0,-1 0 0 0 0,0 0-1 0 0,0 1 1 0 0,0-1 0 0 0,0 0 0 0 0,0 0 0 0 0,0 0 0 0 0,0 0 0 0 0,0 0 0 0 0,1 0 0 0 0,-1 0 0 0 0,0 0 0 0 0,0 0 0 0 0,0 0 0 0 0,0 0 0 0 0,0 0-1 0 0,0 1 1 0 0,0-1 0 0 0,0 0 0 0 0,0 0 0 0 0,0 0 0 0 0,0 0 0 0 0,0 0 0 0 0,0 0-27 0 0,5 6 651 0 0,-2-3-636 0 0,-1 1 0 0 0,0 0 0 0 0,-1 0 0 0 0,1-1 0 0 0,0 1 0 0 0,-1 0-1 0 0,0 0 1 0 0,0 0 0 0 0,0 1 0 0 0,-1 0-15 0 0,6 20 724 0 0,1 1 137 0 0,7 17-579 0 0,-6-15 213 0 0,-7-23-271 0 0,0-1 1 0 0,1 1 0 0 0,-1 0-1 0 0,1-1 1 0 0,0 1 0 0 0,1 1-225 0 0,-2-4-3 0 0,0 0 0 0 0,0 0 0 0 0,0 0 0 0 0,0 0 0 0 0,0 0 0 0 0,0 1 0 0 0,0-1 0 0 0,-1 0 0 0 0,1 3 3 0 0,-1-5 4 0 0,0 0-1 0 0,0 0 1 0 0,0 0 0 0 0,0-1 0 0 0,0 1-1 0 0,0 0 1 0 0,1 0 0 0 0,-1 0-1 0 0,0 0 1 0 0,0 0 0 0 0,0 0 0 0 0,0 0-1 0 0,0 0 1 0 0,0 0 0 0 0,0 0-1 0 0,0 0 1 0 0,0 0 0 0 0,0 0 0 0 0,0 0-1 0 0,1 0 1 0 0,-1 0 0 0 0,0 0-1 0 0,0 0 1 0 0,0 0 0 0 0,0 0 0 0 0,0 0-1 0 0,0 0 1 0 0,0 0 0 0 0,0 0 0 0 0,0 0-1 0 0,0 0 1 0 0,0 0 0 0 0,0 0-1 0 0,1 0 1 0 0,-1 0 0 0 0,0 1 0 0 0,0-1-1 0 0,0 0 1 0 0,0 0 0 0 0,0 0-1 0 0,0 0 1 0 0,0 0 0 0 0,0 0 0 0 0,0 0-1 0 0,0 0 1 0 0,0 0 0 0 0,0 0-1 0 0,0 0 1 0 0,0 0 0 0 0,0 0 0 0 0,0 1-1 0 0,0-1 1 0 0,0 0 0 0 0,0 0-1 0 0,0 0 1 0 0,0 0 0 0 0,0 0 0 0 0,0 0-1 0 0,0 0 1 0 0,0 0 0 0 0,0 0 0 0 0,0 0-1 0 0,0 0 1 0 0,0 1 0 0 0,0-1-1 0 0,0 0 1 0 0,0 0 0 0 0,0 0 0 0 0,0 0-4 0 0,3-5 1220 0 0,2-8-729 0 0,2-10-762 0 0,2 0 0 0 0,0 0 0 0 0,8-12 271 0 0,-7 16-118 0 0,-4 8-1 0 0,0 0 0 0 0,6-9 119 0 0,-10 18-8 0 0,-1 0 0 0 0,1-1 0 0 0,0 1 0 0 0,0 0 0 0 0,0 0-1 0 0,0 0 1 0 0,1 1 0 0 0,-1-1 0 0 0,0 0 0 0 0,1 1 0 0 0,-1-1 0 0 0,1 1-1 0 0,0 0 1 0 0,0 0 8 0 0,-1 0-3 0 0,-1 1-1 0 0,0 0 0 0 0,1 0 1 0 0,-1 0-1 0 0,0 0 1 0 0,0 0-1 0 0,1 0 0 0 0,-1 1 1 0 0,0-1-1 0 0,1 0 1 0 0,-1 1-1 0 0,0-1 0 0 0,0 1 1 0 0,1-1-1 0 0,-1 1 1 0 0,0-1-1 0 0,0 1 0 0 0,0 0 1 0 0,0 0-1 0 0,0 0 1 0 0,0-1-1 0 0,0 1 0 0 0,0 0 1 0 0,0 0-1 0 0,0 0 1 0 0,0 1 3 0 0,4 5-30 0 0,-1 0 0 0 0,0 0 0 0 0,0 0 0 0 0,0 2 30 0 0,3 4 4 0 0,39 74-3 0 0,-41-78 88 0 0,-4-6-77 0 0,1 0 1 0 0,0 1-1 0 0,-1-1 1 0 0,1 0-1 0 0,1 0 1 0 0,-1 0-1 0 0,2 2-12 0 0,12 16-182 0 0,-15-18 159 0 0,1-1 1 0 0,0 1 0 0 0,-1 0-1 0 0,1-1 1 0 0,0 1-1 0 0,1-1 1 0 0,-1 0 0 0 0,0 1-1 0 0,3 0 23 0 0,18 13-7598 0 0,-22-16 717 0 0</inkml:trace>
  <inkml:trace contextRef="#ctx0" brushRef="#br0" timeOffset="5492.548">3252 473 11976 0 0,'0'0'546'0'0,"0"0"-10"0"0,0 0-270 0 0,0 0 131 0 0,-9 18 4664 0 0,16-9-4394 0 0,-7-8-619 0 0,1 1 1 0 0,0-1-1 0 0,0 1 0 0 0,0-1 1 0 0,0 0-1 0 0,0 0 0 0 0,0 1 0 0 0,1-1 1 0 0,-1 0-1 0 0,0 0 0 0 0,1 0 0 0 0,-1 0 1 0 0,0-1-1 0 0,1 1 0 0 0,-1 0 1 0 0,1 0-1 0 0,-1-1 0 0 0,2 1-48 0 0,2 0 80 0 0,0 0 0 0 0,-1-1 0 0 0,1 1 0 0 0,0-1 0 0 0,0 0 0 0 0,0 0 0 0 0,0-1 0 0 0,0 1 0 0 0,-1-1 0 0 0,1 0-80 0 0,8-2 115 0 0,0-1 0 0 0,-1 0 0 0 0,4-2-115 0 0,-8 3 0 0 0,0-1 0 0 0,0 1 0 0 0,0-1 0 0 0,0-1 0 0 0,0 0 0 0 0,-1 0 0 0 0,0 0 0 0 0,0-1 0 0 0,0 0 0 0 0,-1 0 0 0 0,0-1 0 0 0,2-3 0 0 0,-4 1 0 0 0,-8 1 0 0 0,3 7 33 0 0,0-1 0 0 0,0 0 1 0 0,0 1-1 0 0,0-1 0 0 0,0 1 0 0 0,-1 0 0 0 0,1-1 0 0 0,0 1 0 0 0,-1 0 0 0 0,1 0 0 0 0,-1 0 0 0 0,0 0 0 0 0,1 0 0 0 0,-1 0 0 0 0,0 0 1 0 0,0 1-1 0 0,1-1 0 0 0,-2 0-33 0 0,0 1 80 0 0,0-1 0 0 0,0 1 0 0 0,-1 0 0 0 0,1 0-1 0 0,0 0 1 0 0,-1 0 0 0 0,1 1 0 0 0,0-1 0 0 0,0 1 0 0 0,-1 0-80 0 0,-8 3 10 0 0,0 0-1 0 0,1 1 1 0 0,0 1-1 0 0,0 0 1 0 0,-2 1-10 0 0,0 2 74 0 0,1 0 0 0 0,0 1 0 0 0,1 0 0 0 0,0 1-1 0 0,0 0 1 0 0,1 1 0 0 0,-4 7-74 0 0,12-15-22 0 0,0 0-1 0 0,0 0 0 0 0,1 0 0 0 0,0 0 0 0 0,0 1 1 0 0,0-1-1 0 0,0 0 0 0 0,0 1 0 0 0,1-1 0 0 0,0 1 1 0 0,0-1 22 0 0,1-1 30 0 0,0-1 1 0 0,0 1 0 0 0,0-1-1 0 0,0 0 1 0 0,0 0 0 0 0,1 1-1 0 0,-1-1 1 0 0,1 0 0 0 0,0 0-1 0 0,1 1-30 0 0,0-1-81 0 0,1 1 0 0 0,-1-1-1 0 0,1 0 1 0 0,0 0 0 0 0,-1 0-1 0 0,1-1 1 0 0,0 1 0 0 0,0-1 0 0 0,0 0-1 0 0,1 0 1 0 0,-1 0 0 0 0,1-1 81 0 0,12 2-763 0 0,1-1 0 0 0,4-1 763 0 0,-21 0-17 0 0,18-1-2423 0 0,1 0 1 0 0,8-3 2439 0 0,-2-1-6026 0 0</inkml:trace>
  <inkml:trace contextRef="#ctx0" brushRef="#br0" timeOffset="5995.771">3914 439 17503 0 0,'-13'3'1338'0'0,"-19"13"-745"0"0,1 1 1 0 0,0 2 0 0 0,2 0-1 0 0,-7 8-593 0 0,16-12 443 0 0,6-3 307 0 0,-1 0 1 0 0,-11 13-751 0 0,22-21 23 0 0,1 0 0 0 0,-1 1 1 0 0,1 0-1 0 0,0-1 0 0 0,0 2 0 0 0,0-1 0 0 0,0 0 0 0 0,1 0 1 0 0,0 1-1 0 0,0-1 0 0 0,0 4-23 0 0,2-8 7 0 0,0 1 0 0 0,0-1 0 0 0,0 0 0 0 0,0 0 0 0 0,0 0 0 0 0,1 0 0 0 0,-1 0 0 0 0,0 1 0 0 0,1-1 0 0 0,-1 0 0 0 0,1 0 0 0 0,-1 0 0 0 0,1 0 0 0 0,-1 0 0 0 0,1 0 0 0 0,0 0 0 0 0,-1 0 0 0 0,1 0 0 0 0,0 0 0 0 0,0-1 0 0 0,0 1-1 0 0,0 0 1 0 0,0 0 0 0 0,0-1 0 0 0,0 1 0 0 0,0-1 0 0 0,0 1 0 0 0,1 0-7 0 0,0 0 22 0 0,1 0-1 0 0,-1 0 1 0 0,1 0-1 0 0,0 0 1 0 0,-1 0-1 0 0,1-1 1 0 0,0 1-1 0 0,0-1 1 0 0,-1 1-1 0 0,1-1 1 0 0,3 0-22 0 0,4-2-7 0 0,1-1 1 0 0,0 0-1 0 0,-1 0 1 0 0,1-1-1 0 0,-1 0 0 0 0,0 0 1 0 0,0-1-1 0 0,-1-1 1 0 0,1 0-1 0 0,-1 0 1 0 0,-1-1-1 0 0,1 0 0 0 0,-1 0 1 0 0,0-1-1 0 0,6-8 7 0 0,9-14-331 0 0,-1 0-1 0 0,-2-2 1 0 0,17-34 331 0 0,-14 23-751 0 0,-8 17 290 0 0,-2-1 1 0 0,-1 0-1 0 0,-1-1 0 0 0,-2 0 1 0 0,2-11 460 0 0,-7 23-23 0 0,0-1 1 0 0,-2 0 0 0 0,0 0-1 0 0,-1 0 1 0 0,0 0 0 0 0,-2 0-1 0 0,0 0 1 0 0,-1 0 0 0 0,0 0-1 0 0,-2-1 23 0 0,3 14 173 0 0,0 1-1 0 0,0 0 0 0 0,0-1 1 0 0,0 1-1 0 0,-1 0 0 0 0,1 0 0 0 0,-1 0 1 0 0,0 0-1 0 0,0 0 0 0 0,0 0 0 0 0,0 0 1 0 0,-1 1-1 0 0,1-1 0 0 0,-2-1-172 0 0,3 4 32 0 0,1 0-1 0 0,-1-1 1 0 0,1 1-1 0 0,0 0 0 0 0,-1 0 1 0 0,1 0-1 0 0,-1 0 1 0 0,1 0-1 0 0,0 0 1 0 0,-1-1-1 0 0,1 1 0 0 0,-1 0 1 0 0,1 0-1 0 0,-1 1 1 0 0,1-1-1 0 0,0 0 1 0 0,-1 0-1 0 0,1 0 0 0 0,-1 0 1 0 0,1 0-1 0 0,0 0 1 0 0,-1 0-1 0 0,1 1 0 0 0,-1-1 1 0 0,1 0-1 0 0,0 0 1 0 0,-1 1-1 0 0,1-1 1 0 0,0 0-1 0 0,-1 0 0 0 0,1 1 1 0 0,0-1-1 0 0,0 0 1 0 0,-1 1-1 0 0,1-1 1 0 0,0 0-1 0 0,0 1 0 0 0,0-1 1 0 0,-1 1-32 0 0,-5 18 282 0 0,4-10-436 0 0,-5 6-7 0 0,4-9 145 0 0,0 0 1 0 0,1 0-1 0 0,0 0 0 0 0,0 0 0 0 0,0 4 16 0 0,-12 59 396 0 0,5-30-795 0 0,1 14 399 0 0,0 0-93 0 0,3-24 371 0 0,2 0 1 0 0,0 18-279 0 0,2 13-105 0 0,0-23 219 0 0,1-1-1 0 0,2 1 1 0 0,1 1-114 0 0,-1-28 79 0 0,0 0 0 0 0,1 1 1 0 0,0-1-1 0 0,0 0 0 0 0,1 0 0 0 0,0-1 0 0 0,1 1 1 0 0,0 0-80 0 0,-2-5-16 0 0,0-1 1 0 0,1 1-1 0 0,-1-1 1 0 0,1 1-1 0 0,0-1 1 0 0,0 0-1 0 0,0 0 1 0 0,1-1-1 0 0,-1 0 1 0 0,1 1-1 0 0,0-1 1 0 0,0-1-1 0 0,0 1 1 0 0,0-1-1 0 0,4 2 16 0 0,10-3-4211 0 0,-14-1 1574 0 0,6 0-4782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16:21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3224 0 0,'0'0'505'0'0,"0"0"914"0"0,0 0 401 0 0,0 0 78 0 0,0 0-139 0 0,0 0-663 0 0,0 0-288 0 0,0 0-59 0 0,0 0-3 0 0,0 0 31 0 0,0 0 14 0 0,0 0 1 0 0,0 0-106 0 0,0 0-370 0 0,6 15 1113 0 0,1 21-621 0 0,-5-29-820 0 0,-1 1-1 0 0,0-1 1 0 0,0 1-1 0 0,-1-1 1 0 0,0 7 12 0 0,0-5-23 0 0,1 0 1 0 0,-1 1 0 0 0,2-1-1 0 0,-1 0 23 0 0,19 98 354 0 0,4 15 655 0 0,-19-96-941 0 0,-4-19 18 0 0,0-1 1 0 0,0 0 0 0 0,1 1 0 0 0,-1-1-1 0 0,4 5-86 0 0,4 12 34 0 0,-9-22-122 0 0,8 8 152 0 0,-6-8 41 0 0,-1 0-73 0 0,0 0 0 0 0,1 0 0 0 0,-1 0-1 0 0,1-1 1 0 0,-1 1 0 0 0,1 0 0 0 0,-1-1 0 0 0,1 1 0 0 0,-1-1-1 0 0,1 0 1 0 0,0 1 0 0 0,-1-1 0 0 0,1 0 0 0 0,-1 0 0 0 0,1 0-1 0 0,0 0 1 0 0,0 0-32 0 0,76-27 848 0 0,-63 24-720 0 0,10 0 392 0 0,79-13-2840 0 0,-94 15 1961 0 0,1 0 0 0 0,0 0-1 0 0,2 1 360 0 0,-4 1-1224 0 0,0-1-1 0 0,-1-1 0 0 0,1 0 1 0 0,0 0-1 0 0,7-3 1225 0 0,-7 2-2006 0 0</inkml:trace>
  <inkml:trace contextRef="#ctx0" brushRef="#br0" timeOffset="409.622">447 236 3224 0 0,'0'0'589'0'0,"0"0"1267"0"0,0 0 557 0 0,0 0 109 0 0,0 0-262 0 0,0 0-1206 0 0,0 0-528 0 0,3 17 1776 0 0,-2 2-914 0 0,1 1-1 0 0,1 0 1 0 0,5 15-1388 0 0,3 26 954 0 0,-10-56-900 0 0,0 0 1 0 0,1 0-1 0 0,0 0 0 0 0,0 0 0 0 0,0-1 0 0 0,0 1 0 0 0,1-1 1 0 0,2 4-55 0 0,6 10 92 0 0,-1-6-26 0 0,-9-11-32 0 0,1 0-1 0 0,-1 0 0 0 0,0 0 1 0 0,0 1-1 0 0,0-1 0 0 0,0 0 1 0 0,0 1-1 0 0,0-1 0 0 0,0 2-33 0 0,-1-3-3 0 0,0 1 0 0 0,1-1-1 0 0,-1 0 1 0 0,0 1 0 0 0,0-1-1 0 0,1 0 1 0 0,-1 0-1 0 0,0 1 1 0 0,1-1 0 0 0,-1 0-1 0 0,0 0 1 0 0,1 0 0 0 0,-1 1-1 0 0,0-1 1 0 0,1 0 0 0 0,-1 0-1 0 0,1 0 1 0 0,-1 0 0 0 0,0 0-1 0 0,1 0 1 0 0,-1 0-1 0 0,1 0 1 0 0,-1 0 0 0 0,0 0-1 0 0,1 0 1 0 0,-1 0 0 0 0,1 0-1 0 0,-1 0 1 0 0,0 0 0 0 0,1 0-1 0 0,-1 0 1 0 0,0 0 0 0 0,1-1-1 0 0,-1 1 4 0 0,13-5-1079 0 0,-4-6-2476 0 0,-5 3 1508 0 0</inkml:trace>
  <inkml:trace contextRef="#ctx0" brushRef="#br0" timeOffset="715.35">525 6 9216 0 0,'-4'-3'949'0'0,"2"1"-654"0"0,1 1 1093 0 0,1 1 469 0 0,0 0 88 0 0,0 0-265 0 0,0 0-1197 0 0,0 0-531 0 0,0 0-103 0 0,0 0 39 0 0,0 0 228 0 0,0 0 99 0 0,0 0 17 0 0,1 4-291 0 0,-1 1 1 0 0,1-1 0 0 0,0 0-1 0 0,0 0 1 0 0,1 0-1 0 0,-1 0 1 0 0,1 0 0 0 0,0 0-1 0 0,0-1 1 0 0,2 3 58 0 0,8 9-4853 0 0,-3-9-575 0 0</inkml:trace>
  <inkml:trace contextRef="#ctx0" brushRef="#br0" timeOffset="1025.663">684 195 3224 0 0,'2'4'102'0'0,"0"-1"1"0"0,-1 1-1 0 0,0 0 1 0 0,1 0-1 0 0,-1 0 0 0 0,0 2-102 0 0,0 7 3200 0 0,0 0 0 0 0,0 11-3200 0 0,0 16 2906 0 0,4 46 1627 0 0,9-1-2501 0 0,-14-73-826 0 0,-1-12-1191 0 0,1 0-1 0 0,0 0 0 0 0,0 0 0 0 0,0 0 0 0 0,-1 0 0 0 0,1 0 1 0 0,0 0-1 0 0,0 0 0 0 0,0 0 0 0 0,-1 0 0 0 0,1 0 1 0 0,0 0-1 0 0,0 0 0 0 0,0 0 0 0 0,0 0 0 0 0,-1 0 0 0 0,1 0 1 0 0,0 0-1 0 0,0-1 0 0 0,0 1 0 0 0,-1 0 0 0 0,1 0 0 0 0,0 0 1 0 0,0 0-1 0 0,0 0 0 0 0,0 0 0 0 0,0-1 0 0 0,-1 1 1 0 0,1 0-1 0 0,0 0 0 0 0,0 0 0 0 0,0 0-14 0 0,-1-2 11 0 0,-1 1 0 0 0,1-1 0 0 0,0 0 0 0 0,0 1 0 0 0,0-1 0 0 0,0 0 0 0 0,0 1 0 0 0,0-1 0 0 0,1 0 0 0 0,-1-1-11 0 0,-1-8-107 0 0,2 1 0 0 0,-1 0 0 0 0,2 0-1 0 0,-1 0 1 0 0,1 0 0 0 0,1 0 0 0 0,-1 0 0 0 0,4-9 107 0 0,3-5-392 0 0,0 0 1 0 0,2 1-1 0 0,0 0 392 0 0,-8 20 0 0 0,-1 1 0 0 0,1 0-1 0 0,-1 0 1 0 0,1 0-1 0 0,0 0 1 0 0,0 0-1 0 0,0 0 1 0 0,0 0-1 0 0,0 1 1 0 0,1-1 0 0 0,-1 1-1 0 0,0-1 1 0 0,1 1-1 0 0,-1 0 1 0 0,1 0-1 0 0,0 0 1 0 0,-1 0-1 0 0,1 1 1 0 0,0 0 22 0 0,-1 0 0 0 0,1 0 0 0 0,-1 0 0 0 0,1 0-1 0 0,-1 1 1 0 0,1-1 0 0 0,-1 1 0 0 0,1 0 0 0 0,-1 0-1 0 0,0 0 1 0 0,0 0 0 0 0,1 0 0 0 0,-1 0 0 0 0,0 1-1 0 0,0-1 1 0 0,0 1 0 0 0,0-1 0 0 0,0 1 0 0 0,-1 0-1 0 0,1 0-21 0 0,4 4 242 0 0,0 1 0 0 0,0-1 0 0 0,-1 1 0 0 0,0 0 0 0 0,1 3-242 0 0,22 48 514 0 0,-4-5-354 0 0,-8-15-620 0 0,-16-37 223 0 0,0-1-10 0 0,0 0-349 0 0,0 0-1461 0 0,0 0-639 0 0,0 0-125 0 0,0 0-24 0 0</inkml:trace>
  <inkml:trace contextRef="#ctx0" brushRef="#br0" timeOffset="1451.02">1065 389 9672 0 0,'2'0'450'0'0,"0"0"1"0"0,0 1-1 0 0,0 0 1 0 0,0-1-1 0 0,0 1 1 0 0,0 0 0 0 0,0 0-1 0 0,0 0 1 0 0,0 0-1 0 0,0 0 1 0 0,0 1-451 0 0,20 10 1823 0 0,-14-11-1424 0 0,0 0-1 0 0,0 0 1 0 0,7 0-399 0 0,11 1 792 0 0,-19-2-656 0 0,0 1 0 0 0,-1-1 0 0 0,1-1 0 0 0,0 1 0 0 0,-1-1 0 0 0,1-1 0 0 0,0 1 1 0 0,-1-1-1 0 0,2-1-136 0 0,9-3 895 0 0,0-1 1 0 0,12-7-896 0 0,-26 12 1 0 0,0 0 0 0 0,0 0 0 0 0,-1 0 0 0 0,1-1 0 0 0,-1 1 0 0 0,0-1 0 0 0,1 1 0 0 0,-1-1 0 0 0,0 0 0 0 0,0 0 0 0 0,-1 0 0 0 0,1 0 0 0 0,-1 0 0 0 0,1 0 0 0 0,-1 0-1 0 0,0 0 1 0 0,0-1-1 0 0,2-10-43 0 0,1 0 1 0 0,-2-1-1 0 0,0-6 43 0 0,1 0-96 0 0,-3 18 110 0 0,0 0-1 0 0,1 0 0 0 0,-2 0 1 0 0,1 0-1 0 0,0 0 0 0 0,0 0 0 0 0,-1-1 1 0 0,0 1-1 0 0,0 0 0 0 0,0 0 1 0 0,0 1-1 0 0,0-1 0 0 0,0 0 0 0 0,-2-1-13 0 0,2 2 21 0 0,0 0 0 0 0,0 1 0 0 0,0-1 0 0 0,0 1 0 0 0,-1-1 0 0 0,1 1 0 0 0,-1-1 0 0 0,1 1 0 0 0,-1 0 0 0 0,0 0 0 0 0,1 0 0 0 0,-1 0 0 0 0,0 0 0 0 0,0 0 0 0 0,0 0 0 0 0,1 1 0 0 0,-1-1 0 0 0,0 1 0 0 0,0-1-1 0 0,0 1 1 0 0,0 0 0 0 0,0 0 0 0 0,0 0-21 0 0,0 0 77 0 0,0 0 0 0 0,0 1 0 0 0,0 0-1 0 0,1-1 1 0 0,-1 1 0 0 0,0 0 0 0 0,0 0-1 0 0,1 0 1 0 0,-1 0 0 0 0,1 0-1 0 0,-1 0 1 0 0,1 1 0 0 0,0-1 0 0 0,-1 0-1 0 0,0 1-76 0 0,-18 25-1373 0 0,15-20 1457 0 0,0 0 0 0 0,1 1 0 0 0,0 0 0 0 0,1-1 1 0 0,-1 2-1 0 0,2-1 0 0 0,-1 0 0 0 0,1 0 0 0 0,0 1 1 0 0,1-1-1 0 0,0 1 0 0 0,0 0 0 0 0,1-1 0 0 0,0 1 1 0 0,1 0-1 0 0,-1-1 0 0 0,2 1 0 0 0,-1-1 0 0 0,1 1 1 0 0,1 0-85 0 0,-2-6 4 0 0,-1 0 0 0 0,1-1 1 0 0,1 1-1 0 0,-1 0 0 0 0,0 0 1 0 0,1-1-1 0 0,-1 1 0 0 0,1-1 1 0 0,0 1-1 0 0,0-1 0 0 0,0 0 1 0 0,0 1-1 0 0,0-1 0 0 0,0 0 1 0 0,1 0-1 0 0,-1-1 0 0 0,0 1 1 0 0,1 0-1 0 0,0-1 0 0 0,-1 0 1 0 0,1 0-1 0 0,0 1 1 0 0,0-1-1 0 0,0-1 0 0 0,0 1 1 0 0,0 0-1 0 0,0-1 0 0 0,0 0 1 0 0,0 1-1 0 0,0-1 0 0 0,1-1-4 0 0,10 0-132 0 0,1-1 0 0 0,-1-1 0 0 0,0 0 0 0 0,1-2-1 0 0,11-4 133 0 0,-19 7-208 0 0,5-4-761 0 0,0 1 1 0 0,0-2-1 0 0,0 0 1 0 0,-1 0-1 0 0,0-1 1 0 0,0 0-1 0 0,0-2 969 0 0,10-7-2046 0 0</inkml:trace>
  <inkml:trace contextRef="#ctx0" brushRef="#br0" timeOffset="2181.341">1676 148 15664 0 0,'0'0'356'0'0,"-5"-3"859"0"0,1 4-1116 0 0,0-1 0 0 0,0 1 0 0 0,1-1-1 0 0,-1 1 1 0 0,0 0 0 0 0,1 0 0 0 0,-1 1-1 0 0,1-1 1 0 0,-1 1 0 0 0,1 0 0 0 0,0 0-1 0 0,0 0 1 0 0,0 0 0 0 0,0 0 0 0 0,0 1-1 0 0,0 0-98 0 0,-23 19 618 0 0,21-19-608 0 0,0 1 1 0 0,0 0-1 0 0,1 0 1 0 0,-1 0-1 0 0,1 1 0 0 0,0 0-10 0 0,-6 8 378 0 0,4-5-82 0 0,1-1 0 0 0,-1 1-1 0 0,2 0 1 0 0,-1 0 0 0 0,1 0-1 0 0,0 1-295 0 0,2-2 182 0 0,0 0 0 0 0,0 0 0 0 0,1 1 0 0 0,-1 2-182 0 0,1-1 108 0 0,-2 3 30 0 0,3-10-117 0 0,-1-1-1 0 0,1 0 0 0 0,-1 1 0 0 0,1-1 1 0 0,0 0-1 0 0,0 1 0 0 0,0-1 1 0 0,0 0-1 0 0,0 1 0 0 0,0-1 0 0 0,0 0 1 0 0,0 1-1 0 0,0-1 0 0 0,1 0 1 0 0,-1 1-1 0 0,0-1 0 0 0,1 0 0 0 0,-1 1 1 0 0,1-1-1 0 0,0 0 0 0 0,0 1-20 0 0,0 0 31 0 0,0 0 0 0 0,1 0 0 0 0,-1 0 0 0 0,1 0 1 0 0,-1-1-1 0 0,1 1 0 0 0,0 0 0 0 0,-1-1 0 0 0,1 1 0 0 0,0-1 0 0 0,0 0 0 0 0,0 1 0 0 0,0-1 0 0 0,2 0-31 0 0,-1 0 32 0 0,0-1-1 0 0,-1 1 1 0 0,1-1 0 0 0,0 0 0 0 0,0 0 0 0 0,0 0-1 0 0,-1 0 1 0 0,1-1 0 0 0,0 1 0 0 0,0-1-1 0 0,0 0 1 0 0,1 0-32 0 0,2-2-36 0 0,-1 1 0 0 0,1-1-1 0 0,-1 0 1 0 0,0 0 0 0 0,0 0 0 0 0,0-1-1 0 0,-1 1 1 0 0,1-1 0 0 0,-1-1 0 0 0,0 1-1 0 0,0 0 1 0 0,0-1 0 0 0,2-4 36 0 0,0-1-146 0 0,0 1-1 0 0,0-1 1 0 0,-1-1 0 0 0,0 1-1 0 0,-1-1 1 0 0,2-9 146 0 0,0 4-65 0 0,-5 15 114 0 0,0-1 0 0 0,0 0 0 0 0,0 0 0 0 0,0 0 0 0 0,-1 0 0 0 0,1-1 0 0 0,-1 1 0 0 0,0 0 0 0 0,1-2-49 0 0,-1 3 287 0 0,-1 2-272 0 0,1-1 0 0 0,-1 0 1 0 0,1 0-1 0 0,-1 1 1 0 0,1-1-1 0 0,-1 0 0 0 0,1 1 1 0 0,-1-1-1 0 0,1 1 1 0 0,-1-1-1 0 0,1 0 0 0 0,-1 1 1 0 0,1-1-1 0 0,0 1 1 0 0,-1-1-1 0 0,1 1 0 0 0,0 0 1 0 0,0-1-1 0 0,-1 1 1 0 0,1-1-1 0 0,0 1-15 0 0,-6 15-53 0 0,6-14 77 0 0,-1 6-15 0 0,0 0 1 0 0,0 0-1 0 0,1 0 0 0 0,1 1 0 0 0,-1-1 0 0 0,1 0 0 0 0,2 7-9 0 0,-2-11 0 0 0,0 1 0 0 0,0-1 0 0 0,1 0 0 0 0,-1 1 0 0 0,1-1 0 0 0,0 0 0 0 0,0 0 0 0 0,0 0 0 0 0,1 0 0 0 0,-1 0 0 0 0,1 0 0 0 0,0-1 0 0 0,0 1 0 0 0,1 0 0 0 0,5 4 0 0 0,10 6 54 0 0,-16-12-57 0 0,1 0 0 0 0,0 0 0 0 0,0-1 0 0 0,0 1 0 0 0,0-1 0 0 0,0 0 0 0 0,1 0 1 0 0,-1 0-1 0 0,0-1 0 0 0,0 1 0 0 0,1-1 0 0 0,-1 0 0 0 0,0 0 0 0 0,1-1 0 0 0,-1 1 1 0 0,0-1-1 0 0,0 0 0 0 0,0 0 0 0 0,2-1 3 0 0,1-1-328 0 0,0-1 0 0 0,0 0 0 0 0,-1 0-1 0 0,0-1 1 0 0,0 1 0 0 0,0-1 0 0 0,4-6 328 0 0,6-7-4358 0 0,11-16 4358 0 0,-23 29-401 0 0,13-26-2045 0 0,-5 7 832 0 0,-12 24 1613 0 0,0-1 0 0 0,1 1 0 0 0,-1 0 0 0 0,0-1 0 0 0,0 1 0 0 0,1-1 0 0 0,-1 1 0 0 0,0 0 0 0 0,0-1 0 0 0,0 1 0 0 0,0-1 0 0 0,0 1 0 0 0,0-1 0 0 0,0 1 0 0 0,0-1 0 0 0,0 1 0 0 0,0-1 0 0 0,0 1 0 0 0,0 0 0 0 0,0-1 0 0 0,0 1 0 0 0,0-1 0 0 0,0 1 0 0 0,-1-1-1 0 0,1 1 1 0 0,0-1 1 0 0,-2 0 1878 0 0,5 4-949 0 0,-3-2-884 0 0,1 0-1 0 0,-1-1 0 0 0,0 1 0 0 0,0 0 1 0 0,1-1-1 0 0,-1 1 0 0 0,0 0 1 0 0,0-1-1 0 0,0 1 0 0 0,0 0 0 0 0,0-1 1 0 0,0 1-1 0 0,0 0 0 0 0,0 0 1 0 0,0 0-45 0 0,0 6 175 0 0,28 48 946 0 0,-23-46-960 0 0,-1-1-1 0 0,1 0 1 0 0,1 0-1 0 0,0 0 0 0 0,3 4-160 0 0,18 26 2102 0 0,-23-35-1958 0 0,-1 1 0 0 0,0-1 0 0 0,1-1 0 0 0,-1 1 0 0 0,1 0 0 0 0,0-1 0 0 0,0 0 0 0 0,0 0 0 0 0,2 1-144 0 0,-5-2 148 0 0,-1-1 152 0 0,0 0 70 0 0,0 0 12 0 0,2-2-318 0 0,-1 0 1 0 0,0 1-1 0 0,0-1 0 0 0,-1 0 0 0 0,1 0 0 0 0,0 0 0 0 0,0 0 0 0 0,-1 0 1 0 0,1 0-1 0 0,-1 0 0 0 0,0 0 0 0 0,0 0 0 0 0,0 0 0 0 0,0 0 0 0 0,0 0 1 0 0,0 0-1 0 0,0 0 0 0 0,0 0 0 0 0,-1 0-64 0 0,-9-41 963 0 0,9 39-826 0 0,-3-8-72 0 0,1-1 1 0 0,0 1 0 0 0,1-1-1 0 0,1 0 1 0 0,0 0-1 0 0,0-9-65 0 0,2 14 19 0 0,1 1 1 0 0,-1 0-1 0 0,1 0 0 0 0,0 0 0 0 0,1 0 0 0 0,0 0 1 0 0,0 1-1 0 0,0-1 0 0 0,1 1 0 0 0,0 0 0 0 0,0 0 1 0 0,0 0-1 0 0,1 1 0 0 0,0-1 0 0 0,5-4-19 0 0,-5 7-238 0 0,-1 0 0 0 0,1 0-1 0 0,0 1 1 0 0,0-1 0 0 0,0 1-1 0 0,0 0 1 0 0,0 0 0 0 0,1 1-1 0 0,-1-1 1 0 0,1 1 0 0 0,-1 1-1 0 0,1-1 1 0 0,-1 1 0 0 0,5 0 238 0 0,9 0-2181 0 0,0 2 1 0 0,1 0 0 0 0,10 3 2180 0 0,-16-2-6754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3:05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43 12352 0 0,'0'0'281'0'0,"0"0"40"0"0,0 0 21 0 0,0 0-45 0 0,0-1-197 0 0,5-4-657 0 0,-3 4 1074 0 0,0-1 0 0 0,0 0 0 0 0,-1 0-1 0 0,1 1 1 0 0,-1-1 0 0 0,1 0 0 0 0,-1 0-1 0 0,1-2-516 0 0,-2 4 159 0 0,0-1 1 0 0,0 0-1 0 0,0 0 0 0 0,0 1 0 0 0,0-1 0 0 0,0 0 0 0 0,0 0 0 0 0,0 1 0 0 0,0-1 1 0 0,0 0-1 0 0,-1 1 0 0 0,1-1 0 0 0,0 0 0 0 0,0 1 0 0 0,-1-1 0 0 0,1 0 0 0 0,0 1 0 0 0,-1-1 1 0 0,1 0-1 0 0,-1 1 0 0 0,1-1 0 0 0,-1 1 0 0 0,1-1 0 0 0,-1 1 0 0 0,1-1 0 0 0,-1 1-159 0 0,-1-1 127 0 0,1 1-1 0 0,-1 0 1 0 0,0-1-1 0 0,1 1 0 0 0,-1 0 1 0 0,0 0-1 0 0,1 0 1 0 0,-1 0-1 0 0,0 1 0 0 0,1-1-126 0 0,-4 0 228 0 0,-39 3 295 0 0,0 1 0 0 0,1 2-1 0 0,-6 3-522 0 0,6-1 82 0 0,-1-1-1 0 0,0-3 0 0 0,-7-1-81 0 0,22-2 95 0 0,8-1 18 0 0,0 0-1 0 0,-3-1-112 0 0,17 1-342 0 0,-20-2 984 0 0,27 2-674 0 0,0 0 0 0 0,0 0 0 0 0,-1 0 0 0 0,1 0 0 0 0,0 0 0 0 0,0 0 0 0 0,0 0 0 0 0,0 0 0 0 0,-1 0 0 0 0,1 0 0 0 0,0 0 0 0 0,0 0 0 0 0,0 0 0 0 0,0 0 0 0 0,-1-1 0 0 0,1 1 0 0 0,0 0 0 0 0,0 0 0 0 0,0 0 0 0 0,0 0 1 0 0,0 0-1 0 0,-1 0 0 0 0,1 0 0 0 0,0-1 0 0 0,0 1 0 0 0,0 0 0 0 0,0 0 0 0 0,0 0 0 0 0,0 0 0 0 0,0-1 0 0 0,0 1 0 0 0,-1 0 0 0 0,1 0 0 0 0,0 0 32 0 0,11-7-3574 0 0,-6 5-4016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3:06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12496 0 0,'-2'1'79'0'0,"-33"16"1602"0"0,-13 11-1681 0 0,38-22 285 0 0,1 1 1 0 0,-1 0 0 0 0,1 1 0 0 0,1 0-1 0 0,-1 0 1 0 0,-6 9-286 0 0,14-15 15 0 0,-1 0 0 0 0,1 0 1 0 0,0 1-1 0 0,0-1 0 0 0,0 0 0 0 0,0 0 0 0 0,0 0 0 0 0,0 1 0 0 0,1-1 1 0 0,-1 1-1 0 0,1-1 0 0 0,0 0 0 0 0,0 1 0 0 0,-1-1 0 0 0,2 1 0 0 0,-1-1 0 0 0,0 0 1 0 0,0 1-1 0 0,1-1 0 0 0,-1 1 0 0 0,1-1 0 0 0,0 0 0 0 0,0 0 0 0 0,0 1 0 0 0,0-1 1 0 0,0 0-1 0 0,0 0 0 0 0,0 0 0 0 0,1 0 0 0 0,-1 0 0 0 0,2 1-15 0 0,2 3 63 0 0,1 0 0 0 0,0 0 0 0 0,1 0 0 0 0,-1-1 0 0 0,1 0 0 0 0,0 0 0 0 0,0 0 0 0 0,4 1-63 0 0,28 13 151 0 0,0 0 23 0 0,-2 1 1 0 0,-1 2-1 0 0,30 23-174 0 0,-54-34 314 0 0,0 0 0 0 0,-1 0 0 0 0,5 9-314 0 0,-15-19 50 0 0,0 0 0 0 0,-1 0 0 0 0,1 0 0 0 0,0 1 0 0 0,0-1 0 0 0,-1 0-1 0 0,1 0 1 0 0,-1 1 0 0 0,1-1 0 0 0,-1 1 0 0 0,1-1 0 0 0,-1 0 0 0 0,0 1-1 0 0,0-1 1 0 0,0 1 0 0 0,0-1 0 0 0,0 0 0 0 0,0 1 0 0 0,0-1 0 0 0,0 1-1 0 0,-1-1 1 0 0,1 1 0 0 0,0-1 0 0 0,-1 0 0 0 0,1 1 0 0 0,-1-1 0 0 0,0 0-1 0 0,1 0 1 0 0,-1 1 0 0 0,0-1 0 0 0,0 0 0 0 0,0 0 0 0 0,0 0 0 0 0,0 0-1 0 0,0 0 1 0 0,0 0 0 0 0,0 0 0 0 0,0 0 0 0 0,-1 0-50 0 0,-3 3 145 0 0,0-1 1 0 0,0 0 0 0 0,0 0-1 0 0,0-1 1 0 0,0 0-1 0 0,-1 0 1 0 0,1 0-1 0 0,-1 0 1 0 0,-3-1-146 0 0,-10 2 151 0 0,-1-1 1 0 0,1-1-1 0 0,0-1 1 0 0,-1-1-1 0 0,-13-2-151 0 0,0-2 80 0 0,1-2 0 0 0,-31-10-80 0 0,55 15-8 0 0,1-1 0 0 0,-1 0 0 0 0,1 0-1 0 0,0 0 1 0 0,0-1 0 0 0,0 0 0 0 0,0-1 0 0 0,1 1-1 0 0,0-1 1 0 0,0-1 0 0 0,0 1 0 0 0,0-1 8 0 0,6 5-69 0 0,0 1 0 0 0,-1-1 1 0 0,1 1-1 0 0,0-1 0 0 0,0 1 1 0 0,0-1-1 0 0,0 1 0 0 0,-1-1 1 0 0,1 1-1 0 0,0-1 0 0 0,0 1 1 0 0,0-1-1 0 0,0 0 1 0 0,0 1-1 0 0,0-1 0 0 0,0 1 1 0 0,1-1-1 0 0,-1 1 0 0 0,0-1 1 0 0,0 1-1 0 0,0-1 0 0 0,1 1 1 0 0,-1-1-1 0 0,0 1 0 0 0,0-1 1 0 0,1 1-1 0 0,-1-1 0 0 0,0 1 1 0 0,1-1-1 0 0,-1 1 0 0 0,1 0 1 0 0,-1-1-1 0 0,0 1 1 0 0,1 0-1 0 0,-1-1 0 0 0,1 1 1 0 0,-1 0-1 0 0,1-1 0 0 0,-1 1 1 0 0,1 0-1 0 0,-1 0 0 0 0,1 0 69 0 0,27-12-3997 0 0,-14 10 1685 0 0</inkml:trace>
  <inkml:trace contextRef="#ctx0" brushRef="#br0" timeOffset="336.332">599 214 13824 0 0,'-16'-2'1500'0'0,"15"3"-1463"0"0,0-1 1 0 0,0 1 0 0 0,0 0 0 0 0,0 0 0 0 0,0 0-1 0 0,0 0 1 0 0,0 0 0 0 0,0 0 0 0 0,0 0 0 0 0,0 0 0 0 0,0 0-1 0 0,1 0 1 0 0,-1 0 0 0 0,0 0 0 0 0,1 1 0 0 0,-1-1-1 0 0,1 0 1 0 0,-1 0 0 0 0,1 1 0 0 0,0-1 0 0 0,0 1 0 0 0,-1-1-1 0 0,1 0 1 0 0,0 1-38 0 0,-2 39 913 0 0,2-36-947 0 0,1 10 326 0 0,1 0 0 0 0,0-1-1 0 0,1 0 1 0 0,4 13-292 0 0,3 14 954 0 0,3 38 1208 0 0,-1 16-2162 0 0,-5-32 405 0 0,-1-15-173 0 0,0-7-255 0 0,-2 1-1 0 0,-2 2 24 0 0,-2-37 2 0 0,-1-1-1 0 0,0 0 1 0 0,0 1 0 0 0,-1-1-1 0 0,1 0 1 0 0,-2 1-2 0 0,1 0 35 0 0,0 0 1 0 0,0 1 0 0 0,1-1 0 0 0,0 1 0 0 0,0-1-1 0 0,1 3-35 0 0,0-9-30 0 0,0-1-433 0 0,-10-16-1750 0 0,1-9-759 0 0,8 22 2644 0 0,-5-16-1521 0 0</inkml:trace>
  <inkml:trace contextRef="#ctx0" brushRef="#br0" timeOffset="620.9">602 292 11256 0 0,'15'-11'1224'0'0,"-10"10"-1031"0"0,0 0 1 0 0,0 0-1 0 0,0 0 0 0 0,0 1 1 0 0,0 0-1 0 0,0 0 1 0 0,0 0-1 0 0,0 0 1 0 0,0 1-1 0 0,1 0 1 0 0,-1 0-1 0 0,-1 0 1 0 0,4 2-194 0 0,13 4 1092 0 0,-1 1 0 0 0,11 7-1092 0 0,-17-9 292 0 0,-5-2-48 0 0,1 1-1 0 0,-1 1 0 0 0,-1-1 0 0 0,1 2 1 0 0,-1-1-1 0 0,0 1 0 0 0,0 0 0 0 0,1 3-243 0 0,-7-8 97 0 0,0 0 0 0 0,0 1 0 0 0,-1-1 0 0 0,1 1 0 0 0,-1-1 0 0 0,1 1 0 0 0,-1 0-1 0 0,0-1 1 0 0,0 1 0 0 0,0 0 0 0 0,-1 0 0 0 0,1 0 0 0 0,-1 0 0 0 0,1 0-97 0 0,-1-1 112 0 0,0 1 1 0 0,-1-1-1 0 0,1 0 1 0 0,-1 0-1 0 0,1 1 1 0 0,-1-1-1 0 0,0 0 1 0 0,0 0-1 0 0,0 1 1 0 0,0-1-1 0 0,0 0 1 0 0,0 0-1 0 0,0 0 1 0 0,-1 0-1 0 0,1-1 1 0 0,-1 1-1 0 0,0 0 1 0 0,1-1-1 0 0,-2 2-112 0 0,-4 2 82 0 0,0 0-1 0 0,0 0 0 0 0,0-1 1 0 0,0 0-1 0 0,-1 0 0 0 0,0 0 1 0 0,0-1-1 0 0,0 0-81 0 0,-9 2-108 0 0,0-1 1 0 0,-1 0-1 0 0,-5 0 108 0 0,11-3-274 0 0,0 0-1 0 0,0-1 1 0 0,0 0-1 0 0,1 0 1 0 0,-1-1 0 0 0,0-1-1 0 0,0 0 1 0 0,1-1-1 0 0,-1 0 1 0 0,1-1-1 0 0,0 0 1 0 0,0-1-1 0 0,-10-5 275 0 0,21 9-240 0 0,-1 1 0 0 0,1-1-1 0 0,0 1 1 0 0,-1-1 0 0 0,1 1-1 0 0,0-1 1 0 0,-1 1-1 0 0,1-1 1 0 0,0 0 0 0 0,0 1-1 0 0,-1-1 1 0 0,1 0 0 0 0,0 1-1 0 0,0-1 1 0 0,0 1 0 0 0,0-1-1 0 0,0 0 1 0 0,0 1-1 0 0,0-1 1 0 0,0 0 0 0 0,0 1-1 0 0,0-1 1 0 0,0 0 0 0 0,0 1-1 0 0,1-1 241 0 0,1-6-1950 0 0</inkml:trace>
  <inkml:trace contextRef="#ctx0" brushRef="#br0" timeOffset="1424.694">1179 278 11544 0 0,'-6'0'163'0'0,"0"-1"1"0"0,0 1-1 0 0,0 0 0 0 0,0 0 1 0 0,0 0-1 0 0,0 1 1 0 0,1 0-1 0 0,-1 0 1 0 0,-5 3-164 0 0,-1-1 492 0 0,0 1 1 0 0,1 1-1 0 0,-1 0 1 0 0,-2 3-493 0 0,-1 1 958 0 0,0 0 0 0 0,1 1 0 0 0,-13 11-958 0 0,21-15 226 0 0,0-1 1 0 0,1 1-1 0 0,0 0 1 0 0,0 1-1 0 0,0-1 0 0 0,1 1 1 0 0,0 0-1 0 0,0 0 1 0 0,-2 6-227 0 0,3-5 24 0 0,1-1 1 0 0,-1 1-1 0 0,2-1 0 0 0,-1 1 1 0 0,1 0-1 0 0,0-1 1 0 0,1 1-25 0 0,0-4 12 0 0,0 0 1 0 0,0 0 0 0 0,1 0 0 0 0,-1 0 0 0 0,1 0 0 0 0,0 0 0 0 0,0 0-1 0 0,1 0 1 0 0,-1 0 0 0 0,1-1 0 0 0,0 1 0 0 0,0-1 0 0 0,0 1-1 0 0,1 1-12 0 0,0-2 18 0 0,0 0 0 0 0,1 0 0 0 0,-1 0-1 0 0,1 0 1 0 0,-1 0 0 0 0,1-1-1 0 0,0 1 1 0 0,0-1 0 0 0,0 0 0 0 0,0 0-1 0 0,0-1 1 0 0,1 1 0 0 0,-1-1-1 0 0,0 0 1 0 0,1 0 0 0 0,-1 0 0 0 0,1-1-1 0 0,-1 0 1 0 0,1 0 0 0 0,-1 0 0 0 0,1 0-1 0 0,-1 0 1 0 0,1-1 0 0 0,-1 0-1 0 0,1 0 1 0 0,-1 0 0 0 0,0-1 0 0 0,0 0-1 0 0,1 1 1 0 0,-1-1 0 0 0,3-2-18 0 0,-1 0 1 0 0,1 0 0 0 0,-1 0 1 0 0,0 0-1 0 0,0-1 0 0 0,0 0 0 0 0,-1 0 1 0 0,1-1-1 0 0,1-2-1 0 0,-4 4 1 0 0,0 0 0 0 0,-1 0 0 0 0,1 0 1 0 0,-1 0-1 0 0,0-1 0 0 0,-1 1 0 0 0,1-1 0 0 0,-1 1 0 0 0,0-1 1 0 0,0 1-1 0 0,0-1 0 0 0,0 0 0 0 0,-1 1 0 0 0,0-3-1 0 0,0-3 28 0 0,0-1-1 0 0,-1 1 1 0 0,-1 0-1 0 0,0 0 0 0 0,-1-4-27 0 0,2 8 34 0 0,-1 1-1 0 0,0 0 0 0 0,-1 0 0 0 0,1-1 0 0 0,-1 2 0 0 0,0-1 0 0 0,0 0 0 0 0,-1 0 0 0 0,1 1 0 0 0,-4-3-33 0 0,-12-11 252 0 0,-1 1 0 0 0,-1 1 0 0 0,-18-11-252 0 0,38 27-34 0 0,1 0 0 0 0,0 0 0 0 0,-1 0 0 0 0,1-1 0 0 0,0 1 0 0 0,0 0 0 0 0,-1 0 0 0 0,1 0 0 0 0,0-1 0 0 0,0 1 0 0 0,-1 0 0 0 0,1 0 0 0 0,0 0 0 0 0,0-1-1 0 0,0 1 1 0 0,0 0 0 0 0,-1 0 0 0 0,1-1 0 0 0,0 1 0 0 0,0 0 0 0 0,0-1 0 0 0,0 1 0 0 0,0 0 0 0 0,0 0 0 0 0,0-1 0 0 0,0 1 0 0 0,0 0 0 0 0,0-1 0 0 0,0 1 0 0 0,0 0 0 0 0,0-1 0 0 0,0 1-1 0 0,0 0 1 0 0,0 0 0 0 0,0-1 0 0 0,0 1 0 0 0,0 0 0 0 0,0-1 0 0 0,0 1 34 0 0,1-1-68 0 0,0 0-1 0 0,0 0 1 0 0,0 0-1 0 0,0 0 0 0 0,0 0 1 0 0,0 1-1 0 0,1-1 1 0 0,-1 0-1 0 0,0 1 1 0 0,1-1 68 0 0,5-2-215 0 0,-1 0 1 0 0,1 1-1 0 0,0 0 0 0 0,1 0 215 0 0,5 1-100 0 0,-1-1-1 0 0,1 2 0 0 0,0-1 0 0 0,-1 2 1 0 0,1 0-1 0 0,0 0 0 0 0,-1 1 0 0 0,0 1 1 0 0,1 0-1 0 0,-1 1 0 0 0,0 0 0 0 0,0 0 1 0 0,-1 2-1 0 0,1-1 0 0 0,-1 1 0 0 0,1 2 101 0 0,-11-7 14 0 0,20 12 863 0 0,0 1 0 0 0,-1 1 0 0 0,5 6-877 0 0,-19-16 235 0 0,-1 0 0 0 0,-1 0 1 0 0,1 0-1 0 0,-1 1 0 0 0,0-1 1 0 0,0 1-1 0 0,-1 0 0 0 0,1 0 0 0 0,-1 1 1 0 0,-1-1-1 0 0,1 1 0 0 0,-1-1 1 0 0,0 1-1 0 0,0 2-235 0 0,-1-5 2 0 0,-1 1 1 0 0,0-1-1 0 0,0 1 0 0 0,0-1 1 0 0,0 0-1 0 0,-1 1 0 0 0,0-1 1 0 0,0 1-3 0 0,1-4 0 0 0,0 1 0 0 0,-1-1 0 0 0,1 1 0 0 0,-1-1-1 0 0,1 0 1 0 0,-1 1 0 0 0,0-1 0 0 0,1 0 0 0 0,-1 1 0 0 0,0-1 0 0 0,0 0 0 0 0,0 0 0 0 0,0 0 0 0 0,0 1 0 0 0,0-1 0 0 0,-1 0 0 0 0,1 0 0 0 0,0-1 0 0 0,0 1-1 0 0,-1 0 1 0 0,1 0 0 0 0,0-1 0 0 0,-2 1 0 0 0,2-1 1 0 0,0 0-1 0 0,0 0 0 0 0,0 0 0 0 0,0 0 1 0 0,0 0-1 0 0,0 0 0 0 0,0 0 1 0 0,0-1-1 0 0,0 1 0 0 0,0 0 1 0 0,0-1-1 0 0,0 1 0 0 0,0-1 0 0 0,0 1 1 0 0,0-1-1 0 0,0 1 0 0 0,0-1 1 0 0,0 0-1 0 0,0 1 0 0 0,1-1 1 0 0,-1 0-1 0 0,0 0 0 0 0,0 0 1 0 0,1 0-1 0 0,-1 0 0 0 0,0 0 0 0 0,-1-2-13 0 0,1 0 0 0 0,-1 0 1 0 0,0 0-1 0 0,1 0 0 0 0,0 0 0 0 0,0 0 0 0 0,0 0 1 0 0,0-1 12 0 0,-2-6-196 0 0,2 0 0 0 0,-1 0 1 0 0,1 0-1 0 0,1 0 0 0 0,-1 0 1 0 0,2 0-1 0 0,0 1 1 0 0,0-1-1 0 0,0 0 0 0 0,1 0 1 0 0,3-9 195 0 0,-1 10-198 0 0,0-1 1 0 0,0 1 0 0 0,1 0 0 0 0,0 0 0 0 0,0 1-1 0 0,5-7 198 0 0,-8 14 2 0 0,-1-1 0 0 0,1 0-1 0 0,-1 1 1 0 0,1-1 0 0 0,-1 1-1 0 0,1-1 1 0 0,0 1 0 0 0,0 0-1 0 0,0 0 1 0 0,0-1 0 0 0,0 2-1 0 0,0-1 1 0 0,0 0 0 0 0,0 0-1 0 0,0 1 1 0 0,0-1 0 0 0,0 1-1 0 0,1-1 1 0 0,-1 1 0 0 0,0 0-1 0 0,0 0 1 0 0,0 0 0 0 0,1 0-1 0 0,-1 0 1 0 0,0 1 0 0 0,0-1-1 0 0,0 1 1 0 0,1-1 0 0 0,-1 1-1 0 0,0 0 1 0 0,0 0 0 0 0,0 0-1 0 0,0 0 1 0 0,0 0-2 0 0,8 6 193 0 0,-1 1 0 0 0,0 0 0 0 0,0 0-1 0 0,-1 1 1 0 0,0 0 0 0 0,0 1 0 0 0,-1-1 0 0 0,4 9-193 0 0,3 0 486 0 0,-5-3-329 0 0,0 0-1 0 0,-1 0 1 0 0,-1 1-1 0 0,0 0 1 0 0,-1 0-1 0 0,-1 1 1 0 0,0 0-1 0 0,1 12-156 0 0,-6-23-126 0 0,0-4-7407 0 0,0-2 741 0 0</inkml:trace>
  <inkml:trace contextRef="#ctx0" brushRef="#br0" timeOffset="1728.483">1744 50 15664 0 0,'0'0'356'0'0,"0"0"49"0"0,6 14 539 0 0,-2-3-832 0 0,1-1 0 0 0,0 0 0 0 0,0 0 1 0 0,1-1-1 0 0,6 7-112 0 0,-6-7 345 0 0,1 0 1 0 0,-2 1-1 0 0,1 0 0 0 0,-1 0 1 0 0,-1 0-346 0 0,-3-8 118 0 0,0 0-1 0 0,-1 0 1 0 0,1 0 0 0 0,-1 0 0 0 0,0 0 0 0 0,0 0-1 0 0,0 0 1 0 0,0 0 0 0 0,0 0 0 0 0,0 0-118 0 0,0 14 660 0 0,23 87 1338 0 0,-19-74-1993 0 0,-2 1 0 0 0,-1 12-5 0 0,-1-35-648 0 0,0 1 1 0 0,0-1-1 0 0,-1 0 0 0 0,0 0 0 0 0,-1 0 0 0 0,-1 7 648 0 0,2-13-147 0 0,1 1-1 0 0,-1-1 1 0 0,1 1-1 0 0,-1-1 0 0 0,0 0 1 0 0,1 0-1 0 0,-1 1 1 0 0,0-1-1 0 0,0 0 1 0 0,0 0-1 0 0,0 0 1 0 0,0 0-1 0 0,0 0 1 0 0,-1 0-1 0 0,1 0 1 0 0,0 0-1 0 0,0-1 1 0 0,-1 1-1 0 0,1 0 1 0 0,0-1-1 0 0,-1 1 1 0 0,1-1-1 0 0,-1 1 1 0 0,1-1-1 0 0,-1 0 1 0 0,1 0-1 0 0,-1 1 1 0 0,1-1-1 0 0,-1 0 0 0 0,1 0 1 0 0,0-1-1 0 0,-1 1 1 0 0,1 0-1 0 0,-1 0 1 0 0,0-1 147 0 0,-17-6-2557 0 0</inkml:trace>
  <inkml:trace contextRef="#ctx0" brushRef="#br0" timeOffset="2167.953">1638 220 2304 0 0,'13'0'3302'0'0,"15"2"4865"0"0,14 6-4250 0 0,6 1-3408 0 0,-27-5 581 0 0,20 5-1090 0 0,15 3 142 0 0,-37-8-114 0 0,0-2-1 0 0,0 0 0 0 0,0-1 0 0 0,0-1 1 0 0,1-1-1 0 0,-1-1 0 0 0,9-2-27 0 0,-18 2-83 0 0,9-2 235 0 0,-1 0 0 0 0,1-2-152 0 0,-13 4-45 0 0,-1 0 0 0 0,0-1 0 0 0,0 1 0 0 0,0-1 0 0 0,-1 0 0 0 0,1 0 0 0 0,0-1 0 0 0,-1 1 0 0 0,0-1 45 0 0,-3 3-400 0 0,-1 0 350 0 0,0 1 1 0 0,0-1-1 0 0,0 1 0 0 0,0-1 1 0 0,0 1-1 0 0,0 0 0 0 0,0-1 1 0 0,0 1-1 0 0,0-1 0 0 0,-1 1 1 0 0,1 0-1 0 0,0-1 0 0 0,0 1 1 0 0,-1 0-1 0 0,1-1 0 0 0,0 1 1 0 0,0 0-1 0 0,-1-1 0 0 0,1 1 1 0 0,0 0 49 0 0,-5 0 92 0 0,0 0 0 0 0,0 0 1 0 0,0 1-1 0 0,0 0 0 0 0,0 0 0 0 0,0 0 1 0 0,1 0-1 0 0,-1 1 0 0 0,1 0 0 0 0,-1 0 1 0 0,1 0-1 0 0,-1 1 0 0 0,1-1 0 0 0,0 1 1 0 0,0 0-1 0 0,0 0 0 0 0,1 1 1 0 0,-1-1-1 0 0,1 1 0 0 0,0 0 0 0 0,0-1 1 0 0,0 1-1 0 0,0 1 0 0 0,1-1 0 0 0,-1 1-92 0 0,1-1 78 0 0,-1-1-1 0 0,1 0 1 0 0,-1 0 0 0 0,0 0-1 0 0,0 0 1 0 0,0-1-1 0 0,0 1-77 0 0,0 0 66 0 0,0-1 1 0 0,0 1-1 0 0,0-1 0 0 0,1 1 1 0 0,-1 0-1 0 0,1 1 0 0 0,0-1 1 0 0,-2 3-67 0 0,1-1 5 0 0,1 0 1 0 0,0 0-1 0 0,1 1 1 0 0,-1-1-1 0 0,1 0 1 0 0,0 0-1 0 0,0 1 1 0 0,0-1-1 0 0,1 2-5 0 0,0-5 43 0 0,0-1 0 0 0,0 1 0 0 0,1-1 0 0 0,-1 1 0 0 0,1 0 0 0 0,-1-1 0 0 0,1 1 0 0 0,-1-1 0 0 0,1 1 0 0 0,0-1 0 0 0,-1 0 0 0 0,1 1 0 0 0,0-1 0 0 0,0 0-1 0 0,0 1 1 0 0,0-1 0 0 0,1 0 0 0 0,-1 0 0 0 0,0 0 0 0 0,0 0 0 0 0,1 0 0 0 0,-1 0 0 0 0,0 0 0 0 0,1 0 0 0 0,-1-1 0 0 0,1 1 0 0 0,-1-1 0 0 0,1 1 0 0 0,0-1-1 0 0,-1 1 1 0 0,1-1 0 0 0,-1 0 0 0 0,2 0-43 0 0,-2 0 30 0 0,1 1-1 0 0,-1-1 1 0 0,1 0-1 0 0,-1-1 1 0 0,1 1-1 0 0,-1 0 1 0 0,1 0-1 0 0,-1-1 1 0 0,1 1-1 0 0,-1-1 0 0 0,0 1 1 0 0,1-1-1 0 0,-1 0 1 0 0,0 1-1 0 0,1-1 1 0 0,0-1-30 0 0,21-18 154 0 0,-9 7-176 0 0,0 1 59 0 0,-1-1-1 0 0,-1 0 1 0 0,0-1-1 0 0,0 0 0 0 0,4-10-36 0 0,23-27-152 0 0,-14 18 45 0 0,-10 14 108 0 0,-14 18 65 0 0,-1 1 34 0 0,0 0 10 0 0,13 22-166 0 0,15 37 1339 0 0,6 9-783 0 0,-31-62-482 0 0,0 0 0 0 0,1 0 0 0 0,-1 0 0 0 0,1-1 0 0 0,0 0 0 0 0,2 2-18 0 0,-4-5 28 0 0,0 0 0 0 0,0 0 0 0 0,0-1 0 0 0,0 1 0 0 0,0 0-1 0 0,1-1 1 0 0,-1 0 0 0 0,0 1 0 0 0,1-1 0 0 0,-1 0 0 0 0,1 0 0 0 0,-1 0 0 0 0,1-1 0 0 0,-1 1 0 0 0,1-1 0 0 0,0 1 0 0 0,1-1-28 0 0,4 0-63 0 0,-7 1 36 0 0,-1-1 0 0 0,1 0 0 0 0,0 0-1 0 0,0 0 1 0 0,0 1 0 0 0,0-1 0 0 0,0 0-1 0 0,0 0 1 0 0,0 0 0 0 0,0-1-1 0 0,-1 1 1 0 0,1 0 0 0 0,0 0 0 0 0,0 0-1 0 0,0-1 1 0 0,0 1 0 0 0,0 0 0 0 0,-1-1-1 0 0,1 1 1 0 0,0-1 0 0 0,0 1 0 0 0,-1-1-1 0 0,1 1 1 0 0,0-1 0 0 0,0 1 0 0 0,-1-1-1 0 0,1 0 1 0 0,-1 0 0 0 0,1 1 0 0 0,-1-1-1 0 0,1 0 1 0 0,-1 0 0 0 0,1 1 0 0 0,-1-1-1 0 0,0 0 1 0 0,1 0 0 0 0,-1-1 27 0 0,3-13-2282 0 0,0-1 0 0 0,-1 0 0 0 0,-1 0 0 0 0,-1-11 2282 0 0,1 0-2273 0 0,2-5-620 0 0</inkml:trace>
  <inkml:trace contextRef="#ctx0" brushRef="#br0" timeOffset="2541.452">2473 129 15664 0 0,'0'0'356'0'0,"0"0"49"0"0,1 2 21 0 0,13 46 2050 0 0,19 43-2476 0 0,14 19 4488 0 0,-36-86-4468 0 0,-10-23 290 0 0,-1-1 18 0 0,0 0-24 0 0,0 0-128 0 0,0 0-59 0 0,0 0-12 0 0,0 0-5 0 0,0 0-17 0 0,-6-18 57 0 0,3 9-443 0 0,1 0 0 0 0,0-1 0 0 0,0 1 0 0 0,1-1 0 0 0,0 1 0 0 0,1-1 1 0 0,0 0-1 0 0,1-4 303 0 0,0 6-155 0 0,0 0 1 0 0,0 1 0 0 0,0-1-1 0 0,1 1 1 0 0,1 0 0 0 0,-1-1-1 0 0,1 1 1 0 0,1 0 0 0 0,-1 0-1 0 0,4-4 155 0 0,-6 9 8 0 0,1 1 0 0 0,-1-1 0 0 0,0 1-1 0 0,1 0 1 0 0,-1-1 0 0 0,1 1 0 0 0,-1 0 0 0 0,1 0-1 0 0,-1 0 1 0 0,1 0 0 0 0,0 0 0 0 0,0 1-1 0 0,-1-1 1 0 0,1 0 0 0 0,0 1 0 0 0,0-1-1 0 0,0 1 1 0 0,0 0 0 0 0,0 0 0 0 0,0 0 0 0 0,-1 0-1 0 0,1 0 1 0 0,0 0 0 0 0,0 0 0 0 0,0 0-1 0 0,0 1 1 0 0,0-1 0 0 0,0 1 0 0 0,-1 0-1 0 0,1-1 1 0 0,0 1 0 0 0,0 0-8 0 0,6 3 262 0 0,0 0 1 0 0,-1 1-1 0 0,1 0 0 0 0,-1 0 1 0 0,0 0-1 0 0,4 4-262 0 0,-2 1 312 0 0,-1-1-1 0 0,0 1 1 0 0,7 11-312 0 0,-5-7 356 0 0,55 81-248 0 0,-53-74-1512 0 0,-12-20-484 0 0,0-1-538 0 0,0-2-108 0 0,-2-10-23 0 0</inkml:trace>
  <inkml:trace contextRef="#ctx0" brushRef="#br0" timeOffset="3678.108">2905 284 15696 0 0,'0'0'718'0'0,"0"0"-19"0"0,15 5-261 0 0,-7-1-187 0 0,0-1-1 0 0,1 0 0 0 0,-1 0 0 0 0,0-1 0 0 0,1 0 0 0 0,0-1 0 0 0,-1 0 0 0 0,1 0 0 0 0,0-1 1 0 0,3 0-251 0 0,11-1 521 0 0,0-1-1 0 0,1-1 1 0 0,5-3-521 0 0,-18 4 16 0 0,-1-1-1 0 0,0-1 1 0 0,0 0-1 0 0,0 0 0 0 0,-1-1 1 0 0,1-1-1 0 0,-1 1 1 0 0,-1-1-1 0 0,5-4-15 0 0,-9 7 2 0 0,0-1 0 0 0,0 0 0 0 0,-1 1 0 0 0,0-1 0 0 0,1 0 0 0 0,-1-1 0 0 0,-1 1 0 0 0,1-1 0 0 0,0 1 0 0 0,-1-1 0 0 0,0 0 0 0 0,0 0 0 0 0,-1 1 0 0 0,1-1 0 0 0,-1-1 0 0 0,0 0-2 0 0,1 0 11 0 0,-2 4-15 0 0,1 0 0 0 0,-1 1 0 0 0,1-1-1 0 0,-1 0 1 0 0,0 1 0 0 0,1-1-1 0 0,-1 0 1 0 0,0 0 0 0 0,0 1-1 0 0,0-1 1 0 0,0 0 0 0 0,-1 0-1 0 0,1 1 1 0 0,0-1 0 0 0,-1-1 4 0 0,-1-1-1 0 0,0 0 1 0 0,0-1-1 0 0,0 1 1 0 0,0 0 0 0 0,-1 0 0 0 0,-2-3 0 0 0,4 6 14 0 0,1 0 0 0 0,-1 0 0 0 0,0 1 0 0 0,1-1 0 0 0,-1 0 0 0 0,0 1 1 0 0,0-1-1 0 0,0 1 0 0 0,1-1 0 0 0,-1 1 0 0 0,0-1 0 0 0,0 1 0 0 0,0-1 1 0 0,0 1-1 0 0,0 0 0 0 0,0 0 0 0 0,0-1 0 0 0,0 1 0 0 0,0 0 1 0 0,0 0-1 0 0,0 0 0 0 0,0 0 0 0 0,0 0 0 0 0,0 0 0 0 0,0 1 0 0 0,0-1 1 0 0,0 0-1 0 0,0 0 0 0 0,0 1 0 0 0,1-1 0 0 0,-1 0 0 0 0,0 1-14 0 0,-4 1 86 0 0,4-2-73 0 0,0 1 1 0 0,0-1-1 0 0,-1 1 1 0 0,1-1-1 0 0,0 1 1 0 0,0-1-1 0 0,0 1 1 0 0,0 0-1 0 0,0 0 1 0 0,0-1-1 0 0,0 1 1 0 0,0 0-1 0 0,0 0 1 0 0,1 0-1 0 0,-1 0 1 0 0,0 0-1 0 0,0 0 1 0 0,1 0-1 0 0,-1 0 1 0 0,1 0-1 0 0,-1 0 1 0 0,1 1-1 0 0,-1-1 1 0 0,1 0-1 0 0,0 0-13 0 0,0 11 65 0 0,0-11-56 0 0,0 0 1 0 0,0 0-1 0 0,0 1 0 0 0,0-1 1 0 0,0 0-1 0 0,0 1 1 0 0,0-1-1 0 0,0 0 1 0 0,-1 1-1 0 0,1-1 1 0 0,0 0-1 0 0,-1 0 1 0 0,1 1-1 0 0,-1-1 0 0 0,1 0 1 0 0,-1 0-1 0 0,0 0 1 0 0,1 0-1 0 0,-1 0 1 0 0,0 0-1 0 0,0 0 1 0 0,0 0-1 0 0,0 0 1 0 0,0 0-1 0 0,0 0 1 0 0,0-1-1 0 0,0 1-9 0 0,-2 1 15 0 0,0 1 0 0 0,1-1 1 0 0,0 1-1 0 0,-1-1 0 0 0,1 1 0 0 0,0 0 1 0 0,0 0-1 0 0,1-1 0 0 0,-1 1 0 0 0,0 1 1 0 0,1-1-1 0 0,0 0 0 0 0,0 0-15 0 0,-4 12 53 0 0,1 1 0 0 0,-1 5-53 0 0,0 4 52 0 0,1-12-13 0 0,1 0 0 0 0,1 0 0 0 0,0 1 0 0 0,1-1 0 0 0,0 9-39 0 0,1-18 8 0 0,1 0 0 0 0,-1 0 0 0 0,0 0 0 0 0,1-1 0 0 0,0 1 0 0 0,0 0 0 0 0,0-1 1 0 0,0 1-1 0 0,1 0 0 0 0,0-1 0 0 0,-1 0 0 0 0,1 1 0 0 0,0-1 0 0 0,1 0 0 0 0,-1 0 1 0 0,0 0-1 0 0,1 0 0 0 0,0 0 0 0 0,-1-1 0 0 0,1 1 0 0 0,0-1 0 0 0,1 0-8 0 0,-2-1-24 0 0,0 0 0 0 0,0 0 0 0 0,1-1 0 0 0,-1 1-1 0 0,0-1 1 0 0,0 0 0 0 0,0 0 0 0 0,1 1 0 0 0,-1-2-1 0 0,0 1 1 0 0,0 0 0 0 0,0 0 0 0 0,1-1 0 0 0,-1 1-1 0 0,0-1 1 0 0,0 1 0 0 0,0-1 0 0 0,0 0 0 0 0,0 0-1 0 0,1-1 25 0 0,13-3-172 0 0,13-2-880 0 0,1 1-1 0 0,17 0 1053 0 0,-42 5-172 0 0,-1 1 0 0 0,1-1-1 0 0,-1 0 1 0 0,0-1 0 0 0,0 1 0 0 0,0-1 0 0 0,0 0-1 0 0,0 0 1 0 0,0 0 0 0 0,3-2 172 0 0,4-5-922 0 0,-1 1 0 0 0,9-10 922 0 0,5-5-846 0 0,-10 11 420 0 0,-1-1 1 0 0,-1 0-1 0 0,0-1 0 0 0,-1-1 0 0 0,0 0 1 0 0,6-12 425 0 0,-17 26 88 0 0,1 0 0 0 0,0 0 1 0 0,-1 0-1 0 0,0 0 1 0 0,1 0-1 0 0,-1 0 0 0 0,1 0 1 0 0,-1 0-1 0 0,0 0 1 0 0,0 0-1 0 0,0 0 1 0 0,0 0-1 0 0,0 0 0 0 0,0-1 1 0 0,0 1-1 0 0,0 0 1 0 0,0 0-1 0 0,0 0 0 0 0,0 0 1 0 0,-1 0-89 0 0,1 0 119 0 0,-1 1-1 0 0,1-1 1 0 0,0 1 0 0 0,-1-1 0 0 0,1 1-1 0 0,-1-1 1 0 0,1 1 0 0 0,-1 0 0 0 0,1-1 0 0 0,-1 1-1 0 0,0 0 1 0 0,1 0 0 0 0,-1-1 0 0 0,1 1-1 0 0,-1 0 1 0 0,0 0 0 0 0,1 0 0 0 0,-1 0 0 0 0,1 0-1 0 0,-1 0 1 0 0,0 0 0 0 0,1 0 0 0 0,-1 0-1 0 0,1 0 1 0 0,-1 0 0 0 0,0 0 0 0 0,1 0 0 0 0,-1 0-1 0 0,1 1 1 0 0,-1-1 0 0 0,0 0 0 0 0,1 0-1 0 0,-1 1-118 0 0,-7 2 310 0 0,1 1-1 0 0,0 0 1 0 0,0 0 0 0 0,0 0-1 0 0,1 1 1 0 0,-1 0-1 0 0,1 0 1 0 0,0 1-1 0 0,1-1 1 0 0,-1 1-1 0 0,1 1 1 0 0,0-1-1 0 0,-1 4-309 0 0,2-5-6 0 0,1 0-1 0 0,1 0 1 0 0,-1 0-1 0 0,1 0 0 0 0,-1 1 1 0 0,2-1-1 0 0,-1 0 1 0 0,0 1-1 0 0,1 0 0 0 0,0-1 1 0 0,1 1-1 0 0,-1 0 1 0 0,1 0-1 0 0,0-1 0 0 0,0 1 1 0 0,1 0-1 0 0,0 0 1 0 0,0-1-1 0 0,1 3 7 0 0,-1-6 8 0 0,-1 1 0 0 0,1-1 0 0 0,1 1 0 0 0,-1-1 0 0 0,0 1 0 0 0,1-1 0 0 0,-1 0 0 0 0,1 1 1 0 0,0-1-1 0 0,-1 0 0 0 0,1 0 0 0 0,0 0 0 0 0,0-1 0 0 0,1 1 0 0 0,-1 0 0 0 0,0-1 0 0 0,0 1 0 0 0,1-1 0 0 0,-1 0 0 0 0,1 0 0 0 0,-1 0 0 0 0,1 0 0 0 0,0 0 0 0 0,-1-1 1 0 0,1 1-1 0 0,0-1 0 0 0,0 1 0 0 0,-1-1 0 0 0,2 0-8 0 0,3-1 28 0 0,1 1 0 0 0,-1-1 1 0 0,0 0-1 0 0,1-1 1 0 0,-1 0-1 0 0,0 0 0 0 0,0-1 1 0 0,0 1-1 0 0,-1-1 0 0 0,5-3-28 0 0,0 0-56 0 0,-1 0 0 0 0,0 0-1 0 0,0-1 1 0 0,3-3 56 0 0,-10 7 13 0 0,0-1 1 0 0,1 1-1 0 0,-1-1 1 0 0,-1 1-1 0 0,1-1 1 0 0,0 0-1 0 0,-1 0 0 0 0,0-1 1 0 0,0 1-1 0 0,0 0 1 0 0,-1-1-1 0 0,1-2-13 0 0,0 4-1 0 0,-2-1-1 0 0,1 0 1 0 0,0 1-1 0 0,-1-1 0 0 0,0 0 1 0 0,0 0-1 0 0,0 1 1 0 0,0-1-1 0 0,0 0 1 0 0,-1 0-1 0 0,0 1 1 0 0,0-1-1 0 0,0 1 1 0 0,0-1-1 0 0,0 1 0 0 0,-1-1 1 0 0,1 1-1 0 0,-1-1 1 0 0,0 1-1 0 0,0 0 1 0 0,0 0-1 0 0,-1 0 1 0 0,1 0-1 0 0,-1 1 0 0 0,0-1 1 0 0,1 1-1 0 0,-1-1 1 0 0,0 1-1 0 0,0 0 1 0 0,-2-1 1 0 0,-4-4-124 0 0,8 6 104 0 0,0 0 0 0 0,0 0-1 0 0,0 0 1 0 0,0 0 0 0 0,0 1 0 0 0,0-1 0 0 0,0 0 0 0 0,0 1-1 0 0,-1-1 1 0 0,0 0 20 0 0,-8-2-192 0 0,20 7-969 0 0,21 3-1232 0 0,-3-7 972 0 0,0-2 1 0 0,-1-2 0 0 0,1 0 0 0 0,4-3 1420 0 0,4 2-783 0 0,-35 5 860 0 0,1 0-1 0 0,-1 0 0 0 0,1 0 1 0 0,-1 0-1 0 0,1 0 0 0 0,-1 0 1 0 0,1 1-1 0 0,-1-1 0 0 0,1 0 1 0 0,-1 1-1 0 0,1-1 1 0 0,-1 1-1 0 0,0 0 0 0 0,1-1 1 0 0,-1 1-1 0 0,0 0 0 0 0,0 0 1 0 0,1 0-1 0 0,-1 0 1 0 0,0 0-1 0 0,0 0-76 0 0,1 2-281 0 0,-1-1 670 0 0,0-1-1 0 0,0 1 1 0 0,0-1-1 0 0,0 1 1 0 0,0-1-1 0 0,0 1 1 0 0,0 0-1 0 0,-1-1 1 0 0,1 1-1 0 0,-1 0 0 0 0,0 0 1 0 0,1 0-1 0 0,-1-1 1 0 0,0 1-1 0 0,0 1-388 0 0,-1 31 1281 0 0,2-28-1059 0 0,-1 0 0 0 0,0 1 0 0 0,-1-1 0 0 0,0 0 0 0 0,0 1 1 0 0,-1 4-223 0 0,1-4 137 0 0,0 0 1 0 0,0-1 0 0 0,1 1 0 0 0,0 0-1 0 0,0-1 1 0 0,0 1 0 0 0,1 0 0 0 0,0-1 0 0 0,1 1-1 0 0,-1-1 1 0 0,1 1 0 0 0,1-1 0 0 0,-1 0-1 0 0,1 0 1 0 0,0 1-138 0 0,-2-5 11 0 0,1 0 0 0 0,-1 0 0 0 0,0 0-1 0 0,1 0 1 0 0,0 0 0 0 0,-1 0 0 0 0,1 0-1 0 0,0-1 1 0 0,0 1 0 0 0,0-1 0 0 0,0 1 0 0 0,0-1-1 0 0,0 0 1 0 0,0 0 0 0 0,0 0 0 0 0,0 0 0 0 0,1 0-1 0 0,-1 0 1 0 0,0 0 0 0 0,1-1 0 0 0,-1 1-1 0 0,1-1 1 0 0,-1 0-11 0 0,3 0 8 0 0,-1 0-1 0 0,0-1 0 0 0,0 1 1 0 0,0-1-1 0 0,0 0 1 0 0,0 0-1 0 0,-1-1 0 0 0,1 1 1 0 0,0-1-1 0 0,0 1 0 0 0,-1-1 1 0 0,1-1-1 0 0,0 0-7 0 0,53-32 0 0 0,-48 28 0 0 0,0 0 0 0 0,-1-1 0 0 0,0 0 0 0 0,0 0 0 0 0,-1 0 0 0 0,0-1 0 0 0,-1-1 0 0 0,4-5 0 0 0,-7 10 0 0 0,1 1 0 0 0,-1-1 0 0 0,1 1 0 0 0,0 0 0 0 0,0 0 0 0 0,0 0 0 0 0,1 0 0 0 0,1 2 0 0 0,-5 1 0 0 0,9-3 0 0 0,-8 2 0 0 0,-2 2 0 0 0,0 0 0 0 0,0 0 0 0 0,0 0 0 0 0,0 0 0 0 0,1-1 0 0 0,-1 1 0 0 0,0 0 0 0 0,0 0 0 0 0,0 0 0 0 0,1 0 0 0 0,-1 0 0 0 0,0 0 0 0 0,0 0 0 0 0,1-1 0 0 0,-1 1 0 0 0,0 0 0 0 0,0 0 0 0 0,1 0 0 0 0,-1 0 0 0 0,0 0 0 0 0,0 0 0 0 0,1 0 0 0 0,-1 0 0 0 0,0 0 0 0 0,0 0 0 0 0,1 1 0 0 0,-1-1 0 0 0,0 0 0 0 0,0 0 0 0 0,1 0 0 0 0,-1 0 0 0 0,0 0 0 0 0,0 0 0 0 0,0 0 0 0 0,1 1 0 0 0,-1-1 0 0 0,0 0 0 0 0,0 0 0 0 0,0 0 0 0 0,0 1 0 0 0,1-1 0 0 0,-1 0 0 0 0,0 0 0 0 0,0 0 0 0 0,0 1 0 0 0,0-1 0 0 0,0 0 0 0 0,0 0 0 0 0,1 1 0 0 0,4 13 0 0 0,-4-11 0 0 0,11 30-42 0 0,-11-27 31 0 0,1 0-1 0 0,0 0 1 0 0,1 0-1 0 0,1 4 12 0 0,-1-5 5 0 0,-1-1 1 0 0,0 1-1 0 0,-1 0 0 0 0,1-1 0 0 0,-1 1 0 0 0,0 2-5 0 0,0-3 5 0 0,0 0 0 0 0,0 1-1 0 0,0-1 1 0 0,1 0 0 0 0,0 1-1 0 0,0-1 1 0 0,0 1-5 0 0,7 9 0 0 0,-8-11 0 0 0,1 1 0 0 0,0-1 0 0 0,0 0 0 0 0,0 0 0 0 0,0 0 0 0 0,0 0 0 0 0,1 0 0 0 0,0 0 0 0 0,-1-1 0 0 0,3 2 0 0 0,-1-1-16 0 0,0 0 0 0 0,0 1 0 0 0,0-1 0 0 0,-1 1 0 0 0,2 2 16 0 0,-3-4-35 0 0,0 1 0 0 0,0 0 1 0 0,1-1-1 0 0,-1 0 1 0 0,1 0-1 0 0,0 0 0 0 0,-1 0 1 0 0,1 0-1 0 0,0 0 1 0 0,1 0 34 0 0,-3-2-78 0 0,1 0 0 0 0,-1 1 1 0 0,1-1-1 0 0,0 0 0 0 0,-1 0 1 0 0,1-1-1 0 0,-1 1 1 0 0,1 0-1 0 0,-1 0 0 0 0,1-1 1 0 0,-1 1-1 0 0,1-1 0 0 0,-1 1 1 0 0,0-1-1 0 0,1 0 1 0 0,-1 1-1 0 0,0-1 0 0 0,1 0 1 0 0,-1 0-1 0 0,1-1 78 0 0,1 0-321 0 0,0 0 0 0 0,-1-1-1 0 0,1 1 1 0 0,-1-1 0 0 0,1 1 0 0 0,-1-1-1 0 0,0 0 1 0 0,0-1 321 0 0,5-12-2529 0 0,-1-1-4352 0 0</inkml:trace>
  <inkml:trace contextRef="#ctx0" brushRef="#br0" timeOffset="4083.795">4567 228 15264 0 0,'-9'-5'745'0'0,"9"5"-329"0"0,0 0-50 0 0,-1 0-236 0 0,-1-3 23 0 0,2 3 564 0 0,-7-1-263 0 0,1 1-1 0 0,0 0 0 0 0,-1 1 1 0 0,1 0-1 0 0,0 0 0 0 0,-1 0 1 0 0,1 0-1 0 0,0 1 0 0 0,0 0 1 0 0,0 1-1 0 0,0-1-453 0 0,-3 4 257 0 0,-1 0 0 0 0,1 0 0 0 0,-4 5-257 0 0,10-9 11 0 0,1 0 1 0 0,-1 1-1 0 0,1-1 1 0 0,-1 1-1 0 0,1 0 1 0 0,0 0 0 0 0,0 0-1 0 0,0 0 1 0 0,0 0-1 0 0,1 0 1 0 0,-1 1-1 0 0,0 0-11 0 0,1 0 0 0 0,0 0 0 0 0,0 0 0 0 0,0-1 0 0 0,0 1 0 0 0,1 0 0 0 0,-1 0 0 0 0,1 0 0 0 0,0 0 0 0 0,0 0 0 0 0,0 0 0 0 0,1 0 0 0 0,0 0 0 0 0,-1 0 0 0 0,1-1 0 0 0,0 1 0 0 0,1 0 0 0 0,1 2 0 0 0,-1-1-6 0 0,0-1 0 0 0,0 0 0 0 0,1 0 0 0 0,0 0 0 0 0,0-1 0 0 0,0 1 0 0 0,0 0-1 0 0,1-1 1 0 0,-1 0 0 0 0,1 0 0 0 0,0 0 0 0 0,1 0 6 0 0,69 47 4 0 0,-50-37 181 0 0,-19-11-118 0 0,-1 0 0 0 0,0 0 1 0 0,0 1-1 0 0,0-1 0 0 0,1 2-67 0 0,-4-3 159 0 0,-1-1 22 0 0,0 0 3 0 0,0 0-1 0 0,-8 7 170 0 0,1-3-274 0 0,-1-1 0 0 0,1-1 1 0 0,0 1-1 0 0,-1-1 0 0 0,1 0 0 0 0,-1-1 0 0 0,0 0 0 0 0,1 0 0 0 0,-1-1 0 0 0,-3 0-79 0 0,2 1-14 0 0,0-1 0 0 0,0 1 0 0 0,0 0 0 0 0,0 1 0 0 0,0 0 0 0 0,0 0 0 0 0,1 1 0 0 0,-2 1 14 0 0,2 0-15 0 0,5-2-713 0 0,0 0 0 0 0,0-1 1 0 0,-1 1-1 0 0,1-1 0 0 0,0 0 1 0 0,-1 0-1 0 0,1 0 0 0 0,-1 0 1 0 0,1-1-1 0 0,-3 1 728 0 0,-22-5-7986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3:21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17 159 15664 0 0,'0'0'718'0'0,"-3"7"231"0"0,0 3-824 0 0,0 1 0 0 0,1 0-1 0 0,1 0 1 0 0,0 6-125 0 0,-2 5 1443 0 0,3-12-1148 0 0,0 0 0 0 0,0 0 0 0 0,1 0 0 0 0,0 0 0 0 0,2 6-295 0 0,8 26 1151 0 0,4-3 447 0 0,11 18-865 0 0,-21-48-668 0 0,13 35-867 0 0,-17-43 23 0 0,-1-1-196 0 0,0 0-1266 0 0,0 0-4921 0 0</inkml:trace>
  <inkml:trace contextRef="#ctx0" brushRef="#br0" timeOffset="297.485">178 17 17247 0 0,'0'0'794'0'0,"-6"-10"284"0"0,1 6-874 0 0,4 7-67 0 0,0-1 596 0 0,0-3-543 0 0,1 0-150 0 0,-1 1 1 0 0,1-1-1 0 0,-1 1 0 0 0,1-1 1 0 0,-1 1-1 0 0,1-1 0 0 0,-1 1 1 0 0,1 0-1 0 0,-1-1 0 0 0,1 1 0 0 0,-1 0 1 0 0,1-1-1 0 0,-1 1 0 0 0,0 0 1 0 0,1 0-1 0 0,-1 0 0 0 0,1-1 1 0 0,-1 1-1 0 0,0 0 0 0 0,1 0 1 0 0,-1 0-1 0 0,0 0 0 0 0,1 0 0 0 0,-1 0 1 0 0,0 0-1 0 0,1 1 0 0 0,-1-1-40 0 0,0 0-75 0 0,0 1 0 0 0,0-1-1 0 0,0 1 1 0 0,0-1 0 0 0,-1 1-1 0 0,1-1 1 0 0,0 1-1 0 0,1 0 1 0 0,-1 0 0 0 0,0-1-1 0 0,0 1 1 0 0,0 0 0 0 0,0 0-1 0 0,1 0 1 0 0,-1 0 0 0 0,0 0-1 0 0,1 0 1 0 0,-1 0-1 0 0,1 0 1 0 0,-1 1 0 0 0,1-1-1 0 0,-1 0 1 0 0,1 0 75 0 0,-3 5-2152 0 0,2-5-4330 0 0</inkml:trace>
  <inkml:trace contextRef="#ctx0" brushRef="#br0" timeOffset="556.553">416 125 17503 0 0,'-7'1'320'0'0,"0"0"0"0"0,0 0-1 0 0,0 1 1 0 0,1 0-1 0 0,-1 0 1 0 0,-5 3-320 0 0,-5 1 2 0 0,8-2-2 0 0,-1 0 0 0 0,1 0 0 0 0,0 1 0 0 0,0 1 0 0 0,0 0 0 0 0,0 0 0 0 0,1 0 0 0 0,0 1 0 0 0,1 0 0 0 0,-1 2 0 0 0,6-8 10 0 0,1 1-1 0 0,-1 0 1 0 0,1-1 0 0 0,-1 1-1 0 0,1 0 1 0 0,0 0-1 0 0,0 0 1 0 0,0 0-1 0 0,0 0 1 0 0,0 0-1 0 0,0 0 1 0 0,1 1-1 0 0,-1-1 1 0 0,1 0 0 0 0,-1 0-1 0 0,1 0 1 0 0,0 1-1 0 0,0-1 1 0 0,0 2-10 0 0,1 0 75 0 0,0 0 1 0 0,0 0-1 0 0,0-1 1 0 0,0 1-1 0 0,0 0 1 0 0,1-1 0 0 0,0 1-1 0 0,0-1 1 0 0,0 1-1 0 0,0-1 1 0 0,1 0-76 0 0,6 8 164 0 0,0 0 1 0 0,1-1 0 0 0,0-1-1 0 0,1 0 1 0 0,0 0-1 0 0,1-1-164 0 0,-3-1-10 0 0,0 0-1 0 0,0 0 0 0 0,-1 1 1 0 0,0 0-1 0 0,-1 1 0 0 0,0-1 1 0 0,0 1-1 0 0,-1 1 0 0 0,5 8 11 0 0,-10-13 2 0 0,0-4 2 0 0,-1 0 0 0 0,0 0 0 0 0,1 0 0 0 0,-1 0 0 0 0,1 0-1 0 0,0 0 1 0 0,-1 0 0 0 0,1 0 0 0 0,0 0 0 0 0,-1 0 0 0 0,1 0 0 0 0,0 0 0 0 0,0-1 0 0 0,0 1 0 0 0,0 0-1 0 0,0-1 1 0 0,0 1-4 0 0,1 1 130 0 0,-2-2 194 0 0,0 0 85 0 0,-12 11 595 0 0,2-9-1115 0 0,-1 1 0 0 0,1-1 0 0 0,-1-1 0 0 0,1 1 0 0 0,-1-2 0 0 0,1 0 0 0 0,-1 0 1 0 0,0-1-1 0 0,1 0 0 0 0,-4-1 111 0 0,-7-2-1562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3:19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261 236 2760 0 0,'-29'-8'207'0'0,"29"8"-202"0"0,-1 0 0 0 0,1 0 0 0 0,-1 0 0 0 0,1-1 1 0 0,0 1-1 0 0,-1 0 0 0 0,1 0 0 0 0,0 0 0 0 0,-1 0 1 0 0,1-1-1 0 0,0 1 0 0 0,-1 0 0 0 0,1 0 0 0 0,0-1 1 0 0,-1 1-1 0 0,1 0 0 0 0,0-1 0 0 0,0 1 0 0 0,-1 0 1 0 0,1-1-1 0 0,0 1 0 0 0,0-1 0 0 0,0 1 1 0 0,-1 0-1 0 0,1-1 0 0 0,0 1 0 0 0,0 0 0 0 0,0-1 1 0 0,0 1-1 0 0,0-1 0 0 0,0 1 0 0 0,0-1 0 0 0,0 1 1 0 0,0 0-1 0 0,0-1 0 0 0,0 1 0 0 0,0-1 0 0 0,0 1 1 0 0,0 0-1 0 0,0-1 0 0 0,1 1 0 0 0,-1-1-5 0 0,1-4 3300 0 0,-4 1 5256 0 0,3 4-8485 0 0,0-1 0 0 0,-1 1-1 0 0,1 0 1 0 0,0 0 0 0 0,-1 0 0 0 0,1 0 0 0 0,-1 0-1 0 0,1 0 1 0 0,0 0 0 0 0,-1 0 0 0 0,1 0 0 0 0,0 0-1 0 0,-1 0 1 0 0,1 0 0 0 0,-1 0 0 0 0,1 0 0 0 0,0 0 0 0 0,-1 0-1 0 0,1 0 1 0 0,0 0 0 0 0,-1 0 0 0 0,1 0 0 0 0,0 1-1 0 0,-1-1 1 0 0,1 0 0 0 0,0 0 0 0 0,-1 1 0 0 0,1-1 0 0 0,0 0-1 0 0,0 0 1 0 0,-1 1 0 0 0,1-1 0 0 0,0 0 0 0 0,0 0-1 0 0,-1 1 1 0 0,1-1 0 0 0,0 0 0 0 0,0 1 0 0 0,0-1-1 0 0,0 1-70 0 0,-1 0 59 0 0,0 0-1 0 0,0 0 1 0 0,1-1-1 0 0,-1 1 0 0 0,0 0 1 0 0,0 0-1 0 0,0 0 0 0 0,0-1 1 0 0,0 1-1 0 0,0 0 1 0 0,0-1-1 0 0,-1 1 0 0 0,1-1 1 0 0,0 1-1 0 0,0-1 0 0 0,-1 0-58 0 0,-3 1 166 0 0,1 0 0 0 0,0 0 0 0 0,-1 1 0 0 0,1-1 0 0 0,0 1 0 0 0,0 0-1 0 0,0 0 1 0 0,0 0 0 0 0,0 0 0 0 0,0 1 0 0 0,1-1 0 0 0,-1 1 0 0 0,1 0 0 0 0,0 0-1 0 0,-1 1-165 0 0,-6 9 744 0 0,0-1 0 0 0,0 1 0 0 0,-3 7-744 0 0,12-18-4 0 0,-1 0-1 0 0,1 0 1 0 0,0 0-1 0 0,0-1 1 0 0,0 1-1 0 0,1 0 0 0 0,-1 0 1 0 0,0 0-1 0 0,1 0 1 0 0,-1 0-1 0 0,1 1 1 0 0,0-1-1 0 0,0 0 1 0 0,-1 0-1 0 0,1 0 1 0 0,1 0-1 0 0,-1 0 0 0 0,0 0 1 0 0,0 0-1 0 0,1 0 1 0 0,-1 1-1 0 0,1-1 5 0 0,0 0-3 0 0,1 1-1 0 0,0-1 0 0 0,-1 0 0 0 0,1 1 1 0 0,0-1-1 0 0,0 0 0 0 0,0 0 0 0 0,0 0 1 0 0,0 0-1 0 0,1-1 0 0 0,-1 1 0 0 0,0-1 1 0 0,1 1-1 0 0,-1-1 0 0 0,1 0 0 0 0,0 0 4 0 0,14 7 27 0 0,0 1 0 0 0,0 0-1 0 0,0 1 1 0 0,-2 1 0 0 0,1 1-1 0 0,13 13-26 0 0,-12-11 0 0 0,-15-13 0 0 0,1 0 0 0 0,-1 1 0 0 0,0 0 0 0 0,1 0 0 0 0,-1 0 0 0 0,0 0 0 0 0,0 0 0 0 0,-1 0 0 0 0,1 0 0 0 0,0 0 0 0 0,-1 1 0 0 0,1-1 0 0 0,-1 1 0 0 0,1 2 0 0 0,-1-1 55 0 0,0 0 0 0 0,0 0 0 0 0,0 0 0 0 0,-1 0 0 0 0,1 1 0 0 0,-1-1 0 0 0,0 0 0 0 0,-1 4-55 0 0,1-7 22 0 0,-1 1 1 0 0,1-1-1 0 0,-1 1 1 0 0,1-1-1 0 0,-1 1 1 0 0,0-1-1 0 0,0 1 1 0 0,0-1-1 0 0,0 0 1 0 0,0 0-1 0 0,0 1 1 0 0,0-1-1 0 0,0 0 0 0 0,0 0 1 0 0,-1 0-1 0 0,1 0 1 0 0,0 0-1 0 0,-1-1 1 0 0,1 1-1 0 0,0 0 1 0 0,-1-1-1 0 0,1 1 1 0 0,-1-1-1 0 0,1 1 1 0 0,-1-1-23 0 0,-6 3 50 0 0,0-1 1 0 0,0-1 0 0 0,0 1 0 0 0,0-1-1 0 0,0-1 1 0 0,0 1 0 0 0,0-2-1 0 0,0 1 1 0 0,0-1 0 0 0,0 0 0 0 0,0 0-1 0 0,0-1 1 0 0,0 0 0 0 0,1-1 0 0 0,-1 0-1 0 0,1 0 1 0 0,-1 0 0 0 0,1-1 0 0 0,0 0-1 0 0,-6-5-50 0 0,1 0-299 0 0,0-1 1 0 0,0 0-1 0 0,1-1 0 0 0,-6-7 299 0 0,14 14-300 0 0,0 0 1 0 0,-1 0-1 0 0,1-1 0 0 0,1 0 0 0 0,-1 0 1 0 0,1 1-1 0 0,-1-1 0 0 0,1-1 0 0 0,1 1 0 0 0,-1 0 1 0 0,1 0-1 0 0,0-1 0 0 0,0 1 0 0 0,0-5 300 0 0,1 8-345 0 0,1 0-1 0 0,-1 0 1 0 0,0 0-1 0 0,1 0 1 0 0,-1 0-1 0 0,1 1 1 0 0,0-1-1 0 0,-1 0 0 0 0,1 0 1 0 0,0 1-1 0 0,0-1 1 0 0,1 0 345 0 0,4-7-6045 0 0</inkml:trace>
  <inkml:trace contextRef="#ctx0" brushRef="#br0" timeOffset="304.887">839 145 14312 0 0,'-2'-2'97'0'0,"1"0"0"0"0,-1 0 0 0 0,0 0 0 0 0,0 0 0 0 0,0 0 0 0 0,0 1 1 0 0,0-1-1 0 0,0 1 0 0 0,0 0 0 0 0,-1-1 0 0 0,1 1 0 0 0,0 0 0 0 0,-1 0 0 0 0,1 1 1 0 0,-1-1-1 0 0,1 0 0 0 0,-1 1 0 0 0,1 0 0 0 0,-1-1 0 0 0,1 1 0 0 0,-2 0-97 0 0,-2 1 201 0 0,-1 0-1 0 0,1 0 1 0 0,0 0-1 0 0,-1 1 1 0 0,1 0-1 0 0,0 1 1 0 0,0-1-1 0 0,0 1-200 0 0,-6 3 308 0 0,7-5-188 0 0,0 1-1 0 0,1 0 1 0 0,-1 0-1 0 0,1 0 1 0 0,-1 1-1 0 0,1 0 1 0 0,0-1-1 0 0,0 2 1 0 0,1-1-1 0 0,-1 0 1 0 0,0 1-1 0 0,1-1 1 0 0,-3 5-120 0 0,-28 68 996 0 0,27-62-908 0 0,0 1 0 0 0,1-1 0 0 0,1 1 0 0 0,1 0 0 0 0,-2 9-88 0 0,4-15 20 0 0,1 1 0 0 0,0-1 0 0 0,1 1 0 0 0,0-1 0 0 0,0 1 0 0 0,1 1-20 0 0,2 0 28 0 0,0 1 0 0 0,1-1 1 0 0,0 0-1 0 0,1 0 0 0 0,0 0 0 0 0,1 0 1 0 0,3 3-29 0 0,1 4 236 0 0,-4-9-75 0 0,0 0 0 0 0,0-1 0 0 0,1 1 0 0 0,6 4-161 0 0,-7-6 70 0 0,-4-5-58 0 0,0 0 0 0 0,-1-1 0 0 0,1 1 0 0 0,0-1 0 0 0,0 0 0 0 0,0 1 0 0 0,0-1 0 0 0,1 0 0 0 0,0 0-12 0 0,1-11 77 0 0,0 2-118 0 0,-4 7-188 0 0,1 0-1 0 0,-1 0 0 0 0,1 0 1 0 0,-1 0-1 0 0,0 0 0 0 0,1 0 1 0 0,-1 0-1 0 0,0 0 0 0 0,0 0 1 0 0,0 0-1 0 0,0 0 0 0 0,0 0 1 0 0,0 0-1 0 0,0 0 0 0 0,0 0 1 0 0,0 0-1 0 0,0 0 0 0 0,-1-1 230 0 0,-1-3-6835 0 0</inkml:trace>
  <inkml:trace contextRef="#ctx0" brushRef="#br0" timeOffset="1070.06">470 294 13736 0 0,'0'0'629'0'0,"0"0"-13"0"0,7 2-373 0 0,50 5 831 0 0,-1-4 1 0 0,1-1-1 0 0,22-5-1074 0 0,114 0 977 0 0,-155 4-978 0 0,-18-2 1 0 0,0 0 0 0 0,0-2 0 0 0,0 0 0 0 0,0-1 0 0 0,-1-1 0 0 0,0-1 0 0 0,18-7 0 0 0,-34 12 1 0 0,9-6 26 0 0,-11 6 116 0 0,-1 1 38 0 0,-16-1 450 0 0,11 1-495 0 0,0-1 0 0 0,0 2 0 0 0,-1-1 0 0 0,1 0 0 0 0,0 1-136 0 0,3 0 15 0 0,0-1 1 0 0,0 1-1 0 0,0-1 1 0 0,0 1-1 0 0,0 0 1 0 0,0 0-1 0 0,1 0 1 0 0,-1 0-1 0 0,0 0 1 0 0,1 1-1 0 0,-1-1 1 0 0,1 0-1 0 0,-1 1 1 0 0,1-1-1 0 0,-1 2-15 0 0,-13 19 126 0 0,12-16 65 0 0,-1-1 1 0 0,0 1 0 0 0,0-1-1 0 0,0 0 1 0 0,-3 3-192 0 0,-9 6 202 0 0,1 2 0 0 0,1 0-1 0 0,-9 13-201 0 0,22-28 14 0 0,0 0 1 0 0,0 0-1 0 0,0 0 0 0 0,0 1 0 0 0,1-1 0 0 0,-1 0 0 0 0,0 1 1 0 0,1-1-1 0 0,-1 0 0 0 0,1 1 0 0 0,-1-1 0 0 0,1 1 1 0 0,0-1-1 0 0,0 1 0 0 0,0-1 0 0 0,0 1 0 0 0,0-1 0 0 0,0 1 1 0 0,0-1-1 0 0,0 1 0 0 0,0-1 0 0 0,1 1 0 0 0,-1-1 0 0 0,1 1 1 0 0,-1-1-1 0 0,1 0 0 0 0,-1 1 0 0 0,1-1 0 0 0,0 0 0 0 0,0 1 1 0 0,-1-1-1 0 0,1 0 0 0 0,0 0 0 0 0,0 0 0 0 0,0 0 0 0 0,1 0 1 0 0,-1 0-1 0 0,0 0 0 0 0,0 0 0 0 0,0 0 0 0 0,1-1 0 0 0,-1 1 1 0 0,1 0-15 0 0,2 0 19 0 0,-1 0 1 0 0,1 0-1 0 0,-1 0 1 0 0,1 0-1 0 0,0-1 1 0 0,-1 0 0 0 0,1 1-1 0 0,0-1 1 0 0,-1-1-1 0 0,1 1 1 0 0,0 0-1 0 0,-1-1 1 0 0,1 0 0 0 0,-1 0-1 0 0,1 0 1 0 0,-1 0-1 0 0,1-1 1 0 0,-1 1-1 0 0,0-1 1 0 0,1 0 0 0 0,-1 0-1 0 0,0 0 1 0 0,0 0-1 0 0,-1-1 1 0 0,1 1-1 0 0,0-1 1 0 0,-1 1 0 0 0,1-1-1 0 0,-1 0 1 0 0,0 0-1 0 0,0-1-19 0 0,4-6-123 0 0,0 0 0 0 0,1 0 0 0 0,0 0 1 0 0,0 1-1 0 0,6-6 123 0 0,8-9-27 0 0,-16 17 26 0 0,1 0 0 0 0,-1 1 0 0 0,1 0 0 0 0,1-1 1 0 0,-4 5 0 0 0,-1 1 1 0 0,0-1-1 0 0,0 1 0 0 0,0-1 1 0 0,1 1-1 0 0,-1 0 1 0 0,1 0-1 0 0,-1 0 0 0 0,1 0 1 0 0,-1 1-1 0 0,1-1 0 0 0,-1 1 1 0 0,1-1-1 0 0,0 1 0 0 0,0 0 0 0 0,-2 0-2 0 0,0 0 0 0 0,0 1-1 0 0,-1-1 1 0 0,1 0 0 0 0,0 1-1 0 0,0-1 1 0 0,-1 1 0 0 0,1-1 0 0 0,0 1-1 0 0,-1-1 1 0 0,1 1 0 0 0,-1-1-1 0 0,1 1 1 0 0,0 0 0 0 0,-1-1-1 0 0,0 1 1 0 0,1 0 0 0 0,-1-1 0 0 0,1 1-1 0 0,-1 0 1 0 0,1 0 2 0 0,8 22-77 0 0,-5-14 58 0 0,0 0 30 0 0,1-1-1 0 0,0 0 1 0 0,0 0-1 0 0,1-1 1 0 0,0 0-1 0 0,3 2-10 0 0,-4-4 13 0 0,0 0 0 0 0,0-1 0 0 0,0 0 0 0 0,0 0 0 0 0,1 0-1 0 0,-1-1 1 0 0,1 1 0 0 0,0-1 0 0 0,2 0-13 0 0,-4-2 9 0 0,-1 0-1 0 0,1 0 1 0 0,0-1-1 0 0,0 0 1 0 0,-1 1-1 0 0,1-1 1 0 0,0 0 0 0 0,0-1-1 0 0,0 1 1 0 0,-1-1-1 0 0,2 0-8 0 0,40-13-23 0 0,-21 5 389 0 0,-18 7-400 0 0,-1-1-1 0 0,0 1 1 0 0,1-1 0 0 0,-1 0-1 0 0,-1 0 1 0 0,1-1-1 0 0,0 0 1 0 0,-1 0 0 0 0,0 0-1 0 0,0 0 1 0 0,0 0-1 0 0,0-1 1 0 0,-1 0-1 0 0,0 0 1 0 0,0 0 0 0 0,0 0-1 0 0,0 0 1 0 0,1-5 34 0 0,4-13-629 0 0,0 0 0 0 0,-2-1 0 0 0,4-21 629 0 0,-7 29-462 0 0,6-30-1449 0 0,1-24 1911 0 0,-6-11 3665 0 0,-12 158-3187 0 0,3-37-266 0 0,3-28-106 0 0,0 0-1 0 0,1 0 0 0 0,0 2-105 0 0,6 58 600 0 0,0-22-162 0 0,-4-41-369 0 0,0 0 1 0 0,1-1 0 0 0,0 1-1 0 0,1 0 1 0 0,0-1-1 0 0,0 1 1 0 0,4 6-70 0 0,1 0 57 0 0,0 0 0 0 0,1-1 0 0 0,8 9-57 0 0,-12-16 0 0 0,0-1 0 0 0,0 0 0 0 0,1 0 0 0 0,0-1 0 0 0,0 0 0 0 0,0 0 0 0 0,0 0 0 0 0,1-1 0 0 0,6 4 0 0 0,19 16-853 0 0,-23-21 346 0 0</inkml:trace>
  <inkml:trace contextRef="#ctx0" brushRef="#br0" timeOffset="1356.817">1212 147 9672 0 0,'43'-4'1750'0'0,"-9"-1"1869"0"0,122-1 811 0 0,-19 2-3990 0 0,-103 3-1208 0 0,-1 2 0 0 0,2 1 768 0 0,-13-1-6599 0 0</inkml:trace>
  <inkml:trace contextRef="#ctx0" brushRef="#br0" timeOffset="1657.408">1805 303 2304 0 0,'15'-3'198'0'0,"13"5"4667"0"0,-12-1-998 0 0,35-5 653 0 0,-24 0-3940 0 0,-1-1 1 0 0,-1-2-1 0 0,12-4-580 0 0,-31 8 55 0 0,-1 1 0 0 0,1-1 0 0 0,-1 0 0 0 0,0 0 0 0 0,0 0 0 0 0,0-1 0 0 0,-1 0 0 0 0,1 0-1 0 0,-1 0 1 0 0,0 0 0 0 0,1-2-55 0 0,-2 2 54 0 0,0 1-1 0 0,-1 0 0 0 0,0 0 1 0 0,0-1-1 0 0,0 1 1 0 0,0-1-1 0 0,0 0 1 0 0,-1 0-1 0 0,1 1 0 0 0,-1-1 1 0 0,0 0-1 0 0,-1 0 1 0 0,1 0-1 0 0,-1 0 1 0 0,1 0-1 0 0,-1 0 0 0 0,0-1-53 0 0,-1 3 37 0 0,1 0-1 0 0,-1 0 0 0 0,0 0 0 0 0,0 0 0 0 0,1 0 0 0 0,-1 0 0 0 0,-1 0 1 0 0,1 0-1 0 0,0 1 0 0 0,0-1 0 0 0,-2-1-36 0 0,3 3 21 0 0,0-1 0 0 0,-1 1 0 0 0,1-1 0 0 0,0 1-1 0 0,-1 0 1 0 0,1-1 0 0 0,0 1 0 0 0,-1 0 0 0 0,1 0 0 0 0,-1-1 0 0 0,1 1 0 0 0,-1 0 0 0 0,1 0 0 0 0,-1 0-1 0 0,1-1 1 0 0,-1 1 0 0 0,1 0 0 0 0,0 0 0 0 0,-1 0 0 0 0,1 0 0 0 0,-1 0 0 0 0,1 0 0 0 0,-1 0 0 0 0,1 0-1 0 0,-1 0 1 0 0,1 0 0 0 0,-1 0 0 0 0,1 0 0 0 0,-1 0 0 0 0,1 1 0 0 0,-1-1 0 0 0,1 0 0 0 0,-1 0 0 0 0,1 0 0 0 0,-1 1-1 0 0,1-1 1 0 0,0 0 0 0 0,-1 1 0 0 0,1-1 0 0 0,0 0 0 0 0,-1 1 0 0 0,1-1 0 0 0,0 0 0 0 0,-1 1 0 0 0,1-1-1 0 0,0 1 1 0 0,-1-1 0 0 0,1 1 0 0 0,0-1 0 0 0,0 1 0 0 0,0-1 0 0 0,0 0 0 0 0,-1 1-21 0 0,-4 16 373 0 0,4-14-337 0 0,1 0 1 0 0,-1-1-1 0 0,0 1 0 0 0,0 0 0 0 0,0-1 1 0 0,0 1-1 0 0,0-1 0 0 0,0 1 0 0 0,-1-1 0 0 0,1 0 1 0 0,-1 0-1 0 0,0 1 0 0 0,0-1 0 0 0,0 0 1 0 0,0 0-1 0 0,0-1 0 0 0,-2 2-36 0 0,2-2 12 0 0,-1 1 0 0 0,1-1 0 0 0,-1 0 0 0 0,1 0 0 0 0,-1 1 0 0 0,1 0 1 0 0,0-1-1 0 0,0 1 0 0 0,0 0 0 0 0,0 0 0 0 0,0 0 0 0 0,0 0 0 0 0,1 0 0 0 0,-1 1 0 0 0,1-1 0 0 0,-1 0 0 0 0,0 3-12 0 0,-56 106-98 0 0,54-105 266 0 0,1 1 0 0 0,0 1 0 0 0,0-1 1 0 0,1 0-1 0 0,0 1 0 0 0,0-1 0 0 0,0 6-168 0 0,1-9-3 0 0,1 0-1 0 0,0 0 0 0 0,0 0 0 0 0,0 0 0 0 0,0 0 0 0 0,1 0 1 0 0,-1-1-1 0 0,1 1 0 0 0,0 0 0 0 0,0 0 0 0 0,1-1 0 0 0,-1 1 0 0 0,1 0 1 0 0,-1-1-1 0 0,3 3 4 0 0,-3-5 19 0 0,0 0 0 0 0,0-1 0 0 0,0 1 0 0 0,0 0 0 0 0,0 0 0 0 0,0-1 0 0 0,0 1 0 0 0,0-1 0 0 0,1 1 0 0 0,-1-1 0 0 0,0 0 0 0 0,1 1-19 0 0,3 0 58 0 0,8 6 72 0 0,-9-5-84 0 0,1 0 0 0 0,-1 0 0 0 0,0 0 0 0 0,1 0 0 0 0,4 0-46 0 0,-4-1 26 0 0,0 1-1 0 0,0-1 0 0 0,0 1 1 0 0,0 0-1 0 0,0 0 0 0 0,-1 1 1 0 0,1-1-1 0 0,-1 1-25 0 0,12 6-19 0 0,-13-7 8 0 0,0-1 0 0 0,-1 0 0 0 0,1 0 0 0 0,0 0 1 0 0,-1-1-1 0 0,1 1 0 0 0,0-1 0 0 0,0 1 0 0 0,0-1 0 0 0,0 0 0 0 0,-1 0 0 0 0,1 0 0 0 0,0-1 0 0 0,0 1 0 0 0,1-1 11 0 0,5-1-295 0 0,-1-1 0 0 0,1 0 1 0 0,-1-1-1 0 0,3-1 295 0 0,-2 1-659 0 0,19-9-1211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3:18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38 18511 0 0,'-2'0'422'0'0,"-30"5"647"0"0,18-4-889 0 0,0 1 1 0 0,0 1-1 0 0,-13 4-180 0 0,6 2 143 0 0,0 0 0 0 0,1 2 0 0 0,0 0 0 0 0,1 1 0 0 0,0 1 0 0 0,-7 7-143 0 0,24-19 0 0 0,-30 23 126 0 0,-6 8-126 0 0,30-24 261 0 0,1-1 0 0 0,-1 1 0 0 0,1 1 0 0 0,0-1 0 0 0,1 1 0 0 0,0 1 0 0 0,0 0-261 0 0,2-2 48 0 0,0 1-1 0 0,1 0 1 0 0,-2 5-48 0 0,4-14-19 0 0,1 1 0 0 0,0 0 0 0 0,0-1 0 0 0,0 1 0 0 0,-1 0 0 0 0,1 0 0 0 0,0-1 0 0 0,0 1 0 0 0,0 0 0 0 0,0-1 0 0 0,0 1 0 0 0,0 0 0 0 0,1 0 0 0 0,-1-1 0 0 0,0 1 0 0 0,0 0 0 0 0,0-1 0 0 0,1 1 0 0 0,-1 0 0 0 0,0-1 0 0 0,1 1 0 0 0,-1 0 0 0 0,0-1 0 0 0,1 1 0 0 0,-1-1 0 0 0,1 1 0 0 0,-1-1 0 0 0,1 1 19 0 0,0 0 14 0 0,0-1 0 0 0,0 1 0 0 0,1-1 1 0 0,-1 0-1 0 0,0 1 0 0 0,0-1 0 0 0,1 0 0 0 0,-1 0 0 0 0,0 0 0 0 0,1 1 0 0 0,-1-1 1 0 0,0-1-1 0 0,1 1 0 0 0,0 0-14 0 0,4-1-50 0 0,0-1 0 0 0,0 1 0 0 0,0-1 0 0 0,0 0 0 0 0,-1-1 0 0 0,4-1 50 0 0,59-46-1238 0 0,-40 33 1353 0 0,-18 10-18 0 0,1 1 0 0 0,0 0 0 0 0,0 1-1 0 0,5-2-96 0 0,-8 4-10 0 0,0 0-1 0 0,0 1 0 0 0,0 0 0 0 0,0 1 0 0 0,0 0 1 0 0,3 0 10 0 0,-7 1-12 0 0,-1 0 0 0 0,0 0 0 0 0,1 1 0 0 0,-1 0 0 0 0,0-1 0 0 0,1 1 0 0 0,-1 0 0 0 0,0 0 0 0 0,0 1 0 0 0,0-1 0 0 0,0 1 0 0 0,0-1 0 0 0,0 1 0 0 0,0 0 0 0 0,-1 0 0 0 0,2 1 12 0 0,2 4-30 0 0,1 0 0 0 0,-1 0 0 0 0,0 0 0 0 0,-1 1 0 0 0,0 0 0 0 0,0 0 0 0 0,-1 0 0 0 0,0 0 0 0 0,1 3 30 0 0,2 5-42 0 0,5 8 222 0 0,-2 1 1 0 0,0 1-1 0 0,-2 0 0 0 0,-1 0 0 0 0,-1 0 0 0 0,-1 1 0 0 0,-1 0 0 0 0,-2 0 1 0 0,-1 9-181 0 0,0-28 53 0 0,-2-1 1 0 0,1 0-1 0 0,-1 0 0 0 0,0 0 1 0 0,-1 1-1 0 0,0-1 1 0 0,0-1-1 0 0,0 1 1 0 0,-1 0-1 0 0,0 0 1 0 0,-3 4-54 0 0,3-7 62 0 0,0 1 0 0 0,0-1 1 0 0,-1 0-1 0 0,0 0 1 0 0,1-1-1 0 0,-1 1 1 0 0,-1-1-1 0 0,1 1 0 0 0,0-1 1 0 0,-1-1-1 0 0,0 1 1 0 0,1-1-1 0 0,-1 1 0 0 0,0-1 1 0 0,0-1-1 0 0,-1 1-62 0 0,-2 0 51 0 0,1 0 0 0 0,-1-1 0 0 0,0 0-1 0 0,1 0 1 0 0,-1-1 0 0 0,0 0 0 0 0,0 0 0 0 0,1-1 0 0 0,-1 0-1 0 0,0 0 1 0 0,1-1 0 0 0,-1 0 0 0 0,1 0 0 0 0,0-1-1 0 0,0 0 1 0 0,0 0 0 0 0,0-1 0 0 0,-4-2-51 0 0,9 5 5 0 0,0 0 1 0 0,1-1 0 0 0,-1 1-1 0 0,1 0 1 0 0,-1-1-1 0 0,1 1 1 0 0,0-1-1 0 0,-1 1 1 0 0,1-1-1 0 0,0 0 1 0 0,0 0 0 0 0,0 1-1 0 0,0-1 1 0 0,1 0-1 0 0,-1 0 1 0 0,0 0-1 0 0,1 0 1 0 0,-1 0 0 0 0,1 0-1 0 0,0 0-5 0 0,-1-5 0 0 0,1 0 1 0 0,0 0-1 0 0,1-1 0 0 0,0 1 0 0 0,0 0 0 0 0,1-7-9 0 0,-2 10-7 0 0,1 0 0 0 0,0 0 0 0 0,0 0 0 0 0,1 0 0 0 0,-1 0 0 0 0,1 1 0 0 0,0-1 0 0 0,0 0 0 0 0,0 1 0 0 0,1-1 16 0 0,28-35-164 0 0,-22 30 72 0 0,-1-1 0 0 0,6-9 92 0 0,-4 3-48 0 0,1 1 0 0 0,0 1 0 0 0,1 0 1 0 0,1 1-1 0 0,0 0 0 0 0,0 0 0 0 0,1 2 1 0 0,1 0-1 0 0,0 0 0 0 0,1 2 0 0 0,1-1 48 0 0,-10 6-25 0 0,1 1 0 0 0,0 0 1 0 0,0 0-1 0 0,0 0 0 0 0,0 1 0 0 0,0 1 0 0 0,0-1 0 0 0,0 1 0 0 0,0 1 0 0 0,1-1 0 0 0,-1 1 1 0 0,5 1 24 0 0,-7 0-11 0 0,-1 0 1 0 0,0 0-1 0 0,0 1 1 0 0,0-1-1 0 0,0 1 1 0 0,0 0 0 0 0,0 1-1 0 0,3 1 11 0 0,35 25-313 0 0,-38-25 216 0 0,-2-1 84 0 0,1 0 0 0 0,-1 0 0 0 0,0 0 0 0 0,0 1 0 0 0,0-1 0 0 0,0 1 0 0 0,-1 0 0 0 0,1 0 0 0 0,-1 0 0 0 0,0 1 0 0 0,0-1-1 0 0,0 0 1 0 0,-1 1 0 0 0,0-1 0 0 0,0 1 0 0 0,0-1 0 0 0,0 1 0 0 0,-1 0 0 0 0,1-1 0 0 0,-1 2 13 0 0,7 24 381 0 0,-7-38-418 0 0,1-1 0 0 0,1 1 0 0 0,-1 0 1 0 0,2-1-1 0 0,-1 1 0 0 0,1 0 0 0 0,0 0 0 0 0,1 1 0 0 0,-1-1 0 0 0,2 1 0 0 0,-1 0 0 0 0,4-4 37 0 0,5-7-27 0 0,1 2-1 0 0,0-1 0 0 0,1 2 1 0 0,7-6 27 0 0,-11 11-348 0 0,0 1-1 0 0,0 1 1 0 0,1-1-1 0 0,0 2 1 0 0,12-6 348 0 0,-20 11-23 0 0,1 0 0 0 0,-1 0 0 0 0,1 1 0 0 0,0-1 1 0 0,0 1-1 0 0,-1 0 0 0 0,1 1 0 0 0,0-1 0 0 0,0 1 0 0 0,0 0 1 0 0,0 0-1 0 0,0 1 0 0 0,0-1 0 0 0,0 1 0 0 0,-1 0 0 0 0,1 0 1 0 0,0 1-1 0 0,3 1 23 0 0,4 4 68 0 0,-11-3-73 0 0,-1-2 8 0 0,4 4-10 0 0,-2-5 3 0 0,-1 1 0 0 0,0-1 1 0 0,0 1-1 0 0,0 0 0 0 0,0-1 0 0 0,0 1 0 0 0,-1 0 1 0 0,1 0-1 0 0,-1-1 0 0 0,1 1 0 0 0,-1 0 1 0 0,1 0-1 0 0,-1 0 0 0 0,0 0 0 0 0,0 0 0 0 0,0 1 4 0 0,0 0 56 0 0,0 0 1 0 0,-1 0-1 0 0,1 0 0 0 0,-1 1 0 0 0,0-1 0 0 0,0 0 0 0 0,0 0 0 0 0,0-1 0 0 0,0 1 1 0 0,-1 0-1 0 0,-1 1-56 0 0,-22 30 488 0 0,3-6 60 0 0,18-22-543 0 0,1-1 0 0 0,0 1 0 0 0,0 0 1 0 0,0 0-1 0 0,1 0 0 0 0,0 1-5 0 0,1-5-20 0 0,0 1 1 0 0,1 0-1 0 0,0-1 0 0 0,-1 1 0 0 0,1 0 0 0 0,0 0 0 0 0,0 0 1 0 0,0-1-1 0 0,1 1 0 0 0,-1 0 0 0 0,1 0 0 0 0,0-1 0 0 0,-1 1 1 0 0,1-1-1 0 0,0 1 0 0 0,0 0 0 0 0,1-1 0 0 0,-1 0 0 0 0,1 1 20 0 0,0-1 1 0 0,-1 0 0 0 0,1 0 0 0 0,0-1-1 0 0,-1 1 1 0 0,1 0 0 0 0,0-1 0 0 0,0 0-1 0 0,1 1 1 0 0,-1-1 0 0 0,0 0-1 0 0,0 0 1 0 0,0 0 0 0 0,1-1 0 0 0,-1 1-1 0 0,1 0 1 0 0,-1-1 0 0 0,0 1 0 0 0,2-1-1 0 0,38-3 171 0 0,-38 2-157 0 0,-1 1-1 0 0,1-1 1 0 0,-1 0 0 0 0,0 0 0 0 0,1-1 0 0 0,-1 1-1 0 0,0-1 1 0 0,0 0 0 0 0,0 0 0 0 0,0 0-1 0 0,0 0-13 0 0,9-7 24 0 0,-10 8-16 0 0,-1 0 0 0 0,1 0-1 0 0,-1 0 1 0 0,0 0 0 0 0,1 0 0 0 0,-1 0-1 0 0,0 0 1 0 0,0-1 0 0 0,0 1 0 0 0,0 0 0 0 0,0-1-1 0 0,0 1 1 0 0,0-1 0 0 0,0 1 0 0 0,0-1 0 0 0,-1 1-1 0 0,1-2-7 0 0,9-19 141 0 0,-9 21-134 0 0,0-1 1 0 0,0 0-1 0 0,0 0 1 0 0,0 0-1 0 0,0 0 1 0 0,0 0-1 0 0,-1 0 0 0 0,1 0 1 0 0,-1 0-1 0 0,1 0 1 0 0,-1 0-1 0 0,0 0 1 0 0,0 0-1 0 0,0 0 0 0 0,0 0 1 0 0,0 0-1 0 0,0 0 1 0 0,-1-1-1 0 0,1 1 1 0 0,-1 0-8 0 0,1-1 3 0 0,-1-1 1 0 0,0 1 0 0 0,0-1-1 0 0,0 1 1 0 0,-1 0 0 0 0,1 0 0 0 0,-1 0-1 0 0,0 0 1 0 0,0 0 0 0 0,0 0-1 0 0,0 0 1 0 0,0 1 0 0 0,-1-1 0 0 0,0-1-4 0 0,-19-15-78 0 0,16 13 61 0 0,0 1-1 0 0,-1 0 1 0 0,1 0 0 0 0,-1 0 0 0 0,0 1-1 0 0,-3-2 18 0 0,2 2-150 0 0,-3-1-124 0 0,0 0 0 0 0,1 0 0 0 0,-3-4 274 0 0,16 10-69 0 0,1-1 0 0 0,-1 0 0 0 0,0 0 0 0 0,0 0 0 0 0,1-1 0 0 0,-1 1 0 0 0,3-2 69 0 0,2 1-83 0 0,89-9-255 0 0,78 1 338 0 0,-175 9 1 0 0,35 2-13 0 0,-33-2 29 0 0,0 1 0 0 0,0-1 0 0 0,-1 0 0 0 0,1 1 0 0 0,0-1 1 0 0,0 1-1 0 0,-1 0 0 0 0,1-1 0 0 0,-1 1 0 0 0,1 0 0 0 0,0 0 0 0 0,-1 0 0 0 0,0 0 0 0 0,1 0 0 0 0,-1 0 0 0 0,1 1 0 0 0,-1-1 0 0 0,0 0-17 0 0,21 42 992 0 0,-22-42-638 0 0,0 1-34 0 0,-3 6-232 0 0,1 0 1 0 0,0 1 0 0 0,1-1-1 0 0,-1 7-88 0 0,0 2-72 0 0,1-9 59 0 0,1 0 0 0 0,0 0 0 0 0,1 1-1 0 0,-1-1 1 0 0,2 0 0 0 0,-1 0 0 0 0,1 0 0 0 0,0 0-1 0 0,1 0 1 0 0,2 4 13 0 0,-5-11 20 0 0,0 1 0 0 0,1-1-1 0 0,-1 0 1 0 0,1 0 0 0 0,0 0-1 0 0,-1 0 1 0 0,1 0 0 0 0,0 0-1 0 0,0 0 1 0 0,0 0 0 0 0,0 0-1 0 0,-1 0 1 0 0,1 0-1 0 0,1 0 1 0 0,-1 0 0 0 0,0-1-1 0 0,0 1 1 0 0,0 0 0 0 0,0-1-1 0 0,0 1 1 0 0,1-1 0 0 0,-1 0-1 0 0,0 1 1 0 0,0-1 0 0 0,1 0-1 0 0,-1 1 1 0 0,0-1 0 0 0,0 0-1 0 0,1 0 1 0 0,-1 0 0 0 0,1-1-20 0 0,3 0 145 0 0,1 0 0 0 0,-1-1 1 0 0,0 1-1 0 0,0-1 1 0 0,1-1-1 0 0,3-1-145 0 0,8-4 152 0 0,-14 6-145 0 0,0 1 1 0 0,0-1 0 0 0,0 1 0 0 0,-1-1 0 0 0,1 0 0 0 0,-1 0 0 0 0,1 0 0 0 0,-1 0 0 0 0,0-1 0 0 0,0 1-1 0 0,0-1 1 0 0,0 0-8 0 0,22-36-776 0 0,-8 12 522 0 0,-5 10 53 0 0,1 1 1 0 0,9-9 200 0 0,-18 21-29 0 0,1 1 1 0 0,-1-1-1 0 0,1 0 0 0 0,0 1 0 0 0,0 0 1 0 0,1 0-1 0 0,-1 0 0 0 0,1 1 1 0 0,-1 0-1 0 0,1-1 0 0 0,0 1 0 0 0,3 0 29 0 0,-6 1-1 0 0,-1 1 1 0 0,0 0-1 0 0,1 0 0 0 0,-1 0 0 0 0,0 0 0 0 0,1 0 0 0 0,-1 0 0 0 0,0 1 0 0 0,0-1 1 0 0,1 0-1 0 0,-1 1 0 0 0,0-1 0 0 0,1 1 0 0 0,-1-1 0 0 0,0 1 0 0 0,0-1 0 0 0,0 1 1 0 0,0 0-1 0 0,0 0 0 0 0,0 0 0 0 0,0-1 0 0 0,1 2 1 0 0,2 3 0 0 0,0 0 1 0 0,0-1-1 0 0,-1 1 0 0 0,3 5 0 0 0,5 7 2 0 0,28 44-2 0 0,6 3 1456 0 0,-40-54-884 0 0,-5-9-652 0 0,0-1-18 0 0,1-1 98 0 0,0 1 0 0 0,-1 0 0 0 0,1 0 0 0 0,-1 0 0 0 0,1 0 0 0 0,0-1 0 0 0,-1 1 0 0 0,1 0 0 0 0,-1 0 0 0 0,1-1 0 0 0,-1 1 0 0 0,1 0 0 0 0,-1-1 0 0 0,1 1 1 0 0,-1-1-1 0 0,0 1 0 0 0,1-1 0 0 0,6-4 132 0 0,0 2-163 0 0,-1 0 0 0 0,0-1 0 0 0,1 0 0 0 0,-1 0 0 0 0,3-4 31 0 0,21-13 55 0 0,-21 16-69 0 0,1 0-1 0 0,0 0 1 0 0,0 1 0 0 0,0 0-1 0 0,0 1 1 0 0,1 0 0 0 0,2 0 14 0 0,-10 3-45 0 0,0 0 1 0 0,1-1 0 0 0,-1 1 0 0 0,0 0 0 0 0,1 1 0 0 0,-1-1 0 0 0,0 1 0 0 0,0-1 0 0 0,1 1 0 0 0,-1 0 0 0 0,0 0-1 0 0,0 0 1 0 0,0 1 0 0 0,0-1 0 0 0,0 1 0 0 0,0 0 0 0 0,-1 0 0 0 0,1 0 0 0 0,0 0 0 0 0,-1 0 0 0 0,1 0 0 0 0,-1 1-1 0 0,0-1 1 0 0,0 1 0 0 0,1 1 44 0 0,25 28 506 0 0,-22-25-374 0 0,0 0 0 0 0,0 0 0 0 0,0 1 0 0 0,-1-1 1 0 0,0 1-1 0 0,3 6-132 0 0,0 9 34 0 0,7 11 25 0 0,-15-34-59 0 0,0 1 0 0 0,0-1 0 0 0,1 0 0 0 0,-1 1 0 0 0,0-1-1 0 0,0 0 1 0 0,1 1 0 0 0,-1-1 0 0 0,0 0 0 0 0,1 0 0 0 0,-1 1 0 0 0,0-1 0 0 0,1 0-1 0 0,-1 0 1 0 0,1 0 0 0 0,-1 0 0 0 0,0 1 0 0 0,1-1 0 0 0,-1 0 0 0 0,1 0 0 0 0,-1 0-1 0 0,1 0 1 0 0,-1 0 0 0 0,0 0 0 0 0,1 0 0 0 0,-1 0 0 0 0,1 0 0 0 0,-1 0 0 0 0,1 0-1 0 0,-1 0 1 0 0,16-7-1534 0 0,-1 1-1168 0 0,-3 3 1198 0 0</inkml:trace>
  <inkml:trace contextRef="#ctx0" brushRef="#br0" timeOffset="490.012">2596 279 18655 0 0,'-3'-4'1692'0'0,"0"3"-1656"0"0,0 1-1 0 0,1-1 0 0 0,-1 0 1 0 0,0 1-1 0 0,0-1 0 0 0,0 1 1 0 0,0 0-1 0 0,0 0 0 0 0,0 0 0 0 0,0 1 1 0 0,0-1-1 0 0,-2 1-35 0 0,-3 1 61 0 0,0 0 0 0 0,0 0 0 0 0,1 1 0 0 0,-2 1-61 0 0,4-2 27 0 0,1 0 0 0 0,0 1 1 0 0,1 0-1 0 0,-1 0 0 0 0,0 0 0 0 0,1 0 0 0 0,0 1 0 0 0,-2 1-27 0 0,1 0 32 0 0,-1-1 0 0 0,1 1 0 0 0,-1-1-1 0 0,0 0 1 0 0,0 0-32 0 0,-49 24 696 0 0,42-23-482 0 0,0 1-1 0 0,1 0 0 0 0,0 1 1 0 0,0 0-1 0 0,0 1 0 0 0,-6 6-213 0 0,7-5 117 0 0,7-7-140 0 0,0 1 0 0 0,0 0 0 0 0,0-1 1 0 0,0 1-1 0 0,1 0 0 0 0,-1 0 0 0 0,1 0 1 0 0,0 0-1 0 0,0 1 0 0 0,0-1 0 0 0,0 1 1 0 0,1-1-1 0 0,-1 1 0 0 0,1 0 0 0 0,0-1 1 0 0,0 1-1 0 0,0 0 0 0 0,1 0 0 0 0,-1 3 23 0 0,2-7 5 0 0,-1 1-1 0 0,0-1 1 0 0,1 1 0 0 0,-1 0-1 0 0,0-1 1 0 0,1 1-1 0 0,-1-1 1 0 0,1 1 0 0 0,-1-1-1 0 0,1 0 1 0 0,-1 1-1 0 0,1-1 1 0 0,-1 1 0 0 0,1-1-1 0 0,-1 0 1 0 0,1 0-1 0 0,0 1 1 0 0,-1-1 0 0 0,1 0-1 0 0,-1 0 1 0 0,2 0-5 0 0,12 5 27 0 0,-8-5-36 0 0,-1 1-1 0 0,0-1 0 0 0,1 1 0 0 0,-1-2 1 0 0,0 1-1 0 0,1 0 0 0 0,-1-1 1 0 0,0 0-1 0 0,0-1 0 0 0,0 1 0 0 0,0-1 1 0 0,1 0 9 0 0,1-1-93 0 0,1-1 1 0 0,-1 0-1 0 0,0 0 1 0 0,0-1 0 0 0,-1 0-1 0 0,1 0 1 0 0,2-4 92 0 0,3-3-340 0 0,0-1 0 0 0,-1-1 0 0 0,-1 1 0 0 0,-1-2 0 0 0,0 1-1 0 0,0-2 1 0 0,1-5 340 0 0,3-6-1023 0 0,-2-2 0 0 0,0 0 0 0 0,3-22 1023 0 0,29-153 43 0 0,-42 197 2912 0 0,-2 15-1272 0 0,-7 46-199 0 0,5-17-1085 0 0,-1 7-390 0 0,1 11-9 0 0,5-17 8 0 0,3 14-8 0 0,-2-17 256 0 0,0-19 91 0 0,0 0 0 0 0,1 0 1 0 0,6 15-348 0 0,-2-5 41 0 0,11 17-182 0 0,-18-39-32 0 0,6 17 307 0 0,-7-20-223 0 0,0-1 0 0 0,0 1-1 0 0,1 0 1 0 0,-1-1 0 0 0,1 1 0 0 0,-1 0 0 0 0,0-1 0 0 0,1 1 0 0 0,-1-1 0 0 0,1 1 0 0 0,-1 0 0 0 0,1-1 0 0 0,0 1 0 0 0,-1-1 0 0 0,1 0 0 0 0,-1 1 0 0 0,1-1 0 0 0,0 1 0 0 0,-1-1 0 0 0,1 0 0 0 0,0 1 0 0 0,0-1 0 0 0,-1 0 0 0 0,1 0 89 0 0,9-2-2150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3:15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0 13360 0 0,'0'0'1026'0'0,"-5"12"-58"0"0,2-3-513 0 0,1 0 0 0 0,0-1-1 0 0,0 1 1 0 0,1 0 0 0 0,0 0 0 0 0,1 0-1 0 0,0 0 1 0 0,0 0 0 0 0,1 1-455 0 0,-2 37 1804 0 0,-2-19-20 0 0,1-16-1664 0 0,1 1 1 0 0,0-1 0 0 0,1 0 0 0 0,1 13-121 0 0,3 20 262 0 0,5 28-228 0 0,-9-43-730 0 0,0-20-5617 0 0,0-10-908 0 0</inkml:trace>
  <inkml:trace contextRef="#ctx0" brushRef="#br0" timeOffset="477.365">13 170 16416 0 0,'-12'-1'1671'0'0,"23"4"-1243"0"0,25 6-379 0 0,-35-9 22 0 0,20 4 175 0 0,-1-1-1 0 0,1-1 1 0 0,3-1-246 0 0,7 0 3 0 0,29 0 592 0 0,0-2-1 0 0,-1-3 0 0 0,6-4-594 0 0,62-4 45 0 0,-89 12 118 0 0,-35 0-153 0 0,0 0-1 0 0,0 0 0 0 0,0 1 1 0 0,0 0-1 0 0,0-1 1 0 0,0 1-1 0 0,-1 0 1 0 0,1 0-1 0 0,0 0 0 0 0,0 1 1 0 0,-1-1-1 0 0,1 1-9 0 0,-2-1 0 0 0,-1 0 0 0 0,1 0 0 0 0,0 0 0 0 0,0 0 0 0 0,-1 0-1 0 0,1 0 1 0 0,-1 0 0 0 0,1 0 0 0 0,-1 0 0 0 0,1 0 0 0 0,-1 1 0 0 0,0-1-1 0 0,1 0 1 0 0,-1 0 0 0 0,0 0 0 0 0,0 1 0 0 0,0-1 0 0 0,0 0 0 0 0,0 0-1 0 0,0 0 1 0 0,0 1 0 0 0,-1-1 0 0 0,1 0 0 0 0,0 0 0 0 0,-1 0 0 0 0,0 2 0 0 0,-2 4 21 0 0,0 1 1 0 0,0 0 0 0 0,-5 5-22 0 0,1 1 124 0 0,1 1-147 0 0,1 0 0 0 0,0 1 0 0 0,1 0 0 0 0,1 0 0 0 0,1 0 0 0 0,0 2 23 0 0,2-16 24 0 0,0-1 0 0 0,0 1-1 0 0,0 0 1 0 0,0 0 0 0 0,1 0-1 0 0,-1 0 1 0 0,1 0 0 0 0,-1 0-1 0 0,1-1 1 0 0,0 1 0 0 0,0 0-1 0 0,0-1 1 0 0,0 1 0 0 0,0 0-1 0 0,0-1 1 0 0,0 1 0 0 0,0-1-1 0 0,0 1 1 0 0,1-1 0 0 0,-1 0 0 0 0,1 0-1 0 0,-1 1 1 0 0,1-1 0 0 0,-1 0-1 0 0,1 0 1 0 0,0-1 0 0 0,0 1-1 0 0,-1 0 1 0 0,1 0 0 0 0,0-1-1 0 0,0 1 1 0 0,0-1 0 0 0,0 0-1 0 0,-1 0 1 0 0,1 1 0 0 0,0-1-1 0 0,1 0-23 0 0,3-1 80 0 0,0 1 0 0 0,0-1-1 0 0,0 0 1 0 0,0-1 0 0 0,0 1 0 0 0,-1-1-1 0 0,1 0 1 0 0,0 0 0 0 0,-1-1-1 0 0,1 0 1 0 0,-1 0 0 0 0,0 0 0 0 0,0-1-1 0 0,4-3-79 0 0,-2 0-28 0 0,-1 1 0 0 0,0-1 0 0 0,0-1 0 0 0,-1 1 0 0 0,2-5 28 0 0,-4 7-25 0 0,-1 1 0 0 0,0-1-1 0 0,0 0 1 0 0,-1 0 0 0 0,1 0 0 0 0,-1 0 0 0 0,0 0 0 0 0,0 0-1 0 0,-1-1 1 0 0,0-3 25 0 0,0 3 22 0 0,0 1 0 0 0,0-1 0 0 0,-1 0 0 0 0,0 0-1 0 0,0 1 1 0 0,-1-1 0 0 0,0 1 0 0 0,0-1 0 0 0,0 1 0 0 0,0-1-1 0 0,-4-3-21 0 0,1 1-11 0 0,0 1-1 0 0,-1 0 0 0 0,-1 0 0 0 0,1 0 0 0 0,-1 1 1 0 0,-7-6 11 0 0,7 7-44 0 0,0 0 1 0 0,-1 0-1 0 0,0 1 0 0 0,0 0 1 0 0,-2 0 43 0 0,5 2-169 0 0,5 1 134 0 0,-1 1 0 0 0,0-1-1 0 0,0 1 1 0 0,0 0 0 0 0,0 0 0 0 0,1-1 0 0 0,-1 1 0 0 0,0 0 0 0 0,0 0-1 0 0,0 0 1 0 0,0 0 0 0 0,0 0 0 0 0,1 0 0 0 0,-1 0 0 0 0,-1 0 35 0 0,2 1-119 0 0,-1-1 0 0 0,1 0 1 0 0,0 0-1 0 0,-1 0 1 0 0,1 1-1 0 0,0-1 0 0 0,-1 0 1 0 0,1 0-1 0 0,0 1 1 0 0,-1-1-1 0 0,1 0 1 0 0,0 0-1 0 0,0 1 0 0 0,0-1 1 0 0,-1 0-1 0 0,1 1 1 0 0,0-1-1 0 0,0 1 0 0 0,0-1 1 0 0,-1 0-1 0 0,1 1 1 0 0,0-1-1 0 0,0 1 119 0 0,0 0-375 0 0,0 1 0 0 0,0-1 0 0 0,0 1 0 0 0,0-1-1 0 0,0 1 1 0 0,0-1 0 0 0,1 1 0 0 0,-1-1 0 0 0,0 0 0 0 0,1 1 0 0 0,-1-1-1 0 0,1 1 1 0 0,0-1 0 0 0,-1 0 0 0 0,1 1 0 0 0,0-1 375 0 0,11 14-5349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3:12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8 297 10880 0 0,'0'0'497'0'0,"0"0"-8"0"0,-7-4-265 0 0,6 3 4769 0 0,12 5-4631 0 0,0 0 0 0 0,-1 0-1 0 0,1 1 1 0 0,8 6-362 0 0,-9-5 223 0 0,1 0 0 0 0,-1-1 1 0 0,1 0-1 0 0,10 2-223 0 0,-11-4-41 0 0,17 3 329 0 0,-25-6-245 0 0,-1 0 0 0 0,0 0 0 0 0,0 0 0 0 0,0-1 0 0 0,0 1 0 0 0,0 0 0 0 0,0 0 0 0 0,0-1 0 0 0,1 1 0 0 0,-1 0 0 0 0,0-1 0 0 0,0 1 0 0 0,0-1 0 0 0,0 1 0 0 0,-1-1 0 0 0,1 0 1 0 0,0 0-1 0 0,0 1 0 0 0,0-1 0 0 0,0 0 0 0 0,-1 0 0 0 0,1 0-43 0 0,4-4 152 0 0,-1 1-1 0 0,0-1 1 0 0,1 1 0 0 0,0 0 0 0 0,0 0 0 0 0,4-1-152 0 0,-3 1 8 0 0,-1 0 1 0 0,0 0 0 0 0,0 0 0 0 0,0 0 0 0 0,0-1 0 0 0,2-3-9 0 0,-4 5 9 0 0,-1 0 0 0 0,1 0 1 0 0,-1-1-1 0 0,0 1 0 0 0,0 0 1 0 0,0-1-1 0 0,0 1 0 0 0,-1-1 1 0 0,0 0-1 0 0,0 0 0 0 0,0 1 1 0 0,0-1-1 0 0,0 0 0 0 0,-1 0 1 0 0,1 0-1 0 0,-1 0 0 0 0,0 0 1 0 0,-1-3-10 0 0,1 5 43 0 0,-1 0 0 0 0,1 1 0 0 0,-1-1 0 0 0,0 1 0 0 0,0-1 0 0 0,0 1 0 0 0,0-1 0 0 0,0 1 0 0 0,0-1 0 0 0,0 1 0 0 0,0 0 0 0 0,-1 0 0 0 0,1-1 0 0 0,0 1 0 0 0,-1 0 0 0 0,1 0 0 0 0,-1 0 0 0 0,1 1 0 0 0,-1-1 0 0 0,-1 0-43 0 0,1 0 20 0 0,-1 0 0 0 0,1 0 0 0 0,-1 0 0 0 0,1 0 0 0 0,-1 1 0 0 0,0-1 0 0 0,1 1 0 0 0,-1 0 0 0 0,1 0 0 0 0,-1 0 0 0 0,0 0 0 0 0,1 0 0 0 0,-3 1-20 0 0,4-1 14 0 0,0 0 0 0 0,1 0 0 0 0,-1 1 0 0 0,0-1 0 0 0,1 1 0 0 0,-1-1 0 0 0,1 0 0 0 0,-1 1 0 0 0,0-1 0 0 0,1 1 0 0 0,-1-1 0 0 0,1 1 0 0 0,0-1 0 0 0,-1 1 0 0 0,1 0 0 0 0,-1-1 0 0 0,1 1 0 0 0,0-1 0 0 0,-1 1 0 0 0,1 0 0 0 0,0-1 0 0 0,0 1 0 0 0,-1 0-14 0 0,1 0 12 0 0,0 0 1 0 0,0 0 0 0 0,0-1 0 0 0,-1 1 0 0 0,1 0 0 0 0,0-1 0 0 0,-1 1-1 0 0,1 0 1 0 0,-1-1 0 0 0,1 1 0 0 0,-1 0 0 0 0,1-1 0 0 0,-1 1 0 0 0,1-1-1 0 0,-1 1 1 0 0,1-1 0 0 0,-1 1 0 0 0,0-1 0 0 0,1 0 0 0 0,-1 1 0 0 0,0-1-13 0 0,-2 1 14 0 0,1 0-13 0 0,1-1 0 0 0,-1 1 0 0 0,1-1 0 0 0,-1 1 0 0 0,1 0 0 0 0,-1-1 0 0 0,1 1 0 0 0,0 0 0 0 0,-1 0 0 0 0,1 0 0 0 0,0 0 0 0 0,0 0 0 0 0,0 0 0 0 0,0 0 0 0 0,-1 1 0 0 0,2-1 0 0 0,-1 0 0 0 0,0 1 0 0 0,0-1 0 0 0,0 2-1 0 0,-1-1 0 0 0,1 0 0 0 0,-1 0 0 0 0,0 0 0 0 0,1 0 0 0 0,-1 0 0 0 0,0 0 0 0 0,0-1 0 0 0,0 1 0 0 0,0-1 0 0 0,-1 1 0 0 0,1-1 0 0 0,0 0 0 0 0,-1 1 0 0 0,-1-1 0 0 0,1 1 0 0 0,0 0 0 0 0,0 0 0 0 0,0 0 0 0 0,0 1 0 0 0,0-1 0 0 0,-1 2 0 0 0,2 0 0 0 0,-1-1 0 0 0,1 1 0 0 0,0 0 0 0 0,0 0 0 0 0,0-1 0 0 0,1 2 0 0 0,-1-1 0 0 0,1 0 0 0 0,0 0 0 0 0,0 0 0 0 0,0 1 0 0 0,1-1 0 0 0,0 0 0 0 0,-1 1 0 0 0,2-1 0 0 0,-1 11 0 0 0,2 0 0 0 0,-1 0 0 0 0,5 11 0 0 0,-5-20-5 0 0,1-1 0 0 0,-1 1 0 0 0,1 0 0 0 0,1-1 0 0 0,-1 0 0 0 0,1 1 0 0 0,0-1 0 0 0,4 4 5 0 0,-6-6 25 0 0,1-1 0 0 0,0 0 0 0 0,0 0 0 0 0,-1 0 0 0 0,1 0-1 0 0,1-1 1 0 0,-1 1 0 0 0,0-1 0 0 0,0 1 0 0 0,1-1 0 0 0,-1 0 0 0 0,0 1 0 0 0,1-1-1 0 0,-1-1 1 0 0,1 1 0 0 0,0 0 0 0 0,-1 0 0 0 0,1-1 0 0 0,0 0 0 0 0,0 1-25 0 0,-2-2 88 0 0,1 1 0 0 0,-1-1 0 0 0,0 1 0 0 0,0-1 0 0 0,1 0 0 0 0,-1 1 0 0 0,0-1 0 0 0,0 0 0 0 0,0 0 0 0 0,0 0 0 0 0,0 0 1 0 0,0 0-1 0 0,0 0 0 0 0,-1 0 0 0 0,1 0 0 0 0,1-1-88 0 0,3-5 89 0 0,7-1-273 0 0,-1 0 0 0 0,1 0 1 0 0,5-1 183 0 0,-6 3-69 0 0,5 0-228 0 0,-14 6 207 0 0,0-1-1 0 0,0 1 1 0 0,0-1 0 0 0,0 0-1 0 0,0 0 1 0 0,-1 1-1 0 0,1-1 1 0 0,0 0-1 0 0,-1-1 1 0 0,2 1 90 0 0,5-7-1212 0 0,-1-1 0 0 0,0 1 1 0 0,0-1-1 0 0,-1 0 0 0 0,0-2 1212 0 0,2-1-2493 0 0,2-2-97 0 0</inkml:trace>
  <inkml:trace contextRef="#ctx0" brushRef="#br0" timeOffset="586.139">447 184 3680 0 0,'0'0'167'0'0,"3"11"451"0"0,0-1 3022 0 0,5 26 5619 0 0,-6-13-7905 0 0,8 37 1078 0 0,-9-26-1537 0 0,0-16-360 0 0,-1 0 0 0 0,-2 10-535 0 0,1-12 165 0 0,1-13-134 0 0,0-1 0 0 0,0 1 0 0 0,0 0-1 0 0,0 0 1 0 0,-1-1 0 0 0,1 1 0 0 0,-1 0 0 0 0,0-1 0 0 0,0 1 0 0 0,0 0-31 0 0,-4 13 53 0 0,5-14-112 0 0,0-6-9 0 0,1 1 48 0 0,2-11-106 0 0,1 0-1 0 0,0 0 1 0 0,1 0-1 0 0,0 1 1 0 0,1-1-1 0 0,1 1 1 0 0,0 1-1 0 0,1-1 1 0 0,0 1-1 0 0,1 1 1 0 0,1-1-1 0 0,-1 1 1 0 0,2 1-1 0 0,-1 0 1 0 0,2 1-1 0 0,1-2 127 0 0,-6 7-46 0 0,0-1 0 0 0,0 1 0 0 0,1 1 0 0 0,6-3 46 0 0,-12 5-3 0 0,0 1 1 0 0,0-1-1 0 0,0 0 0 0 0,0 1 1 0 0,0-1-1 0 0,0 1 0 0 0,0 0 1 0 0,0 0-1 0 0,0 0 0 0 0,0 0 1 0 0,0 0-1 0 0,0 0 0 0 0,0 0 1 0 0,0 1-1 0 0,1-1 1 0 0,-1 1-1 0 0,0 0 0 0 0,-1-1 1 0 0,1 1-1 0 0,0 0 0 0 0,1 1 3 0 0,14 9 14 0 0,-13-9 13 0 0,-1-1 0 0 0,-1 1 0 0 0,1 0 1 0 0,0 0-1 0 0,0 0 0 0 0,-1 1 0 0 0,1-1 0 0 0,-1 1 1 0 0,0-1-1 0 0,0 1-27 0 0,3 2 124 0 0,-2 1 1 0 0,1 0 0 0 0,-1 0-1 0 0,0 0 1 0 0,0 0 0 0 0,0 0-1 0 0,-1 1 1 0 0,0-1 0 0 0,0 1-1 0 0,-1-1 1 0 0,0 1 0 0 0,0 0-1 0 0,0-1 1 0 0,-1 1 0 0 0,0 0-1 0 0,0 1-124 0 0,-1-4 37 0 0,1-1-6 0 0,0 0 1 0 0,0 0 0 0 0,-1-1 0 0 0,1 1-1 0 0,-1 0 1 0 0,0-1 0 0 0,0 1 0 0 0,0 0 0 0 0,0-1-1 0 0,0 1 1 0 0,-1-1 0 0 0,1 0 0 0 0,-2 3-32 0 0,2-4 489 0 0,1-1 20 0 0,-1-1-633 0 0,0 0 0 0 0,0 1-1 0 0,0-1 1 0 0,0 0-1 0 0,0 0 1 0 0,0 0 0 0 0,0 0-1 0 0,0 0 1 0 0,0 0 0 0 0,1 0-1 0 0,-1-1 125 0 0,3-1-2 0 0,1 0 0 0 0,-1-1 0 0 0,0 1 0 0 0,0-1 0 0 0,0 0 1 0 0,0 0-1 0 0,-1 0 0 0 0,1 1 0 0 0,-1-2 0 0 0,1-2 2 0 0,10-26 3 0 0,-1 8-31 0 0,-10 20 5 0 0,1 1-1 0 0,0-1 1 0 0,0 0-1 0 0,1 1 1 0 0,1-3 23 0 0,-3 4-32 0 0,1 1 1 0 0,-1 0-1 0 0,1 0 1 0 0,0 0-1 0 0,0 0 1 0 0,0 0-1 0 0,0 0 1 0 0,0 1-1 0 0,0-1 1 0 0,0 0-1 0 0,0 1 1 0 0,0 0-1 0 0,1-1 1 0 0,-1 1-1 0 0,1 0 1 0 0,-1 0-1 0 0,1 1 1 0 0,-1-1-1 0 0,3 0 32 0 0,-4 1 0 0 0,-1 0-1 0 0,1-1 0 0 0,0 1 0 0 0,0 0 1 0 0,-1-1-1 0 0,1 1 0 0 0,0 0 1 0 0,0-1-1 0 0,-1 1 0 0 0,1-1 0 0 0,0 1 1 0 0,-1-1-1 0 0,1 0 0 0 0,-1 1 1 0 0,1-1 0 0 0,7-5 120 0 0,-7 6-110 0 0,0 0 0 0 0,-1 0 0 0 0,1 1 0 0 0,-1-1 0 0 0,1 0 1 0 0,-1 0-1 0 0,1 1 0 0 0,-1-1 0 0 0,1 0 0 0 0,-1 1 0 0 0,1-1 0 0 0,-1 0 1 0 0,1 1-1 0 0,-1-1 0 0 0,0 1 0 0 0,1-1 0 0 0,-1 0 0 0 0,0 1 1 0 0,1-1-1 0 0,-1 1-10 0 0,1 1 33 0 0,33 33 680 0 0,-29-28-542 0 0,0 0 1 0 0,-1 1 0 0 0,1 0-1 0 0,-2 0 1 0 0,1 0-1 0 0,-1 0-171 0 0,22 85 624 0 0,-19-69-622 0 0,-5-20-527 0 0,0 1 0 0 0,1 0 1 0 0,-1-1-1 0 0,1 1 0 0 0,0-1 0 0 0,0 0 0 0 0,2 3 525 0 0,7-22-5603 0 0,0-4 3381 0 0,-1-1-8 0 0</inkml:trace>
  <inkml:trace contextRef="#ctx0" brushRef="#br0" timeOffset="888.307">1175 219 17135 0 0,'0'0'388'0'0,"0"0"52"0"0,0 0 30 0 0,-1-1-56 0 0,-1-1-318 0 0,-11-10 74 0 0,13 25 1846 0 0,7 30 334 0 0,-7-33-1919 0 0,1-1 0 0 0,0 1 1 0 0,2 2-432 0 0,1 18 509 0 0,-2-20-441 0 0,0 1 1 0 0,0 0-1 0 0,1-1 1 0 0,1 0 0 0 0,1 2-69 0 0,-4-9-192 0 0,1-1 1 0 0,-1 0-1 0 0,1-1 1 0 0,-1 1-1 0 0,1 0 1 0 0,0 0-1 0 0,0-1 1 0 0,0 1-1 0 0,0-1 1 0 0,0 1-1 0 0,1-1 1 0 0,-1 0-1 0 0,1 0 192 0 0,4-1-3858 0 0,-6 0 3187 0 0,5-5-6327 0 0</inkml:trace>
  <inkml:trace contextRef="#ctx0" brushRef="#br0" timeOffset="1199.208">1252 122 4608 0 0,'-6'-11'448'0'0,"5"11"-181"0"0,1-1 1 0 0,-1 1-1 0 0,1 0 1 0 0,0-1-1 0 0,-1 1 1 0 0,1 0-1 0 0,-1 0 1 0 0,1-1-1 0 0,-1 1 1 0 0,1 0-1 0 0,-1 0 1 0 0,1 0-1 0 0,-1 0 1 0 0,0-1-1 0 0,1 1 1 0 0,-1 0-1 0 0,1 0 1 0 0,-1 0-1 0 0,1 0 1 0 0,-1 0-1 0 0,1 1 1 0 0,-1-1-1 0 0,1 0 1 0 0,-1 0-1 0 0,0 0 1 0 0,1 0-1 0 0,-1 1 1 0 0,1-1-1 0 0,-1 0 1 0 0,1 1-268 0 0,-1 0 475 0 0,1 0 0 0 0,-1 0 0 0 0,1 0 0 0 0,0 0 0 0 0,-1 1 1 0 0,1-1-1 0 0,0 0 0 0 0,0 0 0 0 0,0 1 0 0 0,0-1 1 0 0,0 0-1 0 0,0 0 0 0 0,0 1 0 0 0,0-1 0 0 0,1 0 0 0 0,-1 1-475 0 0,2 5-906 0 0,2-1-56 0 0</inkml:trace>
  <inkml:trace contextRef="#ctx0" brushRef="#br0" timeOffset="1519.395">1623 205 18575 0 0,'-7'2'252'0'0,"0"0"0"0"0,0 0 0 0 0,0 0 0 0 0,1 1 0 0 0,-1 0-1 0 0,1 1 1 0 0,-1-1 0 0 0,0 2-252 0 0,5-4-9 0 0,-19 10 290 0 0,1 2 0 0 0,1 0 0 0 0,0 1 0 0 0,0 1 0 0 0,-1 3-281 0 0,12-11 120 0 0,4-4-57 0 0,2-2-9 0 0,1 0 16 0 0,0 0-45 0 0,1 0-6 0 0,-1 0-15 0 0,1 3-17 0 0,0-3 20 0 0,1 6-14 0 0,4 5 20 0 0,10 15 243 0 0,-12-24-190 0 0,-1 0 1 0 0,0 0-1 0 0,1-1 1 0 0,-1 1-1 0 0,1-1 1 0 0,0 1-1 0 0,0-1 1 0 0,0 0-1 0 0,0 0 1 0 0,2 1-67 0 0,37 14-279 0 0,-34-14 239 0 0,0 0 0 0 0,0 0 0 0 0,0 1 0 0 0,0 0 0 0 0,5 4 40 0 0,5 5 331 0 0,-17-12-236 0 0,-1 10 215 0 0,-3-7-310 0 0,-1-1 0 0 0,0 1 0 0 0,-1-1 0 0 0,1 0 0 0 0,0 0 0 0 0,-1-1 0 0 0,0 1 0 0 0,1-1 0 0 0,-1 0 0 0 0,0 0 0 0 0,0-1 0 0 0,0 1 0 0 0,-18 6 0 0 0,16-4-367 0 0,0-1 0 0 0,-1 0-1 0 0,1 0 1 0 0,-1-1 0 0 0,0 0-1 0 0,0 0 1 0 0,0-1 0 0 0,1 0-1 0 0,-2-1 1 0 0,-7 1 367 0 0,16-1-133 0 0,0 0 0 0 0,-1-1 1 0 0,1 1-1 0 0,-1 0 0 0 0,1 0 0 0 0,0 0 0 0 0,-1 0 1 0 0,1 0-1 0 0,0 0 0 0 0,-1 0 0 0 0,1-1 1 0 0,-1 1-1 0 0,1 0 0 0 0,0 0 0 0 0,-1-1 0 0 0,1 1 1 0 0,0 0-1 0 0,0 0 0 0 0,-1-1 0 0 0,1 1 0 0 0,0 0 1 0 0,0-1-1 0 0,-1 1 0 0 0,1 0 0 0 0,0-1 0 0 0,0 1 1 0 0,0-1-1 0 0,0 1 0 0 0,-1 0 0 0 0,1-1 133 0 0,0-5-2046 0 0</inkml:trace>
  <inkml:trace contextRef="#ctx0" brushRef="#br0" timeOffset="1835.958">1970 130 18023 0 0,'-10'3'651'0'0,"1"-1"0"0"0,-1 1 0 0 0,0 0 0 0 0,-2 2-651 0 0,4-2 219 0 0,0 0 0 0 0,0 0 0 0 0,0-1 0 0 0,-1 0 0 0 0,1 0 0 0 0,-1-1-219 0 0,5-1 35 0 0,-1 1 1 0 0,0 0 0 0 0,1 0 0 0 0,-1 0-1 0 0,0 1 1 0 0,1-1 0 0 0,0 1 0 0 0,-1 0-1 0 0,1 0 1 0 0,0 1 0 0 0,0-1 0 0 0,0 1-1 0 0,1 0 1 0 0,-1 0 0 0 0,0 0 0 0 0,1 1-1 0 0,0-1 1 0 0,0 1 0 0 0,0 0 0 0 0,0 0-1 0 0,1 0 1 0 0,0 0 0 0 0,-1 0 0 0 0,1 0-1 0 0,1 1 1 0 0,-1-1 0 0 0,1 1 0 0 0,-1-1-1 0 0,1 1 1 0 0,1-1 0 0 0,-1 1 0 0 0,1 2-36 0 0,0-4-2 0 0,0 0 0 0 0,1 0 1 0 0,-1-1-1 0 0,1 1 0 0 0,0 0 1 0 0,0 0-1 0 0,0-1 0 0 0,0 1 1 0 0,1-1-1 0 0,-1 1 0 0 0,1-1 1 0 0,-1 1-1 0 0,1-1 0 0 0,0 0 1 0 0,0 0-1 0 0,2 2 2 0 0,2 2 1 0 0,1-1 1 0 0,-1 0-1 0 0,1 0 0 0 0,8 4-1 0 0,65 41 11 0 0,-74-46 96 0 0,0 0 0 0 0,0 0 0 0 0,-1 1 0 0 0,3 2-107 0 0,-7-6 73 0 0,-1-1-1 0 0,-4 14-16 0 0,2-12-32 0 0,0 0-1 0 0,0 0 0 0 0,0 0 1 0 0,0 0-1 0 0,-1-1 1 0 0,1 1-1 0 0,-1-1 0 0 0,1 0 1 0 0,-1 1-1 0 0,1-1 0 0 0,-1 0 1 0 0,0-1-1 0 0,1 1 0 0 0,-1 0 1 0 0,-2 0-24 0 0,-8 0 0 0 0,1 0 1 0 0,0-1-1 0 0,-3 0 0 0 0,-19 0-1302 0 0,32 0 986 0 0,1 0 1 0 0,-1 0 0 0 0,0 0 0 0 0,0 0 0 0 0,1 0-1 0 0,-1 0 1 0 0,0-1 0 0 0,1 1 0 0 0,-1 0 0 0 0,-1-1 315 0 0,-9-5-1818 0 0</inkml:trace>
  <inkml:trace contextRef="#ctx0" brushRef="#br0" timeOffset="2112.034">2126 241 16152 0 0,'0'0'737'0'0,"1"1"-13"0"0,2 2 21 0 0,-1 0-1 0 0,1 0 1 0 0,-1 0 0 0 0,1 0 0 0 0,-1 1 0 0 0,0-1-1 0 0,0 3-744 0 0,0-1 335 0 0,0 1-1 0 0,0 0 0 0 0,-1-1 0 0 0,0 1 0 0 0,0 0 0 0 0,0 0-334 0 0,1 11 480 0 0,0 1-360 0 0,0 0 0 0 0,-1-1 0 0 0,-1 2-120 0 0,0-16-209 0 0,1 0-1 0 0,-1 0 1 0 0,1 0-1 0 0,0 0 1 0 0,0 0-1 0 0,0 0 1 0 0,0 0-1 0 0,0-1 1 0 0,1 1 209 0 0,-1-1-1459 0 0,-1-2-1226 0 0,0 0-4637 0 0</inkml:trace>
  <inkml:trace contextRef="#ctx0" brushRef="#br0" timeOffset="2113.034">2229 8 15200 0 0,'0'0'1351'0'0,"0"0"-1079"0"0,-3-6-272 0 0,0 4 0 0 0,3 2 160 0 0,0 0-32 0 0,0 0 0 0 0,0 0 0 0 0,0 0-128 0 0,0 0 0 0 0,0 0-64 0 0,0 0-4559 0 0,3 6-913 0 0</inkml:trace>
  <inkml:trace contextRef="#ctx0" brushRef="#br0" timeOffset="2532.74">2534 83 3680 0 0,'-3'1'49'0'0,"1"0"1"0"0,-1 0-1 0 0,0 0 0 0 0,1 0 1 0 0,-1 1-1 0 0,1-1 1 0 0,-1 1-1 0 0,-1 1-49 0 0,-4 2 481 0 0,-31 17 7818 0 0,1 3-3819 0 0,0 3-2424 0 0,-31 29-2056 0 0,61-50 146 0 0,0 0-1 0 0,1 1 0 0 0,0 0 0 0 0,-2 4-145 0 0,6-9 108 0 0,1 1 0 0 0,0-1 0 0 0,0 1 0 0 0,1-1 0 0 0,-1 1 0 0 0,1 0 0 0 0,-1 0 0 0 0,1-1 0 0 0,1 1 0 0 0,-1 0-1 0 0,0 0 1 0 0,1 0 0 0 0,0 0-108 0 0,0-3 6 0 0,0 0 0 0 0,0-1 0 0 0,0 1 0 0 0,0 0 0 0 0,0-1 0 0 0,0 1-1 0 0,0 0 1 0 0,1 0 0 0 0,-1-1 0 0 0,0 1 0 0 0,0 0 0 0 0,1-1 0 0 0,-1 1 0 0 0,0-1-1 0 0,1 1 1 0 0,-1 0 0 0 0,1-1 0 0 0,-1 1 0 0 0,1-1 0 0 0,-1 1 0 0 0,1-1 0 0 0,-1 0-1 0 0,1 1 1 0 0,0-1 0 0 0,-1 1 0 0 0,1-1-6 0 0,1 1 11 0 0,0-1 1 0 0,0 1-1 0 0,0-1 1 0 0,-1 1-1 0 0,1-1 1 0 0,0 0-1 0 0,0 0 1 0 0,0 0-1 0 0,0 0 0 0 0,1 0-11 0 0,4-1-19 0 0,-1 0-1 0 0,1 0 1 0 0,-1-1-1 0 0,1 0 1 0 0,3-1 19 0 0,-2-1-8 0 0,4 0-19 0 0,-1-1-1 0 0,0 0 0 0 0,0-1 0 0 0,0 0 1 0 0,-1 0-1 0 0,0-1 0 0 0,3-4 28 0 0,50-43-304 0 0,16-18 166 0 0,-75 68 165 0 0,1 1 1 0 0,-1 0 0 0 0,1-1 0 0 0,0 1-1 0 0,0 1 1 0 0,1-1 0 0 0,-1 1 0 0 0,1 0-1 0 0,-1 0 1 0 0,1 1 0 0 0,-1-1 0 0 0,1 1-1 0 0,0 1 1 0 0,0-1 0 0 0,0 1-1 0 0,-1 0 1 0 0,1 0 0 0 0,0 0 0 0 0,0 1-1 0 0,1 0-27 0 0,-4 1-4 0 0,1-1-1 0 0,0 1 0 0 0,-1 0 1 0 0,1 0-1 0 0,-1 1 0 0 0,1-1 1 0 0,-1 1-1 0 0,0 0 0 0 0,0-1 1 0 0,0 1-1 0 0,1 2 5 0 0,6 7-8 0 0,-1 1-1 0 0,3 6 9 0 0,-5-9 42 0 0,-1 1 173 0 0,1 0 0 0 0,-1 1 1 0 0,-1 0-1 0 0,4 12-215 0 0,-6-16 119 0 0,-1-1 0 0 0,-1 0-1 0 0,1 1 1 0 0,-1 0-1 0 0,0-1 1 0 0,-1 1 0 0 0,0-1-1 0 0,0 1 1 0 0,-1 3-119 0 0,-8 16 135 0 0,6-22-125 0 0,1-5-12 0 0,2-4 0 0 0,1-2 24 0 0,0 5-12 0 0,-1 0 0 0 0,0 1 0 0 0,0-1 0 0 0,1 0 0 0 0,-1 0 0 0 0,0 1 0 0 0,1-1 0 0 0,-1 0 0 0 0,0 1 0 0 0,1-1 0 0 0,-1 0 0 0 0,1 1 0 0 0,0-1 0 0 0,-1 0 0 0 0,1 1 0 0 0,-1-1 0 0 0,1 1 0 0 0,0-1 0 0 0,-1 1 0 0 0,1 0 0 0 0,0-1 1 0 0,-1 1-1 0 0,1 0 0 0 0,1-1-10 0 0,3-1 29 0 0,-3 0-32 0 0,1 0 0 0 0,-1 0-1 0 0,0-1 1 0 0,0 1 0 0 0,0 0 0 0 0,0-1-1 0 0,0 1 1 0 0,-1-1 0 0 0,1 0-1 0 0,-1 1 1 0 0,1-1 0 0 0,-1 0 0 0 0,0 0-1 0 0,0 0 1 0 0,-1 0 0 0 0,1 0 0 0 0,0-2 3 0 0,0-1-43 0 0,0 1 1 0 0,1 0-1 0 0,0 0 1 0 0,3-5 42 0 0,-2 4-42 0 0,1 1 0 0 0,0-1 0 0 0,1 1 0 0 0,0-1 1 0 0,-1 2-1 0 0,2-1 0 0 0,-1 0 0 0 0,0 1 0 0 0,1 0 0 0 0,2-1 42 0 0,-6 4-8 0 0,1 1-1 0 0,-1-1 1 0 0,1 1-1 0 0,0-1 1 0 0,-1 1-1 0 0,1 0 1 0 0,-1 0-1 0 0,1 0 1 0 0,-1 1-1 0 0,1-1 1 0 0,0 1-1 0 0,-1-1 0 0 0,1 1 1 0 0,-1 0-1 0 0,1 0 9 0 0,39 18 16 0 0,-34-15 19 0 0,2 1 53 0 0,-6-2-30 0 0,0-1 0 0 0,1 0 0 0 0,-1 0 0 0 0,0 0 0 0 0,1-1 1 0 0,-1 0-1 0 0,2 1-58 0 0,-4-2 4 0 0,0 1 0 0 0,-1 0 0 0 0,1 0 1 0 0,0 0-1 0 0,-1 0 0 0 0,1 0 0 0 0,0 0 1 0 0,-1 0-1 0 0,1 0 0 0 0,-1 1 1 0 0,1 0-5 0 0,17 19 35 0 0,-18-19-35 0 0,2 2-10 0 0,0 1 0 0 0,0 0-1 0 0,0 0 1 0 0,-1 0 0 0 0,2 5 10 0 0,7 14-29 0 0,-1-2-1259 0 0,-5-12-160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3:26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296 213 11976 0 0,'-12'1'257'0'0,"0"0"-1"0"0,1 1 1 0 0,-1 0 0 0 0,1 0 0 0 0,-1 2 0 0 0,1-1 0 0 0,-9 5-257 0 0,-4 3 1109 0 0,0 1 0 0 0,-20 14-1109 0 0,39-22 216 0 0,0 0 0 0 0,0 0 0 0 0,1 1 0 0 0,-1-1 0 0 0,1 1 0 0 0,0 0 1 0 0,1 0-1 0 0,-1 0 0 0 0,1 1 0 0 0,-2 3-216 0 0,1-1 306 0 0,-1 0 1 0 0,0 0-1 0 0,-1 0 0 0 0,-3 2-306 0 0,7-7 58 0 0,-1 0-1 0 0,1 0 1 0 0,-1 0 0 0 0,1 0 0 0 0,0 1-1 0 0,0-1 1 0 0,0 1 0 0 0,1-1-1 0 0,-1 1 1 0 0,1 0 0 0 0,0-1-1 0 0,0 1 1 0 0,0 0 0 0 0,1 0 0 0 0,-1 0-1 0 0,1 0 1 0 0,0-1 0 0 0,0 1-1 0 0,0 0 1 0 0,1 0 0 0 0,-1 0 0 0 0,1 0-1 0 0,0 0 1 0 0,0-1 0 0 0,0 1-1 0 0,1 0 1 0 0,-1-1 0 0 0,1 1-1 0 0,0-1 1 0 0,0 1 0 0 0,0-1 0 0 0,0 0-1 0 0,1 0 1 0 0,-1 0 0 0 0,1 0-1 0 0,3 2-57 0 0,-3-2 23 0 0,1 0 0 0 0,0 0-1 0 0,0-1 1 0 0,0 0 0 0 0,0 0-1 0 0,1 0 1 0 0,-1 0 0 0 0,0-1-1 0 0,1 1 1 0 0,-1-1 0 0 0,1 0-1 0 0,0 0 1 0 0,-1-1 0 0 0,1 0-1 0 0,0 1 1 0 0,-1-2 0 0 0,1 1-1 0 0,0 0 1 0 0,-1-1 0 0 0,1 0-1 0 0,0 0 1 0 0,1-1-23 0 0,-2 1 34 0 0,0-1 0 0 0,0 1 0 0 0,-1-1 0 0 0,1 0 0 0 0,-1 0 0 0 0,1 0 0 0 0,-1 0 0 0 0,0-1 0 0 0,0 1 0 0 0,0-1 0 0 0,0 0 0 0 0,0 0 0 0 0,0 0-1 0 0,-1 0 1 0 0,0 0 0 0 0,1-1 0 0 0,-1 1 0 0 0,-1-1 0 0 0,2-1-34 0 0,6-11 0 0 0,-7 13 0 0 0,-1 1 0 0 0,1-1 0 0 0,-1 0 0 0 0,0 1 0 0 0,1-1 0 0 0,-1 0 0 0 0,0 0 0 0 0,0-1 0 0 0,3-20-2 0 0,2 1-1 0 0,1 1 1 0 0,1-1 0 0 0,1 1-1 0 0,0 1 1 0 0,5-6 2 0 0,-9 19-16 0 0,0 1 0 0 0,0 0 1 0 0,0 1-1 0 0,1-1 1 0 0,0 1-1 0 0,1 0 0 0 0,-1 1 1 0 0,1-1-1 0 0,5-2 16 0 0,-7 4 3 0 0,-2 3-7 0 0,-1-1-1 0 0,1 1 1 0 0,0 0-1 0 0,-1 0 1 0 0,1 0-1 0 0,0 0 1 0 0,-1 0-1 0 0,1 1 0 0 0,0-1 1 0 0,0 1-1 0 0,0 0 1 0 0,0 0-1 0 0,0 0 1 0 0,0 0-1 0 0,-1 0 1 0 0,1 1-1 0 0,0-1 1 0 0,0 1-1 0 0,0 0 1 0 0,-1 0-1 0 0,1 0 0 0 0,0 0 1 0 0,-1 0-1 0 0,1 0 1 0 0,-1 1-1 0 0,1 0 1 0 0,-1-1-1 0 0,0 1 1 0 0,0 0-1 0 0,1 0 1 0 0,-1 0-1 0 0,-1 0 0 0 0,1 0 1 0 0,0 1-1 0 0,0-1 1 0 0,-1 1-1 0 0,2 1 5 0 0,1 4 19 0 0,0 0 0 0 0,1 0-1 0 0,0-1 1 0 0,0 0-1 0 0,1 1-18 0 0,12 16 57 0 0,-4-1 6 0 0,-1 0 0 0 0,-1 0 0 0 0,-1 1 0 0 0,-1 1 0 0 0,-1 0 0 0 0,-1 1-63 0 0,-6-19 30 0 0,-1 0-1 0 0,0 0 0 0 0,0 1 0 0 0,-1-1 0 0 0,1 4-29 0 0,-1-9 14 0 0,0 1 0 0 0,0-1-1 0 0,-1 1 1 0 0,1 0 0 0 0,-1-1 0 0 0,1 1-1 0 0,-1-1 1 0 0,0 1 0 0 0,0-1-1 0 0,0 1 1 0 0,0-1 0 0 0,0 0 0 0 0,0 1-1 0 0,-1-1 1 0 0,1 0 0 0 0,-2 1-14 0 0,1-2 16 0 0,0 0 0 0 0,0 1 0 0 0,0-1 0 0 0,-1 0 0 0 0,1-1 0 0 0,0 1 0 0 0,-1 0 0 0 0,1-1 0 0 0,-1 1 0 0 0,1-1 0 0 0,-1 0 0 0 0,1 0-1 0 0,-1 0 1 0 0,1 0 0 0 0,0 0 0 0 0,-1 0 0 0 0,1-1 0 0 0,-1 1 0 0 0,1-1-16 0 0,-2 0 2 0 0,0 0 0 0 0,0 0 0 0 0,0 0-1 0 0,0-1 1 0 0,0 1 0 0 0,0-1-1 0 0,0 0 1 0 0,1 0 0 0 0,-1 0 0 0 0,1-1-1 0 0,-1 0-1 0 0,2 1 4 0 0,1 0-1 0 0,0 0 0 0 0,0 0 0 0 0,0 0 1 0 0,0 0-1 0 0,0 0 0 0 0,0 0 0 0 0,0 0 1 0 0,1-1-1 0 0,-1 1 0 0 0,1 0 0 0 0,-1-1 1 0 0,1 1-1 0 0,0 0 0 0 0,0-1 0 0 0,0 1 1 0 0,0 0-1 0 0,0-1 0 0 0,1 1 0 0 0,-1 0 1 0 0,1 0-1 0 0,0-1-3 0 0,1-5 57 0 0,1 0 1 0 0,0 0-1 0 0,0 0 1 0 0,1 1-1 0 0,3-6-57 0 0,-2 3-14 0 0,-3 6-19 0 0,1-1 1 0 0,0 1 0 0 0,0-1 0 0 0,0 1 0 0 0,0 0 0 0 0,1 0 0 0 0,0 0 32 0 0,24-24-203 0 0,-23 22 168 0 0,0 0 0 0 0,0 1 0 0 0,1-1 0 0 0,0 1 0 0 0,6-3 35 0 0,-9 6 7 0 0,-1 0 1 0 0,1 1 0 0 0,0-1 0 0 0,-1 1 0 0 0,1-1 0 0 0,0 1 0 0 0,0 0-1 0 0,0 1 1 0 0,0-1 0 0 0,0 0 0 0 0,0 1 0 0 0,0 0 0 0 0,1-1 0 0 0,-1 1-1 0 0,0 0 1 0 0,0 1 0 0 0,0-1 0 0 0,0 1 0 0 0,0-1 0 0 0,0 1-1 0 0,0 0 1 0 0,0 0 0 0 0,0 0 0 0 0,0 0 0 0 0,-1 1 0 0 0,1-1 0 0 0,0 1-1 0 0,-1 0 1 0 0,1 0 0 0 0,-1 0 0 0 0,1 0 0 0 0,-1 0 0 0 0,0 0 0 0 0,0 0-1 0 0,0 1 1 0 0,0 0-8 0 0,13 21 76 0 0,0 0 0 0 0,5 16-76 0 0,-19-37-8 0 0,0 0-1 0 0,1 0 1 0 0,0 0-1 0 0,-1 0 1 0 0,1 0-1 0 0,0 0 1 0 0,1 0-1 0 0,1 1 9 0 0,3 5-28 0 0,33 42 28 0 0,-39-50 0 0 0,0 0 0 0 0,-1 0 0 0 0,1 0 0 0 0,0 0 0 0 0,0 0 0 0 0,-1-1 0 0 0,1 1 0 0 0,0 0 0 0 0,0 0 0 0 0,0-1 0 0 0,1 1 0 0 0,3 0-541 0 0,0 0 0 0 0,0 0-1 0 0,0-1 1 0 0,0 1 0 0 0,0-1-1 0 0,0-1 1 0 0,1 1 0 0 0,-1-1-1 0 0,0 0 542 0 0,5-4-6943 0 0</inkml:trace>
  <inkml:trace contextRef="#ctx0" brushRef="#br0" timeOffset="1169.403">851 543 1840 0 0,'16'0'4268'0'0,"-4"-4"-1635"0"0,-1-1 0 0 0,1 0 1 0 0,1-2-2634 0 0,-10 5 224 0 0,1 0 1 0 0,-1 0-1 0 0,0-1 1 0 0,0 1-1 0 0,0-1 1 0 0,0 0-1 0 0,0 0 1 0 0,-1 0 0 0 0,1 0-1 0 0,-1 0 1 0 0,0 0-1 0 0,1-2-224 0 0,16-26 1036 0 0,-14 25-868 0 0,-1 0 0 0 0,1-1-1 0 0,-2 0 1 0 0,1 0 0 0 0,-1 0 0 0 0,0 0-168 0 0,3-15 146 0 0,-1 0 1 0 0,-1 0 0 0 0,-1-4-147 0 0,6-32 65 0 0,-4 27-76 0 0,-2-1 1 0 0,-1-1-1 0 0,-2-17 11 0 0,-9-17 229 0 0,9 64-189 0 0,0 1-1 0 0,-1 0 0 0 0,1-1 1 0 0,0 1-1 0 0,-1 0 0 0 0,0-1 1 0 0,1 1-1 0 0,-1 0 0 0 0,0 0 1 0 0,0 0-1 0 0,0 0 0 0 0,-1 0 1 0 0,1 0-1 0 0,0 0 0 0 0,-1 0 1 0 0,1 0-1 0 0,-1 0 0 0 0,0 1 1 0 0,1-1-1 0 0,-1 1-39 0 0,1 0 333 0 0,-8 1 133 0 0,7 0-456 0 0,0 1 1 0 0,0-1 0 0 0,0 0-1 0 0,0 1 1 0 0,0 0-1 0 0,0-1 1 0 0,1 1 0 0 0,-1 0-1 0 0,0 0 1 0 0,0 0-1 0 0,1 0 1 0 0,-1 0 0 0 0,0 0-1 0 0,1 0 1 0 0,-1 1-1 0 0,1-1 1 0 0,0 1 0 0 0,0-1-1 0 0,-1 1 1 0 0,1-1-1 0 0,0 1 1 0 0,0 0 0 0 0,0 0-1 0 0,0-1 1 0 0,1 1 0 0 0,-1 1-11 0 0,-3 8-29 0 0,0 0 1 0 0,1 0 0 0 0,0 1 0 0 0,0 2 28 0 0,-1 3 27 0 0,1-5-27 0 0,1 1 0 0 0,0 0 0 0 0,1 1 0 0 0,0-1 0 0 0,1 13 0 0 0,1-1 0 0 0,0-3 0 0 0,0-1 0 0 0,2 0 0 0 0,0 1 0 0 0,-1-14 1 0 0,1 7-2 0 0,0 0 1 0 0,2-1-1 0 0,3 9 1 0 0,-6-19 1 0 0,0 1 0 0 0,0-1 0 0 0,0 0 0 0 0,1 1 0 0 0,0-1 0 0 0,0-1 0 0 0,0 1 0 0 0,1 0-1 0 0,-1-1 1 0 0,1 0 0 0 0,-1 1 0 0 0,1-1 0 0 0,2 0-1 0 0,-1 1 36 0 0,1-1 0 0 0,0 0 0 0 0,0 0 1 0 0,1 0-1 0 0,-1-1 0 0 0,1 0 0 0 0,-1 0 0 0 0,1 0 0 0 0,-1-1 0 0 0,2 0-36 0 0,-3-1 41 0 0,0 0 0 0 0,0 0-1 0 0,0 0 1 0 0,-1-1 0 0 0,1 0-1 0 0,0 0 1 0 0,0 0 0 0 0,-1-1-1 0 0,1 1 1 0 0,-1-1 0 0 0,0 0-1 0 0,1-1 1 0 0,-1 1 0 0 0,3-3-41 0 0,0 0 9 0 0,-1 0 1 0 0,1-1 0 0 0,-1 0 0 0 0,-1 0 0 0 0,1 0-1 0 0,-1-1 1 0 0,2-2-10 0 0,8-15-329 0 0,6-14 329 0 0,-5 9-193 0 0,-5 10 16 0 0,-11 19 246 0 0,0 0-1 0 0,2 0-14 0 0,-1 0-49 0 0,0 1 0 0 0,0-1 0 0 0,0 1 1 0 0,0-1-1 0 0,0 1 0 0 0,0 0 0 0 0,0-1 1 0 0,0 1-1 0 0,0 0 0 0 0,0 0 0 0 0,-1-1 1 0 0,1 1-1 0 0,0 0 0 0 0,-1 0 0 0 0,1 0 1 0 0,0 0-1 0 0,-1 0 0 0 0,1 0 0 0 0,-1 0 1 0 0,1 0-1 0 0,-1 0 0 0 0,0 1-5 0 0,8 30 102 0 0,-3-8-37 0 0,0-9-83 0 0,0 0 0 0 0,-1 1 0 0 0,-1-1 0 0 0,1 9 18 0 0,-4-22 124 0 0,1 1-1 0 0,-1 0 0 0 0,1 0 0 0 0,0 0 0 0 0,0-1 1 0 0,0 1-1 0 0,1-1 0 0 0,-1 1 0 0 0,1-1 1 0 0,0 2-124 0 0,8 15-78 0 0,-10-18-8 0 0,0-1 74 0 0,0 1 0 0 0,0-1 0 0 0,0 0 0 0 0,0 1-1 0 0,1-1 1 0 0,-1 0 0 0 0,0 1 0 0 0,0-1-1 0 0,0 0 1 0 0,0 1 0 0 0,1-1 0 0 0,-1 0 0 0 0,0 0-1 0 0,1 1 1 0 0,-1-1 0 0 0,0 0 0 0 0,0 0-1 0 0,1 0 1 0 0,-1 1 0 0 0,0-1 0 0 0,1 0 0 0 0,-1 0-1 0 0,0 0 1 0 0,1 0 0 0 0,-1 0 0 0 0,0 1 0 0 0,1-1 12 0 0,7 3-77 0 0,-7-2 146 0 0,1-1 2 0 0,1 0-58 0 0,0 0-1 0 0,0 0 1 0 0,0 0 0 0 0,0-1-1 0 0,0 1 1 0 0,0-1-1 0 0,0 0 1 0 0,-1 0 0 0 0,1 0-1 0 0,0 0 1 0 0,-1 0 0 0 0,1-1-1 0 0,0 1 1 0 0,-1-1 0 0 0,0 1-1 0 0,1-1 1 0 0,-1 0 0 0 0,0 0-1 0 0,0 0 1 0 0,0-1-1 0 0,0 1 1 0 0,0 0 0 0 0,-1-1-1 0 0,1 1 1 0 0,-1-1 0 0 0,1 1-1 0 0,-1-2-12 0 0,1 0-19 0 0,0-1 0 0 0,0 1 0 0 0,0 0-1 0 0,1 0 1 0 0,1-3 19 0 0,-1 4-19 0 0,-1-1 1 0 0,0 0-1 0 0,0 1 1 0 0,0-1-1 0 0,0 0 0 0 0,0 0 1 0 0,-1-2 18 0 0,0 3-8 0 0,0 0 1 0 0,0 0 0 0 0,0 0-1 0 0,0 0 1 0 0,0 0 0 0 0,1 0-1 0 0,-1 1 1 0 0,1-1 0 0 0,0 0-1 0 0,-1 1 1 0 0,1-1 0 0 0,0 1-1 0 0,1 0 1 0 0,-1 0 0 0 0,0 0-1 0 0,1 0 8 0 0,3-6-12 0 0,-6 7 10 0 0,1 0 0 0 0,-1 0 0 0 0,1 0 0 0 0,0 1-1 0 0,-1-1 1 0 0,1 0 0 0 0,0 0 0 0 0,0 1 0 0 0,0-1-1 0 0,-1 1 1 0 0,1-1 0 0 0,0 0 0 0 0,0 1 0 0 0,0-1-1 0 0,0 1 1 0 0,0 0 0 0 0,0-1 0 0 0,0 1 0 0 0,0 0-1 0 0,0 0 1 0 0,0 0 0 0 0,0-1 0 0 0,0 1 0 0 0,0 0 0 0 0,0 0-1 0 0,0 0 1 0 0,0 1 0 0 0,1-1 2 0 0,0 0-11 0 0,-1 0 31 0 0,0 1 0 0 0,0-1-1 0 0,0 1 1 0 0,0 0 0 0 0,0-1-1 0 0,0 1 1 0 0,0 0 0 0 0,0 0-1 0 0,0 0 1 0 0,0 0 0 0 0,0-1-1 0 0,0 1 1 0 0,0 0 0 0 0,-1 1-1 0 0,1-1-19 0 0,0 0 48 0 0,2 3 22 0 0,0 1 1 0 0,-1-1-1 0 0,0 0 0 0 0,0 1 1 0 0,0-1-1 0 0,1 6-70 0 0,7 13-155 0 0,-4-11 63 0 0,0 1-12 0 0,1 1 1 0 0,2 11 103 0 0,-7-20 15 0 0,-1 0 1 0 0,1 0 0 0 0,-2 0 0 0 0,1 1-1 0 0,0-1 1 0 0,-1 0 0 0 0,0 1 0 0 0,0-1-1 0 0,-2 5-15 0 0,-1 19 273 0 0,1 1 0 0 0,2 23-273 0 0,1-26 124 0 0,-2 1 0 0 0,-1-1 0 0 0,-3 17-124 0 0,1-26 98 0 0,0 0 0 0 0,-1 0 0 0 0,-1-1 1 0 0,0 0-1 0 0,-1 0 0 0 0,-9 14-98 0 0,13-26 30 0 0,0 1 0 0 0,-1-1 0 0 0,1 0-1 0 0,-1 0 1 0 0,0-1 0 0 0,-1 1-1 0 0,1-1 1 0 0,-1 0 0 0 0,0 0 0 0 0,0-1-1 0 0,0 1 1 0 0,0-1 0 0 0,-1 0 0 0 0,1 0-1 0 0,-1-1 1 0 0,0 0 0 0 0,0 0 0 0 0,0 0-1 0 0,0-1 1 0 0,0 0 0 0 0,0 0 0 0 0,-1 0-30 0 0,-2-1 25 0 0,-1 0 0 0 0,1 0 1 0 0,-1-1-1 0 0,1 0 0 0 0,-1-1 1 0 0,-5-1-26 0 0,12 2 12 0 0,-1 0 0 0 0,1 0 0 0 0,-1-1 0 0 0,1 1-1 0 0,0-1 1 0 0,-1 1 0 0 0,1-1 0 0 0,0 0 0 0 0,0 0 0 0 0,0-1 0 0 0,1 1 0 0 0,-1 0 0 0 0,1-1 0 0 0,-1 0 0 0 0,1 0-1 0 0,0 0 1 0 0,0 0 0 0 0,-2-2-12 0 0,1-2 21 0 0,0 0 0 0 0,1 0 0 0 0,-1 0 0 0 0,1 0 0 0 0,0-6-21 0 0,1 9 13 0 0,1-1-1 0 0,0 1 0 0 0,0 0 0 0 0,0-1 1 0 0,1 1-1 0 0,0 0 0 0 0,-1-1 1 0 0,2 1-1 0 0,-1 0 0 0 0,1-3-12 0 0,1 1-29 0 0,-1 0 0 0 0,1-1-1 0 0,1 1 1 0 0,-1 0 0 0 0,1 1-1 0 0,0-1 1 0 0,0 1 0 0 0,1-1-1 0 0,-1 1 1 0 0,1 1 0 0 0,0-1-1 0 0,1 1 1 0 0,-1 0 0 0 0,1 0-1 0 0,0 0 1 0 0,0 1 0 0 0,0 0-1 0 0,0 0 1 0 0,0 0 0 0 0,1 1-1 0 0,0 0 1 0 0,-1 0 0 0 0,2 1 29 0 0,-2-1-92 0 0,0 1 0 0 0,0 0 0 0 0,0 0 1 0 0,0 1-1 0 0,0-1 0 0 0,0 1 0 0 0,0 1 1 0 0,0-1-1 0 0,0 1 0 0 0,4 1 92 0 0,82 30-4832 0 0,-69-24-2379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3:25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100 187 5064 0 0,'0'0'389'0'0,"-9"5"7250"0"0,7 8-4142 0 0,4 22-2694 0 0,-2-35-785 0 0,18 96 1706 0 0,-8-46-1443 0 0,-6-29-115 0 0,1 0-1 0 0,0 0 0 0 0,2 0 0 0 0,1-1 0 0 0,0 0 0 0 0,5 6-165 0 0,-8-19 77 0 0,-4-5-75 0 0,0 0 0 0 0,0-1 0 0 0,0 1 0 0 0,0 0 0 0 0,-1-1 0 0 0,1 1 0 0 0,0 0 0 0 0,-1 0 0 0 0,1 0 0 0 0,-1 1-2 0 0,5 6 452 0 0,-3-5-2183 0 0,0-1-4937 0 0,-2-3 1240 0 0</inkml:trace>
  <inkml:trace contextRef="#ctx0" brushRef="#br0" timeOffset="264.417">1 356 3680 0 0,'0'0'284'0'0,"0"0"260"0"0,0 0 1786 0 0,0 0 800 0 0,0 0 155 0 0,0 0-364 0 0,0 0-1680 0 0,6 3-381 0 0,6 1-638 0 0,1-1 0 0 0,-1 0 0 0 0,1 0 0 0 0,0-1 0 0 0,0-1 0 0 0,0 0-222 0 0,26-1 411 0 0,13-1-411 0 0,-30-1 83 0 0,-1 0-1 0 0,1-1 1 0 0,6-2-83 0 0,-17 2-1107 0 0,-1 0 1 0 0,1-1-1 0 0,-1 0 1 0 0,5-3 1106 0 0,0-1-2024 0 0</inkml:trace>
  <inkml:trace contextRef="#ctx0" brushRef="#br0" timeOffset="862.634">431 0 9216 0 0,'0'0'421'0'0,"0"0"-12"0"0,4 12 1254 0 0,10 49 4797 0 0,12 42-5510 0 0,-3-2 396 0 0,-22-92-1204 0 0,1 2 8 0 0,-1 0 0 0 0,-1 0 0 0 0,0 0 0 0 0,0 1-150 0 0,0 21 160 0 0,0-15-134 0 0,0 1 0 0 0,-1-1 0 0 0,-2 1 0 0 0,-3 15-26 0 0,6-32-2 0 0,-1 0 0 0 0,0 0 1 0 0,1 0-1 0 0,-1-1 0 0 0,0 1 0 0 0,0-1 0 0 0,0 1 0 0 0,0-1 0 0 0,-1 1 0 0 0,1-1 0 0 0,0 1 0 0 0,-1-1 0 0 0,1 0 0 0 0,0 0 0 0 0,-1 0 1 0 0,0 0-1 0 0,1 0 0 0 0,-1 0 0 0 0,0 0 0 0 0,1 0 0 0 0,-1-1 0 0 0,-1 1 2 0 0,1 0 44 0 0,0 0 0 0 0,0 0 0 0 0,0 0 0 0 0,0 0 0 0 0,0 1 1 0 0,0-1-1 0 0,0 0 0 0 0,0 1 0 0 0,0 0 0 0 0,1-1 0 0 0,-2 2-44 0 0,3-2 488 0 0,0-1 21 0 0,0 0-106 0 0,-7-7-1007 0 0,6 5 532 0 0,0 0 1 0 0,0 0-1 0 0,0-1 1 0 0,0 1-1 0 0,0 0 1 0 0,1 0-1 0 0,-1 0 1 0 0,1 0-1 0 0,0-1 1 0 0,-1 1-1 0 0,1 0 1 0 0,0-1-1 0 0,0 1 1 0 0,1 0-1 0 0,-1 0 1 0 0,0-1-1 0 0,1 1 1 0 0,-1 0-1 0 0,1 0 1 0 0,0-1 71 0 0,2-5-173 0 0,0-1 1 0 0,0 1-1 0 0,1 0 1 0 0,3-5 172 0 0,-6 10-75 0 0,1 0 0 0 0,0 0 0 0 0,0 0 0 0 0,0 0 0 0 0,0 1 0 0 0,1-1 0 0 0,-1 1 0 0 0,1-1 0 0 0,-1 1 0 0 0,3-1 75 0 0,-3 2 59 0 0,1 0-1 0 0,-1 0 1 0 0,0 0-1 0 0,1 0 1 0 0,-1 0-1 0 0,1 1 1 0 0,-1-1-1 0 0,1 1 1 0 0,-1 0-1 0 0,1 0 1 0 0,-1 0 0 0 0,1 0-1 0 0,-1 0 1 0 0,1 1-1 0 0,-1-1-58 0 0,1 1 24 0 0,-1 0 1 0 0,0 0-1 0 0,0 0 1 0 0,0 0-1 0 0,0 0 0 0 0,0 1 1 0 0,0-1-1 0 0,0 1 1 0 0,-1-1-1 0 0,1 1 0 0 0,0 0 1 0 0,-1 0-1 0 0,1 0 1 0 0,-1-1-1 0 0,0 2 0 0 0,0-1 1 0 0,1 2-25 0 0,13 15 210 0 0,5 1-102 0 0,-7-5-93 0 0,1-1-1 0 0,1-1 1 0 0,0-1 0 0 0,17 11-15 0 0,-18-14 207 0 0,-9-5-72 0 0,1 0-1 0 0,0-1 1 0 0,0 0-1 0 0,1 0 1 0 0,2 0-135 0 0,-7-2 13 0 0,-1 0 0 0 0,1-1 0 0 0,0 0 1 0 0,0 1-1 0 0,0-1 0 0 0,0 0 1 0 0,0 0-1 0 0,0 0 0 0 0,0-1 0 0 0,0 1 1 0 0,0 0-1 0 0,0-1 0 0 0,0 1 1 0 0,0-1-1 0 0,-1 0 0 0 0,1 1 0 0 0,0-1 1 0 0,0 0-1 0 0,-1 0 0 0 0,2-1-13 0 0,5-4-180 0 0,0 0 0 0 0,0 0 0 0 0,0-1 0 0 0,-1 0 0 0 0,0 0 0 0 0,-1-1 180 0 0,-2 3-184 0 0,-1 1 0 0 0,0-1 0 0 0,-1 0-1 0 0,1 1 1 0 0,-1-1 0 0 0,0 0 0 0 0,0 0-1 0 0,0-1 1 0 0,-1 1 0 0 0,0 0 0 0 0,1-5 184 0 0,-1-4-497 0 0,-1 0 0 0 0,1 1 0 0 0,-2-1 0 0 0,-2-12 497 0 0,2 18 73 0 0,-1 0-1 0 0,0 1 1 0 0,0-1 0 0 0,0 0 0 0 0,-1 1 0 0 0,-1 0 0 0 0,1-1-1 0 0,-5-5-72 0 0,8 13 59 0 0,0-1 1 0 0,-1 0-1 0 0,1 1 0 0 0,0-1 0 0 0,-1 1 0 0 0,1-1 0 0 0,0 0 0 0 0,-1 1 0 0 0,1-1 0 0 0,-1 1 0 0 0,1-1 0 0 0,-1 1 0 0 0,1 0 0 0 0,-1-1 0 0 0,1 1 0 0 0,-1-1 0 0 0,1 1 0 0 0,-1 0 0 0 0,0-1 0 0 0,1 1 0 0 0,-1 0 0 0 0,0 0 0 0 0,1 0 0 0 0,-1-1 0 0 0,0 1 0 0 0,1 0 0 0 0,-1 0 0 0 0,0 0 0 0 0,1 0 1 0 0,-1 0-1 0 0,0 0 0 0 0,1 0 0 0 0,-1 1 0 0 0,0-1 0 0 0,1 0-59 0 0,-1 1 57 0 0,0-1 0 0 0,1 1 1 0 0,-1 0-1 0 0,0-1 1 0 0,1 1-1 0 0,-1 0 1 0 0,1 0-1 0 0,-1 0 0 0 0,1 0 1 0 0,-1 0-1 0 0,1 0 1 0 0,0 0-1 0 0,-1 0 0 0 0,1 0 1 0 0,0 0-1 0 0,0 0 1 0 0,0 0-1 0 0,0 0 1 0 0,0 0-1 0 0,0 0 0 0 0,0 0-57 0 0,0 6 18 0 0,0-5-18 0 0,0 0 0 0 0,1-1 1 0 0,-1 1-1 0 0,0-1 0 0 0,0 1 1 0 0,-1 0-1 0 0,1-1 0 0 0,0 1 1 0 0,0 0-1 0 0,-1-1 0 0 0,1 1 1 0 0,-1-1-1 0 0,1 1 0 0 0,-1-1 1 0 0,0 1-1 0 0,0-1 0 0 0,0 0 1 0 0,1 1-1 0 0,-1-1 0 0 0,-1 1 0 0 0,1-1 0 0 0,0 0 0 0 0,0 0 0 0 0,0 1 0 0 0,0-1 0 0 0,1 0 0 0 0,-1 1 0 0 0,0-1 0 0 0,1 0 0 0 0,-1 1 0 0 0,1-1 0 0 0,-1 1 0 0 0,1-1 0 0 0,0 1 0 0 0,0-1 0 0 0,-1 1 0 0 0,1-1 0 0 0,0 1 0 0 0,0-1 0 0 0,1 1 0 0 0,-1-1 0 0 0,0 0 0 0 0,0 1 0 0 0,2 6 0 0 0,0 0 0 0 0,0 0 0 0 0,3 6 0 0 0,-1-4 0 0 0,-1-2 238 0 0,1 1-1 0 0,0-1 0 0 0,3 4-237 0 0,8 20 1203 0 0,-13-29-1193 0 0,-1 0 1 0 0,1-1 0 0 0,0 1-1 0 0,-1 0 1 0 0,1-1-1 0 0,0 1 1 0 0,1-1-1 0 0,-1 0 1 0 0,0 0-1 0 0,1 0 1 0 0,-1 0-1 0 0,1 0 1 0 0,-1 0-1 0 0,1-1 1 0 0,2 2-11 0 0,12 8-10 0 0,-14-9 1 0 0,0 1 0 0 0,0-1 0 0 0,1 0 0 0 0,-1 0 0 0 0,1-1 0 0 0,-1 1 0 0 0,1-1 0 0 0,0 0 0 0 0,0 0 0 0 0,-1 0 0 0 0,1 0 0 0 0,0-1 0 0 0,0 1 0 0 0,0-1 0 0 0,0 0 0 0 0,0 0 0 0 0,0-1 0 0 0,0 1 0 0 0,1-1 9 0 0,85-29-1036 0 0,-44 16-5814 0 0,40-18 6850 0 0,-50 15-2197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7T08:23:3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0 211 3680 0 0,'2'-18'362'0'0,"0"1"4458"0"0,-2 17-4480 0 0,0-1 0 0 0,0 1 0 0 0,0-1 0 0 0,0 1-1 0 0,0-1 1 0 0,0 1 0 0 0,0-1 0 0 0,0 1 0 0 0,1-1 0 0 0,-1 1-1 0 0,0-1 1 0 0,0 1 0 0 0,1-1 0 0 0,-1 1 0 0 0,0 0-1 0 0,1-1 1 0 0,-1 1 0 0 0,0-1-340 0 0,11-4 3288 0 0,-9 5-2676 0 0,-2 0-4 0 0,11 8 696 0 0,-9-4-1165 0 0,0-1 0 0 0,0 1 0 0 0,-1 0-1 0 0,0 0 1 0 0,1 0 0 0 0,-1 0-1 0 0,0 1-138 0 0,0 0 142 0 0,0 0 0 0 0,1 0 0 0 0,-1-1 0 0 0,1 1-1 0 0,1 1-141 0 0,2 4 178 0 0,-1 1 0 0 0,-1-1 0 0 0,0 1 0 0 0,0 0 0 0 0,-1 1-178 0 0,7 21 312 0 0,-1 4-100 0 0,-7-28-163 0 0,1 0-1 0 0,0 0 1 0 0,0-1-1 0 0,3 4-48 0 0,-1-1 14 0 0,-1-7-5 0 0,-1 1 1 0 0,-1-1-1 0 0,1 1 0 0 0,-1-1 0 0 0,1 1 1 0 0,-1 1-10 0 0,6 29 7 0 0,-5-27-57 0 0,0-1 0 0 0,-1 0 1 0 0,0 1-1 0 0,0 0 0 0 0,0-1 0 0 0,-1 1 1 0 0,0-1-1 0 0,-1 5 50 0 0,0-8 30 0 0,0 0-1 0 0,1 0 1 0 0,0-1 0 0 0,0 1 0 0 0,0 0 0 0 0,0 0-1 0 0,0 0 1 0 0,1-1 0 0 0,0 1 0 0 0,0 0-1 0 0,1 2-29 0 0,-1 0 100 0 0,-1 9 120 0 0,0-14-221 0 0,0 0-1 0 0,0 0 0 0 0,0 0 0 0 0,0 0 1 0 0,0 0-1 0 0,0 0 0 0 0,0 0 0 0 0,0 0 1 0 0,0 0-1 0 0,0 0 0 0 0,0 0 0 0 0,1 0 1 0 0,-1 0-1 0 0,0 0 0 0 0,1 0 0 0 0,-1 0 1 0 0,1 0-1 0 0,-1-1 0 0 0,1 1 0 0 0,0 0 1 0 0,-1 0 1 0 0,3 2-67 0 0,11 11-796 0 0,-11-13 272 0 0,-6-11 42 0 0,-10-13-547 0 0,10 19 830 0 0,0-1 0 0 0,0 0 1 0 0,1 0-1 0 0,-1 0 0 0 0,1-1 266 0 0,-11-29-1697 0 0,-6-22-2528 0 0,-4-22 4225 0 0,14 52-435 0 0,7 22 441 0 0,0 0 1 0 0,1 0-1 0 0,-1 0 1 0 0,1 0-1 0 0,0 0 1 0 0,1-1-1 0 0,-1 1 1 0 0,1-5-7 0 0,1-7 86 0 0,0 9 77 0 0,0-1 0 0 0,-1 1 0 0 0,0 0 0 0 0,0-1 0 0 0,-1-1-163 0 0,0 5 191 0 0,1 0 0 0 0,0 1-1 0 0,0-1 1 0 0,1 0-1 0 0,-1 0 1 0 0,1 0 0 0 0,0 0-1 0 0,0 0 1 0 0,1 1 0 0 0,0-1-1 0 0,0 0-190 0 0,7-26 1416 0 0,-8 29-1331 0 0,-1 0 0 0 0,1 0-1 0 0,0 1 1 0 0,-1-1-1 0 0,1 0 1 0 0,0 0 0 0 0,0 1-1 0 0,0-1 1 0 0,0 0-1 0 0,1 1 1 0 0,-1-1-1 0 0,0 1 1 0 0,1 0 0 0 0,-1-1-1 0 0,1 1 1 0 0,-1 0-1 0 0,1 0 1 0 0,0 0 0 0 0,0 0-85 0 0,15-12 367 0 0,-14 10-289 0 0,0 0 0 0 0,1 1 1 0 0,-1 0-1 0 0,1 0 0 0 0,0 0 0 0 0,0 0 1 0 0,-1 1-1 0 0,1 0 0 0 0,0-1 0 0 0,1 1 0 0 0,-1 1 1 0 0,0-1-1 0 0,2 1-78 0 0,6-2 390 0 0,0 2 0 0 0,1 0 0 0 0,11 1-390 0 0,-16 0 140 0 0,1 0-1 0 0,-1 0 1 0 0,0 1 0 0 0,1 1 0 0 0,-1-1 0 0 0,0 1 0 0 0,-1 1 0 0 0,1-1 0 0 0,0 1 0 0 0,-1 1 0 0 0,0-1 0 0 0,0 1 0 0 0,0 0-1 0 0,-1 1 1 0 0,1 0 0 0 0,2 3-140 0 0,-4-3 129 0 0,0 1 0 0 0,-1-1 0 0 0,1 1 1 0 0,-1-1-1 0 0,0 1 0 0 0,1 6-129 0 0,-4-11 21 0 0,0 1 0 0 0,0 0 1 0 0,0 0-1 0 0,0-1 0 0 0,-1 1 1 0 0,1 0-1 0 0,-1 0 0 0 0,0 0 1 0 0,0 0-1 0 0,0 0 0 0 0,0 0 1 0 0,0-1-1 0 0,-1 1 0 0 0,0 0 1 0 0,1 0-1 0 0,-1 0 1 0 0,0-1-1 0 0,0 1 0 0 0,-2 2-21 0 0,0 0 1 0 0,-1 0 0 0 0,1 0 0 0 0,-2 0-1 0 0,1-1 1 0 0,0 1 0 0 0,-1-1 0 0 0,0 0-1 0 0,0-1 1 0 0,0 1 0 0 0,0-1 0 0 0,0 0-1 0 0,-1 0 1 0 0,0-1 0 0 0,1 0 0 0 0,-1 0 0 0 0,0 0-1 0 0,0 0 0 0 0,-9 1 0 0 0,1-1 0 0 0,-1 0 0 0 0,1 0 0 0 0,-1-1-1 0 0,0-1 1 0 0,-8-1 0 0 0,19 0 0 0 0,0 1 0 0 0,0 0 0 0 0,0-1 0 0 0,0 0 0 0 0,0 0 0 0 0,0 0 0 0 0,-3-2 0 0 0,7 3 0 0 0,0 0 1 0 0,-1-1-1 0 0,1 1 0 0 0,-1 0 0 0 0,1 0 0 0 0,-1 0 1 0 0,1-1-1 0 0,-1 1 0 0 0,1 0 0 0 0,-1 0 0 0 0,1 0 1 0 0,-1 0-1 0 0,1 0 0 0 0,-1 0 0 0 0,1 0 1 0 0,-1 0-1 0 0,1 0 0 0 0,-1 0 0 0 0,1 0 0 0 0,-1 1 1 0 0,1-1-1 0 0,-1 0 0 0 0,1 0 0 0 0,0 0-1 0 0,0 0-1 0 0,0 0 1 0 0,0 0-1 0 0,-1 0 1 0 0,1 0 0 0 0,0 0-1 0 0,0 0 1 0 0,0 0 0 0 0,0 0-1 0 0,0 0 1 0 0,0 0-1 0 0,0 0 1 0 0,-1 0 0 0 0,1 0-1 0 0,0 0 1 0 0,0 0 0 0 0,0 0-1 0 0,0 0 1 0 0,0 0-1 0 0,0 0 1 0 0,0 0 0 0 0,-1 0-1 0 0,1 0 1 0 0,0 0 0 0 0,0 0-1 0 0,0 0 1 0 0,0 0-1 0 0,0 0 1 0 0,0-1 0 0 0,0 1-1 0 0,0 0 1 0 0,0 0 0 0 0,0 0-1 0 0,-1 0 1 0 0,1 0 0 0 0,0 0-1 0 0,0 0 1 0 0,0 0-1 0 0,0-1 1 0 0,0 1 0 0 0,0 0-1 0 0,0 0 1 0 0,0 0 0 0 0,0 0-1 0 0,0 0 1 0 0,0 0-1 0 0,0 0 1 0 0,0-1 0 0 0,0 1-1 0 0,0 0 1 0 0,0 0 1 0 0,-1-3-96 0 0,0 1 0 0 0,1-1 0 0 0,-1 0 1 0 0,0 1-1 0 0,1-1 0 0 0,0 0 0 0 0,-1 0 0 0 0,1 1 0 0 0,1-1 1 0 0,-1 0-1 0 0,0 0 0 0 0,0 0 0 0 0,1 1 0 0 0,0-1 1 0 0,-1 0-1 0 0,1 1 0 0 0,0-1 0 0 0,1 1 0 0 0,-1-1 0 0 0,0 1 1 0 0,1-1-1 0 0,-1 1 0 0 0,1 0 0 0 0,0-1 0 0 0,0 1 96 0 0,8-9-807 0 0,0 0 0 0 0,0 0 0 0 0,1 1 0 0 0,4-2 807 0 0,-15 12-40 0 0,14-12-1340 0 0,1 1 0 0 0,0 1-1 0 0,0 0 1 0 0,1 1 0 0 0,1 1 0 0 0,-1 0-1 0 0,1 1 1 0 0,1 1 0 0 0,10-2 1380 0 0,-13 4-1148 0 0,-9 3 1064 0 0,1-1-1 0 0,-1 1 1 0 0,0 0 0 0 0,1 0 0 0 0,-1 0 0 0 0,0 1 0 0 0,1 0 0 0 0,-1 1 0 0 0,1-1-1 0 0,-1 1 86 0 0,0 0 777 0 0,-1 0 0 0 0,1 0 1 0 0,-1 1-1 0 0,0 0 1 0 0,1 0-1 0 0,-1 0 0 0 0,0 0 1 0 0,0 1-1 0 0,-1 0 1 0 0,1 0-1 0 0,3 3-778 0 0,-4-3 279 0 0,-1-1-12 0 0,0 0 0 0 0,0 0 0 0 0,0 1 0 0 0,-1-1 0 0 0,1 1 0 0 0,-1 0 0 0 0,1-1-1 0 0,-1 1 1 0 0,0 0 0 0 0,0 1 0 0 0,0-1 0 0 0,0 0 0 0 0,0 4-267 0 0,11 17 999 0 0,-10-20-830 0 0,-1-1 1 0 0,0 0 0 0 0,0 1 0 0 0,0 0 0 0 0,-1-1-1 0 0,2 5-169 0 0,1 8 503 0 0,-2-12-400 0 0,-1 0 1 0 0,0 1-1 0 0,0-1 0 0 0,0 0 0 0 0,0 0 0 0 0,-1 1 0 0 0,1-1 1 0 0,-1 0-1 0 0,-1 1 0 0 0,1-1 0 0 0,0 0 0 0 0,-1 1 0 0 0,0 0-103 0 0,1 8 244 0 0,0-12-172 0 0,0 1-1 0 0,0-1 0 0 0,0 0 0 0 0,0 1 0 0 0,0-1 1 0 0,0 0-1 0 0,0 1 0 0 0,0-1 0 0 0,0 0 0 0 0,-1 1 1 0 0,1-1-1 0 0,-1 0 0 0 0,1 0 0 0 0,-1 1 1 0 0,1-1-1 0 0,-1 0 0 0 0,0 0 0 0 0,1 0 0 0 0,-1 0 1 0 0,0 0-1 0 0,0 0 0 0 0,0 1-71 0 0,0-1 5 0 0,0 0 1 0 0,0 0-1 0 0,0 0 0 0 0,0-1 1 0 0,0 1-1 0 0,-1 0 0 0 0,1 0 1 0 0,0 0-1 0 0,0-1 0 0 0,-1 1 1 0 0,1-1-1 0 0,0 1 0 0 0,-1-1 1 0 0,1 0-1 0 0,-1 1 0 0 0,0-1-5 0 0,1-1 19 0 0,0 1-1 0 0,0-1 0 0 0,0 0 0 0 0,0 1 1 0 0,0-1-1 0 0,1 0 0 0 0,-1 0 1 0 0,0 0-1 0 0,1 1 0 0 0,-1-1 0 0 0,0 0 1 0 0,1 0-1 0 0,-1 0 0 0 0,1 0 1 0 0,-1 0-1 0 0,1-1 0 0 0,0 1 0 0 0,0 0 1 0 0,-1 0-1 0 0,1 0 0 0 0,0 0-18 0 0,0-4 24 0 0,0 0 0 0 0,1 0 1 0 0,-1 0-1 0 0,1 0 0 0 0,0 0 0 0 0,1 1 0 0 0,-1-1 0 0 0,1 0 0 0 0,0 1 0 0 0,0-1 0 0 0,0 1 0 0 0,1 0 0 0 0,-1 0 0 0 0,1-1 1 0 0,2 0-25 0 0,15-26-122 0 0,8-10-63 0 0,-11 21 37 0 0,-8 9 83 0 0,0 0 1 0 0,0 1-1 0 0,1 0 1 0 0,0 1-1 0 0,1 0 1 0 0,0 1-1 0 0,10-6 65 0 0,-20 13-2 0 0,1 0 0 0 0,0 0 0 0 0,0 0 0 0 0,0 0 0 0 0,0 0 0 0 0,0 1 0 0 0,0-1 0 0 0,0 1-1 0 0,0-1 1 0 0,0 1 0 0 0,0 0 0 0 0,0 0 0 0 0,0 0 0 0 0,0 0 0 0 0,0 0 0 0 0,0 0 0 0 0,1 1 0 0 0,-1-1 0 0 0,0 1 0 0 0,0-1 0 0 0,0 1 0 0 0,-1 0 0 0 0,1 0 0 0 0,0 0 0 0 0,0 0-1 0 0,0 0 1 0 0,0 0 0 0 0,-1 0 0 0 0,1 1 0 0 0,-1-1 0 0 0,1 0 0 0 0,-1 1 0 0 0,1 0 0 0 0,-1-1 0 0 0,0 1 0 0 0,0 0 0 0 0,0 0 2 0 0,2 3 43 0 0,0 1-1 0 0,0 0 1 0 0,0 0 0 0 0,-1 0-1 0 0,0 0 1 0 0,0 0 0 0 0,-1 0-1 0 0,0 1 1 0 0,0-1 0 0 0,0 0-1 0 0,-1 5-42 0 0,2 18 63 0 0,-1-21-48 0 0,0 0 0 0 0,-1 0 0 0 0,0 0 0 0 0,-1 4-15 0 0,1-10-17 0 0,0-1 0 0 0,0 1 0 0 0,0 0 0 0 0,0 0 0 0 0,1 0 0 0 0,-1 0 0 0 0,1-1-1 0 0,-1 1 1 0 0,1 0 0 0 0,0-1 0 0 0,-1 1 0 0 0,2 1 17 0 0,-1-1-1 0 0,0 0 0 0 0,0 0 0 0 0,-1 0 0 0 0,1 0 0 0 0,0 0 0 0 0,-1 0 1 0 0,1 0-1 0 0,-1 1 0 0 0,0-1 1 0 0,0 0 15 0 0,1 0 1 0 0,-1 0 0 0 0,1 0-1 0 0,0 0 1 0 0,0-1 0 0 0,-1 1-1 0 0,1 0 1 0 0,0-1 0 0 0,0 1-1 0 0,0-1 1 0 0,1 1-1 0 0,-1-1 1 0 0,0 1 0 0 0,1-1-1 0 0,-1 0 1 0 0,0 1 0 0 0,1-1-1 0 0,0 0 1 0 0,0 0-16 0 0,7 7-45 0 0,-7-6 23 0 0,-1 0 0 0 0,1-1 1 0 0,0 1-1 0 0,0-1 0 0 0,0 1 1 0 0,0-1-1 0 0,0 0 1 0 0,0 0-1 0 0,0 0 0 0 0,2 1 22 0 0,-3-2 7 0 0,0 0 1 0 0,0 0-1 0 0,0 0 0 0 0,0 0 0 0 0,0 0 0 0 0,0 0 0 0 0,0 0 0 0 0,0 0 0 0 0,0 0 0 0 0,0-1 0 0 0,0 1 1 0 0,0 0-1 0 0,0-1 0 0 0,0 1 0 0 0,0-1 0 0 0,0 1 0 0 0,0-1 0 0 0,0 1 0 0 0,0-1 0 0 0,-1 0 1 0 0,1 1-1 0 0,0-1 0 0 0,0 0 0 0 0,-1 0 0 0 0,1 0-7 0 0,15-12 303 0 0,-14 12-300 0 0,1-1 1 0 0,-1 0 0 0 0,1 0 0 0 0,-1 0 0 0 0,0 0 0 0 0,0-1-1 0 0,0 1 1 0 0,2-3-4 0 0,13-14-82 0 0,-15 17 78 0 0,0 0 0 0 0,0 0 0 0 0,0 0 0 0 0,0-1 0 0 0,-1 1 0 0 0,1 0 0 0 0,0-1 1 0 0,-1 1-1 0 0,0-1 0 0 0,1 0 0 0 0,-1 1 0 0 0,0-1 0 0 0,0-1 4 0 0,6-40-11 0 0,-5 35-2 0 0,-1 0-1 0 0,0-1 1 0 0,0 1-1 0 0,-1-1 1 0 0,0 0-1 0 0,-1 1 1 0 0,0-3 13 0 0,0 8-17 0 0,0 0 0 0 0,0 0 0 0 0,-1 1 0 0 0,1-1 0 0 0,-1 0 0 0 0,1 1 1 0 0,-1-1-1 0 0,0 1 0 0 0,-1 0 0 0 0,1-1 0 0 0,-1 1 0 0 0,1 0 0 0 0,-3-1 17 0 0,0-2-70 0 0,-1 0 0 0 0,-1 1-1 0 0,1 0 1 0 0,-1 0 0 0 0,0 1-1 0 0,-1-1 71 0 0,4 3-56 0 0,0 0-1 0 0,-1 1 0 0 0,1-1 0 0 0,-1 1 1 0 0,-1 0 56 0 0,5 1-40 0 0,-1-1 1 0 0,1 1 0 0 0,-1 0-1 0 0,1 0 1 0 0,0-1-1 0 0,-1 1 1 0 0,1 0 0 0 0,-1 1-1 0 0,1-1 1 0 0,-1 0-1 0 0,1 0 1 0 0,0 1 0 0 0,-1-1-1 0 0,1 0 1 0 0,-1 1-1 0 0,1 0 1 0 0,0-1 0 0 0,0 1-1 0 0,-1 0 40 0 0,-9 6-959 0 0,10-7 784 0 0,0 0-1 0 0,0 1 1 0 0,1-1-1 0 0,-1 1 1 0 0,0-1-1 0 0,1 0 1 0 0,-1 1-1 0 0,0-1 1 0 0,1 1-1 0 0,-1-1 1 0 0,0 1-1 0 0,1 0 1 0 0,-1-1 0 0 0,1 1-1 0 0,-1-1 1 0 0,1 2 175 0 0,-1-1-428 0 0,1 0 1 0 0,0-1 0 0 0,0 1 0 0 0,0 0 0 0 0,0 0 0 0 0,0 0 0 0 0,0 0-1 0 0,0 0 1 0 0,0 0 0 0 0,0 0 0 0 0,0 0 0 0 0,0 0 0 0 0,1 0 427 0 0,2 17-5616 0 0</inkml:trace>
  <inkml:trace contextRef="#ctx0" brushRef="#br0" timeOffset="602.699">1417 0 11976 0 0,'-7'3'1082'0'0,"-3"2"-851"0"0,0-1-1 0 0,0 2 1 0 0,1-1-1 0 0,-1 1 1 0 0,1 0 0 0 0,1 1-1 0 0,-1 0 1 0 0,-4 6-231 0 0,2-2 678 0 0,1 1 1 0 0,0 0-1 0 0,1 0 1 0 0,1 0-1 0 0,-8 14-678 0 0,14-20 251 0 0,-1 0 0 0 0,1 0 0 0 0,0 1 0 0 0,1-1 0 0 0,-1 1-251 0 0,-4 17 793 0 0,5-20-669 0 0,0 0 0 0 0,1 0 0 0 0,-1 0 0 0 0,1 0 0 0 0,0 0 0 0 0,0 0 0 0 0,0 0-1 0 0,1 0 1 0 0,0 2-124 0 0,0 16 13 0 0,0-20 31 0 0,-1 0 0 0 0,1 0 1 0 0,0 0-1 0 0,0 0 0 0 0,0 0 0 0 0,0 0 0 0 0,0 0 0 0 0,0 0 0 0 0,0 0 0 0 0,1-1 0 0 0,-1 1 0 0 0,1 0 0 0 0,-1-1 0 0 0,1 1 0 0 0,0-1 0 0 0,-1 0 1 0 0,1 1-1 0 0,1-1-44 0 0,3 4 199 0 0,0-1 1 0 0,1-1 0 0 0,0 1 0 0 0,0-1-1 0 0,0 0-199 0 0,0-1 60 0 0,0 0-1 0 0,1 0 1 0 0,-1-1-1 0 0,1-1 1 0 0,-1 1 0 0 0,1-1-1 0 0,0 0 1 0 0,-1-1-1 0 0,1 0 1 0 0,-1 0-1 0 0,1 0 1 0 0,-1-1-1 0 0,5-2-59 0 0,3-1 27 0 0,0-1-1 0 0,0-1 1 0 0,-1 0 0 0 0,1-1-1 0 0,-2 0 1 0 0,1-1-27 0 0,-10 6-71 0 0,0-1 0 0 0,-1 1 1 0 0,0-1-1 0 0,0 1 0 0 0,0-1 1 0 0,2-2 70 0 0,-3 2-14 0 0,1 1 0 0 0,0-1 0 0 0,0 1 0 0 0,0-1 0 0 0,0 1 0 0 0,4-2 14 0 0,-5 3 22 0 0,1 1 1 0 0,0-1 0 0 0,0 0-1 0 0,0 0 1 0 0,-1-1 0 0 0,1 1-1 0 0,-1-1 1 0 0,0 1 0 0 0,0-1-1 0 0,0 0 1 0 0,0 1 0 0 0,0-1-1 0 0,-1 0 1 0 0,1 0 0 0 0,-1 0-1 0 0,1-1 1 0 0,-1 1 0 0 0,0 0-1 0 0,-1-1-22 0 0,0 3 3 0 0,0 0 0 0 0,0 0-1 0 0,0 0 1 0 0,-1 0 0 0 0,1 0 0 0 0,-1 0-1 0 0,1 0 1 0 0,-1 0 0 0 0,1 0-1 0 0,-1 0 1 0 0,1 0 0 0 0,-1 1 0 0 0,0-1-1 0 0,1 0 1 0 0,-1 0 0 0 0,0 1 0 0 0,0-1-1 0 0,1 1 1 0 0,-1-1 0 0 0,0 0-1 0 0,0 1 1 0 0,0-1 0 0 0,0 1 0 0 0,0 0-1 0 0,0-1-2 0 0,-2 0 9 0 0,0-1-1 0 0,-1 1 1 0 0,1 0-1 0 0,0 0 1 0 0,0 1-1 0 0,0-1 1 0 0,0 0-1 0 0,-1 1-8 0 0,1 0 0 0 0,1 1 0 0 0,0-1 0 0 0,0 1 1 0 0,0-1-1 0 0,0 1 0 0 0,0 0 0 0 0,-1 0 0 0 0,1 0 0 0 0,1 0 0 0 0,-1 0 0 0 0,0 0 0 0 0,0 1 0 0 0,0-1 0 0 0,1 0 0 0 0,-1 1 0 0 0,1 0 0 0 0,-1-1 0 0 0,1 1 1 0 0,-1 1-1 0 0,-5 6-3 0 0,0 1 0 0 0,1 0 0 0 0,-1 4 3 0 0,-1 0-19 0 0,0-1-88 0 0,1 0 1 0 0,1 0 0 0 0,-1 1 0 0 0,2 0-1 0 0,0 0 1 0 0,-2 14 106 0 0,6-27 0 0 0,1 1 0 0 0,0 0 0 0 0,0 0 0 0 0,0 0 0 0 0,0 0 0 0 0,0 0 0 0 0,1 0 0 0 0,-1-1 0 0 0,0 1 0 0 0,1 0 0 0 0,0 0 0 0 0,-1 0 0 0 0,1-1 0 0 0,0 1 0 0 0,0 0 0 0 0,0-1 0 0 0,0 1 0 0 0,0-1 0 0 0,0 1 0 0 0,0-1 0 0 0,1 1 0 0 0,-1-1 0 0 0,0 0 0 0 0,1 0 0 0 0,-1 1 0 0 0,1-1 0 0 0,0 0 0 0 0,-1 0 0 0 0,1-1 0 0 0,0 1 0 0 0,-1 0 0 0 0,1-1 0 0 0,0 1 0 0 0,1 0 0 0 0,3 0 0 0 0,-1 1 0 0 0,0-1 0 0 0,1 0 0 0 0,-1-1 0 0 0,1 0 0 0 0,-1 1 0 0 0,1-1 0 0 0,-1-1 0 0 0,1 1 0 0 0,-1-1 0 0 0,3-1 0 0 0,35-8-631 0 0,27-3 631 0 0,-25 5-995 0 0,0-4-537 0 0,-24 5 216 0 0,-7 2-263 0 0,1-1 1 0 0,-1-1 0 0 0,-1-1-1 0 0,1 1 1 0 0,-1-2-1 0 0,5-4 1579 0 0,0-1-2014 0 0</inkml:trace>
  <inkml:trace contextRef="#ctx0" brushRef="#br0" timeOffset="881.933">1997 106 11976 0 0,'1'0'46'0'0,"0"0"-1"0"0,0-1 1 0 0,1 1 0 0 0,-1-1 0 0 0,0 1 0 0 0,0-1 0 0 0,0 1 0 0 0,0-1 0 0 0,0 0-1 0 0,0 1 1 0 0,0-1 0 0 0,-1 0 0 0 0,1 0 0 0 0,0 0 0 0 0,0 1 0 0 0,-1-1 0 0 0,2-1-46 0 0,-2 2 14 0 0,0 0 1 0 0,0-1-1 0 0,0 1 1 0 0,0 0-1 0 0,0-1 1 0 0,0 1-1 0 0,0 0 1 0 0,0 0-1 0 0,0-1 1 0 0,0 1-1 0 0,-1 0 1 0 0,1 0-1 0 0,0-1 1 0 0,0 1-1 0 0,0 0 1 0 0,0 0-1 0 0,0-1 1 0 0,0 1-1 0 0,0 0 1 0 0,-1 0 0 0 0,1-1-1 0 0,0 1 1 0 0,0 0-1 0 0,0 0 1 0 0,-1-1-15 0 0,-11-4 153 0 0,7 3 226 0 0,0 1 1 0 0,-1 0 0 0 0,1 0 0 0 0,0 1-1 0 0,-1 0 1 0 0,1 0 0 0 0,-1 0-1 0 0,-3 1-379 0 0,-44 10 4168 0 0,40-8-3812 0 0,4 0-89 0 0,1 0 0 0 0,-1 1 0 0 0,1 0 0 0 0,-1 0 0 0 0,1 1 1 0 0,1 0-1 0 0,-1 0 0 0 0,1 1 0 0 0,-5 4-267 0 0,0-1 154 0 0,11-7-176 0 0,-1 0-1 0 0,1-1 0 0 0,-1 1 0 0 0,1 0 1 0 0,0 0-1 0 0,-1 0 0 0 0,1 0 1 0 0,0 0-1 0 0,0 0 0 0 0,0 0 1 0 0,1 1-1 0 0,-1-1 0 0 0,1 0 0 0 0,-1 0 1 0 0,1 1-1 0 0,0-1 0 0 0,-1 0 1 0 0,1 1-1 0 0,0-1 0 0 0,1 0 1 0 0,-1 1-1 0 0,0-1 0 0 0,1 0 0 0 0,-1 1 23 0 0,2 2 14 0 0,-1 1 0 0 0,0-1 0 0 0,1 0 1 0 0,0 0-1 0 0,1 0 0 0 0,-1 0 0 0 0,1 0 0 0 0,0 0 0 0 0,3 3-14 0 0,-2-4 25 0 0,0 0 0 0 0,0-1 1 0 0,0 1-1 0 0,0-1 1 0 0,1 0-1 0 0,0-1 0 0 0,0 1 1 0 0,4 1-26 0 0,21 13 111 0 0,-24-13-88 0 0,1 0 0 0 0,0-1 0 0 0,-1 0 0 0 0,1 0 0 0 0,0-1 0 0 0,1 0 0 0 0,-1 0 0 0 0,1 0-23 0 0,16 4 4 0 0,-19-3 58 0 0,-3-2 16 0 0,-2-1-74 0 0,0 0-1 0 0,0 0 0 0 0,0 0 1 0 0,0 1-1 0 0,0-1 1 0 0,0 0-1 0 0,0 0 0 0 0,0 0 1 0 0,0 1-1 0 0,0-1 1 0 0,0 0-1 0 0,0 0 0 0 0,0 0 1 0 0,0 1-1 0 0,0-1 1 0 0,0 0-1 0 0,0 0 0 0 0,-1 0 1 0 0,1 1-1 0 0,0-1 1 0 0,0 0-1 0 0,0 0 0 0 0,0 0 1 0 0,0 0-1 0 0,0 1 1 0 0,-1-1-1 0 0,1 0 0 0 0,0 0 1 0 0,0 0-1 0 0,0 0 1 0 0,0 0-1 0 0,-1 0 0 0 0,1 0 1 0 0,0 0-1 0 0,0 0 1 0 0,0 1-1 0 0,-1-1 0 0 0,1 0 1 0 0,0 0-1 0 0,0 0 1 0 0,0 0-1 0 0,-1 0 0 0 0,1 0 1 0 0,0 0-4 0 0,-10 3 26 0 0,-34 2-943 0 0,1-1 0 0 0,-21-3 917 0 0,63-1-350 0 0,-1 0 1 0 0,1 0 0 0 0,-1 0-1 0 0,1 0 1 0 0,-1-1 0 0 0,1 1-1 0 0,-1 0 1 0 0,1-1 0 0 0,-1 1-1 0 0,0-1 350 0 0,1 0-2024 0 0</inkml:trace>
  <inkml:trace contextRef="#ctx0" brushRef="#br0" timeOffset="1180.646">2303 9 17503 0 0,'0'0'803'0'0,"0"0"-18"0"0,0 0-426 0 0,-2 1 54 0 0,-2 0-280 0 0,-1 1 0 0 0,1 0 0 0 0,0 0 0 0 0,0 1-1 0 0,0-1 1 0 0,0 1 0 0 0,0 0 0 0 0,1 0 0 0 0,-1 0-1 0 0,1 0 1 0 0,0 0 0 0 0,0 1 0 0 0,-2 3-133 0 0,-1 1-20 0 0,0 1 0 0 0,1-1 1 0 0,1 1-1 0 0,-1 0 0 0 0,1 0 0 0 0,0 2 20 0 0,3-5-1 0 0,-1-1 0 0 0,1 0 0 0 0,0 1 0 0 0,1-1 0 0 0,-1 1 0 0 0,1-1-1 0 0,0 1 1 0 0,1-1 0 0 0,-1 1 0 0 0,1-1 0 0 0,0 1 0 0 0,1-1 0 0 0,-1 0-1 0 0,1 0 1 0 0,0 0 0 0 0,0 0 0 0 0,1 0 0 0 0,0 1 1 0 0,8 12 84 0 0,1 0 0 0 0,1-1 1 0 0,0 0-1 0 0,4 2-84 0 0,26 34 994 0 0,-43-52-989 0 0,5 6 115 0 0,0-1 0 0 0,0 1 1 0 0,0-1-1 0 0,1 0 0 0 0,0 0 1 0 0,0 0-121 0 0,-5-6 63 0 0,-1 1 0 0 0,0-1 0 0 0,1 0 0 0 0,-1 1 0 0 0,1-1 0 0 0,-1 0 0 0 0,0 1 0 0 0,1-1 0 0 0,-1 0 0 0 0,0 1 0 0 0,0-1 0 0 0,1 1 0 0 0,-1-1 0 0 0,0 1 1 0 0,0-1-1 0 0,0 1 0 0 0,1-1 0 0 0,-1 0 0 0 0,0 1 0 0 0,0-1 0 0 0,0 1 0 0 0,0-1 0 0 0,0 1 0 0 0,0-1 0 0 0,0 1 0 0 0,0-1 0 0 0,0 1 0 0 0,0-1 0 0 0,0 1 0 0 0,-1 0-63 0 0,1 0 23 0 0,-1 0 0 0 0,0-1 0 0 0,1 1 1 0 0,-1 0-1 0 0,0 0 0 0 0,0-1 0 0 0,0 1 0 0 0,1 0 0 0 0,-1-1 0 0 0,0 1 0 0 0,0-1 0 0 0,0 1 0 0 0,0-1 0 0 0,0 1-23 0 0,-6 1-26 0 0,0 0 1 0 0,0 0-1 0 0,0-1 1 0 0,-4 1 25 0 0,-21 2-1118 0 0,-30-1 1118 0 0,21-5-7017 0 0,15-1-517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1BD-ED9B-433C-B886-F6E089DB2D2F}" type="datetimeFigureOut">
              <a:rPr lang="en-US" smtClean="0"/>
              <a:t>27-Nov-18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79C9-9779-4731-A0D1-51F09F3BD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9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1BD-ED9B-433C-B886-F6E089DB2D2F}" type="datetimeFigureOut">
              <a:rPr lang="en-US" smtClean="0"/>
              <a:t>27-Nov-18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79C9-9779-4731-A0D1-51F09F3BD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69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493" y="5772215"/>
            <a:ext cx="2105978" cy="331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D41BD-ED9B-433C-B886-F6E089DB2D2F}" type="datetimeFigureOut">
              <a:rPr lang="en-US" smtClean="0"/>
              <a:t>27-Nov-18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00467" y="5772215"/>
            <a:ext cx="3158966" cy="331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0429" y="5772215"/>
            <a:ext cx="2105978" cy="331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B79C9-9779-4731-A0D1-51F09F3BD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1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830367" rtl="0" eaLnBrk="1" latinLnBrk="0" hangingPunct="1">
        <a:lnSpc>
          <a:spcPct val="90000"/>
        </a:lnSpc>
        <a:spcBef>
          <a:spcPct val="0"/>
        </a:spcBef>
        <a:buNone/>
        <a:defRPr sz="39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7592" indent="-207592" algn="l" defTabSz="830367" rtl="0" eaLnBrk="1" latinLnBrk="0" hangingPunct="1">
        <a:lnSpc>
          <a:spcPct val="90000"/>
        </a:lnSpc>
        <a:spcBef>
          <a:spcPts val="908"/>
        </a:spcBef>
        <a:buFont typeface="Arial" panose="020B0604020202020204" pitchFamily="34" charset="0"/>
        <a:buChar char="•"/>
        <a:defRPr sz="2543" kern="1200">
          <a:solidFill>
            <a:schemeClr val="tx1"/>
          </a:solidFill>
          <a:latin typeface="+mn-lt"/>
          <a:ea typeface="+mn-ea"/>
          <a:cs typeface="+mn-cs"/>
        </a:defRPr>
      </a:lvl1pPr>
      <a:lvl2pPr marL="622775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9" kern="1200">
          <a:solidFill>
            <a:schemeClr val="tx1"/>
          </a:solidFill>
          <a:latin typeface="+mn-lt"/>
          <a:ea typeface="+mn-ea"/>
          <a:cs typeface="+mn-cs"/>
        </a:defRPr>
      </a:lvl2pPr>
      <a:lvl3pPr marL="1037958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6" kern="1200">
          <a:solidFill>
            <a:schemeClr val="tx1"/>
          </a:solidFill>
          <a:latin typeface="+mn-lt"/>
          <a:ea typeface="+mn-ea"/>
          <a:cs typeface="+mn-cs"/>
        </a:defRPr>
      </a:lvl3pPr>
      <a:lvl4pPr marL="1453142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4pPr>
      <a:lvl5pPr marL="1868325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5pPr>
      <a:lvl6pPr marL="2283508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6pPr>
      <a:lvl7pPr marL="2698692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7pPr>
      <a:lvl8pPr marL="3113875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8pPr>
      <a:lvl9pPr marL="3529058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1pPr>
      <a:lvl2pPr marL="415183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2pPr>
      <a:lvl3pPr marL="830367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3pPr>
      <a:lvl4pPr marL="1245550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4pPr>
      <a:lvl5pPr marL="1660733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5pPr>
      <a:lvl6pPr marL="2075917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0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7pPr>
      <a:lvl8pPr marL="2906283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8pPr>
      <a:lvl9pPr marL="3321467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1.png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../media/image5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10" Type="http://schemas.openxmlformats.org/officeDocument/2006/relationships/customXml" Target="../ink/ink5.xml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30" Type="http://schemas.openxmlformats.org/officeDocument/2006/relationships/customXml" Target="../ink/ink15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9.xml"/><Relationship Id="rId21" Type="http://schemas.openxmlformats.org/officeDocument/2006/relationships/image" Target="../media/image26.png"/><Relationship Id="rId42" Type="http://schemas.openxmlformats.org/officeDocument/2006/relationships/customXml" Target="../ink/ink37.xml"/><Relationship Id="rId47" Type="http://schemas.openxmlformats.org/officeDocument/2006/relationships/image" Target="../media/image39.png"/><Relationship Id="rId63" Type="http://schemas.openxmlformats.org/officeDocument/2006/relationships/image" Target="../media/image47.png"/><Relationship Id="rId68" Type="http://schemas.openxmlformats.org/officeDocument/2006/relationships/customXml" Target="../ink/ink50.xml"/><Relationship Id="rId84" Type="http://schemas.openxmlformats.org/officeDocument/2006/relationships/customXml" Target="../ink/ink58.xml"/><Relationship Id="rId89" Type="http://schemas.openxmlformats.org/officeDocument/2006/relationships/image" Target="../media/image60.png"/><Relationship Id="rId112" Type="http://schemas.openxmlformats.org/officeDocument/2006/relationships/customXml" Target="../ink/ink72.xml"/><Relationship Id="rId2" Type="http://schemas.openxmlformats.org/officeDocument/2006/relationships/customXml" Target="../ink/ink17.xml"/><Relationship Id="rId16" Type="http://schemas.openxmlformats.org/officeDocument/2006/relationships/customXml" Target="../ink/ink24.xml"/><Relationship Id="rId29" Type="http://schemas.openxmlformats.org/officeDocument/2006/relationships/image" Target="../media/image30.png"/><Relationship Id="rId107" Type="http://schemas.openxmlformats.org/officeDocument/2006/relationships/image" Target="../media/image69.png"/><Relationship Id="rId11" Type="http://schemas.openxmlformats.org/officeDocument/2006/relationships/image" Target="../media/image21.png"/><Relationship Id="rId24" Type="http://schemas.openxmlformats.org/officeDocument/2006/relationships/customXml" Target="../ink/ink28.xml"/><Relationship Id="rId32" Type="http://schemas.openxmlformats.org/officeDocument/2006/relationships/customXml" Target="../ink/ink32.xml"/><Relationship Id="rId37" Type="http://schemas.openxmlformats.org/officeDocument/2006/relationships/image" Target="../media/image34.png"/><Relationship Id="rId40" Type="http://schemas.openxmlformats.org/officeDocument/2006/relationships/customXml" Target="../ink/ink36.xml"/><Relationship Id="rId45" Type="http://schemas.openxmlformats.org/officeDocument/2006/relationships/image" Target="../media/image38.png"/><Relationship Id="rId53" Type="http://schemas.openxmlformats.org/officeDocument/2006/relationships/image" Target="../media/image42.png"/><Relationship Id="rId58" Type="http://schemas.openxmlformats.org/officeDocument/2006/relationships/customXml" Target="../ink/ink45.xml"/><Relationship Id="rId66" Type="http://schemas.openxmlformats.org/officeDocument/2006/relationships/customXml" Target="../ink/ink49.xml"/><Relationship Id="rId74" Type="http://schemas.openxmlformats.org/officeDocument/2006/relationships/customXml" Target="../ink/ink53.xml"/><Relationship Id="rId79" Type="http://schemas.openxmlformats.org/officeDocument/2006/relationships/image" Target="../media/image55.png"/><Relationship Id="rId87" Type="http://schemas.openxmlformats.org/officeDocument/2006/relationships/image" Target="../media/image59.png"/><Relationship Id="rId102" Type="http://schemas.openxmlformats.org/officeDocument/2006/relationships/customXml" Target="../ink/ink67.xml"/><Relationship Id="rId110" Type="http://schemas.openxmlformats.org/officeDocument/2006/relationships/customXml" Target="../ink/ink71.xml"/><Relationship Id="rId5" Type="http://schemas.openxmlformats.org/officeDocument/2006/relationships/image" Target="../media/image18.png"/><Relationship Id="rId61" Type="http://schemas.openxmlformats.org/officeDocument/2006/relationships/image" Target="../media/image46.png"/><Relationship Id="rId82" Type="http://schemas.openxmlformats.org/officeDocument/2006/relationships/customXml" Target="../ink/ink57.xml"/><Relationship Id="rId90" Type="http://schemas.openxmlformats.org/officeDocument/2006/relationships/customXml" Target="../ink/ink61.xml"/><Relationship Id="rId95" Type="http://schemas.openxmlformats.org/officeDocument/2006/relationships/image" Target="../media/image63.png"/><Relationship Id="rId19" Type="http://schemas.openxmlformats.org/officeDocument/2006/relationships/image" Target="../media/image25.png"/><Relationship Id="rId14" Type="http://schemas.openxmlformats.org/officeDocument/2006/relationships/customXml" Target="../ink/ink23.xml"/><Relationship Id="rId22" Type="http://schemas.openxmlformats.org/officeDocument/2006/relationships/customXml" Target="../ink/ink27.xml"/><Relationship Id="rId27" Type="http://schemas.openxmlformats.org/officeDocument/2006/relationships/image" Target="../media/image29.png"/><Relationship Id="rId30" Type="http://schemas.openxmlformats.org/officeDocument/2006/relationships/customXml" Target="../ink/ink31.xml"/><Relationship Id="rId35" Type="http://schemas.openxmlformats.org/officeDocument/2006/relationships/image" Target="../media/image33.png"/><Relationship Id="rId43" Type="http://schemas.openxmlformats.org/officeDocument/2006/relationships/image" Target="../media/image37.png"/><Relationship Id="rId48" Type="http://schemas.openxmlformats.org/officeDocument/2006/relationships/customXml" Target="../ink/ink40.xml"/><Relationship Id="rId56" Type="http://schemas.openxmlformats.org/officeDocument/2006/relationships/customXml" Target="../ink/ink44.xml"/><Relationship Id="rId64" Type="http://schemas.openxmlformats.org/officeDocument/2006/relationships/customXml" Target="../ink/ink48.xml"/><Relationship Id="rId69" Type="http://schemas.openxmlformats.org/officeDocument/2006/relationships/image" Target="../media/image50.png"/><Relationship Id="rId77" Type="http://schemas.openxmlformats.org/officeDocument/2006/relationships/image" Target="../media/image54.png"/><Relationship Id="rId100" Type="http://schemas.openxmlformats.org/officeDocument/2006/relationships/customXml" Target="../ink/ink66.xml"/><Relationship Id="rId105" Type="http://schemas.openxmlformats.org/officeDocument/2006/relationships/image" Target="../media/image68.png"/><Relationship Id="rId113" Type="http://schemas.openxmlformats.org/officeDocument/2006/relationships/image" Target="../media/image72.png"/><Relationship Id="rId8" Type="http://schemas.openxmlformats.org/officeDocument/2006/relationships/customXml" Target="../ink/ink20.xml"/><Relationship Id="rId51" Type="http://schemas.openxmlformats.org/officeDocument/2006/relationships/image" Target="../media/image41.png"/><Relationship Id="rId72" Type="http://schemas.openxmlformats.org/officeDocument/2006/relationships/customXml" Target="../ink/ink52.xml"/><Relationship Id="rId80" Type="http://schemas.openxmlformats.org/officeDocument/2006/relationships/customXml" Target="../ink/ink56.xml"/><Relationship Id="rId85" Type="http://schemas.openxmlformats.org/officeDocument/2006/relationships/image" Target="../media/image58.png"/><Relationship Id="rId93" Type="http://schemas.openxmlformats.org/officeDocument/2006/relationships/image" Target="../media/image62.png"/><Relationship Id="rId98" Type="http://schemas.openxmlformats.org/officeDocument/2006/relationships/customXml" Target="../ink/ink65.xml"/><Relationship Id="rId3" Type="http://schemas.openxmlformats.org/officeDocument/2006/relationships/image" Target="../media/image17.png"/><Relationship Id="rId12" Type="http://schemas.openxmlformats.org/officeDocument/2006/relationships/customXml" Target="../ink/ink22.xml"/><Relationship Id="rId17" Type="http://schemas.openxmlformats.org/officeDocument/2006/relationships/image" Target="../media/image24.png"/><Relationship Id="rId25" Type="http://schemas.openxmlformats.org/officeDocument/2006/relationships/image" Target="../media/image28.png"/><Relationship Id="rId33" Type="http://schemas.openxmlformats.org/officeDocument/2006/relationships/image" Target="../media/image32.png"/><Relationship Id="rId38" Type="http://schemas.openxmlformats.org/officeDocument/2006/relationships/customXml" Target="../ink/ink35.xml"/><Relationship Id="rId46" Type="http://schemas.openxmlformats.org/officeDocument/2006/relationships/customXml" Target="../ink/ink39.xml"/><Relationship Id="rId59" Type="http://schemas.openxmlformats.org/officeDocument/2006/relationships/image" Target="../media/image45.png"/><Relationship Id="rId67" Type="http://schemas.openxmlformats.org/officeDocument/2006/relationships/image" Target="../media/image49.png"/><Relationship Id="rId103" Type="http://schemas.openxmlformats.org/officeDocument/2006/relationships/image" Target="../media/image67.png"/><Relationship Id="rId108" Type="http://schemas.openxmlformats.org/officeDocument/2006/relationships/customXml" Target="../ink/ink70.xml"/><Relationship Id="rId20" Type="http://schemas.openxmlformats.org/officeDocument/2006/relationships/customXml" Target="../ink/ink26.xml"/><Relationship Id="rId41" Type="http://schemas.openxmlformats.org/officeDocument/2006/relationships/image" Target="../media/image36.png"/><Relationship Id="rId54" Type="http://schemas.openxmlformats.org/officeDocument/2006/relationships/customXml" Target="../ink/ink43.xml"/><Relationship Id="rId62" Type="http://schemas.openxmlformats.org/officeDocument/2006/relationships/customXml" Target="../ink/ink47.xml"/><Relationship Id="rId70" Type="http://schemas.openxmlformats.org/officeDocument/2006/relationships/customXml" Target="../ink/ink51.xml"/><Relationship Id="rId75" Type="http://schemas.openxmlformats.org/officeDocument/2006/relationships/image" Target="../media/image53.png"/><Relationship Id="rId83" Type="http://schemas.openxmlformats.org/officeDocument/2006/relationships/image" Target="../media/image57.png"/><Relationship Id="rId88" Type="http://schemas.openxmlformats.org/officeDocument/2006/relationships/customXml" Target="../ink/ink60.xml"/><Relationship Id="rId91" Type="http://schemas.openxmlformats.org/officeDocument/2006/relationships/image" Target="../media/image61.png"/><Relationship Id="rId96" Type="http://schemas.openxmlformats.org/officeDocument/2006/relationships/customXml" Target="../ink/ink64.xml"/><Relationship Id="rId111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15" Type="http://schemas.openxmlformats.org/officeDocument/2006/relationships/image" Target="../media/image23.png"/><Relationship Id="rId23" Type="http://schemas.openxmlformats.org/officeDocument/2006/relationships/image" Target="../media/image27.png"/><Relationship Id="rId28" Type="http://schemas.openxmlformats.org/officeDocument/2006/relationships/customXml" Target="../ink/ink30.xml"/><Relationship Id="rId36" Type="http://schemas.openxmlformats.org/officeDocument/2006/relationships/customXml" Target="../ink/ink34.xml"/><Relationship Id="rId49" Type="http://schemas.openxmlformats.org/officeDocument/2006/relationships/image" Target="../media/image40.png"/><Relationship Id="rId57" Type="http://schemas.openxmlformats.org/officeDocument/2006/relationships/image" Target="../media/image44.png"/><Relationship Id="rId106" Type="http://schemas.openxmlformats.org/officeDocument/2006/relationships/customXml" Target="../ink/ink69.xml"/><Relationship Id="rId10" Type="http://schemas.openxmlformats.org/officeDocument/2006/relationships/customXml" Target="../ink/ink21.xml"/><Relationship Id="rId31" Type="http://schemas.openxmlformats.org/officeDocument/2006/relationships/image" Target="../media/image31.png"/><Relationship Id="rId44" Type="http://schemas.openxmlformats.org/officeDocument/2006/relationships/customXml" Target="../ink/ink38.xml"/><Relationship Id="rId52" Type="http://schemas.openxmlformats.org/officeDocument/2006/relationships/customXml" Target="../ink/ink42.xml"/><Relationship Id="rId60" Type="http://schemas.openxmlformats.org/officeDocument/2006/relationships/customXml" Target="../ink/ink46.xml"/><Relationship Id="rId65" Type="http://schemas.openxmlformats.org/officeDocument/2006/relationships/image" Target="../media/image48.png"/><Relationship Id="rId73" Type="http://schemas.openxmlformats.org/officeDocument/2006/relationships/image" Target="../media/image52.png"/><Relationship Id="rId78" Type="http://schemas.openxmlformats.org/officeDocument/2006/relationships/customXml" Target="../ink/ink55.xml"/><Relationship Id="rId81" Type="http://schemas.openxmlformats.org/officeDocument/2006/relationships/image" Target="../media/image56.png"/><Relationship Id="rId86" Type="http://schemas.openxmlformats.org/officeDocument/2006/relationships/customXml" Target="../ink/ink59.xml"/><Relationship Id="rId94" Type="http://schemas.openxmlformats.org/officeDocument/2006/relationships/customXml" Target="../ink/ink63.xml"/><Relationship Id="rId99" Type="http://schemas.openxmlformats.org/officeDocument/2006/relationships/image" Target="../media/image65.png"/><Relationship Id="rId101" Type="http://schemas.openxmlformats.org/officeDocument/2006/relationships/image" Target="../media/image66.png"/><Relationship Id="rId4" Type="http://schemas.openxmlformats.org/officeDocument/2006/relationships/customXml" Target="../ink/ink18.xml"/><Relationship Id="rId9" Type="http://schemas.openxmlformats.org/officeDocument/2006/relationships/image" Target="../media/image20.png"/><Relationship Id="rId13" Type="http://schemas.openxmlformats.org/officeDocument/2006/relationships/image" Target="../media/image22.png"/><Relationship Id="rId18" Type="http://schemas.openxmlformats.org/officeDocument/2006/relationships/customXml" Target="../ink/ink25.xml"/><Relationship Id="rId39" Type="http://schemas.openxmlformats.org/officeDocument/2006/relationships/image" Target="../media/image35.png"/><Relationship Id="rId109" Type="http://schemas.openxmlformats.org/officeDocument/2006/relationships/image" Target="../media/image70.png"/><Relationship Id="rId34" Type="http://schemas.openxmlformats.org/officeDocument/2006/relationships/customXml" Target="../ink/ink33.xml"/><Relationship Id="rId50" Type="http://schemas.openxmlformats.org/officeDocument/2006/relationships/customXml" Target="../ink/ink41.xml"/><Relationship Id="rId55" Type="http://schemas.openxmlformats.org/officeDocument/2006/relationships/image" Target="../media/image43.png"/><Relationship Id="rId76" Type="http://schemas.openxmlformats.org/officeDocument/2006/relationships/customXml" Target="../ink/ink54.xml"/><Relationship Id="rId97" Type="http://schemas.openxmlformats.org/officeDocument/2006/relationships/image" Target="../media/image64.png"/><Relationship Id="rId104" Type="http://schemas.openxmlformats.org/officeDocument/2006/relationships/customXml" Target="../ink/ink68.xml"/><Relationship Id="rId7" Type="http://schemas.openxmlformats.org/officeDocument/2006/relationships/image" Target="../media/image19.png"/><Relationship Id="rId71" Type="http://schemas.openxmlformats.org/officeDocument/2006/relationships/image" Target="../media/image51.png"/><Relationship Id="rId92" Type="http://schemas.openxmlformats.org/officeDocument/2006/relationships/customXml" Target="../ink/ink6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5.xml"/><Relationship Id="rId117" Type="http://schemas.openxmlformats.org/officeDocument/2006/relationships/image" Target="../media/image130.png"/><Relationship Id="rId21" Type="http://schemas.openxmlformats.org/officeDocument/2006/relationships/image" Target="../media/image82.png"/><Relationship Id="rId42" Type="http://schemas.openxmlformats.org/officeDocument/2006/relationships/customXml" Target="../ink/ink93.xml"/><Relationship Id="rId47" Type="http://schemas.openxmlformats.org/officeDocument/2006/relationships/image" Target="../media/image95.png"/><Relationship Id="rId63" Type="http://schemas.openxmlformats.org/officeDocument/2006/relationships/image" Target="../media/image103.png"/><Relationship Id="rId68" Type="http://schemas.openxmlformats.org/officeDocument/2006/relationships/customXml" Target="../ink/ink106.xml"/><Relationship Id="rId84" Type="http://schemas.openxmlformats.org/officeDocument/2006/relationships/customXml" Target="../ink/ink114.xml"/><Relationship Id="rId89" Type="http://schemas.openxmlformats.org/officeDocument/2006/relationships/image" Target="../media/image116.png"/><Relationship Id="rId112" Type="http://schemas.openxmlformats.org/officeDocument/2006/relationships/customXml" Target="../ink/ink128.xml"/><Relationship Id="rId133" Type="http://schemas.openxmlformats.org/officeDocument/2006/relationships/image" Target="../media/image138.png"/><Relationship Id="rId138" Type="http://schemas.openxmlformats.org/officeDocument/2006/relationships/customXml" Target="../ink/ink141.xml"/><Relationship Id="rId154" Type="http://schemas.openxmlformats.org/officeDocument/2006/relationships/customXml" Target="../ink/ink149.xml"/><Relationship Id="rId159" Type="http://schemas.openxmlformats.org/officeDocument/2006/relationships/image" Target="../media/image151.png"/><Relationship Id="rId16" Type="http://schemas.openxmlformats.org/officeDocument/2006/relationships/customXml" Target="../ink/ink80.xml"/><Relationship Id="rId107" Type="http://schemas.openxmlformats.org/officeDocument/2006/relationships/image" Target="../media/image125.png"/><Relationship Id="rId11" Type="http://schemas.openxmlformats.org/officeDocument/2006/relationships/image" Target="../media/image77.png"/><Relationship Id="rId32" Type="http://schemas.openxmlformats.org/officeDocument/2006/relationships/customXml" Target="../ink/ink88.xml"/><Relationship Id="rId37" Type="http://schemas.openxmlformats.org/officeDocument/2006/relationships/image" Target="../media/image90.png"/><Relationship Id="rId53" Type="http://schemas.openxmlformats.org/officeDocument/2006/relationships/image" Target="../media/image98.png"/><Relationship Id="rId58" Type="http://schemas.openxmlformats.org/officeDocument/2006/relationships/customXml" Target="../ink/ink101.xml"/><Relationship Id="rId74" Type="http://schemas.openxmlformats.org/officeDocument/2006/relationships/customXml" Target="../ink/ink109.xml"/><Relationship Id="rId79" Type="http://schemas.openxmlformats.org/officeDocument/2006/relationships/image" Target="../media/image111.png"/><Relationship Id="rId102" Type="http://schemas.openxmlformats.org/officeDocument/2006/relationships/customXml" Target="../ink/ink123.xml"/><Relationship Id="rId123" Type="http://schemas.openxmlformats.org/officeDocument/2006/relationships/image" Target="../media/image133.png"/><Relationship Id="rId128" Type="http://schemas.openxmlformats.org/officeDocument/2006/relationships/customXml" Target="../ink/ink136.xml"/><Relationship Id="rId144" Type="http://schemas.openxmlformats.org/officeDocument/2006/relationships/customXml" Target="../ink/ink144.xml"/><Relationship Id="rId149" Type="http://schemas.openxmlformats.org/officeDocument/2006/relationships/image" Target="../media/image146.png"/><Relationship Id="rId5" Type="http://schemas.openxmlformats.org/officeDocument/2006/relationships/image" Target="../media/image74.png"/><Relationship Id="rId90" Type="http://schemas.openxmlformats.org/officeDocument/2006/relationships/customXml" Target="../ink/ink117.xml"/><Relationship Id="rId95" Type="http://schemas.openxmlformats.org/officeDocument/2006/relationships/image" Target="../media/image119.png"/><Relationship Id="rId160" Type="http://schemas.openxmlformats.org/officeDocument/2006/relationships/customXml" Target="../ink/ink152.xml"/><Relationship Id="rId165" Type="http://schemas.openxmlformats.org/officeDocument/2006/relationships/image" Target="../media/image154.png"/><Relationship Id="rId22" Type="http://schemas.openxmlformats.org/officeDocument/2006/relationships/customXml" Target="../ink/ink83.xml"/><Relationship Id="rId27" Type="http://schemas.openxmlformats.org/officeDocument/2006/relationships/image" Target="../media/image85.png"/><Relationship Id="rId43" Type="http://schemas.openxmlformats.org/officeDocument/2006/relationships/image" Target="../media/image93.png"/><Relationship Id="rId48" Type="http://schemas.openxmlformats.org/officeDocument/2006/relationships/customXml" Target="../ink/ink96.xml"/><Relationship Id="rId64" Type="http://schemas.openxmlformats.org/officeDocument/2006/relationships/customXml" Target="../ink/ink104.xml"/><Relationship Id="rId69" Type="http://schemas.openxmlformats.org/officeDocument/2006/relationships/image" Target="../media/image106.png"/><Relationship Id="rId113" Type="http://schemas.openxmlformats.org/officeDocument/2006/relationships/image" Target="../media/image128.png"/><Relationship Id="rId118" Type="http://schemas.openxmlformats.org/officeDocument/2006/relationships/customXml" Target="../ink/ink131.xml"/><Relationship Id="rId134" Type="http://schemas.openxmlformats.org/officeDocument/2006/relationships/customXml" Target="../ink/ink139.xml"/><Relationship Id="rId139" Type="http://schemas.openxmlformats.org/officeDocument/2006/relationships/image" Target="../media/image141.png"/><Relationship Id="rId80" Type="http://schemas.openxmlformats.org/officeDocument/2006/relationships/customXml" Target="../ink/ink112.xml"/><Relationship Id="rId85" Type="http://schemas.openxmlformats.org/officeDocument/2006/relationships/image" Target="../media/image114.png"/><Relationship Id="rId150" Type="http://schemas.openxmlformats.org/officeDocument/2006/relationships/customXml" Target="../ink/ink147.xml"/><Relationship Id="rId155" Type="http://schemas.openxmlformats.org/officeDocument/2006/relationships/image" Target="../media/image149.png"/><Relationship Id="rId12" Type="http://schemas.openxmlformats.org/officeDocument/2006/relationships/customXml" Target="../ink/ink78.xml"/><Relationship Id="rId17" Type="http://schemas.openxmlformats.org/officeDocument/2006/relationships/image" Target="../media/image80.png"/><Relationship Id="rId33" Type="http://schemas.openxmlformats.org/officeDocument/2006/relationships/image" Target="../media/image88.png"/><Relationship Id="rId38" Type="http://schemas.openxmlformats.org/officeDocument/2006/relationships/customXml" Target="../ink/ink91.xml"/><Relationship Id="rId59" Type="http://schemas.openxmlformats.org/officeDocument/2006/relationships/image" Target="../media/image101.png"/><Relationship Id="rId103" Type="http://schemas.openxmlformats.org/officeDocument/2006/relationships/image" Target="../media/image123.png"/><Relationship Id="rId108" Type="http://schemas.openxmlformats.org/officeDocument/2006/relationships/customXml" Target="../ink/ink126.xml"/><Relationship Id="rId124" Type="http://schemas.openxmlformats.org/officeDocument/2006/relationships/customXml" Target="../ink/ink134.xml"/><Relationship Id="rId129" Type="http://schemas.openxmlformats.org/officeDocument/2006/relationships/image" Target="../media/image136.png"/><Relationship Id="rId54" Type="http://schemas.openxmlformats.org/officeDocument/2006/relationships/customXml" Target="../ink/ink99.xml"/><Relationship Id="rId70" Type="http://schemas.openxmlformats.org/officeDocument/2006/relationships/customXml" Target="../ink/ink107.xml"/><Relationship Id="rId75" Type="http://schemas.openxmlformats.org/officeDocument/2006/relationships/image" Target="../media/image109.png"/><Relationship Id="rId91" Type="http://schemas.openxmlformats.org/officeDocument/2006/relationships/image" Target="../media/image117.png"/><Relationship Id="rId96" Type="http://schemas.openxmlformats.org/officeDocument/2006/relationships/customXml" Target="../ink/ink120.xml"/><Relationship Id="rId140" Type="http://schemas.openxmlformats.org/officeDocument/2006/relationships/customXml" Target="../ink/ink142.xml"/><Relationship Id="rId145" Type="http://schemas.openxmlformats.org/officeDocument/2006/relationships/image" Target="../media/image144.png"/><Relationship Id="rId161" Type="http://schemas.openxmlformats.org/officeDocument/2006/relationships/image" Target="../media/image152.png"/><Relationship Id="rId166" Type="http://schemas.openxmlformats.org/officeDocument/2006/relationships/customXml" Target="../ink/ink15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5.xml"/><Relationship Id="rId15" Type="http://schemas.openxmlformats.org/officeDocument/2006/relationships/image" Target="../media/image79.png"/><Relationship Id="rId23" Type="http://schemas.openxmlformats.org/officeDocument/2006/relationships/image" Target="../media/image83.png"/><Relationship Id="rId28" Type="http://schemas.openxmlformats.org/officeDocument/2006/relationships/customXml" Target="../ink/ink86.xml"/><Relationship Id="rId36" Type="http://schemas.openxmlformats.org/officeDocument/2006/relationships/customXml" Target="../ink/ink90.xml"/><Relationship Id="rId49" Type="http://schemas.openxmlformats.org/officeDocument/2006/relationships/image" Target="../media/image96.png"/><Relationship Id="rId57" Type="http://schemas.openxmlformats.org/officeDocument/2006/relationships/image" Target="../media/image100.png"/><Relationship Id="rId106" Type="http://schemas.openxmlformats.org/officeDocument/2006/relationships/customXml" Target="../ink/ink125.xml"/><Relationship Id="rId114" Type="http://schemas.openxmlformats.org/officeDocument/2006/relationships/customXml" Target="../ink/ink129.xml"/><Relationship Id="rId119" Type="http://schemas.openxmlformats.org/officeDocument/2006/relationships/image" Target="../media/image131.png"/><Relationship Id="rId127" Type="http://schemas.openxmlformats.org/officeDocument/2006/relationships/image" Target="../media/image135.png"/><Relationship Id="rId10" Type="http://schemas.openxmlformats.org/officeDocument/2006/relationships/customXml" Target="../ink/ink77.xml"/><Relationship Id="rId31" Type="http://schemas.openxmlformats.org/officeDocument/2006/relationships/image" Target="../media/image87.png"/><Relationship Id="rId44" Type="http://schemas.openxmlformats.org/officeDocument/2006/relationships/customXml" Target="../ink/ink94.xml"/><Relationship Id="rId52" Type="http://schemas.openxmlformats.org/officeDocument/2006/relationships/customXml" Target="../ink/ink98.xml"/><Relationship Id="rId60" Type="http://schemas.openxmlformats.org/officeDocument/2006/relationships/customXml" Target="../ink/ink102.xml"/><Relationship Id="rId65" Type="http://schemas.openxmlformats.org/officeDocument/2006/relationships/image" Target="../media/image104.png"/><Relationship Id="rId73" Type="http://schemas.openxmlformats.org/officeDocument/2006/relationships/image" Target="../media/image108.png"/><Relationship Id="rId78" Type="http://schemas.openxmlformats.org/officeDocument/2006/relationships/customXml" Target="../ink/ink111.xml"/><Relationship Id="rId81" Type="http://schemas.openxmlformats.org/officeDocument/2006/relationships/image" Target="../media/image112.png"/><Relationship Id="rId86" Type="http://schemas.openxmlformats.org/officeDocument/2006/relationships/customXml" Target="../ink/ink115.xml"/><Relationship Id="rId94" Type="http://schemas.openxmlformats.org/officeDocument/2006/relationships/customXml" Target="../ink/ink119.xml"/><Relationship Id="rId99" Type="http://schemas.openxmlformats.org/officeDocument/2006/relationships/image" Target="../media/image121.png"/><Relationship Id="rId101" Type="http://schemas.openxmlformats.org/officeDocument/2006/relationships/image" Target="../media/image122.png"/><Relationship Id="rId122" Type="http://schemas.openxmlformats.org/officeDocument/2006/relationships/customXml" Target="../ink/ink133.xml"/><Relationship Id="rId130" Type="http://schemas.openxmlformats.org/officeDocument/2006/relationships/customXml" Target="../ink/ink137.xml"/><Relationship Id="rId135" Type="http://schemas.openxmlformats.org/officeDocument/2006/relationships/image" Target="../media/image139.png"/><Relationship Id="rId143" Type="http://schemas.openxmlformats.org/officeDocument/2006/relationships/image" Target="../media/image143.png"/><Relationship Id="rId148" Type="http://schemas.openxmlformats.org/officeDocument/2006/relationships/customXml" Target="../ink/ink146.xml"/><Relationship Id="rId151" Type="http://schemas.openxmlformats.org/officeDocument/2006/relationships/image" Target="../media/image147.png"/><Relationship Id="rId156" Type="http://schemas.openxmlformats.org/officeDocument/2006/relationships/customXml" Target="../ink/ink150.xml"/><Relationship Id="rId164" Type="http://schemas.openxmlformats.org/officeDocument/2006/relationships/customXml" Target="../ink/ink154.xml"/><Relationship Id="rId4" Type="http://schemas.openxmlformats.org/officeDocument/2006/relationships/customXml" Target="../ink/ink74.xml"/><Relationship Id="rId9" Type="http://schemas.openxmlformats.org/officeDocument/2006/relationships/image" Target="../media/image76.png"/><Relationship Id="rId13" Type="http://schemas.openxmlformats.org/officeDocument/2006/relationships/image" Target="../media/image78.png"/><Relationship Id="rId18" Type="http://schemas.openxmlformats.org/officeDocument/2006/relationships/customXml" Target="../ink/ink81.xml"/><Relationship Id="rId39" Type="http://schemas.openxmlformats.org/officeDocument/2006/relationships/image" Target="../media/image91.png"/><Relationship Id="rId109" Type="http://schemas.openxmlformats.org/officeDocument/2006/relationships/image" Target="../media/image126.png"/><Relationship Id="rId34" Type="http://schemas.openxmlformats.org/officeDocument/2006/relationships/customXml" Target="../ink/ink89.xml"/><Relationship Id="rId50" Type="http://schemas.openxmlformats.org/officeDocument/2006/relationships/customXml" Target="../ink/ink97.xml"/><Relationship Id="rId55" Type="http://schemas.openxmlformats.org/officeDocument/2006/relationships/image" Target="../media/image99.png"/><Relationship Id="rId76" Type="http://schemas.openxmlformats.org/officeDocument/2006/relationships/customXml" Target="../ink/ink110.xml"/><Relationship Id="rId97" Type="http://schemas.openxmlformats.org/officeDocument/2006/relationships/image" Target="../media/image120.png"/><Relationship Id="rId104" Type="http://schemas.openxmlformats.org/officeDocument/2006/relationships/customXml" Target="../ink/ink124.xml"/><Relationship Id="rId120" Type="http://schemas.openxmlformats.org/officeDocument/2006/relationships/customXml" Target="../ink/ink132.xml"/><Relationship Id="rId125" Type="http://schemas.openxmlformats.org/officeDocument/2006/relationships/image" Target="../media/image134.png"/><Relationship Id="rId141" Type="http://schemas.openxmlformats.org/officeDocument/2006/relationships/image" Target="../media/image142.png"/><Relationship Id="rId146" Type="http://schemas.openxmlformats.org/officeDocument/2006/relationships/customXml" Target="../ink/ink145.xml"/><Relationship Id="rId167" Type="http://schemas.openxmlformats.org/officeDocument/2006/relationships/image" Target="../media/image155.png"/><Relationship Id="rId7" Type="http://schemas.openxmlformats.org/officeDocument/2006/relationships/image" Target="../media/image75.png"/><Relationship Id="rId71" Type="http://schemas.openxmlformats.org/officeDocument/2006/relationships/image" Target="../media/image107.png"/><Relationship Id="rId92" Type="http://schemas.openxmlformats.org/officeDocument/2006/relationships/customXml" Target="../ink/ink118.xml"/><Relationship Id="rId162" Type="http://schemas.openxmlformats.org/officeDocument/2006/relationships/customXml" Target="../ink/ink153.xml"/><Relationship Id="rId2" Type="http://schemas.openxmlformats.org/officeDocument/2006/relationships/customXml" Target="../ink/ink73.xml"/><Relationship Id="rId29" Type="http://schemas.openxmlformats.org/officeDocument/2006/relationships/image" Target="../media/image86.png"/><Relationship Id="rId24" Type="http://schemas.openxmlformats.org/officeDocument/2006/relationships/customXml" Target="../ink/ink84.xml"/><Relationship Id="rId40" Type="http://schemas.openxmlformats.org/officeDocument/2006/relationships/customXml" Target="../ink/ink92.xml"/><Relationship Id="rId45" Type="http://schemas.openxmlformats.org/officeDocument/2006/relationships/image" Target="../media/image94.png"/><Relationship Id="rId66" Type="http://schemas.openxmlformats.org/officeDocument/2006/relationships/customXml" Target="../ink/ink105.xml"/><Relationship Id="rId87" Type="http://schemas.openxmlformats.org/officeDocument/2006/relationships/image" Target="../media/image115.png"/><Relationship Id="rId110" Type="http://schemas.openxmlformats.org/officeDocument/2006/relationships/customXml" Target="../ink/ink127.xml"/><Relationship Id="rId115" Type="http://schemas.openxmlformats.org/officeDocument/2006/relationships/image" Target="../media/image129.png"/><Relationship Id="rId131" Type="http://schemas.openxmlformats.org/officeDocument/2006/relationships/image" Target="../media/image137.png"/><Relationship Id="rId136" Type="http://schemas.openxmlformats.org/officeDocument/2006/relationships/customXml" Target="../ink/ink140.xml"/><Relationship Id="rId157" Type="http://schemas.openxmlformats.org/officeDocument/2006/relationships/image" Target="../media/image150.png"/><Relationship Id="rId61" Type="http://schemas.openxmlformats.org/officeDocument/2006/relationships/image" Target="../media/image102.png"/><Relationship Id="rId82" Type="http://schemas.openxmlformats.org/officeDocument/2006/relationships/customXml" Target="../ink/ink113.xml"/><Relationship Id="rId152" Type="http://schemas.openxmlformats.org/officeDocument/2006/relationships/customXml" Target="../ink/ink148.xml"/><Relationship Id="rId19" Type="http://schemas.openxmlformats.org/officeDocument/2006/relationships/image" Target="../media/image81.png"/><Relationship Id="rId14" Type="http://schemas.openxmlformats.org/officeDocument/2006/relationships/customXml" Target="../ink/ink79.xml"/><Relationship Id="rId30" Type="http://schemas.openxmlformats.org/officeDocument/2006/relationships/customXml" Target="../ink/ink87.xml"/><Relationship Id="rId35" Type="http://schemas.openxmlformats.org/officeDocument/2006/relationships/image" Target="../media/image89.png"/><Relationship Id="rId56" Type="http://schemas.openxmlformats.org/officeDocument/2006/relationships/customXml" Target="../ink/ink100.xml"/><Relationship Id="rId77" Type="http://schemas.openxmlformats.org/officeDocument/2006/relationships/image" Target="../media/image110.png"/><Relationship Id="rId100" Type="http://schemas.openxmlformats.org/officeDocument/2006/relationships/customXml" Target="../ink/ink122.xml"/><Relationship Id="rId105" Type="http://schemas.openxmlformats.org/officeDocument/2006/relationships/image" Target="../media/image124.png"/><Relationship Id="rId126" Type="http://schemas.openxmlformats.org/officeDocument/2006/relationships/customXml" Target="../ink/ink135.xml"/><Relationship Id="rId147" Type="http://schemas.openxmlformats.org/officeDocument/2006/relationships/image" Target="../media/image145.png"/><Relationship Id="rId8" Type="http://schemas.openxmlformats.org/officeDocument/2006/relationships/customXml" Target="../ink/ink76.xml"/><Relationship Id="rId51" Type="http://schemas.openxmlformats.org/officeDocument/2006/relationships/image" Target="../media/image97.png"/><Relationship Id="rId72" Type="http://schemas.openxmlformats.org/officeDocument/2006/relationships/customXml" Target="../ink/ink108.xml"/><Relationship Id="rId93" Type="http://schemas.openxmlformats.org/officeDocument/2006/relationships/image" Target="../media/image118.png"/><Relationship Id="rId98" Type="http://schemas.openxmlformats.org/officeDocument/2006/relationships/customXml" Target="../ink/ink121.xml"/><Relationship Id="rId121" Type="http://schemas.openxmlformats.org/officeDocument/2006/relationships/image" Target="../media/image132.png"/><Relationship Id="rId142" Type="http://schemas.openxmlformats.org/officeDocument/2006/relationships/customXml" Target="../ink/ink143.xml"/><Relationship Id="rId163" Type="http://schemas.openxmlformats.org/officeDocument/2006/relationships/image" Target="../media/image153.png"/><Relationship Id="rId3" Type="http://schemas.openxmlformats.org/officeDocument/2006/relationships/image" Target="../media/image73.png"/><Relationship Id="rId25" Type="http://schemas.openxmlformats.org/officeDocument/2006/relationships/image" Target="../media/image84.png"/><Relationship Id="rId46" Type="http://schemas.openxmlformats.org/officeDocument/2006/relationships/customXml" Target="../ink/ink95.xml"/><Relationship Id="rId67" Type="http://schemas.openxmlformats.org/officeDocument/2006/relationships/image" Target="../media/image105.png"/><Relationship Id="rId116" Type="http://schemas.openxmlformats.org/officeDocument/2006/relationships/customXml" Target="../ink/ink130.xml"/><Relationship Id="rId137" Type="http://schemas.openxmlformats.org/officeDocument/2006/relationships/image" Target="../media/image140.png"/><Relationship Id="rId158" Type="http://schemas.openxmlformats.org/officeDocument/2006/relationships/customXml" Target="../ink/ink151.xml"/><Relationship Id="rId20" Type="http://schemas.openxmlformats.org/officeDocument/2006/relationships/customXml" Target="../ink/ink82.xml"/><Relationship Id="rId41" Type="http://schemas.openxmlformats.org/officeDocument/2006/relationships/image" Target="../media/image92.png"/><Relationship Id="rId62" Type="http://schemas.openxmlformats.org/officeDocument/2006/relationships/customXml" Target="../ink/ink103.xml"/><Relationship Id="rId83" Type="http://schemas.openxmlformats.org/officeDocument/2006/relationships/image" Target="../media/image113.png"/><Relationship Id="rId88" Type="http://schemas.openxmlformats.org/officeDocument/2006/relationships/customXml" Target="../ink/ink116.xml"/><Relationship Id="rId111" Type="http://schemas.openxmlformats.org/officeDocument/2006/relationships/image" Target="../media/image127.png"/><Relationship Id="rId132" Type="http://schemas.openxmlformats.org/officeDocument/2006/relationships/customXml" Target="../ink/ink138.xml"/><Relationship Id="rId153" Type="http://schemas.openxmlformats.org/officeDocument/2006/relationships/image" Target="../media/image148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1.png"/><Relationship Id="rId18" Type="http://schemas.openxmlformats.org/officeDocument/2006/relationships/customXml" Target="../ink/ink164.xml"/><Relationship Id="rId26" Type="http://schemas.openxmlformats.org/officeDocument/2006/relationships/customXml" Target="../ink/ink168.xml"/><Relationship Id="rId39" Type="http://schemas.openxmlformats.org/officeDocument/2006/relationships/image" Target="../media/image174.png"/><Relationship Id="rId21" Type="http://schemas.openxmlformats.org/officeDocument/2006/relationships/image" Target="../media/image165.png"/><Relationship Id="rId34" Type="http://schemas.openxmlformats.org/officeDocument/2006/relationships/customXml" Target="../ink/ink172.xml"/><Relationship Id="rId42" Type="http://schemas.openxmlformats.org/officeDocument/2006/relationships/customXml" Target="../ink/ink176.xml"/><Relationship Id="rId47" Type="http://schemas.openxmlformats.org/officeDocument/2006/relationships/image" Target="../media/image178.png"/><Relationship Id="rId50" Type="http://schemas.openxmlformats.org/officeDocument/2006/relationships/customXml" Target="../ink/ink180.xml"/><Relationship Id="rId55" Type="http://schemas.openxmlformats.org/officeDocument/2006/relationships/image" Target="../media/image182.png"/><Relationship Id="rId63" Type="http://schemas.openxmlformats.org/officeDocument/2006/relationships/image" Target="../media/image186.png"/><Relationship Id="rId68" Type="http://schemas.openxmlformats.org/officeDocument/2006/relationships/customXml" Target="../ink/ink189.xml"/><Relationship Id="rId76" Type="http://schemas.openxmlformats.org/officeDocument/2006/relationships/customXml" Target="../ink/ink193.xml"/><Relationship Id="rId7" Type="http://schemas.openxmlformats.org/officeDocument/2006/relationships/image" Target="../media/image158.png"/><Relationship Id="rId71" Type="http://schemas.openxmlformats.org/officeDocument/2006/relationships/image" Target="../media/image190.png"/><Relationship Id="rId2" Type="http://schemas.openxmlformats.org/officeDocument/2006/relationships/customXml" Target="../ink/ink156.xml"/><Relationship Id="rId16" Type="http://schemas.openxmlformats.org/officeDocument/2006/relationships/customXml" Target="../ink/ink163.xml"/><Relationship Id="rId29" Type="http://schemas.openxmlformats.org/officeDocument/2006/relationships/image" Target="../media/image169.png"/><Relationship Id="rId11" Type="http://schemas.openxmlformats.org/officeDocument/2006/relationships/image" Target="../media/image160.png"/><Relationship Id="rId24" Type="http://schemas.openxmlformats.org/officeDocument/2006/relationships/customXml" Target="../ink/ink167.xml"/><Relationship Id="rId32" Type="http://schemas.openxmlformats.org/officeDocument/2006/relationships/customXml" Target="../ink/ink171.xml"/><Relationship Id="rId37" Type="http://schemas.openxmlformats.org/officeDocument/2006/relationships/image" Target="../media/image173.png"/><Relationship Id="rId40" Type="http://schemas.openxmlformats.org/officeDocument/2006/relationships/customXml" Target="../ink/ink175.xml"/><Relationship Id="rId45" Type="http://schemas.openxmlformats.org/officeDocument/2006/relationships/image" Target="../media/image177.png"/><Relationship Id="rId53" Type="http://schemas.openxmlformats.org/officeDocument/2006/relationships/image" Target="../media/image181.png"/><Relationship Id="rId58" Type="http://schemas.openxmlformats.org/officeDocument/2006/relationships/customXml" Target="../ink/ink184.xml"/><Relationship Id="rId66" Type="http://schemas.openxmlformats.org/officeDocument/2006/relationships/customXml" Target="../ink/ink188.xml"/><Relationship Id="rId74" Type="http://schemas.openxmlformats.org/officeDocument/2006/relationships/customXml" Target="../ink/ink192.xml"/><Relationship Id="rId79" Type="http://schemas.openxmlformats.org/officeDocument/2006/relationships/image" Target="../media/image194.png"/><Relationship Id="rId5" Type="http://schemas.openxmlformats.org/officeDocument/2006/relationships/image" Target="../media/image157.png"/><Relationship Id="rId61" Type="http://schemas.openxmlformats.org/officeDocument/2006/relationships/image" Target="../media/image185.png"/><Relationship Id="rId82" Type="http://schemas.openxmlformats.org/officeDocument/2006/relationships/customXml" Target="../ink/ink196.xml"/><Relationship Id="rId10" Type="http://schemas.openxmlformats.org/officeDocument/2006/relationships/customXml" Target="../ink/ink160.xml"/><Relationship Id="rId19" Type="http://schemas.openxmlformats.org/officeDocument/2006/relationships/image" Target="../media/image164.png"/><Relationship Id="rId31" Type="http://schemas.openxmlformats.org/officeDocument/2006/relationships/image" Target="../media/image170.png"/><Relationship Id="rId44" Type="http://schemas.openxmlformats.org/officeDocument/2006/relationships/customXml" Target="../ink/ink177.xml"/><Relationship Id="rId52" Type="http://schemas.openxmlformats.org/officeDocument/2006/relationships/customXml" Target="../ink/ink181.xml"/><Relationship Id="rId60" Type="http://schemas.openxmlformats.org/officeDocument/2006/relationships/customXml" Target="../ink/ink185.xml"/><Relationship Id="rId65" Type="http://schemas.openxmlformats.org/officeDocument/2006/relationships/image" Target="../media/image187.png"/><Relationship Id="rId73" Type="http://schemas.openxmlformats.org/officeDocument/2006/relationships/image" Target="../media/image191.png"/><Relationship Id="rId78" Type="http://schemas.openxmlformats.org/officeDocument/2006/relationships/customXml" Target="../ink/ink194.xml"/><Relationship Id="rId81" Type="http://schemas.openxmlformats.org/officeDocument/2006/relationships/image" Target="../media/image195.png"/><Relationship Id="rId4" Type="http://schemas.openxmlformats.org/officeDocument/2006/relationships/customXml" Target="../ink/ink157.xml"/><Relationship Id="rId9" Type="http://schemas.openxmlformats.org/officeDocument/2006/relationships/image" Target="../media/image159.png"/><Relationship Id="rId14" Type="http://schemas.openxmlformats.org/officeDocument/2006/relationships/customXml" Target="../ink/ink162.xml"/><Relationship Id="rId22" Type="http://schemas.openxmlformats.org/officeDocument/2006/relationships/customXml" Target="../ink/ink166.xml"/><Relationship Id="rId27" Type="http://schemas.openxmlformats.org/officeDocument/2006/relationships/image" Target="../media/image168.png"/><Relationship Id="rId30" Type="http://schemas.openxmlformats.org/officeDocument/2006/relationships/customXml" Target="../ink/ink170.xml"/><Relationship Id="rId35" Type="http://schemas.openxmlformats.org/officeDocument/2006/relationships/image" Target="../media/image172.png"/><Relationship Id="rId43" Type="http://schemas.openxmlformats.org/officeDocument/2006/relationships/image" Target="../media/image176.png"/><Relationship Id="rId48" Type="http://schemas.openxmlformats.org/officeDocument/2006/relationships/customXml" Target="../ink/ink179.xml"/><Relationship Id="rId56" Type="http://schemas.openxmlformats.org/officeDocument/2006/relationships/customXml" Target="../ink/ink183.xml"/><Relationship Id="rId64" Type="http://schemas.openxmlformats.org/officeDocument/2006/relationships/customXml" Target="../ink/ink187.xml"/><Relationship Id="rId69" Type="http://schemas.openxmlformats.org/officeDocument/2006/relationships/image" Target="../media/image189.png"/><Relationship Id="rId77" Type="http://schemas.openxmlformats.org/officeDocument/2006/relationships/image" Target="../media/image193.png"/><Relationship Id="rId8" Type="http://schemas.openxmlformats.org/officeDocument/2006/relationships/customXml" Target="../ink/ink159.xml"/><Relationship Id="rId51" Type="http://schemas.openxmlformats.org/officeDocument/2006/relationships/image" Target="../media/image180.png"/><Relationship Id="rId72" Type="http://schemas.openxmlformats.org/officeDocument/2006/relationships/customXml" Target="../ink/ink191.xml"/><Relationship Id="rId80" Type="http://schemas.openxmlformats.org/officeDocument/2006/relationships/customXml" Target="../ink/ink195.xml"/><Relationship Id="rId3" Type="http://schemas.openxmlformats.org/officeDocument/2006/relationships/image" Target="../media/image156.png"/><Relationship Id="rId12" Type="http://schemas.openxmlformats.org/officeDocument/2006/relationships/customXml" Target="../ink/ink161.xml"/><Relationship Id="rId17" Type="http://schemas.openxmlformats.org/officeDocument/2006/relationships/image" Target="../media/image163.png"/><Relationship Id="rId25" Type="http://schemas.openxmlformats.org/officeDocument/2006/relationships/image" Target="../media/image167.png"/><Relationship Id="rId33" Type="http://schemas.openxmlformats.org/officeDocument/2006/relationships/image" Target="../media/image171.png"/><Relationship Id="rId38" Type="http://schemas.openxmlformats.org/officeDocument/2006/relationships/customXml" Target="../ink/ink174.xml"/><Relationship Id="rId46" Type="http://schemas.openxmlformats.org/officeDocument/2006/relationships/customXml" Target="../ink/ink178.xml"/><Relationship Id="rId59" Type="http://schemas.openxmlformats.org/officeDocument/2006/relationships/image" Target="../media/image184.png"/><Relationship Id="rId67" Type="http://schemas.openxmlformats.org/officeDocument/2006/relationships/image" Target="../media/image188.png"/><Relationship Id="rId20" Type="http://schemas.openxmlformats.org/officeDocument/2006/relationships/customXml" Target="../ink/ink165.xml"/><Relationship Id="rId41" Type="http://schemas.openxmlformats.org/officeDocument/2006/relationships/image" Target="../media/image175.png"/><Relationship Id="rId54" Type="http://schemas.openxmlformats.org/officeDocument/2006/relationships/customXml" Target="../ink/ink182.xml"/><Relationship Id="rId62" Type="http://schemas.openxmlformats.org/officeDocument/2006/relationships/customXml" Target="../ink/ink186.xml"/><Relationship Id="rId70" Type="http://schemas.openxmlformats.org/officeDocument/2006/relationships/customXml" Target="../ink/ink190.xml"/><Relationship Id="rId75" Type="http://schemas.openxmlformats.org/officeDocument/2006/relationships/image" Target="../media/image192.png"/><Relationship Id="rId83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8.xml"/><Relationship Id="rId15" Type="http://schemas.openxmlformats.org/officeDocument/2006/relationships/image" Target="../media/image162.png"/><Relationship Id="rId23" Type="http://schemas.openxmlformats.org/officeDocument/2006/relationships/image" Target="../media/image166.png"/><Relationship Id="rId28" Type="http://schemas.openxmlformats.org/officeDocument/2006/relationships/customXml" Target="../ink/ink169.xml"/><Relationship Id="rId36" Type="http://schemas.openxmlformats.org/officeDocument/2006/relationships/customXml" Target="../ink/ink173.xml"/><Relationship Id="rId49" Type="http://schemas.openxmlformats.org/officeDocument/2006/relationships/image" Target="../media/image179.png"/><Relationship Id="rId57" Type="http://schemas.openxmlformats.org/officeDocument/2006/relationships/image" Target="../media/image183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09.xml"/><Relationship Id="rId21" Type="http://schemas.openxmlformats.org/officeDocument/2006/relationships/image" Target="../media/image165.png"/><Relationship Id="rId42" Type="http://schemas.openxmlformats.org/officeDocument/2006/relationships/customXml" Target="../ink/ink217.xml"/><Relationship Id="rId47" Type="http://schemas.openxmlformats.org/officeDocument/2006/relationships/image" Target="../media/image208.png"/><Relationship Id="rId63" Type="http://schemas.openxmlformats.org/officeDocument/2006/relationships/image" Target="../media/image216.png"/><Relationship Id="rId68" Type="http://schemas.openxmlformats.org/officeDocument/2006/relationships/customXml" Target="../ink/ink230.xml"/><Relationship Id="rId84" Type="http://schemas.openxmlformats.org/officeDocument/2006/relationships/customXml" Target="../ink/ink238.xml"/><Relationship Id="rId89" Type="http://schemas.openxmlformats.org/officeDocument/2006/relationships/image" Target="../media/image229.png"/><Relationship Id="rId7" Type="http://schemas.openxmlformats.org/officeDocument/2006/relationships/image" Target="../media/image158.png"/><Relationship Id="rId71" Type="http://schemas.openxmlformats.org/officeDocument/2006/relationships/image" Target="../media/image220.png"/><Relationship Id="rId92" Type="http://schemas.openxmlformats.org/officeDocument/2006/relationships/customXml" Target="../ink/ink242.xml"/><Relationship Id="rId2" Type="http://schemas.openxmlformats.org/officeDocument/2006/relationships/customXml" Target="../ink/ink197.xml"/><Relationship Id="rId16" Type="http://schemas.openxmlformats.org/officeDocument/2006/relationships/customXml" Target="../ink/ink204.xml"/><Relationship Id="rId29" Type="http://schemas.openxmlformats.org/officeDocument/2006/relationships/image" Target="../media/image199.png"/><Relationship Id="rId11" Type="http://schemas.openxmlformats.org/officeDocument/2006/relationships/image" Target="../media/image160.png"/><Relationship Id="rId24" Type="http://schemas.openxmlformats.org/officeDocument/2006/relationships/customXml" Target="../ink/ink208.xml"/><Relationship Id="rId32" Type="http://schemas.openxmlformats.org/officeDocument/2006/relationships/customXml" Target="../ink/ink212.xml"/><Relationship Id="rId37" Type="http://schemas.openxmlformats.org/officeDocument/2006/relationships/image" Target="../media/image203.png"/><Relationship Id="rId40" Type="http://schemas.openxmlformats.org/officeDocument/2006/relationships/customXml" Target="../ink/ink216.xml"/><Relationship Id="rId45" Type="http://schemas.openxmlformats.org/officeDocument/2006/relationships/image" Target="../media/image207.png"/><Relationship Id="rId53" Type="http://schemas.openxmlformats.org/officeDocument/2006/relationships/image" Target="../media/image211.png"/><Relationship Id="rId58" Type="http://schemas.openxmlformats.org/officeDocument/2006/relationships/customXml" Target="../ink/ink225.xml"/><Relationship Id="rId66" Type="http://schemas.openxmlformats.org/officeDocument/2006/relationships/customXml" Target="../ink/ink229.xml"/><Relationship Id="rId74" Type="http://schemas.openxmlformats.org/officeDocument/2006/relationships/customXml" Target="../ink/ink233.xml"/><Relationship Id="rId79" Type="http://schemas.openxmlformats.org/officeDocument/2006/relationships/image" Target="../media/image224.png"/><Relationship Id="rId87" Type="http://schemas.openxmlformats.org/officeDocument/2006/relationships/image" Target="../media/image228.png"/><Relationship Id="rId102" Type="http://schemas.openxmlformats.org/officeDocument/2006/relationships/customXml" Target="../ink/ink247.xml"/><Relationship Id="rId5" Type="http://schemas.openxmlformats.org/officeDocument/2006/relationships/image" Target="../media/image157.png"/><Relationship Id="rId61" Type="http://schemas.openxmlformats.org/officeDocument/2006/relationships/image" Target="../media/image215.png"/><Relationship Id="rId82" Type="http://schemas.openxmlformats.org/officeDocument/2006/relationships/customXml" Target="../ink/ink237.xml"/><Relationship Id="rId90" Type="http://schemas.openxmlformats.org/officeDocument/2006/relationships/customXml" Target="../ink/ink241.xml"/><Relationship Id="rId95" Type="http://schemas.openxmlformats.org/officeDocument/2006/relationships/image" Target="../media/image232.png"/><Relationship Id="rId19" Type="http://schemas.openxmlformats.org/officeDocument/2006/relationships/image" Target="../media/image164.png"/><Relationship Id="rId14" Type="http://schemas.openxmlformats.org/officeDocument/2006/relationships/customXml" Target="../ink/ink203.xml"/><Relationship Id="rId22" Type="http://schemas.openxmlformats.org/officeDocument/2006/relationships/customXml" Target="../ink/ink207.xml"/><Relationship Id="rId27" Type="http://schemas.openxmlformats.org/officeDocument/2006/relationships/image" Target="../media/image198.png"/><Relationship Id="rId30" Type="http://schemas.openxmlformats.org/officeDocument/2006/relationships/customXml" Target="../ink/ink211.xml"/><Relationship Id="rId35" Type="http://schemas.openxmlformats.org/officeDocument/2006/relationships/image" Target="../media/image202.png"/><Relationship Id="rId43" Type="http://schemas.openxmlformats.org/officeDocument/2006/relationships/image" Target="../media/image206.png"/><Relationship Id="rId48" Type="http://schemas.openxmlformats.org/officeDocument/2006/relationships/customXml" Target="../ink/ink220.xml"/><Relationship Id="rId56" Type="http://schemas.openxmlformats.org/officeDocument/2006/relationships/customXml" Target="../ink/ink224.xml"/><Relationship Id="rId64" Type="http://schemas.openxmlformats.org/officeDocument/2006/relationships/customXml" Target="../ink/ink228.xml"/><Relationship Id="rId69" Type="http://schemas.openxmlformats.org/officeDocument/2006/relationships/image" Target="../media/image219.png"/><Relationship Id="rId77" Type="http://schemas.openxmlformats.org/officeDocument/2006/relationships/image" Target="../media/image223.png"/><Relationship Id="rId100" Type="http://schemas.openxmlformats.org/officeDocument/2006/relationships/customXml" Target="../ink/ink246.xml"/><Relationship Id="rId8" Type="http://schemas.openxmlformats.org/officeDocument/2006/relationships/customXml" Target="../ink/ink200.xml"/><Relationship Id="rId51" Type="http://schemas.openxmlformats.org/officeDocument/2006/relationships/image" Target="../media/image210.png"/><Relationship Id="rId72" Type="http://schemas.openxmlformats.org/officeDocument/2006/relationships/customXml" Target="../ink/ink232.xml"/><Relationship Id="rId80" Type="http://schemas.openxmlformats.org/officeDocument/2006/relationships/customXml" Target="../ink/ink236.xml"/><Relationship Id="rId85" Type="http://schemas.openxmlformats.org/officeDocument/2006/relationships/image" Target="../media/image227.png"/><Relationship Id="rId93" Type="http://schemas.openxmlformats.org/officeDocument/2006/relationships/image" Target="../media/image231.png"/><Relationship Id="rId98" Type="http://schemas.openxmlformats.org/officeDocument/2006/relationships/customXml" Target="../ink/ink245.xml"/><Relationship Id="rId3" Type="http://schemas.openxmlformats.org/officeDocument/2006/relationships/image" Target="../media/image156.png"/><Relationship Id="rId12" Type="http://schemas.openxmlformats.org/officeDocument/2006/relationships/customXml" Target="../ink/ink202.xml"/><Relationship Id="rId17" Type="http://schemas.openxmlformats.org/officeDocument/2006/relationships/image" Target="../media/image163.png"/><Relationship Id="rId25" Type="http://schemas.openxmlformats.org/officeDocument/2006/relationships/image" Target="../media/image197.png"/><Relationship Id="rId33" Type="http://schemas.openxmlformats.org/officeDocument/2006/relationships/image" Target="../media/image201.png"/><Relationship Id="rId38" Type="http://schemas.openxmlformats.org/officeDocument/2006/relationships/customXml" Target="../ink/ink215.xml"/><Relationship Id="rId46" Type="http://schemas.openxmlformats.org/officeDocument/2006/relationships/customXml" Target="../ink/ink219.xml"/><Relationship Id="rId59" Type="http://schemas.openxmlformats.org/officeDocument/2006/relationships/image" Target="../media/image214.png"/><Relationship Id="rId67" Type="http://schemas.openxmlformats.org/officeDocument/2006/relationships/image" Target="../media/image218.png"/><Relationship Id="rId103" Type="http://schemas.openxmlformats.org/officeDocument/2006/relationships/image" Target="../media/image236.png"/><Relationship Id="rId20" Type="http://schemas.openxmlformats.org/officeDocument/2006/relationships/customXml" Target="../ink/ink206.xml"/><Relationship Id="rId41" Type="http://schemas.openxmlformats.org/officeDocument/2006/relationships/image" Target="../media/image205.png"/><Relationship Id="rId54" Type="http://schemas.openxmlformats.org/officeDocument/2006/relationships/customXml" Target="../ink/ink223.xml"/><Relationship Id="rId62" Type="http://schemas.openxmlformats.org/officeDocument/2006/relationships/customXml" Target="../ink/ink227.xml"/><Relationship Id="rId70" Type="http://schemas.openxmlformats.org/officeDocument/2006/relationships/customXml" Target="../ink/ink231.xml"/><Relationship Id="rId75" Type="http://schemas.openxmlformats.org/officeDocument/2006/relationships/image" Target="../media/image222.png"/><Relationship Id="rId83" Type="http://schemas.openxmlformats.org/officeDocument/2006/relationships/image" Target="../media/image226.png"/><Relationship Id="rId88" Type="http://schemas.openxmlformats.org/officeDocument/2006/relationships/customXml" Target="../ink/ink240.xml"/><Relationship Id="rId91" Type="http://schemas.openxmlformats.org/officeDocument/2006/relationships/image" Target="../media/image230.png"/><Relationship Id="rId96" Type="http://schemas.openxmlformats.org/officeDocument/2006/relationships/customXml" Target="../ink/ink24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9.xml"/><Relationship Id="rId15" Type="http://schemas.openxmlformats.org/officeDocument/2006/relationships/image" Target="../media/image162.png"/><Relationship Id="rId23" Type="http://schemas.openxmlformats.org/officeDocument/2006/relationships/image" Target="../media/image193.png"/><Relationship Id="rId28" Type="http://schemas.openxmlformats.org/officeDocument/2006/relationships/customXml" Target="../ink/ink210.xml"/><Relationship Id="rId36" Type="http://schemas.openxmlformats.org/officeDocument/2006/relationships/customXml" Target="../ink/ink214.xml"/><Relationship Id="rId49" Type="http://schemas.openxmlformats.org/officeDocument/2006/relationships/image" Target="../media/image209.png"/><Relationship Id="rId57" Type="http://schemas.openxmlformats.org/officeDocument/2006/relationships/image" Target="../media/image213.png"/><Relationship Id="rId10" Type="http://schemas.openxmlformats.org/officeDocument/2006/relationships/customXml" Target="../ink/ink201.xml"/><Relationship Id="rId31" Type="http://schemas.openxmlformats.org/officeDocument/2006/relationships/image" Target="../media/image200.png"/><Relationship Id="rId44" Type="http://schemas.openxmlformats.org/officeDocument/2006/relationships/customXml" Target="../ink/ink218.xml"/><Relationship Id="rId52" Type="http://schemas.openxmlformats.org/officeDocument/2006/relationships/customXml" Target="../ink/ink222.xml"/><Relationship Id="rId60" Type="http://schemas.openxmlformats.org/officeDocument/2006/relationships/customXml" Target="../ink/ink226.xml"/><Relationship Id="rId65" Type="http://schemas.openxmlformats.org/officeDocument/2006/relationships/image" Target="../media/image217.png"/><Relationship Id="rId73" Type="http://schemas.openxmlformats.org/officeDocument/2006/relationships/image" Target="../media/image221.png"/><Relationship Id="rId78" Type="http://schemas.openxmlformats.org/officeDocument/2006/relationships/customXml" Target="../ink/ink235.xml"/><Relationship Id="rId81" Type="http://schemas.openxmlformats.org/officeDocument/2006/relationships/image" Target="../media/image225.png"/><Relationship Id="rId86" Type="http://schemas.openxmlformats.org/officeDocument/2006/relationships/customXml" Target="../ink/ink239.xml"/><Relationship Id="rId94" Type="http://schemas.openxmlformats.org/officeDocument/2006/relationships/customXml" Target="../ink/ink243.xml"/><Relationship Id="rId99" Type="http://schemas.openxmlformats.org/officeDocument/2006/relationships/image" Target="../media/image234.png"/><Relationship Id="rId101" Type="http://schemas.openxmlformats.org/officeDocument/2006/relationships/image" Target="../media/image235.png"/><Relationship Id="rId4" Type="http://schemas.openxmlformats.org/officeDocument/2006/relationships/customXml" Target="../ink/ink198.xml"/><Relationship Id="rId9" Type="http://schemas.openxmlformats.org/officeDocument/2006/relationships/image" Target="../media/image159.png"/><Relationship Id="rId13" Type="http://schemas.openxmlformats.org/officeDocument/2006/relationships/image" Target="../media/image161.png"/><Relationship Id="rId18" Type="http://schemas.openxmlformats.org/officeDocument/2006/relationships/customXml" Target="../ink/ink205.xml"/><Relationship Id="rId39" Type="http://schemas.openxmlformats.org/officeDocument/2006/relationships/image" Target="../media/image204.png"/><Relationship Id="rId34" Type="http://schemas.openxmlformats.org/officeDocument/2006/relationships/customXml" Target="../ink/ink213.xml"/><Relationship Id="rId50" Type="http://schemas.openxmlformats.org/officeDocument/2006/relationships/customXml" Target="../ink/ink221.xml"/><Relationship Id="rId55" Type="http://schemas.openxmlformats.org/officeDocument/2006/relationships/image" Target="../media/image212.png"/><Relationship Id="rId76" Type="http://schemas.openxmlformats.org/officeDocument/2006/relationships/customXml" Target="../ink/ink234.xml"/><Relationship Id="rId97" Type="http://schemas.openxmlformats.org/officeDocument/2006/relationships/image" Target="../media/image233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1.png"/><Relationship Id="rId18" Type="http://schemas.openxmlformats.org/officeDocument/2006/relationships/customXml" Target="../ink/ink256.xml"/><Relationship Id="rId26" Type="http://schemas.openxmlformats.org/officeDocument/2006/relationships/customXml" Target="../ink/ink260.xml"/><Relationship Id="rId39" Type="http://schemas.openxmlformats.org/officeDocument/2006/relationships/image" Target="../media/image193.png"/><Relationship Id="rId21" Type="http://schemas.openxmlformats.org/officeDocument/2006/relationships/image" Target="../media/image165.png"/><Relationship Id="rId34" Type="http://schemas.openxmlformats.org/officeDocument/2006/relationships/customXml" Target="../ink/ink264.xml"/><Relationship Id="rId42" Type="http://schemas.openxmlformats.org/officeDocument/2006/relationships/customXml" Target="../ink/ink268.xml"/><Relationship Id="rId47" Type="http://schemas.openxmlformats.org/officeDocument/2006/relationships/image" Target="../media/image200.png"/><Relationship Id="rId50" Type="http://schemas.openxmlformats.org/officeDocument/2006/relationships/customXml" Target="../ink/ink272.xml"/><Relationship Id="rId55" Type="http://schemas.openxmlformats.org/officeDocument/2006/relationships/image" Target="../media/image239.png"/><Relationship Id="rId7" Type="http://schemas.openxmlformats.org/officeDocument/2006/relationships/image" Target="../media/image158.png"/><Relationship Id="rId2" Type="http://schemas.openxmlformats.org/officeDocument/2006/relationships/customXml" Target="../ink/ink248.xml"/><Relationship Id="rId16" Type="http://schemas.openxmlformats.org/officeDocument/2006/relationships/customXml" Target="../ink/ink255.xml"/><Relationship Id="rId20" Type="http://schemas.openxmlformats.org/officeDocument/2006/relationships/customXml" Target="../ink/ink257.xml"/><Relationship Id="rId29" Type="http://schemas.openxmlformats.org/officeDocument/2006/relationships/image" Target="../media/image185.png"/><Relationship Id="rId41" Type="http://schemas.openxmlformats.org/officeDocument/2006/relationships/image" Target="../media/image237.png"/><Relationship Id="rId54" Type="http://schemas.openxmlformats.org/officeDocument/2006/relationships/customXml" Target="../ink/ink27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0.xml"/><Relationship Id="rId11" Type="http://schemas.openxmlformats.org/officeDocument/2006/relationships/image" Target="../media/image160.png"/><Relationship Id="rId24" Type="http://schemas.openxmlformats.org/officeDocument/2006/relationships/customXml" Target="../ink/ink259.xml"/><Relationship Id="rId32" Type="http://schemas.openxmlformats.org/officeDocument/2006/relationships/customXml" Target="../ink/ink263.xml"/><Relationship Id="rId37" Type="http://schemas.openxmlformats.org/officeDocument/2006/relationships/image" Target="../media/image189.png"/><Relationship Id="rId40" Type="http://schemas.openxmlformats.org/officeDocument/2006/relationships/customXml" Target="../ink/ink267.xml"/><Relationship Id="rId45" Type="http://schemas.openxmlformats.org/officeDocument/2006/relationships/image" Target="../media/image199.png"/><Relationship Id="rId53" Type="http://schemas.openxmlformats.org/officeDocument/2006/relationships/image" Target="../media/image238.png"/><Relationship Id="rId58" Type="http://schemas.openxmlformats.org/officeDocument/2006/relationships/customXml" Target="../ink/ink276.xml"/><Relationship Id="rId5" Type="http://schemas.openxmlformats.org/officeDocument/2006/relationships/image" Target="../media/image157.png"/><Relationship Id="rId15" Type="http://schemas.openxmlformats.org/officeDocument/2006/relationships/image" Target="../media/image162.png"/><Relationship Id="rId23" Type="http://schemas.openxmlformats.org/officeDocument/2006/relationships/image" Target="../media/image182.png"/><Relationship Id="rId28" Type="http://schemas.openxmlformats.org/officeDocument/2006/relationships/customXml" Target="../ink/ink261.xml"/><Relationship Id="rId36" Type="http://schemas.openxmlformats.org/officeDocument/2006/relationships/customXml" Target="../ink/ink265.xml"/><Relationship Id="rId49" Type="http://schemas.openxmlformats.org/officeDocument/2006/relationships/image" Target="../media/image201.png"/><Relationship Id="rId57" Type="http://schemas.openxmlformats.org/officeDocument/2006/relationships/image" Target="../media/image240.png"/><Relationship Id="rId61" Type="http://schemas.openxmlformats.org/officeDocument/2006/relationships/image" Target="../media/image206.png"/><Relationship Id="rId10" Type="http://schemas.openxmlformats.org/officeDocument/2006/relationships/customXml" Target="../ink/ink252.xml"/><Relationship Id="rId19" Type="http://schemas.openxmlformats.org/officeDocument/2006/relationships/image" Target="../media/image164.png"/><Relationship Id="rId31" Type="http://schemas.openxmlformats.org/officeDocument/2006/relationships/image" Target="../media/image186.png"/><Relationship Id="rId44" Type="http://schemas.openxmlformats.org/officeDocument/2006/relationships/customXml" Target="../ink/ink269.xml"/><Relationship Id="rId52" Type="http://schemas.openxmlformats.org/officeDocument/2006/relationships/customXml" Target="../ink/ink273.xml"/><Relationship Id="rId60" Type="http://schemas.openxmlformats.org/officeDocument/2006/relationships/customXml" Target="../ink/ink277.xml"/><Relationship Id="rId4" Type="http://schemas.openxmlformats.org/officeDocument/2006/relationships/customXml" Target="../ink/ink249.xml"/><Relationship Id="rId9" Type="http://schemas.openxmlformats.org/officeDocument/2006/relationships/image" Target="../media/image159.png"/><Relationship Id="rId14" Type="http://schemas.openxmlformats.org/officeDocument/2006/relationships/customXml" Target="../ink/ink254.xml"/><Relationship Id="rId22" Type="http://schemas.openxmlformats.org/officeDocument/2006/relationships/customXml" Target="../ink/ink258.xml"/><Relationship Id="rId27" Type="http://schemas.openxmlformats.org/officeDocument/2006/relationships/image" Target="../media/image184.png"/><Relationship Id="rId30" Type="http://schemas.openxmlformats.org/officeDocument/2006/relationships/customXml" Target="../ink/ink262.xml"/><Relationship Id="rId35" Type="http://schemas.openxmlformats.org/officeDocument/2006/relationships/image" Target="../media/image188.png"/><Relationship Id="rId43" Type="http://schemas.openxmlformats.org/officeDocument/2006/relationships/image" Target="../media/image198.png"/><Relationship Id="rId48" Type="http://schemas.openxmlformats.org/officeDocument/2006/relationships/customXml" Target="../ink/ink271.xml"/><Relationship Id="rId56" Type="http://schemas.openxmlformats.org/officeDocument/2006/relationships/customXml" Target="../ink/ink275.xml"/><Relationship Id="rId8" Type="http://schemas.openxmlformats.org/officeDocument/2006/relationships/customXml" Target="../ink/ink251.xml"/><Relationship Id="rId51" Type="http://schemas.openxmlformats.org/officeDocument/2006/relationships/image" Target="../media/image202.png"/><Relationship Id="rId3" Type="http://schemas.openxmlformats.org/officeDocument/2006/relationships/image" Target="../media/image156.png"/><Relationship Id="rId12" Type="http://schemas.openxmlformats.org/officeDocument/2006/relationships/customXml" Target="../ink/ink253.xml"/><Relationship Id="rId17" Type="http://schemas.openxmlformats.org/officeDocument/2006/relationships/image" Target="../media/image163.png"/><Relationship Id="rId25" Type="http://schemas.openxmlformats.org/officeDocument/2006/relationships/image" Target="../media/image183.png"/><Relationship Id="rId33" Type="http://schemas.openxmlformats.org/officeDocument/2006/relationships/image" Target="../media/image187.png"/><Relationship Id="rId38" Type="http://schemas.openxmlformats.org/officeDocument/2006/relationships/customXml" Target="../ink/ink266.xml"/><Relationship Id="rId46" Type="http://schemas.openxmlformats.org/officeDocument/2006/relationships/customXml" Target="../ink/ink270.xml"/><Relationship Id="rId59" Type="http://schemas.openxmlformats.org/officeDocument/2006/relationships/image" Target="../media/image20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customXml" Target="../ink/ink2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2.xml"/><Relationship Id="rId13" Type="http://schemas.openxmlformats.org/officeDocument/2006/relationships/image" Target="../media/image247.png"/><Relationship Id="rId3" Type="http://schemas.openxmlformats.org/officeDocument/2006/relationships/image" Target="../media/image242.png"/><Relationship Id="rId7" Type="http://schemas.openxmlformats.org/officeDocument/2006/relationships/image" Target="../media/image244.png"/><Relationship Id="rId12" Type="http://schemas.openxmlformats.org/officeDocument/2006/relationships/customXml" Target="../ink/ink284.xml"/><Relationship Id="rId2" Type="http://schemas.openxmlformats.org/officeDocument/2006/relationships/customXml" Target="../ink/ink27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1.xml"/><Relationship Id="rId11" Type="http://schemas.openxmlformats.org/officeDocument/2006/relationships/image" Target="../media/image246.png"/><Relationship Id="rId5" Type="http://schemas.openxmlformats.org/officeDocument/2006/relationships/image" Target="../media/image243.png"/><Relationship Id="rId15" Type="http://schemas.openxmlformats.org/officeDocument/2006/relationships/image" Target="../media/image248.png"/><Relationship Id="rId10" Type="http://schemas.openxmlformats.org/officeDocument/2006/relationships/customXml" Target="../ink/ink283.xml"/><Relationship Id="rId4" Type="http://schemas.openxmlformats.org/officeDocument/2006/relationships/customXml" Target="../ink/ink280.xml"/><Relationship Id="rId9" Type="http://schemas.openxmlformats.org/officeDocument/2006/relationships/image" Target="../media/image245.png"/><Relationship Id="rId14" Type="http://schemas.openxmlformats.org/officeDocument/2006/relationships/customXml" Target="../ink/ink28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9.xml"/><Relationship Id="rId13" Type="http://schemas.openxmlformats.org/officeDocument/2006/relationships/image" Target="../media/image254.png"/><Relationship Id="rId18" Type="http://schemas.openxmlformats.org/officeDocument/2006/relationships/customXml" Target="../ink/ink294.xml"/><Relationship Id="rId26" Type="http://schemas.openxmlformats.org/officeDocument/2006/relationships/customXml" Target="../ink/ink298.xml"/><Relationship Id="rId3" Type="http://schemas.openxmlformats.org/officeDocument/2006/relationships/image" Target="../media/image249.png"/><Relationship Id="rId21" Type="http://schemas.openxmlformats.org/officeDocument/2006/relationships/image" Target="../media/image258.png"/><Relationship Id="rId7" Type="http://schemas.openxmlformats.org/officeDocument/2006/relationships/image" Target="../media/image251.png"/><Relationship Id="rId12" Type="http://schemas.openxmlformats.org/officeDocument/2006/relationships/customXml" Target="../ink/ink291.xml"/><Relationship Id="rId17" Type="http://schemas.openxmlformats.org/officeDocument/2006/relationships/image" Target="../media/image256.png"/><Relationship Id="rId25" Type="http://schemas.openxmlformats.org/officeDocument/2006/relationships/image" Target="../media/image260.png"/><Relationship Id="rId2" Type="http://schemas.openxmlformats.org/officeDocument/2006/relationships/customXml" Target="../ink/ink286.xml"/><Relationship Id="rId16" Type="http://schemas.openxmlformats.org/officeDocument/2006/relationships/customXml" Target="../ink/ink293.xml"/><Relationship Id="rId20" Type="http://schemas.openxmlformats.org/officeDocument/2006/relationships/customXml" Target="../ink/ink295.xml"/><Relationship Id="rId29" Type="http://schemas.openxmlformats.org/officeDocument/2006/relationships/image" Target="../media/image26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8.xml"/><Relationship Id="rId11" Type="http://schemas.openxmlformats.org/officeDocument/2006/relationships/image" Target="../media/image253.png"/><Relationship Id="rId24" Type="http://schemas.openxmlformats.org/officeDocument/2006/relationships/customXml" Target="../ink/ink297.xml"/><Relationship Id="rId5" Type="http://schemas.openxmlformats.org/officeDocument/2006/relationships/image" Target="../media/image250.png"/><Relationship Id="rId15" Type="http://schemas.openxmlformats.org/officeDocument/2006/relationships/image" Target="../media/image255.png"/><Relationship Id="rId23" Type="http://schemas.openxmlformats.org/officeDocument/2006/relationships/image" Target="../media/image259.png"/><Relationship Id="rId28" Type="http://schemas.openxmlformats.org/officeDocument/2006/relationships/customXml" Target="../ink/ink299.xml"/><Relationship Id="rId10" Type="http://schemas.openxmlformats.org/officeDocument/2006/relationships/customXml" Target="../ink/ink290.xml"/><Relationship Id="rId19" Type="http://schemas.openxmlformats.org/officeDocument/2006/relationships/image" Target="../media/image257.png"/><Relationship Id="rId4" Type="http://schemas.openxmlformats.org/officeDocument/2006/relationships/customXml" Target="../ink/ink287.xml"/><Relationship Id="rId9" Type="http://schemas.openxmlformats.org/officeDocument/2006/relationships/image" Target="../media/image252.png"/><Relationship Id="rId14" Type="http://schemas.openxmlformats.org/officeDocument/2006/relationships/customXml" Target="../ink/ink292.xml"/><Relationship Id="rId22" Type="http://schemas.openxmlformats.org/officeDocument/2006/relationships/customXml" Target="../ink/ink296.xml"/><Relationship Id="rId27" Type="http://schemas.openxmlformats.org/officeDocument/2006/relationships/image" Target="../media/image2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A5A0E3B-E81B-415D-9C3A-12338E5876F0}"/>
                  </a:ext>
                </a:extLst>
              </p14:cNvPr>
              <p14:cNvContentPartPr/>
              <p14:nvPr/>
            </p14:nvContentPartPr>
            <p14:xfrm>
              <a:off x="7729914" y="150337"/>
              <a:ext cx="500760" cy="1674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A5A0E3B-E81B-415D-9C3A-12338E5876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21268" y="141337"/>
                <a:ext cx="518413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6FA6D3E-65DD-4EF0-A8AF-9608851E9A31}"/>
                  </a:ext>
                </a:extLst>
              </p14:cNvPr>
              <p14:cNvContentPartPr/>
              <p14:nvPr/>
            </p14:nvContentPartPr>
            <p14:xfrm>
              <a:off x="7227714" y="164017"/>
              <a:ext cx="360360" cy="161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6FA6D3E-65DD-4EF0-A8AF-9608851E9A3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18714" y="155017"/>
                <a:ext cx="37800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128B834-FB12-4130-8DE4-9411C32655FE}"/>
                  </a:ext>
                </a:extLst>
              </p14:cNvPr>
              <p14:cNvContentPartPr/>
              <p14:nvPr/>
            </p14:nvContentPartPr>
            <p14:xfrm>
              <a:off x="8477274" y="117217"/>
              <a:ext cx="39960" cy="1522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128B834-FB12-4130-8DE4-9411C32655F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68274" y="108217"/>
                <a:ext cx="576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523A3EE-10A8-485A-9E63-23220F8A40FB}"/>
                  </a:ext>
                </a:extLst>
              </p14:cNvPr>
              <p14:cNvContentPartPr/>
              <p14:nvPr/>
            </p14:nvContentPartPr>
            <p14:xfrm>
              <a:off x="8627754" y="92377"/>
              <a:ext cx="86760" cy="1720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523A3EE-10A8-485A-9E63-23220F8A40F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19114" y="83377"/>
                <a:ext cx="10440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C1A3380-5DAB-4CAC-9BE6-6094242CFA5C}"/>
                  </a:ext>
                </a:extLst>
              </p14:cNvPr>
              <p14:cNvContentPartPr/>
              <p14:nvPr/>
            </p14:nvContentPartPr>
            <p14:xfrm>
              <a:off x="1112394" y="850897"/>
              <a:ext cx="1333440" cy="2696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C1A3380-5DAB-4CAC-9BE6-6094242CFA5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03754" y="842257"/>
                <a:ext cx="135108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8383CC8-53C5-49A9-9C89-5877F19E0DBA}"/>
                  </a:ext>
                </a:extLst>
              </p14:cNvPr>
              <p14:cNvContentPartPr/>
              <p14:nvPr/>
            </p14:nvContentPartPr>
            <p14:xfrm>
              <a:off x="1733394" y="1418617"/>
              <a:ext cx="390240" cy="1936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8383CC8-53C5-49A9-9C89-5877F19E0DB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24754" y="1409977"/>
                <a:ext cx="4078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5180D29-D809-4A99-A3BF-46266D81EF71}"/>
                  </a:ext>
                </a:extLst>
              </p14:cNvPr>
              <p14:cNvContentPartPr/>
              <p14:nvPr/>
            </p14:nvContentPartPr>
            <p14:xfrm>
              <a:off x="3438354" y="1343017"/>
              <a:ext cx="526680" cy="2098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5180D29-D809-4A99-A3BF-46266D81EF7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29354" y="1334032"/>
                <a:ext cx="544320" cy="2274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8AC462A-FBE9-43B6-B98D-E5226AE4400E}"/>
                  </a:ext>
                </a:extLst>
              </p14:cNvPr>
              <p14:cNvContentPartPr/>
              <p14:nvPr/>
            </p14:nvContentPartPr>
            <p14:xfrm>
              <a:off x="2433234" y="1387297"/>
              <a:ext cx="883440" cy="1821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8AC462A-FBE9-43B6-B98D-E5226AE4400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24590" y="1378297"/>
                <a:ext cx="901087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6AB2836-41E9-41C1-A8C6-61CC0CF1BCBE}"/>
                  </a:ext>
                </a:extLst>
              </p14:cNvPr>
              <p14:cNvContentPartPr/>
              <p14:nvPr/>
            </p14:nvContentPartPr>
            <p14:xfrm>
              <a:off x="4985274" y="1278217"/>
              <a:ext cx="829080" cy="1850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6AB2836-41E9-41C1-A8C6-61CC0CF1BCB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76278" y="1269217"/>
                <a:ext cx="846712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5EE4E4C-B251-4D2C-9760-515D20F83C94}"/>
                  </a:ext>
                </a:extLst>
              </p14:cNvPr>
              <p14:cNvContentPartPr/>
              <p14:nvPr/>
            </p14:nvContentPartPr>
            <p14:xfrm>
              <a:off x="4210194" y="1368937"/>
              <a:ext cx="615960" cy="1400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5EE4E4C-B251-4D2C-9760-515D20F83C9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01554" y="1360297"/>
                <a:ext cx="6336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EE917E9-AF90-4BA9-85AB-0686111A6581}"/>
                  </a:ext>
                </a:extLst>
              </p14:cNvPr>
              <p14:cNvContentPartPr/>
              <p14:nvPr/>
            </p14:nvContentPartPr>
            <p14:xfrm>
              <a:off x="5978514" y="1301977"/>
              <a:ext cx="1347480" cy="3013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EE917E9-AF90-4BA9-85AB-0686111A658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69516" y="1292966"/>
                <a:ext cx="1365115" cy="318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D755B08-D6E2-46E1-8225-776F7530EC75}"/>
                  </a:ext>
                </a:extLst>
              </p14:cNvPr>
              <p14:cNvContentPartPr/>
              <p14:nvPr/>
            </p14:nvContentPartPr>
            <p14:xfrm>
              <a:off x="2477874" y="1962937"/>
              <a:ext cx="1418040" cy="24300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D755B08-D6E2-46E1-8225-776F7530EC7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69234" y="1954297"/>
                <a:ext cx="143568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6635E350-9AE5-4372-A9C7-6B4C13D8DA4D}"/>
                  </a:ext>
                </a:extLst>
              </p14:cNvPr>
              <p14:cNvContentPartPr/>
              <p14:nvPr/>
            </p14:nvContentPartPr>
            <p14:xfrm>
              <a:off x="1694874" y="2072737"/>
              <a:ext cx="485280" cy="15012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6635E350-9AE5-4372-A9C7-6B4C13D8DA4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86234" y="2064097"/>
                <a:ext cx="50292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C2E23739-7A1A-4964-BCD6-B794BB8816BD}"/>
                  </a:ext>
                </a:extLst>
              </p14:cNvPr>
              <p14:cNvContentPartPr/>
              <p14:nvPr/>
            </p14:nvContentPartPr>
            <p14:xfrm>
              <a:off x="6092634" y="2070937"/>
              <a:ext cx="11520" cy="36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C2E23739-7A1A-4964-BCD6-B794BB8816B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083634" y="2061937"/>
                <a:ext cx="29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023C185E-1C6D-46C3-8016-CFF3307ACC53}"/>
                  </a:ext>
                </a:extLst>
              </p14:cNvPr>
              <p14:cNvContentPartPr/>
              <p14:nvPr/>
            </p14:nvContentPartPr>
            <p14:xfrm>
              <a:off x="4151874" y="1892737"/>
              <a:ext cx="1806840" cy="34812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023C185E-1C6D-46C3-8016-CFF3307ACC5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142874" y="1884097"/>
                <a:ext cx="182448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E56DB09E-D871-4054-92BF-010F49BD891C}"/>
                  </a:ext>
                </a:extLst>
              </p14:cNvPr>
              <p14:cNvContentPartPr/>
              <p14:nvPr/>
            </p14:nvContentPartPr>
            <p14:xfrm>
              <a:off x="7470714" y="1341937"/>
              <a:ext cx="7560" cy="3348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E56DB09E-D871-4054-92BF-010F49BD891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461714" y="1333297"/>
                <a:ext cx="25200" cy="5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5588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6FB245E-946D-4D6A-92FB-E6B4B3FBA5A9}"/>
                  </a:ext>
                </a:extLst>
              </p14:cNvPr>
              <p14:cNvContentPartPr/>
              <p14:nvPr/>
            </p14:nvContentPartPr>
            <p14:xfrm>
              <a:off x="872994" y="857017"/>
              <a:ext cx="152280" cy="181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6FB245E-946D-4D6A-92FB-E6B4B3FBA5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4354" y="848017"/>
                <a:ext cx="1699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3D3B4D4-A18A-47B4-9736-B4B6F4BAF11C}"/>
                  </a:ext>
                </a:extLst>
              </p14:cNvPr>
              <p14:cNvContentPartPr/>
              <p14:nvPr/>
            </p14:nvContentPartPr>
            <p14:xfrm>
              <a:off x="1136154" y="839017"/>
              <a:ext cx="195840" cy="198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3D3B4D4-A18A-47B4-9736-B4B6F4BAF11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27514" y="830017"/>
                <a:ext cx="21348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4BC0EA6-4F5B-4F5D-9926-63B33ADF1C9A}"/>
                  </a:ext>
                </a:extLst>
              </p14:cNvPr>
              <p14:cNvContentPartPr/>
              <p14:nvPr/>
            </p14:nvContentPartPr>
            <p14:xfrm>
              <a:off x="1472034" y="908857"/>
              <a:ext cx="164160" cy="6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4BC0EA6-4F5B-4F5D-9926-63B33ADF1C9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63034" y="900217"/>
                <a:ext cx="1818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C5A580C-CC01-4367-8EDE-71B1BC9707BD}"/>
                  </a:ext>
                </a:extLst>
              </p14:cNvPr>
              <p14:cNvContentPartPr/>
              <p14:nvPr/>
            </p14:nvContentPartPr>
            <p14:xfrm>
              <a:off x="1490034" y="975817"/>
              <a:ext cx="187920" cy="27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C5A580C-CC01-4367-8EDE-71B1BC9707B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81034" y="967177"/>
                <a:ext cx="2055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CD6B310-9C5B-4CE2-8CBE-920C026C2149}"/>
                  </a:ext>
                </a:extLst>
              </p14:cNvPr>
              <p14:cNvContentPartPr/>
              <p14:nvPr/>
            </p14:nvContentPartPr>
            <p14:xfrm>
              <a:off x="2080074" y="618337"/>
              <a:ext cx="498600" cy="181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CD6B310-9C5B-4CE2-8CBE-920C026C214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71434" y="609680"/>
                <a:ext cx="516240" cy="1987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DBC7F6F-7D12-4D96-A8B2-8C02A376F326}"/>
                  </a:ext>
                </a:extLst>
              </p14:cNvPr>
              <p14:cNvContentPartPr/>
              <p14:nvPr/>
            </p14:nvContentPartPr>
            <p14:xfrm>
              <a:off x="1934994" y="916777"/>
              <a:ext cx="958320" cy="442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DBC7F6F-7D12-4D96-A8B2-8C02A376F32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25994" y="908137"/>
                <a:ext cx="9759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6793407-9205-491D-A8E0-AD0CF0B64EB1}"/>
                  </a:ext>
                </a:extLst>
              </p14:cNvPr>
              <p14:cNvContentPartPr/>
              <p14:nvPr/>
            </p14:nvContentPartPr>
            <p14:xfrm>
              <a:off x="2112114" y="1003537"/>
              <a:ext cx="614880" cy="2174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6793407-9205-491D-A8E0-AD0CF0B64EB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03119" y="994537"/>
                <a:ext cx="63251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B1EF07E-60E4-4F72-80BF-C68EE19AF556}"/>
                  </a:ext>
                </a:extLst>
              </p14:cNvPr>
              <p14:cNvContentPartPr/>
              <p14:nvPr/>
            </p14:nvContentPartPr>
            <p14:xfrm>
              <a:off x="2627274" y="1272817"/>
              <a:ext cx="1491120" cy="2192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B1EF07E-60E4-4F72-80BF-C68EE19AF55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18274" y="1264177"/>
                <a:ext cx="150876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EFEFB49-12A8-4264-9353-EC5ABA896136}"/>
                  </a:ext>
                </a:extLst>
              </p14:cNvPr>
              <p14:cNvContentPartPr/>
              <p14:nvPr/>
            </p14:nvContentPartPr>
            <p14:xfrm>
              <a:off x="2902674" y="1593937"/>
              <a:ext cx="1075680" cy="2584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EFEFB49-12A8-4264-9353-EC5ABA89613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94031" y="1585297"/>
                <a:ext cx="1093326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70A400DC-9269-4C70-8E08-81D6ADA21B38}"/>
                  </a:ext>
                </a:extLst>
              </p14:cNvPr>
              <p14:cNvContentPartPr/>
              <p14:nvPr/>
            </p14:nvContentPartPr>
            <p14:xfrm>
              <a:off x="3755514" y="153217"/>
              <a:ext cx="663840" cy="20664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70A400DC-9269-4C70-8E08-81D6ADA21B3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746514" y="144217"/>
                <a:ext cx="68148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5DB14EF2-8FD7-412B-8E65-932E0825A617}"/>
                  </a:ext>
                </a:extLst>
              </p14:cNvPr>
              <p14:cNvContentPartPr/>
              <p14:nvPr/>
            </p14:nvContentPartPr>
            <p14:xfrm>
              <a:off x="4654074" y="675577"/>
              <a:ext cx="173520" cy="15300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5DB14EF2-8FD7-412B-8E65-932E0825A61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45074" y="666937"/>
                <a:ext cx="19116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1C2E194F-4722-4CAB-A942-23400D851A6B}"/>
                  </a:ext>
                </a:extLst>
              </p14:cNvPr>
              <p14:cNvContentPartPr/>
              <p14:nvPr/>
            </p14:nvContentPartPr>
            <p14:xfrm>
              <a:off x="3755514" y="620137"/>
              <a:ext cx="785880" cy="23112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1C2E194F-4722-4CAB-A942-23400D851A6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746518" y="611497"/>
                <a:ext cx="803512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BA51DEAB-0B95-4AB1-80F8-C0850293CC42}"/>
                  </a:ext>
                </a:extLst>
              </p14:cNvPr>
              <p14:cNvContentPartPr/>
              <p14:nvPr/>
            </p14:nvContentPartPr>
            <p14:xfrm>
              <a:off x="4560474" y="185617"/>
              <a:ext cx="286560" cy="15732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BA51DEAB-0B95-4AB1-80F8-C0850293CC4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551834" y="176977"/>
                <a:ext cx="30420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8D24C913-63C1-4FC7-A104-23AF2E82BA82}"/>
                  </a:ext>
                </a:extLst>
              </p14:cNvPr>
              <p14:cNvContentPartPr/>
              <p14:nvPr/>
            </p14:nvContentPartPr>
            <p14:xfrm>
              <a:off x="1848594" y="2069286"/>
              <a:ext cx="549360" cy="19404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8D24C913-63C1-4FC7-A104-23AF2E82BA8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39594" y="2060646"/>
                <a:ext cx="56700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7DE9A087-8073-4BB8-9863-D2ECE37C9FE9}"/>
                  </a:ext>
                </a:extLst>
              </p14:cNvPr>
              <p14:cNvContentPartPr/>
              <p14:nvPr/>
            </p14:nvContentPartPr>
            <p14:xfrm>
              <a:off x="1184754" y="2089086"/>
              <a:ext cx="551880" cy="20592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7DE9A087-8073-4BB8-9863-D2ECE37C9FE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76114" y="2080431"/>
                <a:ext cx="569520" cy="2235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EF2E75FA-CD4C-42AB-9118-D3EE18F72998}"/>
                  </a:ext>
                </a:extLst>
              </p14:cNvPr>
              <p14:cNvContentPartPr/>
              <p14:nvPr/>
            </p14:nvContentPartPr>
            <p14:xfrm>
              <a:off x="987114" y="2477526"/>
              <a:ext cx="1739880" cy="146916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EF2E75FA-CD4C-42AB-9118-D3EE18F7299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78472" y="2468526"/>
                <a:ext cx="1757524" cy="148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80FF115C-F478-4C0B-8DF0-6CBF54F4DDC2}"/>
                  </a:ext>
                </a:extLst>
              </p14:cNvPr>
              <p14:cNvContentPartPr/>
              <p14:nvPr/>
            </p14:nvContentPartPr>
            <p14:xfrm>
              <a:off x="1105554" y="4185599"/>
              <a:ext cx="819000" cy="21852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80FF115C-F478-4C0B-8DF0-6CBF54F4DDC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96910" y="4176614"/>
                <a:ext cx="836648" cy="236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FE883669-CED3-4C69-8903-B5FF3EAAAF03}"/>
                  </a:ext>
                </a:extLst>
              </p14:cNvPr>
              <p14:cNvContentPartPr/>
              <p14:nvPr/>
            </p14:nvContentPartPr>
            <p14:xfrm>
              <a:off x="2157474" y="4162919"/>
              <a:ext cx="398880" cy="18648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FE883669-CED3-4C69-8903-B5FF3EAAAF0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48482" y="4153919"/>
                <a:ext cx="416504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FD5453E3-9894-4E44-8584-C7745B7F0BF7}"/>
                  </a:ext>
                </a:extLst>
              </p14:cNvPr>
              <p14:cNvContentPartPr/>
              <p14:nvPr/>
            </p14:nvContentPartPr>
            <p14:xfrm>
              <a:off x="2647074" y="4073279"/>
              <a:ext cx="937080" cy="21672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FD5453E3-9894-4E44-8584-C7745B7F0BF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638434" y="4064639"/>
                <a:ext cx="95472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5C911E39-EC6F-4601-A9EA-E366655944F8}"/>
                  </a:ext>
                </a:extLst>
              </p14:cNvPr>
              <p14:cNvContentPartPr/>
              <p14:nvPr/>
            </p14:nvContentPartPr>
            <p14:xfrm>
              <a:off x="3749034" y="4558199"/>
              <a:ext cx="106200" cy="13356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5C911E39-EC6F-4601-A9EA-E366655944F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740394" y="4549559"/>
                <a:ext cx="12384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7CD3FC8B-ACA9-437A-B192-7FAC75932749}"/>
                  </a:ext>
                </a:extLst>
              </p14:cNvPr>
              <p14:cNvContentPartPr/>
              <p14:nvPr/>
            </p14:nvContentPartPr>
            <p14:xfrm>
              <a:off x="3983754" y="4611839"/>
              <a:ext cx="135360" cy="612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7CD3FC8B-ACA9-437A-B192-7FAC7593274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974754" y="4602839"/>
                <a:ext cx="1530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28143B04-1A04-4B02-9EBA-72F6D9C34049}"/>
                  </a:ext>
                </a:extLst>
              </p14:cNvPr>
              <p14:cNvContentPartPr/>
              <p14:nvPr/>
            </p14:nvContentPartPr>
            <p14:xfrm>
              <a:off x="3978354" y="4661519"/>
              <a:ext cx="162000" cy="9000"/>
            </p14:xfrm>
          </p:contentPart>
        </mc:Choice>
        <mc:Fallback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28143B04-1A04-4B02-9EBA-72F6D9C3404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69354" y="4652879"/>
                <a:ext cx="1796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6EFFEF7A-2B82-435B-AC04-B0DEBFF19F41}"/>
                  </a:ext>
                </a:extLst>
              </p14:cNvPr>
              <p14:cNvContentPartPr/>
              <p14:nvPr/>
            </p14:nvContentPartPr>
            <p14:xfrm>
              <a:off x="4357434" y="4473599"/>
              <a:ext cx="21960" cy="19836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6EFFEF7A-2B82-435B-AC04-B0DEBFF19F4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348794" y="4464599"/>
                <a:ext cx="396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95064DAD-4D45-4109-A1C4-807D079DE040}"/>
                  </a:ext>
                </a:extLst>
              </p14:cNvPr>
              <p14:cNvContentPartPr/>
              <p14:nvPr/>
            </p14:nvContentPartPr>
            <p14:xfrm>
              <a:off x="2117154" y="5035919"/>
              <a:ext cx="113760" cy="1800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95064DAD-4D45-4109-A1C4-807D079DE04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08154" y="5027279"/>
                <a:ext cx="13140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183A9081-651D-47F5-A422-2E1DD446CF54}"/>
                  </a:ext>
                </a:extLst>
              </p14:cNvPr>
              <p14:cNvContentPartPr/>
              <p14:nvPr/>
            </p14:nvContentPartPr>
            <p14:xfrm>
              <a:off x="2308674" y="4955999"/>
              <a:ext cx="120960" cy="7920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183A9081-651D-47F5-A422-2E1DD446CF5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299674" y="4946999"/>
                <a:ext cx="1386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97998167-E13D-4E86-B087-E9908DB22A41}"/>
                  </a:ext>
                </a:extLst>
              </p14:cNvPr>
              <p14:cNvContentPartPr/>
              <p14:nvPr/>
            </p14:nvContentPartPr>
            <p14:xfrm>
              <a:off x="2274474" y="4417079"/>
              <a:ext cx="1364040" cy="478800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97998167-E13D-4E86-B087-E9908DB22A4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265474" y="4408079"/>
                <a:ext cx="138168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BC89C388-AC75-4225-88B1-A1844419B5F8}"/>
                  </a:ext>
                </a:extLst>
              </p14:cNvPr>
              <p14:cNvContentPartPr/>
              <p14:nvPr/>
            </p14:nvContentPartPr>
            <p14:xfrm>
              <a:off x="6088674" y="382177"/>
              <a:ext cx="788400" cy="28908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BC89C388-AC75-4225-88B1-A1844419B5F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079674" y="373537"/>
                <a:ext cx="80604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E2076597-1921-41B1-962C-62F9C890B5AE}"/>
                  </a:ext>
                </a:extLst>
              </p14:cNvPr>
              <p14:cNvContentPartPr/>
              <p14:nvPr/>
            </p14:nvContentPartPr>
            <p14:xfrm>
              <a:off x="6404754" y="160777"/>
              <a:ext cx="307080" cy="153360"/>
            </p14:xfrm>
          </p:contentPart>
        </mc:Choice>
        <mc:Fallback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E2076597-1921-41B1-962C-62F9C890B5A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395754" y="151777"/>
                <a:ext cx="32472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FC791454-C805-44A9-942E-B2699B2BC3B7}"/>
                  </a:ext>
                </a:extLst>
              </p14:cNvPr>
              <p14:cNvContentPartPr/>
              <p14:nvPr/>
            </p14:nvContentPartPr>
            <p14:xfrm>
              <a:off x="6124314" y="182017"/>
              <a:ext cx="177120" cy="15840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FC791454-C805-44A9-942E-B2699B2BC3B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115332" y="173017"/>
                <a:ext cx="194724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5C974493-E1B1-461B-A3E8-849B38901C60}"/>
                  </a:ext>
                </a:extLst>
              </p14:cNvPr>
              <p14:cNvContentPartPr/>
              <p14:nvPr/>
            </p14:nvContentPartPr>
            <p14:xfrm>
              <a:off x="5487474" y="306937"/>
              <a:ext cx="430200" cy="27828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5C974493-E1B1-461B-A3E8-849B38901C6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478474" y="297937"/>
                <a:ext cx="44784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07C3C80B-D2CF-4594-9F43-AD9B7D86CBCC}"/>
                  </a:ext>
                </a:extLst>
              </p14:cNvPr>
              <p14:cNvContentPartPr/>
              <p14:nvPr/>
            </p14:nvContentPartPr>
            <p14:xfrm>
              <a:off x="3499194" y="2543617"/>
              <a:ext cx="149760" cy="19368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07C3C80B-D2CF-4594-9F43-AD9B7D86CBC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490554" y="2534977"/>
                <a:ext cx="16740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AC52A1F8-40DE-4A67-A7E6-582567572661}"/>
                  </a:ext>
                </a:extLst>
              </p14:cNvPr>
              <p14:cNvContentPartPr/>
              <p14:nvPr/>
            </p14:nvContentPartPr>
            <p14:xfrm>
              <a:off x="3736074" y="2619217"/>
              <a:ext cx="120600" cy="1332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AC52A1F8-40DE-4A67-A7E6-58256757266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727434" y="2610217"/>
                <a:ext cx="13824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1B613546-8F5A-4592-97A3-11196A330638}"/>
                  </a:ext>
                </a:extLst>
              </p14:cNvPr>
              <p14:cNvContentPartPr/>
              <p14:nvPr/>
            </p14:nvContentPartPr>
            <p14:xfrm>
              <a:off x="3736074" y="2669617"/>
              <a:ext cx="113760" cy="1188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1B613546-8F5A-4592-97A3-11196A33063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727434" y="2660617"/>
                <a:ext cx="1314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7B65A642-178C-4E8B-81D5-01C96D0BE536}"/>
                  </a:ext>
                </a:extLst>
              </p14:cNvPr>
              <p14:cNvContentPartPr/>
              <p14:nvPr/>
            </p14:nvContentPartPr>
            <p14:xfrm>
              <a:off x="4024074" y="2531017"/>
              <a:ext cx="19440" cy="171000"/>
            </p14:xfrm>
          </p:contentPart>
        </mc:Choice>
        <mc:Fallback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7B65A642-178C-4E8B-81D5-01C96D0BE53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15074" y="2522377"/>
                <a:ext cx="3708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2743AF10-595C-40AB-BF62-FF516CD0C9CA}"/>
                  </a:ext>
                </a:extLst>
              </p14:cNvPr>
              <p14:cNvContentPartPr/>
              <p14:nvPr/>
            </p14:nvContentPartPr>
            <p14:xfrm>
              <a:off x="4383714" y="2504017"/>
              <a:ext cx="311400" cy="192240"/>
            </p14:xfrm>
          </p:contentPart>
        </mc:Choice>
        <mc:Fallback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2743AF10-595C-40AB-BF62-FF516CD0C9C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374724" y="2495377"/>
                <a:ext cx="32902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ED274932-568F-4121-96C4-4DBEB39506DB}"/>
                  </a:ext>
                </a:extLst>
              </p14:cNvPr>
              <p14:cNvContentPartPr/>
              <p14:nvPr/>
            </p14:nvContentPartPr>
            <p14:xfrm>
              <a:off x="5463714" y="2504017"/>
              <a:ext cx="112320" cy="648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ED274932-568F-4121-96C4-4DBEB39506D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455074" y="2495377"/>
                <a:ext cx="1299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524B6B28-3912-4B5E-86B0-3B11978654AE}"/>
                  </a:ext>
                </a:extLst>
              </p14:cNvPr>
              <p14:cNvContentPartPr/>
              <p14:nvPr/>
            </p14:nvContentPartPr>
            <p14:xfrm>
              <a:off x="5451474" y="2558017"/>
              <a:ext cx="151200" cy="17280"/>
            </p14:xfrm>
          </p:contentPart>
        </mc:Choice>
        <mc:Fallback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524B6B28-3912-4B5E-86B0-3B11978654A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442474" y="2549377"/>
                <a:ext cx="1688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2513D7BE-7633-4ADF-8977-B4A7CC2ACFC7}"/>
                  </a:ext>
                </a:extLst>
              </p14:cNvPr>
              <p14:cNvContentPartPr/>
              <p14:nvPr/>
            </p14:nvContentPartPr>
            <p14:xfrm>
              <a:off x="4916874" y="2403217"/>
              <a:ext cx="354960" cy="290880"/>
            </p14:xfrm>
          </p:contentPart>
        </mc:Choice>
        <mc:Fallback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2513D7BE-7633-4ADF-8977-B4A7CC2ACFC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908234" y="2394228"/>
                <a:ext cx="372600" cy="308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D187348C-6007-4F9D-8103-5CDF89914CC5}"/>
                  </a:ext>
                </a:extLst>
              </p14:cNvPr>
              <p14:cNvContentPartPr/>
              <p14:nvPr/>
            </p14:nvContentPartPr>
            <p14:xfrm>
              <a:off x="5866194" y="2126017"/>
              <a:ext cx="119880" cy="80640"/>
            </p14:xfrm>
          </p:contentPart>
        </mc:Choice>
        <mc:Fallback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D187348C-6007-4F9D-8103-5CDF89914CC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857554" y="2117377"/>
                <a:ext cx="13752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18507483-927B-4056-8C59-CE001C3945DC}"/>
                  </a:ext>
                </a:extLst>
              </p14:cNvPr>
              <p14:cNvContentPartPr/>
              <p14:nvPr/>
            </p14:nvContentPartPr>
            <p14:xfrm>
              <a:off x="5702034" y="2496817"/>
              <a:ext cx="464040" cy="2664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18507483-927B-4056-8C59-CE001C3945D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693034" y="2488177"/>
                <a:ext cx="4816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697553DF-BBA2-4041-9D71-CEBD876D594F}"/>
                  </a:ext>
                </a:extLst>
              </p14:cNvPr>
              <p14:cNvContentPartPr/>
              <p14:nvPr/>
            </p14:nvContentPartPr>
            <p14:xfrm>
              <a:off x="5852154" y="2583937"/>
              <a:ext cx="385560" cy="208080"/>
            </p14:xfrm>
          </p:contentPart>
        </mc:Choice>
        <mc:Fallback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697553DF-BBA2-4041-9D71-CEBD876D594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843514" y="2574953"/>
                <a:ext cx="403200" cy="225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E5C6E03D-E66E-4026-BF68-B2C3531E780D}"/>
                  </a:ext>
                </a:extLst>
              </p14:cNvPr>
              <p14:cNvContentPartPr/>
              <p14:nvPr/>
            </p14:nvContentPartPr>
            <p14:xfrm>
              <a:off x="5726154" y="2246617"/>
              <a:ext cx="412920" cy="201600"/>
            </p14:xfrm>
          </p:contentPart>
        </mc:Choice>
        <mc:Fallback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E5C6E03D-E66E-4026-BF68-B2C3531E780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717154" y="2237617"/>
                <a:ext cx="43056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EDB12B35-E956-424B-BC77-3FC1E44A71A6}"/>
                  </a:ext>
                </a:extLst>
              </p14:cNvPr>
              <p14:cNvContentPartPr/>
              <p14:nvPr/>
            </p14:nvContentPartPr>
            <p14:xfrm>
              <a:off x="6382074" y="2351377"/>
              <a:ext cx="135720" cy="18000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EDB12B35-E956-424B-BC77-3FC1E44A71A6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373074" y="2342737"/>
                <a:ext cx="153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CD9E78A6-03EB-4333-B8FA-E46C07FD7E7D}"/>
                  </a:ext>
                </a:extLst>
              </p14:cNvPr>
              <p14:cNvContentPartPr/>
              <p14:nvPr/>
            </p14:nvContentPartPr>
            <p14:xfrm>
              <a:off x="6626154" y="2339497"/>
              <a:ext cx="333720" cy="279000"/>
            </p14:xfrm>
          </p:contentPart>
        </mc:Choice>
        <mc:Fallback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CD9E78A6-03EB-4333-B8FA-E46C07FD7E7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617164" y="2330497"/>
                <a:ext cx="351341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7D6904E4-280D-4267-9341-6D5840EE3AE0}"/>
                  </a:ext>
                </a:extLst>
              </p14:cNvPr>
              <p14:cNvContentPartPr/>
              <p14:nvPr/>
            </p14:nvContentPartPr>
            <p14:xfrm>
              <a:off x="4843794" y="3846097"/>
              <a:ext cx="208440" cy="264600"/>
            </p14:xfrm>
          </p:contentPart>
        </mc:Choice>
        <mc:Fallback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7D6904E4-280D-4267-9341-6D5840EE3AE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834794" y="3837457"/>
                <a:ext cx="22608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962B886B-C0D4-4990-8496-1A839D9DDE7D}"/>
                  </a:ext>
                </a:extLst>
              </p14:cNvPr>
              <p14:cNvContentPartPr/>
              <p14:nvPr/>
            </p14:nvContentPartPr>
            <p14:xfrm>
              <a:off x="5577114" y="3893977"/>
              <a:ext cx="151920" cy="6480"/>
            </p14:xfrm>
          </p:contentPart>
        </mc:Choice>
        <mc:Fallback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962B886B-C0D4-4990-8496-1A839D9DDE7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568114" y="3884977"/>
                <a:ext cx="1695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6089AA00-D195-4690-8BF0-4E59A84F2703}"/>
                  </a:ext>
                </a:extLst>
              </p14:cNvPr>
              <p14:cNvContentPartPr/>
              <p14:nvPr/>
            </p14:nvContentPartPr>
            <p14:xfrm>
              <a:off x="5571714" y="3946897"/>
              <a:ext cx="174240" cy="11160"/>
            </p14:xfrm>
          </p:contentPart>
        </mc:Choice>
        <mc:Fallback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6089AA00-D195-4690-8BF0-4E59A84F2703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562714" y="3938257"/>
                <a:ext cx="1918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D7150BDF-9525-4407-865A-81318B3D8B0F}"/>
                  </a:ext>
                </a:extLst>
              </p14:cNvPr>
              <p14:cNvContentPartPr/>
              <p14:nvPr/>
            </p14:nvContentPartPr>
            <p14:xfrm>
              <a:off x="5924154" y="3797137"/>
              <a:ext cx="29520" cy="193680"/>
            </p14:xfrm>
          </p:contentPart>
        </mc:Choice>
        <mc:Fallback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D7150BDF-9525-4407-865A-81318B3D8B0F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915154" y="3788497"/>
                <a:ext cx="4716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CD1D9E6F-CB56-4FD9-842B-3F8546CDFA4C}"/>
                  </a:ext>
                </a:extLst>
              </p14:cNvPr>
              <p14:cNvContentPartPr/>
              <p14:nvPr/>
            </p14:nvContentPartPr>
            <p14:xfrm>
              <a:off x="5150874" y="3853297"/>
              <a:ext cx="338760" cy="203760"/>
            </p14:xfrm>
          </p:contentPart>
        </mc:Choice>
        <mc:Fallback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CD1D9E6F-CB56-4FD9-842B-3F8546CDFA4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141884" y="3844297"/>
                <a:ext cx="356381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8EB32E5A-AF58-421D-8006-516C2D6B631E}"/>
                  </a:ext>
                </a:extLst>
              </p14:cNvPr>
              <p14:cNvContentPartPr/>
              <p14:nvPr/>
            </p14:nvContentPartPr>
            <p14:xfrm>
              <a:off x="6200994" y="3827737"/>
              <a:ext cx="330840" cy="188280"/>
            </p14:xfrm>
          </p:contentPart>
        </mc:Choice>
        <mc:Fallback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8EB32E5A-AF58-421D-8006-516C2D6B631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192354" y="3819097"/>
                <a:ext cx="3484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97BE6096-C500-4DF0-A198-E885CC02B265}"/>
                  </a:ext>
                </a:extLst>
              </p14:cNvPr>
              <p14:cNvContentPartPr/>
              <p14:nvPr/>
            </p14:nvContentPartPr>
            <p14:xfrm>
              <a:off x="6847554" y="3772297"/>
              <a:ext cx="568440" cy="245880"/>
            </p14:xfrm>
          </p:contentPart>
        </mc:Choice>
        <mc:Fallback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97BE6096-C500-4DF0-A198-E885CC02B26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838560" y="3763284"/>
                <a:ext cx="586069" cy="263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E74EAAF9-BFF1-4C02-AB0C-8FFC3762B7B0}"/>
                  </a:ext>
                </a:extLst>
              </p14:cNvPr>
              <p14:cNvContentPartPr/>
              <p14:nvPr/>
            </p14:nvContentPartPr>
            <p14:xfrm>
              <a:off x="7584834" y="3806857"/>
              <a:ext cx="554400" cy="31320"/>
            </p14:xfrm>
          </p:contentPart>
        </mc:Choice>
        <mc:Fallback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E74EAAF9-BFF1-4C02-AB0C-8FFC3762B7B0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575834" y="3797857"/>
                <a:ext cx="5720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822DC565-1B27-4BE7-AD4B-121EF6D1BE18}"/>
                  </a:ext>
                </a:extLst>
              </p14:cNvPr>
              <p14:cNvContentPartPr/>
              <p14:nvPr/>
            </p14:nvContentPartPr>
            <p14:xfrm>
              <a:off x="8270994" y="3675097"/>
              <a:ext cx="107640" cy="159120"/>
            </p14:xfrm>
          </p:contentPart>
        </mc:Choice>
        <mc:Fallback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822DC565-1B27-4BE7-AD4B-121EF6D1BE18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262354" y="3666457"/>
                <a:ext cx="12528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057BED94-8EF3-4AFB-9208-44B171FFF962}"/>
                  </a:ext>
                </a:extLst>
              </p14:cNvPr>
              <p14:cNvContentPartPr/>
              <p14:nvPr/>
            </p14:nvContentPartPr>
            <p14:xfrm>
              <a:off x="8482674" y="3674377"/>
              <a:ext cx="171000" cy="307800"/>
            </p14:xfrm>
          </p:contentPart>
        </mc:Choice>
        <mc:Fallback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057BED94-8EF3-4AFB-9208-44B171FFF962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8473693" y="3665377"/>
                <a:ext cx="188603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1BAB23D4-F036-4256-A6CA-430A0D0D3828}"/>
                  </a:ext>
                </a:extLst>
              </p14:cNvPr>
              <p14:cNvContentPartPr/>
              <p14:nvPr/>
            </p14:nvContentPartPr>
            <p14:xfrm>
              <a:off x="7605714" y="3896857"/>
              <a:ext cx="426240" cy="194040"/>
            </p14:xfrm>
          </p:contentPart>
        </mc:Choice>
        <mc:Fallback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1BAB23D4-F036-4256-A6CA-430A0D0D382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597067" y="3888217"/>
                <a:ext cx="443895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AF4008F4-7F93-4135-9013-2369B5776C10}"/>
                  </a:ext>
                </a:extLst>
              </p14:cNvPr>
              <p14:cNvContentPartPr/>
              <p14:nvPr/>
            </p14:nvContentPartPr>
            <p14:xfrm>
              <a:off x="7652154" y="3497617"/>
              <a:ext cx="398880" cy="250920"/>
            </p14:xfrm>
          </p:contentPart>
        </mc:Choice>
        <mc:Fallback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AF4008F4-7F93-4135-9013-2369B5776C1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643506" y="3488617"/>
                <a:ext cx="416536" cy="26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7767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843169C-5D0A-41F3-9580-B0E0644027E3}"/>
                  </a:ext>
                </a:extLst>
              </p14:cNvPr>
              <p14:cNvContentPartPr/>
              <p14:nvPr/>
            </p14:nvContentPartPr>
            <p14:xfrm>
              <a:off x="781194" y="673417"/>
              <a:ext cx="1406520" cy="2595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843169C-5D0A-41F3-9580-B0E0644027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2552" y="664429"/>
                <a:ext cx="1424165" cy="277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2F9EA9A-BE1A-4FD2-AC4D-2A407FEE6E7B}"/>
                  </a:ext>
                </a:extLst>
              </p14:cNvPr>
              <p14:cNvContentPartPr/>
              <p14:nvPr/>
            </p14:nvContentPartPr>
            <p14:xfrm>
              <a:off x="2396514" y="752977"/>
              <a:ext cx="27360" cy="280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2F9EA9A-BE1A-4FD2-AC4D-2A407FEE6E7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87514" y="744337"/>
                <a:ext cx="45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D391980-18E3-4357-8D74-25F073279A65}"/>
                  </a:ext>
                </a:extLst>
              </p14:cNvPr>
              <p14:cNvContentPartPr/>
              <p14:nvPr/>
            </p14:nvContentPartPr>
            <p14:xfrm>
              <a:off x="2372034" y="855217"/>
              <a:ext cx="32400" cy="507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D391980-18E3-4357-8D74-25F073279A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63034" y="846217"/>
                <a:ext cx="5004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CBAE9F7-99EF-4130-9A89-3D474AA6157E}"/>
                  </a:ext>
                </a:extLst>
              </p14:cNvPr>
              <p14:cNvContentPartPr/>
              <p14:nvPr/>
            </p14:nvContentPartPr>
            <p14:xfrm>
              <a:off x="3109314" y="808057"/>
              <a:ext cx="60480" cy="1209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CBAE9F7-99EF-4130-9A89-3D474AA6157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00674" y="799417"/>
                <a:ext cx="7812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FB752C4-9AE1-463A-A959-CD383516E32A}"/>
                  </a:ext>
                </a:extLst>
              </p14:cNvPr>
              <p14:cNvContentPartPr/>
              <p14:nvPr/>
            </p14:nvContentPartPr>
            <p14:xfrm>
              <a:off x="3320634" y="777817"/>
              <a:ext cx="148680" cy="583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FB752C4-9AE1-463A-A959-CD383516E32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1994" y="768817"/>
                <a:ext cx="16632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284C727-4A3D-44C4-9DC0-76EB7877C72F}"/>
                  </a:ext>
                </a:extLst>
              </p14:cNvPr>
              <p14:cNvContentPartPr/>
              <p14:nvPr/>
            </p14:nvContentPartPr>
            <p14:xfrm>
              <a:off x="2871354" y="675217"/>
              <a:ext cx="171000" cy="1922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284C727-4A3D-44C4-9DC0-76EB7877C72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62373" y="666577"/>
                <a:ext cx="188603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FE08F09-4863-4EEF-A890-7E145DB64E84}"/>
                  </a:ext>
                </a:extLst>
              </p14:cNvPr>
              <p14:cNvContentPartPr/>
              <p14:nvPr/>
            </p14:nvContentPartPr>
            <p14:xfrm>
              <a:off x="3652554" y="797617"/>
              <a:ext cx="588600" cy="280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FE08F09-4863-4EEF-A890-7E145DB64E8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43554" y="788617"/>
                <a:ext cx="6062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9AF5E30-343A-400F-A6C1-0F8314526AC4}"/>
                  </a:ext>
                </a:extLst>
              </p14:cNvPr>
              <p14:cNvContentPartPr/>
              <p14:nvPr/>
            </p14:nvContentPartPr>
            <p14:xfrm>
              <a:off x="3709794" y="468577"/>
              <a:ext cx="385200" cy="2782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9AF5E30-343A-400F-A6C1-0F8314526AC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00794" y="459948"/>
                <a:ext cx="402840" cy="295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A948233-D030-4C90-83EB-D9BF59BDB843}"/>
                  </a:ext>
                </a:extLst>
              </p14:cNvPr>
              <p14:cNvContentPartPr/>
              <p14:nvPr/>
            </p14:nvContentPartPr>
            <p14:xfrm>
              <a:off x="4095714" y="983737"/>
              <a:ext cx="97200" cy="1346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A948233-D030-4C90-83EB-D9BF59BDB84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86714" y="975097"/>
                <a:ext cx="11484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EFBA7E5-2C04-403A-941E-5991085024C2}"/>
                  </a:ext>
                </a:extLst>
              </p14:cNvPr>
              <p14:cNvContentPartPr/>
              <p14:nvPr/>
            </p14:nvContentPartPr>
            <p14:xfrm>
              <a:off x="3819594" y="867817"/>
              <a:ext cx="205200" cy="2293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EFBA7E5-2C04-403A-941E-5991085024C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810954" y="858817"/>
                <a:ext cx="22284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3A7A861-430C-40D0-B284-766CDBEB6A24}"/>
                  </a:ext>
                </a:extLst>
              </p14:cNvPr>
              <p14:cNvContentPartPr/>
              <p14:nvPr/>
            </p14:nvContentPartPr>
            <p14:xfrm>
              <a:off x="4420074" y="642097"/>
              <a:ext cx="121680" cy="2145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3A7A861-430C-40D0-B284-766CDBEB6A2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11074" y="633457"/>
                <a:ext cx="13932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8AF26E0-E4AC-465A-9593-F6B0DB05731C}"/>
                  </a:ext>
                </a:extLst>
              </p14:cNvPr>
              <p14:cNvContentPartPr/>
              <p14:nvPr/>
            </p14:nvContentPartPr>
            <p14:xfrm>
              <a:off x="4636074" y="680257"/>
              <a:ext cx="252000" cy="2365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8AF26E0-E4AC-465A-9593-F6B0DB05731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27074" y="671604"/>
                <a:ext cx="269640" cy="254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56B0D1E-D448-402A-83EE-70EC3C40A21E}"/>
                  </a:ext>
                </a:extLst>
              </p14:cNvPr>
              <p14:cNvContentPartPr/>
              <p14:nvPr/>
            </p14:nvContentPartPr>
            <p14:xfrm>
              <a:off x="2451234" y="1636777"/>
              <a:ext cx="200520" cy="2808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56B0D1E-D448-402A-83EE-70EC3C40A21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442234" y="1628137"/>
                <a:ext cx="2181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94B1184-4087-4F30-A005-8E29D4E943A4}"/>
                  </a:ext>
                </a:extLst>
              </p14:cNvPr>
              <p14:cNvContentPartPr/>
              <p14:nvPr/>
            </p14:nvContentPartPr>
            <p14:xfrm>
              <a:off x="1302114" y="1478017"/>
              <a:ext cx="392760" cy="3384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94B1184-4087-4F30-A005-8E29D4E943A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93474" y="1469377"/>
                <a:ext cx="41040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563C576-133A-4720-A713-9BE6CCADD040}"/>
                  </a:ext>
                </a:extLst>
              </p14:cNvPr>
              <p14:cNvContentPartPr/>
              <p14:nvPr/>
            </p14:nvContentPartPr>
            <p14:xfrm>
              <a:off x="2864514" y="1457137"/>
              <a:ext cx="2126880" cy="4352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563C576-133A-4720-A713-9BE6CCADD04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855874" y="1448144"/>
                <a:ext cx="2144520" cy="452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A8CA3C5A-556F-4D31-A8E7-2EC7D36E4EFA}"/>
                  </a:ext>
                </a:extLst>
              </p14:cNvPr>
              <p14:cNvContentPartPr/>
              <p14:nvPr/>
            </p14:nvContentPartPr>
            <p14:xfrm>
              <a:off x="6978954" y="1548577"/>
              <a:ext cx="1288800" cy="20484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A8CA3C5A-556F-4D31-A8E7-2EC7D36E4EF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969954" y="1539937"/>
                <a:ext cx="130644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6978CEE-5374-4C20-A4E0-A6541F3FB787}"/>
                  </a:ext>
                </a:extLst>
              </p14:cNvPr>
              <p14:cNvContentPartPr/>
              <p14:nvPr/>
            </p14:nvContentPartPr>
            <p14:xfrm>
              <a:off x="5292714" y="1437697"/>
              <a:ext cx="1463400" cy="27612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6978CEE-5374-4C20-A4E0-A6541F3FB78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84072" y="1428697"/>
                <a:ext cx="1481044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A2B4992-550E-4C84-84E3-47A48BD1E44D}"/>
                  </a:ext>
                </a:extLst>
              </p14:cNvPr>
              <p14:cNvContentPartPr/>
              <p14:nvPr/>
            </p14:nvContentPartPr>
            <p14:xfrm>
              <a:off x="2443674" y="2214577"/>
              <a:ext cx="189720" cy="1692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A2B4992-550E-4C84-84E3-47A48BD1E44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434674" y="2205577"/>
                <a:ext cx="20736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CC6098D2-A3AC-4D0E-950F-446207A1D354}"/>
                  </a:ext>
                </a:extLst>
              </p14:cNvPr>
              <p14:cNvContentPartPr/>
              <p14:nvPr/>
            </p14:nvContentPartPr>
            <p14:xfrm>
              <a:off x="2852634" y="2060857"/>
              <a:ext cx="1648800" cy="33264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CC6098D2-A3AC-4D0E-950F-446207A1D35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843636" y="2052226"/>
                <a:ext cx="1666436" cy="350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298A758E-88C3-44BC-9A60-3F0990EC42E5}"/>
                  </a:ext>
                </a:extLst>
              </p14:cNvPr>
              <p14:cNvContentPartPr/>
              <p14:nvPr/>
            </p14:nvContentPartPr>
            <p14:xfrm>
              <a:off x="8652234" y="2025937"/>
              <a:ext cx="152280" cy="18216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298A758E-88C3-44BC-9A60-3F0990EC42E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643574" y="2016955"/>
                <a:ext cx="169962" cy="199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4DD7A03E-77FB-4A23-8484-19C4BAB95294}"/>
                  </a:ext>
                </a:extLst>
              </p14:cNvPr>
              <p14:cNvContentPartPr/>
              <p14:nvPr/>
            </p14:nvContentPartPr>
            <p14:xfrm>
              <a:off x="7653234" y="2055097"/>
              <a:ext cx="790920" cy="21780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4DD7A03E-77FB-4A23-8484-19C4BAB9529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644234" y="2046097"/>
                <a:ext cx="80856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BC398B74-BBB1-43B8-9EEA-A8C18746F29D}"/>
                  </a:ext>
                </a:extLst>
              </p14:cNvPr>
              <p14:cNvContentPartPr/>
              <p14:nvPr/>
            </p14:nvContentPartPr>
            <p14:xfrm>
              <a:off x="6482154" y="2058697"/>
              <a:ext cx="957960" cy="26532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BC398B74-BBB1-43B8-9EEA-A8C18746F29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473154" y="2049709"/>
                <a:ext cx="975600" cy="282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06D23F6D-6189-4ECB-B439-16F72E95405C}"/>
                  </a:ext>
                </a:extLst>
              </p14:cNvPr>
              <p14:cNvContentPartPr/>
              <p14:nvPr/>
            </p14:nvContentPartPr>
            <p14:xfrm>
              <a:off x="6014154" y="2065897"/>
              <a:ext cx="270720" cy="15084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06D23F6D-6189-4ECB-B439-16F72E95405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005514" y="2056897"/>
                <a:ext cx="28836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FB84AD85-E752-48EE-83EA-7917C19B3E4F}"/>
                  </a:ext>
                </a:extLst>
              </p14:cNvPr>
              <p14:cNvContentPartPr/>
              <p14:nvPr/>
            </p14:nvContentPartPr>
            <p14:xfrm>
              <a:off x="4694034" y="2068057"/>
              <a:ext cx="1127160" cy="19476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FB84AD85-E752-48EE-83EA-7917C19B3E4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685034" y="2059057"/>
                <a:ext cx="114480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86D74B8A-3654-4F5E-809A-1C2F71DD4CEC}"/>
                  </a:ext>
                </a:extLst>
              </p14:cNvPr>
              <p14:cNvContentPartPr/>
              <p14:nvPr/>
            </p14:nvContentPartPr>
            <p14:xfrm>
              <a:off x="3467154" y="2488537"/>
              <a:ext cx="569880" cy="35352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86D74B8A-3654-4F5E-809A-1C2F71DD4CE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458514" y="2479537"/>
                <a:ext cx="58752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D1B89D78-06BE-4941-9155-FA83FFE13C7E}"/>
                  </a:ext>
                </a:extLst>
              </p14:cNvPr>
              <p14:cNvContentPartPr/>
              <p14:nvPr/>
            </p14:nvContentPartPr>
            <p14:xfrm>
              <a:off x="2897274" y="2527057"/>
              <a:ext cx="432720" cy="20916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D1B89D78-06BE-4941-9155-FA83FFE13C7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888627" y="2518057"/>
                <a:ext cx="450375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00DB6891-CAEE-450A-873E-58E6180E6161}"/>
                  </a:ext>
                </a:extLst>
              </p14:cNvPr>
              <p14:cNvContentPartPr/>
              <p14:nvPr/>
            </p14:nvContentPartPr>
            <p14:xfrm>
              <a:off x="5660274" y="2532097"/>
              <a:ext cx="856440" cy="24228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00DB6891-CAEE-450A-873E-58E6180E616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651274" y="2523110"/>
                <a:ext cx="874080" cy="259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40200CBA-3002-4C1C-8562-3914E73BC4C0}"/>
                  </a:ext>
                </a:extLst>
              </p14:cNvPr>
              <p14:cNvContentPartPr/>
              <p14:nvPr/>
            </p14:nvContentPartPr>
            <p14:xfrm>
              <a:off x="4307034" y="2543257"/>
              <a:ext cx="1186200" cy="18288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40200CBA-3002-4C1C-8562-3914E73BC4C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298034" y="2534257"/>
                <a:ext cx="120384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3D8D23CD-AB78-46AB-B953-948C1E109789}"/>
                  </a:ext>
                </a:extLst>
              </p14:cNvPr>
              <p14:cNvContentPartPr/>
              <p14:nvPr/>
            </p14:nvContentPartPr>
            <p14:xfrm>
              <a:off x="7150674" y="2520217"/>
              <a:ext cx="445320" cy="18072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3D8D23CD-AB78-46AB-B953-948C1E10978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141674" y="2511577"/>
                <a:ext cx="46296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BFCBDED0-E37F-45F3-A754-A2D5AF22895E}"/>
                  </a:ext>
                </a:extLst>
              </p14:cNvPr>
              <p14:cNvContentPartPr/>
              <p14:nvPr/>
            </p14:nvContentPartPr>
            <p14:xfrm>
              <a:off x="6743154" y="2509057"/>
              <a:ext cx="296640" cy="27792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BFCBDED0-E37F-45F3-A754-A2D5AF22895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734154" y="2500417"/>
                <a:ext cx="31428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BC520D48-2477-457A-9C68-BC0F02C820F6}"/>
                  </a:ext>
                </a:extLst>
              </p14:cNvPr>
              <p14:cNvContentPartPr/>
              <p14:nvPr/>
            </p14:nvContentPartPr>
            <p14:xfrm>
              <a:off x="8614434" y="2434897"/>
              <a:ext cx="552600" cy="24192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BC520D48-2477-457A-9C68-BC0F02C820F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605434" y="2425897"/>
                <a:ext cx="57024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87BA4091-4E7E-4B89-AAB5-9658050B8C54}"/>
                  </a:ext>
                </a:extLst>
              </p14:cNvPr>
              <p14:cNvContentPartPr/>
              <p14:nvPr/>
            </p14:nvContentPartPr>
            <p14:xfrm>
              <a:off x="7767354" y="2594737"/>
              <a:ext cx="640440" cy="234360"/>
            </p14:xfrm>
          </p:contentPart>
        </mc:Choice>
        <mc:Fallback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87BA4091-4E7E-4B89-AAB5-9658050B8C5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758354" y="2586110"/>
                <a:ext cx="658080" cy="2519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75A4E00D-FE80-4996-84B5-ABFFD8378B0E}"/>
                  </a:ext>
                </a:extLst>
              </p14:cNvPr>
              <p14:cNvContentPartPr/>
              <p14:nvPr/>
            </p14:nvContentPartPr>
            <p14:xfrm>
              <a:off x="1068474" y="3803617"/>
              <a:ext cx="1113480" cy="2160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75A4E00D-FE80-4996-84B5-ABFFD8378B0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059834" y="3794977"/>
                <a:ext cx="11311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70720A84-8270-417C-B309-97A34E517917}"/>
                  </a:ext>
                </a:extLst>
              </p14:cNvPr>
              <p14:cNvContentPartPr/>
              <p14:nvPr/>
            </p14:nvContentPartPr>
            <p14:xfrm>
              <a:off x="111234" y="3606337"/>
              <a:ext cx="537120" cy="221760"/>
            </p14:xfrm>
          </p:contentPart>
        </mc:Choice>
        <mc:Fallback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70720A84-8270-417C-B309-97A34E51791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02588" y="3597352"/>
                <a:ext cx="554772" cy="239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0683314B-138D-4F42-8260-CE21576DE6DB}"/>
                  </a:ext>
                </a:extLst>
              </p14:cNvPr>
              <p14:cNvContentPartPr/>
              <p14:nvPr/>
            </p14:nvContentPartPr>
            <p14:xfrm>
              <a:off x="136434" y="2774017"/>
              <a:ext cx="536040" cy="36432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0683314B-138D-4F42-8260-CE21576DE6D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27440" y="2765017"/>
                <a:ext cx="553668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C1DDC64C-51C5-44F0-94AC-64A43105E632}"/>
                  </a:ext>
                </a:extLst>
              </p14:cNvPr>
              <p14:cNvContentPartPr/>
              <p14:nvPr/>
            </p14:nvContentPartPr>
            <p14:xfrm>
              <a:off x="178194" y="3878137"/>
              <a:ext cx="470520" cy="12996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C1DDC64C-51C5-44F0-94AC-64A43105E63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69554" y="3869137"/>
                <a:ext cx="48816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8D00F586-DF6A-4819-9CDF-0ACDAF40485A}"/>
                  </a:ext>
                </a:extLst>
              </p14:cNvPr>
              <p14:cNvContentPartPr/>
              <p14:nvPr/>
            </p14:nvContentPartPr>
            <p14:xfrm>
              <a:off x="1051914" y="2810017"/>
              <a:ext cx="1379880" cy="898560"/>
            </p14:xfrm>
          </p:contentPart>
        </mc:Choice>
        <mc:Fallback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8D00F586-DF6A-4819-9CDF-0ACDAF40485A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43272" y="2801377"/>
                <a:ext cx="1397525" cy="9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B779E693-63D3-4EF9-82BA-A789B14116BA}"/>
                  </a:ext>
                </a:extLst>
              </p14:cNvPr>
              <p14:cNvContentPartPr/>
              <p14:nvPr/>
            </p14:nvContentPartPr>
            <p14:xfrm>
              <a:off x="1603074" y="3981097"/>
              <a:ext cx="344160" cy="90000"/>
            </p14:xfrm>
          </p:contentPart>
        </mc:Choice>
        <mc:Fallback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B779E693-63D3-4EF9-82BA-A789B14116B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594425" y="3972097"/>
                <a:ext cx="361818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3B3C8057-9817-4CEE-BAD1-28D8833D7C6B}"/>
                  </a:ext>
                </a:extLst>
              </p14:cNvPr>
              <p14:cNvContentPartPr/>
              <p14:nvPr/>
            </p14:nvContentPartPr>
            <p14:xfrm>
              <a:off x="1329114" y="3916297"/>
              <a:ext cx="188280" cy="22356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3B3C8057-9817-4CEE-BAD1-28D8833D7C6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320457" y="3907297"/>
                <a:ext cx="205954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FFF93A13-D2D8-4447-B6C9-F8FA6BDFB2DC}"/>
                  </a:ext>
                </a:extLst>
              </p14:cNvPr>
              <p14:cNvContentPartPr/>
              <p14:nvPr/>
            </p14:nvContentPartPr>
            <p14:xfrm>
              <a:off x="1629714" y="4262617"/>
              <a:ext cx="149400" cy="54360"/>
            </p14:xfrm>
          </p:contentPart>
        </mc:Choice>
        <mc:Fallback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FFF93A13-D2D8-4447-B6C9-F8FA6BDFB2D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620736" y="4253617"/>
                <a:ext cx="166998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74BBD18C-E73C-412C-9A1B-F6375FB77691}"/>
                  </a:ext>
                </a:extLst>
              </p14:cNvPr>
              <p14:cNvContentPartPr/>
              <p14:nvPr/>
            </p14:nvContentPartPr>
            <p14:xfrm>
              <a:off x="1317234" y="4207177"/>
              <a:ext cx="173160" cy="192240"/>
            </p14:xfrm>
          </p:contentPart>
        </mc:Choice>
        <mc:Fallback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74BBD18C-E73C-412C-9A1B-F6375FB7769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308576" y="4198537"/>
                <a:ext cx="190837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C742BAB9-400D-40BC-947A-6A2A3DACC4FA}"/>
                  </a:ext>
                </a:extLst>
              </p14:cNvPr>
              <p14:cNvContentPartPr/>
              <p14:nvPr/>
            </p14:nvContentPartPr>
            <p14:xfrm>
              <a:off x="1938954" y="4138057"/>
              <a:ext cx="507240" cy="217080"/>
            </p14:xfrm>
          </p:contentPart>
        </mc:Choice>
        <mc:Fallback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C742BAB9-400D-40BC-947A-6A2A3DACC4F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929954" y="4129417"/>
                <a:ext cx="52488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FCDC4F6A-B8A9-4C9D-A088-9E2F177AFC0F}"/>
                  </a:ext>
                </a:extLst>
              </p14:cNvPr>
              <p14:cNvContentPartPr/>
              <p14:nvPr/>
            </p14:nvContentPartPr>
            <p14:xfrm>
              <a:off x="1717914" y="4554577"/>
              <a:ext cx="439560" cy="124560"/>
            </p14:xfrm>
          </p:contentPart>
        </mc:Choice>
        <mc:Fallback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FCDC4F6A-B8A9-4C9D-A088-9E2F177AFC0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708914" y="4545577"/>
                <a:ext cx="45720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1ABD1F37-475B-46F7-89BF-293F2F0E9504}"/>
                  </a:ext>
                </a:extLst>
              </p14:cNvPr>
              <p14:cNvContentPartPr/>
              <p14:nvPr/>
            </p14:nvContentPartPr>
            <p14:xfrm>
              <a:off x="1347474" y="4522177"/>
              <a:ext cx="276480" cy="161280"/>
            </p14:xfrm>
          </p:contentPart>
        </mc:Choice>
        <mc:Fallback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1ABD1F37-475B-46F7-89BF-293F2F0E950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338474" y="4513537"/>
                <a:ext cx="29412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9348E771-4744-46C4-B6D1-C279C61FEE6A}"/>
                  </a:ext>
                </a:extLst>
              </p14:cNvPr>
              <p14:cNvContentPartPr/>
              <p14:nvPr/>
            </p14:nvContentPartPr>
            <p14:xfrm>
              <a:off x="4138914" y="3377737"/>
              <a:ext cx="207360" cy="16200"/>
            </p14:xfrm>
          </p:contentPart>
        </mc:Choice>
        <mc:Fallback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9348E771-4744-46C4-B6D1-C279C61FEE6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129914" y="3369097"/>
                <a:ext cx="2250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6316F745-3238-4D7E-8B10-6DE64FE11B06}"/>
                  </a:ext>
                </a:extLst>
              </p14:cNvPr>
              <p14:cNvContentPartPr/>
              <p14:nvPr/>
            </p14:nvContentPartPr>
            <p14:xfrm>
              <a:off x="4109034" y="3442537"/>
              <a:ext cx="206280" cy="21600"/>
            </p14:xfrm>
          </p:contentPart>
        </mc:Choice>
        <mc:Fallback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6316F745-3238-4D7E-8B10-6DE64FE11B0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100034" y="3433897"/>
                <a:ext cx="2239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748D5352-32D3-4D2F-B110-FC68A2E0A239}"/>
                  </a:ext>
                </a:extLst>
              </p14:cNvPr>
              <p14:cNvContentPartPr/>
              <p14:nvPr/>
            </p14:nvContentPartPr>
            <p14:xfrm>
              <a:off x="3699354" y="3222937"/>
              <a:ext cx="258480" cy="316800"/>
            </p14:xfrm>
          </p:contentPart>
        </mc:Choice>
        <mc:Fallback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748D5352-32D3-4D2F-B110-FC68A2E0A23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690354" y="3214297"/>
                <a:ext cx="27612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04AAE839-481A-4C1C-A900-37E307260483}"/>
                  </a:ext>
                </a:extLst>
              </p14:cNvPr>
              <p14:cNvContentPartPr/>
              <p14:nvPr/>
            </p14:nvContentPartPr>
            <p14:xfrm>
              <a:off x="4729314" y="3505537"/>
              <a:ext cx="178560" cy="104400"/>
            </p14:xfrm>
          </p:contentPart>
        </mc:Choice>
        <mc:Fallback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04AAE839-481A-4C1C-A900-37E30726048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720674" y="3496897"/>
                <a:ext cx="1962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B450F166-427A-4EAB-9B4D-1D5AC240B471}"/>
                  </a:ext>
                </a:extLst>
              </p14:cNvPr>
              <p14:cNvContentPartPr/>
              <p14:nvPr/>
            </p14:nvContentPartPr>
            <p14:xfrm>
              <a:off x="4507914" y="3168577"/>
              <a:ext cx="790920" cy="298800"/>
            </p14:xfrm>
          </p:contentPart>
        </mc:Choice>
        <mc:Fallback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B450F166-427A-4EAB-9B4D-1D5AC240B47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498914" y="3159566"/>
                <a:ext cx="808560" cy="3164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50E27183-CE99-466E-A6D2-742255579E7D}"/>
                  </a:ext>
                </a:extLst>
              </p14:cNvPr>
              <p14:cNvContentPartPr/>
              <p14:nvPr/>
            </p14:nvContentPartPr>
            <p14:xfrm>
              <a:off x="5504034" y="3370897"/>
              <a:ext cx="146520" cy="5400"/>
            </p14:xfrm>
          </p:contentPart>
        </mc:Choice>
        <mc:Fallback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50E27183-CE99-466E-A6D2-742255579E7D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495394" y="3361897"/>
                <a:ext cx="16416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E240BBF6-5F31-43EF-81B0-11D3BDCEC538}"/>
                  </a:ext>
                </a:extLst>
              </p14:cNvPr>
              <p14:cNvContentPartPr/>
              <p14:nvPr/>
            </p14:nvContentPartPr>
            <p14:xfrm>
              <a:off x="5490714" y="3434617"/>
              <a:ext cx="154080" cy="5400"/>
            </p14:xfrm>
          </p:contentPart>
        </mc:Choice>
        <mc:Fallback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E240BBF6-5F31-43EF-81B0-11D3BDCEC53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481714" y="3425977"/>
                <a:ext cx="17172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92EA0B97-0677-4AE7-9725-777DA77781D0}"/>
                  </a:ext>
                </a:extLst>
              </p14:cNvPr>
              <p14:cNvContentPartPr/>
              <p14:nvPr/>
            </p14:nvContentPartPr>
            <p14:xfrm>
              <a:off x="5774754" y="3400057"/>
              <a:ext cx="352080" cy="21960"/>
            </p14:xfrm>
          </p:contentPart>
        </mc:Choice>
        <mc:Fallback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92EA0B97-0677-4AE7-9725-777DA77781D0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765754" y="3391057"/>
                <a:ext cx="3697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0ED4145A-B59E-49A6-9E92-AF42CAA2E9B7}"/>
                  </a:ext>
                </a:extLst>
              </p14:cNvPr>
              <p14:cNvContentPartPr/>
              <p14:nvPr/>
            </p14:nvContentPartPr>
            <p14:xfrm>
              <a:off x="5919474" y="3481057"/>
              <a:ext cx="173520" cy="113760"/>
            </p14:xfrm>
          </p:contentPart>
        </mc:Choice>
        <mc:Fallback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0ED4145A-B59E-49A6-9E92-AF42CAA2E9B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910834" y="3472417"/>
                <a:ext cx="19116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CC13CC4E-7FBF-4B0A-868C-B7AE68CDAA12}"/>
                  </a:ext>
                </a:extLst>
              </p14:cNvPr>
              <p14:cNvContentPartPr/>
              <p14:nvPr/>
            </p14:nvContentPartPr>
            <p14:xfrm>
              <a:off x="6307194" y="3376657"/>
              <a:ext cx="175680" cy="8640"/>
            </p14:xfrm>
          </p:contentPart>
        </mc:Choice>
        <mc:Fallback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CC13CC4E-7FBF-4B0A-868C-B7AE68CDAA12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298554" y="3368017"/>
                <a:ext cx="19332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C8C0986F-485A-43BD-B2B5-C23571F14D02}"/>
                  </a:ext>
                </a:extLst>
              </p14:cNvPr>
              <p14:cNvContentPartPr/>
              <p14:nvPr/>
            </p14:nvContentPartPr>
            <p14:xfrm>
              <a:off x="6330234" y="3432817"/>
              <a:ext cx="253800" cy="12240"/>
            </p14:xfrm>
          </p:contentPart>
        </mc:Choice>
        <mc:Fallback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C8C0986F-485A-43BD-B2B5-C23571F14D0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321234" y="3423817"/>
                <a:ext cx="2714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8812D836-F1FA-4134-B483-BE556BA75F84}"/>
                  </a:ext>
                </a:extLst>
              </p14:cNvPr>
              <p14:cNvContentPartPr/>
              <p14:nvPr/>
            </p14:nvContentPartPr>
            <p14:xfrm>
              <a:off x="6713994" y="3364777"/>
              <a:ext cx="417960" cy="4680"/>
            </p14:xfrm>
          </p:contentPart>
        </mc:Choice>
        <mc:Fallback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8812D836-F1FA-4134-B483-BE556BA75F84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704994" y="3355777"/>
                <a:ext cx="4356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CE051373-979B-49A9-8EFA-2EE286111941}"/>
                  </a:ext>
                </a:extLst>
              </p14:cNvPr>
              <p14:cNvContentPartPr/>
              <p14:nvPr/>
            </p14:nvContentPartPr>
            <p14:xfrm>
              <a:off x="6846474" y="3444337"/>
              <a:ext cx="272160" cy="113760"/>
            </p14:xfrm>
          </p:contentPart>
        </mc:Choice>
        <mc:Fallback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CE051373-979B-49A9-8EFA-2EE28611194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837474" y="3435337"/>
                <a:ext cx="2898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A8192D72-E89D-45DA-B10E-C4CA258E4CB7}"/>
                  </a:ext>
                </a:extLst>
              </p14:cNvPr>
              <p14:cNvContentPartPr/>
              <p14:nvPr/>
            </p14:nvContentPartPr>
            <p14:xfrm>
              <a:off x="6729834" y="3119617"/>
              <a:ext cx="396720" cy="198360"/>
            </p14:xfrm>
          </p:contentPart>
        </mc:Choice>
        <mc:Fallback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A8192D72-E89D-45DA-B10E-C4CA258E4CB7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720842" y="3110977"/>
                <a:ext cx="414344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EDF44ADA-1305-4D7B-A445-F0D101D436E3}"/>
                  </a:ext>
                </a:extLst>
              </p14:cNvPr>
              <p14:cNvContentPartPr/>
              <p14:nvPr/>
            </p14:nvContentPartPr>
            <p14:xfrm>
              <a:off x="5884194" y="3169297"/>
              <a:ext cx="295560" cy="185760"/>
            </p14:xfrm>
          </p:contentPart>
        </mc:Choice>
        <mc:Fallback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EDF44ADA-1305-4D7B-A445-F0D101D436E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875194" y="3160297"/>
                <a:ext cx="31320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613DFDAD-DBC4-4F3B-A05F-D23EE98B2419}"/>
                  </a:ext>
                </a:extLst>
              </p14:cNvPr>
              <p14:cNvContentPartPr/>
              <p14:nvPr/>
            </p14:nvContentPartPr>
            <p14:xfrm>
              <a:off x="4251954" y="3948697"/>
              <a:ext cx="31320" cy="140400"/>
            </p14:xfrm>
          </p:contentPart>
        </mc:Choice>
        <mc:Fallback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613DFDAD-DBC4-4F3B-A05F-D23EE98B241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242954" y="3939697"/>
                <a:ext cx="4896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B6169704-1C8A-4606-B76E-2E7CFC6C3F0C}"/>
                  </a:ext>
                </a:extLst>
              </p14:cNvPr>
              <p14:cNvContentPartPr/>
              <p14:nvPr/>
            </p14:nvContentPartPr>
            <p14:xfrm>
              <a:off x="3746154" y="3948697"/>
              <a:ext cx="389880" cy="190080"/>
            </p14:xfrm>
          </p:contentPart>
        </mc:Choice>
        <mc:Fallback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B6169704-1C8A-4606-B76E-2E7CFC6C3F0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737522" y="3939697"/>
                <a:ext cx="407504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8C82548E-F3B9-4DC3-A4E4-5D68E29D6B99}"/>
                  </a:ext>
                </a:extLst>
              </p14:cNvPr>
              <p14:cNvContentPartPr/>
              <p14:nvPr/>
            </p14:nvContentPartPr>
            <p14:xfrm>
              <a:off x="5021994" y="3829897"/>
              <a:ext cx="425160" cy="276840"/>
            </p14:xfrm>
          </p:contentPart>
        </mc:Choice>
        <mc:Fallback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8C82548E-F3B9-4DC3-A4E4-5D68E29D6B99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013347" y="3821257"/>
                <a:ext cx="442815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4C387048-C470-4B7F-A118-BDD247E794A0}"/>
                  </a:ext>
                </a:extLst>
              </p14:cNvPr>
              <p14:cNvContentPartPr/>
              <p14:nvPr/>
            </p14:nvContentPartPr>
            <p14:xfrm>
              <a:off x="4568754" y="3973897"/>
              <a:ext cx="51840" cy="43920"/>
            </p14:xfrm>
          </p:contentPart>
        </mc:Choice>
        <mc:Fallback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4C387048-C470-4B7F-A118-BDD247E794A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559754" y="3965257"/>
                <a:ext cx="6948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2CE6E05E-6E74-4085-9DF8-0824D7312E67}"/>
                  </a:ext>
                </a:extLst>
              </p14:cNvPr>
              <p14:cNvContentPartPr/>
              <p14:nvPr/>
            </p14:nvContentPartPr>
            <p14:xfrm>
              <a:off x="4528074" y="4079377"/>
              <a:ext cx="104040" cy="109800"/>
            </p14:xfrm>
          </p:contentPart>
        </mc:Choice>
        <mc:Fallback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2CE6E05E-6E74-4085-9DF8-0824D7312E67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519434" y="4070709"/>
                <a:ext cx="121680" cy="127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4CE7F606-9E65-40DD-9D85-6D5F950B2AB0}"/>
                  </a:ext>
                </a:extLst>
              </p14:cNvPr>
              <p14:cNvContentPartPr/>
              <p14:nvPr/>
            </p14:nvContentPartPr>
            <p14:xfrm>
              <a:off x="1103394" y="4925377"/>
              <a:ext cx="809280" cy="277560"/>
            </p14:xfrm>
          </p:contentPart>
        </mc:Choice>
        <mc:Fallback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4CE7F606-9E65-40DD-9D85-6D5F950B2AB0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094398" y="4916377"/>
                <a:ext cx="826912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8E9FEF3E-E130-4445-B39A-FACCCF320025}"/>
                  </a:ext>
                </a:extLst>
              </p14:cNvPr>
              <p14:cNvContentPartPr/>
              <p14:nvPr/>
            </p14:nvContentPartPr>
            <p14:xfrm>
              <a:off x="547554" y="4999177"/>
              <a:ext cx="452160" cy="220680"/>
            </p14:xfrm>
          </p:contentPart>
        </mc:Choice>
        <mc:Fallback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8E9FEF3E-E130-4445-B39A-FACCCF32002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38907" y="4990537"/>
                <a:ext cx="469814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07354EC2-6571-4A1F-9CDA-E51A24FD10CA}"/>
                  </a:ext>
                </a:extLst>
              </p14:cNvPr>
              <p14:cNvContentPartPr/>
              <p14:nvPr/>
            </p14:nvContentPartPr>
            <p14:xfrm>
              <a:off x="5571714" y="3769417"/>
              <a:ext cx="1384920" cy="415080"/>
            </p14:xfrm>
          </p:contentPart>
        </mc:Choice>
        <mc:Fallback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07354EC2-6571-4A1F-9CDA-E51A24FD10CA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562714" y="3760425"/>
                <a:ext cx="1402560" cy="432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89F0FE3C-1C5E-4C1A-8864-081FFC0CC04F}"/>
                  </a:ext>
                </a:extLst>
              </p14:cNvPr>
              <p14:cNvContentPartPr/>
              <p14:nvPr/>
            </p14:nvContentPartPr>
            <p14:xfrm>
              <a:off x="5372994" y="4512457"/>
              <a:ext cx="123480" cy="54720"/>
            </p14:xfrm>
          </p:contentPart>
        </mc:Choice>
        <mc:Fallback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89F0FE3C-1C5E-4C1A-8864-081FFC0CC04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363994" y="4503457"/>
                <a:ext cx="14112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8CAB1910-28B9-4FAD-BA95-42144B1E9150}"/>
                  </a:ext>
                </a:extLst>
              </p14:cNvPr>
              <p14:cNvContentPartPr/>
              <p14:nvPr/>
            </p14:nvContentPartPr>
            <p14:xfrm>
              <a:off x="5046474" y="4343257"/>
              <a:ext cx="231480" cy="307800"/>
            </p14:xfrm>
          </p:contentPart>
        </mc:Choice>
        <mc:Fallback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8CAB1910-28B9-4FAD-BA95-42144B1E9150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037474" y="4334607"/>
                <a:ext cx="249120" cy="3254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087A5E40-1A7B-4759-AF98-98F6B7216E51}"/>
                  </a:ext>
                </a:extLst>
              </p14:cNvPr>
              <p14:cNvContentPartPr/>
              <p14:nvPr/>
            </p14:nvContentPartPr>
            <p14:xfrm>
              <a:off x="5621034" y="4307257"/>
              <a:ext cx="1244880" cy="891720"/>
            </p14:xfrm>
          </p:contentPart>
        </mc:Choice>
        <mc:Fallback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087A5E40-1A7B-4759-AF98-98F6B7216E5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612394" y="4298617"/>
                <a:ext cx="1262520" cy="90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4F142D58-16CC-4DB1-9FA1-CAE7E6ACB5C1}"/>
                  </a:ext>
                </a:extLst>
              </p14:cNvPr>
              <p14:cNvContentPartPr/>
              <p14:nvPr/>
            </p14:nvContentPartPr>
            <p14:xfrm>
              <a:off x="3363834" y="5531977"/>
              <a:ext cx="282960" cy="263160"/>
            </p14:xfrm>
          </p:contentPart>
        </mc:Choice>
        <mc:Fallback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4F142D58-16CC-4DB1-9FA1-CAE7E6ACB5C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354845" y="5523337"/>
                <a:ext cx="300578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358" name="Ink 357">
                <a:extLst>
                  <a:ext uri="{FF2B5EF4-FFF2-40B4-BE49-F238E27FC236}">
                    <a16:creationId xmlns:a16="http://schemas.microsoft.com/office/drawing/2014/main" id="{099BF66C-F43C-4D3F-AF5E-543B70652FC9}"/>
                  </a:ext>
                </a:extLst>
              </p14:cNvPr>
              <p14:cNvContentPartPr/>
              <p14:nvPr/>
            </p14:nvContentPartPr>
            <p14:xfrm>
              <a:off x="5399994" y="5571217"/>
              <a:ext cx="712080" cy="22320"/>
            </p14:xfrm>
          </p:contentPart>
        </mc:Choice>
        <mc:Fallback>
          <p:pic>
            <p:nvPicPr>
              <p:cNvPr id="358" name="Ink 357">
                <a:extLst>
                  <a:ext uri="{FF2B5EF4-FFF2-40B4-BE49-F238E27FC236}">
                    <a16:creationId xmlns:a16="http://schemas.microsoft.com/office/drawing/2014/main" id="{099BF66C-F43C-4D3F-AF5E-543B70652FC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390994" y="5562217"/>
                <a:ext cx="7297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359" name="Ink 358">
                <a:extLst>
                  <a:ext uri="{FF2B5EF4-FFF2-40B4-BE49-F238E27FC236}">
                    <a16:creationId xmlns:a16="http://schemas.microsoft.com/office/drawing/2014/main" id="{A9D3EA33-E5E4-453E-B0F2-7924F29B2188}"/>
                  </a:ext>
                </a:extLst>
              </p14:cNvPr>
              <p14:cNvContentPartPr/>
              <p14:nvPr/>
            </p14:nvContentPartPr>
            <p14:xfrm>
              <a:off x="5332314" y="5280697"/>
              <a:ext cx="751320" cy="231120"/>
            </p14:xfrm>
          </p:contentPart>
        </mc:Choice>
        <mc:Fallback>
          <p:pic>
            <p:nvPicPr>
              <p:cNvPr id="359" name="Ink 358">
                <a:extLst>
                  <a:ext uri="{FF2B5EF4-FFF2-40B4-BE49-F238E27FC236}">
                    <a16:creationId xmlns:a16="http://schemas.microsoft.com/office/drawing/2014/main" id="{A9D3EA33-E5E4-453E-B0F2-7924F29B2188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323314" y="5271697"/>
                <a:ext cx="76896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363" name="Ink 362">
                <a:extLst>
                  <a:ext uri="{FF2B5EF4-FFF2-40B4-BE49-F238E27FC236}">
                    <a16:creationId xmlns:a16="http://schemas.microsoft.com/office/drawing/2014/main" id="{12E4155C-143E-498B-A626-B8D6AFAEBFF7}"/>
                  </a:ext>
                </a:extLst>
              </p14:cNvPr>
              <p14:cNvContentPartPr/>
              <p14:nvPr/>
            </p14:nvContentPartPr>
            <p14:xfrm>
              <a:off x="6377034" y="5547097"/>
              <a:ext cx="173160" cy="12240"/>
            </p14:xfrm>
          </p:contentPart>
        </mc:Choice>
        <mc:Fallback>
          <p:pic>
            <p:nvPicPr>
              <p:cNvPr id="363" name="Ink 362">
                <a:extLst>
                  <a:ext uri="{FF2B5EF4-FFF2-40B4-BE49-F238E27FC236}">
                    <a16:creationId xmlns:a16="http://schemas.microsoft.com/office/drawing/2014/main" id="{12E4155C-143E-498B-A626-B8D6AFAEBFF7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368034" y="5538097"/>
                <a:ext cx="1908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364" name="Ink 363">
                <a:extLst>
                  <a:ext uri="{FF2B5EF4-FFF2-40B4-BE49-F238E27FC236}">
                    <a16:creationId xmlns:a16="http://schemas.microsoft.com/office/drawing/2014/main" id="{1D65BAE9-9ACB-4535-8764-9C0B3770754A}"/>
                  </a:ext>
                </a:extLst>
              </p14:cNvPr>
              <p14:cNvContentPartPr/>
              <p14:nvPr/>
            </p14:nvContentPartPr>
            <p14:xfrm>
              <a:off x="6369114" y="5611537"/>
              <a:ext cx="186840" cy="12600"/>
            </p14:xfrm>
          </p:contentPart>
        </mc:Choice>
        <mc:Fallback>
          <p:pic>
            <p:nvPicPr>
              <p:cNvPr id="364" name="Ink 363">
                <a:extLst>
                  <a:ext uri="{FF2B5EF4-FFF2-40B4-BE49-F238E27FC236}">
                    <a16:creationId xmlns:a16="http://schemas.microsoft.com/office/drawing/2014/main" id="{1D65BAE9-9ACB-4535-8764-9C0B3770754A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360114" y="5602897"/>
                <a:ext cx="2044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3038AB32-F908-4CE4-897D-098F445F3929}"/>
                  </a:ext>
                </a:extLst>
              </p14:cNvPr>
              <p14:cNvContentPartPr/>
              <p14:nvPr/>
            </p14:nvContentPartPr>
            <p14:xfrm>
              <a:off x="6781314" y="5258737"/>
              <a:ext cx="578520" cy="209160"/>
            </p14:xfrm>
          </p:contentPart>
        </mc:Choice>
        <mc:Fallback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3038AB32-F908-4CE4-897D-098F445F3929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772314" y="5249737"/>
                <a:ext cx="59616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375" name="Ink 374">
                <a:extLst>
                  <a:ext uri="{FF2B5EF4-FFF2-40B4-BE49-F238E27FC236}">
                    <a16:creationId xmlns:a16="http://schemas.microsoft.com/office/drawing/2014/main" id="{0DCC9476-D3A5-438E-B88B-24701017FF56}"/>
                  </a:ext>
                </a:extLst>
              </p14:cNvPr>
              <p14:cNvContentPartPr/>
              <p14:nvPr/>
            </p14:nvContentPartPr>
            <p14:xfrm>
              <a:off x="7468554" y="5235697"/>
              <a:ext cx="708840" cy="253800"/>
            </p14:xfrm>
          </p:contentPart>
        </mc:Choice>
        <mc:Fallback>
          <p:pic>
            <p:nvPicPr>
              <p:cNvPr id="375" name="Ink 374">
                <a:extLst>
                  <a:ext uri="{FF2B5EF4-FFF2-40B4-BE49-F238E27FC236}">
                    <a16:creationId xmlns:a16="http://schemas.microsoft.com/office/drawing/2014/main" id="{0DCC9476-D3A5-438E-B88B-24701017FF56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459914" y="5227057"/>
                <a:ext cx="72648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376" name="Ink 375">
                <a:extLst>
                  <a:ext uri="{FF2B5EF4-FFF2-40B4-BE49-F238E27FC236}">
                    <a16:creationId xmlns:a16="http://schemas.microsoft.com/office/drawing/2014/main" id="{4B344F62-F8DD-4C89-8A9F-DAF5C9A6868C}"/>
                  </a:ext>
                </a:extLst>
              </p14:cNvPr>
              <p14:cNvContentPartPr/>
              <p14:nvPr/>
            </p14:nvContentPartPr>
            <p14:xfrm>
              <a:off x="6770154" y="5581297"/>
              <a:ext cx="1370520" cy="45000"/>
            </p14:xfrm>
          </p:contentPart>
        </mc:Choice>
        <mc:Fallback>
          <p:pic>
            <p:nvPicPr>
              <p:cNvPr id="376" name="Ink 375">
                <a:extLst>
                  <a:ext uri="{FF2B5EF4-FFF2-40B4-BE49-F238E27FC236}">
                    <a16:creationId xmlns:a16="http://schemas.microsoft.com/office/drawing/2014/main" id="{4B344F62-F8DD-4C89-8A9F-DAF5C9A6868C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761154" y="5572657"/>
                <a:ext cx="138816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380" name="Ink 379">
                <a:extLst>
                  <a:ext uri="{FF2B5EF4-FFF2-40B4-BE49-F238E27FC236}">
                    <a16:creationId xmlns:a16="http://schemas.microsoft.com/office/drawing/2014/main" id="{84981CB5-377E-4C80-9DC8-3F76F7B239BC}"/>
                  </a:ext>
                </a:extLst>
              </p14:cNvPr>
              <p14:cNvContentPartPr/>
              <p14:nvPr/>
            </p14:nvContentPartPr>
            <p14:xfrm>
              <a:off x="7213674" y="5699377"/>
              <a:ext cx="328320" cy="213480"/>
            </p14:xfrm>
          </p:contentPart>
        </mc:Choice>
        <mc:Fallback>
          <p:pic>
            <p:nvPicPr>
              <p:cNvPr id="380" name="Ink 379">
                <a:extLst>
                  <a:ext uri="{FF2B5EF4-FFF2-40B4-BE49-F238E27FC236}">
                    <a16:creationId xmlns:a16="http://schemas.microsoft.com/office/drawing/2014/main" id="{84981CB5-377E-4C80-9DC8-3F76F7B239BC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205034" y="5690392"/>
                <a:ext cx="345960" cy="2310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381" name="Ink 380">
                <a:extLst>
                  <a:ext uri="{FF2B5EF4-FFF2-40B4-BE49-F238E27FC236}">
                    <a16:creationId xmlns:a16="http://schemas.microsoft.com/office/drawing/2014/main" id="{2742DC3A-A894-4866-ACA9-73C2B3A70ABF}"/>
                  </a:ext>
                </a:extLst>
              </p14:cNvPr>
              <p14:cNvContentPartPr/>
              <p14:nvPr/>
            </p14:nvContentPartPr>
            <p14:xfrm>
              <a:off x="5550114" y="5697217"/>
              <a:ext cx="130680" cy="117720"/>
            </p14:xfrm>
          </p:contentPart>
        </mc:Choice>
        <mc:Fallback>
          <p:pic>
            <p:nvPicPr>
              <p:cNvPr id="381" name="Ink 380">
                <a:extLst>
                  <a:ext uri="{FF2B5EF4-FFF2-40B4-BE49-F238E27FC236}">
                    <a16:creationId xmlns:a16="http://schemas.microsoft.com/office/drawing/2014/main" id="{2742DC3A-A894-4866-ACA9-73C2B3A70ABF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541474" y="5688577"/>
                <a:ext cx="1483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385" name="Ink 384">
                <a:extLst>
                  <a:ext uri="{FF2B5EF4-FFF2-40B4-BE49-F238E27FC236}">
                    <a16:creationId xmlns:a16="http://schemas.microsoft.com/office/drawing/2014/main" id="{29AD1067-883E-46CB-9D65-1E8F70DED32E}"/>
                  </a:ext>
                </a:extLst>
              </p14:cNvPr>
              <p14:cNvContentPartPr/>
              <p14:nvPr/>
            </p14:nvContentPartPr>
            <p14:xfrm>
              <a:off x="5775834" y="5709097"/>
              <a:ext cx="183240" cy="133920"/>
            </p14:xfrm>
          </p:contentPart>
        </mc:Choice>
        <mc:Fallback>
          <p:pic>
            <p:nvPicPr>
              <p:cNvPr id="385" name="Ink 384">
                <a:extLst>
                  <a:ext uri="{FF2B5EF4-FFF2-40B4-BE49-F238E27FC236}">
                    <a16:creationId xmlns:a16="http://schemas.microsoft.com/office/drawing/2014/main" id="{29AD1067-883E-46CB-9D65-1E8F70DED32E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767194" y="5700097"/>
                <a:ext cx="20088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394" name="Ink 393">
                <a:extLst>
                  <a:ext uri="{FF2B5EF4-FFF2-40B4-BE49-F238E27FC236}">
                    <a16:creationId xmlns:a16="http://schemas.microsoft.com/office/drawing/2014/main" id="{E0E66828-C874-41E2-BC06-F1E09B6E5F31}"/>
                  </a:ext>
                </a:extLst>
              </p14:cNvPr>
              <p14:cNvContentPartPr/>
              <p14:nvPr/>
            </p14:nvContentPartPr>
            <p14:xfrm>
              <a:off x="4053594" y="5220217"/>
              <a:ext cx="755640" cy="362880"/>
            </p14:xfrm>
          </p:contentPart>
        </mc:Choice>
        <mc:Fallback>
          <p:pic>
            <p:nvPicPr>
              <p:cNvPr id="394" name="Ink 393">
                <a:extLst>
                  <a:ext uri="{FF2B5EF4-FFF2-40B4-BE49-F238E27FC236}">
                    <a16:creationId xmlns:a16="http://schemas.microsoft.com/office/drawing/2014/main" id="{E0E66828-C874-41E2-BC06-F1E09B6E5F31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044594" y="5211577"/>
                <a:ext cx="77328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396" name="Ink 395">
                <a:extLst>
                  <a:ext uri="{FF2B5EF4-FFF2-40B4-BE49-F238E27FC236}">
                    <a16:creationId xmlns:a16="http://schemas.microsoft.com/office/drawing/2014/main" id="{7EA41ED0-C7D9-4066-8482-33B71D3548AA}"/>
                  </a:ext>
                </a:extLst>
              </p14:cNvPr>
              <p14:cNvContentPartPr/>
              <p14:nvPr/>
            </p14:nvContentPartPr>
            <p14:xfrm>
              <a:off x="3801234" y="5634937"/>
              <a:ext cx="1547280" cy="569520"/>
            </p14:xfrm>
          </p:contentPart>
        </mc:Choice>
        <mc:Fallback>
          <p:pic>
            <p:nvPicPr>
              <p:cNvPr id="396" name="Ink 395">
                <a:extLst>
                  <a:ext uri="{FF2B5EF4-FFF2-40B4-BE49-F238E27FC236}">
                    <a16:creationId xmlns:a16="http://schemas.microsoft.com/office/drawing/2014/main" id="{7EA41ED0-C7D9-4066-8482-33B71D3548AA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3792594" y="5626292"/>
                <a:ext cx="1564920" cy="58717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4958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B6318A3-EF68-4E64-8A8B-F45A7F0F52AC}"/>
                  </a:ext>
                </a:extLst>
              </p14:cNvPr>
              <p14:cNvContentPartPr/>
              <p14:nvPr/>
            </p14:nvContentPartPr>
            <p14:xfrm>
              <a:off x="3009594" y="194977"/>
              <a:ext cx="1375560" cy="3049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B6318A3-EF68-4E64-8A8B-F45A7F0F52A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00594" y="186337"/>
                <a:ext cx="13932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ABAE32C-96B7-4B83-85E5-D71F02D6ADC9}"/>
                  </a:ext>
                </a:extLst>
              </p14:cNvPr>
              <p14:cNvContentPartPr/>
              <p14:nvPr/>
            </p14:nvContentPartPr>
            <p14:xfrm>
              <a:off x="2663634" y="179857"/>
              <a:ext cx="260280" cy="2030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ABAE32C-96B7-4B83-85E5-D71F02D6AD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54994" y="170873"/>
                <a:ext cx="277920" cy="220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852134E-A88F-4634-8310-589EDCAAC29B}"/>
                  </a:ext>
                </a:extLst>
              </p14:cNvPr>
              <p14:cNvContentPartPr/>
              <p14:nvPr/>
            </p14:nvContentPartPr>
            <p14:xfrm>
              <a:off x="2262594" y="155737"/>
              <a:ext cx="200160" cy="3589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852134E-A88F-4634-8310-589EDCAAC29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53954" y="146737"/>
                <a:ext cx="21780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67547ED-99DA-43F0-A6CB-80AD8A22A920}"/>
                  </a:ext>
                </a:extLst>
              </p14:cNvPr>
              <p14:cNvContentPartPr/>
              <p14:nvPr/>
            </p14:nvContentPartPr>
            <p14:xfrm>
              <a:off x="631794" y="169777"/>
              <a:ext cx="1407600" cy="2361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67547ED-99DA-43F0-A6CB-80AD8A22A92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3154" y="160777"/>
                <a:ext cx="142524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6EC198D-9F00-4BDB-A1BE-CC27D076E9BB}"/>
                  </a:ext>
                </a:extLst>
              </p14:cNvPr>
              <p14:cNvContentPartPr/>
              <p14:nvPr/>
            </p14:nvContentPartPr>
            <p14:xfrm>
              <a:off x="4654074" y="172297"/>
              <a:ext cx="139320" cy="1915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6EC198D-9F00-4BDB-A1BE-CC27D076E9B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45074" y="163297"/>
                <a:ext cx="15696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0761377-0CE3-49B8-A475-C6796FAFE4CD}"/>
                  </a:ext>
                </a:extLst>
              </p14:cNvPr>
              <p14:cNvContentPartPr/>
              <p14:nvPr/>
            </p14:nvContentPartPr>
            <p14:xfrm>
              <a:off x="4866114" y="273817"/>
              <a:ext cx="18720" cy="831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0761377-0CE3-49B8-A475-C6796FAFE4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57114" y="264817"/>
                <a:ext cx="3636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05A4B3C-6876-44F6-978B-108667E2BE06}"/>
                  </a:ext>
                </a:extLst>
              </p14:cNvPr>
              <p14:cNvContentPartPr/>
              <p14:nvPr/>
            </p14:nvContentPartPr>
            <p14:xfrm>
              <a:off x="4866114" y="198217"/>
              <a:ext cx="6120" cy="82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05A4B3C-6876-44F6-978B-108667E2BE0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57114" y="189217"/>
                <a:ext cx="2376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1612EB4-D14B-4557-B57B-821256C1F078}"/>
                  </a:ext>
                </a:extLst>
              </p14:cNvPr>
              <p14:cNvContentPartPr/>
              <p14:nvPr/>
            </p14:nvContentPartPr>
            <p14:xfrm>
              <a:off x="4950354" y="250057"/>
              <a:ext cx="238680" cy="10188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1612EB4-D14B-4557-B57B-821256C1F07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41354" y="241057"/>
                <a:ext cx="25632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BA43B45-7AC5-4312-9BB3-96B5DB1431FD}"/>
                  </a:ext>
                </a:extLst>
              </p14:cNvPr>
              <p14:cNvContentPartPr/>
              <p14:nvPr/>
            </p14:nvContentPartPr>
            <p14:xfrm>
              <a:off x="5403954" y="117577"/>
              <a:ext cx="916920" cy="3380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BA43B45-7AC5-4312-9BB3-96B5DB1431F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95314" y="108587"/>
                <a:ext cx="934560" cy="355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CD9C1255-1530-4705-9779-8ACD9D55C9BA}"/>
                  </a:ext>
                </a:extLst>
              </p14:cNvPr>
              <p14:cNvContentPartPr/>
              <p14:nvPr/>
            </p14:nvContentPartPr>
            <p14:xfrm>
              <a:off x="756714" y="3529297"/>
              <a:ext cx="185400" cy="15516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CD9C1255-1530-4705-9779-8ACD9D55C9B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8057" y="3520657"/>
                <a:ext cx="203074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43AE009C-48A1-4E00-9E72-FC400B994EB3}"/>
                  </a:ext>
                </a:extLst>
              </p14:cNvPr>
              <p14:cNvContentPartPr/>
              <p14:nvPr/>
            </p14:nvContentPartPr>
            <p14:xfrm>
              <a:off x="4138194" y="2577457"/>
              <a:ext cx="649800" cy="13500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43AE009C-48A1-4E00-9E72-FC400B994EB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29194" y="2568457"/>
                <a:ext cx="66744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0EE97D7D-649B-44D3-AFA8-E39C7F790A9C}"/>
                  </a:ext>
                </a:extLst>
              </p14:cNvPr>
              <p14:cNvContentPartPr/>
              <p14:nvPr/>
            </p14:nvContentPartPr>
            <p14:xfrm>
              <a:off x="5077434" y="2476297"/>
              <a:ext cx="397800" cy="26208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0EE97D7D-649B-44D3-AFA8-E39C7F790A9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68442" y="2467657"/>
                <a:ext cx="415424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CA0B5482-55AD-41FF-A2B7-A7E860C9795F}"/>
                  </a:ext>
                </a:extLst>
              </p14:cNvPr>
              <p14:cNvContentPartPr/>
              <p14:nvPr/>
            </p14:nvContentPartPr>
            <p14:xfrm>
              <a:off x="4893114" y="2573137"/>
              <a:ext cx="106200" cy="12528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CA0B5482-55AD-41FF-A2B7-A7E860C9795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884114" y="2564137"/>
                <a:ext cx="12384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A697471E-6C83-4BF4-A25C-C3C3826C3974}"/>
                  </a:ext>
                </a:extLst>
              </p14:cNvPr>
              <p14:cNvContentPartPr/>
              <p14:nvPr/>
            </p14:nvContentPartPr>
            <p14:xfrm>
              <a:off x="6091765" y="2824777"/>
              <a:ext cx="70200" cy="5688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A697471E-6C83-4BF4-A25C-C3C3826C397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082765" y="2815777"/>
                <a:ext cx="878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330D3996-4038-488D-A240-B314B1FB7F98}"/>
                  </a:ext>
                </a:extLst>
              </p14:cNvPr>
              <p14:cNvContentPartPr/>
              <p14:nvPr/>
            </p14:nvContentPartPr>
            <p14:xfrm>
              <a:off x="5648245" y="2929537"/>
              <a:ext cx="372600" cy="16524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330D3996-4038-488D-A240-B314B1FB7F9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639605" y="2920878"/>
                <a:ext cx="390240" cy="182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360302E7-E4B5-4D76-931B-D89188442E9D}"/>
                  </a:ext>
                </a:extLst>
              </p14:cNvPr>
              <p14:cNvContentPartPr/>
              <p14:nvPr/>
            </p14:nvContentPartPr>
            <p14:xfrm>
              <a:off x="5601805" y="3152017"/>
              <a:ext cx="642600" cy="3276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360302E7-E4B5-4D76-931B-D89188442E9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592805" y="3143017"/>
                <a:ext cx="6602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03084BB7-6406-454A-AA39-9DAD125A8A66}"/>
                  </a:ext>
                </a:extLst>
              </p14:cNvPr>
              <p14:cNvContentPartPr/>
              <p14:nvPr/>
            </p14:nvContentPartPr>
            <p14:xfrm>
              <a:off x="5979445" y="3239497"/>
              <a:ext cx="134280" cy="17604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03084BB7-6406-454A-AA39-9DAD125A8A6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970805" y="3230857"/>
                <a:ext cx="15192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0D2CDDB3-7578-4535-A9C8-7C52587048C0}"/>
                  </a:ext>
                </a:extLst>
              </p14:cNvPr>
              <p14:cNvContentPartPr/>
              <p14:nvPr/>
            </p14:nvContentPartPr>
            <p14:xfrm>
              <a:off x="5628085" y="3303217"/>
              <a:ext cx="245160" cy="16272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0D2CDDB3-7578-4535-A9C8-7C52587048C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619085" y="3294577"/>
                <a:ext cx="26280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A11C107A-F764-4F84-A6E4-F9D42D322555}"/>
                  </a:ext>
                </a:extLst>
              </p14:cNvPr>
              <p14:cNvContentPartPr/>
              <p14:nvPr/>
            </p14:nvContentPartPr>
            <p14:xfrm>
              <a:off x="6313165" y="3094777"/>
              <a:ext cx="176760" cy="1656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A11C107A-F764-4F84-A6E4-F9D42D32255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304525" y="3085777"/>
                <a:ext cx="1944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1142F736-F48F-47D1-9236-034898877338}"/>
                  </a:ext>
                </a:extLst>
              </p14:cNvPr>
              <p14:cNvContentPartPr/>
              <p14:nvPr/>
            </p14:nvContentPartPr>
            <p14:xfrm>
              <a:off x="6327925" y="3141217"/>
              <a:ext cx="195840" cy="1080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1142F736-F48F-47D1-9236-03489887733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318925" y="3132577"/>
                <a:ext cx="2134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37AD6940-3F6B-408F-9189-B035D91F7CF2}"/>
                  </a:ext>
                </a:extLst>
              </p14:cNvPr>
              <p14:cNvContentPartPr/>
              <p14:nvPr/>
            </p14:nvContentPartPr>
            <p14:xfrm>
              <a:off x="4909525" y="3022057"/>
              <a:ext cx="596880" cy="26640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37AD6940-3F6B-408F-9189-B035D91F7CF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900885" y="3013405"/>
                <a:ext cx="614520" cy="2840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94A60774-7A9D-4849-B451-1C4A0D98F97D}"/>
                  </a:ext>
                </a:extLst>
              </p14:cNvPr>
              <p14:cNvContentPartPr/>
              <p14:nvPr/>
            </p14:nvContentPartPr>
            <p14:xfrm>
              <a:off x="7563234" y="2661697"/>
              <a:ext cx="68040" cy="6588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94A60774-7A9D-4849-B451-1C4A0D98F97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554594" y="2652697"/>
                <a:ext cx="856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F9006073-F14E-4AD8-B21A-26038AF7401D}"/>
                  </a:ext>
                </a:extLst>
              </p14:cNvPr>
              <p14:cNvContentPartPr/>
              <p14:nvPr/>
            </p14:nvContentPartPr>
            <p14:xfrm>
              <a:off x="7109274" y="2769697"/>
              <a:ext cx="391320" cy="18000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F9006073-F14E-4AD8-B21A-26038AF7401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100634" y="2761057"/>
                <a:ext cx="4089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A67B6248-AE0A-4F4A-A3C8-457AF0628D5D}"/>
                  </a:ext>
                </a:extLst>
              </p14:cNvPr>
              <p14:cNvContentPartPr/>
              <p14:nvPr/>
            </p14:nvContentPartPr>
            <p14:xfrm>
              <a:off x="6703554" y="3216817"/>
              <a:ext cx="183240" cy="18720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A67B6248-AE0A-4F4A-A3C8-457AF0628D5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694931" y="3208177"/>
                <a:ext cx="200845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DBC661B2-E052-41C0-9747-1EB540D0565A}"/>
                  </a:ext>
                </a:extLst>
              </p14:cNvPr>
              <p14:cNvContentPartPr/>
              <p14:nvPr/>
            </p14:nvContentPartPr>
            <p14:xfrm>
              <a:off x="6623994" y="3083257"/>
              <a:ext cx="2149920" cy="50400"/>
            </p14:xfrm>
          </p:contentPart>
        </mc:Choice>
        <mc:Fallback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DBC661B2-E052-41C0-9747-1EB540D0565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614994" y="3074192"/>
                <a:ext cx="2167560" cy="681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97A04D2F-8429-4AC7-8D06-24E6176FF5E8}"/>
                  </a:ext>
                </a:extLst>
              </p14:cNvPr>
              <p14:cNvContentPartPr/>
              <p14:nvPr/>
            </p14:nvContentPartPr>
            <p14:xfrm>
              <a:off x="7001274" y="3171097"/>
              <a:ext cx="2024280" cy="525960"/>
            </p14:xfrm>
          </p:contentPart>
        </mc:Choice>
        <mc:Fallback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97A04D2F-8429-4AC7-8D06-24E6176FF5E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992274" y="3162457"/>
                <a:ext cx="2041920" cy="54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62C48159-01CA-42D0-A4B9-FFB253B60EA4}"/>
                  </a:ext>
                </a:extLst>
              </p14:cNvPr>
              <p14:cNvContentPartPr/>
              <p14:nvPr/>
            </p14:nvContentPartPr>
            <p14:xfrm>
              <a:off x="6551274" y="5731417"/>
              <a:ext cx="126720" cy="16920"/>
            </p14:xfrm>
          </p:contentPart>
        </mc:Choice>
        <mc:Fallback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62C48159-01CA-42D0-A4B9-FFB253B60EA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542634" y="5722777"/>
                <a:ext cx="14436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85FB9A7A-908D-4C51-9607-A2F9BA7813CA}"/>
                  </a:ext>
                </a:extLst>
              </p14:cNvPr>
              <p14:cNvContentPartPr/>
              <p14:nvPr/>
            </p14:nvContentPartPr>
            <p14:xfrm>
              <a:off x="5626434" y="5480137"/>
              <a:ext cx="749520" cy="414720"/>
            </p14:xfrm>
          </p:contentPart>
        </mc:Choice>
        <mc:Fallback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85FB9A7A-908D-4C51-9607-A2F9BA7813C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617794" y="5471137"/>
                <a:ext cx="76716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6015B57F-B9C3-43D8-A9DF-4E25D3672C22}"/>
                  </a:ext>
                </a:extLst>
              </p14:cNvPr>
              <p14:cNvContentPartPr/>
              <p14:nvPr/>
            </p14:nvContentPartPr>
            <p14:xfrm>
              <a:off x="5399994" y="5675977"/>
              <a:ext cx="111240" cy="48240"/>
            </p14:xfrm>
          </p:contentPart>
        </mc:Choice>
        <mc:Fallback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6015B57F-B9C3-43D8-A9DF-4E25D3672C2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90994" y="5667337"/>
                <a:ext cx="12888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D8D93469-2CCD-4DE1-AC51-F6BA1C4FDA14}"/>
                  </a:ext>
                </a:extLst>
              </p14:cNvPr>
              <p14:cNvContentPartPr/>
              <p14:nvPr/>
            </p14:nvContentPartPr>
            <p14:xfrm>
              <a:off x="4907514" y="5633137"/>
              <a:ext cx="387000" cy="187920"/>
            </p14:xfrm>
          </p:contentPart>
        </mc:Choice>
        <mc:Fallback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D8D93469-2CCD-4DE1-AC51-F6BA1C4FDA1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898866" y="5624137"/>
                <a:ext cx="404656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47C78418-8886-4BE2-8FB3-C368BD3F8EC2}"/>
                  </a:ext>
                </a:extLst>
              </p14:cNvPr>
              <p14:cNvContentPartPr/>
              <p14:nvPr/>
            </p14:nvContentPartPr>
            <p14:xfrm>
              <a:off x="6779874" y="5711977"/>
              <a:ext cx="1653480" cy="27720"/>
            </p14:xfrm>
          </p:contentPart>
        </mc:Choice>
        <mc:Fallback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47C78418-8886-4BE2-8FB3-C368BD3F8EC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771234" y="5702977"/>
                <a:ext cx="1671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414B0F47-2F60-4269-A607-BF1C6CBAE1AD}"/>
                  </a:ext>
                </a:extLst>
              </p14:cNvPr>
              <p14:cNvContentPartPr/>
              <p14:nvPr/>
            </p14:nvContentPartPr>
            <p14:xfrm>
              <a:off x="7046634" y="5453497"/>
              <a:ext cx="255240" cy="166320"/>
            </p14:xfrm>
          </p:contentPart>
        </mc:Choice>
        <mc:Fallback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414B0F47-2F60-4269-A607-BF1C6CBAE1A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037634" y="5444497"/>
                <a:ext cx="27288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D1564ABD-BBD8-4371-AC71-5012FD175BD5}"/>
                  </a:ext>
                </a:extLst>
              </p14:cNvPr>
              <p14:cNvContentPartPr/>
              <p14:nvPr/>
            </p14:nvContentPartPr>
            <p14:xfrm>
              <a:off x="7399434" y="5402377"/>
              <a:ext cx="101160" cy="213120"/>
            </p14:xfrm>
          </p:contentPart>
        </mc:Choice>
        <mc:Fallback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D1564ABD-BBD8-4371-AC71-5012FD175BD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390434" y="5393377"/>
                <a:ext cx="11880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342" name="Ink 341">
                <a:extLst>
                  <a:ext uri="{FF2B5EF4-FFF2-40B4-BE49-F238E27FC236}">
                    <a16:creationId xmlns:a16="http://schemas.microsoft.com/office/drawing/2014/main" id="{330EA971-A524-47EE-95B2-817FDCF12A51}"/>
                  </a:ext>
                </a:extLst>
              </p14:cNvPr>
              <p14:cNvContentPartPr/>
              <p14:nvPr/>
            </p14:nvContentPartPr>
            <p14:xfrm>
              <a:off x="7615434" y="5359537"/>
              <a:ext cx="443880" cy="264960"/>
            </p14:xfrm>
          </p:contentPart>
        </mc:Choice>
        <mc:Fallback>
          <p:pic>
            <p:nvPicPr>
              <p:cNvPr id="342" name="Ink 341">
                <a:extLst>
                  <a:ext uri="{FF2B5EF4-FFF2-40B4-BE49-F238E27FC236}">
                    <a16:creationId xmlns:a16="http://schemas.microsoft.com/office/drawing/2014/main" id="{330EA971-A524-47EE-95B2-817FDCF12A5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606794" y="5350525"/>
                <a:ext cx="461520" cy="282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396" name="Ink 395">
                <a:extLst>
                  <a:ext uri="{FF2B5EF4-FFF2-40B4-BE49-F238E27FC236}">
                    <a16:creationId xmlns:a16="http://schemas.microsoft.com/office/drawing/2014/main" id="{4D2BFDD7-1EBD-4B29-A7C7-D1BF96C52C21}"/>
                  </a:ext>
                </a:extLst>
              </p14:cNvPr>
              <p14:cNvContentPartPr/>
              <p14:nvPr/>
            </p14:nvContentPartPr>
            <p14:xfrm>
              <a:off x="7607154" y="5813497"/>
              <a:ext cx="754560" cy="246240"/>
            </p14:xfrm>
          </p:contentPart>
        </mc:Choice>
        <mc:Fallback>
          <p:pic>
            <p:nvPicPr>
              <p:cNvPr id="396" name="Ink 395">
                <a:extLst>
                  <a:ext uri="{FF2B5EF4-FFF2-40B4-BE49-F238E27FC236}">
                    <a16:creationId xmlns:a16="http://schemas.microsoft.com/office/drawing/2014/main" id="{4D2BFDD7-1EBD-4B29-A7C7-D1BF96C52C2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598514" y="5804857"/>
                <a:ext cx="77220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397" name="Ink 396">
                <a:extLst>
                  <a:ext uri="{FF2B5EF4-FFF2-40B4-BE49-F238E27FC236}">
                    <a16:creationId xmlns:a16="http://schemas.microsoft.com/office/drawing/2014/main" id="{6D72E90B-A365-4967-8E69-B87303ADC596}"/>
                  </a:ext>
                </a:extLst>
              </p14:cNvPr>
              <p14:cNvContentPartPr/>
              <p14:nvPr/>
            </p14:nvContentPartPr>
            <p14:xfrm>
              <a:off x="7004514" y="5812777"/>
              <a:ext cx="484920" cy="219600"/>
            </p14:xfrm>
          </p:contentPart>
        </mc:Choice>
        <mc:Fallback>
          <p:pic>
            <p:nvPicPr>
              <p:cNvPr id="397" name="Ink 396">
                <a:extLst>
                  <a:ext uri="{FF2B5EF4-FFF2-40B4-BE49-F238E27FC236}">
                    <a16:creationId xmlns:a16="http://schemas.microsoft.com/office/drawing/2014/main" id="{6D72E90B-A365-4967-8E69-B87303ADC59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995874" y="5804137"/>
                <a:ext cx="50256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03" name="Ink 402">
                <a:extLst>
                  <a:ext uri="{FF2B5EF4-FFF2-40B4-BE49-F238E27FC236}">
                    <a16:creationId xmlns:a16="http://schemas.microsoft.com/office/drawing/2014/main" id="{82963A2D-2163-458E-89ED-3D7CAC470588}"/>
                  </a:ext>
                </a:extLst>
              </p14:cNvPr>
              <p14:cNvContentPartPr/>
              <p14:nvPr/>
            </p14:nvContentPartPr>
            <p14:xfrm>
              <a:off x="4839114" y="3766177"/>
              <a:ext cx="3885480" cy="1519560"/>
            </p14:xfrm>
          </p:contentPart>
        </mc:Choice>
        <mc:Fallback>
          <p:pic>
            <p:nvPicPr>
              <p:cNvPr id="403" name="Ink 402">
                <a:extLst>
                  <a:ext uri="{FF2B5EF4-FFF2-40B4-BE49-F238E27FC236}">
                    <a16:creationId xmlns:a16="http://schemas.microsoft.com/office/drawing/2014/main" id="{82963A2D-2163-458E-89ED-3D7CAC47058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830473" y="3757179"/>
                <a:ext cx="3903122" cy="1537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04" name="Ink 403">
                <a:extLst>
                  <a:ext uri="{FF2B5EF4-FFF2-40B4-BE49-F238E27FC236}">
                    <a16:creationId xmlns:a16="http://schemas.microsoft.com/office/drawing/2014/main" id="{39B15B8F-C861-458E-972D-53881463F1BB}"/>
                  </a:ext>
                </a:extLst>
              </p14:cNvPr>
              <p14:cNvContentPartPr/>
              <p14:nvPr/>
            </p14:nvContentPartPr>
            <p14:xfrm>
              <a:off x="893874" y="3779497"/>
              <a:ext cx="3177360" cy="1509480"/>
            </p14:xfrm>
          </p:contentPart>
        </mc:Choice>
        <mc:Fallback>
          <p:pic>
            <p:nvPicPr>
              <p:cNvPr id="404" name="Ink 403">
                <a:extLst>
                  <a:ext uri="{FF2B5EF4-FFF2-40B4-BE49-F238E27FC236}">
                    <a16:creationId xmlns:a16="http://schemas.microsoft.com/office/drawing/2014/main" id="{39B15B8F-C861-458E-972D-53881463F1B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84874" y="3770497"/>
                <a:ext cx="3195000" cy="15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00" name="Ink 499">
                <a:extLst>
                  <a:ext uri="{FF2B5EF4-FFF2-40B4-BE49-F238E27FC236}">
                    <a16:creationId xmlns:a16="http://schemas.microsoft.com/office/drawing/2014/main" id="{AF60C078-8DD1-4319-9288-92E014F4F31A}"/>
                  </a:ext>
                </a:extLst>
              </p14:cNvPr>
              <p14:cNvContentPartPr/>
              <p14:nvPr/>
            </p14:nvContentPartPr>
            <p14:xfrm>
              <a:off x="4983834" y="544537"/>
              <a:ext cx="4206960" cy="1771560"/>
            </p14:xfrm>
          </p:contentPart>
        </mc:Choice>
        <mc:Fallback>
          <p:pic>
            <p:nvPicPr>
              <p:cNvPr id="500" name="Ink 499">
                <a:extLst>
                  <a:ext uri="{FF2B5EF4-FFF2-40B4-BE49-F238E27FC236}">
                    <a16:creationId xmlns:a16="http://schemas.microsoft.com/office/drawing/2014/main" id="{AF60C078-8DD1-4319-9288-92E014F4F31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975194" y="535897"/>
                <a:ext cx="4224600" cy="178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21" name="Ink 520">
                <a:extLst>
                  <a:ext uri="{FF2B5EF4-FFF2-40B4-BE49-F238E27FC236}">
                    <a16:creationId xmlns:a16="http://schemas.microsoft.com/office/drawing/2014/main" id="{511C55B3-CF5C-4F69-8023-CF029CA6E75B}"/>
                  </a:ext>
                </a:extLst>
              </p14:cNvPr>
              <p14:cNvContentPartPr/>
              <p14:nvPr/>
            </p14:nvContentPartPr>
            <p14:xfrm>
              <a:off x="677874" y="1002817"/>
              <a:ext cx="3198240" cy="2170800"/>
            </p14:xfrm>
          </p:contentPart>
        </mc:Choice>
        <mc:Fallback>
          <p:pic>
            <p:nvPicPr>
              <p:cNvPr id="521" name="Ink 520">
                <a:extLst>
                  <a:ext uri="{FF2B5EF4-FFF2-40B4-BE49-F238E27FC236}">
                    <a16:creationId xmlns:a16="http://schemas.microsoft.com/office/drawing/2014/main" id="{511C55B3-CF5C-4F69-8023-CF029CA6E75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69234" y="994177"/>
                <a:ext cx="3215880" cy="21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22" name="Ink 521">
                <a:extLst>
                  <a:ext uri="{FF2B5EF4-FFF2-40B4-BE49-F238E27FC236}">
                    <a16:creationId xmlns:a16="http://schemas.microsoft.com/office/drawing/2014/main" id="{61E91325-BDD4-46D6-B094-D57CDC7E7B49}"/>
                  </a:ext>
                </a:extLst>
              </p14:cNvPr>
              <p14:cNvContentPartPr/>
              <p14:nvPr/>
            </p14:nvContentPartPr>
            <p14:xfrm>
              <a:off x="1671834" y="677377"/>
              <a:ext cx="814680" cy="279360"/>
            </p14:xfrm>
          </p:contentPart>
        </mc:Choice>
        <mc:Fallback>
          <p:pic>
            <p:nvPicPr>
              <p:cNvPr id="522" name="Ink 521">
                <a:extLst>
                  <a:ext uri="{FF2B5EF4-FFF2-40B4-BE49-F238E27FC236}">
                    <a16:creationId xmlns:a16="http://schemas.microsoft.com/office/drawing/2014/main" id="{61E91325-BDD4-46D6-B094-D57CDC7E7B4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662834" y="668737"/>
                <a:ext cx="832320" cy="29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0246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B6318A3-EF68-4E64-8A8B-F45A7F0F52AC}"/>
                  </a:ext>
                </a:extLst>
              </p14:cNvPr>
              <p14:cNvContentPartPr/>
              <p14:nvPr/>
            </p14:nvContentPartPr>
            <p14:xfrm>
              <a:off x="3009594" y="194977"/>
              <a:ext cx="1375560" cy="3049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B6318A3-EF68-4E64-8A8B-F45A7F0F52A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00594" y="186337"/>
                <a:ext cx="13932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ABAE32C-96B7-4B83-85E5-D71F02D6ADC9}"/>
                  </a:ext>
                </a:extLst>
              </p14:cNvPr>
              <p14:cNvContentPartPr/>
              <p14:nvPr/>
            </p14:nvContentPartPr>
            <p14:xfrm>
              <a:off x="2663634" y="179857"/>
              <a:ext cx="260280" cy="2030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ABAE32C-96B7-4B83-85E5-D71F02D6AD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54994" y="170873"/>
                <a:ext cx="277920" cy="220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852134E-A88F-4634-8310-589EDCAAC29B}"/>
                  </a:ext>
                </a:extLst>
              </p14:cNvPr>
              <p14:cNvContentPartPr/>
              <p14:nvPr/>
            </p14:nvContentPartPr>
            <p14:xfrm>
              <a:off x="2262594" y="155737"/>
              <a:ext cx="200160" cy="3589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852134E-A88F-4634-8310-589EDCAAC29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53954" y="146737"/>
                <a:ext cx="21780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67547ED-99DA-43F0-A6CB-80AD8A22A920}"/>
                  </a:ext>
                </a:extLst>
              </p14:cNvPr>
              <p14:cNvContentPartPr/>
              <p14:nvPr/>
            </p14:nvContentPartPr>
            <p14:xfrm>
              <a:off x="631794" y="169777"/>
              <a:ext cx="1407600" cy="2361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67547ED-99DA-43F0-A6CB-80AD8A22A92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3154" y="160777"/>
                <a:ext cx="142524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6EC198D-9F00-4BDB-A1BE-CC27D076E9BB}"/>
                  </a:ext>
                </a:extLst>
              </p14:cNvPr>
              <p14:cNvContentPartPr/>
              <p14:nvPr/>
            </p14:nvContentPartPr>
            <p14:xfrm>
              <a:off x="4654074" y="172297"/>
              <a:ext cx="139320" cy="1915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6EC198D-9F00-4BDB-A1BE-CC27D076E9B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45074" y="163297"/>
                <a:ext cx="15696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0761377-0CE3-49B8-A475-C6796FAFE4CD}"/>
                  </a:ext>
                </a:extLst>
              </p14:cNvPr>
              <p14:cNvContentPartPr/>
              <p14:nvPr/>
            </p14:nvContentPartPr>
            <p14:xfrm>
              <a:off x="4866114" y="273817"/>
              <a:ext cx="18720" cy="831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0761377-0CE3-49B8-A475-C6796FAFE4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57114" y="264817"/>
                <a:ext cx="3636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05A4B3C-6876-44F6-978B-108667E2BE06}"/>
                  </a:ext>
                </a:extLst>
              </p14:cNvPr>
              <p14:cNvContentPartPr/>
              <p14:nvPr/>
            </p14:nvContentPartPr>
            <p14:xfrm>
              <a:off x="4866114" y="198217"/>
              <a:ext cx="6120" cy="82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05A4B3C-6876-44F6-978B-108667E2BE0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57114" y="189217"/>
                <a:ext cx="2376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1612EB4-D14B-4557-B57B-821256C1F078}"/>
                  </a:ext>
                </a:extLst>
              </p14:cNvPr>
              <p14:cNvContentPartPr/>
              <p14:nvPr/>
            </p14:nvContentPartPr>
            <p14:xfrm>
              <a:off x="4950354" y="250057"/>
              <a:ext cx="238680" cy="10188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1612EB4-D14B-4557-B57B-821256C1F07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41354" y="241057"/>
                <a:ext cx="25632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BA43B45-7AC5-4312-9BB3-96B5DB1431FD}"/>
                  </a:ext>
                </a:extLst>
              </p14:cNvPr>
              <p14:cNvContentPartPr/>
              <p14:nvPr/>
            </p14:nvContentPartPr>
            <p14:xfrm>
              <a:off x="5403954" y="117577"/>
              <a:ext cx="916920" cy="3380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BA43B45-7AC5-4312-9BB3-96B5DB1431F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95314" y="108587"/>
                <a:ext cx="934560" cy="355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CD9C1255-1530-4705-9779-8ACD9D55C9BA}"/>
                  </a:ext>
                </a:extLst>
              </p14:cNvPr>
              <p14:cNvContentPartPr/>
              <p14:nvPr/>
            </p14:nvContentPartPr>
            <p14:xfrm>
              <a:off x="756714" y="3529297"/>
              <a:ext cx="185400" cy="15516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CD9C1255-1530-4705-9779-8ACD9D55C9B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8057" y="3520657"/>
                <a:ext cx="203074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04" name="Ink 403">
                <a:extLst>
                  <a:ext uri="{FF2B5EF4-FFF2-40B4-BE49-F238E27FC236}">
                    <a16:creationId xmlns:a16="http://schemas.microsoft.com/office/drawing/2014/main" id="{39B15B8F-C861-458E-972D-53881463F1BB}"/>
                  </a:ext>
                </a:extLst>
              </p14:cNvPr>
              <p14:cNvContentPartPr/>
              <p14:nvPr/>
            </p14:nvContentPartPr>
            <p14:xfrm>
              <a:off x="893874" y="3779497"/>
              <a:ext cx="3177360" cy="1509480"/>
            </p14:xfrm>
          </p:contentPart>
        </mc:Choice>
        <mc:Fallback>
          <p:pic>
            <p:nvPicPr>
              <p:cNvPr id="404" name="Ink 403">
                <a:extLst>
                  <a:ext uri="{FF2B5EF4-FFF2-40B4-BE49-F238E27FC236}">
                    <a16:creationId xmlns:a16="http://schemas.microsoft.com/office/drawing/2014/main" id="{39B15B8F-C861-458E-972D-53881463F1B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84874" y="3770497"/>
                <a:ext cx="3195000" cy="15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21" name="Ink 520">
                <a:extLst>
                  <a:ext uri="{FF2B5EF4-FFF2-40B4-BE49-F238E27FC236}">
                    <a16:creationId xmlns:a16="http://schemas.microsoft.com/office/drawing/2014/main" id="{511C55B3-CF5C-4F69-8023-CF029CA6E75B}"/>
                  </a:ext>
                </a:extLst>
              </p14:cNvPr>
              <p14:cNvContentPartPr/>
              <p14:nvPr/>
            </p14:nvContentPartPr>
            <p14:xfrm>
              <a:off x="677874" y="1552177"/>
              <a:ext cx="3198240" cy="1621440"/>
            </p14:xfrm>
          </p:contentPart>
        </mc:Choice>
        <mc:Fallback>
          <p:pic>
            <p:nvPicPr>
              <p:cNvPr id="521" name="Ink 520">
                <a:extLst>
                  <a:ext uri="{FF2B5EF4-FFF2-40B4-BE49-F238E27FC236}">
                    <a16:creationId xmlns:a16="http://schemas.microsoft.com/office/drawing/2014/main" id="{511C55B3-CF5C-4F69-8023-CF029CA6E75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68873" y="1543177"/>
                <a:ext cx="3215882" cy="163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28" name="Ink 527">
                <a:extLst>
                  <a:ext uri="{FF2B5EF4-FFF2-40B4-BE49-F238E27FC236}">
                    <a16:creationId xmlns:a16="http://schemas.microsoft.com/office/drawing/2014/main" id="{5B7F4D79-1145-4621-8CA1-B711F5230A82}"/>
                  </a:ext>
                </a:extLst>
              </p14:cNvPr>
              <p14:cNvContentPartPr/>
              <p14:nvPr/>
            </p14:nvContentPartPr>
            <p14:xfrm>
              <a:off x="2148834" y="2386297"/>
              <a:ext cx="45720" cy="27720"/>
            </p14:xfrm>
          </p:contentPart>
        </mc:Choice>
        <mc:Fallback>
          <p:pic>
            <p:nvPicPr>
              <p:cNvPr id="528" name="Ink 527">
                <a:extLst>
                  <a:ext uri="{FF2B5EF4-FFF2-40B4-BE49-F238E27FC236}">
                    <a16:creationId xmlns:a16="http://schemas.microsoft.com/office/drawing/2014/main" id="{5B7F4D79-1145-4621-8CA1-B711F5230A8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40194" y="2377297"/>
                <a:ext cx="633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29" name="Ink 528">
                <a:extLst>
                  <a:ext uri="{FF2B5EF4-FFF2-40B4-BE49-F238E27FC236}">
                    <a16:creationId xmlns:a16="http://schemas.microsoft.com/office/drawing/2014/main" id="{FC18DD07-5D11-4D39-8569-3A44D8266068}"/>
                  </a:ext>
                </a:extLst>
              </p14:cNvPr>
              <p14:cNvContentPartPr/>
              <p14:nvPr/>
            </p14:nvContentPartPr>
            <p14:xfrm>
              <a:off x="2202114" y="4522537"/>
              <a:ext cx="8280" cy="6480"/>
            </p14:xfrm>
          </p:contentPart>
        </mc:Choice>
        <mc:Fallback>
          <p:pic>
            <p:nvPicPr>
              <p:cNvPr id="529" name="Ink 528">
                <a:extLst>
                  <a:ext uri="{FF2B5EF4-FFF2-40B4-BE49-F238E27FC236}">
                    <a16:creationId xmlns:a16="http://schemas.microsoft.com/office/drawing/2014/main" id="{FC18DD07-5D11-4D39-8569-3A44D826606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193474" y="4513897"/>
                <a:ext cx="259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44" name="Ink 343">
                <a:extLst>
                  <a:ext uri="{FF2B5EF4-FFF2-40B4-BE49-F238E27FC236}">
                    <a16:creationId xmlns:a16="http://schemas.microsoft.com/office/drawing/2014/main" id="{0111F991-CB33-4D50-A75F-6FDF461EBDE9}"/>
                  </a:ext>
                </a:extLst>
              </p14:cNvPr>
              <p14:cNvContentPartPr/>
              <p14:nvPr/>
            </p14:nvContentPartPr>
            <p14:xfrm>
              <a:off x="1833114" y="4184497"/>
              <a:ext cx="32400" cy="12240"/>
            </p14:xfrm>
          </p:contentPart>
        </mc:Choice>
        <mc:Fallback>
          <p:pic>
            <p:nvPicPr>
              <p:cNvPr id="344" name="Ink 343">
                <a:extLst>
                  <a:ext uri="{FF2B5EF4-FFF2-40B4-BE49-F238E27FC236}">
                    <a16:creationId xmlns:a16="http://schemas.microsoft.com/office/drawing/2014/main" id="{0111F991-CB33-4D50-A75F-6FDF461EBDE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824474" y="4175497"/>
                <a:ext cx="500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46A7ADB5-E060-45D2-B880-02935CAD388B}"/>
                  </a:ext>
                </a:extLst>
              </p14:cNvPr>
              <p14:cNvContentPartPr/>
              <p14:nvPr/>
            </p14:nvContentPartPr>
            <p14:xfrm>
              <a:off x="8072994" y="1967181"/>
              <a:ext cx="226800" cy="121320"/>
            </p14:xfrm>
          </p:contentPart>
        </mc:Choice>
        <mc:Fallback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46A7ADB5-E060-45D2-B880-02935CAD388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064354" y="1958541"/>
                <a:ext cx="24444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48" name="Ink 547">
                <a:extLst>
                  <a:ext uri="{FF2B5EF4-FFF2-40B4-BE49-F238E27FC236}">
                    <a16:creationId xmlns:a16="http://schemas.microsoft.com/office/drawing/2014/main" id="{4482056E-BC3F-4B28-A8EC-7179757A3420}"/>
                  </a:ext>
                </a:extLst>
              </p14:cNvPr>
              <p14:cNvContentPartPr/>
              <p14:nvPr/>
            </p14:nvContentPartPr>
            <p14:xfrm>
              <a:off x="6108474" y="2192901"/>
              <a:ext cx="234360" cy="65880"/>
            </p14:xfrm>
          </p:contentPart>
        </mc:Choice>
        <mc:Fallback>
          <p:pic>
            <p:nvPicPr>
              <p:cNvPr id="548" name="Ink 547">
                <a:extLst>
                  <a:ext uri="{FF2B5EF4-FFF2-40B4-BE49-F238E27FC236}">
                    <a16:creationId xmlns:a16="http://schemas.microsoft.com/office/drawing/2014/main" id="{4482056E-BC3F-4B28-A8EC-7179757A342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099474" y="2183852"/>
                <a:ext cx="252000" cy="83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584" name="Ink 583">
                <a:extLst>
                  <a:ext uri="{FF2B5EF4-FFF2-40B4-BE49-F238E27FC236}">
                    <a16:creationId xmlns:a16="http://schemas.microsoft.com/office/drawing/2014/main" id="{0DD0FB35-A906-4D3F-AB4B-60390C6A783B}"/>
                  </a:ext>
                </a:extLst>
              </p14:cNvPr>
              <p14:cNvContentPartPr/>
              <p14:nvPr/>
            </p14:nvContentPartPr>
            <p14:xfrm>
              <a:off x="4914714" y="690621"/>
              <a:ext cx="2948760" cy="1436040"/>
            </p14:xfrm>
          </p:contentPart>
        </mc:Choice>
        <mc:Fallback>
          <p:pic>
            <p:nvPicPr>
              <p:cNvPr id="584" name="Ink 583">
                <a:extLst>
                  <a:ext uri="{FF2B5EF4-FFF2-40B4-BE49-F238E27FC236}">
                    <a16:creationId xmlns:a16="http://schemas.microsoft.com/office/drawing/2014/main" id="{0DD0FB35-A906-4D3F-AB4B-60390C6A783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05714" y="681621"/>
                <a:ext cx="2966400" cy="14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590" name="Ink 589">
                <a:extLst>
                  <a:ext uri="{FF2B5EF4-FFF2-40B4-BE49-F238E27FC236}">
                    <a16:creationId xmlns:a16="http://schemas.microsoft.com/office/drawing/2014/main" id="{3F718833-C79D-4DA2-9DBC-5A521820CDA6}"/>
                  </a:ext>
                </a:extLst>
              </p14:cNvPr>
              <p14:cNvContentPartPr/>
              <p14:nvPr/>
            </p14:nvContentPartPr>
            <p14:xfrm>
              <a:off x="3399114" y="3365497"/>
              <a:ext cx="830520" cy="1025280"/>
            </p14:xfrm>
          </p:contentPart>
        </mc:Choice>
        <mc:Fallback>
          <p:pic>
            <p:nvPicPr>
              <p:cNvPr id="590" name="Ink 589">
                <a:extLst>
                  <a:ext uri="{FF2B5EF4-FFF2-40B4-BE49-F238E27FC236}">
                    <a16:creationId xmlns:a16="http://schemas.microsoft.com/office/drawing/2014/main" id="{3F718833-C79D-4DA2-9DBC-5A521820CDA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390114" y="3356497"/>
                <a:ext cx="848160" cy="10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600" name="Ink 599">
                <a:extLst>
                  <a:ext uri="{FF2B5EF4-FFF2-40B4-BE49-F238E27FC236}">
                    <a16:creationId xmlns:a16="http://schemas.microsoft.com/office/drawing/2014/main" id="{B7734C60-5D44-458D-8EE3-D937C85FF171}"/>
                  </a:ext>
                </a:extLst>
              </p14:cNvPr>
              <p14:cNvContentPartPr/>
              <p14:nvPr/>
            </p14:nvContentPartPr>
            <p14:xfrm>
              <a:off x="2256834" y="3555577"/>
              <a:ext cx="384840" cy="209160"/>
            </p14:xfrm>
          </p:contentPart>
        </mc:Choice>
        <mc:Fallback>
          <p:pic>
            <p:nvPicPr>
              <p:cNvPr id="600" name="Ink 599">
                <a:extLst>
                  <a:ext uri="{FF2B5EF4-FFF2-40B4-BE49-F238E27FC236}">
                    <a16:creationId xmlns:a16="http://schemas.microsoft.com/office/drawing/2014/main" id="{B7734C60-5D44-458D-8EE3-D937C85FF17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248194" y="3546577"/>
                <a:ext cx="40248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601" name="Ink 600">
                <a:extLst>
                  <a:ext uri="{FF2B5EF4-FFF2-40B4-BE49-F238E27FC236}">
                    <a16:creationId xmlns:a16="http://schemas.microsoft.com/office/drawing/2014/main" id="{EC4270AB-29DA-4B8D-9324-1978801B0101}"/>
                  </a:ext>
                </a:extLst>
              </p14:cNvPr>
              <p14:cNvContentPartPr/>
              <p14:nvPr/>
            </p14:nvContentPartPr>
            <p14:xfrm>
              <a:off x="1405074" y="3598417"/>
              <a:ext cx="686880" cy="211680"/>
            </p14:xfrm>
          </p:contentPart>
        </mc:Choice>
        <mc:Fallback>
          <p:pic>
            <p:nvPicPr>
              <p:cNvPr id="601" name="Ink 600">
                <a:extLst>
                  <a:ext uri="{FF2B5EF4-FFF2-40B4-BE49-F238E27FC236}">
                    <a16:creationId xmlns:a16="http://schemas.microsoft.com/office/drawing/2014/main" id="{EC4270AB-29DA-4B8D-9324-1978801B010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396079" y="3589777"/>
                <a:ext cx="704511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6E09B384-D12A-4B5F-8810-C23308F35CA1}"/>
                  </a:ext>
                </a:extLst>
              </p14:cNvPr>
              <p14:cNvContentPartPr/>
              <p14:nvPr/>
            </p14:nvContentPartPr>
            <p14:xfrm>
              <a:off x="4903554" y="2612017"/>
              <a:ext cx="850320" cy="297360"/>
            </p14:xfrm>
          </p:contentPart>
        </mc:Choice>
        <mc:Fallback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6E09B384-D12A-4B5F-8810-C23308F35CA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894554" y="2603377"/>
                <a:ext cx="86796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80CE9AF1-0B9D-4A0A-B957-878199375A46}"/>
                  </a:ext>
                </a:extLst>
              </p14:cNvPr>
              <p14:cNvContentPartPr/>
              <p14:nvPr/>
            </p14:nvContentPartPr>
            <p14:xfrm>
              <a:off x="6958434" y="2475217"/>
              <a:ext cx="1330920" cy="344160"/>
            </p14:xfrm>
          </p:contentPart>
        </mc:Choice>
        <mc:Fallback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80CE9AF1-0B9D-4A0A-B957-878199375A4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49796" y="2466577"/>
                <a:ext cx="1348555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70" name="Ink 369">
                <a:extLst>
                  <a:ext uri="{FF2B5EF4-FFF2-40B4-BE49-F238E27FC236}">
                    <a16:creationId xmlns:a16="http://schemas.microsoft.com/office/drawing/2014/main" id="{5FB923ED-9F76-4A48-8471-92C29F971119}"/>
                  </a:ext>
                </a:extLst>
              </p14:cNvPr>
              <p14:cNvContentPartPr/>
              <p14:nvPr/>
            </p14:nvContentPartPr>
            <p14:xfrm>
              <a:off x="6332754" y="2556217"/>
              <a:ext cx="450360" cy="225720"/>
            </p14:xfrm>
          </p:contentPart>
        </mc:Choice>
        <mc:Fallback>
          <p:pic>
            <p:nvPicPr>
              <p:cNvPr id="370" name="Ink 369">
                <a:extLst>
                  <a:ext uri="{FF2B5EF4-FFF2-40B4-BE49-F238E27FC236}">
                    <a16:creationId xmlns:a16="http://schemas.microsoft.com/office/drawing/2014/main" id="{5FB923ED-9F76-4A48-8471-92C29F97111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323747" y="2547217"/>
                <a:ext cx="468014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71" name="Ink 370">
                <a:extLst>
                  <a:ext uri="{FF2B5EF4-FFF2-40B4-BE49-F238E27FC236}">
                    <a16:creationId xmlns:a16="http://schemas.microsoft.com/office/drawing/2014/main" id="{EBA8F3D0-AB0E-4C9C-9658-A5F951B1063A}"/>
                  </a:ext>
                </a:extLst>
              </p14:cNvPr>
              <p14:cNvContentPartPr/>
              <p14:nvPr/>
            </p14:nvContentPartPr>
            <p14:xfrm>
              <a:off x="5990754" y="2651977"/>
              <a:ext cx="205560" cy="137880"/>
            </p14:xfrm>
          </p:contentPart>
        </mc:Choice>
        <mc:Fallback>
          <p:pic>
            <p:nvPicPr>
              <p:cNvPr id="371" name="Ink 370">
                <a:extLst>
                  <a:ext uri="{FF2B5EF4-FFF2-40B4-BE49-F238E27FC236}">
                    <a16:creationId xmlns:a16="http://schemas.microsoft.com/office/drawing/2014/main" id="{EBA8F3D0-AB0E-4C9C-9658-A5F951B1063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981770" y="2642977"/>
                <a:ext cx="223169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74" name="Ink 373">
                <a:extLst>
                  <a:ext uri="{FF2B5EF4-FFF2-40B4-BE49-F238E27FC236}">
                    <a16:creationId xmlns:a16="http://schemas.microsoft.com/office/drawing/2014/main" id="{451A85AC-1359-4A2E-96CC-32EF65CF0C73}"/>
                  </a:ext>
                </a:extLst>
              </p14:cNvPr>
              <p14:cNvContentPartPr/>
              <p14:nvPr/>
            </p14:nvContentPartPr>
            <p14:xfrm>
              <a:off x="8441274" y="2497177"/>
              <a:ext cx="326520" cy="176040"/>
            </p14:xfrm>
          </p:contentPart>
        </mc:Choice>
        <mc:Fallback>
          <p:pic>
            <p:nvPicPr>
              <p:cNvPr id="374" name="Ink 373">
                <a:extLst>
                  <a:ext uri="{FF2B5EF4-FFF2-40B4-BE49-F238E27FC236}">
                    <a16:creationId xmlns:a16="http://schemas.microsoft.com/office/drawing/2014/main" id="{451A85AC-1359-4A2E-96CC-32EF65CF0C7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432274" y="2488195"/>
                <a:ext cx="344160" cy="193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81" name="Ink 380">
                <a:extLst>
                  <a:ext uri="{FF2B5EF4-FFF2-40B4-BE49-F238E27FC236}">
                    <a16:creationId xmlns:a16="http://schemas.microsoft.com/office/drawing/2014/main" id="{39576284-E40C-46E1-A49A-014D777204DB}"/>
                  </a:ext>
                </a:extLst>
              </p14:cNvPr>
              <p14:cNvContentPartPr/>
              <p14:nvPr/>
            </p14:nvContentPartPr>
            <p14:xfrm>
              <a:off x="4765314" y="3072457"/>
              <a:ext cx="333360" cy="208440"/>
            </p14:xfrm>
          </p:contentPart>
        </mc:Choice>
        <mc:Fallback>
          <p:pic>
            <p:nvPicPr>
              <p:cNvPr id="381" name="Ink 380">
                <a:extLst>
                  <a:ext uri="{FF2B5EF4-FFF2-40B4-BE49-F238E27FC236}">
                    <a16:creationId xmlns:a16="http://schemas.microsoft.com/office/drawing/2014/main" id="{39576284-E40C-46E1-A49A-014D777204D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756324" y="3063817"/>
                <a:ext cx="350981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611" name="Ink 610">
                <a:extLst>
                  <a:ext uri="{FF2B5EF4-FFF2-40B4-BE49-F238E27FC236}">
                    <a16:creationId xmlns:a16="http://schemas.microsoft.com/office/drawing/2014/main" id="{DBEFA5C2-5390-45A1-8A70-ACC0A72419EF}"/>
                  </a:ext>
                </a:extLst>
              </p14:cNvPr>
              <p14:cNvContentPartPr/>
              <p14:nvPr/>
            </p14:nvContentPartPr>
            <p14:xfrm>
              <a:off x="5386674" y="3042577"/>
              <a:ext cx="547920" cy="193320"/>
            </p14:xfrm>
          </p:contentPart>
        </mc:Choice>
        <mc:Fallback>
          <p:pic>
            <p:nvPicPr>
              <p:cNvPr id="611" name="Ink 610">
                <a:extLst>
                  <a:ext uri="{FF2B5EF4-FFF2-40B4-BE49-F238E27FC236}">
                    <a16:creationId xmlns:a16="http://schemas.microsoft.com/office/drawing/2014/main" id="{DBEFA5C2-5390-45A1-8A70-ACC0A72419E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378040" y="3033577"/>
                <a:ext cx="565548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622" name="Ink 621">
                <a:extLst>
                  <a:ext uri="{FF2B5EF4-FFF2-40B4-BE49-F238E27FC236}">
                    <a16:creationId xmlns:a16="http://schemas.microsoft.com/office/drawing/2014/main" id="{B31B0AA5-E788-4EBC-BAB9-EAF745604561}"/>
                  </a:ext>
                </a:extLst>
              </p14:cNvPr>
              <p14:cNvContentPartPr/>
              <p14:nvPr/>
            </p14:nvContentPartPr>
            <p14:xfrm>
              <a:off x="7084434" y="3016657"/>
              <a:ext cx="134280" cy="124200"/>
            </p14:xfrm>
          </p:contentPart>
        </mc:Choice>
        <mc:Fallback>
          <p:pic>
            <p:nvPicPr>
              <p:cNvPr id="622" name="Ink 621">
                <a:extLst>
                  <a:ext uri="{FF2B5EF4-FFF2-40B4-BE49-F238E27FC236}">
                    <a16:creationId xmlns:a16="http://schemas.microsoft.com/office/drawing/2014/main" id="{B31B0AA5-E788-4EBC-BAB9-EAF74560456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075794" y="3007657"/>
                <a:ext cx="15192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633" name="Ink 632">
                <a:extLst>
                  <a:ext uri="{FF2B5EF4-FFF2-40B4-BE49-F238E27FC236}">
                    <a16:creationId xmlns:a16="http://schemas.microsoft.com/office/drawing/2014/main" id="{79E589C7-0DF0-4989-90A8-EE73275468BE}"/>
                  </a:ext>
                </a:extLst>
              </p14:cNvPr>
              <p14:cNvContentPartPr/>
              <p14:nvPr/>
            </p14:nvContentPartPr>
            <p14:xfrm>
              <a:off x="8403834" y="2842417"/>
              <a:ext cx="527760" cy="227520"/>
            </p14:xfrm>
          </p:contentPart>
        </mc:Choice>
        <mc:Fallback>
          <p:pic>
            <p:nvPicPr>
              <p:cNvPr id="633" name="Ink 632">
                <a:extLst>
                  <a:ext uri="{FF2B5EF4-FFF2-40B4-BE49-F238E27FC236}">
                    <a16:creationId xmlns:a16="http://schemas.microsoft.com/office/drawing/2014/main" id="{79E589C7-0DF0-4989-90A8-EE73275468B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395188" y="2833417"/>
                <a:ext cx="545412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634" name="Ink 633">
                <a:extLst>
                  <a:ext uri="{FF2B5EF4-FFF2-40B4-BE49-F238E27FC236}">
                    <a16:creationId xmlns:a16="http://schemas.microsoft.com/office/drawing/2014/main" id="{99E6BC21-EC7F-4B8B-A869-B0016146D5B4}"/>
                  </a:ext>
                </a:extLst>
              </p14:cNvPr>
              <p14:cNvContentPartPr/>
              <p14:nvPr/>
            </p14:nvContentPartPr>
            <p14:xfrm>
              <a:off x="7477554" y="2917657"/>
              <a:ext cx="796320" cy="246600"/>
            </p14:xfrm>
          </p:contentPart>
        </mc:Choice>
        <mc:Fallback>
          <p:pic>
            <p:nvPicPr>
              <p:cNvPr id="634" name="Ink 633">
                <a:extLst>
                  <a:ext uri="{FF2B5EF4-FFF2-40B4-BE49-F238E27FC236}">
                    <a16:creationId xmlns:a16="http://schemas.microsoft.com/office/drawing/2014/main" id="{99E6BC21-EC7F-4B8B-A869-B0016146D5B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468914" y="2908670"/>
                <a:ext cx="813960" cy="264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635" name="Ink 634">
                <a:extLst>
                  <a:ext uri="{FF2B5EF4-FFF2-40B4-BE49-F238E27FC236}">
                    <a16:creationId xmlns:a16="http://schemas.microsoft.com/office/drawing/2014/main" id="{1121A6AB-15AC-4A50-A723-E8DAF40C24B2}"/>
                  </a:ext>
                </a:extLst>
              </p14:cNvPr>
              <p14:cNvContentPartPr/>
              <p14:nvPr/>
            </p14:nvContentPartPr>
            <p14:xfrm>
              <a:off x="6245274" y="2993617"/>
              <a:ext cx="656280" cy="191880"/>
            </p14:xfrm>
          </p:contentPart>
        </mc:Choice>
        <mc:Fallback>
          <p:pic>
            <p:nvPicPr>
              <p:cNvPr id="635" name="Ink 634">
                <a:extLst>
                  <a:ext uri="{FF2B5EF4-FFF2-40B4-BE49-F238E27FC236}">
                    <a16:creationId xmlns:a16="http://schemas.microsoft.com/office/drawing/2014/main" id="{1121A6AB-15AC-4A50-A723-E8DAF40C24B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236634" y="2984617"/>
                <a:ext cx="6739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642" name="Ink 641">
                <a:extLst>
                  <a:ext uri="{FF2B5EF4-FFF2-40B4-BE49-F238E27FC236}">
                    <a16:creationId xmlns:a16="http://schemas.microsoft.com/office/drawing/2014/main" id="{9BDF4458-1C1A-4D98-9EAA-7A549ABE963A}"/>
                  </a:ext>
                </a:extLst>
              </p14:cNvPr>
              <p14:cNvContentPartPr/>
              <p14:nvPr/>
            </p14:nvContentPartPr>
            <p14:xfrm>
              <a:off x="5371554" y="3455497"/>
              <a:ext cx="428400" cy="153360"/>
            </p14:xfrm>
          </p:contentPart>
        </mc:Choice>
        <mc:Fallback>
          <p:pic>
            <p:nvPicPr>
              <p:cNvPr id="642" name="Ink 641">
                <a:extLst>
                  <a:ext uri="{FF2B5EF4-FFF2-40B4-BE49-F238E27FC236}">
                    <a16:creationId xmlns:a16="http://schemas.microsoft.com/office/drawing/2014/main" id="{9BDF4458-1C1A-4D98-9EAA-7A549ABE963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362914" y="3446857"/>
                <a:ext cx="4460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643" name="Ink 642">
                <a:extLst>
                  <a:ext uri="{FF2B5EF4-FFF2-40B4-BE49-F238E27FC236}">
                    <a16:creationId xmlns:a16="http://schemas.microsoft.com/office/drawing/2014/main" id="{14410DCD-5B39-405D-AE16-D8F0CAD6FB97}"/>
                  </a:ext>
                </a:extLst>
              </p14:cNvPr>
              <p14:cNvContentPartPr/>
              <p14:nvPr/>
            </p14:nvContentPartPr>
            <p14:xfrm>
              <a:off x="4807794" y="3470257"/>
              <a:ext cx="396720" cy="166320"/>
            </p14:xfrm>
          </p:contentPart>
        </mc:Choice>
        <mc:Fallback>
          <p:pic>
            <p:nvPicPr>
              <p:cNvPr id="643" name="Ink 642">
                <a:extLst>
                  <a:ext uri="{FF2B5EF4-FFF2-40B4-BE49-F238E27FC236}">
                    <a16:creationId xmlns:a16="http://schemas.microsoft.com/office/drawing/2014/main" id="{14410DCD-5B39-405D-AE16-D8F0CAD6FB9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799154" y="3461617"/>
                <a:ext cx="41436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655" name="Ink 654">
                <a:extLst>
                  <a:ext uri="{FF2B5EF4-FFF2-40B4-BE49-F238E27FC236}">
                    <a16:creationId xmlns:a16="http://schemas.microsoft.com/office/drawing/2014/main" id="{96253DE2-105D-4CBF-9274-41512007B6E6}"/>
                  </a:ext>
                </a:extLst>
              </p14:cNvPr>
              <p14:cNvContentPartPr/>
              <p14:nvPr/>
            </p14:nvContentPartPr>
            <p14:xfrm>
              <a:off x="5974914" y="3355777"/>
              <a:ext cx="1002960" cy="328320"/>
            </p14:xfrm>
          </p:contentPart>
        </mc:Choice>
        <mc:Fallback>
          <p:pic>
            <p:nvPicPr>
              <p:cNvPr id="655" name="Ink 654">
                <a:extLst>
                  <a:ext uri="{FF2B5EF4-FFF2-40B4-BE49-F238E27FC236}">
                    <a16:creationId xmlns:a16="http://schemas.microsoft.com/office/drawing/2014/main" id="{96253DE2-105D-4CBF-9274-41512007B6E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965917" y="3347137"/>
                <a:ext cx="1020594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669" name="Ink 668">
                <a:extLst>
                  <a:ext uri="{FF2B5EF4-FFF2-40B4-BE49-F238E27FC236}">
                    <a16:creationId xmlns:a16="http://schemas.microsoft.com/office/drawing/2014/main" id="{76C99BC3-6792-41B8-8713-55E77E107EFC}"/>
                  </a:ext>
                </a:extLst>
              </p14:cNvPr>
              <p14:cNvContentPartPr/>
              <p14:nvPr/>
            </p14:nvContentPartPr>
            <p14:xfrm>
              <a:off x="7160754" y="3266497"/>
              <a:ext cx="1482840" cy="287280"/>
            </p14:xfrm>
          </p:contentPart>
        </mc:Choice>
        <mc:Fallback>
          <p:pic>
            <p:nvPicPr>
              <p:cNvPr id="669" name="Ink 668">
                <a:extLst>
                  <a:ext uri="{FF2B5EF4-FFF2-40B4-BE49-F238E27FC236}">
                    <a16:creationId xmlns:a16="http://schemas.microsoft.com/office/drawing/2014/main" id="{76C99BC3-6792-41B8-8713-55E77E107EF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152114" y="3257857"/>
                <a:ext cx="150048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678" name="Ink 677">
                <a:extLst>
                  <a:ext uri="{FF2B5EF4-FFF2-40B4-BE49-F238E27FC236}">
                    <a16:creationId xmlns:a16="http://schemas.microsoft.com/office/drawing/2014/main" id="{00F2D31B-49DE-4A21-A7E8-5FC1F275FD71}"/>
                  </a:ext>
                </a:extLst>
              </p14:cNvPr>
              <p14:cNvContentPartPr/>
              <p14:nvPr/>
            </p14:nvContentPartPr>
            <p14:xfrm>
              <a:off x="5775834" y="3844297"/>
              <a:ext cx="253080" cy="207360"/>
            </p14:xfrm>
          </p:contentPart>
        </mc:Choice>
        <mc:Fallback>
          <p:pic>
            <p:nvPicPr>
              <p:cNvPr id="678" name="Ink 677">
                <a:extLst>
                  <a:ext uri="{FF2B5EF4-FFF2-40B4-BE49-F238E27FC236}">
                    <a16:creationId xmlns:a16="http://schemas.microsoft.com/office/drawing/2014/main" id="{00F2D31B-49DE-4A21-A7E8-5FC1F275FD7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767194" y="3835297"/>
                <a:ext cx="27072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679" name="Ink 678">
                <a:extLst>
                  <a:ext uri="{FF2B5EF4-FFF2-40B4-BE49-F238E27FC236}">
                    <a16:creationId xmlns:a16="http://schemas.microsoft.com/office/drawing/2014/main" id="{558C1754-03BB-4444-960B-EA251EA3604A}"/>
                  </a:ext>
                </a:extLst>
              </p14:cNvPr>
              <p14:cNvContentPartPr/>
              <p14:nvPr/>
            </p14:nvContentPartPr>
            <p14:xfrm>
              <a:off x="5463714" y="3864817"/>
              <a:ext cx="199800" cy="209160"/>
            </p14:xfrm>
          </p:contentPart>
        </mc:Choice>
        <mc:Fallback>
          <p:pic>
            <p:nvPicPr>
              <p:cNvPr id="679" name="Ink 678">
                <a:extLst>
                  <a:ext uri="{FF2B5EF4-FFF2-40B4-BE49-F238E27FC236}">
                    <a16:creationId xmlns:a16="http://schemas.microsoft.com/office/drawing/2014/main" id="{558C1754-03BB-4444-960B-EA251EA3604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455058" y="3855817"/>
                <a:ext cx="217472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680" name="Ink 679">
                <a:extLst>
                  <a:ext uri="{FF2B5EF4-FFF2-40B4-BE49-F238E27FC236}">
                    <a16:creationId xmlns:a16="http://schemas.microsoft.com/office/drawing/2014/main" id="{C8EFFB59-9A40-4B7C-9068-11CD68305FF1}"/>
                  </a:ext>
                </a:extLst>
              </p14:cNvPr>
              <p14:cNvContentPartPr/>
              <p14:nvPr/>
            </p14:nvContentPartPr>
            <p14:xfrm>
              <a:off x="4807794" y="3939337"/>
              <a:ext cx="402120" cy="187560"/>
            </p14:xfrm>
          </p:contentPart>
        </mc:Choice>
        <mc:Fallback>
          <p:pic>
            <p:nvPicPr>
              <p:cNvPr id="680" name="Ink 679">
                <a:extLst>
                  <a:ext uri="{FF2B5EF4-FFF2-40B4-BE49-F238E27FC236}">
                    <a16:creationId xmlns:a16="http://schemas.microsoft.com/office/drawing/2014/main" id="{C8EFFB59-9A40-4B7C-9068-11CD68305FF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799154" y="3930337"/>
                <a:ext cx="41976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697" name="Ink 696">
                <a:extLst>
                  <a:ext uri="{FF2B5EF4-FFF2-40B4-BE49-F238E27FC236}">
                    <a16:creationId xmlns:a16="http://schemas.microsoft.com/office/drawing/2014/main" id="{EFFD8FD3-FE48-4271-BD2A-4C09A7801440}"/>
                  </a:ext>
                </a:extLst>
              </p14:cNvPr>
              <p14:cNvContentPartPr/>
              <p14:nvPr/>
            </p14:nvContentPartPr>
            <p14:xfrm>
              <a:off x="7768794" y="3674377"/>
              <a:ext cx="1172520" cy="274320"/>
            </p14:xfrm>
          </p:contentPart>
        </mc:Choice>
        <mc:Fallback>
          <p:pic>
            <p:nvPicPr>
              <p:cNvPr id="697" name="Ink 696">
                <a:extLst>
                  <a:ext uri="{FF2B5EF4-FFF2-40B4-BE49-F238E27FC236}">
                    <a16:creationId xmlns:a16="http://schemas.microsoft.com/office/drawing/2014/main" id="{EFFD8FD3-FE48-4271-BD2A-4C09A780144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760151" y="3665377"/>
                <a:ext cx="1190165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698" name="Ink 697">
                <a:extLst>
                  <a:ext uri="{FF2B5EF4-FFF2-40B4-BE49-F238E27FC236}">
                    <a16:creationId xmlns:a16="http://schemas.microsoft.com/office/drawing/2014/main" id="{0E9B473F-4F62-43B9-A27C-BD347090DF68}"/>
                  </a:ext>
                </a:extLst>
              </p14:cNvPr>
              <p14:cNvContentPartPr/>
              <p14:nvPr/>
            </p14:nvContentPartPr>
            <p14:xfrm>
              <a:off x="7269834" y="3812257"/>
              <a:ext cx="272160" cy="162000"/>
            </p14:xfrm>
          </p:contentPart>
        </mc:Choice>
        <mc:Fallback>
          <p:pic>
            <p:nvPicPr>
              <p:cNvPr id="698" name="Ink 697">
                <a:extLst>
                  <a:ext uri="{FF2B5EF4-FFF2-40B4-BE49-F238E27FC236}">
                    <a16:creationId xmlns:a16="http://schemas.microsoft.com/office/drawing/2014/main" id="{0E9B473F-4F62-43B9-A27C-BD347090DF6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260834" y="3803277"/>
                <a:ext cx="289800" cy="1796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699" name="Ink 698">
                <a:extLst>
                  <a:ext uri="{FF2B5EF4-FFF2-40B4-BE49-F238E27FC236}">
                    <a16:creationId xmlns:a16="http://schemas.microsoft.com/office/drawing/2014/main" id="{4E0DBC82-E00C-48FF-840F-5ECB67D4697D}"/>
                  </a:ext>
                </a:extLst>
              </p14:cNvPr>
              <p14:cNvContentPartPr/>
              <p14:nvPr/>
            </p14:nvContentPartPr>
            <p14:xfrm>
              <a:off x="6274794" y="3846097"/>
              <a:ext cx="852480" cy="176040"/>
            </p14:xfrm>
          </p:contentPart>
        </mc:Choice>
        <mc:Fallback>
          <p:pic>
            <p:nvPicPr>
              <p:cNvPr id="699" name="Ink 698">
                <a:extLst>
                  <a:ext uri="{FF2B5EF4-FFF2-40B4-BE49-F238E27FC236}">
                    <a16:creationId xmlns:a16="http://schemas.microsoft.com/office/drawing/2014/main" id="{4E0DBC82-E00C-48FF-840F-5ECB67D4697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266154" y="3837457"/>
                <a:ext cx="87012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705" name="Ink 704">
                <a:extLst>
                  <a:ext uri="{FF2B5EF4-FFF2-40B4-BE49-F238E27FC236}">
                    <a16:creationId xmlns:a16="http://schemas.microsoft.com/office/drawing/2014/main" id="{73BF3DC1-783E-46DC-8BDC-794EB4C44F59}"/>
                  </a:ext>
                </a:extLst>
              </p14:cNvPr>
              <p14:cNvContentPartPr/>
              <p14:nvPr/>
            </p14:nvContentPartPr>
            <p14:xfrm>
              <a:off x="5613474" y="4364137"/>
              <a:ext cx="341280" cy="336240"/>
            </p14:xfrm>
          </p:contentPart>
        </mc:Choice>
        <mc:Fallback>
          <p:pic>
            <p:nvPicPr>
              <p:cNvPr id="705" name="Ink 704">
                <a:extLst>
                  <a:ext uri="{FF2B5EF4-FFF2-40B4-BE49-F238E27FC236}">
                    <a16:creationId xmlns:a16="http://schemas.microsoft.com/office/drawing/2014/main" id="{73BF3DC1-783E-46DC-8BDC-794EB4C44F5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604474" y="4355137"/>
                <a:ext cx="35892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711" name="Ink 710">
                <a:extLst>
                  <a:ext uri="{FF2B5EF4-FFF2-40B4-BE49-F238E27FC236}">
                    <a16:creationId xmlns:a16="http://schemas.microsoft.com/office/drawing/2014/main" id="{95A381E1-7C31-45F6-8973-AB61886E1552}"/>
                  </a:ext>
                </a:extLst>
              </p14:cNvPr>
              <p14:cNvContentPartPr/>
              <p14:nvPr/>
            </p14:nvContentPartPr>
            <p14:xfrm>
              <a:off x="6230874" y="4383217"/>
              <a:ext cx="966960" cy="306360"/>
            </p14:xfrm>
          </p:contentPart>
        </mc:Choice>
        <mc:Fallback>
          <p:pic>
            <p:nvPicPr>
              <p:cNvPr id="711" name="Ink 710">
                <a:extLst>
                  <a:ext uri="{FF2B5EF4-FFF2-40B4-BE49-F238E27FC236}">
                    <a16:creationId xmlns:a16="http://schemas.microsoft.com/office/drawing/2014/main" id="{95A381E1-7C31-45F6-8973-AB61886E1552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221871" y="4374567"/>
                <a:ext cx="984607" cy="3240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712" name="Ink 711">
                <a:extLst>
                  <a:ext uri="{FF2B5EF4-FFF2-40B4-BE49-F238E27FC236}">
                    <a16:creationId xmlns:a16="http://schemas.microsoft.com/office/drawing/2014/main" id="{35099E1F-AD25-4617-8975-A4ADB286E305}"/>
                  </a:ext>
                </a:extLst>
              </p14:cNvPr>
              <p14:cNvContentPartPr/>
              <p14:nvPr/>
            </p14:nvContentPartPr>
            <p14:xfrm>
              <a:off x="4742994" y="4380337"/>
              <a:ext cx="652680" cy="303840"/>
            </p14:xfrm>
          </p:contentPart>
        </mc:Choice>
        <mc:Fallback>
          <p:pic>
            <p:nvPicPr>
              <p:cNvPr id="712" name="Ink 711">
                <a:extLst>
                  <a:ext uri="{FF2B5EF4-FFF2-40B4-BE49-F238E27FC236}">
                    <a16:creationId xmlns:a16="http://schemas.microsoft.com/office/drawing/2014/main" id="{35099E1F-AD25-4617-8975-A4ADB286E30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733994" y="4371326"/>
                <a:ext cx="670320" cy="321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719" name="Ink 718">
                <a:extLst>
                  <a:ext uri="{FF2B5EF4-FFF2-40B4-BE49-F238E27FC236}">
                    <a16:creationId xmlns:a16="http://schemas.microsoft.com/office/drawing/2014/main" id="{532789CE-70E1-4B10-820E-D0C7136DDFB9}"/>
                  </a:ext>
                </a:extLst>
              </p14:cNvPr>
              <p14:cNvContentPartPr/>
              <p14:nvPr/>
            </p14:nvContentPartPr>
            <p14:xfrm>
              <a:off x="7462794" y="4364857"/>
              <a:ext cx="472320" cy="172080"/>
            </p14:xfrm>
          </p:contentPart>
        </mc:Choice>
        <mc:Fallback>
          <p:pic>
            <p:nvPicPr>
              <p:cNvPr id="719" name="Ink 718">
                <a:extLst>
                  <a:ext uri="{FF2B5EF4-FFF2-40B4-BE49-F238E27FC236}">
                    <a16:creationId xmlns:a16="http://schemas.microsoft.com/office/drawing/2014/main" id="{532789CE-70E1-4B10-820E-D0C7136DDFB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453794" y="4356217"/>
                <a:ext cx="4899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721" name="Ink 720">
                <a:extLst>
                  <a:ext uri="{FF2B5EF4-FFF2-40B4-BE49-F238E27FC236}">
                    <a16:creationId xmlns:a16="http://schemas.microsoft.com/office/drawing/2014/main" id="{A134B519-9442-412D-8C57-CC449F22D7B7}"/>
                  </a:ext>
                </a:extLst>
              </p14:cNvPr>
              <p14:cNvContentPartPr/>
              <p14:nvPr/>
            </p14:nvContentPartPr>
            <p14:xfrm>
              <a:off x="8115834" y="4315177"/>
              <a:ext cx="688320" cy="164520"/>
            </p14:xfrm>
          </p:contentPart>
        </mc:Choice>
        <mc:Fallback>
          <p:pic>
            <p:nvPicPr>
              <p:cNvPr id="721" name="Ink 720">
                <a:extLst>
                  <a:ext uri="{FF2B5EF4-FFF2-40B4-BE49-F238E27FC236}">
                    <a16:creationId xmlns:a16="http://schemas.microsoft.com/office/drawing/2014/main" id="{A134B519-9442-412D-8C57-CC449F22D7B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106839" y="4306177"/>
                <a:ext cx="705951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749" name="Ink 748">
                <a:extLst>
                  <a:ext uri="{FF2B5EF4-FFF2-40B4-BE49-F238E27FC236}">
                    <a16:creationId xmlns:a16="http://schemas.microsoft.com/office/drawing/2014/main" id="{121B4BAC-AA0D-4370-A7B6-4B06E4BD3E6F}"/>
                  </a:ext>
                </a:extLst>
              </p14:cNvPr>
              <p14:cNvContentPartPr/>
              <p14:nvPr/>
            </p14:nvContentPartPr>
            <p14:xfrm>
              <a:off x="8294034" y="4900537"/>
              <a:ext cx="797760" cy="353520"/>
            </p14:xfrm>
          </p:contentPart>
        </mc:Choice>
        <mc:Fallback>
          <p:pic>
            <p:nvPicPr>
              <p:cNvPr id="749" name="Ink 748">
                <a:extLst>
                  <a:ext uri="{FF2B5EF4-FFF2-40B4-BE49-F238E27FC236}">
                    <a16:creationId xmlns:a16="http://schemas.microsoft.com/office/drawing/2014/main" id="{121B4BAC-AA0D-4370-A7B6-4B06E4BD3E6F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285394" y="4891537"/>
                <a:ext cx="81540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750" name="Ink 749">
                <a:extLst>
                  <a:ext uri="{FF2B5EF4-FFF2-40B4-BE49-F238E27FC236}">
                    <a16:creationId xmlns:a16="http://schemas.microsoft.com/office/drawing/2014/main" id="{47444258-B2A4-4ECB-A788-E490072954DC}"/>
                  </a:ext>
                </a:extLst>
              </p14:cNvPr>
              <p14:cNvContentPartPr/>
              <p14:nvPr/>
            </p14:nvContentPartPr>
            <p14:xfrm>
              <a:off x="6639834" y="4961017"/>
              <a:ext cx="1462680" cy="275400"/>
            </p14:xfrm>
          </p:contentPart>
        </mc:Choice>
        <mc:Fallback>
          <p:pic>
            <p:nvPicPr>
              <p:cNvPr id="750" name="Ink 749">
                <a:extLst>
                  <a:ext uri="{FF2B5EF4-FFF2-40B4-BE49-F238E27FC236}">
                    <a16:creationId xmlns:a16="http://schemas.microsoft.com/office/drawing/2014/main" id="{47444258-B2A4-4ECB-A788-E490072954D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630834" y="4952005"/>
                <a:ext cx="1480320" cy="2930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751" name="Ink 750">
                <a:extLst>
                  <a:ext uri="{FF2B5EF4-FFF2-40B4-BE49-F238E27FC236}">
                    <a16:creationId xmlns:a16="http://schemas.microsoft.com/office/drawing/2014/main" id="{B11756FF-FDCC-4B6A-A492-36792D59D7E3}"/>
                  </a:ext>
                </a:extLst>
              </p14:cNvPr>
              <p14:cNvContentPartPr/>
              <p14:nvPr/>
            </p14:nvContentPartPr>
            <p14:xfrm>
              <a:off x="5964834" y="4974337"/>
              <a:ext cx="437040" cy="190080"/>
            </p14:xfrm>
          </p:contentPart>
        </mc:Choice>
        <mc:Fallback>
          <p:pic>
            <p:nvPicPr>
              <p:cNvPr id="751" name="Ink 750">
                <a:extLst>
                  <a:ext uri="{FF2B5EF4-FFF2-40B4-BE49-F238E27FC236}">
                    <a16:creationId xmlns:a16="http://schemas.microsoft.com/office/drawing/2014/main" id="{B11756FF-FDCC-4B6A-A492-36792D59D7E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955834" y="4965337"/>
                <a:ext cx="45468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752" name="Ink 751">
                <a:extLst>
                  <a:ext uri="{FF2B5EF4-FFF2-40B4-BE49-F238E27FC236}">
                    <a16:creationId xmlns:a16="http://schemas.microsoft.com/office/drawing/2014/main" id="{2DA02C21-4DBF-4843-A1A3-97E37C6B461B}"/>
                  </a:ext>
                </a:extLst>
              </p14:cNvPr>
              <p14:cNvContentPartPr/>
              <p14:nvPr/>
            </p14:nvContentPartPr>
            <p14:xfrm>
              <a:off x="4711314" y="4982977"/>
              <a:ext cx="1051560" cy="294840"/>
            </p14:xfrm>
          </p:contentPart>
        </mc:Choice>
        <mc:Fallback>
          <p:pic>
            <p:nvPicPr>
              <p:cNvPr id="752" name="Ink 751">
                <a:extLst>
                  <a:ext uri="{FF2B5EF4-FFF2-40B4-BE49-F238E27FC236}">
                    <a16:creationId xmlns:a16="http://schemas.microsoft.com/office/drawing/2014/main" id="{2DA02C21-4DBF-4843-A1A3-97E37C6B461B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702317" y="4974337"/>
                <a:ext cx="1069194" cy="31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2478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B6318A3-EF68-4E64-8A8B-F45A7F0F52AC}"/>
                  </a:ext>
                </a:extLst>
              </p14:cNvPr>
              <p14:cNvContentPartPr/>
              <p14:nvPr/>
            </p14:nvContentPartPr>
            <p14:xfrm>
              <a:off x="3009594" y="194977"/>
              <a:ext cx="1375560" cy="3049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B6318A3-EF68-4E64-8A8B-F45A7F0F52A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00594" y="186337"/>
                <a:ext cx="13932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ABAE32C-96B7-4B83-85E5-D71F02D6ADC9}"/>
                  </a:ext>
                </a:extLst>
              </p14:cNvPr>
              <p14:cNvContentPartPr/>
              <p14:nvPr/>
            </p14:nvContentPartPr>
            <p14:xfrm>
              <a:off x="2663634" y="179857"/>
              <a:ext cx="260280" cy="2030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ABAE32C-96B7-4B83-85E5-D71F02D6AD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54994" y="170873"/>
                <a:ext cx="277920" cy="220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852134E-A88F-4634-8310-589EDCAAC29B}"/>
                  </a:ext>
                </a:extLst>
              </p14:cNvPr>
              <p14:cNvContentPartPr/>
              <p14:nvPr/>
            </p14:nvContentPartPr>
            <p14:xfrm>
              <a:off x="2262594" y="155737"/>
              <a:ext cx="200160" cy="3589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852134E-A88F-4634-8310-589EDCAAC29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53954" y="146737"/>
                <a:ext cx="21780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67547ED-99DA-43F0-A6CB-80AD8A22A920}"/>
                  </a:ext>
                </a:extLst>
              </p14:cNvPr>
              <p14:cNvContentPartPr/>
              <p14:nvPr/>
            </p14:nvContentPartPr>
            <p14:xfrm>
              <a:off x="631794" y="169777"/>
              <a:ext cx="1407600" cy="2361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67547ED-99DA-43F0-A6CB-80AD8A22A92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3154" y="160777"/>
                <a:ext cx="142524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6EC198D-9F00-4BDB-A1BE-CC27D076E9BB}"/>
                  </a:ext>
                </a:extLst>
              </p14:cNvPr>
              <p14:cNvContentPartPr/>
              <p14:nvPr/>
            </p14:nvContentPartPr>
            <p14:xfrm>
              <a:off x="4654074" y="172297"/>
              <a:ext cx="139320" cy="1915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6EC198D-9F00-4BDB-A1BE-CC27D076E9B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45074" y="163297"/>
                <a:ext cx="15696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0761377-0CE3-49B8-A475-C6796FAFE4CD}"/>
                  </a:ext>
                </a:extLst>
              </p14:cNvPr>
              <p14:cNvContentPartPr/>
              <p14:nvPr/>
            </p14:nvContentPartPr>
            <p14:xfrm>
              <a:off x="4866114" y="273817"/>
              <a:ext cx="18720" cy="831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0761377-0CE3-49B8-A475-C6796FAFE4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57114" y="264817"/>
                <a:ext cx="3636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05A4B3C-6876-44F6-978B-108667E2BE06}"/>
                  </a:ext>
                </a:extLst>
              </p14:cNvPr>
              <p14:cNvContentPartPr/>
              <p14:nvPr/>
            </p14:nvContentPartPr>
            <p14:xfrm>
              <a:off x="4866114" y="198217"/>
              <a:ext cx="6120" cy="82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05A4B3C-6876-44F6-978B-108667E2BE0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57114" y="189217"/>
                <a:ext cx="2376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1612EB4-D14B-4557-B57B-821256C1F078}"/>
                  </a:ext>
                </a:extLst>
              </p14:cNvPr>
              <p14:cNvContentPartPr/>
              <p14:nvPr/>
            </p14:nvContentPartPr>
            <p14:xfrm>
              <a:off x="4950354" y="250057"/>
              <a:ext cx="238680" cy="10188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1612EB4-D14B-4557-B57B-821256C1F07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41354" y="241057"/>
                <a:ext cx="25632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BA43B45-7AC5-4312-9BB3-96B5DB1431FD}"/>
                  </a:ext>
                </a:extLst>
              </p14:cNvPr>
              <p14:cNvContentPartPr/>
              <p14:nvPr/>
            </p14:nvContentPartPr>
            <p14:xfrm>
              <a:off x="5403954" y="117577"/>
              <a:ext cx="916920" cy="3380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BA43B45-7AC5-4312-9BB3-96B5DB1431F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95314" y="108587"/>
                <a:ext cx="934560" cy="355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CD9C1255-1530-4705-9779-8ACD9D55C9BA}"/>
                  </a:ext>
                </a:extLst>
              </p14:cNvPr>
              <p14:cNvContentPartPr/>
              <p14:nvPr/>
            </p14:nvContentPartPr>
            <p14:xfrm>
              <a:off x="756714" y="3529297"/>
              <a:ext cx="185400" cy="15516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CD9C1255-1530-4705-9779-8ACD9D55C9B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8057" y="3520657"/>
                <a:ext cx="203074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62C48159-01CA-42D0-A4B9-FFB253B60EA4}"/>
                  </a:ext>
                </a:extLst>
              </p14:cNvPr>
              <p14:cNvContentPartPr/>
              <p14:nvPr/>
            </p14:nvContentPartPr>
            <p14:xfrm>
              <a:off x="2690634" y="1031257"/>
              <a:ext cx="126720" cy="16920"/>
            </p14:xfrm>
          </p:contentPart>
        </mc:Choice>
        <mc:Fallback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62C48159-01CA-42D0-A4B9-FFB253B60EA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81994" y="1022617"/>
                <a:ext cx="14436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85FB9A7A-908D-4C51-9607-A2F9BA7813CA}"/>
                  </a:ext>
                </a:extLst>
              </p14:cNvPr>
              <p14:cNvContentPartPr/>
              <p14:nvPr/>
            </p14:nvContentPartPr>
            <p14:xfrm>
              <a:off x="1765794" y="779977"/>
              <a:ext cx="749520" cy="414720"/>
            </p14:xfrm>
          </p:contentPart>
        </mc:Choice>
        <mc:Fallback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85FB9A7A-908D-4C51-9607-A2F9BA7813C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57154" y="770977"/>
                <a:ext cx="76716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6015B57F-B9C3-43D8-A9DF-4E25D3672C22}"/>
                  </a:ext>
                </a:extLst>
              </p14:cNvPr>
              <p14:cNvContentPartPr/>
              <p14:nvPr/>
            </p14:nvContentPartPr>
            <p14:xfrm>
              <a:off x="1539354" y="975817"/>
              <a:ext cx="111240" cy="48240"/>
            </p14:xfrm>
          </p:contentPart>
        </mc:Choice>
        <mc:Fallback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6015B57F-B9C3-43D8-A9DF-4E25D3672C2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30354" y="967177"/>
                <a:ext cx="12888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D8D93469-2CCD-4DE1-AC51-F6BA1C4FDA14}"/>
                  </a:ext>
                </a:extLst>
              </p14:cNvPr>
              <p14:cNvContentPartPr/>
              <p14:nvPr/>
            </p14:nvContentPartPr>
            <p14:xfrm>
              <a:off x="1046874" y="932977"/>
              <a:ext cx="387000" cy="187920"/>
            </p14:xfrm>
          </p:contentPart>
        </mc:Choice>
        <mc:Fallback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D8D93469-2CCD-4DE1-AC51-F6BA1C4FDA1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38226" y="923977"/>
                <a:ext cx="404656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47C78418-8886-4BE2-8FB3-C368BD3F8EC2}"/>
                  </a:ext>
                </a:extLst>
              </p14:cNvPr>
              <p14:cNvContentPartPr/>
              <p14:nvPr/>
            </p14:nvContentPartPr>
            <p14:xfrm>
              <a:off x="2919234" y="1011817"/>
              <a:ext cx="1653480" cy="27720"/>
            </p14:xfrm>
          </p:contentPart>
        </mc:Choice>
        <mc:Fallback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47C78418-8886-4BE2-8FB3-C368BD3F8EC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910594" y="1002817"/>
                <a:ext cx="1671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414B0F47-2F60-4269-A607-BF1C6CBAE1AD}"/>
                  </a:ext>
                </a:extLst>
              </p14:cNvPr>
              <p14:cNvContentPartPr/>
              <p14:nvPr/>
            </p14:nvContentPartPr>
            <p14:xfrm>
              <a:off x="3185994" y="753337"/>
              <a:ext cx="255240" cy="166320"/>
            </p14:xfrm>
          </p:contentPart>
        </mc:Choice>
        <mc:Fallback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414B0F47-2F60-4269-A607-BF1C6CBAE1A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176994" y="744337"/>
                <a:ext cx="27288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D1564ABD-BBD8-4371-AC71-5012FD175BD5}"/>
                  </a:ext>
                </a:extLst>
              </p14:cNvPr>
              <p14:cNvContentPartPr/>
              <p14:nvPr/>
            </p14:nvContentPartPr>
            <p14:xfrm>
              <a:off x="3538794" y="702217"/>
              <a:ext cx="101160" cy="213120"/>
            </p14:xfrm>
          </p:contentPart>
        </mc:Choice>
        <mc:Fallback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D1564ABD-BBD8-4371-AC71-5012FD175BD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529794" y="693217"/>
                <a:ext cx="11880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42" name="Ink 341">
                <a:extLst>
                  <a:ext uri="{FF2B5EF4-FFF2-40B4-BE49-F238E27FC236}">
                    <a16:creationId xmlns:a16="http://schemas.microsoft.com/office/drawing/2014/main" id="{330EA971-A524-47EE-95B2-817FDCF12A51}"/>
                  </a:ext>
                </a:extLst>
              </p14:cNvPr>
              <p14:cNvContentPartPr/>
              <p14:nvPr/>
            </p14:nvContentPartPr>
            <p14:xfrm>
              <a:off x="3754794" y="659377"/>
              <a:ext cx="443880" cy="264960"/>
            </p14:xfrm>
          </p:contentPart>
        </mc:Choice>
        <mc:Fallback>
          <p:pic>
            <p:nvPicPr>
              <p:cNvPr id="342" name="Ink 341">
                <a:extLst>
                  <a:ext uri="{FF2B5EF4-FFF2-40B4-BE49-F238E27FC236}">
                    <a16:creationId xmlns:a16="http://schemas.microsoft.com/office/drawing/2014/main" id="{330EA971-A524-47EE-95B2-817FDCF12A5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746154" y="650365"/>
                <a:ext cx="461520" cy="282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04" name="Ink 403">
                <a:extLst>
                  <a:ext uri="{FF2B5EF4-FFF2-40B4-BE49-F238E27FC236}">
                    <a16:creationId xmlns:a16="http://schemas.microsoft.com/office/drawing/2014/main" id="{39B15B8F-C861-458E-972D-53881463F1BB}"/>
                  </a:ext>
                </a:extLst>
              </p14:cNvPr>
              <p14:cNvContentPartPr/>
              <p14:nvPr/>
            </p14:nvContentPartPr>
            <p14:xfrm>
              <a:off x="893874" y="3779497"/>
              <a:ext cx="3177360" cy="1509480"/>
            </p14:xfrm>
          </p:contentPart>
        </mc:Choice>
        <mc:Fallback>
          <p:pic>
            <p:nvPicPr>
              <p:cNvPr id="404" name="Ink 403">
                <a:extLst>
                  <a:ext uri="{FF2B5EF4-FFF2-40B4-BE49-F238E27FC236}">
                    <a16:creationId xmlns:a16="http://schemas.microsoft.com/office/drawing/2014/main" id="{39B15B8F-C861-458E-972D-53881463F1B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84874" y="3770497"/>
                <a:ext cx="3195000" cy="15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521" name="Ink 520">
                <a:extLst>
                  <a:ext uri="{FF2B5EF4-FFF2-40B4-BE49-F238E27FC236}">
                    <a16:creationId xmlns:a16="http://schemas.microsoft.com/office/drawing/2014/main" id="{511C55B3-CF5C-4F69-8023-CF029CA6E75B}"/>
                  </a:ext>
                </a:extLst>
              </p14:cNvPr>
              <p14:cNvContentPartPr/>
              <p14:nvPr/>
            </p14:nvContentPartPr>
            <p14:xfrm>
              <a:off x="677874" y="1552177"/>
              <a:ext cx="3198240" cy="1621440"/>
            </p14:xfrm>
          </p:contentPart>
        </mc:Choice>
        <mc:Fallback>
          <p:pic>
            <p:nvPicPr>
              <p:cNvPr id="521" name="Ink 520">
                <a:extLst>
                  <a:ext uri="{FF2B5EF4-FFF2-40B4-BE49-F238E27FC236}">
                    <a16:creationId xmlns:a16="http://schemas.microsoft.com/office/drawing/2014/main" id="{511C55B3-CF5C-4F69-8023-CF029CA6E75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69234" y="1543537"/>
                <a:ext cx="3215880" cy="163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528" name="Ink 527">
                <a:extLst>
                  <a:ext uri="{FF2B5EF4-FFF2-40B4-BE49-F238E27FC236}">
                    <a16:creationId xmlns:a16="http://schemas.microsoft.com/office/drawing/2014/main" id="{5B7F4D79-1145-4621-8CA1-B711F5230A82}"/>
                  </a:ext>
                </a:extLst>
              </p14:cNvPr>
              <p14:cNvContentPartPr/>
              <p14:nvPr/>
            </p14:nvContentPartPr>
            <p14:xfrm>
              <a:off x="2148834" y="2386297"/>
              <a:ext cx="45720" cy="27720"/>
            </p14:xfrm>
          </p:contentPart>
        </mc:Choice>
        <mc:Fallback>
          <p:pic>
            <p:nvPicPr>
              <p:cNvPr id="528" name="Ink 527">
                <a:extLst>
                  <a:ext uri="{FF2B5EF4-FFF2-40B4-BE49-F238E27FC236}">
                    <a16:creationId xmlns:a16="http://schemas.microsoft.com/office/drawing/2014/main" id="{5B7F4D79-1145-4621-8CA1-B711F5230A8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140194" y="2377297"/>
                <a:ext cx="633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29" name="Ink 528">
                <a:extLst>
                  <a:ext uri="{FF2B5EF4-FFF2-40B4-BE49-F238E27FC236}">
                    <a16:creationId xmlns:a16="http://schemas.microsoft.com/office/drawing/2014/main" id="{FC18DD07-5D11-4D39-8569-3A44D8266068}"/>
                  </a:ext>
                </a:extLst>
              </p14:cNvPr>
              <p14:cNvContentPartPr/>
              <p14:nvPr/>
            </p14:nvContentPartPr>
            <p14:xfrm>
              <a:off x="2202114" y="4522537"/>
              <a:ext cx="8280" cy="6480"/>
            </p14:xfrm>
          </p:contentPart>
        </mc:Choice>
        <mc:Fallback>
          <p:pic>
            <p:nvPicPr>
              <p:cNvPr id="529" name="Ink 528">
                <a:extLst>
                  <a:ext uri="{FF2B5EF4-FFF2-40B4-BE49-F238E27FC236}">
                    <a16:creationId xmlns:a16="http://schemas.microsoft.com/office/drawing/2014/main" id="{FC18DD07-5D11-4D39-8569-3A44D826606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193474" y="4513897"/>
                <a:ext cx="259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44" name="Ink 343">
                <a:extLst>
                  <a:ext uri="{FF2B5EF4-FFF2-40B4-BE49-F238E27FC236}">
                    <a16:creationId xmlns:a16="http://schemas.microsoft.com/office/drawing/2014/main" id="{0111F991-CB33-4D50-A75F-6FDF461EBDE9}"/>
                  </a:ext>
                </a:extLst>
              </p14:cNvPr>
              <p14:cNvContentPartPr/>
              <p14:nvPr/>
            </p14:nvContentPartPr>
            <p14:xfrm>
              <a:off x="1833114" y="4184497"/>
              <a:ext cx="32400" cy="12240"/>
            </p14:xfrm>
          </p:contentPart>
        </mc:Choice>
        <mc:Fallback>
          <p:pic>
            <p:nvPicPr>
              <p:cNvPr id="344" name="Ink 343">
                <a:extLst>
                  <a:ext uri="{FF2B5EF4-FFF2-40B4-BE49-F238E27FC236}">
                    <a16:creationId xmlns:a16="http://schemas.microsoft.com/office/drawing/2014/main" id="{0111F991-CB33-4D50-A75F-6FDF461EBDE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824474" y="4175497"/>
                <a:ext cx="500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46A7ADB5-E060-45D2-B880-02935CAD388B}"/>
                  </a:ext>
                </a:extLst>
              </p14:cNvPr>
              <p14:cNvContentPartPr/>
              <p14:nvPr/>
            </p14:nvContentPartPr>
            <p14:xfrm>
              <a:off x="8072994" y="5916457"/>
              <a:ext cx="226800" cy="121320"/>
            </p14:xfrm>
          </p:contentPart>
        </mc:Choice>
        <mc:Fallback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46A7ADB5-E060-45D2-B880-02935CAD388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064354" y="5907817"/>
                <a:ext cx="24444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548" name="Ink 547">
                <a:extLst>
                  <a:ext uri="{FF2B5EF4-FFF2-40B4-BE49-F238E27FC236}">
                    <a16:creationId xmlns:a16="http://schemas.microsoft.com/office/drawing/2014/main" id="{4482056E-BC3F-4B28-A8EC-7179757A3420}"/>
                  </a:ext>
                </a:extLst>
              </p14:cNvPr>
              <p14:cNvContentPartPr/>
              <p14:nvPr/>
            </p14:nvContentPartPr>
            <p14:xfrm>
              <a:off x="6108474" y="6142177"/>
              <a:ext cx="234360" cy="65880"/>
            </p14:xfrm>
          </p:contentPart>
        </mc:Choice>
        <mc:Fallback>
          <p:pic>
            <p:nvPicPr>
              <p:cNvPr id="548" name="Ink 547">
                <a:extLst>
                  <a:ext uri="{FF2B5EF4-FFF2-40B4-BE49-F238E27FC236}">
                    <a16:creationId xmlns:a16="http://schemas.microsoft.com/office/drawing/2014/main" id="{4482056E-BC3F-4B28-A8EC-7179757A342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099474" y="6133128"/>
                <a:ext cx="252000" cy="83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584" name="Ink 583">
                <a:extLst>
                  <a:ext uri="{FF2B5EF4-FFF2-40B4-BE49-F238E27FC236}">
                    <a16:creationId xmlns:a16="http://schemas.microsoft.com/office/drawing/2014/main" id="{0DD0FB35-A906-4D3F-AB4B-60390C6A783B}"/>
                  </a:ext>
                </a:extLst>
              </p14:cNvPr>
              <p14:cNvContentPartPr/>
              <p14:nvPr/>
            </p14:nvContentPartPr>
            <p14:xfrm>
              <a:off x="4914714" y="4639897"/>
              <a:ext cx="2948760" cy="1436040"/>
            </p14:xfrm>
          </p:contentPart>
        </mc:Choice>
        <mc:Fallback>
          <p:pic>
            <p:nvPicPr>
              <p:cNvPr id="584" name="Ink 583">
                <a:extLst>
                  <a:ext uri="{FF2B5EF4-FFF2-40B4-BE49-F238E27FC236}">
                    <a16:creationId xmlns:a16="http://schemas.microsoft.com/office/drawing/2014/main" id="{0DD0FB35-A906-4D3F-AB4B-60390C6A783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905714" y="4630897"/>
                <a:ext cx="2966400" cy="14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85" name="Ink 584">
                <a:extLst>
                  <a:ext uri="{FF2B5EF4-FFF2-40B4-BE49-F238E27FC236}">
                    <a16:creationId xmlns:a16="http://schemas.microsoft.com/office/drawing/2014/main" id="{5329BF78-7C13-4ABA-BA6D-EAC42EE142EA}"/>
                  </a:ext>
                </a:extLst>
              </p14:cNvPr>
              <p14:cNvContentPartPr/>
              <p14:nvPr/>
            </p14:nvContentPartPr>
            <p14:xfrm>
              <a:off x="2159274" y="1636417"/>
              <a:ext cx="108000" cy="267480"/>
            </p14:xfrm>
          </p:contentPart>
        </mc:Choice>
        <mc:Fallback>
          <p:pic>
            <p:nvPicPr>
              <p:cNvPr id="585" name="Ink 584">
                <a:extLst>
                  <a:ext uri="{FF2B5EF4-FFF2-40B4-BE49-F238E27FC236}">
                    <a16:creationId xmlns:a16="http://schemas.microsoft.com/office/drawing/2014/main" id="{5329BF78-7C13-4ABA-BA6D-EAC42EE142E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150634" y="1627777"/>
                <a:ext cx="12564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590" name="Ink 589">
                <a:extLst>
                  <a:ext uri="{FF2B5EF4-FFF2-40B4-BE49-F238E27FC236}">
                    <a16:creationId xmlns:a16="http://schemas.microsoft.com/office/drawing/2014/main" id="{3F718833-C79D-4DA2-9DBC-5A521820CDA6}"/>
                  </a:ext>
                </a:extLst>
              </p14:cNvPr>
              <p14:cNvContentPartPr/>
              <p14:nvPr/>
            </p14:nvContentPartPr>
            <p14:xfrm>
              <a:off x="2888274" y="581617"/>
              <a:ext cx="6216120" cy="3972960"/>
            </p14:xfrm>
          </p:contentPart>
        </mc:Choice>
        <mc:Fallback>
          <p:pic>
            <p:nvPicPr>
              <p:cNvPr id="590" name="Ink 589">
                <a:extLst>
                  <a:ext uri="{FF2B5EF4-FFF2-40B4-BE49-F238E27FC236}">
                    <a16:creationId xmlns:a16="http://schemas.microsoft.com/office/drawing/2014/main" id="{3F718833-C79D-4DA2-9DBC-5A521820CDA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879274" y="572617"/>
                <a:ext cx="6233760" cy="39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600" name="Ink 599">
                <a:extLst>
                  <a:ext uri="{FF2B5EF4-FFF2-40B4-BE49-F238E27FC236}">
                    <a16:creationId xmlns:a16="http://schemas.microsoft.com/office/drawing/2014/main" id="{B7734C60-5D44-458D-8EE3-D937C85FF171}"/>
                  </a:ext>
                </a:extLst>
              </p14:cNvPr>
              <p14:cNvContentPartPr/>
              <p14:nvPr/>
            </p14:nvContentPartPr>
            <p14:xfrm>
              <a:off x="2256834" y="3555577"/>
              <a:ext cx="384840" cy="209160"/>
            </p14:xfrm>
          </p:contentPart>
        </mc:Choice>
        <mc:Fallback>
          <p:pic>
            <p:nvPicPr>
              <p:cNvPr id="600" name="Ink 599">
                <a:extLst>
                  <a:ext uri="{FF2B5EF4-FFF2-40B4-BE49-F238E27FC236}">
                    <a16:creationId xmlns:a16="http://schemas.microsoft.com/office/drawing/2014/main" id="{B7734C60-5D44-458D-8EE3-D937C85FF17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248194" y="3546577"/>
                <a:ext cx="40248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601" name="Ink 600">
                <a:extLst>
                  <a:ext uri="{FF2B5EF4-FFF2-40B4-BE49-F238E27FC236}">
                    <a16:creationId xmlns:a16="http://schemas.microsoft.com/office/drawing/2014/main" id="{EC4270AB-29DA-4B8D-9324-1978801B0101}"/>
                  </a:ext>
                </a:extLst>
              </p14:cNvPr>
              <p14:cNvContentPartPr/>
              <p14:nvPr/>
            </p14:nvContentPartPr>
            <p14:xfrm>
              <a:off x="1405074" y="3598417"/>
              <a:ext cx="686880" cy="211680"/>
            </p14:xfrm>
          </p:contentPart>
        </mc:Choice>
        <mc:Fallback>
          <p:pic>
            <p:nvPicPr>
              <p:cNvPr id="601" name="Ink 600">
                <a:extLst>
                  <a:ext uri="{FF2B5EF4-FFF2-40B4-BE49-F238E27FC236}">
                    <a16:creationId xmlns:a16="http://schemas.microsoft.com/office/drawing/2014/main" id="{EC4270AB-29DA-4B8D-9324-1978801B010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396079" y="3589777"/>
                <a:ext cx="704511" cy="22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2317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68" name="Ink 367">
                <a:extLst>
                  <a:ext uri="{FF2B5EF4-FFF2-40B4-BE49-F238E27FC236}">
                    <a16:creationId xmlns:a16="http://schemas.microsoft.com/office/drawing/2014/main" id="{05924A75-359F-408D-A60B-A377B3B49579}"/>
                  </a:ext>
                </a:extLst>
              </p14:cNvPr>
              <p14:cNvContentPartPr/>
              <p14:nvPr/>
            </p14:nvContentPartPr>
            <p14:xfrm>
              <a:off x="288354" y="358777"/>
              <a:ext cx="8904960" cy="5782680"/>
            </p14:xfrm>
          </p:contentPart>
        </mc:Choice>
        <mc:Fallback>
          <p:pic>
            <p:nvPicPr>
              <p:cNvPr id="368" name="Ink 367">
                <a:extLst>
                  <a:ext uri="{FF2B5EF4-FFF2-40B4-BE49-F238E27FC236}">
                    <a16:creationId xmlns:a16="http://schemas.microsoft.com/office/drawing/2014/main" id="{05924A75-359F-408D-A60B-A377B3B4957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714" y="349777"/>
                <a:ext cx="8922600" cy="580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4666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11" name="Ink 410">
                <a:extLst>
                  <a:ext uri="{FF2B5EF4-FFF2-40B4-BE49-F238E27FC236}">
                    <a16:creationId xmlns:a16="http://schemas.microsoft.com/office/drawing/2014/main" id="{7D0D6BB6-54BE-433E-A6FE-E97AFFB64DB1}"/>
                  </a:ext>
                </a:extLst>
              </p14:cNvPr>
              <p14:cNvContentPartPr/>
              <p14:nvPr/>
            </p14:nvContentPartPr>
            <p14:xfrm>
              <a:off x="308154" y="130177"/>
              <a:ext cx="8640360" cy="5304600"/>
            </p14:xfrm>
          </p:contentPart>
        </mc:Choice>
        <mc:Fallback>
          <p:pic>
            <p:nvPicPr>
              <p:cNvPr id="411" name="Ink 410">
                <a:extLst>
                  <a:ext uri="{FF2B5EF4-FFF2-40B4-BE49-F238E27FC236}">
                    <a16:creationId xmlns:a16="http://schemas.microsoft.com/office/drawing/2014/main" id="{7D0D6BB6-54BE-433E-A6FE-E97AFFB64D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9154" y="121177"/>
                <a:ext cx="8658000" cy="532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20" name="Ink 419">
                <a:extLst>
                  <a:ext uri="{FF2B5EF4-FFF2-40B4-BE49-F238E27FC236}">
                    <a16:creationId xmlns:a16="http://schemas.microsoft.com/office/drawing/2014/main" id="{3E7C9F6F-416F-41F5-A72F-4BE2B50CF2B9}"/>
                  </a:ext>
                </a:extLst>
              </p14:cNvPr>
              <p14:cNvContentPartPr/>
              <p14:nvPr/>
            </p14:nvContentPartPr>
            <p14:xfrm>
              <a:off x="394914" y="5590657"/>
              <a:ext cx="579960" cy="374400"/>
            </p14:xfrm>
          </p:contentPart>
        </mc:Choice>
        <mc:Fallback>
          <p:pic>
            <p:nvPicPr>
              <p:cNvPr id="420" name="Ink 419">
                <a:extLst>
                  <a:ext uri="{FF2B5EF4-FFF2-40B4-BE49-F238E27FC236}">
                    <a16:creationId xmlns:a16="http://schemas.microsoft.com/office/drawing/2014/main" id="{3E7C9F6F-416F-41F5-A72F-4BE2B50CF2B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5914" y="5582017"/>
                <a:ext cx="59760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39" name="Ink 438">
                <a:extLst>
                  <a:ext uri="{FF2B5EF4-FFF2-40B4-BE49-F238E27FC236}">
                    <a16:creationId xmlns:a16="http://schemas.microsoft.com/office/drawing/2014/main" id="{5BD03C54-8305-4611-A6A3-64515EE8152F}"/>
                  </a:ext>
                </a:extLst>
              </p14:cNvPr>
              <p14:cNvContentPartPr/>
              <p14:nvPr/>
            </p14:nvContentPartPr>
            <p14:xfrm>
              <a:off x="2422434" y="5644297"/>
              <a:ext cx="407520" cy="323640"/>
            </p14:xfrm>
          </p:contentPart>
        </mc:Choice>
        <mc:Fallback>
          <p:pic>
            <p:nvPicPr>
              <p:cNvPr id="439" name="Ink 438">
                <a:extLst>
                  <a:ext uri="{FF2B5EF4-FFF2-40B4-BE49-F238E27FC236}">
                    <a16:creationId xmlns:a16="http://schemas.microsoft.com/office/drawing/2014/main" id="{5BD03C54-8305-4611-A6A3-64515EE8152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13442" y="5635657"/>
                <a:ext cx="425144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40" name="Ink 439">
                <a:extLst>
                  <a:ext uri="{FF2B5EF4-FFF2-40B4-BE49-F238E27FC236}">
                    <a16:creationId xmlns:a16="http://schemas.microsoft.com/office/drawing/2014/main" id="{A6C34758-CD20-4109-B26C-9BEDAC3B6CD3}"/>
                  </a:ext>
                </a:extLst>
              </p14:cNvPr>
              <p14:cNvContentPartPr/>
              <p14:nvPr/>
            </p14:nvContentPartPr>
            <p14:xfrm>
              <a:off x="1597674" y="5636017"/>
              <a:ext cx="678600" cy="201240"/>
            </p14:xfrm>
          </p:contentPart>
        </mc:Choice>
        <mc:Fallback>
          <p:pic>
            <p:nvPicPr>
              <p:cNvPr id="440" name="Ink 439">
                <a:extLst>
                  <a:ext uri="{FF2B5EF4-FFF2-40B4-BE49-F238E27FC236}">
                    <a16:creationId xmlns:a16="http://schemas.microsoft.com/office/drawing/2014/main" id="{A6C34758-CD20-4109-B26C-9BEDAC3B6CD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89029" y="5627017"/>
                <a:ext cx="696249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41" name="Ink 440">
                <a:extLst>
                  <a:ext uri="{FF2B5EF4-FFF2-40B4-BE49-F238E27FC236}">
                    <a16:creationId xmlns:a16="http://schemas.microsoft.com/office/drawing/2014/main" id="{B0872228-26E8-4BE7-9BB0-6EEC3C56B8E6}"/>
                  </a:ext>
                </a:extLst>
              </p14:cNvPr>
              <p14:cNvContentPartPr/>
              <p14:nvPr/>
            </p14:nvContentPartPr>
            <p14:xfrm>
              <a:off x="1150554" y="5601097"/>
              <a:ext cx="243000" cy="343800"/>
            </p14:xfrm>
          </p:contentPart>
        </mc:Choice>
        <mc:Fallback>
          <p:pic>
            <p:nvPicPr>
              <p:cNvPr id="441" name="Ink 440">
                <a:extLst>
                  <a:ext uri="{FF2B5EF4-FFF2-40B4-BE49-F238E27FC236}">
                    <a16:creationId xmlns:a16="http://schemas.microsoft.com/office/drawing/2014/main" id="{B0872228-26E8-4BE7-9BB0-6EEC3C56B8E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41914" y="5592097"/>
                <a:ext cx="26064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50" name="Ink 449">
                <a:extLst>
                  <a:ext uri="{FF2B5EF4-FFF2-40B4-BE49-F238E27FC236}">
                    <a16:creationId xmlns:a16="http://schemas.microsoft.com/office/drawing/2014/main" id="{CC4FCE7E-60D6-4C63-9D3B-B1B800C33F4D}"/>
                  </a:ext>
                </a:extLst>
              </p14:cNvPr>
              <p14:cNvContentPartPr/>
              <p14:nvPr/>
            </p14:nvContentPartPr>
            <p14:xfrm>
              <a:off x="3227394" y="5620897"/>
              <a:ext cx="2009520" cy="271440"/>
            </p14:xfrm>
          </p:contentPart>
        </mc:Choice>
        <mc:Fallback>
          <p:pic>
            <p:nvPicPr>
              <p:cNvPr id="450" name="Ink 449">
                <a:extLst>
                  <a:ext uri="{FF2B5EF4-FFF2-40B4-BE49-F238E27FC236}">
                    <a16:creationId xmlns:a16="http://schemas.microsoft.com/office/drawing/2014/main" id="{CC4FCE7E-60D6-4C63-9D3B-B1B800C33F4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18396" y="5612257"/>
                <a:ext cx="2027157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63" name="Ink 462">
                <a:extLst>
                  <a:ext uri="{FF2B5EF4-FFF2-40B4-BE49-F238E27FC236}">
                    <a16:creationId xmlns:a16="http://schemas.microsoft.com/office/drawing/2014/main" id="{2115CEEC-62AD-42A6-9AF1-09BB616A7098}"/>
                  </a:ext>
                </a:extLst>
              </p14:cNvPr>
              <p14:cNvContentPartPr/>
              <p14:nvPr/>
            </p14:nvContentPartPr>
            <p14:xfrm>
              <a:off x="5449314" y="5504617"/>
              <a:ext cx="1160640" cy="434880"/>
            </p14:xfrm>
          </p:contentPart>
        </mc:Choice>
        <mc:Fallback>
          <p:pic>
            <p:nvPicPr>
              <p:cNvPr id="463" name="Ink 462">
                <a:extLst>
                  <a:ext uri="{FF2B5EF4-FFF2-40B4-BE49-F238E27FC236}">
                    <a16:creationId xmlns:a16="http://schemas.microsoft.com/office/drawing/2014/main" id="{2115CEEC-62AD-42A6-9AF1-09BB616A709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40317" y="5495617"/>
                <a:ext cx="1178275" cy="45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1006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CBC89F-DE9B-4DA4-8B8E-3BBF2112DA5A}"/>
                  </a:ext>
                </a:extLst>
              </p14:cNvPr>
              <p14:cNvContentPartPr/>
              <p14:nvPr/>
            </p14:nvContentPartPr>
            <p14:xfrm>
              <a:off x="798834" y="453817"/>
              <a:ext cx="858960" cy="505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CBC89F-DE9B-4DA4-8B8E-3BBF2112DA5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9838" y="444817"/>
                <a:ext cx="876593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B62FCD9-BAF7-4046-A4F8-698C88782AD5}"/>
                  </a:ext>
                </a:extLst>
              </p14:cNvPr>
              <p14:cNvContentPartPr/>
              <p14:nvPr/>
            </p14:nvContentPartPr>
            <p14:xfrm>
              <a:off x="4319634" y="868177"/>
              <a:ext cx="1724040" cy="1749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B62FCD9-BAF7-4046-A4F8-698C88782A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10994" y="859177"/>
                <a:ext cx="174168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0B63B29-A4AC-46F9-A689-3C4FA49A233C}"/>
                  </a:ext>
                </a:extLst>
              </p14:cNvPr>
              <p14:cNvContentPartPr/>
              <p14:nvPr/>
            </p14:nvContentPartPr>
            <p14:xfrm>
              <a:off x="2007354" y="460657"/>
              <a:ext cx="519480" cy="400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0B63B29-A4AC-46F9-A689-3C4FA49A23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98354" y="452009"/>
                <a:ext cx="537120" cy="418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2D49D6B-E9C5-461D-B6E5-3B709619FFE2}"/>
                  </a:ext>
                </a:extLst>
              </p14:cNvPr>
              <p14:cNvContentPartPr/>
              <p14:nvPr/>
            </p14:nvContentPartPr>
            <p14:xfrm>
              <a:off x="4422234" y="1182457"/>
              <a:ext cx="1424520" cy="2127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2D49D6B-E9C5-461D-B6E5-3B709619FFE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13594" y="1173817"/>
                <a:ext cx="144216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3F143C9-07E8-480B-8528-FA03C998889D}"/>
                  </a:ext>
                </a:extLst>
              </p14:cNvPr>
              <p14:cNvContentPartPr/>
              <p14:nvPr/>
            </p14:nvContentPartPr>
            <p14:xfrm>
              <a:off x="7613025" y="644617"/>
              <a:ext cx="870840" cy="210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3F143C9-07E8-480B-8528-FA03C998889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04385" y="635977"/>
                <a:ext cx="88848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D94BA09-E7A7-45A4-B1E8-2DA628402E1D}"/>
                  </a:ext>
                </a:extLst>
              </p14:cNvPr>
              <p14:cNvContentPartPr/>
              <p14:nvPr/>
            </p14:nvContentPartPr>
            <p14:xfrm>
              <a:off x="945354" y="1475497"/>
              <a:ext cx="156600" cy="1447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D94BA09-E7A7-45A4-B1E8-2DA628402E1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36354" y="1466857"/>
                <a:ext cx="17424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0033765-F920-447C-A418-DECCCA0A37C2}"/>
                  </a:ext>
                </a:extLst>
              </p14:cNvPr>
              <p14:cNvContentPartPr/>
              <p14:nvPr/>
            </p14:nvContentPartPr>
            <p14:xfrm>
              <a:off x="1213554" y="1496377"/>
              <a:ext cx="146520" cy="86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0033765-F920-447C-A418-DECCCA0A37C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04554" y="1487377"/>
                <a:ext cx="1641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5F9AA2E-A751-426D-B261-7EF630DF4748}"/>
                  </a:ext>
                </a:extLst>
              </p14:cNvPr>
              <p14:cNvContentPartPr/>
              <p14:nvPr/>
            </p14:nvContentPartPr>
            <p14:xfrm>
              <a:off x="1190874" y="1575577"/>
              <a:ext cx="173520" cy="4608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5F9AA2E-A751-426D-B261-7EF630DF474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82234" y="1566869"/>
                <a:ext cx="191160" cy="63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E5E994A-AAF6-4100-ACC8-C4D27D1A5508}"/>
                  </a:ext>
                </a:extLst>
              </p14:cNvPr>
              <p14:cNvContentPartPr/>
              <p14:nvPr/>
            </p14:nvContentPartPr>
            <p14:xfrm>
              <a:off x="6910194" y="291097"/>
              <a:ext cx="296280" cy="1058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E5E994A-AAF6-4100-ACC8-C4D27D1A550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01554" y="282097"/>
                <a:ext cx="3139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7B104EC-A813-44DD-89A5-2E24FCC02E05}"/>
                  </a:ext>
                </a:extLst>
              </p14:cNvPr>
              <p14:cNvContentPartPr/>
              <p14:nvPr/>
            </p14:nvContentPartPr>
            <p14:xfrm>
              <a:off x="6341034" y="527617"/>
              <a:ext cx="981720" cy="6562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7B104EC-A813-44DD-89A5-2E24FCC02E0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32394" y="518617"/>
                <a:ext cx="999360" cy="67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B924BD6-BC16-469B-99F4-7C17B5C885B7}"/>
                  </a:ext>
                </a:extLst>
              </p14:cNvPr>
              <p14:cNvContentPartPr/>
              <p14:nvPr/>
            </p14:nvContentPartPr>
            <p14:xfrm>
              <a:off x="1491474" y="1357777"/>
              <a:ext cx="1144440" cy="3142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B924BD6-BC16-469B-99F4-7C17B5C885B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82834" y="1349137"/>
                <a:ext cx="116208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9FACC6C3-4EEB-42D9-81F9-33758BA2EE30}"/>
                  </a:ext>
                </a:extLst>
              </p14:cNvPr>
              <p14:cNvContentPartPr/>
              <p14:nvPr/>
            </p14:nvContentPartPr>
            <p14:xfrm>
              <a:off x="7653234" y="2158417"/>
              <a:ext cx="939960" cy="15120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9FACC6C3-4EEB-42D9-81F9-33758BA2EE3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644237" y="2149777"/>
                <a:ext cx="957593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4B861208-90A3-4E6A-9E01-80E768B41C4E}"/>
                  </a:ext>
                </a:extLst>
              </p14:cNvPr>
              <p14:cNvContentPartPr/>
              <p14:nvPr/>
            </p14:nvContentPartPr>
            <p14:xfrm>
              <a:off x="4592154" y="1839097"/>
              <a:ext cx="2191320" cy="111888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4B861208-90A3-4E6A-9E01-80E768B41C4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583154" y="1830454"/>
                <a:ext cx="2208960" cy="1136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0EBEF498-50EE-40FE-9752-50B4BEED8C19}"/>
                  </a:ext>
                </a:extLst>
              </p14:cNvPr>
              <p14:cNvContentPartPr/>
              <p14:nvPr/>
            </p14:nvContentPartPr>
            <p14:xfrm>
              <a:off x="552954" y="3464497"/>
              <a:ext cx="7656120" cy="2797920"/>
            </p14:xfrm>
          </p:contentPart>
        </mc:Choice>
        <mc:Fallback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0EBEF498-50EE-40FE-9752-50B4BEED8C1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4314" y="3455856"/>
                <a:ext cx="7673760" cy="281556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4327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>
          <a:solidFill>
            <a:srgbClr val="000000"/>
          </a:solidFill>
        </a:ln>
      </a:spPr>
      <a:bodyPr rtlCol="0" anchor="ctr"/>
      <a:lstStyle>
        <a:defPPr algn="ctr">
          <a:defRPr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0</Words>
  <Application>Microsoft Office PowerPoint</Application>
  <PresentationFormat>Custom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Abdulaziz Mohammad Al-Jalal</dc:creator>
  <cp:lastModifiedBy>Abdulaziz Mohammad Al-Jalal</cp:lastModifiedBy>
  <cp:revision>593</cp:revision>
  <cp:lastPrinted>2018-09-02T07:43:37Z</cp:lastPrinted>
  <dcterms:created xsi:type="dcterms:W3CDTF">2018-09-01T14:54:20Z</dcterms:created>
  <dcterms:modified xsi:type="dcterms:W3CDTF">2018-11-27T09:25:40Z</dcterms:modified>
</cp:coreProperties>
</file>