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5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2755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7:51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67 11376,'-2'-13'1212,"1"9"-770,1-1-1,-1 1 1,1 0 0,0 0 0,0 0 0,1 0 0,-1 0 0,1 0 0,0 0 0,0 0 0,2-4-442,-3 8 486,0 0 2,0 0-22,0 0-96,0 0-39,0 0-10,13 17-85,-11-12-286,0 1-1,-1 0 1,1 0-1,-1 0 1,-1 0-1,1 0 1,-1 0-1,0 2 51,-5 52 600,1-27-86,0 28-364,-11 93-94,3-65 24,8-18 208,1-39-561,3-30 420,0-2 86,0 0 20,0 0-253,0 0 1,0 0-1,1 0 0,-1 0 0,0 0 0,0 0 0,0 0 1,1 0-1,-1 1 0,0-1 0,0 0 0,0 0 0,0 0 0,1 0 1,-1 0-1,0 1 0,0-1 0,0 0 0,0 0 0,0 0 1,1 0-1,-1 1 0,0-1 0,0 0 0,0 0 0,0 1 0,0-1 1,0 0-1,0 0 0,0 0 0,0 1 0,0-1-140,0 0 1,0 0-1,0 1 1,0-1-1,0 0 0,0 0 1,0 1-1,0-1 0,0 0 1,1 0-1,-1 0 0,0 1 1,0-1-1,0 0 1,0 0-1,0 0 0,0 0 1,1 1-1,-1-1 0,0 0 1,0 0-1,0 0 1,0 0-1,1 0 0,-1 1 1,0-1-1,0 0 0,0 0 1,1 0-1,-1 0 0,0 0 1,0 0-1,0 0 1,1 0-1,-1 0 0,0 0 1,0 0-1,1 0 0,-1 0 1,0 0-1,0 0 1,0 0-1,1 0 0,-1 0 1,0 0-1,0 0 0,1 0 1,-1-1-1,0 1 0,0 0 1,0 0-1,0 0 1,1 0 139,5-4-6212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46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13360,'0'0'612,"0"0"-15,0 0-85,0 0 1053,0 0 503,0 0 99,0 0-275,0 0-1220,0 0-551,0 0-165,0 0-48,11 8-1491,-11-7 47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07.4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54 339 15664,'-4'6'761,"-4"9"-260,0 0 0,1 1 1,0 0-1,2 0 0,-1 0 1,2 1-1,0 1-501,4-14 129,0 0-1,0-1 1,0 1-1,0-1 1,0 1 0,1-1-1,0 1 1,0-1-1,0 1 1,0-1-1,1 2-128,-2-4 31,1 0-1,0 1 0,-1-1 0,1 0 0,0 1 0,-1-1 1,1 0-1,0 0 0,0 0 0,0 0 0,0 0 0,0 0 1,0 0-1,1 0 0,-1 0 0,0-1 0,0 1 0,1 0 1,-1-1-1,0 1 0,1-1 0,-1 1 0,0-1 0,1 0 1,-1 1-1,1-1 0,-1 0 0,1 0 0,-1 0-30,8-2-20,0 0-1,0 0 0,-1-1 1,1 0-1,-1 0 0,1-1 1,-1 0-1,0-1 0,-1 0 1,1 0-1,-1 0 0,0-1 1,0 0-1,-1-1 0,1 0 1,-2 0-1,1 0 0,-1 0 1,0-1-1,0 0 0,-1 0 1,0 0-1,-1-1 0,2-4 21,-4 10-116,0-1-1,-1 1 1,1 0-1,-1-1 0,0 1 1,0-1-1,0 1 1,-1 0-1,1-1 0,-1 1 1,0 0-1,0-1 117,1 2-30,-1 1 0,1 0-1,-1 0 1,0-1 0,1 1-1,-1 0 1,0 0 0,0 0-1,0 0 1,0 0 0,0 0-1,0 0 1,0 0 0,0 0-1,0 0 1,0 1 0,-1-1 0,1 0-1,0 1 1,0-1 0,-1 1-1,1-1 1,0 1 0,-1 0-1,1-1 1,-1 1 0,1 0-1,-2 0 31,-2 0 14,1 1-1,-1-1 0,0 1 0,0 0 1,1 0-1,-1 1 0,0-1 0,1 1 1,-1 0-1,1 0 0,0 1 0,0-1 1,0 1-1,0 0 0,0 0 0,0 0 1,1 1-1,0-1 0,-1 1 0,1 0 1,1 0-1,-1 0 0,0 0 0,1 0 1,0 1-1,0-1 0,0 1 0,1-1 1,0 1-1,0 0 0,0 0 0,0-1 1,0 6-14,2-9-26,-1 0 0,1 1 0,0-1 0,0 0 1,-1 0-1,1 0 0,0 0 0,0 1 0,0-1 0,0 0 1,0 0-1,0-1 0,1 1 0,-1 0 0,0 0 0,1 0 26,2 0-2,0 0-1,0 0 1,1-1-1,-1 1 1,0-1 0,1 0-1,-1 0 1,3-1 2,37-6 203,-33 4 0,8 0-128,1-2 0,-1-1 0,0 0 1,-1-2-1,1 0 0,-1-1 0,12-8-75,-20 11-268,-1-1 0,1-1 1,-1 0-1,-1 0 0,1-1 0,-1 0 0,-1 0 0,0-1 1,0 0-1,-1 0 0,0-1 0,-1 0 0,3-6 268,34-116-2997,-25 74 709,-14 51 2497,-1 0 0,-1-1 0,0 1 0,0 0-1,0-1 1,-1-3-209,-1 12 167,0 1-1,0-1 0,0 0 1,0 0-1,0 0 1,0 1-1,0-1 0,0 0 1,0 1-1,0-1 1,0 1-1,0-1 0,1 1 1,-1 0-1,0 0-166,-4 2 150,1 1 1,0 0-1,0 1 0,0-1 0,1 1 1,0 0-1,0 0 0,0 0 0,0 0 1,1 0-1,0 1 0,0-1 0,0 2-150,-32 162 1195,25-121-748,4-5 194,2 1 1,2-1 0,4 34-642,-3-67 133,5 78 855,5 0 0,6 18-988,-14-99 85,0 1 0,0-1 0,4 7-85,-3-7 125,-3-6-257,0-1-1025,0 0-451,0 0-87</inkml:trace>
  <inkml:trace contextRef="#ctx0" brushRef="#br0" timeOffset="324.602">313 677 13824,'-1'-2'629,"-1"-9"-412,0 0-1,0 0 1,1 1 0,0-8-217,1 17 106,0 0 0,0 0 0,1-1 1,-1 1-1,1 0 0,-1 0 0,1 0 1,-1 0-1,1 0 0,0 0 0,-1 0 1,1 0-1,0 0 0,0 0 0,0 0 1,0 0-1,0 0 0,0 1 0,0-1 1,0 0-1,0 1 0,0-1 0,0 1 1,0-1-1,0 1 0,1-1 0,-1 1 1,0 0-1,0 0 0,0 0 0,1-1-106,7 0 547,0 0 0,-1 0-1,1 1 1,0 0-547,-6 0 55,65-2 1894,-42 0-1806,1 1-1,-1 1 1,0 1-1,14 4-142,-30-3-186,0 1-1,0 1 1,0 0 0,1 1 186,2 0-1135,25 9-6583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04.07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245 130 2760,'-1'-1'125,"0"0"1,0-1-1,1 1 1,-1-1-1,1 1 1,-1-1-1,1 1 1,0-1-1,-1 0 0,1 1 1,0-1-1,0 0-125,4-6 2683,-2 6-2050,-1-1 252,1 0 0,0-1 0,-1 1-1,0-1 1,0 1 0,0-1 0,1-3-885,-2 6 65,0 0-1,-1 0 1,1 1 0,0-1 0,0 0-1,0 0 1,-1 0 0,1 1-1,0-1 1,-1 0 0,1 0 0,0 1-1,-1-1 1,1 0 0,-1 1-1,1-1 1,-1 0 0,0 1 0,1-1-1,-1 1 1,0-1 0,1 1-1,-1-1 1,0 1 0,0-1 0,1 1-1,-1 0 1,0 0 0,0-1 0,0 1-1,1 0 1,-1 0 0,0 0-1,0 0 1,0 0 0,0 0-65,-7-1 539,-1 0 1,0 0-1,0 1 1,1 1-1,-1 0 1,0 0-1,1 0 1,-1 1-1,0 0 1,-5 3-540,-2 1 344,1 1-1,0 0 1,1 1 0,0 1 0,-3 2-344,12-8-7,1 0 0,1 0-1,-1 0 1,0 1 0,1-1 0,-1 1-1,1 0 1,0 0 0,1 0 0,-2 1 7,3-3-4,1-1 0,-1 1 0,1-1 0,0 1 0,-1-1 0,1 1 0,0-1 0,0 1 0,0-1 0,0 1 0,0-1 0,0 1 0,0-1 0,1 1 1,-1-1-1,1 1 0,-1-1 0,1 1 0,-1-1 0,1 1 0,0-1 0,0 0 0,-1 0 0,1 1 0,0-1 0,0 0 0,0 0 0,0 0 0,1 0 0,-1 0 1,0 0-1,0 0 0,2 0 4,13 10-32,1-2 1,0 0 0,1-1 0,0-1-1,0 0 1,9 1 31,5 2 65,11 7-65,-39-15 57,2 0 48,1 2-1,0-1 1,-1 1-1,3 2-104,-8-6-19,0 1 0,0 0 0,0-1 0,0 1-1,0 0 1,0 0 0,-1 0 0,1 0 0,0 0 0,0 0-1,-1 0 1,1 0 0,0 0 0,-1 0 0,1 0 0,-1 1-1,0-1 1,1 0 0,-1 0 0,0 0 0,0 1 0,0-1-1,0 0 1,0 0 0,0 1 0,0-1 0,0 0 0,0 1 19,-1 0 15,0-1 0,-1 1 1,1-1-1,0 1 0,0-1 1,-1 0-1,1 1 1,0-1-1,-1 0 0,0 0 1,1 0-1,-1 0 0,-1 0-15,-14 11 139,6 0-58,7-6-24,-2-1-1,1 1 1,0-1-1,-1 0 1,0 0-1,-6 2-56,5-2-7,-8 4 66,-1-1-1,-12 5-58,24-11-179,-1-1 1,1 1-1,-1-1 0,1 0 1,-1 0-1,0-1 1,1 1-1,-1-1 1,0 0-1,0 0 1,1-1-1,-4 0 179,7 1-68,1 0-1,-1-1 1,0 1-1,1 0 1,-1-1-1,1 1 1,-1-1-1,0 1 1,1 0-1,-1-1 1,1 1-1,-1-1 1,1 1-1,-1-1 1,1 0-1,0 1 1,-1-1-1,1 1 1,0-1-1,-1 0 1,1 1-1,0-1 1,-1-1 68,-2-18-1715,3 17 1112,0-19-5902</inkml:trace>
  <inkml:trace contextRef="#ctx0" brushRef="#br0" timeOffset="306.075">442 111 3680,'0'0'284,"11"6"271,-10-5 138,0 0 0,0 0 1,0 0-1,0 0 0,0 0 1,0 0-1,-1 0 1,1 0-1,0 1 0,-1-1 1,1 0-1,-1 0 0,1 1 1,-1-1-694,3 24 3616,-3-17-3363,-1 0 0,0 0 0,0 0-1,-1 0 1,0 1-253,-16 54 1456,8-26-785,-2 0-1,-7 15-670,-2-1 1572,1 6-1572,5-11-118,10-32 106,-1 0 11,1 1 0,-2 12 1,7-24-1,-5 7-19,4-9-97,1-1-67,0 0-22,0 0-239,1-1-998,1-7-429</inkml:trace>
  <inkml:trace contextRef="#ctx0" brushRef="#br0" timeOffset="577.435">526 133 11432,'0'0'521,"0"0"-10,12 0 263,-8 2-554,0-1 0,0 1 0,0 0 0,0 0 0,0 0 0,-1 1 0,1-1-1,-1 1 1,1 0 0,-1 0 0,0 0 0,0 0 0,0 1 0,-1-1 0,1 1 0,-1-1 0,0 1 0,0 0-1,0 0 1,0 0 0,-1 0 0,0 1 0,1-1 0,-2 0 0,1 1 0,0-1 0,-1 0 0,0 1-1,0-1 1,0 1 0,-1-1 0,1 0 0,-1 1 0,0-1 0,0 0 0,-1 0 0,1 1 0,-1-1 0,0 0-1,0-1 1,0 1 0,0 0 0,-1-1 0,0 1 0,-2 2-220,-11 8 201,11-11-167,0 1 0,1 0-1,0 0 1,-1 1-1,1 1-33,-4 3-1,4-3-7,0 0 0,0 0 0,-1-1 0,0 0 0,0 0 0,0 0 0,-1 0 0,1-1 0,-3 1 8,-7 3-411,1-1 0,-1-1-1,0-1 1,0 0 0,-1-1 0,0 0-1,-9 0 412,2-2-1392</inkml:trace>
  <inkml:trace contextRef="#ctx0" brushRef="#br0" timeOffset="861.597">656 305 12896,'53'6'1172,"-23"2"-456,-15-6-388,0-1 1,0-1 0,0 0 0,0-1 0,0 0 0,10-4-329,-3 2 174,0-2 1,7-3-175,-20 5 33,0-1 0,-1 0-1,1 0 1,-1 0 0,0-1 0,-1 0-1,2-2-32,-3 2-1,1 0-1,-1-1 0,-1 0 0,1 0 0,0-2 2,-4 5-22,0 0 0,0 0 0,0 0 0,-1 0 0,1 0 0,-1 0 0,0-1 0,0 1 0,0-1 0,0 1 0,-1 0 0,1-1-1,-1-1 23,0 5 9,0-1-1,0 0 1,0 0-1,-1 0 0,1 0 1,0 0-1,0 0 0,-1 1 1,1-1-1,0 0 1,-1 0-1,1 1 0,-1-1 1,1 0-1,-1 0 0,0 1 1,1-1-1,-1 1 0,0-1 1,1 0-1,-1 1 1,0-1-1,1 1 0,-1 0 1,0-1-1,0 1 0,0 0 1,0-1-1,1 1 0,-1 0 1,0 0-1,0 0 1,0-1-1,0 1 0,0 0 1,0 0-1,1 1 0,-2-1-8,-3 0 166,0 0 0,0 1-1,-1 0 1,1 0 0,0 0-1,0 1-165,-29 9 990,1 2 0,0 2 0,-26 15-990,52-26 40,0 1 1,1 0-1,-1 0 1,-3 5-41,7-7-1,0-1 0,1 1 0,0 0 0,0 0 0,-1 0 0,2 0-1,-1 0 1,0 0 0,1 1 0,-1-1 0,0 4 1,2-6 1,0 0 0,-1 1 0,1-1 0,0 0 0,0 1 0,0-1 0,0 0 0,0 1 0,1-1 0,-1 0 0,0 1 0,1-1 0,-1 0-1,0 1 1,1-1 0,0 0 0,-1 0 0,1 0 0,0 1 0,-1-1 0,1 0 0,0 0 0,0 0 0,0 0 0,0 0-1,4 2 44,-1-1 0,0 1 1,1-1-1,-1 1 0,1-1 0,1 0-44,-1-1 45,-1 1 0,0 0 0,1 0 0,-1 1 0,0-1 0,2 2-45,6 7-23,-7-5-27,1 0 1,0-1-1,0 0 0,1-1 1,0 1-1,-1-1 1,1 0-1,1-1 1,-1 0 49,-1-1-19,0 0-1,0 0 1,0-1 0,6 1 19,-10-2-19,-1 0 1,1 0 0,0 0-1,0 0 1,0 0-1,0 0 1,0-1-1,0 1 1,-1-1-1,1 0 1,0 1-1,0-1 1,-1 0-1,1 0 1,0 0 0,-1 0-1,2-1 19,12-15-1064,-2 0-339</inkml:trace>
  <inkml:trace contextRef="#ctx0" brushRef="#br0" timeOffset="1172.536">1371 188 11520,'-8'-1'319,"0"-1"1,-1 2-1,1-1 1,0 1-1,-1 0 1,1 1-1,0 0 1,0 0 0,-1 1-320,-6 2 1163,0 0 0,0 1 0,0 1 1,-5 2-1164,7-2 183,0 1 0,1 0 0,-1 1-183,9-5 190,-1 1 0,1 0-1,0-1 1,0 2 0,0-1 0,0 0-1,1 1 1,0-1 0,-1 2-190,2-2 59,-1 1-1,1-1 1,0 1 0,0 0-1,-1 5-58,3-9 83,0 1 0,-1-1 0,1 1 0,0-1-1,0 1 1,0-1 0,0 1 0,0-1 0,0 1-1,1-1 1,-1 1 0,0-1 0,1 1-1,-1-1 1,1 1 0,0-1 0,-1 0 0,1 1-1,0-1 1,0 0 0,1 1-83,17 24-234,-16-20 184,1-1 0,0 0 0,0 0 0,0 0 0,2 1 50,-4-5 4,-1 1 0,1-1 1,1 0-1,-1 1 0,0-1 0,0 0 1,0 0-1,1 0 0,-1-1 0,0 1 1,1-1-1,-1 1 0,0-1 0,1 0 1,-1 1-1,1-1-4,3-1 1,-1 0 0,0-1 1,1 1-1,-1-1 0,0 0 0,0 0 1,0 0-1,-1-1 0,6-3-1,8-4-18,22-9-132,2-1-2961,1-2 3111,-21 8-1111</inkml:trace>
  <inkml:trace contextRef="#ctx0" brushRef="#br0" timeOffset="1612.105">1577 0 9672,'28'5'748,"-28"-5"-703,0 0 0,1 0 0,-1 0 1,0 0-1,1 0 0,-1 1 1,0-1-1,0 0 0,1 0 0,-1 0 1,0 0-1,0 1 0,1-1 0,-1 0 1,0 0-1,0 1 0,0-1 1,1 0-1,-1 0 0,0 1 0,0-1 1,0 0-1,0 1 0,0-1 0,1 0 1,-1 0-1,0 1 0,0-1 1,0 0-1,0 1 0,0-1 0,0 0 1,0 1-1,0-1 0,0 0 0,0 0 1,-1 1-46,-2 14 1397,0-8-459,1 12 143,1-1 0,0 15-1081,0 19 1759,-2-17-364,2-15-864,-1 0 0,-1 0 0,-1-1 1,0 1-1,-4 6-531,4-12 547,0 0 0,0 9-547,-8 24 24,10-43-28,1 1-1,-1-1 1,0 0 0,-1 0-1,1 0 1,-1 0-1,1 0 1,-1-1 0,-2 2 4,4-4-206,1-1 188,0 0 0,0 0 0,0 0 0,0 0 1,0 0-1,0 0 0,0 0 0,0 1 0,0-1 0,0 0 0,0 0 0,0 0 0,0 0 0,0 0 0,0 0 0,0 0 0,0 0 0,0 0 0,0 0 0,0 0 0,0 0 0,0 0 0,0 0 1,0 0-1,0 0 0,0 1 0,-1-1 0,1 0 0,0 0 0,0 0 0,0 0 0,0 0 0,0 0 0,0 0 0,0 0 0,0 0 0,0 0 0,0 0 0,0 0 0,0 0 0,0 0 0,-1 0 0,1 0 1,0 0-1,0 0 0,0 0 0,0 0 0,0 0 0,0 0 0,0 0 0,0 0 0,0-1 0,0 1 0,0 0 0,0 0 0,0 0 0,0 0 0,-1 0 0,1 0 0,0 0 0,0 0 0,0 0 1,0 0-1,0 0 0,0 0 0,0 0 0,0 0 18,-3-6-330,2-4 202,0 1 0,1-1 0,0 0 0,0 0 0,1 1 0,1-1 0,0 0 0,0 1 0,0-1 0,2 1 0,-1 0 0,1 0 0,0 0 0,1 0 0,0 1 0,0 0 0,2-1 128,0-1-40,-3 4 83,1 0-1,0 1 1,0-1-1,0 1 1,1 0-1,3-2-42,10-4 11,1 1 1,0 1-1,0 1 1,0 1-1,1 0 1,0 2-1,1 0 0,-1 1 1,16 0-12,-26 3-38,5-1-128,1 1 0,12 0 166,-24 1 19,1 1-1,-1 0 0,0 0 0,1 0 1,-1 0-1,0 1 0,0 0 1,0 0-1,0 0 0,1 2-18,-3-3 60,-1 0 0,0 1-1,0-1 1,0 1 0,-1 0-1,1 0 1,0 0 0,-1-1 0,1 1-1,-1 1 1,1-1 0,-1 0-1,0 0 1,0 0 0,0 1 0,0-1-1,0 1 1,-1-1 0,1 3-60,0 0 92,-1 1 0,0 0 1,0 0-1,-1 0 0,1 0 0,-1 0 1,0 0-1,-1-1 0,0 3-92,2-7 6,-4 8-208,3-5 31,3-8 34,7-13-1684,0 0-1,2 1 1,0 0 0,1 0 1821,-8 11-565,11-10-1408</inkml:trace>
  <inkml:trace contextRef="#ctx0" brushRef="#br0" timeOffset="2273.327">2002 249 10136,'0'0'464,"0"0"-10,0 0-182,0 10 1907,0 5-827,-1 0-1,0 0 1,-1 0-1,-1 3-1351,-10 80 2395,4-46-2188,8-47 141,-1 0 1,1 0-1,0 0 1,1 0-1,-1 2-348,-1-9 247,2 1-248,-1 1 1,1 0-1,0 0 0,-1-1 1,1 1-1,0 0 0,-1 0 1,1-1-1,0 1 0,0 0 1,-1-1-1,1 1 0,0 0 1,0-1-1,0 1 0,0 0 1,0-1-1,-1 1 0,1 0 1,0-1-1,0 1 0,0-1 1,0-13 0,1 0 0,2-11 0,-1 8-43,1 0 1,0 0-1,1 0 0,2 0 0,-1 1 0,2 0 0,0-1 43,-1 8-101,-1 0-1,1 1 1,1-1-1,-1 1 1,1 1-1,1-1 1,-1 1-1,1 1 1,1-1-1,-1 1 1,1 1-1,0-1 1,0 1-1,1 1 0,-1 0 1,1 0-1,0 1 1,0 1-1,1-1 1,-1 1-1,1 1 102,15-3-600,40-6-421,-23 6-4856,-22 3 32</inkml:trace>
  <inkml:trace contextRef="#ctx0" brushRef="#br0" timeOffset="2723.697">2516 180 13824,'-6'0'674,"-8"1"-471,0 1 0,0 1 0,0 0 0,0 1 0,1 0 0,0 1 0,-1 1-203,-17 6 778,-5 0 407,2 3-1,-2 1-1184,23-9 249,-1 1-1,1 0 1,0 1 0,0 0-1,1 1 1,-2 3-249,11-10-55,1-1 0,0 1 0,1 0 0,-1 0 0,0 0 0,1 0 0,0 0 0,0 0-1,0 0 1,0 0 0,0 0 0,0 3 55,-1 5 1,1 0 1,1-1-1,0 3-1,0-12 47,0 1 0,0 0 1,0-1-1,0 1 1,0-1-1,1 1 0,-1-1 1,1 1-1,-1-1 0,1 1 1,-1-1-1,1 1 1,0-1-1,0 0 0,0 1 1,-1-1-1,1 0 0,1 0 1,-1 0-1,0 1 1,0-1-1,0 0 0,0-1 1,1 1-1,-1 0 0,1 0 1,-1 0-1,0-1 1,1 1-1,-1-1 0,1 1 1,0-1-48,2 1 5,1-1 0,-1 1 0,1-1 0,-1 0 0,1 0-1,0 0 1,-1-1 0,1 0 0,-1 0 0,0 0 0,1-1-5,1 0-1,0-1 0,0 0 0,0-1 0,0 0 0,-1 0-1,0 0 1,0 0 0,0-1 0,2-2 1,24-20-391,-8 10-7,-1-2 1,0 0-1,-1-1 0,-1-2 398,30-26 70,-50 48-58,0 0 0,0 0 1,0 0-1,0 0 1,0 0-1,0 0 0,0-1 1,0 1-1,0 0 0,0 0 1,1 0-1,-1 0 0,0 0 1,0 0-1,0 0 0,0 0 1,0 0-1,0 0 0,0 0 1,1 0-1,-1 0 1,0 0-1,0 0 0,0 0 1,0 0-1,0 0 0,0 0 1,1 0-1,-1 0 0,0 0 1,0 0-1,0 0 0,0 0 1,0 0-1,0 0 1,1 0-1,-1 0 0,0 0 1,0 0-1,0 0 0,0 0 1,0 0-1,0 0 0,0 0 1,0 0-1,1 1 0,-1-1 1,0 0-1,0 0 0,0 0-12,1 10 589,-5 18 89,3-21-748,-12 67 174,11-60-250,-1 35 464,3-46-458,0 0 0,1-1 1,-1 1-1,0 0 0,1 0 0,-1-1 0,1 1 1,0 0-1,0-1 0,0 1 0,0-1 0,1 1 1,-1-1-1,1 0 0,0 1 140,2 0-7022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00.3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15 180 3224,'0'0'240,"-1"-2"190,1 0 0,-1 0 1,1 0-1,-1 0 0,1 0 1,-1 0-1,0 1 0,0-1 1,0 0-1,-1 0-430,-2-5 2183,4 4-1744,-1 0-1,1 0 0,-1 0 0,1 0 0,0 0 0,0-1 1,1 1-1,-1 0 0,0 0 0,1 0 0,0 0-438,1-17 1228,1-3 2005,7 34-3057,-6-5-120,0 0 0,-1 0 0,0 1 0,0-1-1,-1 1 1,1 0 0,-2 0 0,1 0 0,-1 0-1,0 0 1,0 0 0,-1 0 0,0 0 0,0 2-56,0 240 1300,4-271-782,-4 17-537,1 0-1,0-1 1,0 1-1,1 0 1,-1 0-1,1 0 1,1 0-1,-1 1 0,2-4 20,5-6-503,1 0-1,4-4 504,15-22-521,-21 26 313,1 0 0,1 0 0,0 1 0,0 1 0,1 0 0,13-11 208,-22 21-17,1 0 0,0 0 0,1 0 0,-1 0 0,0 0-1,1 1 1,-1-1 0,1 1 0,-1 0 0,1 0 0,-1 0-1,5 0 18,-6 1-1,0 1 0,1-1 1,-1 0-1,1 1 0,-1-1 0,1 1 0,-1 0 0,0 0 0,0 0 0,1 0 0,-1 0 0,0 0 0,0 1 0,0-1 0,0 1 0,0-1 0,-1 1 0,1 0 0,0 1 1,2 1 19,-1 0-1,1 0 0,-2 1 0,1-1 0,0 1 0,-1 0 0,0 0 1,0 0-1,0 0 0,0 0 0,-1 0 0,0 0 0,0 2-18,0 1 156,-1 0-1,0 0 1,0 0-1,-1-1 1,0 1-1,0 0 1,-1 0-1,-2 4-155,-4 20 375,6-23-307,0 1 1,0-1 0,-1 0-1,-1 0 1,1 0-1,-2 0 1,1-1 0,-1 1-1,-6 6-68,7-10-21,0-1 0,-1 1-1,1-1 1,-1-1-1,0 1 1,0-1 0,-1 1-1,1-1 1,0-1-1,-1 1 1,0-1 0,0 0-1,0-1 1,0 1-1,0-1 1,0 0 0,0-1-1,0 1 1,-3-1 21,2 0-1122,0-1-1,0 0 1,0 0 0,1 0 0,-1-1 0,-5-2 1122,2-1-6100</inkml:trace>
  <inkml:trace contextRef="#ctx0" brushRef="#br0" timeOffset="504.504">83 44 5984,'3'-2'96,"-1"0"-54,2-16 692,-3 17-144,-1 0 0,0 0 0,1-1 0,0 1 0,-1 0 0,1 0 0,-1-1 0,1 1 0,0 0 0,0 0 0,0 0 0,0 0 0,0 0 0,0 0 0,0 1 0,0-1 0,0 0 0,0 0 0,0 1 0,0-1 0,1 0-590,-1 1 23,0 1-1,-1-1 1,1 0 0,0 1-1,-1-1 1,1 1 0,-1-1-1,1 1 1,-1-1 0,1 1 0,-1-1-1,1 1 1,-1 0 0,0-1-1,1 1 1,-1-1 0,0 1-1,1 0 1,-1 0 0,0-1-1,0 1-22,5 15 525,-4 2-207,0 1-1,-1 5-317,-1-6 69,2 1 1,0 5-70,5 48-2571,-5-61 1200</inkml:trace>
  <inkml:trace contextRef="#ctx0" brushRef="#br0" timeOffset="967.34">479 341 13104,'0'0'297,"0"0"39,2 0 19,71-25 267,-57 19-476,0-1 0,-1 0 1,1-1-1,-1 0 0,13-11-146,-23 14 141,-1 0-1,1 0 1,-1-1 0,0 1 0,0-1 0,0 0-1,-1 0 1,0 0 0,0-1 0,1-5-141,-3 11 18,-1 0 0,0 1 1,0-1-1,0 0 0,0 1 0,0-1 0,-1 0 1,1 1-1,0-1 0,0 0 0,0 1 1,0-1-1,-1 0 0,1 1 0,0-1 1,-1 1-1,1-1 0,0 0 0,-1 1 0,1-1 1,-1 1-1,1-1 0,-1 1 0,1 0 1,-1-1-1,1 1 0,-1-1 0,1 1 1,-1 0-1,0 0 0,1-1 0,-1 1 1,0 0-1,1 0 0,-1 0 0,0-1 0,1 1 1,-1 0-1,0 0 0,1 0 0,-1 0-18,-2 0 170,0 0-1,0-1 1,0 1-1,0 0 1,0 0 0,0 1-1,0-1 1,0 1-1,0-1-169,-4 4 105,-1 0 0,1 0 0,0 1 0,0 0 0,0 0 1,-4 5-106,-7 4 418,11-8-336,0 0 0,0 0-1,1 0 1,0 1-1,0 0 1,1 0 0,0 1-1,0-1 1,0 1-1,1 0 1,0 0 0,1 1-1,0-1 1,0 1-1,-1 7-81,0 7 51,1-10-42,1-1-1,1 1 0,0 0 1,0 10-9,2-19 0,-1-1-1,0 0 1,1 1 0,0-1 0,0 0-1,0 0 1,0 1 0,0-1 0,1 0 0,-1 0-1,1 0 1,0 0 0,0-1 0,0 1-1,0 0 1,0-1 0,1 0 0,-1 1 0,1-1-1,0 0 1,3 2 41,-1-1 0,1 0-1,-1 0 1,1-1-1,0 1 1,0-1 0,0-1-1,0 1 1,0-1-1,1 0 1,-1 0-1,0-1 1,1 0 0,-1 0-1,1-1-40,-2 1-446,1-1 0,-1 0-1,0 0 1,-1-1 0,1 1 0,0-1-1,0 0 1,-1-1 0,1 1-1,-1-1 1,0 0 0,1 0 446,7-8-1717</inkml:trace>
  <inkml:trace contextRef="#ctx0" brushRef="#br0" timeOffset="1218.471">891 42 13824,'40'-7'1246,"-34"6"-948,-5 17 1101,-16 56 1067,-2 11-637,11-58-1618,-2-1-1,-1 0 1,0-1 0,-8 11-211,-7 11 1429,-12 29-1429,24-52-2288,8-16 889</inkml:trace>
  <inkml:trace contextRef="#ctx0" brushRef="#br0" timeOffset="1422.515">748 269 8288,'0'0'638,"0"0"-258,13 3 2651,8-4-1648,0-1 1,0-1-1,3-2-1383,29-4 959,58-4-631,-32-1-664,-30 5 416,-25 9 0,-23 0-1297,-1 0-471,2-1-96,9-1-21</inkml:trace>
  <inkml:trace contextRef="#ctx0" brushRef="#br0" timeOffset="2582.533">1191 239 9216,'0'0'421,"0"0"-12,-1 13-5,-7 17 5595,-1-2-3312,-10 41-1154,10-40-993,7-23-495,0 1 0,0-1 0,0 1 0,1-1 0,0 1 0,0 4-45,-1 0 0,1-8 0,0-1 0,1 0 0,-1 1 0,1-1 0,-1 0 0,1 1 0,0-1 0,0 1 0,0-1 0,0-1 0,0-1 0,0 1 0,0-1 0,1 1 0,-1-1 0,0 1 0,0-1 0,0 0 0,0 1 0,0-1 0,1 1 0,-1-1 0,0 1 0,1-1 0,-1 0 0,0 1 0,0-1 0,1 0 0,-1 1 0,0-1 0,1 0 0,-1 1 0,1-1 0,-1 0 0,1 0 0,-1 0 0,0 1 0,1-1 0,-1 0 0,1 0 0,-1 0 0,12 1 0,-11-1 0,1 0 61,1 0-1,-1 0 0,1-1 0,-1 1 0,1-1 0,-1 0 1,0 0-1,1 0 0,-1 0 0,0 0 0,0 0 0,1 0 1,-1-1-1,0 1 0,0-1 0,0 0 0,-1 1 1,1-1-1,0 0 0,-1 0 0,1 0 0,-1 0 0,1-1-60,3-7-30,0-1 0,0 1 0,-1-1 0,2-8 30,3-9-1050,31-88 663,-33 99 447,-7 17-59,0 0 0,0 0 0,0 0 0,0 0 1,0 0-1,0 0 0,0 0 0,0-1 0,0 1 0,0 0 0,0 0 0,0 0 0,0 0 1,0 0-1,0 0 0,0 0 0,0 0 0,0-1 0,0 1 0,0 0 0,0 0 0,1 0 1,-1 0-1,0 0 0,0 0 0,0 0 0,0 0 0,0 0 0,0 0 0,0 0 0,0 0 1,1 0-1,-1 0 0,0 0 0,0 0 0,0 0 0,0 0 0,0 0 0,0 0 0,0 0 1,0 0-1,1 0 0,-1 0 0,0 0 0,0 0 0,0 0 0,0 0 0,0 0 0,0 0 0,0 0 1,0 0-1,1 0 0,-1 0 0,0 0 0,0 0 0,0 0 0,0 0 0,0 0 0,0 1 1,0-1-1,0 0 0,0 0-1,2 3-4,-2 1 15,1-1-1,-1 0 1,0 1-1,0-1 0,-1 0 1,1 1-1,-1 1-10,-1 13 265,2 16 378,3 20-643,-1-43 119,0 1 0,0-1 1,1 0-1,0 0 0,1 0 0,3 5-119,-7-14 14,1 0 0,0-1-1,0 1 1,0-1 0,0 0-1,0 1 1,1-1 0,-1 0-1,0 0 1,1 0 0,-1 1 0,0-1-1,1-1 1,-1 1 0,1 0-1,0 0 1,0 0-14,2 0 25,-1 0 0,0-1 0,1 1 0,-1-1 0,0 0 0,1 0 0,-1 0 0,1 0 0,-1 0-25,10-2 54,-1-1-1,0 0 1,0-1-1,6-3-53,-13 6-15,0-2-1,0 1 1,0 0-1,0-1 1,0 0-1,-1 0 1,0-1 0,1 1-1,-1-1 1,0 0-1,-1 0 1,1 0-1,-1 0 1,0-1-1,1-1 16,41-67 0,-18 31 0,11-26 0,-36 63-10,-1 4-45,12 13-16,-6-5 87,-1 1 0,2-1 0,-1-1 0,2 1-16,-7-5 0,1 0 0,0 0 0,-1-1 0,1 0 0,0 1 0,0-1 0,0 0 0,0 0 0,0-1 0,0 1 0,1 0 0,-1-1 0,0 0 0,0 0 0,0 0 0,0 0 0,4-1 0,9-3 0,1 0 0,0-2 0,12-5 0,-6 2 0,-13 5 20,1 0-1,-1-1 1,0 0 0,-1-1-1,1 0 1,-1-1-1,0 0 1,-1 0-1,3-2-19,-11 8-1,1 0-1,-1 1 1,1-1-1,-1 1 0,1-1 1,-1 0-1,1 1 1,-1-1-1,1 0 1,-1 0-1,0 1 1,1-1-1,-1 0 0,0 0 1,0 0-1,0 1 1,0-1-1,0 0 1,0 0-1,0 0 1,0 0-1,0 1 0,0-1 1,0 0-1,0 0 2,-1 0-4,0-1-1,1 1 0,-1 0 1,0 0-1,0 0 0,0 0 1,0 0-1,0 0 0,0 0 1,0 1-1,0-1 0,0 0 1,0 0-1,-1 0 5,-3-1-4,0 0-1,-1 0 0,1 0 1,-1 0-1,1 1 1,-1 0-1,-1 0 5,2 1-6,-1-1 0,0 1-1,0 0 1,1 1 0,-1-1 0,0 1-1,0 0 1,1 1 0,-1-1-1,1 1 1,-1 0 0,1 0 0,0 1-1,0 0 1,0 0 0,0 0 0,0 0-1,1 1 1,0 0 0,-1 0-1,1 0 1,1 0 0,-1 1 0,1-1-1,-1 1 1,1 0 0,1 0-1,-1 0 1,1 1 0,0-1 0,0 0-1,0 1 1,1 0 0,0-1-1,0 1 1,0 0 0,1-1 0,0 2 6,-1-4 2,1 0 0,1-1 0,-1 1 1,0 0-1,1-1 0,-1 1 0,1-1 1,0 1-1,0-1 0,0 1 0,0-1 1,0 1-1,0-1 0,1 0 0,-1 0 1,1 1-1,0-1 0,0 0 0,0-1 1,0 1-1,0 0 0,0 0 0,1 0-2,3 1-20,0 0-1,0-1 0,0 0 0,0 0 1,0 0-1,1 0 0,-1-1 1,0 0-1,3-1 21,-6 1-5,5-1 26,-1 1 0,0 1 1,0-1-1,0 1 0,0 0 1,5 2-22,-3 1 45,-6-3-31,0 0 1,0-1-1,0 1 0,1-1 0,-1 0 0,0 0 1,1 0-1,-1 0 0,0-1 0,1 1 0,-1-1 1,2 0-15,14-2 9,0-1 1,13-4-10,16-3-1,-34 8 1,0 0 0,-1-2 0,1 1 0,-1-2 0,1 0 0,-2-1 0,1 0 0,0 0 0,-1-2 0,0 1 0,-1-2 0,0 1 0,0-2 0,-1 1 0,0-1 0,2-4 0,-7 7 14,15-19-112,-19 24 63,-1 1 0,1-1-1,0 0 1,0 0 0,-1 1-1,1-1 1,-1 0-1,1 0 1,-1 0 0,0 0-1,0 0 1,0 0-1,0 1 1,0-1 0,0-1 35,-1 2 12,1 0 0,0 0 0,-1 0 0,1 0 0,-1-1 0,0 1 0,1 0 0,-1 0 0,0 0 0,0 0 0,1 0 0,-1 1 0,0-1 0,0 0 0,0 0 0,0 0 0,0 1 0,0-1 0,0 1 0,0-1 0,-1 1 0,1-1 0,0 1 0,0 0 0,0-1 0,-1 1 0,1 0 0,0 0 0,0 0 0,-1 0 0,1 0 0,0 0-12,-5 0-55,0 1 0,1-1 0,-1 1-1,0 0 1,1 1 0,-1 0 55,1-1 17,1 1 1,0 0-1,0 1 0,0-1 0,1 1 1,-1 0-1,0-1 0,1 2 1,0-1-1,-3 3-17,2-1 51,-1 1 1,1-1-1,1 1 0,-1 0 1,1 0-1,-3 6-51,-2 7 44,6-15-39,0 0 0,0 0 0,1 1 0,-1-1 0,1 1-1,0-1 1,0 1 0,1-1 0,-1 5-5,1 3 0,1 35 0,0-42 0,-1 0 0,1-1 0,0 1 0,0 0 0,1-1 0,-1 1 0,1-1 0,1 2 0,-2-4 0,1 0 0,-1-1 0,1 1 0,-1-1 0,1 0 0,0 0 0,-1 1 0,1-1 0,0 0 0,0-1 0,0 1 0,0 0 0,0 0 0,0-1 0,0 1 0,0-1 0,0 1 0,6 0 0,0 0 0,1 0 0,6-1 0,-11 0 0,1-1 0,-1 0 0,1 0 0,-1-1 0,0 1 0,1-1 0,-1 0 0,0 0 0,0 0 0,0-1 0,-1 1 0,3-3 0,21-12 0,1 6 12,1 0 0,0 2 0,0 1 0,4 1-12,5-2-125,0-1 0,0-3 125,-25 8-563,-3 2-586,-1-1 1,1 0 0,1-2 1148,2 1-1534</inkml:trace>
  <inkml:trace contextRef="#ctx0" brushRef="#br0" timeOffset="3045.759">2679 170 10136,'0'0'145,"1"0"0,-1 0 0,0 0 1,0 0-1,1 0 0,-1 0 0,0 0 1,0 1-1,0-1 0,1 0 0,-1 0 0,0 0 1,0 0-1,0 1 0,0-1 0,1 0 1,-1 0-1,0 0 0,0 1 0,0-1 0,0 0 1,0 0-1,0 1 0,0-1 0,1 0 1,-1 0-1,0 1 0,0-1 0,0 0 1,0 0-1,0 1 0,0-1 0,0 0-145,-1 16 2130,-7 24-1250,5-29-211,-4 20 107,3-17-112,1 1 0,0 0 0,1 4-664,1-1 310,1-7 57,-1 1 0,0-1 0,0 0-1,-1 0 1,-4 10-367,2-14 0,1-7 0,1-8 0,2 8 0,0-8 3,1 1 0,-1-1-1,1 1 1,0 0-1,1 0 1,0-3-3,4-20-417,-4 24 156,-1 0 0,1 0 0,1-1 0,-1 2-1,1-1 1,0 0 0,0 0 0,1 1 0,1-2 261,6-11-681,-5 9 575,-1 1-1,1 0 1,0 0-1,0 1 1,1 0-1,0 0 1,1 0-1,-1 1 1,1 0-1,8-4 107,-14 9-1,0 0 0,0 0 0,0 0-1,0 0 1,0 1 0,0-1 0,0 1 0,0-1 0,0 1-1,1 0 1,-1 0 0,0 0 0,0 0 0,0 0 0,1 0-1,-1 0 1,0 1 0,0-1 0,0 1 0,0 0 0,0 0-1,0 0 1,0 0 0,0 0 1,2 1 63,-1 0 0,0 1 0,0 0 1,0-1-1,0 1 0,0 0 0,-1 0 0,1 1 0,-1-1 0,0 0 0,0 1 0,1 2-63,12 14 741,-13-18-662,0 1-1,0-1 0,0 1 1,0-1-1,-1 1 0,1 0 1,0 1-79,3 9 183,-1-5-110,-1 0 0,0 0 0,-1 0 0,1 0 0,-1 7-73,3 31-1342,-3 19 1342,-2-51-7239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13.26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23 232 2304,'0'0'405,"0"0"862,0 0 374,0 0 78,0 0-110,0 0-500,0 0-681,1-1-1,-1 1 1,1-1-1,0 0 1,-1 1-1,1-1 0,0 1 1,-1 0-1,1-1 1,0 1-1,-1 0 1,1-1-1,0 1 0,0 0 1,0 0-1,-1-1 1,1 1-428,0 1 48,0-1-1,-1 1 1,1 0 0,0-1 0,-1 1 0,1 0-1,0-1 1,-1 1 0,1 0 0,-1 0 0,0-1-1,1 1 1,-1 0 0,0 0 0,1 0 0,-1 0-1,0 0 1,0 0-48,3 19 467,-2-15-300,1 13 473,-1 0 0,0 0 0,-2 0 0,0 0-640,1-15 113,0 1 0,0-1 0,1 0 0,-1 0 0,1 1-1,0-1 1,0 0 0,0 0 0,0 0 0,0 0 0,1 0 0,0 2-113,2 2 181,-3-5-138,-1 0-1,0 1 1,1-1-1,-1 0 1,0 0-1,0 0 1,0 1-1,0-1 0,-1 0 1,1 0-1,0 0 1,-1 0-1,0 0 1,1 1-1,-1-1 1,0 0-1,0-1 1,0 1-1,0 0 0,-1 1-42,-6 15 159,3-3-69,2-1-91,-2-1 0,0 0 0,0 0 1,-1 0-1,-7 11 1,7-37 66,6 7-165,0 0 0,0 0 0,0-1 0,1 1 0,0 0 0,0 0 0,0 0 1,1 1-1,1-6 99,1-2-98,9-25-346,15-34 444,-16 45-72,-8 18 54,0 1 1,0 0-1,1 0 0,0 0 0,0 0 0,1 1 0,0 0 0,1 0 0,-1 0 0,4-1 18,0 0-28,1 1 0,0 0-1,0 0 1,1 2 0,-1-1-1,1 1 1,3 0 28,-1 0-32,38-12-19,-46 16 66,0-1 0,0 1 0,0 1 1,0-1-1,0 1 0,1 0 0,2 0-15,-7 1 14,0-1 0,-1 0 0,1 1 0,0 0 1,0-1-1,0 1 0,-1 0 0,1 0 0,0 0 1,-1 0-1,1 0 0,-1 0 0,1 0 1,-1 1-1,0-1 0,0 0 0,1 1 0,-1-1 1,0 1-1,0 0 0,0-1 0,0 1 0,0 1-14,2 5 48,-1-1-1,0 1 0,0 0 0,-1 0 1,0 2-48,3 13 175,-2-13-10,0 0 0,-1 0 0,-1 0 0,0 0 0,0 0 0,-1 0 0,-1 6-165,-4 16 556,-8 22-556,2-5 113,9-40-105,2-6-3,0-1 0,1 1 0,-1 0 0,1 0 0,-1-1-1,1 1 1,0 0 0,0 0 0,0 0 0,0-1 0,0 1 0,1 0 0,0 0-5,5 7 0,-1-9 0,-5-1 0,3 2-4,1-1-1,-1 0 1,1 0 0,-1 0-1,1-1 1,-1 1 0,1-1-1,0 0 1,-1 1-1,1-2 1,0 1 0,-1 0-1,1-1 1,1 0 4,5-2-37,1-1 0,-1 0 1,11-5 36,16-7-47,-31 14 33,-5 2 12,1 0 0,-1-1 1,1 1-1,-1-1 0,1 1 0,-1-1 0,1 1 1,-1-1-1,1 0 0,-1 0 0,0 0 0,0 1 1,1-1-1,-1-1 0,0 1 0,0 0 0,0 0 0,0 0 1,0 0-1,0-1 0,0 1 0,-1-1 2,2-2-8,-1 1-1,1-1 0,-1 0 1,1 1-1,0-1 1,0 1-1,0 0 0,3-3 9,23-25 10,-19 22-15,66-69-48,-72 73 46,1 1-1,-1-1 1,0 0 0,-1-1-1,1 1 1,-1 0 0,0-1-1,0 1 1,0-1 0,-1 0-1,0-1 8,4-14-10,-4 18 13,0 1 0,0-1-1,0 0 1,-1 0 0,0 0-1,1 0 1,-1 0 0,0 0-1,-1 0 1,1 0 0,0 0-1,-1 0 1,0 0 0,1 0-1,-2-1-2,1 2 2,0 0 0,-1 0 0,1 0 0,0 0 0,-1 1 0,1-1 0,-1 1-1,0-1 1,1 1 0,-1 0 0,0-1 0,0 1 0,0 0 0,0 0 0,0 1 0,0-1 0,0 0 0,0 1-1,0-1 1,-1 1 0,0-1-2,0 1 3,-1-1 0,1 1 0,-1 0 0,0 0 0,1 1 0,-1-1 0,1 1 0,-1 0 0,0 0 0,1 0 0,0 0 0,-1 0 0,1 1 0,0 0 0,0-1 0,-1 1 0,1 0 0,1 1 0,-1-1 0,0 0 0,1 1 0,-1 0 0,1-1 0,-1 2-3,-19 36 10,8-17 13,1 2-1,-3 11-22,13-29 1,0 0 0,1 0 1,0 0-1,1 0 0,0 1 0,0-1 0,0 1 1,1-1-1,0 1 0,0-1 0,1 2-1,-1-6-6,1 1 0,0 0-1,0 0 1,1 0 0,-1-1 0,1 1-1,-1-1 1,1 1 0,0-1-1,0 1 1,1-1 0,-1 0 0,1 0-1,0 0 1,-1-1 0,4 3 6,-1-2-2,-1 0 0,0-1 0,0 0 1,1 0-1,-1 0 0,1 0 0,0-1 0,0 0 0,-1 0 1,1 0-1,0 0 0,0-1 0,4 0 2,12 0 1,0-1 0,0 0 0,0-2-1,0-1 1,-1 0 0,12-5-1,-23 6-4,0-1 0,0 0 0,0 0 0,-1-1 1,1 0-1,-1 0 0,0-1 0,-1 0 0,0 0 0,0-1 0,0 0 1,0-1-1,-1 1 0,-1-1 0,3-4 4,2-7-45,-2 1 0,0-2 0,-1 1 0,-1-1 0,3-19 45,-4 19-10,-5 15 0,-1 23-16,-1-1 1,-2 1 0,1-1 0,-2 1 0,-4 9 25,-2 9 104,6-17-23,1-7-25,0 1-1,1 0 0,1 0 0,0 1 1,1 3-56,1-17 0,0 0 0,0 1 1,0-1-1,0 0 0,-1 1 0,1-1 1,0 0-1,0 0 0,1 1 1,-1-1-1,0 0 0,0 0 1,0 1-1,0-1 0,0 0 1,0 1-1,0-1 0,0 0 1,0 0-1,1 1 0,-1-1 0,0 0 1,0 0-1,0 0 0,1 1 1,-1-1-1,0 0 0,0 0 1,0 0-1,1 0 0,-1 1 1,0-1-1,0 0 0,1 0 1,-1 0-1,0 0 0,0 0 1,1 0-1,-1 0 0,0 0 0,1 0 1,-1 0-1,0 0 0,0 0 1,1 0-1,-1 0 0,0 0 1,1 0-1,-1 0 0,0 0 1,0 0-1,1 0 0,-1 0 1,0 0-1,9-6 47,-4 2-46,0 0 0,0 0 1,-1 0-1,0-1 1,0 0-1,0 0 1,0 0-1,1-3-1,-2 2 0,1 1 0,0-1 0,0 1 0,0 0 0,1 0-1,0 1 1,1-2 0,1 1-1,-3 2-1,0 0 0,0 0 1,1 1-1,-1-1 0,2 1 2,-5 2-3,0 0 1,0-1-1,0 1 1,0 0-1,0 0 0,0 0 1,-1 1-1,1-1 1,0 0-1,0 0 1,0 0-1,0 1 1,0-1-1,0 0 1,0 1-1,0-1 1,-1 1-1,1-1 1,0 1-1,0-1 1,-1 1-1,1 0 1,0 0 2,14 15 4,-12-11 16,0-1 0,0 1-1,1-1 1,0 0 0,0 0 0,0-1-1,0 1 1,1-1 0,-1 0-1,1 0 1,0 0 0,0-1 0,0 0-1,0 1 1,0-2 0,2 1-20,1 0 8,1-1 1,-1 0-1,1 0 1,0-1-1,-1 0 1,1-1-1,-1 0 1,1 0-1,7-2-8,-10 1 31,0 1 0,-1-1 0,1 0 0,4-2-31,-8 3-231,0 0-1,-1 0 0,1 0 0,0-1 0,-1 1 0,1 0 1,-1-1-1,1 1 0,-1-1 0,0 1 0,1-1 0,-1 0 1,0 0-1,0 0 0,0-1 232,2-3-7838</inkml:trace>
  <inkml:trace contextRef="#ctx0" brushRef="#br0" timeOffset="528.85">1433 100 6912,'0'0'314,"0"0"-6,-1 8 1595,-11 62 5860,4 2-4061,3-25-1995,-2 0 1,-13 45-1708,15-73 94,2-7-45,0 0 0,-1-1 0,-1 1 0,0-1 1,0 0-1,-2 2-49,5-10-133,0-1-1,-1 1 1,1-1 0,0 0 0,-1 0-1,0 0 1,1 0 0,-1 0 0,0-1 0,0 1-1,0-1 1,0 0 0,0 0 0,0 0-1,0 0 1,-3 0 133,2 0-583,0-1-1,1 1 1,-1-1-1,0 0 1,0 0 0,0 0-1,1-1 1,-1 1-1,0-1 1,1 0-1,-1 0 1,0 0 0,1 0-1,-2-2 584,-2-2-2030</inkml:trace>
  <inkml:trace contextRef="#ctx0" brushRef="#br0" timeOffset="1580.343">1321 388 3680,'0'-2'17,"0"0"1,0 0-1,1 0 0,-1 0 1,1 0-1,-1 0 0,1 0 1,0 0-1,0 0 0,0 0 1,0 0-1,0 1 0,0-1 1,0 0-1,0 1 1,1-1-1,-1 1 0,1-1 1,-1 1-1,1-1-17,15-17 280,-6 0 1047,-9 15-692,0-1 0,0 1-1,1 0 1,0-1 0,0 1-1,2-2-634,-1 2 428,0 0 0,0 1 0,0-1 0,1 1-1,-1 0 1,1 0 0,-1 0 0,1 1 0,0 0 0,0 0-1,0 0 1,0 0 0,0 1 0,1 0 0,-1 0 0,5 0-428,-8 1 107,0 0 1,-1 0 0,1 0 0,0 0 0,0 0 0,0 1 0,0-1 0,-1 1 0,1-1-1,0 1 1,0 0 0,-1 0 0,1 0 0,-1 0 0,1 0 0,0 0-108,25 24 994,-9-6-147,11 2 2321,23 13-3168,2 1 488,-47-29-455,-1 0 0,0 0-1,0 0 1,0 0 0,-1 1-1,1 0 1,-2 0 0,2 3-33,-1 7 747,-5-17-732,0-1 0,-1 1 0,1 0-1,0 0 1,0 0 0,0-1 0,0 1-1,-1 0 1,1 0 0,0 0-1,0 0 1,0 0 0,-1-1 0,1 1-1,0 0 1,0 0 0,-1 0 0,1 0-1,0 0 1,0 0 0,0 0-1,-1 0 1,1 0 0,0 0 0,0 0-1,-1 0 1,1 0 0,0 0-1,0 0 1,-1 0 0,1 0 0,0 0-1,0 0 1,-1 0 0,1 0 0,0 1-1,0-1 1,0 0 0,-1 0-1,1 0 1,0 0 0,0 0 0,0 1-1,-1-1 1,1 0 0,0 0 0,0 0-1,0 1 1,0-1 0,0 0-1,0 0 1,-1 1 0,1-1 0,0 0-1,0 0 1,0 0 0,0 1-1,0-1 1,0 0 0,0 0 0,0 1-1,0-1 1,0 0 0,0 0 0,0 1-1,0-1 1,0 0 0,0 0-1,1 1 1,-1-1-15,-1-1-44,0 0-1,1 0 0,-1 0 1,1 0-1,-1 0 0,1 0 1,-1 0-1,1 0 0,-1 0 1,1 0-1,0 0 0,0 0 1,0 0-1,-1 0 0,1 0 1,0 0-1,0-1 1,1 1-1,-1 0 0,0 0 1,0 0-1,0 0 0,1 0 1,-1 0-1,1-1 45,10-27-764,34-56 764,-37 72-245,0-1-1,0 2 0,1-1 1,1 1-1,0 1 1,1-1-1,0 2 0,1 0 1,4-3 245,-8 7-226,0 1-1,0 0 1,0 0 0,1 1 0,-1 0 0,1 1 0,8-3 226,11-1-1327,26-4 1327,-29 7-372,1 1 0,-1 2 0,3 0 372,-13 1-36,0 1 0,0 1 1,-1 0-1,1 0 0,-1 2 1,1 0 35,-13-4-1,-1 1 0,0-1 0,1 1 0,-1-1 0,0 1 0,1 0 0,-1 0 0,0-1 0,0 1 0,0 0 0,0 0 0,0 0 0,0 0 0,0 0 0,0 0 0,0 1 0,0-1 1,-1 0-1,1 0 0,0 1 0,-1-1 0,1 0 0,-1 1 0,0-1 0,1 0 0,-1 1 0,0-1 0,0 1 0,0-1 0,0 0 0,0 1 0,0-1 0,0 1 0,0-1 0,-1 1 0,1-1 0,0 0 0,-1 1 0,1-1 0,-1 0 0,0 1 0,1-1 0,-2 1 1,-2 5 31,-1 1 25,-1 1 1,0-1 0,0-1 0,0 1 0,-1-1-1,0 0 1,-1 0 0,0-1 0,-1 1-57,-14 7 362,-1-2 1,-1 0-1,-3-1-362,4-1 223,1 1-1,-1 1 0,-12 9-222,14-6 458,14-11-255,1 0-1,-1 1 0,1 0 0,1 1 0,-1-1 1,1 1-1,0 1 0,0-1 0,1 1 0,-4 5-202,10-11 5,0-1-1,-1 1 1,1-1 0,0 1-1,0-1 1,0 1-1,-1-1 1,1 1 0,0-1-1,0 0 1,0 0-1,0 1 1,0-1 0,0 0-1,-1 0 1,2 0-5,4 0-39,-1-1 0,1 0 1,0 0-1,-1 0 0,1-1 1,-1 0-1,4-2 39,40-19 946,-28 11-364,61-30-2175,8-4 1427,-71 36 166,-18 9 0,-1 1 0,1 0 0,-1-1 0,0 1 0,1 0 0,-1 0 0,1 0 0,-1-1 0,1 1 0,-1 0 0,1 0 0,-1 0 0,1 0 0,-1 0 0,1 0 0,-1 0 0,1 0 0,0 0 0,-1 0 0,1 0 0,-1 0 0,1 0 0,-1 1 0,1-1 0,-1 0 0,2 4 0,1 0 116,0 0 0,0 1 0,-1-1 0,0 1 0,0 0 0,0 0 0,0 0 0,-1 0 0,0 0 0,0 0 0,0 0 0,-1 0 0,1 4-116,-1 0 165,1-1 0,1 0 0,0 0 0,1 6-165,-2-11-11,1 0-1,-1-1 0,0 1 0,1-1 1,0 1-1,-1-1 0,1 1 0,0-1 1,0 0-1,0 0 0,1 0 1,-1 0-1,0 0 0,1 0 0,0 0 12,0 0 17,0-1 0,0 1-1,0-1 1,0 0 0,0 1-1,1-1 1,-1-1 0,0 1 0,1 0-1,-1-1 1,0 0 0,1 0-1,-1 0 1,2 0-17,-1-1 64,0 0 0,1 0-1,-1 0 1,0-1 0,0 1 0,0-1 0,0 0 0,-1-1 0,1 1-1,-1 0 1,1-1-64,5-4 73,0 1 0,-1-1 0,1-1 0,-1 0 0,-1 0-1,0 0 1,0-1 0,-1 0 0,0-1 0,0 1 0,-1-1 0,0 0-1,-1 0 1,2-8-73,50-235-2850,-55 247 2782,0 0 1,-1 0 0,1-1-1,-1 1 1,-1 0 0,1-1-1,-2-2 68,2 7 7,0 0 0,-1 0 0,1 0 0,-1 1 0,1-1 0,-1 0 0,0 1 0,0-1-1,0 0 1,0 1 0,0-1 0,0 1 0,0-1 0,0 1 0,-1 0 0,1-1 0,-1 1 0,1 0 0,-1 0-1,1 0 1,-1 0 0,1 0 0,-1 1 0,0-1 0,0 0-7,1 1 16,0 0 0,1 0 0,-1 0 0,0 0 0,0 0 0,1 0 0,-1 1 0,0-1 0,1 0 0,-1 0 0,0 1 0,0-1 1,1 0-1,-1 1 0,1-1 0,-1 1 0,0-1 0,1 1 0,-1-1 0,1 1 0,-1-1 0,1 1 0,-1-1 0,1 1 0,-1 0 0,1-1-16,-10 18 488,7-8-453,0-1 0,0 1 0,1-1 0,0 1 0,1 0 0,0 0 0,1 0 0,0 1-35,1 23-45,5 25 45,-1-16 21,-3-25 274,1 0 0,0 0 0,1-1 0,1 1 0,1-1-1,0 0 1,3 4-295,-5-14 122,-1 0-1,1 0 0,1-1 1,-1 1-1,1-1 1,0 0-1,0 0 0,1 0 1,0-1-1,0 0 1,0 0-1,1-1 1,-1 1-1,1-1 0,0-1 1,1 1-1,4 1-121,-2-2 0,0 0 0,1-1 0,-1 0 0,0 0 0,1-1 0,3 0 0,-7-2 0,-3-3-64,-3 3-122,-1 1 0,0-1-1,1 0 1,-1 0 0,0 0 0,0 0-1,0 0 1,1 1 0,-1-1-1,0 0 1,0 0 0,0 0 0,-1 0-1,1 0 1,0 0 0,0 0 0,0 1-1,-1-1 1,1 0 0,0 0 0,-1 0-1,1 0 1,-1 1 0,1-1-1,-1 0 1,1 1 0,-1-1 0,1 0-1,-1 0 187,-1-1-1280,0-3-6421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6:28.7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259 195 2760 0 0,'1'-8'248'0'0,"-1"5"402"0"0,1 1 0 0 0,-1 0 0 0 0,0-1 1 0 0,0 1-1 0 0,0 0 0 0 0,0 0 0 0 0,0-1 0 0 0,0 1 1 0 0,-1 0-1 0 0,1 0 0 0 0,-1-1 0 0 0,0 1 0 0 0,0-1-650 0 0,1 2 369 0 0,-1 0 0 0 0,0 0 0 0 0,1 1 0 0 0,-1-1-1 0 0,1 0 1 0 0,-1 1 0 0 0,0-1 0 0 0,0 0-1 0 0,0 1 1 0 0,1-1 0 0 0,-1 1 0 0 0,0-1-1 0 0,0 1 1 0 0,0-1 0 0 0,0 1 0 0 0,0 0-369 0 0,-15-2 605 0 0,4 1 307 0 0,6 1-547 0 0,-1 0 0 0 0,1 0 0 0 0,0 0 0 0 0,-3 2-365 0 0,8-2 47 0 0,-1 0-1 0 0,1 1 1 0 0,-1-1 0 0 0,1 0 0 0 0,-1 1 0 0 0,1 0-1 0 0,0-1 1 0 0,-1 1 0 0 0,1 0 0 0 0,0 0 0 0 0,0 0 0 0 0,0 0-1 0 0,-1 0 1 0 0,1 0 0 0 0,0 0 0 0 0,0 0 0 0 0,0 0-1 0 0,1 0 1 0 0,-1 0 0 0 0,0 1-47 0 0,0 1 9 0 0,0-1-1 0 0,-1 1 1 0 0,1-1-1 0 0,0 0 1 0 0,-1 1-1 0 0,1-1 1 0 0,-1 0 0 0 0,0 0-1 0 0,0 0 1 0 0,0 0-1 0 0,0 0 1 0 0,0-1 0 0 0,0 1-1 0 0,-1-1 1 0 0,1 1-1 0 0,0-1 1 0 0,-1 0-1 0 0,1 0 1 0 0,-1 0 0 0 0,1 0-1 0 0,-1 0 1 0 0,0 0-1 0 0,-2-1-8 0 0,-1 2 53 0 0,0-1-1 0 0,0 1 0 0 0,0 0 0 0 0,0 0 0 0 0,0 0 1 0 0,1 1-1 0 0,-1 0 0 0 0,1 0 0 0 0,0 1 0 0 0,0 0 1 0 0,0-1-1 0 0,0 2 0 0 0,1-1 0 0 0,-1 0 0 0 0,1 1 1 0 0,0 0-1 0 0,1 0 0 0 0,-1 0 0 0 0,-2 6-52 0 0,5-10 2 0 0,1 0-1 0 0,0 1 0 0 0,-1-1 0 0 0,1 0 1 0 0,0 1-1 0 0,0-1 0 0 0,-1 0 1 0 0,1 1-1 0 0,0-1 0 0 0,0 0 0 0 0,1 1 1 0 0,-1-1-1 0 0,0 0 0 0 0,0 1 1 0 0,1-1-1 0 0,-1 0 0 0 0,1 1 0 0 0,-1-1 1 0 0,1 0-1 0 0,-1 0 0 0 0,1 0 1 0 0,0 0-1 0 0,0 1 0 0 0,-1-1 0 0 0,1 0 1 0 0,0 0-1 0 0,0 0 0 0 0,1 0-1 0 0,0 1 4 0 0,0 0-1 0 0,1 0 0 0 0,-1 0 0 0 0,1 0 1 0 0,0-1-1 0 0,0 1 0 0 0,-1-1 1 0 0,1 1-1 0 0,0-1 0 0 0,0 0 0 0 0,3 0-3 0 0,59 10-244 0 0,-19-3-289 0 0,32 9 533 0 0,-53-10 366 0 0,-12-4-271 0 0,0 1-1 0 0,0 0 1 0 0,0 1-1 0 0,0 1 1 0 0,11 6-95 0 0,-23-12 10 0 0,-1 1 0 0 0,0-1 0 0 0,1 0 0 0 0,-1 1 0 0 0,0-1 0 0 0,0 1 0 0 0,0-1 0 0 0,1 0 0 0 0,-1 1 0 0 0,0-1 0 0 0,0 1 0 0 0,0-1 0 0 0,0 1 0 0 0,0-1 0 0 0,1 1 0 0 0,-1-1 0 0 0,0 1 0 0 0,0-1 0 0 0,0 0 0 0 0,-1 1 0 0 0,1-1 0 0 0,0 1 0 0 0,0-1 0 0 0,0 1 0 0 0,0-1 0 0 0,0 1 0 0 0,0-1 0 0 0,-1 1 0 0 0,1-1-10 0 0,-6 13 426 0 0,6-13-370 0 0,-2 2 12 0 0,1 0 1 0 0,0-1-1 0 0,-1 1 0 0 0,1 0 1 0 0,-1-1-1 0 0,1 0 1 0 0,-1 1-1 0 0,0-1 1 0 0,1 0-1 0 0,-1 0 1 0 0,0 0-1 0 0,0 0 0 0 0,-1 0-68 0 0,-29 10 247 0 0,13-5-111 0 0,-17 1-74 0 0,31-6-58 0 0,0 0-1 0 0,0 0 1 0 0,-1 0-1 0 0,1 0 0 0 0,0 1 1 0 0,0 0-1 0 0,-3 2-3 0 0,4-2 2 0 0,0 0 0 0 0,0 0-1 0 0,-1-1 1 0 0,1 1 0 0 0,0-1 0 0 0,0 0-1 0 0,-1 0 1 0 0,1-1 0 0 0,-1 1 0 0 0,-1-1-2 0 0,-8 0-125 0 0,1-1-1 0 0,-11-2 126 0 0,15 2-241 0 0,0 0-1 0 0,0 0 1 0 0,-1 1-1 0 0,1 0 0 0 0,0 0 1 0 0,0 1 241 0 0,7-1-232 0 0,1 0 1 0 0,0 0-1 0 0,0 0 1 0 0,0 0-1 0 0,-1 0 1 0 0,1-1-1 0 0,0 1 1 0 0,0 0-1 0 0,0-1 1 0 0,0 1-1 0 0,0-1 1 0 0,0 1-1 0 0,0-1 1 0 0,0 0-1 0 0,0 1 1 0 0,0-1 0 0 0,0 0 231 0 0,0 0-304 0 0,-6-6-1255 0 0</inkml:trace>
  <inkml:trace contextRef="#ctx0" brushRef="#br0" timeOffset="318.263">615 125 14280 0 0,'2'-13'1070'0'0,"-4"11"-527"0"0,-4 6-416 0 0,6-4 846 0 0,0 1 328 0 0,-1 6-822 0 0,0 0 0 0 0,0 0 1 0 0,-1 0-1 0 0,1-1 0 0 0,-2 1 0 0 0,1 0 0 0 0,-2 2-479 0 0,1-2 137 0 0,0 1 1 0 0,0-1-1 0 0,1 1 1 0 0,0 0-1 0 0,1 0 1 0 0,-1 2-138 0 0,-1 34 1127 0 0,-2 0 0 0 0,-2 0 0 0 0,-13 40-1127 0 0,10-46 244 0 0,3-10-110 0 0,-1-2 1 0 0,-4 10-135 0 0,-1-3 0 0 0,-18 39-14 0 0,31-72-24 0 0,0 0 0 0 0,0 0 1 0 0,0 1-1 0 0,0-1 0 0 0,0 0 1 0 0,0 0-1 0 0,0 1 0 0 0,0-1 1 0 0,-1 0-1 0 0,1 0 0 0 0,0 0 1 0 0,0 1-1 0 0,0-1 0 0 0,0 0 1 0 0,-1 0-1 0 0,1 0 0 0 0,0 1 1 0 0,0-1-1 0 0,0 0 0 0 0,-1 0 1 0 0,1 0-1 0 0,0 0 0 0 0,0 0 1 0 0,0 0-1 0 0,-1 1 1 0 0,1-1-1 0 0,0 0 0 0 0,0 0 1 0 0,-1 0-1 0 0,1 0 0 0 0,0 0 1 0 0,0 0-1 0 0,-1 0 0 0 0,1 0 1 0 0,0 0-1 0 0,-1 0 0 0 0,1 0 1 0 0,0 0-1 0 0,0 0 0 0 0,-1 0 1 0 0,1-1-1 0 0,0 1 0 0 0,0 0 1 0 0,0 0-1 0 0,-1 0 0 0 0,1 0 1 0 0,0 0-1 0 0,0 0 1 0 0,-1-1-1 0 0,1 1 0 0 0,0 0 1 0 0,0 0-1 0 0,0 0 38 0 0,-6-12-2626 0 0,5-14-165 0 0,2 22 2488 0 0,-1-17-1327 0 0</inkml:trace>
  <inkml:trace contextRef="#ctx0" brushRef="#br0" timeOffset="592.42">499 203 5984 0 0,'0'0'464'0'0,"7"-11"26"0"0,-6 9 66 0 0,0 0-1 0 0,1 1 0 0 0,-1 0 1 0 0,0-1-1 0 0,1 1 0 0 0,-1 0 0 0 0,1 0 1 0 0,0 0-1 0 0,-1 0 0 0 0,1 0 1 0 0,0 0-1 0 0,-1 0 0 0 0,1 1 0 0 0,0-1 1 0 0,0 0-1 0 0,0 1 0 0 0,0 0-555 0 0,10-4 611 0 0,-11 4-558 0 0,-1 0 0 0 0,1 0 1 0 0,-1-1-1 0 0,1 1 0 0 0,-1 0 0 0 0,1 0 0 0 0,-1 1 1 0 0,1-1-1 0 0,-1 0 0 0 0,0 0 0 0 0,1 0 1 0 0,-1 0-1 0 0,1 0 0 0 0,-1 0 0 0 0,1 0 1 0 0,-1 1-1 0 0,1-1 0 0 0,-1 0 0 0 0,1 1-53 0 0,2 0 170 0 0,20 7 484 0 0,1 0 0 0 0,-1 2 0 0 0,3 3-654 0 0,-17-8 348 0 0,0 0-1 0 0,0 1 0 0 0,0 0 1 0 0,-1 1-1 0 0,1 0 1 0 0,-2 0-1 0 0,1 1 0 0 0,5 7-347 0 0,-10-10 136 0 0,1-1-1 0 0,-1 1 0 0 0,0 0 0 0 0,-1 0 0 0 0,1 0 1 0 0,-1 1-1 0 0,0-1 0 0 0,0 1 0 0 0,-1-1 1 0 0,1 1-1 0 0,-1-1 0 0 0,0 2-135 0 0,-1-4 50 0 0,0 0 0 0 0,0 0 0 0 0,-1 0 0 0 0,1 0 0 0 0,-1 0 0 0 0,1 0 0 0 0,-1 0 0 0 0,0 0 0 0 0,0 0 0 0 0,0-1 0 0 0,0 1 0 0 0,-1 0 0 0 0,1-1 0 0 0,-1 1 0 0 0,1-1 0 0 0,-1 1 0 0 0,0-1 0 0 0,0 0 0 0 0,0 0 0 0 0,0 0 0 0 0,-1 0 0 0 0,1 0 0 0 0,-1 0 0 0 0,1 0-50 0 0,-18 10 39 0 0,1-1 1 0 0,-7 1-40 0 0,1 0-116 0 0,4-3 102 0 0,0-1 0 0 0,0-1 1 0 0,-1-1-1 0 0,0-2 1 0 0,0 0-1 0 0,-5 0 14 0 0,27-4 0 0 0,-5 1-11 0 0,0 0 0 0 0,0-1 0 0 0,0 1 0 0 0,0-1-1 0 0,0 0 1 0 0,0-1 0 0 0,0 1 0 0 0,0-1 0 0 0,0 0 0 0 0,0 0-1 0 0,0-1 1 0 0,0 1 0 0 0,1-1 0 0 0,-1 0 0 0 0,1 0 0 0 0,-2-1 11 0 0,5 2-56 0 0,1 1 0 0 0,-1 0 1 0 0,1-1-1 0 0,-1 1 1 0 0,1 0-1 0 0,-1-1 1 0 0,1 1-1 0 0,-1-1 0 0 0,1 1 1 0 0,0-1-1 0 0,-1 1 1 0 0,1-1-1 0 0,0 1 0 0 0,-1-1 1 0 0,1 1-1 0 0,0-1 1 0 0,0 1-1 0 0,-1-1 1 0 0,1 1-1 0 0,0-1 0 0 0,0 1 1 0 0,0-1-1 0 0,0 0 1 0 0,0 1-1 0 0,0-1 1 0 0,0 1-1 0 0,0-1 56 0 0,0-1-11 0 0,1 1 1 0 0,-1 0 0 0 0,1 0-1 0 0,-1-1 1 0 0,1 1-1 0 0,0 0 1 0 0,-1 0-1 0 0,1 0 1 0 0,0 0-1 0 0,0 0 1 0 0,0 0 0 0 0,0-1 10 0 0,20-13-2454 0 0,-9 9-2918 0 0,1 1-1509 0 0</inkml:trace>
  <inkml:trace contextRef="#ctx0" brushRef="#br0" timeOffset="1105.079">856 311 11664 0 0,'0'0'530'0'0,"0"1"-7"0"0,2 0-498 0 0,-1 0 0 0 0,0 1 0 0 0,0-1 0 0 0,1 0 0 0 0,-1 0 1 0 0,1-1-1 0 0,-1 1 0 0 0,0 0 0 0 0,1 0 0 0 0,0-1 0 0 0,-1 1 0 0 0,1-1 0 0 0,-1 1 0 0 0,1-1 1 0 0,0 0-1 0 0,-1 1 0 0 0,2-1-25 0 0,2 0 392 0 0,8 3 430 0 0,0-2 0 0 0,0 0 0 0 0,0-1-1 0 0,0 0 1 0 0,0 0 0 0 0,-1-2 0 0 0,1 0 0 0 0,8-2-822 0 0,-5-4 639 0 0,-1-1-327 0 0,-1 5-71 0 0,-1-2 0 0 0,1 0 0 0 0,-1 0 0 0 0,2-2-241 0 0,-10 4 95 0 0,1 0 1 0 0,0 0 0 0 0,-1 0 0 0 0,0-1 0 0 0,0 1-1 0 0,0-1 1 0 0,-1 0 0 0 0,1-1 0 0 0,-1 1-1 0 0,0-2-95 0 0,4-4 91 0 0,-7 11-80 0 0,-1-1-1 0 0,1 0 1 0 0,0 0-1 0 0,-1 0 1 0 0,1 0 0 0 0,0 1-1 0 0,-1-1 1 0 0,1 0-1 0 0,-1 0 1 0 0,1 0-1 0 0,-1 0 1 0 0,0 0 0 0 0,1 0-1 0 0,-1 0 1 0 0,0-1-1 0 0,0 1 1 0 0,0 0-1 0 0,0 0 1 0 0,0 0 0 0 0,0 0-1 0 0,0 0 1 0 0,0 0-1 0 0,0 0 1 0 0,0 0-1 0 0,-1 0 1 0 0,1 0 0 0 0,0 0-1 0 0,-1 0 1 0 0,1 0-1 0 0,-1-1-10 0 0,0 1 6 0 0,0-2 27 0 0,1-14 24 0 0,0 16-57 0 0,-1-1 0 0 0,0 1 0 0 0,1-1 0 0 0,-1 1 0 0 0,0-1 0 0 0,1 1 0 0 0,-1-1 0 0 0,0 1 0 0 0,0 0 0 0 0,0 0 0 0 0,0-1 0 0 0,-1 1 0 0 0,1 0 0 0 0,0 0 0 0 0,0 0 0 0 0,-1 0 0 0 0,1 0 0 0 0,-1 1 0 0 0,1-1 0 0 0,-1 0 0 0 0,1 1 0 0 0,-1-1 0 0 0,1 1 0 0 0,-1-1 0 0 0,1 1 0 0 0,-1 0 0 0 0,0-1 0 0 0,1 1 0 0 0,-1 0 0 0 0,0 0 0 0 0,-4 0 0 0 0,0-1 0 0 0,0 1 0 0 0,0 0 0 0 0,0 1 0 0 0,0-1 0 0 0,0 1 0 0 0,-2 1 0 0 0,1 1 0 0 0,-1-1 0 0 0,1 2 0 0 0,-1-1 0 0 0,1 1 0 0 0,1 0 0 0 0,-1 0 0 0 0,-5 5 0 0 0,3 0 162 0 0,0 1-1 0 0,1 0 1 0 0,0 0 0 0 0,-3 5-162 0 0,5-5 315 0 0,-1 1-24 0 0,1-1-1 0 0,0 1 1 0 0,-3 12-291 0 0,-3 5-411 0 0,10-24 309 0 0,0 0 0 0 0,1 0 0 0 0,0 1-1 0 0,0-1 1 0 0,0 0 0 0 0,0 0 0 0 0,0 1 0 0 0,1 2 102 0 0,0-4 0 0 0,0-1 0 0 0,0 1-1 0 0,0-1 1 0 0,1 0 0 0 0,-1 1 0 0 0,1-1 0 0 0,-1 1-1 0 0,1-1 1 0 0,0 0 0 0 0,0 1 0 0 0,0-1 0 0 0,0 0-1 0 0,0 0 1 0 0,1 0 0 0 0,0 1 0 0 0,0-1 38 0 0,1 0 0 0 0,0 0 1 0 0,0-1-1 0 0,0 1 0 0 0,0-1 0 0 0,0 1 1 0 0,0-1-1 0 0,0 0 0 0 0,0 0 0 0 0,1 0 1 0 0,-1-1-1 0 0,0 1 0 0 0,1-1 0 0 0,-1 0 0 0 0,0 0 1 0 0,1 0-39 0 0,5 1 57 0 0,3-1-88 0 0,0 0-1 0 0,0-1 1 0 0,0 0-1 0 0,-1-1 1 0 0,1 0-1 0 0,0-1 32 0 0,-2 1-91 0 0,10-2-521 0 0,33-8-1433 0 0,-19 2-3891 0 0,-6 0-918 0 0</inkml:trace>
  <inkml:trace contextRef="#ctx0" brushRef="#br0" timeOffset="1493.31">1617 64 10136 0 0,'-2'0'777'0'0,"-3"0"-746"0"0,1 1 0 0 0,-1-1 0 0 0,0 1 0 0 0,1 0 0 0 0,-3 0-31 0 0,6-1 128 0 0,-1 1-1 0 0,1-1 0 0 0,0 1 0 0 0,0-1 1 0 0,-1 1-1 0 0,1 0 0 0 0,0-1 1 0 0,0 1-1 0 0,0 0 0 0 0,0 0 1 0 0,0-1-1 0 0,0 1 0 0 0,0 0 0 0 0,0 0 1 0 0,0 0-1 0 0,0 1 0 0 0,0-1 1 0 0,0 1-128 0 0,0-1 309 0 0,-1 1 0 0 0,1-1 1 0 0,0 1-1 0 0,-1-1 0 0 0,1 0 1 0 0,-1 1-1 0 0,1-1 0 0 0,-1 0 1 0 0,1 0-1 0 0,-1 0 0 0 0,0-1 1 0 0,0 1-1 0 0,0 0-309 0 0,-4 2 925 0 0,-3 3 126 0 0,1 0 0 0 0,0 0 0 0 0,-2 3-1051 0 0,-19 14 12 0 0,5-6 911 0 0,-18 18-923 0 0,0-1 995 0 0,37-30-904 0 0,0 0 0 0 0,1 0 0 0 0,-1 0 0 0 0,1 0 0 0 0,0 0 0 0 0,0 1 0 0 0,1 0 0 0 0,-1 0 1 0 0,1 0-1 0 0,0 0 0 0 0,1 1 0 0 0,-3 3-91 0 0,4-5 35 0 0,-1 0 15 0 0,0 0-1 0 0,1 0 0 0 0,-1 1 0 0 0,1-1 1 0 0,0 1-1 0 0,0-1 0 0 0,0 1 0 0 0,1 3-49 0 0,0-7 1 0 0,0 0-1 0 0,0-1 1 0 0,0 1-1 0 0,0 0 1 0 0,0 0-1 0 0,1 0 1 0 0,-1 0-1 0 0,0-1 0 0 0,1 1 1 0 0,-1 0-1 0 0,0 0 1 0 0,1-1-1 0 0,-1 1 1 0 0,1 0-1 0 0,-1-1 1 0 0,1 1-1 0 0,0 0 1 0 0,-1-1-1 0 0,1 1 1 0 0,0-1-1 0 0,-1 1 1 0 0,1-1-1 0 0,0 1 1 0 0,-1-1-1 0 0,1 0 0 0 0,0 1 1 0 0,0-1-1 0 0,0 0 1 0 0,-1 0-1 0 0,1 1 1 0 0,1-1-1 0 0,0 1 1 0 0,3 0 0 0 0,0 1-1 0 0,1-1 1 0 0,-1 0 0 0 0,0 0-1 0 0,0 0 1 0 0,1-1 0 0 0,-1 0-1 0 0,3 0 0 0 0,42-6-94 0 0,-48 6 85 0 0,14-3-235 0 0,1-2 0 0 0,-1 0 1 0 0,0 0-1 0 0,9-6 244 0 0,-14 5-846 0 0,0-1-1 0 0,0 0 1 0 0,1-2 846 0 0,16-9-2014 0 0,-5 4 541 0 0,-14 7 923 0 0,1 1-1 0 0,1 0 1 0 0,7-2 550 0 0,-5 3-280 0 0,-8 2 329 0 0,0 1 1 0 0,0 0 0 0 0,1 1-1 0 0,-1-1 1 0 0,1 1 0 0 0,0 0-1 0 0,-1 1 1 0 0,1-1-50 0 0,-5 1 759 0 0,1 14 1326 0 0,-1-12-1916 0 0,-1 0 1 0 0,0 1-1 0 0,1-1 0 0 0,-1 0 1 0 0,0 0-1 0 0,0 0 0 0 0,0 0 1 0 0,-1 0-1 0 0,1 0 0 0 0,-1 2-169 0 0,-3 12 904 0 0,2-9-537 0 0,0 0 0 0 0,-1 0 0 0 0,1 0 0 0 0,-1 0 0 0 0,-1 0 0 0 0,-2 4-367 0 0,5-9 83 0 0,0 0 0 0 0,0 0 0 0 0,1 0 1 0 0,-1-1-1 0 0,1 1 0 0 0,-1 0 0 0 0,1 0 0 0 0,0 0 1 0 0,0 0-1 0 0,0 0 0 0 0,0 0 0 0 0,0 0 1 0 0,0-1-1 0 0,0 1 0 0 0,1 0 0 0 0,-1 0 0 0 0,1 1-82 0 0,12 34 261 0 0,-11-33-309 0 0,1 3 47 0 0,0-4-16 0 0,1-12-824 0 0,-3 8 207 0 0,-6-5-5226 0 0,-4 0-1976 0 0</inkml:trace>
  <inkml:trace contextRef="#ctx0" brushRef="#br0" timeOffset="1770.443">1719 9 12440 0 0,'0'0'957'0'0,"-5"-5"-326"0"0,0 4 11 0 0,5 1-501 0 0,0 0 0 0 0,0 0 0 0 0,0 0 0 0 0,0 0 0 0 0,0 0 0 0 0,0 0 0 0 0,0 0 0 0 0,0 0 0 0 0,0 0-1 0 0,0 0 1 0 0,0 0 0 0 0,0 0 0 0 0,0-1 0 0 0,0 1 0 0 0,0 0 0 0 0,0 0 0 0 0,0 0 0 0 0,0 0 0 0 0,0 0 0 0 0,0 0 0 0 0,0 0 0 0 0,0 0 0 0 0,0 0 0 0 0,0 0 0 0 0,0 0 0 0 0,0 0 0 0 0,0 0 0 0 0,0-1 0 0 0,0 1-1 0 0,0 0 1 0 0,0 0-141 0 0,1 0 1640 0 0,-1 0-1042 0 0,1 1-586 0 0,-1 0 1 0 0,1 0-1 0 0,0 0 1 0 0,0 0-1 0 0,0 0 1 0 0,0 0-1 0 0,0 0 1 0 0,0 0-1 0 0,0 0 1 0 0,0 0-1 0 0,0-1 1 0 0,0 1-1 0 0,1-1 1 0 0,-1 1-1 0 0,0-1 1 0 0,2 1-13 0 0,0 1 10 0 0,8 3-11 0 0,15 9 18 0 0,-25-13-8 0 0,0 0 0 0 0,1-1 0 0 0,-1 1 0 0 0,0 0 0 0 0,0 0 0 0 0,0 0 0 0 0,0 0 0 0 0,-1 0 0 0 0,1 0 0 0 0,0 1 0 0 0,0-1 0 0 0,-1 0 0 0 0,1 0-1 0 0,0 1 1 0 0,-1-1 0 0 0,1 0 0 0 0,-1 2-9 0 0,1 1-62 0 0,0 1 0 0 0,0 0 0 0 0,0 0 0 0 0,1-1 0 0 0,-1 1-1 0 0,1-1 1 0 0,1 1 0 0 0,0 1 62 0 0,3 11-779 0 0,-8-3-41 0 0</inkml:trace>
  <inkml:trace contextRef="#ctx0" brushRef="#br0" timeOffset="2082.866">1916 244 9216 0 0,'3'0'67'0'0,"3"0"47"0"0,0-1-1 0 0,0 0 1 0 0,0 0 0 0 0,-1 0-1 0 0,1-1 1 0 0,0 1-1 0 0,-1-1 1 0 0,5-2-114 0 0,20-11 1557 0 0,-22 12-718 0 0,0-1 0 0 0,0 0 0 0 0,-1 0 0 0 0,1-1 0 0 0,1-2-839 0 0,-5 3 273 0 0,0-1 0 0 0,0 1 1 0 0,-1-1-1 0 0,0 0 1 0 0,0 1-1 0 0,0-2 0 0 0,0 1 1 0 0,-1 0-1 0 0,0-1-273 0 0,1 0 173 0 0,0-2 26 0 0,1 1 1 0 0,-2 0 0 0 0,1-1-1 0 0,0-3-199 0 0,-3 10 94 0 0,0-1-1 0 0,1 0 1 0 0,-1 0 0 0 0,0 0-1 0 0,0 0 1 0 0,0 0-1 0 0,0 0 1 0 0,0 0 0 0 0,-1 0-1 0 0,1 0 1 0 0,0 0-1 0 0,-1 0 1 0 0,0 0 0 0 0,1 0-1 0 0,-1 0 1 0 0,0 1 0 0 0,0-1-1 0 0,0 0 1 0 0,0 1-1 0 0,-1-2-93 0 0,1 2 18 0 0,0 0-1 0 0,-1 0 0 0 0,1 0 1 0 0,0 0-1 0 0,-1 0 0 0 0,1 0 0 0 0,-1 1 1 0 0,1-1-1 0 0,-1 1 0 0 0,1-1 1 0 0,-1 1-1 0 0,0-1 0 0 0,1 1 1 0 0,-1 0-1 0 0,1 0 0 0 0,-1 0 0 0 0,0 0 1 0 0,1 0-1 0 0,-1 0 0 0 0,0 0 1 0 0,1 0-1 0 0,-1 1 0 0 0,1-1 1 0 0,-1 1-1 0 0,1-1 0 0 0,-1 1-17 0 0,-4 1 203 0 0,1 0-1 0 0,0 0 0 0 0,0 1 1 0 0,0 0-1 0 0,0 0 0 0 0,-4 3-202 0 0,1 2 40 0 0,-1 0 0 0 0,1 0 0 0 0,1 0 0 0 0,-1 1-1 0 0,2 1 1 0 0,-1-1 0 0 0,1 1 0 0 0,-1 4-40 0 0,-5 9 94 0 0,1 1-1 0 0,2 0 1 0 0,0 4-94 0 0,7-22 0 0 0,0 0 0 0 0,1 0 0 0 0,0 0 0 0 0,1 0 0 0 0,-1 0 0 0 0,1 0 0 0 0,0 1 0 0 0,1-1 0 0 0,0 6 0 0 0,-1-10 0 0 0,1 1 0 0 0,0 0 0 0 0,-1-1 0 0 0,1 1 0 0 0,0-1 0 0 0,0 1 0 0 0,0-1 0 0 0,0 1 0 0 0,1-1 0 0 0,-1 0 0 0 0,1 1 0 0 0,-1-1 0 0 0,1 0 0 0 0,0 0 0 0 0,0 0 0 0 0,0 0 0 0 0,0-1 0 0 0,0 1 0 0 0,0 0 0 0 0,1-1 0 0 0,-1 0 0 0 0,1 1 0 0 0,0-1 0 0 0,6 3 0 0 0,-6-3 0 0 0,0 0 0 0 0,0 0 0 0 0,1 1 0 0 0,-1-2 0 0 0,1 1 0 0 0,-1 0 0 0 0,1-1 0 0 0,-1 0 0 0 0,1 1 0 0 0,-1-1 0 0 0,1-1 0 0 0,36-3 1 0 0,0-2-1 0 0,-1-2 0 0 0,1-1 0 0 0,25-11-6605 0 0,-33 8-654 0 0</inkml:trace>
  <inkml:trace contextRef="#ctx0" brushRef="#br0" timeOffset="2286.283">2553 50 21191 0 0,'-13'4'271'0'0,"-8"1"544"0"0,0 2 0 0 0,-3 1-815 0 0,17-5 58 0 0,-1 1 0 0 0,1-1-1 0 0,0 2 1 0 0,0-1 0 0 0,1 1 0 0 0,0 0 0 0 0,-5 4-58 0 0,3-1-172 0 0,-2 0 55 0 0,2 1 0 0 0,-1 0 0 0 0,-3 6 117 0 0,10-13 31 0 0,0 1-1 0 0,1-1 1 0 0,-1 1 0 0 0,1-1-1 0 0,-1 1 1 0 0,1 0 0 0 0,0-1-1 0 0,0 1 1 0 0,0 0 0 0 0,1 0-1 0 0,-1 0 1 0 0,1 0 0 0 0,-1 0-1 0 0,1 0 1 0 0,0 0 0 0 0,0 0-1 0 0,1 1-30 0 0,0-1 0 0 0,0 1-1 0 0,0-1 1 0 0,0 0 0 0 0,1 0-1 0 0,0 0 1 0 0,-1 0-1 0 0,1 0 1 0 0,0 0 0 0 0,1 0-1 0 0,-1-1 1 0 0,0 1-1 0 0,1-1 1 0 0,-1 0 0 0 0,1 0-1 0 0,0 1 1 0 0,2 0 0 0 0,8 5 24 0 0,0 0 1 0 0,1-1 0 0 0,1 0-25 0 0,-10-5 23 0 0,148 76 190 0 0,-144-74-140 0 0,-1-1 17 0 0,-1 1 0 0 0,1-1-1 0 0,-1 2 1 0 0,0-1 0 0 0,-1 1 0 0 0,1 0 0 0 0,-1 0-1 0 0,0 0 1 0 0,0 1 0 0 0,1 2-90 0 0,-7-7 38 0 0,1-1 0 0 0,-1 1 1 0 0,1-1-1 0 0,-1 1 0 0 0,0-1 0 0 0,0 1 1 0 0,1-1-1 0 0,-1 1 0 0 0,0 0 0 0 0,0-1 0 0 0,0 1 1 0 0,0-1-1 0 0,0 1 0 0 0,0 0 0 0 0,0-1 1 0 0,0 1-1 0 0,0 0 0 0 0,0-1 0 0 0,0 1 1 0 0,0-1-1 0 0,0 1 0 0 0,0 0 0 0 0,0-1 1 0 0,-1 1-1 0 0,1-1 0 0 0,0 1 0 0 0,0-1 0 0 0,-1 1-38 0 0,0 1 83 0 0,0-1-1 0 0,-1 0 1 0 0,1 0-1 0 0,0 0 1 0 0,0 0-1 0 0,-1 0 0 0 0,1 0 1 0 0,-1 0-1 0 0,1 0 1 0 0,-1-1-1 0 0,0 1-82 0 0,-6 2 207 0 0,0-1-1 0 0,0 0 1 0 0,-1 0 0 0 0,-1 0-207 0 0,-44 3-581 0 0,-1-2 1 0 0,1-2 0 0 0,-7-3 580 0 0,35 0-1010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08.710"/>
    </inkml:context>
    <inkml:brush xml:id="br0">
      <inkml:brushProperty name="width" value="0.05" units="cm"/>
      <inkml:brushProperty name="height" value="0.05" units="cm"/>
      <inkml:brushProperty name="color" value="#008C3A"/>
    </inkml:brush>
    <inkml:context xml:id="ctx1">
      <inkml:inkSource xml:id="inkSrc2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36:25.975"/>
    </inkml:context>
  </inkml:definitions>
  <inkml:trace contextRef="#ctx0" brushRef="#br0">421 12 12896,'0'0'997,"3"-9"-313,-1 7 5718,2 3-8362,-3 0-4979</inkml:trace>
  <inkml:trace contextRef="#ctx0" brushRef="#br0" timeOffset="1224.025">1732 12 10592,'0'0'818,"0"0"-288,0 0 764,0 0 392,0 0 76,-9 8 691,6-4-2443,-1 1 0,1 0 0,0 0 0,1 0 0,-1 0-1,1 0 1,0 0 0,-1 4-10,2-2-231</inkml:trace>
  <inkml:trace contextRef="#ctx1" brushRef="#br0">159 363 7368 0 0,'0'0'568'0'0,"-1"0"-374"0"0,-5-4-277 0 0,1-1 7245 0 0,6 3-761 0 0,4 7-5666 0 0,1 9 202 0 0,-8-6-479 0 0,-3-5-139 0 0,-3-1-90 0 0,-3-1 287 0 0,3 0-84 0 0,-3 2 204 0 0,9-2-593 0 0,0-1-1 0 0,0 1 1 0 0,0 0-1 0 0,0 0 0 0 0,0 0 1 0 0,1 0-1 0 0,-1 1 1 0 0,0-1-1 0 0,0 0 0 0 0,1 1 1 0 0,-1 0-1 0 0,1-1 0 0 0,-1 1 1 0 0,1 0-43 0 0,-9 12-310 0 0,2 0 0 0 0,0 1-1 0 0,0 0 1 0 0,1 1 310 0 0,-2 3 27 0 0,-1 0-1 0 0,-1 2-26 0 0,8-17-20 0 0,1 0 1 0 0,0 1 0 0 0,0-1-1 0 0,0 1 1 0 0,1-1-1 0 0,-1 1 1 0 0,1 0 0 0 0,0 0-1 0 0,0 3 20 0 0,1-7-354 0 0,0-1-886 0 0,0 0-391 0 0,2-1-1166 0 0,9-1-4356 0 0</inkml:trace>
  <inkml:trace contextRef="#ctx1" brushRef="#br0" timeOffset="315.244">185 61 5528 0 0,'-3'-15'263'0'0,"3"13"-233"0"0,0 0 1 0 0,0 0 0 0 0,0 0-1 0 0,-1 0 1 0 0,1 1 0 0 0,0-1-1 0 0,-1 0 1 0 0,0 0-1 0 0,1 0 1 0 0,-1 1 0 0 0,-1-3-31 0 0,-2-6 13870 0 0,-4 10-12292 0 0,5-1-1359 0 0,-1 1 1 0 0,1 0-1 0 0,0 1 1 0 0,-1-1-1 0 0,1 1 1 0 0,-2 0-220 0 0,3-1 306 0 0,-9 8 62 0 0,9-4-467 0 0,1-1-1 0 0,0 1 0 0 0,0 0 1 0 0,1 0-1 0 0,-1-1 0 0 0,1 1 0 0 0,0 0 1 0 0,0 0-1 0 0,0 0 0 0 0,0-1 1 0 0,1 1-1 0 0,-1 0 0 0 0,1 0 100 0 0,1 5-1206 0 0,-1 4-60 0 0</inkml:trace>
  <inkml:trace contextRef="#ctx1" brushRef="#br0" timeOffset="916.853">378 214 12960 0 0,'-12'8'1377'0'0,"5"2"-1355"0"0,-5 5 41 0 0,0-3 513 0 0,0 1 0 0 0,0 0 0 0 0,2 1 0 0 0,-1 0 0 0 0,-2 6-576 0 0,-4 5 900 0 0,12-17-690 0 0,0 0 0 0 0,0 0 0 0 0,1 0 0 0 0,0 0 0 0 0,1 1 0 0 0,-1 0 0 0 0,2 0 0 0 0,-1 0 0 0 0,1 0-1 0 0,1 0 1 0 0,-1 4-210 0 0,2-11 26 0 0,1 0-1 0 0,-1 1 0 0 0,1-1 0 0 0,0 0 1 0 0,0 0-1 0 0,-1 1 0 0 0,2-1 0 0 0,-1 0 0 0 0,0 0 1 0 0,0 0-1 0 0,1 0 0 0 0,0 1-25 0 0,5 8 88 0 0,-7-10-82 0 0,0 0 1 0 0,0-1-1 0 0,0 1 0 0 0,0-1 1 0 0,0 1-1 0 0,0-1 1 0 0,0 1-1 0 0,0 0 0 0 0,0-1 1 0 0,0 1-1 0 0,0-1 0 0 0,-1 1 1 0 0,1 0-1 0 0,0-1 0 0 0,0 1 1 0 0,-1-1-1 0 0,1 1 1 0 0,0-1-1 0 0,-1 1 0 0 0,1-1 1 0 0,-1 1-7 0 0,0 0 14 0 0,1 7 11 0 0,1-6-18 0 0,0-1-1 0 0,0 1 0 0 0,-1-1 0 0 0,1 1 0 0 0,0-1 1 0 0,0 0-1 0 0,0 1 0 0 0,1-1 0 0 0,-1 0 0 0 0,0 0 1 0 0,0 0-1 0 0,1 0 0 0 0,-1 0 0 0 0,0 0 0 0 0,1 0 1 0 0,-1 0-1 0 0,1 0 0 0 0,-1-1 0 0 0,1 1 0 0 0,0-1 1 0 0,-1 1-1 0 0,1-1 0 0 0,0 0 0 0 0,-1 1 0 0 0,1-1 1 0 0,0 0-1 0 0,-1 0 0 0 0,1 0 0 0 0,0 0 0 0 0,-1-1 1 0 0,1 1-1 0 0,0 0 0 0 0,-1-1 0 0 0,1 1 0 0 0,0-1-6 0 0,4-1 29 0 0,-1 0-1 0 0,1 0 0 0 0,-1-1 0 0 0,0 0 0 0 0,0 0 0 0 0,0 0 1 0 0,0-1-1 0 0,-1 1 0 0 0,5-5-28 0 0,-1 1 32 0 0,-1-1-1 0 0,1 0 1 0 0,-2 0 0 0 0,1 0-1 0 0,-1-1 1 0 0,0 0 0 0 0,-1 0-1 0 0,4-9-31 0 0,10-18 0 0 0,-14 29 0 0 0,-1 0 0 0 0,0-1 0 0 0,-1 1 0 0 0,0-1 0 0 0,0 0 0 0 0,2-7 0 0 0,-5 10 0 0 0,1 1 0 0 0,0 0 0 0 0,0 0 0 0 0,1 0 0 0 0,-1-1 0 0 0,1 1 0 0 0,0 0 0 0 0,0 1 0 0 0,0-1 0 0 0,0 0 0 0 0,1 1 0 0 0,0-1 0 0 0,0 0 0 0 0,10-12 0 0 0,-6 6 0 0 0,1 1 0 0 0,-1 1 0 0 0,10-8 0 0 0,-14 13 0 0 0,1 0 0 0 0,-1 1 0 0 0,1 0 0 0 0,0 0 0 0 0,-1 0 0 0 0,1 0 0 0 0,0 1 0 0 0,0-1 0 0 0,0 1 0 0 0,0 0 0 0 0,0 0 0 0 0,0 0 0 0 0,2 1 0 0 0,-3 0-1 0 0,0 0 0 0 0,-1 0-1 0 0,1 0 1 0 0,0 0 0 0 0,0 1-1 0 0,0-1 1 0 0,-1 1 0 0 0,1 0-1 0 0,0-1 1 0 0,0 1 0 0 0,-1 1-1 0 0,1-1 1 0 0,-1 0 0 0 0,1 1-1 0 0,1 0 2 0 0,-1 1 14 0 0,1 1 0 0 0,-1-1 1 0 0,1 0-1 0 0,-1 1 0 0 0,0 0 0 0 0,0 0 0 0 0,-1 0 0 0 0,1 0 0 0 0,0 1-14 0 0,1 4 61 0 0,0 0 0 0 0,-1-1 0 0 0,0 2 0 0 0,0-1 0 0 0,-1 0 0 0 0,0 0 0 0 0,-1 1 0 0 0,0-1 0 0 0,0 5-61 0 0,1 14 183 0 0,-1-21-128 0 0,-1-1-1 0 0,1 1 1 0 0,-1 0 0 0 0,0-1-1 0 0,-1 5-54 0 0,-2 13 145 0 0,2-17-88 0 0,0 1 1 0 0,0-1-1 0 0,-1 1 0 0 0,0-1 0 0 0,0 0 0 0 0,-1 2-57 0 0,0-1 70 0 0,3-8-68 0 0,0 0 1 0 0,0 0 0 0 0,0 0 0 0 0,0 0 0 0 0,0 0 0 0 0,0 0-1 0 0,0 0 1 0 0,0 1 0 0 0,0-1 0 0 0,0 0 0 0 0,0 0 0 0 0,-1 0-1 0 0,1 0 1 0 0,0 0 0 0 0,0 0 0 0 0,0 0 0 0 0,0 0 0 0 0,0 1-1 0 0,0-1 1 0 0,0 0 0 0 0,0 0 0 0 0,0 0 0 0 0,0 0 0 0 0,-1 0 0 0 0,1 0-1 0 0,0 0 1 0 0,0 0 0 0 0,0 0 0 0 0,0 0 0 0 0,0 0 0 0 0,0 0-1 0 0,0 0 1 0 0,-1 0 0 0 0,1 0 0 0 0,0 0 0 0 0,0 0 0 0 0,0 0-1 0 0,0 0 1 0 0,0 0 0 0 0,0 0 0 0 0,-1 0 0 0 0,1 0 0 0 0,0 0-3 0 0,-5-5 115 0 0,-3-5-19 0 0,8 8-100 0 0,-1 0-1 0 0,1 0 1 0 0,0 0 0 0 0,-1 0 0 0 0,1 0-1 0 0,0 0 1 0 0,0 0 0 0 0,0 0 0 0 0,1 0-1 0 0,-1 0 1 0 0,0 0 0 0 0,1 0 4 0 0,7-27-154 0 0,-4 15 0 0 0,0 1 34 0 0,1-1 0 0 0,0 1-1 0 0,0 1 1 0 0,1-1 0 0 0,1 1-1 0 0,0 0 1 0 0,1 1 0 0 0,0 0-1 0 0,0 0 1 0 0,1 0 0 0 0,1 1-1 0 0,9-7 121 0 0,-17 15 1 0 0,0 0-1 0 0,1 0 0 0 0,-1 0 0 0 0,1 1 0 0 0,0-1 1 0 0,-1 1-1 0 0,1-1 0 0 0,0 1 0 0 0,0 0 1 0 0,0 0-1 0 0,0 1 0 0 0,0-1 0 0 0,0 0 0 0 0,0 1 1 0 0,0 0-1 0 0,0 0 0 0 0,0 0 0 0 0,0 0 1 0 0,0 0-1 0 0,0 0 0 0 0,0 1 0 0 0,0 0 0 0 0,0 0 1 0 0,0-1-1 0 0,2 3 0 0 0,0-1 63 0 0,-1 0 1 0 0,0 0-1 0 0,1 1 1 0 0,-1 0-1 0 0,0 0 1 0 0,-1 0-1 0 0,1 0 0 0 0,0 1 1 0 0,-1-1-1 0 0,0 1 1 0 0,0 0-1 0 0,0 0 1 0 0,0 0-1 0 0,-1 1 1 0 0,2 2-64 0 0,1 4 175 0 0,-3-7-113 0 0,0-1 1 0 0,0 1-1 0 0,0 0 1 0 0,-1 0-1 0 0,0 0 1 0 0,1 0-1 0 0,-1 0 1 0 0,-1 0 0 0 0,1 0-1 0 0,-1 0 1 0 0,1 0-1 0 0,-1 0 1 0 0,0 0-1 0 0,-1 0 1 0 0,1 2-63 0 0,-4 13 221 0 0,-1 0 0 0 0,0 0-1 0 0,-5 7-220 0 0,8-19 1 0 0,-1-1-1 0 0,-1 0 1 0 0,1 1-1 0 0,-1-1 1 0 0,0-1-1 0 0,-1 1 1 0 0,1-1-1 0 0,-1 1 1 0 0,0-1-1 0 0,-1-1 1 0 0,0 2-1 0 0,-13 11-3965 0 0,12-11-3656 0 0</inkml:trace>
  <inkml:trace contextRef="#ctx1" brushRef="#br0" timeOffset="1175.755">1099 319 19551 0 0,'0'-1'55'0'0,"1"1"0"0"0,-1 0-1 0 0,1 0 1 0 0,-1 0 0 0 0,0 0-1 0 0,1 0 1 0 0,-1 0 0 0 0,0 0-1 0 0,1 0 1 0 0,-1 0 0 0 0,1 0-1 0 0,-1 0 1 0 0,0 0 0 0 0,1 0 0 0 0,-1 1-1 0 0,0-1 1 0 0,1 0 0 0 0,-1 0-1 0 0,1 0 1 0 0,-1 0 0 0 0,0 1-1 0 0,0-1 1 0 0,1 0 0 0 0,-1 0-1 0 0,0 1 1 0 0,1-1 0 0 0,-1 0-1 0 0,0 1 1 0 0,0-1 0 0 0,1 0-1 0 0,-1 1 1 0 0,0-1 0 0 0,0 0-1 0 0,0 1 1 0 0,0-1 0 0 0,1 0-1 0 0,-1 1 1 0 0,0-1 0 0 0,0 0-1 0 0,0 1 1 0 0,0-1-55 0 0,4 10-78 0 0,-3-6 192 0 0,0-1 0 0 0,0 0 0 0 0,0 1 0 0 0,0-1-1 0 0,0 1 1 0 0,0-1 0 0 0,-1 1 0 0 0,0-1 0 0 0,0 1-1 0 0,0 2-113 0 0,-6 39 1591 0 0,3-27-985 0 0,2-9-361 0 0,-2-1 0 0 0,1 1 0 0 0,-1-1 0 0 0,-1 0 1 0 0,0 1-246 0 0,-3 8 26 0 0,-1-4 95 0 0,-6 7-62 0 0,9-13-5835 0 0,7-14-1914 0 0</inkml:trace>
  <inkml:trace contextRef="#ctx1" brushRef="#br0" timeOffset="1455.668">1292 56 18311 0 0,'-2'0'125'0'0,"0"0"0"0"0,1 0 0 0 0,-1 0-1 0 0,1 0 1 0 0,-1 1 0 0 0,0-1 0 0 0,1 1-1 0 0,-1-1 1 0 0,1 1 0 0 0,0 0 0 0 0,-1 0-1 0 0,1-1 1 0 0,-1 1 0 0 0,1 0-1 0 0,0 0 1 0 0,0 0 0 0 0,-1 0 0 0 0,1 1-1 0 0,0-1 1 0 0,0 0 0 0 0,0 0 0 0 0,0 1-1 0 0,1-1 1 0 0,-1 0 0 0 0,0 2-125 0 0,-6 17-1157 0 0,5-1-4076 0 0,2-8-1231 0 0</inkml:trace>
  <inkml:trace contextRef="#ctx1" brushRef="#br0" timeOffset="1689.515">1545 172 10592 0 0,'1'0'124'0'0,"-1"0"1"0"0,0 0 0 0 0,0 1-1 0 0,0-1 1 0 0,1 0 0 0 0,-1 0-1 0 0,0 0 1 0 0,0 0 0 0 0,1 1-1 0 0,-1-1 1 0 0,0 0 0 0 0,0 0-1 0 0,0 1 1 0 0,0-1 0 0 0,1 0-1 0 0,-1 0 1 0 0,0 0 0 0 0,0 1-1 0 0,0-1 1 0 0,0 0 0 0 0,0 1-1 0 0,0-1 1 0 0,0 0 0 0 0,0 0-1 0 0,0 1 1 0 0,0-1 0 0 0,0 0-1 0 0,0 1 1 0 0,0-1 0 0 0,0 0-1 0 0,0 0 1 0 0,0 1 0 0 0,0-1-125 0 0,-6 13 2404 0 0,-13 11 369 0 0,18-22-2338 0 0,-36 38 1667 0 0,-39 30-2102 0 0,33-31 2023 0 0,-20 25-2023 0 0,54-53 123 0 0,-1 1 1 0 0,2-1-1 0 0,0 1 0 0 0,-2 5-123 0 0,6-11 34 0 0,1 0 1 0 0,1 0-1 0 0,-1 1 0 0 0,1-1 1 0 0,0 1-1 0 0,1-1 0 0 0,0 1 1 0 0,0 0-1 0 0,0-1 0 0 0,1 4-34 0 0,-1-9 0 0 0,1 0 0 0 0,1 1 0 0 0,-1-1 0 0 0,0 1 0 0 0,0-1 0 0 0,0 0 0 0 0,1 1 0 0 0,-1-1 0 0 0,1 0 0 0 0,-1 0 0 0 0,1 1 0 0 0,-1-1 0 0 0,1 0 0 0 0,0 0 0 0 0,-1 0 0 0 0,1 0 0 0 0,0 1 0 0 0,0-1 0 0 0,0 0 0 0 0,0-1 0 0 0,1 2 0 0 0,0-1 0 0 0,0 0 0 0 0,0 0 0 0 0,0 0 0 0 0,0 0 0 0 0,0 0 0 0 0,0-1 0 0 0,1 1 0 0 0,-1-1 0 0 0,0 1 0 0 0,1-1 0 0 0,-1 0 0 0 0,0 0 0 0 0,9 0 0 0 0,-1 0 0 0 0,0-1 0 0 0,0-1 0 0 0,0 0 0 0 0,2-1 0 0 0,132-36-1184 0 0,45-11-2864 0 0,-172 45 3871 0 0,51-17-1158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6:34.9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11 267 7832 0 0,'-3'-3'809'0'0,"2"-1"-617"0"0,-6-8 5097 0 0,13 14-2983 0 0,-4-5 2128 0 0,4 27-4338 0 0,0-1 1 0 0,-1 1-1 0 0,-2 0 0 0 0,0 1-96 0 0,0 4 44 0 0,1-1-1 0 0,7 25-43 0 0,-3-19 49 0 0,-5-21-36 0 0,1-1 0 0 0,0 0 0 0 0,1 0 0 0 0,0-1-1 0 0,1 1-12 0 0,-6-9 3 0 0,1-3-1 0 0,-1 1 0 0 0,0-1 0 0 0,0 1 0 0 0,0 0 0 0 0,0-1 0 0 0,1 1 0 0 0,-1-1 0 0 0,0 1 0 0 0,1-1 0 0 0,-1 1 0 0 0,0-1 0 0 0,1 1 0 0 0,-1-1 0 0 0,1 0 0 0 0,-1 1 0 0 0,0-1 0 0 0,1 1 0 0 0,-1-1 0 0 0,1 0 0 0 0,-1 1 1 0 0,1-1-1 0 0,-1 0 0 0 0,1 0 0 0 0,0 0 0 0 0,0 1-2 0 0,0-1 15 0 0,0 1 0 0 0,0-1 0 0 0,1 0 1 0 0,-1 0-1 0 0,0 0 0 0 0,1 0 0 0 0,-1 0 1 0 0,0 0-1 0 0,1 0 0 0 0,-1 0 0 0 0,0 0 1 0 0,1 0-1 0 0,-1-1 0 0 0,0 1 0 0 0,0-1 1 0 0,1 1-1 0 0,-1-1 0 0 0,0 1 0 0 0,0-1 1 0 0,0 0-1 0 0,0 1 0 0 0,1-1-15 0 0,24-19 234 0 0,-25 18-217 0 0,1 1 0 0 0,-1-1 0 0 0,1 0 0 0 0,-1 0 0 0 0,0 0 0 0 0,0 0 1 0 0,0 0-1 0 0,1-3-17 0 0,9-14 91 0 0,-6 13-89 0 0,0 0 0 0 0,-1 0 1 0 0,0-1-1 0 0,0 0 0 0 0,-1 0 0 0 0,3-6-2 0 0,15-27 0 0 0,-17 33 2 0 0,1 0 0 0 0,-2-1-1 0 0,1 0 1 0 0,-1 1 0 0 0,0-1 0 0 0,2-8-2 0 0,0-13 41 0 0,-4 15-30 0 0,1 0 1 0 0,4-8-12 0 0,-2 5 22 0 0,2-4-1 0 0,1 1 0 0 0,3-8-21 0 0,-6 19-12 0 0,1 1-1 0 0,-1 0 0 0 0,1 0 0 0 0,1 0 0 0 0,-1 1 0 0 0,1 0 1 0 0,4-4 12 0 0,-9 11-38 0 0,-1-1 0 0 0,0 1 0 0 0,0 0 0 0 0,0 0-1 0 0,1 0 1 0 0,-1 0 0 0 0,0-1 0 0 0,0 1 0 0 0,1 0 0 0 0,-1 0 0 0 0,0 0 0 0 0,0 0 0 0 0,1 0 0 0 0,-1 0 0 0 0,0 0 0 0 0,0 0 0 0 0,1 0 0 0 0,-1 0 0 0 0,0 0 0 0 0,1 0 0 0 0,-1 0 0 0 0,0 0 0 0 0,0 0 0 0 0,1 0 0 0 0,-1 0 0 0 0,0 0 0 0 0,0 0 0 0 0,1 0 0 0 0,-1 0 0 0 0,0 0 0 0 0,0 1 0 0 0,1-1-1 0 0,-1 0 40 0 0,8 8-1672 0 0,-6-6 1747 0 0,13 16-1476 0 0</inkml:trace>
  <inkml:trace contextRef="#ctx0" brushRef="#br0" timeOffset="350.116">415 403 9672 0 0,'0'0'748'0'0,"17"0"1565"0"0,6-2 359 0 0,-16 1-2406 0 0,-1 1 1 0 0,0-1-1 0 0,0 0 0 0 0,0 0 1 0 0,0 0-1 0 0,-1-1 0 0 0,1 0 0 0 0,0-1-266 0 0,-1 1 126 0 0,0-1-1 0 0,1 1 0 0 0,-2-1 0 0 0,1-1 1 0 0,0 1-1 0 0,-1-1 0 0 0,1 0 0 0 0,-1 0 1 0 0,0 0-1 0 0,0 0 0 0 0,-1-1 0 0 0,1 0 1 0 0,-1 0-1 0 0,0 0 0 0 0,2-4-125 0 0,9-16 306 0 0,-11 22-263 0 0,-1-1-1 0 0,1 0 0 0 0,-1 0 1 0 0,0 0-1 0 0,0 0 0 0 0,0-1 1 0 0,-1 1-1 0 0,1 0 0 0 0,-1-1 1 0 0,0 1-1 0 0,-1-1 0 0 0,1 1 1 0 0,-1-1-1 0 0,1 1 0 0 0,-2-5-42 0 0,1 8 6 0 0,0 1 0 0 0,0-1-1 0 0,0 1 1 0 0,0-1-1 0 0,0 1 1 0 0,-1-1 0 0 0,1 1-1 0 0,0-1 1 0 0,0 0 0 0 0,-1 1-1 0 0,1-1 1 0 0,0 1-1 0 0,-1 0 1 0 0,1-1 0 0 0,0 1-1 0 0,-1-1 1 0 0,1 1 0 0 0,-1-1-1 0 0,1 1 1 0 0,-1 0-1 0 0,1 0 1 0 0,-1-1 0 0 0,1 1-1 0 0,-1 0 1 0 0,1-1 0 0 0,-1 1-1 0 0,1 0 1 0 0,-1 0-1 0 0,0 0 1 0 0,1 0 0 0 0,-1 0-1 0 0,1 0 1 0 0,-1 0-1 0 0,0 0 1 0 0,1 0 0 0 0,-1 0-1 0 0,1 0 1 0 0,-1 0 0 0 0,1 0-1 0 0,-1 0 1 0 0,0 0-1 0 0,1 1 1 0 0,-1-1 0 0 0,1 0-1 0 0,-1 0 1 0 0,1 1 0 0 0,-1-1-1 0 0,1 0 1 0 0,-1 1-6 0 0,0-1 16 0 0,-2 1 1 0 0,1 1 0 0 0,-1-1-1 0 0,1 0 1 0 0,0 1 0 0 0,-1-1-1 0 0,1 1 1 0 0,0 0-1 0 0,0-1 1 0 0,0 1 0 0 0,0 0-1 0 0,0 0 1 0 0,0 1 0 0 0,1-1-1 0 0,-1 0 1 0 0,1 1-17 0 0,-4 5 25 0 0,1 0 1 0 0,1 1-1 0 0,-3 7-25 0 0,-6 14 5 0 0,4-11 32 0 0,1 0 0 0 0,1 0 0 0 0,1 0 0 0 0,0 1 0 0 0,2 0 0 0 0,0 0 0 0 0,1 0 0 0 0,1 0 0 0 0,1 6-37 0 0,0-23 8 0 0,0 0 0 0 0,0 0-1 0 0,1 0 1 0 0,-1 0-1 0 0,1 0 1 0 0,-1-1 0 0 0,1 1-1 0 0,0 0 1 0 0,0 0-1 0 0,0-1 1 0 0,1 1 0 0 0,-1 0-1 0 0,1-1 1 0 0,-1 1-1 0 0,1-1 1 0 0,0 0 0 0 0,0 1-1 0 0,0-1 1 0 0,0 0-1 0 0,0 0 1 0 0,1-1-1 0 0,-1 1 1 0 0,1 0 0 0 0,-1-1-1 0 0,1 1-7 0 0,1 0 22 0 0,-1-1 0 0 0,1 0 0 0 0,-1 0 0 0 0,1 0 0 0 0,0 0 0 0 0,0 0 0 0 0,-1-1 0 0 0,1 1 0 0 0,0-1 0 0 0,0 0 0 0 0,0-1 0 0 0,0 1 0 0 0,-1 0 0 0 0,1-1 0 0 0,0 0 0 0 0,0 0 0 0 0,-1 0 0 0 0,1-1 0 0 0,0 1-22 0 0,6-4-208 0 0,1 0 0 0 0,-1-1-1 0 0,0 0 1 0 0,0-1 208 0 0,19-20-6480 0 0,-16 12 178 0 0</inkml:trace>
  <inkml:trace contextRef="#ctx0" brushRef="#br0" timeOffset="637.547">821 1 7832 0 0,'0'0'602'0'0,"0"0"-38"0"0,0 0 1314 0 0,0 0 618 0 0,0 1 120 0 0,-1 15 436 0 0,1-12-2971 0 0,-1 1 0 0 0,1-1 0 0 0,0 0 0 0 0,0 1 0 0 0,1-1 0 0 0,0 4-81 0 0,3 15 501 0 0,-1 0-1 0 0,0 22-500 0 0,-1-7 448 0 0,-2 32 158 0 0,1-37-381 0 0,-2 0 0 0 0,-2 16-225 0 0,0-4 86 0 0,1-28-42 0 0,1-11-25 0 0,1 0 0 0 0,0 1 0 0 0,0-1 0 0 0,0 3-19 0 0,1 6-193 0 0,-2-13 182 0 0,1 1-1 0 0,0-1 0 0 0,1 0 1 0 0,-1 1-1 0 0,0-1 1 0 0,1 1-1 0 0,-1-1 0 0 0,1 2 12 0 0,0-3-150 0 0,-1 0-1 0 0,1-1 1 0 0,-1 1-1 0 0,1 0 0 0 0,-1-1 1 0 0,1 1-1 0 0,0 0 1 0 0,-1-1-1 0 0,1 1 1 0 0,0-1-1 0 0,0 1 1 0 0,-1-1-1 0 0,1 1 0 0 0,0-1 1 0 0,0 0-1 0 0,0 1 1 0 0,-1-1-1 0 0,1 0 1 0 0,0 0-1 0 0,0 0 0 0 0,0 1 1 0 0,0-1-1 0 0,0 0 1 0 0,0 0-1 0 0,-1 0 1 0 0,1 0-1 0 0,0-1 151 0 0,8-1-2025 0 0,2 0-20 0 0</inkml:trace>
  <inkml:trace contextRef="#ctx0" brushRef="#br0" timeOffset="885.191">1008 242 13248 0 0,'0'0'604'0'0,"0"0"-14"0"0,3 13 405 0 0,-17 45 2091 0 0,9-21-2316 0 0,2-1 0 0 0,0 34-770 0 0,3-67 18 0 0,0 0-1 0 0,0 1 1 0 0,1-1-1 0 0,0 1 0 0 0,-1-1 1 0 0,1 0-1 0 0,0 0 0 0 0,0 1 1 0 0,1-1-1 0 0,-1 0 0 0 0,1 0 1 0 0,-1 0-1 0 0,1-1 1 0 0,2 4-18 0 0,-3-5 6 0 0,1 1 1 0 0,-1-1-1 0 0,1 1 1 0 0,0-1 0 0 0,-1 0-1 0 0,1 1 1 0 0,0-1 0 0 0,0 0-1 0 0,0 0 1 0 0,0 0 0 0 0,0-1-1 0 0,0 1 1 0 0,0 0 0 0 0,0-1-1 0 0,0 1 1 0 0,0-1-1 0 0,0 0 1 0 0,0 0 0 0 0,0 0-1 0 0,0 0 1 0 0,1 0 0 0 0,-1 0-1 0 0,1 0-6 0 0,3-1 52 0 0,0 0 0 0 0,0 0 0 0 0,0 0-1 0 0,0-1 1 0 0,0 0 0 0 0,0 0 0 0 0,0 0-1 0 0,0-1 1 0 0,-1 0 0 0 0,0 0 0 0 0,1-1-1 0 0,-1 1 1 0 0,0-1 0 0 0,-1 0 0 0 0,1 0-1 0 0,1-3-51 0 0,6-7 143 0 0,-9 11-140 0 0,-1 0-1 0 0,1 0 1 0 0,-1 0-1 0 0,1 0 1 0 0,-1-1-1 0 0,0 0 1 0 0,0 1-1 0 0,-1-1 1 0 0,1 0-1 0 0,0-1-2 0 0,0-3 0 0 0,-1 6 0 0 0,0-1 0 0 0,0 1 0 0 0,0-1 0 0 0,-1 1 0 0 0,1-1 0 0 0,-1 1 0 0 0,1-1 0 0 0,-1 0 0 0 0,0 1 0 0 0,0-1 0 0 0,0 0 0 0 0,0 1 0 0 0,-1-1 0 0 0,1 0 0 0 0,-1 1 0 0 0,0-1 0 0 0,1 1 0 0 0,-1-1 0 0 0,0 1 0 0 0,-2-3 0 0 0,-29-36 0 0 0,30 38 1 0 0,0 1-1 0 0,-1-1 1 0 0,1 1-1 0 0,-1 0 0 0 0,0 0 1 0 0,0 0-1 0 0,1 0 0 0 0,-1 0 1 0 0,-1 1-1 0 0,1-1 1 0 0,0 1-1 0 0,0 0 0 0 0,-2 0 0 0 0,-7-3-71 0 0,1 2-1 0 0,-1-1 0 0 0,-2 2 72 0 0,12 0-64 0 0,1 1 1 0 0,-1-1 0 0 0,0 1 0 0 0,1 0 0 0 0,-1 0-1 0 0,0 0 1 0 0,0 0 0 0 0,1 0 0 0 0,-1 0-1 0 0,0 1 1 0 0,1-1 0 0 0,-1 0 0 0 0,0 1 0 0 0,1-1-1 0 0,-1 1 1 0 0,1 0 0 0 0,-1 0 0 0 0,1-1-1 0 0,-1 1 1 0 0,1 0 0 0 0,-1 1 63 0 0,-9 12-5884 0 0,7-5-165 0 0</inkml:trace>
  <inkml:trace contextRef="#ctx0" brushRef="#br0" timeOffset="1171.67">1602 70 15032 0 0,'7'-2'663'0'0,"-9"3"22"0"0,-14 6-410 0 0,-30 24 1551 0 0,17-10-2004 0 0,0 1 0 0 0,2 1 0 0 0,-3 5 178 0 0,18-17 239 0 0,1 1-1 0 0,0 1 1 0 0,1 0-1 0 0,0 1 1 0 0,2 0-1 0 0,-1 0 1 0 0,2 1-1 0 0,-3 6-238 0 0,6-12 161 0 0,-1 6 37 0 0,-1-1 0 0 0,2 1 0 0 0,-1 5-198 0 0,4-16 16 0 0,1-1 1 0 0,-1 1-1 0 0,1 0 1 0 0,0-1-1 0 0,-1 1 0 0 0,2 0 1 0 0,-1 0-1 0 0,0-1 1 0 0,1 1-1 0 0,0 0 1 0 0,0-1-1 0 0,0 1 0 0 0,0-1 1 0 0,0 1-1 0 0,1-1 1 0 0,0 2-17 0 0,1-2 28 0 0,-1 0 0 0 0,1-1-1 0 0,0 1 1 0 0,0 0 0 0 0,0-1 0 0 0,0 0 0 0 0,0 0 0 0 0,1 0 0 0 0,-1 0 0 0 0,1 0 0 0 0,-1-1 0 0 0,1 1-1 0 0,0-1 1 0 0,-1 0 0 0 0,1 0 0 0 0,0 0 0 0 0,0-1 0 0 0,0 1 0 0 0,-1-1 0 0 0,4 0-28 0 0,8 0 58 0 0,0-1 0 0 0,-1 0 0 0 0,1-1 0 0 0,11-3-58 0 0,13-7-90 0 0,-14 1-5858 0 0,-10 4-765 0 0</inkml:trace>
  <inkml:trace contextRef="#ctx0" brushRef="#br0" timeOffset="1483.739">1810 210 14280 0 0,'0'0'1102'0'0,"1"1"-660"0"0,0 5-267 0 0,0 0 0 0 0,-1 0 0 0 0,1 0 0 0 0,-1 0 0 0 0,0 0 0 0 0,-1 0 0 0 0,0 0 0 0 0,0 0 0 0 0,-2 6-175 0 0,-2 23 123 0 0,1 6 4610 0 0,-10 39-4733 0 0,-2 8 924 0 0,16-82-930 0 0,-1 0-1 0 0,0-1 1 0 0,0 1-1 0 0,-1 0 1 0 0,1-1-1 0 0,-2 1 1 0 0,1-1-1 0 0,0 0 1 0 0,-3 4 6 0 0,4-8 86 0 0,1-1 18 0 0,0 0-1056 0 0,0-1-4434 0 0,0-4-1899 0 0</inkml:trace>
  <inkml:trace contextRef="#ctx0" brushRef="#br0" timeOffset="1758.579">1891 40 17503 0 0,'-3'-4'76'0'0,"-5"-9"1540"0"0,5 14-1311 0 0,2 9-1324 0 0,1-2-5558 0 0</inkml:trace>
  <inkml:trace contextRef="#ctx0" brushRef="#br0" timeOffset="1939.349">2028 23 15664 0 0,'0'0'356'0'0,"0"0"49"0"0,0 1 21 0 0,1 6-354 0 0,0 0-1 0 0,0 0 1 0 0,1-1-1 0 0,0 1 1 0 0,0-1-1 0 0,1 1 0 0 0,-1-1 1 0 0,3 3-72 0 0,-2-2-7 0 0,0 0 1 0 0,0 0-1 0 0,0 0 1 0 0,-1 0-1 0 0,0 1 0 0 0,0 2 7 0 0,-4 10 0 0 0,0-6 71 0 0,10 75 1792 0 0,-8-45-1039 0 0,-3 106 992 0 0,1-140-1815 0 0,1 1 0 0 0,-2-1 1 0 0,1 0-1 0 0,-1 0 0 0 0,-1 0 1 0 0,0 0-1 0 0,-1 2-1 0 0,4-10-191 0 0,-6 8-164 0 0,-2-5-5367 0 0,0-2-1024 0 0</inkml:trace>
  <inkml:trace contextRef="#ctx0" brushRef="#br0" timeOffset="2391.586">1900 344 15032 0 0,'0'0'340'0'0,"0"0"50"0"0,0 0 24 0 0,0 0-53 0 0,2 0-233 0 0,59-3 1117 0 0,0-3 0 0 0,23-7-1245 0 0,-48 8 28 0 0,3-3 2016 0 0,16-6-2044 0 0,-31 8 228 0 0,-13 3-226 0 0,0 0 0 0 0,-1-1 0 0 0,1 0 0 0 0,-1-1 0 0 0,0-1 0 0 0,0 1 0 0 0,0-2 0 0 0,4-3-2 0 0,-18 17 0 0 0,0-1 0 0 0,0 1 0 0 0,1 0 0 0 0,0 1 0 0 0,0-1 0 0 0,1 0 0 0 0,-1 6 0 0 0,-1 0 0 0 0,-18 62 0 0 0,22-74 0 0 0,-1-1 0 0 0,1 0 0 0 0,0 0 0 0 0,0 1 0 0 0,0-1 0 0 0,0 0 0 0 0,0 1 0 0 0,0-1 0 0 0,0 0 0 0 0,0 0 0 0 0,-1 1 0 0 0,1-1 0 0 0,0 0 0 0 0,0 1 0 0 0,0-1 0 0 0,0 0 0 0 0,0 1 0 0 0,1-1 0 0 0,-1 0 0 0 0,0 0 0 0 0,0 1 0 0 0,0-1 0 0 0,0 0 0 0 0,0 0 0 0 0,0 1 0 0 0,0-1 0 0 0,0 0 0 0 0,1 1 0 0 0,-1-1 0 0 0,0 0 0 0 0,0 0 0 0 0,0 0 0 0 0,1 1 0 0 0,-1-1 0 0 0,0 0 0 0 0,0 0 0 0 0,1 0 0 0 0,-1 0 0 0 0,0 1 0 0 0,0-1 0 0 0,1 0 0 0 0,-1 0 0 0 0,0 0 0 0 0,0 0 0 0 0,1 0 0 0 0,-1 0 0 0 0,0 0 0 0 0,1 0 0 0 0,-1 0 0 0 0,0 0 0 0 0,1 0 0 0 0,-1 0 0 0 0,0 0 0 0 0,1 0 0 0 0,1 1 0 0 0,0-1 0 0 0,0 0 0 0 0,1 0 0 0 0,-1 1 0 0 0,0-1 0 0 0,1-1 0 0 0,-1 1 0 0 0,0 0 0 0 0,1-1 0 0 0,-1 1 0 0 0,0-1 0 0 0,0 0 0 0 0,1 1 0 0 0,-1-1 0 0 0,0 0 0 0 0,1-1 0 0 0,6-3 0 0 0,0-1 0 0 0,0 0 0 0 0,1-2 0 0 0,7-5 0 0 0,-9 7 0 0 0,0-1 0 0 0,0 0 0 0 0,2-3 0 0 0,-7 6 0 0 0,1 0 0 0 0,-1 0 0 0 0,1 1 0 0 0,0-1 0 0 0,1 1 0 0 0,-1 0 0 0 0,1 0 0 0 0,-1 0 0 0 0,1 1 0 0 0,0 0 0 0 0,0 0 0 0 0,0 0 0 0 0,0 0 0 0 0,0 1 0 0 0,3-1 0 0 0,-6 2-13 0 0,-1 0-1 0 0,0-1 0 0 0,1 1 1 0 0,-1 1-1 0 0,0-1 0 0 0,1 0 1 0 0,-1 0-1 0 0,0 0 0 0 0,1 1 0 0 0,-1-1 1 0 0,0 0-1 0 0,0 1 0 0 0,1-1 1 0 0,-1 1-1 0 0,0 0 0 0 0,0-1 1 0 0,0 1-1 0 0,0 0 0 0 0,0 0 1 0 0,0 0-1 0 0,0 0 0 0 0,0 0 0 0 0,0 0 14 0 0,1 2-30 0 0,0 0-1 0 0,0 0 1 0 0,0 1-1 0 0,0-1 0 0 0,-1 1 1 0 0,0-1-1 0 0,1 4 31 0 0,2 9 103 0 0,-1-1 1 0 0,0 0-1 0 0,-1 1 1 0 0,-1 0-1 0 0,0 10-103 0 0,-3 22 732 0 0,-3 10-732 0 0,-3 12 582 0 0,-3-1 0 0 0,-9 24-582 0 0,12-68 391 0 0,-1-1 0 0 0,-1 0 0 0 0,-7 12-391 0 0,7-13 311 0 0,-2 0 69 0 0,0 1 0 0 0,-11 13-380 0 0,16-26-4 0 0,0-2 0 0 0,-1 1 0 0 0,0-1 0 0 0,-1 0 0 0 0,0 0 0 0 0,-8 5 4 0 0,11-8 0 0 0,5-5 0 0 0,0-1 0 0 0,0 1 0 0 0,0 0 0 0 0,1 0 0 0 0,-1 0 0 0 0,0 0 0 0 0,0-1 0 0 0,0 1 0 0 0,0 0 0 0 0,0-1 0 0 0,-1 1 0 0 0,1-1 0 0 0,0 1 0 0 0,0-1 0 0 0,0 1 0 0 0,0-1 0 0 0,-1 0 0 0 0,1 0 0 0 0,0 1 0 0 0,0-1 0 0 0,0 0 0 0 0,-1 0 0 0 0,1 0 0 0 0,0-1 0 0 0,0 1 0 0 0,-1 0 0 0 0,0-1 0 0 0,0 1-55 0 0,1-1 0 0 0,-1 0-1 0 0,1 0 1 0 0,-1 0 0 0 0,1 0 0 0 0,-1 0-1 0 0,1 0 1 0 0,-1 0 0 0 0,1 0-1 0 0,0 0 1 0 0,0-1 0 0 0,0 1-1 0 0,0-1 1 0 0,0 1 0 0 0,0-1 0 0 0,-1 0 55 0 0,-3-10-7228 0 0,2 3-291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6:38.9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36 443 15664 0 0,'0'0'28'0'0,"-1"0"0"0"0,1 0 0 0 0,-1 0 0 0 0,0 0 0 0 0,1 0 0 0 0,-1 0 0 0 0,1 0 0 0 0,-1 0 0 0 0,1-1 0 0 0,-1 1 0 0 0,0 0 0 0 0,1 0 0 0 0,-1-1 0 0 0,1 1 0 0 0,-1 0 0 0 0,1-1 0 0 0,-1 1 1 0 0,1 0-1 0 0,-1-1 0 0 0,1 1 0 0 0,0-1 0 0 0,-1 1 0 0 0,1-1 0 0 0,0 1 0 0 0,-1-1 0 0 0,1 1 0 0 0,0-1 0 0 0,0 1 0 0 0,-1-1 0 0 0,1 0 0 0 0,0 1 0 0 0,0-1 0 0 0,0 1 0 0 0,0-1 1 0 0,0 0-29 0 0,-1 0 49 0 0,1 0 0 0 0,-1 0 0 0 0,1-1 0 0 0,0 1 0 0 0,-1 0 0 0 0,0 0 1 0 0,1 0-1 0 0,-1 0 0 0 0,0 0 0 0 0,1 0 0 0 0,-1 0 0 0 0,0 0-49 0 0,-1 0 52 0 0,-8-7 33 0 0,10 7-85 0 0,0 1 0 0 0,0 0 1 0 0,-1-1-1 0 0,1 1 0 0 0,0-1 0 0 0,0 1 1 0 0,0 0-1 0 0,0-1 0 0 0,0 1 1 0 0,0 0-1 0 0,0-1 0 0 0,0 1 1 0 0,0-1-1 0 0,0 1 0 0 0,0 0 0 0 0,0-1 1 0 0,0 1-1 0 0,0-1 0 0 0,0 1 1 0 0,0 0-1 0 0,0-1 0 0 0,0 1 1 0 0,1 0-1 0 0,-1-1 0 0 0,0 1 1 0 0,0 0-1 0 0,0-1 0 0 0,1 1 0 0 0,-1 0 1 0 0,0-1-1 0 0,0 1 0 0 0,1 0 1 0 0,-1 0-1 0 0,0-1 0 0 0,1 1 1 0 0,-1 0-1 0 0,0 0 0 0 0,1 0 0 0 0,-1-1 0 0 0,10-4 55 0 0,-1 0-1 0 0,1 0 1 0 0,0 1-1 0 0,0 0 1 0 0,0 1-1 0 0,1 0 1 0 0,-1 1-1 0 0,2 0-54 0 0,-2-1 397 0 0,1 0-1 0 0,-1-1 1 0 0,3-1-397 0 0,22-7 398 0 0,19 1-382 0 0,53-4-16 0 0,-54 7-1782 0 0,-28 6 771 0 0,-2-1-11 0 0</inkml:trace>
  <inkml:trace contextRef="#ctx0" brushRef="#br0" timeOffset="7919.632">541 281 10136 0 0,'-26'-14'2026'0'0,"26"14"-1970"0"0,0 0 0 0 0,0-1 0 0 0,0 1 0 0 0,-1 0 0 0 0,1-1 0 0 0,0 1 0 0 0,0 0 0 0 0,0 0 0 0 0,0-1 0 0 0,1 1 0 0 0,-1 0 0 0 0,0-1 0 0 0,0 1 0 0 0,0 0 0 0 0,0-1 0 0 0,0 1 0 0 0,0 0 0 0 0,0 0 0 0 0,0-1 0 0 0,1 1 0 0 0,-1 0 0 0 0,0 0 0 0 0,0-1 0 0 0,0 1 0 0 0,1 0 0 0 0,-1 0 0 0 0,0 0 0 0 0,0-1 0 0 0,1 1 0 0 0,-1 0-56 0 0,10-7 4965 0 0,20 2-2917 0 0,-30 5-2029 0 0,0 0-1 0 0,1 0 0 0 0,-1 0 0 0 0,1 0 1 0 0,-1 0-1 0 0,0 0 0 0 0,1 0 0 0 0,-1 0 1 0 0,1 0-1 0 0,-1 0 0 0 0,0 0 1 0 0,1 0-1 0 0,-1 0 0 0 0,0 0 0 0 0,1 1 1 0 0,-1-1-1 0 0,1 0 0 0 0,-1 0 0 0 0,0 0 1 0 0,1 1-1 0 0,-1-1 0 0 0,0 0 0 0 0,0 0 1 0 0,1 1-1 0 0,-1-1 0 0 0,0 0 0 0 0,1 0 1 0 0,-1 1-1 0 0,0-1 0 0 0,0 0 0 0 0,0 1 1 0 0,1-1-1 0 0,-1 1 0 0 0,0-1-18 0 0,-3 14 8 0 0,2-12-10 0 0,0-1 1 0 0,1 1 0 0 0,-1-1 0 0 0,1 1 0 0 0,0 0-1 0 0,-1-1 1 0 0,1 1 0 0 0,0 0 0 0 0,0-1-1 0 0,0 2 2 0 0,1 1 0 0 0,-1-1 0 0 0,0 0 0 0 0,0 0 0 0 0,0 1 0 0 0,0-1 0 0 0,0 0 0 0 0,-1 0 0 0 0,1 1 0 0 0,-1-1 0 0 0,0 0 0 0 0,0 0 0 0 0,0 0 0 0 0,0 0 0 0 0,-1 0 0 0 0,0 2 0 0 0,1-4 0 0 0,0 1 0 0 0,1 0-1 0 0,-1 0 1 0 0,1 0 0 0 0,-1 0-1 0 0,1-1 1 0 0,0 1 0 0 0,0 0-1 0 0,0 0 1 0 0,0 0 0 0 0,0 0-1 0 0,0 0 1 0 0,1 0 0 0 0,-1 0-1 0 0,0-1 1 0 0,1 1 0 0 0,0 0-1 0 0,-1 0 1 0 0,1 0 0 0 0,0 1 11 0 0,0 0 0 0 0,0 0 0 0 0,0 0 1 0 0,0 1-1 0 0,-1-1 0 0 0,1 0 0 0 0,-1 1-11 0 0,-3 21 420 0 0,2-19-231 0 0,0-1 1 0 0,1 1 0 0 0,0 0 0 0 0,0 0-1 0 0,0 5-189 0 0,7 17 517 0 0,-5-23-505 0 0,-1 0-1 0 0,0 0 1 0 0,0 0-1 0 0,0 0 0 0 0,-1 1 1 0 0,1-1-1 0 0,-1 0 0 0 0,-1 2-11 0 0,1-4 0 0 0,0 0 0 0 0,-1 0 0 0 0,1 0 0 0 0,0-1 0 0 0,1 1 0 0 0,-1 0 0 0 0,0 0 0 0 0,1 0 0 0 0,-1 0 0 0 0,1-1 0 0 0,0 1 0 0 0,0 0 0 0 0,0 0 0 0 0,0-1 0 0 0,1 1 0 0 0,-1-1 0 0 0,1 1 0 0 0,0-1 0 0 0,-1 0 0 0 0,1 0 0 0 0,0 0 0 0 0,0 0 0 0 0,0 0 0 0 0,1 0 0 0 0,3 3 0 0 0,-6-4 0 0 0,0-1 0 0 0,0 0 0 0 0,0 0 0 0 0,0 0 0 0 0,0 0 0 0 0,0 1 0 0 0,0-1 0 0 0,0 0 0 0 0,1 0 0 0 0,-1 0 0 0 0,0 0 0 0 0,0 0 0 0 0,0 1 0 0 0,0-1 0 0 0,0 0 0 0 0,1 0 0 0 0,-1 0 0 0 0,0 0 0 0 0,0 0 0 0 0,0 0 0 0 0,0 0 0 0 0,1 0 0 0 0,-1 0 0 0 0,0 0 0 0 0,0 0 0 0 0,0 1 0 0 0,0-1 0 0 0,1 0 0 0 0,-1 0 0 0 0,0 0 0 0 0,0 0 0 0 0,0-1 0 0 0,1 1 0 0 0,-1 0 0 0 0,0 0 0 0 0,0 0 0 0 0,0 0 0 0 0,1 0 0 0 0,-1 0 0 0 0,0 0 0 0 0,0 0 0 0 0,0 0 0 0 0,0 0 0 0 0,1 0 0 0 0,-1-1 0 0 0,0 1 0 0 0,0 0 0 0 0,0 0 0 0 0,0 0 0 0 0,0 0 0 0 0,0 0 0 0 0,1-1 0 0 0,-1 1 0 0 0,0 0 0 0 0,0 0 0 0 0,0 0 0 0 0,0 0 0 0 0,0-1 0 0 0,1-7 0 0 0,-1 8 0 0 0,1-3-3 0 0,-1-1-1 0 0,1 1 1 0 0,0-1-1 0 0,0 1 0 0 0,0 0 1 0 0,0-1-1 0 0,1 1 1 0 0,0-1 3 0 0,6-18-373 0 0,53-189-3266 0 0,-58 204 3861 0 0,0 1-1 0 0,0-1 0 0 0,0 1 0 0 0,1 0 0 0 0,3-4-221 0 0,0-1 721 0 0,-6 10-709 0 0,0 1 0 0 0,0-1 0 0 0,0 1 0 0 0,0 0 0 0 0,0-1 0 0 0,0 1 0 0 0,0 0 0 0 0,0 0 0 0 0,0 0-1 0 0,0 0 1 0 0,0 0 0 0 0,0 0 0 0 0,1 0-12 0 0,-2 0 10 0 0,4 1-10 0 0,0 0 0 0 0,0 0 0 0 0,-1 1 0 0 0,1 0 0 0 0,-1 0 0 0 0,1 0 0 0 0,-1 0 0 0 0,0 0 0 0 0,0 0 0 0 0,0 1 0 0 0,0 0 0 0 0,0 0 0 0 0,0 1 0 0 0,51 62 443 0 0,-45-53 90 0 0,-1 0 0 0 0,0 1 0 0 0,1 3-533 0 0,-6-10-10 0 0,-1-3 13 0 0,-1 1 0 0 0,1 0 0 0 0,-1-1 0 0 0,0 1 0 0 0,0 0-1 0 0,0 4-2 0 0,6 23-1 0 0,-7-31 1 0 0,0 0 0 0 0,1 1 0 0 0,-1-1 0 0 0,0 0 0 0 0,0 0 0 0 0,1 0 0 0 0,-1 1 0 0 0,0-1 0 0 0,0 0 0 0 0,-1 0 0 0 0,1 1 0 0 0,0-1 0 0 0,0 0 0 0 0,-1 0 0 0 0,1 0 0 0 0,0 0 0 0 0,-1 1 0 0 0,1-1 0 0 0,-1 0 0 0 0,0 0 0 0 0,1 0 0 0 0,-1 0 0 0 0,0 0 0 0 0,1 0 0 0 0,-1 0 0 0 0,0 0 0 0 0,0-1 0 0 0,0 1 0 0 0,0 0 0 0 0,0 0 0 0 0,0-1 0 0 0,-1 1 0 0 0,-1 3 0 0 0,1-3 36 0 0,1 0 0 0 0,0 0 0 0 0,-1 0 0 0 0,1 0 0 0 0,0-1 0 0 0,-1 1 0 0 0,1 0 0 0 0,-1-1 0 0 0,1 1 0 0 0,-1-1 0 0 0,1 1 0 0 0,-1-1 0 0 0,0 1 0 0 0,1-1 0 0 0,-1 0 0 0 0,0 0 0 0 0,0 0-36 0 0,-4 1 319 0 0,4-1 190 0 0,-7-12 99 0 0,9 11-613 0 0,0 0 0 0 0,0 0-1 0 0,0 0 1 0 0,0 0-1 0 0,1 0 1 0 0,-1 0 0 0 0,0 0-1 0 0,0 0 1 0 0,0 0 0 0 0,1 0-1 0 0,-1 0 1 0 0,1 1 0 0 0,-1-1-1 0 0,1 0 1 0 0,-1 0 0 0 0,1 0-1 0 0,-1 0 1 0 0,1 1 0 0 0,0-1-1 0 0,-1 0 1 0 0,1 0 5 0 0,0 0-38 0 0,0 1 0 0 0,0-1-1 0 0,0 0 1 0 0,-1 0 0 0 0,1-1 0 0 0,0 1 0 0 0,-1 0-1 0 0,1 0 1 0 0,-1 0 0 0 0,1 0 0 0 0,-1 0 0 0 0,1-1 0 0 0,-1 1-1 0 0,0 0 1 0 0,0 0 0 0 0,0-1 0 0 0,0 1 0 0 0,0 0-1 0 0,0 0 1 0 0,0-1 38 0 0,0 0-46 0 0,-1 0 1 0 0,1 0-1 0 0,-1 0 0 0 0,1 0 0 0 0,0 0 0 0 0,0 0 0 0 0,0-1 1 0 0,0 1-1 0 0,1 0 0 0 0,-1 0 0 0 0,0 0 0 0 0,1 0 0 0 0,-1 0 1 0 0,1 0-1 0 0,0 0 0 0 0,0 0 0 0 0,0 0 0 0 0,0 0 0 0 0,0 0 1 0 0,0 1-1 0 0,0-1 0 0 0,1 0 0 0 0,-1 1 0 0 0,1-2 46 0 0,1 0-2 0 0,-1-1 0 0 0,0 1 0 0 0,0-1-1 0 0,0 0 1 0 0,-1 0 0 0 0,1 0 0 0 0,-1 0 0 0 0,0 0-1 0 0,0-2 3 0 0,0 0 1 0 0,1 1 0 0 0,0 0 0 0 0,-1 0 0 0 0,1 0-1 0 0,2-2 0 0 0,7-10 0 0 0,-8 13 0 0 0,0 1 0 0 0,-1 0 0 0 0,0-1 0 0 0,0 0 0 0 0,0 1 0 0 0,0-1 0 0 0,-1 0 0 0 0,1-1 0 0 0,-1 2 0 0 0,0 1 0 0 0,1-1 0 0 0,0 0 0 0 0,-1 1 0 0 0,1 0 0 0 0,0-1 0 0 0,0 1 0 0 0,0 0 0 0 0,0 0 0 0 0,1 0 0 0 0,-1 0 0 0 0,0 0 0 0 0,1 0 0 0 0,0 1 0 0 0,-1-1 0 0 0,1 1 0 0 0,0 0 0 0 0,0 0 0 0 0,0 0 0 0 0,-1 0 0 0 0,1 0 0 0 0,0 1 0 0 0,0-1 0 0 0,0 1 0 0 0,0 0 0 0 0,0 0 0 0 0,3 0 0 0 0,-3 2 0 0 0,1-1 0 0 0,-1 1 0 0 0,1-1 0 0 0,-1 1 0 0 0,0 0 0 0 0,0 1 0 0 0,0-1 0 0 0,0 0 0 0 0,0 1 0 0 0,0 0 0 0 0,-1-1 0 0 0,1 2 0 0 0,9 8 0 0 0,-10-10 0 0 0,0 0 0 0 0,0 0 0 0 0,-1 0 0 0 0,1 0 0 0 0,-1 0 0 0 0,0 0 0 0 0,0 0 0 0 0,1 2 0 0 0,9 13 0 0 0,-4-9 0 0 0,-5-6 0 0 0,0-1 0 0 0,-1 1 0 0 0,1 0 0 0 0,-1 0 0 0 0,1 0 0 0 0,-1 0 0 0 0,0 0 0 0 0,0 0 0 0 0,0 0 0 0 0,0 0 0 0 0,0 1 0 0 0,0-1 0 0 0,0 0 0 0 0,-1 1 0 0 0,1-1 0 0 0,-1 1 0 0 0,4 15 0 0 0,-3-15 0 0 0,-1-1 0 0 0,1 1 0 0 0,0 0 0 0 0,-1 0 0 0 0,1-1 0 0 0,-1 1 0 0 0,0 0 0 0 0,0-1 0 0 0,0 1 0 0 0,0 0 0 0 0,-1 0 0 0 0,1-1 0 0 0,-1 1 0 0 0,1 0 0 0 0,-1-1 0 0 0,0 1 0 0 0,0-1 0 0 0,-1 1 0 0 0,0 1 0 0 0,1-2 0 0 0,0-1 0 0 0,0 1 0 0 0,0-1 0 0 0,0 1 0 0 0,0 0 0 0 0,0-1 0 0 0,1 1 0 0 0,-1 0 0 0 0,0 0 0 0 0,1 0 0 0 0,0-1 0 0 0,-1 1 0 0 0,1 0 0 0 0,0 0 0 0 0,0 1 0 0 0,-9 15-2736 0 0,20-14 1215 0 0,-8-3-14 0 0</inkml:trace>
  <inkml:trace contextRef="#ctx0" brushRef="#br0" timeOffset="8232.843">1341 252 19351 0 0,'0'0'886'0'0,"0"0"-21"0"0,-9 18-520 0 0,-1 5-349 0 0,8-19 15 0 0,0-1 0 0 0,1 0 1 0 0,-1 1-1 0 0,1-1 0 0 0,0 1 1 0 0,0-1-1 0 0,0 2-11 0 0,0 5 206 0 0,1-6-87 0 0,0 0-1 0 0,-1-1 0 0 0,1 1 0 0 0,-1 0 1 0 0,0-1-1 0 0,0 1 0 0 0,0-1 1 0 0,-1 1-1 0 0,1-1 0 0 0,-1 1-118 0 0,-7 14 304 0 0,1 1 0 0 0,-6 19-304 0 0,14-37 0 0 0,-1 0 0 0 0,1 0 0 0 0,0 0 0 0 0,-1 0 0 0 0,1 0 0 0 0,0 1 0 0 0,-1-1 0 0 0,1 0 0 0 0,0 0 0 0 0,0 0 0 0 0,0 0 0 0 0,0 1 0 0 0,0-1 0 0 0,0 0 0 0 0,1 0 0 0 0,-1 0 0 0 0,0 1 0 0 0,1-1 0 0 0,-1 0 0 0 0,0 0 0 0 0,1 0 0 0 0,0 0 0 0 0,-1 0 0 0 0,1 0 0 0 0,-1 0 0 0 0,1 0 0 0 0,0 0 0 0 0,0 0 0 0 0,0 0 0 0 0,0-1 0 0 0,-1 1 0 0 0,2 0 0 0 0,-1 0 0 0 0,0 1 0 0 0,1-1 0 0 0,-1 0 0 0 0,0 1 0 0 0,0-1 0 0 0,0 1 0 0 0,0-1 0 0 0,0 1 0 0 0,-1 0 0 0 0,1-1 0 0 0,-1 0 0 0 0,1 0 0 0 0,-1 0 0 0 0,1 0 0 0 0,0 0 0 0 0,-1 0 0 0 0,1 0 0 0 0,0 0 0 0 0,0 0 0 0 0,0-1 0 0 0,0 1 0 0 0,-1 0 0 0 0,1 0 0 0 0,0-1 0 0 0,0 1 0 0 0,0-1 0 0 0,0 1 0 0 0,1-1 0 0 0,-1 1 0 0 0,0-1 0 0 0,7 3 0 0 0,-1-1 0 0 0,1 0 0 0 0,0-1 0 0 0,0 0 0 0 0,0 0 0 0 0,6-1 0 0 0,-9 0 0 0 0,-1 0 0 0 0,0-1 0 0 0,0 1 0 0 0,0-1 0 0 0,0 0 0 0 0,0 0 0 0 0,0 0 0 0 0,0-1 0 0 0,0 0 0 0 0,0 1 0 0 0,0-1 0 0 0,-1-1 0 0 0,3 0 0 0 0,11-10-137 0 0,-13 12 2 0 0,-1-1 0 0 0,0 0 0 0 0,0 0 0 0 0,-1-1 0 0 0,1 1-1 0 0,0-1 1 0 0,-1 1 0 0 0,1-1 0 0 0,-1 0 0 0 0,0 0 0 0 0,0 0 0 0 0,1-2 135 0 0,-1 1 171 0 0,0 1 1 0 0,-1-1-1 0 0,0 0 1 0 0,0 0-1 0 0,0 1 0 0 0,1-5-171 0 0,-2 7 38 0 0,0 0 0 0 0,0-1-1 0 0,0 1 1 0 0,0-1-1 0 0,0 1 1 0 0,-1 0-1 0 0,1-1 1 0 0,0 1 0 0 0,-1 0-1 0 0,1-1 1 0 0,-1 1-1 0 0,1 0 1 0 0,-1-1-1 0 0,0 1 1 0 0,1 0 0 0 0,-1 0-1 0 0,0 0 1 0 0,0 0-1 0 0,0-1-37 0 0,-13-17 17 0 0,12 16-56 0 0,0 0 1 0 0,0 0 0 0 0,-1 0 0 0 0,1 0 0 0 0,-1 0 0 0 0,1 1 0 0 0,-3-3 38 0 0,-3 0-112 0 0,0 1-1 0 0,0 0 1 0 0,0 0 0 0 0,0 0 0 0 0,-1 1 0 0 0,1 0 0 0 0,-1 1 0 0 0,0 0 0 0 0,0 0 0 0 0,1 1 0 0 0,-1 0 0 0 0,0 1 0 0 0,0 0-1 0 0,0 0 1 0 0,-4 1 112 0 0,8 0 9 0 0,0-1 0 0 0,0 1-1 0 0,-1 0 1 0 0,1 1 0 0 0,-5 1-9 0 0,8-2-68 0 0,0 0 0 0 0,0 0 0 0 0,0 0 0 0 0,0 0 0 0 0,1 0 0 0 0,-1 0 1 0 0,0 1-1 0 0,0-1 0 0 0,1 0 0 0 0,-1 1 0 0 0,1 0 0 0 0,-1-1 1 0 0,1 1-1 0 0,0 0 68 0 0,-1 0-259 0 0,1 0 0 0 0,-1 0 0 0 0,0 0 0 0 0,1 0 0 0 0,-1 0-1 0 0,0 0 1 0 0,-2 1 259 0 0,-13 15-3063 0 0,7-6-959 0 0,10-12 1976 0 0</inkml:trace>
  <inkml:trace contextRef="#ctx0" brushRef="#br0" timeOffset="9096.275">1871 281 17503 0 0,'15'-8'759'0'0,"-14"7"-728"0"0,-1 1 0 0 0,0 0-1 0 0,0-1 1 0 0,0 1-1 0 0,1-1 1 0 0,-1 1-1 0 0,0-1 1 0 0,0 1-1 0 0,0 0 1 0 0,0-1 0 0 0,0 1-1 0 0,0-1 1 0 0,0 1-1 0 0,0-1 1 0 0,0 1-1 0 0,0 0 1 0 0,0-1-1 0 0,0 1 1 0 0,0-1-1 0 0,0 1 1 0 0,0-1 0 0 0,-1 1-1 0 0,1 0 1 0 0,0-1-1 0 0,0 1 1 0 0,0-1-1 0 0,-1 1 1 0 0,1 0-1 0 0,0-1 1 0 0,0 1 0 0 0,-1 0-1 0 0,1-1 1 0 0,0 1-1 0 0,-1 0 1 0 0,1 0-1 0 0,-1-1 1 0 0,1 1-1 0 0,0 0-30 0 0,-1-1 0 0 0,0 1 0 0 0,0-1 0 0 0,0 1 0 0 0,0 0 0 0 0,0-1 0 0 0,0 1 0 0 0,0 0 0 0 0,1 0 0 0 0,-1 0 0 0 0,0 0 0 0 0,0 0 0 0 0,0 0 0 0 0,0 0 0 0 0,0 0 0 0 0,0 0 0 0 0,0 0 0 0 0,0 0 0 0 0,0 0 0 0 0,0 1 0 0 0,0-1 0 0 0,-20 7 0 0 0,-3 3 225 0 0,15-6 18 0 0,0-1 0 0 0,0 2 0 0 0,0-1 0 0 0,0 1 0 0 0,0 1-243 0 0,-50 35 552 0 0,33-24-164 0 0,0 1-1 0 0,1 1 1 0 0,1 1 0 0 0,1 1 0 0 0,-9 11-388 0 0,24-22 59 0 0,1-1-1 0 0,0 1 1 0 0,-2 3-59 0 0,8-10-1 0 0,-1 0 1 0 0,1 0-1 0 0,-1 0 0 0 0,1 0 0 0 0,0 0 1 0 0,0 0-1 0 0,0 0 0 0 0,1 1 0 0 0,-1-1 0 0 0,1 0 1 0 0,0 1-1 0 0,-1-1 0 0 0,2 0 0 0 0,-1 2 1 0 0,0-4 53 0 0,1 1 0 0 0,-1-1 0 0 0,1 0 0 0 0,0 0 0 0 0,-1 0 0 0 0,1 0 0 0 0,0 0-1 0 0,0 0 1 0 0,0 0 0 0 0,0 0 0 0 0,0 0 0 0 0,0 0 0 0 0,0-1 0 0 0,0 1 0 0 0,0 0 0 0 0,0-1-1 0 0,0 1 1 0 0,0-1 0 0 0,0 1 0 0 0,1-1 0 0 0,-1 1 0 0 0,0-1 0 0 0,1 0-53 0 0,2 1 57 0 0,0 0-1 0 0,0 0 1 0 0,0 0 0 0 0,0-1-1 0 0,0 0 1 0 0,0 0 0 0 0,1 0-57 0 0,11-2-246 0 0,1-1 1 0 0,-1-1 0 0 0,0 0 0 0 0,0-1 0 0 0,-1-1-1 0 0,1-1 1 0 0,11-7 245 0 0,-8 4 112 0 0,-1-1 0 0 0,-1-1 0 0 0,0-1 1 0 0,0 0-1 0 0,14-16-112 0 0,-23 19 241 0 0,0 0 1 0 0,0 0-1 0 0,-1 0 1 0 0,-1-1-1 0 0,6-11-241 0 0,6-17-756 0 0,-1-4 756 0 0,-14 34-246 0 0,3-6 160 0 0,-1-1 0 0 0,-1 0 0 0 0,0 0 0 0 0,-2 0 0 0 0,2-14 86 0 0,-3 18-22 0 0,-1 0 0 0 0,0 0-1 0 0,-1 0 1 0 0,0 0 0 0 0,-1 0 0 0 0,0 0 0 0 0,-1 0 0 0 0,-2-4 22 0 0,4 14 0 0 0,0 0 0 0 0,0 0 0 0 0,0 1 0 0 0,0-1 0 0 0,0 0 0 0 0,0 0 0 0 0,-1 0 0 0 0,1 1 0 0 0,-1-1 0 0 0,1 1 0 0 0,-1-1 0 0 0,1 1 0 0 0,-2-1 0 0 0,3 2 0 0 0,-1 0 0 0 0,0-1 0 0 0,1 1 0 0 0,-1 0 0 0 0,0 0 0 0 0,1-1 0 0 0,-1 1 0 0 0,0 0 0 0 0,1 0 0 0 0,-1 0 0 0 0,0 0 0 0 0,1 0 0 0 0,-1 0 0 0 0,0 0 0 0 0,1 0 0 0 0,-1 0 0 0 0,0 0 0 0 0,1 0 0 0 0,-1 1 0 0 0,0-1 0 0 0,1 0 0 0 0,-1 0 0 0 0,0 1 0 0 0,1-1 0 0 0,-1 0 0 0 0,1 1 0 0 0,-1-1 0 0 0,1 1 0 0 0,-1-1 0 0 0,0 0 0 0 0,1 1 0 0 0,0-1 0 0 0,-1 1 0 0 0,1 0 0 0 0,-1-1 0 0 0,1 1 0 0 0,0-1 0 0 0,-1 1 0 0 0,1 0 0 0 0,0-1 0 0 0,0 1 0 0 0,-1 0 0 0 0,1 0 0 0 0,-3 5-1 0 0,1 1-1 0 0,0 0 1 0 0,0 0-1 0 0,1 0 1 0 0,-1 0-1 0 0,2 0 1 0 0,-1 1-1 0 0,1-1 1 0 0,0 4 1 0 0,2 17 16 0 0,5 24-16 0 0,-1-5 61 0 0,-1-5 461 0 0,2 1-1 0 0,11 35-521 0 0,-13-59-338 0 0,1-1 1 0 0,5 12 337 0 0,-9-24-48 0 0,1 0 0 0 0,1 0 0 0 0,-1-1 0 0 0,1 1 0 0 0,0-1 0 0 0,0 0 0 0 0,0 0 0 0 0,1 0 0 0 0,2 1 48 0 0,-4-2 94 0 0,1-1 0 0 0,0 0 0 0 0,0 0 0 0 0,0-1 0 0 0,1 1 0 0 0,2 1-94 0 0,-4-3 75 0 0,0-1-1 0 0,0 1 1 0 0,0-1-1 0 0,0 1 1 0 0,-1-1 0 0 0,1 0-1 0 0,0 0 1 0 0,0 0-1 0 0,0-1 1 0 0,0 1-1 0 0,2-1-74 0 0,1-1 53 0 0,-1-1-1 0 0,0 1 1 0 0,0-1-1 0 0,0 0 1 0 0,0 0 0 0 0,0-1-1 0 0,-1 1 1 0 0,0-1-1 0 0,1 0 1 0 0,-1 0-1 0 0,0-2-52 0 0,12-9 30 0 0,-8 7-141 0 0,0-2-1 0 0,0 1 0 0 0,-1-1 1 0 0,-1 0-1 0 0,1 0 1 0 0,-2-1-1 0 0,1 0 0 0 0,1-7 112 0 0,14-25-933 0 0,-15 32 900 0 0,0-1-1 0 0,-2 0 1 0 0,1 0 0 0 0,-2 0 0 0 0,1-4 33 0 0,-5 32 101 0 0,1-1-1 0 0,0 1 0 0 0,2-1 1 0 0,1 12-101 0 0,1 0 789 0 0,2 1 0 0 0,2 6-789 0 0,-4-22 2 0 0,0 0 0 0 0,1-1 0 0 0,0 1 0 0 0,1-1 0 0 0,0 0 0 0 0,2 2-2 0 0,-7-11 0 0 0,1 0 0 0 0,0 0 0 0 0,-1 0 0 0 0,1 0 0 0 0,0 0 0 0 0,0-1 0 0 0,0 1 0 0 0,0-1 0 0 0,0 1 0 0 0,0-1 0 0 0,0 0 0 0 0,0 0 0 0 0,1 0 0 0 0,-1 0 0 0 0,1 0 0 0 0,-1 0 0 0 0,0-1 0 0 0,1 1 0 0 0,-1-1 0 0 0,1 1 0 0 0,-1-1 0 0 0,1 0 0 0 0,-1 0 0 0 0,2-1 0 0 0,-1 1 0 0 0,1-1 0 0 0,-1 1 0 0 0,1-1 0 0 0,-1-1 0 0 0,1 1 0 0 0,-1 0 0 0 0,0-1 0 0 0,0 1 0 0 0,0-1 0 0 0,1 0 0 0 0,-2 0 0 0 0,1 0 0 0 0,0-1 0 0 0,0 1 0 0 0,-1-1 0 0 0,2-1 0 0 0,2-4-2 0 0,0-1 0 0 0,0 1 0 0 0,-1-1 0 0 0,0 0 0 0 0,0-1 1 0 0,0-3 1 0 0,6-17-395 0 0,1-13 395 0 0,1 0-183 0 0,-10 22 413 0 0,-3 19-215 0 0,0 0 0 0 0,0 1 0 0 0,0-1 0 0 0,0 0 0 0 0,1 0 0 0 0,-1 0 0 0 0,0 1 0 0 0,1-1 0 0 0,-1 0 0 0 0,1 0 0 0 0,0 1 0 0 0,0-1 0 0 0,0-1-15 0 0,0 2-190 0 0,-1 1-24 0 0,0 0 56 0 0,0 0 240 0 0,4 34 526 0 0,-4-27-605 0 0,1 0-1 0 0,0 0 1 0 0,0 0-1 0 0,1 0 1 0 0,0 0-1 0 0,0 0 0 0 0,1 0 1 0 0,0-1-1 0 0,0 0 1 0 0,0 1-1 0 0,1-1 1 0 0,0 0-1 0 0,4 3-2 0 0,3 7 13 0 0,-9-12-13 0 0,0-1 0 0 0,1 0 0 0 0,-1 0 0 0 0,1 0-1 0 0,-1-1 1 0 0,1 1 0 0 0,0-1 0 0 0,0 1 0 0 0,1 0 0 0 0,2 0 0 0 0,-1 1 0 0 0,1-1 0 0 0,0-1 0 0 0,0 1 0 0 0,0-1 0 0 0,0 0 0 0 0,1 0 0 0 0,-1-1 0 0 0,1 0 0 0 0,-1 0 0 0 0,1 0 0 0 0,-1-1 0 0 0,1 0 0 0 0,4-1 0 0 0,-7 1-174 0 0,0-1 1 0 0,0 0-1 0 0,0 0 0 0 0,0-1 0 0 0,0 1 1 0 0,0-1-1 0 0,0 0 0 0 0,2-1 174 0 0,-4 1-192 0 0,1 1-1 0 0,-1-1 1 0 0,0 1-1 0 0,0-1 1 0 0,0 0-1 0 0,0 0 1 0 0,0 0 0 0 0,0 0-1 0 0,0 0 1 0 0,-1 0-1 0 0,1 0 1 0 0,-1-1-1 0 0,1 0 193 0 0,1-7-1239 0 0,1 1 0 0 0,1 0-1 0 0,-1-1 1 0 0,3-2 1239 0 0,5-10-4373 0 0,-5-2-988 0 0</inkml:trace>
  <inkml:trace contextRef="#ctx0" brushRef="#br0" timeOffset="9404.894">2789 42 15664 0 0,'0'-7'181'0'0,"1"6"-108"0"0,-1-1-1 0 0,0 1 1 0 0,0 0-1 0 0,0-1 1 0 0,0 1 0 0 0,0-1-1 0 0,0 1 1 0 0,0 0-1 0 0,0-1 1 0 0,-1 1-1 0 0,1-1 1 0 0,0 1-1 0 0,-1 0 1 0 0,1-1 0 0 0,-1 1-1 0 0,0 0 1 0 0,1 0-1 0 0,-1-1 1 0 0,0 1-1 0 0,0 0 1 0 0,0-1-73 0 0,-6-2 737 0 0,6 4 326 0 0,3 2-7 0 0,1 2-908 0 0,-1 0 0 0 0,-1 0 1 0 0,1 0-1 0 0,0 0 0 0 0,-1 0 0 0 0,0 0 1 0 0,0 0-1 0 0,0 5-148 0 0,3 6 111 0 0,12 59 1721 0 0,-11-57-1791 0 0,-2 1-1 0 0,0-1 1 0 0,-1 1-1 0 0,0 1-40 0 0,2 22 3 0 0,-1-4 732 0 0,0 10-735 0 0,1 24 879 0 0,-4-67-956 0 0,1-1 0 0 0,0 0 1 0 0,0 0-1 0 0,0 0 1 0 0,1 0-1 0 0,-1-1 1 0 0,1 1-1 0 0,-1 0 1 0 0,1 0-1 0 0,0-1 1 0 0,0 1-1 0 0,0-1 0 0 0,0 0 1 0 0,1 1-1 0 0,-1-1 1 0 0,1 0-1 0 0,-1 0 1 0 0,3 1 76 0 0,-1-1-144 0 0,0 0 0 0 0,-1 0 0 0 0,1 0 0 0 0,0 0 0 0 0,0-1 0 0 0,0 0 0 0 0,0 1 0 0 0,0-2 0 0 0,0 1 0 0 0,0 0 0 0 0,0-1 0 0 0,0 0 0 0 0,1 0 0 0 0,0 0 144 0 0,8-3-1012 0 0</inkml:trace>
  <inkml:trace contextRef="#ctx0" brushRef="#br0" timeOffset="9719.103">3250 178 13824 0 0,'26'-8'629'0'0,"-21"7"-12"0"0,-5 1-185 0 0,-2 0 671 0 0,-6 3 224 0 0,-1 0-589 0 0,1 1 1 0 0,-1-1-1 0 0,1 1 0 0 0,0 1 1 0 0,0-1-1 0 0,-6 6-738 0 0,-16 14 931 0 0,16-15-818 0 0,1 2 0 0 0,-6 7-113 0 0,-22 25 1440 0 0,-30 41-1440 0 0,48-59 477 0 0,19-22-465 0 0,0 2 0 0 0,0-1 0 0 0,0 0 0 0 0,1 1 0 0 0,-1-1 0 0 0,1 1-1 0 0,0 0 1 0 0,1 0 0 0 0,-1 1 0 0 0,1-1 0 0 0,-1 2-12 0 0,-12 37 0 0 0,14-43 0 0 0,1 0 0 0 0,0 0 0 0 0,-1-1 0 0 0,1 1 0 0 0,0 0 0 0 0,0 0 0 0 0,0 0 0 0 0,-1-1 0 0 0,1 1 0 0 0,0 0 0 0 0,0 0 0 0 0,0 0 0 0 0,0 0 0 0 0,1-1 0 0 0,-1 1 0 0 0,0 0 0 0 0,0 0 0 0 0,0 0 0 0 0,1-1 0 0 0,-1 1 0 0 0,0 0 19 0 0,0-1 0 0 0,1 1-1 0 0,-1 0 1 0 0,0-1-1 0 0,1 1 1 0 0,-1-1 0 0 0,0 1-1 0 0,1 0 1 0 0,-1-1 0 0 0,1 1-1 0 0,-1-1 1 0 0,0 0 0 0 0,1 1-1 0 0,-1-1 1 0 0,1 1 0 0 0,0-1-1 0 0,-1 0 1 0 0,1 1 0 0 0,-1-1-1 0 0,1 0 1 0 0,0 1 0 0 0,-1-1-1 0 0,1 0 1 0 0,-1 0-1 0 0,1 0 1 0 0,0 0 0 0 0,-1 0-1 0 0,1 0 1 0 0,0 0 0 0 0,-1 0-1 0 0,1 0 1 0 0,0 0 0 0 0,-1 0-1 0 0,1 0 1 0 0,0 0 0 0 0,-1 0-1 0 0,1 0 1 0 0,0-1 0 0 0,-1 1-1 0 0,1 0 1 0 0,-1-1 0 0 0,1 1-20 0 0,2-1 149 0 0,6-2-186 0 0,0 0-1 0 0,0-1 1 0 0,0 0 0 0 0,-1 0-1 0 0,0-1 1 0 0,1 0 0 0 0,2-3 38 0 0,-10 7-58 0 0,1 0 0 0 0,-1 0-1 0 0,0 0 1 0 0,0 0 0 0 0,0 0 0 0 0,0-1 0 0 0,0 1 0 0 0,0 0 0 0 0,0-1-1 0 0,-1 1 1 0 0,1-1 0 0 0,0 1 0 0 0,-1-1 0 0 0,1 1 0 0 0,0-2 58 0 0,-1 1-56 0 0,1 0 1 0 0,-1 1 0 0 0,1-1 0 0 0,0 0 0 0 0,0 0-1 0 0,0 1 1 0 0,0-1 0 0 0,0 0 0 0 0,0 1 0 0 0,0-1-1 0 0,0 1 1 0 0,1-1 55 0 0,15-9-364 0 0,-15 10 318 0 0,1-1 0 0 0,-1 1 0 0 0,1-1-1 0 0,-1 1 1 0 0,0-1 0 0 0,1 0 0 0 0,-1 0-1 0 0,0 0 1 0 0,-1 0 0 0 0,1 0 0 0 0,0 0-1 0 0,0 0 1 0 0,-1-1 0 0 0,1 1 0 0 0,-1-1-1 0 0,0 0 47 0 0,1-1-3 0 0,0 0-1 0 0,0 0 0 0 0,0 0 0 0 0,1 0 1 0 0,-1 0-1 0 0,1 1 0 0 0,0-1 1 0 0,0 1-1 0 0,0 0 0 0 0,0 0 0 0 0,1 0 1 0 0,2-2 3 0 0,4-4-50 0 0,-9 9 46 0 0,-1-1 0 0 0,1 1 0 0 0,-1 0-1 0 0,1-1 1 0 0,-1 1 0 0 0,1-1 0 0 0,-1 1 0 0 0,1-1 0 0 0,-1 1 0 0 0,1-1 0 0 0,-1 0 0 0 0,0 1 0 0 0,1-1 0 0 0,-1 1 0 0 0,0-1 0 0 0,0 0 0 0 0,1 1 0 0 0,-1-1 0 0 0,0 0 0 0 0,0 1 0 0 0,0-1 0 0 0,0 0 0 0 0,0 1 0 0 0,0-1 0 0 0,0 0 0 0 0,0 1 0 0 0,0-1 0 0 0,0 0 0 0 0,0 1 0 0 0,-1-1-1 0 0,1 0 1 0 0,0 1 0 0 0,0-1 0 0 0,-1 0 0 0 0,1 1 0 0 0,0-1 4 0 0,2 2 56 0 0,0 0 0 0 0,1 0-1 0 0,-1 0 1 0 0,0 0-1 0 0,0 0 1 0 0,0 1 0 0 0,0 0-1 0 0,0-1 1 0 0,0 1 0 0 0,0 0-1 0 0,1 1-55 0 0,-1 1 63 0 0,0-1-1 0 0,-1 1 0 0 0,0-1 1 0 0,1 1-1 0 0,-1 0 0 0 0,-1 0 1 0 0,1-1-1 0 0,-1 1 1 0 0,1 0-1 0 0,-1 0 0 0 0,0 0 1 0 0,0-1-1 0 0,-1 1 0 0 0,1 0 1 0 0,-1 0-1 0 0,0 0 1 0 0,0-1-1 0 0,0 1 0 0 0,0 0 1 0 0,-1-1-1 0 0,0 0 0 0 0,1 1 1 0 0,-1-1-1 0 0,0 0 0 0 0,-1 0 1 0 0,1 1-1 0 0,-3 1-62 0 0,4-4 0 0 0,0 0 0 0 0,-1 0 0 0 0,1 1 0 0 0,0-1 0 0 0,0 1 0 0 0,0-1 0 0 0,0 1 0 0 0,0-1 0 0 0,0 1 0 0 0,1-1 0 0 0,-1 1 0 0 0,0 0 0 0 0,1-1 0 0 0,-1 1 0 0 0,1 0 0 0 0,0 0 0 0 0,0-1 0 0 0,0 1 0 0 0,-1 0 0 0 0,1 0 0 0 0,1-1 0 0 0,-1 1 0 0 0,0 0 0 0 0,0 0 0 0 0,1-1 0 0 0,-1 1 0 0 0,1 0 0 0 0,-1-1 0 0 0,1 1 0 0 0,0 0 0 0 0,0-1 0 0 0,0 1 0 0 0,0-1 0 0 0,0 1 0 0 0,0-1 0 0 0,0 0 0 0 0,0 1 0 0 0,1-1 0 0 0,5 7 0 0 0,1-1 0 0 0,1 0 0 0 0,0 0 0 0 0,0-1 0 0 0,8 5 0 0 0,-11-7 0 0 0,5 0 0 0 0,-5-4 0 0 0,-1 0 0 0 0,1-1 0 0 0,0 0 0 0 0,0 0 0 0 0,0 0 0 0 0,0-1 0 0 0,-1 0 0 0 0,2 0 0 0 0,8-3 0 0 0,-7 2-569 0 0,0 0 0 0 0,0 0 0 0 0,0-1 0 0 0,0 0 0 0 0,-1 0 0 0 0,0-1 0 0 0,0 0 0 0 0,0 0 0 0 0,-1 0 0 0 0,3-4 569 0 0,5-8-2046 0 0</inkml:trace>
  <inkml:trace contextRef="#ctx0" brushRef="#br0" timeOffset="10125.113">3518 86 17503 0 0,'0'0'399'0'0,"0"0"60"0"0,-1 0 21 0 0,-27 3 86 0 0,21-1-547 0 0,8 0-25 0 0,-1-2 7 0 0,0 0 1 0 0,1 0-1 0 0,-1 0 0 0 0,0 0 0 0 0,0 1 0 0 0,1-1 0 0 0,-1 0 1 0 0,0 0-1 0 0,0 0 0 0 0,0 0 0 0 0,1 0 0 0 0,-1 1 0 0 0,0-1 1 0 0,0 0-1 0 0,0 0 0 0 0,0 0 0 0 0,0 1 0 0 0,1-1 0 0 0,-1 0 1 0 0,0 0-1 0 0,0 0 0 0 0,0 1 0 0 0,0-1 0 0 0,0 0 0 0 0,0 0 1 0 0,0 1-1 0 0,0-1 0 0 0,0 0 0 0 0,0 0 0 0 0,0 1 0 0 0,0-1 1 0 0,0 0-1 0 0,0 0 0 0 0,0 1 0 0 0,0-1 0 0 0,0 0 0 0 0,0 0 1 0 0,0 1-1 0 0,0-1 0 0 0,0 0 0 0 0,-1 0 0 0 0,1 0 0 0 0,0 1 1 0 0,0-1-1 0 0,0 0 0 0 0,0 0 0 0 0,0 0 0 0 0,-1 1 0 0 0,1-1 1 0 0,0 0-1 0 0,0 0 0 0 0,0 0 0 0 0,-1 0-1 0 0,-4 5 76 0 0,4-4-49 0 0,1-1 0 0 0,-1 1-1 0 0,0 0 1 0 0,0-1 0 0 0,1 1 0 0 0,-1 0-1 0 0,1-1 1 0 0,-1 1 0 0 0,0 0 0 0 0,1 0-1 0 0,-1 0 1 0 0,1-1 0 0 0,0 1 0 0 0,-1 0 0 0 0,1 0-1 0 0,0 0 1 0 0,-1 0 0 0 0,1 0 0 0 0,0 0-1 0 0,0 0 1 0 0,0 0 0 0 0,0-1 0 0 0,0 1 0 0 0,0 0-1 0 0,0 0 1 0 0,0 0 0 0 0,0 0 0 0 0,0 0-1 0 0,1 0 1 0 0,-1 0 0 0 0,0 0 0 0 0,1 0 0 0 0,-1 0-1 0 0,0-1 1 0 0,1 1 0 0 0,-1 0 0 0 0,1 0-1 0 0,0 0-26 0 0,1 3 105 0 0,-1 0-1 0 0,0-1 1 0 0,0 1-1 0 0,0 0 1 0 0,0 0-1 0 0,0 0 0 0 0,-1 0 1 0 0,0 4-105 0 0,1-3 111 0 0,-1 1 0 0 0,1-1 0 0 0,0 0 0 0 0,1 5-111 0 0,2 3 247 0 0,0 1-1 0 0,-1-1 1 0 0,0 1-1 0 0,-1 0 0 0 0,-1 2-246 0 0,0-11 103 0 0,0 0 0 0 0,0 0 0 0 0,0 0 0 0 0,1 0 0 0 0,1 2-103 0 0,-1-3 116 0 0,0 1-1 0 0,-1-1 0 0 0,0 0 0 0 0,0 1 0 0 0,0-1 0 0 0,0 1 1 0 0,-1 0-116 0 0,0 14 445 0 0,-1-13-329 0 0,1 0 0 0 0,0 0 0 0 0,0 0 0 0 0,1 0 0 0 0,0 0 0 0 0,0 1-116 0 0,0-3 8 0 0,3 19 2 0 0,-4-22-10 0 0,0 0 0 0 0,0 0 0 0 0,0 0 0 0 0,0 0 0 0 0,-1 0 0 0 0,1 0 0 0 0,0 0 0 0 0,-1 0 0 0 0,1 0 0 0 0,0 0 0 0 0,-1 0 0 0 0,1 0-1 0 0,-1 0 1 0 0,0 0 0 0 0,1 0 0 0 0,-1 0 0 0 0,0-1 0 0 0,0 2 0 0 0,-5 2 0 0 0,5-4 0 0 0,0 0 0 0 0,1 1 0 0 0,-1-1 0 0 0,0 1 0 0 0,1-1 0 0 0,-1 0 0 0 0,0 1 0 0 0,0 0 0 0 0,1-1 0 0 0,-1 1 0 0 0,1-1 0 0 0,-1 1 0 0 0,1 0 0 0 0,-1-1 0 0 0,1 1 0 0 0,-1 0 0 0 0,1-1 0 0 0,0 1 0 0 0,-1 0 0 0 0,1 0 0 0 0,0 0 0 0 0,0-1-15 0 0,0 1 0 0 0,0-1 0 0 0,0 0 1 0 0,0 1-1 0 0,0-1 0 0 0,0 1 0 0 0,0-1 0 0 0,0 1 0 0 0,0-1 0 0 0,0 0 0 0 0,0 1 0 0 0,0-1 0 0 0,-1 1 1 0 0,1-1-1 0 0,0 0 0 0 0,0 1 0 0 0,0-1 0 0 0,-1 1 0 0 0,1-1 0 0 0,0 0 0 0 0,0 1 0 0 0,-1-1 0 0 0,1 0 0 0 0,0 1 1 0 0,0-1-1 0 0,-1 0 0 0 0,1 0 0 0 0,0 1 0 0 0,-1-1 0 0 0,1 0 0 0 0,-1 0 0 0 0,1 0 0 0 0,0 1 0 0 0,-1-1 1 0 0,1 0-1 0 0,-1 0 0 0 0,1 0 0 0 0,0 0 0 0 0,-1 0 0 0 0,1 0 0 0 0,-1 0 0 0 0,1 0 0 0 0,0 0 0 0 0,-1 0 15 0 0,0 1-484 0 0,5 0-272 0 0,-4-1 734 0 0,-1 0 0 0 0,1 0 0 0 0,0 0 0 0 0,-1 0 0 0 0,1 0 0 0 0,0 0 0 0 0,-1 0-1 0 0,1 0 1 0 0,0 0 0 0 0,0-1 0 0 0,-1 1 0 0 0,1 0 0 0 0,0 0 0 0 0,-1 0 0 0 0,1 0 0 0 0,0 0-1 0 0,0-1 1 0 0,-1 1 0 0 0,1 0 0 0 0,0 0 0 0 0,0 0 0 0 0,-1-1 0 0 0,1 1 0 0 0,0 0-1 0 0,0 0 1 0 0,-1-1 0 0 0,1 1 0 0 0,0 0 0 0 0,0-1 0 0 0,0 1 0 0 0,0 0 0 0 0,0 0 0 0 0,0-1-1 0 0,0 1 1 0 0,-1 0 0 0 0,1-1 0 0 0,0 1 0 0 0,0 0 0 0 0,0-1 0 0 0,0 1 0 0 0,0 0 0 0 0,0-1-1 0 0,0 1 1 0 0,1 0 0 0 0,-1-1 0 0 0,0 1 0 0 0,0 0 0 0 0,0-1 0 0 0,0 1 0 0 0,0 0 22 0 0,15-16-828 0 0,-2 3 201 0 0,-9 7 281 0 0,0-1-1 0 0,0 1 0 0 0,1 0 1 0 0,0 0-1 0 0,0 1 0 0 0,5-5 347 0 0,-5 6-162 0 0,-1-1 0 0 0,0 0 0 0 0,0 0-1 0 0,0 0 1 0 0,0 0 0 0 0,2-6 162 0 0,-5 10 159 0 0,-1 0 239 0 0,0 1 204 0 0,0 0 86 0 0,1 0-537 0 0,0 0-1 0 0,1 0 1 0 0,-1 0 0 0 0,0 0 0 0 0,0 1 0 0 0,0-1 0 0 0,0 0 0 0 0,0 1 0 0 0,0-1-1 0 0,0 0 1 0 0,0 1 0 0 0,0-1 0 0 0,0 1-151 0 0,3 3 272 0 0,-1 0 1 0 0,0 0-1 0 0,0 1 0 0 0,0-1 1 0 0,-1 1-1 0 0,0 0 0 0 0,1-1 1 0 0,-2 1-1 0 0,1 0 1 0 0,-1 0-1 0 0,2 5-272 0 0,8 24 688 0 0,8 18-149 0 0,-13-33 278 0 0,1-1 0 0 0,7 14-817 0 0,-7-23 46 0 0,2-1 48 0 0,-8-8-38 0 0,-1 0-101 0 0,0 0-47 0 0,0 0-11 0 0,0 0-165 0 0,1-1-689 0 0,13-15-3019 0 0,-5 8-4318 0 0</inkml:trace>
  <inkml:trace contextRef="#ctx0" brushRef="#br0" timeOffset="10393.162">3837 200 11056 0 0,'-6'-2'281'0'0,"1"0"615"0"0,0 0 10162 0 0,4 3-11045 0 0,0 0 0 0 0,0-1 0 0 0,1 1-1 0 0,-1 0 1 0 0,0 0 0 0 0,1 0 0 0 0,-1 0-1 0 0,1 0 1 0 0,-1 0 0 0 0,1-1 0 0 0,-1 1-1 0 0,1 0 1 0 0,0 0 0 0 0,-1 1 0 0 0,1-1-1 0 0,0 1-12 0 0,7 9 78 0 0,-2-4-1503 0 0,-2 0-3681 0 0,-3 1-2200 0 0</inkml:trace>
  <inkml:trace contextRef="#ctx0" brushRef="#br0" timeOffset="10823.052">4146 244 19351 0 0,'-24'8'1053'0'0,"17"-6"-900"0"0,0 0-1 0 0,0 1 1 0 0,0 0-1 0 0,0 0 0 0 0,1 1 1 0 0,-1 0-1 0 0,-5 4-152 0 0,-95 77 0 0 0,89-72 209 0 0,0 0 0 0 0,-5 2-209 0 0,6-5 423 0 0,0 1-1 0 0,1 0 1 0 0,-6 8-423 0 0,11-10 202 0 0,-1 2 285 0 0,1 0 1 0 0,-8 10-488 0 0,18-21 7 0 0,1 0 0 0 0,0 0 1 0 0,0 1-1 0 0,0-1 0 0 0,0 0 0 0 0,0 0 0 0 0,0 0 1 0 0,-1 0-1 0 0,1 1 0 0 0,0-1 0 0 0,0 0 0 0 0,0 0 1 0 0,0 0-1 0 0,0 1 0 0 0,0-1 0 0 0,0 0 1 0 0,0 0-1 0 0,0 0 0 0 0,0 0 0 0 0,0 1 0 0 0,0-1 1 0 0,0 0-1 0 0,0 0 0 0 0,0 0 0 0 0,0 1 0 0 0,0-1 1 0 0,0 0-1 0 0,0 0 0 0 0,0 0 0 0 0,0 1 1 0 0,0-1-1 0 0,0 0 0 0 0,1 0 0 0 0,-1 0 0 0 0,0 0 1 0 0,0 1-1 0 0,0-1 0 0 0,0 0 0 0 0,0 0 0 0 0,0 0 1 0 0,1 0-1 0 0,-1 0 0 0 0,0 0 0 0 0,0 1 1 0 0,0-1-1 0 0,0 0 0 0 0,1 0 0 0 0,-1 0 0 0 0,0 0 1 0 0,0 0-8 0 0,16 3 401 0 0,21-6 886 0 0,-27 1-1398 0 0,0-1 1 0 0,-1 0-1 0 0,1-1 0 0 0,-1 0 0 0 0,1 0 1 0 0,-1-1-1 0 0,0 0 0 0 0,-1-1 0 0 0,4-3 111 0 0,11-10 42 0 0,0-2 0 0 0,9-11-42 0 0,20-18 19 0 0,-47 45-93 0 0,0 1 1 0 0,0 0-1 0 0,1 0 1 0 0,-1 0-1 0 0,1 1 1 0 0,0 0 0 0 0,0 0-1 0 0,0 0 1 0 0,0 1-1 0 0,1 0 1 0 0,-1 0-1 0 0,0 1 1 0 0,1 0 0 0 0,4-1 73 0 0,-10 3 93 0 0,1-1 1 0 0,0 0 0 0 0,0 1 0 0 0,0-1 0 0 0,0 1 0 0 0,-1 0-1 0 0,1-1 1 0 0,0 1 0 0 0,0 0 0 0 0,-1 0 0 0 0,1 0-94 0 0,3 2 58 0 0,-1 0-82 0 0,0-1-1 0 0,0 1 1 0 0,0 1-1 0 0,-1-1 1 0 0,1 0 0 0 0,-1 1-1 0 0,1 0 1 0 0,-1 0-1 0 0,0 0 1 0 0,-1 0-1 0 0,1 0 1 0 0,-1 0-1 0 0,0 1 1 0 0,0-1 0 0 0,0 1-1 0 0,0 2 25 0 0,3 8 46 0 0,-1 1 0 0 0,-1-1 0 0 0,0 1 1 0 0,0 7-47 0 0,0 50 198 0 0,-1-66-198 0 0,-2 0 0 0 0,1 0 0 0 0,-1 0 0 0 0,0 1 0 0 0,-1-1 0 0 0,-1-1 0 0 0,2-6 0 0 0,-1 0 0 0 0,1 1 0 0 0,0-1 0 0 0,0 0 0 0 0,-1 0 0 0 0,1 0 0 0 0,0 0 0 0 0,0 0 0 0 0,-1 1 0 0 0,1-1 0 0 0,0 0 0 0 0,0 0 0 0 0,-1 0 0 0 0,1 0 0 0 0,0 0 0 0 0,-1 0 0 0 0,1 0 0 0 0,0 0 0 0 0,0 0 0 0 0,-1 0 0 0 0,1 0 0 0 0,0 0 0 0 0,-1 0 0 0 0,1 0 0 0 0,0 0 0 0 0,0-1 0 0 0,-1 1 0 0 0,1 0 0 0 0,0 0 0 0 0,0 0 0 0 0,-1 0 0 0 0,1 0 0 0 0,0-1 0 0 0,0 1 0 0 0,-1 0 0 0 0,1 0 0 0 0,0 0 0 0 0,0-1 0 0 0,0 1 0 0 0,0 0 0 0 0,-1 0 0 0 0,1-1 0 0 0,0 1 0 0 0,0 0 0 0 0,0 0 0 0 0,0-1 0 0 0,0 1 0 0 0,0 0 0 0 0,0 0 0 0 0,0-1 0 0 0,-1 1 0 0 0,1 0 0 0 0,0-1 0 0 0,0 1 0 0 0,0 0 0 0 0,-4-16 7 0 0,2 10 83 0 0,1 1 1 0 0,-1 0-1 0 0,1 0 0 0 0,0-1 1 0 0,1-1-91 0 0,0 5 6 0 0,0 0 0 0 0,0 0 0 0 0,0-1 0 0 0,1 1 1 0 0,-1 0-1 0 0,1 0 0 0 0,-1 0 0 0 0,1 0 0 0 0,0 0 0 0 0,0 0 0 0 0,0 0 0 0 0,0 0 1 0 0,0 0-1 0 0,0 0 0 0 0,1-1-6 0 0,6-6-147 0 0,1 1-1 0 0,-1-1 1 0 0,6-2 147 0 0,-5 3-36 0 0,0 0-1 0 0,0-1 1 0 0,5-6 36 0 0,-12 12 0 0 0,3-3 0 0 0,0-1 0 0 0,1 1 0 0 0,-1-1 0 0 0,2 2 0 0 0,-1-1 0 0 0,3-1 0 0 0,20-20 0 0 0,-25 23 0 0 0,-1 0 0 0 0,1 0 0 0 0,0 0 0 0 0,0 1 0 0 0,0 0 0 0 0,0 0 0 0 0,1 0 0 0 0,0 0 0 0 0,-1 0 0 0 0,1 1 0 0 0,3-1 0 0 0,-6 3 0 0 0,-1 0 1 0 0,1 0-1 0 0,0 0 0 0 0,0 0 1 0 0,-1 0-1 0 0,1 1 0 0 0,0-1 0 0 0,-1 1 1 0 0,1-1-1 0 0,-1 1 0 0 0,1 0 0 0 0,0-1 1 0 0,-1 1-1 0 0,1 0 0 0 0,-1 0 1 0 0,0 0-1 0 0,1 0 0 0 0,-1 0 0 0 0,0 0 1 0 0,1 2-1 0 0,2 0-43 0 0,0 1 1 0 0,-1 0-1 0 0,0 0 1 0 0,0 0-1 0 0,0 1 1 0 0,1 1 42 0 0,2 9 23 0 0,0-1 0 0 0,-1 1 0 0 0,-1 0-1 0 0,-1 0 1 0 0,0 1 0 0 0,1 8-23 0 0,-2-1 77 0 0,-1 0 0 0 0,-1 0 0 0 0,0 0 0 0 0,-3 11-77 0 0,-6 15-3092 0 0,9-48-5099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6:50.9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408 292 15344 0 0,'-11'-3'308'0'0,"1"0"1"0"0,0 0 0 0 0,-1 1-1 0 0,0 0 1 0 0,0 1 0 0 0,1 1-1 0 0,-7-1-308 0 0,-15 3 638 0 0,-28 3-638 0 0,-36 1 1140 0 0,89-5-831 0 0,0 0 0 0 0,0 1 1 0 0,1 0-1 0 0,-3 0-309 0 0,-12 4 560 0 0,21-6-513 0 0,0 0-1 0 0,-1 0 0 0 0,1 0 0 0 0,0 0 1 0 0,-1 0-1 0 0,1 0 0 0 0,0 0 0 0 0,-1 0 1 0 0,1 0-1 0 0,0 0 0 0 0,-1 0 1 0 0,1 0-1 0 0,0 0 0 0 0,-1 0 0 0 0,1 0 1 0 0,0 0-1 0 0,-1 1 0 0 0,1-1 0 0 0,0 0 1 0 0,0 0-1 0 0,-1 0 0 0 0,1 1 0 0 0,0-1 1 0 0,0 0-1 0 0,-1 0 0 0 0,1 1 0 0 0,0-1 1 0 0,0 0-1 0 0,0 0 0 0 0,-1 1 1 0 0,1-1-1 0 0,0 0 0 0 0,0 1 0 0 0,0-1 1 0 0,0 0-1 0 0,0 1 0 0 0,0-1 0 0 0,0 0 1 0 0,-1 1-1 0 0,1-1 0 0 0,0 0 0 0 0,0 1 1 0 0,0-1-1 0 0,1 0 0 0 0,-1 1-46 0 0,0 0 48 0 0,1 0 0 0 0,0 1 0 0 0,1-1 0 0 0,-1 0 0 0 0,0 0 0 0 0,0 1 0 0 0,0-1 0 0 0,1 0 0 0 0,-1 0 0 0 0,2 0-48 0 0,6 5-48 0 0,0-1 0 0 0,1 0 0 0 0,4 1 48 0 0,33 10-324 0 0,27 10-234 0 0,-32-9 665 0 0,-23-10 4 0 0,-1 0-1 0 0,1 2 1 0 0,-1 0-1 0 0,-1 1 0 0 0,0 1 1 0 0,0 0-1 0 0,-1 1-110 0 0,-14-10-5 0 0,-1-1 0 0 0,1 1 1 0 0,-1-1-1 0 0,1 1 0 0 0,-1 0 0 0 0,0-1 0 0 0,0 1 0 0 0,0 0 0 0 0,0 0 0 0 0,0 0 0 0 0,0 0 1 0 0,-1 0-1 0 0,1 0 0 0 0,0 0 0 0 0,-1 0 0 0 0,1 1 5 0 0,-1-2-19 0 0,-1 0 0 0 0,1 1 0 0 0,0-1 0 0 0,0 0 0 0 0,0 0 0 0 0,0 0-1 0 0,-1 0 1 0 0,1 0 0 0 0,-1 1 0 0 0,1-1 0 0 0,-1 0 0 0 0,1 0 0 0 0,-1 0 0 0 0,0 0 0 0 0,1 0 0 0 0,-1 0 0 0 0,0 0 0 0 0,0-1 0 0 0,0 1-1 0 0,1 0 1 0 0,-1 0 0 0 0,0-1 0 0 0,0 1 0 0 0,0 0 0 0 0,0-1 0 0 0,-1 1 0 0 0,1-1 0 0 0,0 1 0 0 0,0-1 0 0 0,-1 1 19 0 0,-18 5 97 0 0,-1 0 0 0 0,0-1 1 0 0,0-1-1 0 0,0-1 1 0 0,-5-1-98 0 0,-108 2-295 0 0,116-4 160 0 0,4-1-108 0 0,-1 1 1 0 0,0-2-1 0 0,-8-1 243 0 0,17 2-172 0 0,1 0 1 0 0,0-1-1 0 0,0 1 0 0 0,0-1 0 0 0,0-1 0 0 0,0 1 0 0 0,0 0 0 0 0,0-1 0 0 0,1 0 0 0 0,-1 0 0 0 0,-1-2 172 0 0,6 4-165 0 0,-1 0 0 0 0,0 0 0 0 0,0 0-1 0 0,1 0 1 0 0,-1 0 0 0 0,0 0 0 0 0,1 0-1 0 0,-1 0 1 0 0,1 0 0 0 0,-1 0 0 0 0,1 0-1 0 0,0 0 1 0 0,-1 0 0 0 0,1 0 0 0 0,0 0-1 0 0,0-1 166 0 0,2-8-6447 0 0</inkml:trace>
  <inkml:trace contextRef="#ctx0" brushRef="#br0" timeOffset="279.227">437 207 13824 0 0,'9'0'1246'0'0,"-8"0"-1203"0"0,1 0 0 0 0,0 0 1 0 0,-1 0-1 0 0,1 0 0 0 0,0 0 0 0 0,-1 0 0 0 0,1 0 0 0 0,-1 1 0 0 0,1-1 0 0 0,0 1 1 0 0,-1-1-1 0 0,1 1 0 0 0,-1-1 0 0 0,0 1 0 0 0,1 0 0 0 0,-1 0 0 0 0,1 0 0 0 0,0 1-43 0 0,5 3 412 0 0,-6-5-373 0 0,0 0 1 0 0,0 1-1 0 0,0-1 0 0 0,-1 0 1 0 0,1 1-1 0 0,0-1 0 0 0,0 1 1 0 0,-1-1-1 0 0,1 1 0 0 0,0-1 1 0 0,0 1-1 0 0,-1 0 0 0 0,1-1 1 0 0,-1 1-1 0 0,1 0 0 0 0,-1-1 1 0 0,1 1-1 0 0,-1 0 0 0 0,1 0 0 0 0,-1-1 1 0 0,0 1-1 0 0,1 0 0 0 0,-1 0 1 0 0,0 0-1 0 0,0 0 0 0 0,1-1 1 0 0,-1 1-1 0 0,0 0 0 0 0,0 0 1 0 0,0 0-1 0 0,0 0 0 0 0,0 0 1 0 0,0 0-1 0 0,-1 0 0 0 0,1-1 1 0 0,0 1-1 0 0,0 0 0 0 0,0 0 0 0 0,-1 0-39 0 0,1 0 54 0 0,0 1 0 0 0,0-1-1 0 0,0 1 1 0 0,1-1 0 0 0,-1 1-1 0 0,0-1 1 0 0,1 1-1 0 0,-1-1 1 0 0,1 1 0 0 0,0-1-1 0 0,-1 0 1 0 0,1 1 0 0 0,0-1-1 0 0,0 0 1 0 0,0 1-1 0 0,0-1-53 0 0,0 1 57 0 0,0-1-1 0 0,0 0 1 0 0,0 1-1 0 0,0 0 1 0 0,0-1-1 0 0,-1 1 1 0 0,1-1-1 0 0,0 1 1 0 0,-1 0-1 0 0,1-1 1 0 0,-1 1-1 0 0,0 2-56 0 0,-1 9 405 0 0,1-10-327 0 0,0 0-1 0 0,-1-1 0 0 0,1 1 1 0 0,0 0-1 0 0,1-1 1 0 0,-1 1-1 0 0,0 0 0 0 0,1 0-77 0 0,4 16 427 0 0,0 0 0 0 0,-2 0-1 0 0,0 0 1 0 0,-1 0 0 0 0,-1 0-1 0 0,-1 7-426 0 0,-2 18 668 0 0,-2 0-1 0 0,-4 13-667 0 0,0-4 159 0 0,5-29-64 0 0,-1 1-1 0 0,-6 18-94 0 0,9-40 29 0 0,-1 1 1 0 0,1-1-1 0 0,-1 0 1 0 0,1 1-1 0 0,-1-1 1 0 0,0 0 0 0 0,-1 0-1 0 0,-1 2-29 0 0,4-4-127 0 0,-1 0 0 0 0,0-1 0 0 0,0 1 0 0 0,1 0 0 0 0,-1 0 0 0 0,0-1 1 0 0,0 1-1 0 0,0 0 0 0 0,0-1 0 0 0,0 1 0 0 0,0-1 0 0 0,0 1 0 0 0,0-1 0 0 0,0 0 0 0 0,0 1 0 0 0,0-1 0 0 0,0 0 0 0 0,0 0 0 0 0,0 0 0 0 0,-1 0 0 0 0,1 0 1 0 0,0 0-1 0 0,0 0 0 0 0,0 0 0 0 0,0 0 0 0 0,0 0 0 0 0,0-1 0 0 0,0 1 0 0 0,0 0 0 0 0,-1-1 127 0 0,2 1-93 0 0,0 0-1 0 0,-1 0 1 0 0,1-1-1 0 0,0 1 1 0 0,-1 0 0 0 0,1 0-1 0 0,0-1 1 0 0,0 1 0 0 0,0 0-1 0 0,-1 0 1 0 0,1-1-1 0 0,0 1 1 0 0,0 0 0 0 0,0-1-1 0 0,0 1 1 0 0,-1 0 0 0 0,1-1-1 0 0,0 1 1 0 0,0 0-1 0 0,0-1 1 0 0,0 1 0 0 0,0 0-1 0 0,0-1 1 0 0,0 1-1 0 0,0 0 1 0 0,0-1 93 0 0,0-2-704 0 0,-3-6-1258 0 0</inkml:trace>
  <inkml:trace contextRef="#ctx0" brushRef="#br0" timeOffset="500.891">552 278 7368 0 0,'3'-1'9'0'0,"3"-3"451"0"0,0 0-1 0 0,1 0 0 0 0,-1 1 0 0 0,1 0 1 0 0,0 0-1 0 0,0 1 0 0 0,1 0 1 0 0,-1 0-1 0 0,0 1 0 0 0,1 0 1 0 0,-1 0-1 0 0,4 0-459 0 0,-4 1 278 0 0,-1 0 0 0 0,0 1 0 0 0,0 0 0 0 0,0 0 0 0 0,0 0 0 0 0,0 0 0 0 0,0 1 0 0 0,0 0-1 0 0,0 1 1 0 0,0-1 0 0 0,4 4-278 0 0,-6-4 240 0 0,0 1 0 0 0,0 0-1 0 0,-1 1 1 0 0,1-1 0 0 0,-1 1 0 0 0,0-1-1 0 0,1 1 1 0 0,-2 0 0 0 0,1 0-1 0 0,0 0 1 0 0,-1 1 0 0 0,0-1 0 0 0,0 0-1 0 0,0 1 1 0 0,0 3-240 0 0,0-3 130 0 0,0 1-1 0 0,-1 0 0 0 0,0 0 1 0 0,0 0-1 0 0,-1 0 1 0 0,0 0-1 0 0,0 1 1 0 0,0-1-1 0 0,-1 0 1 0 0,0 0-1 0 0,0 0 1 0 0,-1 2-130 0 0,-1 1 168 0 0,0-1 0 0 0,0 1 0 0 0,-1-1 0 0 0,-1 0 0 0 0,1 0 1 0 0,-1-1-1 0 0,-6 8-168 0 0,8-11 94 0 0,-2 2 42 0 0,1 0 0 0 0,-1 0 0 0 0,0-1 0 0 0,-1 1 0 0 0,1-1 0 0 0,-1-1 0 0 0,-3 3-136 0 0,-6 3 117 0 0,-1-1-1 0 0,1-1 0 0 0,-2-1 0 0 0,1 0 0 0 0,-3 0-116 0 0,10-4-383 0 0,1-1 0 0 0,-1-1 0 0 0,0 1-1 0 0,1-1 1 0 0,-1-1 0 0 0,0 1 0 0 0,0-1-1 0 0,0-1 1 0 0,1 0 0 0 0,-1 0 0 0 0,-3-2 383 0 0,-3-2-7221 0 0</inkml:trace>
  <inkml:trace contextRef="#ctx0" brushRef="#br0" timeOffset="864.528">870 451 17767 0 0,'0'0'399'0'0,"0"0"60"0"0,2 1 25 0 0,3 0-446 0 0,0 0 1 0 0,0 0 0 0 0,0-1-1 0 0,0 0 1 0 0,0 0-1 0 0,0 0 1 0 0,0 0-1 0 0,0-1 1 0 0,0 0 0 0 0,0 0-1 0 0,0 0 1 0 0,0 0-1 0 0,-1-1 1 0 0,1 0 0 0 0,0 0-1 0 0,-1 0 1 0 0,5-3-39 0 0,22-12 109 0 0,-20 13-61 0 0,-1-2 0 0 0,1 1 1 0 0,-1-1-1 0 0,0-1 1 0 0,-1 0-1 0 0,0 0 0 0 0,0-1 1 0 0,5-6-49 0 0,-13 14 13 0 0,7-10-73 0 0,1-1 0 0 0,-2 1-1 0 0,1-1 1 0 0,-1-1 0 0 0,-1 1 0 0 0,4-10 60 0 0,-9 19 122 0 0,-15-14-495 0 0,13 15 391 0 0,-1 0 0 0 0,0 0 0 0 0,0 0 0 0 0,1 0 0 0 0,-1 1 0 0 0,0-1 0 0 0,0 1 0 0 0,0-1 0 0 0,0 1 0 0 0,0 0 0 0 0,0 0 0 0 0,0 0 0 0 0,0 0 0 0 0,0 0 0 0 0,0 0-18 0 0,-2 0 113 0 0,0 1 0 0 0,-1-1 0 0 0,1 1-1 0 0,0 0 1 0 0,0 0 0 0 0,-2 2-113 0 0,-10 4 129 0 0,0 1 1 0 0,1 0-1 0 0,0 1 1 0 0,0 1 0 0 0,1 0-1 0 0,0 2 1 0 0,1-1-1 0 0,0 1 1 0 0,1 1 0 0 0,-8 11-130 0 0,11-12 413 0 0,1-2-132 0 0,0 0 1 0 0,1 1-1 0 0,1 0 0 0 0,-6 10-281 0 0,11-18 4 0 0,0 1 0 0 0,-1-1 0 0 0,1 1 0 0 0,1-1 0 0 0,-1 1 0 0 0,0-1 0 0 0,1 1 0 0 0,0 0 0 0 0,0-1 0 0 0,0 1 0 0 0,0 0 0 0 0,0-1 0 0 0,1 1 0 0 0,0 0 0 0 0,0-1 0 0 0,0 1 0 0 0,0-1 0 0 0,0 1 0 0 0,1-1-4 0 0,0 1 5 0 0,0-1 0 0 0,0 0 0 0 0,1 0-1 0 0,-1 0 1 0 0,1 0 0 0 0,0-1 0 0 0,0 1 0 0 0,0-1-1 0 0,0 1 1 0 0,0-1 0 0 0,0 0 0 0 0,1 0-1 0 0,-1-1 1 0 0,1 1 0 0 0,-1-1 0 0 0,1 1 0 0 0,0-1-1 0 0,0 0 1 0 0,-1-1 0 0 0,1 1 0 0 0,2-1-5 0 0,5 2-118 0 0,1-1 0 0 0,-1-1 1 0 0,1 0-1 0 0,-1-1 1 0 0,1 0-1 0 0,6-2 118 0 0,17-5-5397 0 0,34-13 5397 0 0,-26 7-2037 0 0</inkml:trace>
  <inkml:trace contextRef="#ctx0" brushRef="#br0" timeOffset="1092.816">1475 249 15664 0 0,'-3'0'283'0'0,"-5"1"-22"0"0,-1 0 0 0 0,1 0-1 0 0,0 1 1 0 0,-1 1 0 0 0,1-1-1 0 0,-1 2-260 0 0,-13 5 1802 0 0,0 2 0 0 0,1 1 0 0 0,-15 10-1802 0 0,31-18 63 0 0,-1 0 0 0 0,1 0 1 0 0,0 1-1 0 0,0 0 0 0 0,0 0 1 0 0,0 0-1 0 0,1 0 0 0 0,0 1 0 0 0,0 0 1 0 0,1-1-1 0 0,-1 2 0 0 0,1-1 0 0 0,1 0 1 0 0,-1 0-1 0 0,0 5-63 0 0,2-9 42 0 0,1 0 1 0 0,-1 0-1 0 0,1 0 0 0 0,0 1 1 0 0,0-1-1 0 0,0 0 0 0 0,0 0 1 0 0,0 0-1 0 0,1 1 0 0 0,-1-1 1 0 0,1 0-1 0 0,-1 0 0 0 0,1 0 1 0 0,0 0-1 0 0,0 0 0 0 0,0 0 1 0 0,0 0-1 0 0,0 0 0 0 0,0 0 1 0 0,0 0-1 0 0,1-1 0 0 0,-1 1 1 0 0,1-1-1 0 0,-1 1 0 0 0,1-1 1 0 0,0 1-1 0 0,-1-1 0 0 0,1 0 1 0 0,0 0-1 0 0,0 1 0 0 0,0-2 1 0 0,0 1-1 0 0,0 0 0 0 0,0 0 1 0 0,0-1-43 0 0,8 4 21 0 0,-1-2 0 0 0,1 1 0 0 0,0-2 0 0 0,0 1 0 0 0,0-1 0 0 0,0-1 0 0 0,3 0-21 0 0,-2 0-156 0 0,9 1-324 0 0,0-2-1 0 0,1-1 1 0 0,2 0 480 0 0,-17 1-382 0 0,1-1 0 0 0,-1 0 1 0 0,0 1-1 0 0,0-2 0 0 0,0 1 1 0 0,0-1-1 0 0,0 0 1 0 0,0 0-1 0 0,-1-1 0 0 0,1 1 1 0 0,-1-1-1 0 0,0-1 382 0 0,14-13-1535 0 0</inkml:trace>
  <inkml:trace contextRef="#ctx0" brushRef="#br0" timeOffset="1875.49">1765 2 6448 0 0,'0'0'32'0'0,"1"-1"1"0"0,-1 1-1 0 0,1 0 1 0 0,-1 0-1 0 0,1 0 1 0 0,0 0-1 0 0,-1 0 1 0 0,1 0-1 0 0,-1 0 1 0 0,1 0-1 0 0,-1 0 1 0 0,1 0-1 0 0,0 0 0 0 0,-1 0 1 0 0,1 0-1 0 0,-1 0 1 0 0,1 0-1 0 0,-1 0 1 0 0,1 1-1 0 0,0-1-32 0 0,-1 10 3446 0 0,-2 6 1237 0 0,2 319 5438 0 0,-2-288-8373 0 0,-1-15-2484 0 0,-2-1 0 0 0,-4 16 736 0 0,8-44-9 0 0,0 0 0 0 0,0 0 0 0 0,0 1-1 0 0,0-2 1 0 0,-1 1 0 0 0,1 0 0 0 0,-1 0-1 0 0,0 0 1 0 0,0-1 0 0 0,0 1 0 0 0,0-1-1 0 0,-1 2 10 0 0,2-4-1 0 0,1 1 0 0 0,-1-1 0 0 0,0 1 0 0 0,0 0 0 0 0,0-1 0 0 0,0 0 0 0 0,0 1 0 0 0,0-1 0 0 0,1 0 0 0 0,-1 1 0 0 0,0-1 0 0 0,0 0 0 0 0,0 0 0 0 0,0 0 0 0 0,0 0 0 0 0,0 0 0 0 0,0 0 0 0 0,0 0 0 0 0,0 0 0 0 0,0 0 0 0 0,0 0 0 0 0,0 0 0 0 0,0-1 0 0 0,0 1 0 0 0,0 0 0 0 0,0-1 0 0 0,0 1 0 0 0,0-1 0 0 0,1 1 0 0 0,-1-1 0 0 0,0 1 0 0 0,0-1 0 0 0,0 0 0 0 0,1 1 0 0 0,-1-1 0 0 0,0 0 0 0 0,1 0 0 0 0,-1 1 0 0 0,1-1 0 0 0,-1 0 0 0 0,0 0 1 0 0,-2-4 53 0 0,1 0 0 0 0,-1 1 0 0 0,1-1 0 0 0,-1 0 0 0 0,1 0 1 0 0,1 0-1 0 0,-1 0 0 0 0,1-1 0 0 0,0 1 0 0 0,0 0 0 0 0,0-1 0 0 0,1 1 0 0 0,0-1 0 0 0,0 1 0 0 0,0-1 0 0 0,1 0-53 0 0,1-16-89 0 0,2 1 1 0 0,1 1-1 0 0,3-12 89 0 0,-4 21-89 0 0,0 1 1 0 0,0-1 0 0 0,1 1-1 0 0,0 0 1 0 0,1 0-1 0 0,0 1 1 0 0,0 0 0 0 0,1 0-1 0 0,0 0 1 0 0,1 1-1 0 0,0 0 1 0 0,0 1-1 0 0,1-1 1 0 0,0 2 0 0 0,6-5 88 0 0,-3 4-88 0 0,-1 1 0 0 0,1 0 0 0 0,0 1-1 0 0,0 0 1 0 0,1 1 0 0 0,-1 0 0 0 0,1 1 0 0 0,0 0 0 0 0,0 1 0 0 0,0 1 0 0 0,0 0 0 0 0,0 0 0 0 0,4 2 88 0 0,-12-1 3 0 0,0 1 0 0 0,-1-1-1 0 0,1 1 1 0 0,0 1 0 0 0,0-1 0 0 0,-1 0-1 0 0,1 1 1 0 0,-1 0 0 0 0,0 0 0 0 0,1 0-1 0 0,-1 1 1 0 0,0 0 0 0 0,1 1-3 0 0,5 4 6 0 0,-1 1 1 0 0,0 0 0 0 0,-1 1-1 0 0,2 3-6 0 0,-2-3-4 0 0,-3-3-10 0 0,-1-1 1 0 0,0 1 0 0 0,0 0-1 0 0,-1 0 1 0 0,0 0 0 0 0,2 7 13 0 0,12 48 12 0 0,-9-32-18 0 0,-4-21 9 0 0,-4-7-24 0 0,1-1 1 0 0,-1 0-1 0 0,1 1 1 0 0,-1-1-1 0 0,1 1 1 0 0,-1-1-1 0 0,0 1 1 0 0,0-1-1 0 0,0 1 1 0 0,0-1-1 0 0,0 1 1 0 0,0-1-1 0 0,0 1 21 0 0,6-9-66 0 0,12-24 233 0 0,-15 25-378 0 0,0-1-1 0 0,0 1 1 0 0,1 0-1 0 0,0 1 1 0 0,0-1-1 0 0,0 0 212 0 0,4-2-46 0 0,0-1-1 0 0,0 2 0 0 0,0-1 0 0 0,1 1 0 0 0,0 1 1 0 0,0-1-1 0 0,1 2 0 0 0,0-1 0 0 0,0 1 1 0 0,0 1-1 0 0,0 0 0 0 0,1 0 0 0 0,1 1 47 0 0,-3 0-55 0 0,0 2 1 0 0,0-1-1 0 0,1 1 0 0 0,-1 1 0 0 0,2-1 55 0 0,-8 1 11 0 0,-1 1 0 0 0,1-1 0 0 0,0 0 0 0 0,-1 1 0 0 0,1-1-1 0 0,-1 1 1 0 0,1 0 0 0 0,-1 0 0 0 0,1 0 0 0 0,-1 0 0 0 0,1 0 0 0 0,-1 1 0 0 0,0-1 0 0 0,0 1 0 0 0,0 0 0 0 0,0-1 0 0 0,0 1 0 0 0,0 0-1 0 0,0 0 1 0 0,0 1-11 0 0,2 3-2 0 0,0 1-1 0 0,0-1 0 0 0,0 1 1 0 0,-1 1-1 0 0,0-1 0 0 0,0 0 0 0 0,-1 1 1 0 0,0-1-1 0 0,0 1 0 0 0,-1 0 1 0 0,0-1-1 0 0,0 1 0 0 0,-1 7 3 0 0,-1-3 142 0 0,0 1 1 0 0,0 0-1 0 0,-2-1 0 0 0,1 1 0 0 0,-2-1 1 0 0,1 0-1 0 0,-2 0 0 0 0,0 1-142 0 0,-25 72 1229 0 0,29-83-1114 0 0,1-2-10 0 0,0 0 5 0 0,0 0 22 0 0,0 0 10 0 0,0 0 2 0 0,0-2-119 0 0,0 1-1 0 0,-1-1 1 0 0,1 0-1 0 0,0 1 0 0 0,0-1 1 0 0,1 1-1 0 0,-1-1 1 0 0,0 1-1 0 0,0-1 1 0 0,1 1-1 0 0,-1-1 0 0 0,1 0-24 0 0,1-6 147 0 0,1-4 38 0 0,1 1 0 0 0,1-1 1 0 0,0 1-1 0 0,0-1 0 0 0,1 1 0 0 0,6-8-185 0 0,43-75-763 0 0,-48 83 799 0 0,0 0-1 0 0,1 0 0 0 0,0 1 1 0 0,5-4-36 0 0,7-10 82 0 0,-10 13-174 0 0,0 0-1 0 0,1 0 1 0 0,0 2-1 0 0,0-1 0 0 0,1 1 1 0 0,0 1-1 0 0,1 0 1 0 0,0 1-1 0 0,12-6 93 0 0,26-5-2715 0 0,1 6-3315 0 0,-33 11-851 0 0</inkml:trace>
  <inkml:trace contextRef="#ctx0" brushRef="#br0" timeOffset="2212.35">3129 146 6912 0 0,'-10'-6'732'0'0,"6"5"-489"0"0,0 0 1 0 0,1 0-1 0 0,-1 1 1 0 0,0-1-1 0 0,0 1 1 0 0,0 0 0 0 0,0 0-1 0 0,0 0 1 0 0,0 0-1 0 0,0 1 1 0 0,1-1-1 0 0,-1 1 1 0 0,-1 0-244 0 0,-9 4 3308 0 0,-1 0 0 0 0,-11 6-3308 0 0,8-3 384 0 0,8-4-201 0 0,-50 22 2033 0 0,-8 6-2216 0 0,49-22 253 0 0,1 1-1 0 0,0 0 1 0 0,1 2-1 0 0,0 0 0 0 0,-8 8-252 0 0,20-15-2 0 0,1-1 0 0 0,-1 1 1 0 0,1 0-1 0 0,0 0 0 0 0,0 0 0 0 0,1 0 0 0 0,-1 1 0 0 0,1 0 0 0 0,-1 6 2 0 0,3-11 70 0 0,0 1 1 0 0,0-1-1 0 0,0 1 0 0 0,1-1 1 0 0,-1 1-1 0 0,1 0 1 0 0,0 0-1 0 0,0-1 0 0 0,0 1 1 0 0,0 0-1 0 0,0-1 0 0 0,1 1 1 0 0,-1 0-1 0 0,1-1 1 0 0,-1 1-1 0 0,1 0 0 0 0,0-1 1 0 0,0 1-1 0 0,0-1 0 0 0,1 0 1 0 0,-1 1-1 0 0,1-1 1 0 0,-1 0-1 0 0,1 0 0 0 0,0 0 1 0 0,-1 0-1 0 0,2 1-70 0 0,-1-2 16 0 0,0 0 1 0 0,0 0-1 0 0,0 0 1 0 0,0 0-1 0 0,1 0 0 0 0,-1 0 1 0 0,0-1-1 0 0,0 1 1 0 0,1-1-1 0 0,-1 0 0 0 0,3 1-16 0 0,26-1-44 0 0,-31 0 44 0 0,16-1-122 0 0,-1-1 0 0 0,0 0 1 0 0,0 0-1 0 0,1-2 0 0 0,11-4 122 0 0,-19 5 21 0 0,0 0-1 0 0,-1-1 1 0 0,1 0-1 0 0,-1 0 1 0 0,0-1-1 0 0,0 1 1 0 0,-1-2 0 0 0,1 1-1 0 0,-1-1 1 0 0,0 0-1 0 0,3-4-20 0 0,-4 4-60 0 0,0-1 0 0 0,-1 0 0 0 0,1 0 0 0 0,-1 0 0 0 0,0 0 0 0 0,-1-1 0 0 0,0 1 0 0 0,0-1 0 0 0,1-6 60 0 0,-4 11 20 0 0,1 0 1 0 0,-1 0-1 0 0,1 0 0 0 0,-1 0 1 0 0,0 0-1 0 0,-1 0 1 0 0,1 0-1 0 0,0 0 1 0 0,-1 0-1 0 0,1 0 0 0 0,-1 0 1 0 0,0 0-1 0 0,0 0 1 0 0,0 0-1 0 0,-1 1 0 0 0,1-1 1 0 0,-1 0-1 0 0,1 1 1 0 0,-1-1-1 0 0,0 1 0 0 0,0 0 1 0 0,0-1-1 0 0,0 1 1 0 0,0 0-1 0 0,-1 0 1 0 0,1 1-1 0 0,-2-2-20 0 0,-2 0-294 0 0,1 0 1 0 0,0 0-1 0 0,-1 0 1 0 0,1 1-1 0 0,-1 0 1 0 0,1 0-1 0 0,-3 1 294 0 0,-24-5-4110 0 0,19 6-2203 0 0</inkml:trace>
  <inkml:trace contextRef="#ctx0" brushRef="#br0" timeOffset="2573.836">3453 59 16927 0 0,'-11'1'330'0'0,"1"0"-1"0"0,-1 0 1 0 0,1 1 0 0 0,0 1-1 0 0,-10 2-329 0 0,-49 22 244 0 0,61-24-272 0 0,-16 9 153 0 0,0 0 0 0 0,1 2 0 0 0,1 1 0 0 0,0 0-1 0 0,-10 10-124 0 0,29-22 4 0 0,0 0-1 0 0,-1 0 1 0 0,2 0-1 0 0,-1 0 1 0 0,0 0-1 0 0,0 1 1 0 0,1-1-1 0 0,0 1 1 0 0,0-1-1 0 0,0 1 1 0 0,0 0-1 0 0,0 0 1 0 0,1 0-1 0 0,0 0 1 0 0,0 0 0 0 0,0 1-1 0 0,0 1-3 0 0,0-3 53 0 0,2 0-1 0 0,-1 0 1 0 0,0 0 0 0 0,0 0-1 0 0,1-1 1 0 0,0 1-1 0 0,-1 0 1 0 0,1 0 0 0 0,0 0-1 0 0,0-1 1 0 0,1 1 0 0 0,-1-1-1 0 0,1 1 1 0 0,-1-1-1 0 0,1 1 1 0 0,0-1 0 0 0,-1 0-1 0 0,1 0 1 0 0,1 0 0 0 0,-1 0-1 0 0,0 0 1 0 0,0 0-1 0 0,1-1 1 0 0,-1 1 0 0 0,1-1-1 0 0,1 1-52 0 0,24 16 309 0 0,0 1 0 0 0,2 3-309 0 0,-24-17-14 0 0,-5-5 14 0 0,0 1 0 0 0,0 0 0 0 0,0 0 0 0 0,0 0 0 0 0,0 0 0 0 0,0 0 0 0 0,-1 0 0 0 0,1 0 0 0 0,0 0 0 0 0,-1 1 0 0 0,1-1 0 0 0,0 0 0 0 0,-1 0 0 0 0,0 0 0 0 0,1 1 0 0 0,-1-1-1 0 0,0 0 1 0 0,1 1 0 0 0,1 8 33 0 0,-2-9-20 0 0,0-1-1 0 0,0 0 0 0 0,0 0 0 0 0,0 1 1 0 0,0-1-1 0 0,0 0 0 0 0,0 1 0 0 0,0-1 1 0 0,0 0-1 0 0,0 1 0 0 0,-1-1 1 0 0,1 0-1 0 0,0 0 0 0 0,0 1 0 0 0,0-1 1 0 0,0 0-1 0 0,-1 0 0 0 0,1 0 0 0 0,0 1 1 0 0,0-1-1 0 0,-1 0 0 0 0,1 0 0 0 0,0 0 1 0 0,0 1-1 0 0,-1-1 0 0 0,1 0 1 0 0,0 0-1 0 0,-1 0 0 0 0,1 0 0 0 0,0 0 1 0 0,0 0-13 0 0,-10 4 163 0 0,-38 6 595 0 0,-1-2 0 0 0,-27 0-758 0 0,12-1-1028 0 0,40-4-4420 0 0,1-1-1879 0 0</inkml:trace>
  <inkml:trace contextRef="#ctx0" brushRef="#br0" timeOffset="4040.993">3612 168 10592 0 0,'0'0'818'0'0,"-2"1"-532"0"0,-10 8 1869 0 0,0 0 0 0 0,0 1 1 0 0,-4 5-2156 0 0,-27 22 1093 0 0,26-23-896 0 0,0 0-1 0 0,1 0 1 0 0,1 2 0 0 0,0 0-1 0 0,-1 4-196 0 0,-1-1 275 0 0,9-10-135 0 0,1-1-1 0 0,0 1 0 0 0,0 0 1 0 0,1 0-1 0 0,-2 5-139 0 0,7-13 31 0 0,0 1 0 0 0,0 0 0 0 0,0 0-1 0 0,1 0 1 0 0,-1-1 0 0 0,1 1 0 0 0,-1 0 0 0 0,1 0 0 0 0,0 0-1 0 0,-1 0 1 0 0,1 0 0 0 0,0 0 0 0 0,0 0 0 0 0,0 0 0 0 0,1 0-1 0 0,-1 0 1 0 0,0 0 0 0 0,1 0 0 0 0,0-1 0 0 0,-1 1 0 0 0,1 0-1 0 0,0 0 1 0 0,0 0 0 0 0,0-1 0 0 0,0 1 0 0 0,0 0 0 0 0,0-1-1 0 0,0 1 1 0 0,1-1 0 0 0,-1 1 0 0 0,2 0-31 0 0,1 1 103 0 0,0 1-1 0 0,1-1 1 0 0,0 0-1 0 0,0 0 1 0 0,0-1 0 0 0,0 1-1 0 0,0-1 1 0 0,0-1-1 0 0,1 1 1 0 0,-1-1-1 0 0,0 1 1 0 0,1-2 0 0 0,0 1-1 0 0,1 0-102 0 0,4-1-94 0 0,0-1 1 0 0,1 1-1 0 0,-1-2 0 0 0,0 1 0 0 0,0-2 0 0 0,6-1 94 0 0,-2-1-43 0 0,-1 1 0 0 0,1-2 0 0 0,-1 0 1 0 0,-1-1-1 0 0,2-1 43 0 0,-7 3 21 0 0,0 0 1 0 0,-1-1 0 0 0,0 1 0 0 0,0-1 0 0 0,-1-1 0 0 0,1 1 0 0 0,-1-1 0 0 0,-1 0 0 0 0,2-2-22 0 0,-1 0 92 0 0,-5 7-76 0 0,1 0 0 0 0,0 0-1 0 0,-1 0 1 0 0,1-1 0 0 0,-1 1-1 0 0,0 0 1 0 0,0-1 0 0 0,0 1-1 0 0,0-1 1 0 0,0 1 0 0 0,-1-1-1 0 0,1 0 1 0 0,-1-2-16 0 0,0 5-9 0 0,0 0-1 0 0,-1-1 1 0 0,1 1-1 0 0,0 0 1 0 0,-1-1-1 0 0,1 1 1 0 0,0 0-1 0 0,-1-1 1 0 0,1 1 0 0 0,-1 0-1 0 0,1 0 1 0 0,-1 0-1 0 0,1-1 1 0 0,-1 1-1 0 0,1 0 1 0 0,-1 0-1 0 0,1 0 1 0 0,0 0 0 0 0,-1 0-1 0 0,1 0 1 0 0,-1 0-1 0 0,0 0 10 0 0,-11-1 155 0 0,6 1-188 0 0,0 1 1 0 0,0 0 0 0 0,0 0 0 0 0,1 1-1 0 0,-1-1 1 0 0,0 1 0 0 0,1 0 0 0 0,-1 1 0 0 0,1 0-1 0 0,0 0 1 0 0,-3 1 32 0 0,1 1-116 0 0,-1 1 0 0 0,1-1 0 0 0,0 1 0 0 0,0 1 0 0 0,1-1 0 0 0,0 1 0 0 0,-1 1 116 0 0,7-7 327 0 0,-1 0-38 0 0,1-1-278 0 0,0 0 1 0 0,0 1-1 0 0,0-1 1 0 0,0 1-1 0 0,0-1 1 0 0,0 1 0 0 0,0-1-1 0 0,0 0 1 0 0,0 1-1 0 0,0-1 1 0 0,0 1-1 0 0,0-1 1 0 0,0 1-1 0 0,0-1 1 0 0,0 1-1 0 0,0-1 1 0 0,0 0-1 0 0,0 1 1 0 0,1-1-1 0 0,-1 1 1 0 0,0-1-1 0 0,0 0 1 0 0,1 1-1 0 0,-1-1 1 0 0,0 0-1 0 0,0 1 1 0 0,1-1-1 0 0,-1 0 1 0 0,0 1-1 0 0,1-1 1 0 0,-1 0-1 0 0,0 0 1 0 0,1 1-1 0 0,-1-1 1 0 0,1 0-1 0 0,-1 0 1 0 0,0 0-1 0 0,1 0 1 0 0,-1 1-1 0 0,1-1 1 0 0,-1 0-1 0 0,1 0 1 0 0,-1 0-12 0 0,17 2 237 0 0,-17-2-230 0 0,4 0-79 0 0,0-1 1 0 0,0 1-1 0 0,0-1 0 0 0,0 0 1 0 0,-1 0-1 0 0,1 0 1 0 0,0 0-1 0 0,-1-1 1 0 0,1 0-1 0 0,-1 0 1 0 0,1 0-1 0 0,-1 0 1 0 0,3-2 71 0 0,5-5-368 0 0,0-1 0 0 0,-1 0 1 0 0,2-3 367 0 0,9-9-822 0 0,-2 2-1019 0 0,10-13 1841 0 0,-16 16-751 0 0,2 1 0 0 0,0 1 0 0 0,6-5 751 0 0,6-5-866 0 0,-21 18 844 0 0,1 1 0 0 0,0-1 0 0 0,0 2 0 0 0,0-1 0 0 0,1 1 0 0 0,1-1 22 0 0,-7 5 8 0 0,0 1 0 0 0,0-1 0 0 0,0 0-1 0 0,-1 1 1 0 0,1 0 0 0 0,0-1 0 0 0,0 1-1 0 0,0 0 1 0 0,0 0 0 0 0,0 0 0 0 0,0 0 0 0 0,0 1-1 0 0,0-1 1 0 0,0 0 0 0 0,0 1 0 0 0,-1-1 0 0 0,1 1-1 0 0,0 0 1 0 0,0 0 0 0 0,0-1 0 0 0,-1 1-1 0 0,2 1-7 0 0,2 2 316 0 0,1 0-1 0 0,-1 0 0 0 0,0 0 0 0 0,0 1 0 0 0,3 4-315 0 0,-2-1 246 0 0,-1 0 0 0 0,0 0 0 0 0,0 1 1 0 0,-1-1-1 0 0,0 1 0 0 0,0 1 0 0 0,-1-1 1 0 0,1 6-247 0 0,3 9 630 0 0,-4-13-228 0 0,0 0-1 0 0,-1-1 1 0 0,-1 2 0 0 0,0-1 0 0 0,0 8-402 0 0,-3 60 1858 0 0,2-68-1643 0 0,-3 18 1321 0 0,-6 27-1536 0 0,-1 5 96 0 0,6-30-96 0 0,0-2 0 0 0,2-1 0 0 0,1 3 0 0 0,0-65 0 0 0,0 0 0 0 0,2-1 0 0 0,1 1 0 0 0,1 0 0 0 0,4-10 0 0 0,-1 15 77 0 0,-3 14 196 0 0,1-1-1 0 0,0 1 1 0 0,1 0 0 0 0,0 0-1 0 0,3-4-272 0 0,7-11-80 0 0,3-6-1797 0 0,11-17 1877 0 0,-21 41-242 0 0,0 1 0 0 0,0 0 0 0 0,1 0 1 0 0,0 1-1 0 0,1 0 0 0 0,4-2 242 0 0,-1 2-62 0 0,0 1 0 0 0,1 0 0 0 0,-1 1-1 0 0,2 0 1 0 0,-1 1 0 0 0,1 1 0 0 0,0 1 0 0 0,0 0-1 0 0,13-2 63 0 0,-22 5-73 0 0,0 1 0 0 0,-1 0 0 0 0,1 0 0 0 0,0 1 0 0 0,0-1 0 0 0,0 1 0 0 0,0 1-1 0 0,6 0 74 0 0,-9 0 1 0 0,0-1-1 0 0,0 1 1 0 0,-1 0-1 0 0,1 0 1 0 0,-1 0-1 0 0,1 0 1 0 0,-1 1-1 0 0,1-1 1 0 0,-1 1-1 0 0,1 0 1 0 0,-1-1-1 0 0,0 1 1 0 0,0 0-1 0 0,0 0 0 0 0,0 0 1 0 0,0 1-1 0 0,-1-1 1 0 0,1 0-1 0 0,0 3 0 0 0,1 0 33 0 0,-1 0-1 0 0,0 0 1 0 0,0 0-1 0 0,0 1 1 0 0,0-1-1 0 0,-1 0 1 0 0,0 1-1 0 0,-1-1 1 0 0,1 1-1 0 0,-1 0 1 0 0,0-1-1 0 0,0 1 1 0 0,-1-1-1 0 0,1 1 1 0 0,-1-1-1 0 0,-1 4-32 0 0,0-2 44 0 0,-1 0-1 0 0,0 0 0 0 0,0 0 1 0 0,0 0-1 0 0,-1-1 0 0 0,1 1 1 0 0,-2-1-1 0 0,1 0 0 0 0,-1-1 1 0 0,0 1-1 0 0,0-1 0 0 0,-1 1-43 0 0,-4 4 0 0 0,9-8 0 0 0,-1 0 0 0 0,0 0 0 0 0,0 0 0 0 0,0 0 0 0 0,0 0 0 0 0,-1-1 0 0 0,1 1 0 0 0,0-1 0 0 0,-1 0 0 0 0,1 1 0 0 0,-3-1 0 0 0,-11 6 566 0 0,11-5-287 0 0,1 0 1 0 0,-1 0-1 0 0,0-1 1 0 0,0 1-1 0 0,0-1 1 0 0,0 0-1 0 0,0 0 1 0 0,0 0-1 0 0,0-1 1 0 0,0 0-1 0 0,-2 0-279 0 0,6 0-42 0 0,1-1-1 0 0,0 1 0 0 0,0 0 1 0 0,-1-1-1 0 0,1 1 1 0 0,0 0-1 0 0,0-1 1 0 0,-1 1-1 0 0,1 0 0 0 0,0-1 1 0 0,0 1-1 0 0,0 0 1 0 0,0-1-1 0 0,-1 1 1 0 0,1-1-1 0 0,0 1 0 0 0,0 0 1 0 0,0-1-1 0 0,0 1 1 0 0,0-1-1 0 0,0 1 1 0 0,0 0-1 0 0,0-1 0 0 0,0 1 1 0 0,0-1-1 0 0,0 1 1 0 0,1 0-1 0 0,-1-1 1 0 0,0 1-1 0 0,0-1 0 0 0,0 1 1 0 0,0 0-1 0 0,1-1 1 0 0,-1 1 42 0 0,6-15-72 0 0,-6 15 71 0 0,2-2 1 0 0,1-1 0 0 0,-1 1 0 0 0,1 0 0 0 0,0 0 0 0 0,-1 0 0 0 0,1 0 0 0 0,0 0 0 0 0,0 1 0 0 0,0-1 0 0 0,1 1 0 0 0,2-1 0 0 0,0-1 0 0 0,69-35 0 0 0,-41 23 51 0 0,7-5-51 0 0,-17 7-497 0 0,0 1 0 0 0,1 2 0 0 0,8-2 497 0 0,9-5-378 0 0,-32 13 321 0 0,1-1-1 0 0,0 1 1 0 0,0 1-1 0 0,2-1 58 0 0,-13 4 0 0 0,1 0 0 0 0,-1 0 0 0 0,0 0 0 0 0,1 0 0 0 0,-1 0 0 0 0,0 0 0 0 0,1 0 0 0 0,-1 0 0 0 0,0 0 0 0 0,1 0 0 0 0,-1 0 0 0 0,0 0 0 0 0,1 0 0 0 0,-1 0 0 0 0,0 0 0 0 0,1 0 0 0 0,-1 0 0 0 0,0 0 0 0 0,1 1 0 0 0,-1-1 0 0 0,0 0 0 0 0,1 0 0 0 0,-1 0 0 0 0,0 0 0 0 0,0 1 0 0 0,1-1 0 0 0,-1 0 0 0 0,0 0 0 0 0,0 1 0 0 0,1-1 0 0 0,-1 0 0 0 0,0 0 0 0 0,0 1 0 0 0,0-1 0 0 0,0 0 0 0 0,1 1 0 0 0,-1-1 0 0 0,0 0 0 0 0,0 1 0 0 0,0-1 0 0 0,0 0 0 0 0,0 1 0 0 0,0-1 0 0 0,0 0 0 0 0,0 1 0 0 0,0-1 0 0 0,0 0 0 0 0,0 1 0 0 0,0-1 0 0 0,0 0 0 0 0,0 1 0 0 0,0-1 0 0 0,0 0 0 0 0,-1 1 0 0 0,1-1 0 0 0,0 0 0 0 0,0 1 0 0 0,0-1 0 0 0,-1 4 35 0 0,0 0-1 0 0,0 0 1 0 0,-1 0 0 0 0,0 0-1 0 0,-1 3-34 0 0,1-5 21 0 0,1 1-1 0 0,0-1 1 0 0,0 0-1 0 0,0 0 0 0 0,0 1 1 0 0,1-1-1 0 0,-1 0 1 0 0,1 1-1 0 0,-1-1 1 0 0,1 1-1 0 0,0-1 1 0 0,0 1-1 0 0,0-1 1 0 0,0 1-1 0 0,0 0-20 0 0,1 2 16 0 0,-1-1 0 0 0,0 0 0 0 0,0 1 0 0 0,-1-1 0 0 0,0 4-16 0 0,-1 8 75 0 0,2-16-61 0 0,1 1 0 0 0,-1-1 1 0 0,0 1-1 0 0,0-1 0 0 0,0 1 0 0 0,0-1 1 0 0,0 1-1 0 0,1-1 0 0 0,-1 1 0 0 0,0-1 0 0 0,0 0 1 0 0,1 1-1 0 0,-1-1 0 0 0,0 0 0 0 0,1 1 1 0 0,-1-1-1 0 0,0 0 0 0 0,1 1 0 0 0,-1-1 1 0 0,0 0-1 0 0,1 1 0 0 0,-1-1 0 0 0,1 0 0 0 0,-1 0 1 0 0,1 0-1 0 0,-1 1 0 0 0,0-1 0 0 0,1 0 1 0 0,-1 0-1 0 0,1 0 0 0 0,-1 0 0 0 0,1 0 1 0 0,-1 0-1 0 0,1 0 0 0 0,-1 0 0 0 0,1 0 0 0 0,-1 0 1 0 0,1 0-1 0 0,-1 0 0 0 0,1 0 0 0 0,-1-1 1 0 0,0 1-1 0 0,1 0 0 0 0,-1 0 0 0 0,1-1-14 0 0,1 1-15 0 0,0 0 0 0 0,-1-1-1 0 0,1 0 1 0 0,0 1 0 0 0,0-1-1 0 0,-1 0 1 0 0,1 0 0 0 0,-1 0 0 0 0,1 0-1 0 0,0 0 1 0 0,0-1 15 0 0,0 0-101 0 0,-1 0 1 0 0,1 0-1 0 0,0 0 1 0 0,0 1-1 0 0,0-1 0 0 0,1 1 1 0 0,-1-1-1 0 0,0 1 1 0 0,0 0-1 0 0,2 0 101 0 0,-2 0 1 0 0,0 0-1 0 0,1 0 1 0 0,-1 0 0 0 0,0-1-1 0 0,0 1 1 0 0,0 0 0 0 0,0-1-1 0 0,-1 0 1 0 0,1 1 0 0 0,0-1-1 0 0,-1 0 1 0 0,1 0 0 0 0,0 0-1 0 0,-1 0-5 0 0,0 0 1 0 0,1 0 0 0 0,0 0-1 0 0,-1 1 1 0 0,1-1 0 0 0,0 1 0 0 0,0-1-1 0 0,0 1 1 0 0,0 0 0 0 0,0-1 4 0 0,0 1-31 0 0,0 0 0 0 0,0 0 0 0 0,0-1 0 0 0,-1 1 0 0 0,1 0 0 0 0,-1-1 0 0 0,1 1 0 0 0,-1-1 0 0 0,1 1 0 0 0,-1-1 0 0 0,0 0 0 0 0,0 0 0 0 0,0 0 31 0 0,0 0-38 0 0,1-1 1 0 0,-1 1-1 0 0,1-1 0 0 0,0 1 0 0 0,-1 0 0 0 0,1-1 0 0 0,0 1 0 0 0,0 0 0 0 0,1 0 0 0 0,0 0 38 0 0,14-14-137 0 0,-17 15 135 0 0,1 1 0 0 0,-1 0 0 0 0,0 0-1 0 0,1-1 1 0 0,-1 1 0 0 0,1 0 0 0 0,-1 0 0 0 0,1 0-1 0 0,-1-1 1 0 0,1 1 0 0 0,-1 0 0 0 0,1 0 0 0 0,-1 0-1 0 0,1 0 1 0 0,-1 0 0 0 0,1 0 0 0 0,-1 0 0 0 0,1 0-1 0 0,-1 0 1 0 0,1 0 0 0 0,-1 1 0 0 0,1-1 0 0 0,-1 0-1 0 0,1 0 1 0 0,-1 0 0 0 0,1 0 0 0 0,-1 1 2 0 0,1-1-1 0 0,-1 0 0 0 0,1 0 0 0 0,-1 0 0 0 0,1 0-1 0 0,-1 0 1 0 0,0 0 0 0 0,1 0 0 0 0,-1 1-1 0 0,1-1 1 0 0,-1 0 0 0 0,0 0 0 0 0,1 0 0 0 0,-1 0-1 0 0,0 1 1 0 0,1-1 0 0 0,-1 0 0 0 0,0 0-1 0 0,1 1 1 0 0,-1-1 0 0 0,0 0 0 0 0,1 0-1 0 0,-1 1 1 0 0,0-1 0 0 0,0 0 0 0 0,1 1 0 0 0,-1-1-1 0 0,0 0 1 0 0,0 1 0 0 0,0-1 0 0 0,0 1-1 0 0,0-1 1 0 0,1 0 0 0 0,-1 1 0 0 0,0-1-1 0 0,0 1 1 0 0,0-1 0 0 0,0 1 1 0 0,0 0-16 0 0,4 10 4 0 0,-3-9 14 0 0,0 0-1 0 0,0 0 0 0 0,-1 0 1 0 0,1 0-1 0 0,-1 0 0 0 0,1 0 1 0 0,-1 0-1 0 0,0 0 0 0 0,0 1 1 0 0,1-1-1 0 0,-2 1-1 0 0,1 42 203 0 0,0-34-82 0 0,0 1 1 0 0,0-1 0 0 0,-1 1-1 0 0,-1 0-121 0 0,-3 17 186 0 0,2-10-135 0 0,-1 0 0 0 0,-1 1 0 0 0,-3 6-51 0 0,-5 9 294 0 0,-1-1-1 0 0,-2 0 1 0 0,-1-1 0 0 0,-7 8-294 0 0,0-2 376 0 0,15-23-96 0 0,-1 0 1 0 0,-1 0-1 0 0,-1-1 1 0 0,-3 3-281 0 0,11-13 80 0 0,0-1-1 0 0,0-1 1 0 0,-1 1-1 0 0,1-1 1 0 0,-1 0 0 0 0,0 0-1 0 0,0 0 1 0 0,0 0-1 0 0,0-1 1 0 0,0 0 0 0 0,0 0-1 0 0,-1 0 1 0 0,1-1-1 0 0,-1 0 1 0 0,1 0-1 0 0,-4 0-79 0 0,-9 0 197 0 0,-1-2 0 0 0,1 0 0 0 0,0 0 0 0 0,-11-4-197 0 0,-70-18-77 0 0,63 14-327 0 0,-10-7-2640 0 0,20 8-5975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7:47.448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3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1-18T08:36:33.814"/>
    </inkml:context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0000FF"/>
    </inkml:brush>
    <inkml:brush xml:id="br3">
      <inkml:brushProperty name="width" value="0.05" units="cm"/>
      <inkml:brushProperty name="height" value="0.05" units="cm"/>
      <inkml:brushProperty name="color" value="#E71224"/>
    </inkml:brush>
    <inkml:brush xml:id="br4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4364 486 6448 0 0,'1'-1'30'0'0,"0"1"0"0"0,0-1 0 0 0,-1 1 0 0 0,1-1-1 0 0,0 0 1 0 0,-1 1 0 0 0,1-1 0 0 0,0 0 0 0 0,-1 1 0 0 0,1-1 0 0 0,-1 0 0 0 0,1 0 0 0 0,-1 0 0 0 0,0 1 0 0 0,1-1 0 0 0,-1 0 0 0 0,0 0 0 0 0,1 0-1 0 0,-1 0 1 0 0,0 0 0 0 0,0 0 0 0 0,0 1 0 0 0,0-1 0 0 0,0-1-30 0 0,1-31 13 0 0,-1 27-124 0 0,-1 0 0 0 0,2 0 0 0 0,-1 0 1 0 0,1-3 110 0 0,2-8-851 0 0,3-5 126 0 0,7-14 266 0 0,-9 15-917 0 0,-4 19 1412 0 0,0 1 0 0 0,0-1 0 0 0,1 0 0 0 0,-1 1 0 0 0,0-1 0 0 0,0 0 0 0 0,1 1 0 0 0,-1-1 0 0 0,1 1 0 0 0,0-1-1 0 0,-1 1 1 0 0,1-1 0 0 0,0 1 0 0 0,0 0 0 0 0,0-1 0 0 0,0 1 0 0 0,0 0 0 0 0,0-1-36 0 0,0 2 508 0 0,-1-1-65 0 0,2-3-358 0 0,-2 3-406 0 0,0 1-154 0 0,5 1-356 0 0,-5-1 852 0 0,0 0-1 0 0,0 0 0 0 0,1 0 1 0 0,-1 0-1 0 0,0 0 0 0 0,0 0 1 0 0,0 0-1 0 0,1 0 0 0 0,-1 0 1 0 0,0 0-1 0 0,0 0 1 0 0,1 0-1 0 0,-1 0 0 0 0,0 0 1 0 0,0 0-1 0 0,1 0 0 0 0,-1 0 1 0 0,0 0-1 0 0,0 0 1 0 0,0 1-1 0 0,1-1 0 0 0,-1 0 1 0 0,0 0-1 0 0,0 0 0 0 0,0 0 1 0 0,1 0-1 0 0,-1 1 1 0 0,0-1-1 0 0,0 0-20 0 0,0 0 583 0 0,0 3-1554 0 0,3-2 2482 0 0,3-2 4682 0 0,9-5-4737 0 0,-15 6-1402 0 0,1-1 0 0 0,-1 1 1 0 0,0 0-1 0 0,1-1 0 0 0,-1 1 0 0 0,0 0 0 0 0,0-1 0 0 0,1 1 0 0 0,-1 0 1 0 0,0-1-1 0 0,0 1 0 0 0,1-1 0 0 0,-1 1 0 0 0,0 0 0 0 0,0-1 1 0 0,0 1-1 0 0,0-1 0 0 0,0 1 0 0 0,1-1 0 0 0,-1 1 0 0 0,0-1 0 0 0,0 1 1 0 0,0 0-1 0 0,0-1 0 0 0,0 1 0 0 0,-1-1 0 0 0,1 1 0 0 0,0-1 0 0 0,0 1 1 0 0,0-1-1 0 0,0 1 0 0 0,0 0 0 0 0,-1-1 0 0 0,1 1 0 0 0,0-1 0 0 0,0 1 1 0 0,-1 0-1 0 0,1-1 0 0 0,0 1 0 0 0,0 0 0 0 0,-1-1 0 0 0,1 1 0 0 0,0 0 1 0 0,-1 0-1 0 0,1-1 0 0 0,-1 1 0 0 0,1 0 0 0 0,0 0 0 0 0,-1-1 1 0 0,1 1-55 0 0,-1 0 93 0 0,1 0 1 0 0,0 0-1 0 0,0 0 1 0 0,0 0-1 0 0,0 0 1 0 0,0 0 0 0 0,-1-1-1 0 0,1 1 1 0 0,0 0-1 0 0,0 0 1 0 0,0 0-1 0 0,0 0 1 0 0,0 0 0 0 0,0-1-1 0 0,0 1 1 0 0,0 0-1 0 0,0 0 1 0 0,0 0-1 0 0,-1 0 1 0 0,1-1-1 0 0,0 1 1 0 0,0 0 0 0 0,0 0-1 0 0,0 0 1 0 0,0-1-1 0 0,0 1 1 0 0,0 0-1 0 0,0 0 1 0 0,0 0 0 0 0,1 0-1 0 0,-1-1 1 0 0,0 1-1 0 0,0 0 1 0 0,0 0-1 0 0,0 0 1 0 0,0 0 0 0 0,0-1-1 0 0,0 1-93 0 0,0 0 11 0 0,1 0 0 0 0,-1 0 0 0 0,0 0-1 0 0,0 0 1 0 0,0 0 0 0 0,1 0 0 0 0,-1 0 0 0 0,0 0 0 0 0,0 0-1 0 0,1 0 1 0 0,-1 0 0 0 0,0 0 0 0 0,0 0 0 0 0,0 0-1 0 0,1 0 1 0 0,-1 0 0 0 0,0 0 0 0 0,0 0 0 0 0,0 1 0 0 0,1-1-1 0 0,-1 0 1 0 0,0 0 0 0 0,0 0 0 0 0,0 0 0 0 0,0 0-1 0 0,1 1 1 0 0,-1-1 0 0 0,0 0 0 0 0,0 0 0 0 0,0 0-1 0 0,0 0 1 0 0,0 1 0 0 0,0-1 0 0 0,1 0 0 0 0,-1 0 0 0 0,0 0-1 0 0,0 1-10 0 0,1 2 34 0 0,1 1 0 0 0,-1-1 0 0 0,0 1 0 0 0,0 0 0 0 0,-1-1 0 0 0,1 1 0 0 0,-1 0 0 0 0,1-1 0 0 0,-1 4-34 0 0,2 14 641 0 0,0-4-267 0 0,0 1 0 0 0,-1-1 0 0 0,-1 15-374 0 0,0 6-5 0 0,3 145 5 0 0,1-70 0 0 0,-4-102 3 0 0,0 1 0 0 0,-1-1 0 0 0,-1 6-3 0 0,-2 21 434 0 0,4-10-252 0 0,-2-1 1 0 0,-1 1-1 0 0,-2 0 0 0 0,-6 24-182 0 0,10-50-692 0 0,-3 17 687 0 0,3-11-6360 0 0,1-8-328 0 0</inkml:trace>
  <inkml:trace contextRef="#ctx0" brushRef="#br0" timeOffset="279.253">4342 344 17503 0 0,'0'0'399'0'0,"-5"-1"961"0"0,5 1-1356 0 0,0 0 0 0 0,0 0 0 0 0,0 0 0 0 0,0 0-1 0 0,0 0 1 0 0,0-1 0 0 0,0 1 0 0 0,0 0 0 0 0,0 0 0 0 0,0 0 0 0 0,0 0 0 0 0,0 0-1 0 0,0-1 1 0 0,0 1 0 0 0,0 0 0 0 0,0 0 0 0 0,0 0 0 0 0,0 0 0 0 0,0 0 0 0 0,0 0-1 0 0,0-1 1 0 0,0 1 0 0 0,1 0 0 0 0,-1 0 0 0 0,0 0 0 0 0,0 0 0 0 0,0 0 0 0 0,0 0 0 0 0,0 0-1 0 0,0 0 1 0 0,1 0 0 0 0,-1 0 0 0 0,0-1 0 0 0,0 1 0 0 0,0 0 0 0 0,0 0 0 0 0,0 0-1 0 0,0 0 1 0 0,1 0 0 0 0,-1 0 0 0 0,0 0 0 0 0,0 0 0 0 0,0 0 0 0 0,0 0 0 0 0,1 0-4 0 0,8-3-14 0 0,16-3 117 0 0,-1 1-1 0 0,3 1-102 0 0,37-8 1235 0 0,-30 5-934 0 0,0 2-1 0 0,33-1-300 0 0,-4 1 7 0 0,27-5 49 0 0,59 3-56 0 0,-104 12-4257 0 0,-40-4 2723 0 0</inkml:trace>
  <inkml:trace contextRef="#ctx0" brushRef="#br0" timeOffset="593.96">4439 652 19351 0 0,'0'0'37'0'0,"0"0"0"0"0,0 0 0 0 0,0 0 0 0 0,0 0 0 0 0,-1 0 0 0 0,1 0 0 0 0,0-1 0 0 0,0 1 0 0 0,0 0-1 0 0,0 0 1 0 0,0 0 0 0 0,0 0 0 0 0,-1 0 0 0 0,1 0 0 0 0,0 0 0 0 0,0 0 0 0 0,0 0 0 0 0,0 0 0 0 0,0-1 0 0 0,0 1-1 0 0,0 0 1 0 0,0 0 0 0 0,-1 0 0 0 0,1 0 0 0 0,0 0 0 0 0,0 0 0 0 0,0 0 0 0 0,0-1 0 0 0,0 1 0 0 0,0 0-1 0 0,0 0 1 0 0,0 0 0 0 0,0 0 0 0 0,0 0 0 0 0,0-1 0 0 0,0 1 0 0 0,0 0 0 0 0,0 0 0 0 0,0 0 0 0 0,0 0 0 0 0,0 0-1 0 0,0-1 1 0 0,0 1 0 0 0,0 0 0 0 0,0 0 0 0 0,0 0 0 0 0,1 0 0 0 0,-1 0 0 0 0,0 0 0 0 0,0-1 0 0 0,0 1-1 0 0,0 0 1 0 0,0 0 0 0 0,0 0-37 0 0,11-7 313 0 0,15-2-499 0 0,62-13 186 0 0,-55 12 0 0 0,-1 3 0 0 0,1 0 0 0 0,25-1 0 0 0,72 3-3820 0 0,-115 5 2800 0 0,-2 0-3 0 0</inkml:trace>
  <inkml:trace contextRef="#ctx0" brushRef="#br0" timeOffset="886.12">4892 616 13824 0 0,'-3'3'136'0'0,"0"-1"0"0"0,0 1 1 0 0,0-1-1 0 0,0 0 1 0 0,-1 0-1 0 0,1 0 1 0 0,-1 0-1 0 0,1 0 1 0 0,-1-1-1 0 0,0 1 1 0 0,-4 0-137 0 0,-20 9 68 0 0,25-10 4 0 0,1-1 1 0 0,0 2-1 0 0,0-1 0 0 0,0 0 1 0 0,0 0-1 0 0,0 1 0 0 0,0-1 1 0 0,0 1-1 0 0,1-1 0 0 0,-1 1 1 0 0,0 0-1 0 0,1 0 0 0 0,-1 0 1 0 0,1 0-1 0 0,0 0 0 0 0,0 0 1 0 0,-1 0-1 0 0,1 0 0 0 0,0 1-72 0 0,0 0 202 0 0,-1 1-1 0 0,0 0 0 0 0,-1 0 0 0 0,1-1 0 0 0,-1 1 0 0 0,0-1 0 0 0,-2 3-201 0 0,3-5 73 0 0,0 1-1 0 0,0 0 1 0 0,1 1-1 0 0,-1-1 1 0 0,0 0-1 0 0,1 0 1 0 0,-1 1-1 0 0,1-1 1 0 0,0 1-1 0 0,0-1 1 0 0,0 1-1 0 0,0-1 1 0 0,0 1-1 0 0,1 0 0 0 0,-1-1 1 0 0,1 1-1 0 0,-1 1-72 0 0,-2 15 18 0 0,2-17-18 0 0,0-1 0 0 0,1 1 0 0 0,-1-1-1 0 0,1 1 1 0 0,0-1 0 0 0,0 1 0 0 0,-1-1 0 0 0,1 1 0 0 0,0-1 0 0 0,0 1 0 0 0,0-1 0 0 0,0 1 0 0 0,1-1 0 0 0,-1 1 0 0 0,0-1 0 0 0,1 1 0 0 0,-1-1 0 0 0,1 1-1 0 0,-1-1 1 0 0,1 1 0 0 0,3 6 32 0 0,0 1 1 0 0,0 0-1 0 0,0 4-32 0 0,-2-6 224 0 0,1 0 0 0 0,-1-1-1 0 0,1 1 1 0 0,0-1 0 0 0,1 0 0 0 0,3 5-224 0 0,-5-8 38 0 0,0 0 0 0 0,1-1 0 0 0,0 1 0 0 0,-1-1 0 0 0,1 1 0 0 0,0-1 0 0 0,0 0 0 0 0,1 0 0 0 0,-1-1 0 0 0,0 1 0 0 0,0 0 0 0 0,1-1 0 0 0,-1 0 0 0 0,1 0 0 0 0,-1 0 0 0 0,2 0-38 0 0,2 1 0 0 0,1 0 0 0 0,0 0 0 0 0,0 0 0 0 0,0-1 0 0 0,0-1 0 0 0,0 1 0 0 0,0-1 0 0 0,0 0 0 0 0,0-1 0 0 0,2 0 0 0 0,-5 0 0 0 0,-1 0 0 0 0,0 0 0 0 0,1 0 0 0 0,-1-1 0 0 0,1 1 0 0 0,-1-1 0 0 0,0 0 0 0 0,0 0 0 0 0,0 0 0 0 0,0-1 0 0 0,0 0 0 0 0,-1 1 0 0 0,3-3 0 0 0,-2 1 0 0 0,1 1 0 0 0,0 0 0 0 0,0 0 0 0 0,4-1 0 0 0,-6 3 0 0 0,0-1 0 0 0,0 1 0 0 0,0-1 0 0 0,0 1 0 0 0,-1-1 0 0 0,1 0 0 0 0,0 0 0 0 0,-1 0 0 0 0,0 0 0 0 0,1 0 0 0 0,-1-1 0 0 0,0 1 0 0 0,0-1 0 0 0,0 1 0 0 0,0-1 0 0 0,-1 0 0 0 0,1 0 0 0 0,8-17 0 0 0,1-3 0 0 0,-11 22 0 0 0,1 0 0 0 0,-1 0 0 0 0,0 0 0 0 0,0 0 0 0 0,0-1 0 0 0,0 1 0 0 0,0 0 0 0 0,0 0 0 0 0,0 0 0 0 0,0 0 0 0 0,0 0 0 0 0,-1 0 0 0 0,1 0 0 0 0,0 0 0 0 0,-1 0 0 0 0,1 0 0 0 0,-1 0 0 0 0,1 0 0 0 0,-1 0 0 0 0,1 0 0 0 0,-1 0 0 0 0,-6-8 0 0 0,3 5 0 0 0,1 0 0 0 0,0-1 0 0 0,0 1 0 0 0,1 0 0 0 0,-1-3 0 0 0,1 5 0 0 0,1 0 0 0 0,0 0 0 0 0,0 1 0 0 0,-1-1 0 0 0,1 0 0 0 0,-1 1 0 0 0,0-1 0 0 0,1 1 0 0 0,-1-1 0 0 0,0 1 0 0 0,0 0 0 0 0,0-1 0 0 0,0 1 0 0 0,0 0 0 0 0,0 0 0 0 0,-1 0 0 0 0,0 0 0 0 0,1-1 0 0 0,-1 0 0 0 0,0 1 0 0 0,1-1 0 0 0,0 0 0 0 0,-1 0 0 0 0,1 0 0 0 0,-1-3 0 0 0,1 3 0 0 0,0 0 0 0 0,0 0 0 0 0,-1 1 0 0 0,1-1 0 0 0,0 0 0 0 0,0 1 0 0 0,-1-1 0 0 0,1 1 0 0 0,-1 0 0 0 0,0 0 0 0 0,1 0 0 0 0,-1 0 0 0 0,0 0 0 0 0,1 1 0 0 0,-2-1 0 0 0,-23-9 0 0 0,22 8 0 0 0,-1-1 0 0 0,0 1 0 0 0,1 0 0 0 0,-1 0 0 0 0,-5-1 0 0 0,-8-2 0 0 0,13 4-25 0 0,1 0 0 0 0,-1 1 0 0 0,0-1 0 0 0,1 1 0 0 0,-2 0 25 0 0,1 0-276 0 0,4 0-199 0 0,-2 3-749 0 0,2-2 679 0 0,-1 1 106 0 0,-1-2-4134 0 0,4 0 2527 0 0</inkml:trace>
  <inkml:trace contextRef="#ctx0" brushRef="#br0" timeOffset="1328.788">5226 583 15664 0 0,'-3'-2'87'0'0,"3"1"-27"0"0,-1 1 0 0 0,1 0 0 0 0,-1-1 0 0 0,1 1 0 0 0,-1 0 0 0 0,0-1 0 0 0,1 1-1 0 0,-1 0 1 0 0,0 0 0 0 0,1 0 0 0 0,-1 0 0 0 0,0-1 0 0 0,1 1 0 0 0,-1 0 0 0 0,0 0 0 0 0,1 0 0 0 0,-1 0 0 0 0,0 0-1 0 0,1 1 1 0 0,-1-1 0 0 0,1 0 0 0 0,-1 0 0 0 0,0 0 0 0 0,1 0 0 0 0,-1 1 0 0 0,0-1 0 0 0,0 1-60 0 0,-1 2 14 0 0,-5 3-9 0 0,6-5-6 0 0,-1 0 0 0 0,1 0 0 0 0,0 0 0 0 0,0 0 0 0 0,0 0 0 0 0,0 0 0 0 0,0 1 0 0 0,0-1-1 0 0,0 0 1 0 0,0 1 1 0 0,0-1 3 0 0,1-1 0 0 0,0 1 0 0 0,0 0 0 0 0,0 0 0 0 0,0 0 0 0 0,0-1 0 0 0,0 1 0 0 0,0 0 0 0 0,0 0 0 0 0,0-1 0 0 0,0 1 0 0 0,0 0 0 0 0,0 0 0 0 0,1-1 0 0 0,-1 1 0 0 0,0 0 0 0 0,1 0-1 0 0,-1-1 1 0 0,0 1 0 0 0,1 0 0 0 0,-1-1 0 0 0,1 1 0 0 0,-1-1 0 0 0,1 1 0 0 0,-1 0 0 0 0,2 0-3 0 0,1 2 93 0 0,-2-2-59 0 0,0-1 1 0 0,-1 1-1 0 0,1 0 1 0 0,0-1-1 0 0,-1 1 1 0 0,1 0-1 0 0,-1-1 1 0 0,1 1-1 0 0,-1 0 1 0 0,1 0-1 0 0,-1 0 1 0 0,1-1-1 0 0,-1 1 1 0 0,0 0-1 0 0,1 0 1 0 0,-1 0 0 0 0,0 0-1 0 0,0 0 1 0 0,0 0-1 0 0,0 0 1 0 0,0 0-1 0 0,0 0-34 0 0,0 1 76 0 0,0 1-1 0 0,0-1 0 0 0,0 0 1 0 0,0 1-1 0 0,0-1 1 0 0,0 0-1 0 0,1 0 1 0 0,-1 1-1 0 0,1-1 1 0 0,0 0-1 0 0,-1 0 0 0 0,1 0 1 0 0,0 1-1 0 0,1 0-75 0 0,4 10 45 0 0,-6-11-44 0 0,1 0 0 0 0,-1 0 0 0 0,1 0-1 0 0,-1 0 1 0 0,0 0 0 0 0,0 0 0 0 0,0 0-1 0 0,0 0 1 0 0,0 0 0 0 0,0 0 0 0 0,-1 0-1 0 0,1 0 1 0 0,-1 0 0 0 0,0 1-1 0 0,0 0 8 0 0,1-1-1 0 0,-1 0 1 0 0,1 1 0 0 0,0-1 0 0 0,-1 0-1 0 0,1 1 1 0 0,0-1 0 0 0,0 0 0 0 0,0 1-1 0 0,1 1-7 0 0,7 16 441 0 0,-7-17-348 0 0,1-1 0 0 0,-1 1-1 0 0,0-1 1 0 0,0 1 0 0 0,0 0-1 0 0,-1-1 1 0 0,1 1 0 0 0,-1 0 0 0 0,1 0-1 0 0,-1 1-92 0 0,-1 15 433 0 0,0-14-411 0 0,1-1 0 0 0,0 0 0 0 0,0 1 0 0 0,0-1 0 0 0,0 1 0 0 0,1-1-1 0 0,0 0 1 0 0,0 3-22 0 0,3 2 0 0 0,-4-7 0 0 0,1-1 0 0 0,0 1 0 0 0,0 0 0 0 0,-1 0 0 0 0,1 0 0 0 0,-1 0 0 0 0,1 0 0 0 0,-1 0 0 0 0,0 0 0 0 0,0 0 0 0 0,0 0 0 0 0,0 0 0 0 0,0 2 0 0 0,-3 4 0 0 0,3-7 0 0 0,-1 1 0 0 0,1-1 0 0 0,0 0 0 0 0,-1 0 0 0 0,1 1 0 0 0,0-1 0 0 0,0 0 0 0 0,-1 1 0 0 0,1-1 0 0 0,0 0 0 0 0,0 0 0 0 0,1 1 0 0 0,-1-1 0 0 0,0 0 0 0 0,0 1 0 0 0,1-1 0 0 0,-1 0 0 0 0,0 0 0 0 0,1 1 0 0 0,-1-1 0 0 0,1 0 0 0 0,0 0 0 0 0,-1 0 0 0 0,1 0 0 0 0,0 0 0 0 0,0 0 0 0 0,0 0 0 0 0,-1 0 0 0 0,2 0 0 0 0,7 16 0 0 0,-9-15 0 0 0,0 0 0 0 0,1-1 0 0 0,-1 1 0 0 0,1-1 0 0 0,0 0 0 0 0,0 1 0 0 0,-1-1 0 0 0,1 0 0 0 0,0 1 0 0 0,0-1 0 0 0,0 0 0 0 0,0 0 0 0 0,1 0 0 0 0,-1 0 0 0 0,1 1 0 0 0,2 0 0 0 0,0-1 0 0 0,0 1 0 0 0,1-1 0 0 0,-1 0 0 0 0,4 0 0 0 0,-4 0 0 0 0,13 1 0 0 0,-13-3 0 0 0,0-1 0 0 0,0 1 0 0 0,15-4 0 0 0,-18 5 0 0 0,0 0 0 0 0,-1 0 0 0 0,1-1 0 0 0,0 1 0 0 0,-1 0 0 0 0,1-1 0 0 0,0 1 0 0 0,-1 0 0 0 0,1-1 0 0 0,0 1 0 0 0,-1-1 0 0 0,1 1 0 0 0,-1-1 0 0 0,1 0 0 0 0,-1 1 0 0 0,1-1 0 0 0,-1 1 0 0 0,1-1 0 0 0,-1 0 0 0 0,0 1 0 0 0,1-2 0 0 0,-1 0 0 0 0,1 0 0 0 0,0 0 0 0 0,0 0 0 0 0,0 0 0 0 0,0 0 0 0 0,0 0 0 0 0,0 1 0 0 0,0-1 0 0 0,1 0 0 0 0,0-1 0 0 0,10-13 0 0 0,-10 10 0 0 0,0 0 0 0 0,0 1 0 0 0,-1-1 0 0 0,0 0 0 0 0,0 0 0 0 0,0 0 0 0 0,-1 0 0 0 0,1 0 0 0 0,-2 0 0 0 0,1-1 0 0 0,0 4 0 0 0,0 0 0 0 0,1 0 0 0 0,-1 0 0 0 0,1-1 0 0 0,0 1 0 0 0,0 0 0 0 0,0 0 0 0 0,0 0 0 0 0,1-1 0 0 0,0 1 0 0 0,-1 1 0 0 0,0-1 0 0 0,0 1 0 0 0,0-1 0 0 0,-1 1 0 0 0,1-1 0 0 0,0 0 0 0 0,-1 1 0 0 0,0-1 0 0 0,0 0 0 0 0,0 1 0 0 0,0-3 0 0 0,-4-6 0 0 0,4 10 0 0 0,-1-1 0 0 0,0 1 0 0 0,1-1 0 0 0,-1 0 0 0 0,1 1 0 0 0,-1-1 0 0 0,1 1 0 0 0,0-1 0 0 0,0 0 0 0 0,0 1 0 0 0,0-1 0 0 0,0 0 0 0 0,0 1 0 0 0,0-1 0 0 0,0 0 0 0 0,7-12 0 0 0,-6 12 0 0 0,0 1 0 0 0,0 0 0 0 0,0-1 0 0 0,0 1 0 0 0,-1 0 0 0 0,1-1 0 0 0,0 1 0 0 0,-1-1 0 0 0,1 0 0 0 0,-1 1 0 0 0,0-1 0 0 0,0 1 0 0 0,1-1 0 0 0,-1 1 0 0 0,0-1 0 0 0,0 0 0 0 0,-1 1 0 0 0,1-1 0 0 0,0 1 0 0 0,0-1 0 0 0,-1 0 0 0 0,1 1 0 0 0,-1-1 0 0 0,0 0 0 0 0,1 2 10 0 0,0-1 0 0 0,0 1-1 0 0,-1-1 1 0 0,1 1-1 0 0,0-1 1 0 0,0 0 0 0 0,0 1-1 0 0,-1-1 1 0 0,1 1 0 0 0,0-1-1 0 0,0 0 1 0 0,0 1-1 0 0,0-1 1 0 0,0 1 0 0 0,0-1-1 0 0,0 0 1 0 0,0 1 0 0 0,1-1-1 0 0,-1 1 1 0 0,0-1-1 0 0,0 0 1 0 0,0 1 0 0 0,1-1-1 0 0,-1 1 1 0 0,0-1 0 0 0,1 1-1 0 0,-1-1 1 0 0,0 1-1 0 0,1-1 1 0 0,-1 1 0 0 0,1-1-1 0 0,-1 1 1 0 0,1 0 0 0 0,-1-1-1 0 0,1 1 1 0 0,-1 0-1 0 0,1-1 1 0 0,-1 1 0 0 0,1 0-1 0 0,-1 0 1 0 0,1-1 0 0 0,0 1-1 0 0,-1 0 1 0 0,1 0-1 0 0,-1 0 1 0 0,1 0-10 0 0,-9-5 1440 0 0,8 5-1436 0 0,0 0-1 0 0,0 0 1 0 0,0 0 0 0 0,1-1-1 0 0,-1 1 1 0 0,0 0 0 0 0,0 0-1 0 0,0 0 1 0 0,0 0 0 0 0,1 0 0 0 0,-1 0-1 0 0,0 0 1 0 0,0 0 0 0 0,0 0-1 0 0,0 0 1 0 0,1 0 0 0 0,-1 0-1 0 0,0 0 1 0 0,0 0 0 0 0,0 0-1 0 0,1 0 1 0 0,-1 0 0 0 0,0 0 0 0 0,0 0-1 0 0,0 0 1 0 0,0 0 0 0 0,1 0-1 0 0,-1 0 1 0 0,0 0 0 0 0,0 0-1 0 0,0 0 1 0 0,0 0 0 0 0,1 1-1 0 0,-1-1 1 0 0,0 0 0 0 0,0 0 0 0 0,0 0-1 0 0,0 0 1 0 0,0 0 0 0 0,0 0-1 0 0,1 1 1 0 0,-1-1 0 0 0,0 0-1 0 0,0 0 1 0 0,0 0 0 0 0,0 0-1 0 0,0 1-3 0 0,-5 6-11 0 0,0-1 14 0 0,4-3-3 0 0,-1 0 0 0 0,1 0 0 0 0,-1-1 0 0 0,0 1 0 0 0,0 0 0 0 0,0-1 0 0 0,0 0 0 0 0,0 1 0 0 0,-4 4 0 0 0,5-7 0 0 0,1 1 0 0 0,0 0 0 0 0,-1-1 0 0 0,1 1 0 0 0,0 0 0 0 0,0-1 0 0 0,-1 1 0 0 0,1 0 0 0 0,0 0 0 0 0,0-1 0 0 0,0 1 0 0 0,0 0 0 0 0,0 0 0 0 0,0-1 0 0 0,0 1 0 0 0,0 0 0 0 0,0 0 0 0 0,0-1 0 0 0,0 1 0 0 0,0 0 0 0 0,1-1 0 0 0,-1 1 0 0 0,0 0 0 0 0,0 0 0 0 0,1-1 0 0 0,-1 1 0 0 0,0 0 0 0 0,1 0 0 0 0,-1 0 0 0 0,0 0 0 0 0,0 0 0 0 0,0 0 0 0 0,0 0 0 0 0,0 0 0 0 0,0-1 0 0 0,0 1 0 0 0,0 0 0 0 0,0 0 0 0 0,0 0 0 0 0,0 0 0 0 0,-1 0 0 0 0,1 0 0 0 0,-1 0 0 0 0,-4 7 0 0 0,4-8 0 0 0,1 1 0 0 0,-1-1 0 0 0,1 1 0 0 0,-1-1 0 0 0,1 1 0 0 0,-1-1 0 0 0,1 1 0 0 0,-1-1 0 0 0,1 1 0 0 0,-1 0 0 0 0,1-1 0 0 0,0 1 0 0 0,0 0 0 0 0,-1-1 0 0 0,1 1 0 0 0,0 0 0 0 0,0 0 0 0 0,0-1 0 0 0,0 1 0 0 0,0 0 0 0 0,-1 0 0 0 0,2-1 0 0 0,-1 1 0 0 0,0 0 0 0 0,0 0 0 0 0,0-1 0 0 0,0 1 0 0 0,0 0 0 0 0,0-1 0 0 0,1 1 0 0 0,-1 0 0 0 0,0 0 0 0 0,1-1 0 0 0,-1 1 0 0 0,1-1 0 0 0,-1 1 0 0 0,1 0 0 0 0,7 10 0 0 0,-6-8 0 0 0,1 0 0 0 0,-1 1 0 0 0,0-1 0 0 0,1-1 0 0 0,0 1 0 0 0,0 0 0 0 0,0-1 0 0 0,0 1 0 0 0,0-1 0 0 0,0 0 0 0 0,3 1 0 0 0,26 8 0 0 0,-30-10-24 0 0,-1 0-1 0 0,1-1 0 0 0,0 1 0 0 0,0-1 0 0 0,-1 0 1 0 0,1 1-1 0 0,0-1 0 0 0,0 0 0 0 0,-1 0 1 0 0,1 0-1 0 0,0 0 0 0 0,0-1 0 0 0,-1 1 1 0 0,1 0-1 0 0,0-1 0 0 0,0 1 0 0 0,-1-1 1 0 0,1 0-1 0 0,0 0 25 0 0,2-1-286 0 0,-1 0-1 0 0,0-1 1 0 0,1 0 0 0 0,-1 0 0 0 0,0 0-1 0 0,2-2 287 0 0,11-11-2537 0 0,-4 5 1013 0 0,-3-3-10 0 0</inkml:trace>
  <inkml:trace contextRef="#ctx0" brushRef="#br0" timeOffset="1645.315">5631 577 17503 0 0,'0'0'399'0'0,"5"6"540"0"0,-5-5-914 0 0,0 0 0 0 0,0-1 0 0 0,0 1-1 0 0,0 0 1 0 0,0 0 0 0 0,-1-1 0 0 0,1 1 0 0 0,0 0 0 0 0,0-1 0 0 0,-1 1 0 0 0,1 0 0 0 0,0-1 0 0 0,-1 1 0 0 0,1 0-1 0 0,0-1 1 0 0,-1 1 0 0 0,1-1 0 0 0,-1 1 0 0 0,1 0 0 0 0,-1-1 0 0 0,0 1-25 0 0,1-1 2 0 0,-1 0-1 0 0,1 1 1 0 0,-1-1 0 0 0,1 1-1 0 0,-1-1 1 0 0,1 0 0 0 0,0 1 0 0 0,-1-1-1 0 0,1 1 1 0 0,0-1 0 0 0,-1 1-1 0 0,1-1 1 0 0,0 1 0 0 0,0-1-1 0 0,-1 1 1 0 0,1-1 0 0 0,0 1 0 0 0,0-1-1 0 0,0 1 1 0 0,0-1 0 0 0,0 1-1 0 0,0 0 1 0 0,0-1 0 0 0,0 1-1 0 0,0-1 1 0 0,0 1 0 0 0,0-1 0 0 0,0 1-1 0 0,0 0 1 0 0,0-1 0 0 0,1 1-1 0 0,-1-1 1 0 0,0 1 0 0 0,0-1-1 0 0,1 1-1 0 0,6 8 0 0 0,-6-9 0 0 0,0 1 0 0 0,-1-1 0 0 0,1 1 0 0 0,-1 0 0 0 0,1-1 0 0 0,0 1 0 0 0,-1 0 0 0 0,1-1 0 0 0,-1 1 0 0 0,0 0 0 0 0,1 0 0 0 0,-1 0 0 0 0,0-1 0 0 0,1 1 0 0 0,-1 0 0 0 0,0 0 0 0 0,0 0 0 0 0,0 0 0 0 0,1 0 0 0 0,-1 0 0 0 0,0-1 0 0 0,0 1 0 0 0,-1 0 0 0 0,1 0 0 0 0,0 0 0 0 0,0 0 0 0 0,0 0 0 0 0,0 0 0 0 0,-1-1 0 0 0,1 1 0 0 0,-1 0 0 0 0,1 0 0 0 0,-1 0 0 0 0,1 0 0 0 0,-1 0 0 0 0,1 0 0 0 0,0 1 0 0 0,-1-1 0 0 0,1 0 0 0 0,0 0 0 0 0,0 0 0 0 0,-1 0 0 0 0,1 1 0 0 0,0-1 0 0 0,0 0 0 0 0,1 0 0 0 0,-1 1 0 0 0,0-1 0 0 0,0 0 0 0 0,0 0 0 0 0,1 0 0 0 0,-1 0 0 0 0,1 0 0 0 0,-1 1 0 0 0,1-1 0 0 0,1 2 0 0 0,0 0 0 0 0,0 0 0 0 0,1-1 0 0 0,-1 1 0 0 0,1-1 0 0 0,1 2 0 0 0,-2-3 0 0 0,1 1 0 0 0,-1 0 0 0 0,0 0 0 0 0,0 0 0 0 0,0 0 0 0 0,0 0 0 0 0,-1 0 0 0 0,1 1 0 0 0,-1-1 0 0 0,1 1 0 0 0,-1-1 0 0 0,0 2 0 0 0,1 2 3 0 0,-2-4 1 0 0,1-1 0 0 0,-1 1 0 0 0,0-1 0 0 0,1 0-1 0 0,-1 1 1 0 0,1-1 0 0 0,0 0 0 0 0,-1 0 0 0 0,1 1 0 0 0,0-1 0 0 0,0 0-1 0 0,0 0 1 0 0,-1 0 0 0 0,1 0 0 0 0,1 0 0 0 0,-1 0 0 0 0,0 0-1 0 0,1 1-3 0 0,6 2 114 0 0,-6-3-67 0 0,-1 0-1 0 0,1 0 1 0 0,0 0-1 0 0,0 0 1 0 0,-1 0-1 0 0,1 1 1 0 0,-1-1 0 0 0,1 0-1 0 0,-1 1 1 0 0,0-1-1 0 0,1 1 1 0 0,-1-1-1 0 0,0 1 1 0 0,0 0-1 0 0,0-1 1 0 0,0 2-47 0 0,-2 8 362 0 0,1-10-320 0 0,-1 1-1 0 0,1-1 0 0 0,0 0 0 0 0,0 0 0 0 0,-1 0 0 0 0,1 0 1 0 0,0 0-1 0 0,0 0 0 0 0,0 0 0 0 0,0 0 0 0 0,0 1 1 0 0,1-1-1 0 0,-1 0 0 0 0,0 0 0 0 0,1 0 0 0 0,-1 0-41 0 0,9 12 503 0 0,-8-13-456 0 0,0 1 1 0 0,0 0-1 0 0,-1 0 1 0 0,1 0 0 0 0,0-1-1 0 0,-1 1 1 0 0,1 0 0 0 0,0 0-1 0 0,-1 0 1 0 0,1 0-1 0 0,-1 0 1 0 0,0 0 0 0 0,1 0-1 0 0,-1 0 1 0 0,0 0 0 0 0,0 0-1 0 0,1 1 1 0 0,-1-1-1 0 0,0 0 1 0 0,0 0 0 0 0,0 0-1 0 0,0 0 1 0 0,0 0 0 0 0,-1 0-1 0 0,1 0 1 0 0,0 0-1 0 0,0 0 1 0 0,-1 0 0 0 0,1 0-1 0 0,-1 0 1 0 0,1 0-48 0 0,-1 1 15 0 0,0 0 0 0 0,1 0-1 0 0,-1 0 1 0 0,1-1 0 0 0,0 1 0 0 0,-1 0 0 0 0,1 0 0 0 0,0 0 0 0 0,0 0-1 0 0,0 0 1 0 0,0 1-15 0 0,1 7 2 0 0,-1-9-2 0 0,-1-1 0 0 0,1 1 0 0 0,0 0 0 0 0,0 0 0 0 0,-1 0 0 0 0,1-1 0 0 0,-1 1 0 0 0,1 0 0 0 0,0 0 0 0 0,-1-1 0 0 0,0 1 0 0 0,1 0 0 0 0,-1-1 0 0 0,1 1 0 0 0,-1 0 0 0 0,0-1 0 0 0,1 1 0 0 0,-1-1 0 0 0,0 1 0 0 0,0-1 0 0 0,1 1 0 0 0,-2-1 0 0 0,-12 12 0 0 0,7-8 0 0 0,1-3 0 0 0,6-2 0 0 0,0 1 0 0 0,0-1 0 0 0,0 1 0 0 0,0-1 0 0 0,0 1 0 0 0,-1-1 0 0 0,1 1 0 0 0,0-1 0 0 0,0 1 0 0 0,0-1 0 0 0,-1 1 0 0 0,1-1 0 0 0,0 1 0 0 0,-1 0 0 0 0,1-1 0 0 0,0 1 0 0 0,-1-1 0 0 0,1 1 0 0 0,0 0 0 0 0,-1-1 0 0 0,1 1 0 0 0,-1 0 0 0 0,1 0 0 0 0,-1-1 0 0 0,1 1 0 0 0,-1 0 0 0 0,0 0 0 0 0,1 0 0 0 0,0-1 0 0 0,-1 1 0 0 0,1 0 0 0 0,-1 0 0 0 0,1 0 0 0 0,0 0 0 0 0,-1-1 0 0 0,1 1 0 0 0,-1 0 0 0 0,1 0 0 0 0,0-1 0 0 0,0 1 0 0 0,-1 0 0 0 0,1-1 0 0 0,0 1 0 0 0,-1 0 0 0 0,1-1 0 0 0,0 1 0 0 0,0-1 0 0 0,0 1 0 0 0,-1 0 0 0 0,1-1 0 0 0,0 1 0 0 0,0-1 0 0 0,0 1 0 0 0,0 0 0 0 0,0-1 0 0 0,0 1 0 0 0,0-1 0 0 0,0 1 0 0 0,0-1 0 0 0,2-6 0 0 0,-1 7 0 0 0,-1-1 0 0 0,0 0 0 0 0,1 1 0 0 0,-1-1 0 0 0,0 0 0 0 0,1 1 0 0 0,-1-1 0 0 0,0 0 0 0 0,0 0 0 0 0,0 0 0 0 0,0 1 0 0 0,0-1 0 0 0,0 0 0 0 0,0 0 0 0 0,0 0 0 0 0,0 1 0 0 0,0-1 0 0 0,0 0 0 0 0,0 0 0 0 0,0 1 0 0 0,-1-1 0 0 0,1 0 0 0 0,0 0 0 0 0,0 1 0 0 0,-1-1 0 0 0,-4-3 0 0 0,4 3 0 0 0,0 1 0 0 0,0-1 0 0 0,1 1 0 0 0,-1-1 0 0 0,0 1 0 0 0,0-1 0 0 0,1 0 0 0 0,-1 1 0 0 0,0-1 0 0 0,1 0 0 0 0,-1 0 0 0 0,1 1 0 0 0,-1-1 0 0 0,1 0 0 0 0,-1 0 0 0 0,1 0 0 0 0,-1 0 0 0 0,1 1 0 0 0,0-1 0 0 0,0 0 0 0 0,-1 0 0 0 0,1 0 0 0 0,0 0 0 0 0,0-1 0 0 0,6-9 0 0 0,-5 10 0 0 0,0 0 0 0 0,0-1 0 0 0,0 1 0 0 0,0-1 0 0 0,-1 1 0 0 0,1-1 0 0 0,0 0 0 0 0,-1 1 0 0 0,1-1 0 0 0,-1 0 0 0 0,0 1 0 0 0,1-1 0 0 0,-1 0 0 0 0,0 1 0 0 0,0-3 0 0 0,-2-6 0 0 0,1 8 0 0 0,1 0 0 0 0,-1 0 0 0 0,1 0 0 0 0,0 0 0 0 0,-1 0 0 0 0,1 0 0 0 0,0 0 0 0 0,0-1 0 0 0,1 1 0 0 0,-1 0 0 0 0,0 0 0 0 0,1 0 0 0 0,-1 0 0 0 0,1 0 0 0 0,0 0-22 0 0,0 0 0 0 0,0 0-1 0 0,0 0 1 0 0,-1 0 0 0 0,1 0 0 0 0,-1 0-1 0 0,1 0 1 0 0,-1 0 0 0 0,0 0-1 0 0,0 0 1 0 0,0 0 0 0 0,0 0-1 0 0,0 0 1 0 0,0 0 0 0 0,-1 0 0 0 0,1-1-1 0 0,-1 1 1 0 0,0 0 22 0 0,2 0-47 0 0,-1 1-1 0 0,0-1 1 0 0,0 1 0 0 0,1 0 0 0 0,-1-1-1 0 0,1 1 1 0 0,-1-1 0 0 0,1 1 0 0 0,-1 0-1 0 0,1 0 1 0 0,0-1 0 0 0,0 1 0 0 0,0 0-1 0 0,0 0 1 0 0,0 0 0 0 0,0 0 0 0 0,0 0-1 0 0,0 0 1 0 0,0 0 0 0 0,0 0 0 0 0,1 0-1 0 0,-1 0 48 0 0,10-10-455 0 0,-8 7 318 0 0,0 1-1 0 0,0-1 0 0 0,0 1 0 0 0,0-1 1 0 0,0 1-1 0 0,1 0 0 0 0,0 0 1 0 0,0 1-1 0 0,0-1 0 0 0,0 1 0 0 0,0 0 1 0 0,0 0-1 0 0,0 0 0 0 0,1 0 1 0 0,-1 1 137 0 0,18-8-916 0 0,-3-5-1095 0 0,-8 8 988 0 0</inkml:trace>
  <inkml:trace contextRef="#ctx0" brushRef="#br0" timeOffset="1905.836">5968 630 19351 0 0,'11'-3'904'0'0,"-23"11"135"0"0,11-8-1027 0 0,1 1-1 0 0,0-1 1 0 0,0 1-1 0 0,-1-1 1 0 0,1 1-1 0 0,0-1 1 0 0,0 1-1 0 0,0 0 1 0 0,0-1-1 0 0,0 1 1 0 0,0-1-1 0 0,0 1 1 0 0,0 0-1 0 0,0-1 1 0 0,0 1-1 0 0,0 0-11 0 0,0 6-7 0 0,-8 8 170 0 0,7-14-92 0 0,0 1 0 0 0,0-1 0 0 0,0 0 0 0 0,0 0-1 0 0,1 1 1 0 0,-1-1 0 0 0,1 1 0 0 0,-1-1 0 0 0,1 1 0 0 0,-1-1 0 0 0,1 1 0 0 0,0-1 0 0 0,0 1 0 0 0,0-1 0 0 0,0 1 0 0 0,0-1 0 0 0,0 1 0 0 0,0 1-71 0 0,0-2 35 0 0,0 0-1 0 0,0 1 0 0 0,0-1 0 0 0,0 0 0 0 0,0 0 1 0 0,0 1-1 0 0,-1-1 0 0 0,1 0 0 0 0,0 0 0 0 0,-1 1 1 0 0,1-1-1 0 0,-1 0 0 0 0,1 0 0 0 0,-1 0 1 0 0,0 0-1 0 0,1 0 0 0 0,-1 1-34 0 0,0-1 1 0 0,0 0 1 0 0,0 0-1 0 0,1 0 0 0 0,-1 0 1 0 0,1 0-1 0 0,-1 0 1 0 0,1 0-1 0 0,-1 0 0 0 0,1 0 1 0 0,0 0-1 0 0,0 0 1 0 0,-1 0-1 0 0,1 1 0 0 0,0-1 1 0 0,0 0-1 0 0,0 0 1 0 0,0 0-1 0 0,0 0 0 0 0,1 1-1 0 0,4 14-3 0 0,-3-14 40 0 0,-1 0 1 0 0,-1 0-1 0 0,1 0 0 0 0,0 0 0 0 0,0 0 0 0 0,-1 0 0 0 0,0 1 0 0 0,1-1 1 0 0,-1 0-1 0 0,0 0 0 0 0,0 0 0 0 0,0 1-37 0 0,-1 3 133 0 0,1-3-40 0 0,-1-1 1 0 0,1 1-1 0 0,0 0 0 0 0,0 0 1 0 0,0 0-1 0 0,0 0 0 0 0,0 0 1 0 0,1 0-1 0 0,-1 0 1 0 0,1-1-1 0 0,0 1 0 0 0,0 0 1 0 0,0 0-1 0 0,1 2-93 0 0,-1-4 7 0 0,0 1-1 0 0,1 0 1 0 0,-1-1-1 0 0,0 1 1 0 0,-1 0 0 0 0,1 0-1 0 0,0-1 1 0 0,0 1-1 0 0,-1 0 1 0 0,1 0 0 0 0,-1 0-1 0 0,0 0 1 0 0,1 0-1 0 0,-1 0 1 0 0,0 0 0 0 0,0 0-1 0 0,0 0 1 0 0,-1 0 0 0 0,1 0-1 0 0,0 0 1 0 0,-1 0-1 0 0,1-1 1 0 0,-1 1 0 0 0,0 0-1 0 0,0 2-6 0 0,0-3 0 0 0,1 0 0 0 0,0 1 0 0 0,-1-1 0 0 0,1 0 0 0 0,0 1 0 0 0,0-1 0 0 0,0 1 0 0 0,0-1 0 0 0,0 0 0 0 0,1 1 0 0 0,-1-1 0 0 0,0 0 0 0 0,0 1 0 0 0,1-1 0 0 0,-1 0 0 0 0,1 1 0 0 0,0-1 0 0 0,-1 0 0 0 0,1 0 0 0 0,0 1 0 0 0,0-1 0 0 0,-1 1 0 0 0,1-1 0 0 0,0 0 0 0 0,-1 0 0 0 0,1 1 0 0 0,-1-1 0 0 0,1 1 0 0 0,-1-1 0 0 0,0 1 0 0 0,1-1 0 0 0,-1 0 0 0 0,0 1 0 0 0,0-1 0 0 0,0 1 0 0 0,0-1 0 0 0,0 1 0 0 0,-1-1 0 0 0,1 1 0 0 0,0-1 0 0 0,-1 0 0 0 0,1 1 0 0 0,-1 0 0 0 0,-8 9 0 0 0,8-9 0 0 0,0-1 0 0 0,0 0 0 0 0,0 0 0 0 0,0 1 0 0 0,0-1 0 0 0,0 1 0 0 0,0-1 0 0 0,0 1 0 0 0,0-1 0 0 0,1 1 0 0 0,-1 0 0 0 0,1-1 0 0 0,0 0-14 0 0,0 0 0 0 0,-1 0-1 0 0,1 0 1 0 0,0 0 0 0 0,0-1-1 0 0,-1 1 1 0 0,1 0 0 0 0,0 0-1 0 0,-1 0 1 0 0,1-1 0 0 0,-1 1-1 0 0,1 0 1 0 0,-1-1 0 0 0,1 1 0 0 0,-1 0-1 0 0,1-1 1 0 0,-1 1 0 0 0,0-1-1 0 0,1 1 1 0 0,-1-1 0 0 0,0 1 14 0 0,-1 0-266 0 0,0 0 1 0 0,0-1 0 0 0,0 0 0 0 0,0 1-1 0 0,0-1 1 0 0,0 0 0 0 0,0 0 0 0 0,0 0-1 0 0,0 0 266 0 0,0-1-1514 0 0,0-3-20 0 0</inkml:trace>
  <inkml:trace contextRef="#ctx0" brushRef="#br0" timeOffset="2139.705">5922 391 19351 0 0,'15'-2'856'0'0,"-6"2"176"0"0,-9 0-824 0 0,0 0-208 0 0,-6 10 0 0 0,10 2 0 0 0,7-2 0 0 0,-7 2 0 0 0,-13-4 0 0 0,5 3 0 0 0,11 0-1184 0 0,-5 0-288 0 0,-7 6-48 0 0,-5 0-15 0 0</inkml:trace>
  <inkml:trace contextRef="#ctx0" brushRef="#br0" timeOffset="2416.888">6156 746 17503 0 0,'-12'7'241'0'0,"12"-7"-230"0"0,0 0 1 0 0,0 0-1 0 0,0 0 1 0 0,0 0-1 0 0,0 0 1 0 0,0 0 0 0 0,-1 0-1 0 0,1 1 1 0 0,0-1-1 0 0,0 0 1 0 0,0 0-1 0 0,0 0 1 0 0,0 0 0 0 0,0 0-1 0 0,0 0 1 0 0,0 0-1 0 0,0 0 1 0 0,0 0 0 0 0,0 0-1 0 0,0 1 1 0 0,0-1-1 0 0,0 0 1 0 0,0 0-1 0 0,1 0 1 0 0,-1 0 0 0 0,0 0-1 0 0,0 0 1 0 0,0 0-1 0 0,0 0 1 0 0,0 0-1 0 0,0 0 1 0 0,0 0 0 0 0,0 1-1 0 0,0-1 1 0 0,0 0-1 0 0,0 0 1 0 0,0 0 0 0 0,0 0-1 0 0,0 0 1 0 0,0 0-1 0 0,1 0 1 0 0,-1 0-1 0 0,0 0 1 0 0,0 0 0 0 0,0 0-1 0 0,0 0 1 0 0,0 0-1 0 0,0 0 1 0 0,0 0-1 0 0,0 0 1 0 0,0 0 0 0 0,0 0-1 0 0,1 0 1 0 0,-1 0-1 0 0,0 0 1 0 0,0 0-1 0 0,0 0 1 0 0,0 0-12 0 0,27 1 1141 0 0,-16-1-1274 0 0,4-1 133 0 0,-3-2 0 0 0,-1-2 365 0 0,1-2 0 0 0,-2 1 0 0 0,1-1 0 0 0,3-4-365 0 0,-10 7 86 0 0,0 1 0 0 0,0-1 0 0 0,-1 1 0 0 0,1-1-1 0 0,-1 0 1 0 0,0-1 0 0 0,0 1 0 0 0,-1 0 0 0 0,1-1 0 0 0,-1 0 0 0 0,0 1 0 0 0,0-4-86 0 0,6-7 723 0 0,-8 14-692 0 0,1 1 0 0 0,-1-1 0 0 0,1 0 0 0 0,-1 0 0 0 0,1 1 0 0 0,-1-1 0 0 0,0 0 0 0 0,1 0 0 0 0,-1 1 0 0 0,0-1-1 0 0,1 0 1 0 0,-1 0 0 0 0,0 0 0 0 0,0 0 0 0 0,0 1 0 0 0,0-1 0 0 0,0 0 0 0 0,0 0 0 0 0,0 0 0 0 0,0 0 0 0 0,0 0 0 0 0,-1 1 0 0 0,1-1 0 0 0,0 0-1 0 0,0 0 1 0 0,-1 0 0 0 0,1 1 0 0 0,-1-1-31 0 0,0-13 18 0 0,1 14-18 0 0,1-1 0 0 0,-1 1 0 0 0,0-1 0 0 0,0 0-1 0 0,0 1 1 0 0,0-1 0 0 0,0 0 0 0 0,0 1 0 0 0,0-1 0 0 0,0 1 0 0 0,0-1 0 0 0,0 0 0 0 0,0 1 0 0 0,0-1 0 0 0,-1 1 0 0 0,1-1 0 0 0,0 0 0 0 0,0 1 0 0 0,-1-1 0 0 0,1 1 0 0 0,0-1 0 0 0,-1 1 0 0 0,1-1 0 0 0,0 1 0 0 0,-1-1 0 0 0,1 1-1 0 0,-1-1 1 0 0,1 1 0 0 0,-1 0 0 0 0,1-1 0 0 0,-1 1 0 0 0,1 0 0 0 0,-1-1 0 0 0,0 1 0 0 0,0-1 0 0 0,0 1 0 0 0,0-1 0 0 0,0 1 0 0 0,0 0 0 0 0,0 0 0 0 0,0-1 0 0 0,0 1 0 0 0,0 0 0 0 0,0 0 0 0 0,0 0 0 0 0,0 0 0 0 0,0 0 0 0 0,0 0 0 0 0,0 0 0 0 0,0 1 0 0 0,0-1 0 0 0,0 0 0 0 0,0 1 0 0 0,0-1 0 0 0,0 0 0 0 0,0 1 0 0 0,0-1 0 0 0,0 1 0 0 0,0 0 0 0 0,-2 1 0 0 0,-6 3 0 0 0,1 1 0 0 0,-1 1 0 0 0,1 0 0 0 0,0 0 0 0 0,-3 4 0 0 0,-50 57 0 0 0,60-66 0 0 0,-1-1 0 0 0,1 1 0 0 0,0 0 0 0 0,0-1 0 0 0,0 1 0 0 0,1 0 0 0 0,-1 0 0 0 0,0 0 0 0 0,1 0 0 0 0,-1 0 0 0 0,1 0 0 0 0,0 0 0 0 0,-1 1 0 0 0,-4 17 0 0 0,-1-10 0 0 0,5-8 0 0 0,0-1 0 0 0,0 1 0 0 0,0-1 0 0 0,0 1 0 0 0,0 0 0 0 0,1-1 0 0 0,-1 1 0 0 0,1 0 0 0 0,-1 0 0 0 0,1-1 0 0 0,-1 1 0 0 0,1 0 0 0 0,0 0 0 0 0,0-1 0 0 0,0 1 0 0 0,0 0 0 0 0,0 0 0 0 0,0 0 0 0 0,1-1 0 0 0,-1 1 0 0 0,16 46 0 0 0,-16-46 0 0 0,1 1 0 0 0,0 0 0 0 0,0 0 0 0 0,0 0 0 0 0,0-1 0 0 0,1 1 0 0 0,-1-1 0 0 0,1 1 0 0 0,-1-1 0 0 0,1 1 0 0 0,0-1 0 0 0,0 0 0 0 0,0 0 0 0 0,0 0 0 0 0,0 0 0 0 0,1 0 0 0 0,1 0 0 0 0,-3-1 0 0 0,0 0 0 0 0,0 0 0 0 0,-1-1 0 0 0,1 1 0 0 0,0 0 0 0 0,0 0 0 0 0,0 0 0 0 0,-1 0 0 0 0,1 0 0 0 0,0 0 0 0 0,-1 0 0 0 0,1 0 0 0 0,0 1 0 0 0,-1-1 0 0 0,0 0 0 0 0,1 0 0 0 0,-1 0 0 0 0,1 0 0 0 0,-1 0 0 0 0,1 0 0 0 0,0-1 0 0 0,-1 1 0 0 0,1 0 0 0 0,0 0 0 0 0,-1-1 0 0 0,1 1 0 0 0,0 0 0 0 0,0 0 0 0 0,5 2 10 0 0,-1 1-1 0 0,1-1 1 0 0,0 0-1 0 0,0 0 0 0 0,0-1 1 0 0,0 0-1 0 0,0 0 1 0 0,3 0-10 0 0,-7-1-42 0 0,1-1 1 0 0,-1 1 0 0 0,1-1-1 0 0,-1 0 1 0 0,1 0 0 0 0,-1 0-1 0 0,1-1 1 0 0,0 1-1 0 0,-1 0 1 0 0,1-1 0 0 0,-1 0-1 0 0,1 0 1 0 0,-1 0 0 0 0,0 0-1 0 0,1 0 1 0 0,-1 0 0 0 0,0 0-1 0 0,0-1 1 0 0,0 1-1 0 0,0-1 1 0 0,0 1 0 0 0,0-1-1 0 0,0-1 42 0 0,12-14-1333 0 0,0-1 0 0 0,3-9 1333 0 0,0 2-2390 0 0,-4 5-4093 0 0</inkml:trace>
  <inkml:trace contextRef="#ctx0" brushRef="#br0" timeOffset="2704.812">6477 636 15664 0 0,'0'0'356'0'0,"3"8"475"0"0,-2-6-763 0 0,-1 1 0 0 0,1-1 0 0 0,-1 1-1 0 0,1 0 1 0 0,-1 0 0 0 0,0-1-1 0 0,0 1 1 0 0,-1 2-68 0 0,2 16-10 0 0,16 34 1442 0 0,-14-45-923 0 0,0 0 1 0 0,1-1-1 0 0,3 4-509 0 0,5 16 963 0 0,-1 2 133 0 0,1 13-1096 0 0,-13-54 430 0 0,0 0 1 0 0,0 0-1 0 0,1 0 0 0 0,1 0 1 0 0,0-1-1 0 0,0 1 0 0 0,1 0 1 0 0,2-8-431 0 0,0 0-56 0 0,2 0 1 0 0,0 0-1 0 0,1 1 1 0 0,0-1-1 0 0,3-1 56 0 0,-3 7-139 0 0,0 0 0 0 0,0 0 0 0 0,1 0 0 0 0,1 1 0 0 0,0 1 0 0 0,0-1-1 0 0,1 1 1 0 0,0 1 0 0 0,12-9 139 0 0,9-3-2950 0 0,-16 12 1416 0 0</inkml:trace>
  <inkml:trace contextRef="#ctx0" brushRef="#br0" timeOffset="9691.334">12574 583 10136 0 0,'0'0'230'0'0,"0"0"30"0"0,0 0 19 0 0,13 5 8 0 0,20 2-287 0 0,-24-5 321 0 0,0-1 0 0 0,1 0 1 0 0,-1-1-1 0 0,0 0 1 0 0,3 0-322 0 0,2 0 315 0 0,147 0 1291 0 0,34-6-1174 0 0,-2 1-256 0 0,-107 4 295 0 0,78 2 940 0 0,-98 0-1241 0 0,3-3-170 0 0,17 0-5 0 0,-49 1 5 0 0,-6 0 0 0 0,19 3 0 0 0,65 1 0 0 0,-12 2 0 0 0,-40-2 0 0 0,68 3 0 0 0,-100-5 0 0 0,-15-1 0 0 0,0 1 0 0 0,9 3 0 0 0,-2 0 662 0 0,1-1-1 0 0,0-1 0 0 0,8-1-661 0 0,-18 1-869 0 0,-12-1 798 0 0,0 0 1 0 0,0-1-1 0 0,1 0 1 0 0,-1 1-1 0 0,0-1 1 0 0,0 0-1 0 0,0 0 0 0 0,0 0 1 0 0,0-1-1 0 0,1 1 1 0 0,-1 0-1 0 0,0-1 1 0 0,0 0-1 0 0,0 1 0 0 0,1-2 71 0 0,9 0 118 0 0,-2-1-948 0 0,-4 0-3272 0 0,-2-3-1315 0 0</inkml:trace>
  <inkml:trace contextRef="#ctx0" brushRef="#br0" timeOffset="10091.95">14358 438 15664 0 0,'0'0'356'0'0,"0"0"49"0"0,0 0 21 0 0,0 0-42 0 0,12 9-236 0 0,3 1-148 0 0,22 13 0 0 0,2 0 0 0 0,1-2 0 0 0,20 4 0 0 0,-37-17 0 0 0,-1 2 0 0 0,1 1 0 0 0,4 4 0 0 0,-25-14 1 0 0,0 0 0 0 0,-1 0 0 0 0,1 0 0 0 0,0 0 0 0 0,-1 1 0 0 0,1-1 0 0 0,-1 1 0 0 0,1-1 0 0 0,-1 1 0 0 0,0-1 0 0 0,0 1 0 0 0,1 0 0 0 0,-1 0 0 0 0,0 0 0 0 0,-1-1 0 0 0,1 1 0 0 0,0 0 0 0 0,-1 0 0 0 0,1 0 0 0 0,0 1-1 0 0,-1-1 75 0 0,-1 1-1 0 0,1-1 0 0 0,0 0 1 0 0,-1 0-1 0 0,1 0 0 0 0,-1 0 1 0 0,1 0-1 0 0,-1 1 0 0 0,0-1 1 0 0,0 0-1 0 0,0 0 0 0 0,0-1 1 0 0,0 1-1 0 0,-1 0 0 0 0,1 0 0 0 0,-1-1 1 0 0,1 1-1 0 0,-1 0 0 0 0,0-1-74 0 0,-5 6 96 0 0,-1 0 0 0 0,-1-1-1 0 0,1-1 1 0 0,-1 1 0 0 0,0-1-1 0 0,0-1 1 0 0,0 0 0 0 0,-1 0-1 0 0,0-1 1 0 0,-7 2-96 0 0,-21 4 598 0 0,0-3 0 0 0,-9 1-598 0 0,26-5 270 0 0,-90 12-1575 0 0,63-9-4128 0 0,14-2-811 0 0</inkml:trace>
  <inkml:trace contextRef="#ctx0" brushRef="#br0" timeOffset="10541.909">12969 344 13824 0 0,'3'-2'5'0'0,"-2"1"50"0"0,-1 1 0 0 0,1 0 1 0 0,0-1-1 0 0,0 1 0 0 0,-1-1 0 0 0,1 1 0 0 0,0 0 1 0 0,0 0-1 0 0,0-1 0 0 0,-1 1 0 0 0,1 0 0 0 0,0 0 1 0 0,0 0-1 0 0,0 0 0 0 0,0 0 0 0 0,-1 0 0 0 0,1 0 1 0 0,0 0-1 0 0,0 0 0 0 0,0 1 0 0 0,-1-1 1 0 0,1 0-1 0 0,0 0 0 0 0,0 1 0 0 0,0-1 0 0 0,-1 1 1 0 0,2-1-56 0 0,-2 1 36 0 0,1-1 0 0 0,0 1 1 0 0,-1-1-1 0 0,1 1 1 0 0,0-1-1 0 0,-1 1 1 0 0,1 0-1 0 0,-1-1 1 0 0,1 1-1 0 0,-1 0 0 0 0,1-1 1 0 0,-1 1-1 0 0,1 0 1 0 0,-1 0-1 0 0,0-1 1 0 0,1 1-1 0 0,-1 0 1 0 0,0 0-1 0 0,0 0 0 0 0,0-1 1 0 0,1 1-1 0 0,-1 0 1 0 0,0 0-1 0 0,0 0 1 0 0,0 0-1 0 0,0 0 1 0 0,0-1-1 0 0,-1 1 1 0 0,1 0-1 0 0,0 0 0 0 0,0 0 1 0 0,-1 0-1 0 0,1-1 1 0 0,0 1-1 0 0,-1 0 1 0 0,1 0-1 0 0,-1 0-36 0 0,0 1 99 0 0,-1 5 99 0 0,-2 0 0 0 0,1 0 0 0 0,-1 0-1 0 0,0 0 1 0 0,-1-1 0 0 0,1 0-1 0 0,-1 1 1 0 0,-1-2 0 0 0,1 1-1 0 0,-1 0 1 0 0,0-1 0 0 0,0 0-1 0 0,-3 1-197 0 0,-14 9 176 0 0,0-1 0 0 0,-1-2 0 0 0,-4 2-176 0 0,28-14 1 0 0,-17 9 389 0 0,1 0-1 0 0,0 2 1 0 0,0 0-390 0 0,-26 18 420 0 0,-62 39 369 0 0,87-56-122 0 0,-2 2-75 0 0,12-5-578 0 0,10-2-10 0 0,11-1-7 0 0,-12-6 4 0 0,30 9-1 0 0,-1-3 0 0 0,1 0 0 0 0,0-2 0 0 0,17-1 0 0 0,28 5 0 0 0,297 53-1384 0 0,-330-53 872 0 0</inkml:trace>
  <inkml:trace contextRef="#ctx1" brushRef="#br1">8271 766,'0'0,"0"0,0 0,0 0</inkml:trace>
  <inkml:trace contextRef="#ctx0" brushRef="#br0" timeOffset="4456.509">7597 202 13824 0 0,'0'0'149'0'0,"-1"-1"-61"0"0,1 1 0 0 0,-1-1 0 0 0,1 1 0 0 0,-1 0 0 0 0,1-1 0 0 0,0 1 0 0 0,-1-1 0 0 0,1 1 1 0 0,-1-1-1 0 0,1 0 0 0 0,0 1 0 0 0,0-1 0 0 0,-1 1 0 0 0,1-1 0 0 0,0 0-88 0 0,0 1 1 0 0,0 0-1 0 0,0-1 1 0 0,0 1 0 0 0,1 0-1 0 0,-1 0 1 0 0,0 0-1 0 0,0-1 1 0 0,0 1 0 0 0,0 0-1 0 0,0 0 1 0 0,0-1-1 0 0,0 1 1 0 0,0 0 0 0 0,0 0-1 0 0,0 0 1 0 0,0-1-1 0 0,0 1 1 0 0,0 0 0 0 0,0 0-1 0 0,0-1 1 0 0,0 1 0 0 0,0 0-1 0 0,0 0 1 0 0,0-1-1 0 0,-1 1 1 0 0,1 0 0 0 0,0 0-1 0 0,0 0 1 0 0,0-1-1 0 0,0 1 1 0 0,0 0 0 0 0,0 0-1 0 0,-1 0 1 0 0,1 0-1 0 0,0-1 1 0 0,0 1 0 0 0,0 0-1 0 0,-1 0 1 0 0,1 0-1 0 0,0 0 1 0 0,0 0 0 0 0,-1 0-1 0 0,-3-5 0 0 0,3 4 37 0 0,0 1 1 0 0,1-1 0 0 0,-1 0 0 0 0,0 0 0 0 0,0 1 0 0 0,0-1 0 0 0,0 1 0 0 0,0-1 0 0 0,0 1 0 0 0,0-1 0 0 0,0 1 0 0 0,0-1 0 0 0,0 1 0 0 0,0 0 0 0 0,0 0 0 0 0,0-1 0 0 0,0 1 0 0 0,0 0-1 0 0,0 0 1 0 0,0 0 0 0 0,-1 0 0 0 0,1 0 0 0 0,0 1 0 0 0,0-1 0 0 0,0 0 0 0 0,0 0 0 0 0,0 1 0 0 0,0-1 0 0 0,0 1 0 0 0,0-1 0 0 0,0 1 0 0 0,-1 0-38 0 0,-4 1 233 0 0,-7 1-138 0 0,0 1-1 0 0,0 1 1 0 0,0 0-1 0 0,1 1 1 0 0,0 0-1 0 0,0 1 1 0 0,0 1-95 0 0,-17 12-27 0 0,1 2 0 0 0,-2 3 27 0 0,29-24 0 0 0,0-1 0 0 0,0 1 0 0 0,0 0 0 0 0,1-1 0 0 0,-1 1 0 0 0,0 0 0 0 0,0 0 0 0 0,1 0 0 0 0,-1 0 0 0 0,1 0 0 0 0,-1 0 0 0 0,1 0 0 0 0,-1 0 0 0 0,1 0 0 0 0,-1 0 0 0 0,1 0 0 0 0,0 0 0 0 0,0 0 0 0 0,-1 1 0 0 0,1-1 0 0 0,0 0 0 0 0,0 0 0 0 0,0 0 0 0 0,0 0 0 0 0,0 0 0 0 0,1 1 0 0 0,-1-1 0 0 0,0 0 0 0 0,1 0 0 0 0,-1 0 0 0 0,0 0 0 0 0,1 0 0 0 0,0 1 0 0 0,2 3 0 0 0,0-1 0 0 0,0 0 0 0 0,1 0 0 0 0,0 0 0 0 0,0 0 0 0 0,3 2 0 0 0,4 4 0 0 0,-6-4 0 0 0,1 0 0 0 0,0-1 0 0 0,1 1 0 0 0,-1-1 0 0 0,1-1 0 0 0,0 1 0 0 0,1-1 0 0 0,-1 0 0 0 0,7 2 0 0 0,34 11 0 0 0,0 2 0 0 0,-2 2 0 0 0,0 2 0 0 0,-2 2 0 0 0,9 8 0 0 0,-48-30 129 0 0,-1 1 0 0 0,0-1-1 0 0,0 1 1 0 0,0-1-1 0 0,-1 1 1 0 0,1 0 0 0 0,-1 1-1 0 0,0-1 1 0 0,1 3-129 0 0,-3-5 44 0 0,0 0 1 0 0,0 1-1 0 0,0-1 1 0 0,0 0-1 0 0,0 1 1 0 0,0-1-1 0 0,-1 1 1 0 0,0-1 0 0 0,1 1-1 0 0,-1-1 1 0 0,0 1-1 0 0,0-1 1 0 0,0 1-1 0 0,0-1 1 0 0,-1 1-1 0 0,1-1 1 0 0,-1 1-1 0 0,1-1 1 0 0,-1 1-1 0 0,0-1-44 0 0,-1 3 129 0 0,-1-1-1 0 0,1 1 1 0 0,-1-1-1 0 0,0 0 1 0 0,0 0-1 0 0,-1 0 1 0 0,1 0-1 0 0,-1-1 1 0 0,1 0-1 0 0,-1 1 1 0 0,0-1-1 0 0,-1 0 1 0 0,-2 1-129 0 0,-9 5 157 0 0,-1-1 1 0 0,0-1 0 0 0,-4 0-158 0 0,-9 5-96 0 0,7-4 96 0 0,0 0 0 0 0,-1-2 0 0 0,0 0 0 0 0,-1-2 0 0 0,1-1 0 0 0,-1-1 0 0 0,1 0 0 0 0,-1-2 0 0 0,1-1 0 0 0,-1-2 0 0 0,1 0 0 0 0,-12-3 0 0 0,31 4 15 0 0,0 1 0 0 0,-1-1-1 0 0,1 1 1 0 0,0-2 0 0 0,1 1-1 0 0,-1 0 1 0 0,0-1 0 0 0,1 0-1 0 0,-1 0 1 0 0,0-2-15 0 0,4 5-50 0 0,-1-1-1 0 0,1 0 0 0 0,0-1 1 0 0,0 1-1 0 0,0 0 1 0 0,0 0-1 0 0,0 0 1 0 0,0-1-1 0 0,1 1 1 0 0,-1 0-1 0 0,0-1 0 0 0,1 1 1 0 0,-1-1-1 0 0,1 1 1 0 0,-1-1-1 0 0,1 1 1 0 0,0-1-1 0 0,-1 1 1 0 0,1-1-1 0 0,0 1 0 0 0,0-1 1 0 0,0 1-1 0 0,0-1 1 0 0,1 1-1 0 0,-1-1 1 0 0,0 1-1 0 0,1-1 1 0 0,-1 1-1 0 0,1-1 0 0 0,-1 1 1 0 0,1-1-1 0 0,0 1 1 0 0,-1 0-1 0 0,1-1 1 0 0,0 1-1 0 0,1-1 51 0 0,4-6-1312 0 0,0 1-1 0 0,1 0 1 0 0,5-4 1312 0 0,9-7-2045 0 0</inkml:trace>
  <inkml:trace contextRef="#ctx0" brushRef="#br0" timeOffset="4818.292">8090 363 15664 0 0,'-7'3'273'0'0,"-10"0"871"0"0,8 14-791 0 0,8-15-263 0 0,0 0 1 0 0,1 0-1 0 0,-1 1 0 0 0,1-1 1 0 0,-1 0-1 0 0,1 1 0 0 0,0-1 0 0 0,0 0 1 0 0,0 0-1 0 0,1 1 0 0 0,-1-1 1 0 0,1 1-91 0 0,-1 0 105 0 0,0 0 1 0 0,1 0 0 0 0,-1 0 0 0 0,0 0-1 0 0,0 0 1 0 0,-1 0 0 0 0,1 0-106 0 0,-2 12 228 0 0,1-1-1 0 0,0 0 1 0 0,1 0-1 0 0,0 1 1 0 0,1-1-1 0 0,1 0 1 0 0,0 1-1 0 0,1-1 1 0 0,3 8-228 0 0,-3-10 36 0 0,-1 0 0 0 0,-1 1 0 0 0,0-1-1 0 0,-1 1-35 0 0,1 1 233 0 0,0 0-1 0 0,2 12-232 0 0,-1-13 416 0 0,0 0 0 0 0,-1 1 0 0 0,-1 4-416 0 0,1 15 341 0 0,1 4-333 0 0,-2-1 0 0 0,-4 36-8 0 0,3-63-83 0 0,-1-1 0 0 0,1 0 0 0 0,-1 1 1 0 0,-1-1-1 0 0,0 0 0 0 0,0 0 0 0 0,-1 0 0 0 0,1-1 0 0 0,-2 1 0 0 0,-4 5 83 0 0,9-12-108 0 0,-1-1 0 0 0,1 1 1 0 0,0-1-1 0 0,-1 1 0 0 0,1-1 0 0 0,-1 0 1 0 0,0 1-1 0 0,1-1 0 0 0,-1 0 0 0 0,1 0 0 0 0,-1 1 1 0 0,1-1-1 0 0,-1 0 0 0 0,0 0 0 0 0,1 0 0 0 0,-1 0 1 0 0,0 0-1 0 0,1 0 0 0 0,-1 0 108 0 0,-5 1-5733 0 0,5-1-704 0 0</inkml:trace>
  <inkml:trace contextRef="#ctx0" brushRef="#br0" timeOffset="5087.927">7921 577 15664 0 0,'0'0'356'0'0,"5"-8"475"0"0,20-4-299 0 0,-20 9-530 0 0,0 0 0 0 0,0 0 0 0 0,1 1-1 0 0,-1 0 1 0 0,0 0 0 0 0,1 0-1 0 0,-1 1 1 0 0,1-1 0 0 0,0 1-1 0 0,4 0-1 0 0,3-1 54 0 0,-2-1 233 0 0,1 2 0 0 0,-1-1 0 0 0,1 2 0 0 0,0-1 0 0 0,-1 1 0 0 0,1 1 0 0 0,0 0 0 0 0,-1 1 0 0 0,1 0 0 0 0,-1 1 0 0 0,0 0-1 0 0,0 1 1 0 0,0 0 0 0 0,3 3-287 0 0,-13-7 4 0 0,1 1 97 0 0,1 0 1 0 0,-1 1-1 0 0,0-1 1 0 0,1 1-1 0 0,-1-1 1 0 0,0 1-1 0 0,0 0 0 0 0,0 0 1 0 0,-1 0-1 0 0,1 0 1 0 0,0 0-1 0 0,-1 0 0 0 0,1 0 1 0 0,-1 0-1 0 0,0 1 1 0 0,1-1-1 0 0,-1 1 0 0 0,-1-1 1 0 0,1 1-1 0 0,0 1-101 0 0,0-2 1 0 0,-1-1 0 0 0,1 1-1 0 0,-1 0 1 0 0,0-1 0 0 0,0 1 0 0 0,0-1-1 0 0,0 1 1 0 0,0-1 0 0 0,0 1-1 0 0,-1 0 1 0 0,1-1 0 0 0,0 1-1 0 0,-1-1 1 0 0,1 1 0 0 0,-1-1 0 0 0,0 0-1 0 0,1 1 1 0 0,-1-1 0 0 0,0 1-1 0 0,0-1 1 0 0,0 0 0 0 0,0 0-1 0 0,0 1 1 0 0,0-1 0 0 0,-1 0-1 0 0,-4 5-1 0 0,0-1 0 0 0,0 0 1 0 0,-1 0-1 0 0,-3 1 1 0 0,3-1 1 0 0,-3 1-1 0 0,-1-1 0 0 0,0 0 0 0 0,-3 1 0 0 0,-10 4 0 0 0,20-8 0 0 0,-2 0 0 0 0,1-1 0 0 0,0 0 0 0 0,0 0 0 0 0,0 0 0 0 0,-1-1 0 0 0,1 1 0 0 0,-1-1 0 0 0,-25 3 0 0 0,27-1 0 0 0,-11-1 0 0 0,4-2-395 0 0,10-1 608 0 0,1 2-320 0 0,0-1 1 0 0,-1 1-1 0 0,1 0 1 0 0,0 0-1 0 0,0 0 0 0 0,0 0 1 0 0,0 0-1 0 0,0-1 0 0 0,0 1 1 0 0,0 0-1 0 0,0 0 0 0 0,0 0 1 0 0,0 0-1 0 0,-1 0 1 0 0,1-1-1 0 0,0 1 0 0 0,0 0 1 0 0,0 0-1 0 0,0 0 0 0 0,0 0 1 0 0,0 0-1 0 0,-1 0 0 0 0,1 0 1 0 0,0 0-1 0 0,0 0 0 0 0,0 0 1 0 0,0 0-1 0 0,-1 0 1 0 0,1 0-1 0 0,0 0 0 0 0,0 0 1 0 0,0 0-1 0 0,0 0 0 0 0,-1 0 1 0 0,1 0-1 0 0,0 0 107 0 0,-11-2-7162 0 0</inkml:trace>
  <inkml:trace contextRef="#ctx0" brushRef="#br0" timeOffset="5475.333">8311 654 13824 0 0,'0'0'629'0'0,"0"0"-12"0"0,8 1-367 0 0,1-1-250 0 0,0 1 0 0 0,0-1 0 0 0,0-1 0 0 0,0 0 0 0 0,0 0 0 0 0,0 0 0 0 0,0-1 0 0 0,0-1 0 0 0,0 1 0 0 0,-1-2 0 0 0,0 1 0 0 0,1-1 0 0 0,-1 0 0 0 0,39-27 449 0 0,-38 26-315 0 0,1 0 0 0 0,-2-1 0 0 0,1 0-1 0 0,0-1 1 0 0,-1 1 0 0 0,-1-1 0 0 0,1-1 0 0 0,-1 0 0 0 0,0 0 0 0 0,-1 0 0 0 0,0-1-1 0 0,3-5-133 0 0,-9 14 0 0 0,1-1 0 0 0,-1 0 0 0 0,1 0 0 0 0,-1 1 0 0 0,0-1 0 0 0,0 0 0 0 0,1 0 0 0 0,-1 0 0 0 0,0 0 0 0 0,0 0 0 0 0,0 1 0 0 0,0-1 0 0 0,0 0 0 0 0,0 0 0 0 0,0 0 0 0 0,0 0 0 0 0,-1-1 0 0 0,0-1 0 0 0,-1 1 0 0 0,1 0 0 0 0,0-1 0 0 0,-1 1 0 0 0,0 0 0 0 0,1 0 0 0 0,-1 0 0 0 0,0 0 0 0 0,0 1 5 0 0,1 0-1 0 0,0 0 0 0 0,-1 0 0 0 0,1 0 0 0 0,-1 0 0 0 0,1 0 0 0 0,-1 1 0 0 0,1-1 0 0 0,-1 0 0 0 0,0 1 0 0 0,1-1 0 0 0,-1 1 1 0 0,0 0-1 0 0,1-1 0 0 0,-1 1 0 0 0,0 0 0 0 0,0 0 0 0 0,1 0 0 0 0,-1 0 0 0 0,0 1 0 0 0,0-1 0 0 0,0 0-4 0 0,-6 2 245 0 0,0 0 0 0 0,0 1 0 0 0,0 0 0 0 0,-1 0-245 0 0,-1 2 370 0 0,2-2-323 0 0,1 0 0 0 0,0 0 0 0 0,0 1 0 0 0,0 1-1 0 0,0-1 1 0 0,1 1 0 0 0,-1 0 0 0 0,1 0-1 0 0,1 1 1 0 0,-1-1 0 0 0,1 1 0 0 0,0 1-1 0 0,-2 1-46 0 0,-8 14 5 0 0,11-16 2 0 0,-1 0 0 0 0,1 0-1 0 0,0 0 1 0 0,1 0 0 0 0,-1 1 0 0 0,1 0-1 0 0,1 0 1 0 0,-1 0 0 0 0,1 0-1 0 0,0 3-6 0 0,1-7 154 0 0,0 1 0 0 0,1-1 1 0 0,0 0-1 0 0,-1 0 0 0 0,1 0 0 0 0,1 0 0 0 0,-1 0 0 0 0,0 1 0 0 0,1 2-154 0 0,1-4 33 0 0,-1 0-1 0 0,0 1 1 0 0,0-1 0 0 0,1 0 0 0 0,-1 0 0 0 0,1 0 0 0 0,0 0 0 0 0,-1 0-1 0 0,1 0 1 0 0,0-1 0 0 0,0 1 0 0 0,0 0 0 0 0,1-1 0 0 0,-1 0 0 0 0,0 1-1 0 0,2 0-32 0 0,2 0-197 0 0,0 0-1 0 0,-1 1 1 0 0,1-2-1 0 0,0 1 1 0 0,0-1-1 0 0,1 0 1 0 0,-1 0-1 0 0,0-1 1 0 0,0 0-1 0 0,2 0 198 0 0,8 0-933 0 0,0-2-1 0 0,0 0 0 0 0,8-2 934 0 0,0-3-1023 0 0</inkml:trace>
  <inkml:trace contextRef="#ctx0" brushRef="#br0" timeOffset="5723.269">8885 385 17503 0 0,'-7'6'280'0'0,"-1"0"-1"0"0,0-1 0 0 0,0 0 0 0 0,0 0 0 0 0,-3 0-279 0 0,3-1 131 0 0,-1 1 0 0 0,1 0 0 0 0,-1 1 0 0 0,-4 3-131 0 0,-9 11 36 0 0,8-9 45 0 0,0 2 1 0 0,1-1-1 0 0,1 2 1 0 0,0-1-1 0 0,-3 7-81 0 0,12-17 186 0 0,-1 4 63 0 0,0-1 0 0 0,0 1 1 0 0,0 0-1 0 0,1 0 0 0 0,-1 4-249 0 0,3-9 28 0 0,0 0 0 0 0,1 0 0 0 0,-1 0 0 0 0,1 0 0 0 0,0 0 0 0 0,0 0 0 0 0,0 0 0 0 0,0 0 0 0 0,0 0 0 0 0,0 0 0 0 0,0 0 0 0 0,1 0 0 0 0,-1 0 0 0 0,1 1 0 0 0,-1-1 0 0 0,1-1 0 0 0,0 1 0 0 0,0 0 0 0 0,0 0 0 0 0,0 0 0 0 0,0 0 0 0 0,2 1-28 0 0,0 1 111 0 0,1 0-1 0 0,0 0 1 0 0,0-1 0 0 0,0 1-1 0 0,0-1 1 0 0,1 0 0 0 0,-1 0 0 0 0,1-1-1 0 0,0 1 1 0 0,0-1 0 0 0,0 0-1 0 0,0 0 1 0 0,0-1 0 0 0,0 1-1 0 0,0-1 1 0 0,2 0-111 0 0,3 0-63 0 0,-1-1 0 0 0,1 0 0 0 0,-1 0 0 0 0,1 0 0 0 0,0-2 0 0 0,-1 1 0 0 0,0-1 0 0 0,1 0 0 0 0,-1-1 63 0 0,32-8-857 0 0,-22 6 314 0 0,0 0-1 0 0,-1-1 1 0 0,0-1-1 0 0,11-6 544 0 0,-14 6-409 0 0,-10 5 84 0 0,-1 0-1 0 0,1-1 0 0 0,-1 1 0 0 0,1-1 0 0 0,-1 0 1 0 0,0 0-1 0 0,0 0 0 0 0,-1-1 0 0 0,4-3 326 0 0,15-22-1524 0 0,-4 3-10 0 0</inkml:trace>
  <inkml:trace contextRef="#ctx0" brushRef="#br0" timeOffset="5956.61">9126 184 15664 0 0,'0'0'718'0'0,"0"0"-19"0"0,3 8-421 0 0,-1 5-278 0 0,-2-11 0 0 0,0-1 0 0 0,0 1 0 0 0,0-1 0 0 0,0 1 0 0 0,1-1 0 0 0,-1 1 0 0 0,1-1 0 0 0,-1 1 0 0 0,1-1 0 0 0,-1 1 0 0 0,1-1 0 0 0,0 1 0 0 0,15 23 956 0 0,-1 1-1 0 0,-1 1 0 0 0,-1 0-955 0 0,-4-5 800 0 0,-1 0 1 0 0,-2 0 0 0 0,0 0 0 0 0,1 14-801 0 0,-5-24 10 0 0,0 1 0 0 0,-1 0 0 0 0,-1 0 0 0 0,0 0 1 0 0,-1 0-1 0 0,-1 0 0 0 0,0 0 0 0 0,0-1 0 0 0,-1 1-10 0 0,0-5-18 0 0,0 0-1 0 0,0 0 1 0 0,-1 0-1 0 0,0 0 1 0 0,-2 2 18 0 0,3-5-786 0 0,0-1 0 0 0,0 1 0 0 0,-1-1 1 0 0,0 0-1 0 0,-2 2 786 0 0,-3 2-7162 0 0</inkml:trace>
  <inkml:trace contextRef="#ctx0" brushRef="#br0" timeOffset="6623.082">9201 519 11976 0 0,'0'0'546'0'0,"0"0"-10"0"0,6 5-322 0 0,50 64 2258 0 0,-49-60-1682 0 0,0 0 0 0 0,-1 1 0 0 0,0-1 1 0 0,4 11-791 0 0,10 15 2938 0 0,-4-6-1279 0 0,-16-29-1659 0 0,1 0 1 0 0,-1 0-1 0 0,0 0 0 0 0,0 1 1 0 0,0-1-1 0 0,0 0 0 0 0,0 0 1 0 0,0 0-1 0 0,0 0 0 0 0,1 0 1 0 0,-1 0-1 0 0,0 1 0 0 0,0-1 1 0 0,0 0-1 0 0,0 0 0 0 0,0 0 1 0 0,1 0-1 0 0,-1 0 0 0 0,0 0 1 0 0,0 0-1 0 0,0 0 0 0 0,0 0 1 0 0,1 0-1 0 0,-1 0 0 0 0,0 0 1 0 0,0 0-1 0 0,0 0 0 0 0,0 0 1 0 0,1 0-1 0 0,-1 0 0 0 0,0 0 1 0 0,0 0-1 0 0,0 0 0 0 0,1 0 1 0 0,-1 0-1 0 0,0 0 0 0 0,0 0 1 0 0,0 0-1 0 0,0 0 0 0 0,0 0 1 0 0,1-1-1 0 0,-1 1 0 0 0,0 0 1 0 0,0 0-1 0 0,0 0 0 0 0,0 0 1 0 0,0 0-1 0 0,0 0 1 0 0,1-1-1 0 0,-1 1 0 0 0,0 0 1 0 0,0 0-1 0 0,0 0 0 0 0,0 0 1 0 0,0-1-1 0 0,0 1 0 0 0,4-8-2 0 0,-4 8 2 0 0,3-8 0 0 0,0-1 0 0 0,-1 1 0 0 0,0-7 0 0 0,-1 9 0 0 0,0-1 0 0 0,1 1 0 0 0,0 0 0 0 0,0 0 0 0 0,0-1 0 0 0,3-4 0 0 0,14-28 5 0 0,-16 31-93 0 0,1 0 0 0 0,0 0 0 0 0,0 0 0 0 0,0 1 0 0 0,1-1 0 0 0,0 1 0 0 0,1 0-1 0 0,-1 0 1 0 0,1 1 0 0 0,4-3 88 0 0,4-3-525 0 0,0-2-1 0 0,3-3 526 0 0,-5 5-34 0 0,0 0-1 0 0,10-7 35 0 0,-17 15-179 0 0,0 1-1 0 0,1-1 1 0 0,0 1-1 0 0,0 0 1 0 0,0 0-1 0 0,0 1 1 0 0,0-1-1 0 0,6 0 180 0 0,-3 1-105 0 0,0 0-1 0 0,0 1 0 0 0,1 0 0 0 0,-1 0 1 0 0,0 1-1 0 0,0 0 0 0 0,1 1 106 0 0,-6 0-118 0 0,0-1 0 0 0,0 1 0 0 0,0 0 0 0 0,0 0 0 0 0,0 1 0 0 0,0-1 0 0 0,0 1 0 0 0,0 0 0 0 0,-1 0 0 0 0,1 0 0 0 0,-1 1 0 0 0,1-1 0 0 0,-1 1 0 0 0,0 0 0 0 0,0 0 0 0 0,2 1 118 0 0,1 3-792 0 0,0-1-1 0 0,0 0 0 0 0,6 2 793 0 0,14 15-2967 0 0,-23-20 2547 0 0,-1-1 0 0 0,0 1 0 0 0,0 0 0 0 0,0-1 0 0 0,0 1 0 0 0,-1 0 0 0 0,1 0 0 0 0,-1 0 0 0 0,1 0 0 0 0,-1 1 0 0 0,0 0 420 0 0,-1-3 98 0 0,0 0 0 0 0,0 0-1 0 0,0 0 1 0 0,0 0-1 0 0,0 0 1 0 0,0 0-1 0 0,0 0 1 0 0,0 0 0 0 0,0 0-1 0 0,-1 0 1 0 0,1 0-1 0 0,0 0 1 0 0,-1 0 0 0 0,1 0-1 0 0,-1 0 1 0 0,1 0-1 0 0,-1 0 1 0 0,1 0 0 0 0,-1 0-1 0 0,0-1 1 0 0,0 1-1 0 0,1 0 1 0 0,-1 0 0 0 0,0-1-1 0 0,0 1 1 0 0,0 0-1 0 0,0-1 1 0 0,0 1 0 0 0,1-1-1 0 0,-1 1 1 0 0,0-1-1 0 0,0 0 1 0 0,0 1-1 0 0,0-1 1 0 0,-1 0 0 0 0,1 0-98 0 0,-67 27 7167 0 0,61-23-6806 0 0,0-1 0 0 0,0 1-1 0 0,0 0 1 0 0,0 0 0 0 0,0 1-1 0 0,1-1 1 0 0,0 2 0 0 0,0-1-1 0 0,0 1-360 0 0,3-3 3 0 0,0-1-1 0 0,1 1 1 0 0,-1 0-1 0 0,1 0 1 0 0,0 0-1 0 0,0 0 1 0 0,0 1-1 0 0,1-1 1 0 0,-1 0-1 0 0,1 1 1 0 0,0-1-1 0 0,0 1 1 0 0,0-1-1 0 0,0 1 1 0 0,1 0-1 0 0,-1 0 1 0 0,1-1-1 0 0,0 1 1 0 0,0 0-1 0 0,0 1-2 0 0,1-2 0 0 0,0 0 0 0 0,0 0 0 0 0,0 0 0 0 0,1 0 0 0 0,-1 0 0 0 0,1 0 0 0 0,-1-1 0 0 0,1 1 0 0 0,0 0 0 0 0,0-1 0 0 0,0 0 0 0 0,0 1 0 0 0,3 0 0 0 0,-2 1 0 0 0,0-1 0 0 0,0 1 0 0 0,0 0 0 0 0,0 0 0 0 0,1 2 0 0 0,-3-4 0 0 0,1-1 0 0 0,-1 1 0 0 0,0-1 0 0 0,1 1 0 0 0,-1-1 0 0 0,1 0 0 0 0,-1 0 0 0 0,1 1 0 0 0,-1-1 0 0 0,1 0 0 0 0,0-1 0 0 0,0 1 0 0 0,-1 0 0 0 0,1 0 0 0 0,0-1 0 0 0,0 1 0 0 0,0-1 0 0 0,0 0 0 0 0,0 1 0 0 0,0-1 0 0 0,0 0 0 0 0,0 0 0 0 0,0 0 0 0 0,0 0 0 0 0,0-1 0 0 0,0 1 0 0 0,0 0 0 0 0,6-2 0 0 0,0 1 0 0 0,0-1 0 0 0,0-1 0 0 0,0 1 0 0 0,6-4 0 0 0,-10 4 0 0 0,2 0 0 0 0,0 0 0 0 0,-1-1 0 0 0,1 1 0 0 0,0-2 0 0 0,-1 1 0 0 0,0 0 0 0 0,0-1 0 0 0,0 0 0 0 0,0 0 0 0 0,-1-1 0 0 0,1 1 0 0 0,-1-1 0 0 0,1-1 0 0 0,0-2 0 0 0,2-2 0 0 0,-1-1 0 0 0,0 1 0 0 0,2-8 0 0 0,-7 13 0 0 0,1 1 0 0 0,-1-1 0 0 0,0 0 0 0 0,0 0 0 0 0,0-1 0 0 0,0 1 0 0 0,-1 0 0 0 0,0 0 0 0 0,0 0 0 0 0,-1-2 0 0 0,0 4 6 0 0,1-1 0 0 0,-1 1 0 0 0,0-1 0 0 0,-1 1 0 0 0,1-1 0 0 0,-1 1 0 0 0,1 0 0 0 0,-1 0 0 0 0,0 0 0 0 0,0 0-1 0 0,0 0 1 0 0,-1 0 0 0 0,1 0 0 0 0,-1 0 0 0 0,1 1 0 0 0,-1 0 0 0 0,0-1 0 0 0,0 1 0 0 0,0 0 0 0 0,0 0 0 0 0,0 1-1 0 0,-1-1 1 0 0,1 1 0 0 0,-3-2-6 0 0,0 1-324 0 0,0 1-1 0 0,1-1 1 0 0,-1 1-1 0 0,0 0 1 0 0,0 0-1 0 0,1 1 1 0 0,-1-1 0 0 0,0 2-1 0 0,0-1 1 0 0,0 0-1 0 0,0 1 1 0 0,1 0-1 0 0,-1 0 1 0 0,0 1-1 0 0,-3 1 325 0 0,-7 4-1524 0 0,2-1-10 0 0</inkml:trace>
  <inkml:trace contextRef="#ctx0" brushRef="#br0" timeOffset="7001.251">10187 294 17503 0 0,'-8'3'858'0'0,"-9"2"-821"0"0,-1 1 0 0 0,1 1 1 0 0,1 1-1 0 0,-1 0 0 0 0,-9 7-37 0 0,22-12 25 0 0,1 0 0 0 0,-1 0 1 0 0,0 0-1 0 0,1 1 0 0 0,-1-1 0 0 0,1 1 0 0 0,0 0 0 0 0,1 0 0 0 0,-1 0 0 0 0,0 0 0 0 0,1 1 0 0 0,0-1 0 0 0,0 1 0 0 0,1-1 0 0 0,-1 1 0 0 0,1 0 0 0 0,0 0 0 0 0,0-1 0 0 0,0 1 0 0 0,1 0 0 0 0,0 0 0 0 0,0 0 0 0 0,0 0 0 0 0,0 0 0 0 0,1 0 0 0 0,0-1 0 0 0,0 1 0 0 0,0 0 0 0 0,1 0 0 0 0,0-1 0 0 0,-1 1 0 0 0,2-1 0 0 0,-1 1 0 0 0,0-1 0 0 0,3 3-25 0 0,1 1 1 0 0,0 0 0 0 0,1-1 0 0 0,-1 0-1 0 0,1-1 1 0 0,1 1 0 0 0,5 3-1 0 0,9 4-30 0 0,19 10 30 0 0,-9-6 468 0 0,10 8-468 0 0,-42-25 43 0 0,1-1 1 0 0,-1 0-1 0 0,0 0 1 0 0,0 0-1 0 0,1 1 1 0 0,-1-1-1 0 0,0 0 1 0 0,0 0-1 0 0,0 0 0 0 0,0 1 1 0 0,1-1-1 0 0,-1 0 1 0 0,0 1-1 0 0,0-1 1 0 0,0 0-1 0 0,0 0 0 0 0,0 1 1 0 0,0-1-1 0 0,0 0 1 0 0,0 1-1 0 0,0-1 1 0 0,0 0-1 0 0,0 1 0 0 0,0-1 1 0 0,0 0-1 0 0,0 1 1 0 0,0-1-1 0 0,0 0 1 0 0,0 0-1 0 0,0 1 0 0 0,0-1 1 0 0,0 0-1 0 0,0 1 1 0 0,-1-1-44 0 0,-9 12 324 0 0,-16 5 411 0 0,15-12-545 0 0,-1-2 1 0 0,1 0-1 0 0,-1 0 1 0 0,0-1-1 0 0,0 0 0 0 0,-2-1-190 0 0,-30 6-901 0 0,31-6-568 0 0,1 0-3720 0 0,-1-1-1692 0 0</inkml:trace>
  <inkml:trace contextRef="#ctx0" brushRef="#br0" timeOffset="7303.682">10540 446 17503 0 0,'0'0'399'0'0,"-11"0"1106"0"0,8 1-1503 0 0,-1-1-1 0 0,1 1 1 0 0,0 0-1 0 0,-1 0 1 0 0,1 0-1 0 0,0 0 1 0 0,-1 1-1 0 0,1 0 0 0 0,0-1 1 0 0,0 1-1 0 0,-1 1-1 0 0,-15 7 0 0 0,8-4 228 0 0,-1 0 0 0 0,1 1-1 0 0,0 0 1 0 0,0 1-1 0 0,1 0 1 0 0,0 1-1 0 0,0 0 1 0 0,1 0-1 0 0,-4 7-227 0 0,9-12 0 0 0,1 1 0 0 0,1 0 0 0 0,-1-1 0 0 0,1 1 0 0 0,-1 0 0 0 0,1 0 0 0 0,1 0 0 0 0,-1 0 0 0 0,1 0 0 0 0,0 1 0 0 0,0-1 0 0 0,0 0 0 0 0,1 3 0 0 0,0-6 0 0 0,0 1 0 0 0,0 0 0 0 0,0 0 0 0 0,0-1 0 0 0,1 1 0 0 0,-1 0 0 0 0,1 0 0 0 0,0-1 0 0 0,0 1 0 0 0,0-1 0 0 0,0 1 0 0 0,0-1 0 0 0,0 1 0 0 0,1-1 0 0 0,-1 1 0 0 0,1-1 0 0 0,0 0 0 0 0,0 0 0 0 0,0 0 0 0 0,0 0 0 0 0,0 0 0 0 0,0-1 0 0 0,0 1 0 0 0,0 0 0 0 0,3 0 0 0 0,4 3-157 0 0,1-1 0 0 0,0 0-1 0 0,0-1 1 0 0,0 0 0 0 0,1 0-1 0 0,-1-1 1 0 0,1-1 0 0 0,0 1-1 0 0,-1-2 1 0 0,1 0 0 0 0,0 0-1 0 0,-1-1 1 0 0,1 0 0 0 0,7-2 157 0 0,6-1-4769 0 0,-4 1-1475 0 0</inkml:trace>
  <inkml:trace contextRef="#ctx0" brushRef="#br0" timeOffset="7556.057">10785 569 15664 0 0,'0'0'356'0'0,"0"0"49"0"0,0 0 21 0 0,0 0-42 0 0,-13 1-236 0 0,-5 5 842 0 0,-1 2-1 0 0,1 0 0 0 0,-6 5-989 0 0,19-11 92 0 0,0 1 0 0 0,1 1-1 0 0,-1-1 1 0 0,0 1 0 0 0,1-1-1 0 0,0 1 1 0 0,0 1 0 0 0,0-1-1 0 0,1 0 1 0 0,-1 1 0 0 0,1 0 0 0 0,0 0-1 0 0,-2 5-91 0 0,2-4 163 0 0,2-4-85 0 0,0-1 0 0 0,0 1 0 0 0,1-1 0 0 0,-1 1 0 0 0,0 0 1 0 0,1-1-1 0 0,-1 1 0 0 0,1 0 0 0 0,0-1 0 0 0,-1 1 0 0 0,1 0 1 0 0,0 0-1 0 0,0-1 0 0 0,0 1 0 0 0,0 0 0 0 0,0-1 0 0 0,1 1 0 0 0,-1 0 1 0 0,1 0-1 0 0,-1-1 0 0 0,1 1 0 0 0,-1-1 0 0 0,1 1-78 0 0,0 0 1 0 0,0 0 0 0 0,0-1-1 0 0,0 0 1 0 0,0 1 0 0 0,1-1-1 0 0,-1 1 1 0 0,0-1 0 0 0,0 0-1 0 0,1 0 1 0 0,-1 0 0 0 0,1 0-1 0 0,-1 0 1 0 0,1 0 0 0 0,0 0-1 0 0,-1-1 1 0 0,1 1 0 0 0,0 0-1 0 0,0-1 1 0 0,-1 0 0 0 0,1 1-1 0 0,0-1 1 0 0,0 0 0 0 0,-1 0-1 0 0,2 0 0 0 0,6 1 2 0 0,1-1 0 0 0,-1-1-1 0 0,1 0 1 0 0,-1 0 0 0 0,1-1-1 0 0,-1 0 1 0 0,0 0 0 0 0,0-1-1 0 0,1-1-1 0 0,3-1-37 0 0,1-1 0 0 0,-1-1 0 0 0,0 0 0 0 0,-1 0 0 0 0,6-6 37 0 0,-14 10-79 0 0,-1 0 1 0 0,1 0-1 0 0,-1 0 1 0 0,0-1 0 0 0,0 1-1 0 0,0-1 1 0 0,2-3 78 0 0,-4 6-2 0 0,0-1 0 0 0,0 0 0 0 0,0 0-1 0 0,0 0 1 0 0,-1 0 0 0 0,1 0 0 0 0,-1 0 0 0 0,1 0 0 0 0,-1 0-1 0 0,1 0 1 0 0,-1 0 0 0 0,0 0 0 0 0,0 0 0 0 0,0 0 0 0 0,0 0-1 0 0,-1 0 1 0 0,1-1 2 0 0,-1 0 28 0 0,1 1-1 0 0,-1 0 0 0 0,1-1 1 0 0,-1 1-1 0 0,0 0 1 0 0,0-1-1 0 0,0 1 0 0 0,0 0 1 0 0,-1 0-1 0 0,1 0 1 0 0,0 0-1 0 0,-1 0 0 0 0,0 0 1 0 0,1 1-1 0 0,-1-1 1 0 0,0 0-1 0 0,0 1 0 0 0,0 0 1 0 0,0-1-1 0 0,0 1 0 0 0,0 0 1 0 0,0 0-1 0 0,0 0 1 0 0,-2 0-28 0 0,-5-4 7 0 0,-1 2 1 0 0,1-1-1 0 0,-1 2 1 0 0,0-1-1 0 0,0 1 1 0 0,0 1 0 0 0,0-1-1 0 0,0 2 1 0 0,-1-1-1 0 0,1 2 1 0 0,0-1-1 0 0,-4 2-7 0 0,5-2-695 0 0,5 0-3862 0 0,4 0-2262 0 0</inkml:trace>
  <inkml:trace contextRef="#ctx0" brushRef="#br0" timeOffset="8130.622">11029 433 11056 0 0,'6'6'1001'0'0,"-1"0"-606"0"0,0 1-1 0 0,0 0 1 0 0,-1 0 0 0 0,0 0-1 0 0,0 1 1 0 0,1 5-395 0 0,3 9 3386 0 0,5 20-3386 0 0,-3 5 2050 0 0,2 35-2050 0 0,6 30 1330 0 0,-7-53-184 0 0,0 28-1146 0 0,-7-51 338 0 0,-4-30-277 0 0,-1 0 0 0 0,1 1 0 0 0,-1-1-1 0 0,0 0 1 0 0,0 0 0 0 0,-1 0 0 0 0,1 0-1 0 0,-2 0 1 0 0,1-1 0 0 0,0 1 0 0 0,-1-1-1 0 0,0 1 1 0 0,-1-1 0 0 0,1 0 0 0 0,-1 0-1 0 0,-3 4-60 0 0,6-8-2 0 0,0-1-1 0 0,1 1 0 0 0,-1 0 0 0 0,0 0 0 0 0,0-1 1 0 0,0 1-1 0 0,0-1 0 0 0,0 1 0 0 0,1 0 1 0 0,-1-1-1 0 0,0 0 0 0 0,0 1 0 0 0,0-1 1 0 0,0 0-1 0 0,-1 1 0 0 0,1-1 0 0 0,0 0 0 0 0,0 0 1 0 0,0 0-1 0 0,0 0 0 0 0,0 0 0 0 0,0 0 1 0 0,0 0-1 0 0,0 0 0 0 0,0 0 0 0 0,0-1 1 0 0,0 1-1 0 0,0 0 0 0 0,0-1 0 0 0,0 1 0 0 0,0-1 1 0 0,0 1-1 0 0,0-1 0 0 0,0 1 0 0 0,0-1 1 0 0,0 0-1 0 0,1 1 0 0 0,-1-1 0 0 0,0 0 1 0 0,0 0-1 0 0,1 1 0 0 0,-1-1 0 0 0,0 0 0 0 0,1 0 1 0 0,-1 0-1 0 0,1 0 0 0 0,-1 0 0 0 0,1 0 1 0 0,0 0-1 0 0,-1 0 0 0 0,1 0 0 0 0,0-1 3 0 0,-3-20-84 0 0,1 16-64 0 0,1 0 1 0 0,1 0 0 0 0,-1 0 0 0 0,1 0 0 0 0,0 0 0 0 0,0 0 0 0 0,2-6 147 0 0,32-194-3136 0 0,-27 176 2559 0 0,2 0 1 0 0,1 0-1 0 0,1 1 1 0 0,2 0-1 0 0,5-8 577 0 0,-13 28 66 0 0,-1 1 0 0 0,2-1 0 0 0,-1 1 0 0 0,1 0 0 0 0,0 1-1 0 0,1-1 1 0 0,-1 1 0 0 0,2 0 0 0 0,-1 1 0 0 0,1 0 0 0 0,1-1-66 0 0,-6 5 99 0 0,1 0-1 0 0,-1 0 1 0 0,1 0 0 0 0,0 1 0 0 0,0-1-1 0 0,0 1 1 0 0,-1 0 0 0 0,1 0 0 0 0,0 0-1 0 0,0 1 1 0 0,1-1 0 0 0,-1 1-1 0 0,0 0 1 0 0,0 0 0 0 0,0 0 0 0 0,0 1-1 0 0,0 0 1 0 0,0-1 0 0 0,0 1 0 0 0,0 1-1 0 0,-1-1 1 0 0,1 0 0 0 0,0 1 0 0 0,0 0-1 0 0,-1 0 1 0 0,1 0 0 0 0,2 2-99 0 0,-5-3 50 0 0,1 0 1 0 0,0 1 0 0 0,-1-1 0 0 0,1 0-1 0 0,-1 1 1 0 0,1-1 0 0 0,-1 1 0 0 0,0-1-1 0 0,0 1 1 0 0,0-1 0 0 0,1 1 0 0 0,-1 0-1 0 0,-1 0 1 0 0,1 0 0 0 0,0 0-1 0 0,0-1 1 0 0,-1 1 0 0 0,1 0 0 0 0,-1 0-1 0 0,0 1-50 0 0,5 14 441 0 0,-4-15-398 0 0,0-1 0 0 0,-1 1 0 0 0,1 0-1 0 0,-1 0 1 0 0,1-1 0 0 0,-1 1 0 0 0,0 0 0 0 0,0 0-1 0 0,1 0 1 0 0,-1 0 0 0 0,-1-1 0 0 0,1 1 0 0 0,0 0-1 0 0,0 1-42 0 0,-5 8 275 0 0,0 0-1 0 0,-1 0 0 0 0,0 0 1 0 0,0-1-1 0 0,-4 4-274 0 0,5-7 156 0 0,3-3-85 0 0,-1-1-1 0 0,-1 1 1 0 0,1-1-1 0 0,0 0 1 0 0,-1 0-1 0 0,0-1 1 0 0,1 1-1 0 0,-1-1 1 0 0,0 1-1 0 0,0-1 1 0 0,-2 0-71 0 0,-12 5 279 0 0,1-1 0 0 0,-4 1-279 0 0,16-6 70 0 0,-14 5 86 0 0,0-1 0 0 0,0-1 0 0 0,-1-1 0 0 0,1-1 0 0 0,-1 0-156 0 0,13-2 5 0 0,0 0-1 0 0,0 0 0 0 0,0-1 0 0 0,-1 0 1 0 0,1 0-1 0 0,1 0 0 0 0,-1-1 0 0 0,0 0 1 0 0,0-1-1 0 0,1 1 0 0 0,-1-1 0 0 0,1 0 1 0 0,0-1-1 0 0,0 0 0 0 0,-3-2-4 0 0,7 4-28 0 0,-8-8-412 0 0,10 10 353 0 0,-1-1-1 0 0,1 1 1 0 0,0-1 0 0 0,0 1 0 0 0,0 0 0 0 0,0-1 0 0 0,0 1 0 0 0,0-1 0 0 0,0 1-1 0 0,0 0 1 0 0,0-1 0 0 0,0 1 0 0 0,0-1 0 0 0,0 1 0 0 0,0-1 0 0 0,1 1-1 0 0,-1 0 1 0 0,0-1 0 0 0,0 1 0 0 0,0 0 0 0 0,0-1 0 0 0,1 1 0 0 0,-1-1 0 0 0,0 1-1 0 0,0 0 1 0 0,1 0 0 0 0,-1-1 0 0 0,0 1 0 0 0,1 0 0 0 0,-1-1 0 0 0,0 1-1 0 0,1 0 1 0 0,-1 0 87 0 0,9-6-1520 0 0</inkml:trace>
  <inkml:trace contextRef="#ctx0" brushRef="#br0" timeOffset="8559.016">11484 488 8752 0 0,'-4'-3'234'0'0,"2"2"-123"0"0,1 0-1 0 0,-1-1 1 0 0,0 1 0 0 0,0 0 0 0 0,0 0-1 0 0,1 1 1 0 0,-1-1 0 0 0,0 0-1 0 0,0 1 1 0 0,0-1 0 0 0,0 1-1 0 0,0-1 1 0 0,0 1 0 0 0,0 0-1 0 0,0 0 1 0 0,-1 0 0 0 0,1 0-111 0 0,-6 12 3982 0 0,7-11-3794 0 0,0 1 1 0 0,0 0-1 0 0,0-1 0 0 0,1 1 0 0 0,-1 0 0 0 0,0 0 0 0 0,1 0 0 0 0,0 0 1 0 0,-1 0-1 0 0,1 0 0 0 0,0 0 0 0 0,0 0 0 0 0,0-1 0 0 0,0 1 0 0 0,0 0 1 0 0,0 0-1 0 0,1 0 0 0 0,-1 0 0 0 0,0 0 0 0 0,1 0 0 0 0,0 0 0 0 0,-1 0 1 0 0,2 1-189 0 0,3 7 582 0 0,0 1 0 0 0,0-1 1 0 0,5 6-583 0 0,-6-11 67 0 0,0 0 0 0 0,0-1 0 0 0,0 1 0 0 0,1-1 0 0 0,0 1 0 0 0,0-1 0 0 0,0-1 0 0 0,0 1 0 0 0,0-1 0 0 0,1 0 0 0 0,3 2-68 0 0,4 1 31 0 0,-8-2-95 0 0,-4-3 5 0 0,-1-1 156 0 0,1-1-55 0 0,0 0 1 0 0,0 0-1 0 0,1-1 0 0 0,-1 1 1 0 0,0 0-1 0 0,0 0 0 0 0,0 1 1 0 0,1-1-1 0 0,-1 0 0 0 0,2 0-41 0 0,1-2 67 0 0,0-1-152 0 0,0 1 0 0 0,0-1 0 0 0,0 0 0 0 0,-1 0 0 0 0,1-1-1 0 0,-1 1 1 0 0,0-1 0 0 0,1-1 85 0 0,18-43-1426 0 0,-11 24 886 0 0,-2 2 531 0 0,-8 18-82 0 0,2-1-1 0 0,-1 0 1 0 0,1 0-1 0 0,0 1 1 0 0,0-2 91 0 0,-2 7-78 0 0,0-1 1 0 0,0 0-1 0 0,-1 0 1 0 0,1-1 0 0 0,-1 1-1 0 0,1 0 1 0 0,-1 0-1 0 0,1 0 1 0 0,-1 0-1 0 0,0 0 1 0 0,0 0 0 0 0,1-1-1 0 0,-1 1 78 0 0,1-1-448 0 0,0 2 458 0 0,-1-1-1 0 0,0 1 1 0 0,1 0-1 0 0,-1 0 1 0 0,1-1-1 0 0,-1 1 1 0 0,1 0 0 0 0,-1 0-1 0 0,0 0 1 0 0,1 0-1 0 0,-1 0 1 0 0,1 0-1 0 0,-1 0 1 0 0,1 0-1 0 0,-1 0 1 0 0,1 0 0 0 0,-1 0-1 0 0,1 0 1 0 0,-1 0-1 0 0,1 0 1 0 0,-1 0-1 0 0,0 0 1 0 0,1 0-1 0 0,-1 1 1 0 0,1-1 0 0 0,-1 0-1 0 0,1 0 1 0 0,-1 1-1 0 0,0-1 1 0 0,1 0-1 0 0,-1 0 1 0 0,0 1-1 0 0,1-1 1 0 0,-1 0 0 0 0,0 1-1 0 0,1-1 1 0 0,-1 1-1 0 0,0-1 1 0 0,0 0-1 0 0,0 1 1 0 0,1-1-1 0 0,-1 1-9 0 0,0 16 614 0 0,0-14-522 0 0,3 38 629 0 0,2 0 0 0 0,1 0 0 0 0,2-1 0 0 0,6 11-721 0 0,-7-21 434 0 0,2-3-54 0 0,-7-21-269 0 0,0 0 0 0 0,0 0 0 0 0,0 1 0 0 0,-1-1 0 0 0,1 6-111 0 0,-1-4 145 0 0,0 0 0 0 0,0-1 0 0 0,1 1 1 0 0,0 0-1 0 0,0 0 0 0 0,0-1 0 0 0,5 7-145 0 0,-7-11 114 0 0,1 0 0 0 0,0 1 1 0 0,0-1-1 0 0,-1 0 0 0 0,0 0 0 0 0,0 1 0 0 0,0-1 1 0 0,0 0-1 0 0,0 1 0 0 0,-1-1 0 0 0,1 2-114 0 0,-2 13 777 0 0,2-16-737 0 0,-1 0-1 0 0,1-1 0 0 0,-1 1 1 0 0,1-1-1 0 0,-1 1 0 0 0,0-1 1 0 0,1 1-1 0 0,-1-1 0 0 0,0 1 1 0 0,0-1-1 0 0,0 1 0 0 0,0-1 1 0 0,0 0-1 0 0,-1 0 0 0 0,1 1 1 0 0,0-1-1 0 0,0 0 0 0 0,-1 0 1 0 0,1 0-1 0 0,-1-1 0 0 0,1 1 0 0 0,-1 0 1 0 0,1 0-1 0 0,-2 0-39 0 0,-3 1 115 0 0,1 0 0 0 0,-1 0-1 0 0,0 0 1 0 0,0-1-1 0 0,0 0 1 0 0,-3 1-115 0 0,4-2-172 0 0,-1 0 0 0 0,1-1 1 0 0,-1 1-1 0 0,1-1 0 0 0,0 0 0 0 0,-1 0 0 0 0,1-1 0 0 0,0 1 1 0 0,0-1-1 0 0,-1-1 172 0 0,-12-5-2815 0 0,1-1 1 0 0,-3-3 2814 0 0,18 11-253 0 0,-19-12-8338 0 0</inkml:trace>
  <inkml:trace contextRef="#ctx0" brushRef="#br0" timeOffset="12530.425">15527 136 13824 0 0,'-23'-20'314'0'0,"22"20"-302"0"0,1-1-1 0 0,0 1 1 0 0,-1 0-1 0 0,1 0 1 0 0,0 0-1 0 0,0-1 1 0 0,-1 1-1 0 0,1 0 1 0 0,0 0-1 0 0,-1-1 1 0 0,1 1-1 0 0,0 0 0 0 0,0-1 1 0 0,0 1-1 0 0,-1 0 1 0 0,1-1-1 0 0,0 1 1 0 0,0 0-1 0 0,0-1 1 0 0,0 1-1 0 0,0-1 1 0 0,0 1-1 0 0,-1 0 1 0 0,1-1-1 0 0,0 1 1 0 0,0-1-1 0 0,0 1 1 0 0,0 0-1 0 0,0-1 1 0 0,1 1-1 0 0,-1 0 1 0 0,0-1-1 0 0,0 1 1 0 0,0-1-1 0 0,0 1 1 0 0,0 0-1 0 0,0-1 0 0 0,1 1 1 0 0,-1 0-1 0 0,0-1 1 0 0,0 1-1 0 0,1 0 1 0 0,-1 0-1 0 0,0-1 1 0 0,0 1-1 0 0,1 0 1 0 0,-1-1-1 0 0,0 1 1 0 0,1 0-1 0 0,-1 0 1 0 0,0 0-1 0 0,1 0 1 0 0,-1-1-1 0 0,0 1 1 0 0,1 0-1 0 0,-1 0 1 0 0,1 0-12 0 0,-1 0 13 0 0,0 0 1 0 0,1-1-1 0 0,-1 1 1 0 0,1 0-1 0 0,-1 0 1 0 0,0 0-1 0 0,1-1 1 0 0,-1 1-1 0 0,0 0 1 0 0,1 0-1 0 0,-1-1 1 0 0,0 1-1 0 0,0 0 1 0 0,1-1-1 0 0,-1 1 1 0 0,0 0-1 0 0,0-1 1 0 0,1 1-1 0 0,-1 0 1 0 0,0-1-1 0 0,0 1 1 0 0,0-1-1 0 0,0 1 1 0 0,0 0-1 0 0,1-1 1 0 0,-1 1-1 0 0,0-1 1 0 0,0 1 0 0 0,0 0-1 0 0,0-1 1 0 0,0 0-14 0 0,-5-8 102 0 0,4 8-101 0 0,1 1-1 0 0,-1-1 1 0 0,1 1-1 0 0,-1-1 1 0 0,1 1-1 0 0,0-1 1 0 0,0 0 0 0 0,-1 1-1 0 0,1-1 1 0 0,0 1-1 0 0,0-1 1 0 0,-1 0 0 0 0,1 1-1 0 0,0-1 1 0 0,0 0-1 0 0,0 1 1 0 0,0-1-1 0 0,0 0 1 0 0,0 1 0 0 0,0-1-1 0 0,0 0 1 0 0,0 1-1 0 0,1-1 1 0 0,-1 0 0 0 0,0 1-1 0 0,0-1 1 0 0,0 0-1 0 0,1 1 1 0 0,-1-1-1 0 0,0 1 1 0 0,1-1 0 0 0,-1 1-1 0 0,1-1 1 0 0,-1 1-1 0 0,1-1 1 0 0,-1 1 0 0 0,1-1-1 0 0,-1 1 9 0 0,0 0 1 0 0,1-1-1 0 0,-1 1 1 0 0,0 0-1 0 0,1-1 1 0 0,-1 1 0 0 0,0-1-1 0 0,1 1 1 0 0,-1 0-1 0 0,0-1 1 0 0,0 1 0 0 0,0-1-1 0 0,1 1 1 0 0,-1-1-1 0 0,0 1 1 0 0,0-1 0 0 0,0 1-1 0 0,0-1 1 0 0,0 1-1 0 0,0-1 1 0 0,0 1-1 0 0,0-1 1 0 0,0 1 0 0 0,0-1-1 0 0,0 1 1 0 0,0 0-1 0 0,0-1 1 0 0,-1 1 0 0 0,1-1-1 0 0,0 1 1 0 0,0-1-1 0 0,0 1 1 0 0,-1-1-10 0 0,0-2 120 0 0,1 3-102 0 0,0 0 0 0 0,0 0 0 0 0,0-1 0 0 0,0 1 0 0 0,0 0 0 0 0,0 0 0 0 0,0-1 0 0 0,-1 1 1 0 0,1 0-1 0 0,0 0 0 0 0,0-1 0 0 0,1 1 0 0 0,-1 0 0 0 0,0-1 0 0 0,0 1 0 0 0,0 0 0 0 0,0 0 1 0 0,0-1-1 0 0,0 1 0 0 0,0 0 0 0 0,0 0 0 0 0,0-1 0 0 0,1 1 0 0 0,-1 0 0 0 0,0 0 1 0 0,0 0-1 0 0,0-1 0 0 0,0 1 0 0 0,1 0 0 0 0,-1 0 0 0 0,0 0 0 0 0,0-1 0 0 0,0 1 0 0 0,1 0 1 0 0,-1 0-1 0 0,0 0-18 0 0,11-4 495 0 0,-6 3-135 0 0,-3 0 152 0 0,-2 1 0 0 0,0 0 0 0 0,0 0-69 0 0,2 9-278 0 0,-2-7-157 0 0,1-1 0 0 0,-1 0 0 0 0,0 1-1 0 0,1-1 1 0 0,-1 0 0 0 0,0 0-1 0 0,1 1 1 0 0,0-1 0 0 0,-1 0-1 0 0,1 0 1 0 0,0 0 0 0 0,-1 0 0 0 0,1 0-1 0 0,0 0 1 0 0,0 0 0 0 0,0 0-1 0 0,0 0 1 0 0,0 0 0 0 0,0 0 0 0 0,1 0-8 0 0,-1 0 38 0 0,0-1 1 0 0,0 1 0 0 0,0 0 0 0 0,0 0 0 0 0,0 0-1 0 0,0 0 1 0 0,0 0 0 0 0,0 0 0 0 0,0 0 0 0 0,0 0 0 0 0,-1 1-1 0 0,1-1 1 0 0,0 0 0 0 0,-1 0 0 0 0,1 1 0 0 0,-1-1 0 0 0,0 0-1 0 0,1 1 1 0 0,-1-1 0 0 0,0 1-39 0 0,-9 34 952 0 0,8-29-909 0 0,1 0 0 0 0,0-1 0 0 0,0 1 0 0 0,1 2-43 0 0,0-5-1 0 0,0 0 1 0 0,-1 0-1 0 0,0 0 1 0 0,0 0-1 0 0,0 0 1 0 0,0-1-1 0 0,-1 1 1 0 0,1 0-1 0 0,-1 0 1 0 0,0 0-1 0 0,0 0 1 0 0,-1-1-1 0 0,0 2 1 0 0,0-2 0 0 0,0 0 0 0 0,0 0 0 0 0,1 1 0 0 0,-1-1 0 0 0,1 1 0 0 0,0 0 0 0 0,-1-1 0 0 0,1 1 0 0 0,1 0 0 0 0,-1-1 0 0 0,1 1 0 0 0,-1 0 0 0 0,1 0 0 0 0,0 0 0 0 0,1-1 0 0 0,-1 1 0 0 0,1 0 0 0 0,-1 0 0 0 0,2 1 0 0 0,-2-1 0 0 0,1 0 0 0 0,-1 0 0 0 0,0 1 0 0 0,0-1 0 0 0,0 0 0 0 0,-1 0 0 0 0,1 0 0 0 0,-1 0 0 0 0,0 0 0 0 0,0 0 0 0 0,0 0 0 0 0,-1-1 0 0 0,0 1 0 0 0,0 2 0 0 0,0-1 0 0 0,1 1 0 0 0,-1-1 0 0 0,1 1 0 0 0,0-1 0 0 0,1 1 0 0 0,-1 0 0 0 0,1 5 0 0 0,1-1 0 0 0,-1 0 0 0 0,-1 0 0 0 0,0-1 0 0 0,0 1 0 0 0,-1 0 0 0 0,-2 8 0 0 0,4-17 0 0 0,-1 1 0 0 0,1-1 0 0 0,0 0 0 0 0,-1 1 0 0 0,1-1 0 0 0,0 0 0 0 0,0 1 0 0 0,0-1 0 0 0,0 0 0 0 0,1 1 0 0 0,-1-1 0 0 0,0 0 0 0 0,0 0 0 0 0,1 1 0 0 0,-1-1 0 0 0,1 0 0 0 0,-1 0 0 0 0,1 1 0 0 0,0-1 0 0 0,-1 0 0 0 0,1 0 0 0 0,-1 1 0 0 0,1-1 0 0 0,-1 0 0 0 0,1 0 0 0 0,-1 1 0 0 0,0-1 0 0 0,1 0 0 0 0,-1 1 0 0 0,0-1 0 0 0,0 0 0 0 0,0 1 0 0 0,0-1 0 0 0,0 0 0 0 0,0 1 0 0 0,-1-1 0 0 0,-2 8 0 0 0,3-8 0 0 0,-1 0 0 0 0,1 0 0 0 0,0 0 0 0 0,-1 0 0 0 0,1 0 0 0 0,0-1 0 0 0,0 1 0 0 0,-1 0 0 0 0,1 0 0 0 0,0 0 0 0 0,0 0 0 0 0,0 0 0 0 0,0 0 0 0 0,1 0 0 0 0,-1 0 0 0 0,1 2 0 0 0,0 0 0 0 0,0-1 0 0 0,1 1 0 0 0,-1-1 0 0 0,1 0 0 0 0,0 1 0 0 0,-1-1 0 0 0,1 0 0 0 0,2 1 0 0 0,-3-1 1 0 0,0-1-1 0 0,1 0 0 0 0,-1 0 0 0 0,1 0 0 0 0,-1 0 1 0 0,1 0-1 0 0,0-1 0 0 0,-1 1 0 0 0,1 0 1 0 0,0-1-1 0 0,-1 1 0 0 0,2 0 0 0 0,5 1 69 0 0,-6-1 302 0 0,1-2 117 0 0,92-11 659 0 0,-32 5-1177 0 0,56-2 30 0 0,-46 4 0 0 0,-5-3-2032 0 0,-42 0-1392 0 0,-15 4 2086 0 0,12-4-3034 0 0,2 0-989 0 0</inkml:trace>
  <inkml:trace contextRef="#ctx0" brushRef="#br0" timeOffset="13150.027">16220 328 13824 0 0,'1'0'31'0'0,"-1"-1"0"0"0,1 1 1 0 0,-1 0-1 0 0,1 0 1 0 0,-1-1-1 0 0,1 1 1 0 0,-1 0-1 0 0,1-1 1 0 0,-1 1-1 0 0,0 0 1 0 0,1-1-1 0 0,-1 1 0 0 0,1-1 1 0 0,-1 1-1 0 0,0-1 1 0 0,0 1-1 0 0,1-1-31 0 0,-1 1 22 0 0,0-1-1 0 0,0 1 0 0 0,0 0 1 0 0,0-1-1 0 0,0 1 1 0 0,0 0-1 0 0,0 0 1 0 0,0-1-1 0 0,0 1 1 0 0,-1 0-1 0 0,1-1 0 0 0,0 1 1 0 0,0 0-1 0 0,0 0 1 0 0,0-1-1 0 0,0 1 1 0 0,-1 0-1 0 0,1 0 0 0 0,0 0 1 0 0,0-1-1 0 0,0 1 1 0 0,-1 0-1 0 0,1 0 1 0 0,0 0-1 0 0,0-1-21 0 0,-4-1 102 0 0,0 0 1 0 0,0 0-1 0 0,0 0 1 0 0,0 1-1 0 0,-2-2-102 0 0,-7-3 713 0 0,12 5-567 0 0,-1 0-1 0 0,1 0 1 0 0,0 1 0 0 0,-1-1-1 0 0,1 0 1 0 0,-1 1 0 0 0,1-1-1 0 0,-1 1 1 0 0,0-1-1 0 0,1 1 1 0 0,-1 0 0 0 0,1 0-1 0 0,-1 0 1 0 0,0 0-1 0 0,-1 0-145 0 0,-2 1 351 0 0,-1 0 0 0 0,1 1 0 0 0,-1 0 0 0 0,1 0 0 0 0,0 0 0 0 0,-3 1-351 0 0,-10 5 454 0 0,3-1-305 0 0,1 1 0 0 0,1 0 0 0 0,-1 0-1 0 0,-2 4-148 0 0,4-4 13 0 0,9-6-13 0 0,-1 1 0 0 0,1-1 0 0 0,0 1 0 0 0,0-1 0 0 0,0 1 0 0 0,0 0 0 0 0,1 0 0 0 0,-1 1 0 0 0,1-1 0 0 0,0 0 0 0 0,0 1 0 0 0,0 0 0 0 0,-2 3 0 0 0,3-4 0 0 0,0-1 0 0 0,-1 1 0 0 0,0-1 0 0 0,1 1 0 0 0,-1-1 0 0 0,0 1 0 0 0,-2 1 0 0 0,3-4 0 0 0,-1 2 0 0 0,1-1 0 0 0,0 0 0 0 0,0 0 0 0 0,0 0 0 0 0,0 0 0 0 0,0 1 0 0 0,0-1 0 0 0,0 0 0 0 0,1 1 0 0 0,-1-1 0 0 0,0 1 0 0 0,1-1 0 0 0,-1 1 0 0 0,1-1 0 0 0,0 1 0 0 0,-1-1 0 0 0,1 1 0 0 0,0-1 0 0 0,0 1 0 0 0,0 0 0 0 0,0-1 0 0 0,0 2 0 0 0,0 16 0 0 0,0-18 0 0 0,0 1 0 0 0,-1 0 0 0 0,1-1 0 0 0,0 1 0 0 0,0 0 0 0 0,0 0 0 0 0,0-1 0 0 0,0 1 0 0 0,1 0 0 0 0,-1-1 0 0 0,1 1 0 0 0,-1 0 0 0 0,1-1 0 0 0,-1 1 0 0 0,1-1 0 0 0,0 1 0 0 0,-1-1 0 0 0,1 1 0 0 0,1 1 0 0 0,1 0 0 0 0,-2-2 0 0 0,0 0 0 0 0,0 0 0 0 0,0 0 0 0 0,0-1 0 0 0,0 1 0 0 0,0 0 0 0 0,0 0 0 0 0,1 0 0 0 0,-1-1 0 0 0,0 1 0 0 0,0-1 0 0 0,2 1 0 0 0,0 0 0 0 0,0 0 0 0 0,0 0 0 0 0,0 0 0 0 0,0-1 0 0 0,0 0 0 0 0,0 1 0 0 0,0-1 0 0 0,0 0 0 0 0,0 0 0 0 0,0-1 0 0 0,1 1 0 0 0,-1-1 0 0 0,0 1 0 0 0,0-1 0 0 0,7-2 0 0 0,1 0 0 0 0,-1-1 0 0 0,4-2 0 0 0,-13 6 0 0 0,1-1 0 0 0,-1 1 0 0 0,0-1 0 0 0,1 0 0 0 0,-1 0 0 0 0,0 1 0 0 0,0-1 0 0 0,0 0 0 0 0,0 0 0 0 0,0 0 0 0 0,0 0 0 0 0,0 0 0 0 0,0 0 0 0 0,0-1 0 0 0,0 1 0 0 0,-1 0 0 0 0,1 0 0 0 0,0-1 0 0 0,-1 1 0 0 0,1 0 0 0 0,-1-1 0 0 0,1 0 0 0 0,0 0 0 0 0,0 0 0 0 0,0 0 0 0 0,0 0 0 0 0,0 1 0 0 0,0-1 0 0 0,1 0 0 0 0,-1 1 0 0 0,1-1 0 0 0,0 0 0 0 0,-1 1 0 0 0,1 0 0 0 0,0-1 0 0 0,0 1 0 0 0,0-1 0 0 0,0 0 0 0 0,0 1 0 0 0,0-1 0 0 0,0 0 0 0 0,-1 0 0 0 0,2-2 0 0 0,6-14 0 0 0,-6 12 0 0 0,0-1 0 0 0,1 1 0 0 0,0 0 0 0 0,0 0 0 0 0,1-1 0 0 0,4-7 0 0 0,-8 12 0 0 0,0 0 0 0 0,0 0 0 0 0,0 1 0 0 0,0-1 0 0 0,0 0 0 0 0,0 1 0 0 0,1-1 0 0 0,-1 0 0 0 0,1 1 0 0 0,0-1 0 0 0,7-1 72 0 0,1 5 299 0 0,-8-2 117 0 0,-2 2 21 0 0,-1 0-460 0 0,1-1 0 0 0,0 1 0 0 0,-1 0 0 0 0,1 0 0 0 0,0 0 0 0 0,0 0 0 0 0,0 0 0 0 0,0 0 0 0 0,1-1 0 0 0,-1 1 0 0 0,0 0 0 0 0,1 0 0 0 0,-1 0-49 0 0,1 0-2 0 0,0-1 1 0 0,-1 1-1 0 0,0 0 0 0 0,1 0 0 0 0,-1-1 0 0 0,0 1 1 0 0,0 0-1 0 0,0 0 0 0 0,0 0 0 0 0,0-1 0 0 0,-1 1 1 0 0,1 0-1 0 0,0 0 0 0 0,-1-1 0 0 0,0 1 0 0 0,1 0 2 0 0,-1 0 0 0 0,0-1 0 0 0,0 1 0 0 0,0-1 0 0 0,0 1 0 0 0,1-1 0 0 0,-1 1 0 0 0,1 0 0 0 0,-1-1 0 0 0,1 1 0 0 0,0 0 0 0 0,-1-1 0 0 0,1 1 0 0 0,0 0 0 0 0,0 0 0 0 0,0-1 0 0 0,1 1 0 0 0,-1 0 0 0 0,0-1 0 0 0,1 1 0 0 0,-1 0 0 0 0,1-1 0 0 0,-1 1 0 0 0,1 0 0 0 0,0 0 0 0 0,4 22 0 0 0,-5-21 0 0 0,0 0 0 0 0,1 0 0 0 0,-1 0 0 0 0,1 0 0 0 0,0 0 0 0 0,0 0 0 0 0,0 0 0 0 0,0 0 0 0 0,1 2 0 0 0,0-1-20 0 0,0 0 0 0 0,0-1 0 0 0,1 1 0 0 0,-1-1 0 0 0,1 0 0 0 0,-1 0 0 0 0,1 0 0 0 0,0 0 0 0 0,0 0 0 0 0,1-1 0 0 0,-1 1-1 0 0,0-1 1 0 0,1 0 0 0 0,0 0 0 0 0,-1 0 0 0 0,1-1 0 0 0,0 1 0 0 0,0-1 0 0 0,0 0 0 0 0,0 0 20 0 0,1 0-248 0 0,-1-1-1 0 0,1 1 1 0 0,0-1 0 0 0,-1 0-1 0 0,1-1 1 0 0,-1 1 0 0 0,1-1-1 0 0,0 0 1 0 0,-1 0 0 0 0,1 0-1 0 0,-1-1 1 0 0,0 0 0 0 0,1 0-1 0 0,2-1 249 0 0,5-5-1253 0 0,0 0 0 0 0,-1-1-1 0 0,0 0 1 0 0,3-3 1253 0 0,4-3-1170 0 0,-13 12 847 0 0,0-1 0 0 0,0 0 0 0 0,0-1 0 0 0,-1 1 0 0 0,0-1 0 0 0,3-3 323 0 0,19-30-1730 0 0,78-108-35 0 0,-102 143 2221 0 0,0 0 0 0 0,0 0 1 0 0,0 0-1 0 0,-1 0 0 0 0,0 0 0 0 0,1 0 0 0 0,-1 0 1 0 0,0 0-1 0 0,0-1 0 0 0,-1 1 0 0 0,1 0 0 0 0,-1-1 1 0 0,0 0-457 0 0,0 3 1532 0 0,0 1-134 0 0,0 0-575 0 0,-2 1-693 0 0,0-1 1 0 0,0 0-1 0 0,0 1 1 0 0,0-1 0 0 0,0 1-1 0 0,0 0 1 0 0,0-1-1 0 0,1 1 1 0 0,-1 0-1 0 0,0 0 1 0 0,0 0 0 0 0,0 1-1 0 0,-1 0-130 0 0,2-1 2 0 0,-1 1 1 0 0,1-1-1 0 0,0 1 0 0 0,-1 0 0 0 0,1-1 0 0 0,0 1 1 0 0,0 0-1 0 0,0 0 0 0 0,0 0 0 0 0,0 0 1 0 0,1-1-1 0 0,-1 1 0 0 0,1 0 0 0 0,-1 0 1 0 0,1 1-1 0 0,0-1 0 0 0,-1 0 0 0 0,1 0 0 0 0,0 0 1 0 0,0 0-1 0 0,0 0 0 0 0,1 0 0 0 0,-1 0 1 0 0,1 0-1 0 0,-1 0 0 0 0,1 1-2 0 0,0 0 31 0 0,2 6 174 0 0,0 0-1 0 0,1 0 1 0 0,0 0-1 0 0,0-1 1 0 0,1 0-1 0 0,0 0 0 0 0,1 0 1 0 0,0-1-1 0 0,0 1 1 0 0,6 5-205 0 0,11 14-69 0 0,-5-9 69 0 0,-14-16 0 0 0,-1 1 0 0 0,0 1 0 0 0,1-1 0 0 0,-1 0 0 0 0,-1 1 0 0 0,1-1 0 0 0,0 1 0 0 0,-1 0 0 0 0,0 0 0 0 0,0 0 0 0 0,0 0 0 0 0,-1 0 0 0 0,1 0 0 0 0,0 2 0 0 0,-2-5 24 0 0,0 0-1 0 0,0 1 1 0 0,0-1-1 0 0,1 0 1 0 0,-1 0-1 0 0,0 0 1 0 0,0 0-1 0 0,-1 1 0 0 0,1-1 1 0 0,0 0-1 0 0,0 0 1 0 0,-1 0-1 0 0,1 0 1 0 0,0 1-1 0 0,-1-1 1 0 0,1 0-1 0 0,-1 0 1 0 0,1 0-1 0 0,-1 0 1 0 0,0 0-1 0 0,0 0 1 0 0,1 0-1 0 0,-1-1 0 0 0,0 1 1 0 0,0 0-1 0 0,0 0 1 0 0,0 0-1 0 0,0-1 1 0 0,0 1-1 0 0,0-1-23 0 0,-4 3 276 0 0,-1 0 0 0 0,1-1 0 0 0,-1 1-1 0 0,0-1 1 0 0,-3 0-276 0 0,-3 2-51 0 0,-11 2 55 0 0,0-1 0 0 0,-1-1 0 0 0,1-2 0 0 0,-22 1-4 0 0,31-2-421 0 0,0-1 0 0 0,1 0 0 0 0,-13-3 421 0 0,20 2-778 0 0,0 0 0 0 0,0 0 0 0 0,1-1 0 0 0,-1 0 0 0 0,0-1-1 0 0,0 1 779 0 0,0-2-6483 0 0</inkml:trace>
  <inkml:trace contextRef="#ctx0" brushRef="#br0" timeOffset="13712.539">16835 499 15664 0 0,'16'0'1187'0'0,"15"-5"-638"0"0,-20 4-323 0 0,0-1 1 0 0,0 0 0 0 0,0-1-1 0 0,1-1-226 0 0,-7 2 197 0 0,7-2 110 0 0,-1-1-1 0 0,0 0 1 0 0,1-1-307 0 0,-12 6 0 0 0,3-1 4 0 0,0-1 0 0 0,0 1 0 0 0,0-1 0 0 0,0 0 0 0 0,0 0 0 0 0,0 0 0 0 0,-1-1 0 0 0,1 1 0 0 0,-1-1 0 0 0,1 1 0 0 0,-1-1 0 0 0,0 0 0 0 0,0 0 0 0 0,0 0 0 0 0,-1 0 0 0 0,1 0 0 0 0,-1 0 0 0 0,1-1-4 0 0,-1 0 175 0 0,0 0-1 0 0,0 0 0 0 0,0 1 1 0 0,0-1-1 0 0,-1 0 0 0 0,1 0 1 0 0,-1 0-1 0 0,0-2-174 0 0,0 5 29 0 0,-1-1 0 0 0,1 0 0 0 0,0 1 0 0 0,0-1 0 0 0,-1 0 0 0 0,1 1 1 0 0,-1-1-1 0 0,0 1 0 0 0,1-1 0 0 0,-1 1 0 0 0,0-1 0 0 0,0 1 0 0 0,0 0 0 0 0,0-1 0 0 0,0 1 0 0 0,0 0 0 0 0,0 0 0 0 0,0 0 0 0 0,0 0 0 0 0,-2-1-29 0 0,-4-3 0 0 0,0 1 0 0 0,0 1 0 0 0,0-1 0 0 0,0 1 0 0 0,-1 0 0 0 0,5 2 0 0 0,0 1 0 0 0,-1-1 0 0 0,1 0 0 0 0,0 1 0 0 0,0 0 0 0 0,-1 0 0 0 0,1 0 0 0 0,0 0 0 0 0,0 0 0 0 0,0 0 0 0 0,-1 1 0 0 0,1 0 0 0 0,0 0 0 0 0,-1 0 0 0 0,-1 1 0 0 0,2-2 0 0 0,1 1 0 0 0,-1 0 0 0 0,1 0 0 0 0,-1 0 0 0 0,1 0 0 0 0,0 0 0 0 0,-1 1 0 0 0,1-1 0 0 0,0 0 0 0 0,0 1 0 0 0,0 0 0 0 0,0 0 0 0 0,0-1 0 0 0,1 1 0 0 0,-1 0 0 0 0,0 1 0 0 0,1-1 0 0 0,-1 0 0 0 0,1 1 0 0 0,-2 4 0 0 0,0 0 0 0 0,1 0 0 0 0,0 0 0 0 0,0 1 0 0 0,1-1 0 0 0,0 0 0 0 0,0 1 0 0 0,0-1 0 0 0,1 1 0 0 0,0-1 0 0 0,1 1 0 0 0,0-1 0 0 0,0 1 0 0 0,1-1 0 0 0,0 0 0 0 0,0 1 0 0 0,2 2 0 0 0,-3-5 0 0 0,1-1 0 0 0,0 0 0 0 0,0 0 0 0 0,0 0 0 0 0,1 0 0 0 0,-1 0 0 0 0,1-1 0 0 0,0 1 0 0 0,0-1 0 0 0,0 1 0 0 0,1-1 0 0 0,-1 0 0 0 0,1-1 0 0 0,-1 1 0 0 0,1 0 0 0 0,0-1 0 0 0,0 0 0 0 0,0 0 0 0 0,0 0 0 0 0,1-1 0 0 0,-1 1 0 0 0,1-1 0 0 0,-1 0 0 0 0,0 0 0 0 0,1-1 0 0 0,0 1 0 0 0,-1-1 0 0 0,1 0 0 0 0,1 0 0 0 0,-4 0 0 0 0,6 0 0 0 0,0-1 0 0 0,0 1 0 0 0,1-2 0 0 0,-1 1 0 0 0,0-1 0 0 0,0 0 0 0 0,0 0 0 0 0,0-1 0 0 0,-1 0 0 0 0,1-1 0 0 0,1-1 0 0 0,6-5 0 0 0,0 0 0 0 0,0-2 0 0 0,-1 0 0 0 0,-1-1 0 0 0,0 0 0 0 0,0 0 0 0 0,2-6 0 0 0,-10 12-45 0 0,1 1-1 0 0,1-1 1 0 0,-1 1-1 0 0,1 1 1 0 0,6-5 45 0 0,-10 7-125 0 0,1 1 0 0 0,-1 0 0 0 0,0 0 0 0 0,1 0 0 0 0,0 1 0 0 0,-1-1 0 0 0,1 1 1 0 0,0 0-1 0 0,0 0 0 0 0,0 0 0 0 0,0 0 0 0 0,0 1 0 0 0,0 0 0 0 0,1 0 125 0 0,-3 0-1 0 0,0 1 0 0 0,0-1 0 0 0,0 1-1 0 0,0-1 1 0 0,-1 1 0 0 0,1 0 0 0 0,0 0-1 0 0,-1 0 1 0 0,1 0 0 0 0,-1 0 0 0 0,1 0-1 0 0,-1 1 1 0 0,1-1 0 0 0,-1 1 1 0 0,19 22 3 0 0,-14-16-5 0 0,4 7 200 0 0,0 0 0 0 0,-1 0 0 0 0,0 1-1 0 0,-1 0 1 0 0,-1 1 0 0 0,0 0-1 0 0,2 13-197 0 0,-4-14 476 0 0,-4-14-427 0 0,0 0-1 0 0,0 0 0 0 0,0 0 0 0 0,0 0 1 0 0,-1 0-1 0 0,1 0 0 0 0,-1 0 1 0 0,1 0-1 0 0,-1 0 0 0 0,0 1 1 0 0,0-1-1 0 0,0 0 0 0 0,0 0 1 0 0,0 0-1 0 0,-1 0 0 0 0,1 0 0 0 0,-1 1 1 0 0,1-1-1 0 0,-1 0 0 0 0,0 0 1 0 0,0 0-1 0 0,0 0-48 0 0,1-2 54 0 0,0 1 1 0 0,-1-1-1 0 0,1 1 1 0 0,0-1-1 0 0,-1 1 1 0 0,1-1-1 0 0,-1 0 1 0 0,1 1-1 0 0,0-1 1 0 0,-1 0-1 0 0,1 1 1 0 0,-1-1-1 0 0,1 0 1 0 0,-1 0-1 0 0,1 1 1 0 0,-1-1-1 0 0,1 0 1 0 0,-1 0-1 0 0,0 0 1 0 0,1 0-1 0 0,-1 0 1 0 0,1 1-1 0 0,-1-1 1 0 0,1 0-1 0 0,-1 0 1 0 0,1 0-1 0 0,-1-1 1 0 0,0 1-1 0 0,1 0 1 0 0,-1 0-1 0 0,0 0-53 0 0,-11-8 866 0 0,6 1-513 0 0,3 4-322 0 0,-1-1-1 0 0,1 0 1 0 0,0 0 0 0 0,1-1 0 0 0,-1 1 0 0 0,1-1-1 0 0,-1 1 1 0 0,0-4-32 0 0,1 1 0 0 0,0 1 0 0 0,1 0 0 0 0,0-1 0 0 0,0 1 0 0 0,0-1 0 0 0,1 1 0 0 0,0-1 0 0 0,0 1 0 0 0,1-2 0 0 0,2-10 0 0 0,0 0 0 0 0,5-13 0 0 0,-4 20-429 0 0,1 0 0 0 0,1 0 0 0 0,-1 1 0 0 0,2 0 0 0 0,-1 0 0 0 0,2 0 0 0 0,1-2 429 0 0,-2 3-1155 0 0,10-11-6694 0 0</inkml:trace>
  <inkml:trace contextRef="#ctx0" brushRef="#br0" timeOffset="22214.318">18916 150 13704 0 0,'-52'2'953'0'0,"0"2"0"0"0,0 2 0 0 0,1 3 1 0 0,0 2-1 0 0,0 2 0 0 0,-17 8-953 0 0,54-15 0 0 0,7-1 0 0 0,7-4 0 0 0,0-1 0 0 0,0 1 0 0 0,-1-1 0 0 0,1 1 0 0 0,0-1 0 0 0,0 1 0 0 0,0-1 0 0 0,0 1 0 0 0,0-1 0 0 0,0 1 0 0 0,0-1 0 0 0,0 1 0 0 0,0-1 0 0 0,0 1 0 0 0,0-1 0 0 0,1 1 0 0 0,-1-1 0 0 0,0 0 0 0 0,0 1 0 0 0,0-1 0 0 0,1 1 0 0 0,-1-1 0 0 0,0 1 0 0 0,0-1 0 0 0,1 0 0 0 0,-1 1 0 0 0,0-1 0 0 0,1 0 0 0 0,-1 1 0 0 0,0-1 0 0 0,1 0 0 0 0,-1 1 0 0 0,1-1 0 0 0,-1 0 0 0 0,1 0 0 0 0,-1 1 0 0 0,0-1 0 0 0,1 0 0 0 0,-1 0 0 0 0,1 0 0 0 0,0 0 0 0 0,-1 0 0 0 0,7 3 0 0 0,-1 0 0 0 0,1-1 0 0 0,1-1 0 0 0,-1 1 0 0 0,0-1 0 0 0,0 0 0 0 0,6 0 0 0 0,30 5 0 0 0,-4 3 0 0 0,-23-6 0 0 0,0 0 0 0 0,0 2 0 0 0,2 1 0 0 0,-13-4 0 0 0,0 0 0 0 0,0 0 0 0 0,-1 1 0 0 0,1 0 0 0 0,-1-1 0 0 0,0 2 0 0 0,0-1 0 0 0,0 0 0 0 0,0 1 0 0 0,-1 0 0 0 0,1 0 0 0 0,-1 0 0 0 0,-2-3 51 0 0,0 1-1 0 0,-1-1 0 0 0,0 0 0 0 0,1 1 0 0 0,-1-1 0 0 0,1 0 0 0 0,-1 1 1 0 0,0-1-1 0 0,0 1 0 0 0,0-1 0 0 0,0 0 0 0 0,0 1 0 0 0,0-1 1 0 0,0 1-1 0 0,-1-1 0 0 0,1 0 0 0 0,0 1 0 0 0,-1-1 0 0 0,1 0 0 0 0,-1 1 1 0 0,0-1-1 0 0,1 0 0 0 0,-1 0 0 0 0,0 0 0 0 0,0 1 0 0 0,0-1-50 0 0,-4 6 182 0 0,0-1 0 0 0,0 0 0 0 0,0 0 0 0 0,-2 1-182 0 0,-4 2 3 0 0,0 0 0 0 0,0 0 0 0 0,-1-2 0 0 0,0 1 0 0 0,-1-1 0 0 0,-5 1-3 0 0,-13 5-1 0 0,0-1 0 0 0,-6 0 1 0 0,-11 1 0 0 0,-1-3 0 0 0,-6 0 0 0 0,49-9-5 0 0,0 0-177 0 0,0 0 0 0 0,1 0 0 0 0,-1-1 0 0 0,-6 1 182 0 0,12-1-66 0 0,-1 0 0 0 0,1 0 1 0 0,-1 0-1 0 0,0 0 0 0 0,1 0 1 0 0,-1 0-1 0 0,0 0 0 0 0,1 0 1 0 0,-1-1-1 0 0,1 1 0 0 0,-1 0 1 0 0,0 0-1 0 0,1 0 0 0 0,-1-1 1 0 0,1 1-1 0 0,-1 0 0 0 0,1-1 1 0 0,-1 1-1 0 0,1 0 0 0 0,-1-1 1 0 0,1 1-1 0 0,-1-1 0 0 0,1 1 1 0 0,-1-1-1 0 0,1 1 0 0 0,0-1 1 0 0,-1 1-1 0 0,1-1 0 0 0,0 1 1 0 0,0-1-1 0 0,-1 0 0 0 0,1 1 1 0 0,0-1-1 0 0,0 1 0 0 0,0-1 1 0 0,0 0-1 0 0,0 1 0 0 0,-1-1 1 0 0,1 0-1 0 0,0 1 0 0 0,1-1 1 0 0,-1 1-1 0 0,0-1 0 0 0,0 0 1 0 0,0 1-1 0 0,0-1 0 0 0,0 0 66 0 0,4-6-1974 0 0,4-1-3823 0 0</inkml:trace>
  <inkml:trace contextRef="#ctx0" brushRef="#br0" timeOffset="22482.567">19062 95 15664 0 0,'-1'3'219'0'0,"-1"1"1"0"0,1 0-1 0 0,-1 0 1 0 0,1 0-1 0 0,0 0 1 0 0,1 0-1 0 0,-1 0 1 0 0,1 0-1 0 0,-1 0-219 0 0,-2 48 1176 0 0,0-16-588 0 0,2-26-582 0 0,0 1 1 0 0,0-1 0 0 0,1 6-7 0 0,1 13-1 0 0,-1-1-1 0 0,-3 6 2 0 0,1 8 75 0 0,0-16 581 0 0,-2-1-1 0 0,-1 7-655 0 0,0-6 333 0 0,1 0-1 0 0,2 2-332 0 0,1-16 0 0 0,1 8 0 0 0,-2 0 0 0 0,0-1 0 0 0,-1 1 0 0 0,-2 3 0 0 0,-7 37-133 0 0,12-60 94 0 0,0 0 1 0 0,-1 0-1 0 0,1 0 1 0 0,0 0-1 0 0,0 1 0 0 0,0-1 1 0 0,0 0-1 0 0,0 0 1 0 0,0 0-1 0 0,0 0 0 0 0,0 1 1 0 0,0-1-1 0 0,-1 0 1 0 0,1 0-1 0 0,0 0 0 0 0,0 0 1 0 0,0 0-1 0 0,0 1 1 0 0,0-1-1 0 0,-1 0 0 0 0,1 0 1 0 0,0 0-1 0 0,0 0 1 0 0,0 0-1 0 0,0 0 0 0 0,-1 0 1 0 0,1 0-1 0 0,0 0 0 0 0,0 0 1 0 0,0 0-1 0 0,-1 0 39 0 0,-2 1-2555 0 0,-3 2-3927 0 0</inkml:trace>
  <inkml:trace contextRef="#ctx0" brushRef="#br0" timeOffset="22742.296">18997 219 13824 0 0,'1'-3'125'0'0,"0"0"0"0"0,1 0 1 0 0,0 1-1 0 0,0-1 1 0 0,-1 0-1 0 0,1 1 1 0 0,1-1-1 0 0,-1 1 0 0 0,0 0 1 0 0,1-1-1 0 0,-1 1 1 0 0,1 0-1 0 0,0 0 1 0 0,-1 1-1 0 0,1-1 0 0 0,0 1 1 0 0,0-1-1 0 0,0 1 1 0 0,0 0-1 0 0,0 0 1 0 0,1 0-1 0 0,-1 1 0 0 0,0-1 1 0 0,0 1-1 0 0,1-1 1 0 0,-1 1-1 0 0,1 0-125 0 0,6 1 14 0 0,-1 1 0 0 0,1 0-1 0 0,0 0 1 0 0,-1 1 0 0 0,1 0-1 0 0,8 5-13 0 0,-15-7 81 0 0,1 1-1 0 0,-1-1 0 0 0,1 1 0 0 0,-1 0 0 0 0,0 1 0 0 0,0-1 0 0 0,0 0 1 0 0,0 1-1 0 0,-1-1 0 0 0,1 1 0 0 0,-1 0 0 0 0,1 0 0 0 0,-1 0 1 0 0,0 0-1 0 0,0 1 0 0 0,0-1 0 0 0,-1 0 0 0 0,1 1 0 0 0,-1 0-80 0 0,0 0 44 0 0,-1-1-1 0 0,0 0 0 0 0,1 0 0 0 0,-1 0 0 0 0,-1 1 1 0 0,1-1-1 0 0,0 0 0 0 0,-1 0 0 0 0,1 0 0 0 0,-1 0 1 0 0,0 1-1 0 0,0-1 0 0 0,-1 0 0 0 0,1-1 0 0 0,0 1 1 0 0,-1 0-1 0 0,0 0 0 0 0,0-1 0 0 0,0 2-43 0 0,-2 1 154 0 0,-1 0-1 0 0,0 0 0 0 0,0 0 1 0 0,0 0-1 0 0,0-1 1 0 0,-1 0-1 0 0,0 0 0 0 0,-1 0-153 0 0,-39 25 615 0 0,29-17-717 0 0,-1-1 0 0 0,0-1 0 0 0,0-1 0 0 0,-4 1 102 0 0,12-6-206 0 0,-21 7-1400 0 0,0-1-1 0 0,-6 0 1607 0 0,26-9-1974 0 0,-1-1-3823 0 0</inkml:trace>
  <inkml:trace contextRef="#ctx0" brushRef="#br0" timeOffset="23309.987">19190 338 11976 0 0,'2'1'266'0'0,"9"4"-48"0"0,1-1-1 0 0,-1 0 1 0 0,1-1-1 0 0,0 0 0 0 0,2 0-217 0 0,-3-1-41 0 0,17 5 41 0 0,13 7 0 0 0,20 4 0 0 0,-55-17 60 0 0,-1-1 0 0 0,0 0 0 0 0,0 0 0 0 0,0 0 1 0 0,0 0-1 0 0,0-1 0 0 0,0 0 0 0 0,0 0 1 0 0,0 0-1 0 0,0-1 0 0 0,-1 1 0 0 0,2-2-60 0 0,19-4 710 0 0,-19 5-655 0 0,0 0 0 0 0,0 0 1 0 0,1 0-1 0 0,-1-1 1 0 0,-1 0-1 0 0,1 0 1 0 0,0-1-1 0 0,-1 1 0 0 0,0-1 1 0 0,4-4-56 0 0,-7 7 67 0 0,-1-1-1 0 0,1 1 1 0 0,0-1 0 0 0,-1 0 0 0 0,1 0-1 0 0,-1 0 1 0 0,1 0 0 0 0,-1 0 0 0 0,0 0 0 0 0,0-1-1 0 0,0 1 1 0 0,0 0 0 0 0,-1-1 0 0 0,1 1-1 0 0,0 0 1 0 0,-1-1 0 0 0,0 1 0 0 0,0 0-1 0 0,1-1 1 0 0,-1 1 0 0 0,-1-1 0 0 0,1 1 0 0 0,0-1-1 0 0,-1 1 1 0 0,1 0 0 0 0,-1-1 0 0 0,1 1-1 0 0,-1 0 1 0 0,-1-2-67 0 0,1 2 59 0 0,-1-1-1 0 0,0 1 1 0 0,0-1-1 0 0,1 1 1 0 0,-2 0-1 0 0,1 0 0 0 0,0 0 1 0 0,0 0-1 0 0,-1 0 1 0 0,1 1-1 0 0,-1-1 1 0 0,1 1-1 0 0,-1-1 1 0 0,0 1-1 0 0,0 0 1 0 0,1 0-1 0 0,-1 0 1 0 0,0 0-1 0 0,0 1 1 0 0,0-1-1 0 0,0 1 1 0 0,0 0-1 0 0,0-1 1 0 0,0 2-1 0 0,-2-1-58 0 0,-6 0 137 0 0,0 1 1 0 0,-1 1-1 0 0,1 0 0 0 0,0 0 0 0 0,0 1 0 0 0,-1 1-137 0 0,5-1 180 0 0,1 0 0 0 0,-1 0-1 0 0,1 1 1 0 0,0 0 0 0 0,0 0-1 0 0,1 0 1 0 0,-1 1-1 0 0,1 0 1 0 0,0 0 0 0 0,0 0-1 0 0,-4 6-179 0 0,5-3 0 0 0,0 1 0 0 0,1-1 0 0 0,-1 1 0 0 0,2 0 0 0 0,-1 0 0 0 0,1 0 0 0 0,1 2 0 0 0,0-6 0 0 0,1 0 0 0 0,0 0 0 0 0,0 1 0 0 0,0-1 0 0 0,1 2 0 0 0,1 13 0 0 0,-2-18 0 0 0,1 0 0 0 0,-1 1 0 0 0,0-1 0 0 0,1 0 0 0 0,0 0 0 0 0,-1 0 0 0 0,1 0 0 0 0,0 0 0 0 0,0 0 0 0 0,0 0 0 0 0,1 0 0 0 0,-1 0 0 0 0,0-1 0 0 0,1 2 0 0 0,23 21 0 0 0,-23-23 0 0 0,0 0 0 0 0,1 1 0 0 0,-1-1 0 0 0,1 0 0 0 0,-1 0 0 0 0,0 0 0 0 0,1-1 0 0 0,0 1 0 0 0,-1-1 0 0 0,1 1 0 0 0,1-1 0 0 0,33 1 0 0 0,-25-1 0 0 0,4-1-239 0 0,0-1 0 0 0,0 0-1 0 0,0-1 1 0 0,6-2 239 0 0,-5 1-427 0 0,-6 0-367 0 0,0 0 0 0 0,0-1 0 0 0,0 0 0 0 0,-1-1 0 0 0,0 0 0 0 0,0 0 0 0 0,0-1 0 0 0,-1 0 0 0 0,2-2 794 0 0,28-21-2371 0 0,8-2-154 0 0,-2-2 0 0 0,3-7 2525 0 0,-46 40 239 0 0,-1 0 1 0 0,0 1-1 0 0,0-1 1 0 0,0 0 0 0 0,0 0-1 0 0,0 0 1 0 0,0-1-1 0 0,0 1 1 0 0,-1 0-1 0 0,1 0 1 0 0,0 0-1 0 0,-1-1 1 0 0,1 1 0 0 0,-1 0-1 0 0,1-1 1 0 0,-1 1-1 0 0,0 0 1 0 0,1-1-1 0 0,-1 1 1 0 0,0 0-1 0 0,0-1 1 0 0,0 1-1 0 0,0-1 1 0 0,0 1 0 0 0,0-1-1 0 0,0 1 1 0 0,-1-1-240 0 0,1 1 1056 0 0,-7 1-384 0 0,1 1 1 0 0,0 0 0 0 0,-1 0 0 0 0,1 1 0 0 0,0-1 0 0 0,0 1 0 0 0,0 1 0 0 0,0-1 0 0 0,0 1 0 0 0,1 0-1 0 0,-6 4-672 0 0,0 0 206 0 0,1 1-1 0 0,0 0 0 0 0,1 1 0 0 0,-1 0 0 0 0,-2 5-205 0 0,8-9 0 0 0,1 1 0 0 0,0-1 0 0 0,0 1 0 0 0,1 0 0 0 0,-1 0 0 0 0,1 0 0 0 0,0 0 0 0 0,1 0 0 0 0,0 0 0 0 0,0 1 0 0 0,0-1 0 0 0,1 2 0 0 0,0-5 0 0 0,0-1 0 0 0,1 1 0 0 0,-1-1 0 0 0,1 1 0 0 0,-1-1 0 0 0,1 0 0 0 0,0 1 0 0 0,0-1 0 0 0,0 0 0 0 0,1 0 0 0 0,-1 1 0 0 0,0-1 0 0 0,1 0 0 0 0,0 0 0 0 0,-1-1 0 0 0,1 1 0 0 0,0 0 0 0 0,0 0 0 0 0,0-1 0 0 0,0 1 0 0 0,0-1 0 0 0,0 0 0 0 0,0 0 0 0 0,0 1 0 0 0,1-1 0 0 0,-1-1 0 0 0,0 1 0 0 0,1 0 0 0 0,0 0 0 0 0,4 1 0 0 0,1-1 0 0 0,-1 1 0 0 0,0-1 0 0 0,1 0 0 0 0,-1-1 0 0 0,1 0 0 0 0,-1 0 0 0 0,1-1 0 0 0,5 0 0 0 0,17-4 7 0 0,-18 4-656 0 0,0-1 0 0 0,0-1 1 0 0,0 0-1 0 0,-1 0 1 0 0,1-1-1 0 0,1-1 649 0 0,6-5-6482 0 0</inkml:trace>
  <inkml:trace contextRef="#ctx0" brushRef="#br0" timeOffset="23515.147">20149 0 13824 0 0,'0'0'629'0'0,"0"0"-12"0"0,9 8-367 0 0,-5-2-123 0 0,0-1 0 0 0,0 1 0 0 0,0-1 1 0 0,-1 1-1 0 0,1 0 0 0 0,-1 1 0 0 0,-1-1 1 0 0,1 1-1 0 0,-1-1 0 0 0,-1 1 1 0 0,2 5-128 0 0,7 23 1071 0 0,-7-25-730 0 0,-1 0 0 0 0,0 0 0 0 0,0 0 0 0 0,-1 0 0 0 0,0 0 0 0 0,-1 1 0 0 0,0 6-341 0 0,-3 18 1402 0 0,-5 21-1402 0 0,5-32-109 0 0,-1-1 194 0 0,0-1-1 0 0,-2 0 1 0 0,0 0 0 0 0,-8 19-85 0 0,10-32-352 0 0,-1 1 0 0 0,0-1 0 0 0,0 0 0 0 0,0-1 0 0 0,-1 1 0 0 0,0-1 0 0 0,-1 0 0 0 0,0-1 0 0 0,0 0 0 0 0,-1 0 0 0 0,0 0 0 0 0,-1 0 352 0 0,-7 2-6482 0 0</inkml:trace>
  <inkml:trace contextRef="#ctx0" brushRef="#br0" timeOffset="24227.285">20211 247 11976 0 0,'4'3'576'0'0,"4"3"-352"0"0,-1 1 0 0 0,0-1-1 0 0,0 2 1 0 0,-1-1 0 0 0,0 1 0 0 0,0 0 0 0 0,-1 0 0 0 0,4 7-224 0 0,4 6 1786 0 0,-4-8-897 0 0,-6-10-740 0 0,-1 0 0 0 0,1 0 0 0 0,-1 0 0 0 0,0 1 1 0 0,-1-1-1 0 0,1 1 0 0 0,0-1 0 0 0,-1 1 0 0 0,0 0 0 0 0,0 0 0 0 0,0-1 0 0 0,0 2-149 0 0,2 13 588 0 0,-2-13-382 0 0,0 0 0 0 0,-1-1 0 0 0,1 1 0 0 0,-1 0 0 0 0,0 0 0 0 0,0 0-1 0 0,0-1 1 0 0,-1 1 0 0 0,1 0 0 0 0,-2 3-206 0 0,1 1 18 0 0,-2 4-19 0 0,-2-11 1 0 0,4-1 24 0 0,0-1-1 0 0,0 0 1 0 0,0 0-1 0 0,0 1 1 0 0,0-1-1 0 0,0 0 1 0 0,0 0-1 0 0,0 0 1 0 0,0 0-1 0 0,0 0 1 0 0,0 0-1 0 0,0-1 1 0 0,0 1-1 0 0,0 0 1 0 0,0 0-1 0 0,0-1 1 0 0,0 1-1 0 0,0-1 1 0 0,0 1-1 0 0,0-1 1 0 0,0 1-1 0 0,1-1 1 0 0,-1 1-1 0 0,0-1 1 0 0,0 0-1 0 0,1 1 1 0 0,-1-1-1 0 0,0 0 1 0 0,1 0-1 0 0,-1 0 1 0 0,1 0-1 0 0,-1 1 1 0 0,1-1-1 0 0,-1 0 1 0 0,1 0-1 0 0,0 0 1 0 0,-1 0-1 0 0,1 0 1 0 0,0 0-1 0 0,0 0 1 0 0,-1 0-1 0 0,1 0 1 0 0,0-1-24 0 0,0-5 257 0 0,0-1 1 0 0,1 1 0 0 0,0-1 0 0 0,0 1 0 0 0,2-7-258 0 0,-1 2-252 0 0,-1 4 135 0 0,1 1 0 0 0,0-1 0 0 0,0 1 0 0 0,1-1-1 0 0,-1 1 1 0 0,2 0 0 0 0,-1 0 0 0 0,1 0 0 0 0,0 1 0 0 0,0-1-1 0 0,1 1 1 0 0,0 0 0 0 0,0 0 0 0 0,0 1 0 0 0,1-1 0 0 0,0 1-1 0 0,2-1 118 0 0,8-5-6 0 0,-1 1-1 0 0,1 1 1 0 0,1 0-1 0 0,0 1 1 0 0,0 1-1 0 0,1 1 1 0 0,-1 0-1 0 0,1 2 0 0 0,0 0 1 0 0,1 0-1 0 0,5 1 7 0 0,-4 2-811 0 0,0 0-1 0 0,17 2 812 0 0,-30 0-35 0 0,-1-1-1 0 0,0 1 1 0 0,1 1 0 0 0,-1-1 0 0 0,0 1-1 0 0,0 1 1 0 0,0-1 0 0 0,0 1 0 0 0,0 0-1 0 0,4 3 36 0 0,-3-1 0 0 0,-7-4 0 0 0,0-1 0 0 0,1 0 0 0 0,-1 0 0 0 0,0 1 0 0 0,1-1 0 0 0,-1 0 0 0 0,0 1 0 0 0,1-1 0 0 0,-1 0 0 0 0,0 1 0 0 0,0-1 0 0 0,0 1 0 0 0,1-1 0 0 0,-1 0 0 0 0,0 1 0 0 0,0-1 0 0 0,0 1 0 0 0,0-1 0 0 0,0 0 0 0 0,0 1 0 0 0,0-1 0 0 0,0 1 0 0 0,0-1 0 0 0,0 1 0 0 0,0-1 0 0 0,0 0 0 0 0,0 1 0 0 0,0 0 0 0 0,-4 1 0 0 0,-4 9 0 0 0,-2-1 0 0 0,1 0 0 0 0,-2 0 0 0 0,1-1-1 0 0,-1 0 1 0 0,-11 6 0 0 0,7-4 5 0 0,-1 1-1 0 0,1 0 0 0 0,-4 7-4 0 0,7-7 105 0 0,1 1-1 0 0,1 1 0 0 0,0 0 0 0 0,1 0 0 0 0,1 1 1 0 0,0 0-1 0 0,0 1-104 0 0,8-14-4 0 0,-1-1 0 0 0,1 0 0 0 0,-1 0 0 0 0,1 0 0 0 0,0 0 0 0 0,0 0 0 0 0,-1 1 0 0 0,1-1 0 0 0,0 0 0 0 0,0 0 0 0 0,0 0 0 0 0,0 1 0 0 0,1-1 0 0 0,-1 0 0 0 0,0 0 0 0 0,0 0 0 0 0,1 0 0 0 0,-1 1 0 0 0,1-1 0 0 0,-1 0 0 0 0,1 0 0 0 0,-1 0 0 0 0,1 0 0 0 0,-1 0 0 0 0,1 0 0 0 0,0 0 0 0 0,0 0 0 0 0,0-1 0 0 0,-1 1 0 0 0,1 0 0 0 0,0 0 0 0 0,1 0 4 0 0,0 0-29 0 0,1 1 0 0 0,-1-1-1 0 0,1 1 1 0 0,-1-1 0 0 0,1 0 0 0 0,0 0-1 0 0,0 0 1 0 0,0-1 0 0 0,-1 1 0 0 0,1-1-1 0 0,0 1 1 0 0,3-1 29 0 0,6-1 120 0 0,-1 1-1 0 0,1-2 1 0 0,0 0 0 0 0,-1 0-1 0 0,1-1 1 0 0,-1 0-1 0 0,0-1 1 0 0,0 0 0 0 0,0-1-1 0 0,-1 0 1 0 0,10-7-120 0 0,-15 9 14 0 0,0-1 0 0 0,1 1 0 0 0,-1-2 1 0 0,-1 1-1 0 0,1 0 0 0 0,-1-1 0 0 0,1 0 0 0 0,-1 0 0 0 0,-1 0 1 0 0,1-1-1 0 0,-1 1 0 0 0,0-1 0 0 0,0 0 0 0 0,0 0 1 0 0,-1 0-1 0 0,0 0 0 0 0,0 0 0 0 0,-1 0 0 0 0,0-1 1 0 0,0 1-1 0 0,0 0 0 0 0,-1-3-14 0 0,0 6-26 0 0,0 0 0 0 0,-1-1 0 0 0,0 1 0 0 0,1 0 0 0 0,-1 0-1 0 0,-1-1 1 0 0,1 1 0 0 0,0 0 0 0 0,-1 0 0 0 0,1 0 0 0 0,-1 1 0 0 0,0-1 0 0 0,0 0 0 0 0,0 1 0 0 0,0-1 0 0 0,0 1-1 0 0,-1-1 1 0 0,1 1 0 0 0,-1 0 0 0 0,0 0 26 0 0,-2-2-138 0 0,0 1 0 0 0,-1 0 0 0 0,1 0 0 0 0,-1 0 0 0 0,1 0 0 0 0,-1 1 0 0 0,0 0 0 0 0,0 1-1 0 0,0-1 1 0 0,-2 1 138 0 0,-24-5-3187 0 0,25 6-2781 0 0</inkml:trace>
  <inkml:trace contextRef="#ctx0" brushRef="#br0" timeOffset="24517.784">21215 111 14656 0 0,'4'-6'1328'0'0,"-4"6"-1318"0"0,0 0 1 0 0,0 0 0 0 0,0 0-1 0 0,0 0 1 0 0,0 0 0 0 0,1 0-1 0 0,-1 0 1 0 0,0 0 0 0 0,0 0 0 0 0,0-1-1 0 0,0 1 1 0 0,0 0 0 0 0,0 0-1 0 0,0 0 1 0 0,0 0 0 0 0,0 0 0 0 0,0 0-1 0 0,0 0 1 0 0,0 0 0 0 0,0-1-1 0 0,0 1 1 0 0,0 0 0 0 0,0 0-1 0 0,0 0 1 0 0,0 0 0 0 0,0 0 0 0 0,0 0-1 0 0,0 0 1 0 0,0 0 0 0 0,0-1-1 0 0,0 1 1 0 0,0 0 0 0 0,0 0 0 0 0,0 0-1 0 0,0 0 1 0 0,0 0 0 0 0,0 0-1 0 0,0 0 1 0 0,0 0 0 0 0,0 0 0 0 0,0-1-1 0 0,-1 1 1 0 0,1 0 0 0 0,0 0-1 0 0,0 0 1 0 0,0 0 0 0 0,0 0-1 0 0,0 0 1 0 0,0 0 0 0 0,0 0 0 0 0,0 0-1 0 0,0 0 1 0 0,-1 0-11 0 0,-7-1 362 0 0,-9 4 156 0 0,-29 17-414 0 0,0 2 0 0 0,-27 17-104 0 0,65-34 150 0 0,-1 1 0 0 0,1-1 0 0 0,0 2 0 0 0,0-1 0 0 0,0 1 0 0 0,-2 4-150 0 0,7-7 59 0 0,0-1 0 0 0,0 1 0 0 0,0 0 0 0 0,1 0 0 0 0,0 0 0 0 0,0 0 0 0 0,0 0 0 0 0,0 0 0 0 0,1 0 0 0 0,-1 1 0 0 0,1-1 0 0 0,0 1-1 0 0,1-1 1 0 0,-1 1 0 0 0,1 2-59 0 0,0-2 0 0 0,1 0 0 0 0,0 0 0 0 0,0 0 0 0 0,0 0 0 0 0,1-1 0 0 0,-1 1 0 0 0,1 0 0 0 0,0-1 0 0 0,1 1 0 0 0,-1-1 0 0 0,1 0 0 0 0,2 3 0 0 0,7 9 0 0 0,1 0 0 0 0,8 6 0 0 0,-20-21 0 0 0,23 22-8 0 0,-18-19 177 0 0,-1 1 0 0 0,1 0-1 0 0,-1 1 1 0 0,0-1 0 0 0,-1 1 0 0 0,1 0-1 0 0,-1 0 1 0 0,0 1 0 0 0,1 2-169 0 0,-5-8 40 0 0,1 0 1 0 0,-1 0-1 0 0,0 0 1 0 0,0 0-1 0 0,1 0 0 0 0,-1 0 1 0 0,0 0-1 0 0,0 0 1 0 0,0 0-1 0 0,0 0 0 0 0,0 0 1 0 0,0 0-1 0 0,0 0 1 0 0,0 0-1 0 0,0 0 0 0 0,-1 0 1 0 0,1 0-1 0 0,0 0 1 0 0,-1 0-1 0 0,1 0 0 0 0,0 0 1 0 0,-1 0-1 0 0,1 0 1 0 0,-1 0-41 0 0,-1 0 51 0 0,1 1 0 0 0,-1-1 0 0 0,1 1 0 0 0,-1-1 0 0 0,0 0 0 0 0,0 1 0 0 0,0-1 0 0 0,0 0 1 0 0,1 0-1 0 0,-1-1 0 0 0,-2 2-51 0 0,-5 0 155 0 0,-1 1-1 0 0,1-2 1 0 0,0 1 0 0 0,-1-1-1 0 0,0-1-154 0 0,-1 1-28 0 0,-25 1-1660 0 0,1-1-1 0 0,-13-3 1689 0 0,35 0-1331 0 0</inkml:trace>
  <inkml:trace contextRef="#ctx0" brushRef="#br0" timeOffset="25052.923">21628 105 15232 0 0,'-2'0'348'0'0,"-4"1"-182"0"0,-1 1 1 0 0,1-1 0 0 0,-1 1 0 0 0,1 1-1 0 0,0-1 1 0 0,0 1 0 0 0,0 0 0 0 0,-6 4-167 0 0,-19 9 8 0 0,-1-3 107 0 0,1 1 1 0 0,1 2-1 0 0,-5 5-115 0 0,20-11 195 0 0,-1 1 0 0 0,1 0 1 0 0,1 1-1 0 0,0 1 0 0 0,1 0 0 0 0,-7 10-195 0 0,16-18 83 0 0,1-1-1 0 0,1 1 1 0 0,-1-1-1 0 0,1 1 0 0 0,0 0 1 0 0,0 0-1 0 0,0 0 1 0 0,1 0-1 0 0,-1 0 0 0 0,1 1-82 0 0,1-3 8 0 0,-1 0 0 0 0,1-1-1 0 0,0 1 1 0 0,0 0-1 0 0,0-1 1 0 0,0 1 0 0 0,0 0-1 0 0,0-1 1 0 0,1 1-1 0 0,0-1 1 0 0,-1 1 0 0 0,1 0-1 0 0,0-1 1 0 0,0 0-1 0 0,0 1 1 0 0,1-1 0 0 0,-1 1-1 0 0,0-1 1 0 0,1 0-1 0 0,1 2-7 0 0,2 0 103 0 0,1 1 0 0 0,0-1 0 0 0,0 0 0 0 0,0 0 0 0 0,0-1-1 0 0,0 0 1 0 0,1 0 0 0 0,0 0 0 0 0,-1-1 0 0 0,1 0 0 0 0,0 0-1 0 0,0-1 1 0 0,1 0-103 0 0,19 2 177 0 0,0-1 0 0 0,23-1-177 0 0,-44-1-45 0 0,14-1-190 0 0,0-1 0 0 0,0 0 0 0 0,0-2 0 0 0,0 0 0 0 0,-1-2 0 0 0,1 0 0 0 0,-1-1 0 0 0,0-1 1 0 0,-1 0-1 0 0,0-2 0 0 0,11-7 235 0 0,1-2-342 0 0,-28 18 238 0 0,-2 1-33 0 0,-4 1 151 0 0,0-1-1 0 0,0 1 1 0 0,0-1-1 0 0,0 1 0 0 0,0 0 1 0 0,1 1-1 0 0,-1-1 1 0 0,0 0-1 0 0,1 1 1 0 0,-4 2-14 0 0,-33 25 1039 0 0,22-16-965 0 0,5-2 20 0 0,0 1 0 0 0,0 0 0 0 0,1 1-94 0 0,-6 5-9 0 0,16-15 89 0 0,0-1-1 0 0,0 1 0 0 0,1-1 1 0 0,-1 1-1 0 0,0 0 0 0 0,1-1 1 0 0,0 1-1 0 0,0 0 0 0 0,0 0 1 0 0,0 0-1 0 0,0 0 0 0 0,0 0 1 0 0,1 0-1 0 0,-1 0 0 0 0,1 0 1 0 0,0 1-1 0 0,0-1 0 0 0,0 2-79 0 0,1-4 29 0 0,0-1-1 0 0,-1 1 0 0 0,1 0 0 0 0,0 0 0 0 0,0-1 0 0 0,-1 1 0 0 0,1-1 0 0 0,0 1 1 0 0,0-1-1 0 0,0 1 0 0 0,0-1 0 0 0,0 1 0 0 0,-1-1 0 0 0,1 0 0 0 0,0 1 1 0 0,0-1-1 0 0,0 0 0 0 0,1 0-28 0 0,0 1 52 0 0,5 0-64 0 0,0 1 0 0 0,1-1 0 0 0,-1 0 0 0 0,0 0 0 0 0,1-1-1 0 0,-1 0 1 0 0,1 0 0 0 0,-1-1 0 0 0,1 0 0 0 0,-1 0 0 0 0,0-1 0 0 0,0 1 0 0 0,5-4 12 0 0,0 1 31 0 0,0-1 0 0 0,-1-1 0 0 0,0 0 1 0 0,0-1-1 0 0,0 0 0 0 0,-1 0 0 0 0,7-7-31 0 0,-14 11 4 0 0,0 0 1 0 0,-1 0-1 0 0,1 0 0 0 0,-1 0 0 0 0,1 0 0 0 0,-1 0 0 0 0,0 0 0 0 0,-1-1 1 0 0,1 1-1 0 0,0-1 0 0 0,-1 0 0 0 0,0 1 0 0 0,0-1 0 0 0,0 0 0 0 0,0 0 0 0 0,-1 0 1 0 0,0 1-1 0 0,1-1 0 0 0,-1 0 0 0 0,-1 0 0 0 0,1 0 0 0 0,0 0 0 0 0,-1 0 0 0 0,0 1 1 0 0,0-1-1 0 0,0 0 0 0 0,0 0 0 0 0,-1 1 0 0 0,0-1 0 0 0,1 1 0 0 0,-3-3-4 0 0,1 1 17 0 0,0 1-1 0 0,0 0 0 0 0,0 0 0 0 0,-1 0 1 0 0,0 0-1 0 0,0 1 0 0 0,0 0 0 0 0,0 0 1 0 0,0 0-1 0 0,0 0 0 0 0,-1 0 0 0 0,1 1 1 0 0,-1 0-1 0 0,0 0 0 0 0,0 0 0 0 0,-3 0-16 0 0,-6-2-558 0 0,-13-2-331 0 0,10 4-3794 0 0,16 2-1190 0 0</inkml:trace>
  <inkml:trace contextRef="#ctx0" brushRef="#br0" timeOffset="26008.844">22083 202 13992 0 0,'0'0'638'0'0,"0"0"-8"0"0,1 0-404 0 0,0 0-206 0 0,0 0 0 0 0,-1 0 0 0 0,1 0-1 0 0,0 1 1 0 0,0-1 0 0 0,-1 0 0 0 0,1 0 0 0 0,0 1-1 0 0,-1-1 1 0 0,1 1 0 0 0,0-1 0 0 0,-1 0 0 0 0,1 1-1 0 0,-1-1 1 0 0,1 1 0 0 0,-1-1 0 0 0,1 1-1 0 0,-1-1 1 0 0,1 1 0 0 0,-1 0 0 0 0,1-1 0 0 0,-1 1-1 0 0,0 0 1 0 0,1-1 0 0 0,-1 1-20 0 0,5 17 889 0 0,-4-16-760 0 0,1 9 191 0 0,-1 0-1 0 0,-1 0 0 0 0,1 0 0 0 0,-2 0 1 0 0,0 0-1 0 0,0 0 0 0 0,-1-1 0 0 0,-2 11-319 0 0,-2 8 638 0 0,-3 37 761 0 0,-1-2 185 0 0,-16 62-1584 0 0,-16 16 793 0 0,-7-2-793 0 0,49-138-46 0 0,0-2-61 0 0,0 0-12 0 0,-3-4-1 0 0,1 3 92 0 0,1-1-1 0 0,0 0 1 0 0,0 1 0 0 0,0-1-1 0 0,0 0 1 0 0,0 0-1 0 0,1 0 1 0 0,-1 1-1 0 0,1-1 1 0 0,-1 0-1 0 0,1 0 1 0 0,-1 0 0 0 0,1-1 28 0 0,-1-29-710 0 0,0 14 349 0 0,0-5-620 0 0,1-1 0 0 0,1 1-1 0 0,1 0 1 0 0,1 0 0 0 0,1 1 0 0 0,1-1-1 0 0,2-3 982 0 0,6-15-1121 0 0,2 0 1 0 0,2 1-1 0 0,7-11 1121 0 0,-14 31-196 0 0,1 1 0 0 0,1 0 0 0 0,9-9 196 0 0,-13 18 234 0 0,0 1 0 0 0,0-1 0 0 0,1 2 0 0 0,1 0 0 0 0,-1 0 0 0 0,10-6-234 0 0,-16 13 94 0 0,0-1 0 0 0,0 1 0 0 0,-1-1 0 0 0,1 1 0 0 0,0 0 0 0 0,0 0 1 0 0,0 1-1 0 0,0-1 0 0 0,0 1 0 0 0,0-1 0 0 0,0 1 0 0 0,0 0 0 0 0,0 0 1 0 0,0 0-1 0 0,0 0 0 0 0,0 1 0 0 0,0 0 0 0 0,0-1 0 0 0,0 1 1 0 0,0 0-1 0 0,0 0 0 0 0,0 0 0 0 0,0 1-94 0 0,1 0 152 0 0,0 0 1 0 0,-1 1 0 0 0,1-1-1 0 0,-1 1 1 0 0,1 0-1 0 0,-1 0 1 0 0,0 0-1 0 0,0 1 1 0 0,0-1-1 0 0,0 1 1 0 0,-1-1-1 0 0,0 1 1 0 0,1 0-1 0 0,-1 0 1 0 0,0 1-153 0 0,0 2 144 0 0,1-1 0 0 0,-2 1 1 0 0,1 0-1 0 0,-1-1 0 0 0,0 1 1 0 0,0 0-1 0 0,-1 0 0 0 0,0 0 1 0 0,0 0-1 0 0,-1-1 0 0 0,1 1 1 0 0,-2 0-1 0 0,1 0 0 0 0,-1-1 1 0 0,0 1-1 0 0,0-1 0 0 0,-1 1 1 0 0,0-1-1 0 0,0 0 0 0 0,0 0 1 0 0,-1 0-1 0 0,0 0 0 0 0,0-1 1 0 0,0 0-1 0 0,-1 0 0 0 0,1 0 1 0 0,-2 0-1 0 0,-2 2-144 0 0,-3 1 135 0 0,1-1 0 0 0,-1-1 0 0 0,-1 0 0 0 0,1 0 0 0 0,-1-1 0 0 0,0 0 0 0 0,0-1 0 0 0,-1-1 0 0 0,-3 1-135 0 0,-10 1 120 0 0,0-2 0 0 0,0 0 1 0 0,0-1-1 0 0,-1-2-120 0 0,22 0 51 0 0,0-1 0 0 0,0 1 0 0 0,1-1 1 0 0,-1 0-1 0 0,1 0 0 0 0,-5-2-51 0 0,8 2 40 0 0,1 1-49 0 0,-1 0 1 0 0,1 0 0 0 0,0 0 0 0 0,0 0-1 0 0,0 0 1 0 0,0-1 0 0 0,-1 1 0 0 0,1 0-1 0 0,0 0 1 0 0,0 0 0 0 0,0 0-1 0 0,0-1 1 0 0,0 1 0 0 0,-1 0 0 0 0,1 0-1 0 0,0 0 1 0 0,0-1 0 0 0,0 1 0 0 0,0 0-1 0 0,0 0 1 0 0,0 0 0 0 0,0-1 0 0 0,0 1-1 0 0,0 0 1 0 0,0 0 0 0 0,0 0 0 0 0,0-1-1 0 0,0 1 1 0 0,0 0 0 0 0,0 0-1 0 0,0-1 1 0 0,0 1 0 0 0,0 0 0 0 0,0 0-1 0 0,0 0 1 0 0,0-1 0 0 0,0 1 0 0 0,1 0-1 0 0,-1 0 1 0 0,0 0 0 0 0,0-1 0 0 0,0 1-1 0 0,0 0 1 0 0,0 0 0 0 0,1 0 0 0 0,-1 0-1 0 0,0 0 1 0 0,0-1 0 0 0,0 1-1 0 0,0 0 1 0 0,1 0 0 0 0,-1 0 0 0 0,0 0 8 0 0,10-8-684 0 0,-3 4 576 0 0,1 0 0 0 0,0 1-1 0 0,0 1 1 0 0,0-1 0 0 0,0 1 0 0 0,1 1 107 0 0,15-6-49 0 0,45-11-117 0 0,-28 8-51 0 0,0-2-1 0 0,10-6 219 0 0,137-55 522 0 0,-74 30-428 0 0,5 2-94 0 0,-107 36 0 0 0,-12 5 0 0 0,0 0 0 0 0,0-1 0 0 0,1 1 0 0 0,-1 0 0 0 0,0 0 0 0 0,0 0 0 0 0,0 0 0 0 0,0 0 0 0 0,0 0 0 0 0,0 0 0 0 0,1 0 0 0 0,-1 0 0 0 0,0 0 0 0 0,0 0 0 0 0,0 0 0 0 0,0 0 0 0 0,0 0 0 0 0,1 0 0 0 0,-1 0 0 0 0,0 0 0 0 0,0 0 0 0 0,0 0 0 0 0,0 0 0 0 0,0 0 0 0 0,1 0 0 0 0,-1 0 0 0 0,0 0 0 0 0,0 0 0 0 0,0 0 0 0 0,0 0 0 0 0,0 0 0 0 0,0 0 0 0 0,1 0 0 0 0,-1 0 0 0 0,0 0 0 0 0,0 1 0 0 0,0-1 0 0 0,0 0 0 0 0,0 0 0 0 0,0 0 0 0 0,0 0 0 0 0,0 0 0 0 0,1 0 0 0 0,-1 0 0 0 0,0 1 0 0 0,0-1 0 0 0,0 0 0 0 0,0 0 0 0 0,0 0 0 0 0,0 0 0 0 0,0 0 0 0 0,0 1 0 0 0,0-1 0 0 0,0 0 0 0 0,0 0 0 0 0,0 0 0 0 0,0 0 0 0 0,0 0 0 0 0,0 1 0 0 0,-2 4 0 0 0,-1 2 32 0 0,-1 0-1 0 0,0 0 1 0 0,0-1-1 0 0,-1 1 0 0 0,0-1 1 0 0,0 0-1 0 0,-3 2-31 0 0,-44 38 326 0 0,15-13-264 0 0,30-26-33 0 0,-6 4 4 0 0,1 1 0 0 0,0 0 1 0 0,1 1-1 0 0,1 1 0 0 0,0 0 0 0 0,-2 4-33 0 0,13-17 14 0 0,0 0 0 0 0,0-1 0 0 0,1 1 0 0 0,-1 0 0 0 0,0-1 0 0 0,1 0 0 0 0,-1 1 0 0 0,0-1 0 0 0,1 0 0 0 0,-1 0-14 0 0,6 1 23 0 0,-1-1-1 0 0,0 0 0 0 0,1-1 0 0 0,-1 0 1 0 0,0 0-1 0 0,0 0 0 0 0,0 0 0 0 0,0-1 1 0 0,0 0-1 0 0,4-3-22 0 0,6-2 7 0 0,0-1 0 0 0,-1-1 0 0 0,3-3-7 0 0,1-2-205 0 0,0-2 0 0 0,-2 0-1 0 0,0 0 1 0 0,13-19 205 0 0,-10 13-486 0 0,1 0 0 0 0,18-14 486 0 0,-36 34-12 0 0,0 0-1 0 0,0 0 1 0 0,0 0 0 0 0,0 0-1 0 0,1 0 1 0 0,-1 1 0 0 0,1-1-1 0 0,0 1 1 0 0,-1 0 0 0 0,1 0-1 0 0,0 1 1 0 0,-1-1 0 0 0,1 1-1 0 0,0 0 1 0 0,0-1 0 0 0,1 2 12 0 0,-3-1 15 0 0,-1 1 1 0 0,0-1 0 0 0,0 1-1 0 0,0 0 1 0 0,0-1 0 0 0,0 1-1 0 0,0 0 1 0 0,0 0-1 0 0,0 0 1 0 0,-1 0 0 0 0,1 0-1 0 0,0 0 1 0 0,0 0 0 0 0,-1 0-1 0 0,1 0 1 0 0,0 0 0 0 0,-1 0-1 0 0,1 0 1 0 0,-1 0 0 0 0,0 1-16 0 0,6 22 271 0 0,-6-23-269 0 0,3 23 186 0 0,0 24-188 0 0,1 8 247 0 0,-3-30 257 0 0,0 0 1 0 0,-3 19-505 0 0,1 7 524 0 0,-4 3 441 0 0,1-27-202 0 0,-9 33-35 0 0,13-58-727 0 0,-1 0-1 0 0,0-1 0 0 0,0 1 0 0 0,0-1 1 0 0,0 1-1 0 0,0-1 0 0 0,0 0 1 0 0,-1 1-1 0 0,1-1 0 0 0,-1 0 1 0 0,0 0-1 0 0,0 0 0 0 0,1 0 1 0 0,-1 0-1 0 0,-2 1 0 0 0,-8 10 73 0 0,10-12-44 0 0,0 0 0 0 0,1 0 0 0 0,-1 0 0 0 0,0 0 1 0 0,0 0-1 0 0,0 0 0 0 0,0-1 0 0 0,0 1 0 0 0,0 0 0 0 0,0-1 1 0 0,0 0-1 0 0,0 1 0 0 0,-1-1 0 0 0,-1 0-29 0 0,-32 0-103 0 0,17-2-1132 0 0,-1-1 1 0 0,-17-6 1234 0 0,17 5-1226 0 0</inkml:trace>
  <inkml:trace contextRef="#ctx0" brushRef="#br2" timeOffset="37666.794">15646 1708 3680 0 0,'12'-2'92'0'0,"13"-1"1303"0"0,-24 3-141 0 0,-1 0 53 0 0,2 0-113 0 0,1 0-1018 0 0,-3 0-141 0 0,0 0 0 0 0,0 0-1 0 0,0 0 1 0 0,1 0 0 0 0,-1 0 0 0 0,0 0 0 0 0,0 0 0 0 0,0 0 0 0 0,0 0-1 0 0,0 0 1 0 0,1 0 0 0 0,-1 0 0 0 0,0 0 0 0 0,0 0 0 0 0,0 0 0 0 0,0 0 0 0 0,1 0-1 0 0,-1 0 1 0 0,0 0 0 0 0,0 0 0 0 0,0 0 0 0 0,0 0 0 0 0,0 0 0 0 0,0 1 0 0 0,1-1-1 0 0,-1 0 1 0 0,0 0 0 0 0,0 0 0 0 0,0 0 0 0 0,0 0 0 0 0,0 0 0 0 0,0 0 0 0 0,0 1-1 0 0,0-1 1 0 0,0 0 0 0 0,1 0 0 0 0,-1 0 0 0 0,0 0 0 0 0,0 0 0 0 0,0 1 0 0 0,0-1-1 0 0,0 0 1 0 0,0 0 0 0 0,0 0 0 0 0,0 0 0 0 0,0 1 0 0 0,0-1 0 0 0,0 0 0 0 0,0 0-1 0 0,0 0 1 0 0,0 0 0 0 0,0 0 0 0 0,0 1 0 0 0,-1-1-35 0 0,1 0 535 0 0,0 0 38 0 0,0 0 10 0 0,-5 5 863 0 0,5-5-1449 0 0,5-1 506 0 0,-7 5 141 0 0,22-3 372 0 0,17 0 2006 0 0,-10-1-2788 0 0,1 0 1 0 0,18-4-235 0 0,-39 4 158 0 0,1-1 1 0 0,-1 2-1 0 0,0-1 0 0 0,4 1-158 0 0,15 1 189 0 0,130-8 343 0 0,2 9-1097 0 0,-136-3-118 0 0,-3 3-41 0 0</inkml:trace>
  <inkml:trace contextRef="#ctx0" brushRef="#br2" timeOffset="49295.936">15659 2590 6912 0 0,'0'0'528'0'0,"4"0"792"0"0,-1 0 3274 0 0,74-5 319 0 0,-43 1-3330 0 0,71-5 46 0 0,37-3-2434 0 0,8 6 805 0 0,-126 6-699 0 0</inkml:trace>
  <inkml:trace contextRef="#ctx0" brushRef="#br2" timeOffset="41028.705">16789 1372 4144 0 0,'-16'-39'1030'0'0,"-2"1"3857"0"0,14 30-3627 0 0,-5-18-377 0 0,8 21-426 0 0,0 1 0 0 0,0 0-1 0 0,0 0 1 0 0,-1-1 0 0 0,-2-2-457 0 0,3 4 246 0 0,-2-1 1752 0 0,2 7 236 0 0,0 10-1942 0 0,-8 40-127 0 0,1-15 315 0 0,3 1 0 0 0,1 0 0 0 0,2 5-480 0 0,2-42 51 0 0,0 48 170 0 0,2-1 0 0 0,4 13-221 0 0,-5-48 200 0 0,2 0 0 0 0,0 0 0 0 0,1 0-1 0 0,0-1 1 0 0,1 1 0 0 0,0-1 0 0 0,1 0-1 0 0,1 0 1 0 0,0-1 0 0 0,2 3-200 0 0,-2-5 153 0 0,-3-5-151 0 0,-1 0 1 0 0,1-1-1 0 0,-1 1 1 0 0,1-1-1 0 0,2 2-2 0 0,0-3-64 0 0,-5-3 0 0 0,-1 0 1 0 0,1 0-1 0 0,0 0 0 0 0,0 0 0 0 0,-1 0 1 0 0,1 0-1 0 0,0 0 0 0 0,-1-1 0 0 0,1 1 0 0 0,0 0 1 0 0,-1 0-1 0 0,1-1 0 0 0,0 1 0 0 0,-1 0 0 0 0,1-1 1 0 0,0 1-1 0 0,-1-1 0 0 0,1 1 0 0 0,-1 0 0 0 0,1-1 1 0 0,-1 1-1 0 0,1-1 0 0 0,-1 0 0 0 0,1 1 1 0 0,-1-1-1 0 0,1 0 64 0 0,11-17-3396 0 0,-12 16 2889 0 0,9-19-6109 0 0,-6 8 1706 0 0</inkml:trace>
  <inkml:trace contextRef="#ctx0" brushRef="#br2" timeOffset="41370.033">16860 1609 11976 0 0,'0'0'266'0'0,"0"0"44"0"0,0 0 15 0 0,0 0-26 0 0,1 0-198 0 0,3 0 48 0 0,-2 0 109 0 0,0 0-1 0 0,-1 0 1 0 0,1 1 0 0 0,0-1-1 0 0,-1 1 1 0 0,1-1-1 0 0,-1 1 1 0 0,1 0-1 0 0,0 0 1 0 0,-1 0 0 0 0,1 0-1 0 0,-1 0 1 0 0,0 0-1 0 0,1 0 1 0 0,-1 0-1 0 0,0 0 1 0 0,0 1 0 0 0,0-1-1 0 0,1 1-257 0 0,19 32 1846 0 0,-14-21-1157 0 0,13 17-101 0 0,-13-19-245 0 0,0-1 1 0 0,0 1-1 0 0,-1 0 1 0 0,-1 0-1 0 0,0 0 0 0 0,0 2-343 0 0,-2-3 16 0 0,-1-2-285 0 0,-1-7-1135 0 0,-1-1-511 0 0,0 0-107 0 0,0 0-23 0 0</inkml:trace>
  <inkml:trace contextRef="#ctx0" brushRef="#br2" timeOffset="41677.999">17107 1470 17503 0 0,'-10'-13'1338'0'0,"10"12"-917"0"0,-3 1-260 0 0,2 3-191 0 0,0-1 1 0 0,0 1-1 0 0,0 0 0 0 0,0 0 0 0 0,1 0 0 0 0,-1 0 0 0 0,1 0 0 0 0,0 0 0 0 0,0 1 30 0 0,1 1-890 0 0,0 0 0 0 0,-1 0-1 0 0,0 0 1 0 0,0-1 0 0 0,0 1 0 0 0,-1 5 890 0 0,3 4-2045 0 0</inkml:trace>
  <inkml:trace contextRef="#ctx0" brushRef="#br2" timeOffset="41945.429">17403 1492 17503 0 0,'0'0'399'0'0,"0"0"60"0"0,0 0 21 0 0,0 0-59 0 0,-8 1-260 0 0,-2 0-446 0 0,0 2 0 0 0,1-1 0 0 0,-8 4 285 0 0,-13 4-903 0 0,11-4 1384 0 0,0 2 0 0 0,0 0 0 0 0,0 1 0 0 0,-15 11-481 0 0,4-2 277 0 0,-8 10 1312 0 0,37-28-1588 0 0,1 0-1 0 0,-1 0 1 0 0,1 0-1 0 0,-1 0 1 0 0,1 1-1 0 0,-1-1 1 0 0,1 0-1 0 0,0 0 1 0 0,-1 1-1 0 0,1-1 1 0 0,-1 0-1 0 0,1 1 0 0 0,0-1 1 0 0,-1 0-1 0 0,1 1 1 0 0,0-1-1 0 0,-1 1 1 0 0,1-1-1 0 0,0 1 1 0 0,0-1-1 0 0,0 0 1 0 0,-1 1-1 0 0,1-1 1 0 0,0 1-1 0 0,0-1 1 0 0,0 1-1 0 0,0-1 1 0 0,0 1-1 0 0,0-1 0 0 0,0 1 1 0 0,0 0-1 0 0,0 0 1 0 0,0 0-1 0 0,-1-1 0 0 0,1 1 0 0 0,0 0 0 0 0,0 0 0 0 0,0-1 0 0 0,0 1 0 0 0,0 0 0 0 0,0 0 0 0 0,0 0 0 0 0,0 0 0 0 0,0-1 0 0 0,0 1 0 0 0,0 0 0 0 0,0 0 0 0 0,1-1 0 0 0,-1 1 0 0 0,0 0 0 0 0,1 0 0 0 0,-1-1 0 0 0,0 1 0 0 0,1 0 0 0 0,-1-1 0 0 0,1 1 0 0 0,-1 0 0 0 0,1-1 0 0 0,0 1 0 0 0,-1-1 0 0 0,1 1 0 0 0,-1-1 0 0 0,1 1 0 0 0,0-1 0 0 0,-1 1 0 0 0,1-1 0 0 0,0 0 0 0 0,0 1 0 0 0,-1-1 0 0 0,2 0 0 0 0,1 2 0 0 0,20 10 0 0 0,-8-4 0 0 0,-1 0 0 0 0,5 5 0 0 0,-9-5 0 0 0,-7-6 0 0 0,0 1 0 0 0,0-1 0 0 0,0 0 0 0 0,0 0 0 0 0,4 2 0 0 0,-4-2 0 0 0,1 0 0 0 0,-1 0 0 0 0,0 1 0 0 0,0-1 0 0 0,1 1 0 0 0,-2 0 0 0 0,1 0 0 0 0,0 0 0 0 0,-1 0 0 0 0,1 1 0 0 0,1 2 0 0 0,5 9 0 0 0,-2 1 0 0 0,3 4 0 0 0,2 6 0 0 0,-8-16 62 0 0,-1-1 0 0 0,1 1 0 0 0,-2 0 1 0 0,1 0-1 0 0,-1 1 0 0 0,-1-1 0 0 0,0 0 0 0 0,0 1 0 0 0,-1-1 0 0 0,-1 0 0 0 0,1 1 0 0 0,-2-1 0 0 0,1 0 0 0 0,-1 1 0 0 0,-1-1-62 0 0,1-1 224 0 0,-1 0 0 0 0,0-1 0 0 0,0 1 0 0 0,-1-1 1 0 0,-2 3-225 0 0,4-6-1 0 0,-1-1 1 0 0,0 0 0 0 0,0 0-1 0 0,-1 0 1 0 0,1-1 0 0 0,-1 1-1 0 0,0-1 1 0 0,0 1 0 0 0,0-1-1 0 0,-2 0 1 0 0,4 0 0 0 0,-1-1 0 0 0,-1 0 0 0 0,1 0 0 0 0,0-1 0 0 0,0 1 0 0 0,-1-1 0 0 0,1 1 0 0 0,-1-1 0 0 0,1 0 0 0 0,-1 0 0 0 0,0-1 0 0 0,1 1 0 0 0,-1-1 0 0 0,0 0 0 0 0,-3 0 0 0 0,-12-1-42 0 0,-6 0 170 0 0,24 0-202 0 0,0 1-1 0 0,0 0 1 0 0,0-1 0 0 0,0 1-1 0 0,0-1 1 0 0,0 1 0 0 0,0-1-1 0 0,0 1 1 0 0,0-1 0 0 0,0 0-1 0 0,0 1 1 0 0,0-1 0 0 0,0 0 0 0 0,0 0-1 0 0,1 0 1 0 0,-1 0 0 0 0,0 1-1 0 0,0-2 75 0 0,-11-20-4008 0 0,7 9-2811 0 0</inkml:trace>
  <inkml:trace contextRef="#ctx0" brushRef="#br2" timeOffset="42263.879">17534 1214 13824 0 0,'-3'5'338'0'0,"2"0"1"0"0,-1 1 0 0 0,0-1 0 0 0,1 0-1 0 0,0 1 1 0 0,0-1 0 0 0,1 0 0 0 0,-1 2-339 0 0,-1 60 1671 0 0,0-16-618 0 0,1-33-930 0 0,-1 2-102 0 0,1 1 0 0 0,2 3-21 0 0,-1-8 235 0 0,-1 1-1 0 0,0-1 0 0 0,-2 0 0 0 0,0 4-234 0 0,0-5 274 0 0,1 1 0 0 0,0-1 0 0 0,2 1-1 0 0,0 6-273 0 0,0 1 84 0 0,-2 18-84 0 0,1 3 863 0 0,1-36-751 0 0,0 0-1 0 0,0 0 1 0 0,-1 1 0 0 0,0-1 0 0 0,-1 0-1 0 0,1 0 1 0 0,-1 0 0 0 0,-1 0 0 0 0,0-1-1 0 0,0 2-111 0 0,-3-1 0 0 0,6-8 0 0 0,0 0 0 0 0,-1 0 0 0 0,1 0 0 0 0,0 0 0 0 0,0 0 0 0 0,0 0 0 0 0,-1 1 0 0 0,1-1 0 0 0,0 0 0 0 0,0 0 0 0 0,0 0 0 0 0,-1 0 0 0 0,1 0 0 0 0,0 0 0 0 0,0 0 0 0 0,0 0 0 0 0,0 0 0 0 0,-1 0 0 0 0,1 0 0 0 0,0-1 0 0 0,0 1 0 0 0,0 0 0 0 0,-1 0 0 0 0,1 0 0 0 0,0 0 0 0 0,0 0 0 0 0,0 0 0 0 0,0 0 0 0 0,-1 0 0 0 0,1-1 0 0 0,0 1 0 0 0,0 0 0 0 0,0 0 0 0 0,0 0 0 0 0,0 0 0 0 0,0 0 0 0 0,-1-1 0 0 0,1 1 0 0 0,0 0 0 0 0,0 0 0 0 0,0 0 0 0 0,0 0 0 0 0,0-1 0 0 0,0 1 0 0 0,0 0 0 0 0,0 0 0 0 0,0 0 0 0 0,0-1 0 0 0,0 1 0 0 0,0 0 0 0 0,0 0 0 0 0,0 0 0 0 0,0-1 0 0 0,0 1 0 0 0,0 0 0 0 0,0 0 0 0 0,0 0 0 0 0,-1-6-6 0 0,0 1-1 0 0,1 0 1 0 0,-1 0-1 0 0,1 0 1 0 0,0 0-1 0 0,0 0 1 0 0,1-1-1 0 0,0-4 7 0 0,13-42-754 0 0,-2 12-336 0 0,-8 26 733 0 0,1 1 0 0 0,0 0-1 0 0,0 0 1 0 0,2 0 0 0 0,0 1-1 0 0,8-12 358 0 0,-12 19 0 0 0,1 0 0 0 0,0 0 0 0 0,0 1 0 0 0,0 0 0 0 0,1-1 0 0 0,1 0 0 0 0,-5 4 0 0 0,-1 1 0 0 0,0 0 0 0 0,0 0 0 0 0,1-1 0 0 0,-1 1 0 0 0,0 0 0 0 0,0 0 0 0 0,1-1 0 0 0,-1 1 0 0 0,0 0 0 0 0,1 0 0 0 0,-1 0 0 0 0,0 0 0 0 0,1 0 0 0 0,-1-1 0 0 0,0 1 0 0 0,1 0 0 0 0,-1 0 0 0 0,0 0 0 0 0,1 0 0 0 0,-1 0 0 0 0,1 0 0 0 0,-1 0 0 0 0,0 0 0 0 0,1 0 0 0 0,-1 0 0 0 0,0 0 0 0 0,1 1 0 0 0,-1-1 0 0 0,0 0 0 0 0,1 0 0 0 0,-1 0 0 0 0,0 0 0 0 0,1 0 0 0 0,-1 1 0 0 0,0-1 0 0 0,1 0 0 0 0,-1 0 0 0 0,0 1 0 0 0,1-1 0 0 0,2 1 55 0 0,-1 0 0 0 0,1 0 0 0 0,0 0-1 0 0,0 0 1 0 0,-1 0 0 0 0,1 1 0 0 0,-1-1-1 0 0,1 1 1 0 0,-1 0 0 0 0,1 0 0 0 0,-1 0-1 0 0,0 0 1 0 0,0 0 0 0 0,0 0 0 0 0,0 1-1 0 0,0-1-54 0 0,14 21 864 0 0,-5-8-330 0 0,-1 0-1 0 0,0 1 1 0 0,-1 0 0 0 0,6 15-534 0 0,-10-19 156 0 0,2 10-147 0 0,7 19-9 0 0,-13-34-1042 0 0,-1-6-4384 0 0,0-1-1889 0 0</inkml:trace>
  <inkml:trace contextRef="#ctx0" brushRef="#br2" timeOffset="42829.23">17797 1650 17503 0 0,'0'0'803'0'0,"0"0"-18"0"0,0 2-501 0 0,2-1-367 0 0,0 1-1 0 0,-1-1 0 0 0,1 1 0 0 0,0-1 1 0 0,-1 0-1 0 0,1 1 0 0 0,0-1 1 0 0,0 0-1 0 0,0 0 0 0 0,0 0 0 0 0,0-1 1 0 0,1 1-1 0 0,-1 0 0 0 0,0-1 0 0 0,2 1 84 0 0,-1 0 70 0 0,0-1 0 0 0,1 0 0 0 0,-1 0-1 0 0,0 1 1 0 0,1-2 0 0 0,-1 1 0 0 0,0 0-1 0 0,1-1 1 0 0,-1 0 0 0 0,3 0-70 0 0,36-9 657 0 0,-34 8-667 0 0,0 1 0 0 0,0-1 0 0 0,0-1 0 0 0,0 0-1 0 0,2-1 11 0 0,-1 0 2 0 0,0-1-1 0 0,0 0 0 0 0,-1-1 0 0 0,0 0 0 0 0,8-6-1 0 0,-13 9-5 0 0,0-1-1 0 0,1 1 1 0 0,-1-1 0 0 0,0 0-1 0 0,-1 0 1 0 0,1 0 0 0 0,-1 0-1 0 0,0 0 1 0 0,0 0-1 0 0,0-1 1 0 0,0 1 0 0 0,-1-1-1 0 0,1-3 6 0 0,-2 6-83 0 0,1 0 1 0 0,-1 0-1 0 0,0 0 0 0 0,0-1 0 0 0,-1 1 0 0 0,1 0 0 0 0,0 0 0 0 0,-1 0 0 0 0,1 0 0 0 0,-1 0 0 0 0,0 0 0 0 0,0 0 0 0 0,0 0 0 0 0,0 1 0 0 0,0-1 0 0 0,0 0 0 0 0,0 0 0 0 0,0 1 0 0 0,-1-1 0 0 0,1 0 83 0 0,-2-1-33 0 0,-1 0-1 0 0,1 0 1 0 0,0 0-1 0 0,-1 1 0 0 0,0-1 1 0 0,1 1-1 0 0,-1 0 0 0 0,-3-1 34 0 0,3 2 14 0 0,1 0-1 0 0,-1 0 0 0 0,0 0 1 0 0,1 1-1 0 0,-1-1 0 0 0,0 1 0 0 0,0 0 1 0 0,1 0-1 0 0,-1 1 0 0 0,0-1 0 0 0,0 1 1 0 0,1 0-1 0 0,-1 0 0 0 0,0 0-13 0 0,-4 1 274 0 0,1 1-1 0 0,0 0 1 0 0,-1 0-1 0 0,1 1 1 0 0,0 0-1 0 0,0 1-273 0 0,2-2 13 0 0,1 0-1 0 0,-1 1 1 0 0,0-1-1 0 0,1 1 1 0 0,0 0-1 0 0,0 0 1 0 0,0 1-1 0 0,1-1 0 0 0,0 1 1 0 0,-1 0-1 0 0,2 0 1 0 0,-1 0-1 0 0,0 0 1 0 0,1 0-1 0 0,0 1 1 0 0,0-1-1 0 0,1 1 1 0 0,0-1-1 0 0,-1 3-12 0 0,1-1 281 0 0,1-1-1 0 0,0 1 1 0 0,0 0-1 0 0,0-1 1 0 0,0 1-1 0 0,2 4-280 0 0,-1-8 18 0 0,-1-1-1 0 0,1 1 0 0 0,0 0 0 0 0,0-1 1 0 0,0 1-1 0 0,0-1 0 0 0,1 1 0 0 0,-1-1 0 0 0,1 0 1 0 0,-1 0-1 0 0,1 1 0 0 0,0-1 0 0 0,0 0 1 0 0,0-1-1 0 0,0 1 0 0 0,0 0 0 0 0,2 1-17 0 0,-2-2 0 0 0,-1 0 0 0 0,1 0 0 0 0,-1 0 0 0 0,1 0 0 0 0,0 0 0 0 0,0 0 0 0 0,-1 0 0 0 0,1 0 0 0 0,0-1 0 0 0,0 1 0 0 0,0-1 0 0 0,0 1 0 0 0,0-1 0 0 0,0 0 0 0 0,0 0 0 0 0,0 0 0 0 0,0 0 0 0 0,0 0 0 0 0,0 0 0 0 0,0 0 0 0 0,0-1 0 0 0,-1 1 0 0 0,1-1 0 0 0,2 0 0 0 0,2-1 0 0 0,0 0 0 0 0,0 1 0 0 0,1 0 0 0 0,4 0 0 0 0,-5 0 0 0 0,0 0 0 0 0,0 0 0 0 0,0 0 0 0 0,0-1 0 0 0,1 0 0 0 0,7-4-328 0 0,-1-1 0 0 0,1 0 0 0 0,-1-1 0 0 0,-1 0 0 0 0,3-3 328 0 0,19-17-5835 0 0,3-5 5835 0 0,-29 26-820 0 0,0 0 131 0 0,0 1 0 0 0,0 0 0 0 0,0 1 0 0 0,1 0 1 0 0,-1 0-1 0 0,1 1 0 0 0,1 0 0 0 0,-1 0 689 0 0,-8 4 83 0 0,0 0-1 0 0,0-1 1 0 0,0 1-1 0 0,0 0 1 0 0,0 0-1 0 0,0 0 1 0 0,0 0 0 0 0,0 0-1 0 0,0 0 1 0 0,0 0-1 0 0,0 0 1 0 0,0 0-1 0 0,0 0 1 0 0,0 1-1 0 0,0-1 1 0 0,0 0 0 0 0,0 1-1 0 0,0-1 1 0 0,0 0-1 0 0,-1 1 1 0 0,1 0-1 0 0,0-1 1 0 0,0 1 0 0 0,0-1-1 0 0,-1 1 1 0 0,1 0-1 0 0,0-1 1 0 0,0 2-83 0 0,1 1 506 0 0,1 1 1 0 0,-1 0 0 0 0,0 0 0 0 0,0 0-1 0 0,-1 0 1 0 0,1 1-507 0 0,4 10 1063 0 0,0 1-200 0 0,0-1 1 0 0,-2 1 0 0 0,0 0 0 0 0,-1 0-1 0 0,0 0 1 0 0,-1 7-864 0 0,4 19 1593 0 0,-7-25-201 0 0,0-15-226 0 0,1-10-617 0 0,2-2-302 0 0,0 0 0 0 0,1 1 1 0 0,0-1-1 0 0,0 1 0 0 0,1-1 1 0 0,1 1-1 0 0,2-4-247 0 0,9-14-241 0 0,16-18 241 0 0,-6 9 115 0 0,-10 15-115 0 0,1 1 0 0 0,1 0-1 0 0,20-16 1 0 0,1-1-200 0 0,6-4-4996 0 0,31-23 5196 0 0,-26 26-7506 0 0</inkml:trace>
  <inkml:trace contextRef="#ctx0" brushRef="#br2" timeOffset="46247.023">19234 1259 15664 0 0,'0'0'356'0'0,"0"0"49"0"0,0 0 21 0 0,0 0-42 0 0,-6 15-236 0 0,4-6 46 0 0,-1 1-1 0 0,1 0 0 0 0,1 0 1 0 0,0 0-1 0 0,0 0 0 0 0,1 6-193 0 0,-2 13 784 0 0,2-17-193 0 0,0 0-1 0 0,1 11-590 0 0,1 12 798 0 0,-2 94-633 0 0,0-126-173 0 0,0 0 0 0 0,0-1-1 0 0,0 1 1 0 0,0 0 0 0 0,-1 0-1 0 0,0-1 1 0 0,1 1 0 0 0,-2 2 8 0 0,2-5 37 0 0,-1 1 0 0 0,1 0 0 0 0,-1 0 0 0 0,1 0-1 0 0,-1-1 1 0 0,0 1 0 0 0,1 0 0 0 0,-1-1 0 0 0,0 1 0 0 0,1 0 0 0 0,-1-1 0 0 0,0 1 0 0 0,0-1 0 0 0,0 1 0 0 0,1-1 0 0 0,-1 1 0 0 0,0-1 0 0 0,0 0 0 0 0,0 1-1 0 0,0-1 1 0 0,0 0 0 0 0,0 0 0 0 0,0 0 0 0 0,0 0 0 0 0,0 0 0 0 0,0 0 0 0 0,0 0-37 0 0,0 0-10 0 0,0 0 0 0 0,0 0 0 0 0,0 0 0 0 0,0 0 1 0 0,0-1-1 0 0,-1 1 0 0 0,1 0 0 0 0,0-1 0 0 0,0 1 0 0 0,0-1 0 0 0,0 1 0 0 0,0-1 0 0 0,0 1 1 0 0,0-1-1 0 0,0 0 0 0 0,1 1 0 0 0,-1-1 0 0 0,0 0 0 0 0,0 0 0 0 0,0 0 10 0 0,0-1-127 0 0,0 0 0 0 0,-1 0 0 0 0,1-1-1 0 0,0 1 1 0 0,0 0 0 0 0,0-1 0 0 0,0 1-1 0 0,1-1 1 0 0,-1 0 127 0 0,0-2-156 0 0,0 0-1 0 0,1 0 1 0 0,-1 0 0 0 0,1 0-1 0 0,0 0 1 0 0,1 0 0 0 0,-1 0-1 0 0,1 0 1 0 0,0 0-1 0 0,0 0 157 0 0,2-3-46 0 0,0 0-1 0 0,0 1 0 0 0,1-1 1 0 0,0 0-1 0 0,0 1 0 0 0,1 0 1 0 0,-1 0-1 0 0,2 0 47 0 0,-3 3-54 0 0,0 1 1 0 0,1 0-1 0 0,-1 0 0 0 0,1 0 1 0 0,-1 0-1 0 0,1 1 0 0 0,0 0 1 0 0,0 0-1 0 0,0 0 0 0 0,0 0 1 0 0,1 0-1 0 0,-1 1 0 0 0,0 0 0 0 0,1 0 1 0 0,3-1 53 0 0,6 2 164 0 0,0 0-1 0 0,-1 0 1 0 0,1 2 0 0 0,-1-1 0 0 0,1 2 0 0 0,-1 0 0 0 0,7 2-164 0 0,-1 0-20 0 0,1 0-1 0 0,16 0 21 0 0,-6 0 205 0 0,-24-4 75 0 0,-1 1-1 0 0,1-1 1 0 0,0-1 0 0 0,-1 1-1 0 0,1-1 1 0 0,5 0-280 0 0,-7-1-67 0 0,-1 0-1 0 0,1 0 1 0 0,-1-1-1 0 0,0 1 1 0 0,1-1 0 0 0,-1 0-1 0 0,0 1 1 0 0,0-1-1 0 0,0-1 1 0 0,0 1-1 0 0,-1 0 1 0 0,1-1 0 0 0,-1 1-1 0 0,1-1 1 0 0,-1 0-1 0 0,0 0 1 0 0,0 0 0 0 0,0 0 67 0 0,1 0-44 0 0,-1-1 0 0 0,0 0 0 0 0,0 0 0 0 0,0 0 1 0 0,-1 0-1 0 0,1 0 0 0 0,-1 0 0 0 0,0-1 0 0 0,0 1 1 0 0,-1 0-1 0 0,1-1 0 0 0,-1 1 0 0 0,0 0 0 0 0,0-4 44 0 0,-1-6 0 0 0,1 12 0 0 0,0 0 0 0 0,0 0 0 0 0,0-1 0 0 0,0 1 0 0 0,-1 0 0 0 0,1 0 0 0 0,-1 0 0 0 0,1 0 0 0 0,-1-1 0 0 0,0 1 0 0 0,0 0 0 0 0,-2-5 0 0 0,3 6 0 0 0,-1 1 0 0 0,1-1 0 0 0,-1 0 0 0 0,0 0 0 0 0,1 1 0 0 0,-1-1 0 0 0,1 1 0 0 0,-1-1 0 0 0,0 1 0 0 0,0-1 0 0 0,1 1 0 0 0,-1-1 0 0 0,0 1 0 0 0,0-1 0 0 0,0 1 0 0 0,1 0 0 0 0,-1-1 0 0 0,0 1 0 0 0,0 0 0 0 0,0 0 0 0 0,0 0 0 0 0,0 0 0 0 0,0 0 0 0 0,0 0 0 0 0,0 0 0 0 0,-1 1 0 0 0,0-1 0 0 0,0 1 0 0 0,1 0 0 0 0,-1-1 0 0 0,1 1 0 0 0,-1 0 0 0 0,0 0 0 0 0,1 0 0 0 0,0 0 0 0 0,-1 1 0 0 0,1-1 0 0 0,0 0 0 0 0,-1 1 0 0 0,1-1 0 0 0,0 1 0 0 0,-11 8 0 0 0,1-1 203 0 0,-1-1-1 0 0,1 1 0 0 0,-5 7-202 0 0,12-12 137 0 0,1 0 0 0 0,-1 0 0 0 0,1 1 0 0 0,0 0 0 0 0,0 0 0 0 0,0 0 0 0 0,1 0-1 0 0,0 0 1 0 0,0 0 0 0 0,-1 3-137 0 0,0 2 5 0 0,-1 0-1 0 0,-1 0 0 0 0,1 0 1 0 0,-4 4-5 0 0,2-4-1 0 0,1 1 1 0 0,0-1 0 0 0,0 1-1 0 0,1 1 1 0 0,3-8 0 0 0,0-2 0 0 0,1 0 0 0 0,-1 0 0 0 0,0 1 0 0 0,1-1 0 0 0,-1 0 0 0 0,1 1 0 0 0,0-1 0 0 0,0 1 0 0 0,0-1 0 0 0,0 0 0 0 0,0 1 0 0 0,1-1 0 0 0,-1 0 0 0 0,1 1 0 0 0,1 12 0 0 0,-2-14 0 0 0,0 0 0 0 0,0 0 0 0 0,0 1 0 0 0,0-1 0 0 0,0 0 0 0 0,0 0 0 0 0,1 0 0 0 0,-1 0 0 0 0,0 0 0 0 0,0 0 0 0 0,1 0 0 0 0,-1 0 0 0 0,1 0 0 0 0,-1 0 0 0 0,1 0 0 0 0,0 0 0 0 0,-1 0 0 0 0,1 0 0 0 0,0 0 0 0 0,-1 0 0 0 0,1 0 0 0 0,0 0 0 0 0,0-1 0 0 0,0 1 0 0 0,0 0 0 0 0,0-1 0 0 0,0 1 0 0 0,0-1 0 0 0,0 1 0 0 0,0-1 0 0 0,0 0 0 0 0,1 1 0 0 0,8 1-561 0 0,1 0 0 0 0,-1-1 0 0 0,1 0 0 0 0,-1-1 0 0 0,1 0 0 0 0,-1 0 0 0 0,1-1 0 0 0,-1-1 0 0 0,0 0 0 0 0,4-1 561 0 0,21-4-2045 0 0</inkml:trace>
  <inkml:trace contextRef="#ctx0" brushRef="#br2" timeOffset="46595.976">20052 1237 17503 0 0,'-2'0'399'0'0,"-2"-1"-266"0"0,-1-1 0 0 0,1 2 0 0 0,-1-1 0 0 0,1 0 0 0 0,-1 1 0 0 0,0 0 0 0 0,1 0 0 0 0,-1 0 0 0 0,1 1 0 0 0,-1 0 0 0 0,0 0 0 0 0,0 0-133 0 0,-11 3-37 0 0,1 1-1 0 0,-14 7 38 0 0,20-7 0 0 0,1-1 0 0 0,0 2 0 0 0,0-1 0 0 0,0 1 0 0 0,0 0 0 0 0,1 1 0 0 0,1 0 0 0 0,-1 0 0 0 0,1 1 0 0 0,0-1 0 0 0,0 1 0 0 0,1 1 0 0 0,0-1 0 0 0,1 1 0 0 0,-3 7 0 0 0,6-13 0 0 0,0 0 0 0 0,1 0 0 0 0,-1 0 0 0 0,1 1 0 0 0,0-1 0 0 0,0 0 0 0 0,0 0 0 0 0,0 0 0 0 0,1 0 0 0 0,-1 0 0 0 0,1 0 0 0 0,0 0 0 0 0,0 0 0 0 0,0 0 0 0 0,0 0 0 0 0,1 0 0 0 0,-1 0 0 0 0,1 0 0 0 0,0 1 0 0 0,4 4 0 0 0,0 0 0 0 0,0 0 0 0 0,0-1 0 0 0,1 1 0 0 0,4 2 0 0 0,10 8 0 0 0,1-2 0 0 0,1 0 0 0 0,2-1 0 0 0,-14-8 0 0 0,14 13 18 0 0,-24-19 115 0 0,0 1 0 0 0,1-1 0 0 0,-1 0 1 0 0,0 1-1 0 0,0-1 0 0 0,0 1 0 0 0,0-1 1 0 0,0 1-1 0 0,0 0 0 0 0,-1-1 0 0 0,1 1 1 0 0,0 0-1 0 0,-1 0 0 0 0,1 1-133 0 0,-2-2 11 0 0,1 0-1 0 0,0 0 1 0 0,-1 0-1 0 0,0 0 1 0 0,1 0 0 0 0,-1-1-1 0 0,1 1 1 0 0,-1 0-1 0 0,0 0 1 0 0,0 0 0 0 0,0-1-1 0 0,1 1 1 0 0,-1 0-1 0 0,0-1 1 0 0,0 1 0 0 0,0-1-1 0 0,-1 1-10 0 0,-19 11 249 0 0,17-11-70 0 0,-3 2 79 0 0,0 0 1 0 0,-1-1-1 0 0,1 0 1 0 0,-1 0-1 0 0,-6 0-258 0 0,-15 4-121 0 0,-63 13-2444 0 0,60-13-368 0 0,19-5-3550 0 0</inkml:trace>
  <inkml:trace contextRef="#ctx0" brushRef="#br2" timeOffset="46926.787">20189 1423 17503 0 0,'0'0'399'0'0,"0"0"60"0"0,0 0 21 0 0,0 0-59 0 0,3 5-260 0 0,-3-1-161 0 0,1 0 0 0 0,-1-1-1 0 0,0 1 1 0 0,0 0 0 0 0,0-1-1 0 0,0 1 1 0 0,0 0 0 0 0,-1-1-1 0 0,0 1 1 0 0,0 1 0 0 0,-14 38 790 0 0,3-12 306 0 0,5-13-948 0 0,5-15-147 0 0,1-1 0 0 0,-1 1-1 0 0,1 0 1 0 0,0 0 0 0 0,0 0 0 0 0,0 0-1 0 0,0 0 1 0 0,1 0 0 0 0,-1 1 0 0 0,1-1 0 0 0,0 0-1 0 0,0 0 1 0 0,0 0 0 0 0,0 0 0 0 0,1 1 0 0 0,-1-1-1 0 0,1 0 1 0 0,-1 0 0 0 0,1 0 0 0 0,0 0 0 0 0,1 0-1 0 0,-1 1 0 0 0,1-2 0 0 0,-1 0 0 0 0,1-1 0 0 0,0 1 0 0 0,-1-1 0 0 0,1 1 0 0 0,0-1 0 0 0,0 0 0 0 0,0 1 0 0 0,0-1 0 0 0,0 0 0 0 0,0 0 0 0 0,0 0 0 0 0,0-1 0 0 0,0 1 0 0 0,1 0 0 0 0,-1-1 0 0 0,0 0 0 0 0,0 1 0 0 0,1-1 0 0 0,0 0 0 0 0,1 0 0 0 0,1 1 0 0 0,-1-1 0 0 0,0-1 0 0 0,0 1 0 0 0,0 0 0 0 0,0-1 0 0 0,0 0 0 0 0,1 0 0 0 0,-1 0 0 0 0,0-1 0 0 0,0 1 0 0 0,-1-2 0 0 0,1 0 0 0 0,-1 1 0 0 0,0-1 0 0 0,0 0 0 0 0,0 0 0 0 0,0 0 0 0 0,-1-1 0 0 0,1 1 0 0 0,-1-1 0 0 0,0 0 0 0 0,0 1 0 0 0,0-1 0 0 0,-1 0 0 0 0,1 0 0 0 0,0-3 0 0 0,3-5 0 0 0,-4 9 1 0 0,0 0-1 0 0,0 0 0 0 0,0-1 0 0 0,-1 1 1 0 0,1 0-1 0 0,-1 0 0 0 0,0 0 1 0 0,0-1-1 0 0,0 1 0 0 0,0 0 0 0 0,0 0 1 0 0,-1 0-1 0 0,1-1 0 0 0,-1 1 1 0 0,0 0-1 0 0,0 0 0 0 0,0 0 0 0 0,-1 0 1 0 0,1 0-1 0 0,-2-1 0 0 0,1-1-6 0 0,-1 1 0 0 0,0 0 1 0 0,0 0-1 0 0,-1 1 0 0 0,1-1 0 0 0,-1 1 0 0 0,0-1 1 0 0,0 1-1 0 0,0 0 0 0 0,0 1 0 0 0,0-1 0 0 0,-5-1 6 0 0,-1-1-250 0 0,5 2 66 0 0,1 1-1 0 0,0 0 0 0 0,-1 0 1 0 0,0 1-1 0 0,0 0 0 0 0,1-1 1 0 0,-1 1-1 0 0,0 1 0 0 0,-2-1 185 0 0,-11-3 301 0 0,1 0-4421 0 0,17 4-1676 0 0</inkml:trace>
  <inkml:trace contextRef="#ctx0" brushRef="#br2" timeOffset="47519.282">20548 1153 13824 0 0,'0'0'314'0'0,"0"0"46"0"0,0 0 22 0 0,0-1-50 0 0,2-2-150 0 0,-3 7 84 0 0,-1-1 0 0 0,0 0-1 0 0,1 1 1 0 0,0-1 0 0 0,0 1-1 0 0,0 0 1 0 0,0-1-1 0 0,1 2-264 0 0,-6 16 782 0 0,-3 12 40 0 0,0 0 0 0 0,2 1-1 0 0,2 0 1 0 0,-2 26-823 0 0,5-35-51 0 0,0-7 249 0 0,1-1 0 0 0,1 0-1 0 0,1 0 1 0 0,0 0-1 0 0,2 1 1 0 0,-1-1 0 0 0,2-1-1 0 0,1 1 1 0 0,0 0-1 0 0,6 12-197 0 0,-11-28 1 0 0,1 1 1 0 0,-1-1-1 0 0,1 1 0 0 0,0 0 0 0 0,0-1 0 0 0,0 1 0 0 0,0-1 0 0 0,0 1 0 0 0,0-1 1 0 0,0 0-1 0 0,0 0 0 0 0,0 1 0 0 0,1-1 0 0 0,-1 0 0 0 0,1 0 0 0 0,-1 0 1 0 0,1 0-1 0 0,-1 0 0 0 0,1-1 0 0 0,-1 1 0 0 0,1 0 0 0 0,0-1 0 0 0,-1 1 1 0 0,1-1-1 0 0,0 0 0 0 0,-1 1 0 0 0,1-1 0 0 0,0 0 0 0 0,0 0 0 0 0,-1 0 0 0 0,2 0-1 0 0,0-1-29 0 0,0 0 0 0 0,1 0 0 0 0,-1 0 0 0 0,0 0 0 0 0,0-1 0 0 0,0 1 0 0 0,0-1 0 0 0,0 0 0 0 0,0 0-1 0 0,-1 0 1 0 0,1 0 0 0 0,0 0 0 0 0,-1-1 0 0 0,0 1 0 0 0,1-2 29 0 0,10-13-716 0 0,-1-2 0 0 0,-1 0 0 0 0,-1 0 0 0 0,0-1 0 0 0,5-17 716 0 0,-8 19-59 0 0,9-22 59 0 0,-16 40 0 0 0,0 0 0 0 0,0 0 0 0 0,0 0 0 0 0,0 0 0 0 0,1 0 0 0 0,-1 0 0 0 0,0 0 0 0 0,0-1 0 0 0,0 1 0 0 0,0 0 0 0 0,1 0 0 0 0,-1 0 0 0 0,0 0 0 0 0,0 0 0 0 0,0 0 0 0 0,0 0 0 0 0,1 0 0 0 0,-1 0 0 0 0,0 0 0 0 0,0 0 0 0 0,0 0 0 0 0,0 0 0 0 0,1 0 0 0 0,-1 0 0 0 0,0 0 0 0 0,0 0 0 0 0,0 0 0 0 0,0 0 0 0 0,1 0 0 0 0,-1 0 0 0 0,0 1 0 0 0,0-1 0 0 0,0 0 0 0 0,0 0 0 0 0,0 0 0 0 0,1 0 0 0 0,-1 0 0 0 0,0 0 0 0 0,0 0 0 0 0,0 1 0 0 0,0-1 0 0 0,0 0 0 0 0,0 0 0 0 0,0 0 0 0 0,0 0 0 0 0,1 0 0 0 0,-1 1 0 0 0,0-1 0 0 0,0 0 0 0 0,0 0 0 0 0,0 0 0 0 0,0 0 0 0 0,0 1 0 0 0,0-1 0 0 0,0 0 0 0 0,5 10 0 0 0,8 47 1384 0 0,-9-46-1027 0 0,-1-2 88 0 0,0 0 0 0 0,1 0-1 0 0,0 0 1 0 0,4 7-445 0 0,-6-13 37 0 0,0 1 0 0 0,1-1 1 0 0,0 0-1 0 0,0 0 0 0 0,0 0 0 0 0,0 0 0 0 0,0 0 0 0 0,1-1 1 0 0,-1 1-1 0 0,1-1 0 0 0,-1 0 0 0 0,1 0 0 0 0,0 0 0 0 0,0-1-37 0 0,-2 0 0 0 0,0-1 0 0 0,-1 0 0 0 0,1 1 0 0 0,0-1 0 0 0,-1 0 0 0 0,1 0 0 0 0,0 0 0 0 0,0 0 0 0 0,-1-1 0 0 0,1 1 0 0 0,0 0 0 0 0,-1-1 0 0 0,1 1 0 0 0,0-1 0 0 0,-1 1 0 0 0,1-1 0 0 0,-1 0 0 0 0,1 0 0 0 0,0-1 0 0 0,1 1 0 0 0,-1-1 0 0 0,0 0 0 0 0,1 0 0 0 0,-1 0 0 0 0,0 0 0 0 0,0 0 0 0 0,0 0 0 0 0,0-1 0 0 0,-1 1 0 0 0,1-1 0 0 0,0-1 0 0 0,20-48 0 0 0,-17 35 0 0 0,-5 15 0 0 0,1 0 0 0 0,-1 0 0 0 0,1-1 0 0 0,-1 1 0 0 0,1 0 0 0 0,0 0 0 0 0,0 0 0 0 0,0 1 0 0 0,0-1 0 0 0,0 0 0 0 0,0 0 0 0 0,1 1 0 0 0,-1-1 0 0 0,0 0 0 0 0,1 1 0 0 0,0-1 0 0 0,-1 1 0 0 0,1 0 0 0 0,0 0 0 0 0,0-1 0 0 0,-1 3 0 0 0,0 0 0 0 0,1 0 0 0 0,-2 0 0 0 0,1 1 0 0 0,0-1 0 0 0,0 0 0 0 0,0 0 0 0 0,0 1 0 0 0,-1-1 0 0 0,1 1 0 0 0,-1-1 0 0 0,1 1 0 0 0,-1-1 0 0 0,1 1 0 0 0,1 10-14 0 0,0-1 0 0 0,1 0 0 0 0,1 1 0 0 0,0-2 0 0 0,0 1 0 0 0,1 0 0 0 0,1-1 0 0 0,-1 0 0 0 0,3 2 14 0 0,-5-7 119 0 0,1 0-1 0 0,0 0 0 0 0,0 0 0 0 0,1 0 0 0 0,0 0 0 0 0,-1-1 0 0 0,1 0 1 0 0,1 0-1 0 0,-1 0 0 0 0,1-1 0 0 0,-1 1 0 0 0,1-1 0 0 0,0-1 0 0 0,0 1 1 0 0,0-1-1 0 0,0 0 0 0 0,3 0-118 0 0,-1-1-102 0 0,-1-1 1 0 0,1 0-1 0 0,0 0 1 0 0,-1 0-1 0 0,1-1 1 0 0,-1 0-1 0 0,1-1 0 0 0,-1 0 1 0 0,1 0-1 0 0,-1-1 1 0 0,0 1-1 0 0,6-5 102 0 0,-9 5-423 0 0,0-1 0 0 0,0 0 0 0 0,-1-1 0 0 0,1 1 0 0 0,-1-1 0 0 0,0 1 0 0 0,0-1 0 0 0,0 0 0 0 0,0-1 423 0 0,13-23-6536 0 0,-7 11 544 0 0</inkml:trace>
  <inkml:trace contextRef="#ctx0" brushRef="#br2" timeOffset="47815.469">21262 1232 15664 0 0,'0'-12'356'0'0,"0"10"49"0"0,0 2 21 0 0,0 0-42 0 0,0 0-180 0 0,4 7 663 0 0,3 6-161 0 0,0 0-1 0 0,-1 1 1 0 0,-1 0 0 0 0,0-1-1 0 0,0 3-705 0 0,0 0 565 0 0,26 91 555 0 0,6 9 912 0 0,-35-89-2014 0 0,-2-24-18 0 0,0 0-1 0 0,0 1 1 0 0,1-1 0 0 0,-1 0 0 0 0,1 0-1 0 0,-1 0 1 0 0,2 3 0 0 0,-2 1-64 0 0,-1-7-52 0 0,1 1 0 0 0,-1 0 0 0 0,0-1 0 0 0,1 1 0 0 0,-1-1 0 0 0,0 1 0 0 0,1-1 0 0 0,-1 1 0 0 0,0-1 0 0 0,0 0 0 0 0,0 1 0 0 0,1-1 0 0 0,-1 0 0 0 0,0 0 0 0 0,0 0 0 0 0,0 1 0 0 0,0-1 0 0 0,0 0 0 0 0,0 0 0 0 0,1 0 0 0 0,-1 0 0 0 0,0 0 0 0 0,-1-1 116 0 0,-23-5-2893 0 0,2-6 861 0 0,5-2-14 0 0</inkml:trace>
  <inkml:trace contextRef="#ctx0" brushRef="#br2" timeOffset="48114.298">21240 1437 11976 0 0,'4'-12'1274'0'0,"-2"10"-1084"0"0,0 1 1 0 0,0-1-1 0 0,0 0 0 0 0,1 1 0 0 0,-1-1 0 0 0,0 1 0 0 0,1 0 1 0 0,-1 0-1 0 0,1 0 0 0 0,-1 0 0 0 0,1 0 0 0 0,-1 0 0 0 0,1 1 0 0 0,0-1 1 0 0,-1 1-1 0 0,1 0 0 0 0,0 0 0 0 0,-1 0 0 0 0,1 0 0 0 0,0 0 1 0 0,-1 1-1 0 0,1-1 0 0 0,0 1 0 0 0,2 0-190 0 0,3 1 294 0 0,0 1-1 0 0,0-1 1 0 0,0 2-1 0 0,-1-1 1 0 0,1 1-1 0 0,-1 0 1 0 0,5 4-294 0 0,13 10 1355 0 0,-1 2 1 0 0,-1 1-1 0 0,17 19-1355 0 0,13 21 1632 0 0,-28-33-1632 0 0,-19-22 11 0 0,-4-5-32 0 0,-1 0-1 0 0,1 0 1 0 0,-1 1 0 0 0,0-1 0 0 0,1 0 0 0 0,-1 1-1 0 0,0-1 1 0 0,0 1 0 0 0,0-1 0 0 0,0 1 21 0 0,0-1-1051 0 0,-1-1-385 0 0,0 0-1273 0 0,0 0-4797 0 0</inkml:trace>
  <inkml:trace contextRef="#ctx0" brushRef="#br2" timeOffset="48115.298">21784 1293 15664 0 0,'2'-6'1417'0'0,"-1"-1"-1092"0"0,-1 6 84 0 0,0 1 82 0 0,0 0 18 0 0,0 0-66 0 0,-1 0-435 0 0,1 1 0 0 0,-1-1 1 0 0,1 0-1 0 0,-1 1 0 0 0,0-1 0 0 0,1 1 0 0 0,-1-1 0 0 0,1 1 1 0 0,-1-1-1 0 0,1 1 0 0 0,0-1 0 0 0,-1 1 0 0 0,1-1 0 0 0,-1 1 1 0 0,1 0-1 0 0,0-1 0 0 0,0 1 0 0 0,-1 0 0 0 0,1-1 1 0 0,0 1-1 0 0,0 0 0 0 0,0 0-8 0 0,-4 16-15 0 0,4-13 114 0 0,0-4-253 0 0,0 1 0 0 0,0 0 1 0 0,0 0-1 0 0,0 0 1 0 0,0 0-1 0 0,0 0 0 0 0,0 0 1 0 0,0-1-1 0 0,0 1 1 0 0,0 0-1 0 0,1 0 0 0 0,-1 0 1 0 0,0 0-1 0 0,1 0 1 0 0,-1-1-1 0 0,0 1 0 0 0,1 0 1 0 0,-1 0-1 0 0,1-1 1 0 0,-1 1-1 0 0,1 0 0 0 0,0-1 1 0 0,-1 1-1 0 0,1-1 1 0 0,0 1-1 0 0,-1 0 0 0 0,1-1 1 0 0,0 1 153 0 0,8 4-1533 0 0</inkml:trace>
  <inkml:trace contextRef="#ctx0" brushRef="#br2" timeOffset="48579.43">21958 1323 15664 0 0,'0'0'356'0'0,"-12"1"859"0"0,-8 7-1061 0 0,14-7-68 0 0,1 1 0 0 0,0 1 0 0 0,0-1 0 0 0,0 1 0 0 0,-3 2-86 0 0,-28 19 1134 0 0,18-12-951 0 0,0 0-1 0 0,0 2 1 0 0,1 0-1 0 0,1 1 1 0 0,-3 5-183 0 0,12-13 388 0 0,0 0-1 0 0,1 1 1 0 0,1 0-1 0 0,-1 0 1 0 0,2 1-1 0 0,-1-1 1 0 0,1 1-1 0 0,0 0 1 0 0,-2 7-388 0 0,6-16 5 0 0,0 1-1 0 0,0-1 1 0 0,0 1 0 0 0,0-1 0 0 0,-1 1-1 0 0,1 0 1 0 0,0-1 0 0 0,0 1 0 0 0,0-1-1 0 0,0 1 1 0 0,0 0 0 0 0,0-1-1 0 0,0 1 1 0 0,1-1 0 0 0,-1 1 0 0 0,0-1-1 0 0,0 1 1 0 0,0 0 0 0 0,1-1 0 0 0,-1 1-1 0 0,0-1 1 0 0,0 1 0 0 0,1-1 0 0 0,-1 1-1 0 0,1-1 1 0 0,-1 1 0 0 0,0-1-1 0 0,1 0 1 0 0,-1 1 0 0 0,1-1 0 0 0,-1 1-1 0 0,1-1 1 0 0,-1 0 0 0 0,1 0 0 0 0,-1 1-1 0 0,1-1 1 0 0,-1 0 0 0 0,1 0-5 0 0,15 1-15 0 0,-9-2 15 0 0,0-1 0 0 0,0 1 0 0 0,-1-1 0 0 0,1 0 0 0 0,-1-1 0 0 0,0 1 0 0 0,1-1 0 0 0,-1-1 0 0 0,0 1 0 0 0,5-5 0 0 0,14-12-50 0 0,1 2 0 0 0,1 0 0 0 0,0 2 0 0 0,1 1-1 0 0,1 1 1 0 0,1 2 0 0 0,0 1 0 0 0,5-1 50 0 0,-29 11-193 0 0,0-1 0 0 0,1 1 0 0 0,-1 0 0 0 0,0 1 0 0 0,1-1 1 0 0,-1 1-1 0 0,5 1 193 0 0,-8 0-20 0 0,1-1 0 0 0,0 1 0 0 0,0 0 0 0 0,-1 1 0 0 0,1-1 0 0 0,0 1-1 0 0,-1-1 1 0 0,1 1 0 0 0,-1 0 0 0 0,0 0 0 0 0,0 0 0 0 0,3 3 20 0 0,-2-1 0 0 0,-1 0 0 0 0,0 1 0 0 0,0-1 0 0 0,0 0 0 0 0,-1 1 0 0 0,1 0 0 0 0,-1 0 0 0 0,0-1 0 0 0,-1 1 0 0 0,1 1 0 0 0,-1-1 0 0 0,0 0 0 0 0,0 0 0 0 0,0 1 0 0 0,-1-1-62 0 0,3 16 473 0 0,-1-1 0 0 0,-2 1 0 0 0,0 0 0 0 0,-1-1-1 0 0,-3 19-410 0 0,-3-25 0 0 0,7-13 0 0 0,0-1 0 0 0,-1 0 0 0 0,1 1 0 0 0,0-1 0 0 0,-1 0 0 0 0,1 0 0 0 0,-1 1 0 0 0,1-1 0 0 0,-1 0 0 0 0,1 0 0 0 0,-1 1 0 0 0,1-1 0 0 0,0 0 0 0 0,-1 0 0 0 0,1 0 0 0 0,-1 0 0 0 0,0 0 0 0 0,1 0 0 0 0,-1 0 0 0 0,1 0 0 0 0,-1 0 0 0 0,1 0 0 0 0,-1 0 0 0 0,1 0 0 0 0,-1 0 0 0 0,1 0 0 0 0,-1-1 0 0 0,1 1 0 0 0,0 0 0 0 0,-1 0 0 0 0,1 0 0 0 0,-1-1 0 0 0,1 1 0 0 0,-1 0 0 0 0,1-1 0 0 0,0 1 0 0 0,-1 0 0 0 0,1-1 0 0 0,0 1 0 0 0,-1-1 0 0 0,0 0 0 0 0,0 0 0 0 0,0 0 0 0 0,-1 0 0 0 0,1-1 0 0 0,1 1 0 0 0,-1 0 0 0 0,0-1 0 0 0,0 1 0 0 0,0-1 0 0 0,1 1 0 0 0,-1-1 0 0 0,1 1 0 0 0,-1-1 0 0 0,1 1 0 0 0,-1-1 0 0 0,1 0 0 0 0,0 1 0 0 0,0-2 0 0 0,0 0 0 0 0,0 0 0 0 0,1-1 0 0 0,-1 1 0 0 0,1 0 0 0 0,0 0 0 0 0,0 0 0 0 0,0 0 0 0 0,0 1 0 0 0,2-3 0 0 0,2-4 0 0 0,0 0 0 0 0,1 1 0 0 0,0 0 0 0 0,1 0 0 0 0,6-5 0 0 0,-5 5 0 0 0,0 0 0 0 0,0 1 0 0 0,1 0 0 0 0,0 1 0 0 0,1 0 0 0 0,-1 0 0 0 0,1 1 0 0 0,0 0 0 0 0,8-1 0 0 0,-15 4 0 0 0,1 1 0 0 0,-1 0 0 0 0,1 1 0 0 0,-1-1 0 0 0,1 1 0 0 0,-1-1 0 0 0,1 1 0 0 0,-1 0 0 0 0,1 0 0 0 0,0 1 0 0 0,-1-1 0 0 0,1 1 0 0 0,-1 0 0 0 0,1 0 0 0 0,-1 0 0 0 0,0 0 0 0 0,1 0 0 0 0,-1 1 0 0 0,0 0 0 0 0,0-1 0 0 0,0 1 0 0 0,0 0 0 0 0,0 1 0 0 0,0-1 0 0 0,-1 0 0 0 0,1 1 0 0 0,-1 0 0 0 0,1-1 0 0 0,-1 1 0 0 0,0 0 0 0 0,1 2 0 0 0,3 6 19 0 0,0 0 0 0 0,-1 0-1 0 0,0 0 1 0 0,-1 1 0 0 0,0-1-1 0 0,2 11-18 0 0,0 19-6580 0 0,-6-25-735 0 0</inkml:trace>
  <inkml:trace contextRef="#ctx0" brushRef="#br2" timeOffset="49648.082">16698 2418 16184 0 0,'0'0'737'0'0,"0"0"-13"0"0,-6 12-380 0 0,5 3 121 0 0,1-1 0 0 0,0 1 0 0 0,1-1 0 0 0,1 1 0 0 0,0 0 0 0 0,1-1 0 0 0,1 4-465 0 0,7 45 1065 0 0,-9-48-912 0 0,0 2 70 0 0,-2-16-219 0 0,-1-9-144 0 0,0 4-6 0 0,1 0 0 0 0,0 0 0 0 0,1 0 0 0 0,-1 1 0 0 0,1-1 0 0 0,-1 0 0 0 0,1 0 1 0 0,1-1 145 0 0,2-15-1056 0 0,-2 8 603 0 0,0 0 1 0 0,1 1-1 0 0,1-1 1 0 0,-1 1-1 0 0,2 0 1 0 0,0 0-1 0 0,3-6 453 0 0,-5 13-46 0 0,-1 0-1 0 0,0 1 1 0 0,1-1-1 0 0,0 1 1 0 0,0 0-1 0 0,0 0 1 0 0,0 0-1 0 0,0 0 1 0 0,1 0-1 0 0,-1 1 1 0 0,1-1-1 0 0,-1 1 0 0 0,1 0 1 0 0,0 0-1 0 0,3 0 47 0 0,-4 1 39 0 0,0 0-1 0 0,0 0 0 0 0,0 1 0 0 0,0 0 1 0 0,0-1-1 0 0,1 1 0 0 0,-1 0 0 0 0,0 1 1 0 0,0-1-1 0 0,0 0 0 0 0,0 1 0 0 0,0 0 1 0 0,0 0-1 0 0,0 0 0 0 0,0 0 0 0 0,0 0 1 0 0,0 1-1 0 0,0-1 0 0 0,0 1 0 0 0,-1-1 0 0 0,3 3-38 0 0,0 0 218 0 0,0 1-1 0 0,0-1 1 0 0,0 1-1 0 0,0 1 1 0 0,-1-1-1 0 0,0 1 1 0 0,0-1-1 0 0,0 1 1 0 0,-1 0-1 0 0,1 1-217 0 0,-2-3 106 0 0,-1 0-1 0 0,1 0 0 0 0,-1 0 1 0 0,0 0-1 0 0,0 0 1 0 0,0 0-1 0 0,-1 0 0 0 0,1 0 1 0 0,-1 0-1 0 0,0 0 1 0 0,0 0-1 0 0,0 0 0 0 0,-1 0 1 0 0,0 0-1 0 0,1 0 1 0 0,-2 0-1 0 0,1 0 0 0 0,0 0-105 0 0,0-3 5 0 0,1 0-1 0 0,-1 0 1 0 0,1 0-1 0 0,-1 1 0 0 0,0-2 1 0 0,0 1-1 0 0,0 0 1 0 0,1 0-1 0 0,-1 0 0 0 0,0 0 1 0 0,0 0-1 0 0,0-1 1 0 0,0 1-1 0 0,0 0 0 0 0,0-1 1 0 0,0 1-1 0 0,-1-1 1 0 0,1 1-1 0 0,0-1 0 0 0,-1 1-4 0 0,1-1-161 0 0,0-1 54 0 0,1 1 1 0 0,0 0-1 0 0,-1-1 1 0 0,1 1-1 0 0,-1-1 0 0 0,1 1 1 0 0,0-1-1 0 0,-1 1 1 0 0,1-1-1 0 0,0 1 0 0 0,0-1 1 0 0,-1 1-1 0 0,1-1 1 0 0,0 1-1 0 0,0-1 0 0 0,0 0 1 0 0,0 1-1 0 0,0-1 1 0 0,0 1-1 0 0,0-1 0 0 0,0 1 1 0 0,0-1-1 0 0,0 0 107 0 0,-1-14-3228 0 0,3 6 884 0 0,-2-2-78 0 0</inkml:trace>
  <inkml:trace contextRef="#ctx0" brushRef="#br2" timeOffset="49917.982">16928 2473 4144 0 0,'4'-2'-272'0'0,"3"-2"1186"0"0,-1 0 0 0 0,0 0 1 0 0,1 0-1 0 0,0 1 0 0 0,0 0 0 0 0,5-1-914 0 0,-9 4 295 0 0,-1-1-1 0 0,0 1 0 0 0,1 0 1 0 0,-1 0-1 0 0,0 0 0 0 0,1 0 1 0 0,-1 0-1 0 0,0 0 0 0 0,1 1 0 0 0,-1-1 1 0 0,0 1-1 0 0,0 0 0 0 0,1 0 1 0 0,-1-1-1 0 0,0 2 0 0 0,0-1 1 0 0,0 0-1 0 0,0 0 0 0 0,0 0 1 0 0,0 1-1 0 0,-1-1 0 0 0,1 1 1 0 0,0 0-1 0 0,0 1-294 0 0,13 13 930 0 0,-2 1 0 0 0,0 1-1 0 0,-1 0 1 0 0,0 1 0 0 0,4 11-930 0 0,-14-25 107 0 0,1 0 0 0 0,1 0 0 0 0,-1 0-1 0 0,0-1 1 0 0,1 1 0 0 0,0-1 0 0 0,0 0 0 0 0,2 1-107 0 0,0 0-602 0 0,-1-1 0 0 0,1 0 0 0 0,1 0 0 0 0,-1-1 602 0 0,6 2-7061 0 0</inkml:trace>
  <inkml:trace contextRef="#ctx0" brushRef="#br2" timeOffset="50182.848">17428 2410 15088 0 0,'0'0'693'0'0,"-7"2"219"0"0,1 1-819 0 0,0 0 1 0 0,1 0 0 0 0,-1 1-1 0 0,1 0 1 0 0,0-1 0 0 0,0 2-1 0 0,0-1 1 0 0,0 1 0 0 0,1-1-1 0 0,-3 5-93 0 0,-8 10 967 0 0,2 0-1 0 0,-3 7-966 0 0,10-16 308 0 0,1-1-81 0 0,0 0 0 0 0,1 1 1 0 0,0-1-1 0 0,-2 9-227 0 0,4-12 35 0 0,1 0 1 0 0,-1 0 0 0 0,1-1 0 0 0,1 1 0 0 0,-1 0-1 0 0,1 0 1 0 0,0 0 0 0 0,0 0 0 0 0,1 1-36 0 0,-1-5 10 0 0,1 0 0 0 0,0 0 0 0 0,0 0 0 0 0,0 0 0 0 0,0 0 1 0 0,0 0-1 0 0,0 0 0 0 0,0-1 0 0 0,1 1 0 0 0,-1 0 0 0 0,1-1 0 0 0,-1 1 1 0 0,1-1-1 0 0,0 1 0 0 0,0-1 0 0 0,-1 0 0 0 0,1 0 0 0 0,0 0 1 0 0,0 0-1 0 0,0 0 0 0 0,0 0 0 0 0,0-1 0 0 0,0 1 0 0 0,0 0 0 0 0,1-1 1 0 0,-1 0-1 0 0,0 0 0 0 0,0 1 0 0 0,0-1 0 0 0,0 0 0 0 0,1-1-10 0 0,7-1-9 0 0,1-1 0 0 0,-1-1 0 0 0,0 0-1 0 0,0-1 1 0 0,-1 1 0 0 0,1-2 0 0 0,-1 1-1 0 0,0-2 1 0 0,-1 1 0 0 0,1-1 9 0 0,-3 2-19 0 0,-1 0 0 0 0,1 0 1 0 0,-1-1-1 0 0,0 1 0 0 0,-1-1 0 0 0,1 0 1 0 0,-1-1-1 0 0,0 1 0 0 0,-1-1 1 0 0,0 0-1 0 0,0 0 0 0 0,0 0 0 0 0,-1 0 1 0 0,2-5 18 0 0,-4 7-46 0 0,0 1 0 0 0,0-1 0 0 0,0 0 1 0 0,0 1-1 0 0,-1-1 0 0 0,0 0 1 0 0,0 1-1 0 0,0-1 0 0 0,0 1 0 0 0,-1-1 1 0 0,0 1-1 0 0,0 0 0 0 0,0-1 0 0 0,0 1 1 0 0,-1 0-1 0 0,1 0 0 0 0,-1 1 1 0 0,0-1-1 0 0,0 1 0 0 0,-1-1 0 0 0,1 1 1 0 0,-1 0-1 0 0,1 0 0 0 0,-1 0 0 0 0,0 1 1 0 0,0 0-1 0 0,-1-1 0 0 0,1 1 0 0 0,0 1 1 0 0,-2-2 45 0 0,-13-2-1628 0 0,6 8 702 0 0</inkml:trace>
  <inkml:trace contextRef="#ctx0" brushRef="#br2" timeOffset="50672.283">17643 2363 10136 0 0,'10'6'814'0'0,"0"0"0"0"0,-1 1 1 0 0,0 0-1 0 0,-1 1 0 0 0,3 2-814 0 0,-7-5 501 0 0,0 0-1 0 0,-1 0 0 0 0,1 0 0 0 0,-1 0 1 0 0,0 0-1 0 0,-1 0 0 0 0,1 1 0 0 0,-1-1 1 0 0,0 1-1 0 0,0 0 0 0 0,-1 0-500 0 0,2 8 885 0 0,0 0 0 0 0,-1-1 0 0 0,0 8-885 0 0,-2-16 102 0 0,0-1 0 0 0,0 0 1 0 0,-1 1-1 0 0,1-1 0 0 0,-1 0 0 0 0,0 1 1 0 0,0-1-1 0 0,0 0 0 0 0,-1 0 0 0 0,1 0 0 0 0,-1 0 1 0 0,0 0-1 0 0,-1 1-102 0 0,2-4 28 0 0,-1 1 0 0 0,1-1-1 0 0,0 1 1 0 0,0-1 0 0 0,-1 0 0 0 0,1 1 0 0 0,-1-1 0 0 0,1 0 0 0 0,-1 0-1 0 0,0 0 1 0 0,1 0 0 0 0,-1 0 0 0 0,0 0 0 0 0,0-1 0 0 0,1 1 0 0 0,-1 0-1 0 0,0-1 1 0 0,0 0 0 0 0,0 1 0 0 0,0-1 0 0 0,0 0 0 0 0,0 0 0 0 0,-1 0-29 0 0,2 0 0 0 0,0 0-1 0 0,0-1 0 0 0,-1 1 1 0 0,1-1-1 0 0,0 1 0 0 0,0-1 0 0 0,-1 1 1 0 0,1-1-1 0 0,0 1 0 0 0,0-1 0 0 0,0 0 1 0 0,0 0-1 0 0,0 0 0 0 0,0 0 1 0 0,0 0-1 0 0,0 1 0 0 0,0-2 0 0 0,1 1 1 0 0,-1 0-1 0 0,0 0 0 0 0,1 0 0 0 0,-1 0 1 0 0,1 0-1 0 0,-1-1 0 0 0,1 1 1 0 0,-1 0-1 0 0,1 0 0 0 0,0-1 0 0 0,0 1 1 0 0,-1 0-1 0 0,1-1 0 0 0,0 1 0 0 0,0 0 1 0 0,0 0-1 0 0,1-1 2 0 0,-1-3-119 0 0,0 0 1 0 0,1 0-1 0 0,0 1 0 0 0,0-1 1 0 0,0 0-1 0 0,1 0 0 0 0,-1 1 1 0 0,1-1-1 0 0,0 1 0 0 0,1 0 1 0 0,-1-1-1 0 0,2 0 119 0 0,0-2-85 0 0,1 1 0 0 0,0 0 0 0 0,1 0 0 0 0,0 0 0 0 0,0 0 0 0 0,0 1 0 0 0,1 0 85 0 0,-6 4-12 0 0,2-2 3 0 0,1 0 0 0 0,-1 1 1 0 0,0 0-1 0 0,1-1 0 0 0,-1 1 0 0 0,1 0 1 0 0,0 1-1 0 0,0-1 0 0 0,-1 1 1 0 0,1-1-1 0 0,0 1 0 0 0,0 0 0 0 0,1 1 1 0 0,-1-1-1 0 0,0 1 0 0 0,0-1 9 0 0,8 2-102 0 0,0 1-1 0 0,0 0 0 0 0,-1 0 1 0 0,1 2-1 0 0,-1-1 0 0 0,0 1 1 0 0,0 1-1 0 0,0 0 0 0 0,1 1 103 0 0,0 0 41 0 0,0 0-1 0 0,0-2 0 0 0,0 1 0 0 0,1-1 0 0 0,-1-1 0 0 0,1 0 1 0 0,5 0-41 0 0,-9-2 25 0 0,0-1 1 0 0,0 0-1 0 0,0 0 1 0 0,0-1-1 0 0,0 0 1 0 0,0-1 0 0 0,0 1-1 0 0,0-2-25 0 0,-6 2-42 0 0,0 0-1 0 0,1-1 1 0 0,-1 1-1 0 0,0-1 1 0 0,0 0 0 0 0,0 0-1 0 0,0 0 1 0 0,0 0-1 0 0,0-1 1 0 0,-1 1-1 0 0,1-1 1 0 0,-1 0-1 0 0,0 0 1 0 0,0 1 0 0 0,0-1-1 0 0,0-1 1 0 0,0 1-1 0 0,-1 0 1 0 0,1 0-1 0 0,-1-1 1 0 0,1 0 42 0 0,-2 2-43 0 0,1 0 0 0 0,0-1 0 0 0,-1 1 0 0 0,0 0 0 0 0,1 0 0 0 0,-1-1-1 0 0,0 1 1 0 0,0 0 0 0 0,0 0 0 0 0,-1-1 0 0 0,1 1 0 0 0,0 0 0 0 0,-1 0 0 0 0,1 0 0 0 0,-1-1 0 0 0,0 1 0 0 0,0 0 0 0 0,0 0-1 0 0,0 0 1 0 0,0 0 0 0 0,0 0 0 0 0,-1 1 0 0 0,1-1 0 0 0,-1 0 0 0 0,1 0 0 0 0,-1 1 0 0 0,1-1 0 0 0,-2 0 43 0 0,0 0-13 0 0,0 0 1 0 0,0 0-1 0 0,0 0 1 0 0,0 1-1 0 0,-1 0 1 0 0,1-1-1 0 0,0 1 1 0 0,0 0 0 0 0,-1 0-1 0 0,1 1 1 0 0,-1-1-1 0 0,1 1 1 0 0,-1 0-1 0 0,1 0 1 0 0,-1 0-1 0 0,1 0 1 0 0,-1 0-1 0 0,0 1 13 0 0,0 0 57 0 0,0 0 0 0 0,0 0 0 0 0,0 0-1 0 0,0 1 1 0 0,1 0 0 0 0,-1-1-1 0 0,1 1 1 0 0,-1 1 0 0 0,1-1 0 0 0,-3 2-57 0 0,-1 4 333 0 0,-1-1 0 0 0,2 1 0 0 0,-4 5-333 0 0,8-11 64 0 0,0 1 0 0 0,0 1 0 0 0,0-1 0 0 0,1 0 0 0 0,0 0 0 0 0,0 0-1 0 0,0 1 1 0 0,0-1 0 0 0,0 1 0 0 0,0-1 0 0 0,1 1 0 0 0,0-1 0 0 0,0 1 0 0 0,0-1 0 0 0,0 1-64 0 0,0 1 52 0 0,1 1 1 0 0,0 0 0 0 0,0-1-1 0 0,0 1 1 0 0,1-1-1 0 0,-1 0 1 0 0,1 1-1 0 0,1-1 1 0 0,0 1-53 0 0,0-1 27 0 0,1 0-1 0 0,0 0 1 0 0,0 0-1 0 0,0-1 1 0 0,0 1-1 0 0,1-1 1 0 0,0 0-1 0 0,0 0 1 0 0,0-1-1 0 0,0 1 1 0 0,1-1 0 0 0,-1-1-1 0 0,1 1 1 0 0,0-1-1 0 0,0 0 1 0 0,1 0-27 0 0,13 4-396 0 0,0-1 1 0 0,0-1-1 0 0,1-1 1 0 0,4 0 395 0 0,5-1-7553 0 0</inkml:trace>
  <inkml:trace contextRef="#ctx0" brushRef="#br2" timeOffset="51388.768">19156 2319 13824 0 0,'-3'-5'106'0'0,"-1"1"1"0"0,1 0 0 0 0,-1 0 0 0 0,0 0 0 0 0,0 0 0 0 0,0 0 0 0 0,0 1-1 0 0,-1 0 1 0 0,1 0 0 0 0,-1 0 0 0 0,0 0 0 0 0,0 1 0 0 0,0 0 0 0 0,0 0-107 0 0,-2 0 222 0 0,0 1 0 0 0,1 0 1 0 0,-1 1-1 0 0,0-1 1 0 0,0 2-1 0 0,0-1 1 0 0,0 0-1 0 0,1 1 1 0 0,-6 2-223 0 0,-1 1 400 0 0,0 0 1 0 0,0 1-1 0 0,0 0 0 0 0,-3 3-400 0 0,15-8 25 0 0,1 0-1 0 0,0 0 0 0 0,-1 1 1 0 0,1-1-1 0 0,0 0 0 0 0,0 0 0 0 0,-1 0 1 0 0,1 0-1 0 0,0 0 0 0 0,-1 0 1 0 0,1 0-1 0 0,0 0 0 0 0,0 1 0 0 0,-1-1 1 0 0,1 0-1 0 0,0 0 0 0 0,0 0 1 0 0,-1 1-1 0 0,1-1 0 0 0,0 0 0 0 0,0 0 1 0 0,0 1-1 0 0,0-1 0 0 0,-1 0 0 0 0,1 0 1 0 0,0 1-1 0 0,0-1 0 0 0,0 0 1 0 0,0 0-1 0 0,0 1 0 0 0,0-1 0 0 0,0 0 1 0 0,0 1-1 0 0,-1-1 0 0 0,1 0 1 0 0,0 1-1 0 0,0-1 0 0 0,1 0 0 0 0,-1 0 1 0 0,0 1-1 0 0,0-1 0 0 0,0 0 1 0 0,0 1-1 0 0,0-1 0 0 0,0 0 0 0 0,0 0 1 0 0,0 1-1 0 0,0-1 0 0 0,1 0 1 0 0,-1 1-1 0 0,0-1 0 0 0,0 0 0 0 0,0 0 1 0 0,1 0-1 0 0,-1 1 0 0 0,0-1-24 0 0,1 2-133 0 0,9 13 143 0 0,0 0 0 0 0,1 0 0 0 0,0-1 0 0 0,1-1 0 0 0,6 5-10 0 0,1 2 81 0 0,14 20-81 0 0,-29-36 24 0 0,-1 0 114 0 0,0 0 0 0 0,-1 0 0 0 0,1 0 0 0 0,-1 0 0 0 0,1 2-138 0 0,-3-5 39 0 0,1 0 0 0 0,-1 0 0 0 0,0-1 1 0 0,1 1-1 0 0,-1 0 0 0 0,0 0 0 0 0,0-1 0 0 0,0 1 0 0 0,0 0 0 0 0,0 0 0 0 0,0 0 0 0 0,0 0 0 0 0,0-1 0 0 0,0 1 0 0 0,0 0 0 0 0,0 0 0 0 0,-1 0 1 0 0,1-1-1 0 0,0 1 0 0 0,-1 0 0 0 0,1 0 0 0 0,0-1 0 0 0,-1 1 0 0 0,1 0 0 0 0,-1-1 0 0 0,1 1 0 0 0,-1 0 0 0 0,1-1 0 0 0,-1 1 0 0 0,0-1 0 0 0,1 1 1 0 0,-1-1-1 0 0,0 1-39 0 0,-8 5 167 0 0,-1-1 1 0 0,0-1 0 0 0,0 0 0 0 0,0 0-1 0 0,0-1 1 0 0,0 0 0 0 0,-1 0 0 0 0,1-1 0 0 0,-4-1-168 0 0,-20 2-19 0 0,-1-1 0 0 0,-7-3 19 0 0,11 1-264 0 0,16 0-233 0 0,-1 0 0 0 0,0-2 0 0 0,-3 0 497 0 0,-8-6-6836 0 0,17 4 294 0 0</inkml:trace>
  <inkml:trace contextRef="#ctx0" brushRef="#br2" timeOffset="52088.149">19150 2449 13560 0 0,'2'0'621'0'0,"8"1"-332"0"0,0 0-1 0 0,0 1 1 0 0,8 2-289 0 0,6 2 286 0 0,4 0 338 0 0,-21-4-382 0 0,0-1 0 0 0,1 1 0 0 0,-1-1-1 0 0,0 0 1 0 0,1-1 0 0 0,-1 0-1 0 0,1 0 1 0 0,-1-1 0 0 0,6 0-242 0 0,5-3 490 0 0,-3 1-128 0 0,1-1-1 0 0,-1-1 1 0 0,9-3-362 0 0,-20 6 28 0 0,0 0 0 0 0,0 0 1 0 0,0 0-1 0 0,0-1 0 0 0,0 1 0 0 0,-1-1 1 0 0,1 0-1 0 0,-1 0 0 0 0,1-1 0 0 0,-1 1 1 0 0,0-1-1 0 0,-1 1 0 0 0,1-1 0 0 0,1-2-28 0 0,-2 3-41 0 0,0-1-1 0 0,0 0 0 0 0,-1 0 1 0 0,1 0-1 0 0,-1 0 0 0 0,1 0 0 0 0,-1 0 1 0 0,-1 0-1 0 0,1 0 0 0 0,-1-1 1 0 0,1 1-1 0 0,-1 0 0 0 0,0 0 1 0 0,-1-1-1 0 0,1 1 0 0 0,-1 0 0 0 0,0 0 1 0 0,0 0-1 0 0,0-1 0 0 0,0 1 1 0 0,-1 0-1 0 0,1 1 0 0 0,-1-1 0 0 0,0 0 1 0 0,-1 0 41 0 0,2 2-10 0 0,0 0 1 0 0,-1 0 0 0 0,1 0 0 0 0,-1 1-1 0 0,1-1 1 0 0,-1 0 0 0 0,0 1 0 0 0,1-1-1 0 0,-1 1 1 0 0,0 0 0 0 0,0-1-1 0 0,0 1 1 0 0,0 0 0 0 0,-1 0 0 0 0,0 0 9 0 0,0 0-2 0 0,0 1 0 0 0,0 0 0 0 0,0 0 0 0 0,1 0-1 0 0,-1 0 1 0 0,0 0 0 0 0,0 1 0 0 0,0-1 0 0 0,0 1 0 0 0,1 0 0 0 0,-1-1 0 0 0,0 1 0 0 0,0 1 2 0 0,-2 0 62 0 0,0 0-1 0 0,0 0 1 0 0,1 1-1 0 0,-1 0 1 0 0,1 0-1 0 0,-1 0 1 0 0,1 0-1 0 0,0 0 1 0 0,1 1-1 0 0,-1 0 1 0 0,0 0-1 0 0,1 0 1 0 0,0 0-1 0 0,0 0 1 0 0,0 1-1 0 0,1 0 1 0 0,-1-1-1 0 0,1 1 1 0 0,0 0-1 0 0,1 0 1 0 0,-1 0-1 0 0,1 0 0 0 0,0 0 1 0 0,0 0-1 0 0,0 1 1 0 0,1-1-1 0 0,0 0-61 0 0,0 4 107 0 0,0-1 1 0 0,1 1-1 0 0,0-1 0 0 0,0 0 0 0 0,1 1 0 0 0,2 4-107 0 0,-3-9 18 0 0,1 2 43 0 0,0 0 0 0 0,0 0-1 0 0,1 0 1 0 0,0 0 0 0 0,1 1-61 0 0,-3-5 31 0 0,1 0-1 0 0,-1 0 1 0 0,1-1 0 0 0,-1 1 0 0 0,1 0 0 0 0,0-1 0 0 0,0 0 0 0 0,0 1 0 0 0,0-1-1 0 0,0 0 1 0 0,0 0 0 0 0,0 0 0 0 0,0 0 0 0 0,0 0 0 0 0,0 0 0 0 0,0-1 0 0 0,1 1-31 0 0,4 0 2 0 0,-1 0 1 0 0,1 0-1 0 0,0-1 1 0 0,0 1-1 0 0,0-2 1 0 0,0 1-1 0 0,0-1 1 0 0,0 0-1 0 0,-1 0 1 0 0,1-1-1 0 0,0 0 0 0 0,6-3-2 0 0,-3 1-72 0 0,-1-1-1 0 0,1 0 0 0 0,-1-1 0 0 0,0 0 0 0 0,-1 0 0 0 0,1-1 0 0 0,-1 0 0 0 0,1-2 73 0 0,16-16-370 0 0,54-51-1016 0 0,-73 72 1312 0 0,-1 0 0 0 0,1 0 0 0 0,0 1 0 0 0,1 0 0 0 0,-1 1-1 0 0,1-1 1 0 0,1 0 74 0 0,-1 1-53 0 0,-5 1 63 0 0,-1 1-1 0 0,1 0 0 0 0,-1-1 1 0 0,1 1-1 0 0,-1 0 0 0 0,1 0 1 0 0,-1 0-1 0 0,1 0 0 0 0,0 0 1 0 0,-1 0-1 0 0,1 1 0 0 0,-1-1 1 0 0,1 0-1 0 0,-1 1 0 0 0,0-1 1 0 0,1 1-1 0 0,-1-1 0 0 0,1 1 1 0 0,-1 0-1 0 0,0 0 0 0 0,1 0 1 0 0,-1 0-1 0 0,0 0 0 0 0,0 0 1 0 0,0 0-1 0 0,0 0 0 0 0,0 0 1 0 0,0 0-1 0 0,0 0 0 0 0,0 1 1 0 0,0-1-1 0 0,-1 0 0 0 0,1 1 1 0 0,0 0-10 0 0,3 7 293 0 0,1 1 1 0 0,-2-1-1 0 0,1 1 1 0 0,1 10-294 0 0,-1-3 378 0 0,-2-14-298 0 0,-1 1 1 0 0,0 0 0 0 0,0-1-1 0 0,0 1 1 0 0,-1 0 0 0 0,1 0-1 0 0,-1 0 1 0 0,0 0 0 0 0,0-1-1 0 0,-1 4-80 0 0,3 14 348 0 0,-2-18-297 0 0,1-1 0 0 0,-1 0 0 0 0,1 1 0 0 0,-1-1 0 0 0,0 1-1 0 0,0-1 1 0 0,0 0 0 0 0,-1 1 0 0 0,1-1 0 0 0,0 1 0 0 0,-1-1 0 0 0,0 0 0 0 0,0 1-51 0 0,1-2 109 0 0,-10 6 160 0 0,9-7-250 0 0,0 0 0 0 0,0 0 0 0 0,0-1 0 0 0,-1 1-1 0 0,1 0 1 0 0,0-1 0 0 0,0 1 0 0 0,0-1 0 0 0,0 1 0 0 0,0-1 0 0 0,0 1-1 0 0,0-1 1 0 0,0 0 0 0 0,0 1 0 0 0,0-1 0 0 0,0 0 0 0 0,1 0-1 0 0,-1 0 1 0 0,0 0 0 0 0,0 0 0 0 0,1 0 0 0 0,-1 0 0 0 0,1 0-1 0 0,-1 0 1 0 0,1 0 0 0 0,-1 0 0 0 0,1 0 0 0 0,-1 0 0 0 0,1 0-1 0 0,0-1 1 0 0,0 1 0 0 0,0 0 0 0 0,0 0-19 0 0,-1-4-171 0 0,0 0 1 0 0,1 0-1 0 0,0 0 0 0 0,0 0 0 0 0,1 0 1 0 0,-1 0-1 0 0,1-2 171 0 0,3-4-228 0 0,0 0 1 0 0,0 0-1 0 0,1 0 1 0 0,0 0-1 0 0,1 1 1 0 0,0 0-1 0 0,0 0 1 0 0,1 1-1 0 0,1 0 1 0 0,-1 0-1 0 0,6-4 228 0 0,-10 10-25 0 0,0 0-1 0 0,0 1 1 0 0,0 0 0 0 0,1-1-1 0 0,-1 1 1 0 0,1 0-1 0 0,-1 1 1 0 0,1-1-1 0 0,0 1 1 0 0,0-1-1 0 0,0 1 1 0 0,2 0 25 0 0,-3 0 74 0 0,0 0 0 0 0,0 1 0 0 0,1 0 0 0 0,-1 0 0 0 0,0 0 0 0 0,0 0 0 0 0,0 0 0 0 0,0 0 0 0 0,0 1 0 0 0,1 0 0 0 0,-1-1 0 0 0,0 1 0 0 0,0 0 0 0 0,-1 1 0 0 0,1-1 0 0 0,0 1-74 0 0,10 7 266 0 0,-2 0 0 0 0,1 1-1 0 0,-1 1 1 0 0,-1 0 0 0 0,0 0 0 0 0,-1 1-1 0 0,0 0 1 0 0,0 1 0 0 0,1 4-266 0 0,1 0 7 0 0,1 0-1 0 0,0-1 1 0 0,5 3-7 0 0,-16-18-169 0 0,1 0 0 0 0,-1 1 0 0 0,1-1 0 0 0,0 0 0 0 0,-1 0 0 0 0,1 0 0 0 0,0 0 0 0 0,0 0 0 0 0,0 0 0 0 0,0-1 0 0 0,0 1 0 0 0,0-1 0 0 0,0 1 0 0 0,0-1 0 0 0,0 0 0 0 0,0 1 0 0 0,0-1 0 0 0,0 0 0 0 0,1-1 169 0 0,9-3-1656 0 0</inkml:trace>
  <inkml:trace contextRef="#ctx0" brushRef="#br2" timeOffset="52410.811">20445 2185 11976 0 0,'-2'-2'187'0'0,"0"0"0"0"0,0 0 0 0 0,0 0 0 0 0,0 0 0 0 0,0 1 0 0 0,0-1 0 0 0,0 1 0 0 0,-1-1 0 0 0,1 1 0 0 0,0 0 0 0 0,-1 0 0 0 0,1 0 1 0 0,-1 0-1 0 0,0 0 0 0 0,1 1 0 0 0,-1-1 0 0 0,0 1 0 0 0,1 0 0 0 0,-1-1 0 0 0,0 1 0 0 0,1 0 0 0 0,-1 1 0 0 0,0-1 0 0 0,0 0 0 0 0,0 1-187 0 0,-6 1 708 0 0,1 0 0 0 0,-1 1-1 0 0,1 0 1 0 0,-1 0 0 0 0,1 0-1 0 0,0 1 1 0 0,-2 2-708 0 0,3-1 23 0 0,0 0 0 0 0,1 1 0 0 0,0 0 0 0 0,0 0 0 0 0,0 0 0 0 0,1 0 0 0 0,0 1 0 0 0,0 0 0 0 0,1 0 0 0 0,0 0-1 0 0,0 1 1 0 0,1-1 0 0 0,0 1 0 0 0,-1 2-23 0 0,3-6 6 0 0,0 0 0 0 0,1-1 0 0 0,-1 1 0 0 0,1 0 0 0 0,0 0 0 0 0,0 0 0 0 0,0-1 0 0 0,0 1 0 0 0,1 0 0 0 0,-1 0 0 0 0,1-1-1 0 0,0 1 1 0 0,0 0 0 0 0,1-1 0 0 0,-1 1 0 0 0,1-1 0 0 0,0 2-6 0 0,4 4 5 0 0,1 0 1 0 0,-1-1-1 0 0,1 1 0 0 0,1-1 0 0 0,2 1-5 0 0,5 7 41 0 0,-7-8-29 0 0,1 0 0 0 0,0 0 0 0 0,0-1 0 0 0,1 0 0 0 0,3 1-12 0 0,-13-7 17 0 0,0 0 0 0 0,0 0-1 0 0,0 0 1 0 0,-1-1-1 0 0,1 1 1 0 0,0 0-1 0 0,0-1 1 0 0,-1 1 0 0 0,1 0-1 0 0,-1-1 1 0 0,1 1-1 0 0,-1 0 1 0 0,1-1 0 0 0,-1 1-1 0 0,1-1 1 0 0,-1 1-1 0 0,0-1 1 0 0,1 1-17 0 0,-2 0 55 0 0,0 1 1 0 0,0-1-1 0 0,1 1 0 0 0,-1-1 1 0 0,0 0-1 0 0,0 0 1 0 0,0 0-1 0 0,0 0 0 0 0,-1 0 1 0 0,1 0-1 0 0,0-1 0 0 0,0 1 1 0 0,-2 0-56 0 0,-33 4 351 0 0,34-5-309 0 0,-95 5-1122 0 0,96-5 868 0 0,1 0-1 0 0,0 0 1 0 0,0 0 0 0 0,0 0-1 0 0,0-1 1 0 0,-1 1-1 0 0,1 0 1 0 0,0-1-1 0 0,0 1 1 0 0,0-1-1 0 0,0 1 1 0 0,0-1 0 0 0,0 0-1 0 0,0 1 1 0 0,0-1-1 0 0,0 0 1 0 0,0 0-1 0 0,0 0 1 0 0,1 1 0 0 0,-1-1-1 0 0,0 0 1 0 0,1 0-1 0 0,-1 0 1 0 0,0 0-1 0 0,1 0 1 0 0,-1-1-1 0 0,1 1 1 0 0,0 0 0 0 0,-1 0-1 0 0,1 0 1 0 0,0 0-1 0 0,0 0 1 0 0,-1-1 212 0 0,3-10-2069 0 0</inkml:trace>
  <inkml:trace contextRef="#ctx0" brushRef="#br2" timeOffset="52638.999">20480 2335 15408 0 0,'27'6'1637'0'0,"-25"-6"-1582"0"0,-1 1 0 0 0,1-1 1 0 0,0 1-1 0 0,-1-1 0 0 0,1 1 1 0 0,-1-1-1 0 0,0 1 0 0 0,1 0 1 0 0,-1 0-1 0 0,1-1 0 0 0,-1 1 1 0 0,0 0-1 0 0,0 0 0 0 0,0 0 1 0 0,1 1-1 0 0,-1-1 0 0 0,0 0 1 0 0,0 0-1 0 0,-1 1 0 0 0,1-1-55 0 0,3 5 740 0 0,0-2-165 0 0,0 0 0 0 0,-1 0-1 0 0,0 1 1 0 0,0 0-1 0 0,-1 0 1 0 0,1 0 0 0 0,-1 0-1 0 0,2 4-574 0 0,-1 5 1016 0 0,1 0 0 0 0,0 9-1016 0 0,-2-9 322 0 0,1-4-141 0 0,-3-9-149 0 0,0 0 0 0 0,1 0-1 0 0,-1 0 1 0 0,0 1 0 0 0,0-1-1 0 0,1 0 1 0 0,-1 0 0 0 0,0 0 0 0 0,0 0-1 0 0,0 0 1 0 0,-1 0 0 0 0,1 1-1 0 0,0-1 1 0 0,0 0-32 0 0,-1 1 68 0 0,1-2-4 0 0,0 0 3 0 0,0 0 10 0 0,0 0-118 0 0,0 0-511 0 0,0 0-227 0 0,0-4-6893 0 0,0-2 37 0 0</inkml:trace>
  <inkml:trace contextRef="#ctx0" brushRef="#br2" timeOffset="52967.65">20738 2049 16416 0 0,'0'0'751'0'0,"0"0"-19"0"0,1 1-469 0 0,7 2 220 0 0,0 1 1 0 0,0 0-1 0 0,0 0 0 0 0,-1 1 1 0 0,0 0-1 0 0,0 0 0 0 0,0 0 0 0 0,-1 1 1 0 0,1 0-1 0 0,0 3-483 0 0,18 15 1827 0 0,-25-24-1802 0 0,22 19 2004 0 0,14 17-2029 0 0,-30-29 36 0 0,0 0-1 0 0,-1 0 0 0 0,0 0 1 0 0,0 0-1 0 0,-1 1 0 0 0,0 0 1 0 0,0 0-1 0 0,-1 1-35 0 0,6 16 89 0 0,-1 0 0 0 0,-1 1-1 0 0,-1-1 1 0 0,2 23-89 0 0,-5-25-15 0 0,-2-11 43 0 0,1 1 1 0 0,-1-1 0 0 0,-1 0-29 0 0,0-9-42 0 0,0 1 1 0 0,-1-1-1 0 0,1 0 1 0 0,-1 0-1 0 0,1 0 1 0 0,-1 0 0 0 0,0 0-1 0 0,0 0 1 0 0,0 0-1 0 0,-1 0 1 0 0,1 0-1 0 0,-1-1 1 0 0,-1 3 41 0 0,2-4-92 0 0,0 0 1 0 0,0 0-1 0 0,1-1 1 0 0,-1 1-1 0 0,0 0 1 0 0,0-1-1 0 0,0 1 1 0 0,0-1-1 0 0,0 1 1 0 0,0-1-1 0 0,0 0 1 0 0,0 1-1 0 0,0-1 0 0 0,0 0 1 0 0,-1 0-1 0 0,1 0 1 0 0,0 0-1 0 0,0 0 1 0 0,0 0-1 0 0,0 0 1 0 0,0 0-1 0 0,-1 0 92 0 0,-2-1-801 0 0,1 1 0 0 0,-1-1 0 0 0,0 0 0 0 0,1-1 0 0 0,-1 1 0 0 0,1-1 801 0 0,-10-3-7538 0 0</inkml:trace>
  <inkml:trace contextRef="#ctx0" brushRef="#br2" timeOffset="53256.539">20692 2313 4144 0 0,'0'-2'319'0'0,"0"-25"-158"0"0,0 15 4323 0 0,0 11-4169 0 0,0 0 0 0 0,1 0 0 0 0,-1 0 1 0 0,0 0-1 0 0,1 0 0 0 0,-1 1 0 0 0,1-1 1 0 0,-1 0-1 0 0,1 0 0 0 0,0 1 0 0 0,-1-1 0 0 0,1 0 1 0 0,0 1-1 0 0,-1-1 0 0 0,1 0 0 0 0,0 1 1 0 0,0-1-1 0 0,-1 1 0 0 0,1-1 0 0 0,0 1 0 0 0,1-1-315 0 0,19-6 1454 0 0,-9 5-980 0 0,1 0-1 0 0,0 1 1 0 0,0 1 0 0 0,0 0 0 0 0,0 0 0 0 0,3 2-474 0 0,26 5 920 0 0,11 3-920 0 0,-10-1 295 0 0,-15-4-142 0 0,4 2 270 0 0,14 0-423 0 0,-23-5 87 0 0,-15 0-60 0 0,0-1-1 0 0,1-1 0 0 0,-1 1 0 0 0,0-1 0 0 0,1-1 0 0 0,-1 1 0 0 0,0-1 0 0 0,1-1-26 0 0,-3 0-10 0 0,-5 1-49 0 0,-1 1-26 0 0,0 0 9 0 0,0 0 16 0 0,0 0 138 0 0,8 17 110 0 0,-6-9-105 0 0,0 0 1 0 0,0-1-1 0 0,0 1 0 0 0,-1 0 0 0 0,-1 0 0 0 0,1 0 0 0 0,-2 4-83 0 0,3 21 650 0 0,-2-30-597 0 0,1 5 91 0 0,0 1 1 0 0,0 0-1 0 0,0 0 1 0 0,1-1 0 0 0,1 1-1 0 0,0-1 1 0 0,0 1-1 0 0,0-1 1 0 0,1 0-1 0 0,0-1 1 0 0,1 2-145 0 0,-1-6 21 0 0,3-2-170 0 0,-7-1 78 0 0,0 0 1 0 0,1 0-1 0 0,-1 0 1 0 0,0-1-1 0 0,0 1 0 0 0,1 0 1 0 0,-1 0-1 0 0,0 0 1 0 0,0 0-1 0 0,1 0 1 0 0,-1-1-1 0 0,0 1 0 0 0,0 0 1 0 0,0 0-1 0 0,1 0 1 0 0,-1-1-1 0 0,0 1 0 0 0,0 0 1 0 0,0 0-1 0 0,0-1 1 0 0,1 1-1 0 0,-1 0 1 0 0,0 0-1 0 0,0-1 0 0 0,0 1 1 0 0,0 0-1 0 0,0-1 1 0 0,0 1-1 0 0,0 0 0 0 0,0 0 1 0 0,0-1-1 0 0,0 1 1 0 0,0 0-1 0 0,0-1 1 0 0,0 1-1 0 0,0 0 0 0 0,0-1 1 0 0,0 1-1 0 0,0 0 71 0 0,0-1-291 0 0,0-5-892 0 0</inkml:trace>
  <inkml:trace contextRef="#ctx0" brushRef="#br2" timeOffset="53541.554">21193 2074 10136 0 0,'7'-14'1080'0'0,"-4"9"-261"0"0,-3 4-512 0 0,0 0 0 0 0,0 0-1 0 0,1 0 1 0 0,-1 1 0 0 0,0-1 0 0 0,1 0 0 0 0,-1 0 0 0 0,1 1 0 0 0,-1-1 0 0 0,1 0 0 0 0,-1 0 0 0 0,1 1 0 0 0,-1-1 0 0 0,1 1 0 0 0,0-1 0 0 0,-1 1 0 0 0,1-1 0 0 0,0 1 0 0 0,-1-1 0 0 0,1 1 0 0 0,0-1-1 0 0,0 1 1 0 0,-1 0 0 0 0,1 0 0 0 0,0-1 0 0 0,0 1 0 0 0,0 0 0 0 0,0 0 0 0 0,-1 0 0 0 0,1 0 0 0 0,0 0-307 0 0,4 0 200 0 0,-1 0 0 0 0,0 1 0 0 0,0 0 0 0 0,0-1 0 0 0,0 2 0 0 0,1-1-1 0 0,-1 0 1 0 0,-1 1 0 0 0,1 0 0 0 0,0 0 0 0 0,0 0 0 0 0,-1 0 0 0 0,4 3-200 0 0,4 4-427 0 0,0 1-1 0 0,-1 0 1 0 0,4 5 427 0 0,-13-14-80 0 0,7 13-4565 0 0,-7-12 2431 0 0,3 4-4650 0 0</inkml:trace>
  <inkml:trace contextRef="#ctx0" brushRef="#br2" timeOffset="53985.921">21469 2141 3224 0 0,'2'8'2948'0'0,"5"16"5448"0"0,-5 3-5890 0 0,-2 4-1317 0 0,-1-9 322 0 0,1 0 1 0 0,2 16-1512 0 0,-1-32 182 0 0,-1-1 0 0 0,1 1 1 0 0,1-1-1 0 0,-1 0 0 0 0,1 1 1 0 0,0-1-1 0 0,0 0 1 0 0,1 0-1 0 0,-1 0 0 0 0,1-1 1 0 0,0 1-1 0 0,0 0 1 0 0,1-1-183 0 0,-3-2 42 0 0,0-1 1 0 0,0 0-1 0 0,1 0 1 0 0,-1 0-1 0 0,0 0 1 0 0,1 0-1 0 0,-1 0 1 0 0,0 0-1 0 0,1 0 1 0 0,-1 0-1 0 0,1-1 1 0 0,-1 1-1 0 0,1-1 1 0 0,0 1-1 0 0,-1-1 1 0 0,1 1-1 0 0,-1-1 1 0 0,1 0-1 0 0,0 0 1 0 0,-1 0-1 0 0,1 0 1 0 0,1 0-43 0 0,-1-1 33 0 0,0 1 0 0 0,0-1 0 0 0,1 0 0 0 0,-1 0 0 0 0,0 0-1 0 0,0 0 1 0 0,0 0 0 0 0,0-1 0 0 0,0 1 0 0 0,0-1 0 0 0,-1 1 0 0 0,1-1 0 0 0,0 0 0 0 0,-1 0 0 0 0,1 1 0 0 0,-1-1-33 0 0,4-6 2 0 0,0 0-1 0 0,-1-1 0 0 0,0 1 1 0 0,0-1-1 0 0,-1 0 0 0 0,1-4-1 0 0,-2 7-52 0 0,4-20-155 0 0,-4 19 132 0 0,-1 1 0 0 0,1 0-1 0 0,0 0 1 0 0,1-4 75 0 0,5-10-235 0 0,-7 16 152 0 0,1-1 0 0 0,0 1 0 0 0,0-1 0 0 0,0 1 0 0 0,0 0 0 0 0,1-1 0 0 0,0 1 83 0 0,-2 3-22 0 0,0-1-1 0 0,-1 1 1 0 0,1 0 0 0 0,1-1-1 0 0,-1 1 1 0 0,0 0-1 0 0,0 0 1 0 0,0 0 0 0 0,1 0-1 0 0,-1 0 1 0 0,0 0-1 0 0,1 0 1 0 0,-1 1 0 0 0,1-1-1 0 0,-1 0 1 0 0,1 1-1 0 0,-1-1 1 0 0,1 1 0 0 0,-1 0-1 0 0,1-1 1 0 0,0 1-1 0 0,-1 0 1 0 0,1 0 0 0 0,-1 0-1 0 0,1 0 1 0 0,0 0-1 0 0,-1 0 1 0 0,1 1 0 0 0,-1-1-1 0 0,2 1 23 0 0,21 4-139 0 0,14 4 62 0 0,58 21 77 0 0,-22-8 0 0 0,-66-19 31 0 0,1 0 0 0 0,0-1-1 0 0,0 0 1 0 0,1-1 0 0 0,-1 0-1 0 0,0-1 1 0 0,0 1 0 0 0,1-2-1 0 0,-1 1 1 0 0,0-1 0 0 0,0-1-1 0 0,5-1-30 0 0,5-3 15 0 0,-12 5 9 0 0,0-2 0 0 0,0 1-1 0 0,0-1 1 0 0,0 0 0 0 0,6-4-24 0 0,-11 6 4 0 0,0-1-1 0 0,-1 1 1 0 0,1 0 0 0 0,-1-1 0 0 0,1 1-1 0 0,-1-1 1 0 0,1 0 0 0 0,-1 0 0 0 0,0 1-1 0 0,0-1 1 0 0,0 0 0 0 0,0 0 0 0 0,0 0-1 0 0,0 0 1 0 0,0 0 0 0 0,-1 0 0 0 0,1 0-1 0 0,-1 0 1 0 0,1-1 0 0 0,-1 1 0 0 0,0 0-1 0 0,0-2-3 0 0,0 2-9 0 0,0 0-1 0 0,0 0 1 0 0,0 0-1 0 0,-1 0 0 0 0,1 0 1 0 0,0 0-1 0 0,-1 1 1 0 0,1-1-1 0 0,-1 0 1 0 0,0 0-1 0 0,0 0 1 0 0,0 1-1 0 0,1-1 0 0 0,-2 0 1 0 0,1 1-1 0 0,0-1 1 0 0,0 0-1 0 0,0 1 1 0 0,-2-1 9 0 0,1 0-14 0 0,0 1 1 0 0,0-1-1 0 0,0 1 1 0 0,-1 0-1 0 0,1 0 1 0 0,-1 0-1 0 0,1 0 1 0 0,-1 0-1 0 0,1 1 1 0 0,-1-1-1 0 0,0 1 1 0 0,1 0-1 0 0,-1-1 14 0 0,-7 1-20 0 0,1 1-1 0 0,0-1 1 0 0,0 1 0 0 0,0 1-1 0 0,0 0 1 0 0,1 0 0 0 0,-1 1-1 0 0,0 0 21 0 0,1 0 96 0 0,-1 1-1 0 0,1 0 1 0 0,1 1-1 0 0,-1 0 1 0 0,0 0-1 0 0,1 0 1 0 0,0 1 0 0 0,0 0-1 0 0,1 1 1 0 0,0-1-1 0 0,0 1 1 0 0,0 1-1 0 0,1-1 1 0 0,0 1-1 0 0,1 0 1 0 0,-1 0-1 0 0,-1 6-95 0 0,5-11 36 0 0,0 0 1 0 0,0 1-1 0 0,1-1 0 0 0,-1 1 0 0 0,1-1 0 0 0,0 1 0 0 0,0-1 1 0 0,0 0-1 0 0,0 1 0 0 0,0-1 0 0 0,1 1 0 0 0,0-1 1 0 0,0 0-1 0 0,1 4-36 0 0,0-2 72 0 0,0 0 0 0 0,1 0-1 0 0,-1-1 1 0 0,1 1 0 0 0,1-1 0 0 0,-1 0 0 0 0,0 0 0 0 0,1 0 0 0 0,1 1-72 0 0,6 4 95 0 0,-1-1 1 0 0,1 0 0 0 0,1-1 0 0 0,0 0 0 0 0,0-1-1 0 0,0 0 1 0 0,5 1-96 0 0,13 3 38 0 0,2-2 0 0 0,-1-2 0 0 0,1 0 0 0 0,0-2 0 0 0,2-2-38 0 0,-27-1 2 0 0,235 15-1729 0 0,-187-13-159 0 0,16-1-6460 0 0</inkml:trace>
  <inkml:trace contextRef="#ctx0" brushRef="#br0" timeOffset="66550.993">18267 3034 10680 0 0,'4'-6'970'0'0,"-3"4"-953"0"0,-1 0 0 0 0,1 1 0 0 0,0-1 0 0 0,-1 0-1 0 0,1 0 1 0 0,-1 1 0 0 0,0-1 0 0 0,1 0 0 0 0,-1 0-1 0 0,0 0 1 0 0,0 1 0 0 0,0-1 0 0 0,0 0 0 0 0,-1-1-17 0 0,2-16 426 0 0,-1 18-378 0 0,0 0 0 0 0,0 0 1 0 0,0 1-1 0 0,0-1 0 0 0,0 0 1 0 0,0 0-1 0 0,0 0 0 0 0,0 0 1 0 0,0 0-1 0 0,0 1 0 0 0,0-1 1 0 0,0 0-1 0 0,-1 0 0 0 0,1 0 1 0 0,0 0-1 0 0,-1 1 0 0 0,1-1 1 0 0,-1 0-1 0 0,1 0 0 0 0,-1 1 1 0 0,1-1-1 0 0,-1 0 0 0 0,1 1 1 0 0,-1-1-1 0 0,1 1 0 0 0,-1-1 1 0 0,0 1-1 0 0,0-1 0 0 0,1 1 1 0 0,-1-1-1 0 0,0 1 0 0 0,0 0 1 0 0,1-1-1 0 0,-1 1 1 0 0,0 0-1 0 0,0-1 0 0 0,0 1 1 0 0,0 0-1 0 0,0 0-48 0 0,-3-1 209 0 0,0 1 0 0 0,1 0-1 0 0,-1-1 1 0 0,0 1 0 0 0,0 1 0 0 0,1-1 0 0 0,-1 0 0 0 0,-1 1-209 0 0,-5 2 233 0 0,0 1 1 0 0,0-1 0 0 0,1 2 0 0 0,-1-1 0 0 0,1 1 0 0 0,0 1-1 0 0,-4 3-233 0 0,-9 5 247 0 0,17-11-228 0 0,1 0 0 0 0,-1 0 0 0 0,1 0 0 0 0,0 0 0 0 0,1 1 0 0 0,-1 0 0 0 0,0 0 0 0 0,1 0 0 0 0,0 0 0 0 0,0 0 0 0 0,0 1 0 0 0,1 0 0 0 0,-1-1 0 0 0,1 1 0 0 0,0 0 0 0 0,0 4-19 0 0,2-8 0 0 0,0 0 1 0 0,0 0-1 0 0,0 0 0 0 0,0 0 0 0 0,0 0 0 0 0,0 0 0 0 0,1 0 0 0 0,-1 0 0 0 0,0 0 0 0 0,1 0 0 0 0,-1 0 0 0 0,1 0 0 0 0,-1 0 0 0 0,1-1 0 0 0,-1 1 0 0 0,1 0 0 0 0,0 0 0 0 0,0 0 0 0 0,-1-1 0 0 0,1 1 0 0 0,0 0 0 0 0,0-1 0 0 0,0 1 1 0 0,22 13-15 0 0,-10-9 125 0 0,1-1 0 0 0,0 0 0 0 0,1-1-111 0 0,25 7 375 0 0,-24-4-1868 0 0,-9 3 1311 0 0,-8-5 207 0 0,1-2-39 0 0,-1 1 75 0 0,0 0 0 0 0,-1 1 0 0 0,1-1 0 0 0,-1 0 0 0 0,0 0 0 0 0,0 0 0 0 0,0 0 0 0 0,0 0 0 0 0,0-1 0 0 0,0 1 0 0 0,-1-1 0 0 0,1 1 0 0 0,-1-1 0 0 0,0 0 0 0 0,0 0 0 0 0,0 0 0 0 0,0 0 0 0 0,0 0 0 0 0,0-1 0 0 0,-2 1-61 0 0,-8 4 117 0 0,-2 0 0 0 0,1-1 0 0 0,-1-1 0 0 0,-2 0-117 0 0,-111 27 472 0 0,99-28-2168 0 0,17-3-391 0 0</inkml:trace>
  <inkml:trace contextRef="#ctx0" brushRef="#br0" timeOffset="67024.899">18514 3020 6912 0 0,'-7'0'714'0'0,"-55"12"-1918"0"0,55-10 1616 0 0,-1 0-1 0 0,1 1 1 0 0,0 0-1 0 0,-1 0 0 0 0,1 0 1 0 0,1 1-1 0 0,-1 0 1 0 0,-2 2-412 0 0,-3 2 879 0 0,5-4-423 0 0,0 0-1 0 0,1 0 1 0 0,0 1-1 0 0,0 0 1 0 0,0 1-1 0 0,1-1 1 0 0,0 1 0 0 0,0 0-1 0 0,0 0 1 0 0,0 1-456 0 0,3-2 135 0 0,-1 0 0 0 0,1-1 0 0 0,0 1 0 0 0,0 0 0 0 0,1 0 0 0 0,-1 0 1 0 0,1 1-1 0 0,0-1 0 0 0,0 0 0 0 0,1 0 0 0 0,0 1 0 0 0,0-1 0 0 0,0 0 0 0 0,0 0 0 0 0,1 2-135 0 0,0-4 44 0 0,-1 0 0 0 0,1 0 0 0 0,0 0 0 0 0,0 0 0 0 0,0-1 0 0 0,0 1 0 0 0,1 0 0 0 0,-1-1 0 0 0,1 1 0 0 0,-1-1 0 0 0,1 0 0 0 0,0 1 0 0 0,0-1 0 0 0,0 0 0 0 0,0 0 0 0 0,1 0 0 0 0,-1 0 0 0 0,0 0-1 0 0,1-1 1 0 0,2 2-44 0 0,-3-2 11 0 0,1 0 0 0 0,-1-1 0 0 0,1 1 0 0 0,-1-1 0 0 0,1 1 0 0 0,-1-1 0 0 0,1 0 0 0 0,0 0-1 0 0,-1 0 1 0 0,1 0 0 0 0,0 0 0 0 0,-1-1 0 0 0,1 1 0 0 0,-1-1 0 0 0,1 1 0 0 0,-1-1 0 0 0,1 0 0 0 0,-1 0-1 0 0,0 0 1 0 0,1-1 0 0 0,-1 1 0 0 0,0-1 0 0 0,0 1 0 0 0,0-1 0 0 0,0 1 0 0 0,0-1 0 0 0,0 0-1 0 0,0 0-10 0 0,6-8-44 0 0,1 1-1 0 0,-2-2 0 0 0,0 1 0 0 0,4-8 45 0 0,0 1-87 0 0,-5 6-18 0 0,-1 0 1 0 0,0 0-1 0 0,0 0 1 0 0,2-11 104 0 0,-3 11-66 0 0,-2 3-18 0 0,0 0-1 0 0,0 0 1 0 0,-1-1 0 0 0,0 1 0 0 0,0 0-1 0 0,-1-4 85 0 0,0 11-65 0 0,0 1 118 0 0,0 0 15 0 0,0 0 12 0 0,0 0 66 0 0,-1 2-76 0 0,0 0 1 0 0,0-1-1 0 0,0 1 1 0 0,0 0-1 0 0,0 0 0 0 0,0-1 1 0 0,1 1-1 0 0,-1 0 1 0 0,1 0-1 0 0,-1 0 1 0 0,1 0-1 0 0,0 0 0 0 0,-1 2-70 0 0,0 5 563 0 0,-1 0-647 0 0,1 0 0 0 0,1 0 0 0 0,0-1 0 0 0,0 1 0 0 0,1 0 0 0 0,0 0 0 0 0,0 0-1 0 0,1 0 1 0 0,0-1 84 0 0,5 33 96 0 0,-6-36-37 0 0,-1 0 1 0 0,1 0-1 0 0,1 0 0 0 0,-1-1 0 0 0,1 1 1 0 0,0 1-60 0 0,-1-5-130 0 0,-1 0 1 0 0,1 0-1 0 0,-1 1 0 0 0,1-1 1 0 0,0 0-1 0 0,-1 0 1 0 0,1 0-1 0 0,0 0 1 0 0,0 0-1 0 0,0 0 1 0 0,0 0-1 0 0,0 0 1 0 0,0 0-1 0 0,0 0 1 0 0,0-1-1 0 0,0 1 1 0 0,0 0-1 0 0,1-1 1 0 0,-1 1-1 0 0,0-1 0 0 0,0 1 1 0 0,1-1-1 0 0,-1 0 1 0 0,1 1 129 0 0,1-3-1529 0 0,8-8-7 0 0</inkml:trace>
  <inkml:trace contextRef="#ctx0" brushRef="#br0" timeOffset="67534.685">18616 2995 7368 0 0,'0'0'568'0'0,"1"-1"-374"0"0,-1 1-15 0 0,1 0-1 0 0,-1-1 0 0 0,1 1 0 0 0,-1 0 1 0 0,1 0-1 0 0,-1 0 0 0 0,1 0 0 0 0,-1 0 0 0 0,1-1 1 0 0,-1 1-1 0 0,1 0 0 0 0,-1 0 0 0 0,1 0 0 0 0,-1 0 1 0 0,1 1-1 0 0,-1-1 0 0 0,1 0 0 0 0,-1 0 1 0 0,1 0-1 0 0,-1 0 0 0 0,1 0 0 0 0,-1 1 0 0 0,1-1 1 0 0,-1 0-1 0 0,1 0 0 0 0,-1 1 0 0 0,1-1 1 0 0,-1 0-1 0 0,0 1 0 0 0,1-1 0 0 0,-1 1-178 0 0,11 12 852 0 0,-9-10-709 0 0,1 2-45 0 0,1 0 0 0 0,-1 1 0 0 0,0-1-1 0 0,-1 1 1 0 0,1 0 0 0 0,-1 0 0 0 0,-1 0 0 0 0,1 2-98 0 0,2 10 907 0 0,-1 1 0 0 0,0 3-907 0 0,-2-16 161 0 0,-1 0 0 0 0,-1 1 0 0 0,1-1-1 0 0,-1 0 1 0 0,0 0 0 0 0,-1 4-161 0 0,2-7 70 0 0,-1 0 0 0 0,0-1 0 0 0,0 1 0 0 0,0 0 0 0 0,0-1 0 0 0,0 1 0 0 0,-1 0 0 0 0,1-1 0 0 0,-1 0 0 0 0,0 1-1 0 0,0-1 1 0 0,1 0 0 0 0,-1 0 0 0 0,-3 2-70 0 0,5-4 128 0 0,-9-16 76 0 0,7 11-313 0 0,1-1-1 0 0,0 1 0 0 0,0 0 0 0 0,0 0 1 0 0,0-1-1 0 0,1 1 0 0 0,0 0 0 0 0,1-1 1 0 0,-1 1-1 0 0,1 0 0 0 0,0 0 0 0 0,0-1 1 0 0,0 1-1 0 0,1 0 0 0 0,0 0 0 0 0,0 0 1 0 0,0 0-1 0 0,0 1 0 0 0,1-1 0 0 0,0 1 1 0 0,0-1-1 0 0,0 1 0 0 0,1 0 0 0 0,-1 0 0 0 0,5-3 110 0 0,-7 5-19 0 0,1 1 0 0 0,-1-1-1 0 0,1 1 1 0 0,0 0-1 0 0,0-1 1 0 0,0 1 0 0 0,0 0-1 0 0,0 0 1 0 0,0 0-1 0 0,0 0 1 0 0,0 0 0 0 0,0 1-1 0 0,0-1 1 0 0,0 1-1 0 0,1-1 1 0 0,-1 1 0 0 0,0 0-1 0 0,0 0 1 0 0,1 0-1 0 0,-1 0 1 0 0,0 0 0 0 0,0 0-1 0 0,1 1 1 0 0,-1-1-1 0 0,0 1 1 0 0,0-1-1 0 0,1 1 21 0 0,0 1 58 0 0,0 0 0 0 0,0 0 0 0 0,0 0 1 0 0,0 0-1 0 0,0 0 0 0 0,-1 0 1 0 0,1 1-1 0 0,-1-1 0 0 0,1 1 0 0 0,-1 0 1 0 0,0 0-1 0 0,1 2-59 0 0,3 5 483 0 0,0 1 1 0 0,3 11-484 0 0,-6-14 132 0 0,-1-3-62 0 0,-1 1 0 0 0,1 0 0 0 0,-2-1 0 0 0,1 1 0 0 0,0 0 0 0 0,-1 0-1 0 0,0 0-69 0 0,0-5 230 0 0,-9 17 640 0 0,9-17-678 0 0,-1-1-179 0 0,1 0 0 0 0,0 0 0 0 0,0 1 0 0 0,0-1-1 0 0,0 0 1 0 0,-1 0 0 0 0,1 0 0 0 0,0 0-1 0 0,0 1 1 0 0,0-1 0 0 0,-1 0 0 0 0,1 0 0 0 0,0 0-1 0 0,0 0 1 0 0,-1 0 0 0 0,1 0 0 0 0,0 0 0 0 0,0 0-1 0 0,-1 0 1 0 0,1 0 0 0 0,0 0 0 0 0,0 0-1 0 0,-1 0 1 0 0,1 0 0 0 0,0 0 0 0 0,0 0 0 0 0,-1 0-1 0 0,1 0 1 0 0,0 0 0 0 0,0 0 0 0 0,-1 0 0 0 0,1 0-1 0 0,0 0 1 0 0,0 0 0 0 0,-1-1 0 0 0,1 1-1 0 0,0 0 1 0 0,0 0 0 0 0,0 0-13 0 0,-7-12 110 0 0,1-15-157 0 0,6 20-89 0 0,1 0 1 0 0,-1 1-1 0 0,1-1 0 0 0,1 0 1 0 0,-1 0-1 0 0,1 1 1 0 0,0-1-1 0 0,1 1 0 0 0,-1-1 1 0 0,2-1 135 0 0,1-2-63 0 0,0 0 0 0 0,1 1-1 0 0,0 0 1 0 0,1 0 0 0 0,0 0 0 0 0,1 0 63 0 0,-3 2-36 0 0,-4 5 29 0 0,0 1 0 0 0,0 0-1 0 0,-1-1 1 0 0,1 1 0 0 0,0 0 0 0 0,0 0 0 0 0,0 0 0 0 0,1-1 0 0 0,-1 1 0 0 0,0 1 0 0 0,0-1-1 0 0,1 0 1 0 0,-1 0 0 0 0,0 0 0 0 0,1 1 0 0 0,-1-1 0 0 0,1 0 0 0 0,-1 1 0 0 0,1 0-1 0 0,-1-1 1 0 0,1 1 0 0 0,-1 0 0 0 0,1 0 0 0 0,-1-1 0 0 0,1 1 0 0 0,0 1 7 0 0,0-1 21 0 0,-1 0-1 0 0,1 0 1 0 0,-1 1 0 0 0,1-1-1 0 0,-1 1 1 0 0,1 0 0 0 0,-1-1 0 0 0,1 1-1 0 0,-1 0 1 0 0,1 0 0 0 0,-1 0 0 0 0,0 0-1 0 0,1 0 1 0 0,0 1-21 0 0,19 21 324 0 0,-15-16-184 0 0,3 5 144 0 0,0 1-1 0 0,0 0 0 0 0,-2 0 1 0 0,3 6-284 0 0,-7-11 65 0 0,0 0 1 0 0,0 0-1 0 0,-1 0 1 0 0,0 0-1 0 0,-1 1-65 0 0,0-3 27 0 0,0 3-3 0 0,0 0 291 0 0,-1-10-416 0 0,0 1-1 0 0,0 0 0 0 0,0 0 0 0 0,0 0 0 0 0,0 0 1 0 0,0 0-1 0 0,0 0 0 0 0,0 0 0 0 0,0 0 1 0 0,0 0-1 0 0,0 0 0 0 0,0 0 0 0 0,0 0 0 0 0,0 0 1 0 0,0 0-1 0 0,0 0 0 0 0,0 0 0 0 0,0 0 1 0 0,0 0-1 0 0,0-1 0 0 0,0 1 0 0 0,0 0 0 0 0,0 0 1 0 0,0 0-1 0 0,0 0 0 0 0,0 0 0 0 0,0 0 0 0 0,0 0 1 0 0,1 0-1 0 0,-1 0 0 0 0,0 0 0 0 0,0 0 1 0 0,0 0-1 0 0,0 0 0 0 0,0 0 0 0 0,0 0 0 0 0,0 0 1 0 0,0 0-1 0 0,0 0 0 0 0,0 0 0 0 0,0 0 1 0 0,0 0-1 0 0,0 0 0 0 0,0 0 0 0 0,0 0 0 0 0,1 0 1 0 0,-1 0-1 0 0,0 0 102 0 0,0-5-1557 0 0</inkml:trace>
  <inkml:trace contextRef="#ctx0" brushRef="#br0" timeOffset="67887.851">19091 2948 8288 0 0,'9'-8'888'0'0,"-8"8"-787"0"0,0 0 0 0 0,-1 0 1 0 0,1 0-1 0 0,0 0 1 0 0,-1 1-1 0 0,1-1 0 0 0,-1 0 1 0 0,1 0-1 0 0,0 1 1 0 0,-1-1-1 0 0,1 0 0 0 0,-1 1 1 0 0,1-1-1 0 0,-1 1 0 0 0,1-1 1 0 0,-1 1-1 0 0,1-1 1 0 0,-1 1-1 0 0,0-1 0 0 0,1 1 1 0 0,-1-1-1 0 0,0 1 0 0 0,1-1 1 0 0,-1 1-1 0 0,0 0 1 0 0,0-1-1 0 0,1 1 0 0 0,-1-1 1 0 0,0 1-1 0 0,0 0 1 0 0,0-1-1 0 0,0 1 0 0 0,0 0-101 0 0,5 25 4314 0 0,-4-23-4103 0 0,3 16 649 0 0,0 6-143 0 0,-4 152 2155 0 0,-1-153-2605 0 0,-1 0 0 0 0,-1 0-1 0 0,-4 11-266 0 0,5-22 38 0 0,0-4-564 0 0,-2 13 1360 0 0,3-11-8382 0 0,1-19 1047 0 0</inkml:trace>
  <inkml:trace contextRef="#ctx0" brushRef="#br0" timeOffset="68112.694">19185 2970 13560 0 0,'0'0'621'0'0,"0"0"-12"0"0,6 1-367 0 0,-1 0-174 0 0,-1 0 1 0 0,1 1-1 0 0,0 0 1 0 0,-1 0-1 0 0,0 0 1 0 0,1 0 0 0 0,-1 1-1 0 0,0-1 1 0 0,0 1-1 0 0,-1 0 1 0 0,1 0-1 0 0,0 1 1 0 0,-1-1 0 0 0,1 2-69 0 0,34 36 1807 0 0,-17 0-323 0 0,-21-41-1450 0 0,0 1-1 0 0,0 0 0 0 0,0 0 1 0 0,0 0-1 0 0,0 0 0 0 0,-1 0 1 0 0,1 0-1 0 0,0-1 0 0 0,0 1 1 0 0,0 0-1 0 0,-1 0 0 0 0,1 0 1 0 0,0 0-1 0 0,-1-1 0 0 0,1 1 1 0 0,-1 0-1 0 0,0 0-33 0 0,0 2 112 0 0,0-2-76 0 0,0 1 1 0 0,0 0-1 0 0,0 0 1 0 0,0-1-1 0 0,0 1 1 0 0,0-1-1 0 0,-1 1 0 0 0,1-1 1 0 0,-1 0-1 0 0,1 1 1 0 0,-1-1-1 0 0,1 0 1 0 0,-1 0-1 0 0,0 0 0 0 0,1 0 1 0 0,-1 0-1 0 0,0-1 1 0 0,0 1-1 0 0,-1 0-36 0 0,-7 2 103 0 0,0-1-1 0 0,1 0 1 0 0,-7 0-103 0 0,6 0 77 0 0,-7-1-245 0 0,0 0 0 0 0,0-1 0 0 0,0-1 0 0 0,0-1 0 0 0,-7-1 168 0 0,0 0-1152 0 0,-12-5-1296 0 0,20 4 1601 0 0,-11-2-849 0 0</inkml:trace>
  <inkml:trace contextRef="#ctx0" brushRef="#br0" timeOffset="68439.771">19494 2779 12728 0 0,'0'0'289'0'0,"0"0"40"0"0,-4 8 326 0 0,-3 3-605 0 0,0-1 0 0 0,-1 0-1 0 0,0 0 1 0 0,-4 3-50 0 0,10-12 16 0 0,-5 9 187 0 0,0 0 1 0 0,1 1 0 0 0,-1 0 0 0 0,2 0 0 0 0,0 0-1 0 0,-2 7-203 0 0,5-13 172 0 0,-3 10 364 0 0,1 0 0 0 0,0 0-1 0 0,1 1 1 0 0,0-1 0 0 0,1 15-536 0 0,1-10 627 0 0,1 0 0 0 0,3 18-627 0 0,-2-36 50 0 0,-1 0-1 0 0,1 0 1 0 0,-1 0-1 0 0,1 0 1 0 0,0 0 0 0 0,0 0-1 0 0,0 0 1 0 0,0 0-1 0 0,1 1-49 0 0,5 11 281 0 0,-6-11-255 0 0,0 0 0 0 0,1 0 0 0 0,-1 0 0 0 0,1 0 0 0 0,-1 0 0 0 0,1-1 0 0 0,0 1 0 0 0,0-1 0 0 0,0 1 1 0 0,0-1-1 0 0,0 0 0 0 0,1 0 0 0 0,-1 0 0 0 0,1 0 0 0 0,-1 0 0 0 0,1 0 0 0 0,0-1 0 0 0,0 1 0 0 0,0-1 0 0 0,0 0 0 0 0,0 0 0 0 0,0 0 0 0 0,0 0 0 0 0,0 0 0 0 0,0-1 0 0 0,0 0 0 0 0,0 1 0 0 0,2-1-26 0 0,-2 0 12 0 0,9 0 77 0 0,-1 0 1 0 0,1-1-1 0 0,10-2-89 0 0,-18 2 40 0 0,1 0-1 0 0,-1-1 1 0 0,0 1-1 0 0,0-1 0 0 0,1 0 1 0 0,-1 0-1 0 0,0-1 0 0 0,-1 1 1 0 0,1-1-1 0 0,0 0 1 0 0,1-2-40 0 0,11-9 20 0 0,-1-2 1 0 0,-1 0-1 0 0,0 0 1 0 0,2-6-21 0 0,-10 13-87 0 0,0-1 1 0 0,-1 1-1 0 0,0-1 1 0 0,0 0-1 0 0,-1 0 0 0 0,-1 0 1 0 0,0-1-1 0 0,0 0 0 0 0,0-3 87 0 0,-3 13-16 0 0,1-1 1 0 0,-1 0-1 0 0,0 1 0 0 0,0-1 0 0 0,0 0 0 0 0,0 1 0 0 0,0-1 0 0 0,0 0 0 0 0,-1 1 0 0 0,1-1 1 0 0,-1 0-1 0 0,1 1 0 0 0,-1-1 16 0 0,1 1-4 0 0,-1 1 0 0 0,1-1 0 0 0,0 1 0 0 0,-1-1 0 0 0,1 1-1 0 0,-1-1 1 0 0,1 1 0 0 0,-1 0 0 0 0,1-1 0 0 0,-1 1 0 0 0,1 0 0 0 0,-1-1 0 0 0,1 1 0 0 0,-1 0 0 0 0,1-1 0 0 0,-1 1 0 0 0,1 0 0 0 0,-1 0 0 0 0,0 0 0 0 0,1 0 0 0 0,-1 0 0 0 0,1 0 0 0 0,-1 0 4 0 0,-3 0-7 0 0,1 0 0 0 0,0 1 0 0 0,0 0 0 0 0,0 0 0 0 0,0 0 0 0 0,0 0 0 0 0,0 0 0 0 0,0 1 0 0 0,0-1 0 0 0,0 1 0 0 0,-1 1 7 0 0,0 0 46 0 0,-1 2-1 0 0,1-1 0 0 0,0 0 1 0 0,0 1-1 0 0,0 0 0 0 0,1 0 1 0 0,-1 0-1 0 0,1 0 0 0 0,0 0 1 0 0,1 1-1 0 0,-1-1 0 0 0,1 1 1 0 0,0 2-46 0 0,0-1 56 0 0,0 1 1 0 0,1-1 0 0 0,0 0-1 0 0,1 1 1 0 0,-1-1 0 0 0,1 1-1 0 0,1-1 1 0 0,0 1-1 0 0,0-1 1 0 0,0 0 0 0 0,1 1-1 0 0,0-1 1 0 0,0 0 0 0 0,1 0-1 0 0,-1 0 1 0 0,2-1 0 0 0,-1 1-1 0 0,1-1 1 0 0,0 1 0 0 0,0-1-1 0 0,1-1 1 0 0,0 1-1 0 0,0 0 1 0 0,0-1 0 0 0,1 0-1 0 0,-1 0 1 0 0,1-1 0 0 0,1 0-1 0 0,-1 0 1 0 0,0 0 0 0 0,7 2-57 0 0,0-1-23 0 0,0-1 0 0 0,1-1 1 0 0,-1 0-1 0 0,1 0 1 0 0,0-2-1 0 0,0 1 0 0 0,3-2 23 0 0,1 1-504 0 0,4 2-131 0 0</inkml:trace>
  <inkml:trace contextRef="#ctx0" brushRef="#br0" timeOffset="61496.293">19247 3744 4608 0 0,'2'-1'353'0'0,"20"-6"-356"0"0,14-1 4544 0 0,3-1-658 0 0,-29 9-2163 0 0,-7-1 679 0 0,-9-1-1579 0 0,-2 1-806 0 0,0-1 0 0 0,0 1 0 0 0,0 1 0 0 0,0-1 1 0 0,0 2-1 0 0,0-1 0 0 0,1 1 0 0 0,-1 0 0 0 0,-6 2-14 0 0,-30 2 23 0 0,-154 6 303 0 0,81-2 369 0 0,55-3-3372 0 0,-50-2 2677 0 0,24-8-931 0 0,-45 0 21 0 0,-180-8 470 0 0,267 10 434 0 0,44 1 13 0 0,-199-6 1155 0 0,200 7-1171 0 0,0 0 56 0 0,-1 0 0 0 0,1 0 0 0 0,0 0 1 0 0,-1 0-1 0 0,1 0 0 0 0,0 1 0 0 0,-1-1 1 0 0,1 0-1 0 0,0 1 0 0 0,0-1 0 0 0,-1 1 1 0 0,1-1-1 0 0,0 1 0 0 0,0-1 0 0 0,0 1 1 0 0,0 0-1 0 0,0 0 0 0 0,0 0 0 0 0,0 0 1 0 0,0-1-1 0 0,0 1 0 0 0,0 0 0 0 0,0 1 1 0 0,1-1-1 0 0,-1 0-47 0 0,0 0 57 0 0,1-1 0 0 0,0 1 0 0 0,0-1 0 0 0,0 1 0 0 0,0-1 0 0 0,0 1 0 0 0,0-1 0 0 0,0 1 0 0 0,0-1 0 0 0,0 1 0 0 0,0-1 0 0 0,0 1 0 0 0,0-1 0 0 0,0 1 0 0 0,0-1 1 0 0,0 1-1 0 0,0-1 0 0 0,1 0 0 0 0,-1 1 0 0 0,0-1 0 0 0,0 1 0 0 0,0-1 0 0 0,1 1 0 0 0,-1-1 0 0 0,0 0-57 0 0,4 10 906 0 0,-4-7-989 0 0,0 1 1 0 0,1-1-1 0 0,0 0 1 0 0,-1 0-1 0 0,1 0 1 0 0,0 0-1 0 0,1 0 1 0 0,-1 0-1 0 0,0 0 1 0 0,1 0-1 0 0,0-1 1 0 0,0 1-1 0 0,0 0 1 0 0,0-1-1 0 0,0 1 83 0 0,-1-2 148 0 0,1 1 0 0 0,-1-1 0 0 0,0 0 0 0 0,0 1 0 0 0,-1-1 0 0 0,1 1-1 0 0,0 0 1 0 0,0-1 0 0 0,-1 1 0 0 0,1-1 0 0 0,0 3-148 0 0,6 10 208 0 0,-5-11-319 0 0,1 0-1 0 0,-1 0 1 0 0,0 0-1 0 0,0 0 1 0 0,0 0 0 0 0,0 1-1 0 0,-1-1 1 0 0,1 0-1 0 0,-1 1 1 0 0,1 2 111 0 0,4 10-241 0 0,-1-4 326 0 0,0 0-1 0 0,-1 1 0 0 0,0-1 0 0 0,-1 1 0 0 0,0 7-84 0 0,8 25 98 0 0,-3 2-3 0 0,-3-11-25 0 0,9 40 207 0 0,-8-35-26 0 0,5 9-251 0 0,0-2 166 0 0,-3 1-1 0 0,-1 1 0 0 0,-3 0-165 0 0,0-10 113 0 0,0 2-99 0 0,-2 0 0 0 0,-2 0 0 0 0,-3 11-14 0 0,0-17 60 0 0,1-8 73 0 0,-1 0-1 0 0,-5 13-132 0 0,-3-9 254 0 0,10-31-188 0 0,1-1 12 0 0,13 2 52 0 0,90-18-455 0 0,88-8-156 0 0,87 4 481 0 0,-98 9-375 0 0,50-2-173 0 0,29 11 346 0 0,-162 2 189 0 0,80-2 13 0 0,-156 1 0 0 0,0 0 0 0 0,-1-2 0 0 0,0 0 0 0 0,1-1 0 0 0,7-4 0 0 0,-25 7 6 0 0,0 0 1 0 0,-1 0-1 0 0,1-1 0 0 0,-1 0 0 0 0,1 1 0 0 0,-1-1 0 0 0,0 0 0 0 0,0 0 0 0 0,1 0 0 0 0,-2 0 0 0 0,2-2-6 0 0,0 0 95 0 0,-1-1 1 0 0,0 0-1 0 0,0 0 1 0 0,-1 1-1 0 0,0-1 0 0 0,1 0 1 0 0,-2 0-1 0 0,1 0 0 0 0,-1 0 1 0 0,1-1-1 0 0,-1 1 0 0 0,-1-1-95 0 0,-1-12 259 0 0,0 1 0 0 0,-5-18-259 0 0,2 18 224 0 0,2 0-1 0 0,-1-13-223 0 0,0-15 406 0 0,-4-10-406 0 0,2 20 165 0 0,2 1 0 0 0,1-22-165 0 0,-1-48 136 0 0,-15-86-136 0 0,9 127 16 0 0,-3 2 0 0 0,-2 0 0 0 0,-4 0 0 0 0,-13-28-16 0 0,28 79-6 0 0,-1 0-1 0 0,0 0 0 0 0,-1 1 0 0 0,0 0 7 0 0,-6-10-150 0 0,9 12 47 0 0,2 5-61 0 0,1 2-252 0 0,-8 1-1932 0 0,1 2-4595 0 0</inkml:trace>
  <inkml:trace contextRef="#ctx0" brushRef="#br3" timeOffset="72439.013">17184 4196 2760 0 0,'-13'-4'733'0'0,"-1"1"-1"0"0,0 0 1 0 0,0 1 0 0 0,0 1-1 0 0,0 0 1 0 0,0 0 0 0 0,-5 2-733 0 0,8-1 751 0 0,9 0-604 0 0,0 0 0 0 0,0 0-1 0 0,0 0 1 0 0,0 0 0 0 0,0-1 0 0 0,0 1 0 0 0,0 0 0 0 0,0-1 0 0 0,0 0 0 0 0,0 1 0 0 0,0-1 0 0 0,1 0-1 0 0,-1 0 1 0 0,0 0 0 0 0,1 0 0 0 0,-1 0 0 0 0,0-1-147 0 0,2 2 511 0 0,0 0-476 0 0,0 0 1 0 0,-1 0 0 0 0,1 0-1 0 0,0 0 1 0 0,0 0 0 0 0,0 0 0 0 0,-1 0-1 0 0,1 0 1 0 0,0 0 0 0 0,0-1-1 0 0,0 1 1 0 0,0 0 0 0 0,-1 0 0 0 0,1 0-1 0 0,0 0 1 0 0,0 0 0 0 0,0 0-1 0 0,0 0 1 0 0,0 0 0 0 0,-1 0 0 0 0,1-1-1 0 0,0 1 1 0 0,0 0 0 0 0,0 0-1 0 0,0 0 1 0 0,0 0 0 0 0,0 0-1 0 0,0-1 1 0 0,0 1 0 0 0,-1 0 0 0 0,1 0-1 0 0,0 0 1 0 0,0 0 0 0 0,0 0-1 0 0,0-1 1 0 0,0 1 0 0 0,0 0 0 0 0,0 0-1 0 0,0 0 1 0 0,0-1-36 0 0,5-6 1107 0 0,10-6 148 0 0,-8 10-1159 0 0,1-1 0 0 0,-1 1 0 0 0,1 1 0 0 0,0-1 0 0 0,0 1 0 0 0,3 0-96 0 0,53-6 53 0 0,-29 4-24 0 0,10 0 36 0 0,25 2-65 0 0,-26 1-1 0 0,5-2-138 0 0,33-5 139 0 0,91-9-647 0 0,-124 13 681 0 0,118-11 24 0 0,130-8 889 0 0,-117 20-1002 0 0,155-8-482 0 0,-47-8 44 0 0,-256 16 489 0 0,28-2-26 0 0,0 3 0 0 0,9 3 30 0 0,86 5-64 0 0,5-5 64 0 0,-85-2 0 0 0,109-5 0 0 0,-93 4 2 0 0,-28 0 68 0 0,10 3-70 0 0,49-1 0 0 0,-84-2 0 0 0,2 1 0 0 0,-24 2 0 0 0,0-2 0 0 0,6 0 0 0 0,15-1 0 0 0,223-6 501 0 0,-252 8-484 0 0,35 0 671 0 0,39-5-688 0 0,-26 5 337 0 0,-11-1-117 0 0,-29 1-213 0 0,-14 0 110 0 0,10 0 798 0 0,16-2-916 0 0,-10 2-5840 0 0,-11 0 561 0 0</inkml:trace>
  <inkml:trace contextRef="#ctx0" brushRef="#br3" timeOffset="73329.245">17334 4002 8840 0 0,'0'0'197'0'0,"-12"-11"518"0"0,11 10-657 0 0,0 0 0 0 0,0 0 1 0 0,0 0-1 0 0,0 1 1 0 0,0-1-1 0 0,0 0 0 0 0,0 0 1 0 0,0 0-1 0 0,0 0 0 0 0,1-1 1 0 0,-1 1-1 0 0,0 0 1 0 0,0 0-59 0 0,-4-7 674 0 0,4 8-107 0 0,1 0 75 0 0,0 0 20 0 0,0 0-50 0 0,0 0-219 0 0,0 0-97 0 0,0 0-21 0 0,0 0-7 0 0,0 0-18 0 0,0 0-8 0 0,0 0-2 0 0,0 0-30 0 0,9 10-100 0 0,-3-7-37 0 0,-1 0 1 0 0,1 0-1 0 0,-1 0 1 0 0,1-1-1 0 0,0 0 1 0 0,0 0-1 0 0,0 0 1 0 0,0-1-1 0 0,3 1-73 0 0,15 1 498 0 0,22 0-498 0 0,-8-1 956 0 0,-27-1-606 0 0,33 4 823 0 0,-41-4-1209 0 0,0-1-1 0 0,0 1 0 0 0,0 0 0 0 0,0 0 0 0 0,0 0 0 0 0,0 1 0 0 0,-1-1 0 0 0,1 1 0 0 0,-1-1 0 0 0,1 1 0 0 0,-1 0 0 0 0,3 2 37 0 0,-4-3-38 0 0,1 1-1 0 0,-1 0 0 0 0,0 0 1 0 0,0 0-1 0 0,0 0 0 0 0,0 0 1 0 0,0 0-1 0 0,0 0 0 0 0,0 0 0 0 0,0 0 1 0 0,-1 0-1 0 0,1 1 0 0 0,-1-1 1 0 0,0 0-1 0 0,0 0 0 0 0,1 1 0 0 0,-2-1 1 0 0,1 0-1 0 0,0 1 0 0 0,-1 1 39 0 0,1-1 44 0 0,-1 0 1 0 0,-1 0-1 0 0,1 0 0 0 0,0 0 0 0 0,-1 0 0 0 0,1 0 0 0 0,-1 0 0 0 0,0-1 0 0 0,0 1 0 0 0,0 0 0 0 0,0-1 0 0 0,0 0 0 0 0,-1 1 0 0 0,-2 1-44 0 0,-31 22 425 0 0,-2-1 1 0 0,-22 9-426 0 0,-8 5-1790 0 0,43-24-2672 0 0,0-1-1391 0 0</inkml:trace>
  <inkml:trace contextRef="#ctx0" brushRef="#br0" timeOffset="79241.793">20729 3569 7368 0 0,'0'0'568'0'0,"0"0"-224"0"0,0 0 448 0 0,0 0 229 0 0,0 0 47 0 0,0 0-107 0 0,0 0-491 0 0,0 0-218 0 0,0 0-42 0 0,0 0 33 0 0,0 7 1180 0 0,3 9-1151 0 0,0 1 0 0 0,-1-1 1 0 0,-1 0-1 0 0,-1 0 1 0 0,0 1-1 0 0,-2 0-272 0 0,1 22 481 0 0,2 18 1150 0 0,-4 124-1874 0 0,-16 155 2043 0 0,19-311-1737 0 0,0-18-29 0 0,0 0 0 0 0,0 0 0 0 0,-1 0 0 0 0,0 0-1 0 0,0 0-33 0 0,-5 19-389 0 0,5-25-22 0 0,-2 4-5291 0 0,3-5-219 0 0</inkml:trace>
  <inkml:trace contextRef="#ctx0" brushRef="#br0" timeOffset="80587.735">20657 3503 2304 0 0,'0'0'101'0'0,"1"0"1"0"0,8 0 1812 0 0,-1-1 1 0 0,1 0 0 0 0,-1 0 0 0 0,5-2-1915 0 0,15-2 804 0 0,-5 3-21 0 0,0 0 0 0 0,23 3-783 0 0,-22-1 259 0 0,-1 0 0 0 0,4-1-259 0 0,22-1 296 0 0,7 2-79 0 0,137 3 208 0 0,-16 3-231 0 0,77 7 92 0 0,-252-13-286 0 0,86 7 64 0 0,9-3-64 0 0,-20-4 106 0 0,0-3 1 0 0,-1-3 0 0 0,38-10-107 0 0,-29 3 0 0 0,42 0 0 0 0,-110 12 0 0 0,0 0 0 0 0,0 2 0 0 0,0 0 0 0 0,0 1 1 0 0,-1 0-1 0 0,2 2 0 0 0,27 3-13 0 0,-16-2-51 0 0,-19-3 65 0 0,0 0 0 0 0,0-1 1 0 0,6 0-2 0 0,10 3-9 0 0,-22-3 32 0 0,0 1 0 0 0,1-2 1 0 0,-1 1-1 0 0,0 0 1 0 0,4-1-24 0 0,53 5 932 0 0,-22-2-758 0 0,-36-3-164 0 0,0 0 0 0 0,0 0 1 0 0,0 0-1 0 0,0 1 0 0 0,0-1 0 0 0,0 1 0 0 0,0-1 0 0 0,1 2-10 0 0,10 0 46 0 0,-5-2 39 0 0,0 1 0 0 0,0 1 1 0 0,9 1-86 0 0,-1 1 274 0 0,-4-2 599 0 0,-8-1-707 0 0,1-1 1 0 0,-1 2-1 0 0,0-1 0 0 0,0 1 0 0 0,5 1-166 0 0,-9-2 124 0 0,0 0-98 0 0,-1 1 0 0 0,1 0 0 0 0,0-1 0 0 0,0 1 0 0 0,0-1 0 0 0,0 1 0 0 0,0-1 0 0 0,0 1 0 0 0,0-1 0 0 0,0 0 0 0 0,0 1 0 0 0,1-1 0 0 0,-1 0 0 0 0,0 0-1 0 0,1 0 1 0 0,0 0-26 0 0,10 10 64 0 0,-7-3-19 0 0,1 0 0 0 0,-2 0 0 0 0,1 1 0 0 0,-1 0 0 0 0,0 0 0 0 0,-1 0 0 0 0,0 1 0 0 0,1 4-45 0 0,1 16 301 0 0,0 1 0 0 0,-2 2-301 0 0,3 18-195 0 0,-1-4 145 0 0,-2-18 210 0 0,1 0 0 0 0,2 2-160 0 0,16 83 0 0 0,-10-43 0 0 0,0 14 0 0 0,-5-25 0 0 0,-3-20 0 0 0,2 12 0 0 0,41 208 0 0 0,-46-246 0 0 0,1 1 0 0 0,-2 0 0 0 0,0-1 0 0 0,-1 1 0 0 0,0-1 0 0 0,-3 13 0 0 0,4 11 75 0 0,-1-25-11 0 0,1-11-58 0 0,0-1 1 0 0,0 1-1 0 0,0-1 1 0 0,-1 0-1 0 0,1 1 0 0 0,0-1 1 0 0,-1 0-1 0 0,1 1 0 0 0,-1-1 1 0 0,0 0-1 0 0,1 0 1 0 0,-1 0-1 0 0,0 1 0 0 0,0-1 1 0 0,0 0-1 0 0,0 0 0 0 0,0 0 1 0 0,0 0-1 0 0,0 0 1 0 0,0 0-1 0 0,0-1 0 0 0,0 1 1 0 0,-2 0-7 0 0,1 0 23 0 0,0 0 1 0 0,0 0 0 0 0,0 0-1 0 0,0 0 1 0 0,0 0-1 0 0,0-1 1 0 0,-1 1-1 0 0,1-1 1 0 0,0 0 0 0 0,0 0-1 0 0,-1 0 1 0 0,1 0-1 0 0,-1 0-23 0 0,1 0 14 0 0,-1 0-1 0 0,0 0 1 0 0,1 0 0 0 0,-1 0-1 0 0,1 1 1 0 0,-1-1-1 0 0,-2 1-13 0 0,3 0-1 0 0,-1 0 0 0 0,0-1 0 0 0,0 1 0 0 0,0-1 0 0 0,1 0 0 0 0,-1 0 0 0 0,0 0 1 0 0,-58-4 231 0 0,-35 3-231 0 0,-31-2 1 0 0,-132-17-29 0 0,-245-13-392 0 0,179 17 356 0 0,239 10 65 0 0,-193-10 268 0 0,182 13-180 0 0,-267-5 96 0 0,172 2-116 0 0,76 2-83 0 0,-92 8 14 0 0,149-4-974 0 0,32 0-112 0 0,4 0-29 0 0</inkml:trace>
  <inkml:trace contextRef="#ctx0" brushRef="#br0" timeOffset="81960.506">21434 3849 3224 0 0,'-5'-8'1047'0'0,"4"4"5054"0"0,1 3-5963 0 0,0 1 0 0 0,1-1 0 0 0,-1 0 0 0 0,0 1 0 0 0,1-1 0 0 0,-1 1 0 0 0,0-1 0 0 0,1 0 0 0 0,-1 1 0 0 0,1-1 0 0 0,-1 1 0 0 0,1-1 0 0 0,-1 1 0 0 0,1-1 0 0 0,-1 1 0 0 0,2-1-138 0 0,-2 1 634 0 0,0 0-8 0 0,12 1 1995 0 0,-10 2-2491 0 0,0 0 0 0 0,0 0 0 0 0,0 1 0 0 0,0-1-1 0 0,0 1 1 0 0,-1-1 0 0 0,1 1 0 0 0,-1 0 0 0 0,0-1 0 0 0,0 1 0 0 0,-1 0 0 0 0,1 0 0 0 0,-1 0 0 0 0,0-1 0 0 0,0 1 0 0 0,0 0 0 0 0,0 0-1 0 0,-1 3-129 0 0,1 19 368 0 0,0-22-295 0 0,1 1 1 0 0,-1 0 0 0 0,0 0 0 0 0,-1-1-1 0 0,0 4-73 0 0,-2 13 159 0 0,1 0-1 0 0,0 0 1 0 0,2 0-1 0 0,0 4-158 0 0,0-2 1 0 0,0-22 56 0 0,0-1 30 0 0,0 0 9 0 0,0 0-20 0 0,0 0-11 0 0,-6-3 79 0 0,2 0-112 0 0,1 1 0 0 0,-1-1-1 0 0,1 0 1 0 0,0 0-1 0 0,0-1 1 0 0,0 1 0 0 0,0-1-1 0 0,0 0-31 0 0,-17-19 70 0 0,13 18-71 0 0,-1 0-1 0 0,-1 0 1 0 0,1 0 0 0 0,-1 1-1 0 0,1 1 1 0 0,-1-1 0 0 0,-1 1-1 0 0,1 1 1 0 0,0 0 0 0 0,0 0-1 0 0,-1 1 2 0 0,5 1 8 0 0,0 0 1 0 0,0 1-1 0 0,0 0 0 0 0,0 0 0 0 0,0 0 0 0 0,0 1 0 0 0,0-1 0 0 0,1 1 0 0 0,-1 0 0 0 0,1 1 0 0 0,-1-1 1 0 0,1 1-1 0 0,0 0 0 0 0,-2 2-8 0 0,4-4 8 0 0,1 0 1 0 0,0 1 0 0 0,0-1 0 0 0,-1 0-1 0 0,1 1 1 0 0,0-1 0 0 0,1 1 0 0 0,-1-1-1 0 0,0 1 1 0 0,0-1 0 0 0,0 1 0 0 0,1 0-1 0 0,-1-1 1 0 0,1 1 0 0 0,0 0-1 0 0,-1 0 1 0 0,1-1 0 0 0,0 1 0 0 0,0 0-1 0 0,0 0 1 0 0,0-1 0 0 0,0 1 0 0 0,0 0-1 0 0,1 0 1 0 0,-1-1 0 0 0,1 1-9 0 0,0 2 9 0 0,0 0-1 0 0,1 0 1 0 0,-1 0 0 0 0,1 0 0 0 0,0 0 0 0 0,1 0 0 0 0,-1-1-1 0 0,0 1 1 0 0,4 2-9 0 0,-2-2 59 0 0,1 1-1 0 0,0-1 0 0 0,0 0 1 0 0,0-1-1 0 0,1 1 0 0 0,-1-1 0 0 0,1 0 1 0 0,0 0-1 0 0,0 0-58 0 0,10 2-100 0 0,-1 0-1 0 0,16 3 101 0 0,-3-4-118 0 0,6 2-237 0 0,-3 0-2385 0 0,-16-2 1093 0 0</inkml:trace>
  <inkml:trace contextRef="#ctx0" brushRef="#br0" timeOffset="82447.276">21721 4021 5064 0 0,'0'0'389'0'0,"22"-19"6448"0"0,-21 18-6741 0 0,0 0 0 0 0,0 0 0 0 0,0 0 0 0 0,0 0 0 0 0,0 0 0 0 0,0 0 0 0 0,0 0 0 0 0,0-1 0 0 0,0 1-1 0 0,-1 0 1 0 0,1-1 0 0 0,-1 1 0 0 0,1-1 0 0 0,-1 1 0 0 0,1-1 0 0 0,-1 1 0 0 0,0 0 0 0 0,0-1 0 0 0,0 1 0 0 0,0-1 0 0 0,0 1 0 0 0,0-1-96 0 0,0 0 63 0 0,0 1 1 0 0,0 0 0 0 0,0-1 0 0 0,0 1 0 0 0,-1 0 0 0 0,1-1 0 0 0,0 1 0 0 0,-1 0 0 0 0,1 0 0 0 0,-1-1 0 0 0,1 1 0 0 0,-1 0 0 0 0,0 0 0 0 0,1 0 0 0 0,-1 0 0 0 0,0 0 0 0 0,0 0 0 0 0,0 0 0 0 0,0 0 0 0 0,0 0 0 0 0,0 0 0 0 0,0 0 0 0 0,0 1 0 0 0,-1-2-64 0 0,-1 1 120 0 0,1 0 0 0 0,-1 0 0 0 0,1 0 0 0 0,-1 0 1 0 0,0 0-1 0 0,0 1 0 0 0,1-1 0 0 0,-1 1 1 0 0,0-1-1 0 0,0 1 0 0 0,1 0 0 0 0,-1 0 1 0 0,0 0-1 0 0,0 1 0 0 0,0-1 0 0 0,1 1 0 0 0,-2 0-120 0 0,-3 1 192 0 0,0 1 1 0 0,0-1-1 0 0,0 2 0 0 0,1-1 0 0 0,0 1 0 0 0,0 0 0 0 0,0 0 0 0 0,0 0 0 0 0,0 1 0 0 0,-4 5-192 0 0,7-7 85 0 0,0 0-1 0 0,0 0 1 0 0,0 1 0 0 0,1-1 0 0 0,0 1 0 0 0,-1 0-1 0 0,1-1 1 0 0,0 1 0 0 0,1 0 0 0 0,-1 0 0 0 0,1 0 0 0 0,-1 0-1 0 0,1 1 1 0 0,1-1 0 0 0,-1 0 0 0 0,1 0 0 0 0,-1 1 0 0 0,1-1-1 0 0,0 2-84 0 0,2-2 31 0 0,-1 0 0 0 0,1 0 0 0 0,-1-1-1 0 0,1 1 1 0 0,0-1 0 0 0,0 1 0 0 0,1-1-1 0 0,-1 0 1 0 0,1 0 0 0 0,-1 0 0 0 0,1 0 0 0 0,0 0-1 0 0,3 1-30 0 0,1 0-12 0 0,-1 0 0 0 0,1-1 0 0 0,0 0-1 0 0,0 0 1 0 0,0-1 0 0 0,1 0 0 0 0,-1 0-1 0 0,1-1 1 0 0,-1 0 0 0 0,1 0 0 0 0,-1-1-1 0 0,1 0 1 0 0,-1 0 0 0 0,1-1 0 0 0,6 0 12 0 0,-7-1-584 0 0,0 0 1 0 0,0 0 0 0 0,0 0-1 0 0,-1-1 1 0 0,1 1-1 0 0,3-4 584 0 0,3-2-6691 0 0</inkml:trace>
  <inkml:trace contextRef="#ctx0" brushRef="#br0" timeOffset="82757.974">21961 3799 8752 0 0,'0'0'239'0'0,"0"0"0"0"0,0 0 0 0 0,-1 0 0 0 0,1-1 0 0 0,0 1 0 0 0,0 0 0 0 0,0 0 0 0 0,0 0 0 0 0,-1 0 0 0 0,1-1 0 0 0,0 1 1 0 0,0 0-1 0 0,-1 0 0 0 0,1 0 0 0 0,0 0 0 0 0,0 0 0 0 0,-1 0 0 0 0,1 0 0 0 0,0 0 0 0 0,0 0 0 0 0,-1 0 0 0 0,1 0 0 0 0,0 0 0 0 0,0 0 0 0 0,-1 0 1 0 0,1 0-1 0 0,0 0 0 0 0,0 0 0 0 0,-1 0 0 0 0,1 0-239 0 0,-3 8 2484 0 0,6 21-3184 0 0,-1-16 1719 0 0,1 29 431 0 0,0 1 446 0 0,2 4-1896 0 0,-3-32 27 0 0,-2 0 1 0 0,0 12-28 0 0,0-11 87 0 0,0-4-186 0 0,0 0 1 0 0,-2 0-1 0 0,0 8 99 0 0,-6 0-6390 0 0,3-13-291 0 0</inkml:trace>
  <inkml:trace contextRef="#ctx0" brushRef="#br0" timeOffset="83099.966">21974 3996 3224 0 0,'18'-2'209'0'0,"-14"1"172"0"0,-1 0 0 0 0,0 1 1 0 0,0-1-1 0 0,1 1 0 0 0,-1 0 0 0 0,3 0-381 0 0,52 2 8158 0 0,29-7-6117 0 0,-21 0-558 0 0,-10-2-621 0 0,-10 0-472 0 0,-40 7-340 0 0,1-1-1 0 0,0-1 1 0 0,-1 1 0 0 0,0-1-1 0 0,1 0 1 0 0,-1 0 0 0 0,0-1-1 0 0,2-1-49 0 0,-7 4 95 0 0,-1-1-76 0 0,0 0-1 0 0,0 1 1 0 0,0-1-1 0 0,-1 0 1 0 0,1 1-1 0 0,0-1 1 0 0,0 0-1 0 0,-1 1 1 0 0,1-1-1 0 0,0 1 1 0 0,-1-1-1 0 0,1 1 1 0 0,-1-1-1 0 0,1 1 1 0 0,-1-1-1 0 0,1 1 1 0 0,-1-1-1 0 0,1 1-18 0 0,-5-2 38 0 0,1-1-1 0 0,0 1 0 0 0,-1 0 0 0 0,0 1 0 0 0,0-1 1 0 0,1 1-1 0 0,-1 0 0 0 0,0 0 0 0 0,0 1 0 0 0,0-1 1 0 0,0 1-1 0 0,-1 0-37 0 0,-9 1 38 0 0,1 0 0 0 0,-1 0-1 0 0,-8 3-37 0 0,10 0 129 0 0,0 0 0 0 0,0 1 0 0 0,1 0 0 0 0,0 1 0 0 0,0 0 0 0 0,0 1 0 0 0,1 0-1 0 0,0 1 1 0 0,0 0 0 0 0,1 1 0 0 0,0 0 0 0 0,0 2-129 0 0,8-10 12 0 0,1 0 0 0 0,-1 1 0 0 0,1-1 0 0 0,-1 1 0 0 0,1-1-1 0 0,0 1 1 0 0,0 0 0 0 0,-1 0 0 0 0,1 0 0 0 0,1 0 0 0 0,-1-1 0 0 0,0 1 0 0 0,0 0 0 0 0,1 0 0 0 0,-1 1-1 0 0,1-1 1 0 0,-1 0 0 0 0,1 0 0 0 0,0 0 0 0 0,0 0 0 0 0,0 0 0 0 0,0 0 0 0 0,0 0 0 0 0,1 0 0 0 0,-1 1-1 0 0,1-1 1 0 0,-1 1-12 0 0,3 0 10 0 0,-1 0 1 0 0,0-1-1 0 0,1 1 0 0 0,-1 0 0 0 0,1-1 0 0 0,0 1 0 0 0,0-1 1 0 0,0 0-1 0 0,0 0 0 0 0,0 0 0 0 0,0-1 0 0 0,1 1 0 0 0,1 0-10 0 0,5 2-103 0 0,1 0 1 0 0,-1-1-1 0 0,1-1 0 0 0,0 0 0 0 0,0 0 0 0 0,10-1 103 0 0,-9-1-709 0 0,0 0 0 0 0,1-1 0 0 0,-1 0 0 0 0,0-1 0 0 0,1-1-1 0 0,-1 0 710 0 0,14-5-1599 0 0</inkml:trace>
  <inkml:trace contextRef="#ctx0" brushRef="#br0" timeOffset="83264.661">22636 3913 16152 0 0,'-8'0'1461'0'0,"2"1"-1361"0"0,0 0 0 0 0,0 0 0 0 0,0 0 0 0 0,1 0 0 0 0,-1 1 0 0 0,0 0 0 0 0,1 0 0 0 0,-1 1 0 0 0,1 0 0 0 0,-2 0-100 0 0,-5 4 638 0 0,1 1 0 0 0,-1 0 0 0 0,-9 10-638 0 0,17-15 106 0 0,1-1-1 0 0,0 1 1 0 0,0 1-1 0 0,0-1 0 0 0,1 0 1 0 0,-1 1-1 0 0,1-1 1 0 0,-1 1-1 0 0,1-1 0 0 0,0 1 1 0 0,1 0-1 0 0,-1 0 1 0 0,1 0-1 0 0,0 0 0 0 0,0 1 1 0 0,0-1-1 0 0,0 0 1 0 0,1 1-106 0 0,-1 3 81 0 0,1-5-35 0 0,0 0 0 0 0,0 0 0 0 0,0 0 0 0 0,0 0 0 0 0,1 0 0 0 0,-1 0 0 0 0,1 0-1 0 0,0 0 1 0 0,0 0 0 0 0,0 0 0 0 0,0 0 0 0 0,0 0 0 0 0,2 2-46 0 0,-1-1 28 0 0,1 1 0 0 0,0-1 0 0 0,-1 0-1 0 0,1 1 1 0 0,1-1 0 0 0,-1-1 0 0 0,1 1 0 0 0,-1 0-1 0 0,1-1 1 0 0,0 0 0 0 0,1 0 0 0 0,-1 0 0 0 0,0 0-1 0 0,1-1 1 0 0,-1 0 0 0 0,1 0 0 0 0,0 0-1 0 0,0 0 1 0 0,1-1-28 0 0,-1 1-158 0 0,1-1 1 0 0,0 0-1 0 0,0-1 0 0 0,0 1 0 0 0,0-1 0 0 0,-1 0 1 0 0,1-1-1 0 0,0 1 0 0 0,0-1 0 0 0,0-1 0 0 0,-1 1 1 0 0,1-1-1 0 0,0 0 0 0 0,3-1 158 0 0,4-3-7742 0 0</inkml:trace>
  <inkml:trace contextRef="#ctx0" brushRef="#br0" timeOffset="84015.339">22667 3852 17103 0 0,'0'0'388'0'0,"0"3"52"0"0,5 58 633 0 0,-1-22-1218 0 0,5 7 674 0 0,0-3 1326 0 0,-7-32-1480 0 0,0-1-1 0 0,1 1 1 0 0,0-1-1 0 0,5 10-374 0 0,0 1 226 0 0,-8-19-201 0 0,1-1 0 0 0,0 1-1 0 0,0 0 1 0 0,0 0 0 0 0,0-1-1 0 0,0 1 1 0 0,0-1 0 0 0,1 1-1 0 0,-1-1 1 0 0,1 1 0 0 0,-1-1-1 0 0,1 0 1 0 0,-1 0 0 0 0,1 1-1 0 0,-1-1 1 0 0,1 0 0 0 0,0-1-1 0 0,1 2-24 0 0,-1-3-4 0 0,-1 1 0 0 0,0 0 0 0 0,0-1 1 0 0,0 0-1 0 0,0 1 0 0 0,1-1 0 0 0,-1 0 0 0 0,0 1 0 0 0,0-1 0 0 0,-1 0 0 0 0,1 0 0 0 0,0 0 0 0 0,0 0 0 0 0,0 0 0 0 0,0 0 0 0 0,-1 0 4 0 0,0 1-2 0 0,12-18-217 0 0,-10 14 149 0 0,1 0-1 0 0,-1 0 1 0 0,1 0 0 0 0,0 0-1 0 0,1 0 71 0 0,18-23-508 0 0,-17 19 270 0 0,1 1-1 0 0,0-1 0 0 0,3-1 239 0 0,6-5-308 0 0,-10 8 228 0 0,0 1-1 0 0,1 0 1 0 0,-1 1-1 0 0,1-1 0 0 0,0 1 1 0 0,0 0-1 0 0,3-1 81 0 0,10-4-104 0 0,-7 4 62 0 0,0-1 1 0 0,0 1-1 0 0,1 1 1 0 0,0 1-1 0 0,3-1 42 0 0,6 0-37 0 0,1 2 0 0 0,0 0-1 0 0,0 1 1 0 0,0 2 0 0 0,0 0-1 0 0,15 4 38 0 0,-31-3 0 0 0,0 0 12 0 0,-6-1 52 0 0,-2-1-42 0 0,0 1-1 0 0,-1-1 0 0 0,1 0 0 0 0,0 1 1 0 0,-1 0-1 0 0,1-1 0 0 0,0 1 1 0 0,0 0-1 0 0,0-1 0 0 0,0 1 0 0 0,0 0-21 0 0,-9 5 46 0 0,-7-2-1 0 0,12-3-9 0 0,1 0-1 0 0,-1 0 1 0 0,1 0-1 0 0,-1 1 1 0 0,1-1 0 0 0,0 1-1 0 0,-1 0 1 0 0,1 1-1 0 0,0-1 1 0 0,0 1-1 0 0,0 0-35 0 0,-16 12 336 0 0,-4 3-115 0 0,23-17-201 0 0,0 0-1 0 0,-1 0 1 0 0,1 0-1 0 0,0 1 0 0 0,0-1 1 0 0,0 1-1 0 0,0-1 1 0 0,1 0-1 0 0,-1 1 0 0 0,0 0 1 0 0,0-1-1 0 0,1 1 1 0 0,-1 1-20 0 0,-1 2 86 0 0,1-4-67 0 0,1-1-1 0 0,-1 1 0 0 0,1-1 0 0 0,0 1 1 0 0,0 0-1 0 0,-1-1 0 0 0,1 1 0 0 0,0-1 0 0 0,0 1 1 0 0,0 0-1 0 0,-1-1 0 0 0,1 1 0 0 0,0-1 1 0 0,0 1-1 0 0,0 0 0 0 0,0-1 0 0 0,0 1 1 0 0,0 0-1 0 0,0-1 0 0 0,0 1 0 0 0,1 0 1 0 0,-1-1-1 0 0,0 1 0 0 0,0-1 0 0 0,0 1-18 0 0,1-1 1 0 0,-1 1-1 0 0,1-1 1 0 0,-1 1-1 0 0,0-1 1 0 0,1 1-1 0 0,-1-1 1 0 0,1 0-1 0 0,-1 1 1 0 0,1-1-1 0 0,-1 0 1 0 0,1 0-1 0 0,-1 1 1 0 0,1-1-1 0 0,-1 0 1 0 0,1 0-1 0 0,-1 0 1 0 0,1 1-1 0 0,-1-1 1 0 0,1 0-1 0 0,0 0 1 0 0,-1 0-1 0 0,1 0 1 0 0,-1 0-1 0 0,1 0 1 0 0,-1 0-1 0 0,1 0 1 0 0,0-1-1 0 0,-1 1 0 0 0,1 0 1 0 0,-1 0-1 0 0,2-1 1 0 0,7 0 39 0 0,-1-1 0 0 0,1-1-1 0 0,-1 0 1 0 0,0 0 0 0 0,0 0 0 0 0,0-1-1 0 0,0-1 1 0 0,-1 1 0 0 0,1-1 0 0 0,3-4-40 0 0,28-15-100 0 0,4-4-31 0 0,-31 20 118 0 0,0 0 0 0 0,0 1 0 0 0,6-2 13 0 0,-12 6-19 0 0,0 0 0 0 0,0 1 0 0 0,1 0-1 0 0,-1 1 1 0 0,0-1 0 0 0,1 1 0 0 0,0 0-1 0 0,-1 1 1 0 0,1 0 0 0 0,-1 0 0 0 0,1 0-1 0 0,-1 1 1 0 0,1 0 0 0 0,4 1 19 0 0,-6-1-2 0 0,-1 1 0 0 0,1 0 0 0 0,-1 0 0 0 0,1 0 1 0 0,-1 1-1 0 0,0-1 0 0 0,0 1 0 0 0,0 0 0 0 0,0 0 1 0 0,-1 0-1 0 0,1 1 0 0 0,-1-1 0 0 0,0 1 0 0 0,0 0 1 0 0,0 0-1 0 0,0 0 0 0 0,-1 0 0 0 0,1 1 0 0 0,1 3 2 0 0,2 9 16 0 0,-1-1-1 0 0,0 2 0 0 0,-1-1 1 0 0,0 10-16 0 0,3 9 164 0 0,1-10 202 0 0,-8-23 679 0 0,1-9-682 0 0,5-14-304 0 0,1 0 0 0 0,1 0-1 0 0,0 0 1 0 0,2 1 0 0 0,0 0-1 0 0,13-17-58 0 0,-17 29-370 0 0,9-13 357 0 0,1 1 0 0 0,9-8 13 0 0,-17 20-1860 0 0,0 1 1 0 0,0-1-1 0 0,1 1 1 0 0,5-3 1859 0 0,5 0-7165 0 0</inkml:trace>
  <inkml:trace contextRef="#ctx0" brushRef="#br3" timeOffset="88274.314">14551 3472 8952 0 0,'0'0'406'0'0,"0"0"-4"0"0,0-5 114 0 0,1 4 6413 0 0,0 1-6884 0 0,0 0-1 0 0,0 1 1 0 0,0-1 0 0 0,-1 0 0 0 0,1 0-1 0 0,0 1 1 0 0,0-1 0 0 0,0 0-1 0 0,-1 1 1 0 0,1-1 0 0 0,0 1 0 0 0,0-1-1 0 0,-1 1 1 0 0,1-1 0 0 0,0 1 0 0 0,-1 0-1 0 0,1-1 1 0 0,-1 1 0 0 0,1 0 0 0 0,0 0-1 0 0,-1-1 1 0 0,0 1 0 0 0,1 0 0 0 0,-1 0-1 0 0,0 0 1 0 0,1-1 0 0 0,-1 1 0 0 0,0 0-1 0 0,0 0 1 0 0,1 0 0 0 0,-1 0-1 0 0,0 0 1 0 0,0 0-45 0 0,0 7 89 0 0,1 0-1 0 0,-1 0 1 0 0,0 0-1 0 0,-1-1-88 0 0,0 6 275 0 0,-3 48 353 0 0,0-17-431 0 0,1-19-93 0 0,-1 1-1 0 0,-4 12-103 0 0,0 0 92 0 0,7-28-265 0 0,-1 1 1 0 0,-1-1-1 0 0,1 0 1 0 0,-2 0-1 0 0,1-1 1 0 0,-2 1-1 0 0,0 1 173 0 0,-7 0-2370 0 0,10-9 1882 0 0,0-1-984 0 0</inkml:trace>
  <inkml:trace contextRef="#ctx0" brushRef="#br3" timeOffset="88853.543">14399 3713 11144 0 0,'0'0'506'0'0,"0"0"-4"0"0,0 0-284 0 0,0 0 0 0 0,6 0 298 0 0,2 0-213 0 0,13 0 593 0 0,1 1 1 0 0,1 1-897 0 0,-17-2 70 0 0,0 0 0 0 0,-1 0 0 0 0,1-1 0 0 0,0 0 1 0 0,4-1-71 0 0,14-1 67 0 0,-16 1-70 0 0,-1 0 0 0 0,0 0 0 0 0,1 0 0 0 0,-1-1 0 0 0,0 0 0 0 0,0 0 0 0 0,-1-1 0 0 0,1 0 0 0 0,0-1 3 0 0,22-11-337 0 0,39-22-699 0 0,-59 33 949 0 0,-6 4 78 0 0,-1 0 1 0 0,1-1 0 0 0,-1 1-1 0 0,1-1 1 0 0,-1 1-1 0 0,0-1 1 0 0,0 0 0 0 0,1 0 8 0 0,-3 2 8 0 0,0-1 0 0 0,0 1 0 0 0,0 0 0 0 0,0 0 0 0 0,1 0 0 0 0,-1-1 0 0 0,0 1 0 0 0,0 0 0 0 0,0 0 0 0 0,0 0 0 0 0,1 0 0 0 0,-1-1 0 0 0,0 1 0 0 0,0 0 0 0 0,0 0 0 0 0,1 0 0 0 0,-1 0 0 0 0,0 0 0 0 0,0 0 0 0 0,1 0 0 0 0,-1 0 0 0 0,0 0 0 0 0,0 0 0 0 0,1 0 0 0 0,-1 0 0 0 0,0 0 0 0 0,0 0 0 0 0,1 0 0 0 0,-1 0 0 0 0,0 0 0 0 0,0 0 0 0 0,1 0 0 0 0,-1 0 0 0 0,0 0 0 0 0,0 0 0 0 0,0 0 0 0 0,1 0 0 0 0,-1 1 0 0 0,0-1 0 0 0,0 0 0 0 0,0 0 0 0 0,1 0 0 0 0,-1 0-8 0 0,2 13 776 0 0,-6 17 512 0 0,1-15-863 0 0,1 1 1 0 0,1-1-1 0 0,0 0 1 0 0,1 4-426 0 0,0-11 105 0 0,0 1 1 0 0,1-1-1 0 0,0 1 0 0 0,0-1 1 0 0,1 1-1 0 0,0-1 0 0 0,1 3-105 0 0,0 2 57 0 0,-3-12-49 0 0,0 0 1 0 0,0-1-1 0 0,1 1 0 0 0,-1 0 0 0 0,0 0 0 0 0,0-1 0 0 0,0 1 0 0 0,1 0 0 0 0,-1-1 0 0 0,0 1 0 0 0,1 0 1 0 0,-1-1-1 0 0,0 1 0 0 0,1-1 0 0 0,-1 1 0 0 0,1 0 0 0 0,-1-1 0 0 0,1 1 0 0 0,-1-1 0 0 0,1 1 0 0 0,0-1 0 0 0,-1 0 1 0 0,1 1-1 0 0,0-1 0 0 0,-1 1 0 0 0,1-1 0 0 0,0 0 0 0 0,-1 0 0 0 0,1 1 0 0 0,0-1 0 0 0,0 0 0 0 0,0 0-8 0 0,11 6 57 0 0,-11-5-45 0 0,0-1 0 0 0,1 1 0 0 0,-1 0-1 0 0,0 0 1 0 0,1 0 0 0 0,-1-1-1 0 0,1 1 1 0 0,-1-1 0 0 0,1 1 0 0 0,0-1-1 0 0,-1 0 1 0 0,1 1 0 0 0,0-1 0 0 0,-1 0-1 0 0,1 0 1 0 0,-1 0 0 0 0,1 0-1 0 0,0-1 1 0 0,-1 1 0 0 0,1 0 0 0 0,0-1-1 0 0,-1 1 1 0 0,2-1-12 0 0,10-6 100 0 0,-11 7-85 0 0,0-1 0 0 0,-1 0 0 0 0,1 0 1 0 0,0 0-1 0 0,0 0 0 0 0,-1 0 0 0 0,1 0 1 0 0,-1 0-1 0 0,1-1 0 0 0,-1 1 0 0 0,0 0 1 0 0,1-2-16 0 0,7-7 11 0 0,-8 9-17 0 0,0 0-1 0 0,0 0 1 0 0,0 0-1 0 0,0 0 1 0 0,0 0 0 0 0,0 0-1 0 0,-1 0 1 0 0,1 0-1 0 0,0 0 1 0 0,-1-1 0 0 0,1 1-1 0 0,-1 0 1 0 0,1-1-1 0 0,-1 1 1 0 0,0 0 0 0 0,1-1-1 0 0,-1 1 1 0 0,0-1 6 0 0,0-1-64 0 0,0 0 0 0 0,0 0 1 0 0,1 0-1 0 0,-1 0 0 0 0,1 0 1 0 0,0 0-1 0 0,0 0 0 0 0,0 0 0 0 0,0-1 64 0 0,0 2-39 0 0,-1 0-1 0 0,1 0 0 0 0,-1 1 0 0 0,0-1 0 0 0,1 0 0 0 0,-1 0 0 0 0,0 0 0 0 0,0 0 0 0 0,-1 0 0 0 0,1-2 40 0 0,0-14-305 0 0,5 0 14 0 0,-4 14 235 0 0,1 0 0 0 0,-1 0 1 0 0,0 0-1 0 0,-1 0 1 0 0,1-1-1 0 0,-1-2 56 0 0,3-10-140 0 0,-2 12 151 0 0,-1 4 103 0 0,0 1 56 0 0,0 0 12 0 0,0 13 137 0 0,1 13-21 0 0,-1-18-141 0 0,0-1 0 0 0,1 0-1 0 0,0 0 1 0 0,0 0-1 0 0,1 1-156 0 0,0 14 404 0 0,-2-20-357 0 0,0 1 1 0 0,0 0-1 0 0,1-1 1 0 0,-1 1-1 0 0,1 0 1 0 0,-1-1-1 0 0,2 3-47 0 0,-1-3 40 0 0,0 1 0 0 0,0-1-1 0 0,0 1 1 0 0,0-1 0 0 0,0 0-1 0 0,1 0 1 0 0,0 1 0 0 0,-1-1-1 0 0,1 0 1 0 0,0 0 0 0 0,0-1-1 0 0,0 1 1 0 0,0 0 0 0 0,0 0-40 0 0,12 10 28 0 0,-13-11-22 0 0,1 0 0 0 0,-1 0-1 0 0,0-1 1 0 0,1 1 0 0 0,-1 0-1 0 0,1-1 1 0 0,-1 1 0 0 0,1-1-1 0 0,-1 1 1 0 0,1-1 0 0 0,-1 0-1 0 0,1 0 1 0 0,-1 0 0 0 0,1 0-6 0 0,6 1 12 0 0,-8-1-68 0 0,1 0-1 0 0,-1 0 1 0 0,1 0 0 0 0,0 0-1 0 0,-1 0 1 0 0,1 0-1 0 0,-1 0 1 0 0,1 0 0 0 0,-1 0-1 0 0,1 0 1 0 0,0-1-1 0 0,-1 1 1 0 0,1 0-1 0 0,-1-1 1 0 0,1 1 0 0 0,-1 0-1 0 0,1-1 1 0 0,-1 1-1 0 0,1 0 1 0 0,-1-1-1 0 0,1 1 57 0 0,2-3-593 0 0,9-3-457 0 0</inkml:trace>
  <inkml:trace contextRef="#ctx0" brushRef="#br3" timeOffset="89317.666">15138 3535 11808 0 0,'26'-2'538'0'0,"-21"2"-8"0"0,-4 1-310 0 0,18 14 689 0 0,-18-14-841 0 0,1 0 0 0 0,-1 0 0 0 0,0 0 0 0 0,0 0 0 0 0,-1 0 0 0 0,1 0 0 0 0,0 0 0 0 0,0 0 0 0 0,-1 1 0 0 0,1-1 0 0 0,0 0 0 0 0,-1 1 0 0 0,1-1 0 0 0,-1 1 0 0 0,1 0-68 0 0,-2 9 573 0 0,0-10-489 0 0,1 0 0 0 0,0 1 0 0 0,0-1 1 0 0,0 1-1 0 0,0-1 0 0 0,0 1 0 0 0,0-1 0 0 0,0 1 1 0 0,0-1-1 0 0,1 1 0 0 0,-1-1 0 0 0,1 0 0 0 0,-1 1 1 0 0,1-1-1 0 0,-1 1-84 0 0,1 0 76 0 0,0 0 0 0 0,-1 0 0 0 0,1 0 0 0 0,-1 1 0 0 0,0-1 0 0 0,0 0 0 0 0,0 0 0 0 0,0 1 0 0 0,0-1 0 0 0,0 0 0 0 0,-1 0 0 0 0,1 0 0 0 0,-1 1 0 0 0,1-1 0 0 0,-1 0 0 0 0,0 0 0 0 0,0 0 0 0 0,0 0 0 0 0,0 0-76 0 0,0 0 56 0 0,0 1 0 0 0,0-1 0 0 0,0 1-1 0 0,0 0 1 0 0,0-1 0 0 0,1 1-1 0 0,-1 0 1 0 0,1 0 0 0 0,0-1 0 0 0,0 1-1 0 0,0 0 1 0 0,0 2-56 0 0,1-2 53 0 0,-1 0 0 0 0,1 0 0 0 0,-1 0 0 0 0,1 1 0 0 0,-1-1 0 0 0,0 0 0 0 0,-1 0-53 0 0,1-1 21 0 0,0 0-1 0 0,-1-1 0 0 0,0 1 1 0 0,1 0-1 0 0,-1-1 1 0 0,0 1-1 0 0,0-1 0 0 0,0 1 1 0 0,0-1-1 0 0,0 0 1 0 0,0 1-1 0 0,-1 0-20 0 0,0-1 25 0 0,1 1 1 0 0,0 0-1 0 0,0-1 1 0 0,0 1-1 0 0,0 0 0 0 0,1-1 1 0 0,-1 1-1 0 0,0 0 1 0 0,1 0-1 0 0,-1 0 0 0 0,1 0 1 0 0,-1 0-1 0 0,1 1-25 0 0,0-1 22 0 0,0 0-1 0 0,-1 0 0 0 0,1 0 0 0 0,-1 0 1 0 0,0 0-1 0 0,1 0 0 0 0,-1 0 0 0 0,0 0 0 0 0,0 0 1 0 0,-1 0-22 0 0,1-1 13 0 0,1 1 1 0 0,-1-1 0 0 0,1 0 0 0 0,-1 0 0 0 0,1 1-1 0 0,-1-1 1 0 0,1 0 0 0 0,0 0 0 0 0,0 1-1 0 0,0-1 1 0 0,-1 1 0 0 0,1-1 0 0 0,1 1-14 0 0,-1 0 15 0 0,0-1 49 0 0,-5-1 118 0 0,5 0-181 0 0,1 0 1 0 0,-1 0 0 0 0,0 0 0 0 0,0 0-1 0 0,0 0 1 0 0,0 1 0 0 0,0-1 0 0 0,0 0-1 0 0,0 0 1 0 0,0 0 0 0 0,0 0 0 0 0,1 0-1 0 0,-1 0 1 0 0,0 0 0 0 0,0-1 0 0 0,0 1-1 0 0,0 0 1 0 0,0 0 0 0 0,0 0-1 0 0,0 0 1 0 0,0 0 0 0 0,0 0 0 0 0,0 0-1 0 0,1 0 1 0 0,-1 0 0 0 0,0 0 0 0 0,0 0-1 0 0,0 0 1 0 0,0 0 0 0 0,0 0 0 0 0,0 0-1 0 0,0 0 1 0 0,0 0 0 0 0,0-1 0 0 0,0 1-1 0 0,0 0 1 0 0,0 0 0 0 0,0 0-1 0 0,0 0 1 0 0,0 0 0 0 0,0 0 0 0 0,0 0-1 0 0,0 0 1 0 0,0 0 0 0 0,0 0 0 0 0,0-1-1 0 0,0 1 1 0 0,0 0 0 0 0,0 0 0 0 0,0 0-1 0 0,0 0 1 0 0,0 0 0 0 0,0 0 0 0 0,0 0-1 0 0,0 0 1 0 0,0 0 0 0 0,0 0 0 0 0,0-1-1 0 0,0 1 1 0 0,0 0 0 0 0,0 0-1 0 0,0 0 1 0 0,0 0 0 0 0,0 0 0 0 0,0 0-2 0 0,-7-8-48 0 0,-6-8-159 0 0,12 14 153 0 0,0 0-1 0 0,0 1 0 0 0,1-1 0 0 0,-1 0 1 0 0,0 0-1 0 0,1 0 0 0 0,-1 0 1 0 0,1 0-1 0 0,0 0 0 0 0,-1 1 0 0 0,1-1 1 0 0,0 0-1 0 0,0 0 0 0 0,0 0 1 0 0,1 0-1 0 0,-1 0 0 0 0,0 0 0 0 0,1 0 1 0 0,-1 0-1 0 0,1 0 0 0 0,0 0 1 0 0,-1 1-1 0 0,1-1 0 0 0,1-1 55 0 0,-1 2-28 0 0,-1-1 0 0 0,1 0 0 0 0,-1 1-1 0 0,0-1 1 0 0,1 1 0 0 0,-1-1 0 0 0,0 1 0 0 0,0-1 0 0 0,0 0-1 0 0,0 1 1 0 0,0-1 0 0 0,0 1 0 0 0,-1-1 28 0 0,1 0 15 0 0,0 0 0 0 0,-1 1 0 0 0,1-1 0 0 0,0 1 0 0 0,0-1 0 0 0,0 0 0 0 0,1 1 0 0 0,-1-1 0 0 0,0 1 0 0 0,1-1 0 0 0,-1 1 0 0 0,0-1 0 0 0,1 1 0 0 0,0-2-15 0 0,20-30 287 0 0,-19 30-451 0 0,0-1 0 0 0,0 1-1 0 0,0 0 1 0 0,0-1 0 0 0,0 1 0 0 0,0 0 0 0 0,1 0 0 0 0,0 1 0 0 0,-1-1 0 0 0,1 1-1 0 0,2-2 166 0 0,5-3-273 0 0,0 1 1 0 0,1 0 0 0 0,1 0 271 0 0,-9 5 28 0 0,-1 0 25 0 0,1 0-1 0 0,-1 0 1 0 0,1 1-1 0 0,0-1 0 0 0,0 1 1 0 0,-1 0-1 0 0,4 0-52 0 0,10-2 794 0 0,-14 1-116 0 0,10 7-33 0 0,-11-5-649 0 0,1 0-28 0 0,1 0 0 0 0,-1 0 0 0 0,1 0 0 0 0,-1 1 1 0 0,0-1-1 0 0,1 1 0 0 0,-1-1 0 0 0,0 1 0 0 0,0 0 1 0 0,0 0-1 0 0,0 0 0 0 0,-1 0 0 0 0,1 0 1 0 0,0 0-1 0 0,0 2 32 0 0,7 9 318 0 0,-8-11-278 0 0,0-1 0 0 0,0 0 0 0 0,0 0 1 0 0,-1 1-1 0 0,1-1 0 0 0,0 1 0 0 0,0-1 0 0 0,-1 0 0 0 0,1 1 1 0 0,-1 0-1 0 0,1-1 0 0 0,-1 1 0 0 0,0-1 0 0 0,1 1 0 0 0,-1-1 0 0 0,0 1 1 0 0,0 0-1 0 0,0-1 0 0 0,-1 1 0 0 0,1 1-40 0 0,0-1 54 0 0,0 0-1 0 0,0 0 1 0 0,0 0 0 0 0,0 0 0 0 0,1 0-1 0 0,-1 0 1 0 0,0 0 0 0 0,1 0-1 0 0,0 0 1 0 0,-1 0 0 0 0,1 0-54 0 0,0 0 37 0 0,0 1 1 0 0,0-1-1 0 0,0 0 1 0 0,-1 0-1 0 0,1 0 1 0 0,-1 1-1 0 0,0-1 0 0 0,0 0 1 0 0,0 0-1 0 0,0 2-37 0 0,-2 7 104 0 0,1-10-86 0 0,1 1 0 0 0,0 0 0 0 0,-1-1-1 0 0,1 1 1 0 0,0-1 0 0 0,0 1-1 0 0,0 0 1 0 0,0-1 0 0 0,0 1 0 0 0,0 0-1 0 0,0-1 1 0 0,1 1 0 0 0,-1 0-1 0 0,1 0-17 0 0,-1-1 5 0 0,1 1 0 0 0,0-1 1 0 0,-1 1-1 0 0,0-1 0 0 0,1 1 0 0 0,-1-1 0 0 0,0 1 0 0 0,0-1 0 0 0,0 1 0 0 0,0-1 0 0 0,0 1 0 0 0,0-1 0 0 0,0 1 0 0 0,0-1 0 0 0,0 1 0 0 0,-1-1 0 0 0,1 1 0 0 0,-1-1 0 0 0,1 1 0 0 0,-1-1 1 0 0,0 0-1 0 0,1 1 0 0 0,-1-1 0 0 0,0 0-5 0 0,0 0 4 0 0,1 0 1 0 0,0 0-1 0 0,-1 0 1 0 0,1 0-1 0 0,0 0 1 0 0,-1 0-1 0 0,1 0 1 0 0,0 1-1 0 0,0-1 1 0 0,0 0-1 0 0,0 0 1 0 0,0 0-1 0 0,0 0-4 0 0,0 0-3 0 0,1 0-1 0 0,-1 0 1 0 0,0 0-1 0 0,0 0 1 0 0,-1 0-1 0 0,1 0 1 0 0,0 0-1 0 0,0 0 1 0 0,0 0 0 0 0,0-1-1 0 0,-1 1 1 0 0,1 0-1 0 0,0 0 1 0 0,-1 0-1 0 0,0 0 4 0 0,-5 7-860 0 0,-1 1-4169 0 0,3-4-1573 0 0</inkml:trace>
  <inkml:trace contextRef="#ctx0" brushRef="#br3" timeOffset="89735.005">15696 3508 11520 0 0,'-7'-4'1190'0'0,"-3"3"-1027"0"0,8 1 504 0 0,0 0 211 0 0,-2 2-651 0 0,0 0 1 0 0,0 0-1 0 0,1 0 0 0 0,-1 0 0 0 0,0 0 0 0 0,1 1 0 0 0,0-1 1 0 0,-1 1-1 0 0,0 1-227 0 0,-6 4 45 0 0,6-3 218 0 0,-1-1 0 0 0,1 0 0 0 0,0 1 0 0 0,0 0 0 0 0,1-1 0 0 0,-1 2-263 0 0,-17 21 1156 0 0,14-20-1062 0 0,3-3-137 0 0,0-1-1 0 0,1 1 0 0 0,-1 0 1 0 0,1 0-1 0 0,0 0 0 0 0,0 0 0 0 0,0 1 1 0 0,1-1-1 0 0,0 1 0 0 0,0-1 0 0 0,0 2 44 0 0,0 0-61 0 0,-1 0-1 0 0,0 0 0 0 0,0 0 0 0 0,-2 2 62 0 0,2-4 32 0 0,0 1 0 0 0,1 0 0 0 0,0 0 0 0 0,-1 0 0 0 0,2 0 0 0 0,-1 0-1 0 0,0 2-31 0 0,-9 49 400 0 0,10-55-395 0 0,1-1 0 0 0,0 1 0 0 0,0-1 0 0 0,0 1 0 0 0,0 0 0 0 0,0-1 0 0 0,0 1 0 0 0,0-1 0 0 0,0 1 0 0 0,0 0 0 0 0,0-1 0 0 0,1 1 0 0 0,-1-1 0 0 0,0 1 0 0 0,0-1 0 0 0,0 1 0 0 0,1-1-1 0 0,-1 1 1 0 0,0-1 0 0 0,1 1 0 0 0,-1-1 0 0 0,0 1 0 0 0,1-1 0 0 0,-1 1 0 0 0,1-1 0 0 0,-1 0 0 0 0,1 1 0 0 0,0-1-5 0 0,-1 1 2 0 0,0-1 0 0 0,1 0 0 0 0,-1 1 0 0 0,1-1-1 0 0,-1 1 1 0 0,1-1 0 0 0,-1 1 0 0 0,0-1 0 0 0,1 0 0 0 0,-1 1 0 0 0,0-1 0 0 0,0 1 0 0 0,1-1 0 0 0,-1 1-1 0 0,0 0 1 0 0,0-1 0 0 0,0 1 0 0 0,0-1 0 0 0,1 1-2 0 0,-2 7 73 0 0,8-5 14 0 0,-5-2-3 0 0,1-2 4 0 0,1-1-47 0 0,-2 2-36 0 0,0-1 1 0 0,0 1-1 0 0,0-1 1 0 0,-1 1-1 0 0,1-1 1 0 0,0 0-1 0 0,-1 0 1 0 0,1 0-1 0 0,-1 0 0 0 0,1 0 1 0 0,-1 0-1 0 0,1 0 1 0 0,-1 0-1 0 0,0-1 1 0 0,1 0-6 0 0,-1-3-51 0 0,-1 4 39 0 0,0 0 0 0 0,0 1 0 0 0,0-1 0 0 0,0 0 0 0 0,1 1 0 0 0,-1-1 0 0 0,0 1 0 0 0,0-1 0 0 0,0 0 0 0 0,1 1-1 0 0,-1-1 1 0 0,0 1 0 0 0,1-1 0 0 0,-1 1 0 0 0,1-1 0 0 0,-1 1 0 0 0,1-1 0 0 0,-1 1 0 0 0,0-1 0 0 0,1 1 0 0 0,0-1 0 0 0,-1 1 0 0 0,1 0 12 0 0,2-3-52 0 0,0 1-1 0 0,-1 0 1 0 0,1-1 0 0 0,0 0 0 0 0,-1 1 0 0 0,0-1-1 0 0,0 0 1 0 0,0 0 0 0 0,0 0 0 0 0,0-1 0 0 0,0 1-1 0 0,-1 0 1 0 0,1-2 52 0 0,2-5-146 0 0,1 0 0 0 0,1 0 0 0 0,-1 1-1 0 0,6-6 147 0 0,-4 5 215 0 0,0 0 0 0 0,-1-1 0 0 0,0 0-215 0 0,-5 7 92 0 0,1 1 0 0 0,0 0 0 0 0,0-1 0 0 0,1 1 0 0 0,-1 0 0 0 0,0 0 0 0 0,1 0 0 0 0,0 1 0 0 0,0-1-1 0 0,0 0-91 0 0,0 1-7 0 0,-2 1-5 0 0,-1 0 0 0 0,1 0 0 0 0,0 1 0 0 0,-1-1-1 0 0,1 0 1 0 0,-1 0 0 0 0,1 0 0 0 0,-1 0 0 0 0,1 0 0 0 0,-1 0 0 0 0,1 0-1 0 0,-1 0 1 0 0,0 0 0 0 0,0 0 12 0 0,0 0-24 0 0,1 0 0 0 0,-1 1-1 0 0,0-1 1 0 0,0 0 0 0 0,0 1-1 0 0,1-1 1 0 0,-1 1 0 0 0,0-1-1 0 0,0 0 1 0 0,1 1 0 0 0,-1-1-1 0 0,1 1 1 0 0,-1-1 0 0 0,0 1-1 0 0,1-1 1 0 0,-1 1 0 0 0,1-1-1 0 0,-1 1 1 0 0,2-1 24 0 0,-1 1-283 0 0,-1 0-5 0 0,0 0 75 0 0,0 0 314 0 0,1 7 363 0 0,0-7-452 0 0,-1 1 1 0 0,0-1 0 0 0,0 1 0 0 0,0-1-1 0 0,0 1 1 0 0,1-1 0 0 0,-1 1 0 0 0,0-1-1 0 0,0 1 1 0 0,0-1 0 0 0,0 1 0 0 0,0-1-1 0 0,0 0 1 0 0,0 1 0 0 0,0-1 0 0 0,0 1-1 0 0,-1-1 1 0 0,1 1 0 0 0,0-1 0 0 0,0 1-1 0 0,0-1 1 0 0,0 1 0 0 0,-1-1 0 0 0,1 1-13 0 0,-3 3 82 0 0,2-3-56 0 0,0 0 0 0 0,0 0 1 0 0,1 0-1 0 0,-1 0 0 0 0,0 1 1 0 0,0-1-1 0 0,1 0 0 0 0,-1 1 0 0 0,1-1 1 0 0,-1 0-1 0 0,1 1 0 0 0,0-1 1 0 0,0 0-1 0 0,-1 1 0 0 0,1-1 0 0 0,0 1 1 0 0,0-1-1 0 0,0 0 0 0 0,0 1 1 0 0,1-1-1 0 0,-1 1 0 0 0,0-1 0 0 0,1 1-26 0 0,0 22 358 0 0,-1-22-334 0 0,-1 1 0 0 0,1-1 0 0 0,0 0 0 0 0,1 1-1 0 0,-1-1 1 0 0,0 1 0 0 0,1-1 0 0 0,-1 0 0 0 0,1 1 0 0 0,0-1 0 0 0,-1 0 0 0 0,1 0 0 0 0,1 1-1 0 0,-1-1 1 0 0,0 0-24 0 0,6 12 34 0 0,-7-12-19 0 0,1 0-1 0 0,-1-1 0 0 0,1 1 0 0 0,0 0 0 0 0,0-1 0 0 0,0 1 0 0 0,0 0 1 0 0,0-1-1 0 0,1 2-14 0 0,1-1-11 0 0,-1-1 0 0 0,0 1 1 0 0,0-1-1 0 0,1 1 0 0 0,-1-1 1 0 0,1 0-1 0 0,-1 0 0 0 0,1 0 1 0 0,0 0-1 0 0,-1 0 0 0 0,1-1 11 0 0,-2 1-118 0 0,1-1-1 0 0,-1 0 0 0 0,0 0 0 0 0,0 0 0 0 0,0 0 0 0 0,0 0 0 0 0,0 0 1 0 0,1 0-1 0 0,-1 0 0 0 0,0 0 0 0 0,0-1 0 0 0,0 1 0 0 0,0 0 1 0 0,0-1-1 0 0,1 0 119 0 0,5-4-1090 0 0</inkml:trace>
  <inkml:trace contextRef="#ctx0" brushRef="#br3" timeOffset="90164.31">15858 3361 11056 0 0,'0'0'36'0'0,"0"0"1"0"0,0 0 0 0 0,0 0-1 0 0,0 0 1 0 0,-1 0 0 0 0,1 0 0 0 0,0 0-1 0 0,0 0 1 0 0,0 0 0 0 0,0 0-1 0 0,0 0 1 0 0,-1 0 0 0 0,1 1-1 0 0,0-1 1 0 0,0 0 0 0 0,0 0-1 0 0,0 0 1 0 0,0 0 0 0 0,0 0 0 0 0,0 0-1 0 0,-1 0 1 0 0,1 0 0 0 0,0 0-1 0 0,0 1 1 0 0,0-1 0 0 0,0 0-1 0 0,0 0 1 0 0,0 0 0 0 0,0 0-1 0 0,0 0 1 0 0,0 1 0 0 0,0-1 0 0 0,0 0-1 0 0,0 0 1 0 0,0 0 0 0 0,0 0-1 0 0,0 0 1 0 0,0 1 0 0 0,0-1-1 0 0,0 0 1 0 0,0 0 0 0 0,0 0 0 0 0,0 0-1 0 0,0 0-36 0 0,-1 4 423 0 0,0-2-284 0 0,1-1 0 0 0,0 0 1 0 0,0 0-1 0 0,1 1 0 0 0,-1-1 0 0 0,0 0 1 0 0,0 0-1 0 0,1 0 0 0 0,-1 1 0 0 0,0-1 1 0 0,1 0-1 0 0,-1 0 0 0 0,1 0 0 0 0,0 0 1 0 0,-1 0-1 0 0,1 0 0 0 0,0 0 0 0 0,0 1-139 0 0,6 12 919 0 0,23 113 3226 0 0,-29-121-4022 0 0,0 0 0 0 0,0 0 0 0 0,-1 1 0 0 0,0-1 0 0 0,0 0-1 0 0,-1 0 1 0 0,0 0 0 0 0,0 1-123 0 0,-1 12 196 0 0,1-11-122 0 0,0 0-1 0 0,0 0 1 0 0,-1 0-1 0 0,0-1 1 0 0,-1 1-1 0 0,0-1 1 0 0,-2 5-74 0 0,1 3 114 0 0,4-14-103 0 0,-1 0-1 0 0,1 0 1 0 0,0 1-1 0 0,-1-1 1 0 0,1 0-1 0 0,-1 0 0 0 0,1 1 1 0 0,-1-1-1 0 0,1 0 1 0 0,-1 0-1 0 0,0 0 1 0 0,0 0-11 0 0,-4 4 40 0 0,5-5-36 0 0,-1 1 1 0 0,1-1-1 0 0,-1 0 1 0 0,1 1-1 0 0,-1-1 1 0 0,1 1-1 0 0,-1-1 1 0 0,1 1-1 0 0,-1-1 1 0 0,1 1-1 0 0,0-1 1 0 0,-1 1-1 0 0,1-1 1 0 0,0 1-1 0 0,0-1 1 0 0,-1 1-1 0 0,1-1 1 0 0,0 1-1 0 0,0 0 1 0 0,0-1-1 0 0,0 1 1 0 0,-1-1-1 0 0,1 1 1 0 0,0 0-1 0 0,0-1 1 0 0,1 1-5 0 0,-16 11 163 0 0,15-11-131 0 0,0-1-120 0 0,0 0-12 0 0,1-2-8 0 0,1 1 65 0 0,-1-1 1 0 0,1 1-1 0 0,-1-1 1 0 0,0 1-1 0 0,0-1 1 0 0,0 0-1 0 0,0 0 1 0 0,0 0-1 0 0,0 1 1 0 0,-1-1-1 0 0,1 0 1 0 0,-1 0-1 0 0,1 0 1 0 0,-1 0-1 0 0,0-1 43 0 0,1-2-107 0 0,1 1 1 0 0,-1-1-1 0 0,0 1 0 0 0,1 0 0 0 0,0-1 0 0 0,0 1 0 0 0,1-1 107 0 0,0 1-146 0 0,-1-1 1 0 0,0 1-1 0 0,0 0 0 0 0,-1 0 1 0 0,1-1-1 0 0,-1 1 0 0 0,0-1 146 0 0,0 2-47 0 0,-1 1 0 0 0,1-1 0 0 0,0 1 0 0 0,0-1 0 0 0,0 1-1 0 0,0 0 1 0 0,0 0 0 0 0,1-1 0 0 0,-1 1 0 0 0,1 0 0 0 0,-1 0-1 0 0,1 0 1 0 0,0 0 0 0 0,0 1 0 0 0,0-1 0 0 0,0 0 0 0 0,0 1 47 0 0,11-12-188 0 0,-11 12 182 0 0,-1 0 1 0 0,1-1-1 0 0,0 1 1 0 0,0 0-1 0 0,0 0 1 0 0,0 0-1 0 0,0 0 0 0 0,0 1 1 0 0,0-1-1 0 0,1 0 1 0 0,-1 1-1 0 0,2-1 6 0 0,29-1 336 0 0,-30 2-283 0 0,1 0 0 0 0,0 0 0 0 0,-1 0 0 0 0,1 1 0 0 0,0-1 0 0 0,-1 1 0 0 0,1 0 0 0 0,-1 0 0 0 0,1 1 0 0 0,1 0-53 0 0,9 10 508 0 0,-9-6-384 0 0,-4-5-86 0 0,0 0 1 0 0,0 1 0 0 0,0-1 0 0 0,-1 0-1 0 0,1 1 1 0 0,0-1 0 0 0,-1 1-1 0 0,1-1 1 0 0,-1 1 0 0 0,0-1 0 0 0,1 1-1 0 0,-1 0 1 0 0,0-1 0 0 0,0 1-1 0 0,0-1 1 0 0,0 2-39 0 0,-4 27 563 0 0,3-28-529 0 0,1 0 1 0 0,-1 0-1 0 0,0 0 0 0 0,0 0 0 0 0,0-1 0 0 0,0 1 0 0 0,0 0 0 0 0,0-1 0 0 0,0 1 0 0 0,-1-1 0 0 0,1 1 1 0 0,-1-1-1 0 0,1 0 0 0 0,-1 1-34 0 0,0-1 16 0 0,1 0 1 0 0,0 0 0 0 0,0 0-1 0 0,-1 0 1 0 0,1 0 0 0 0,0 1-1 0 0,0-1 1 0 0,0 0 0 0 0,1 0-1 0 0,-1 1 1 0 0,0-1 0 0 0,0 1-1 0 0,1-1 1 0 0,-1 1 0 0 0,1-1-1 0 0,-1 2-16 0 0,1-1 16 0 0,0 0-1 0 0,0 0 1 0 0,0-1 0 0 0,-1 1-1 0 0,1 0 1 0 0,0 0-1 0 0,-1 0 1 0 0,0 0-1 0 0,1-1 1 0 0,-1 1-1 0 0,0 0 1 0 0,0-1 0 0 0,0 1-1 0 0,0-1 1 0 0,0 1-1 0 0,0-1 1 0 0,0 1-1 0 0,-1-1 1 0 0,1 0-1 0 0,0 1 1 0 0,-1-1-16 0 0,-12 11 61 0 0,9-8-25 0 0,1 0 0 0 0,-1-1-1 0 0,0 1 1 0 0,0-1 0 0 0,-1 0-36 0 0,3-1-105 0 0,0-1 0 0 0,0 1 0 0 0,-1-1 0 0 0,1 0 0 0 0,-1 0 0 0 0,1-1 0 0 0,0 1-1 0 0,-1-1 1 0 0,1 0 0 0 0,-3 0 105 0 0,4 0-1324 0 0,2 0-364 0 0</inkml:trace>
  <inkml:trace contextRef="#ctx0" brushRef="#br3" timeOffset="90777.158">16177 3359 13560 0 0,'0'0'306'0'0,"0"0"46"0"0,0 0 23 0 0,0 0-44 0 0,3 14-207 0 0,-1-12-32 0 0,-1 0 0 0 0,0-1 1 0 0,0 1-1 0 0,0 0 0 0 0,0 0 1 0 0,0 0-1 0 0,-1 0 0 0 0,1 0 1 0 0,-1 0-1 0 0,1 0 0 0 0,-1 1 1 0 0,0-1-1 0 0,0 0 0 0 0,0 0 1 0 0,0 0-93 0 0,1 1 124 0 0,-1-1 0 0 0,0 1 0 0 0,1 0-1 0 0,-1-1 1 0 0,1 1 0 0 0,0-1 0 0 0,0 1 0 0 0,1 1-124 0 0,-1-2 98 0 0,0 0 0 0 0,-1 0 0 0 0,1 0 1 0 0,0 1-1 0 0,-1-1 0 0 0,1 0 0 0 0,-1 1 0 0 0,0-1 0 0 0,1 1 0 0 0,-1-1 0 0 0,0 2-98 0 0,1 26 796 0 0,0-25-694 0 0,0 0 0 0 0,-1 0 0 0 0,0 0 0 0 0,0 0 0 0 0,0 0 0 0 0,-1 1-102 0 0,-1 7 211 0 0,0-5-58 0 0,1 1 0 0 0,0 0 0 0 0,0-1 0 0 0,1 1 0 0 0,0 6-153 0 0,0-11 55 0 0,0-1 1 0 0,0 1-1 0 0,0-1 0 0 0,-1 1 0 0 0,0-1 0 0 0,1 0 0 0 0,-1 1 0 0 0,-1 0-55 0 0,1-1 55 0 0,0 1-1 0 0,0-1 1 0 0,1 0-1 0 0,-1 0 1 0 0,1 0-1 0 0,-1 0 1 0 0,1 0-1 0 0,0 1 0 0 0,1-1 1 0 0,-1 0-1 0 0,0 0-54 0 0,1 3 85 0 0,-1 0-1 0 0,1 0 0 0 0,-2 0 1 0 0,1 0-1 0 0,-1 5-84 0 0,0-6 36 0 0,0 1 1 0 0,1-1-1 0 0,0 0 0 0 0,0 1 1 0 0,0-1-1 0 0,1 0 0 0 0,1 5-36 0 0,0 0 62 0 0,1 0 32 0 0,0 0 0 0 0,1 1 0 0 0,0-1 0 0 0,0 0 0 0 0,2 0-94 0 0,0 8 78 0 0,-6-16-71 0 0,1-1 0 0 0,-1 0 0 0 0,0 1-1 0 0,1-1 1 0 0,-1 1 0 0 0,1-1 0 0 0,-1 0-1 0 0,1 1 1 0 0,0-1 0 0 0,-1 0 0 0 0,1 0-1 0 0,0 0 1 0 0,0 0 0 0 0,0 1 0 0 0,0-1-1 0 0,0 0 1 0 0,0 0 0 0 0,0-1 0 0 0,0 1-1 0 0,0 0 1 0 0,1 0 0 0 0,-1-1 0 0 0,1 2-7 0 0,1-1 20 0 0,-1-1 0 0 0,1 1 1 0 0,0 0-1 0 0,-1-1 1 0 0,1 1-1 0 0,0-1 0 0 0,0 0 1 0 0,-1 0-1 0 0,1 0 0 0 0,0 0 1 0 0,-1 0-1 0 0,1-1 1 0 0,0 1-1 0 0,-1-1 0 0 0,1 0 1 0 0,0 0-1 0 0,-1 0 0 0 0,1 0 1 0 0,-1 0-1 0 0,1 0 1 0 0,-1-1-1 0 0,2-1-20 0 0,0 0-7 0 0,1 0 0 0 0,-1-1 0 0 0,0 0 1 0 0,0 0-1 0 0,-1 0 0 0 0,1 0 0 0 0,-1 0 0 0 0,0-1 0 0 0,0 0 1 0 0,1-4 6 0 0,14-24-220 0 0,-11 21 75 0 0,-1 1 1 0 0,0-1-1 0 0,1-6 145 0 0,1-3-161 0 0,-6 14 97 0 0,1 1 1 0 0,-1 0-1 0 0,0-1 0 0 0,-1 0 0 0 0,1 1 0 0 0,-1-1 0 0 0,0-5 64 0 0,0-1-140 0 0,1-14 28 0 0,-2 27 104 0 0,0-1 0 0 0,0 1 0 0 0,0-1 0 0 0,0 1 1 0 0,0-1-1 0 0,0 0 0 0 0,0 1 0 0 0,-1-1 0 0 0,1 1 0 0 0,0-1 1 0 0,0 1-1 0 0,0-1 0 0 0,-1 1 0 0 0,1-1 0 0 0,0 1 0 0 0,0-1 1 0 0,-1 1-1 0 0,1 0 0 0 0,0-1 0 0 0,-1 1 0 0 0,1-1 0 0 0,-1 1 1 0 0,1 0-1 0 0,0-1 0 0 0,-1 1 0 0 0,1 0 0 0 0,-1 0 0 0 0,1-1 1 0 0,-1 1-1 0 0,1 0 0 0 0,-1 0 0 0 0,1 0 0 0 0,-1-1 0 0 0,1 1 1 0 0,-1 0-1 0 0,0 0 8 0 0,0 0 8 0 0,-1 1 1 0 0,0-1-1 0 0,0 1 0 0 0,1-1 1 0 0,-1 1-1 0 0,0 0 1 0 0,1-1-1 0 0,-1 1 1 0 0,1 0-1 0 0,-1 0 1 0 0,1 0-1 0 0,-1 0 1 0 0,1 1-1 0 0,0-1 0 0 0,-1 0 1 0 0,1 0-1 0 0,0 1 1 0 0,0-1-1 0 0,0 1 1 0 0,0-1-1 0 0,0 1-8 0 0,-2 3 48 0 0,1-1-1 0 0,-1 1 1 0 0,1-1-1 0 0,0 1 1 0 0,1 0-1 0 0,-2 3-47 0 0,1 1 56 0 0,0 0 0 0 0,0 0 0 0 0,1 0 0 0 0,0 1 0 0 0,1-1 0 0 0,0 0 0 0 0,0 0 0 0 0,1 7-56 0 0,3-1 85 0 0,-4-12-66 0 0,1 1 0 0 0,0 0-1 0 0,0 0 1 0 0,0 0 0 0 0,0-1-1 0 0,1 1 1 0 0,0 0 0 0 0,-1-1 0 0 0,1 1-1 0 0,0-1 1 0 0,1 0 0 0 0,-1 0-1 0 0,3 2-18 0 0,2 3 57 0 0,-7-7-50 0 0,1 1 1 0 0,0-1-1 0 0,0 0 1 0 0,1 0-1 0 0,-1 0 0 0 0,0 0 1 0 0,0 0-1 0 0,0 0 0 0 0,1 0 1 0 0,-1-1-1 0 0,0 1 1 0 0,1 0-1 0 0,-1-1 0 0 0,2 1-7 0 0,15 3 30 0 0,1-1-1 0 0,-1 0 1 0 0,1-2 0 0 0,-1 0-1 0 0,1-1 1 0 0,10-2-30 0 0,21 1-1839 0 0,-28-2-5947 0 0</inkml:trace>
  <inkml:trace contextRef="#ctx0" brushRef="#br3" timeOffset="91294.382">14792 4192 5984 0 0,'1'-12'326'0'0,"-1"0"7"0"0,1 1 1 0 0,1-1-1 0 0,0 0 1 0 0,1 0-334 0 0,2-7 2101 0 0,-4 14-1490 0 0,0 0-1 0 0,0 1 0 0 0,1-1 0 0 0,-1 0 0 0 0,1 1 0 0 0,0 0 1 0 0,1-1-1 0 0,-1 1 0 0 0,3-3-610 0 0,2 1 3198 0 0,-4 14-471 0 0,-1 3-3186 0 0,1 4 724 0 0,-1 1-1 0 0,-1 0 0 0 0,0 0 1 0 0,-1 0-1 0 0,-1 0 0 0 0,0 0 1 0 0,-2 0-1 0 0,0 4-264 0 0,-6 53 365 0 0,6-36-189 0 0,1-23-83 0 0,1 0 1 0 0,1 1-1 0 0,0 8-93 0 0,0-1 73 0 0,0-19-61 0 0,-1 1 0 0 0,1-1 0 0 0,0 0 0 0 0,0 0-1 0 0,1 1 1 0 0,-1-1 0 0 0,1 0 0 0 0,0 0 0 0 0,-1 1 0 0 0,2-1-12 0 0,3 12 58 0 0,-5-13-52 0 0,1 1 0 0 0,0-1 1 0 0,0 1-1 0 0,0 0 0 0 0,0-1 0 0 0,0 0 0 0 0,0 1 0 0 0,1-1 0 0 0,-1 0 0 0 0,1 0 0 0 0,0 0 0 0 0,-1 0 0 0 0,1 0 0 0 0,0 0 0 0 0,0 0 0 0 0,0 0 0 0 0,1-1 0 0 0,-1 1 0 0 0,0-1 0 0 0,1 0 0 0 0,-1 1 0 0 0,0-1 1 0 0,1 0-1 0 0,0-1 0 0 0,0 1-6 0 0,2 0-218 0 0,0 0 1 0 0,-1-1-1 0 0,1 0 1 0 0,0 0-1 0 0,0 0 1 0 0,0 0-1 0 0,0-1 1 0 0,0 0-1 0 0,-1 0 1 0 0,1 0-1 0 0,0-1 1 0 0,-1 1-1 0 0,1-1 1 0 0,1-1 217 0 0,1 0-797 0 0,9-3-779 0 0</inkml:trace>
  <inkml:trace contextRef="#ctx0" brushRef="#br3" timeOffset="91702.18">15293 4263 11312 0 0,'-39'-11'546'0'0,"38"10"-235"0"0,1 1-35 0 0,-3-2-245 0 0,1 0-1 0 0,-1 0 1 0 0,0 0 0 0 0,0 0-1 0 0,0 1 1 0 0,-1-1-31 0 0,2 1 315 0 0,0 1 0 0 0,0-1 1 0 0,0 1-1 0 0,0-1 0 0 0,0 1 0 0 0,0 0 0 0 0,0 0 1 0 0,0 0-1 0 0,0 0 0 0 0,0 0 0 0 0,0 1 0 0 0,0-1 1 0 0,0 1-1 0 0,1-1 0 0 0,-3 1-315 0 0,-1 2 301 0 0,1-1 0 0 0,-1 1 0 0 0,1 0 0 0 0,0 0 0 0 0,-1 0-301 0 0,-14 11-272 0 0,-10 6 323 0 0,27-19 17 0 0,0 1 1 0 0,1 0-1 0 0,-1 0 0 0 0,1-1 0 0 0,-1 1 1 0 0,1 0-1 0 0,0 0 0 0 0,-1 1 1 0 0,1-1-1 0 0,0 0 0 0 0,0 0 0 0 0,1 0 1 0 0,-1 2-69 0 0,0-1 52 0 0,0-1 0 0 0,0 0 0 0 0,0 1 0 0 0,0-1 0 0 0,0 0 0 0 0,-1 0 0 0 0,1 1 0 0 0,-1-1 0 0 0,1 0 0 0 0,-1-1 0 0 0,-1 2-52 0 0,1-1 22 0 0,0 0 0 0 0,1 0 0 0 0,-1 0 0 0 0,0 1-1 0 0,1-1 1 0 0,-1 1 0 0 0,1-1 0 0 0,0 0 0 0 0,0 1-1 0 0,-1 2-21 0 0,-4 15 155 0 0,4-18-130 0 0,1 1-1 0 0,0-1 1 0 0,1 1 0 0 0,-1-1 0 0 0,0 1-1 0 0,1-1 1 0 0,-1 1 0 0 0,1 0-1 0 0,0-1 1 0 0,0 1 0 0 0,0 0 0 0 0,0-1-1 0 0,1 2-24 0 0,-1-1 22 0 0,1-2-12 0 0,-1 0 0 0 0,0 0 1 0 0,1 1-1 0 0,-1-1 0 0 0,0 0 0 0 0,0 0 0 0 0,0 0 0 0 0,1 0 0 0 0,-1 0 0 0 0,-1 1 1 0 0,1-1-1 0 0,0 0 0 0 0,0 0 0 0 0,0 0 0 0 0,0 0 0 0 0,-1 0 0 0 0,1 0 0 0 0,-1 2-10 0 0,2-1 54 0 0,-1-2-56 0 0,1 0 0 0 0,-1 0 0 0 0,0 0 0 0 0,1 1 0 0 0,-1-1 0 0 0,0 0 0 0 0,1 0 1 0 0,-1 1-1 0 0,0-1 0 0 0,1 0 0 0 0,-1 0 0 0 0,0 1 0 0 0,0-1 0 0 0,1 0 0 0 0,-1 1 0 0 0,0-1 1 0 0,0 0-1 0 0,0 1 0 0 0,1-1 0 0 0,-1 0 0 0 0,0 1 0 0 0,0-1 0 0 0,0 0 0 0 0,0 1 0 0 0,0-1 1 0 0,0 1-1 0 0,0-1 0 0 0,0 0 0 0 0,0 1 0 0 0,0-1 0 0 0,0 1 0 0 0,0-1 0 0 0,0 0 0 0 0,0 1 1 0 0,0-1 1 0 0,0 0 16 0 0,0 0-1 0 0,0 0 1 0 0,0 0 0 0 0,0 0 0 0 0,0 0 0 0 0,0 0 0 0 0,0-1 0 0 0,0 1 0 0 0,0 0 0 0 0,0 0 0 0 0,0 0 0 0 0,0 0 0 0 0,0 0 0 0 0,0 0 0 0 0,0 0 0 0 0,0 0 0 0 0,0 0 0 0 0,0 0 0 0 0,0-1 0 0 0,0 1 0 0 0,0 0 0 0 0,0 0-1 0 0,0 0 1 0 0,0 0 0 0 0,0 0 0 0 0,-1 0 0 0 0,1 0 0 0 0,0 0 0 0 0,0 0 0 0 0,0 0 0 0 0,0 0 0 0 0,0 0 0 0 0,0 0 0 0 0,0-1 0 0 0,0 1 0 0 0,0 0 0 0 0,0 0 0 0 0,0 0 0 0 0,0 0 0 0 0,-1 0 0 0 0,1 0 0 0 0,0 0-1 0 0,0 0 1 0 0,0 0 0 0 0,0 0 0 0 0,0 0 0 0 0,0 0 0 0 0,0 0 0 0 0,0 0 0 0 0,0 0 0 0 0,0 0 0 0 0,-1 0 0 0 0,1 0 0 0 0,0 0 0 0 0,0 0 0 0 0,0 0 0 0 0,0 0 0 0 0,0 0 0 0 0,0 0 0 0 0,0 1 0 0 0,0-1 0 0 0,0 0-1 0 0,0 0 1 0 0,0 0 0 0 0,-1 0 0 0 0,1 0-16 0 0,1-2 1 0 0,1 0-1 0 0,-1 0 0 0 0,0 0 0 0 0,1 0 1 0 0,-1 0-1 0 0,1 0 0 0 0,-1 1 0 0 0,1-1 1 0 0,0 0-1 0 0,1 0 0 0 0,-1 0-7 0 0,0 0 0 0 0,0 0 0 0 0,1 0 0 0 0,-1 0 0 0 0,-1-1 0 0 0,1 1 0 0 0,0 0 0 0 0,-1-1 0 0 0,1 0 7 0 0,-1-1-32 0 0,0 0 0 0 0,0 1 0 0 0,0-1 0 0 0,0 0-1 0 0,-1 0 1 0 0,0 0 0 0 0,0-3 32 0 0,3-20-451 0 0,-3 26 436 0 0,0 0-1 0 0,1 0 0 0 0,-1 0 0 0 0,1 0 0 0 0,-1 0 0 0 0,1 0 1 0 0,-1 0-1 0 0,1 0 0 0 0,0 0 0 0 0,0 0 0 0 0,-1 0 0 0 0,1 0 1 0 0,0 1-1 0 0,1-2 16 0 0,11-13-96 0 0,-13 15 91 0 0,5-3-2 0 0,2 1-6 0 0,-6 2 6 0 0,-1 0 1 0 0,0 0-1 0 0,0 0 0 0 0,1 0 1 0 0,-1 0-1 0 0,0 0 1 0 0,0 0-1 0 0,0 0 1 0 0,0 1-1 0 0,1-1 0 0 0,-1 0 1 0 0,0 0-1 0 0,0 0 1 0 0,0 0-1 0 0,0 1 1 0 0,1-1-1 0 0,-1 0 0 0 0,0 0 1 0 0,0 0-1 0 0,0 1 1 0 0,0-1-1 0 0,0 0 1 0 0,0 0-1 0 0,0 0 0 0 0,0 1 1 0 0,0-1-1 0 0,0 0 1 0 0,0 0-1 0 0,0 0 0 0 0,0 1 1 0 0,0-1-1 0 0,0 0 1 0 0,0 0-1 0 0,0 1 1 0 0,0-1-1 0 0,0 0 0 0 0,0 0 1 0 0,0 0 6 0 0,0 10-73 0 0,0 19 253 0 0,1-11-47 0 0,0-15-116 0 0,0-1 0 0 0,0 1 0 0 0,0-1-1 0 0,0 1 1 0 0,0-1 0 0 0,0 1-1 0 0,1-1 1 0 0,-1 0 0 0 0,1 1 0 0 0,0-1-1 0 0,0 0 1 0 0,0 0 0 0 0,0 0 0 0 0,2 1-17 0 0,9 11 5 0 0,-10-10 56 0 0,1-1 1 0 0,-1 0-1 0 0,1 0 0 0 0,0 0 0 0 0,0 0 0 0 0,0 0 0 0 0,1-1 0 0 0,-1 0 1 0 0,0 0-1 0 0,1 0 0 0 0,0 0 0 0 0,-1-1 0 0 0,1 0 0 0 0,2 1-61 0 0,1-2-129 0 0,1-3-1174 0 0,-6 0 969 0 0,11-2-684 0 0</inkml:trace>
  <inkml:trace contextRef="#ctx0" brushRef="#br3" timeOffset="92019.033">15431 4212 11520 0 0,'0'0'528'0'0,"-9"1"170"0"0,9-1-692 0 0,-1 0 0 0 0,1 0 0 0 0,0 0 0 0 0,-1 0-1 0 0,1 0 1 0 0,0 0 0 0 0,0 0 0 0 0,-1 0 0 0 0,1 0-1 0 0,0 0 1 0 0,0 0 0 0 0,-1 0 0 0 0,1 0 0 0 0,0 0 0 0 0,-1 1-1 0 0,1-1 1 0 0,0 0 0 0 0,0 0 0 0 0,0 0 0 0 0,-1 1-1 0 0,1-1 1 0 0,0 0 0 0 0,0 0 0 0 0,0 0 0 0 0,-1 1 0 0 0,1-1-1 0 0,0 0 1 0 0,0 0 0 0 0,0 1 0 0 0,0-1 0 0 0,0 0-1 0 0,0 1 1 0 0,0-1 0 0 0,-1 0 0 0 0,1 0 0 0 0,0 1 0 0 0,0-1-1 0 0,0 0 1 0 0,0 1 0 0 0,0-1 0 0 0,0 0 0 0 0,0 0-1 0 0,1 1 1 0 0,-1-1-6 0 0,-4 6 943 0 0,2-3-321 0 0,1 0 0 0 0,-1 0 0 0 0,1 0 0 0 0,-1 0 0 0 0,1 0 0 0 0,0 1 0 0 0,0-1 0 0 0,1 0 0 0 0,-1 1-622 0 0,-8 35 338 0 0,8-31-64 0 0,1-7-229 0 0,-1 0 1 0 0,1 0-1 0 0,0 1 0 0 0,0-1 0 0 0,0 0 0 0 0,0 1 1 0 0,0-1-1 0 0,0 0 0 0 0,0 0 0 0 0,0 1 0 0 0,0-1 1 0 0,1 0-1 0 0,-1 0 0 0 0,1 1 0 0 0,-1-1 0 0 0,1 0 0 0 0,-1 0 1 0 0,1 0-1 0 0,-1 0 0 0 0,1 0 0 0 0,0 0 0 0 0,0 0 1 0 0,0 0-1 0 0,-1 0 0 0 0,1 0 0 0 0,0 0 0 0 0,1 0-45 0 0,0 1-11 0 0,0 1-1 0 0,0-1 0 0 0,-1 0 1 0 0,1 1-1 0 0,0 0 0 0 0,-1-1 1 0 0,1 1-1 0 0,-1 0 1 0 0,0 0-1 0 0,0 0 0 0 0,0 0 1 0 0,0 1 11 0 0,0 1 11 0 0,0-4 5 0 0,-1 1 0 0 0,1 0 0 0 0,0 0 0 0 0,0-1 0 0 0,0 1 0 0 0,0-1 0 0 0,0 1 0 0 0,1-1 0 0 0,-1 1 0 0 0,1 0-16 0 0,-1-1-1 0 0,1 0-1 0 0,-1 0 1 0 0,0 1 0 0 0,0-1 0 0 0,0 1 0 0 0,0-1 0 0 0,0 0 0 0 0,0 1-1 0 0,-1 0 1 0 0,1-1 0 0 0,0 2 1 0 0,0-2-14 0 0,-1 0 0 0 0,1 0 0 0 0,0 0-1 0 0,0 0 1 0 0,0 0 0 0 0,0 0 0 0 0,0 0 0 0 0,0 0 0 0 0,0 0 0 0 0,0 0-1 0 0,0 0 1 0 0,1-1 0 0 0,-1 1 0 0 0,0 0 0 0 0,0-1 0 0 0,1 1 0 0 0,0-1 14 0 0,5 4-56 0 0,-6-3 199 0 0,19 19 1199 0 0,-32-14-1162 0 0,7-4-108 0 0,0 1 1 0 0,0-1-1 0 0,-1 0 0 0 0,1 0 0 0 0,-1-1 0 0 0,1 1 0 0 0,-1-1 1 0 0,-1 0-73 0 0,-34 2 7 0 0,-11 2-708 0 0,19-5-5525 0 0,29-1 4117 0 0</inkml:trace>
  <inkml:trace contextRef="#ctx0" brushRef="#br3" timeOffset="92553.652">15637 4387 13360 0 0,'23'-4'1026'0'0,"-19"2"-668"0"0,4 2 542 0 0,-5 1 45 0 0,-3-1 41 0 0,0 0-100 0 0,12 5-209 0 0,-6-3-505 0 0,-5-1-69 0 0,1-1 0 0 0,-1 1 0 0 0,1-1-1 0 0,0 1 1 0 0,-1-1 0 0 0,1 0 0 0 0,0 0-1 0 0,0 0 1 0 0,-1 1 0 0 0,1-2-1 0 0,0 1 1 0 0,-1 0 0 0 0,1 0 0 0 0,0 0-1 0 0,0-1 1 0 0,0 0-103 0 0,1 1 26 0 0,0-1 0 0 0,-1 0-1 0 0,1 1 1 0 0,-1-1 0 0 0,1 0 0 0 0,-1 0 0 0 0,0-1 0 0 0,0 1-1 0 0,1-1 1 0 0,-1 1 0 0 0,0-1 0 0 0,0 1 0 0 0,0-1-1 0 0,0 0 1 0 0,-1 0 0 0 0,1 0 0 0 0,0 0 0 0 0,-1 0 0 0 0,0-1-1 0 0,1 1 1 0 0,-1 0 0 0 0,0-1-26 0 0,6-10-61 0 0,-6 12 37 0 0,0 1 0 0 0,-1-1 0 0 0,1 0 0 0 0,-1 1-1 0 0,0-1 1 0 0,1 0 0 0 0,-1 1 0 0 0,0-1 0 0 0,1 0-1 0 0,-1 0 1 0 0,0 0 0 0 0,0 1 0 0 0,1-1-1 0 0,-1 0 1 0 0,0 0 0 0 0,0 0 0 0 0,0 1 0 0 0,0-1-1 0 0,0 0 1 0 0,0 0 0 0 0,-1 0 0 0 0,1 1 0 0 0,0-1-1 0 0,0 0 1 0 0,0 0 0 0 0,-1 0 0 0 0,1 1 0 0 0,0-1-1 0 0,-1 0 25 0 0,0-14-472 0 0,1 14 413 0 0,0 0 0 0 0,0 0 0 0 0,0 0 0 0 0,0 0 0 0 0,0 0 0 0 0,0 0 0 0 0,0 0 0 0 0,0 0 0 0 0,-1 0 0 0 0,1 0 0 0 0,0 0 0 0 0,-1 0 1 0 0,1 0-1 0 0,0 0 0 0 0,-1 0 0 0 0,1 0 0 0 0,-1 0 59 0 0,-38-35-1756 0 0,38 35 1740 0 0,0 0 0 0 0,0 1 0 0 0,0-1 0 0 0,0 0 0 0 0,0 0 0 0 0,-1 0 0 0 0,1 1 0 0 0,0-1 0 0 0,0 0 0 0 0,-1 1 0 0 0,1 0 0 0 0,0-1 0 0 0,-1 1 0 0 0,1 0 0 0 0,0-1 0 0 0,-1 1 0 0 0,1 0 0 0 0,0 0 0 0 0,-1 0 0 0 0,1 0 0 0 0,-1 0 0 0 0,1 1 0 0 0,0-1 16 0 0,-6 1 110 0 0,1 1-1 0 0,0-1 0 0 0,0 1 0 0 0,-3 2-109 0 0,-1 0 97 0 0,9-4-73 0 0,-1 1 1 0 0,1 0-1 0 0,0-1 0 0 0,0 1 0 0 0,0 0 0 0 0,0 0 0 0 0,0 0 0 0 0,0 0 0 0 0,0 0 0 0 0,0 0 0 0 0,0 0 0 0 0,0 0 0 0 0,0 0 0 0 0,0 1 0 0 0,1-1 0 0 0,-1 0 0 0 0,1 0 0 0 0,-1 1 0 0 0,1-1 0 0 0,-1 0 0 0 0,1 1 0 0 0,0-1 0 0 0,0 1 0 0 0,-1-1 0 0 0,1 0 0 0 0,0 1 0 0 0,0 0-23 0 0,-3 16 325 0 0,2-16-281 0 0,1 0 0 0 0,-1 0 0 0 0,1 0-1 0 0,0 1 1 0 0,-1-1 0 0 0,1 0-1 0 0,1 0 1 0 0,-1 0 0 0 0,0 0-1 0 0,0 1 1 0 0,1-1 0 0 0,-1 0-1 0 0,1 0 1 0 0,0 0 0 0 0,0 0 0 0 0,0 0-1 0 0,0 0 1 0 0,0 1-45 0 0,7 22 499 0 0,-7-23-470 0 0,-1 0 0 0 0,1 0 0 0 0,0 1 0 0 0,-1-1 0 0 0,1 0-1 0 0,0 0 1 0 0,1 0 0 0 0,-1 0 0 0 0,0 0 0 0 0,0 0 0 0 0,1-1-1 0 0,1 2-28 0 0,9 16 60 0 0,-11-17-31 0 0,0 0 1 0 0,0 0-1 0 0,1 0 0 0 0,-1 0 1 0 0,0-1-1 0 0,1 1 1 0 0,-1 0-1 0 0,1-1 0 0 0,0 1 1 0 0,0-1-1 0 0,0 1 1 0 0,0-1-1 0 0,-1 0 1 0 0,2 1-1 0 0,-1-1 0 0 0,1 0-29 0 0,1 0 79 0 0,0 1 0 0 0,1-1 0 0 0,-1 0-1 0 0,0-1 1 0 0,1 1 0 0 0,-1-1-1 0 0,1 0 1 0 0,2 0-79 0 0,9-2 170 0 0,0 0-1 0 0,-1-1 1 0 0,1-1-1 0 0,6-3-169 0 0,-15 5 22 0 0,-1-1 0 0 0,1 0-1 0 0,-1 0 1 0 0,1-1-22 0 0,24-10 84 0 0,-2 2-86 0 0,-22 8-53 0 0,-1 1-1 0 0,1 1 1 0 0,-1-1-1 0 0,1 1 1 0 0,0 0 0 0 0,0 1-1 0 0,0-1 1 0 0,5 1 55 0 0,9 6-58 0 0,-20-5 54 0 0,0 1 0 0 0,0-1 1 0 0,0 1-1 0 0,0-1 0 0 0,0 1 0 0 0,0-1 0 0 0,0 1 0 0 0,0-1 0 0 0,0 1 1 0 0,-1 0-1 0 0,1 0 0 0 0,0-1 0 0 0,0 1 0 0 0,-1 0 0 0 0,1 0 1 0 0,0 0-1 0 0,-1 0 0 0 0,1 0 0 0 0,0 1 4 0 0,-1 0-11 0 0,1 1 0 0 0,0 0 0 0 0,0-1 0 0 0,1 1 0 0 0,-1-1 0 0 0,0 1 0 0 0,1-1-1 0 0,0 0 1 0 0,1 2 11 0 0,-1-2-6 0 0,-1 0 1 0 0,1 0-1 0 0,-1 0 0 0 0,0 0 0 0 0,1 0 0 0 0,-1 1 0 0 0,0-1 0 0 0,0 0 0 0 0,-1 0 0 0 0,1 1 0 0 0,0-1 0 0 0,-1 1 6 0 0,1 2 0 0 0,1 0 0 0 0,-1 0 0 0 0,1 0 0 0 0,0-1 0 0 0,0 1 0 0 0,0 0 0 0 0,1-1 0 0 0,2 3 0 0 0,3 9 0 0 0,-7-15 3 0 0,-1 0 0 0 0,1 0 0 0 0,-1 1-1 0 0,0-1 1 0 0,0 0 0 0 0,0 1 0 0 0,0-1-1 0 0,0 0 1 0 0,0 0 0 0 0,0 1 0 0 0,0-1 0 0 0,-1 0-1 0 0,1 1 1 0 0,0-1 0 0 0,-1 0 0 0 0,1 0-1 0 0,-1 0 1 0 0,1 1 0 0 0,-2 0-3 0 0,2-1 6 0 0,-1 1 1 0 0,0-1-1 0 0,1 1 0 0 0,-1-1 1 0 0,1 1-1 0 0,-1 0 0 0 0,1-1 1 0 0,0 1-1 0 0,0 0 0 0 0,0 0-6 0 0,1 8 92 0 0,0-9-73 0 0,-1 0 1 0 0,0 0-1 0 0,0 0 1 0 0,0 0-1 0 0,1 0 0 0 0,-1 0 1 0 0,0 0-1 0 0,0 0 1 0 0,0 0-1 0 0,-1 0 0 0 0,1-1 1 0 0,0 1-1 0 0,0 0 1 0 0,0 0-1 0 0,-1 0 0 0 0,1 0 1 0 0,0 0-1 0 0,-1 0 1 0 0,1 0-1 0 0,-1 0 0 0 0,1-1 1 0 0,-1 1-1 0 0,0 0 1 0 0,1 0-1 0 0,-1 0 0 0 0,0-1-19 0 0,-4 9 255 0 0,3-6 348 0 0,-7-7-94 0 0,9 4-492 0 0,-1 0 0 0 0,1-1 0 0 0,0 1 1 0 0,0 0-1 0 0,-1-1 0 0 0,1 1 0 0 0,0 0 0 0 0,0-1 0 0 0,-1 1 0 0 0,1 0 1 0 0,0-1-1 0 0,0 1 0 0 0,0 0 0 0 0,0-1 0 0 0,-1 1 0 0 0,1-1 1 0 0,0 1-1 0 0,0 0 0 0 0,0-1 0 0 0,0 1 0 0 0,0 0 0 0 0,0-1 0 0 0,0 1 1 0 0,0-1-1 0 0,0 1 0 0 0,0 0 0 0 0,0-1 0 0 0,0 1 0 0 0,1-1-17 0 0,4-13 362 0 0,1 0-85 0 0,-6 6-155 0 0,0 7-108 0 0,0 0 0 0 0,0-1 0 0 0,0 1 0 0 0,0 0 0 0 0,1-1 0 0 0,-1 1 0 0 0,0 0 0 0 0,1 0 0 0 0,-1-1 0 0 0,0 1 0 0 0,1 0 0 0 0,0 0 0 0 0,-1 0 0 0 0,1 0 0 0 0,0 0 0 0 0,-1 0 0 0 0,2-1-14 0 0,57-57 305 0 0,-33 33-482 0 0,2 0 0 0 0,1 2 0 0 0,1 1 0 0 0,0 2 0 0 0,2 1 1 0 0,0 1-1 0 0,24-9 177 0 0,-20 13-1198 0 0,0 1 1 0 0,27-6 1197 0 0,10 2-1239 0 0</inkml:trace>
  <inkml:trace contextRef="#ctx0" brushRef="#br0" timeOffset="163456.282">12108 6145 4952 0 0,'0'0'224'0'0,"1"-2"-12"0"0,4-3 42 0 0,0 0-1 0 0,0 0 1 0 0,1 0-1 0 0,0 1 1 0 0,0 0 0 0 0,5-3-254 0 0,-1 1 1890 0 0,-9 5-960 0 0,-1 0-807 0 0,1 0-1 0 0,-1 1 0 0 0,0-1 1 0 0,1 0-1 0 0,-1 1 0 0 0,0-1 1 0 0,1 0-1 0 0,-1 1 1 0 0,1-1-1 0 0,-1 1 0 0 0,1-1 1 0 0,-1 1-1 0 0,1-1 0 0 0,-1 1 1 0 0,1-1-1 0 0,0 1 0 0 0,-1 0 1 0 0,1-1-1 0 0,0 1 0 0 0,-1 0 1 0 0,1-1-1 0 0,0 1-122 0 0,13-5 920 0 0,-12 4-405 0 0,-2 1-96 0 0,3 1-77 0 0,0-1 0 0 0,0 1 1 0 0,1-1-1 0 0,-1 1 1 0 0,0 0-1 0 0,2 1-342 0 0,-5-2 16 0 0,1 1 0 0 0,0-1-1 0 0,0 1 1 0 0,0-1 0 0 0,-1 1-1 0 0,1 0 1 0 0,0-1 0 0 0,0 1-1 0 0,-1 0 1 0 0,1 0 0 0 0,-1 0-1 0 0,1-1 1 0 0,-1 1 0 0 0,1 0-1 0 0,-1 0 1 0 0,1 0 0 0 0,-1 0-16 0 0,6 19 130 0 0,-4-14-39 0 0,-2-1-28 0 0,0 0 0 0 0,0 0 0 0 0,0-1 0 0 0,0 1 0 0 0,-1 0 0 0 0,0 0 0 0 0,0-1 0 0 0,0 1 0 0 0,0 0 0 0 0,-1-1 0 0 0,-1 3-63 0 0,1 0 104 0 0,-2 4 25 0 0,0 3-29 0 0,-1 1 0 0 0,0-1 0 0 0,-2-1 0 0 0,1 1-1 0 0,-2-1 1 0 0,-2 4-100 0 0,1-3 24 0 0,8-12-13 0 0,0 1 1 0 0,0-1-1 0 0,-1 0 0 0 0,1 0 1 0 0,-1 0-1 0 0,1 0 0 0 0,-1-1 1 0 0,0 1-1 0 0,1 0 1 0 0,-1-1-1 0 0,0 1 0 0 0,-2 1-11 0 0,-13 7 80 0 0,17-10-82 0 0,0 0 0 0 0,0 0-1 0 0,-1 0 1 0 0,1 0 0 0 0,0 0-1 0 0,0 0 1 0 0,0 0-1 0 0,0 0 1 0 0,-1 0 0 0 0,1 0-1 0 0,0-1 1 0 0,0 1 0 0 0,0 0-1 0 0,-1 0 1 0 0,1 0-1 0 0,0 0 1 0 0,0 0 0 0 0,0 0-1 0 0,0-1 1 0 0,0 1 0 0 0,0 0-1 0 0,-1 0 1 0 0,1 0-1 0 0,0 0 1 0 0,0 0 0 0 0,0-1-1 0 0,0 1 1 0 0,0 0 0 0 0,0 0-1 0 0,0 0 1 0 0,0-1-1 0 0,0 1 1 0 0,0 0 0 0 0,0 0-1 0 0,0 0 1 0 0,0-1-1 0 0,0 1 1 0 0,0 0 0 0 0,0 0-1 0 0,0 0 1 0 0,0-1 0 0 0,0 1-1 0 0,0 0 1 0 0,0 0-1 0 0,0 0 3 0 0,1-11-93 0 0,-1 10 77 0 0,4-23-160 0 0,1 0 0 0 0,1 0 0 0 0,2-2 176 0 0,-4 17-28 0 0,0 1-1 0 0,1 0 0 0 0,0 0 0 0 0,1 0 0 0 0,0 1 1 0 0,0 0-1 0 0,1 0 0 0 0,-1 0 0 0 0,1 1 0 0 0,1 0 0 0 0,-1 0 1 0 0,1 1-1 0 0,5-3 29 0 0,-7 5-13 0 0,0 0 0 0 0,0 0 0 0 0,1 0 0 0 0,-1 1 0 0 0,1 0 0 0 0,-1 1 0 0 0,1-1-1 0 0,-1 1 1 0 0,1 0 0 0 0,3 1 13 0 0,-7-1 35 0 0,0 1-1 0 0,0 1 1 0 0,0-1-1 0 0,0 0 0 0 0,0 1 1 0 0,0 0-1 0 0,0-1 0 0 0,0 1 1 0 0,0 1-1 0 0,-1-1 1 0 0,1 0-1 0 0,0 0 0 0 0,-1 1 1 0 0,1 0-1 0 0,-1-1 0 0 0,1 1 1 0 0,-1 0-1 0 0,0 0 1 0 0,0 0-1 0 0,0 1 0 0 0,0-1 1 0 0,0 0-1 0 0,-1 1 0 0 0,2 1-34 0 0,-2-2 47 0 0,-1 0-1 0 0,1 0 0 0 0,0 0 0 0 0,-1 0 0 0 0,1 0 0 0 0,-1 0 0 0 0,0 0 0 0 0,1 0 0 0 0,-1 1 1 0 0,0-1-1 0 0,0 0 0 0 0,0 0 0 0 0,-1 1-46 0 0,-7 32 453 0 0,2-12-258 0 0,4-11-79 0 0,-1-1-1 0 0,0 0 1 0 0,-2 2-116 0 0,-6 24 240 0 0,16-55-320 0 0,1 0 1 0 0,0 0-1 0 0,1 1 0 0 0,1 0 0 0 0,4-6 80 0 0,-6 13-18 0 0,0 0-1 0 0,1 1 0 0 0,0 0 1 0 0,0 0-1 0 0,1 0 0 0 0,0 1 1 0 0,1 0-1 0 0,0 1 0 0 0,0 0 1 0 0,1 0-1 0 0,0 1 0 0 0,0 0 1 0 0,8-3 18 0 0,-6 4-41 0 0,-9 3 29 0 0,0 1 0 0 0,1-1-1 0 0,-1 1 1 0 0,0 0 0 0 0,1 0-1 0 0,-1 0 1 0 0,3 0 12 0 0,-2 1 16 0 0,-1 0 0 0 0,1 0 0 0 0,0 0 0 0 0,0 0 0 0 0,-1 0 0 0 0,1 1 0 0 0,-1 0 0 0 0,1-1 0 0 0,3 2-16 0 0,-5-1 44 0 0,-1 0 0 0 0,1 0 0 0 0,0 0 1 0 0,-1 1-1 0 0,1-1 0 0 0,0 0 0 0 0,-1 1 1 0 0,0-1-1 0 0,1 0 0 0 0,-1 1 0 0 0,0 0 1 0 0,0-1-1 0 0,0 1 0 0 0,0 0 0 0 0,0 0 1 0 0,0-1-1 0 0,0 1 0 0 0,0 2-44 0 0,1 5 205 0 0,0 1 0 0 0,-1-1 0 0 0,0 1 0 0 0,0-1 0 0 0,-1 1 0 0 0,0-1 0 0 0,-1 1 0 0 0,0-1 0 0 0,-1 0 0 0 0,-2 8-205 0 0,2-2 130 0 0,0-9-109 0 0,1 0 0 0 0,-1 0 0 0 0,0-1 0 0 0,-2 4-21 0 0,2-4 12 0 0,0-1 0 0 0,0 1 1 0 0,0 0-1 0 0,1 0 0 0 0,0-1 0 0 0,-1 4-12 0 0,1-2-8 0 0,0 0 0 0 0,0 0 0 0 0,-1 0 0 0 0,-3 5 8 0 0,5-9-324 0 0,-1 0 1 0 0,0-1 0 0 0,0 1-1 0 0,0 0 1 0 0,0-1 0 0 0,0 1-1 0 0,0 0 1 0 0,0-1 0 0 0,-1 2 323 0 0,1-3-4903 0 0,1 0-1419 0 0</inkml:trace>
  <inkml:trace contextRef="#ctx0" brushRef="#br0" timeOffset="163745.836">12797 6078 6448 0 0,'0'0'498'0'0,"-6"12"5156"0"0,3-2-3784 0 0,0 0 1 0 0,1 0-1 0 0,1 0 1 0 0,-1 2-1871 0 0,1 20 2358 0 0,1 20-2358 0 0,0 10 1343 0 0,-1-48-1034 0 0,-1 0-1 0 0,-3 10-308 0 0,2-12 157 0 0,1-1 0 0 0,0 1 0 0 0,1 10-157 0 0,4-12-2229 0 0,-3-10 210 0 0</inkml:trace>
  <inkml:trace contextRef="#ctx0" brushRef="#br0" timeOffset="163996.16">12810 6075 12440 0 0,'0'0'544'0'0,"0"0"128"0"0,-7-3-544 0 0,5 1-128 0 0,2 2 0 0 0,0 0 0 0 0,-4-6 1160 0 0,4 6 208 0 0,0 0 39 0 0,0 0 1 0 0,0 0-1184 0 0,0 0-224 0 0,0 0-64 0 0,0 0-8 0 0,0 0-280 0 0,0 0-48 0 0,0 0-16 0 0</inkml:trace>
  <inkml:trace contextRef="#ctx0" brushRef="#br0" timeOffset="164187.48">13200 6109 12208 0 0,'0'0'561'0'0,"0"0"-17"0"0,0 0-308 0 0,-16-6 2323 0 0,13 6-2343 0 0,1-1 0 0 0,0 1 1 0 0,0 0-1 0 0,-1 0 0 0 0,1 0 1 0 0,0 0-1 0 0,-1 0 1 0 0,1 0-1 0 0,0 1 0 0 0,-1-1 1 0 0,1 1-1 0 0,0 0 0 0 0,0-1 1 0 0,0 1-1 0 0,0 0 1 0 0,-1 1-217 0 0,-33 20 979 0 0,10 1-504 0 0,20-17-367 0 0,-1-1 0 0 0,1 0 0 0 0,-1 0 1 0 0,0 1-109 0 0,-1-2 114 0 0,0 1 1 0 0,1 0 0 0 0,-1 1 0 0 0,0 0-115 0 0,6-3 11 0 0,-1 0 1 0 0,1-1 0 0 0,0 1-1 0 0,0 0 1 0 0,0 0-1 0 0,0 0 1 0 0,0 0 0 0 0,1 1-1 0 0,-1-1 1 0 0,1 0 0 0 0,0 1-1 0 0,0 0-11 0 0,-3 12 60 0 0,2 0 0 0 0,0 0 0 0 0,1 0 0 0 0,0 6-60 0 0,1-22 2 0 0,0 0-1 0 0,0 0 1 0 0,0 0 0 0 0,0 0-1 0 0,0 0 1 0 0,0 0-1 0 0,0 0 1 0 0,0 0-1 0 0,0 0 1 0 0,0 0-1 0 0,0 0 1 0 0,0 0-1 0 0,0 0 1 0 0,0 0 0 0 0,0 0-1 0 0,0 0 1 0 0,0 0-1 0 0,0 0 1 0 0,0 0-1 0 0,0 0 1 0 0,0 0-1 0 0,-1 0 1 0 0,1 0-1 0 0,0 0 1 0 0,0 0 0 0 0,0 0-1 0 0,0 0 1 0 0,0 0-1 0 0,0 0 1 0 0,0 0-1 0 0,0 0 1 0 0,0 0-1 0 0,0 0 1 0 0,0 0-1 0 0,0 0 1 0 0,0 0 0 0 0,0 1-1 0 0,0-1 1 0 0,0 0-1 0 0,0 0 1 0 0,0 0-1 0 0,0 0 1 0 0,0 0-1 0 0,0 0 1 0 0,0 0-1 0 0,0 0 1 0 0,0 0 0 0 0,0 0-1 0 0,0 0 1 0 0,0 0-2 0 0,0 0 2 0 0,0 0 0 0 0,0 0 1 0 0,1 0-1 0 0,-1 0 0 0 0,0 0 0 0 0,0 0 1 0 0,0 0-1 0 0,0 0 0 0 0,0 0 1 0 0,0 0-1 0 0,0 0 0 0 0,1 0 1 0 0,-1 0-1 0 0,0 0 0 0 0,0 0 1 0 0,0 0-1 0 0,0 0 0 0 0,0 0 0 0 0,0 0 1 0 0,1 0-1 0 0,-1 0 0 0 0,0 0 1 0 0,0 0-1 0 0,0 0 0 0 0,0 0 1 0 0,0 0-1 0 0,0 0 0 0 0,0 0 0 0 0,0 0 1 0 0,1 0-1 0 0,-1 0 0 0 0,0 0 1 0 0,0-1-1 0 0,0 1 0 0 0,0 0 1 0 0,0 0-1 0 0,0 0 0 0 0,0 0 1 0 0,0 0-1 0 0,0 0 0 0 0,0 0 0 0 0,0-1 1 0 0,0 1-1 0 0,0 0 0 0 0,0 0 1 0 0,0 0-1 0 0,0 0 0 0 0,0 0 1 0 0,0 0-1 0 0,0 0 0 0 0,0-1 0 0 0,0 1 1 0 0,0 0-1 0 0,0 0 0 0 0,0 0 1 0 0,0 0-1 0 0,0 0 0 0 0,0 0 1 0 0,0 0-1 0 0,0-1 0 0 0,0 1 1 0 0,0 0-1 0 0,0 0 0 0 0,0 0 0 0 0,0 0 1 0 0,0 0-1 0 0,-1 0 0 0 0,1 0 1 0 0,0 0-3 0 0,12-1 44 0 0,-10 1-31 0 0,11 0 12 0 0,0-1 0 0 0,0 0 1 0 0,0-1-1 0 0,9-2-25 0 0,-16 2-138 0 0,1 1 0 0 0,-1-2-1 0 0,0 1 1 0 0,0-1 0 0 0,0 0-1 0 0,0 0 1 0 0,-1 0 0 0 0,1-1 0 0 0,-1 0-1 0 0,2-2 139 0 0,12-13-3394 0 0,-13 13 425 0 0,7-8-3471 0 0</inkml:trace>
  <inkml:trace contextRef="#ctx0" brushRef="#br0" timeOffset="164887.687">13306 5909 5528 0 0,'0'0'249'0'0,"0"0"-1"0"0,0 0 213 0 0,0 0 1470 0 0,0 0 665 0 0,0 1 991 0 0,3 6-2046 0 0,0 3-882 0 0,2 2-167 0 0,-1 0 1 0 0,0 0 0 0 0,-1 0 0 0 0,-1 1-1 0 0,1 6-492 0 0,1 21 955 0 0,-1-21-446 0 0,-1 0 1 0 0,-1 1-510 0 0,0 5 372 0 0,-1-16-219 0 0,1-1 0 0 0,-1 1-1 0 0,-1-1 1 0 0,0 1 0 0 0,0-1 0 0 0,-1 6-153 0 0,-13 71 653 0 0,11-72-590 0 0,4-9-33 0 0,-1 0 0 0 0,0 0 0 0 0,0 0 1 0 0,-1 0-1 0 0,1 0 0 0 0,-1 0 0 0 0,0-1 0 0 0,0 1 0 0 0,0-1 0 0 0,0 1 0 0 0,-1-1 0 0 0,1 0 0 0 0,-1 0 0 0 0,0 1-30 0 0,-9 13 280 0 0,10-16-184 0 0,2-1-16 0 0,-2-2-100 0 0,1 1-31 0 0,1-1 1 0 0,-1 1-1 0 0,0 0 0 0 0,0-1 0 0 0,0 1 0 0 0,1-1 0 0 0,-1 1 1 0 0,1-1-1 0 0,-1 1 0 0 0,1-1 0 0 0,0 1 0 0 0,0-1 0 0 0,-1 1 1 0 0,1-1-1 0 0,0 0 0 0 0,0 1 0 0 0,0-1 0 0 0,1 1 0 0 0,-1-1 51 0 0,8-32-317 0 0,-6 26 212 0 0,1-2 8 0 0,1 0 0 0 0,-1 1 0 0 0,2 0 0 0 0,-1-1 0 0 0,2 2 0 0 0,-1-1 0 0 0,1 1 0 0 0,0-1 0 0 0,0 2 0 0 0,1-1 0 0 0,1 1 0 0 0,-1 0-1 0 0,1 0 1 0 0,0 1 0 0 0,2-1 97 0 0,-5 4 22 0 0,0 1 0 0 0,0 0-1 0 0,1 0 1 0 0,-1 1 0 0 0,0-1-1 0 0,1 1 1 0 0,-1 0 0 0 0,1 1-1 0 0,-1-1 1 0 0,1 1-1 0 0,-1 0 1 0 0,1 1 0 0 0,-1-1-1 0 0,1 1 1 0 0,-1 0 0 0 0,1 0-1 0 0,1 2-21 0 0,0 1 83 0 0,-3 3-44 0 0,-1-1 0 0 0,0 1 1 0 0,0 0-1 0 0,0 0 0 0 0,-1 0 0 0 0,0 0 1 0 0,-1 0-1 0 0,1 0 0 0 0,-1 0 0 0 0,-1 1 0 0 0,1-1 1 0 0,-1 1-1 0 0,0-1 0 0 0,-1 0 0 0 0,0 1 0 0 0,0-1 1 0 0,-1 1-40 0 0,1 44 178 0 0,2-31-103 0 0,1 3-16 0 0,-2-23-58 0 0,0-1 0 0 0,0 1 0 0 0,1 0 0 0 0,-1-1 0 0 0,0 1 0 0 0,0-1 0 0 0,0 1 0 0 0,1-1 0 0 0,-1 1 1 0 0,0 0-1 0 0,0-1 0 0 0,1 1 0 0 0,-1-1 0 0 0,0 1 0 0 0,1-1 0 0 0,-1 0 0 0 0,1 1 0 0 0,-1-1 0 0 0,1 1 0 0 0,-1-1 0 0 0,1 0 1 0 0,-1 1-1 0 0,1-1 0 0 0,-1 0 0 0 0,1 0 0 0 0,-1 1 0 0 0,1-1 0 0 0,0 0 0 0 0,-1 0 0 0 0,1 0 0 0 0,-1 0 0 0 0,1 0 0 0 0,0 0 1 0 0,-1 0-1 0 0,1 0 0 0 0,-1 0 0 0 0,1 0 0 0 0,0 0-1 0 0,27-4 68 0 0,-23 3-49 0 0,3 0-8 0 0,1-1 1 0 0,-1-1 0 0 0,0 1 0 0 0,0-2-1 0 0,0 1 1 0 0,-1-1 0 0 0,1 0-1 0 0,-1 0 1 0 0,0-1 0 0 0,1-1-12 0 0,1-1 14 0 0,-1-1 1 0 0,0 0-1 0 0,-1 0 1 0 0,0-1-1 0 0,0 1 1 0 0,-1-2-1 0 0,3-4-14 0 0,13-21 53 0 0,-12 20 5 0 0,0 0-1 0 0,4-11-57 0 0,-7 12 1 0 0,-5 11-1 0 0,0-1 0 0 0,-1 1 0 0 0,1 0 0 0 0,-1-1 0 0 0,1 1 0 0 0,-1-1 0 0 0,0 1 0 0 0,0-1 0 0 0,-1 1 0 0 0,1-1-1 0 0,-1 0 1 0 0,0 0 0 0 0,0-1 0 0 0,0 4 1 0 0,0 1-1 0 0,-1-1 1 0 0,1 0-1 0 0,-1 0 1 0 0,1 0-1 0 0,0 1 1 0 0,-1-1-1 0 0,0 0 1 0 0,1 0 0 0 0,-1 1-1 0 0,1-1 1 0 0,-1 1-1 0 0,0-1 1 0 0,1 0-1 0 0,-1 1 1 0 0,0-1-1 0 0,0 1 1 0 0,0 0-1 0 0,1-1 1 0 0,-1 1-1 0 0,0 0 1 0 0,0-1-1 0 0,0 1 1 0 0,0 0-1 0 0,0 0 1 0 0,0-1-1 0 0,-1 1 4 0 0,1 0-1 0 0,0 0 1 0 0,-1 0-1 0 0,1 0 1 0 0,0 0-1 0 0,-1 0 1 0 0,1 0 0 0 0,0 0-1 0 0,-1 0 1 0 0,1 1-1 0 0,0-1 1 0 0,0 0 0 0 0,-1 1-1 0 0,1-1 1 0 0,0 1-1 0 0,0-1 1 0 0,-1 2-4 0 0,-36 22 117 0 0,35-22-106 0 0,1 0 2 0 0,0-1 1 0 0,0 1 0 0 0,0 0-1 0 0,0 0 1 0 0,1 0-1 0 0,-1 0 1 0 0,0 0 0 0 0,1 1-1 0 0,0-1 1 0 0,-1 0-1 0 0,1 1 1 0 0,0-1 0 0 0,0 1-1 0 0,1-1 1 0 0,-1 1-1 0 0,0-1 1 0 0,1 1 0 0 0,-1 0-1 0 0,1-1 1 0 0,0 1-1 0 0,0 2-13 0 0,-1 3 3 0 0,1 1-10 0 0,10 13 65 0 0,-6-14-61 0 0,0-2 14 0 0,-1 1 1 0 0,1-1-1 0 0,0 0 1 0 0,4 4-12 0 0,-6-8 2 0 0,1 1 1 0 0,-1-1 0 0 0,1-1-1 0 0,-1 1 1 0 0,1 0-1 0 0,0 0 1 0 0,0-1 0 0 0,-1 0-1 0 0,1 0 1 0 0,0 1 0 0 0,0-1-1 0 0,3 0-2 0 0,11 3 9 0 0,-8-1 5 0 0,0-1-1 0 0,0 0 1 0 0,1-1 0 0 0,8 1-14 0 0,6 0-110 0 0,-20-1 74 0 0,0-1 0 0 0,0 1 0 0 0,0-1-1 0 0,0 0 1 0 0,0 0 0 0 0,0 0 0 0 0,0 0-1 0 0,0-1 37 0 0,1 0-166 0 0,1 1-1 0 0,-1-1 1 0 0,0 1-1 0 0,5 1 167 0 0,-5-1-488 0 0,-1 0 1 0 0,1 0-1 0 0,0 0 0 0 0,-1 0 1 0 0,1-1-1 0 0,0 0 0 0 0,-1 0 488 0 0,12-4-7119 0 0</inkml:trace>
  <inkml:trace contextRef="#ctx0" brushRef="#br0" timeOffset="165549.416">12732 5937 16384 0 0,'0'0'373'0'0,"0"-7"1037"0"0,1 0-1383 0 0,-1 5 61 0 0,0 1 0 0 0,0 0 1 0 0,0 0-1 0 0,0 0 0 0 0,0 0 1 0 0,1 0-1 0 0,-1 0 0 0 0,0-1 1 0 0,0 1-1 0 0,1 0 0 0 0,-1 0 1 0 0,1 0-1 0 0,-1 0 0 0 0,1 0 1 0 0,-1 0-1 0 0,1 0 0 0 0,0 0-88 0 0,5-2 330 0 0,-5 2-216 0 0,0 0-1 0 0,0 0 1 0 0,1 0 0 0 0,-1 1-1 0 0,0-1 1 0 0,1 0-1 0 0,-1 1 1 0 0,1-1-1 0 0,-1 1 1 0 0,1-1 0 0 0,-1 1-1 0 0,1 0 1 0 0,-1 0-1 0 0,1 0 1 0 0,-1 0-1 0 0,1 0 1 0 0,-1 0-1 0 0,1 0 1 0 0,-1 0 0 0 0,1 1-114 0 0,0-1-30 0 0,-1 0 1 0 0,0 0-1 0 0,0 1 1 0 0,0-1-1 0 0,0 1 1 0 0,0-1 0 0 0,1 1-1 0 0,-1-1 1 0 0,0 1-1 0 0,0 0 1 0 0,0-1-1 0 0,-1 1 1 0 0,1 0 0 0 0,0 0-1 0 0,0 0 1 0 0,0 0-1 0 0,0 0 1 0 0,0 0 29 0 0,1 3-444 0 0,4 1-712 0 0</inkml:trace>
  <inkml:trace contextRef="#ctx0" brushRef="#br0" timeOffset="170461.52">14129 5920 2760 0 0,'0'0'125'0'0,"2"-2"526"0"0,10-8 11987 0 0,-9 9-11286 0 0,2 8-274 0 0,-3-6-523 0 0,-4-5-499 0 0,2 2 72 0 0,0 2 67 0 0,-2 9 258 0 0,-1 7-138 0 0,2-9-264 0 0,0 0 1 0 0,0-1 0 0 0,0 1 0 0 0,1 0 0 0 0,0 0 0 0 0,1 0-52 0 0,6 42 216 0 0,-2 0 1 0 0,-2 15-217 0 0,-3 17 917 0 0,2 73-661 0 0,-4-144-2240 0 0,2-10 816 0 0</inkml:trace>
  <inkml:trace contextRef="#ctx0" brushRef="#br0" timeOffset="170804.382">14604 6067 13536 0 0,'0'-2'620'0'0,"-1"-4"-507"0"0,0 0 1 0 0,0 1 0 0 0,0-1-1 0 0,-1 0 1 0 0,0 0 0 0 0,0 1 0 0 0,-1-1-1 0 0,0 1 1 0 0,1 0 0 0 0,-5-5-114 0 0,7 9 316 0 0,-7 1 305 0 0,2-1-535 0 0,-13-2 72 0 0,17 3-150 0 0,1 0 1 0 0,-1 0-1 0 0,1 1 0 0 0,-1-1 1 0 0,0 0-1 0 0,1 0 1 0 0,-1 0-1 0 0,1 0 0 0 0,-1 1 1 0 0,0-1-1 0 0,1 0 1 0 0,-1 1-1 0 0,1-1 0 0 0,-1 0 1 0 0,1 1-1 0 0,-1-1 0 0 0,1 1 1 0 0,-1-1-1 0 0,1 1 1 0 0,0-1-1 0 0,-1 1 0 0 0,1-1 1 0 0,-1 1-1 0 0,1-1 1 0 0,0 1-1 0 0,0-1 0 0 0,-1 1 1 0 0,1 0-9 0 0,-3 13 440 0 0,3-12-333 0 0,0 0 0 0 0,0 1 0 0 0,-1-1-1 0 0,1 0 1 0 0,-1 0 0 0 0,1 0 0 0 0,-1 0 0 0 0,0 0 0 0 0,0 0-1 0 0,0 0 1 0 0,0 0 0 0 0,0 0 0 0 0,-1 0 0 0 0,1 0-1 0 0,-2 1-106 0 0,-4 2 107 0 0,0 0-1 0 0,0-1 1 0 0,-1 0-1 0 0,1 0 1 0 0,-5 1-107 0 0,-22 12-590 0 0,15-6 276 0 0,14-9 407 0 0,0 1 1 0 0,1-1 0 0 0,-1 1-1 0 0,1 1 1 0 0,0-1 0 0 0,0 1-1 0 0,0 0-93 0 0,3-4 12 0 0,1 1 0 0 0,0-1 0 0 0,-1 0 0 0 0,1 1 0 0 0,0-1 0 0 0,-1 1 0 0 0,1-1-1 0 0,-1 0 1 0 0,1 1 0 0 0,-1-1 0 0 0,1 0 0 0 0,-1 1 0 0 0,1-1 0 0 0,-1 0-1 0 0,1 0 1 0 0,-1 0 0 0 0,1 0 0 0 0,-1 1 0 0 0,0-1 0 0 0,1 0 0 0 0,-1 0 0 0 0,1 0-1 0 0,-1 0 1 0 0,1 0 0 0 0,-1 0 0 0 0,1 0 0 0 0,-1 0 0 0 0,0-1 0 0 0,1 1-1 0 0,-1 0 1 0 0,1 0 0 0 0,-1 0 0 0 0,1-1 0 0 0,-1 1 0 0 0,1 0 0 0 0,-1 0 0 0 0,1-1-1 0 0,-1 1 1 0 0,1 0 0 0 0,0-1 0 0 0,-1 1 0 0 0,1-1 0 0 0,-1 1 0 0 0,1-1 0 0 0,0 1-1 0 0,-1 0 1 0 0,1-1 0 0 0,0 1 0 0 0,0-1 0 0 0,-1 0 0 0 0,1 1-12 0 0,2 1 7 0 0,-1 1 0 0 0,0 0 0 0 0,1-1 0 0 0,0 1 0 0 0,-1-1 0 0 0,1 0 0 0 0,0 0 0 0 0,0 1 0 0 0,0-1-7 0 0,33 12 84 0 0,-8-4 39 0 0,27 12 5 0 0,-47-16 201 0 0,-7-1-155 0 0,-15 4-72 0 0,4-3-35 0 0,8-2-53 0 0,0 0 0 0 0,0 0-1 0 0,0 0 1 0 0,0 1 0 0 0,1-1-1 0 0,-1 1 1 0 0,1-1 0 0 0,0 1-1 0 0,0 0 1 0 0,0 0 0 0 0,0 2-14 0 0,0 0-38 0 0,-1-1-1 0 0,1 0 1 0 0,-1 0 0 0 0,0 0 0 0 0,0 0-1 0 0,-1-1 1 0 0,-2 4 38 0 0,-1-3-375 0 0,1 0 1 0 0,-1 0-1 0 0,0 0 0 0 0,0-1 1 0 0,0 0-1 0 0,0 0 0 0 0,-7 1 375 0 0,1 0-1628 0 0</inkml:trace>
  <inkml:trace contextRef="#ctx0" brushRef="#br0" timeOffset="171403.129">14800 6086 8288 0 0,'0'0'638'0'0,"-4"1"1020"0"0,-25 13 3266 0 0,-40 28-4056 0 0,63-39-762 0 0,0 1 98 0 0,0 0 0 0 0,0 0 0 0 0,0 0 0 0 0,0 1 0 0 0,1-1 0 0 0,0 1 0 0 0,0 1 0 0 0,-1 1-204 0 0,-12 20 756 0 0,17-26-587 0 0,1-1-1 0 0,0 0-160 0 0,0 0 0 0 0,0 0 0 0 0,0 0 0 0 0,0 0 0 0 0,0 0 0 0 0,-1 0 0 0 0,1 0 0 0 0,0 1 0 0 0,0-1 0 0 0,0 0 0 0 0,0 0 0 0 0,0 0 0 0 0,-1 0 0 0 0,1 0 1 0 0,0 0-1 0 0,0 0 0 0 0,0 0 0 0 0,0 0 0 0 0,0 1 0 0 0,0-1 0 0 0,0 0 0 0 0,0 0 0 0 0,0 0 0 0 0,-1 0 0 0 0,1 0 0 0 0,0 1 0 0 0,0-1 0 0 0,0 0 0 0 0,0 0 0 0 0,0 0 0 0 0,0 0 0 0 0,0 0 0 0 0,0 1 0 0 0,0-1 0 0 0,0 0 0 0 0,0 0 0 0 0,0 0 0 0 0,0 0 0 0 0,0 0 0 0 0,0 1 0 0 0,0-1 0 0 0,0 0 0 0 0,0 0 0 0 0,0 0 0 0 0,1 0 0 0 0,-1 0 0 0 0,0 1 0 0 0,0-1 0 0 0,0 0 0 0 0,0 0 0 0 0,0 0 0 0 0,0 0 0 0 0,0 0 0 0 0,0 0 0 0 0,1 0 0 0 0,-1 1-8 0 0,5 6 194 0 0,-5-7-189 0 0,2 2 1 0 0,0-1 1 0 0,1 1-1 0 0,-1-1 0 0 0,1 1 0 0 0,0-1 0 0 0,-1 0 0 0 0,1 0 0 0 0,0 0 0 0 0,0-1 0 0 0,-1 1 0 0 0,1 0 0 0 0,0-1 0 0 0,0 0 0 0 0,0 0 1 0 0,0 0-1 0 0,0 0 0 0 0,0 0 0 0 0,2-1-6 0 0,1 0 5 0 0,0-1 0 0 0,0 0 0 0 0,0 0 0 0 0,0 0 1 0 0,0-1-1 0 0,0 0 0 0 0,-1 0 0 0 0,2-1-5 0 0,1-2 46 0 0,1-1 1 0 0,-1 0-1 0 0,-1-1 0 0 0,1 1 1 0 0,0-2-47 0 0,-4 3 3 0 0,0 1 0 0 0,1 0 0 0 0,0 0 0 0 0,0 0 1 0 0,0 0-1 0 0,1 1 0 0 0,0 0 0 0 0,-1 0 1 0 0,2 1-1 0 0,-1 0 0 0 0,0 0 0 0 0,0 0 0 0 0,3 0-3 0 0,2 0-18 0 0,1 1 1 0 0,-1 0-1 0 0,1 0 0 0 0,-1 2 0 0 0,5-1 18 0 0,-12 1-29 0 0,0 1 0 0 0,0-1 0 0 0,0 1 0 0 0,0-1 0 0 0,0 1 0 0 0,-1 1 0 0 0,1-1 0 0 0,0 0 0 0 0,0 1 1 0 0,-1 0-1 0 0,1 0 0 0 0,-1 0 0 0 0,1 0 0 0 0,-1 1 0 0 0,0-1 0 0 0,0 1 0 0 0,1 1 29 0 0,-1-1 49 0 0,0 1 0 0 0,0 0-1 0 0,0 0 1 0 0,-1 0 0 0 0,0 0 0 0 0,1 0 0 0 0,-2 0-1 0 0,1 1 1 0 0,0-1 0 0 0,-1 1 0 0 0,0-1-1 0 0,0 1 1 0 0,0 0 0 0 0,0-1 0 0 0,-1 1 0 0 0,0 2-49 0 0,-1 9 113 0 0,0-1 1 0 0,-1 1 0 0 0,-1-1 0 0 0,-2 6-114 0 0,-4 20 357 0 0,9-40-330 0 0,0-1 0 0 0,0 1 1 0 0,0 0-1 0 0,0-1 0 0 0,0 1 0 0 0,-1-1 0 0 0,1 1 0 0 0,0 0 0 0 0,0-1 0 0 0,-1 1 0 0 0,1 0 0 0 0,-1-1 0 0 0,1 1 0 0 0,0-1 0 0 0,-1 1 0 0 0,1-1 0 0 0,-1 1 0 0 0,1-1-27 0 0,-4-1 217 0 0,3-7-149 0 0,0-1-83 0 0,1 1-1 0 0,1-1 1 0 0,0 1-1 0 0,0-1 0 0 0,0 1 1 0 0,1 0-1 0 0,0-1 1 0 0,1 1-1 0 0,0 0 1 0 0,0 1-1 0 0,1-1 0 0 0,0 0 1 0 0,0 1-1 0 0,1 0 1 0 0,0 0-1 0 0,0 0 0 0 0,1 1 1 0 0,-1-1-1 0 0,2 1 16 0 0,2-3-139 0 0,-1 1 59 0 0,0 0-1 0 0,1 0 1 0 0,-1 1-1 0 0,3-1 81 0 0,-2 2-21 0 0,0 0-13 0 0,0 1 0 0 0,0 0 0 0 0,0 0 0 0 0,7-2 34 0 0,-13 6-1 0 0,1 0 0 0 0,-1 0 0 0 0,0 1 0 0 0,1-1-1 0 0,-1 1 1 0 0,1 0 0 0 0,-1 0 0 0 0,1 0-1 0 0,-1 0 1 0 0,0 0 0 0 0,1 1 0 0 0,-1 0 0 0 0,1-1-1 0 0,-1 1 1 0 0,0 0 0 0 0,1 1 1 0 0,-1-1 61 0 0,-1 1 0 0 0,1 0 0 0 0,-1-1 0 0 0,1 1 0 0 0,-1 0 0 0 0,0 0 0 0 0,0 0 0 0 0,0 1 0 0 0,0-1-1 0 0,0 0 1 0 0,0 1 0 0 0,0 0-61 0 0,2 3 75 0 0,-1 0-1 0 0,0 0 1 0 0,0 0-1 0 0,1 7-74 0 0,-1-4 83 0 0,-1 0-1 0 0,-1 1 1 0 0,0-1-1 0 0,0 1 1 0 0,0-1-1 0 0,-2 1 1 0 0,1 4-83 0 0,-3 15 338 0 0,-6 22-338 0 0,6-39-215 0 0,-1 1-1 0 0,0-1 0 0 0,-4 6 216 0 0,6-14-474 0 0,0 4-289 0 0</inkml:trace>
  <inkml:trace contextRef="#ctx0" brushRef="#br0" timeOffset="172153.132">12413 6977 15144 0 0,'0'0'340'0'0,"0"0"50"0"0,0 0 26 0 0,0 0-44 0 0,0 0-172 0 0,0 0 172 0 0,0 5 587 0 0,-7 26-334 0 0,2 0 0 0 0,2 1 1 0 0,0-1-1 0 0,2 1 0 0 0,2 1-625 0 0,-1-33-101 0 0,1 1 0 0 0,-1-1 1 0 0,1 1-1 0 0,-1-1 0 0 0,0 1 0 0 0,1-1 0 0 0,-1 0 0 0 0,1 1 0 0 0,0-1 0 0 0,-1 0 0 0 0,1 1 0 0 0,-1-1 0 0 0,1 0 0 0 0,0 0 0 0 0,-1 1 0 0 0,1-1 0 0 0,-1 0 0 0 0,1 0 0 0 0,0 0 0 0 0,-1 0 0 0 0,1 0 101 0 0,5-2-6919 0 0</inkml:trace>
  <inkml:trace contextRef="#ctx0" brushRef="#br0" timeOffset="172449.679">12492 6774 4144 0 0,'0'0'319'0'0,"-8"-6"2337"0"0,7 5 1176 0 0,1 1 3566 0 0,5 9-7498 0 0,2 7-223 0 0,-1 8 76 0 0</inkml:trace>
  <inkml:trace contextRef="#ctx0" brushRef="#br0" timeOffset="172746.598">12717 6993 5984 0 0,'2'14'640'0'0,"-3"1"691"0"0,0 0-1 0 0,-2-1 1 0 0,1 1 0 0 0,-2-1 0 0 0,0 1 0 0 0,-3 5-1331 0 0,3-7 1196 0 0,-4 9 446 0 0,7-21-1272 0 0,1 0-236 0 0,-2 0-106 0 0,-4-14 32 0 0,6 8-151 0 0,0 0-1 0 0,0 0 1 0 0,1 1-1 0 0,0-1 1 0 0,0 0-1 0 0,0 0 1 0 0,0 1-1 0 0,1-1 1 0 0,0 1-1 0 0,0 0 1 0 0,0-1-1 0 0,3-3 92 0 0,1-5-243 0 0,-2 5 100 0 0,0 1-1 0 0,0 0 1 0 0,0 1-1 0 0,1-1 1 0 0,0 1-1 0 0,1 0 1 0 0,-1 0 143 0 0,-3 3-25 0 0,0 1 1 0 0,1 0-1 0 0,-1 0 0 0 0,0 0 1 0 0,1 0-1 0 0,-1 1 0 0 0,1-1 0 0 0,-1 1 1 0 0,1 0-1 0 0,0-1 0 0 0,0 1 1 0 0,0 0-1 0 0,0 1 0 0 0,-1-1 1 0 0,1 0-1 0 0,0 1 0 0 0,0 0 1 0 0,0-1-1 0 0,3 1 25 0 0,-4 1 54 0 0,0 0-1 0 0,0-1 1 0 0,0 1 0 0 0,0 0 0 0 0,-1 0-1 0 0,1 0 1 0 0,0 0 0 0 0,-1 0 0 0 0,1 0-1 0 0,0 1 1 0 0,-1-1 0 0 0,0 0 0 0 0,1 1-1 0 0,-1 0 1 0 0,0-1 0 0 0,0 1 0 0 0,1 0-54 0 0,1 3 166 0 0,0 0 1 0 0,-1 0 0 0 0,1 1 0 0 0,-1-1 0 0 0,1 2-167 0 0,2 7 442 0 0,-4-10-326 0 0,0-1-1 0 0,1 1 1 0 0,-1-1 0 0 0,-1 1 0 0 0,1 0 0 0 0,0-1 0 0 0,-1 1 0 0 0,0 1-116 0 0,1 20 612 0 0,0-17-384 0 0,-1 1-1 0 0,0 0 0 0 0,0 0 0 0 0,-1 2-227 0 0,0-1 151 0 0,1-8-121 0 0,-1 0 1 0 0,1 1-1 0 0,0-1 0 0 0,-1 0 1 0 0,1 0-1 0 0,-1 0 1 0 0,0 0-1 0 0,0 0 0 0 0,0 2-30 0 0,0-3 34 0 0,1-1-165 0 0,0 0-77 0 0,0 0-15 0 0</inkml:trace>
  <inkml:trace contextRef="#ctx0" brushRef="#br0" timeOffset="173012.095">13152 6760 10592 0 0,'0'0'818'0'0,"7"14"957"0"0,-2 18 2720 0 0,-1 17-3265 0 0,-1-8-777 0 0,-2-21 209 0 0,-1 1 0 0 0,-1-1-1 0 0,-1 0 1 0 0,-2 11-662 0 0,-2 15 299 0 0,5-38-275 0 0,-1 0 1 0 0,0 1-1 0 0,0-1 1 0 0,0 0-1 0 0,-1 0 1 0 0,-2 2-25 0 0,-6 14-6403 0 0,8-18-498 0 0</inkml:trace>
  <inkml:trace contextRef="#ctx0" brushRef="#br0" timeOffset="173573.539">13097 7037 9672 0 0,'0'0'748'0'0,"16"6"932"0"0,-1-2-876 0 0,0 0 1 0 0,0-1 0 0 0,0-1 0 0 0,1 0 0 0 0,-1-1-1 0 0,1-1 1 0 0,-1 0 0 0 0,7-2-805 0 0,-1-1 134 0 0,0 0 0 0 0,0-2 1 0 0,0 0-1 0 0,-1-1 0 0 0,0-2 0 0 0,0 0 0 0 0,0-1 0 0 0,12-8-134 0 0,3 1-70 0 0,-24 11-161 0 0,1-1 0 0 0,9-6 231 0 0,-20 12-8 0 0,-1 0-1 0 0,0 0 0 0 0,1 0 0 0 0,-1 0 0 0 0,0 0 0 0 0,0-1 0 0 0,1 1 1 0 0,-1 0-1 0 0,0 0 0 0 0,0 0 0 0 0,1 0 0 0 0,-1-1 0 0 0,0 1 1 0 0,0 0-1 0 0,1 0 0 0 0,-1-1 0 0 0,0 1 0 0 0,0 0 0 0 0,0 0 0 0 0,0-1 1 0 0,1 1-1 0 0,-1 0 0 0 0,0-1 0 0 0,0 1 0 0 0,0 0 0 0 0,0 0 1 0 0,0-1-1 0 0,0 1 0 0 0,0 0 0 0 0,0-1 0 0 0,0 1 0 0 0,0 0 0 0 0,0-1 1 0 0,0 1-1 0 0,0 0 0 0 0,0 0 0 0 0,0-1 0 0 0,0 1 0 0 0,0 0 1 0 0,-1-1 8 0 0,1 1-9 0 0,-1-1 0 0 0,0 0 0 0 0,0 0 0 0 0,0 1 0 0 0,0-1 0 0 0,0 1 0 0 0,0-1 0 0 0,0 1 0 0 0,0-1 0 0 0,0 1 0 0 0,0 0 0 0 0,-1-1 9 0 0,-32-4-85 0 0,27 5 79 0 0,1 1 0 0 0,-1 0 0 0 0,1 0 0 0 0,-1 0 1 0 0,1 1-1 0 0,0-1 0 0 0,-1 2 0 0 0,1-1 0 0 0,0 1 0 0 0,0 0 0 0 0,1 0 1 0 0,-3 2 5 0 0,-1 1 44 0 0,0 1 1 0 0,1 0 0 0 0,0 1-1 0 0,0-1 1 0 0,1 2 0 0 0,0-1-1 0 0,-1 2-44 0 0,3-2 96 0 0,0 0 0 0 0,0 0 0 0 0,0 0 0 0 0,1 1 0 0 0,-1 4-96 0 0,4-11 32 0 0,0 0-1 0 0,0 0 1 0 0,0 0-1 0 0,1 0 0 0 0,-1 0 1 0 0,1 0-1 0 0,-1 0 0 0 0,1 0 1 0 0,0 0-1 0 0,0 0 1 0 0,0 0-1 0 0,0 0 0 0 0,0 0 1 0 0,1 1-1 0 0,-1-1 1 0 0,1 0-1 0 0,-1 0 0 0 0,1 0 1 0 0,0 0-1 0 0,-1 0 0 0 0,1-1 1 0 0,0 1-1 0 0,0 0 1 0 0,1 0-1 0 0,-1 0 0 0 0,1 1-31 0 0,1-2 23 0 0,-1 1-1 0 0,1-1 0 0 0,0 1 0 0 0,-1-1 1 0 0,1 0-1 0 0,0 0 0 0 0,0 0 0 0 0,0 0 1 0 0,0-1-1 0 0,0 1 0 0 0,0-1 0 0 0,-1 0 0 0 0,1 0 1 0 0,0 0-1 0 0,0 0 0 0 0,0 0 0 0 0,0-1 1 0 0,2 0-23 0 0,8-1 16 0 0,0-1 0 0 0,0-1 1 0 0,7-3-17 0 0,-1 0-138 0 0,-6 3-30 0 0,-1 0 0 0 0,1-2 0 0 0,-1 1-1 0 0,1-2 1 0 0,-2 0 0 0 0,1 0 168 0 0,23-18-1241 0 0,20-11 1241 0 0,-53 35-2 0 0,0 0 1 0 0,1 0-1 0 0,-1 0 1 0 0,1 0-1 0 0,-1 0 1 0 0,1 0-1 0 0,-1 1 0 0 0,1-1 1 0 0,-1 1-1 0 0,1 0 1 0 0,-1 0-1 0 0,1 0 1 0 0,0 0-1 0 0,-1 0 1 0 0,1 0-1 0 0,-1 1 1 0 0,1-1-1 0 0,-1 1 1 0 0,1 0-1 0 0,-1 0 0 0 0,1 0 1 0 0,-1 0-1 0 0,0 0 1 0 0,1 0-1 0 0,-1 0 1 0 0,0 1 1 0 0,1 1 74 0 0,0-1 1 0 0,0 1-1 0 0,0-1 0 0 0,-1 1 1 0 0,1 0-1 0 0,-1 0 1 0 0,0 0-1 0 0,0 1 0 0 0,0-1 1 0 0,0 0-1 0 0,0 1 1 0 0,-1-1-1 0 0,0 1 0 0 0,0 0 1 0 0,1 2-75 0 0,6 26 1572 0 0,2 24-1572 0 0,-10-38 498 0 0,0-16-242 0 0,0-2-5 0 0,0 0-22 0 0,0 0-5 0 0,0 0 0 0 0,0 0-5 0 0,0 0-24 0 0,0 0-17 0 0,2-17 269 0 0,3 2-669 0 0,2-1 0 0 0,0 1 0 0 0,0 1 1 0 0,1-1-1 0 0,1 1 0 0 0,1 0 0 0 0,0 1 0 0 0,1 0 222 0 0,16-15-2192 0 0,-14 16 304 0 0</inkml:trace>
  <inkml:trace contextRef="#ctx0" brushRef="#br0" timeOffset="173887.887">14235 6674 12496 0 0,'-13'-2'1330'0'0,"9"3"-1227"0"0,0-1-1 0 0,0 1 0 0 0,0 1 0 0 0,1-1 1 0 0,-1 1-1 0 0,0-1 0 0 0,1 1 1 0 0,-1 0-1 0 0,1 0 0 0 0,0 1 1 0 0,-1-1-1 0 0,1 1 0 0 0,0-1 1 0 0,1 1-1 0 0,-1 0 0 0 0,0 0 0 0 0,1 0 1 0 0,0 1-1 0 0,-1-1 0 0 0,1 0 1 0 0,1 1-1 0 0,-1 0 0 0 0,0-1 1 0 0,1 1-103 0 0,-5 13 470 0 0,1 0 1 0 0,1 0-1 0 0,1 0 0 0 0,0 0 1 0 0,1 1-471 0 0,-1 4 213 0 0,0 2 390 0 0,2 1 0 0 0,0 0 0 0 0,2 0 0 0 0,1 6-603 0 0,15 99 1660 0 0,-16-128-1650 0 0,1 10 127 0 0,0 0 1 0 0,0 1 0 0 0,-1-1 0 0 0,-1 1 0 0 0,0-1 0 0 0,-1 1-1 0 0,0-1 1 0 0,-1 3-138 0 0,-3 17-80 0 0,4-23 184 0 0,0 0-1 0 0,-1 0 1 0 0,0 0-1 0 0,-1 3-103 0 0,2-10-87 0 0,0 1 0 0 0,0-1 0 0 0,0 0 1 0 0,0 0-1 0 0,0 0 0 0 0,-1 0 0 0 0,1 0 0 0 0,-1 0 0 0 0,1 0 1 0 0,-1-1-1 0 0,0 1 0 0 0,1 0 0 0 0,-1-1 0 0 0,0 1 0 0 0,0-1 1 0 0,0 0-1 0 0,0 0 0 0 0,-1 1 87 0 0,-7-1-2224 0 0,-2-7-5306 0 0</inkml:trace>
  <inkml:trace contextRef="#ctx0" brushRef="#br0" timeOffset="174426.417">13951 7019 5528 0 0,'18'2'505'0'0,"31"4"-200"0"0,-15-1 2686 0 0,-6 0-368 0 0,127 17 3708 0 0,-140-21-5942 0 0,0-1-1 0 0,0-1 1 0 0,0-1-1 0 0,0 0 1 0 0,0-1-1 0 0,1-1-388 0 0,46-16 467 0 0,-25 7-389 0 0,-28 10-48 0 0,1 0 0 0 0,-1-1 0 0 0,0 0-1 0 0,7-5-29 0 0,-13 8-11 0 0,0-1 0 0 0,-1 0-1 0 0,1 0 1 0 0,-1 0 0 0 0,1 0-1 0 0,-1 0 1 0 0,0 0 0 0 0,0 0-1 0 0,0-1 1 0 0,0 0-1 0 0,0 1 1 0 0,0-1 0 0 0,-1 0-1 0 0,1 0 1 0 0,-1 0 0 0 0,0 0 11 0 0,0 2-15 0 0,-1 1 1 0 0,0-1 0 0 0,0 0 0 0 0,0 0-1 0 0,0 1 1 0 0,0-1 0 0 0,0 0-1 0 0,0 0 1 0 0,0 0 0 0 0,0 1 0 0 0,-1-1-1 0 0,1 0 1 0 0,0 1 0 0 0,0-1-1 0 0,-1 0 1 0 0,1 0 0 0 0,0 1-1 0 0,-1-1 1 0 0,1 1 0 0 0,-1-1 0 0 0,1 0-1 0 0,-1 1 1 0 0,1-1 0 0 0,-1 1-1 0 0,1-1 1 0 0,-1 1 0 0 0,0-1 0 0 0,1 1-1 0 0,-1 0 1 0 0,0-1 0 0 0,1 1-1 0 0,-1 0 1 0 0,0-1 0 0 0,1 1 0 0 0,-2 0 14 0 0,-3-2-53 0 0,1 1 1 0 0,-2 0 0 0 0,1 0 0 0 0,0 0-1 0 0,0 1 53 0 0,-1-1-76 0 0,-3 0 32 0 0,1 0 0 0 0,-1 1 0 0 0,1-1 0 0 0,-1 2 0 0 0,1 0 0 0 0,-1 0 0 0 0,1 0 0 0 0,0 1 0 0 0,-1 0 0 0 0,1 1 0 0 0,0 0 0 0 0,0 0 0 0 0,1 0 0 0 0,-1 1 0 0 0,1 1 0 0 0,-1-1 0 0 0,1 1 0 0 0,1 0 0 0 0,-1 1 0 0 0,1 0 0 0 0,0 0 0 0 0,0 0 0 0 0,-1 2 44 0 0,4-3 31 0 0,0 0 0 0 0,1 1 0 0 0,-1-1 0 0 0,1 1 0 0 0,0 0 0 0 0,1 0 0 0 0,-1-1 0 0 0,1 4-31 0 0,1-8 27 0 0,0 1 0 0 0,-1 0 0 0 0,1-1 0 0 0,0 1 0 0 0,1 0 0 0 0,-1 0 0 0 0,0-1 0 0 0,0 1-1 0 0,1 0 1 0 0,-1-1 0 0 0,1 1 0 0 0,-1 0 0 0 0,1-1 0 0 0,0 1 0 0 0,0-1 0 0 0,0 1 0 0 0,0-1-1 0 0,0 1 1 0 0,0-1 0 0 0,0 0 0 0 0,0 1 0 0 0,0-1 0 0 0,1 0 0 0 0,-1 0 0 0 0,1 0-27 0 0,1 1 52 0 0,-1 0 0 0 0,1 0 0 0 0,0-1 0 0 0,0 1 1 0 0,-1-1-1 0 0,1 0 0 0 0,0 0 0 0 0,0 0 0 0 0,0 0 0 0 0,1 0 1 0 0,-1-1-1 0 0,0 1 0 0 0,1-1-52 0 0,16-1 63 0 0,-1-2 0 0 0,0 1 0 0 0,0-2 0 0 0,0-1 0 0 0,-1 0 0 0 0,1-1 0 0 0,5-4-63 0 0,30-14-73 0 0,-25 10-247 0 0,22-6 320 0 0,-49 19-9 0 0,0 0-1 0 0,0 1 1 0 0,0-1 0 0 0,0 1-1 0 0,1-1 1 0 0,-1 1 0 0 0,0 0-1 0 0,0 0 1 0 0,1 0-1 0 0,-1 0 1 0 0,0 0 0 0 0,0 0-1 0 0,0 1 1 0 0,1-1 0 0 0,-1 1-1 0 0,0-1 1 0 0,0 1 0 0 0,0 0-1 0 0,0 0 1 0 0,0 0 0 0 0,0 0-1 0 0,0 0 1 0 0,0 1-1 0 0,0-1 1 0 0,-1 1 0 0 0,1-1-1 0 0,0 1 10 0 0,1 2-3 0 0,-1-1 0 0 0,1 1 0 0 0,-1 0-1 0 0,0 0 1 0 0,0 0 0 0 0,0 1-1 0 0,0-1 1 0 0,-1 0 0 0 0,0 1 0 0 0,0-1-1 0 0,0 1 1 0 0,0 3 3 0 0,2 13 199 0 0,-1 1 1 0 0,-2 1-200 0 0,4 22 814 0 0,-4-43-632 0 0,0-2-12 0 0,0 0-2 0 0,0 0 0 0 0,0 0-6 0 0,-3-12 220 0 0,3 9-378 0 0,0 0 0 0 0,0 0 1 0 0,0 0-1 0 0,1 0 0 0 0,-1 0 0 0 0,1-1 0 0 0,0 1 0 0 0,0 0 0 0 0,0 0 0 0 0,0 0 0 0 0,1 1 0 0 0,-1-1 0 0 0,1 0-4 0 0,5-13-275 0 0,-3 7-188 0 0,0 1 0 0 0,1-1 1 0 0,0 1-1 0 0,1 0 0 0 0,-1 0 1 0 0,1 1-1 0 0,3-2 463 0 0,3-5-1275 0 0</inkml:trace>
  <inkml:trace contextRef="#ctx0" brushRef="#br0" timeOffset="174741.4">15091 6946 9672 0 0,'-2'1'748'0'0,"-67"61"5144"0"0,61-55-5636 0 0,0-1 1 0 0,0 0-1 0 0,-1-1 1 0 0,-7 3-257 0 0,8-4 131 0 0,1 0 0 0 0,-1 0 0 0 0,1 1 0 0 0,0 0 0 0 0,0 0 0 0 0,1 1 0 0 0,-5 4-131 0 0,10-9 28 0 0,-20 26 371 0 0,21-25-359 0 0,-1-1 0 0 0,0 0 0 0 0,0 0 1 0 0,1 0-1 0 0,-1 0 0 0 0,1 0 0 0 0,-1 1 1 0 0,1-1-1 0 0,0 0 0 0 0,-1 0 1 0 0,1 1-1 0 0,0-1 0 0 0,0 0 0 0 0,0 1 1 0 0,0-1-1 0 0,0 0 0 0 0,0 1 0 0 0,0-1 1 0 0,0 0-1 0 0,0 1 0 0 0,1-1 0 0 0,0 1-40 0 0,-1-1 27 0 0,1 0 0 0 0,-1-1 0 0 0,1 1 0 0 0,0 0 0 0 0,0-1 0 0 0,-1 1 0 0 0,1-1 0 0 0,0 1 0 0 0,0-1 0 0 0,0 1 0 0 0,-1-1 0 0 0,1 0-1 0 0,0 1 1 0 0,0-1 0 0 0,0 0 0 0 0,0 0 0 0 0,0 1 0 0 0,1-1-27 0 0,18 0 161 0 0,-15 0-87 0 0,6 0-5 0 0,0 0-1 0 0,0-1 0 0 0,0-1 1 0 0,0 1-1 0 0,0-2 1 0 0,0 0-1 0 0,0 0 0 0 0,-1-1 1 0 0,1 0-1 0 0,-1-1 0 0 0,5-3-68 0 0,-11 5 18 0 0,0 1 0 0 0,0-2 0 0 0,-1 1-1 0 0,1 0 1 0 0,-1-1 0 0 0,0 0 0 0 0,0 0-1 0 0,0 0 1 0 0,0 0 0 0 0,-1 0 0 0 0,0 0-1 0 0,0-1 1 0 0,0 1 0 0 0,0-1 0 0 0,0 0-1 0 0,-1-1-17 0 0,1 0 9 0 0,-1-1 0 0 0,0 1-1 0 0,-1 0 1 0 0,1 0-1 0 0,-1-1 1 0 0,0 1-1 0 0,-1 0 1 0 0,0-1-1 0 0,0 1 1 0 0,0 0-1 0 0,0 0 1 0 0,-2-3-9 0 0,2 8-62 0 0,1-1 0 0 0,-1 0 0 0 0,0 0 0 0 0,0 0 0 0 0,0 1 0 0 0,0-1-1 0 0,0 1 1 0 0,-1-1 0 0 0,1 1 0 0 0,0-1 0 0 0,-1 1 0 0 0,1-1 0 0 0,-1 1 0 0 0,0 0 0 0 0,1 0 0 0 0,-1 0 0 0 0,0 0 0 0 0,1 0-1 0 0,-2 0 63 0 0,-13-2-6494 0 0,15 3 566 0 0</inkml:trace>
  <inkml:trace contextRef="#ctx0" brushRef="#br0" timeOffset="175575.158">15212 6650 5984 0 0,'0'0'464'0'0,"7"7"1130"0"0,1 18 2227 0 0,-4-16-3311 0 0,-1 0 0 0 0,-1-1 1 0 0,0 1-1 0 0,0 0 0 0 0,-1 0 1 0 0,1 8-511 0 0,-3 76 4197 0 0,-1-4-3656 0 0,2-73-101 0 0,-1 1-1 0 0,-1-1 0 0 0,0 0 1 0 0,-2 5-440 0 0,4-20 38 0 0,0-1 0 0 0,-1 1 1 0 0,1-1-1 0 0,0 0 0 0 0,0 1 1 0 0,0-1-1 0 0,0 1 0 0 0,0-1 1 0 0,-1 0-1 0 0,1 1 0 0 0,0-1 1 0 0,0 0-1 0 0,-1 1 0 0 0,1-1 0 0 0,0 0 1 0 0,-1 0-1 0 0,1 1 0 0 0,0-1 1 0 0,-1 0-1 0 0,1 0 0 0 0,0 1 1 0 0,-1-1-1 0 0,1 0 0 0 0,0 0 1 0 0,-1 0-1 0 0,1 0 0 0 0,-1 1-38 0 0,1-2 7 0 0,-1 0 0 0 0,0 1-1 0 0,0-1 1 0 0,1 1 0 0 0,-1-1 0 0 0,0 0-1 0 0,1 0 1 0 0,-1 1 0 0 0,1-1-1 0 0,-1 0 1 0 0,1 0 0 0 0,0 0 0 0 0,-1 1-1 0 0,1-1 1 0 0,0 0 0 0 0,-1 0-1 0 0,1 0 1 0 0,0 0 0 0 0,0 0-1 0 0,0 0 1 0 0,0 0 0 0 0,0 0 0 0 0,0 0-1 0 0,0 0 1 0 0,0 0 0 0 0,0 1-1 0 0,0-1 1 0 0,0 0 0 0 0,1 0 0 0 0,-1 0-1 0 0,0 0-6 0 0,1 0 11 0 0,1-6-200 0 0,0 1 0 0 0,0-1 0 0 0,1 1 1 0 0,0 0-1 0 0,3-5 189 0 0,2-6-428 0 0,-4 8 213 0 0,0-1-1 0 0,-1-1 1 0 0,3-9 215 0 0,-4 10-130 0 0,0 1 1 0 0,1 0 0 0 0,0 0-1 0 0,1 0 1 0 0,4-9 129 0 0,-3 10-113 0 0,1-1 0 0 0,0 1 1 0 0,0 0-1 0 0,1 0 0 0 0,0 0 1 0 0,1 1-1 0 0,-1 0 0 0 0,9-5 113 0 0,-8 6-62 0 0,-2 1-5 0 0,1 1 0 0 0,-1-1-1 0 0,1 1 1 0 0,4-1 67 0 0,-9 4-3 0 0,0 0 0 0 0,0 0-1 0 0,0 1 1 0 0,0-1 0 0 0,1 1-1 0 0,-1-1 1 0 0,0 1 0 0 0,0 0-1 0 0,1 0 1 0 0,-1 0-1 0 0,0 0 1 0 0,0 0 0 0 0,1 1-1 0 0,-1-1 1 0 0,0 1 0 0 0,0-1-1 0 0,2 2 4 0 0,-2-2 27 0 0,0 1 0 0 0,-1 0 0 0 0,1 0 0 0 0,-1 0 0 0 0,1 1 0 0 0,-1-1 0 0 0,1 0 0 0 0,-1 0 0 0 0,0 1-1 0 0,0-1 1 0 0,0 1 0 0 0,0-1 0 0 0,0 1 0 0 0,0-1 0 0 0,0 1 0 0 0,0 0-27 0 0,9 29 637 0 0,-6-16-361 0 0,-1-5-18 0 0,0 1 0 0 0,-1-1-1 0 0,-1 0 1 0 0,1 1 0 0 0,-2-1-1 0 0,0 1 1 0 0,0 0-1 0 0,-1-1 1 0 0,0 4-258 0 0,0-13 58 0 0,1 1-1 0 0,0-1 1 0 0,-1 0 0 0 0,0 0-1 0 0,1 0 1 0 0,-1 0-1 0 0,1 1 1 0 0,-1-1 0 0 0,0 0-1 0 0,0 0 1 0 0,0-1 0 0 0,0 1-1 0 0,1 0 1 0 0,-1 0 0 0 0,-1 0-58 0 0,1 0 15 0 0,1-1 1 0 0,-1 0 0 0 0,1 1 0 0 0,-1-1-1 0 0,1 0 1 0 0,-1 1 0 0 0,1-1 0 0 0,-1 0 0 0 0,1 0-1 0 0,-1 0 1 0 0,0 0 0 0 0,1 1 0 0 0,-1-1-1 0 0,1 0 1 0 0,-1 0 0 0 0,0 0 0 0 0,1 0 0 0 0,-1 0-1 0 0,1 0 1 0 0,-1-1 0 0 0,0 1 0 0 0,1 0-1 0 0,-1 0 1 0 0,1 0 0 0 0,-1-1 0 0 0,1 1 0 0 0,-1 0-1 0 0,1 0 1 0 0,-1-1 0 0 0,1 1 0 0 0,-1 0-1 0 0,1-1 1 0 0,-1 1-16 0 0,-4-5 81 0 0,4 4-76 0 0,0 1 0 0 0,0-1 1 0 0,0 1-1 0 0,1-1 1 0 0,-1 1-1 0 0,0-1 0 0 0,1 0 1 0 0,-1 0-1 0 0,1 1 0 0 0,-1-1 1 0 0,0 0-1 0 0,1 0 0 0 0,0 1 1 0 0,-1-1-1 0 0,1 0 1 0 0,-1 0-1 0 0,1 0 0 0 0,0 0 1 0 0,0 0-1 0 0,-1 0 0 0 0,1 0 1 0 0,0 0-1 0 0,0 1 0 0 0,0-1 1 0 0,0 0-1 0 0,0 0 1 0 0,0 0-1 0 0,1 0 0 0 0,-1 0 1 0 0,0-1-6 0 0,4-14-104 0 0,-3 12 15 0 0,-1 1 0 0 0,1 0-1 0 0,0 0 1 0 0,0 0 0 0 0,0 0 0 0 0,1 0-1 0 0,-1 0 1 0 0,1 0 0 0 0,0-1 89 0 0,8-11-378 0 0,-5 8 222 0 0,-1 0 1 0 0,1 1-1 0 0,1 0 1 0 0,-1 0-1 0 0,1 0 1 0 0,0 0-1 0 0,5-3 156 0 0,0 2-134 0 0,-10 5 106 0 0,1 1-1 0 0,0-1 0 0 0,0 1 1 0 0,0 0-1 0 0,0 0 0 0 0,0 0 1 0 0,0 0-1 0 0,1 0 0 0 0,-1 0 1 0 0,0 0-1 0 0,0 1 0 0 0,0-1 1 0 0,1 1-1 0 0,-1 0 0 0 0,3-1 29 0 0,-4 2-5 0 0,0-1-1 0 0,0 1 0 0 0,-1-1 1 0 0,1 1-1 0 0,0 0 1 0 0,0-1-1 0 0,0 1 0 0 0,0 0 1 0 0,-1-1-1 0 0,1 1 0 0 0,0 0 1 0 0,-1 0-1 0 0,1 0 0 0 0,0 0 1 0 0,-1 0 5 0 0,2 1 26 0 0,-1 1 14 0 0,1-1 1 0 0,-1 1-1 0 0,1-1 1 0 0,-1 1-1 0 0,0 0 0 0 0,0 0 1 0 0,0-1-1 0 0,0 1 1 0 0,0 0-1 0 0,-1 0 1 0 0,0 0-1 0 0,1 0 1 0 0,-1 0-1 0 0,0 1-40 0 0,4 24 262 0 0,5 5-39 0 0,6 27 198 0 0,-10-33 4 0 0,2-1-1 0 0,1 0 1 0 0,6 11-425 0 0,-13-32 77 0 0,1-1-1 0 0,1 1 0 0 0,-1-1 1 0 0,1 1-1 0 0,-1-1 0 0 0,1 0 0 0 0,0 0 1 0 0,1 0-1 0 0,-1-1 0 0 0,1 1 1 0 0,0-1-1 0 0,-1 1 0 0 0,5 1-76 0 0,-5-3 5 0 0,0-1 0 0 0,0 1 0 0 0,0-1 0 0 0,-1 0-1 0 0,1 0 1 0 0,0 0 0 0 0,1 0 0 0 0,-1 0 0 0 0,0-1 0 0 0,0 1-1 0 0,0-1 1 0 0,0 0 0 0 0,2 0-5 0 0,4 0 15 0 0,-7 0-7 0 0,-1 0 0 0 0,1 0 1 0 0,-1 0-1 0 0,1 0 1 0 0,-1 0-1 0 0,1 0 1 0 0,-1-1-1 0 0,0 1 0 0 0,1 0 1 0 0,-1-1-1 0 0,1 1 1 0 0,-1-1-1 0 0,0 0 1 0 0,0 1-1 0 0,1-1 0 0 0,-1 0 1 0 0,0 0-1 0 0,0 0-8 0 0,6-3 19 0 0,31-12 65 0 0,-26 12-91 0 0,0 0 0 0 0,-1-1 0 0 0,0 0 0 0 0,0-1 0 0 0,0 0 0 0 0,-1-1 0 0 0,0 0 0 0 0,0-1 1 0 0,6-7 6 0 0,1-2-125 0 0,-12 13 74 0 0,-1 1 0 0 0,0-2 1 0 0,0 1-1 0 0,-1 0 0 0 0,1-1 0 0 0,-1 0 1 0 0,0 0-1 0 0,0 0 0 0 0,1-3 51 0 0,4-9-171 0 0,-7 16 155 0 0,0-1 0 0 0,0 1 1 0 0,0 0-1 0 0,0-1 0 0 0,0 1 0 0 0,0-1 1 0 0,-1 0-1 0 0,1 1 0 0 0,-1-1 0 0 0,1 1 1 0 0,-1-1-1 0 0,0 0 0 0 0,1 1 0 0 0,-1-1 1 0 0,0 0-1 0 0,0 0 0 0 0,0 1 0 0 0,0-1 0 0 0,-1 0 1 0 0,1 1-1 0 0,0-1 0 0 0,-1 0 0 0 0,1 1 1 0 0,-1-1-1 0 0,0 0 16 0 0,0 0 3 0 0,0 0 0 0 0,-1 0 0 0 0,1 0 1 0 0,-1 1-1 0 0,1-1 0 0 0,-1 1 0 0 0,1-1 0 0 0,-1 1 0 0 0,0 0 0 0 0,0-1 1 0 0,0 1-1 0 0,0 0 0 0 0,0 0 0 0 0,-1 0-3 0 0,2 1-79 0 0,-20 2-1 0 0,19-1 74 0 0,1 0 1 0 0,-1-1-1 0 0,0 1 0 0 0,1 0 0 0 0,-1 0 0 0 0,1 0 1 0 0,-1 1-1 0 0,1-1 0 0 0,-1 0 0 0 0,1 1 6 0 0,-12 7-6 0 0,0-2 6 0 0,6-5 0 0 0,1 2 0 0 0,0-1 0 0 0,-1 1 0 0 0,0 1 0 0 0,5-3 0 0 0,0-1 0 0 0,0 1 0 0 0,0 0 0 0 0,0 0 0 0 0,1 0 0 0 0,-1 0 0 0 0,1 0 0 0 0,-1 0 0 0 0,1 0 0 0 0,0 1 0 0 0,0-1 0 0 0,0 0 0 0 0,0 1 0 0 0,0 0 0 0 0,-9 24-3 0 0,8-24 21 0 0,0 1 0 0 0,1 0 0 0 0,-1 0 0 0 0,1 1 1 0 0,0-1-1 0 0,0 0 0 0 0,0 0 0 0 0,1 1 0 0 0,-1 0-18 0 0,-1 9 120 0 0,2-14-112 0 0,0 1 0 0 0,-1 0 1 0 0,1-1-1 0 0,0 1 0 0 0,0 0 0 0 0,0-1 0 0 0,0 1 0 0 0,0 0 1 0 0,0 0-1 0 0,0-1 0 0 0,0 1 0 0 0,0 0 0 0 0,0-1 1 0 0,0 1-1 0 0,0 0 0 0 0,1-1 0 0 0,-1 1 0 0 0,0 0 0 0 0,0-1 1 0 0,1 1-1 0 0,-1 0 0 0 0,0-1 0 0 0,1 1 0 0 0,-1-1 0 0 0,1 1 1 0 0,-1-1-1 0 0,1 1 0 0 0,-1-1 0 0 0,1 1 0 0 0,-1-1 0 0 0,1 1 1 0 0,-1-1-1 0 0,1 0 0 0 0,0 1 0 0 0,-1-1 0 0 0,1 0 0 0 0,0 1 1 0 0,-1-1-1 0 0,1 0 0 0 0,0 0-8 0 0,5 3 3 0 0,1 0 1 0 0,0-1-1 0 0,0 0 1 0 0,0 0-1 0 0,0 0 1 0 0,0-1-1 0 0,0 0 1 0 0,0-1-1 0 0,0 1 1 0 0,2-1-4 0 0,7-1-51 0 0,-1 0 1 0 0,1-1 0 0 0,0-1-1 0 0,2-1 51 0 0,-13 2-596 0 0,1 0 1 0 0,-1 0-1 0 0,1 0 0 0 0,-1-1 0 0 0,0 0 0 0 0,0 0 1 0 0,0 0-1 0 0,2-2 596 0 0,0-3-7169 0 0</inkml:trace>
  <inkml:trace contextRef="#ctx0" brushRef="#br0" timeOffset="176277.848">16142 6642 5064 0 0,'0'0'389'0'0,"0"0"96"0"0,0 0 1333 0 0,0 1 2771 0 0,-1 11-1912 0 0,-1-6-2407 0 0,1-1-1 0 0,-1 1 1 0 0,1-1 0 0 0,0 1-1 0 0,0 0 1 0 0,0-1 0 0 0,1 1-1 0 0,0 0 1 0 0,1 3-270 0 0,-2 10 330 0 0,0 12 650 0 0,1 0 0 0 0,1 5-980 0 0,-1 44 1402 0 0,0-74-1274 0 0,0 1 1 0 0,0-1 0 0 0,0 1-1 0 0,-1-1 1 0 0,-1 1-129 0 0,-1 23 434 0 0,3-23-346 0 0,-1 0 0 0 0,0 0 0 0 0,0-1-1 0 0,-1 1 1 0 0,0 1-88 0 0,-4 20 110 0 0,1-18 69 0 0,3-7-373 0 0,3-5-1309 0 0,3-9-197 0 0,-4 10 1588 0 0,0 0-1 0 0,0 0 0 0 0,0 0 0 0 0,0 0 1 0 0,1 0-1 0 0,-1 0 0 0 0,0 0 0 0 0,1 0 1 0 0,-1 0-1 0 0,1 0 0 0 0,-1 0 0 0 0,1 0 1 0 0,0 0-1 0 0,-1 0 0 0 0,1 0 113 0 0,2-3-342 0 0,0 1-1 0 0,-1-1 1 0 0,0 1-1 0 0,1-1 1 0 0,-1 0-1 0 0,-1 0 1 0 0,1 0 342 0 0,2-5-301 0 0,-1 4 173 0 0,1 0 0 0 0,-1 0 0 0 0,1 0 1 0 0,4-4 127 0 0,-2 3-7 0 0,-4 3 29 0 0,1 1 0 0 0,0-1 0 0 0,0 1 0 0 0,0 0 0 0 0,0 0 1 0 0,0 1-1 0 0,0-1 0 0 0,1 0 0 0 0,-1 1 0 0 0,1 0-22 0 0,37-9 553 0 0,63 1 215 0 0,-19 1-169 0 0,-56 8-293 0 0,-24 0-194 0 0,1 0-1 0 0,-1 0 1 0 0,0 0 0 0 0,0 0 0 0 0,0-1 0 0 0,0 0 0 0 0,0 0 0 0 0,0-1 0 0 0,0 1-1 0 0,4-2-111 0 0,-4 0 57 0 0,-4 3-18 0 0,0 0 0 0 0,0-1-1 0 0,-1 1 1 0 0,1 0 0 0 0,0-1-1 0 0,-1 1 1 0 0,1 0-1 0 0,0-1 1 0 0,-1 1 0 0 0,1-1-1 0 0,0 1 1 0 0,-1-1-1 0 0,1 1 1 0 0,-1-1 0 0 0,1 0-1 0 0,-1 1 1 0 0,1-1-1 0 0,-1 0-38 0 0,-1-1 33 0 0,-1 1 0 0 0,1 0 0 0 0,-1-1 0 0 0,1 1 0 0 0,-1 0 0 0 0,0 0 0 0 0,0 0 0 0 0,1 0-1 0 0,-1 0-32 0 0,-1-1 20 0 0,0 1 0 0 0,0 0 0 0 0,1 0 0 0 0,-1 0-1 0 0,0 0 1 0 0,0 0 0 0 0,0 1 0 0 0,0-1-1 0 0,0 1 1 0 0,0 0 0 0 0,0-1 0 0 0,0 1-1 0 0,-3 1-19 0 0,-4 0 27 0 0,0 1 0 0 0,0 0-1 0 0,-3 2-26 0 0,-7 1 29 0 0,-21 7 91 0 0,31-9-65 0 0,1 1 0 0 0,0 1-1 0 0,0 0 1 0 0,1 0 0 0 0,-3 2-55 0 0,10-6 9 0 0,0 0-1 0 0,0 0 0 0 0,0-1 1 0 0,1 1-1 0 0,-1 0 0 0 0,0 0 1 0 0,1 0-1 0 0,-1 0 0 0 0,1 0 0 0 0,-1 0 1 0 0,1 0-1 0 0,-1 0 0 0 0,1 1-8 0 0,-7 9 111 0 0,5-9-108 0 0,1-2 8 0 0,1 0 0 0 0,-1 1-1 0 0,1-1 1 0 0,-1 0 0 0 0,1 1-1 0 0,-1-1 1 0 0,1 0 0 0 0,0 1-1 0 0,-1-1 1 0 0,1 1 0 0 0,-1-1-1 0 0,1 1 1 0 0,0-1 0 0 0,-1 1 0 0 0,1-1-1 0 0,0 1 1 0 0,0 0 0 0 0,-1-1-1 0 0,1 1 1 0 0,0-1 0 0 0,0 1-1 0 0,0-1 1 0 0,0 1 0 0 0,0 0-1 0 0,0-1 1 0 0,0 1 0 0 0,0 0 0 0 0,0-1-1 0 0,0 1 1 0 0,0-1 0 0 0,0 1-1 0 0,0 0 1 0 0,0-1-11 0 0,1 1 124 0 0,0 1 17 0 0,1-1-117 0 0,-1 1-1 0 0,1 0 1 0 0,0-1-1 0 0,0 0 1 0 0,0 1-1 0 0,1-1 1 0 0,-1 0-1 0 0,0 0 1 0 0,0 0-1 0 0,1 0 0 0 0,-1 0 1 0 0,0-1-1 0 0,1 1 1 0 0,-1-1-1 0 0,0 0 1 0 0,1 1-1 0 0,-1-1 1 0 0,1 0-24 0 0,11 0 132 0 0,0 0 0 0 0,9-2-132 0 0,-21 2 19 0 0,9-1 16 0 0,21-1 51 0 0,-1-2 1 0 0,0-1-1 0 0,5-3-86 0 0,-9 3 0 0 0,-25 4 0 0 0,0 1 0 0 0,-1-1 0 0 0,1 1 0 0 0,0 0 0 0 0,-1-1 0 0 0,1 1 0 0 0,0 0 0 0 0,-1 0 0 0 0,1 0 0 0 0,0 0 0 0 0,0 0 0 0 0,-1 1 0 0 0,1-1 0 0 0,0 0 0 0 0,-1 1 0 0 0,1-1 0 0 0,0 1 0 0 0,4 1 0 0 0,8 3-28 0 0,-12 0 12 0 0,-1-3 7 0 0,4 5 5 0 0,-3-5-4 0 0,-1-1 0 0 0,1 1-1 0 0,-1 0 1 0 0,1 0 0 0 0,-1 0 0 0 0,0 1-1 0 0,0-1 1 0 0,0 0 0 0 0,0 0 0 0 0,0 0-1 0 0,-1 1 1 0 0,1-1 0 0 0,-1 0 0 0 0,1 1 0 0 0,-1-1-1 0 0,0 1 1 0 0,0-1 8 0 0,1 20-12 0 0,-1-14 34 0 0,1 0 0 0 0,-1 0-1 0 0,-1 6-21 0 0,0 1 104 0 0,1-13-62 0 0,1-1-1 0 0,-1 1 1 0 0,0-1-1 0 0,0 1 0 0 0,0 0 1 0 0,0-1-1 0 0,-1 1 1 0 0,1-1-1 0 0,0 1 0 0 0,-1-1 1 0 0,1 1-1 0 0,-1-1 1 0 0,1 0-1 0 0,-1 1 0 0 0,0-1 1 0 0,1 0-1 0 0,-2 2-41 0 0,18-15 1301 0 0,-12 10-1282 0 0,0-1 1 0 0,-1 1 0 0 0,1-1-1 0 0,-1 0 1 0 0,1 0-1 0 0,-1 0 1 0 0,0-1 0 0 0,0 1-1 0 0,-1 0 1 0 0,1-1-1 0 0,1-2-19 0 0,0-9 29 0 0,-3 11-29 0 0,1 0 1 0 0,-1 0 0 0 0,0 0-1 0 0,1 1 1 0 0,0-1-1 0 0,0 0 1 0 0,0 1 0 0 0,3-3-1 0 0,16-17-136 0 0,-12 14-107 0 0,0 0 0 0 0,7-11 243 0 0,-7 10-456 0 0,0 1-1 0 0,0 0 0 0 0,1 1 0 0 0,0 0 1 0 0,0 1-1 0 0,7-4 457 0 0,6-5-1101 0 0,0 0-178 0 0</inkml:trace>
  <inkml:trace contextRef="#ctx0" brushRef="#br2" timeOffset="31841.846">6780 1520 8288 0 0,'18'-1'825'0'0,"-7"-7"-747"0"0,-8 6 229 0 0,0 0 0 0 0,0-1 0 0 0,1 1 0 0 0,-1 1 0 0 0,1-1 0 0 0,-1 0 1 0 0,1 1-1 0 0,2-1-307 0 0,-2 1 365 0 0,0 0 1 0 0,-1 0 0 0 0,1-1-1 0 0,0 1 1 0 0,-1-1 0 0 0,1 0 0 0 0,1-1-366 0 0,-5 3 512 0 0,21-6 4026 0 0,-22 5-4530 0 0,0 1 0 0 0,-1-1 0 0 0,1 1 0 0 0,0 0 0 0 0,-1-1 1 0 0,1 1-1 0 0,-1 0 0 0 0,1 0 0 0 0,0 0 0 0 0,-1 0 0 0 0,1 0 0 0 0,-1 1 0 0 0,1-1 0 0 0,0 0 0 0 0,-1 1 0 0 0,1-1 0 0 0,-1 1 1 0 0,1-1-1 0 0,-1 1-8 0 0,-4 1 11 0 0,-6 1-11 0 0,-1 0 0 0 0,-1 0 0 0 0,1-1 0 0 0,-1 0 0 0 0,-4-1 0 0 0,-73 5-974 0 0,53-3 122 0 0,-6 2 670 0 0,30-2 190 0 0,1-2 0 0 0,-10 1-8 0 0,-19 0 1827 0 0,44-1-1813 0 0,-1 0 0 0 0,1 0-1 0 0,-1 1 1 0 0,1-1 0 0 0,-1 0 0 0 0,0 1 0 0 0,1-1 0 0 0,-1 0-1 0 0,0 1 1 0 0,0 0 0 0 0,0 0-14 0 0,1 0 13 0 0,6 12-13 0 0,-8-12 0 0 0,1-1 0 0 0,0 1 0 0 0,-1-1 0 0 0,1 1 0 0 0,0-1 0 0 0,0 1 0 0 0,0-1 0 0 0,0 0 0 0 0,0 0 0 0 0,0 1 0 0 0,1-1 0 0 0,6 6 0 0 0,0 0 0 0 0,-1 1 0 0 0,0-1 0 0 0,5 8 0 0 0,14 16 336 0 0,-18-22 32 0 0,0 1 0 0 0,0 0 0 0 0,0 2-368 0 0,1 2 317 0 0,-1-2-269 0 0,0 1 1 0 0,-1 0-1 0 0,-1 0 1 0 0,0 0 0 0 0,-1 1-1 0 0,3 8-48 0 0,18 67 2 0 0,-16-61 357 0 0,-1 0 1 0 0,-2 1 0 0 0,-1 0-1 0 0,2 29-359 0 0,-6-37 438 0 0,-1-11-416 0 0,-1-1-1 0 0,1 1 0 0 0,-1-1 0 0 0,-1 1 1 0 0,0-1-1 0 0,0 1 0 0 0,-1-1 0 0 0,-1 5-21 0 0,3-14 0 0 0,-11 27-968 0 0,10-26 638 0 0,0 0 0 0 0,1 0 0 0 0,-1 0 0 0 0,0 0 0 0 0,0 0-1 0 0,0 0 1 0 0,0-1 0 0 0,0 1 0 0 0,0 0 0 0 0,0 0 0 0 0,0-1 0 0 0,0 1-1 0 0,-1 0 331 0 0,-4 1-6819 0 0</inkml:trace>
  <inkml:trace contextRef="#ctx0" brushRef="#br2" timeOffset="32455.126">6489 2008 15664 0 0,'0'0'356'0'0,"0"0"49"0"0,0-8 405 0 0,0 1-676 0 0,0 6-134 0 0,0 0 1 0 0,0 0-1 0 0,0-1 0 0 0,1 1 1 0 0,-1 0-1 0 0,0 0 0 0 0,1 0 1 0 0,-1-1-1 0 0,0 1 0 0 0,1 0 1 0 0,0 0-1 0 0,-1 0 0 0 0,1 0 1 0 0,-1 0-1 0 0,1 0 0 0 0,0 0 1 0 0,0 0-1 0 0,0 0 0 0 0,0 0 1 0 0,0 0-1 0 0,0 1 1 0 0,0-1-1 0 0,0 0 0 0 0,0 1 1 0 0,0-1-1 0 0,0 0 0 0 0,0 1 1 0 0,0 0-1 0 0,0-1 0 0 0,1 1 1 0 0,-1 0-1 0 0,0-1 0 0 0,0 1 1 0 0,0 0-1 0 0,1 0 0 0 0,-1 0 1 0 0,0 0-1 0 0,1 0 0 0 0,3-1 1 0 0,20-6-1 0 0,14-2 0 0 0,94-9 0 0 0,-35 5 0 0 0,-61 9 0 0 0,21-5 0 0 0,-28 3 0 0 0,-1 2 0 0 0,2 1 0 0 0,-1 2 0 0 0,9-1-607 0 0,1-2-1 0 0,19-4 608 0 0,2-1-768 0 0,-28 4 40 0 0,0-2 0 0 0,7-3 728 0 0,-39 10-76 0 0,0 0 55 0 0,1-1 1 0 0,-1 1 0 0 0,1-1-1 0 0,-1 1 1 0 0,0-1-1 0 0,1 1 1 0 0,-1-1 0 0 0,0 0-1 0 0,1 1 1 0 0,-1-1 0 0 0,0 0-1 0 0,0 0 1 0 0,0 0 0 0 0,0 0-1 0 0,0 0 1 0 0,0 0 0 0 0,0 0-1 0 0,0 0 1 0 0,0-1 0 0 0,0 1-1 0 0,-1 0 1 0 0,1-1 0 0 0,0 1 20 0 0,-1 0 337 0 0,-1-1 449 0 0,-5-4-9 0 0,3 7-463 0 0,0-1 0 0 0,0 1 0 0 0,0 0 0 0 0,-1 0 0 0 0,1 0 0 0 0,0 1 0 0 0,1-1 0 0 0,-1 1 1 0 0,0-1-1 0 0,0 1 0 0 0,1 0 0 0 0,-1 1-314 0 0,-18 9 330 0 0,5-5-253 0 0,1 2-1 0 0,0 0 0 0 0,1 0 0 0 0,-1 2 1 0 0,2-1-1 0 0,-7 8-76 0 0,3-3 629 0 0,8-8-465 0 0,0 1 0 0 0,1 1 1 0 0,0-1-1 0 0,0 1 0 0 0,1 0 0 0 0,-6 10-164 0 0,3-5 112 0 0,8-12-39 0 0,1-1 1 0 0,0 1 0 0 0,0-1 0 0 0,-1 1 0 0 0,1 0-1 0 0,0-1 1 0 0,0 1 0 0 0,1 0 0 0 0,-1 0 0 0 0,0 0 0 0 0,1-1-1 0 0,-1 1 1 0 0,1 0 0 0 0,-1 0 0 0 0,1 0 0 0 0,0 0-1 0 0,0 0 1 0 0,0 0-74 0 0,3 20 592 0 0,-3-21-591 0 0,1 0 0 0 0,-1 1-1 0 0,0-1 1 0 0,1 0 0 0 0,-1 1 0 0 0,0-1-1 0 0,1 0 1 0 0,0 0 0 0 0,-1 0-1 0 0,1 1 1 0 0,0-1 0 0 0,0 0 0 0 0,-1 0-1 0 0,1 0 1 0 0,0 0 0 0 0,0 0-1 0 0,0-1 1 0 0,0 1 0 0 0,1 0 0 0 0,-1 0-1 0 0,1 0 0 0 0,0 0 1 0 0,0-1-1 0 0,0 1 0 0 0,0 0 0 0 0,1-1 0 0 0,-1 0 1 0 0,0 1-1 0 0,0-1 0 0 0,1 0 0 0 0,-1 0 0 0 0,0 0 0 0 0,0-1 1 0 0,2 1-1 0 0,2-2 0 0 0,1 1-1 0 0,0-1 1 0 0,-1-1 0 0 0,1 1 0 0 0,-1-1 0 0 0,0 0-1 0 0,1 0 1 0 0,0-2 0 0 0,1-1-92 0 0,-1 0 0 0 0,1-1-1 0 0,-2 0 1 0 0,1 0-1 0 0,-1 0 1 0 0,5-8 92 0 0,2-4-711 0 0,-1-1 0 0 0,3-7 711 0 0,20-37-16 0 0,-31 59 16 0 0,-1 6 0 0 0,-1 6 0 0 0,5 13 495 0 0,-5-16-229 0 0,0 1 1 0 0,-1 0-1 0 0,1-1 0 0 0,-1 1 1 0 0,0 4-267 0 0,1-2 33 0 0,-1 1 0 0 0,1-1 0 0 0,0 0 0 0 0,0 0 0 0 0,3 3-33 0 0,3 13 0 0 0,-5-16-6 0 0,-1 1 1 0 0,2-1-1 0 0,-1 0 0 0 0,1-1 0 0 0,0 1 0 0 0,0 0 1 0 0,0-1-1 0 0,1 0 0 0 0,0 0 0 0 0,1-1 0 0 0,1 3 6 0 0,-6-8-80 0 0,0 1 0 0 0,1 0 0 0 0,-1-1-1 0 0,0 1 1 0 0,0-1 0 0 0,0 0 0 0 0,0 1-1 0 0,0-1 1 0 0,1 0 0 0 0,-1 0 0 0 0,0 0-1 0 0,0 0 1 0 0,1 0 0 0 0,-1 0 0 0 0,0 0-1 0 0,0 0 1 0 0,1 0 80 0 0,3-1-865 0 0,16 0-4376 0 0,1-3-1640 0 0</inkml:trace>
  <inkml:trace contextRef="#ctx0" brushRef="#br2" timeOffset="32812.058">7809 1628 17503 0 0,'-2'1'180'0'0,"-17"2"746"0"0,1 1 1 0 0,-4 2-927 0 0,16-4-14 0 0,1 0-1 0 0,-1 0 1 0 0,1 1 0 0 0,0 0-1 0 0,0-1 1 0 0,0 1 0 0 0,1 1 0 0 0,-1-1-1 0 0,-2 4 15 0 0,-1 1 0 0 0,-1 1 0 0 0,2 0 0 0 0,-1 0 0 0 0,-1 4 0 0 0,7-11 0 0 0,1 1 0 0 0,-1 0 0 0 0,1-1 0 0 0,0 1 0 0 0,0 0 0 0 0,0 0 0 0 0,0 0 0 0 0,0 0 0 0 0,0 0 0 0 0,1 0 0 0 0,0 0 0 0 0,-1 0 0 0 0,1 0 0 0 0,0 0 0 0 0,1 0 0 0 0,-1 0 0 0 0,0 0 0 0 0,1 0 0 0 0,0 1 0 0 0,1 2 107 0 0,1 0-1 0 0,0-1 1 0 0,-1 1-1 0 0,2-1 1 0 0,-1 0-1 0 0,1 0 1 0 0,0 0-1 0 0,0 0 1 0 0,0-1-1 0 0,0 1 1 0 0,1-1-1 0 0,0 0 1 0 0,2 1-107 0 0,12 7-228 0 0,0-1 1 0 0,1 0-1 0 0,3 0 228 0 0,-1 0 673 0 0,0 0 0 0 0,1 3-673 0 0,18 17 11 0 0,-37-28-1 0 0,-1 1 0 0 0,1 0-1 0 0,-1-1 1 0 0,1 1 0 0 0,-1 1-1 0 0,-1-1 1 0 0,1 0-1 0 0,2 5-9 0 0,-5-8 77 0 0,0 1-1 0 0,0-1 1 0 0,1 1-1 0 0,-1-1 1 0 0,0 1-1 0 0,0-1 1 0 0,-1 1 0 0 0,1-1-1 0 0,0 1 1 0 0,0-1-1 0 0,-1 0 1 0 0,1 1-1 0 0,-1-1 1 0 0,1 1-1 0 0,-1-1 1 0 0,0 0-1 0 0,1 0 1 0 0,-1 1-1 0 0,0-1 1 0 0,0 0-77 0 0,-2 3 111 0 0,0 1 1 0 0,-1-1-1 0 0,1 0 0 0 0,-5 3-111 0 0,-5 2-56 0 0,0 0 0 0 0,-1 0 0 0 0,0-1 0 0 0,0-1-1 0 0,-1-1 1 0 0,-10 4 56 0 0,22-9-64 0 0,-5 2-237 0 0,1-1 0 0 0,-1 0 0 0 0,0 0 0 0 0,-7 0 301 0 0,11-1-309 0 0,0-1 0 0 0,0 1 0 0 0,1-1 0 0 0,-1-1 0 0 0,0 1 0 0 0,0 0 0 0 0,0-1 1 0 0,0 0-1 0 0,0 0 0 0 0,-2-1 309 0 0,-1-3-6825 0 0</inkml:trace>
  <inkml:trace contextRef="#ctx0" brushRef="#br2" timeOffset="33092.77">8152 1495 17503 0 0,'0'0'803'0'0,"1"1"-18"0"0,8 11-404 0 0,-1 0 0 0 0,-1 1-1 0 0,0 0 1 0 0,-1 0 0 0 0,0 1-1 0 0,0 3-380 0 0,-3-8 274 0 0,0 0-1 0 0,-1 0 0 0 0,-1 0 1 0 0,0 0-1 0 0,0 0 1 0 0,0 9-274 0 0,-2 10 565 0 0,-4 17-565 0 0,0 14-62 0 0,4-41 62 0 0,-1 40 0 0 0,4 37 0 0 0,-1-76 0 0 0,-1-12 0 0 0,1 1 0 0 0,-1-1 0 0 0,1 0 0 0 0,2 5 0 0 0,0 8 0 0 0,-3-16-20 0 0,1-1 0 0 0,-1 1 0 0 0,1 0 0 0 0,0 0 0 0 0,0-1 0 0 0,0 1-1 0 0,0-1 1 0 0,1 1 0 0 0,-1-1 0 0 0,3 3 20 0 0,-4-5-1051 0 0,0-1-385 0 0,0-1-78 0 0,-3-6-20 0 0</inkml:trace>
  <inkml:trace contextRef="#ctx0" brushRef="#br2" timeOffset="33463.823">8062 1783 17503 0 0,'0'0'803'0'0,"0"0"-18"0"0,4-6-469 0 0,-2 4-316 0 0,0-1 0 0 0,0 0 0 0 0,0 1 0 0 0,0-1 0 0 0,1 1 0 0 0,-1 0 0 0 0,1 0 0 0 0,0 0 0 0 0,0 0 0 0 0,-1 0 0 0 0,4-1 0 0 0,2 0 0 0 0,0 0 0 0 0,0 1 0 0 0,8-2 0 0 0,6-2 0 0 0,41-9 0 0 0,22 0 0 0 0,-49 9 0 0 0,-1 1 80 0 0,13 1-80 0 0,29-4-938 0 0,-41 3-3534 0 0,0 2-1573 0 0</inkml:trace>
  <inkml:trace contextRef="#ctx0" brushRef="#br2" timeOffset="36172.49">6299 1988 9672 0 0,'0'0'748'0'0,"-5"-13"-242"0"0,2 11 33 0 0,1 1 0 0 0,0-1-1 0 0,-1 1 1 0 0,1 0 0 0 0,-1-1-1 0 0,1 2 1 0 0,-1-1-1 0 0,0 0 1 0 0,0 0 0 0 0,1 1-1 0 0,-1-1 1 0 0,0 1-539 0 0,-35-2 1319 0 0,33 2-970 0 0,-18 0 78 0 0,7-1 31 0 0,0 2-1 0 0,0-1 1 0 0,-9 3-458 0 0,4 1 181 0 0,6-2-27 0 0,1 1 0 0 0,0 1 0 0 0,-11 4-154 0 0,-24 5 28 0 0,33-10-72 0 0,-1 2 1 0 0,-11 4 43 0 0,-38 11-1148 0 0,23-8-3873 0 0,6-1-1548 0 0</inkml:trace>
  <inkml:trace contextRef="#ctx0" brushRef="#br2" timeOffset="44380.388">8492 1899 13824 0 0,'-1'0'54'0'0,"0"0"0"0"0,1 0 0 0 0,-1 0 0 0 0,0 1 0 0 0,1-1 0 0 0,-1 0 0 0 0,0 0 0 0 0,0 0 0 0 0,1 1 1 0 0,-1-1-1 0 0,0 0 0 0 0,1 1 0 0 0,-1-1 0 0 0,0 1 0 0 0,1-1 0 0 0,-1 0 0 0 0,1 1 0 0 0,-1-1 0 0 0,1 1 0 0 0,-1 0 1 0 0,1-1-1 0 0,-1 1-54 0 0,-5 5 310 0 0,5-5-310 0 0,1-1 0 0 0,0 1 1 0 0,0-1-1 0 0,-1 1 1 0 0,1-1-1 0 0,0 1 1 0 0,0-1-1 0 0,0 1 1 0 0,0 0-1 0 0,-1-1 1 0 0,1 1-1 0 0,0-1 0 0 0,0 1 1 0 0,0-1-1 0 0,0 1 1 0 0,0 0-1 0 0,1-1 1 0 0,-1 1-1 0 0,0-1 1 0 0,0 1-1 0 0,0-1 1 0 0,0 1-1 0 0,1-1 0 0 0,-1 1 1 0 0,0 0-1 0 0,0-1 1 0 0,1 0-1 0 0,-1 1 1 0 0,1 0-1 0 0,10 17-2 0 0,-10-16 3 0 0,0 0-1 0 0,1 0 0 0 0,0-1 0 0 0,0 1 0 0 0,0 0 0 0 0,0-1 0 0 0,0 1 0 0 0,0-1 0 0 0,0 0 0 0 0,0 1 0 0 0,1-1 0 0 0,-1 0 0 0 0,0-1 0 0 0,1 1 0 0 0,-1 0 0 0 0,1-1 0 0 0,-1 1 0 0 0,1-1 0 0 0,-1 1 0 0 0,3-1 0 0 0,3 0 0 0 0,0 0 0 0 0,0-1 0 0 0,0 1 0 0 0,0-2 0 0 0,5 0 0 0 0,1-3 204 0 0,0 0 0 0 0,0-1 0 0 0,-1 0 0 0 0,0-1 0 0 0,0-1-1 0 0,-1 0 1 0 0,0 0 0 0 0,0-2 0 0 0,-1 1 0 0 0,7-9-204 0 0,-4 5 0 0 0,-2-1 0 0 0,0 0 0 0 0,-1-1 0 0 0,0 0 0 0 0,-1-1 0 0 0,-1 0 0 0 0,-1 0 0 0 0,1-3 0 0 0,-7 15 87 0 0,-1-1-1 0 0,1 1 0 0 0,-1 0 0 0 0,0-1 0 0 0,-1 1 0 0 0,1-1 0 0 0,-1 1 0 0 0,0-1 0 0 0,0 1 0 0 0,0-1 0 0 0,-1-4-86 0 0,1 8 38 0 0,-1-1 0 0 0,0 0 0 0 0,1 0 0 0 0,-1 0 0 0 0,0 1 0 0 0,0-1 0 0 0,0 1 0 0 0,0-1 0 0 0,0 0 0 0 0,0 1 0 0 0,0 0 0 0 0,0-1 0 0 0,-1 1 0 0 0,1 0 0 0 0,-1-1 0 0 0,1 1 0 0 0,-1 0 0 0 0,1 0 0 0 0,-1 0 0 0 0,0 0 0 0 0,1 1 0 0 0,-1-1 0 0 0,0 0 0 0 0,0 1-1 0 0,1-1 1 0 0,-1 1 0 0 0,0 0 0 0 0,0-1 0 0 0,-1 1-38 0 0,-4 0 21 0 0,0 0-1 0 0,-1 0 0 0 0,1 1 0 0 0,0 0 0 0 0,0 0 0 0 0,0 1 1 0 0,1 0-1 0 0,-1 0 0 0 0,0 0 0 0 0,1 1 0 0 0,-4 2-20 0 0,-1 0 277 0 0,1 1 0 0 0,0 0 0 0 0,0 1-1 0 0,1 0 1 0 0,0 1 0 0 0,-4 3-277 0 0,6-4 73 0 0,-2 1-57 0 0,1 1-1 0 0,0-1 0 0 0,1 1 1 0 0,0 1-1 0 0,0-1 0 0 0,-2 6-15 0 0,2-2 125 0 0,0 1 0 0 0,1-1 0 0 0,0 1-1 0 0,1 1 1 0 0,1-1 0 0 0,-2 12-125 0 0,5-22 28 0 0,1 0-1 0 0,-1 0 1 0 0,1 1 0 0 0,0-1-1 0 0,1 0 1 0 0,-1 1 0 0 0,1-1 0 0 0,-1 0-1 0 0,1 1 1 0 0,1-1 0 0 0,-1 0-1 0 0,0 0 1 0 0,1 0 0 0 0,0 0 0 0 0,0 0-1 0 0,0-1 1 0 0,1 1 0 0 0,-1 0-1 0 0,1-1 1 0 0,0 0 0 0 0,0 0 0 0 0,0 0-1 0 0,0 0 1 0 0,0 0 0 0 0,1 0-28 0 0,-1-1 46 0 0,0-1 0 0 0,0 1 0 0 0,0-1 0 0 0,1 0 0 0 0,-1 0 0 0 0,0 0 0 0 0,0 0 1 0 0,0-1-1 0 0,1 1 0 0 0,-1-1 0 0 0,0 0 0 0 0,1 0 0 0 0,-1 0 0 0 0,2-1-46 0 0,4 0-229 0 0,0 0 1 0 0,0 0-1 0 0,0-1 0 0 0,5-2 229 0 0,-5 1-847 0 0,0 0-1 0 0,-1-1 0 0 0,1 0 1 0 0,-1 0-1 0 0,0-1 0 0 0,0 0 1 0 0,0 0-1 0 0,3-4 848 0 0,5-5-2046 0 0</inkml:trace>
  <inkml:trace contextRef="#ctx0" brushRef="#br2" timeOffset="44707.79">8870 1755 13824 0 0,'0'0'314'0'0,"1"2"46"0"0,11 22 520 0 0,-2 1 0 0 0,7 24-880 0 0,-12-30 556 0 0,-4-13-419 0 0,1 1-1 0 0,-1-1 0 0 0,2 0 0 0 0,1 6-136 0 0,18 29 2480 0 0,24 34-2480 0 0,-46-75 104 0 0,0 1 0 0 0,1-1-1 0 0,-1 0 1 0 0,0 1 0 0 0,0-1-1 0 0,0 1 1 0 0,1-1 0 0 0,-1 0-1 0 0,0 1 1 0 0,0-1 0 0 0,1 0-1 0 0,-1 1 1 0 0,0-1 0 0 0,1 0-1 0 0,-1 1 1 0 0,0-1-1 0 0,1 0 1 0 0,-1 0 0 0 0,0 1-1 0 0,1-1 1 0 0,-1 0 0 0 0,1 0-1 0 0,-1 0 1 0 0,0 0 0 0 0,1 0-1 0 0,-1 1-103 0 0,2-14 969 0 0,-3-45-953 0 0,1 30-16 0 0,-1 23 0 0 0,1 1 0 0 0,0 0 0 0 0,0-1 0 0 0,0 1 0 0 0,0 0 0 0 0,1-1 0 0 0,0 1 0 0 0,0 0 0 0 0,0 0 0 0 0,1-2 0 0 0,11-39 0 0 0,-9 31 0 0 0,0 0 0 0 0,1 0 0 0 0,3-5 0 0 0,3-2 0 0 0,2 1 0 0 0,0 0 0 0 0,9-10 0 0 0,-14 21-232 0 0,1 0 1 0 0,0 0-1 0 0,0 1 0 0 0,1 0 0 0 0,0 1 0 0 0,0 0 0 0 0,1 0 0 0 0,-1 1 0 0 0,2 0 0 0 0,-1 1 1 0 0,0 1-1 0 0,9-3 232 0 0,12 0-7505 0 0</inkml:trace>
  <inkml:trace contextRef="#ctx0" brushRef="#br3" timeOffset="124841.232">222 2238 6912 0 0,'-1'-19'909'0'0,"-3"12"353"0"0,1 3-827 0 0,2-1-35 0 0,-2-2 204 0 0,-1-5 246 0 0,0 1-36 0 0,-4-6 415 0 0,5 9-620 0 0,8 16-190 0 0,-4-6-214 0 0,0 0 0 0 0,0 0-1 0 0,0 0 1 0 0,0 0-1 0 0,0 0 1 0 0,0 0 0 0 0,0 0-1 0 0,-1 1 1 0 0,1-1 0 0 0,-1 0-1 0 0,0 2-204 0 0,-9-20 1711 0 0,9 19-1668 0 0,0-1 0 0 0,0 0 0 0 0,0 1 1 0 0,0-1-1 0 0,1 0 0 0 0,-1 0 0 0 0,1 1 0 0 0,0-1-43 0 0,3 17 128 0 0,-3-11-69 0 0,0 0 0 0 0,0 1 0 0 0,-1-1 0 0 0,0 1-1 0 0,-1-1 1 0 0,0 0 0 0 0,0 2-59 0 0,-1 2 45 0 0,1 1-1 0 0,0 0 1 0 0,0 0 0 0 0,2-1-1 0 0,-1 1 1 0 0,2 0 0 0 0,0-1-1 0 0,1 3-44 0 0,-2-7 26 0 0,0-7-17 0 0,-1 1 1 0 0,1 0-1 0 0,-1-1 0 0 0,0 1 1 0 0,1-1-1 0 0,-1 1 1 0 0,0 0-1 0 0,0-1 1 0 0,0 1-1 0 0,-1-1 0 0 0,1 1 1 0 0,0 0-1 0 0,-1-1 1 0 0,1 1-1 0 0,-1-1 0 0 0,1 1-9 0 0,-1 2 36 0 0,0 1 0 0 0,0-1 0 0 0,1 0 0 0 0,-1 0 0 0 0,1 0-1 0 0,0 1 1 0 0,1-1 0 0 0,-1 3-36 0 0,1 17 155 0 0,-1 2 13 0 0,1-21-137 0 0,-1-1 0 0 0,0 0 0 0 0,0 1 0 0 0,0-1 0 0 0,0 0 0 0 0,-1 1 0 0 0,0-1 0 0 0,0 0 0 0 0,0 0 0 0 0,-1 2-31 0 0,-2 5 129 0 0,-8 15 126 0 0,13-21-175 0 0,4 13-47 0 0,-5-8 11 0 0,0-10-42 0 0,0 0 0 0 0,0 0-1 0 0,0 0 1 0 0,0 0-1 0 0,0 0 1 0 0,-1 1 0 0 0,1-1-1 0 0,0 0 1 0 0,0 0-1 0 0,0 0 1 0 0,0 0 0 0 0,0 0-1 0 0,-1 0 1 0 0,1 0 0 0 0,0 0-1 0 0,0 0 1 0 0,0 0-1 0 0,0 0 1 0 0,0 0 0 0 0,-1 0-1 0 0,1 0 1 0 0,0 0-1 0 0,0 0 1 0 0,0 0 0 0 0,0 0-1 0 0,0 0 1 0 0,-1 0 0 0 0,1 0-1 0 0,0 0 1 0 0,0 0-1 0 0,0 0 1 0 0,0 0 0 0 0,0 0-1 0 0,0 0 1 0 0,-1-1-1 0 0,1 1 1 0 0,0 0 0 0 0,0 0-1 0 0,0 0 1 0 0,0 0 0 0 0,0 0-1 0 0,0 0 1 0 0,0 0-1 0 0,0-1 1 0 0,-1 1 0 0 0,1 0-1 0 0,0 0 1 0 0,0 0 0 0 0,0 0-1 0 0,0 0 1 0 0,0 0-1 0 0,0-1 1 0 0,0 1-2 0 0,-2-2 44 0 0,0-1 0 0 0,0 0-1 0 0,0 0 1 0 0,0 1 0 0 0,1-1 0 0 0,-1 0-1 0 0,1-1 1 0 0,0 1 0 0 0,-1 0 0 0 0,2 0-1 0 0,-1-1 1 0 0,0 1 0 0 0,1 0 0 0 0,-1-1-1 0 0,1 1 1 0 0,0 0-44 0 0,0-12-33 0 0,1 0 0 0 0,0 0 0 0 0,2-3 33 0 0,0-13-49 0 0,-2 25 39 0 0,1 0-1 0 0,-1 0 1 0 0,1 0 0 0 0,0 1 0 0 0,1-1-1 0 0,-1 0 1 0 0,3-3 10 0 0,5-11-23 0 0,-8 17 10 0 0,-1 0 0 0 0,1 0-1 0 0,0 0 1 0 0,0 0-1 0 0,0 1 1 0 0,1-1 0 0 0,-1 0-1 0 0,1 1 1 0 0,-1 0-1 0 0,1 0 1 0 0,0 0-1 0 0,0 0 1 0 0,0 0 0 0 0,2-1 13 0 0,2-1-27 0 0,1 1 1 0 0,-1 0-1 0 0,1 1 1 0 0,0 0-1 0 0,4-1 27 0 0,-9 3-10 0 0,0 0 0 0 0,-1 0-1 0 0,1 0 1 0 0,0 1 0 0 0,0-1-1 0 0,0 1 1 0 0,0-1-1 0 0,-1 1 1 0 0,1 0 0 0 0,0 0-1 0 0,0 0 1 0 0,1 2 10 0 0,1-1-13 0 0,5 3-14 0 0,-1 0-1 0 0,0 0 1 0 0,0 1-1 0 0,0 0 1 0 0,-1 1-1 0 0,0-1 1 0 0,0 2-1 0 0,3 4 28 0 0,-7-8 0 0 0,0 0-1 0 0,-1 0 1 0 0,0 0 0 0 0,0 0-1 0 0,0 1 1 0 0,-1-1-1 0 0,1 1 1 0 0,-1 0 0 0 0,0-1-1 0 0,-1 1 1 0 0,1 0-1 0 0,-1 0 1 0 0,0 1 0 0 0,0-1-1 0 0,0 0 1 0 0,-1 0-1 0 0,0 6 1 0 0,0-9 3 0 0,-1 0-1 0 0,1 0 1 0 0,-1 0-1 0 0,0 0 0 0 0,0 0 1 0 0,0 0-1 0 0,0 0 1 0 0,0-1-1 0 0,0 1 0 0 0,-1 0 1 0 0,1 0-1 0 0,-1-1 0 0 0,1 1 1 0 0,-1-1-1 0 0,0 1-2 0 0,-29 20 171 0 0,27-20-146 0 0,-9 5 149 0 0,-1 0 0 0 0,-1 0 0 0 0,-11 2-174 0 0,-4 2 110 0 0,14-1-96 0 0,14-9-10 0 0,1 1 1 0 0,-1-1 0 0 0,0 0-1 0 0,0 0 1 0 0,0 0-1 0 0,0 0 1 0 0,0 0 0 0 0,-1 0-1 0 0,1 0 1 0 0,0-1-1 0 0,-2 1-4 0 0,-3-1 0 0 0,6 0-1 0 0,-1 0 0 0 0,1 0 0 0 0,-1 0 0 0 0,1 0 0 0 0,-1 0 0 0 0,1 0 0 0 0,-1 1 0 0 0,1-1 0 0 0,-1 0 0 0 0,1 1 0 0 0,0-1 0 0 0,-1 1 0 0 0,1 0 0 0 0,-1-1 1 0 0,-1 3-19 0 0,3-2 12 0 0,0-1 0 0 0,-1 1 1 0 0,1-1-1 0 0,-1 1 0 0 0,1-1 0 0 0,-1 1 1 0 0,1-1-1 0 0,-1 0 0 0 0,1 1 0 0 0,-1-1 1 0 0,1 0-1 0 0,-1 1 0 0 0,1-1 1 0 0,-1 0-1 0 0,0 0 0 0 0,1 1 0 0 0,-1-1 1 0 0,1 0-1 0 0,-1 0 0 0 0,0 0 1 0 0,1 0-1 0 0,-1 0 0 0 0,0 0 0 0 0,1 0 1 0 0,-1 0-1 0 0,1 0 0 0 0,-1 0 0 0 0,0 0 1 0 0,1-1-1 0 0,-1 1 0 0 0,0 0 1 0 0,1 0-1 0 0,-1 0 0 0 0,1-1 0 0 0,-1 1 1 0 0,1 0-1 0 0,-1-1 0 0 0,1 1 0 0 0,-1-1 1 0 0,1 1-1 0 0,-1-1 7 0 0,1 1-11 0 0,0 0 1 0 0,0 0-1 0 0,-1-1 0 0 0,1 1 0 0 0,0 0 1 0 0,-1 0-1 0 0,1 0 0 0 0,0-1 0 0 0,-1 1 1 0 0,1 0-1 0 0,0 0 0 0 0,-1 0 0 0 0,1 0 1 0 0,0 0-1 0 0,-1 0 0 0 0,1 0 1 0 0,0 0-1 0 0,-1 0 0 0 0,1 0 0 0 0,0 0 1 0 0,-1 0-1 0 0,1 0 0 0 0,0 0 0 0 0,-1 0 1 0 0,1 0-1 0 0,0 0 0 0 0,-1 0 0 0 0,1 0 1 0 0,0 1-1 0 0,-1-1 0 0 0,1 0 1 0 0,0 0-1 0 0,-1 0 0 0 0,1 0 0 0 0,0 1 1 0 0,0-1-1 0 0,-1 0 0 0 0,1 0 0 0 0,0 1 11 0 0,-1 0-226 0 0,1-1-78 0 0,0 0-31 0 0,0 0-8 0 0,0 0-197 0 0,0 0-824 0 0,0 0-356 0 0</inkml:trace>
  <inkml:trace contextRef="#ctx0" brushRef="#br3" timeOffset="125279.844">543 2347 7368 0 0,'0'0'568'0'0,"0"0"-271"0"0,0 0 254 0 0,1 1 149 0 0,2 8-161 0 0,0-1 0 0 0,1 1 0 0 0,3 4-539 0 0,5 13 232 0 0,-11-23-103 0 0,-1-3 73 0 0,0 2 69 0 0,1 0-1 0 0,-1 1 1 0 0,0-1 0 0 0,0 0 0 0 0,1 0 0 0 0,0 0 0 0 0,0 3-271 0 0,2 5 733 0 0,1 14 585 0 0,-1-5-145 0 0,0 1-1 0 0,-1 10-1172 0 0,-2-24 158 0 0,0 1 0 0 0,0 0-1 0 0,-1-1 1 0 0,0 1 0 0 0,0-1-1 0 0,-1 0 1 0 0,0 1 0 0 0,0-1-1 0 0,-2 4-157 0 0,4-10 17 0 0,-1 1 0 0 0,1 0 0 0 0,-1-1 0 0 0,1 1 0 0 0,-1 0 0 0 0,1-1 0 0 0,-1 1 0 0 0,1-1 0 0 0,-1 1 0 0 0,0-1 0 0 0,1 1 0 0 0,-1-1 0 0 0,0 1 0 0 0,1-1 0 0 0,-1 0 0 0 0,0 1 0 0 0,0-1 0 0 0,1 0 0 0 0,-1 1 0 0 0,0-1 0 0 0,0 0 0 0 0,0 0 0 0 0,1 0 0 0 0,-1 0 0 0 0,0 0 0 0 0,0 0 0 0 0,0 0 0 0 0,0 0-1 0 0,1 0 1 0 0,-1 0 0 0 0,0-1 0 0 0,0 1 0 0 0,0 0-17 0 0,0-1 71 0 0,-3-8 139 0 0,3 9-207 0 0,1-1 0 0 0,-1 1 0 0 0,1-1-1 0 0,0 1 1 0 0,-1-1 0 0 0,1 1 0 0 0,0-1 0 0 0,-1 1 0 0 0,1-1 0 0 0,0 0 0 0 0,0 1 0 0 0,-1-1 0 0 0,1 0 0 0 0,0 1 0 0 0,0-1-1 0 0,0 0 1 0 0,0 1 0 0 0,0-1 0 0 0,0 0 0 0 0,0 0-3 0 0,2-7 21 0 0,1 1-1 0 0,0-1 0 0 0,0 1 1 0 0,1-1-1 0 0,0 1 1 0 0,1-1-21 0 0,2-6-6 0 0,2 0 6 0 0,1 0 0 0 0,10-12 0 0 0,-6 8-13 0 0,-2 4-96 0 0,1 0 1 0 0,0 1-1 0 0,6-4 109 0 0,-16 14-39 0 0,6-3-125 0 0,0 0 0 0 0,0 0 0 0 0,1 1 1 0 0,0 0-1 0 0,-1 1 0 0 0,7-2 164 0 0,-3 2-380 0 0,0 0 1 0 0,1 2-1 0 0,-1-1 1 0 0,7 1 379 0 0,12-1-5483 0 0,-19 1 302 0 0</inkml:trace>
  <inkml:trace contextRef="#ctx0" brushRef="#br3" timeOffset="125614.12">955 2363 11432 0 0,'0'0'256'0'0,"0"0"34"0"0,-10 11 401 0 0,-19 11 145 0 0,-7 17 1001 0 0,2 2-1 0 0,-3 7-1836 0 0,35-45 207 0 0,0 0 1 0 0,0 1-1 0 0,0-1 0 0 0,1 1 0 0 0,-1-1 0 0 0,1 1 0 0 0,0 0-207 0 0,-5 13 493 0 0,5-16-481 0 0,1 0 0 0 0,-1 0 0 0 0,1 1 0 0 0,0-1 0 0 0,0 1 0 0 0,0-1 1 0 0,0 0-1 0 0,0 1 0 0 0,0-1 0 0 0,0 0 0 0 0,0 1 0 0 0,0-1 0 0 0,1 0 0 0 0,-1 1 0 0 0,0-1 1 0 0,1 0-1 0 0,0 1 0 0 0,-1-1 0 0 0,1 0 0 0 0,-1 0 0 0 0,1 0 0 0 0,0 0 0 0 0,0 1 0 0 0,0-1-12 0 0,2 1 7 0 0,1 0 0 0 0,-1 0 0 0 0,1 0 0 0 0,-1 0 0 0 0,1-1 0 0 0,-1 0 0 0 0,1 1 0 0 0,0-1 0 0 0,0-1 0 0 0,0 1 0 0 0,-1 0-1 0 0,1-1 1 0 0,0 0 0 0 0,0 0 0 0 0,0 0 0 0 0,0 0 0 0 0,2-1-7 0 0,7-1-320 0 0,0-1-1 0 0,0 0 1 0 0,0-1-1 0 0,7-3 321 0 0,-12 4 31 0 0,-1-1 0 0 0,1 0-1 0 0,-1-1 1 0 0,0 0 0 0 0,0 0-1 0 0,0 0 1 0 0,0-1 0 0 0,-1 0-1 0 0,3-4-30 0 0,-5 5 20 0 0,1 0-1 0 0,-1 0 1 0 0,0-1-1 0 0,0 0 1 0 0,-1 0-1 0 0,1 0 0 0 0,-2 0 1 0 0,1-1-1 0 0,0 1 1 0 0,-1-1-1 0 0,-1 1 1 0 0,1-2-20 0 0,-2 3 17 0 0,1 0 0 0 0,-2 1 0 0 0,1-1-1 0 0,0 0 1 0 0,-1 0 0 0 0,0 1 0 0 0,0-1 0 0 0,0 1 0 0 0,-1-1 0 0 0,0 1 0 0 0,0 0 0 0 0,-2-5-17 0 0,3 6 10 0 0,-1 0 1 0 0,0 0-1 0 0,0 0 0 0 0,0 0 1 0 0,-1 0-1 0 0,1 0 0 0 0,-1 1 1 0 0,0-1-1 0 0,1 1 1 0 0,-1-1-1 0 0,0 1 0 0 0,0 0 1 0 0,-1 0-1 0 0,1 0 0 0 0,-3 0-10 0 0,-1-1 7 0 0,-1 1 0 0 0,1 0-1 0 0,-1 1 1 0 0,1-1 0 0 0,-1 2-1 0 0,1-1 1 0 0,-1 1 0 0 0,0 0-1 0 0,-3 1-6 0 0,3-1-7 0 0,-5 1 104 0 0,13-1-90 0 0,-1 1 0 0 0,1-1 1 0 0,0 0-1 0 0,0 1 0 0 0,-1-1 0 0 0,1 0 1 0 0,0 1-1 0 0,0-1 0 0 0,-1 1 1 0 0,1-1-1 0 0,0 0 0 0 0,0 1 0 0 0,0-1 1 0 0,0 1-1 0 0,0-1 0 0 0,0 1 1 0 0,-1-1-1 0 0,1 1 0 0 0,0-1 0 0 0,0 0 1 0 0,0 1-1 0 0,1-1 0 0 0,-1 1 1 0 0,0-1-1 0 0,0 1 0 0 0,0-1 1 0 0,0 1-1 0 0,0-1 0 0 0,0 0 0 0 0,1 1-7 0 0,11 30 197 0 0,-5-13-3240 0 0,-10-19 1327 0 0,-5-9 305 0 0,8 9 244 0 0,3 3 0 0 0</inkml:trace>
  <inkml:trace contextRef="#ctx0" brushRef="#br3" timeOffset="126200.518">1217 2347 6912 0 0,'0'0'528'0'0,"0"0"-262"0"0,0 0 166 0 0,0 0 106 0 0,0 0 26 0 0,-17-6 2876 0 0,14 6-3176 0 0,0 0 0 0 0,-1 0 1 0 0,1 1-1 0 0,0-1 0 0 0,-1 1 0 0 0,1 0 1 0 0,0 0-1 0 0,0 0 0 0 0,-1 0 1 0 0,1 0-1 0 0,0 1 0 0 0,0-1 0 0 0,1 1 1 0 0,-1 0-1 0 0,0 0 0 0 0,0 0 1 0 0,1 1-1 0 0,-1-1 0 0 0,1 0 1 0 0,0 1-1 0 0,0 0 0 0 0,-2 2-264 0 0,-6 9 357 0 0,7-11-281 0 0,0 0-1 0 0,0 1 1 0 0,1-1 0 0 0,-1 1-1 0 0,1 0 1 0 0,0 0 0 0 0,0 0-1 0 0,1 0 1 0 0,-1 0-1 0 0,1 0-75 0 0,-9 22 364 0 0,8-22-295 0 0,0 0 0 0 0,0 0 1 0 0,1 1-1 0 0,-1-1 0 0 0,1 0 0 0 0,0 1 0 0 0,0 3-69 0 0,0-3 40 0 0,1 0-1 0 0,1 0 0 0 0,-1-1 0 0 0,1 1 1 0 0,0 0-1 0 0,1 4-39 0 0,0-3 60 0 0,-1 0 0 0 0,0 0 0 0 0,0 0 0 0 0,-1 4-60 0 0,1-9 19 0 0,0 1 0 0 0,1-1 0 0 0,-1 0-1 0 0,0 0 1 0 0,1 0 0 0 0,-1 0 0 0 0,1 0 0 0 0,-1 0-1 0 0,1 0 1 0 0,-1 0 0 0 0,1-1 0 0 0,-1 1-1 0 0,3 0-18 0 0,-1 0 24 0 0,1-1-1 0 0,-1 1 1 0 0,1-1-1 0 0,-1 0 1 0 0,1 1-1 0 0,0-2 0 0 0,-1 1 1 0 0,1 0-1 0 0,-1-1 1 0 0,1 1-1 0 0,-1-1 1 0 0,1 0-1 0 0,-1 0 1 0 0,1-1-1 0 0,-1 1 0 0 0,0-1 1 0 0,0 0-1 0 0,1 1 1 0 0,-1-2-24 0 0,3-1 22 0 0,0-1 0 0 0,0 0 1 0 0,0 0-1 0 0,-1-1 0 0 0,0 0 1 0 0,0 0-1 0 0,-1 0 0 0 0,4-5-22 0 0,11-15 1 0 0,-14 20-5 0 0,0 0 1 0 0,0 0-1 0 0,-1 0 1 0 0,4-8 3 0 0,21-37-175 0 0,-15 28 51 0 0,-13 22 104 0 0,-1 0 15 0 0,1 0 1 0 0,0 0-1 0 0,-1 0 1 0 0,1 0-1 0 0,-1 0 1 0 0,1 0 0 0 0,-1 0-1 0 0,0 0 1 0 0,1 0-1 0 0,-1 0 1 0 0,0 0-1 0 0,1 0 1 0 0,-1 0 0 0 0,0 0-1 0 0,0 0 1 0 0,0 0-1 0 0,0 0 1 0 0,0-1-1 0 0,0 1 1 0 0,-1 0 0 0 0,1 0-1 0 0,0 0 1 0 0,-1 0-1 0 0,1 0 1 0 0,0 0-1 0 0,-1-1 5 0 0,0 2-70 0 0,-8 18-10 0 0,5-12 62 0 0,0 1 0 0 0,1 0-1 0 0,-1 0 1 0 0,1 0 0 0 0,1 0 0 0 0,-1 0 0 0 0,1 1 0 0 0,1-1 0 0 0,-1 1 0 0 0,1 0 0 0 0,1-1 0 0 0,-1 1 0 0 0,1 0 0 0 0,1-1-1 0 0,-1 1 1 0 0,1 1 18 0 0,0-6 0 0 0,-1 1 0 0 0,1-1 0 0 0,-1 1 0 0 0,0 0 0 0 0,0-1 0 0 0,-1 1 0 0 0,1-2 0 0 0,0 0 0 0 0,0 0 0 0 0,0 0 0 0 0,-1 0 0 0 0,2 0 0 0 0,-1 0 0 0 0,0 0 0 0 0,0-1 0 0 0,1 1 0 0 0,-1 0 0 0 0,1 0 0 0 0,-1 0 0 0 0,1 0 0 0 0,0 0 0 0 0,0-1 0 0 0,0 1 0 0 0,0 0 0 0 0,0-1 0 0 0,0 1 0 0 0,0-1 0 0 0,1 2 0 0 0,1-1-284 0 0,-1 0-1 0 0,1 1 0 0 0,0-1 1 0 0,0 0-1 0 0,0 0 0 0 0,0-1 1 0 0,0 1-1 0 0,0-1 0 0 0,1 1 1 0 0,-1-1-1 0 0,1 0 0 0 0,-1 0 285 0 0,10-1-1247 0 0</inkml:trace>
  <inkml:trace contextRef="#ctx0" brushRef="#br3" timeOffset="126841.3">1685 2327 14944 0 0,'-5'-5'1357'0'0,"3"4"-1333"0"0,0-1 0 0 0,-1 1 0 0 0,1 1 0 0 0,0-1-1 0 0,-1 0 1 0 0,1 1 0 0 0,-1-1 0 0 0,1 1 0 0 0,-1-1 0 0 0,1 1 0 0 0,-1 0 0 0 0,1 0 0 0 0,-1 1 0 0 0,1-1 0 0 0,-1 0 0 0 0,1 1 0 0 0,-1-1 0 0 0,1 1-1 0 0,-1 0 1 0 0,0 0-24 0 0,-7 4 166 0 0,-1 0-1 0 0,1 0 0 0 0,0 1 1 0 0,0 0-166 0 0,-4 3 302 0 0,6-3-119 0 0,-1 0 0 0 0,1 1 0 0 0,1 0 0 0 0,-1 1 0 0 0,1 0 0 0 0,0 0 0 0 0,1 0-183 0 0,-5 5 170 0 0,7-7-129 0 0,1 0 0 0 0,-1 0-1 0 0,1 0 1 0 0,0 1 0 0 0,0-1 0 0 0,1 1-1 0 0,-1 4-40 0 0,-4 17 158 0 0,7-28-156 0 0,0 0 0 0 0,0 0 0 0 0,0 1 0 0 0,0-1 0 0 0,0 0 0 0 0,0 0 0 0 0,0 0 0 0 0,0 1 0 0 0,0-1 0 0 0,0 0 0 0 0,0 0 0 0 0,0 0 0 0 0,0 1 0 0 0,0-1 0 0 0,1 0 0 0 0,-1 0 0 0 0,0 0 0 0 0,0 1 0 0 0,0-1 0 0 0,0 0 0 0 0,0 0 0 0 0,0 0 0 0 0,0 0 0 0 0,0 1 0 0 0,1-1 0 0 0,-1 0 0 0 0,0 0 0 0 0,0 0 0 0 0,0 0 0 0 0,0 0 0 0 0,1 0 0 0 0,-1 1 0 0 0,0-1-2 0 0,4 5 67 0 0,-3-3-53 0 0,0 0 0 0 0,1 0 0 0 0,-1 0-1 0 0,0 0 1 0 0,1 0 0 0 0,-1 0 0 0 0,1 0 0 0 0,0-1 0 0 0,0 1 0 0 0,-1-1-1 0 0,1 1 1 0 0,0-1 0 0 0,0 0 0 0 0,0 1 0 0 0,1-1 0 0 0,-1 0-1 0 0,0 0 1 0 0,0-1 0 0 0,1 1 0 0 0,-1 0 0 0 0,0-1 0 0 0,1 1 0 0 0,1-1-15 0 0,1 1 20 0 0,0 0 0 0 0,0-1 0 0 0,0 0 0 0 0,0 0 0 0 0,0 0-1 0 0,1 0 1 0 0,-1-1 0 0 0,0 0 0 0 0,0 0 0 0 0,0 0-1 0 0,1-1-18 0 0,8-4 1 0 0,-10 5 3 0 0,0 0 1 0 0,0 0-1 0 0,0-1 0 0 0,-1 1 0 0 0,1-1 1 0 0,-1 0-1 0 0,1 0 0 0 0,-1-1 0 0 0,0 1 0 0 0,0-1 1 0 0,0 0-1 0 0,0 1 0 0 0,0-1 0 0 0,0 0 0 0 0,0-2-4 0 0,8-12 25 0 0,-7 12-18 0 0,-1 0-1 0 0,0 1 1 0 0,-1-1-1 0 0,1 0 1 0 0,-1-1-1 0 0,2-4-6 0 0,7-20 1 0 0,-8 23-4 0 0,0 0 1 0 0,-1-1-1 0 0,0 1 1 0 0,0-1-1 0 0,0-1 3 0 0,4-26-55 0 0,-3 21-64 0 0,-1 0-1 0 0,0 0 0 0 0,-1 0 1 0 0,-1 0-1 0 0,0-2 120 0 0,0 6-169 0 0,0-1 0 0 0,1 1 1 0 0,1-5 168 0 0,-1 7-62 0 0,0 0 0 0 0,-1 0 1 0 0,0-1-1 0 0,0 1 0 0 0,-1-4 62 0 0,-1-16-107 0 0,1 23 74 0 0,1-1 0 0 0,-1 0 0 0 0,1 1 0 0 0,-2-1 0 0 0,0-3 33 0 0,2 9 0 0 0,0-1-1 0 0,0 0 0 0 0,0 0 0 0 0,0 0 0 0 0,0 1 0 0 0,0-1 0 0 0,0 0 0 0 0,0 0 0 0 0,0 0 0 0 0,0 1 1 0 0,0-1-1 0 0,0 0 0 0 0,1 0 0 0 0,-1 1 0 0 0,0-1 1 0 0,1 1-1 0 0,-1-1 0 0 0,0 1 0 0 0,0 0 0 0 0,0 0 1 0 0,0 0-1 0 0,0-1 0 0 0,1 1 0 0 0,-1 0 0 0 0,0 0 0 0 0,0-1 0 0 0,0 1 1 0 0,0 0-1 0 0,0 0 0 0 0,0-1 0 0 0,0 1 0 0 0,0 0 0 0 0,0 0 0 0 0,0-1 1 0 0,0 1-1 0 0,0 0 0 0 0,0 0 0 0 0,0-1 0 0 0,0 1 0 0 0,0 0 0 0 0,0 0 0 0 0,0-1 1 0 0,-1 1-1 0 0,1 0 0 0 0,0 0 0 0 0,0 0 0 0 0,0-1 0 0 0,0 1 0 0 0,0 0 1 0 0,-1 0-1 0 0,1 0 0 0 0,0-1 0 0 0,0 1 0 0 0,0 0 0 0 0,-1 0 0 0 0,1 0 1 0 0,-1-1 78 0 0,1 1 3 0 0,0 0-6 0 0,0 0 3 0 0,0 0 5 0 0,2 21 136 0 0,-1-16-114 0 0,0 1 0 0 0,-1 0 0 0 0,0 0 0 0 0,0 0 1 0 0,0-1-1 0 0,-1 1 0 0 0,1 0-105 0 0,-2 8 11 0 0,0 0 1 0 0,2 0 0 0 0,0 0-12 0 0,-2 26 15 0 0,-7 6 174 0 0,6-31-26 0 0,0-1-1 0 0,1 1 0 0 0,0 13-162 0 0,2 1 172 0 0,-1-13-44 0 0,1-1 0 0 0,0 1 0 0 0,1-1 0 0 0,1 1 0 0 0,2 6-128 0 0,-3-19 24 0 0,-1 0 0 0 0,0 0 0 0 0,1 0-1 0 0,-1-1 1 0 0,0 1 0 0 0,-1 3-24 0 0,1-3 6 0 0,0-1 0 0 0,0 1 1 0 0,0 0-1 0 0,0-1 0 0 0,0 1 0 0 0,1 0 0 0 0,-1-1 0 0 0,1 2-6 0 0,1 0-63 0 0,0 3-1532 0 0,0-3-2756 0 0,-2-3-2399 0 0</inkml:trace>
  <inkml:trace contextRef="#ctx0" brushRef="#br3" timeOffset="127858.179">2156 2055 7368 0 0,'0'0'568'0'0,"-5"-13"431"0"0,3 9 3222 0 0,0 1-4826 0 0,-2-4 6153 0 0,1 4-6352 0 0,4 25-627 0 0,-1-18 1269 0 0,1-3 96 0 0,-1 0-1 0 0,0 0 1 0 0,0 0-1 0 0,0 0 1 0 0,0-1-1 0 0,0 1 1 0 0,0 0-1 0 0,0 0 1 0 0,0 0-1 0 0,0 0 1 0 0,0-1-1 0 0,0 1 1 0 0,0 0-1 0 0,-1 0 1 0 0,1 0 66 0 0,-4-9-2251 0 0,4 6-2347 0 0</inkml:trace>
  <inkml:trace contextRef="#ctx0" brushRef="#br3" timeOffset="128552.605">1972 1986 10680 0 0,'0'0'241'0'0,"0"0"38"0"0,0 0 11 0 0,0 0-28 0 0,0 0-94 0 0,0 0 230 0 0,0 0 125 0 0,1 2 21 0 0,22 41 631 0 0,-22-41-889 0 0,-1-2-2 0 0,0 2-162 0 0,-1 1 0 0 0,1-1-1 0 0,0 0 1 0 0,0 1 0 0 0,0-1 0 0 0,0 0 0 0 0,0 1-1 0 0,0-1 1 0 0,1 0 0 0 0,0 2-122 0 0,0 5 241 0 0,0 18 178 0 0,-1 0 0 0 0,-1 0-1 0 0,-2 0 1 0 0,0 0 0 0 0,-2 0 0 0 0,-1-1 0 0 0,-8 22-419 0 0,-9 14 702 0 0,22-61-611 0 0,1-1-22 0 0,0 0 1 0 0,0 0 15 0 0,0 0-12 0 0,0 0 15 0 0,0 0 15 0 0,0 0-19 0 0,1-1-70 0 0,0-1 1 0 0,0 1-1 0 0,-1-1 1 0 0,2 1-1 0 0,-1-1 1 0 0,0 1-1 0 0,0 0 1 0 0,0-1-1 0 0,0 1 0 0 0,2-1-13 0 0,3-4 11 0 0,2-4 6 0 0,16-19 17 0 0,0 1 1 0 0,3 1-1 0 0,8-6-35 0 0,-28 27 0 0 0,0 1 0 0 0,0 0 0 0 0,1 0 0 0 0,0 1 0 0 0,0 0 0 0 0,0 0 0 0 0,1 1 0 0 0,-1 0 0 0 0,6-1 0 0 0,-7 2 2 0 0,1 0-1 0 0,-1 1 1 0 0,1 0-1 0 0,6-1-1 0 0,-11 2-7 0 0,-1 0 0 0 0,1 1 0 0 0,-1-1-1 0 0,1 0 1 0 0,-1 1 0 0 0,1-1 0 0 0,-1 1 0 0 0,1 0-1 0 0,-1 0 1 0 0,0 0 0 0 0,1 0 0 0 0,-1 0 0 0 0,0 0-1 0 0,0 1 1 0 0,0-1 0 0 0,2 2 7 0 0,11 7-77 0 0,-14-10 74 0 0,1 1-1 0 0,-1-1 1 0 0,0 1 0 0 0,0 0-1 0 0,1 0 1 0 0,-1 0 0 0 0,0 0-1 0 0,0 0 1 0 0,0 0 0 0 0,0 0-1 0 0,0 0 1 0 0,0 0 0 0 0,0 0 0 0 0,0 0-1 0 0,-1 1 1 0 0,1-1 0 0 0,0 0-1 0 0,-1 0 1 0 0,1 1 0 0 0,-1-1-1 0 0,1 1 4 0 0,4 12 0 0 0,-4-12 0 0 0,0 0 0 0 0,0 0 0 0 0,0 0 0 0 0,0 0 0 0 0,-1 0 0 0 0,1 0 0 0 0,-1 0 0 0 0,0 0 0 0 0,1 0 0 0 0,-1 0 0 0 0,0 1 0 0 0,0 0 0 0 0,0 0 8 0 0,0-1-1 0 0,-1 1 1 0 0,1 0-1 0 0,-1-1 1 0 0,1 1-1 0 0,-1-1 1 0 0,0 1-1 0 0,0-1 1 0 0,0 1-1 0 0,0-1 1 0 0,0 0-1 0 0,0 0 0 0 0,-1 1 1 0 0,1-1-1 0 0,-1 0 1 0 0,0 0-1 0 0,1 0 1 0 0,-1 0-1 0 0,0-1 1 0 0,-2 2-8 0 0,-12 8 40 0 0,0-2 0 0 0,-14 7-40 0 0,27-15 17 0 0,1 0 1 0 0,0 1 0 0 0,0-1-1 0 0,0 1 1 0 0,0-1 0 0 0,0 1 0 0 0,1 0-1 0 0,-1 0 1 0 0,0-1 0 0 0,1 1-1 0 0,-1 0 1 0 0,1 1 0 0 0,0-1-1 0 0,-1 2-17 0 0,-5 7 91 0 0,6-10-80 0 0,0 0 0 0 0,0 0 0 0 0,0 0 0 0 0,0 0 0 0 0,0-1 0 0 0,0 1 0 0 0,0 0 0 0 0,0-1 0 0 0,0 1 0 0 0,-1-1 0 0 0,1 1 0 0 0,0-1 0 0 0,0 1 0 0 0,0-1 0 0 0,-1 0 0 0 0,1 0 0 0 0,0 0-1 0 0,0 0 1 0 0,-1 0 0 0 0,1 0 0 0 0,0 0 0 0 0,-1 0 0 0 0,1 0 0 0 0,0 0 0 0 0,0-1 0 0 0,0 1 0 0 0,-2-1-11 0 0,2 1 16 0 0,-1-1 0 0 0,0 1 0 0 0,1 0 0 0 0,-1-1-1 0 0,1 1 1 0 0,-1 0 0 0 0,0 0 0 0 0,1 0 0 0 0,-1 0 0 0 0,0 1 0 0 0,1-1-1 0 0,-1 0 1 0 0,0 1 0 0 0,1-1 0 0 0,-1 1 0 0 0,1-1 0 0 0,-1 1 0 0 0,-1 0-16 0 0,2 0-15 0 0,0 0 1 0 0,0 0-1 0 0,0 0 0 0 0,0 0 1 0 0,0-1-1 0 0,0 1 1 0 0,-1 0-1 0 0,1-1 0 0 0,0 1 1 0 0,-1-1-1 0 0,1 0 1 0 0,0 1-1 0 0,-1-1 1 0 0,1 0-1 0 0,0 0 0 0 0,-1 0 1 0 0,1 0-1 0 0,0 0 1 0 0,-1 0-1 0 0,1 0 0 0 0,-1 0 1 0 0,1-1-1 0 0,0 1 1 0 0,-1-1-1 0 0,1 1 1 0 0,0-1-1 0 0,0 1 0 0 0,-1-1 1 0 0,1 1-1 0 0,0-1 1 0 0,0 0 14 0 0,-3 0-454 0 0,-5-2-89 0 0,6 1-2899 0 0,3 2 1960 0 0</inkml:trace>
  <inkml:trace contextRef="#ctx0" brushRef="#br3" timeOffset="129361.067">2493 2149 13560 0 0,'3'-18'1524'0'0,"-3"18"-1493"0"0,0 0 1 0 0,0-1-1 0 0,0 1 1 0 0,0 0 0 0 0,0-1-1 0 0,0 1 1 0 0,0 0-1 0 0,0-1 1 0 0,0 1-1 0 0,0 0 1 0 0,0-1 0 0 0,-1 1-1 0 0,1 0 1 0 0,0-1-1 0 0,0 1 1 0 0,0 0 0 0 0,-1-1-1 0 0,1 1 1 0 0,0 0-1 0 0,0 0 1 0 0,-1 0 0 0 0,1-1-1 0 0,0 1 1 0 0,-1 0-1 0 0,1 0 1 0 0,0 0 0 0 0,0-1-1 0 0,-1 1 1 0 0,1 0-32 0 0,-13-1 635 0 0,9 2-459 0 0,0 0-1 0 0,1-1 0 0 0,-1 2 1 0 0,0-1-1 0 0,1 0 0 0 0,-1 1-175 0 0,-6 3 226 0 0,1 1 0 0 0,0 0 0 0 0,0 0 0 0 0,0 1 0 0 0,1 0 0 0 0,0 1 0 0 0,1 0 0 0 0,-2 2-226 0 0,-8 9 421 0 0,1 1 0 0 0,2 1 0 0 0,-13 22-421 0 0,25-38 40 0 0,0 0 0 0 0,1 1 0 0 0,0-1 0 0 0,0 1-1 0 0,0-1 1 0 0,1 1 0 0 0,0-1 0 0 0,0 1 0 0 0,0-1 0 0 0,0 1 0 0 0,2 3-40 0 0,-2-7 23 0 0,1 0 0 0 0,0 0 0 0 0,-1 0 0 0 0,1 0 0 0 0,0 0 0 0 0,0 0 0 0 0,0-1 0 0 0,0 1 0 0 0,0 0 0 0 0,1-1 0 0 0,-1 1 0 0 0,1-1 0 0 0,-1 1 0 0 0,1-1 0 0 0,-1 0 0 0 0,1 1 0 0 0,0-1 0 0 0,-1 0 0 0 0,1 0 0 0 0,0 0 0 0 0,0 0 0 0 0,0-1 0 0 0,0 1 0 0 0,0 0 0 0 0,0-1 0 0 0,0 1 0 0 0,0-1 0 0 0,0 0 0 0 0,0 0 0 0 0,1 0-23 0 0,14 6 172 0 0,-15-5-177 0 0,-1 0 1 0 0,1 0-1 0 0,-1-1 1 0 0,1 1-1 0 0,-1-1 1 0 0,1 1-1 0 0,-1-1 1 0 0,1 0 0 0 0,1 0 4 0 0,-3 0-4 0 0,1 0 0 0 0,0 0 1 0 0,0 0-1 0 0,0-1 1 0 0,-1 1-1 0 0,1 0 0 0 0,0 0 1 0 0,0-1-1 0 0,-1 1 0 0 0,1-1 1 0 0,0 1-1 0 0,-1-1 1 0 0,1 1-1 0 0,-1-1 0 0 0,1 1 1 0 0,0-1-1 0 0,-1 0 0 0 0,1 1 1 0 0,-1-1-1 0 0,0 0 1 0 0,1 1-1 0 0,-1-1 0 0 0,1 0 4 0 0,7-14-59 0 0,-6 9 83 0 0,1 1 1 0 0,0 0 0 0 0,0 1-1 0 0,1-1 1 0 0,-1 0-1 0 0,3-1-24 0 0,2-3 2 0 0,0-1 1 0 0,-1 0-1 0 0,0-1 0 0 0,-1 0 0 0 0,0 0 0 0 0,1-5-2 0 0,1 1-430 0 0,1-1-1 0 0,9-13 431 0 0,3-4-168 0 0,-20 32 94 0 0,1 101 86 0 0,-1-85 90 0 0,0 0 1 0 0,1 0 0 0 0,3 12-103 0 0,0-12 94 0 0,0 10 142 0 0,-4-24-227 0 0,-1 0-1 0 0,0 0 0 0 0,0 0 0 0 0,0 0 1 0 0,1 0-1 0 0,-1 0 0 0 0,0 0 0 0 0,1 0 1 0 0,-1-1-1 0 0,1 1 0 0 0,-1 0 0 0 0,1 0 1 0 0,0 0-9 0 0,-1-1 4 0 0,0 1 0 0 0,0-1 0 0 0,0 0 0 0 0,0 0 0 0 0,0 0 0 0 0,0 0 0 0 0,0 0 0 0 0,0 1 0 0 0,0-1 0 0 0,0 0 0 0 0,1 0 0 0 0,-1 0 0 0 0,0 0 0 0 0,0 0 0 0 0,0 0 0 0 0,0 0 0 0 0,0 0 0 0 0,0 1 0 0 0,1-1 0 0 0,-1 0 0 0 0,0 0 0 0 0,0 0 0 0 0,0 0 0 0 0,0 0 0 0 0,0 0 0 0 0,1 0 0 0 0,-1 0 0 0 0,0 0 0 0 0,0 0 0 0 0,0 0 0 0 0,0 0 0 0 0,0 0 0 0 0,1 0 0 0 0,-1 0 0 0 0,0 0 0 0 0,0 0 0 0 0,0 0 0 0 0,0 0 0 0 0,0 0 0 0 0,1 0 0 0 0,-1 0 0 0 0,0-1 0 0 0,0 1 0 0 0,0 0 0 0 0,0 0 0 0 0,0 0 0 0 0,1 0 0 0 0,-1 0 0 0 0,0 0 0 0 0,0 0 0 0 0,0 0 0 0 0,0-1 0 0 0,0 1 0 0 0,0 0 0 0 0,0 0 0 0 0,0 0 0 0 0,0 0 0 0 0,0 0 0 0 0,0-1 0 0 0,0 1 0 0 0,1 0 0 0 0,-1 0 0 0 0,0 0-4 0 0,15-31-288 0 0,-10 36 15 0 0,-5-5 262 0 0,0 0 0 0 0,0 0 0 0 0,0 1 0 0 0,0-1 0 0 0,0 0 0 0 0,0 0 0 0 0,0 0-1 0 0,0 0 1 0 0,1 0 0 0 0,-1 0 0 0 0,0 1 0 0 0,0-1 0 0 0,0 0 0 0 0,0 0-1 0 0,0 0 1 0 0,1 0 0 0 0,-1 0 0 0 0,0 0 0 0 0,0 0 0 0 0,0 0 0 0 0,0 0-1 0 0,0 0 1 0 0,1 0 0 0 0,-1 0 0 0 0,0 0 0 0 0,0 1 0 0 0,0-1 0 0 0,1 0 0 0 0,-1 0-1 0 0,0-1 1 0 0,0 1 0 0 0,0 0 0 0 0,0 0 0 0 0,1 0 0 0 0,-1 0 0 0 0,0 0-1 0 0,0 0 1 0 0,0 0 11 0 0,6-30-344 0 0,7-34-583 0 0,-11 56 780 0 0,1-1 1 0 0,0 0-1 0 0,0 1 1 0 0,1 0-1 0 0,0 0 1 0 0,1-1 146 0 0,-4 7-22 0 0,1 0-1 0 0,-1 0 1 0 0,1 0 0 0 0,0 1 0 0 0,0-1 0 0 0,0 0 0 0 0,-1 1-1 0 0,1-1 1 0 0,1 1 0 0 0,-1 0 0 0 0,0-1 0 0 0,0 1 0 0 0,0 0-1 0 0,1 0 1 0 0,-1 1 0 0 0,1-1 22 0 0,-1 1-60 0 0,0 1 73 0 0,1 1-1 0 0,0-1 1 0 0,-1 1-1 0 0,0-1 1 0 0,1 1-1 0 0,-1 0 1 0 0,0 0-1 0 0,0 0 1 0 0,0 1 0 0 0,0-1-1 0 0,0 0 1 0 0,0 1-1 0 0,-1-1 1 0 0,1 1-1 0 0,0 2-12 0 0,2 3 125 0 0,-1 0 0 0 0,0 0 0 0 0,-1 1 0 0 0,0 0-125 0 0,1 0 194 0 0,0 1 0 0 0,0-1 0 0 0,0 1 0 0 0,1-1-1 0 0,2 1-193 0 0,-5-6 121 0 0,1 0 0 0 0,-1 0 0 0 0,0 0 0 0 0,0-1 0 0 0,0 1 0 0 0,0 3-121 0 0,3 13 509 0 0,-2-5 75 0 0,-2-15-560 0 0,0 0 1 0 0,0 0 0 0 0,0 1-1 0 0,0-1 1 0 0,0 0 0 0 0,0 0-1 0 0,0 1 1 0 0,0-1-1 0 0,-1 0 1 0 0,1 0 0 0 0,0 0-1 0 0,0 1 1 0 0,0-1 0 0 0,0 0-1 0 0,0 0 1 0 0,-1 0 0 0 0,1 0-1 0 0,0 1 1 0 0,0-1-1 0 0,0 0 1 0 0,0 0 0 0 0,-1 0-1 0 0,1 0 1 0 0,0 0 0 0 0,0 0-1 0 0,0 0 1 0 0,-1 1-1 0 0,1-1 1 0 0,0 0 0 0 0,-1 0-25 0 0,1 0 20 0 0,-1-1 1 0 0,0 1 0 0 0,0 0 0 0 0,0-1-1 0 0,0 1 1 0 0,0 0 0 0 0,0-1 0 0 0,1 1-1 0 0,-1-1 1 0 0,0 1 0 0 0,0-1 0 0 0,1 0-1 0 0,-1 1 1 0 0,0-1 0 0 0,1 0 0 0 0,-1 1-1 0 0,1-1 1 0 0,-1 0 0 0 0,1 0 0 0 0,-1 0-1 0 0,1 1 1 0 0,-1-1 0 0 0,1 0-21 0 0,-2-2-9 0 0,1 0 0 0 0,0 0-1 0 0,0 0 1 0 0,0 0 0 0 0,0-1 0 0 0,0 1 0 0 0,0 0 0 0 0,1 0 0 0 0,0-1-1 0 0,-1 1 1 0 0,1 0 0 0 0,1 0 0 0 0,-1-1 0 0 0,1-2 9 0 0,0-1-93 0 0,1 0 1 0 0,1 0-1 0 0,-1 0 0 0 0,1 1 1 0 0,1-1-1 0 0,0 0 93 0 0,5-13-111 0 0,-8 16 66 0 0,1 0 1 0 0,0 0-1 0 0,-1 0 1 0 0,2 1-1 0 0,-1-1 1 0 0,0 1-1 0 0,1-1 1 0 0,0 1-1 0 0,2-3 45 0 0,5-4-200 0 0,-8 8 149 0 0,-1 0-1 0 0,1 1 1 0 0,0-1-1 0 0,0 0 1 0 0,0 1-1 0 0,0-1 1 0 0,1 1-1 0 0,-1-1 1 0 0,0 1-1 0 0,1 0 1 0 0,-1 0-1 0 0,0 0 1 0 0,2 0 51 0 0,-1 0 0 0 0,-1 0 0 0 0,1 1 0 0 0,-1 0 1 0 0,1-1-1 0 0,-1 1 0 0 0,1 0 1 0 0,0 0-1 0 0,-1 0 0 0 0,1 1 0 0 0,-1-1 1 0 0,1 0-1 0 0,-1 1 0 0 0,1 0 0 0 0,-1 0 1 0 0,1 0-1 0 0,-1 0 0 0 0,0 0 1 0 0,1 0-1 0 0,-1 0 0 0 0,0 1 0 0 0,0-1 1 0 0,0 1-1 0 0,0 0 0 0 0,0-1 0 0 0,0 1 1 0 0,-1 0-1 0 0,1 0 0 0 0,0 0 0 0 0,-1 0 1 0 0,0 1-1 0 0,1-1 0 0 0,-1 0 1 0 0,0 1-1 0 0,0-1 0 0 0,0 1 0 0 0,12 24 379 0 0,-2 1 1 0 0,0 1-1 0 0,-2-1 0 0 0,0 4-379 0 0,3 15 328 0 0,-5-32-220 0 0,-7-14-166 0 0,0-1-649 0 0,2 1-278 0 0,5 1-57 0 0</inkml:trace>
  <inkml:trace contextRef="#ctx0" brushRef="#br3" timeOffset="129925.684">3285 2146 11976 0 0,'-3'0'425'0'0,"-1"1"0"0"0,1-1 0 0 0,-1 1 0 0 0,1 0 0 0 0,-1-1 0 0 0,1 2 0 0 0,0-1 1 0 0,-1 0-1 0 0,1 1 0 0 0,-2 1-425 0 0,-28 20 1762 0 0,30-21-1749 0 0,-21 19 391 0 0,1 1-1 0 0,1 1 1 0 0,1 1 0 0 0,1 1-1 0 0,-1 5-403 0 0,7-12 81 0 0,12-15-65 0 0,0 0 0 0 0,0 0 0 0 0,0 0 0 0 0,0 1 0 0 0,1-1 0 0 0,-1 1 0 0 0,1-1 0 0 0,0 1 0 0 0,0-1 0 0 0,0 1 0 0 0,1 0 0 0 0,-1-1 0 0 0,1 1 0 0 0,0 2-16 0 0,1-4 64 0 0,0-1-50 0 0,0 0 0 0 0,0-1 0 0 0,0 1 0 0 0,0 0 0 0 0,1-1 0 0 0,-1 1 0 0 0,0-1 0 0 0,1 1 0 0 0,-1-1 0 0 0,0 0 1 0 0,1 1-1 0 0,-1-1 0 0 0,1 0 0 0 0,-1 0 0 0 0,0 0 0 0 0,1 0 0 0 0,-1 0 0 0 0,1 0 0 0 0,-1-1 0 0 0,1 1-14 0 0,27-8 139 0 0,-24 6-109 0 0,6-3 10 0 0,-1 0 0 0 0,0 0 0 0 0,0-1 0 0 0,0-1 0 0 0,-1 0 0 0 0,0 0 0 0 0,0-1 0 0 0,4-5-40 0 0,-6 5-7 0 0,0 0-1 0 0,-1-1 1 0 0,0 0-1 0 0,0 0 0 0 0,-1 0 1 0 0,0 0-1 0 0,-1-1 1 0 0,0-1 7 0 0,21-39-116 0 0,-9 19-170 0 0,0-1-1 0 0,-3-1 1 0 0,7-23 286 0 0,-16 46-89 0 0,1-8-295 0 0,0 0 0 0 0,-1-6 384 0 0,2-6-236 0 0,-5 23 230 0 0,0 1 0 0 0,0-1 0 0 0,-1 0-1 0 0,0 1 1 0 0,-1-1 0 0 0,1 1-1 0 0,-1-1 1 0 0,-1 1 0 0 0,1-1-1 0 0,-1 1 1 0 0,-2-6 6 0 0,4 11 216 0 0,-2 1-179 0 0,0 0 0 0 0,0 0 1 0 0,1 0-1 0 0,-1 1 0 0 0,0-1 0 0 0,1 1 1 0 0,-1-1-1 0 0,0 1 0 0 0,1 0 0 0 0,-1-1 0 0 0,1 1 1 0 0,-1 0-1 0 0,1 0 0 0 0,-1 0 0 0 0,1 0 0 0 0,0 0 1 0 0,-1 1-1 0 0,1-1 0 0 0,0 0 0 0 0,0 1 0 0 0,0-1 1 0 0,0 0-1 0 0,0 1 0 0 0,0 0-37 0 0,-2 5-38 0 0,-1 0 1 0 0,1 0-1 0 0,1 1 1 0 0,-2 7 37 0 0,0-2 70 0 0,-15 80 56 0 0,16-78-87 0 0,0-1 1 0 0,2 1-1 0 0,-1 0 1 0 0,2 1-40 0 0,-3 26 86 0 0,2-29 48 0 0,1 0 1 0 0,0 12-135 0 0,1 21 419 0 0,-1 0 186 0 0,1-18-197 0 0,0-22-359 0 0,0-1 0 0 0,1 0 0 0 0,0 0-1 0 0,0 0 1 0 0,0 0 0 0 0,1-1 0 0 0,-1 1 0 0 0,1 0 0 0 0,0-1-1 0 0,1 0 1 0 0,0 2-49 0 0,-1-2 80 0 0,10 5-2496 0 0,-13-9 1488 0 0</inkml:trace>
  <inkml:trace contextRef="#ctx0" brushRef="#br0" timeOffset="110247.958">5235 3381 4144 0 0,'-1'-1'19'0'0,"0"1"0"0"0,0 0-1 0 0,0-1 1 0 0,0 1 0 0 0,0-1 0 0 0,0 1 0 0 0,0-1 0 0 0,0 0 0 0 0,0 1-1 0 0,0-1 1 0 0,1 0 0 0 0,-1 0 0 0 0,0 0 0 0 0,1 1 0 0 0,-1-1-1 0 0,0 0 1 0 0,1 0 0 0 0,-1 0 0 0 0,1 0 0 0 0,-1 0-19 0 0,1-2 9 0 0,0 1-1 0 0,0-1 1 0 0,0 1 0 0 0,0-1-1 0 0,0 1 1 0 0,0-1 0 0 0,1 1-1 0 0,-1-2-8 0 0,1 1-6 0 0,1-21 235 0 0,-2 20 202 0 0,0-1-1 0 0,0 0 0 0 0,1 1 1 0 0,0-1-1 0 0,0 1 1 0 0,0-1-1 0 0,0 1 0 0 0,1 0 1 0 0,-1-1-1 0 0,1 1 1 0 0,0 0-431 0 0,-1 3 87 0 0,-1 1 1 0 0,0 0 0 0 0,0 0-1 0 0,0-1 1 0 0,0 1 0 0 0,1 0-1 0 0,-1-1 1 0 0,0 1-1 0 0,0 0 1 0 0,0-1 0 0 0,0 1-1 0 0,0 0 1 0 0,0-1 0 0 0,0 1-1 0 0,0 0 1 0 0,0-1 0 0 0,0 1-1 0 0,0 0 1 0 0,0-1-1 0 0,0 1 1 0 0,0 0 0 0 0,0-1-1 0 0,0 1 1 0 0,-1 0 0 0 0,1-1-1 0 0,0 1 1 0 0,0 0 0 0 0,0-1-1 0 0,0 1 1 0 0,-1 0-1 0 0,1 0 1 0 0,0-1 0 0 0,0 1-1 0 0,-1 0 1 0 0,1 0 0 0 0,0-1-1 0 0,0 1 1 0 0,-1 0 0 0 0,1 0-1 0 0,0 0 1 0 0,-1 0 0 0 0,1-1-1 0 0,0 1 1 0 0,-1 0-1 0 0,1 0 1 0 0,0 0 0 0 0,-1 0-1 0 0,1 0 1 0 0,0 0 0 0 0,-1 0-1 0 0,1 0 1 0 0,0 0 0 0 0,-1 0-88 0 0,-20-2 1653 0 0,11 2-1498 0 0,1 1 0 0 0,-1 0-1 0 0,1 1 1 0 0,-1-1-1 0 0,1 2 1 0 0,0 0 0 0 0,-1 0-1 0 0,-2 2-154 0 0,10-4 11 0 0,-1 1 0 0 0,1 0 0 0 0,0 1-1 0 0,0-1 1 0 0,0 0 0 0 0,0 0-1 0 0,0 1 1 0 0,1-1 0 0 0,-1 1 0 0 0,1 0-1 0 0,-1-1 1 0 0,1 1 0 0 0,0 0-1 0 0,0 0 1 0 0,1 0 0 0 0,-2 2-11 0 0,-9 24 32 0 0,10-28-29 0 0,0 1 0 0 0,0-1-1 0 0,0 1 1 0 0,0-1 0 0 0,0 1-1 0 0,1 0 1 0 0,-1 0 0 0 0,0-1-1 0 0,1 1 1 0 0,-1 0 0 0 0,1 0-1 0 0,0 0 1 0 0,0 0 0 0 0,0-1-1 0 0,0 1 1 0 0,0 0 0 0 0,0 0-1 0 0,0 0 1 0 0,0 0 0 0 0,1-1-1 0 0,-1 1 1 0 0,1 0 0 0 0,-1 0-1 0 0,1 0-2 0 0,-1-1-4 0 0,1 1 0 0 0,-1-1 0 0 0,1 1 0 0 0,-1 0 0 0 0,1-1 0 0 0,0 1 0 0 0,-1-1 0 0 0,1 0 0 0 0,0 1 0 0 0,0-1 0 0 0,0 0 0 0 0,0 1 0 0 0,0-1 0 0 0,0 0 0 0 0,0 0 0 0 0,1 0 0 0 0,-1 0 0 0 0,0 0 0 0 0,1 0 0 0 0,-1 0 0 0 0,1-1 0 0 0,-1 1 4 0 0,9 7 0 0 0,-8-7 0 0 0,0 1 0 0 0,0-1 0 0 0,0 1 0 0 0,1-1 0 0 0,-1 0 0 0 0,0 1 0 0 0,1-1 0 0 0,-1 0 0 0 0,7 2 0 0 0,5 1 0 0 0,-1 1 0 0 0,0 0 0 0 0,-1 1 0 0 0,1 0 0 0 0,1 3 0 0 0,0-2 1 0 0,-12-6-1 0 0,0-1 1 0 0,-1 1 0 0 0,1 0 0 0 0,0 0-1 0 0,0 0 1 0 0,0 0 0 0 0,-1 0 0 0 0,1 1-1 0 0,-1-1 1 0 0,1 0 0 0 0,-1 1 0 0 0,1-1-1 0 0,-1 1 1 0 0,1 1-1 0 0,-2-2 3 0 0,1 0-1 0 0,0-1 1 0 0,-1 1-1 0 0,1 0 1 0 0,0 0 0 0 0,0 0-1 0 0,0 0 1 0 0,-1-1-1 0 0,1 1 1 0 0,0 0-1 0 0,0-1 1 0 0,0 1-1 0 0,0-1 1 0 0,0 1 0 0 0,1 0-3 0 0,-1-1 17 0 0,0 0 0 0 0,0 1 0 0 0,0-1 0 0 0,-1 0 0 0 0,1 1 0 0 0,0-1 0 0 0,0 1 0 0 0,0 0 1 0 0,-1-1-1 0 0,1 1 0 0 0,0 0 0 0 0,-1-1 0 0 0,1 1 0 0 0,0 0 0 0 0,-1 0 0 0 0,1-1 0 0 0,-1 1 0 0 0,1 0 1 0 0,-1 0-1 0 0,1 0 0 0 0,-1 0 0 0 0,0 0 0 0 0,0 0 0 0 0,1 0 0 0 0,-1-1 0 0 0,0 1 0 0 0,0 0 0 0 0,0 1-17 0 0,0-1 30 0 0,0 1-1 0 0,-1-1 0 0 0,1 1 0 0 0,0-1 0 0 0,-1 1 0 0 0,1-1 0 0 0,-1 1 0 0 0,0-1 1 0 0,1 1-1 0 0,-1-1 0 0 0,0 0 0 0 0,0 1 0 0 0,0-1 0 0 0,0 0 0 0 0,0 0 0 0 0,0 0 1 0 0,0 0-1 0 0,-1 0 0 0 0,1 0 0 0 0,0 0 0 0 0,-1 0 0 0 0,1 0 0 0 0,0 0 0 0 0,-1-1 1 0 0,1 1-1 0 0,-2 0-29 0 0,-6 2 68 0 0,0 0 0 0 0,0-1 0 0 0,0 0 0 0 0,-3 0-68 0 0,-1 0 37 0 0,-14 5-113 0 0,-6 0-498 0 0,-1 0 0 0 0,0-2 0 0 0,0-1 0 0 0,0-2 574 0 0,27-3-4097 0 0,1-2-1244 0 0</inkml:trace>
  <inkml:trace contextRef="#ctx0" brushRef="#br0" timeOffset="110716.193">5531 3405 8288 0 0,'0'0'381'0'0,"-1"0"-6"0"0,-4 0-179 0 0,0 0-1 0 0,1 0 1 0 0,-1 1 0 0 0,1-1 0 0 0,0 1 0 0 0,-1 0-1 0 0,1 0 1 0 0,-1 1 0 0 0,1-1 0 0 0,0 1 0 0 0,0 0-1 0 0,0 0 1 0 0,0 1 0 0 0,0-1 0 0 0,1 1 0 0 0,-1 0 0 0 0,-2 2-196 0 0,-5 3-145 0 0,10-7 166 0 0,1 0-1 0 0,-1 0 1 0 0,0-1 0 0 0,0 1 0 0 0,1 0 0 0 0,-1 0 0 0 0,0 0 0 0 0,1 0 0 0 0,-1 0 0 0 0,1 0 0 0 0,0 0 0 0 0,-1 0 0 0 0,1 0-21 0 0,-1 0 69 0 0,1 1 0 0 0,0-1 0 0 0,-1 0 0 0 0,0 0 0 0 0,1 0 0 0 0,-1 0 0 0 0,0 0 1 0 0,1 0-1 0 0,-1 0 0 0 0,0 0 0 0 0,0 0 0 0 0,0 0-69 0 0,-5 4 290 0 0,4-5-236 0 0,1 1 1 0 0,0-1 0 0 0,0 1 0 0 0,0 0 0 0 0,0 0 0 0 0,0-1-1 0 0,0 1 1 0 0,1 0 0 0 0,-1 0 0 0 0,0 0 0 0 0,0 0 0 0 0,0 0-1 0 0,1 0 1 0 0,-1 0 0 0 0,1 0 0 0 0,-1 0 0 0 0,1 0-1 0 0,-1 0 1 0 0,1 1 0 0 0,0-1 0 0 0,-1 0 0 0 0,1 0 0 0 0,0 1-55 0 0,0 0 58 0 0,-1-1 0 0 0,1 0 1 0 0,0 1-1 0 0,-1-1 1 0 0,1 0-1 0 0,-1 1 1 0 0,1-1-1 0 0,-1 0 1 0 0,1 1-1 0 0,-1-1 0 0 0,0 0 1 0 0,0 0-1 0 0,0 1-58 0 0,0-1 31 0 0,0-1 0 0 0,0 1 1 0 0,1 0-1 0 0,-1 0 0 0 0,0 1 0 0 0,1-1 0 0 0,-1 0 0 0 0,1 0 0 0 0,-1 0 0 0 0,1 0 0 0 0,0 0 0 0 0,0 1 1 0 0,-1-1-1 0 0,1 0 0 0 0,0 0 0 0 0,0 1 0 0 0,0-1 0 0 0,0 0 0 0 0,0 1-31 0 0,0-1 20 0 0,1 0 1 0 0,-1 0-1 0 0,0 0 0 0 0,0 0 0 0 0,0 0 0 0 0,0 0 0 0 0,0 0 1 0 0,0 0-1 0 0,-1-1 0 0 0,1 1 0 0 0,0 0 0 0 0,0 0 1 0 0,-1 0-1 0 0,1 0 0 0 0,-1 0 0 0 0,1 0 0 0 0,0 0 1 0 0,-1 0-1 0 0,0-1 0 0 0,1 1 0 0 0,-1 0-20 0 0,1 0 14 0 0,0-1 0 0 0,0 1-1 0 0,0-1 1 0 0,0 0 0 0 0,0 1-1 0 0,1-1 1 0 0,-1 1 0 0 0,0-1-1 0 0,0 1 1 0 0,0-1 0 0 0,1 0-1 0 0,-1 1 1 0 0,0-1 0 0 0,0 0 0 0 0,1 1-1 0 0,-1-1 1 0 0,0 0 0 0 0,1 1-1 0 0,-1-1 1 0 0,0 0 0 0 0,1 0-1 0 0,-1 0 1 0 0,1 1 0 0 0,-1-1 0 0 0,0 0-1 0 0,1 0 1 0 0,-1 0 0 0 0,1 0-14 0 0,12 7 119 0 0,-9-6-85 0 0,-1-1 0 0 0,1 1 0 0 0,-1-1 0 0 0,1 0 0 0 0,0 0 0 0 0,-1 0 1 0 0,1 0-1 0 0,-1 0 0 0 0,1-1 0 0 0,-1 0 0 0 0,1 0 0 0 0,-1 0 0 0 0,1 0 0 0 0,-1 0 0 0 0,0-1 1 0 0,1 1-1 0 0,-1-1 0 0 0,0 0 0 0 0,0 0 0 0 0,0 0 0 0 0,-1 0 0 0 0,1-1 0 0 0,0 1 0 0 0,0-2-34 0 0,13-26-10 0 0,-10 16-56 0 0,-6 14 64 0 0,0 0 0 0 0,-1-1-1 0 0,1 1 1 0 0,0 0-1 0 0,0-1 1 0 0,0 1-1 0 0,0-1 1 0 0,0 1-1 0 0,0 0 1 0 0,0-1-1 0 0,1 1 1 0 0,-1 0-1 0 0,0-1 1 0 0,0 1-1 0 0,0 0 1 0 0,0-1-1 0 0,0 1 1 0 0,0 0-1 0 0,1-1 1 0 0,-1 1-1 0 0,0 0 1 0 0,0-1 0 0 0,0 1-1 0 0,1 0 1 0 0,-1 0-1 0 0,0-1 1 0 0,1 1-1 0 0,-1 0 1 0 0,0 0-1 0 0,0 0 1 0 0,1-1-1 0 0,-1 1 1 0 0,0 0-1 0 0,1 0 1 0 0,-1 0-1 0 0,0 0 1 0 0,1 0-1 0 0,-1 0 1 0 0,1-1-1 0 0,-1 1 1 0 0,0 0 2 0 0,8-2-33 0 0,-7 1 5 0 0,-1 1 89 0 0,1 1 20 0 0,7 5-13 0 0,-7-5-67 0 0,0 0 0 0 0,1 0-1 0 0,-1-1 1 0 0,0 1 0 0 0,0 0-1 0 0,0 0 1 0 0,0 1 0 0 0,0-1 0 0 0,0 0-1 0 0,0 0 1 0 0,0 0 0 0 0,0 1 0 0 0,-1-1-1 0 0,1 0 1 0 0,0 1 0 0 0,-1-1-1 0 0,1 1 0 0 0,-1-1 0 0 0,1 0 0 0 0,-1 0 0 0 0,1 0 0 0 0,-1 0 0 0 0,1 0 0 0 0,0-1 0 0 0,-1 1 0 0 0,1 0 0 0 0,0 0 0 0 0,-1 0 0 0 0,1-1 0 0 0,0 1 0 0 0,0 0 0 0 0,1 0 0 0 0,-1 0 0 0 0,6 5 0 0 0,-7 1 0 0 0,-1-5-2 0 0,2 0 7 0 0,9 7-40 0 0,-9-7-126 0 0,1-2-38 0 0,6 0-1 0 0</inkml:trace>
  <inkml:trace contextRef="#ctx0" brushRef="#br0" timeOffset="111238.994">5747 3377 8752 0 0,'15'5'398'0'0,"-12"-4"-3"0"0,4 5-236 0 0,4 2 134 0 0,-10-7-207 0 0,1-1-1 0 0,-1 1 0 0 0,0 0 0 0 0,0 0 0 0 0,1 0 1 0 0,-1 0-1 0 0,0 0 0 0 0,0 0 0 0 0,0 0 1 0 0,0 1-1 0 0,0-1 0 0 0,0 0 0 0 0,-1 0 0 0 0,1 1 1 0 0,0-1-86 0 0,10 21 1771 0 0,-9-20-1660 0 0,0 0 1 0 0,-1 0-1 0 0,0 1 0 0 0,1-1 1 0 0,-1 1-1 0 0,0-1 1 0 0,0 1-1 0 0,0-1 0 0 0,-1 1 1 0 0,1-1-1 0 0,0 1 1 0 0,-1 1-112 0 0,0-2 101 0 0,0 0 0 0 0,1 0 0 0 0,-1 0 0 0 0,0 0 0 0 0,1 0 0 0 0,0 0 0 0 0,-1-1 1 0 0,1 1-1 0 0,1 1-101 0 0,-2-1 93 0 0,1-1 0 0 0,0 0 0 0 0,-1 1 0 0 0,1-1 0 0 0,-1 1 0 0 0,0-1 0 0 0,1 1 0 0 0,-1-1 0 0 0,0 1 0 0 0,0-1 0 0 0,0 1 0 0 0,0-1 0 0 0,0 1 0 0 0,0-1 0 0 0,0 1-93 0 0,-2 11 769 0 0,2-11-670 0 0,0 0 0 0 0,0 0 0 0 0,0 0 0 0 0,-1 0 0 0 0,1 0 1 0 0,0 0-1 0 0,-1 0 0 0 0,0 0 0 0 0,1 0 0 0 0,-1 0 0 0 0,0 0 0 0 0,0-1 0 0 0,0 1 1 0 0,0 0-1 0 0,-1 0-99 0 0,1-1 125 0 0,1-1-12 0 0,0 0-2 0 0,0 0-6 0 0,0 0-1 0 0,0 0 0 0 0,-4-13 0 0 0,4 12-117 0 0,0 0 0 0 0,-1 0 0 0 0,1 0 0 0 0,0 0-1 0 0,0 0 1 0 0,0 0 0 0 0,0 0 0 0 0,0 0 0 0 0,0 0 0 0 0,0 0-1 0 0,0 0 1 0 0,0 0 0 0 0,0 0 0 0 0,1 0 0 0 0,-1 0-1 0 0,0 0 1 0 0,1-1 13 0 0,-1 1-61 0 0,1 0-1 0 0,-1-1 0 0 0,1 1 0 0 0,-1 0 1 0 0,0 0-1 0 0,0-1 0 0 0,0 1 1 0 0,0 0-1 0 0,0-1 0 0 0,0 0 62 0 0,0-1-125 0 0,-1 0-1 0 0,1 1 1 0 0,0-1-1 0 0,1 0 1 0 0,-1 0-1 0 0,0 1 1 0 0,1-1-1 0 0,-1 0 1 0 0,1 1-1 0 0,0-1 1 0 0,0 0-1 0 0,0 1 1 0 0,1-3 125 0 0,4-10-680 0 0,-3 8 422 0 0,-3 4 39 0 0,1 0-1 0 0,0 1 0 0 0,1-1 0 0 0,-1 0 1 0 0,0 1-1 0 0,2-3 220 0 0,-2 4-28 0 0,0 0 0 0 0,0 0 1 0 0,0 1-1 0 0,-1-1 0 0 0,1 0 0 0 0,0 1 1 0 0,0-1-1 0 0,0 1 0 0 0,0-1 0 0 0,0 1 1 0 0,0-1-1 0 0,0 1 0 0 0,0 0 0 0 0,0-1 0 0 0,0 1 1 0 0,0 0-1 0 0,1 0 0 0 0,-1 0 0 0 0,0 0 1 0 0,1 0 27 0 0,0 0 56 0 0,-1 1 1 0 0,1 0 0 0 0,0-1 0 0 0,-1 1-1 0 0,1 0 1 0 0,0 0 0 0 0,-1 0 0 0 0,1 0 0 0 0,-1 1-1 0 0,0-1 1 0 0,1 0-57 0 0,2 2 146 0 0,-3-1-75 0 0,1-1-1 0 0,0 0 1 0 0,-1 0 0 0 0,0 1-1 0 0,1-1 1 0 0,-1 0-1 0 0,0 1 1 0 0,0-1-1 0 0,0 1 1 0 0,1 0 0 0 0,-2-1-1 0 0,1 1 1 0 0,0 0-1 0 0,0 0 1 0 0,-1 0 0 0 0,1 1-71 0 0,0 0 132 0 0,1 0 1 0 0,-1 0 0 0 0,1 1 0 0 0,-1-1-1 0 0,1 0 1 0 0,1 2-133 0 0,-1-3 104 0 0,0 1 1 0 0,0-1-1 0 0,-1 1 0 0 0,1 0 0 0 0,-1 0 0 0 0,0 0 1 0 0,0 0-1 0 0,0 0 0 0 0,0 0 0 0 0,0 1-104 0 0,1 9 385 0 0,-1-11-329 0 0,-1-1 0 0 0,1 1 0 0 0,-1 0 0 0 0,1 0 0 0 0,-1 0 0 0 0,0 0 0 0 0,0 0 0 0 0,0-1 0 0 0,0 1 0 0 0,0 0 0 0 0,0 0 0 0 0,-1 0 0 0 0,1 0 0 0 0,-1 0-56 0 0,1-2 27 0 0,0 1 0 0 0,-1 0 0 0 0,1-1-1 0 0,0 1 1 0 0,-1 0 0 0 0,1-1 0 0 0,0 1 0 0 0,0 0-1 0 0,-1 0 1 0 0,1-1 0 0 0,0 1 0 0 0,0 0-1 0 0,0 0 1 0 0,0-1 0 0 0,0 1 0 0 0,0 0-1 0 0,0 0 1 0 0,1-1 0 0 0,-1 1 0 0 0,0 0 0 0 0,0 0-1 0 0,0-1 1 0 0,1 1 0 0 0,-1 0 0 0 0,0-1-1 0 0,1 1-26 0 0,-1-1 13 0 0,0 0 0 0 0,0 0 0 0 0,0 0 0 0 0,0 1 0 0 0,0-1-1 0 0,0 0 1 0 0,0 0 0 0 0,0 0 0 0 0,0 0 0 0 0,0 0-1 0 0,0 0 1 0 0,0 0 0 0 0,0 1 0 0 0,-1-1 0 0 0,1 0 0 0 0,0 0-1 0 0,0 0 1 0 0,0 0 0 0 0,0 0 0 0 0,0 0 0 0 0,0 0 0 0 0,0 0-1 0 0,0 0 1 0 0,0 0 0 0 0,0 1 0 0 0,-1-1 0 0 0,1 0 0 0 0,0 0-1 0 0,0 0 1 0 0,0 0 0 0 0,0 0 0 0 0,0 0 0 0 0,0 0-1 0 0,0 0 1 0 0,0 0 0 0 0,-1 0 0 0 0,1 0 0 0 0,0 0 0 0 0,0 0-1 0 0,0 0 1 0 0,0 0 0 0 0,0 0 0 0 0,0 0 0 0 0,-1 0 0 0 0,1 0-1 0 0,0 0 1 0 0,0 0 0 0 0,0 0 0 0 0,0 0 0 0 0,0 0-13 0 0,0 0 4 0 0,0 0 1 0 0,-1 0-1 0 0,1 0 1 0 0,0 0-1 0 0,0 0 1 0 0,0 0-1 0 0,0 0 1 0 0,0 0-1 0 0,0 0 1 0 0,0 0-1 0 0,0 0 1 0 0,0 0-1 0 0,-1 0 1 0 0,1 0-1 0 0,0 0 1 0 0,0 0-1 0 0,0 0 0 0 0,0 0 1 0 0,0 0-1 0 0,0 0 1 0 0,0 0-1 0 0,0 0 1 0 0,0 0-1 0 0,-1 0 1 0 0,1-1-1 0 0,0 1 1 0 0,0 0-1 0 0,0 0 1 0 0,0 0-1 0 0,0 0 1 0 0,0 0-1 0 0,0 0 1 0 0,0 0-1 0 0,0 0 1 0 0,0 0-1 0 0,0 0 1 0 0,0 0-1 0 0,0-1 1 0 0,0 1-1 0 0,-1 0 1 0 0,1 0-1 0 0,0 0 1 0 0,0 0-1 0 0,0 0 1 0 0,0 0-1 0 0,0 0 1 0 0,0 0-1 0 0,0 0 1 0 0,0-1-1 0 0,0 1 1 0 0,0 0-1 0 0,0 0 1 0 0,0 0-1 0 0,0 0 1 0 0,0 0-1 0 0,1 0 1 0 0,-1 0-1 0 0,0 0 1 0 0,0 0-1 0 0,0-1-4 0 0,0 1 0 0 0,1 0 3 0 0,-1-1 1 0 0,1 1-1 0 0,0-1 0 0 0,-1 0 0 0 0,1 1 1 0 0,-1-1-1 0 0,1 0 0 0 0,-1 0 0 0 0,1 1 1 0 0,-1-1-1 0 0,1 0 0 0 0,-1 0 0 0 0,0 0 1 0 0,1 0-1 0 0,-1 0 0 0 0,0 1 0 0 0,0-1 1 0 0,0 0-1 0 0,0 0 0 0 0,1 0 0 0 0,-1 0 1 0 0,-1 0-1 0 0,1 0 0 0 0,0 0 0 0 0,0 0-3 0 0,0-1-16 0 0,0 0-1 0 0,0 0 1 0 0,0 0-1 0 0,0 0 1 0 0,1 0-1 0 0,-1 0 1 0 0,0 0-1 0 0,1 0 1 0 0,0 0-1 0 0,0-1 17 0 0,4-18-348 0 0,-5 18 313 0 0,0 0-1 0 0,1 0 1 0 0,-1 0-1 0 0,1 0 1 0 0,0 0-1 0 0,0 0 1 0 0,0 0-1 0 0,0 1 1 0 0,1-2 35 0 0,0 1-21 0 0,-1 1 0 0 0,0-1 1 0 0,0 0-1 0 0,0 1 0 0 0,0-1 1 0 0,-1 0-1 0 0,1 0 0 0 0,-1 0 1 0 0,1 0 20 0 0,-1 2-4 0 0,0 1 0 0 0,0 0 0 0 0,0-1 0 0 0,0 1 0 0 0,0-1 0 0 0,0 1 0 0 0,0 0 0 0 0,0-1 0 0 0,0 1 0 0 0,0 0 0 0 0,0-1 0 0 0,1 1 0 0 0,-1 0 0 0 0,0 0 0 0 0,0-1 0 0 0,0 1 0 0 0,1 0 0 0 0,-1-1 0 0 0,0 1 0 0 0,0 0 0 0 0,1 0 0 0 0,-1-1 0 0 0,0 1 0 0 0,1 0 0 0 0,-1 0 0 0 0,0 0 0 0 0,1 0 0 0 0,-1-1 0 0 0,0 1 0 0 0,1 0 0 0 0,-1 0 0 0 0,0 0 0 0 0,1 0 0 0 0,-1 0 0 0 0,0 0 0 0 0,1 0 4 0 0,11-5-104 0 0,-12 5 113 0 0,1-1 0 0 0,0 1 0 0 0,0 0 0 0 0,0-1 0 0 0,0 1 0 0 0,0 0 0 0 0,0 0 0 0 0,0 0 0 0 0,0 0 0 0 0,0-1 0 0 0,-1 1 0 0 0,1 1 0 0 0,0-1 0 0 0,0 0 0 0 0,0 0 0 0 0,0 0 1 0 0,0 0-1 0 0,0 1 0 0 0,0-1 0 0 0,0 0 0 0 0,0 1-9 0 0,16 12 26 0 0,-7-4 30 0 0,-8-8-49 0 0,-1 0 0 0 0,1 0 1 0 0,-1 0-1 0 0,1 0 0 0 0,-1 0 1 0 0,1 0-1 0 0,-1 0 0 0 0,0 1 1 0 0,0-1-1 0 0,0 0 0 0 0,0 1 1 0 0,0-1-1 0 0,0 1 0 0 0,0-1 1 0 0,0 1-1 0 0,0 0 0 0 0,-1-1 1 0 0,1 1-1 0 0,-1 0 0 0 0,1 0-7 0 0,0 1 30 0 0,0 0 0 0 0,0 0-1 0 0,0 0 1 0 0,1 0-1 0 0,0 0 1 0 0,-1 0 0 0 0,2 0-30 0 0,-1 0 40 0 0,-1-1 0 0 0,1 1 0 0 0,0 0 0 0 0,-1-1 1 0 0,0 1-1 0 0,0 0 0 0 0,0 0 0 0 0,0 0 0 0 0,0 0 1 0 0,0 2-41 0 0,3 12 147 0 0,-3-15-139 0 0,-1-1-1 0 0,1 0 1 0 0,-1 0 0 0 0,1 0 0 0 0,-1 0 0 0 0,0 1 0 0 0,0-1-1 0 0,1 0 1 0 0,-1 0 0 0 0,0 1 0 0 0,0-1 0 0 0,0 0 0 0 0,0 0-1 0 0,-1 0 1 0 0,1 1 0 0 0,0-1 0 0 0,0 0 0 0 0,-1 0 0 0 0,1 0-1 0 0,-1 1 1 0 0,1-1 0 0 0,-1 0 0 0 0,1 0 0 0 0,-1 0 0 0 0,0 0 0 0 0,1 0-1 0 0,-1 0-7 0 0,-4 6 80 0 0,-2-1-1657 0 0,7-6-5461 0 0</inkml:trace>
  <inkml:trace contextRef="#ctx0" brushRef="#br0" timeOffset="111467.585">6271 3367 7368 0 0,'0'0'568'0'0,"2"1"-75"0"0,0 1 152 0 0,0 0 1 0 0,-1 0-1 0 0,1 0 0 0 0,0 0 1 0 0,-1 0-1 0 0,1 1 0 0 0,-1-1 1 0 0,0 0-1 0 0,0 1 1 0 0,0-1-1 0 0,0 1 0 0 0,0 0 1 0 0,0 1-646 0 0,2 13 264 0 0,-3 58 492 0 0,0-69-645 0 0,0 1 0 0 0,-1-1 0 0 0,1 0 0 0 0,-2 0 0 0 0,1 1-111 0 0,-4 27 573 0 0,5-25-465 0 0,0 0-1 0 0,-1-1 0 0 0,0 1 0 0 0,0-1 0 0 0,-1 2-107 0 0,0-1 73 0 0,0 1-1 0 0,1-1 1 0 0,0 7-73 0 0,-1 12 121 0 0,2-27-114 0 0,0 0-1 0 0,0 1 1 0 0,0-1-1 0 0,0 0 1 0 0,0 0-1 0 0,0 0 1 0 0,0 0-1 0 0,1 0 1 0 0,-1 1-1 0 0,0-1 1 0 0,1 0-1 0 0,0 0-6 0 0,-1 0 5 0 0,1 0-1 0 0,-1 0 1 0 0,0-1-1 0 0,1 1 0 0 0,-1 0 1 0 0,0 0-1 0 0,0 0 1 0 0,0 0-1 0 0,1-1 1 0 0,-1 1-1 0 0,0 0 1 0 0,0 0-1 0 0,0 0 0 0 0,0 0 1 0 0,0-1-1 0 0,-1 1 1 0 0,1 0-1 0 0,0 0 1 0 0,0 0-5 0 0,-1 0 65 0 0,1-1 8 0 0,0 0-1 0 0,0 0 0 0 0,0 0-26 0 0,0 0-113 0 0,1-9-195 0 0,-1 7 72 0 0,0 1 0 0 0,1-1 0 0 0,-1 0 0 0 0,0 1 1 0 0,0-1-1 0 0,-1 0 0 0 0,1 1 0 0 0,0-1 0 0 0,-1-1 190 0 0,-2-9-1792 0 0</inkml:trace>
  <inkml:trace contextRef="#ctx0" brushRef="#br0" timeOffset="111752.618">6306 3405 9296 0 0,'0'0'429'0'0,"0"0"-13"0"0,7-2-253 0 0,-3 1 20 0 0,0 1 1 0 0,-1 0-1 0 0,1 0 1 0 0,0 0-1 0 0,0 0 0 0 0,0 1 1 0 0,0-1-1 0 0,-1 1 1 0 0,1 0-1 0 0,0 0 1 0 0,0 1-1 0 0,-1-1 1 0 0,1 1-1 0 0,-1 0 1 0 0,0-1-1 0 0,1 2 1 0 0,-1-1-1 0 0,0 0 1 0 0,0 1-184 0 0,1 0 261 0 0,0 0 1 0 0,0 1 0 0 0,0-1 0 0 0,-1 1 0 0 0,1 0 0 0 0,-1 0 0 0 0,0 0-1 0 0,-1 1 1 0 0,1-1 0 0 0,-1 1 0 0 0,1-1 0 0 0,-1 1 0 0 0,-1 0-1 0 0,2 3-261 0 0,-3-6 71 0 0,0 0 0 0 0,0-1 0 0 0,0 1 0 0 0,0 0 0 0 0,0 0 0 0 0,0 0 0 0 0,-1 0 0 0 0,1-1 0 0 0,-1 1-1 0 0,1 0 1 0 0,-1 0 0 0 0,0-1 0 0 0,1 1 0 0 0,-1 0 0 0 0,0-1 0 0 0,0 1 0 0 0,0-1 0 0 0,0 1 0 0 0,-1-1-1 0 0,1 1-70 0 0,-1 0 94 0 0,-1 1 0 0 0,0-1 0 0 0,1 0 0 0 0,-1 0 0 0 0,0 0 0 0 0,0 0 0 0 0,0 0 0 0 0,0 0 0 0 0,-3 0-94 0 0,-14 5 180 0 0,0-1 0 0 0,-1-1 0 0 0,1-1 0 0 0,-9 0-180 0 0,27-4-46 0 0,0 0 1 0 0,0 0-1 0 0,0 0 0 0 0,-1 0 0 0 0,1-1 0 0 0,0 1 0 0 0,0 0 0 0 0,-1-1 46 0 0,-3-1-1090 0 0,-3 0-461 0 0</inkml:trace>
  <inkml:trace contextRef="#ctx0" brushRef="#br0" timeOffset="112220.423">6520 3114 8752 0 0,'0'0'398'0'0,"0"0"-3"0"0,0 9-236 0 0,-3 7 787 0 0,0 0 1 0 0,-6 15-947 0 0,3-12 937 0 0,1 0 1 0 0,1 4-938 0 0,-4 30 641 0 0,-12 71 1947 0 0,19-115-2384 0 0,0 0 0 0 0,0 0 0 0 0,1 0 0 0 0,0 0 0 0 0,1 0 1 0 0,0 0-1 0 0,0 0 0 0 0,1 0 0 0 0,0 0 0 0 0,3 7-204 0 0,-3-12 72 0 0,0 0-1 0 0,0-1 1 0 0,1 1-1 0 0,-1-1 0 0 0,1 1 1 0 0,0-1-1 0 0,0 0 1 0 0,0 0-1 0 0,0 0 1 0 0,1-1-1 0 0,-1 1 1 0 0,1-1-1 0 0,-1 0 1 0 0,1 0-1 0 0,0 0 1 0 0,0 0-1 0 0,0-1 1 0 0,3 1-72 0 0,0 0 47 0 0,1-1-1 0 0,-1 0 1 0 0,1 0 0 0 0,0-1 0 0 0,0 0 0 0 0,-1-1 0 0 0,1 0-1 0 0,7-1-46 0 0,-5 0 59 0 0,1-1 0 0 0,-1 0 0 0 0,0 0 0 0 0,0-1 0 0 0,0 0 0 0 0,1-2-59 0 0,-2 1 11 0 0,0-1 1 0 0,-1-1 0 0 0,0 1 0 0 0,0-2-1 0 0,0 1 1 0 0,6-8-12 0 0,1-5-286 0 0,0 0-1 0 0,3-7 287 0 0,-16 24-54 0 0,0 0-3 0 0,1-1 0 0 0,-1 1 0 0 0,0-1 1 0 0,0 1-1 0 0,-1-1 0 0 0,1 0 0 0 0,-1 1 0 0 0,0-1 0 0 0,0 0 0 0 0,0-2 57 0 0,-1 6 12 0 0,-1-1 0 0 0,1 1 0 0 0,-1-1 0 0 0,0 1 0 0 0,1 0-1 0 0,-1-1 1 0 0,0 1 0 0 0,1 0 0 0 0,-1 0 0 0 0,0-1-1 0 0,0 1 1 0 0,1 0 0 0 0,-1 0 0 0 0,0 0 0 0 0,0 0 0 0 0,1 0-1 0 0,-1 0 1 0 0,0 0 0 0 0,0 0 0 0 0,1 0 0 0 0,-1 0 0 0 0,0 1-1 0 0,0-1-11 0 0,-4 2 14 0 0,0 0 0 0 0,1 1 0 0 0,-1 0 0 0 0,0 0 0 0 0,1 0 0 0 0,0 0-1 0 0,0 0 1 0 0,0 1 0 0 0,0 0 0 0 0,0 0 0 0 0,0 2-14 0 0,-8 9 105 0 0,2 0 1 0 0,-6 12-106 0 0,14-24 28 0 0,0 2 28 0 0,-1 0 0 0 0,1 0 0 0 0,0 0 0 0 0,0 0-1 0 0,1 0 1 0 0,0 0 0 0 0,0 0 0 0 0,0 1-1 0 0,0-1 1 0 0,1 0 0 0 0,0 1 0 0 0,0-1 0 0 0,0 0-1 0 0,1 1-55 0 0,-1-3 50 0 0,1-1 0 0 0,-1 1-1 0 0,1-1 1 0 0,0 0 0 0 0,-1 1 0 0 0,1-1-1 0 0,0 1 1 0 0,1-1 0 0 0,-1 0-1 0 0,0 0 1 0 0,1 0 0 0 0,-1 0-1 0 0,1 0 1 0 0,0 0 0 0 0,-1 0 0 0 0,1 0-1 0 0,0-1 1 0 0,0 1 0 0 0,0-1-1 0 0,0 1 1 0 0,1-1 0 0 0,-1 0-1 0 0,0 0 1 0 0,1 0 0 0 0,-1 0 0 0 0,0 0-1 0 0,1-1 1 0 0,-1 1 0 0 0,1-1-1 0 0,0 1-49 0 0,10 0 304 0 0,0 0-1 0 0,1-1 1 0 0,-1 0-1 0 0,0-1 0 0 0,1-1 1 0 0,1-1-304 0 0,32-7-766 0 0,-1-3-5499 0 0,-22 7-1188 0 0</inkml:trace>
  <inkml:trace contextRef="#ctx0" brushRef="#br3" timeOffset="136003.353">1975 2986 10856 0 0,'0'0'241'0'0,"0"0"38"0"0,0 0 14 0 0,0 0-21 0 0,-7 1 617 0 0,2 0-602 0 0,1 0 0 0 0,-1 0 0 0 0,1 1 0 0 0,0 0 0 0 0,-1-1 0 0 0,1 2 0 0 0,0-1 0 0 0,0 0 0 0 0,0 1 0 0 0,0 0 0 0 0,1 0 0 0 0,-1 0 0 0 0,1 0 0 0 0,0 0 0 0 0,-1 1 0 0 0,1-1 0 0 0,1 1 0 0 0,-1 0 0 0 0,1 0 0 0 0,-2 2-287 0 0,3-4 45 0 0,0 0 0 0 0,0 0 0 0 0,1 0 0 0 0,-1-1 0 0 0,0 1 0 0 0,1 0 0 0 0,-1 0 0 0 0,1 0 1 0 0,-1 0-1 0 0,1 0 0 0 0,0 0 0 0 0,0 0 0 0 0,0 0 0 0 0,0 0 0 0 0,0 0 0 0 0,1 0 0 0 0,-1 0 0 0 0,1 0 0 0 0,-1 0 0 0 0,1 0 0 0 0,-1 0 0 0 0,1-1 0 0 0,0 1 0 0 0,0 0 0 0 0,0 0 0 0 0,0-1 0 0 0,0 1 0 0 0,1 0-45 0 0,6 7 68 0 0,-1 0 0 0 0,2-1 0 0 0,-1 0 0 0 0,1 0 0 0 0,0-1 0 0 0,6 3-68 0 0,13 11 216 0 0,-25-18-142 0 0,19 18 207 0 0,-21-21-252 0 0,0 1 0 0 0,-1-1 0 0 0,1 1 0 0 0,-1-1 0 0 0,1 1 0 0 0,-1-1 0 0 0,0 1 1 0 0,1 0-1 0 0,-1-1 0 0 0,0 1 0 0 0,1 0 0 0 0,-1 0 0 0 0,0-1 0 0 0,0 1 0 0 0,0 0 0 0 0,1-1 1 0 0,-1 1-1 0 0,0 0 0 0 0,0 0 0 0 0,0-1 0 0 0,0 1 0 0 0,0 0 0 0 0,0 0 0 0 0,-1-1 0 0 0,1 1 0 0 0,0 0 1 0 0,0 0-1 0 0,0-1 0 0 0,-1 1 0 0 0,1 0 0 0 0,0-1 0 0 0,-1 1 0 0 0,1 0 0 0 0,-1 0-29 0 0,-8 5 82 0 0,0 1 0 0 0,0-1 0 0 0,0-1-1 0 0,-1 1 1 0 0,0-2 0 0 0,0 1 0 0 0,-1-2 0 0 0,1 1-1 0 0,-5 0-81 0 0,0 0-421 0 0,-1-1-1 0 0,0 0 0 0 0,1-1 1 0 0,-16 0 421 0 0,25-5-2971 0 0,5 3 1436 0 0</inkml:trace>
  <inkml:trace contextRef="#ctx0" brushRef="#br3" timeOffset="136750.838">2140 3095 10136 0 0,'0'0'777'0'0,"0"0"-362"0"0,0 0 351 0 0,-9 12 2121 0 0,-8 13-2182 0 0,14-21-504 0 0,-1 1 0 0 0,1-1-1 0 0,0 1 1 0 0,0 0 0 0 0,-1 5-201 0 0,-4 8 740 0 0,5-12-487 0 0,0 1 0 0 0,1-1 0 0 0,0 1 0 0 0,0-1 0 0 0,0 4-253 0 0,0 2 262 0 0,1-10-231 0 0,0 1 0 0 0,1-1 1 0 0,-1 1-1 0 0,1-1 0 0 0,0 1 1 0 0,0-1-1 0 0,0 1 0 0 0,0-1 0 0 0,0 1 1 0 0,0-1-1 0 0,1 1 0 0 0,-1-1 1 0 0,1 1-1 0 0,0-1 0 0 0,0 1 1 0 0,0-1-1 0 0,0 0 0 0 0,0 0 0 0 0,0 1-31 0 0,1-1 31 0 0,0 0-1 0 0,0 0 0 0 0,0 0 0 0 0,0 0 1 0 0,0 0-1 0 0,0-1 0 0 0,0 1 0 0 0,1-1 0 0 0,-1 0 1 0 0,0 1-1 0 0,1-1 0 0 0,-1 0 0 0 0,1 0 1 0 0,0-1-1 0 0,-1 1 0 0 0,1 0 0 0 0,0-1 0 0 0,-1 0 1 0 0,1 1-1 0 0,0-1 0 0 0,0 0 0 0 0,-1-1 1 0 0,1 1-1 0 0,0 0 0 0 0,0-1 0 0 0,-1 1 0 0 0,1-1-30 0 0,21-8 245 0 0,-15 6-172 0 0,-1 0 0 0 0,0 0 0 0 0,0-1-1 0 0,1-1-72 0 0,-8 5 5 0 0,0-1 1 0 0,-1 0-1 0 0,1 1 0 0 0,0-1 0 0 0,-1 0 0 0 0,1 0 0 0 0,-1 0 0 0 0,1 0 0 0 0,-1 0 0 0 0,0 1 1 0 0,1-1-1 0 0,-1 0 0 0 0,1-1-5 0 0,3-6-3 0 0,-3 6-1 0 0,1 0 0 0 0,-1 0 0 0 0,0 0 0 0 0,1 0 0 0 0,-1 0 0 0 0,0 0 0 0 0,0 0 0 0 0,0 0 0 0 0,-1 0 0 0 0,1 0 0 0 0,-1-1 0 0 0,1 1 0 0 0,0-2 4 0 0,-2 1-37 0 0,1-1 0 0 0,0 1-1 0 0,-1 0 1 0 0,1-1 0 0 0,-1 1-1 0 0,0 0 1 0 0,0-1 0 0 0,0 1-1 0 0,-2-2 38 0 0,1 1-84 0 0,1 1-1 0 0,-2-1 1 0 0,1 1-1 0 0,0 0 1 0 0,-1 0-1 0 0,1 0 1 0 0,-1 0-1 0 0,0 0 1 0 0,0 0-1 0 0,0 1 1 0 0,0-1-1 0 0,0 1 1 0 0,-1 0-1 0 0,1 0 1 0 0,-1 1-1 0 0,1-1 1 0 0,-1 0-1 0 0,0 1 1 0 0,0 0-1 0 0,0 0 0 0 0,1 0 1 0 0,-1 1-1 0 0,-3-1 85 0 0,0 0-90 0 0,-9-1-69 0 0,14 2 92 0 0,2 0 3 0 0,0 0 0 0 0,10 0 0 0 0,6-2 78 0 0,0 1-1 0 0,0-2 1 0 0,15-4-14 0 0,10-2 47 0 0,-18 5-64 0 0,1-1-1 0 0,-1-1 1 0 0,0-1-1 0 0,-1-1 0 0 0,22-11 18 0 0,-39 15 0 0 0,6-4 14 0 0,-10 8 50 0 0,-1 0 8 0 0,0 0 40 0 0,0 0 96 0 0,-1 3-23 0 0,1 1 1 0 0,-1-1 0 0 0,0 1-1 0 0,0-1 1 0 0,0 1-1 0 0,-2 1-185 0 0,-2 11 321 0 0,-4 17 22 0 0,2-10-54 0 0,-2 18-289 0 0,9-39 15 0 0,0 0 0 0 0,0 0 0 0 0,0 1-1 0 0,1-1 1 0 0,-1 0 0 0 0,0 0 0 0 0,1 0-1 0 0,-1 0 1 0 0,1 1-15 0 0,3 12 179 0 0,-4-15-166 0 0,0 1-1 0 0,0-1 1 0 0,0 1-1 0 0,0-1 0 0 0,0 1 1 0 0,1-1-1 0 0,-1 1 1 0 0,0-1-1 0 0,0 1 0 0 0,1-1 1 0 0,-1 1-1 0 0,0-1 1 0 0,1 1-1 0 0,-1-1 0 0 0,0 0 1 0 0,1 1-1 0 0,-1-1 1 0 0,1 0-1 0 0,-1 1 0 0 0,1-1 1 0 0,-1 0-1 0 0,0 0 1 0 0,1 1-1 0 0,-1-1 0 0 0,1 0 1 0 0,-1 0-1 0 0,1 0-12 0 0,13 3 141 0 0,-9-3-116 0 0,0-1 0 0 0,0 1 0 0 0,0-1 0 0 0,0 0 0 0 0,0 0-1 0 0,0-1 1 0 0,0 0 0 0 0,0 1 0 0 0,-1-1 0 0 0,1-1 0 0 0,-1 1-1 0 0,1-1 1 0 0,-1 0 0 0 0,0 0 0 0 0,0 0 0 0 0,0 0 0 0 0,-1-1-1 0 0,4-3-24 0 0,2-5-181 0 0,0 0 0 0 0,0-1-1 0 0,-1 0 1 0 0,-1-1-1 0 0,3-8 182 0 0,-7 18-84 0 0,-1-1-1 0 0,1 1 1 0 0,-1 0-1 0 0,1 0 1 0 0,1 0-1 0 0,-1 0 0 0 0,2 0 85 0 0,-5 3-3 0 0,0 1 0 0 0,1 0 0 0 0,-1 0 0 0 0,0 0 0 0 0,0 0 0 0 0,1 0-1 0 0,-1 0 1 0 0,0 0 0 0 0,1 0 0 0 0,-1 1 0 0 0,0-1 0 0 0,0 0 0 0 0,1 0-1 0 0,-1 0 1 0 0,0 0 0 0 0,0 0 0 0 0,1 0 0 0 0,-1 1 0 0 0,0-1-1 0 0,0 0 1 0 0,1 0 0 0 0,-1 0 0 0 0,0 0 0 0 0,0 1 0 0 0,0-1 0 0 0,1 0-1 0 0,-1 0 1 0 0,0 1 0 0 0,0-1 0 0 0,0 0 0 0 0,0 0 0 0 0,0 1 0 0 0,1-1-1 0 0,-1 0 1 0 0,0 1 0 0 0,0-1 0 0 0,0 0 0 0 0,0 0 0 0 0,0 1 0 0 0,0-1-1 0 0,0 0 4 0 0,5 15 115 0 0,-5-13-90 0 0,2 6 108 0 0,0 0 0 0 0,-1 1 1 0 0,-1-1-1 0 0,1 3-133 0 0,-1-4 115 0 0,0-1 0 0 0,0 0 0 0 0,1 1 0 0 0,0-1 0 0 0,0 0 0 0 0,1 0 0 0 0,0 0 0 0 0,0 1-115 0 0,0-5 32 0 0,-1-1-1 0 0,0 1 0 0 0,0-1 0 0 0,0 1 1 0 0,1-1-1 0 0,-1 1 0 0 0,1-1 0 0 0,-1 0 1 0 0,1 0-1 0 0,-1 0 0 0 0,1 0 0 0 0,0 0 1 0 0,-1 0-1 0 0,1 0 0 0 0,0-1 0 0 0,0 1 1 0 0,0 0-1 0 0,0-1 0 0 0,-1 0 1 0 0,1 1-1 0 0,0-1 0 0 0,0 0 0 0 0,0 0 1 0 0,0 0-1 0 0,0 0 0 0 0,0-1 0 0 0,0 1 1 0 0,0 0-32 0 0,3-1 54 0 0,0 0 0 0 0,-1 0 0 0 0,1-1 1 0 0,-1 1-1 0 0,1-1 0 0 0,-1 0 0 0 0,1 0 1 0 0,-1 0-1 0 0,0-1 0 0 0,0 1 0 0 0,2-3-54 0 0,24-18 388 0 0,-9 8-2151 0 0,-7 3-3713 0 0,-1 1-1616 0 0</inkml:trace>
  <inkml:trace contextRef="#ctx0" brushRef="#br3" timeOffset="137351.088">2826 2995 3224 0 0,'17'4'143'0'0,"-15"-3"659"0"0,1 1 0 0 0,0-1 1 0 0,0 0-1 0 0,0 1 0 0 0,-1-1 1 0 0,1 1-1 0 0,-1 0 1 0 0,1 0-1 0 0,-1 0 0 0 0,0 0 1 0 0,2 2-803 0 0,6 5 1644 0 0,-9-8-1160 0 0,-1-1 11 0 0,0 0 1 0 0,1 1-432 0 0,-1-1 1 0 0,1 1 0 0 0,-1-1 0 0 0,1 1 0 0 0,0-1-1 0 0,-1 1 1 0 0,1-1 0 0 0,0 0 0 0 0,-1 0 0 0 0,1 1-1 0 0,0-1 1 0 0,0 0 0 0 0,-1 0 0 0 0,1 0 0 0 0,0 0-65 0 0,0 1 108 0 0,20 12 906 0 0,-19-12-877 0 0,4 3 131 0 0,-3-3-223 0 0,-3-1-21 0 0,1 0 0 0 0,0 1 0 0 0,-1-1 0 0 0,1 0 0 0 0,0 0 0 0 0,-1 1 0 0 0,1-1-1 0 0,-1 0 1 0 0,1 1 0 0 0,-1-1 0 0 0,1 0 0 0 0,-1 1 0 0 0,1-1 0 0 0,-1 1 0 0 0,1-1-1 0 0,-1 1 1 0 0,1-1 0 0 0,-1 1 0 0 0,1 0-24 0 0,-1 0 71 0 0,0-1 21 0 0,0 0 10 0 0,0 0 2 0 0,0 0-4 0 0,0 0-17 0 0,0 0-10 0 0,0 0-1 0 0,0 0-24 0 0,0-1-84 0 0,0-3 14 0 0,-17-10-384 0 0,16 13 316 0 0,1 1-60 0 0,0 0-11 0 0,12 15-1560 0 0,-11-14 876 0 0</inkml:trace>
  <inkml:trace contextRef="#ctx0" brushRef="#br3" timeOffset="137837.206">3016 2962 11488 0 0,'0'0'528'0'0,"0"0"-16"0"0,0 0-244 0 0,0 0 173 0 0,-10 1 1914 0 0,3 1-1977 0 0,-1 1 1 0 0,1 0 0 0 0,0 0 0 0 0,0 0-1 0 0,1 1 1 0 0,-1 0 0 0 0,1 1 0 0 0,-1 0-379 0 0,-22 14 673 0 0,23-16-531 0 0,1 1 1 0 0,0 0-1 0 0,0 0 0 0 0,0 1 0 0 0,0-1 0 0 0,1 1 0 0 0,-3 3-142 0 0,-2 5 231 0 0,-1 0-1 0 0,-2 7-230 0 0,9-15 126 0 0,0 1 0 0 0,1-1 0 0 0,-1 0 0 0 0,1 1 0 0 0,0-1 0 0 0,1 1 0 0 0,-1 0 0 0 0,1-1 0 0 0,0 1 0 0 0,0 0 0 0 0,1 0-126 0 0,0 8 102 0 0,0-12-90 0 0,0 0-1 0 0,0 1 1 0 0,0-1-1 0 0,0 0 1 0 0,0 0 0 0 0,1 0-1 0 0,-1 0 1 0 0,0 0-1 0 0,2 2-11 0 0,2 9 1 0 0,-4-12 2 0 0,0 0-1 0 0,0 1 1 0 0,1-1-1 0 0,-1 0 0 0 0,1 1 1 0 0,-1-1-1 0 0,1 0 0 0 0,-1 0 1 0 0,1 1-1 0 0,-1-1 1 0 0,1 0-1 0 0,0 0 0 0 0,0 0 1 0 0,0 0-1 0 0,0 0 0 0 0,0 0 1 0 0,0 0-1 0 0,0 0 1 0 0,0 0-1 0 0,0 0 0 0 0,0-1 1 0 0,2 2-3 0 0,7 1 25 0 0,1 1 0 0 0,0-1 1 0 0,0-1-1 0 0,0 0 1 0 0,0 0-1 0 0,0-1 0 0 0,1 0 1 0 0,-1-1-1 0 0,0-1 1 0 0,0 0-1 0 0,1 0 0 0 0,-1-1 1 0 0,0 0-1 0 0,0-1 1 0 0,-1-1-1 0 0,1 1 0 0 0,-1-2 1 0 0,1 1-1 0 0,-1-1 1 0 0,0-1-1 0 0,2-2-25 0 0,35-21-79 0 0,-29 18-5 0 0,-1 0 0 0 0,0-1 0 0 0,8-7 84 0 0,-1-2-101 0 0,-13 13 39 0 0,-1-1 0 0 0,0 0 1 0 0,0-1-1 0 0,-1 0 0 0 0,-1 0 0 0 0,7-10 62 0 0,-15 19-1 0 0,0 1-1 0 0,1 0 1 0 0,-1 0 0 0 0,0-1-1 0 0,0 1 1 0 0,0 0-1 0 0,1-1 1 0 0,-1 1-1 0 0,0 0 1 0 0,0-1-1 0 0,0 1 1 0 0,0 0-1 0 0,0-1 1 0 0,0 1 0 0 0,0 0-1 0 0,0-1 1 0 0,0 1-1 0 0,0 0 1 0 0,0-1-1 0 0,0 1 1 0 0,0 0-1 0 0,0-1 1 0 0,0 1-1 0 0,0-1 1 0 0,0 1 0 0 0,-1 0-1 0 0,1 0 1 0 0,0-1-1 0 0,0 1 1 0 0,0 0-1 0 0,0-1 1 0 0,-1 1-1 0 0,1 0 1 0 0,0 0-1 0 0,0-1 1 0 0,-1 1 1 0 0,0-1-19 0 0,0 1 0 0 0,0-1-1 0 0,0 1 1 0 0,-1-1 0 0 0,1 1 0 0 0,0 0-1 0 0,0-1 1 0 0,0 1 0 0 0,-1 0 0 0 0,1 0-1 0 0,-1 0 20 0 0,-2 0-21 0 0,1-1 0 0 0,-1 2-1 0 0,1-1 1 0 0,0 0 0 0 0,-1 1-1 0 0,1 0 1 0 0,-1 0 0 0 0,-2 0 21 0 0,-9 8 139 0 0,0 0 0 0 0,1 1 0 0 0,0 0 0 0 0,-10 10-139 0 0,19-15 63 0 0,1 0 1 0 0,-1 0-1 0 0,1 0 0 0 0,0 0 0 0 0,0 1 1 0 0,0 0-1 0 0,1 0 0 0 0,0 0 1 0 0,0 0-1 0 0,1 0 0 0 0,0 0 1 0 0,0 1-1 0 0,0-1 0 0 0,1 1-63 0 0,0-5 15 0 0,1 0-1 0 0,0 0 0 0 0,0 0 1 0 0,0 0-1 0 0,0 1 0 0 0,0-1 1 0 0,0 0-1 0 0,1 0 0 0 0,-1 0 1 0 0,1 0-1 0 0,-1-1 0 0 0,1 1 1 0 0,0 0-1 0 0,0 0 0 0 0,0 0 0 0 0,0 0 1 0 0,0-1-1 0 0,0 1 0 0 0,1 0 1 0 0,-1-1-1 0 0,0 1 0 0 0,1-1 1 0 0,-1 0-1 0 0,1 1 0 0 0,-1-1 1 0 0,1 0-1 0 0,0 0 0 0 0,1 1-14 0 0,6 2-8 0 0,0 0 1 0 0,0 0-1 0 0,0-1 0 0 0,1-1 0 0 0,5 2 8 0 0,-4-2 46 0 0,6 1 144 0 0,0-1 0 0 0,0-1 0 0 0,-1-1-1 0 0,1 0 1 0 0,0-2 0 0 0,12-1-190 0 0,20-2 56 0 0,-46 5-124 0 0,1 0 0 0 0,-1 0 0 0 0,0 0 0 0 0,0 1 0 0 0,0-1 0 0 0,1 1-1 0 0,-1 0 1 0 0,0-1 0 0 0,0 2 0 0 0,0-1 0 0 0,0 0 0 0 0,0 1 0 0 0,-1-1 0 0 0,1 1 0 0 0,0 0 0 0 0,-1 0 0 0 0,1 0 0 0 0,1 1 68 0 0,1 1-684 0 0,14 6-7497 0 0</inkml:trace>
  <inkml:trace contextRef="#ctx0" brushRef="#br3" timeOffset="133628.606">13 3312 9672 0 0,'0'0'440'0'0,"0"0"-6"0"0,-9-9-264 0 0,6 6 4486 0 0,2 3-4258 0 0,1 0-40 0 0,0 0 21 0 0,0 0 119 0 0,16-14 1439 0 0,-1 1-1555 0 0,-8 7-233 0 0,-1 0 0 0 0,1 0 0 0 0,-1 0-1 0 0,0-2-148 0 0,0 1 79 0 0,0 1-1 0 0,1-1 0 0 0,0 1 0 0 0,4-3-78 0 0,20-19 7 0 0,-4 4 44 0 0,-22 20-40 0 0,0 0 0 0 0,-1 0 0 0 0,1-1 0 0 0,-1 1 1 0 0,0-1-1 0 0,0 0 0 0 0,0-1 0 0 0,3-4-11 0 0,8-18 68 0 0,-11 20-47 0 0,1-1 1 0 0,-1 1-1 0 0,2-6-21 0 0,-4 5 15 0 0,-1 0-1 0 0,1 0 0 0 0,-1 0 0 0 0,-1 0 0 0 0,0 0 0 0 0,0 1 0 0 0,-1-1 1 0 0,-1-8-15 0 0,1 7 22 0 0,0 5-22 0 0,0 1 0 0 0,0-1 0 0 0,0 1 0 0 0,-1-1 0 0 0,-1-1 0 0 0,3 4 0 0 0,-1 0 0 0 0,0 1 0 0 0,0-1 0 0 0,0 0 0 0 0,0 1 0 0 0,0-1 0 0 0,0 1 0 0 0,0-1 0 0 0,0 1 0 0 0,0 0 0 0 0,-1 0 0 0 0,1-1 0 0 0,-1 1 0 0 0,1 0 0 0 0,-2 0 0 0 0,2 0-5 0 0,-1 0 0 0 0,1 1-1 0 0,-1-1 1 0 0,1 1-1 0 0,-1-1 1 0 0,1 1-1 0 0,-1 0 1 0 0,0 0 0 0 0,1-1-1 0 0,-1 1 1 0 0,0 0-1 0 0,1 1 1 0 0,-1-1 0 0 0,1 0-1 0 0,-1 0 1 0 0,0 1-1 0 0,1-1 1 0 0,-1 1 0 0 0,1-1-1 0 0,-1 1 1 0 0,1 0-1 0 0,-1 0 1 0 0,1-1-1 0 0,0 1 1 0 0,-1 0 0 0 0,1 0-1 0 0,0 0 1 0 0,0 0-1 0 0,-1 1 1 0 0,1-1 0 0 0,0 0-1 0 0,0 0 1 0 0,1 1-1 0 0,-1-1 6 0 0,-3 7 13 0 0,1 0-1 0 0,0 0 1 0 0,0 0 0 0 0,1 0-1 0 0,0 0 1 0 0,0 0-1 0 0,1 1 1 0 0,0-1-1 0 0,1 1 1 0 0,0-1-1 0 0,0 0 1 0 0,1 1-1 0 0,0-1 1 0 0,0 0-1 0 0,1 2-12 0 0,1 4 62 0 0,2 14 273 0 0,4 15-335 0 0,-6-35 37 0 0,-1 0-1 0 0,1 0 1 0 0,0-1-1 0 0,1 1 0 0 0,0 0 1 0 0,0-1-1 0 0,3 4-36 0 0,2 3 81 0 0,-7-12-70 0 0,-1 0-1 0 0,0 0 0 0 0,0 0 0 0 0,1 0 0 0 0,-1 0 1 0 0,1 0-1 0 0,0 0 0 0 0,-1 0 0 0 0,1-1 0 0 0,0 1 1 0 0,0-1-1 0 0,0 1 0 0 0,0-1 0 0 0,1 1-10 0 0,5 1 45 0 0,0 0 0 0 0,0 0 0 0 0,0 0 0 0 0,1-1 0 0 0,-1-1 0 0 0,1 1 0 0 0,0-1-45 0 0,-4-1 23 0 0,0 0 0 0 0,0 0 0 0 0,0-1 0 0 0,0 0 0 0 0,-1 0 0 0 0,1 0 0 0 0,0 0 0 0 0,-1-1 0 0 0,1 1 0 0 0,-1-1 0 0 0,1 0 0 0 0,-1-1 0 0 0,2 0-23 0 0,1-2-119 0 0,0 0 1 0 0,-1 0 0 0 0,1-1 0 0 0,-1 0-1 0 0,-1 0 1 0 0,1 0 0 0 0,-1-1 0 0 0,0 0-1 0 0,0 0 1 0 0,2-5 118 0 0,-5 8-156 0 0,0 0 1 0 0,0-1-1 0 0,0 1 0 0 0,-1-1 0 0 0,1 1 1 0 0,-1-1-1 0 0,0 0 0 0 0,0 1 1 0 0,-1-1-1 0 0,1 0 0 0 0,-1 0 0 0 0,0 1 1 0 0,0-1-1 0 0,-1 0 0 0 0,1 0 1 0 0,-1 1-1 0 0,0-1 0 0 0,-1 0 0 0 0,0-1 156 0 0,0 5 1194 0 0,1 6-851 0 0,1 8-197 0 0,8 17 289 0 0,6 14 231 0 0,-11-36-575 0 0,1 4 32 0 0,1-1 0 0 0,0 0 1 0 0,0 0-1 0 0,1 0 0 0 0,1-1 1 0 0,0 0-1 0 0,0 0 0 0 0,1 0 0 0 0,7 5-123 0 0,-14-14-30 0 0,-1 0 0 0 0,1-1 0 0 0,0 1 0 0 0,0-1 0 0 0,-1 1-1 0 0,1-1 1 0 0,0 0 0 0 0,0 1 0 0 0,0-1 0 0 0,0 0 0 0 0,-1 0-1 0 0,1 1 1 0 0,0-1 0 0 0,0 0 0 0 0,0 0 0 0 0,0 0 0 0 0,0 0-1 0 0,0 0 1 0 0,0 0 0 0 0,0 0 30 0 0,12-6-5720 0 0,-3-2-1012 0 0</inkml:trace>
  <inkml:trace contextRef="#ctx0" brushRef="#br3" timeOffset="133822.789">531 2929 16152 0 0,'0'0'737'0'0,"0"0"-13"0"0,0 0-434 0 0,0 0-114 0 0,0 0 0 0 0,0 0 0 0 0,3 8-65 0 0,9 8-263 0 0,0 1-4968 0 0,-5-9-582 0 0</inkml:trace>
  <inkml:trace contextRef="#ctx0" brushRef="#br3" timeOffset="134196.477">864 2965 9216 0 0,'0'0'706'0'0,"0"0"-151"0"0,0 0 1088 0 0,0 0 521 0 0,-1 0 824 0 0,-5 2-1737 0 0,-12 4-622 0 0,12-4-559 0 0,1-1 0 0 0,0 1 0 0 0,-1 1 0 0 0,1-1 0 0 0,0 0 0 0 0,0 1 0 0 0,-1 2-70 0 0,-6 3 483 0 0,0 1 132 0 0,1 0-1 0 0,-9 9-614 0 0,17-15 58 0 0,0 0-1 0 0,0 0 0 0 0,1 0 0 0 0,-1 1 0 0 0,1 0 0 0 0,0-1 1 0 0,0 1-1 0 0,0 0 0 0 0,0 0 0 0 0,1 0 0 0 0,-1 4-57 0 0,1-8 3 0 0,1 0-6 0 0,0 0-1 0 0,0 1 1 0 0,0-1 0 0 0,0 0 0 0 0,0 1-1 0 0,0-1 1 0 0,0 0 0 0 0,0 0-1 0 0,0 1 1 0 0,0-1 0 0 0,0 0-1 0 0,0 1 1 0 0,0-1 0 0 0,0 0 0 0 0,0 0-1 0 0,0 1 1 0 0,0-1 0 0 0,1 0-1 0 0,-1 1 1 0 0,0-1 0 0 0,0 0 0 0 0,0 0-1 0 0,0 1 1 0 0,0-1 0 0 0,1 0 3 0 0,0 1 6 0 0,0 0-1 0 0,1-1 1 0 0,-1 1 0 0 0,0-1 0 0 0,1 1 0 0 0,-1-1 0 0 0,1 1 0 0 0,-1-1-1 0 0,1 0 1 0 0,-1 1 0 0 0,1-1 0 0 0,0 0-6 0 0,31 0 177 0 0,-13-1-102 0 0,-15 1-89 0 0,0-1 0 0 0,0 1 1 0 0,-1 0-1 0 0,1 0 1 0 0,0 0-1 0 0,0 1 0 0 0,0 0 1 0 0,0 0-1 0 0,0 0 1 0 0,0 0-1 0 0,-1 1 0 0 0,1 0 1 0 0,0 0 13 0 0,1 2 5 0 0,-1 1 0 0 0,0-1 0 0 0,0 1 0 0 0,0 0 0 0 0,-1 1 0 0 0,1-1 1 0 0,-1 1-1 0 0,0 0 0 0 0,-1 0 0 0 0,0 0 0 0 0,0 0 0 0 0,0 0 0 0 0,0 1 0 0 0,-1-1 0 0 0,0 3-5 0 0,0 1 51 0 0,0 0 0 0 0,0 0-1 0 0,-1 1 1 0 0,-1-1-1 0 0,0 0 1 0 0,0 0 0 0 0,-1 0-1 0 0,0 0 1 0 0,-1 0-1 0 0,0 2-50 0 0,-4 11 110 0 0,4-10-29 0 0,-1 0-1 0 0,0-1 1 0 0,-1 0-1 0 0,0 1 1 0 0,-1-1-1 0 0,-1-1 1 0 0,-6 11-81 0 0,9-17 75 0 0,-1 0 1 0 0,0 0 0 0 0,0 0 0 0 0,0-1 0 0 0,-1 1 0 0 0,1-1-1 0 0,-1 0 1 0 0,-1 0-76 0 0,-28 20-481 0 0,32-23 170 0 0,2-1-202 0 0,-9-3-1571 0 0,1-2-3017 0 0,4-1-1544 0 0</inkml:trace>
  <inkml:trace contextRef="#ctx0" brushRef="#br3" timeOffset="134631.6">1026 2812 12728 0 0,'0'0'580'0'0,"0"0"-11"0"0,0 9-326 0 0,1 30-3 0 0,-2-30-39 0 0,1 1 1 0 0,1-1-1 0 0,0 5-201 0 0,1 15 573 0 0,0 27 3479 0 0,7 36-4052 0 0,-1-22-136 0 0,2-6 1307 0 0,-5-39-780 0 0,-1-11-46 0 0,-3-14-332 0 0,-1 0 0 0 0,0 0 0 0 0,0 0-1 0 0,0 0 1 0 0,0 0 0 0 0,0 0 0 0 0,1 0 0 0 0,-1 0 0 0 0,0 0-1 0 0,0 0 1 0 0,0 0 0 0 0,0 0 0 0 0,1 0 0 0 0,-1 0 0 0 0,0 0-1 0 0,0-1 1 0 0,0 1 0 0 0,0 0 0 0 0,0 0 0 0 0,0 0-1 0 0,1 0 1 0 0,-1 0 0 0 0,0 0 0 0 0,0 0 0 0 0,0 0 0 0 0,0-1-1 0 0,0 1 1 0 0,0 0 0 0 0,0 0 0 0 0,1 0 0 0 0,-1 0 0 0 0,0 0-1 0 0,0 0 1 0 0,0-1 0 0 0,0 1 0 0 0,0 0 0 0 0,0 0 0 0 0,0 0-1 0 0,0 0 1 0 0,0-1 0 0 0,0 1-13 0 0,8-27 531 0 0,-7 20-797 0 0,6-21-112 0 0,-6 18 191 0 0,2 0-1 0 0,-1 0 0 0 0,1 0 1 0 0,1 1-1 0 0,0-1 0 0 0,3-5 188 0 0,-3 9-110 0 0,-3 3 64 0 0,1-1-1 0 0,0 1 1 0 0,0 0-1 0 0,1 0 1 0 0,-1 0-1 0 0,1 0 1 0 0,-1 0-1 0 0,1 0 1 0 0,0 1-1 0 0,0-1 1 0 0,0 1-1 0 0,0 0 1 0 0,1 0-1 0 0,0 0 47 0 0,-3 1-2 0 0,1 1 0 0 0,-1 0 1 0 0,1 0-1 0 0,-1-1 0 0 0,1 1 0 0 0,-1 0 0 0 0,1 0 0 0 0,-1 1 0 0 0,1-1 1 0 0,-1 0-1 0 0,0 0 0 0 0,1 1 0 0 0,-1-1 0 0 0,1 1 0 0 0,-1-1 0 0 0,1 1 1 0 0,-1 0-1 0 0,0 0 0 0 0,0-1 0 0 0,1 1 0 0 0,-1 0 0 0 0,0 0 0 0 0,0 0 1 0 0,0 0-1 0 0,0 0 0 0 0,0 0 0 0 0,0 1 2 0 0,3 2 65 0 0,0 1-1 0 0,-1-1 1 0 0,1 1-1 0 0,-1-1 1 0 0,0 1-1 0 0,1 4-64 0 0,4 27 402 0 0,-8-35-397 0 0,1 1 41 0 0,1 1 0 0 0,-1-1 0 0 0,0 1 1 0 0,0-1-1 0 0,0 1 0 0 0,-1 0 0 0 0,1-1 0 0 0,-1 1 0 0 0,1 0 0 0 0,-1-1 0 0 0,0 1 0 0 0,0 0 0 0 0,0 0 0 0 0,0 0-46 0 0,-1 0 85 0 0,1 0-1 0 0,1 0 0 0 0,-1-1 0 0 0,0 1 0 0 0,0 0 0 0 0,1-1 0 0 0,0 1 1 0 0,0 1-85 0 0,0-1 54 0 0,0 0 0 0 0,-1 0 0 0 0,1 0 0 0 0,-1 0 0 0 0,0 0 0 0 0,0 0 0 0 0,0 0-54 0 0,1 59 219 0 0,4-53-98 0 0,-2-7-6554 0 0,-3-2-545 0 0</inkml:trace>
  <inkml:trace contextRef="#ctx0" brushRef="#br3" timeOffset="135181.13">1394 2901 11488 0 0,'0'0'528'0'0,"0"0"-16"0"0,1 16 1200 0 0,1 38 2866 0 0,-2-16-3021 0 0,1-27-1346 0 0,0 0 0 0 0,-1 0 0 0 0,-1 5-211 0 0,1 3 155 0 0,0-15-100 0 0,0-1 0 0 0,1 1 0 0 0,0-1 0 0 0,-1 1 0 0 0,1-1 0 0 0,1 2-55 0 0,2 9 178 0 0,6 36 430 0 0,-6-37-545 0 0,-3-11-63 0 0,-1 0 0 0 0,1 0 0 0 0,0 1 1 0 0,-1-1-1 0 0,1 0 0 0 0,-1 0 0 0 0,0 1 0 0 0,0 0 0 0 0,4 10 2 0 0,-3-12-4 0 0,-1 0 0 0 0,1-1 0 0 0,-1 1 1 0 0,0 0-1 0 0,1 0 0 0 0,-1 0 0 0 0,0 0 1 0 0,0 0-1 0 0,1 0 0 0 0,-1 1 0 0 0,0-1 0 0 0,0 0 1 0 0,0 0-1 0 0,0 0 0 0 0,0 0 0 0 0,-1 0 0 0 0,1 0 1 0 0,0 1 1 0 0,-3 3-110 0 0,3-4 90 0 0,-1-1-1 0 0,1 1 0 0 0,0 0 1 0 0,-1-1-1 0 0,1 1 1 0 0,0 0-1 0 0,0-1 0 0 0,-1 1 1 0 0,1 0-1 0 0,0 0 1 0 0,0-1-1 0 0,0 1 0 0 0,0 0 1 0 0,0 0-1 0 0,0-1 1 0 0,0 1-1 0 0,0 0 1 0 0,0 0-1 0 0,0-1 0 0 0,0 1 21 0 0,12 35-1393 0 0,-11-32 992 0 0,0 2-598 0 0,-6-8-354 0 0,-5-4-68 0 0</inkml:trace>
  <inkml:trace contextRef="#ctx0" brushRef="#br3" timeOffset="135509.818">1204 3075 13880 0 0,'13'-8'630'0'0,"-10"6"-7"0"0,26-3-330 0 0,-12 1-143 0 0,24-1 699 0 0,0 2 1 0 0,3 1-850 0 0,33-2 566 0 0,-57 4-890 0 0,-2 0-170 0 0</inkml:trace>
  <inkml:trace contextRef="#ctx0" brushRef="#br0" timeOffset="109582.727">6608 3977 3224 0 0,'7'-4'3149'0'0,"3"-3"422"0"0,-9 6-3335 0 0,-1 1 49 0 0,0 0 10 0 0,0 0 18 0 0,0 0 72 0 0,0 0-330 0 0,0-1 0 0 0,-1 0 0 0 0,1 0 0 0 0,-1 0 0 0 0,0 1 0 0 0,1-1-1 0 0,-1 0 1 0 0,0 1 0 0 0,1-1 0 0 0,-1 1 0 0 0,0-1 0 0 0,0 1 0 0 0,1-1-1 0 0,-1 1 1 0 0,0-1 0 0 0,0 1 0 0 0,0 0 0 0 0,0-1 0 0 0,0 1 0 0 0,1 0 0 0 0,-1 0-1 0 0,0 0 1 0 0,0 0 0 0 0,0 0 0 0 0,0 0 0 0 0,0 0-55 0 0,-28-2-73 0 0,-203 10 557 0 0,-312-13 348 0 0,373-2-413 0 0,84 3-70 0 0,-71-8-123 0 0,80 8 62 0 0,31 2 281 0 0,-15 3-569 0 0,14-1 82 0 0,-60 5-71 0 0,28-5-1 0 0,64 0 41 0 0,1 0 1 0 0,-11 2-52 0 0,13-1 5 0 0,-1 0 0 0 0,1-1 0 0 0,-7-1-5 0 0,-123-7 0 0 0,-1 0 0 0 0,108 5 0 0 0,22 3 0 0 0,1-1 0 0 0,-1-1 0 0 0,-3 0 0 0 0,5 2-35 0 0,-12 2 545 0 0,24 15-378 0 0,0-10-128 0 0,1 1-1 0 0,0 0 1 0 0,1 0-1 0 0,0 0 1 0 0,1 1-4 0 0,-1-2 22 0 0,0 0 1 0 0,-1 1 0 0 0,1-1-1 0 0,-1 0 1 0 0,-1 1 0 0 0,1-1-1 0 0,-1 3-22 0 0,-2 20 19 0 0,3-1-1 0 0,0 3-18 0 0,1 48 203 0 0,-11 103 349 0 0,8-160-458 0 0,-2 21 644 0 0,4 42-738 0 0,-1-35 248 0 0,-1-38-158 0 0,1-1 0 0 0,0 1 0 0 0,1 0 0 0 0,2 12-90 0 0,0-7 47 0 0,-1 1 0 0 0,0-1 0 0 0,-1 4-47 0 0,0 9 73 0 0,0-11-38 0 0,-2-12-22 0 0,2-1 0 0 0,-1 0-1 0 0,1 0 1 0 0,1 5-13 0 0,0-3 28 0 0,-1 0-1 0 0,0 0 0 0 0,-1 4-27 0 0,2 15 42 0 0,1 34 22 0 0,-3 7 0 0 0,6-12 0 0 0,-2-31-2 0 0,-3-16-43 0 0,1 1-1 0 0,0-1 1 0 0,3 7-19 0 0,0 14 51 0 0,-2-6-28 0 0,0-4-8 0 0,2-10 89 0 0,-3-5-60 0 0,1 7-39 0 0,-2-10-5 0 0,0 0 1 0 0,0-1-1 0 0,0 1 0 0 0,0-1 0 0 0,0 1 0 0 0,1-1 0 0 0,-1 0 0 0 0,1 1 0 0 0,0-1 0 0 0,0 0 0 0 0,0 0 0 0 0,3 4 53 0 0,0 1-42 0 0,6-1-12 0 0,-9-5 1 0 0,0-2 0 0 0,15 13 0 0 0,-15-11 0 0 0,0 0 0 0 0,-1 0 0 0 0,1 0 0 0 0,0-1 0 0 0,0 1 0 0 0,0-1 0 0 0,0 1 0 0 0,0-1 0 0 0,0 1 0 0 0,0-1 0 0 0,0 0 0 0 0,0 0 0 0 0,0 0 0 0 0,-1 0 0 0 0,1-1 0 0 0,0 1 0 0 0,1 0 0 0 0,-1-1 0 0 0,38 0 0 0 0,23-5 0 0 0,-53 5 0 0 0,86-8 0 0 0,-89 9 0 0 0,0 0 0 0 0,0 0 0 0 0,0 1 0 0 0,0 0 0 0 0,0 1 0 0 0,0 0 0 0 0,0 0-1 0 0,-1 0 1 0 0,5 3 0 0 0,-3-2 3 0 0,1 0-1 0 0,-1 0 0 0 0,1-1 1 0 0,0 0-1 0 0,7 1-2 0 0,42-1 24 0 0,-1-2 1 0 0,27-5-25 0 0,47-1-60 0 0,228-4 7 0 0,122 12-358 0 0,-381-1 447 0 0,18 1-107 0 0,-40-5-294 0 0,59 0 310 0 0,-46 5 46 0 0,-14-2-44 0 0,-32 2-260 0 0,18-4 313 0 0,1 1-106 0 0,-36-3 106 0 0,-22 3 0 0 0,-3 1 0 0 0,0-1 0 0 0,1 1 0 0 0,-1-1 0 0 0,0 0 0 0 0,0 0 0 0 0,1 0 0 0 0,-1-1 0 0 0,2 0 0 0 0,-4 1 1 0 0,0 1-1 0 0,-1 0 0 0 0,1-1 0 0 0,0 1 1 0 0,0-1-1 0 0,-1 1 0 0 0,1-1 0 0 0,0 1 1 0 0,-1-1-1 0 0,1 1 0 0 0,-1-1 0 0 0,1 0 0 0 0,-1 1 1 0 0,1-1-1 0 0,-1 0 0 0 0,1 1 0 0 0,-1-1 1 0 0,0 0-1 0 0,1 0 0 0 0,-1 1 0 0 0,0-1 0 0 0,0 0 1 0 0,1 0-1 0 0,-1 0 0 0 0,0 0 0 0 0,0 1 1 0 0,0-1-1 0 0,0 0 0 0 0,0 0 0 0 0,0 0 1 0 0,0 0-1 0 0,-1 1 0 0 0,1-1 0 0 0,0 0 0 0 0,0 0 0 0 0,-1-8 46 0 0,1 6-37 0 0,0-1 1 0 0,0 1-1 0 0,0 0 0 0 0,0-1 1 0 0,-1 1-1 0 0,0 0 0 0 0,1-1 1 0 0,-2-1-10 0 0,-1-10 53 0 0,-9-64 32 0 0,0-7 246 0 0,-6-13-331 0 0,13 75 40 0 0,-16-75 113 0 0,-16-98-37 0 0,25 122-59 0 0,3 14-61 0 0,0-20 4 0 0,4 0 29 0 0,-4-118 70 0 0,9 180-598 0 0,-2-42 1316 0 0,1 53-2826 0 0,0 0 0 0 0,-1 0 0 0 0,-2-7 2009 0 0,1 9-6122 0 0</inkml:trace>
  <inkml:trace contextRef="#ctx0" brushRef="#br3" timeOffset="119603.677">1915 4304 3224 0 0,'61'2'748'0'0,"-31"0"407"0"0,0-2-1 0 0,8-1-1154 0 0,-17 1 490 0 0,-18 0-425 0 0,-1 1-1 0 0,1-1 1 0 0,-1 0-1 0 0,1 0 1 0 0,-1 0 0 0 0,1 0-1 0 0,0 0 1 0 0,-1-1 0 0 0,1 1-1 0 0,-1-1 1 0 0,1 0 0 0 0,-1 1-1 0 0,0-1 1 0 0,1-1 0 0 0,-1 1-1 0 0,0 0 1 0 0,0 0-1 0 0,1-1 1 0 0,-1 1 0 0 0,0-1-65 0 0,7-9 222 0 0,-4 5-2 0 0,1-1 0 0 0,-1 1 0 0 0,1 1 0 0 0,7-6-220 0 0,-10 9 74 0 0,1 0 0 0 0,-1 0 0 0 0,1 0 0 0 0,-1 1 0 0 0,1-1 0 0 0,0 1 0 0 0,0 0 0 0 0,0 0 0 0 0,0 0 0 0 0,2 0-74 0 0,45-1 275 0 0,-8 1-22 0 0,-12-1 1161 0 0,15 1-1414 0 0,-45 1 214 0 0,-1 0-38 0 0,0 0-14 0 0,0 0-2 0 0,0 0 14 0 0,0 0 61 0 0,0 0 21 0 0,0 0 7 0 0,0 0-15 0 0,0 0-67 0 0,-3 0-102 0 0,0 1 0 0 0,-1-1 0 0 0,1 0 0 0 0,-1 0-1 0 0,1-1 1 0 0,0 1 0 0 0,-1-1-79 0 0,-13 0 91 0 0,-14 0 27 0 0,-61 3 38 0 0,87-1-150 0 0,1 0 1 0 0,0 0-1 0 0,0 0 0 0 0,0 1 0 0 0,0-1 1 0 0,0 1-1 0 0,0 0 0 0 0,1 0 0 0 0,-1 0 1 0 0,0 1-1 0 0,1 0 0 0 0,-1 0-6 0 0,-1 1 10 0 0,-1 0 0 0 0,1-1 0 0 0,-1 1-1 0 0,-3 0-9 0 0,6-3 5 0 0,1 0 0 0 0,0 0 0 0 0,-1 0 0 0 0,1-1-1 0 0,-1 0 1 0 0,1 1 0 0 0,-1-1 0 0 0,1 0 0 0 0,-1 0-1 0 0,1 0 1 0 0,-1 0 0 0 0,1-1 0 0 0,-1 1 0 0 0,0-1-5 0 0,-40-15 103 0 0,32 12-68 0 0,-1-1 1 0 0,0 1-1 0 0,1 1 1 0 0,-5-1-36 0 0,-70-5-88 0 0,-76 1 88 0 0,81 6 64 0 0,-274-2 638 0 0,265 4-753 0 0,-92 4 51 0 0,90-2-3 0 0,37 0-410 0 0,-44-4 413 0 0,49 1 311 0 0,26 0-190 0 0,-21-2-121 0 0,18 0 0 0 0,-23 1 0 0 0,21 2 0 0 0,-14-3 0 0 0,22 1 0 0 0,1 2 0 0 0,-11 0 0 0 0,-4 1 0 0 0,18 1 4 0 0,10-1-57 0 0,0 0 1 0 0,0-1 0 0 0,0 0 0 0 0,0 0-1 0 0,-3-1 53 0 0,9 2-158 0 0,0 1 141 0 0,1 0 0 0 0,-1 0 0 0 0,0 0 0 0 0,1 0 0 0 0,-1 0 0 0 0,1 0 0 0 0,0 0 0 0 0,-1 0 0 0 0,1 0 0 0 0,0 1 0 0 0,0-1-1 0 0,0 0 1 0 0,1 0 0 0 0,-1 0 0 0 0,1 1 17 0 0,-1-1-4 0 0,1 1-1 0 0,-1-1 0 0 0,0 0 0 0 0,0 0 1 0 0,0 0-1 0 0,0 0 0 0 0,0 0 0 0 0,-1 1 5 0 0,1-2 2 0 0,-1 0 0 0 0,1 0-1 0 0,0 0 1 0 0,0 1 0 0 0,-1-1-1 0 0,1 0 1 0 0,0 0 0 0 0,0 0-1 0 0,0 0 1 0 0,0 0 0 0 0,0 0 0 0 0,0 1-1 0 0,0-1 1 0 0,1 0 0 0 0,-1 0-1 0 0,0 0 1 0 0,1 0 0 0 0,-1 0-1 0 0,0 0 1 0 0,1 0 0 0 0,-1 0 0 0 0,1 0-1 0 0,0 0 1 0 0,-1 0 0 0 0,1 0-1 0 0,0 0 1 0 0,0-1 0 0 0,-1 1-1 0 0,1 0 1 0 0,0 0 0 0 0,0-1 0 0 0,0 1-1 0 0,0 0-1 0 0,5 4 20 0 0,-1 0-1 0 0,0 1 1 0 0,0 0 0 0 0,0 0-1 0 0,-1 0 1 0 0,0 1 0 0 0,0 0-1 0 0,-1-1 1 0 0,1 1-1 0 0,-2 0 1 0 0,1 1 0 0 0,-1-1-1 0 0,0 0 1 0 0,0 3-20 0 0,20 100 459 0 0,-12-46-251 0 0,-2 6-209 0 0,-2-29 14 0 0,19 136 188 0 0,-25-177-201 0 0,0 0 0 0 0,0 0 1 0 0,0 0-1 0 0,0 0 0 0 0,0 0 1 0 0,0 1-1 0 0,0-1 0 0 0,0 0 1 0 0,1 0-1 0 0,-1 0 0 0 0,0 0 1 0 0,0 0-1 0 0,0 0 0 0 0,0 0 1 0 0,0 0-1 0 0,0 0 0 0 0,0 1 1 0 0,0-1-1 0 0,0 0 0 0 0,-1 0 1 0 0,1 0-1 0 0,0 0 0 0 0,0 0 0 0 0,0 0 1 0 0,0 0-1 0 0,0 0 0 0 0,0 0 1 0 0,0 1-1 0 0,0-1 0 0 0,0 0 1 0 0,0 0-1 0 0,0 0 0 0 0,0 0 1 0 0,0 0-1 0 0,0 0 0 0 0,0 0 1 0 0,0 0-1 0 0,-1 0 0 0 0,1 0 1 0 0,0 0-1 0 0,0 0 0 0 0,0 0 1 0 0,0 0-1 0 0,0 0 0 0 0,0 0 0 0 0,0 0 1 0 0,0 0-1 0 0,0 0 0 0 0,-1 0 1 0 0,1 0-1 0 0,0 0 0 0 0,0 0 1 0 0,0 0-1 0 0,0 0 0 0 0,0 0 1 0 0,0 0-1 0 0,0 0 0 0 0,0 0 1 0 0,0 0-1 0 0,-1 0 0 0 0,1 0 13 0 0,0 0-1 0 0,0 0 1 0 0,0 0-1 0 0,0 0 1 0 0,0 0 0 0 0,0 0-1 0 0,0 0 1 0 0,-1 0 0 0 0,1 0-1 0 0,0 0 1 0 0,0 0 0 0 0,0 0-1 0 0,0 0 1 0 0,0 0 0 0 0,0 0-1 0 0,0 0 1 0 0,-1 0 0 0 0,1 0-1 0 0,0 0 1 0 0,0 0-1 0 0,0 0 1 0 0,0 0 0 0 0,0 0-1 0 0,0 0 1 0 0,0 0 0 0 0,0 1-1 0 0,-1-1 1 0 0,1 0 0 0 0,0 0-1 0 0,0 0 1 0 0,0 0 0 0 0,0 0-1 0 0,0 0 1 0 0,0 0-1 0 0,0 0 1 0 0,0 0 0 0 0,0 1-1 0 0,0-1 1 0 0,0 0 0 0 0,0 0-1 0 0,0 0 1 0 0,0 0 0 0 0,0 0-1 0 0,0 0 1 0 0,0 0 0 0 0,0 1-1 0 0,0-1 1 0 0,0 0-1 0 0,0 0 1 0 0,0 0 0 0 0,0 0-13 0 0,0 131 1733 0 0,0-125-1875 0 0,1 1 0 0 0,0-1 0 0 0,0 1-1 0 0,1 2 143 0 0,4 19-266 0 0,-4-6 236 0 0,2-1 0 0 0,4 15 30 0 0,-2-11 103 0 0,1 17-103 0 0,-3-23 72 0 0,0-1 0 0 0,1 0 0 0 0,3 7-72 0 0,-4-19 54 0 0,-2-3-53 0 0,5 15 51 0 0,-6-14-39 0 0,1 3 16 0 0,0 0 0 0 0,0 0 0 0 0,-1 0-1 0 0,0 0 1 0 0,0 7-29 0 0,1-3 53 0 0,-2-6-27 0 0,1 0 0 0 0,0-1-1 0 0,-1 1 1 0 0,0 0 0 0 0,0-1-1 0 0,-1 4-25 0 0,-1 0 44 0 0,0 1 1 0 0,-1-1-1 0 0,0 0 0 0 0,-2 4-44 0 0,4-11 53 0 0,1-1 13 0 0,1 1-8 0 0,18 11 88 0 0,-16-11-136 0 0,0 0 0 0 0,0 1 1 0 0,0-1-1 0 0,0-1 0 0 0,0 1 0 0 0,1 0 1 0 0,-1-1-1 0 0,0 0 0 0 0,0 0 0 0 0,1 0 1 0 0,-1 0-1 0 0,0 0 0 0 0,1 0-10 0 0,21 0 83 0 0,-19 0-76 0 0,1-1 1 0 0,-1 1-1 0 0,0-1 0 0 0,0 0 1 0 0,1 0-1 0 0,0-1-7 0 0,1 0 8 0 0,0 1-1 0 0,0 0 1 0 0,0 0-1 0 0,0 0-7 0 0,33 0 42 0 0,23-6-42 0 0,-22 3 458 0 0,26 0-458 0 0,70 4-468 0 0,-16-1 468 0 0,-46 0 0 0 0,-35 1-10 0 0,118 2 404 0 0,-121-2-251 0 0,17-3-143 0 0,14 0-116 0 0,164-2-223 0 0,52-6 107 0 0,-149 4 232 0 0,-79 2 0 0 0,6 0 0 0 0,-55 5-3 0 0,1 0-1 0 0,0 0 0 0 0,0-1 1 0 0,0 0-1 0 0,-1-1 0 0 0,1 0 1 0 0,-1 0-1 0 0,1-1 0 0 0,-1 0 1 0 0,0 0-1 0 0,0-1 0 0 0,0 0 0 0 0,1-2 4 0 0,-7 5 17 0 0,-1 0 0 0 0,1-1 0 0 0,-1 1 0 0 0,1-1-1 0 0,-1 0 1 0 0,1 1 0 0 0,-1-1 0 0 0,0 0-1 0 0,0 0 1 0 0,0 0 0 0 0,0 0 0 0 0,0 0 0 0 0,-1 0-1 0 0,1 0 1 0 0,0 0 0 0 0,-1 0 0 0 0,0 0 0 0 0,1 0-1 0 0,-1 0 1 0 0,0-1 0 0 0,0 1 0 0 0,0 0-1 0 0,0 0-16 0 0,-1-10 24 0 0,-1 1-1 0 0,1 0 0 0 0,-2-1 0 0 0,0 1-23 0 0,0-6 97 0 0,-14-44 37 0 0,10 36 12 0 0,-4-21-146 0 0,-13-72 432 0 0,9 47-112 0 0,1-13-320 0 0,6 24 154 0 0,-2-16-60 0 0,2-17-94 0 0,4 40 159 0 0,-5-20-159 0 0,1 16 185 0 0,6 42-177 0 0,-1 0 0 0 0,0 0-1 0 0,-2 0 1 0 0,1 0 0 0 0,-2 0-1 0 0,0 1 1 0 0,-1 0-1 0 0,0 0 1 0 0,-1 1 0 0 0,0 0-1 0 0,-2-1-7 0 0,7 11-370 0 0,0-1 0 0 0,-1 1 0 0 0,0 0-1 0 0,1 0 1 0 0,-1 0 0 0 0,-1 1 370 0 0,-6-2-863 0 0</inkml:trace>
  <inkml:trace contextRef="#ctx0" brushRef="#br3" timeOffset="151130.298">2480 4834 2304 0 0,'-13'-7'224'0'0,"9"6"-89"0"0,4 9 1494 0 0,3 6-656 0 0,-3-14-951 0 0,0 1 1 0 0,0-1-1 0 0,0 0 0 0 0,0 0 0 0 0,0 0 1 0 0,0 0-1 0 0,0 0 0 0 0,0 0 0 0 0,0 0 1 0 0,0 0-1 0 0,0 1 0 0 0,0-1 1 0 0,0 0-1 0 0,0 0 0 0 0,0 0 0 0 0,0 0 1 0 0,0 0-1 0 0,0 0 0 0 0,0 0 0 0 0,0 1 1 0 0,0-1-1 0 0,0 0 0 0 0,0 0 0 0 0,0 0 1 0 0,0 0-1 0 0,0 0 0 0 0,0 0 0 0 0,0 0 1 0 0,0 0-1 0 0,-1 0 0 0 0,1 0 0 0 0,0 1 1 0 0,0-1-1 0 0,0 0 0 0 0,0 0 0 0 0,0 0 1 0 0,0 0-1 0 0,0 0 0 0 0,0 0 0 0 0,0 0 1 0 0,-1 0-1 0 0,1 0 0 0 0,0 0 0 0 0,0 0 1 0 0,0 0-1 0 0,0 0-22 0 0,-6-3 385 0 0,5 2-293 0 0,0 0 0 0 0,1 1 1 0 0,-1-1-1 0 0,0 0 0 0 0,0 0 1 0 0,1 0-1 0 0,-1 1 0 0 0,1-1 1 0 0,-1 0-1 0 0,1 0 0 0 0,-1 0 1 0 0,1 0-1 0 0,-1 0 0 0 0,1 0-92 0 0,0 1 516 0 0,0 0-90 0 0,0 0-40 0 0,1-1-283 0 0,0-1-1 0 0,-1 1 1 0 0,1 0-1 0 0,0 0 1 0 0,0 0-1 0 0,0 0 1 0 0,0 0 0 0 0,0 0-1 0 0,1-1-102 0 0,4 8 141 0 0,-3-2-97 0 0,-1 0-1 0 0,1 0 1 0 0,0-1-1 0 0,0 1 1 0 0,1-1-1 0 0,-1 1 1 0 0,1-1-1 0 0,0 0 1 0 0,-1-1-1 0 0,1 1 1 0 0,0-1-1 0 0,1 1 1 0 0,-1-1-1 0 0,0-1 1 0 0,1 1-1 0 0,-1 0 1 0 0,1-1-1 0 0,-1 0 1 0 0,1 0-1 0 0,0-1 1 0 0,4 1-44 0 0,162-10 794 0 0,2 0-564 0 0,-89 4-156 0 0,-21 0 44 0 0,138-2 59 0 0,-154 6-212 0 0,4 3 35 0 0,14 0 99 0 0,210-11-84 0 0,-123 3-15 0 0,-58 6 0 0 0,11-2 0 0 0,15-1 0 0 0,104-1 0 0 0,-48 2 0 0 0,-41-2 0 0 0,60-2 0 0 0,-82-3 0 0 0,15 0 2 0 0,-41 6 49 0 0,-18 4 55 0 0,48-1-2 0 0,-38-5-45 0 0,-26 0 37 0 0,1 4 0 0 0,18 2-96 0 0,1 0 287 0 0,-7-1-312 0 0,21-5 25 0 0,31-1 154 0 0,-12 1-10 0 0,-64 3-6 0 0,35 3-138 0 0,-14 0 104 0 0,-25 0-39 0 0,-17 0-36 0 0,-1-1 1 0 0,20-2-30 0 0,26-4 0 0 0,1 4 0 0 0,8 2 0 0 0,-31 0 0 0 0,12 2 0 0 0,-28 0 0 0 0,22-2 0 0 0,126-7 64 0 0,-80 4-64 0 0,50 3 0 0 0,-66 0 0 0 0,-52-1 0 0 0,25-4 0 0 0,-7-1 0 0 0,60 0 0 0 0,-60 4 0 0 0,1 3 0 0 0,19 4 0 0 0,-41-3 0 0 0,23-2 0 0 0,7 0 0 0 0,-27 1 0 0 0,24-4 0 0 0,-25 1 0 0 0,24 2 0 0 0,283 0-69 0 0,-240-3-812 0 0,-41 3-3865 0 0</inkml:trace>
  <inkml:trace contextRef="#ctx0" brushRef="#br0" timeOffset="180409.98">9201 3983 5696 0 0,'0'0'264'0'0,"0"0"-8"0"0,0 0-79 0 0,0 0 268 0 0,0 0 135 0 0,0 0 27 0 0,-13 3 3078 0 0,6 4-3209 0 0,-2 1-40 0 0,7-3-286 0 0,-1-1 0 0 0,0 0 0 0 0,0 0-1 0 0,0-1 1 0 0,-1 1 0 0 0,1-1 0 0 0,-1 1 0 0 0,0-1-1 0 0,0 0-149 0 0,-9 8 134 0 0,-1 1-2 0 0,0 1 152 0 0,0 0 1 0 0,-9 13-285 0 0,-71 85 403 0 0,-21 3-265 0 0,86-87-74 0 0,-65 58 564 0 0,67-62-412 0 0,8-6 6 0 0,1 2 0 0 0,1 0-1 0 0,-2 3-221 0 0,17-18 56 0 0,-18 19 204 0 0,2 2 0 0 0,0 1 0 0 0,-2 5-260 0 0,7-9 640 0 0,-1-2 0 0 0,-1 0-1 0 0,-8 7-639 0 0,-31 25-1547 0 0,47-44 1583 0 0,-1-1 0 0 0,0 0-1 0 0,-9 6-35 0 0,7-5 11 0 0,0 0-1 0 0,-7 7-10 0 0,5-3 22 0 0,0-1 0 0 0,-1-1-1 0 0,-10 6-21 0 0,2 0 53 0 0,10-7-50 0 0,1 1 0 0 0,-10 10-3 0 0,-13 13 58 0 0,24-24-43 0 0,0 0 1 0 0,1 0-1 0 0,1 1 1 0 0,-6 9-16 0 0,-4 5 12 0 0,-10 11 20 0 0,-1-1 0 0 0,-2-1 0 0 0,-1-2 0 0 0,-18 14-32 0 0,26-26-100 0 0,11-8-536 0 0,0-1 0 0 0,-1 0 0 0 0,-2 0 636 0 0,-7 4-5999 0 0</inkml:trace>
  <inkml:trace contextRef="#ctx0" brushRef="#br3" timeOffset="187954.365">8505 4719 6448 0 0,'0'0'498'0'0,"0"0"-359"0"0,0 0-290 0 0,0 0-89 0 0,0 0-16 0 0,2 0 70 0 0,-1 0-2367 0 0,2 0 3641 0 0,5-2 11517 0 0,-5 1-11192 0 0,-2 0-1316 0 0,-1 1-8 0 0,4-10 157 0 0,-2 7-174 0 0,-1 2 13 0 0,-2-17 224 0 0,0 14-223 0 0,-1 1 0 0 0,0-1 0 0 0,1 0 0 0 0,0 1-1 0 0,0-1 1 0 0,0 0 0 0 0,0-1-86 0 0,-1-7 43 0 0,1 9 48 0 0,1 1-61 0 0,0 1 0 0 0,-1-1 0 0 0,1 1 0 0 0,-1-1 0 0 0,1 1 0 0 0,-1 0 0 0 0,1-1-1 0 0,-1 1 1 0 0,0-1 0 0 0,0 1 0 0 0,1 0 0 0 0,-1 0 0 0 0,0-1 0 0 0,0 1 0 0 0,-1 0-30 0 0,2 0 80 0 0,0 1 0 0 0,-1 0-158 0 0,1 0 87 0 0,0 0 0 0 0,0 1 0 0 0,0-1 0 0 0,0 0 0 0 0,0 0 0 0 0,0 0 0 0 0,0 0 0 0 0,0 1 0 0 0,0-1 0 0 0,-1 0 0 0 0,1 0 0 0 0,0 0 0 0 0,0 0 0 0 0,0 0 0 0 0,0 1 0 0 0,0-1 0 0 0,-1 0 0 0 0,1 0 0 0 0,0 0 0 0 0,0 0 0 0 0,0 0 0 0 0,-1 0 0 0 0,1 0 0 0 0,0 0 0 0 0,0 0 0 0 0,0 0 0 0 0,-1 0 0 0 0,1 0 0 0 0,0 0 0 0 0,0 0 0 0 0,0 0 0 0 0,-1 0 0 0 0,1 0 0 0 0,0 0 0 0 0,0 0 0 0 0,0 0 0 0 0,0 0-1 0 0,-1 0 1 0 0,1 0 0 0 0,0 0 0 0 0,0 0 0 0 0,0 0 0 0 0,-1 0 0 0 0,1 0 0 0 0,0 0 0 0 0,0-1 0 0 0,0 1 0 0 0,0 0 0 0 0,0 0 0 0 0,-1 0 0 0 0,1 0 0 0 0,0-1 0 0 0,0 1 0 0 0,0 0 0 0 0,0 0 0 0 0,0 0 0 0 0,0 0 0 0 0,0-1 0 0 0,0 1 0 0 0,0 0 0 0 0,-1 0 0 0 0,1 0 0 0 0,0-1-9 0 0,-5 15 0 0 0,4-1 0 0 0,-2-5 0 0 0,1-2-10 0 0,3 1-33 0 0,-3-1 54 0 0,2-5 99 0 0,8 0 502 0 0,-6-4-593 0 0,0 1-1 0 0,0-1 1 0 0,-1 0-1 0 0,1 0 1 0 0,-1 1-1 0 0,1-1 1 0 0,-1 0-1 0 0,0 0 1 0 0,0-1-1 0 0,0 1 0 0 0,0-1-18 0 0,5-40 450 0 0,-3 25-116 0 0,-1-1-105 0 0,-1-1 0 0 0,-2-17-229 0 0,0 16 118 0 0,2 0-1 0 0,1-7-117 0 0,-1 4 116 0 0,0-1-1 0 0,-1-5-115 0 0,0-19-7 0 0,1 11-40 0 0,5-212 68 0 0,-13 65-11 0 0,0 24 86 0 0,-1-3 0 0 0,12 18-258 0 0,-7 83 140 0 0,2 40 14 0 0,0 0 0 0 0,1 0 0 0 0,1 1 0 0 0,5-23 8 0 0,-2 25-36 0 0,0 0-1 0 0,-2 0 1 0 0,1-16 36 0 0,-2 19-217 0 0,-1 13 163 0 0,0 1 0 0 0,1-1 1 0 0,-2 0-1 0 0,1 0 1 0 0,-1-3 53 0 0,0 0-53 0 0,0 0 0 0 0,1 1 0 0 0,0-1 1 0 0,1-3 52 0 0,0-9-144 0 0,-1 12 120 0 0,0-8-112 0 0,0 16 135 0 0,0-1-15 0 0,-1 0 1 0 0,1-1 0 0 0,0 1 0 0 0,-1-1-1 0 0,1 1 1 0 0,0 0 0 0 0,0-1 0 0 0,0 1-1 0 0,0 0 1 0 0,0-1 0 0 0,1 1 0 0 0,-1 0-1 0 0,0-1 1 0 0,1 1 0 0 0,-1 0-1 0 0,1-1 1 0 0,-1 1 0 0 0,1-1 15 0 0,3-14-639 0 0,-4-8-182 0 0,1 23 765 0 0,10-5 47 0 0,14-1-67 0 0,1 4-68 0 0,-24 2 116 0 0,2 1-19 0 0,-1-1 1 0 0,0 1-1 0 0,1-1 1 0 0,-1 1-1 0 0,0 0 1 0 0,1 0 0 0 0,-1 1-1 0 0,0-1 1 0 0,0 1-1 0 0,1-1 1 0 0,-1 1-1 0 0,3 1 47 0 0,-5-1-58 0 0,13 11-18 0 0,-10-11 73 0 0,-3 0-5 0 0,-1 0 0 0 0,1 0 1 0 0,0-1-1 0 0,-1 1 0 0 0,1 0 0 0 0,0 0 1 0 0,-1 0-1 0 0,1 0 0 0 0,-1 0 0 0 0,0 0 1 0 0,1 0-1 0 0,-1 0 0 0 0,0 1 0 0 0,0-1 0 0 0,1 0 1 0 0,-1 0-1 0 0,0 0 0 0 0,0 1 8 0 0,0 0 12 0 0,0 0 0 0 0,-1 0 0 0 0,1 0 0 0 0,0 0 0 0 0,-1 0 0 0 0,1 0 0 0 0,-1 0 1 0 0,1 0-1 0 0,-1-1 0 0 0,0 1 0 0 0,0 0 0 0 0,0 0-12 0 0,-2 3 12 0 0,1 1 0 0 0,0-1 0 0 0,0 1 0 0 0,-1 6-12 0 0,2-5 0 0 0,1 36 0 0 0,0-30 31 0 0,0 0 1 0 0,-1 1-1 0 0,-1-1 0 0 0,0 0 0 0 0,0 0 0 0 0,-2 1-31 0 0,4-13 4 0 0,-1-1 0 0 0,1 1 1 0 0,0-1-1 0 0,0 1 0 0 0,0-1 0 0 0,0 1 0 0 0,0-1 1 0 0,0 1-1 0 0,0-1 0 0 0,0 1 0 0 0,0 0 0 0 0,0-1 0 0 0,0 1 1 0 0,0-1-1 0 0,0 1 0 0 0,0-1 0 0 0,0 1 0 0 0,0-1 1 0 0,1 1-1 0 0,-1 0-4 0 0,0 0 11 0 0,1 1 0 0 0,-1 0 1 0 0,1-1-1 0 0,-1 1 0 0 0,0 0 1 0 0,0-1-1 0 0,0 1 0 0 0,0 0 0 0 0,0-1 1 0 0,0 1-1 0 0,-1 2-11 0 0,1 29 232 0 0,1 0-291 0 0,-3-5 108 0 0,1-22-47 0 0,0 0 1 0 0,1-1-1 0 0,0 1 1 0 0,0 0 0 0 0,0 0-1 0 0,1 0-2 0 0,-1 25 0 0 0,0-9 0 0 0,-1-20 0 0 0,1 0 0 0 0,0 1 0 0 0,-1-1 0 0 0,1 1 0 0 0,0-1 0 0 0,1 0 0 0 0,-1 1 0 0 0,0-1 0 0 0,1 3 0 0 0,2 4 20 0 0,-1 0-1 0 0,-1 1 0 0 0,0-1 1 0 0,0 1-1 0 0,-1 2-19 0 0,5 34 31 0 0,1-24 23 0 0,-7-3 1 0 0,0-14-16 0 0,1 0 0 0 0,0 0 0 0 0,0 0 0 0 0,0 0 0 0 0,1 4-39 0 0,-1 21 19 0 0,4 14 554 0 0,2 65-461 0 0,-5-95-176 0 0,0-1 0 0 0,4 13 64 0 0,-2-7-152 0 0,0-1 144 0 0,-2 1 0 0 0,0 10 8 0 0,6 57 54 0 0,2-3 100 0 0,-5-56-90 0 0,-3-23-58 0 0,0-1 0 0 0,0 0 0 0 0,-1 1 0 0 0,0-1 0 0 0,1 0 0 0 0,-1 1 0 0 0,-1-1 0 0 0,1 0 0 0 0,0 2-6 0 0,-1-2 1 0 0,1 0-1 0 0,0 0 1 0 0,0 0 0 0 0,0 0 0 0 0,1 0 0 0 0,-1 0 0 0 0,1 0 0 0 0,1 3-1 0 0,1 15 67 0 0,-2-10-29 0 0,0 0 0 0 0,0-1 1 0 0,1 1-1 0 0,2 5-38 0 0,-1-6 10 0 0,-1 1-1 0 0,0 0 1 0 0,-1-1 0 0 0,0 7-10 0 0,-1 10 0 0 0,-1 1 0 0 0,-2-1 0 0 0,-5 24 0 0 0,7-39 0 0 0,0 1 0 0 0,0 0 0 0 0,1 4 0 0 0,0-7 0 0 0,0 14 0 0 0,-6 11 54 0 0,6-34-52 0 0,0-1 0 0 0,-1 0 1 0 0,1 1-1 0 0,0-1 0 0 0,0 1 1 0 0,0-1-1 0 0,-1 0 0 0 0,1 1 1 0 0,0-1-1 0 0,0 1 0 0 0,0-1 1 0 0,0 1-1 0 0,0-1 0 0 0,0 1 1 0 0,0-1-1 0 0,0 1 0 0 0,0-1 1 0 0,0 1-1 0 0,0-1 0 0 0,0 1 1 0 0,0-1-1 0 0,0 0 0 0 0,1 1 1 0 0,-1-1-1 0 0,0 1-2 0 0,3 4 12 0 0,-2 12-8 0 0,0-10-4 0 0,1-1-2 0 0,-2 26 58 0 0,1-24-46 0 0,0-1 1 0 0,0-6 10 0 0,-1-1-111 0 0,0 0-10 0 0,0 0-31 0 0,0 0-172 0 0,0 0-75 0 0,0 0-20 0 0,-1-4-1444 0 0,-1 0 260 0 0</inkml:trace>
  <inkml:trace contextRef="#ctx0" brushRef="#br3" timeOffset="189124.643">5966 4557 7832 0 0,'-2'0'89'0'0,"0"-1"0"0"0,0 1 0 0 0,0-1 0 0 0,0 1 1 0 0,0-1-1 0 0,1 0 0 0 0,-1 0 0 0 0,0 0 0 0 0,1 0 0 0 0,-2 0-89 0 0,-1-2 151 0 0,3 2 859 0 0,-15-7 3051 0 0,11 6-3241 0 0,5 2-671 0 0,-1 0-1 0 0,1 0 1 0 0,-1-1 0 0 0,1 1-1 0 0,-1 0 1 0 0,1 0 0 0 0,-1 0 0 0 0,1 0-1 0 0,0-1 1 0 0,-1 1 0 0 0,1 0 0 0 0,-1 0-1 0 0,1-1 1 0 0,0 1 0 0 0,-1 0 0 0 0,1-1-1 0 0,0 1 1 0 0,-1 0 0 0 0,1-1-1 0 0,0 1 1 0 0,0-1 0 0 0,-1 1 0 0 0,1 0-1 0 0,0-1 1 0 0,0 1 0 0 0,0-1 0 0 0,0 1-1 0 0,-1-1 1 0 0,1 1-149 0 0,7 0 1137 0 0,-1-1-949 0 0,-6 1-175 0 0,0 0 1 0 0,0 0-1 0 0,0 0 0 0 0,0 0 1 0 0,0 0-1 0 0,1 0 0 0 0,-1 0 1 0 0,0 0-1 0 0,0 0 0 0 0,0 0 1 0 0,0 0-1 0 0,0 0 0 0 0,0 0 1 0 0,0 0-1 0 0,0 1 0 0 0,0-1 1 0 0,0 0-1 0 0,0 0 0 0 0,0 0 0 0 0,0 0 1 0 0,0 0-1 0 0,0 0 0 0 0,0 0 1 0 0,1 0-1 0 0,-1 0 0 0 0,0 0 1 0 0,0 0-1 0 0,0 1 0 0 0,0-1 1 0 0,0 0-1 0 0,0 0 0 0 0,0 0 1 0 0,0 0-1 0 0,0 0 0 0 0,0 0 0 0 0,0 0 1 0 0,0 0-1 0 0,-1 0 0 0 0,1 0 1 0 0,0 1-1 0 0,0-1 0 0 0,0 0 1 0 0,0 0-1 0 0,0 0 0 0 0,0 0 1 0 0,0 0-1 0 0,0 0 0 0 0,0 0 1 0 0,0 0-1 0 0,0 0 0 0 0,0 0 0 0 0,0 0 1 0 0,0 0-1 0 0,0 0 0 0 0,0 0 1 0 0,0 0-1 0 0,-1 1 0 0 0,1-1-13 0 0,14 2 482 0 0,-14-2-477 0 0,1 1 1 0 0,-1-1-1 0 0,1 0 1 0 0,-1 0-1 0 0,0 0 1 0 0,1 0-1 0 0,-1 0 1 0 0,1 0-1 0 0,-1 0 1 0 0,0 1-1 0 0,1-1 1 0 0,-1 0-1 0 0,0 0 1 0 0,1 1-1 0 0,-1-1 1 0 0,0 0-1 0 0,0 0 1 0 0,1 1-1 0 0,-1-1 1 0 0,0 0-1 0 0,0 1 1 0 0,1-1-1 0 0,-1 0 1 0 0,0 1-1 0 0,0-1 1 0 0,0 0-1 0 0,1 1 1 0 0,-1-1-1 0 0,0 1 1 0 0,0-1-1 0 0,0 0 1 0 0,0 1-1 0 0,0-1 1 0 0,0 1-1 0 0,0-1 1 0 0,0 0-1 0 0,0 1 1 0 0,0-1-1 0 0,0 1 1 0 0,0-1-1 0 0,0 0 1 0 0,0 1-1 0 0,-1-1 0 0 0,1 1 1 0 0,0-1-1 0 0,0 0 1 0 0,0 1-1 0 0,-1-1 1 0 0,1 0-1 0 0,0 1 1 0 0,0-1-1 0 0,-1 0 1 0 0,1 1-1 0 0,0-1-5 0 0,-1 2 26 0 0,1-2-17 0 0,0 1 0 0 0,1 0 1 0 0,-1-1-1 0 0,0 1 0 0 0,1 0 0 0 0,-1-1 0 0 0,1 1 0 0 0,-1-1 0 0 0,1 1 0 0 0,-1-1 0 0 0,1 1 0 0 0,-1-1 0 0 0,1 1 0 0 0,-1-1 0 0 0,2 1-9 0 0,-1 0 20 0 0,1 2 0 0 0,1 1 0 0 0,-1 0-1 0 0,0-1 1 0 0,0 1 0 0 0,0 0-1 0 0,0 1 1 0 0,-1-1 0 0 0,0 0-1 0 0,1 0 1 0 0,-2 1-1 0 0,1-1-19 0 0,0 2 29 0 0,1-1 0 0 0,-1 1 0 0 0,1-1 0 0 0,0 0-1 0 0,2 4-28 0 0,1-2 37 0 0,0-1 0 0 0,0 1 0 0 0,0-1 0 0 0,1 0-1 0 0,0 0 1 0 0,0-1 0 0 0,2 1-37 0 0,9 8 83 0 0,1-2 0 0 0,2 0-83 0 0,23 17 67 0 0,-28-18-68 0 0,0 0-1 0 0,13 5 2 0 0,-17-11 18 0 0,-1 2 0 0 0,1-1 0 0 0,4 5-18 0 0,-11-7 1 0 0,1-1 0 0 0,-1 1 0 0 0,-1 0 0 0 0,1 0 1 0 0,0 0-1 0 0,-1 0 0 0 0,0 1 0 0 0,0-1 0 0 0,0 2-1 0 0,-2-4 20 0 0,0 0 0 0 0,0 0-1 0 0,-1 0 1 0 0,0 0 0 0 0,1 0-1 0 0,-1 0 1 0 0,0 0 0 0 0,0 0 0 0 0,0 0-1 0 0,0 0 1 0 0,0 0 0 0 0,0 0-1 0 0,-1 0 1 0 0,1 0 0 0 0,-1 0 0 0 0,1 0-1 0 0,-1 0 1 0 0,0 0 0 0 0,0 0-1 0 0,0 0 1 0 0,0-1 0 0 0,0 1-1 0 0,0 0 1 0 0,0-1 0 0 0,0 1 0 0 0,-1-1-1 0 0,1 1 1 0 0,-1 0-20 0 0,-3 2 61 0 0,-1 1-1 0 0,1-1 1 0 0,-1 0 0 0 0,1 0-1 0 0,-1-1 1 0 0,0 0 0 0 0,0 0 0 0 0,-3 1-61 0 0,-16 4 57 0 0,0 0 1 0 0,-19 2-58 0 0,10-2-521 0 0,-37 3-2372 0 0,44-5-4685 0 0</inkml:trace>
  <inkml:trace contextRef="#ctx0" brushRef="#br3" timeOffset="190669.965">8399 3802 3224 0 0,'18'0'417'0'0,"-15"0"545"0"0,-3 0 240 0 0,17-6 3585 0 0,-16 5-4652 0 0,0 0 1 0 0,0 0 0 0 0,0 0-1 0 0,0 0 1 0 0,0 0-1 0 0,0 0 1 0 0,0 0 0 0 0,1 1-1 0 0,-1-1 1 0 0,0 0 0 0 0,1 1-1 0 0,0-1-135 0 0,6-1 4724 0 0,-11 13-3181 0 0,1-7-1406 0 0,0-1 0 0 0,-1 1 0 0 0,1-1 0 0 0,-1 1-1 0 0,0-1 1 0 0,0 0 0 0 0,0 0 0 0 0,0 0 0 0 0,-1 0-137 0 0,-12 11 465 0 0,-46 44 686 0 0,6-2-846 0 0,50-49-292 0 0,-1 0 0 0 0,0 0 0 0 0,0-1 0 0 0,-3 2-13 0 0,9-7-60 0 0,1-1-12 0 0,0 0-36 0 0,0 0-149 0 0,0 0-60 0 0,15-15-1194 0 0,-10 11 1189 0 0,-2-1-1 0 0,1 1 1 0 0,0-1 0 0 0,-1-1-1 0 0,0 1 1 0 0,0 0-1 0 0,0-2 323 0 0,10-17-1036 0 0,35-46-2179 0 0,-38 49 2751 0 0,-9 18 440 0 0,1 0 1 0 0,-1-1-1 0 0,1 1 0 0 0,0 0 1 0 0,0 0-1 0 0,0 0 1 0 0,0 0-1 0 0,1 0 24 0 0,-2 2 41 0 0,1 0 0 0 0,-1 0 0 0 0,0 0 0 0 0,-1 0 0 0 0,1 0-1 0 0,0-1 1 0 0,0 1 0 0 0,0 0 0 0 0,-1 0 0 0 0,1-1 0 0 0,0 1 0 0 0,-1 0 0 0 0,1-1 0 0 0,-1 1 0 0 0,0 0 0 0 0,1-1-1 0 0,-1 1 1 0 0,0 0 0 0 0,0-1-41 0 0,0 1 77 0 0,0 0 0 0 0,1 0 0 0 0,-1 0 0 0 0,0 1-1 0 0,1-1 1 0 0,-1 0 0 0 0,1 0 0 0 0,-1 1 0 0 0,1-1 0 0 0,-1 0-1 0 0,1 0 1 0 0,-1 1 0 0 0,1-1 0 0 0,0 1 0 0 0,-1-1 0 0 0,1 1-1 0 0,0-1 1 0 0,0 1 0 0 0,-1-1 0 0 0,1 1 0 0 0,0-1 0 0 0,0 1-1 0 0,0 0 1 0 0,0-1-77 0 0,17-4 2137 0 0,-16 6-2031 0 0,0-1 0 0 0,-1 0-1 0 0,1 1 1 0 0,-1-1-1 0 0,0 1 1 0 0,1 0-1 0 0,-1-1 1 0 0,1 1-1 0 0,-1 0 1 0 0,0 0-1 0 0,0 0 1 0 0,1 0-106 0 0,5 4 316 0 0,2 0-15 0 0,-1 0 0 0 0,0 1 0 0 0,-1 0-1 0 0,1 0 1 0 0,-1 0 0 0 0,-1 1-301 0 0,41 46 879 0 0,-16-16-359 0 0,-13-10-133 0 0,1 2 11 0 0,-11-17-284 0 0,-7-10-113 0 0,0 0-1 0 0,1 0 1 0 0,-1 0-1 0 0,0 0 0 0 0,1-1 1 0 0,-1 1-1 0 0,1 0 1 0 0,-1-1-1 0 0,1 1 0 0 0,0-1 1 0 0,-1 1-1 0 0,1-1 1 0 0,0 0-1 0 0,0 0 0 0 0,1 1 0 0 0,7 5-6755 0 0,-3-6-89 0 0</inkml:trace>
  <inkml:trace contextRef="#ctx0" brushRef="#br3" timeOffset="191407.902">8876 3494 6792 0 0,'0'0'308'0'0,"0"0"-2"0"0,0 0-143 0 0,0 0 125 0 0,0 0 80 0 0,0 0 15 0 0,0 0 38 0 0,0 0 156 0 0,0 0 67 0 0,0 0 18 0 0,0 0-16 0 0,0 0-71 0 0,0 0-30 0 0,0 0-7 0 0,0 0-2 0 0,0 0 0 0 0,0 0 0 0 0,-4 6 2031 0 0,-45 28-151 0 0,45-31-2282 0 0,0 0 0 0 0,1 0-1 0 0,0 0 1 0 0,-1 1 0 0 0,1 0 0 0 0,-1 1-134 0 0,-17 19 525 0 0,-13 12 379 0 0,30-32-916 0 0,4-3 27 0 0,0-1 0 0 0,0 0-1 0 0,0 1 1 0 0,-1-1 0 0 0,1 1-1 0 0,0-1 1 0 0,0 0 0 0 0,-1 1-1 0 0,1-1 1 0 0,0 0 0 0 0,0 1 0 0 0,-1-1-1 0 0,1 0 1 0 0,0 0 0 0 0,-1 1-1 0 0,1-1 1 0 0,-1 0 0 0 0,1 0-1 0 0,0 0 1 0 0,-1 0 0 0 0,1 1-1 0 0,-1-1 1 0 0,1 0 0 0 0,0 0-1 0 0,-1 0 1 0 0,1 0 0 0 0,-1 0-1 0 0,1 0 1 0 0,-1 0 0 0 0,1 0-1 0 0,0 0 1 0 0,-1 0 0 0 0,1 0-1 0 0,-1 0 1 0 0,1-1 0 0 0,0 1 0 0 0,-1 0-1 0 0,1 0-14 0 0,-11-14 634 0 0,4 2-550 0 0,-8-7 177 0 0,-7-6-79 0 0,13 17-224 0 0,0 2 1 0 0,0-1 0 0 0,-1 1-1 0 0,0 0 1 0 0,0 1-1 0 0,-1 0 1 0 0,1 1-1 0 0,-1 0 1 0 0,-5-1 41 0 0,2 2-3490 0 0,1 0 0 0 0,-11 0 3490 0 0,8 3-7049 0 0</inkml:trace>
  <inkml:trace contextRef="#ctx0" brushRef="#br3" timeOffset="193588.726">7915 2773 5296 0 0,'0'0'241'0'0,"0"0"62"0"0,0 0 110 0 0,0 0 47 0 0,0 0 11 0 0,0 0-9 0 0,0 0-39 0 0,0 0-20 0 0,0 0-3 0 0,1 0-243 0 0,-1 0-1 0 0,1 0 1 0 0,-1 1 0 0 0,1-1 0 0 0,-1 0 0 0 0,1 0-1 0 0,-1 0 1 0 0,1 0 0 0 0,-1-1 0 0 0,1 1 0 0 0,-1 0-1 0 0,1 0 1 0 0,-1 0 0 0 0,1 0 0 0 0,-1 0 0 0 0,1-1-1 0 0,-1 1 1 0 0,1 0-157 0 0,-1-1 66 0 0,0 1-1 0 0,-1-1 1 0 0,1 1-1 0 0,0 0 1 0 0,0-1-1 0 0,0 1 0 0 0,1-1 1 0 0,-1 1-1 0 0,0-1 1 0 0,0 1-1 0 0,0-1 1 0 0,0 1-1 0 0,0 0 1 0 0,0-1-1 0 0,1 1 0 0 0,-1-1 1 0 0,0 1-1 0 0,0 0 1 0 0,1-1-1 0 0,-1 1 1 0 0,0 0-1 0 0,0-1 1 0 0,1 1-1 0 0,-1 0 0 0 0,0-1 1 0 0,1 1-1 0 0,-1 0 1 0 0,1 0-1 0 0,-1-1 1 0 0,0 1-1 0 0,1 0 1 0 0,-1 0-1 0 0,1 0 0 0 0,-1 0 1 0 0,1-1-66 0 0,0 1 127 0 0,-1 0 1 0 0,23 0 725 0 0,-13-2-832 0 0,-9 2 33 0 0,2-4-219 0 0,-2 2-3874 0 0,-1 2-669 0 0</inkml:trace>
  <inkml:trace contextRef="#ctx0" brushRef="#br0" timeOffset="197225.656">7787 2687 6848 0 0,'0'0'314'0'0,"0"0"-6"0"0,-7 1-264 0 0,2 2-1372 0 0,2-3 4119 0 0,3-1-2632 0 0,0 1 0 0 0,0 0-1 0 0,0 0 1 0 0,0-1-1 0 0,0 1 1 0 0,1 0-1 0 0,-1 0 1 0 0,0-1-1 0 0,0 1 1 0 0,0 0-1 0 0,0 0 1 0 0,1 0-1 0 0,-1-1 1 0 0,0 1-1 0 0,0 0 1 0 0,1 0-1 0 0,-1 0 1 0 0,0 0 0 0 0,0 0-1 0 0,1 0 1 0 0,-1 0-1 0 0,0-1 1 0 0,0 1-1 0 0,1 0 1 0 0,-1 0-1 0 0,0 0 1 0 0,1 0-1 0 0,-1 0 1 0 0,0 0-1 0 0,0 0 1 0 0,1 0-1 0 0,-1 0 1 0 0,0 1 0 0 0,1-1-159 0 0,30-5 806 0 0,-24 3-770 0 0,-1 1 1 0 0,1 0-1 0 0,0 0 1 0 0,1 0-37 0 0,21-1 782 0 0,-21 2-552 0 0,1-1 0 0 0,-1 1-1 0 0,7 0-229 0 0,16 2 105 0 0,-1-1 0 0 0,10-3-105 0 0,11 1 9 0 0,107 0 347 0 0,16-9-356 0 0,-83 6 733 0 0,17-3 705 0 0,-63 4-1951 0 0,-1 3 0 0 0,1 1 1 0 0,4 2 512 0 0,-9 0 86 0 0,146 14 44 0 0,-136-15-2 0 0,26-5-128 0 0,7 0 0 0 0,-18 0 64 0 0,-64 3-60 0 0,1 0 0 0 0,-1 0 0 0 0,0 0 0 0 0,0 0 0 0 0,1 0 0 0 0,-1 0 0 0 0,0 0 0 0 0,0 0-1 0 0,0 0 1 0 0,1-1 0 0 0,-1 1 0 0 0,0-1 0 0 0,0 1 0 0 0,0-1 0 0 0,0 1-4 0 0,1-1 0 0 0,-1 1 1 0 0,0-1-1 0 0,0 1 0 0 0,0 0 1 0 0,0-1-1 0 0,0 1 0 0 0,0 0 1 0 0,0 0-1 0 0,1 0 1 0 0,-1-1-1 0 0,0 1 0 0 0,0 1 1 0 0,0-1-1 0 0,0 0 0 0 0,1 0 0 0 0,23-2-3245 0 0,-25 2 1915 0 0</inkml:trace>
  <inkml:trace contextRef="#ctx0" brushRef="#br0" timeOffset="197703.954">9351 2355 3224 0 0,'0'0'143'0'0,"1"-1"-3"0"0,8-9 59 0 0,-5 7 901 0 0,-4 3-1011 0 0,1 0 1432 0 0,-1 0 71 0 0,0 0-88 0 0,0 0-406 0 0,0 0-183 0 0,0 0-34 0 0,-7 0 2650 0 0,3 2-3398 0 0,0 0 1 0 0,1 1-1 0 0,-1-1 1 0 0,1 1-1 0 0,-1 0 1 0 0,1 0-1 0 0,0 0 1 0 0,0 0 0 0 0,0 2-134 0 0,-15 12 316 0 0,-12 9 534 0 0,-24 26-850 0 0,20-19 131 0 0,-25 16-131 0 0,12-9 185 0 0,32-28-512 0 0,1-1 0 0 0,-2 0 1 0 0,1-1-1 0 0,-16 7 327 0 0,25-12-2576 0 0,5-4-2858 0 0</inkml:trace>
  <inkml:trace contextRef="#ctx0" brushRef="#br0" timeOffset="197969.243">9145 2335 5984 0 0,'0'-6'622'0'0,"0"6"-398"0"0,0 0-1 0 0,0-1 0 0 0,0 1 0 0 0,0-1 0 0 0,0 1 0 0 0,0 0 1 0 0,0-1-1 0 0,0 1 0 0 0,-1-1 0 0 0,1 1 0 0 0,0 0 0 0 0,0-1 0 0 0,0 1 1 0 0,0 0-1 0 0,0-1 0 0 0,-1 1 0 0 0,1 0 0 0 0,0-1 0 0 0,0 1 0 0 0,-1 0 1 0 0,1-1-1 0 0,0 1 0 0 0,0 0 0 0 0,-1 0 0 0 0,1-1 0 0 0,0 1 1 0 0,-1 0-1 0 0,1 0 0 0 0,-1-1-223 0 0,-10 3 1274 0 0,-10 10-1306 0 0,-88 81 2223 0 0,66-60-1958 0 0,0-1-1 0 0,-2-2 0 0 0,-32 15-232 0 0,64-37 26 0 0,-14 11 69 0 0,23-15-378 0 0,0 0 0 0 0,0-1 0 0 0,-1 0-1 0 0,0 0 1 0 0,1 0 0 0 0,-1 0 0 0 0,0-1 0 0 0,-1 0 283 0 0,1-1-3755 0 0,4-1-1114 0 0</inkml:trace>
  <inkml:trace contextRef="#ctx0" brushRef="#br0" timeOffset="198173.255">8870 2351 6912 0 0,'-5'0'434'0'0,"1"1"0"0"0,-1-1 1 0 0,1 1-1 0 0,-1 0 0 0 0,0 0 0 0 0,1 0 1 0 0,0 1-1 0 0,-1 0 0 0 0,1 0 1 0 0,-2 1-435 0 0,-5 3 929 0 0,0 1 0 0 0,1 1 1 0 0,0 0-930 0 0,-16 11-265 0 0,-36 24 748 0 0,-35 21 446 0 0,57-38-728 0 0,18-12-161 0 0,-1-1 0 0 0,1-1 1 0 0,-5 1-41 0 0,-57 24-1416 0 0,72-31 192 0 0</inkml:trace>
  <inkml:trace contextRef="#ctx0" brushRef="#br0" timeOffset="198453.759">8605 2365 13016 0 0,'0'0'596'0'0,"-13"3"216"0"0,-19 11-456 0 0,-11 7-356 0 0,7-2 132 0 0,-73 37 272 0 0,-5 8-404 0 0,84-47 243 0 0,-10 2-243 0 0,3-2-4579 0 0,23-11-145 0 0</inkml:trace>
  <inkml:trace contextRef="#ctx0" brushRef="#br0" timeOffset="198742.371">8221 2379 3680 0 0,'0'0'284'0'0,"-7"-2"2358"0"0,6 3-2041 0 0,-1-1-1 0 0,0 0 1 0 0,0 1-1 0 0,0-1 1 0 0,1 1-1 0 0,-1-1 1 0 0,0 1-1 0 0,0 0 0 0 0,1 0 1 0 0,-1 0-1 0 0,0 0-600 0 0,-20 16 3327 0 0,12-9-3304 0 0,-103 71 805 0 0,-86 41-828 0 0,178-108-4192 0 0,2 2-1469 0 0</inkml:trace>
  <inkml:trace contextRef="#ctx0" brushRef="#br3" timeOffset="216464.036">8358 4950 2304 0 0,'0'0'96'0'0,"0"0"32"0"0,0 0-128 0 0,0 0 0 0 0,0 0 0 0 0,0 0 0 0 0,0 0 344 0 0,0 0 40 0 0,0 0 16 0 0,0 0 0 0 0,0 0-336 0 0,0 0-64 0 0,0 0 0 0 0</inkml:trace>
  <inkml:trace contextRef="#ctx0" brushRef="#br3" timeOffset="230977.109">8735 4634 2304 0 0,'0'0'101'0'0,"0"0"147"0"0,0 0 532 0 0,0 0 232 0 0,0 0 48 0 0,0 0-135 0 0,0 0-545 0 0,0 0 6 0 0,0 0 86 0 0,0 0 28 0 0,0 0-22 0 0,0 0-104 0 0,0 0-44 0 0,0 0-8 0 0,0 0-45 0 0,0 0-153 0 0,0 0 31 0 0,0 0 33 0 0,0 0 4 0 0,0 0 29 0 0,0 0 124 0 0,0 0 58 0 0,0 0 12 0 0,0 0-47 0 0,0 0-200 0 0,8 7 37 0 0,-6-3-153 0 0,-1-3 160 0 0,-1-1 64 0 0,0 0 11 0 0,1 0-31 0 0,2 3-128 0 0,-1-1-48 0 0,2 0-46 0 0,-3-1 54 0 0,-1-1-4 0 0,0 0-10 0 0,1 1-4 0 0,1 0-28 0 0,-1-1-1 0 0,0 1 0 0 0,1 0 1 0 0,-1 0-1 0 0,1-1 1 0 0,-1 1-1 0 0,1-1 0 0 0,-1 1 1 0 0,1-1-1 0 0,-1 0 0 0 0,1 0 1 0 0,0 1-1 0 0,-1-1 1 0 0,1 0-1 0 0,-1-1 0 0 0,1 1 1 0 0,0 0-1 0 0,-1 0 0 0 0,2-1-41 0 0,2 0-70 0 0,16 4 134 0 0,4-4 54 0 0,-23 2-113 0 0,0-1 0 0 0,-1 0 0 0 0,1 0 0 0 0,0 1 0 0 0,-1-1 1 0 0,1 0-1 0 0,0-1 0 0 0,-1 1 0 0 0,1 0 0 0 0,0 0 0 0 0,-1-1 1 0 0,1 1-6 0 0,5-2 2 0 0,4 3 10 0 0,-4-1 14 0 0,1 0 0 0 0,0-1 1 0 0,0 0-1 0 0,4 0-26 0 0,-10 0 9 0 0,1 1 0 0 0,0 0 1 0 0,0 0-1 0 0,0 0 0 0 0,0 1 0 0 0,0-1 1 0 0,1 1-10 0 0,12 0 20 0 0,6-1 99 0 0,0-2 0 0 0,0 0 1 0 0,2-2-120 0 0,-16 3-17 0 0,0 0 1 0 0,0 1-1 0 0,0 0 1 0 0,0 1 0 0 0,4 0 16 0 0,21 2 2 0 0,-9-1 6 0 0,-19-1 5 0 0,0-1 1 0 0,0 1-1 0 0,0-1 0 0 0,0 0 0 0 0,0-1 1 0 0,3 1-14 0 0,-4-1 0 0 0,1 1 1 0 0,-1 0 0 0 0,1 0 0 0 0,-1 1 0 0 0,1-1 0 0 0,3 2-1 0 0,-3-1-14 0 0,-1 0-1 0 0,1-1 1 0 0,0 1-1 0 0,-1-1 1 0 0,6-1 14 0 0,1 0-4 0 0,1 1 1 0 0,-1 0-1 0 0,1 1 0 0 0,2 0 4 0 0,-3 0 1 0 0,0 0-1 0 0,1-1 0 0 0,-1 0 1 0 0,9-2-1 0 0,61-4 248 0 0,-72 5-214 0 0,0 1 0 0 0,0 0 0 0 0,6 0-34 0 0,-7 1-2 0 0,-1-1 1 0 0,1 0 0 0 0,0 0 0 0 0,-1-1 0 0 0,3-1 1 0 0,4 0-18 0 0,-1 1 0 0 0,0 0 1 0 0,0 0-1 0 0,8 2 18 0 0,-9 0 17 0 0,0-1 0 0 0,0-1 0 0 0,0 0 0 0 0,-1 0 0 0 0,1-1 1 0 0,0-1-18 0 0,23-2-86 0 0,-28 4 47 0 0,0 0 0 0 0,0 0 0 0 0,-1 0 0 0 0,1-1 1 0 0,2 0 38 0 0,-2 0-1 0 0,0 0 0 0 0,0 1 0 0 0,-1 0 0 0 0,1 0 1 0 0,1 1-1 0 0,-1 0 0 0 0,0 0 1 0 0,30-2 90 0 0,81-9 42 0 0,-73 6-140 0 0,-1 1 0 0 0,27 2 8 0 0,50-1-200 0 0,-76-3 405 0 0,79 2-205 0 0,-62-2-205 0 0,44-2 485 0 0,-87 7-288 0 0,1-1 1 0 0,1-1 7 0 0,8 1-67 0 0,0 0 0 0 0,13 2 67 0 0,-17 0-75 0 0,50 4 75 0 0,-64-4-32 0 0,6 0 80 0 0,-1 0 0 0 0,1 1 0 0 0,-1 1 0 0 0,13 3-48 0 0,-2 1 0 0 0,2 2-690 0 0,1 0 1260 0 0,-14-2-630 0 0,-11-3 56 0 0,5 1 4 0 0,-9-1 0 0 0,-1-2 0 0 0,2 0-15 0 0,24 23 254 0 0,-25-23-240 0 0,5 8 2 0 0,-4 0-15 0 0,-1-8 5 0 0,-1 0 0 0 0,0 0-1 0 0,1 0 1 0 0,-1 0-1 0 0,0 1 1 0 0,0-1 0 0 0,0 0-1 0 0,0 0 1 0 0,0 0 0 0 0,0 0-1 0 0,0 1 1 0 0,0-1 0 0 0,0 0-1 0 0,0 0 10 0 0,-1 5-22 0 0,1 2 57 0 0,0 0 1 0 0,-1 0-1 0 0,1 0 0 0 0,-2 0 1 0 0,1-1-1 0 0,-1 1 1 0 0,0 0-1 0 0,-1-1 1 0 0,-2 6-36 0 0,4-10 32 0 0,-1-1 1 0 0,0 1 0 0 0,0 0 0 0 0,0-1 0 0 0,-1 0 0 0 0,1 1-1 0 0,0-1 1 0 0,-1 0 0 0 0,0 0 0 0 0,1 0 0 0 0,-1-1 0 0 0,0 1 0 0 0,0 0-1 0 0,0-1 1 0 0,0 0 0 0 0,0 0-33 0 0,-10 3 58 0 0,1-1-1 0 0,-1 0 1 0 0,-7 0-58 0 0,-11 2 56 0 0,2 1 42 0 0,-20 0-98 0 0,-7 1 73 0 0,9-1-10 0 0,-12 2 44 0 0,10 0 95 0 0,-1-1-1 0 0,0-3 0 0 0,-7-2-201 0 0,-58 5 210 0 0,-19 10-405 0 0,-11-1 178 0 0,75-10 77 0 0,37-4-49 0 0,-14-2-11 0 0,-17 1-1 0 0,41 1 1 0 0,-195 7 0 0 0,58-15 139 0 0,-1 1-150 0 0,131 5 11 0 0,-11 0 0 0 0,1-1 0 0 0,-12-4 0 0 0,-28-3-10 0 0,13 2-90 0 0,1 3-1 0 0,-14 4 101 0 0,39-1 3 0 0,-98 5-83 0 0,111-8 80 0 0,-11-2 64 0 0,13 5-64 0 0,21 0 0 0 0,0 0 0 0 0,-4-3 0 0 0,8 3 0 0 0,0 1 0 0 0,-14 0 0 0 0,9-3 0 0 0,-14 1 1 0 0,13 2-12 0 0,-26 2-75 0 0,-60 0 86 0 0,88-4 0 0 0,2 0 11 0 0,2 1-8 0 0,0 0-1 0 0,0 0 0 0 0,0 0 1 0 0,1 0-1 0 0,-1 1 0 0 0,0-1 1 0 0,0 0-1 0 0,1 0 1 0 0,-1 1-1 0 0,0-1 0 0 0,0 1 1 0 0,1-1-1 0 0,-1 0 0 0 0,0 1 1 0 0,1 0-1 0 0,-1-1 1 0 0,1 1-1 0 0,-1-1 0 0 0,0 1 1 0 0,1 0-1 0 0,-1 0-2 0 0,0 0 3 0 0,0 0-3 0 0,1 0 0 0 0,-1 1 0 0 0,1-1 0 0 0,-1 1 0 0 0,1-1 0 0 0,-1 0 0 0 0,1 1 0 0 0,0-1 0 0 0,0 1 0 0 0,-1-1 0 0 0,1 1 0 0 0,0-1 0 0 0,1 1 0 0 0,-3 8 0 0 0,1-8 0 0 0,1-1 0 0 0,-1 1 0 0 0,1 0 0 0 0,0 0 0 0 0,-1 0 0 0 0,1-1 0 0 0,0 1 0 0 0,0 0 0 0 0,0 0 0 0 0,0 0-1 0 0,1 1 1 0 0,-2 13 12 0 0,0-6 5 0 0,0 1 0 0 0,1-1 0 0 0,0 7-17 0 0,0-3 13 0 0,9 47 94 0 0,-8-41-55 0 0,-2 0 0 0 0,-1 18-52 0 0,0-18 40 0 0,1 0 0 0 0,1-1 0 0 0,1 1-40 0 0,-1 55 258 0 0,0-52-204 0 0,0-12-8 0 0,0 0 14 0 0,-1-7 31 0 0,0-1-77 0 0,0 0 0 0 0,0 0-1 0 0,0 0 1 0 0,0 0 0 0 0,0 0 0 0 0,1 0 0 0 0,0 1-1 0 0,-1-1 1 0 0,1 0 0 0 0,0 0 0 0 0,1 1-14 0 0,6 36 87 0 0,-6-34-72 0 0,1 0-1 0 0,-1 0 1 0 0,0 1-1 0 0,0-1 1 0 0,-1 0-1 0 0,0 0 1 0 0,0 0-1 0 0,0 1 1 0 0,-1-1-1 0 0,0 2-14 0 0,-1 1 35 0 0,1-1 0 0 0,0 1-1 0 0,0-1 1 0 0,1 8-35 0 0,-2 15 85 0 0,-2 3 18 0 0,-2 6 62 0 0,2 0 0 0 0,2 0-1 0 0,2 13-164 0 0,1 66 333 0 0,-1-4-42 0 0,3-5-35 0 0,-3-88-102 0 0,0 0-1 0 0,-1 6-153 0 0,-1 20 161 0 0,0-15-114 0 0,1-23 17 0 0,1 0-1 0 0,0 0 1 0 0,0 0-1 0 0,1 0 1 0 0,0 0-1 0 0,2 5-63 0 0,0 7 107 0 0,-3-21-102 0 0,0-1-1 0 0,0 1 1 0 0,0 0 0 0 0,0 0-1 0 0,0 0 1 0 0,0 0 0 0 0,0 0-1 0 0,0 0 1 0 0,0 0 0 0 0,0 0-1 0 0,1 0 1 0 0,-1 0 0 0 0,0 0-1 0 0,1-1 1 0 0,-1 1 0 0 0,0 0-1 0 0,1 0 1 0 0,-1 0 0 0 0,1 0-1 0 0,0 0-4 0 0,1 2 14 0 0,4 12-3 0 0,-7-10-12 0 0,-1-3 1 0 0,5 18 45 0 0,-3-19-33 0 0,0 0 0 0 0,1 1 0 0 0,-1-1 0 0 0,0 0 0 0 0,1 1 0 0 0,-1-1 0 0 0,0 1 0 0 0,0-1 0 0 0,0 0 0 0 0,0 1 0 0 0,-1-1 0 0 0,1 0-1 0 0,0 1 1 0 0,0-1 0 0 0,-1 1-12 0 0,-1 5 0 0 0,3-5 0 0 0,0 0 0 0 0,0 0 0 0 0,0 1 0 0 0,0-1 0 0 0,0 0 0 0 0,0 0 0 0 0,0 0 0 0 0,1 0 0 0 0,-1 0 0 0 0,1-1 0 0 0,-1 1 0 0 0,11 15 0 0 0,-13-18-14 0 0,-3-2-389 0 0,-10-12-396 0 0,10 4-5204 0 0,7-2-489 0 0</inkml:trace>
  <inkml:trace contextRef="#ctx0" brushRef="#br3" timeOffset="232113.848">8618 4482 6536 0 0,'0'0'298'0'0,"0"0"-4"0"0,0 1-193 0 0,-3 21 1090 0 0,2-20-1078 0 0,1-1 0 0 0,0 1 0 0 0,-1 0 0 0 0,1 0 0 0 0,0-1 0 0 0,0 1 0 0 0,0 0 0 0 0,0 0 0 0 0,1 1-113 0 0,-1 0 152 0 0,0 1-1 0 0,0-1 1 0 0,0 1-1 0 0,0-1 1 0 0,-1 1-1 0 0,0 0-151 0 0,0 14 654 0 0,-2 130 2010 0 0,2-96-2130 0 0,0-16 310 0 0,3 26-844 0 0,-1-34 519 0 0,-2 0 0 0 0,-2 20-519 0 0,-1 24 506 0 0,4-47-262 0 0,-1-12-102 0 0,1 0 0 0 0,1 1 1 0 0,0 1-143 0 0,2 1 104 0 0,-2-10-44 0 0,0 0 1 0 0,0 0 0 0 0,0-1-1 0 0,-1 1 1 0 0,0 0 0 0 0,0 0-1 0 0,0 0 1 0 0,-1 0 0 0 0,0-1-1 0 0,-1 5-60 0 0,-2 9 274 0 0,0 1 0 0 0,2 0 0 0 0,0 0-1 0 0,1 0 1 0 0,1 15-274 0 0,0-33 33 0 0,4 126 883 0 0,-3-107-655 0 0,1 0 0 0 0,2 10-261 0 0,-1-10 163 0 0,0 0 1 0 0,-1 11-164 0 0,5 62 220 0 0,-7-59-81 0 0,-1 1 0 0 0,-3 16-139 0 0,0-2 209 0 0,-1 11 199 0 0,-1 6 70 0 0,4 1-478 0 0,7 57 758 0 0,-4-104-649 0 0,-1-8 22 0 0,0-1 0 0 0,0 1 1 0 0,-1-1-1 0 0,-1 5-131 0 0,1-14 0 0 0,1 0 0 0 0,-1 0 0 0 0,1 0 0 0 0,0 1 0 0 0,1-1 0 0 0,-1 0 0 0 0,0 0 0 0 0,1 0 0 0 0,0 3 0 0 0,1 0 0 0 0,-1 0 0 0 0,0 1 0 0 0,0-1 0 0 0,-1 4 0 0 0,3 15-16 0 0,-3-24 7 0 0,1 1 0 0 0,-1-1-1 0 0,0 1 1 0 0,0-1 0 0 0,1 0-1 0 0,-1 1 1 0 0,1-1-1 0 0,-1 1 1 0 0,1-1 0 0 0,0 0-1 0 0,-1 1 10 0 0,0-2-109 0 0,0 0-1 0 0,0 0 1 0 0,1 0-1 0 0,-1 0 1 0 0,0 0-1 0 0,0-1 0 0 0,0 1 1 0 0,0 0-1 0 0,0 0 1 0 0,0 0-1 0 0,0 0 1 0 0,0 0-1 0 0,0 0 1 0 0,0 0-1 0 0,0 0 0 0 0,0 0 1 0 0,0 0-1 0 0,0 0 110 0 0,-6-10-7307 0 0,-1 2 946 0 0</inkml:trace>
  <inkml:trace contextRef="#ctx0" brushRef="#br3" timeOffset="232755.231">8396 5848 7112 0 0,'10'1'179'0'0,"-8"-1"-134"0"0,1 0 0 0 0,-1 0 1 0 0,1 1-1 0 0,-1-1 0 0 0,1-1 1 0 0,-1 1-1 0 0,1 0 0 0 0,-1-1 1 0 0,1 1-1 0 0,-1-1 0 0 0,1 0 0 0 0,-1 0 1 0 0,2 0-46 0 0,-3 0 231 0 0,0 0 1 0 0,1 1 0 0 0,-1-1-1 0 0,0 1 1 0 0,1 0 0 0 0,-1-1-1 0 0,0 1 1 0 0,1 0 0 0 0,-1 0-1 0 0,0 0 1 0 0,1 0 0 0 0,-1 0 0 0 0,1 0-1 0 0,-1 0 1 0 0,0 0 0 0 0,1 0-1 0 0,-1 1 1 0 0,0-1 0 0 0,1 0-1 0 0,-1 1 1 0 0,0-1 0 0 0,1 1-1 0 0,-1 0 1 0 0,0-1 0 0 0,0 1-232 0 0,0 0 438 0 0,-1-1-12 0 0,0 1-310 0 0,0 1 0 0 0,0-1 1 0 0,0 0-1 0 0,0 1 1 0 0,0-1-1 0 0,-1 1 0 0 0,1-1 1 0 0,0 0-1 0 0,-1 1 0 0 0,0-1-116 0 0,1 1 157 0 0,-1 3 4 0 0,0-3-15 0 0,1 1 1 0 0,-1-1-1 0 0,1 1 0 0 0,-1-1 1 0 0,0 1-1 0 0,0-1 1 0 0,0 0-1 0 0,0 0 0 0 0,0 1 1 0 0,-1-1-1 0 0,1 0 1 0 0,-1 0-1 0 0,1 0 0 0 0,-1-1 1 0 0,-1 2-147 0 0,-3 3 315 0 0,-1 1 0 0 0,1 0 1 0 0,0 0-1 0 0,1 0 0 0 0,0 1 0 0 0,-4 6-315 0 0,3-5 274 0 0,0 1 0 0 0,0-1 0 0 0,-1-1-1 0 0,-7 8-273 0 0,2-3 327 0 0,9-9-219 0 0,0-1 1 0 0,0 0-1 0 0,0 0 1 0 0,0 0-1 0 0,-1-1 0 0 0,1 1 1 0 0,-1 0-109 0 0,-4 3 78 0 0,7-6-71 0 0,0 1 0 0 0,1 0 0 0 0,-1-1 0 0 0,0 1 0 0 0,1 0 0 0 0,-1-1 0 0 0,0 1 0 0 0,0-1 0 0 0,1 1-1 0 0,-1-1 1 0 0,0 0 0 0 0,0 1 0 0 0,0-1 0 0 0,0 0 0 0 0,0 1 0 0 0,0-1 0 0 0,0 0 0 0 0,1 0 0 0 0,-1 0 0 0 0,0 0 0 0 0,0 0 0 0 0,0 0 0 0 0,0 0 0 0 0,0 0 0 0 0,-1-1-7 0 0,0 0 56 0 0,-1-1 0 0 0,1 1 0 0 0,0-1 1 0 0,-1 0-1 0 0,1 0 0 0 0,0 0 1 0 0,0 0-1 0 0,0 0 0 0 0,0-1 0 0 0,1 1 1 0 0,-1-1-1 0 0,1 1 0 0 0,-1-1 1 0 0,1 1-1 0 0,0-1 0 0 0,0 0 0 0 0,0 0 1 0 0,0 0-1 0 0,0-1-56 0 0,-30-88 527 0 0,29 85-493 0 0,0 1 1 0 0,0-1 0 0 0,0 1 0 0 0,-1 0 0 0 0,0-1 0 0 0,0 2 0 0 0,-4-6-35 0 0,1-3-117 0 0,6 13 95 0 0,0 0-1 0 0,0 0 0 0 0,0 0 0 0 0,0 0 0 0 0,-1 0 0 0 0,1 0 0 0 0,0 0 0 0 0,-1 0 0 0 0,1 0 1 0 0,-1 1-1 0 0,1-1 0 0 0,-1 0 0 0 0,1 0 0 0 0,-1 0 0 0 0,0 1 0 0 0,1-1 0 0 0,-1 0 23 0 0,0 1-160 0 0,1 0-177 0 0,0 0-746 0 0,0 0-329 0 0,0 0-716 0 0,2 0-2727 0 0,5 2-1161 0 0</inkml:trace>
  <inkml:trace contextRef="#ctx0" brushRef="#br3" timeOffset="233262.485">8704 5882 6992 0 0,'0'0'322'0'0,"0"0"-7"0"0,1 0-204 0 0,4 0-34 0 0,-4 0 260 0 0,13 0 1698 0 0,12 13 2084 0 0,-26-13-3795 0 0,0 0-4 0 0,1 2-155 0 0,0-1 1 0 0,0 1-1 0 0,-1 0 1 0 0,1-1 0 0 0,-1 1-1 0 0,1-1 1 0 0,-1 1-1 0 0,0 0 1 0 0,1-1-1 0 0,-1 2-165 0 0,-2 8 612 0 0,2-9-540 0 0,0-1 0 0 0,0 1 1 0 0,0-1-1 0 0,0 0 0 0 0,-1 1 1 0 0,1-1-1 0 0,0 0 0 0 0,-1 1 1 0 0,1-1-1 0 0,-1 0 0 0 0,1 0 1 0 0,-1 0-1 0 0,0 1 0 0 0,0-1 0 0 0,0 1-72 0 0,-45 49 2016 0 0,33-37-1612 0 0,9-9-149 0 0,-1 0-1 0 0,1-1 1 0 0,-1 0 0 0 0,0 1 0 0 0,-3 0-255 0 0,-36 14 426 0 0,42-18-403 0 0,0 0-1 0 0,0 0 1 0 0,0-1-1 0 0,0 1 1 0 0,0-1-1 0 0,0 0 1 0 0,0 0-1 0 0,0 1 0 0 0,-1-1 1 0 0,1 0-1 0 0,0-1 1 0 0,0 1-1 0 0,0 0 1 0 0,0-1-1 0 0,0 1 1 0 0,0-1-1 0 0,0 1 1 0 0,0-1-1 0 0,0 0 1 0 0,0 0-1 0 0,1 0 1 0 0,-1 0-1 0 0,0 0 0 0 0,0-1 1 0 0,0 0-23 0 0,-4-2 95 0 0,0-1 1 0 0,0 0-1 0 0,0 0 1 0 0,1-1-1 0 0,0 0 1 0 0,-2-2-96 0 0,3 3 39 0 0,3 4-28 0 0,0 0 0 0 0,0 0-1 0 0,0 0 1 0 0,0 0 0 0 0,0 0-1 0 0,0-1 1 0 0,1 1-1 0 0,-1-1 1 0 0,0 1 0 0 0,0 0-1 0 0,1-1 1 0 0,-1 1-1 0 0,1-1 1 0 0,0 1 0 0 0,-1-2-11 0 0,5-2 228 0 0,-2 2-150 0 0,-6-6-54 0 0,-35-38-2189 0 0,30 35-5717 0 0</inkml:trace>
  <inkml:trace contextRef="#ctx0" brushRef="#br3" timeOffset="234182.256">9616 4500 5984 0 0,'0'0'273'0'0,"0"0"-5"0"0,0 0-39 0 0,0 0 474 0 0,0 0 228 0 0,0 0 42 0 0,0 0-70 0 0,0 0-335 0 0,0 0-148 0 0,0 0-32 0 0,0 0-27 0 0,9 0 124 0 0,23 0 421 0 0,-17 1-372 0 0,8-1-60 0 0,-11-1-166 0 0,0 1 0 0 0,0 0 0 0 0,0 1 0 0 0,9 2-308 0 0,-3-1 310 0 0,-14-2-312 0 0,9 1 597 0 0,1 1-1 0 0,-1 0 1 0 0,1 1 0 0 0,5 3-595 0 0,-15-5 14 0 0,0 1 0 0 0,-1-1 0 0 0,1 1 1 0 0,0 0-1 0 0,-1 0 0 0 0,1 0 0 0 0,-1 1 1 0 0,0-1-1 0 0,0 1 0 0 0,0 0 0 0 0,0 0 1 0 0,0 0-1 0 0,-1 0 0 0 0,1 1 0 0 0,-1-1 1 0 0,0 1-1 0 0,0 0-14 0 0,0-1 62 0 0,-1 0-1 0 0,1 0 1 0 0,-1 0 0 0 0,0 1-1 0 0,0-1 1 0 0,-1 1 0 0 0,1-1 0 0 0,-1 0-1 0 0,1 1 1 0 0,-1-1 0 0 0,0 1 0 0 0,-1-1-1 0 0,1 1 1 0 0,0-1 0 0 0,-1 0 0 0 0,0 1-1 0 0,0-1 1 0 0,0 0 0 0 0,0 1 0 0 0,0-1-1 0 0,-1 0 1 0 0,-1 2-62 0 0,0 0 110 0 0,0 0 1 0 0,-1 0-1 0 0,0-1 0 0 0,0 0 1 0 0,0 1-1 0 0,-1-1 1 0 0,1-1-1 0 0,-1 1 0 0 0,0-1 1 0 0,0 0-1 0 0,-1 0 0 0 0,-1 1-110 0 0,-17 9 123 0 0,13-8 6 0 0,0 1-1 0 0,0-1 0 0 0,-1-1-128 0 0,11-3-13 0 0,-1 0 0 0 0,0-1-1 0 0,1 1 1 0 0,-1 0 0 0 0,1 0-1 0 0,-1 0 1 0 0,1 0 0 0 0,-1 0-1 0 0,1 0 1 0 0,0 0-1 0 0,-1 1 1 0 0,1-1 0 0 0,0 0-1 0 0,0 1 1 0 0,0-1 0 0 0,0 1-1 0 0,0-1 1 0 0,0 1 0 0 0,1 0-1 0 0,-1-1 1 0 0,0 1 0 0 0,1 0 13 0 0,-4 7-616 0 0,3-8 533 0 0,1 0-1 0 0,-1-1 1 0 0,1 1-1 0 0,0 0 1 0 0,-1-1-1 0 0,1 1 1 0 0,-1 0-1 0 0,1-1 1 0 0,-1 1 0 0 0,0-1-1 0 0,1 1 1 0 0,-1-1-1 0 0,0 1 1 0 0,1-1-1 0 0,-1 1 1 0 0,0-1-1 0 0,0 0 84 0 0,-13 0-1496 0 0</inkml:trace>
  <inkml:trace contextRef="#ctx0" brushRef="#br3" timeOffset="234863.561">10046 4794 4608 0 0,'0'0'353'0'0,"2"0"-231"0"0,20-13 1632 0 0,-21 14-1638 0 0,0-1-1 0 0,0 0 0 0 0,-1 1 1 0 0,1-1-1 0 0,0 1 1 0 0,-1-1-1 0 0,1 1 1 0 0,0-1-1 0 0,-1 1 1 0 0,1-1-1 0 0,-1 1 0 0 0,1 0 1 0 0,-1-1-1 0 0,1 1 1 0 0,0 0-116 0 0,-1 0 193 0 0,5 5 137 0 0,3 4 727 0 0,-5-10-420 0 0,-4-6-7 0 0,1 5-453 0 0,0 1 0 0 0,0 0 0 0 0,0-1 0 0 0,0 1 0 0 0,0 0 0 0 0,0-1 0 0 0,0 1 0 0 0,0-1 0 0 0,0 1 0 0 0,0 0 0 0 0,-1-1 0 0 0,1 1 0 0 0,0 0 0 0 0,0 0 0 0 0,0-1 0 0 0,0 1 0 0 0,-1 0 0 0 0,1-1 0 0 0,0 1 0 0 0,-1 0 0 0 0,1 0 0 0 0,0-1-177 0 0,-10 3 1928 0 0,1 2-1719 0 0,1 1 0 0 0,0-1 0 0 0,1 1 0 0 0,-3 2-209 0 0,-7 4 55 0 0,10-6 4 0 0,-41 25 576 0 0,-46 22-635 0 0,79-45-1 0 0,0 2 0 0 0,0 0 0 0 0,1 1 0 0 0,0 1 0 0 0,1 0 0 0 0,0 0-1 0 0,-4 6 2 0 0,16-16 1 0 0,1-1 0 0 0,0 0 0 0 0,0 0 0 0 0,0 0 0 0 0,0 0 0 0 0,-1 1 0 0 0,1-1 0 0 0,0 0 0 0 0,0 0 0 0 0,0 0-1 0 0,0 1 1 0 0,0-1 0 0 0,0 0 0 0 0,0 0 0 0 0,0 0 0 0 0,-1 1 0 0 0,1-1 0 0 0,0 0 0 0 0,0 0 0 0 0,0 1 0 0 0,0-1-1 0 0,0 0 1 0 0,0 0 0 0 0,0 1 0 0 0,0-1 0 0 0,0 0 0 0 0,0 0 0 0 0,1 0 0 0 0,-1 1 0 0 0,0-1 0 0 0,0 0 0 0 0,0 0-1 0 0,0 1 1 0 0,0-1 0 0 0,0 0 0 0 0,0 0 0 0 0,1 0 0 0 0,-1 0 0 0 0,0 1 0 0 0,0-1 0 0 0,0 0 0 0 0,0 0 0 0 0,1 0-1 0 0,-1 0 1 0 0,0 1 0 0 0,0-1 0 0 0,0 0 0 0 0,1 0 0 0 0,-1 0 0 0 0,0 0 0 0 0,0 0 0 0 0,0 0 0 0 0,1 0 0 0 0,-1 0-1 0 0,0 0 1 0 0,0 0 0 0 0,1 0 0 0 0,-1 0 0 0 0,0 0 0 0 0,0 0 0 0 0,1 0 0 0 0,-1 0-1 0 0,0 0 3 0 0,7 2 0 0 0,1 0-1 0 0,-1-1 1 0 0,1 0-1 0 0,-1 0 1 0 0,7 0-3 0 0,15 1-1 0 0,-10 1-4 0 0,15 2-74 0 0,-27-5 62 0 0,-3 0 8 0 0,0 0 0 0 0,-1 0 0 0 0,1 0-1 0 0,0 0 1 0 0,-1 1 0 0 0,1-1 0 0 0,0 1 0 0 0,-1 0 0 0 0,1 0 0 0 0,-1 0-1 0 0,1 1 1 0 0,-1-1 0 0 0,0 1 0 0 0,3 1 9 0 0,12 10-142 0 0,-13-8 153 0 0,1-1 0 0 0,0 0 0 0 0,0 0 1 0 0,4 1-12 0 0,-7-4-119 0 0,-1 0 0 0 0,1 0 1 0 0,0 0-1 0 0,0 0 0 0 0,0-1 1 0 0,-1 1-1 0 0,1-1 0 0 0,0 0 1 0 0,0 0-1 0 0,0 0 0 0 0,0 0 1 0 0,0 0-1 0 0,2-1 119 0 0,20-5-6106 0 0</inkml:trace>
  <inkml:trace contextRef="#ctx0" brushRef="#br0" timeOffset="240085.839">11076 4265 7056 0 0,'0'-8'730'0'0,"17"-46"739"0"0,-11 36 44 0 0,-1 0 0 0 0,1-3-1513 0 0,-3-23 3859 0 0,-3 43-3473 0 0,10-16 959 0 0,-10 17-1332 0 0,0 0-1 0 0,0 0 0 0 0,0 0 0 0 0,0 0 1 0 0,0-1-1 0 0,0 1 0 0 0,0 0 0 0 0,0 0 1 0 0,0 0-1 0 0,0-1 0 0 0,0 1 0 0 0,0 0 0 0 0,0 0 1 0 0,0 0-1 0 0,0-1 0 0 0,0 1 0 0 0,0 0 1 0 0,1 0-1 0 0,-1 0 0 0 0,0 0 0 0 0,0-1 1 0 0,0 1-1 0 0,0 0 0 0 0,0 0 0 0 0,0 0 0 0 0,1 0 1 0 0,-1 0-1 0 0,0 0 0 0 0,0-1 0 0 0,0 1 1 0 0,0 0-1 0 0,1 0 0 0 0,-1 0 0 0 0,0 0 1 0 0,0 0-1 0 0,0 0 0 0 0,1 0 0 0 0,-1 0 1 0 0,0 0-1 0 0,0 0 0 0 0,0 0 0 0 0,1 0 0 0 0,-1 0 1 0 0,0 0-1 0 0,0 0 0 0 0,0 0 0 0 0,1 0 1 0 0,-1 0-1 0 0,0 0 0 0 0,0 0 0 0 0,0 0 1 0 0,0 1-1 0 0,1-1 0 0 0,-1 0 0 0 0,0 0 0 0 0,0 0 1 0 0,0 0-1 0 0,0 0 0 0 0,1 0 0 0 0,-1 1 1 0 0,0-1-1 0 0,0 0 0 0 0,0 0 0 0 0,0 0 1 0 0,0 0-1 0 0,0 1 0 0 0,0-1 0 0 0,0 0 0 0 0,1 0-11 0 0,0 2-7 0 0,0-7 492 0 0,1-6-107 0 0,2 10 150 0 0,2 8 480 0 0,-5-5-935 0 0,-1-2 13 0 0,6 19 120 0 0,-2-9-103 0 0,22 89 392 0 0,-13-43-314 0 0,17 40-182 0 0,-22-67 109 0 0,0-1 0 0 0,-2 1 0 0 0,-1 0 0 0 0,-2 1-109 0 0,4 16 492 0 0,2 2-492 0 0,-7-38 62 0 0,4 14 123 0 0,-1 0 0 0 0,-2 0-1 0 0,1 11-184 0 0,-3-22 88 0 0,1 1-1 0 0,0 0 1 0 0,4 8-88 0 0,4 31 169 0 0,0 8-76 0 0,-5-37-59 0 0,-1 1-1 0 0,-1 1-33 0 0,3 29 17 0 0,-3-32 17 0 0,-1 1-1 0 0,0 5-33 0 0,-1-8 90 0 0,1 0-1 0 0,5 20-89 0 0,1 13 29 0 0,1 3 33 0 0,1 9-64 0 0,-8-45 14 0 0,0-3 17 0 0,-1-1 0 0 0,-1 1 0 0 0,0 0 0 0 0,-2 4-29 0 0,1-9 15 0 0,0 1-1 0 0,2 11-14 0 0,-1-13 12 0 0,1 0 0 0 0,-2 0-1 0 0,-1 11-11 0 0,0-10-53 0 0,1 1-1 0 0,1-1 1 0 0,0 2 53 0 0,0-2-96 0 0,0-8-238 0 0,1 0 0 0 0,-1 0 1 0 0,1 0-1 0 0,0 0 0 0 0,0 0 0 0 0,0 0 0 0 0,2 5 334 0 0,1-4-1719 0 0</inkml:trace>
  <inkml:trace contextRef="#ctx0" brushRef="#br0" timeOffset="240521.186">11678 5181 5528 0 0,'0'0'249'0'0,"0"0"-1"0"0,0 0 132 0 0,0 1 1128 0 0,2 4 137 0 0,-1-2-935 0 0,0-1 1 0 0,1 1 0 0 0,-1 0 0 0 0,0-1-1 0 0,1 1 1 0 0,0-1 0 0 0,-1 1 0 0 0,2 0-711 0 0,-4-4 124 0 0,1 1 0 0 0,-1 0 1 0 0,0 0-1 0 0,1 0 0 0 0,-1 0 1 0 0,0 0-1 0 0,1 0 0 0 0,-1 1 1 0 0,1-1-1 0 0,-1 0 0 0 0,1 0 1 0 0,-1 0-1 0 0,0 0 0 0 0,1 1 0 0 0,-1-1 1 0 0,1 0-1 0 0,-1 1 0 0 0,1-1 1 0 0,-1 0-1 0 0,1 1 0 0 0,-1-1 1 0 0,1 1-125 0 0,-13 9 1083 0 0,-7 11-158 0 0,-1 0 1 0 0,0-2-1 0 0,-2 0 1 0 0,-15 9-926 0 0,-17 13 187 0 0,-4 1-87 0 0,41-30 425 0 0,4-4-2251 0 0,6-1-6123 0 0,8-7 1792 0 0</inkml:trace>
  <inkml:trace contextRef="#ctx0" brushRef="#br0" timeOffset="240826.581">11647 4839 10136 0 0,'0'0'464'0'0,"0"0"-10"0"0,0 0-107 0 0,0 0 636 0 0,-13 3 2887 0 0,7 2-3475 0 0,1-1 0 0 0,-1 1 0 0 0,1 0 1 0 0,1 0-1 0 0,-2 2-395 0 0,-22 20 1121 0 0,12-14-659 0 0,6-6-240 0 0,0 0 0 0 0,0 1 0 0 0,-6 8-222 0 0,-31 27 418 0 0,10-10-213 0 0,26-22-201 0 0,0 0 1 0 0,1 0-1 0 0,1 1 0 0 0,-5 7-4 0 0,11-15 1 0 0,0-1 1 0 0,0 1-1 0 0,0-1 0 0 0,0 0 0 0 0,0 0 0 0 0,-1 1-1 0 0,1-2-11 0 0,1 0 0 0 0,-1 0 0 0 0,1 0 0 0 0,0 1-1 0 0,0-1 1 0 0,0 0 0 0 0,0 1 0 0 0,0 0 0 0 0,0 1 11 0 0,1-3-83 0 0,1-1 3 0 0,0 0-162 0 0,5 6-4155 0 0,0-9-1659 0 0</inkml:trace>
  <inkml:trace contextRef="#ctx0" brushRef="#br0" timeOffset="241139.131">11634 4697 15232 0 0,'0'0'348'0'0,"-9"9"831"0"0,-23 22-649 0 0,-1-1 0 0 0,-2-2 0 0 0,-34 21-530 0 0,-7 7 841 0 0,49-35-692 0 0,16-11-221 0 0,-1-1 1 0 0,0 0 0 0 0,0-1-1 0 0,-1 0 1 0 0,0-1-1 0 0,-4 1 72 0 0,13-7-79 0 0,3-1-2991 0 0,0 0 714 0 0,1 0-3417 0 0</inkml:trace>
  <inkml:trace contextRef="#ctx0" brushRef="#br0" timeOffset="241413.66">11588 4423 14280 0 0,'-3'2'235'0'0,"0"0"1"0"0,1 0 0 0 0,-1 0-1 0 0,1 0 1 0 0,0 0 0 0 0,-1 1-1 0 0,0 1-235 0 0,-11 11 497 0 0,-41 27 1550 0 0,23-19-1490 0 0,1 2 0 0 0,1 1-1 0 0,-24 29-556 0 0,33-33 440 0 0,-15 13-440 0 0,-9 8-2101 0 0,37-34-4557 0 0</inkml:trace>
  <inkml:trace contextRef="#ctx0" brushRef="#br0" timeOffset="241692.039">11575 4249 14280 0 0,'-5'1'118'0'0,"0"-1"1"0"0,0 2-1 0 0,0-1 1 0 0,0 0-1 0 0,0 1 1 0 0,1 0 0 0 0,-1 0-1 0 0,1 1 1 0 0,-1-1-1 0 0,1 1 1 0 0,0 0-1 0 0,0 0 1 0 0,0 0 0 0 0,-2 2-119 0 0,-37 32 1536 0 0,-1-1 1 0 0,-17 7-1537 0 0,29-19 118 0 0,-26 24-118 0 0,-12 10-500 0 0,69-57 406 0 0,0 0 0 0 0,-1 0-1 0 0,1 0 1 0 0,-1 0-1 0 0,1 0 1 0 0,-1-1-1 0 0,1 1 1 0 0,-1 0-1 0 0,0-1 1 0 0,1 1 0 0 0,-1-1-1 0 0,0 0 95 0 0,1-1-727 0 0,1-6-28 0 0</inkml:trace>
  <inkml:trace contextRef="#ctx0" brushRef="#br0" timeOffset="241693.039">11447 4085 13040 0 0,'0'0'576'0'0,"-3"-6"128"0"0,3 1-568 0 0,-3-1-136 0 0,0 4 0 0 0,-4-2 0 0 0,-2 4 824 0 0,3 0 136 0 0,-10 6 23 0 0,1-3 9 0 0,-1 2-680 0 0,-3 4-136 0 0,-3 7-24 0 0,0 2-8 0 0,-2-4-736 0 0,2 4-144 0 0</inkml:trace>
  <inkml:trace contextRef="#ctx0" brushRef="#br0" timeOffset="243369.599">13082 3586 5528 0 0,'0'0'422'0'0,"0"0"-202"0"0,0 0 182 0 0,0 0 108 0 0,0 0 24 0 0,0 0-45 0 0,0 0-197 0 0,0 0-89 0 0,0 0-13 0 0,0 0 82 0 0,0 0 364 0 0,0 0 164 0 0,0 0 31 0 0,-10 5 870 0 0,0-3-1378 0 0,0 0-1 0 0,0-1 0 0 0,0-1 1 0 0,0 0-323 0 0,-101 4 904 0 0,-158 4 2662 0 0,139-6-3885 0 0,-15 7 319 0 0,108-6 1 0 0,17-2 4 0 0,1 0 0 0 0,-17 5-5 0 0,-20 3 104 0 0,-47 3-104 0 0,31-5 109 0 0,19-3-26 0 0,-8-3-83 0 0,5 1 61 0 0,-2 2-61 0 0,16 0 40 0 0,-5 1 166 0 0,-4 2-206 0 0,25-4 168 0 0,0-1 0 0 0,0-1 0 0 0,-8-2-168 0 0,6 1 136 0 0,-11-1 160 0 0,23 0-140 0 0,-1 0 0 0 0,-8 2-156 0 0,-53 4 153 0 0,-60 7 44 0 0,122-11-170 0 0,0 0 0 0 0,-11-1-27 0 0,-25 1 112 0 0,-71 3 476 0 0,12-4-578 0 0,84 2-10 0 0,10-2 0 0 0,0 2 0 0 0,-7 1 0 0 0,-112 14 320 0 0,122-16-311 0 0,1 1 0 0 0,-1-2 0 0 0,1 0 1 0 0,-12-1-10 0 0,-13-1 259 0 0,-167 4-669 0 0,188 0 422 0 0,13-2-2 0 0,1 1 0 0 0,-1-1 0 0 0,1 0-1 0 0,-1 0 1 0 0,1 0 0 0 0,-1 0 0 0 0,1-1 0 0 0,-1 0 0 0 0,1 1-10 0 0,2-1 103 0 0,1 1 7 0 0,-7-1-310 0 0,11-4 156 0 0,0 0 0 0 0,0 1 0 0 0,1-1-1 0 0,-1 1 1 0 0,1-1 0 0 0,3-1 44 0 0,6-6-127 0 0,0 1 1 0 0,1 1-1 0 0,0 0 0 0 0,1 1 1 0 0,0 1-1 0 0,4-1 127 0 0,30-17-287 0 0,118-60-713 0 0,-131 72 1168 0 0,-36 14-72 0 0,-1 0 0 0 0,0 0-2 0 0,-1 0-82 0 0,-1 0-1 0 0,1 1 1 0 0,0 0 0 0 0,0-1 0 0 0,0 1 0 0 0,0 0 0 0 0,0-1 0 0 0,0 1-1 0 0,0 0 1 0 0,0 0 0 0 0,0 0 0 0 0,0 0 0 0 0,0 0-12 0 0,-7 6 22 0 0,0-3 5 0 0,0 0 1 0 0,-1-1-1 0 0,0 1 0 0 0,1-2 1 0 0,-7 2-28 0 0,-23 9 9 0 0,-45 16 33 0 0,50-18 1 0 0,0 1 0 0 0,-3 4-43 0 0,-16 10-10 0 0,-17 14 10 0 0,68-38-3 0 0,-1 0 0 0 0,0 0 1 0 0,1-1-1 0 0,0 1 0 0 0,-1 0 0 0 0,1 1 1 0 0,0-1-1 0 0,0 0 0 0 0,0 0 0 0 0,0 0 1 0 0,0 1-1 0 0,1-1 0 0 0,-1 0 0 0 0,1 1 1 0 0,-1-1-1 0 0,1 0 0 0 0,0 1 0 0 0,0-1 1 0 0,0 2 2 0 0,-3 14-2 0 0,1-16 16 0 0,11 7 113 0 0,-6-5-59 0 0,1 0 0 0 0,0 0 0 0 0,0 0 0 0 0,1-1-1 0 0,3 3-67 0 0,21 12 225 0 0,-17-10-125 0 0,0 0 0 0 0,0-2 0 0 0,1 1-1 0 0,9 3-99 0 0,-4-4 57 0 0,24 9 111 0 0,1-2-1 0 0,10 0-167 0 0,-42-11 29 0 0,2 0 15 0 0,0 1 0 0 0,0 0 0 0 0,-1 1 0 0 0,1 1 1 0 0,6 3-45 0 0,-4 0 11 0 0,-10-5-11 0 0,0-1 0 0 0,0 1 1 0 0,0-1-1 0 0,0 0 0 0 0,0 0 0 0 0,0 0 1 0 0,1-1-1 0 0,-1 1 0 0 0,0-1 1 0 0,1-1-1 0 0,-1 1 0 0 0,4-1 0 0 0,17 0 0 0 0</inkml:trace>
  <inkml:trace contextRef="#ctx0" brushRef="#br0" timeOffset="248123.486">10542 2868 4808 0 0,'0'0'216'0'0,"9"-15"32"0"0,-2 2 148 0 0,3-10 1414 0 0,-3 6-411 0 0,-7 16-1113 0 0,0 1 0 0 0,0-1-1 0 0,0 1 1 0 0,0 0 0 0 0,0-1 0 0 0,0 1 0 0 0,1-1 0 0 0,-1 1 0 0 0,0 0 0 0 0,0-1 0 0 0,0 1 0 0 0,1-1 0 0 0,-1 1 0 0 0,0 0 0 0 0,0-1 0 0 0,1 1 0 0 0,-1 0-1 0 0,0-1 1 0 0,1 1 0 0 0,-1 0 0 0 0,0 0 0 0 0,1-1 0 0 0,-1 1 0 0 0,1 0 0 0 0,-1 0 0 0 0,0 0 0 0 0,1-1-286 0 0,4 35 457 0 0,-2 0 0 0 0,-1 0-1 0 0,-1 8-456 0 0,-5 7 384 0 0,4-48-308 0 0,2 11 32 0 0,7 11 80 0 0,-6-20 28 0 0,-7-17-84 0 0,2 7-129 0 0,0 0 0 0 0,1-1 0 0 0,0 0-1 0 0,0 1 1 0 0,1-1 0 0 0,-1 1-1 0 0,2-1 1 0 0,-1 0 0 0 0,1 1-1 0 0,1-1 1 0 0,-1-1-3 0 0,4-10-89 0 0,1 1 0 0 0,0-1 0 0 0,7-12 89 0 0,-9 24-25 0 0,1-1-1 0 0,-1 1 1 0 0,1 0 0 0 0,4-4 25 0 0,-6 7-26 0 0,-2 3 18 0 0,0-1 0 0 0,1 1-1 0 0,-1 0 1 0 0,0-1-1 0 0,1 1 1 0 0,-1 0-1 0 0,1 0 1 0 0,-1-1 0 0 0,1 1-1 0 0,0 1 1 0 0,0-1-1 0 0,-1 0 1 0 0,1 0 0 0 0,0 1-1 0 0,0-1 1 0 0,0 1-1 0 0,0-1 1 0 0,-1 1-1 0 0,1 0 1 0 0,0 0 0 0 0,0 0-1 0 0,0 0 1 0 0,0 0-1 0 0,0 0 1 0 0,0 0 0 0 0,0 1-1 0 0,0-1 1 0 0,0 1-1 0 0,-1-1 1 0 0,2 1 8 0 0,0 1-6 0 0,0-1 0 0 0,0 1 0 0 0,0 0 0 0 0,0-1 0 0 0,0 2 0 0 0,-1-1 0 0 0,1 0 0 0 0,0 0 0 0 0,-1 1 0 0 0,0 0 0 0 0,0-1 0 0 0,0 1 0 0 0,0 0 0 0 0,0 0 0 0 0,0 0 0 0 0,0 2 6 0 0,1 2 38 0 0,-1 1-1 0 0,1-1 0 0 0,-2 1 0 0 0,1-1 0 0 0,-1 1 0 0 0,0-1 0 0 0,-1 1 0 0 0,0 0 0 0 0,0 0 0 0 0,0-1 0 0 0,-1 1-37 0 0,-5 54 720 0 0,6-62-700 0 0,0 1 1 0 0,0 0-1 0 0,0 0 0 0 0,-1-1 0 0 0,1 1 0 0 0,0 0 0 0 0,-1-1 0 0 0,1 1 0 0 0,0 0 0 0 0,-1-1 0 0 0,1 1 0 0 0,-1-1 0 0 0,1 1 0 0 0,0 0 0 0 0,-1-1 1 0 0,0 1-1 0 0,1-1 0 0 0,-1 1 0 0 0,1-1 0 0 0,-1 0 0 0 0,0 1 0 0 0,1-1 0 0 0,-1 0 0 0 0,0 1 0 0 0,1-1 0 0 0,-1 0 0 0 0,0 0 0 0 0,0 1-20 0 0,1-1 8 0 0,-1 0-1 0 0,1-1 0 0 0,-1 1 1 0 0,1 0-1 0 0,-1 0 0 0 0,1 0 1 0 0,-1 0-1 0 0,1-1 0 0 0,-1 1 1 0 0,1 0-1 0 0,-1-1 0 0 0,1 1 1 0 0,-1 0-1 0 0,1-1 0 0 0,0 1 0 0 0,-1 0 1 0 0,1-1-1 0 0,-1 1 0 0 0,1-1 1 0 0,0 1-1 0 0,0-1 0 0 0,-1 1 1 0 0,1 0-1 0 0,0-1 0 0 0,0 1 1 0 0,-1-1-1 0 0,1 0 0 0 0,0 1 1 0 0,0-1-1 0 0,0 1 0 0 0,0-1 0 0 0,0 1 1 0 0,0-1-1 0 0,0 1 0 0 0,0-1 1 0 0,0 1-1 0 0,0-1 0 0 0,0 0-7 0 0,1-9 0 0 0,1 0 0 0 0,0 1 0 0 0,1-1 0 0 0,-1 0 0 0 0,2 1 0 0 0,1-5 0 0 0,3-8-74 0 0,-6 17 59 0 0,0 0 1 0 0,0-1 0 0 0,0 1-1 0 0,0 0 1 0 0,1 1-1 0 0,0-1 1 0 0,0 0 0 0 0,1 1-1 0 0,-1 0 1 0 0,1 0-1 0 0,0 0 1 0 0,0 0 0 0 0,0 0-1 0 0,0 1 1 0 0,3-2 14 0 0,2-3-14 0 0,-8 7 14 0 0,0 0 0 0 0,1-1 0 0 0,-1 1 0 0 0,0 0 0 0 0,1 0 0 0 0,-1 0 0 0 0,0 0 0 0 0,1 1 0 0 0,-1-1 0 0 0,1 0 0 0 0,0 1 0 0 0,-1-1 0 0 0,1 1 0 0 0,0-1 0 0 0,-1 1 0 0 0,1 0 0 0 0,0-1 0 0 0,-1 1 0 0 0,1 0 0 0 0,0 0 0 0 0,-1 0 0 0 0,1 1 0 0 0,0-1-3 0 0,-1 0-1 0 0,1 0 0 0 0,0 0 0 0 0,-1 1 0 0 0,1-1 0 0 0,-1 1 1 0 0,1-1-1 0 0,-1 1 0 0 0,1-1 0 0 0,-1 1 0 0 0,1 0 0 0 0,-1 0 1 0 0,1 0-1 0 0,-1 0 0 0 0,0 0 0 0 0,0 0 0 0 0,0 0 0 0 0,1 0 1 0 0,-1 1-1 0 0,0-1 0 0 0,0 0 0 0 0,-1 1 0 0 0,1-1 0 0 0,0 0 1 0 0,0 2 3 0 0,1 1-10 0 0,-1 0 1 0 0,1 0 0 0 0,-1 0 0 0 0,0 0 0 0 0,0 1-1 0 0,0-1 1 0 0,-1 0 0 0 0,0 1 0 0 0,1 0 9 0 0,1 12 96 0 0,-1-15-86 0 0,-1 0 1 0 0,1 0-1 0 0,-1 0 1 0 0,0 0-1 0 0,1 1 0 0 0,-1-1 1 0 0,0 0-1 0 0,-1 0 1 0 0,1 0-1 0 0,0 0 1 0 0,0 0-1 0 0,-1 1-10 0 0,-2 18 70 0 0,3-18-71 0 0,0 0-1 0 0,-1 0 1 0 0,1 1 0 0 0,-1-1 0 0 0,0 0 0 0 0,1 0 0 0 0,-1 0 0 0 0,-1 0 0 0 0,1-1 0 0 0,-2 4 1 0 0,3-5-43 0 0,-1 0-1 0 0,0 0 1 0 0,1 1 0 0 0,-1-1 0 0 0,0 1 0 0 0,1-1 0 0 0,0 1 0 0 0,-1-1-1 0 0,1 1 1 0 0,0-1 0 0 0,0 0 0 0 0,0 1 0 0 0,0 0 0 0 0,0-1 0 0 0,0 1-1 0 0,0-1 1 0 0,0 0 0 0 0,1 1 0 0 0,-1-1 0 0 0,0 1 0 0 0,1-1 0 0 0,0 1-1 0 0,-1-1 1 0 0,1 0 0 0 0,0 1 0 0 0,-1-1 0 0 0,1 0 0 0 0,1 1 43 0 0,2 5-523 0 0,1 6-2433 0 0,-7-15 1430 0 0</inkml:trace>
  <inkml:trace contextRef="#ctx0" brushRef="#br0" timeOffset="248427.36">11098 2812 9216 0 0,'0'0'706'0'0,"0"0"-302"0"0,0 0 456 0 0,-5 5 2852 0 0,-19 32-2959 0 0,17-28-398 0 0,1 1 0 0 0,0 0-1 0 0,0 0 1 0 0,0 2-355 0 0,-2 17 456 0 0,7-27-431 0 0,0-1 0 0 0,1 1 0 0 0,-1 0 0 0 0,1-1 0 0 0,-1 1 0 0 0,1-1 0 0 0,0 1 0 0 0,0 0 0 0 0,0-1 0 0 0,0 1 0 0 0,0 0 0 0 0,0-1 0 0 0,0 1 0 0 0,1 0 0 0 0,-1-1 0 0 0,0 1 0 0 0,1 0 0 0 0,-1-1 0 0 0,1 1 0 0 0,0-1 0 0 0,0 1 0 0 0,-1-1 0 0 0,1 0 0 0 0,0 1 0 0 0,0-1-25 0 0,0 0 64 0 0,11 2 75 0 0,-11-2-135 0 0,0-1 0 0 0,-1 0 0 0 0,1 1 0 0 0,0-1 0 0 0,0 0 1 0 0,-1 1-1 0 0,1-1 0 0 0,0 0 0 0 0,0 0 0 0 0,-1 0 0 0 0,1 0 0 0 0,0 0 1 0 0,0 0-1 0 0,-1 0 0 0 0,1 0 0 0 0,0 0 0 0 0,0 0 0 0 0,0-1 1 0 0,-1 1-1 0 0,1 0-4 0 0,12-4 74 0 0,-12 3-67 0 0,0 1-1 0 0,1 0 0 0 0,-1 0 0 0 0,0-1 1 0 0,1 1-1 0 0,-1-1 0 0 0,0 1 1 0 0,0-1-1 0 0,1 0 0 0 0,-1 1 1 0 0,0-1-1 0 0,0 0 0 0 0,0 0 1 0 0,0 0-1 0 0,0 0 0 0 0,0 0 1 0 0,0 0-1 0 0,0 0 0 0 0,0 0 0 0 0,-1 0 1 0 0,1 0-1 0 0,0-1-6 0 0,10-17 100 0 0,-10 18-91 0 0,1-1-1 0 0,-1 1 1 0 0,0-1 0 0 0,0 0 0 0 0,0 1 0 0 0,0-1-1 0 0,0 0 1 0 0,-1 0 0 0 0,1 0 0 0 0,0 0 0 0 0,-1 0-1 0 0,0 0-8 0 0,2-10-12 0 0,-1 8 19 0 0,-1 0-1 0 0,1 0 0 0 0,-1-1 1 0 0,0 1-1 0 0,0 0 0 0 0,0 0 1 0 0,-1 0-1 0 0,0 0 0 0 0,1 0 1 0 0,-1 0-1 0 0,-1 0 0 0 0,0-4-6 0 0,0 5-42 0 0,1 0-1 0 0,0 0 0 0 0,-1 0 1 0 0,1 0-1 0 0,-1 1 0 0 0,0-1 0 0 0,0 0 1 0 0,0 1-1 0 0,0-1 0 0 0,-1 1 0 0 0,1 0 1 0 0,-1 0-1 0 0,1 0 0 0 0,-1 0 1 0 0,0 0-1 0 0,1 0 0 0 0,-1 1 0 0 0,0 0 1 0 0,0-1-1 0 0,0 1 0 0 0,-1 0 1 0 0,1 0-1 0 0,0 1 0 0 0,-1-1 43 0 0,4 1-10 0 0,0 0 1 0 0,-1 0-1 0 0,1-1 0 0 0,0 1 1 0 0,0 0-1 0 0,-1 0 0 0 0,1 0 1 0 0,0 0-1 0 0,0 0 0 0 0,-1 0 1 0 0,1 0-1 0 0,0 0 0 0 0,-1 0 0 0 0,1 0 1 0 0,0 0-1 0 0,0 0 0 0 0,-1 0 1 0 0,1 0-1 0 0,0 0 0 0 0,0 1 1 0 0,-1-1-1 0 0,1 0 0 0 0,0 0 1 0 0,-1 0-1 0 0,1 0 0 0 0,0 0 1 0 0,0 1-1 0 0,0-1 0 0 0,-1 0 0 0 0,1 0 1 0 0,0 0-1 0 0,0 1 0 0 0,0-1 1 0 0,0 0-1 0 0,-1 0 0 0 0,1 1 1 0 0,0-1 9 0 0,1 12-398 0 0,-1-11 350 0 0,0-1 1 0 0,1 1 0 0 0,-1 0-1 0 0,0 0 1 0 0,0 0 0 0 0,0-1-1 0 0,0 1 1 0 0,0 0 0 0 0,0 0 0 0 0,0 0-1 0 0,0 0 1 0 0,0-1 0 0 0,0 1-1 0 0,-1 0 1 0 0,1 0 0 0 0,0 0-1 0 0,0-1 1 0 0,-1 2 47 0 0,-2-8-1561 0 0,-3-2-3820 0 0</inkml:trace>
  <inkml:trace contextRef="#ctx0" brushRef="#br0" timeOffset="249187.417">11325 2673 8288 0 0,'-4'0'862'0'0,"3"0"-759"0"0,0 0-1 0 0,1 0 1 0 0,-1 0-1 0 0,0 0 1 0 0,0 1-1 0 0,0-1 1 0 0,0 0-1 0 0,0 0 1 0 0,0 1-1 0 0,0-1 1 0 0,0 1-1 0 0,1-1 1 0 0,-1 1-1 0 0,0-1 1 0 0,0 1-1 0 0,1-1 1 0 0,-1 1-1 0 0,0 0 1 0 0,0-1-1 0 0,1 1 1 0 0,-1 0-1 0 0,1 0 1 0 0,-1-1-1 0 0,1 1 1 0 0,-1 1-103 0 0,-7 26 2899 0 0,3-10-2561 0 0,1-4 403 0 0,1-1 0 0 0,0 1 0 0 0,1 3-741 0 0,1-10 118 0 0,1 0 0 0 0,0 0 0 0 0,1 0 0 0 0,-1 1 1 0 0,2 3-119 0 0,-1-5 55 0 0,0 0 1 0 0,0 0-1 0 0,-1 0 1 0 0,1 0-1 0 0,-2 0 0 0 0,1 0 1 0 0,-1 0-1 0 0,0 1-55 0 0,1-5 60 0 0,0 1-1 0 0,0 0 0 0 0,0 0 0 0 0,0-1 1 0 0,1 1-1 0 0,-1 0 0 0 0,1-1 0 0 0,-1 1 1 0 0,1 0-1 0 0,0-1 0 0 0,0 1 0 0 0,0-1 1 0 0,0 1-1 0 0,1-1 0 0 0,-1 0 0 0 0,1 1 0 0 0,0-1 1 0 0,-1 0-1 0 0,1 0 0 0 0,0 0 0 0 0,2 1-59 0 0,-3-2 21 0 0,0 0 0 0 0,0 0 0 0 0,0-1-1 0 0,0 1 1 0 0,0-1 0 0 0,0 1 0 0 0,0-1 0 0 0,0 1-1 0 0,1-1 1 0 0,-1 0 0 0 0,0 0 0 0 0,0 1-1 0 0,0-1 1 0 0,0 0 0 0 0,1 0 0 0 0,-1 0 0 0 0,0 0-1 0 0,0 0 1 0 0,0-1 0 0 0,1 1 0 0 0,-1 0-1 0 0,0-1 1 0 0,0 1 0 0 0,0 0 0 0 0,0-1 0 0 0,1 0-21 0 0,0 1 18 0 0,-1-1 1 0 0,0 0-1 0 0,1 1 1 0 0,-1-1-1 0 0,0 0 1 0 0,0 0-1 0 0,0 0 1 0 0,1 0-1 0 0,-1 0 1 0 0,0 0-1 0 0,0 0 1 0 0,0 0-1 0 0,0-1 1 0 0,-1 1-1 0 0,1 0 1 0 0,0-1-1 0 0,0 1 1 0 0,-1 0-1 0 0,1-2-18 0 0,14-30 272 0 0,-15 32-270 0 0,2-5 3 0 0,0 0 0 0 0,0-1 0 0 0,-1 1 0 0 0,1-1 0 0 0,-1 1 0 0 0,-1-1 0 0 0,0 1 0 0 0,0-1 0 0 0,0 0 0 0 0,-1-4-5 0 0,1 9-8 0 0,-1 0 0 0 0,1 0 0 0 0,0 0 0 0 0,0 0 0 0 0,0 0 0 0 0,1 0 0 0 0,-1 0 0 0 0,0 1 0 0 0,1-1 0 0 0,-1-1 8 0 0,1 1-7 0 0,-1 0 0 0 0,1 0 1 0 0,-1 0-1 0 0,0 0 1 0 0,0 0-1 0 0,0 0 1 0 0,0 0-1 0 0,0-1 0 0 0,0 1 7 0 0,-1 1-8 0 0,1-1 1 0 0,0 1-1 0 0,0-1 0 0 0,0 0 0 0 0,0 1 0 0 0,0-1 0 0 0,0 0 0 0 0,0 1 0 0 0,0-1 0 0 0,1 1 0 0 0,-1-1 0 0 0,1 1 0 0 0,-1-1 0 0 0,1 1 0 0 0,-1-1 0 0 0,1 1 0 0 0,1-2 8 0 0,1-4-67 0 0,-3 6 64 0 0,0 1 0 0 0,0-1 0 0 0,0 1 0 0 0,1-1 0 0 0,-1 1 0 0 0,0-1 0 0 0,1 1 0 0 0,-1-1 0 0 0,0 1 0 0 0,1-1 0 0 0,-1 1 0 0 0,1-1 0 0 0,-1 1 0 0 0,1 0 0 0 0,-1-1 0 0 0,1 1 0 0 0,-1 0 0 0 0,1-1 0 0 0,-1 1 0 0 0,1 0 0 0 0,-1 0 0 0 0,1 0 0 0 0,-1-1 0 0 0,1 1 0 0 0,0 0 0 0 0,-1 0 0 0 0,1 0 3 0 0,1 0-8 0 0,-1 0 0 0 0,1 1 0 0 0,-1-1 1 0 0,1 0-1 0 0,-1 1 0 0 0,1-1 0 0 0,-1 1 0 0 0,1-1 0 0 0,-1 1 0 0 0,1 0 0 0 0,-1 0 8 0 0,6 4-25 0 0,0 0 1 0 0,0 0-1 0 0,5 6 25 0 0,-11-10 4 0 0,18 17 7 0 0,-11-9-40 0 0,0-1 0 0 0,1 0 0 0 0,0-1 0 0 0,1 0 0 0 0,-1 0 0 0 0,1-1 0 0 0,5 2 29 0 0,-11-6 1 0 0,1 0 0 0 0,0-1 0 0 0,0 0 0 0 0,0 0 0 0 0,0 0 0 0 0,0 0 0 0 0,0-1 0 0 0,0 0-1 0 0,3 0 0 0 0,-6 0 8 0 0,0 0-1 0 0,0 0 0 0 0,0 0 0 0 0,1-1 0 0 0,-1 1 0 0 0,0-1 0 0 0,0 1 1 0 0,0-1-1 0 0,0 0 0 0 0,0 0 0 0 0,0 0 0 0 0,0 0 0 0 0,0 0 1 0 0,0 0-1 0 0,0-1 0 0 0,0 1 0 0 0,-1-1 0 0 0,1 1 0 0 0,-1-1 0 0 0,1 0 1 0 0,-1 1-1 0 0,1-2-7 0 0,-1 0 17 0 0,1-1 1 0 0,-1 1 0 0 0,-1 0-1 0 0,1-1 1 0 0,0 1 0 0 0,-1-1-1 0 0,0 1 1 0 0,0-1 0 0 0,0 1-1 0 0,0-1 1 0 0,0 1 0 0 0,-1-1-1 0 0,1 1 1 0 0,-1 0 0 0 0,0-1-1 0 0,0 1 1 0 0,-2-3-18 0 0,1 0 10 0 0,0 0-1 0 0,-1 1 1 0 0,0-1-1 0 0,-1 0 1 0 0,1 1 0 0 0,-1 0-1 0 0,0 0 1 0 0,0 0-1 0 0,-3-2-9 0 0,6 6 0 0 0,0 0-1 0 0,0 0 0 0 0,0 0 1 0 0,0 0-1 0 0,0 1 1 0 0,0-1-1 0 0,0 0 0 0 0,0 0 1 0 0,-1 1-1 0 0,1-1 0 0 0,0 1 1 0 0,-1-1-1 0 0,1 1 0 0 0,0 0 1 0 0,-1-1-1 0 0,1 1 1 0 0,-1 0-1 0 0,1 0 0 0 0,0 0 1 0 0,-1 0-1 0 0,1 0 0 0 0,-1 0 1 0 0,1 0-1 0 0,-1 1 0 0 0,1-1 1 0 0,0 0-1 0 0,-1 1 0 0 0,1-1 1 0 0,0 1-1 0 0,-1 0 1 0 0,0 0-3 0 0,-1 1 0 0 0,1 0 0 0 0,0 0 0 0 0,1 0 0 0 0,-1 0 0 0 0,0 0 0 0 0,0 0 0 0 0,1 0 0 0 0,-1 1 0 0 0,1-1 0 0 0,0 1 0 0 0,0-1 0 0 0,0 1 0 0 0,0-1 0 0 0,0 1 3 0 0,-2 6 0 0 0,1-1 0 0 0,1 1 0 0 0,-1 0 0 0 0,2 0 0 0 0,-1-1 0 0 0,1 1 0 0 0,0 0 0 0 0,1 0 0 0 0,0 3 0 0 0,0-7 0 0 0,0 1 0 0 0,0-1 0 0 0,1 0 0 0 0,-1 0 0 0 0,1 0 0 0 0,0 1 0 0 0,1-2 0 0 0,-1 1 0 0 0,1 0 0 0 0,0 0 0 0 0,0-1 0 0 0,1 0 0 0 0,-1 1 0 0 0,1-1 0 0 0,2 1 0 0 0,47 47-945 0 0,-41-43-107 0 0,-2-11-47 0 0</inkml:trace>
  <inkml:trace contextRef="#ctx0" brushRef="#br0" timeOffset="249747.372">12131 2623 9672 0 0,'0'0'748'0'0,"0"0"-370"0"0,0 0 284 0 0,-11-2 2867 0 0,8 2-3372 0 0,0 0 0 0 0,1 1 1 0 0,-1-1-1 0 0,0 1 0 0 0,0 0 1 0 0,1 0-1 0 0,-1 0 0 0 0,0 0 1 0 0,1 0-1 0 0,-1 1 0 0 0,1-1 1 0 0,0 1-1 0 0,-1-1 0 0 0,1 1 1 0 0,0 0-1 0 0,0 0 0 0 0,-1 1-157 0 0,-4 5 512 0 0,0 1 0 0 0,0 0 0 0 0,-4 8-512 0 0,5-8 126 0 0,1 0-15 0 0,1-1 0 0 0,-1 1 1 0 0,2-1-1 0 0,-1 1 0 0 0,1 0 1 0 0,1 1-1 0 0,0-1 0 0 0,0 3-111 0 0,1-9 11 0 0,1 0 0 0 0,1-1 0 0 0,-1 1-1 0 0,0-1 1 0 0,0 1 0 0 0,1-1-1 0 0,0 1 1 0 0,-1 0 0 0 0,2 0-11 0 0,-1 4 43 0 0,0-6-36 0 0,0 0 0 0 0,-1 1-1 0 0,1-1 1 0 0,0 0 0 0 0,0 0-1 0 0,0 0 1 0 0,0 0 0 0 0,0 0-1 0 0,0 0 1 0 0,0 0 0 0 0,0 0-1 0 0,1 0 1 0 0,-1 0 0 0 0,0 0-1 0 0,1-1 1 0 0,-1 1 0 0 0,0 0-1 0 0,1-1 1 0 0,-1 1 0 0 0,0-1-1 0 0,1 0 1 0 0,-1 1 0 0 0,1-1-1 0 0,-1 0 1 0 0,1 0-7 0 0,1-1 22 0 0,-1 1-1 0 0,1-1 1 0 0,-1 0-1 0 0,0 0 1 0 0,1 0-1 0 0,-1 0 1 0 0,0 0-1 0 0,1-1 1 0 0,-1 1-1 0 0,0-1 1 0 0,0 1-1 0 0,0-1 1 0 0,0 0-1 0 0,1-1-21 0 0,16-28-90 0 0,-12 18 36 0 0,-7 9 56 0 0,0 2-4 0 0,8-22-86 0 0,-8 23 10 0 0,0 1-10 0 0,1 3 72 0 0,1-1 1 0 0,-1 1-1 0 0,-1 0 1 0 0,1-1-1 0 0,0 1 0 0 0,-1 0 1 0 0,1 0-1 0 0,-1-1 1 0 0,0 1 15 0 0,0-2-6 0 0,11 37 6 0 0,-7-23 0 0 0,-3-13 10 0 0,0 1 0 0 0,0-1-1 0 0,0 0 1 0 0,0 0 0 0 0,0 0-1 0 0,1 1 1 0 0,-1-1-1 0 0,1 0 1 0 0,-1-1 0 0 0,1 1-1 0 0,0 0 1 0 0,-1 0 0 0 0,1-1-1 0 0,0 1 1 0 0,2 0-10 0 0,2 2 32 0 0,0-1 0 0 0,0 0-1 0 0,1 0 1 0 0,3 1-32 0 0,-6-3 11 0 0,0 0 0 0 0,-1-1 0 0 0,1 1 0 0 0,0-1 0 0 0,0 0 0 0 0,-1 0 0 0 0,1 0 0 0 0,0 0 0 0 0,0-1 0 0 0,-1 1 0 0 0,1-1 0 0 0,0 0 0 0 0,-1 0 0 0 0,1-1 0 0 0,-1 1 0 0 0,1-1 0 0 0,-1 1 0 0 0,1-1 0 0 0,0-1-11 0 0,0 1-18 0 0,0-1 0 0 0,0 0 0 0 0,0 0 0 0 0,-1-1 0 0 0,1 1 0 0 0,-1-1 0 0 0,1 1 0 0 0,-1-1 0 0 0,0 0-1 0 0,-1 0 1 0 0,1-1 0 0 0,-1 1 0 0 0,0 0 0 0 0,1-2 18 0 0,18-39-462 0 0,-13 17-14 0 0,-4 16 269 0 0,0 1 1 0 0,-1-2-1 0 0,-1 1 0 0 0,0 0 0 0 0,0-9 207 0 0,1-3-132 0 0,-3 19 131 0 0,1 0 0 0 0,0 0 1 0 0,-1-1-1 0 0,0 1 0 0 0,-1-2 1 0 0,1 6 3 0 0,0 0 0 0 0,0-1-1 0 0,0 1 1 0 0,1 0 0 0 0,-1 0-1 0 0,0 0 1 0 0,0-1-1 0 0,1 1 1 0 0,-1 0 0 0 0,1 0-1 0 0,-1 0 1 0 0,1 0-1 0 0,-1 0 1 0 0,1 0 0 0 0,0 0-3 0 0,0 0 20 0 0,-1 0 0 0 0,1 0 0 0 0,-1-1 0 0 0,1 1-1 0 0,-1 0 1 0 0,1 0 0 0 0,-1 0 0 0 0,1 0 0 0 0,-1-1 0 0 0,0 1 0 0 0,0-1-20 0 0,0 1 203 0 0,0 1 49 0 0,0 0 10 0 0,0 0-8 0 0,1 2-45 0 0,6 28 352 0 0,-4-17-378 0 0,0 0 1 0 0,1-1 0 0 0,0 2-184 0 0,0-4 107 0 0,-1 1-1 0 0,0 0 1 0 0,-1 0-1 0 0,0 6-106 0 0,7 30 231 0 0,6 39 44 0 0,-14-81-377 0 0,0 0-1 0 0,-1 0 1 0 0,1 1-1 0 0,-1-1 1 0 0,0 2 102 0 0,0-3-767 0 0,0-2-669 0 0</inkml:trace>
  <inkml:trace contextRef="#ctx0" brushRef="#br0" timeOffset="250097.374">12327 2629 12384 0 0,'0'0'281'0'0,"2"-1"40"0"0,9-3-134 0 0,0 0 0 0 0,1 1-1 0 0,-1 0 1 0 0,1 0 0 0 0,0 1-1 0 0,-1 1 1 0 0,1 0 0 0 0,10 1-187 0 0,15 2 205 0 0,1 1 1 0 0,0 2 0 0 0,-1 1-1 0 0,16 6-205 0 0,-29-6-438 0 0</inkml:trace>
  <inkml:trace contextRef="#ctx0" brushRef="#br0" timeOffset="250727.638">11057 3251 10104 0 0,'1'-2'464'0'0,"0"-19"166"0"0,-1 20-625 0 0,0 1-1 0 0,0-1 1 0 0,0 0-1 0 0,0 0 1 0 0,0 0-1 0 0,0 0 0 0 0,-1 0 1 0 0,1 1-1 0 0,0-1 1 0 0,-1 0-1 0 0,1 0 1 0 0,0 0-1 0 0,-1 1 1 0 0,1-1-1 0 0,-1 0 0 0 0,1 0 1 0 0,-1 1-1 0 0,0-1 1 0 0,1 1-1 0 0,-1-1 1 0 0,0 0-5 0 0,0 0 208 0 0,-2 0 229 0 0,-1-1 1 0 0,1 1 0 0 0,0-1-1 0 0,0 1 1 0 0,0 0 0 0 0,-1 0-1 0 0,-1 0-437 0 0,4 1 70 0 0,0 0 0 0 0,0 0 1 0 0,-1 1-1 0 0,1-1 0 0 0,0 0 0 0 0,0 0 0 0 0,0 1 0 0 0,0-1 0 0 0,0 0 0 0 0,0 1 1 0 0,0-1-1 0 0,0 1 0 0 0,0 0 0 0 0,0-1 0 0 0,0 1 0 0 0,0 0 0 0 0,0-1 0 0 0,0 1 1 0 0,0 0-1 0 0,0 0 0 0 0,1 0 0 0 0,-1 0 0 0 0,0 0 0 0 0,1 0-70 0 0,-23 21 1246 0 0,18-17-1033 0 0,0-1 0 0 0,1 1-1 0 0,-1 0 1 0 0,0 1-213 0 0,-10 11 383 0 0,12-14-327 0 0,0 0 1 0 0,1 0-1 0 0,-1 0 0 0 0,1 0 1 0 0,0 0-1 0 0,0 0 0 0 0,0 0 0 0 0,0 1 1 0 0,0 2-57 0 0,0-2 22 0 0,1 1 0 0 0,0-1 0 0 0,0 1 0 0 0,0-1 0 0 0,0 1 0 0 0,1-1 0 0 0,-1 1 0 0 0,1-1 0 0 0,0 1 0 0 0,1 0 0 0 0,0 2-22 0 0,0 7 15 0 0,0-11-7 0 0,-1 0 0 0 0,0 0-1 0 0,1 0 1 0 0,0 0-1 0 0,0 0 1 0 0,0 0 0 0 0,0-1-1 0 0,0 1 1 0 0,0 0 0 0 0,1 0-1 0 0,-1-1 1 0 0,1 1 0 0 0,0-1-1 0 0,0 0 1 0 0,0 1 0 0 0,1 0-8 0 0,0 0-60 0 0,1 0 1 0 0,-1 0 0 0 0,1-1 0 0 0,0 1-1 0 0,-1-1 1 0 0,2 0 0 0 0,-1 0-1 0 0,0 0 1 0 0,0 0 0 0 0,0-1-1 0 0,1 0 1 0 0,-1 0 0 0 0,1 0 0 0 0,-1 0-1 0 0,1-1 1 0 0,-1 1 0 0 0,1-1-1 0 0,-1-1 1 0 0,1 1 0 0 0,-1 0-1 0 0,4-2 60 0 0,6-2-1501 0 0,4 3-413 0 0</inkml:trace>
  <inkml:trace contextRef="#ctx0" brushRef="#br0" timeOffset="251320.501">11226 3298 5984 0 0,'0'0'464'0'0,"-14"0"-108"0"0,9 1 171 0 0,0 1 1 0 0,0-1-1 0 0,0 1 1 0 0,0 0-1 0 0,0 0 1 0 0,0 0-1 0 0,0 1 0 0 0,1 0 1 0 0,-1 0-1 0 0,1 0 1 0 0,0 1-1 0 0,-1-1-527 0 0,-1 4 381 0 0,-1-1-1 0 0,1 1 1 0 0,0 1 0 0 0,0-1-1 0 0,1 1 1 0 0,-2 3-381 0 0,4-5 161 0 0,2-4-109 0 0,-1 0 0 0 0,1-1 0 0 0,0 1 0 0 0,0 0 0 0 0,1 0 1 0 0,-1 0-1 0 0,0 0 0 0 0,1 0 0 0 0,-1 0 0 0 0,1 0 0 0 0,0 0 0 0 0,-1 0 1 0 0,1 1-53 0 0,0-2 60 0 0,-2 6-48 0 0,7 0-2 0 0,-3-6 2 0 0,-1 0 0 0 0,1 0 1 0 0,-1 0-1 0 0,0 0 0 0 0,1 0 0 0 0,0 0 0 0 0,-1-1 0 0 0,1 1 0 0 0,-1-1 0 0 0,1 1 1 0 0,0-1-1 0 0,-1 1 0 0 0,1-1 0 0 0,0 0 0 0 0,-1 0 0 0 0,1 0 0 0 0,0 0 0 0 0,-1 0 0 0 0,1 0 1 0 0,0-1-1 0 0,0 1 0 0 0,-1-1 0 0 0,1 1 0 0 0,-1-1 0 0 0,1 1 0 0 0,-1-1 0 0 0,1 0 1 0 0,-1 0-1 0 0,1 0-12 0 0,2-1 16 0 0,0 0 1 0 0,-1 0-1 0 0,0 0 1 0 0,1-1-1 0 0,-1 1 1 0 0,0-1-1 0 0,0 0 1 0 0,0 0-1 0 0,-1 0 1 0 0,1 0-1 0 0,2-4-16 0 0,8-16-140 0 0,-8 16-15 0 0,0-1-1 0 0,-1 0 1 0 0,2-4 155 0 0,0-4-130 0 0,-5 13 119 0 0,0 0 0 0 0,0-1 0 0 0,0 1 1 0 0,0 0-1 0 0,1 0 0 0 0,-1 0 0 0 0,1 0 0 0 0,0 0 1 0 0,0 0-1 0 0,0 0 0 0 0,0 1 0 0 0,0-1 1 0 0,1 1-1 0 0,-1 0 0 0 0,1-1 0 0 0,0 1 1 0 0,1-1 10 0 0,-1 2-39 0 0,-1-1 1 0 0,1 1 0 0 0,-1 0 0 0 0,1 0-1 0 0,0 0 1 0 0,-1 0 0 0 0,1 0 0 0 0,0 0 0 0 0,0 1-1 0 0,0-1 1 0 0,0 1 0 0 0,0 0 0 0 0,0 0-1 0 0,-1 0 1 0 0,1 0 0 0 0,0 1 0 0 0,0-1 0 0 0,0 1-1 0 0,0 0 1 0 0,0-1 0 0 0,-1 1 0 0 0,1 1-1 0 0,0-1 1 0 0,0 0 38 0 0,0 1 25 0 0,-1-1 0 0 0,1 0-1 0 0,-1 1 1 0 0,1 0 0 0 0,-1-1-1 0 0,0 1 1 0 0,0 0 0 0 0,0 0-1 0 0,0 0 1 0 0,0 1 0 0 0,0-1 0 0 0,0 0-1 0 0,-1 1 1 0 0,1-1 0 0 0,-1 1-1 0 0,1-1 1 0 0,-1 1 0 0 0,0 0-1 0 0,0 0 1 0 0,-1 0 0 0 0,1-1-1 0 0,0 1 1 0 0,-1 2-25 0 0,1-4 35 0 0,-1 1-1 0 0,1-1 1 0 0,-1 1 0 0 0,1-1-1 0 0,-1 1 1 0 0,1-1-1 0 0,0 1 1 0 0,0-1-1 0 0,0 0 1 0 0,0 1 0 0 0,1 0-35 0 0,-1-1 44 0 0,0 0 0 0 0,-1 0 0 0 0,1 0 0 0 0,0 0 0 0 0,0 0 1 0 0,0 1-1 0 0,-1-1 0 0 0,1 0 0 0 0,-1 1 0 0 0,1-1 0 0 0,-1 0 0 0 0,1 1 1 0 0,-1-1-1 0 0,0 0 0 0 0,0 2-44 0 0,0 0 134 0 0,0-1 1 0 0,1 1 0 0 0,-1-1-1 0 0,0 1 1 0 0,1 0 0 0 0,0-1-1 0 0,-1 1 1 0 0,1-1 0 0 0,0 1-1 0 0,0-1 1 0 0,1 2-135 0 0,-1 10 1156 0 0,-1-13-1008 0 0,0-1-11 0 0,0 0-7 0 0,0 0-28 0 0,0 0-7 0 0,0 0-6 0 0,0 0-5 0 0,0 0-16 0 0,-12-9 98 0 0,11 9-178 0 0,0-1 0 0 0,1 0 0 0 0,-1 1 0 0 0,0-1 0 0 0,1 0 0 0 0,-1 0 0 0 0,1 1-1 0 0,-1-1 1 0 0,1 0 0 0 0,0 0 0 0 0,-1 0 0 0 0,1 0 0 0 0,0 0 0 0 0,0 0 0 0 0,-1 1 0 0 0,1-1 0 0 0,0 0 0 0 0,0 0 0 0 0,0 0 0 0 0,0 0 0 0 0,0 0 12 0 0,5-21-347 0 0,-2 7 53 0 0,-1 11 242 0 0,-1 0 0 0 0,1-1 0 0 0,-1 1-1 0 0,1 1 1 0 0,1-1 0 0 0,-1 0-1 0 0,0 0 1 0 0,1 1 0 0 0,0 0 0 0 0,0-1-1 0 0,0 1 1 0 0,0 0 0 0 0,0 0-1 0 0,1 1 1 0 0,-1-1 0 0 0,1 1 0 0 0,0-1-1 0 0,-1 1 1 0 0,4-1 52 0 0,-6 2-13 0 0,1 1 0 0 0,-1-1 0 0 0,0 1 0 0 0,0-1-1 0 0,1 1 1 0 0,-1-1 0 0 0,0 1 0 0 0,1 0 0 0 0,-1-1 0 0 0,1 1 0 0 0,-1 0-1 0 0,0 0 1 0 0,1 0 0 0 0,-1 0 0 0 0,1 0 0 0 0,-1 0 0 0 0,0 1 0 0 0,1-1-1 0 0,-1 0 1 0 0,0 1 0 0 0,1-1 0 0 0,-1 1 0 0 0,0 0 0 0 0,1-1 0 0 0,-1 1-1 0 0,0 0 1 0 0,0 0 0 0 0,1 0 13 0 0,2 3 32 0 0,-1 0-1 0 0,0 0 1 0 0,0 0-1 0 0,0 1 1 0 0,0-1-1 0 0,-1 1 1 0 0,1 0-32 0 0,3 7 212 0 0,-4-7-89 0 0,0 0-1 0 0,0 1 1 0 0,0-1-1 0 0,-1 1 0 0 0,1 5-122 0 0,0 0 154 0 0,-2-4-96 0 0,0-5-34 0 0,-1 0 0 0 0,1 0 0 0 0,0 0 0 0 0,0 0 0 0 0,0 0 0 0 0,0 0 0 0 0,0 0 0 0 0,1 0 0 0 0,-1 0 0 0 0,1 2-24 0 0,1 4-882 0 0,-2-8-220 0 0</inkml:trace>
  <inkml:trace contextRef="#ctx0" brushRef="#br0" timeOffset="251597.065">11738 3253 13880 0 0,'-1'-1'43'0'0,"1"1"0"0"0,0-1 0 0 0,0 1 0 0 0,-1 0 0 0 0,1-1 0 0 0,0 1 0 0 0,-1-1 0 0 0,1 1 0 0 0,0 0 0 0 0,-1-1 0 0 0,1 1 0 0 0,-1 0 0 0 0,1 0 1 0 0,-1-1-1 0 0,1 1 0 0 0,0 0 0 0 0,-1 0 0 0 0,1 0 0 0 0,-1-1 0 0 0,1 1 0 0 0,-1 0 0 0 0,1 0 0 0 0,-1 0 0 0 0,1 0 0 0 0,-1 0 0 0 0,1 0 0 0 0,-1 0 0 0 0,1 0 0 0 0,-1 0 1 0 0,1 0-1 0 0,-1 0 0 0 0,1 1 0 0 0,-1-1 0 0 0,1 0 0 0 0,-1 0 0 0 0,1 0 0 0 0,-1 1 0 0 0,1-1 0 0 0,-1 0 0 0 0,1 0 0 0 0,0 1 0 0 0,-1-1-43 0 0,-24 18 376 0 0,15-10 29 0 0,6-4-307 0 0,0 0 0 0 0,1 0 0 0 0,-1 0 0 0 0,0 0 0 0 0,1 1 0 0 0,0-1 0 0 0,0 1-1 0 0,1 0 1 0 0,-1-1 0 0 0,1 1 0 0 0,0 1 0 0 0,0-1 0 0 0,1 0 0 0 0,0 0 0 0 0,-1 3-98 0 0,2-8 0 0 0,0 1-1 0 0,0-1 1 0 0,0 1 0 0 0,-1 0-1 0 0,1-1 1 0 0,0 1-1 0 0,0 0 1 0 0,0-1 0 0 0,0 1-1 0 0,1 0 1 0 0,-1-1 0 0 0,0 1-1 0 0,0-1 1 0 0,0 1-1 0 0,0 0 1 0 0,1-1 0 0 0,-1 1-1 0 0,0-1 1 0 0,1 1 0 0 0,-1-1-1 0 0,0 1 1 0 0,1-1-1 0 0,-1 1 1 0 0,0-1 0 0 0,10 17-96 0 0,-2-5 110 0 0,-6-10 9 0 0,9 20 62 0 0,-10-21-45 0 0,-1 1-1 0 0,1-1 0 0 0,-1 1 0 0 0,1-1 0 0 0,-1 1 0 0 0,1-1 0 0 0,-1 1 0 0 0,0-1 0 0 0,0 1 0 0 0,0 0 0 0 0,0-1 0 0 0,0 1 0 0 0,0-1 0 0 0,0 1 0 0 0,0 0 0 0 0,-1-1 0 0 0,1 1 0 0 0,-1-1 0 0 0,1 1 0 0 0,-1-1 0 0 0,0 1 0 0 0,0 0-39 0 0,0 0 51 0 0,-1 0 1 0 0,1 0-1 0 0,-1 0 0 0 0,0 0 0 0 0,0-1 0 0 0,0 1 0 0 0,0 0 0 0 0,0-1 0 0 0,0 0 1 0 0,0 1-1 0 0,-1-1 0 0 0,1 0 0 0 0,-1 0 0 0 0,0 0-51 0 0,-44 12-957 0 0,39-10-417 0 0</inkml:trace>
  <inkml:trace contextRef="#ctx0" brushRef="#br0" timeOffset="251830.441">11897 3123 15120 0 0,'-1'0'67'0'0,"1"0"0"0"0,-1 0 0 0 0,1 0 1 0 0,0 0-1 0 0,-1 0 0 0 0,1 0 0 0 0,-1 0 0 0 0,1 1 1 0 0,-1-1-1 0 0,1 0 0 0 0,0 0 0 0 0,-1 1 1 0 0,1-1-1 0 0,0 0 0 0 0,-1 0 0 0 0,1 1 1 0 0,0-1-1 0 0,-1 0 0 0 0,1 1 0 0 0,0-1 1 0 0,0 0-1 0 0,0 1 0 0 0,-1-1 0 0 0,1 1 1 0 0,0-1-1 0 0,0 0 0 0 0,0 1 0 0 0,0 0-67 0 0,-4 17 600 0 0,3-15-495 0 0,1 0 0 0 0,-1 0 0 0 0,0 0 1 0 0,0 0-1 0 0,0 0 0 0 0,-1 2-105 0 0,0 0 141 0 0,1-1 1 0 0,-1 0 0 0 0,1 1-1 0 0,-1-1 1 0 0,1 1-1 0 0,0 0-141 0 0,-4 16 427 0 0,4-15-277 0 0,0-1 1 0 0,0 1-1 0 0,0 0 1 0 0,0 4-151 0 0,1-5 72 0 0,0 0 0 0 0,-1 0-1 0 0,0 0 1 0 0,0 0 0 0 0,-1 3-72 0 0,1-6 8 0 0,1 0-1 0 0,-1 0 1 0 0,0-1 0 0 0,1 1-1 0 0,0 0 1 0 0,-1 0 0 0 0,1 0-1 0 0,0-1 1 0 0,0 1 0 0 0,0 0-1 0 0,0 0 1 0 0,0 0-1 0 0,0 0 1 0 0,1 0 0 0 0,-1-1-1 0 0,1 1 1 0 0,-1 0 0 0 0,1 0-1 0 0,0 0-7 0 0,-1 31-65 0 0,1-22-436 0 0,-1-8-4255 0 0,0-3 2935 0 0</inkml:trace>
  <inkml:trace contextRef="#ctx0" brushRef="#br0" timeOffset="252389.118">11930 3272 11376 0 0,'15'0'560'0'0,"0"-1"0"0"0,-1 2 1 0 0,9 1-561 0 0,-11-1 610 0 0,0 0 0 0 0,1-1-1 0 0,-1 0 1 0 0,0-1 0 0 0,8-2-610 0 0,0 1 713 0 0,-16 2-574 0 0,0-1 1 0 0,0 1-1 0 0,0-1 0 0 0,0 0 0 0 0,-1 0 0 0 0,3 0-139 0 0,4-2 164 0 0,-9 3-147 0 0,1 0 0 0 0,0 0 0 0 0,0-1 0 0 0,-1 1 1 0 0,1-1-1 0 0,-1 0 0 0 0,1 1 0 0 0,0-1 0 0 0,-1 0 0 0 0,1 0 0 0 0,-1 0 0 0 0,0 0 0 0 0,1 0 0 0 0,0-1-17 0 0,5 0 456 0 0,-13 4-218 0 0,1-1-184 0 0,0 0-1 0 0,0 1 0 0 0,0 0 0 0 0,1 0 1 0 0,-1 0-1 0 0,1 0 0 0 0,-1 1 0 0 0,-2 2-53 0 0,-14 7 138 0 0,6-4 22 0 0,1 1 0 0 0,0 1-1 0 0,0 0 1 0 0,-7 7-160 0 0,6-4-91 0 0,10-10 113 0 0,2 1-44 0 0,-6 15 374 0 0,7-13-221 0 0,2-6-126 0 0,0 0 0 0 0,0 1 0 0 0,0-1 1 0 0,0 0-1 0 0,0 1 0 0 0,0-1 0 0 0,0 0 0 0 0,0 0 0 0 0,0 1 0 0 0,0-1 0 0 0,0 0 0 0 0,0 0 1 0 0,1 1-1 0 0,-1-1 0 0 0,0 0 0 0 0,0 0 0 0 0,0 1 0 0 0,0-1 0 0 0,1 0 0 0 0,-1 0 0 0 0,0 1 1 0 0,0-1-1 0 0,0 0 0 0 0,1 0 0 0 0,-1 0 0 0 0,0 0 0 0 0,0 1 0 0 0,1-1 0 0 0,-1 0 1 0 0,0 0-1 0 0,1 0 0 0 0,-1 0 0 0 0,0 0 0 0 0,0 0 0 0 0,1 0 0 0 0,-1 0 0 0 0,0 0 0 0 0,1 0 1 0 0,-1 0-1 0 0,0 0 0 0 0,1 0 0 0 0,-1 0 0 0 0,0 0 0 0 0,0 0-5 0 0,13 0 44 0 0,-9-1-40 0 0,1 0-1 0 0,-1 0 0 0 0,0-1 1 0 0,0 1-1 0 0,0-1 0 0 0,0 0 1 0 0,0 0-1 0 0,-1 0 0 0 0,1-1 1 0 0,-1 0-1 0 0,1 1 0 0 0,-1-1 1 0 0,2-2-4 0 0,7-8-343 0 0,-1 0 0 0 0,8-12 343 0 0,-19 25 0 0 0,37-56-2228 0 0,-37 56 2211 0 0,0-1-1 0 0,0 1 1 0 0,0 0 0 0 0,1 0 0 0 0,-1 0-1 0 0,0-1 1 0 0,0 1 0 0 0,0 0 0 0 0,0 0-1 0 0,1 0 1 0 0,-1 0 0 0 0,0 0 0 0 0,0-1 0 0 0,1 1-1 0 0,-1 0 1 0 0,0 0 0 0 0,0 0 0 0 0,0 0-1 0 0,1 0 1 0 0,-1 0 0 0 0,0 0 0 0 0,0 0 0 0 0,1 0-1 0 0,-1 0 1 0 0,0 0 0 0 0,0 0 0 0 0,1 0-1 0 0,-1 0 1 0 0,0 0 0 0 0,0 0 0 0 0,1 0-1 0 0,-1 0 1 0 0,0 0 0 0 0,0 0 0 0 0,1 1 0 0 0,-1-1-1 0 0,0 0 1 0 0,0 0 0 0 0,0 0 0 0 0,1 0-1 0 0,-1 0 1 0 0,0 1 0 0 0,0-1 17 0 0,8 15 86 0 0,-7-11 55 0 0,0 0 1 0 0,0 1 0 0 0,0-1 0 0 0,0 1 0 0 0,-1-1 0 0 0,0 4-142 0 0,-2 9 261 0 0,0-11-92 0 0,1 1-1 0 0,0 0 1 0 0,0-1 0 0 0,1 1-1 0 0,0 0 1 0 0,0-1 0 0 0,1 1-1 0 0,0-1 1 0 0,0 1 0 0 0,0 1-169 0 0,3 8 254 0 0,-4-15-159 0 0,0-1-6 0 0,0 0-1 0 0,0 0 0 0 0,0 0 0 0 0,12-3-981 0 0,-6-2-212 0 0,0-4-57 0 0</inkml:trace>
  <inkml:trace contextRef="#ctx0" brushRef="#br0" timeOffset="252670.87">12323 3245 13560 0 0,'0'0'306'0'0,"1"8"421"0"0,1 7-295 0 0,4 12-409 0 0,-5-24 49 0 0,0 0 0 0 0,-1 0 0 0 0,0 0 0 0 0,1 0 0 0 0,-1 0 0 0 0,0 0 0 0 0,0 0 0 0 0,-1 0 0 0 0,1 0-72 0 0,0 0 147 0 0,-1 0 0 0 0,1 0 0 0 0,0 1 0 0 0,0-1 0 0 0,1 0-1 0 0,-1 0 1 0 0,1 0 0 0 0,-1 1 0 0 0,2 1-147 0 0,-1-3 62 0 0,0-1 60 0 0,-1 1-1 0 0,1 0 1 0 0,0-1-1 0 0,0 1 1 0 0,-1 0-1 0 0,1 0 1 0 0,0 0 0 0 0,-1 0-1 0 0,0 0 1 0 0,0-1-1 0 0,1 1 1 0 0,-1 0-1 0 0,0 0 1 0 0,-1 0-1 0 0,1 0 1 0 0,0 0-1 0 0,0 0 1 0 0,-1 0-1 0 0,1 0 1 0 0,-1 0 0 0 0,0-1-1 0 0,0 2-121 0 0,0-2 403 0 0,1 0-272 0 0,0 1 0 0 0,-1-1 1 0 0,1 0-1 0 0,0 0 0 0 0,-1 1 1 0 0,0-1-1 0 0,1 0 0 0 0,-1 0 1 0 0,0 0-1 0 0,0 0 0 0 0,1 0 1 0 0,-1 0-1 0 0,0 0 0 0 0,0 0-131 0 0,0-1-44 0 0,1 0 0 0 0,-1 0 0 0 0,1 0 0 0 0,-1-1 1 0 0,1 1-1 0 0,0 0 0 0 0,-1-1 0 0 0,1 1 0 0 0,0 0 0 0 0,-1-1 0 0 0,1 1 0 0 0,0 0 0 0 0,-1-1 0 0 0,1 1 0 0 0,0 0 0 0 0,0-1 0 0 0,-1 1 0 0 0,1-1 0 0 0,0 1 0 0 0,0-1 0 0 0,0 1 0 0 0,-1 0 0 0 0,1-1 0 0 0,0 1 0 0 0,0-1 0 0 0,0 1 0 0 0,0-1 0 0 0,0 1 0 0 0,0-1 0 0 0,0 1 0 0 0,0-1 0 0 0,0 1 0 0 0,0-1 1 0 0,1 1-1 0 0,-1-1 0 0 0,0 1 0 0 0,0-1 0 0 0,0 1 0 0 0,0 0 44 0 0,1 0-111 0 0,7 5-698 0 0,-8-5 695 0 0,1 0-1 0 0,-1 0 0 0 0,0 0 1 0 0,0 0-1 0 0,0 0 1 0 0,1 0-1 0 0,-1 0 0 0 0,0 1 1 0 0,0-1-1 0 0,1 0 0 0 0,-1 0 1 0 0,0 0-1 0 0,0 0 0 0 0,1 0 1 0 0,-1 0-1 0 0,0 0 0 0 0,0 0 1 0 0,1 0-1 0 0,-1 0 0 0 0,0 0 1 0 0,0-1-1 0 0,0 1 1 0 0,1 0-1 0 0,-1 0 0 0 0,0 0 1 0 0,0 0-1 0 0,1 0 0 0 0,-1 0 1 0 0,0 0-1 0 0,0-1 0 0 0,0 1 1 0 0,1 0-1 0 0,-1 0 0 0 0,0 0 1 0 0,0 0-1 0 0,0-1 0 0 0,0 1 1 0 0,0 0-1 0 0,1 0 0 0 0,-1 0 1 0 0,0-1-1 0 0,0 1 1 0 0,0 0-1 0 0,0 0 0 0 0,0-1 1 0 0,0 1-1 0 0,0 0 0 0 0,0 0 115 0 0,-2-19-5986 0 0</inkml:trace>
  <inkml:trace contextRef="#ctx0" brushRef="#br0" timeOffset="252875.848">12383 3237 13904 0 0,'0'0'314'0'0,"3"8"429"0"0,6 31-272 0 0,-6-30-118 0 0,-1 0 0 0 0,0 0 0 0 0,0 5-353 0 0,-1-6 476 0 0,0 0 0 0 0,1-1 0 0 0,0 1 0 0 0,2 3-476 0 0,-3-6 270 0 0,1 0-1 0 0,-1 0 0 0 0,-1 0 0 0 0,1 1 0 0 0,-1-1 1 0 0,0 0-270 0 0,4 23 1731 0 0,-3-26-1570 0 0,-1-2-43 0 0,0 0-180 0 0,0 0-76 0 0,5-3-6001 0 0,-1-2-599 0 0</inkml:trace>
  <inkml:trace contextRef="#ctx0" brushRef="#br0" timeOffset="253103.689">12504 3048 15120 0 0,'0'0'693'0'0,"0"0"-21"0"0,0 8-406 0 0,1-2-201 0 0,-1 0 0 0 0,1 0-1 0 0,1-1 1 0 0,-1 1-1 0 0,2 4-64 0 0,-1-4 332 0 0,0 0 1 0 0,-1 0-1 0 0,1 0 0 0 0,-2 0 0 0 0,1 5-332 0 0,1 13 800 0 0,0 0 0 0 0,1 0-800 0 0,0 0 918 0 0,-1 0-1 0 0,-1 1-917 0 0,0-4 232 0 0,-1-14-224 0 0,1-1 0 0 0,-1 0 0 0 0,0 1 0 0 0,-1-1 0 0 0,0 1 0 0 0,0-1 0 0 0,0 0 0 0 0,0 0 0 0 0,-1 1 0 0 0,-2 4-8 0 0,3-11-177 0 0,1 1 0 0 0,-1 0 0 0 0,1-1 0 0 0,-1 1-1 0 0,0 0 1 0 0,1-1 0 0 0,-1 1 0 0 0,0 0 0 0 0,1-1 0 0 0,-1 1 0 0 0,0-1 0 0 0,0 0 0 0 0,1 1-1 0 0,-1-1 1 0 0,0 0 0 0 0,0 1 0 0 0,0-1 0 0 0,0 0 0 0 0,0 0 0 0 0,1 1 0 0 0,-1-1-1 0 0,0 0 1 0 0,0 0 0 0 0,0 0 0 0 0,0 0 177 0 0,-1 0-1694 0 0</inkml:trace>
  <inkml:trace contextRef="#ctx0" brushRef="#br0" timeOffset="253104.689">12411 3142 16384 0 0,'1'-1'751'0'0,"2"-2"-642"0"0,1 0-1 0 0,-1 1 1 0 0,1-1-1 0 0,0 1 1 0 0,-1 0-1 0 0,1 0 1 0 0,0 0-1 0 0,0 0 1 0 0,0 1-1 0 0,1 0 1 0 0,-1 0-1 0 0,2-1-108 0 0,12-1 276 0 0,-1 0 0 0 0,11 1-276 0 0,6 1 334 0 0,0 2 1 0 0,14 3-335 0 0,10 0-5536 0 0,-33-2-522 0 0</inkml:trace>
  <inkml:trace contextRef="#ctx0" brushRef="#br0" timeOffset="253711.267">13254 3028 11312 0 0,'15'-5'521'0'0,"-12"4"-12"0"0,-3 1-202 0 0,-7 3 1224 0 0,-11 1 9 0 0,0 1 0 0 0,1 1 0 0 0,-7 3-1540 0 0,-52 24 98 0 0,62-26-694 0 0,6-3 584 0 0,1-1 1 0 0,0 2-1 0 0,0-1 0 0 0,1 1 1 0 0,-5 3 11 0 0,9-6 3 0 0,-1 1 0 0 0,1-1 0 0 0,0 0 0 0 0,0 1 0 0 0,0 0 0 0 0,0-1 1 0 0,0 1-1 0 0,0 0 0 0 0,1 0 0 0 0,0 0 0 0 0,-1 0 0 0 0,1 0 0 0 0,0 0 0 0 0,0 3-3 0 0,1-4 0 0 0,0 0 0 0 0,0 1 0 0 0,0-1 0 0 0,0 1 0 0 0,0-1 0 0 0,1 0 0 0 0,-1 1 0 0 0,1-1 0 0 0,0 0 0 0 0,-1 1 0 0 0,1-1 0 0 0,0 0 0 0 0,0 0 0 0 0,1 1 0 0 0,-1-1 0 0 0,0 0 0 0 0,1-1 0 0 0,-1 1 0 0 0,1 0 0 0 0,0 0 0 0 0,-1 0 0 0 0,1-1 0 0 0,1 1 0 0 0,4 3 0 0 0,0 0 0 0 0,0 0 0 0 0,0-1 0 0 0,1 0 0 0 0,6 2 0 0 0,-6-3 3 0 0,-1 1 0 0 0,0 0-1 0 0,0 0 1 0 0,2 2-3 0 0,-8-5 55 0 0,-1 0-38 0 0,0-1-1 0 0,0 0 1 0 0,0 1 0 0 0,0-1-1 0 0,0 1 1 0 0,0-1 0 0 0,0 0 0 0 0,-1 1-1 0 0,1-1 1 0 0,0 0 0 0 0,0 0 0 0 0,0 1-1 0 0,-1-1 1 0 0,1 0 0 0 0,0 1-1 0 0,0-1 1 0 0,-1 0 0 0 0,1 0 0 0 0,0 1-1 0 0,-1-1 1 0 0,1 0 0 0 0,0 0 0 0 0,-1 0-1 0 0,1 0 1 0 0,0 1-17 0 0,-13 6 395 0 0,10-6-290 0 0,-6 4 56 0 0,-1-1 0 0 0,1-1 0 0 0,0 0-1 0 0,-1 0 1 0 0,0-1 0 0 0,1 0 0 0 0,-1-1-1 0 0,-6 1-160 0 0,-29 5-5975 0 0,28-3-287 0 0</inkml:trace>
  <inkml:trace contextRef="#ctx0" brushRef="#br0" timeOffset="254697.585">13334 3036 10136 0 0,'0'0'777'0'0,"0"0"-369"0"0,0 0 324 0 0,0 0-521 0 0,0 1-1 0 0,-1-1 1 0 0,1 1-1 0 0,-1-1 1 0 0,1 1-1 0 0,-1-1 1 0 0,1 1 0 0 0,0-1-1 0 0,0 1 1 0 0,-1-1-1 0 0,1 1 1 0 0,0 0-1 0 0,0-1 1 0 0,-1 1 0 0 0,1-1-1 0 0,0 1-210 0 0,0 61 2497 0 0,0-35-1659 0 0,1-20-641 0 0,-1-1 1 0 0,0 0 0 0 0,0 1-1 0 0,-1 3-197 0 0,0-2 166 0 0,0 1 0 0 0,1 0 0 0 0,0 0-1 0 0,1-1 1 0 0,0 3-166 0 0,1 21 415 0 0,-1-6-131 0 0,0-18-180 0 0,-1 0 1 0 0,0 0 0 0 0,0 0 0 0 0,-1 0 0 0 0,0 0-1 0 0,-1 4-104 0 0,-3 15 262 0 0,3-19-118 0 0,1 0-1 0 0,-1 0 1 0 0,-2 5-144 0 0,3-10 24 0 0,0-1 0 0 0,0 0 0 0 0,0 1 1 0 0,-1-1-1 0 0,1 0 0 0 0,-1 0 1 0 0,1 0-1 0 0,-1 0 0 0 0,0 0 0 0 0,1-1 1 0 0,-1 1-1 0 0,0 0 0 0 0,-2 1-24 0 0,3-3 10 0 0,0 0-1 0 0,1 1 1 0 0,-1-1 0 0 0,1 0-1 0 0,-1 0 1 0 0,0 1-1 0 0,1-1 1 0 0,-1 0-1 0 0,0 0 1 0 0,1 0-1 0 0,-1 0 1 0 0,0 0-1 0 0,1 0 1 0 0,-1 0 0 0 0,0 0-1 0 0,1 0 1 0 0,-1 0-1 0 0,0 0 1 0 0,1 0-1 0 0,-1 0 1 0 0,0 0-1 0 0,1-1 1 0 0,-1 1-1 0 0,1 0 1 0 0,-1-1 0 0 0,0 1-1 0 0,1 0 1 0 0,-1-1-1 0 0,1 1 1 0 0,-1-1-10 0 0,-8-10 91 0 0,8 10-108 0 0,1-1-1 0 0,-1 1 1 0 0,1 0 0 0 0,-1 0 0 0 0,1 0 0 0 0,-1 0 0 0 0,1-1 0 0 0,0 1 0 0 0,-1 0 0 0 0,1 0 0 0 0,0-1 0 0 0,0 1 0 0 0,0 0 0 0 0,0-1 0 0 0,0 1-1 0 0,1 0 1 0 0,-1 0 0 0 0,0-1 0 0 0,0 1 0 0 0,1 0 0 0 0,-1 0 0 0 0,1 0 0 0 0,-1-1 0 0 0,1 1 0 0 0,0 0 0 0 0,-1 0 0 0 0,1 0 0 0 0,0 0 0 0 0,0 0-1 0 0,0 0 1 0 0,-1 0 0 0 0,1 0 0 0 0,0 1 0 0 0,0-1 0 0 0,0 0 0 0 0,1 0 0 0 0,-1 1 0 0 0,0-1 0 0 0,0 1 0 0 0,0-1 0 0 0,0 1 0 0 0,1-1 0 0 0,-1 1-1 0 0,0 0 1 0 0,0 0 0 0 0,1-1 17 0 0,-1 1-28 0 0,1 1 0 0 0,-1-1 0 0 0,0-1 0 0 0,0 1 0 0 0,1 0 0 0 0,-1 0 0 0 0,0 0 0 0 0,1-1 0 0 0,-1 1 0 0 0,0 0 0 0 0,0-1 0 0 0,1 1 0 0 0,-1-1 0 0 0,0 0 0 0 0,0 1 0 0 0,0-1 0 0 0,0 0 0 0 0,0 0 0 0 0,0 0 0 0 0,0 0 0 0 0,0 0 0 0 0,0 0 0 0 0,0 0 0 0 0,-1 0 0 0 0,1 0 0 0 0,0 0 0 0 0,-1 0 0 0 0,1 0 0 0 0,-1-1 0 0 0,1 0 28 0 0,0-3-108 0 0,0-1-1 0 0,0 0 1 0 0,0 1 0 0 0,-1-1-1 0 0,0 0 1 0 0,-1-4 108 0 0,1-15-326 0 0,3 8-55 0 0,0 1 1 0 0,1-1-1 0 0,1 1 0 0 0,4-8 381 0 0,-6 14-181 0 0,0 3 141 0 0,1-1 0 0 0,0 1 0 0 0,0-1-1 0 0,1 1 1 0 0,0 0 0 0 0,0 1-1 0 0,0-1 1 0 0,1 1 0 0 0,3-3 40 0 0,-4 6-1 0 0,-1 0 1 0 0,1 0-1 0 0,0 0 1 0 0,0 1-1 0 0,-1 0 1 0 0,2 0-1 0 0,-1 0 1 0 0,0 0-1 0 0,0 1 1 0 0,1 0 0 0 0,-1 0-1 0 0,0 1 1 0 0,1-1-1 0 0,0 1 1 0 0,-4 0-37 0 0,-1 1-1 0 0,1-1 1 0 0,-1 0-1 0 0,1 1 0 0 0,-1-1 1 0 0,1 1-1 0 0,-1 0 1 0 0,1 0-1 0 0,-1-1 1 0 0,0 1-1 0 0,1 0 1 0 0,-1 0-1 0 0,0 0 1 0 0,0 0-1 0 0,0 0 1 0 0,0 1-1 0 0,0-1 1 0 0,0 0-1 0 0,0 0 1 0 0,0 1-1 0 0,0 0 38 0 0,0 2 107 0 0,-1 0 0 0 0,1 0 0 0 0,-1 0 0 0 0,0 1 0 0 0,-1-1-1 0 0,1 0 1 0 0,-1 0 0 0 0,1 0 0 0 0,-1 0 0 0 0,-1 0 0 0 0,1 0 0 0 0,0 0 0 0 0,-1 0-1 0 0,0 0 1 0 0,0 0 0 0 0,0-1 0 0 0,-2 4-107 0 0,-1-2 93 0 0,1 1 1 0 0,-1 0-1 0 0,0-1 0 0 0,0 0 0 0 0,-1 0 0 0 0,0-1 1 0 0,1 1-1 0 0,-2-1 0 0 0,-4 3-93 0 0,-8 0 68 0 0,16-6-48 0 0,0 0 0 0 0,1 0 0 0 0,-1 0 1 0 0,1 0-1 0 0,-1 0 0 0 0,1 0 0 0 0,0 1 0 0 0,-1-1 0 0 0,1 1 0 0 0,-2 2-20 0 0,-2 0 54 0 0,-5-1-33 0 0,9-3 22 0 0,0-1-43 0 0,5 2-19 0 0,1 1 0 0 0,0-1 0 0 0,-1 0 0 0 0,1 0 0 0 0,0-1 0 0 0,0 1 0 0 0,-1-1 1 0 0,1 0-1 0 0,0 0 0 0 0,0 0 0 0 0,1 0 19 0 0,14 0 2 0 0,-5 1-52 0 0,1 0-1 0 0,-1-1 0 0 0,0-1 1 0 0,1 0-1 0 0,-1-1 0 0 0,0 0 1 0 0,0-1-1 0 0,0-1 0 0 0,-1 0 1 0 0,1-1-1 0 0,-1-1 0 0 0,0 0 1 0 0,0 0-1 0 0,-1-1 0 0 0,0-1 1 0 0,0 0-1 0 0,0-1 0 0 0,-1 0 1 0 0,-1-1-1 0 0,0 0 0 0 0,1-1 51 0 0,-4 2-165 0 0,0 0 0 0 0,-1-1-1 0 0,5-9 166 0 0,-4 10-125 0 0,-6 8 102 0 0,0 0 1 0 0,0-1 0 0 0,0 1-1 0 0,-1 0 1 0 0,1 0 0 0 0,0-1-1 0 0,-1 1 1 0 0,1 0 0 0 0,0-1-1 0 0,-1 1 1 0 0,0 0 0 0 0,1-1-1 0 0,-1 1 23 0 0,0 0-6 0 0,0 1-1 0 0,-1-1 0 0 0,1 1 0 0 0,0-1 0 0 0,0 1 0 0 0,0-1 1 0 0,-1 1-1 0 0,1-1 0 0 0,0 1 0 0 0,-1 0 0 0 0,1-1 1 0 0,-1 1-1 0 0,1-1 0 0 0,0 1 0 0 0,-1 0 0 0 0,1-1 0 0 0,-1 1 1 0 0,1 0-1 0 0,-1 0 0 0 0,1-1 0 0 0,-1 1 0 0 0,1 0 0 0 0,-1 0 1 0 0,1 0-1 0 0,-1 0 0 0 0,1 0 0 0 0,-1 0 0 0 0,1 0 0 0 0,-1 0 1 0 0,1 0-1 0 0,-1 0 0 0 0,0 0 7 0 0,-18 0 32 0 0,18 0-24 0 0,-4 1 36 0 0,0 0 0 0 0,0 0 0 0 0,0 0 0 0 0,1 0 0 0 0,-1 1 0 0 0,0 0 0 0 0,1 0 0 0 0,-1 0 0 0 0,1 1 0 0 0,0-1 0 0 0,0 1 0 0 0,0 0 0 0 0,0 0 0 0 0,0 1 0 0 0,1-1 0 0 0,-1 1 1 0 0,1 0-1 0 0,0 0 0 0 0,0 0 0 0 0,1 0 0 0 0,-1 0 0 0 0,1 1 0 0 0,0-1 0 0 0,0 1 0 0 0,0-1 0 0 0,0 1 0 0 0,1 0 0 0 0,0 0 0 0 0,0 2-44 0 0,0-5 35 0 0,1 0 0 0 0,-1 0-1 0 0,1 0 1 0 0,0-1 0 0 0,0 1 0 0 0,0 0-1 0 0,0 0 1 0 0,0 0 0 0 0,0 0 0 0 0,0-1-1 0 0,1 1 1 0 0,-1 0 0 0 0,1 0 0 0 0,-1-1-1 0 0,1 1 1 0 0,0 0 0 0 0,0-1 0 0 0,-1 1-1 0 0,1-1 1 0 0,0 1 0 0 0,1-1 0 0 0,-1 1-1 0 0,0-1 1 0 0,0 1 0 0 0,0-1 0 0 0,1 0-1 0 0,-1 0 1 0 0,1 0 0 0 0,-1 0 0 0 0,1 0-1 0 0,1 1-34 0 0,2 1 56 0 0,1 0-1 0 0,0 0 0 0 0,-1 0 0 0 0,1-1 1 0 0,0 0-1 0 0,1 0 0 0 0,-1-1 1 0 0,0 1-1 0 0,1-1 0 0 0,-1-1 0 0 0,4 1-55 0 0,-5 0 1 0 0,-1 1-1 0 0,1-1 1 0 0,0 1 0 0 0,-1 0-1 0 0,0 0 1 0 0,1 1-1 0 0,-1-1 1 0 0,0 1-1 0 0,0 0 1 0 0,-1 0-1 0 0,1 0 1 0 0,-1 1-1 0 0,3 1 0 0 0,13 12-168 0 0,-18-16 149 0 0,0 0 0 0 0,-1-1 0 0 0,1 1 0 0 0,0 0 0 0 0,0-1 0 0 0,0 1 0 0 0,0-1 0 0 0,0 1 0 0 0,0-1 0 0 0,0 0 0 0 0,0 1 0 0 0,0-1 0 0 0,0 0 0 0 0,0 0 0 0 0,0 0 0 0 0,0 1 0 0 0,0-1 0 0 0,0 0 0 0 0,0 0 0 0 0,1-1 19 0 0,-1 1-115 0 0,0-1 1 0 0,0 1-1 0 0,0-1 1 0 0,0 0-1 0 0,0 0 1 0 0,0 1 0 0 0,0-1-1 0 0,0 0 1 0 0,0 0-1 0 0,0 0 1 0 0,0 0-1 0 0,0 0 1 0 0,-1 0-1 0 0,1-1 115 0 0,8-12-1808 0 0</inkml:trace>
  <inkml:trace contextRef="#ctx0" brushRef="#br0" timeOffset="255190.015">13828 3227 9648 0 0,'-7'0'868'0'0,"2"0"-628"0"0,4 0 218 0 0,1 0 129 0 0,18 1 1576 0 0,-11-1-1911 0 0,0 1-1 0 0,0-1 1 0 0,0-1 0 0 0,0 1-1 0 0,0-1 1 0 0,0 0-1 0 0,-1-1 1 0 0,1 0-1 0 0,0 0 1 0 0,0 0-1 0 0,2-2-251 0 0,29-16 170 0 0,17-10 88 0 0,-53 29-131 0 0,9-6 774 0 0,-1 0 0 0 0,8-7-901 0 0,-16 12 0 0 0,1 0 1 0 0,-1 0-1 0 0,0-1 0 0 0,0 1 1 0 0,0-1-1 0 0,0 0 1 0 0,0 0-1 0 0,0 0 1 0 0,-1 1-1 0 0,0-1 0 0 0,1-1 1 0 0,-1-1-1 0 0,0 4-48 0 0,-1 0 1 0 0,0 0-1 0 0,0 0 1 0 0,0 0-1 0 0,-1 0 1 0 0,1 0-1 0 0,0 0 1 0 0,0 0-1 0 0,0 1 1 0 0,-1-1 0 0 0,1 0-1 0 0,0 0 1 0 0,-1 0-1 0 0,1 0 1 0 0,-1 0-1 0 0,1 1 1 0 0,-1-1-1 0 0,1 0 1 0 0,-1 0-1 0 0,0 1 1 0 0,1-1-1 0 0,-1 0 1 0 0,0 1-1 0 0,0-1 1 0 0,1 1-1 0 0,-1-1 1 0 0,0 1 47 0 0,-2-2 39 0 0,1 1 1 0 0,-1-1-1 0 0,1 1 1 0 0,-1 0-1 0 0,0 0 0 0 0,1 0 1 0 0,-1 0-1 0 0,-2 0-39 0 0,0 1 35 0 0,0 0 0 0 0,-1 0 0 0 0,1 1 0 0 0,0 0 0 0 0,-1 0 0 0 0,1 0 0 0 0,0 0 0 0 0,0 1 0 0 0,-3 1-35 0 0,0 0 41 0 0,-1 1 1 0 0,1 0-1 0 0,-1 0 0 0 0,1 1 0 0 0,0 1-41 0 0,1-1 85 0 0,1 1-1 0 0,-1 0 1 0 0,1 0-1 0 0,0 1 1 0 0,-3 4-85 0 0,6-7 37 0 0,1-1 0 0 0,-1 0 1 0 0,1 1-1 0 0,0-1 0 0 0,1 1 0 0 0,-1 0 1 0 0,1 0-1 0 0,-1 0 0 0 0,1-1 0 0 0,0 1 1 0 0,1 0-1 0 0,-1 4-37 0 0,1-6 14 0 0,0 1-1 0 0,0-1 1 0 0,0 0 0 0 0,0 0 0 0 0,1 0 0 0 0,-1 0 0 0 0,1 0 0 0 0,0 0 0 0 0,-1-1-1 0 0,1 1 1 0 0,0 0 0 0 0,0 0 0 0 0,0 0 0 0 0,0-1 0 0 0,1 1 0 0 0,-1 0 0 0 0,0-1-1 0 0,1 1 1 0 0,-1-1 0 0 0,1 1 0 0 0,-1-1 0 0 0,1 0 0 0 0,1 1-14 0 0,2 1-260 0 0,0-1 0 0 0,1 0 0 0 0,-1 1 0 0 0,1-2 0 0 0,0 1 1 0 0,0-1-1 0 0,3 1 260 0 0,6 1-1090 0 0</inkml:trace>
  <inkml:trace contextRef="#ctx0" brushRef="#br0" timeOffset="255600.42">14302 3056 13360 0 0,'-9'4'869'0'0,"0"1"1"0"0,-1-1 0 0 0,-4 0-870 0 0,5 0 924 0 0,0-1-1 0 0,0 1 1 0 0,0 0-1 0 0,-7 5-923 0 0,13-6-118 0 0,-9 4 146 0 0,1 1 0 0 0,1 1 0 0 0,-9 8-28 0 0,16-14 60 0 0,0-1-1 0 0,1 1 1 0 0,0 0 0 0 0,0 0-1 0 0,0 0 1 0 0,0 0 0 0 0,0 1-1 0 0,1-1 1 0 0,-1 0-1 0 0,1 1 1 0 0,0-1 0 0 0,0 1-1 0 0,0 0 1 0 0,1-1 0 0 0,-1 1-1 0 0,1 2-59 0 0,-1-4 21 0 0,4 9 92 0 0,-1-10-100 0 0,-1 1 0 0 0,0-1 0 0 0,1 0 0 0 0,-1 0 0 0 0,0 0 0 0 0,1 0 0 0 0,-1-1 0 0 0,1 1 0 0 0,0 0 0 0 0,-1-1 0 0 0,1 1 0 0 0,0-1 0 0 0,-1 1 0 0 0,1-1 0 0 0,0 0 0 0 0,-1 1 0 0 0,2-1-13 0 0,0 0 13 0 0,1 0-9 0 0,0 0 0 0 0,-1 0 0 0 0,1 0 0 0 0,0 0 0 0 0,-1-1 0 0 0,1 1 0 0 0,-1-1 0 0 0,1 0 0 0 0,-1-1 0 0 0,1 1-1 0 0,-1 0 1 0 0,0-1 0 0 0,1 0 0 0 0,-1 0 0 0 0,0 0 0 0 0,0 0 0 0 0,2-2-4 0 0,8-7-172 0 0,-2 1 1 0 0,1-2-1 0 0,3-6 172 0 0,-2 4-466 0 0,-2-2 0 0 0,0 1 0 0 0,-1-2 0 0 0,2-5 466 0 0,32-72-7099 0 0,-34 72 5228 0 0,12-34-575 0 0,0-9 2446 0 0,-18 54 331 0 0,-7 24 7664 0 0,-2 8-5554 0 0,-7 38-2113 0 0,3-20 1435 0 0,-1 20-1763 0 0,5-31 456 0 0,-16 137 1291 0 0,12-90-1424 0 0,7-57-501 0 0,2-1-1 0 0,0 1 0 0 0,1 8 179 0 0,0-10-1000 0 0</inkml:trace>
  <inkml:trace contextRef="#ctx0" brushRef="#br0" timeOffset="268853.199">7837 6503 2304 0 0,'0'0'101'0'0,"0"0"166"0"0,0 0 609 0 0,0 0 263 0 0,0 0 55 0 0,0 0-111 0 0,0 0-519 0 0,0 0-226 0 0,0 0-46 0 0,0 0 4 0 0,0 0 60 0 0,0 0 27 0 0,0 0 8 0 0,0 0-1 0 0,0 0-4 0 0,0 0-2 0 0,0 0 0 0 0,13-2 360 0 0,-7 0-649 0 0,-1 1 1 0 0,1 0 0 0 0,-1 0 0 0 0,1 0-1 0 0,0 1 1 0 0,-1 0-96 0 0,25-3 343 0 0,-11 0-163 0 0,-1 2 1 0 0,0 0-1 0 0,1 1 1 0 0,8 1-181 0 0,15 0 161 0 0,-30-1-106 0 0,188-5 578 0 0,-72-1-457 0 0,21-2 16 0 0,-112 6-192 0 0,-17 1 0 0 0,0-1 0 0 0,9-2 0 0 0,93-14 90 0 0,-90 15 182 0 0,15 0-272 0 0,-20 2 102 0 0,17 0-18 0 0,-24 1-22 0 0,1-1 0 0 0,16-2-62 0 0,-28 2 40 0 0,0 0 0 0 0,0 1 1 0 0,1 0-1 0 0,1 1-40 0 0,13-1 95 0 0,66 10-183 0 0,-79-10 88 0 0,0-1 0 0 0,0 0 0 0 0,-1-1 0 0 0,1 0 0 0 0,5-1 0 0 0,-3 0 105 0 0,1 1 0 0 0,-1 0 1 0 0,7 1-106 0 0,16-2-124 0 0,-32 3 112 0 0,1-1 1 0 0,0 1 0 0 0,0 0-1 0 0,-1 0 1 0 0,1 1 0 0 0,1-1 11 0 0,12 0 4 0 0,-7-1-15 0 0,0 0 0 0 0,0 0 1 0 0,3 1 10 0 0,20 3-2251 0 0,-27-3 1486 0 0</inkml:trace>
  <inkml:trace contextRef="#ctx0" brushRef="#br0" timeOffset="270670.178">9538 6381 4464 0 0,'0'0'200'0'0,"0"0"59"0"0,0 0 119 0 0,0 0 50 0 0,0 0 11 0 0,0 0-19 0 0,0 0-83 0 0,0 0-32 0 0,0 0-7 0 0,0 0 6 0 0,0 0 33 0 0,0 0 14 0 0,0 0 1 0 0,0 0-19 0 0,0 0-77 0 0,0 0-31 0 0,0 0-7 0 0,0 0 4 0 0,4 9 1058 0 0,-1-2-993 0 0,0 0-1 0 0,-1-1 0 0 0,1 1 1 0 0,-1 0-1 0 0,-1 0 1 0 0,1 5-287 0 0,1 0 427 0 0,4 15-154 0 0,-5-22-259 0 0,0 0-1 0 0,-1 0 1 0 0,0 0-1 0 0,0 0 1 0 0,0 0-1 0 0,0 4-13 0 0,-3-12 75 0 0,2 2 96 0 0,0 1 21 0 0,2 39 840 0 0,6 23-187 0 0,-6-36-524 0 0,5 16-321 0 0,-6-36 59 0 0,0 0-1 0 0,-1 0 0 0 0,0 0 1 0 0,0 1-1 0 0,0-1 1 0 0,-1 1-59 0 0,0 15 130 0 0,-2 76 552 0 0,-4 15-334 0 0,6-82-207 0 0,0-19-116 0 0,1 0 0 0 0,0 0 0 0 0,1 0 0 0 0,0-1 0 0 0,2 10-25 0 0,-2-13 19 0 0,0-1-1 0 0,-1 1 1 0 0,0 0-1 0 0,0-1 1 0 0,-1 1-1 0 0,0-1 0 0 0,0 3-18 0 0,-2 8 53 0 0,0 18 213 0 0,1 16-266 0 0,1-46-2 0 0,-1 10 68 0 0,2 27 166 0 0,0-10-205 0 0,3 6 26 0 0,3 43 11 0 0,-6-78-64 0 0,0 1 0 0 0,4 6 0 0 0,8 20 64 0 0,-9-23-64 0 0,-3-2 0 0 0,0 2 0 0 0,0 0 0 0 0,1-2 0 0 0,0 2 0 0 0,-1 0 11 0 0,-2-2 32 0 0,-1 1-33 0 0,2-6-9 0 0,1 0-1 0 0,-1 0 0 0 0,0 0 0 0 0,1-1 0 0 0,-1 1 0 0 0,0 0 0 0 0,0 0 0 0 0,0-1 1 0 0,0 1-1 0 0,0-1 0 0 0,0 1 0 0 0,0-1 0 0 0,0 1 0 0 0,0-1 0 0 0,0 1 1 0 0,0-1-1 0 0,0 0 0 0 0,-2 1 8 0 0,-4 1 66 0 0,0 0 0 0 0,0 0 0 0 0,0-1 0 0 0,0 0 0 0 0,0-1-1 0 0,0 1 1 0 0,-4-2-74 0 0,-297 1 160 0 0,243 1-228 0 0,-1 3 0 0 0,1 3 68 0 0,-4 0 27 0 0,22-2 98 0 0,-35 8-125 0 0,28-4 8 0 0,-38 2-8 0 0,-2-1-96 0 0,53-6 161 0 0,-26-1-65 0 0,13-1-1 0 0,-28 4 0 0 0,-63 1 154 0 0,85-6-46 0 0,-51-1-319 0 0,83 0 205 0 0,0 1 0 0 0,1 2 0 0 0,-15 3 7 0 0,-18 2-58 0 0,5 0 158 0 0,28-4-142 0 0,0-1-1 0 0,-13-1 43 0 0,22-1 84 0 0,1 0 0 0 0,-6 3-84 0 0,6-2 14 0 0,-1 0 0 0 0,-5-1-14 0 0,-27-1-29 0 0,28-6-89 0 0,22 6 118 0 0,0 0 0 0 0,-1 0 0 0 0,1 0 0 0 0,0 0 0 0 0,-1 0 0 0 0,1 0 0 0 0,-1 0 0 0 0,1 0 0 0 0,0 0 0 0 0,-1 0 0 0 0,1 0 0 0 0,0 0 0 0 0,-1 0 0 0 0,1-1 0 0 0,0 1 0 0 0,-1 0 0 0 0,1 0 0 0 0,0 0 0 0 0,-1-1 0 0 0,1 1 0 0 0,0 0 0 0 0,0 0 0 0 0,-1-1 0 0 0,1 1 0 0 0,0 0 0 0 0,0-1 0 0 0,0 1 0 0 0,-1 0 0 0 0,1-1 0 0 0,0 1 0 0 0,0 0 0 0 0,0-1 0 0 0,0 1 0 0 0,0 0 0 0 0,-1-1 0 0 0,0-1 7 0 0,-1 0-1 0 0,0-1 0 0 0,1 1 0 0 0,0 0 0 0 0,-1 0 0 0 0,1-1 1 0 0,0 1-1 0 0,0 0 0 0 0,0-1 0 0 0,1 1 0 0 0,-1-1 1 0 0,1 0-1 0 0,-1 1 0 0 0,1-1 0 0 0,0 1 0 0 0,0-1 0 0 0,0 0 1 0 0,0 1-1 0 0,1-3-6 0 0,-1 1 2 0 0,1 0 0 0 0,-1-1 0 0 0,1 1 1 0 0,-1 0-1 0 0,-1-5-2 0 0,2-11-1 0 0,-3-72 140 0 0,6 47-85 0 0,3-14-54 0 0,3-16 10 0 0,22-174 107 0 0,-23 160-109 0 0,-1 9 48 0 0,-1-45-56 0 0,0-59 0 0 0,-7 170-16 0 0,0 0 0 0 0,1-1 0 0 0,1 1 0 0 0,3-13 16 0 0,3-21-3 0 0,-7 35-35 0 0,1 1 0 0 0,0-1 0 0 0,4-11 38 0 0,-5 20 72 0 0,-1 4-142 0 0,0-1-1 0 0,1 0 1 0 0,-1 0 0 0 0,0 0 0 0 0,0 0-1 0 0,1 0 1 0 0,-1 0 0 0 0,0 0 0 0 0,1 0-1 0 0,-1 0 1 0 0,1 1 0 0 0,-1-1 0 0 0,1 0-1 0 0,-1 0 1 0 0,1 1 0 0 0,-1-1 0 0 0,1 0-1 0 0,0 1 1 0 0,0-1 0 0 0,-1 0 0 0 0,1 1-1 0 0,0-1 1 0 0,0 1 0 0 0,0-1 0 0 0,-1 1-1 0 0,1 0 1 0 0,0-1 0 0 0,0 1 0 0 0,0 0-1 0 0,0 0 1 0 0,0-1 0 0 0,0 1 0 0 0,0 0-1 0 0,0 0 1 0 0,0 0 0 0 0,1 0 70 0 0,23 5-1347 0 0,-24-5 1257 0 0,0 0-1 0 0,1 0 0 0 0,-1-1 1 0 0,0 1-1 0 0,0 0 1 0 0,0-1-1 0 0,0 1 1 0 0,0-1-1 0 0,0 1 0 0 0,1-1 1 0 0,-1 1-1 0 0,0-1 1 0 0,0 0-1 0 0,-1 0 1 0 0,2 0 90 0 0</inkml:trace>
  <inkml:trace contextRef="#ctx0" brushRef="#br0" timeOffset="275875.508">7834 6752 3680 0 0,'0'0'167'0'0,"-1"-14"26"0"0,1 14-157 0 0,1 0 1 0 0,-1 0-1 0 0,0-1 0 0 0,0 1 1 0 0,0 0-1 0 0,0-1 1 0 0,0 1-1 0 0,0 0 0 0 0,0 0 1 0 0,0-1-1 0 0,0 1 1 0 0,0 0-1 0 0,0-1 1 0 0,0 1-1 0 0,0 0 0 0 0,0-1 1 0 0,0 1-1 0 0,0 0 1 0 0,0-1-1 0 0,0 1 0 0 0,0 0 1 0 0,0 0-1 0 0,0-1 1 0 0,0 1-1 0 0,-1 0 0 0 0,1 0 1 0 0,0-1-1 0 0,0 1 1 0 0,0 0-1 0 0,-1 0 0 0 0,1-1 1 0 0,0 1-37 0 0,0 0 548 0 0,-1-1 1372 0 0,1 1 89 0 0,0 0-1876 0 0,0 0 0 0 0,0-1 0 0 0,0 1 0 0 0,0 0 0 0 0,0 0-1 0 0,0 0 1 0 0,0 0 0 0 0,0-1 0 0 0,0 1 0 0 0,0 0 0 0 0,0 0 0 0 0,0 0-1 0 0,0 0 1 0 0,1 0 0 0 0,-1-1 0 0 0,0 1 0 0 0,0 0 0 0 0,0 0 0 0 0,0 0-1 0 0,0 0 1 0 0,0 0 0 0 0,0 0 0 0 0,0-1 0 0 0,1 1 0 0 0,-1 0-1 0 0,0 0 1 0 0,0 0 0 0 0,0 0 0 0 0,0 0 0 0 0,0 0 0 0 0,0 0 0 0 0,1 0-1 0 0,-1 0 1 0 0,0 0 0 0 0,0 0 0 0 0,0 0 0 0 0,0 0 0 0 0,1-1 0 0 0,-1 1-133 0 0,2 4 176 0 0,0 0 1 0 0,0-1 0 0 0,0 1 0 0 0,0 0 0 0 0,0 0 0 0 0,-1 0 0 0 0,0 0 0 0 0,0 0 0 0 0,0 0 0 0 0,0 1 0 0 0,0 3-177 0 0,0 6 443 0 0,-1 1 0 0 0,0-1 0 0 0,0 1-443 0 0,-4 65 699 0 0,4-7-220 0 0,-1-27-277 0 0,-1 4-68 0 0,0-29-124 0 0,1 0 0 0 0,1 0-10 0 0,-1-20-149 0 0,1-1 1 0 0,-1 0 0 0 0,1 0 0 0 0,-1 0-1 0 0,0 0 1 0 0,1 0 0 0 0,-1 0 0 0 0,1 0-1 0 0,-1 0 1 0 0,0 0 0 0 0,1 0 0 0 0,-1 0-1 0 0,1 0 1 0 0,-1 0 0 0 0,0-1 0 0 0,1 1-1 0 0,-1 0 1 0 0,1 0 0 0 0,-1-1 0 0 0,1 1-1 0 0,-1 0 149 0 0,-6-6-6055 0 0</inkml:trace>
  <inkml:trace contextRef="#ctx0" brushRef="#br0" timeOffset="276533.972">7806 6772 5064 0 0,'9'-9'544'0'0,"-7"8"-331"0"0,0-1 0 0 0,0 1 0 0 0,0-1 0 0 0,0 1 0 0 0,0 0 0 0 0,1-1 0 0 0,-1 1 0 0 0,0 1 0 0 0,1-1 0 0 0,-1 0 0 0 0,0 0 0 0 0,1 1 0 0 0,-1-1 0 0 0,1 1 0 0 0,-1 0 0 0 0,1 0 0 0 0,-1 0 0 0 0,1 0 0 0 0,-1 0 0 0 0,1 1 0 0 0,-1-1 0 0 0,1 1-213 0 0,6 0 377 0 0,0 2-1 0 0,0-1 0 0 0,0 1 1 0 0,0 0-1 0 0,0 1 0 0 0,-1 0 1 0 0,0 0-1 0 0,0 1 0 0 0,0 0 1 0 0,0 0-1 0 0,-1 1 0 0 0,0 0 1 0 0,0 1-1 0 0,0-1 1 0 0,4 7-377 0 0,-8-10 107 0 0,-1 1 0 0 0,0-1 1 0 0,0 1-1 0 0,0-1 1 0 0,-1 1-1 0 0,1-1 1 0 0,-1 1-1 0 0,0 0 1 0 0,0 0-1 0 0,0 0 1 0 0,-1 0-1 0 0,1-1 1 0 0,-1 1-1 0 0,0 0 1 0 0,0 0-1 0 0,0 0 1 0 0,0 0-1 0 0,-1 0 0 0 0,0 0 1 0 0,0 2-108 0 0,-1 0 89 0 0,0-1 0 0 0,-1 1 0 0 0,1-1 0 0 0,-1 0 0 0 0,0 0 0 0 0,0 0 0 0 0,-1 0 0 0 0,0-1 0 0 0,0 1 0 0 0,0-1 0 0 0,0 0 0 0 0,0 0 0 0 0,-4 2-89 0 0,5-4 30 0 0,-11 9 38 0 0,0 0 0 0 0,-1-1-1 0 0,0-1 1 0 0,-1-1 0 0 0,-3 2-68 0 0,-5 0-263 0 0,14-5-411 0 0,-1-1 0 0 0,0 0 0 0 0,0-1-1 0 0,-6 2 675 0 0,1-7-2036 0 0,7 1 589 0 0,8 1 441 0 0,1 0-8 0 0,0 0 44 0 0,0 0 198 0 0,0 0 90 0 0,0 0 11 0 0,0 0 84 0 0,1-1 545 0 0,1 0 0 0 0,-1 0 0 0 0,1 0 0 0 0,-1 0 0 0 0,0 1 0 0 0,1-1 0 0 0,-1 1 0 0 0,1-1 0 0 0,0 1 0 0 0,1-1 42 0 0,-2 1-14 0 0,5-1 330 0 0,-1 1 0 0 0,1-1-1 0 0,-1 1 1 0 0,1 1 0 0 0,-1-1 0 0 0,1 1 0 0 0,-1 0 0 0 0,0 0 0 0 0,1 1 0 0 0,-1-1 0 0 0,0 1 0 0 0,0 0 0 0 0,1 1-316 0 0,34 10 1641 0 0,-22-10-1222 0 0,1-1-1 0 0,-1 0 1 0 0,1-1 0 0 0,-1-1 0 0 0,1-1 0 0 0,0-1-419 0 0,-9 1 88 0 0,0-1 0 0 0,0 0 0 0 0,0 0 0 0 0,0-1-1 0 0,0-1 1 0 0,-1 0 0 0 0,1 0 0 0 0,-1-1 0 0 0,0 0 0 0 0,0 0 0 0 0,4-5-88 0 0,9-5 90 0 0,-17 12-70 0 0,0 0-1 0 0,-1-1 0 0 0,1 1 1 0 0,-1-1-1 0 0,0 0 1 0 0,0 0-1 0 0,0 0 0 0 0,0-1 1 0 0,-1 1-1 0 0,1-1 1 0 0,0-1-20 0 0,-2 1 4 0 0,2-2 17 0 0,-1 0 0 0 0,0-1 1 0 0,0 0-1 0 0,1-3-21 0 0,-3 7 22 0 0,-1 1 0 0 0,1-1-1 0 0,-1 0 1 0 0,0 1 0 0 0,0-1 0 0 0,-1 0 0 0 0,1 1-1 0 0,-1-1 1 0 0,1 0 0 0 0,-1 1 0 0 0,-1-2-22 0 0,2 4 10 0 0,-1 0 1 0 0,1 0-1 0 0,0 1 1 0 0,-1-1-1 0 0,0 0 1 0 0,1 1-1 0 0,-1-1 1 0 0,1 0-1 0 0,-1 1 1 0 0,0-1-1 0 0,1 0 1 0 0,-1 1-1 0 0,0-1 1 0 0,0 1-1 0 0,0 0 1 0 0,1-1-1 0 0,-1 1 1 0 0,0 0-1 0 0,0-1 1 0 0,0 1-1 0 0,0 0 1 0 0,0 0-1 0 0,0 0 1 0 0,1 0-1 0 0,-1 0 1 0 0,0 0-1 0 0,0 0 1 0 0,0 0-1 0 0,0 0 1 0 0,0 0-1 0 0,0 0-10 0 0,-2 1 38 0 0,1-1-1 0 0,0 0 1 0 0,-1 1-1 0 0,1 0 0 0 0,0-1 1 0 0,0 1-1 0 0,-1 0 1 0 0,1 0-1 0 0,0 0 1 0 0,0 1-1 0 0,0-1 0 0 0,-1 1-37 0 0,-5 7 135 0 0,0 0-1 0 0,1 1 1 0 0,0 0-1 0 0,0 0 0 0 0,1 1 1 0 0,-2 4-135 0 0,3-6 121 0 0,3-6-77 0 0,1 1-1 0 0,-1 0 0 0 0,1-1 0 0 0,0 1 0 0 0,0 0 0 0 0,0 0 0 0 0,0 0 1 0 0,1 0-1 0 0,-1-1 0 0 0,1 1 0 0 0,0 0 0 0 0,0 0 0 0 0,1 0 0 0 0,-1 0 1 0 0,1 0-1 0 0,0 0 0 0 0,0 0 0 0 0,0 0-43 0 0,0-2 32 0 0,0 1 0 0 0,0 0 1 0 0,0-1-1 0 0,1 0 0 0 0,-1 1 0 0 0,1-1 1 0 0,-1 0-1 0 0,1 0 0 0 0,0 0 0 0 0,0 0 1 0 0,0 0-1 0 0,0 0 0 0 0,0 0 0 0 0,1-1 1 0 0,-1 1-1 0 0,0-1 0 0 0,1 0 0 0 0,-1 1 1 0 0,1-1-1 0 0,0 0 0 0 0,-1 0 0 0 0,1-1 1 0 0,0 1-1 0 0,-1-1 0 0 0,4 1-32 0 0,-1 0-85 0 0,0-1 0 0 0,1 1 0 0 0,-1-1 1 0 0,0 0-1 0 0,0 0 0 0 0,1-1 0 0 0,-1 0 0 0 0,0 0 0 0 0,0 0 0 0 0,0 0 1 0 0,0-1-1 0 0,0 0 0 0 0,0 0 0 0 0,0 0 0 0 0,-1-1 0 0 0,1 1 0 0 0,0-2 85 0 0,4-3-1396 0 0</inkml:trace>
  <inkml:trace contextRef="#ctx0" brushRef="#br0" timeOffset="276827.009">8389 6716 14712 0 0,'0'0'332'0'0,"0"0"50"0"0,3 9 384 0 0,-2-6-749 0 0,0 1 1 0 0,1-1-1 0 0,-1 0 1 0 0,1 1-1 0 0,0-1 1 0 0,-1 0-1 0 0,1 0 1 0 0,1 0-1 0 0,-1 0 1 0 0,0 0-18 0 0,14 21 218 0 0,1 5 57 0 0,-13-24-117 0 0,-1 0 0 0 0,1 0 0 0 0,-1 1 0 0 0,-1-1 0 0 0,1 1 0 0 0,-1 0 0 0 0,0 0 0 0 0,0 0 0 0 0,-1 0 0 0 0,1 0-1 0 0,-1 0 1 0 0,-1 2-158 0 0,-1 34 1475 0 0,-4 13-1475 0 0,4-50 18 0 0,0-1 1 0 0,0 1-1 0 0,-1 0 1 0 0,1-1-1 0 0,-1 0 1 0 0,0 1-1 0 0,-1-1 1 0 0,-2 4-19 0 0,-9 19-76 0 0,14-25-59 0 0,-1-1 0 0 0,0 1 0 0 0,0 0 0 0 0,-1-1 0 0 0,1 1 0 0 0,0-1 0 0 0,0 0 0 0 0,-1 1 0 0 0,1-1 0 0 0,-1 0 0 0 0,1 0 0 0 0,-1 0 0 0 0,0 1 135 0 0,-9 5-3113 0 0,10-6-2673 0 0</inkml:trace>
  <inkml:trace contextRef="#ctx0" brushRef="#br0" timeOffset="277148.867">8521 6961 8840 0 0,'4'-5'97'0'0,"0"1"0"0"0,1 0 0 0 0,0 1 0 0 0,0-1 0 0 0,0 1 0 0 0,0 0-1 0 0,0 0 1 0 0,1 0 0 0 0,-1 1 0 0 0,1 0 0 0 0,0 0 0 0 0,-1 1 0 0 0,1-1 0 0 0,3 1-97 0 0,3-2 357 0 0,27-6 599 0 0,-23 6-404 0 0,-1-1-1 0 0,1 0 0 0 0,-1-1 1 0 0,0-1-1 0 0,0 0 0 0 0,9-6-551 0 0,-16 8 253 0 0,6-5 314 0 0,-14 9-559 0 0,0 0-1 0 0,0 0 1 0 0,0-1-1 0 0,1 1 1 0 0,-1 0-1 0 0,0-1 1 0 0,0 1-1 0 0,0 0 1 0 0,0-1-1 0 0,0 1 1 0 0,1 0-1 0 0,-1-1 1 0 0,0 1-1 0 0,0-1 1 0 0,0 1-1 0 0,0 0 0 0 0,0-1 1 0 0,0 1-1 0 0,0 0 1 0 0,-1-1-1 0 0,1 1 1 0 0,0 0-1 0 0,0-1 1 0 0,0 1-1 0 0,0 0 1 0 0,0-1-1 0 0,0 1 1 0 0,-1 0-1 0 0,1-1 1 0 0,0 1-1 0 0,0 0 1 0 0,0-1-1 0 0,-1 1 1 0 0,1 0-1 0 0,0 0 0 0 0,-1-1 1 0 0,1 1-1 0 0,0 0 1 0 0,0 0-1 0 0,-1 0 1 0 0,1-1-8 0 0,-2 1 25 0 0,1-1 0 0 0,-1 0 1 0 0,1 1-1 0 0,-1-1 0 0 0,1 1 1 0 0,-1 0-1 0 0,1-1 0 0 0,-1 1 1 0 0,0 0-1 0 0,1 0 0 0 0,-1 0 1 0 0,0 0-1 0 0,1 0 0 0 0,-1 0-25 0 0,-23 4 228 0 0,11-1 36 0 0,1 0 0 0 0,0 1-1 0 0,0 1 1 0 0,0 0-1 0 0,0 0 1 0 0,-5 4-264 0 0,13-4 89 0 0,0-1 0 0 0,0 0 0 0 0,1 1 0 0 0,0 0 0 0 0,0 0 1 0 0,0 1-1 0 0,0-1 0 0 0,1 1 0 0 0,0-1 0 0 0,0 1 0 0 0,0 0 0 0 0,0 2-89 0 0,-2 4 125 0 0,4-10-98 0 0,0 0-1 0 0,0 0 0 0 0,1 0 0 0 0,-1 0 1 0 0,1 0-1 0 0,-1 0 0 0 0,1 0 0 0 0,0 0 1 0 0,0 0-1 0 0,0 0 0 0 0,0 0 0 0 0,0 0 1 0 0,0 0-1 0 0,0 0 0 0 0,1 0 0 0 0,-1 0 0 0 0,1 0 1 0 0,0 0-1 0 0,-1-1 0 0 0,1 1 0 0 0,0 0 1 0 0,0 0-1 0 0,0 0 0 0 0,0-1 0 0 0,0 1 1 0 0,1-1-1 0 0,-1 1 0 0 0,0-1 0 0 0,1 1 1 0 0,0-1-1 0 0,-1 0 0 0 0,1 1 0 0 0,-1-1 1 0 0,1 0-1 0 0,0 0 0 0 0,1 0-26 0 0,3 3 0 0 0,1-1 0 0 0,-1-1 0 0 0,1 1 0 0 0,0-1 0 0 0,-1 0 0 0 0,1-1 0 0 0,0 1 0 0 0,0-2-1 0 0,0 1 1 0 0,2 0 0 0 0,20-2-1266 0 0,-15-2-204 0 0</inkml:trace>
  <inkml:trace contextRef="#ctx0" brushRef="#br0" timeOffset="277445.281">8998 6841 9672 0 0,'-4'-1'219'0'0,"-1"0"1"0"0,1 1-1 0 0,-1 0 0 0 0,1 0 1 0 0,0 0-1 0 0,-1 0 1 0 0,1 1-1 0 0,-1-1 0 0 0,1 1 1 0 0,0 0-1 0 0,-1 0 1 0 0,1 1-1 0 0,0 0 0 0 0,0-1 1 0 0,0 1-1 0 0,-2 2-219 0 0,-1 0 503 0 0,1 0-1 0 0,0 0 0 0 0,1 1 1 0 0,-1 0-1 0 0,1 0 0 0 0,0 1 1 0 0,0-1-1 0 0,0 1 0 0 0,-2 4-502 0 0,-5 5 718 0 0,9-12-554 0 0,1 1-1 0 0,-1-1 1 0 0,1 1-1 0 0,-1 0 1 0 0,1-1-1 0 0,0 1 1 0 0,0 1-164 0 0,-3 7 221 0 0,4-10-185 0 0,0 0 1 0 0,0 0 0 0 0,0 0 0 0 0,0 0 0 0 0,1 0-1 0 0,-1 0 1 0 0,1 0 0 0 0,-1 0 0 0 0,1 0 0 0 0,0 0-1 0 0,-1 0 1 0 0,1 0 0 0 0,0 0 0 0 0,1 1 0 0 0,-1-1-1 0 0,0 0 1 0 0,0 0 0 0 0,1 0 0 0 0,0 0 0 0 0,-1 0-1 0 0,1 1-36 0 0,0-1 31 0 0,0 0 1 0 0,0 0-1 0 0,1 0 0 0 0,-1 0 0 0 0,0 0 0 0 0,1-1 0 0 0,-1 1 0 0 0,1 0 0 0 0,0-1 0 0 0,0 1 1 0 0,-1-1-1 0 0,1 1 0 0 0,0-1 0 0 0,0 0 0 0 0,0 0-31 0 0,4 1 22 0 0,-1 0 1 0 0,1 0-1 0 0,0-1 1 0 0,-1 0-1 0 0,1 0 1 0 0,0 0-1 0 0,-1-1 1 0 0,1 0-1 0 0,0 0 0 0 0,3-1-22 0 0,3 1-48 0 0,6 0-26 0 0,35-1-1100 0 0,-18-3-2342 0 0,-19 1-2602 0 0</inkml:trace>
  <inkml:trace contextRef="#ctx0" brushRef="#br0" timeOffset="277776.07">9123 6708 2304 0 0,'0'0'583'0'0,"0"0"1605"0"0,0 0 697 0 0,0 0 143 0 0,1 2 769 0 0,4 10-2802 0 0,2 14 521 0 0,-1 0 0 0 0,-1 0 1 0 0,1 18-1517 0 0,4 16 744 0 0,-10-58-694 0 0,1 0 1 0 0,-1 0-1 0 0,1 0 1 0 0,-1-1 0 0 0,0 1-1 0 0,0 0 1 0 0,0 0-1 0 0,0 0 1 0 0,0 0 0 0 0,0 0-1 0 0,0-1 1 0 0,0 1-1 0 0,-1 0 1 0 0,1 0 0 0 0,-1 0-1 0 0,1-1 1 0 0,-1 1-1 0 0,0 1-50 0 0,0-1 47 0 0,0 0 1 0 0,1 1-1 0 0,0-1 0 0 0,-1 1 0 0 0,1-1 0 0 0,0 0 0 0 0,0 3-47 0 0,-1 11 14 0 0,-2-2 14 0 0,2 1 0 0 0,-1 0 0 0 0,2-1 0 0 0,0 1 0 0 0,0 0 0 0 0,2 1-28 0 0,-2-4 0 0 0,-2-6-736 0 0,1-5-676 0 0,-4-10 360 0 0,3 4 411 0 0,0 0-1 0 0,0 0 1 0 0,0 0-1 0 0,1-1 1 0 0,-1 1-1 0 0,2 0 1 0 0,-1-1-1 0 0,0 1 0 0 0,1-1 1 0 0,0 1-1 0 0,0-3 642 0 0,3-17-2038 0 0</inkml:trace>
  <inkml:trace contextRef="#ctx0" brushRef="#br0" timeOffset="278087.462">9234 6799 5064 0 0,'0'0'389'0'0,"17"7"1308"0"0,-16-6-1355 0 0,2 0 158 0 0,-1 1 0 0 0,0 0 0 0 0,1 0 0 0 0,-1 1-1 0 0,0-1 1 0 0,0 0 0 0 0,0 1 0 0 0,-1-1 0 0 0,1 1-1 0 0,0-1 1 0 0,-1 1 0 0 0,0 0 0 0 0,1-1-1 0 0,-1 1 1 0 0,0 0 0 0 0,-1 0 0 0 0,1 2-500 0 0,0 0 253 0 0,0 1 0 0 0,0-1 1 0 0,-1 0-1 0 0,0 1 0 0 0,0-1 0 0 0,0 1 0 0 0,-1-1 1 0 0,0 0-1 0 0,0 1 0 0 0,0-1 0 0 0,0 0 1 0 0,-1 0-1 0 0,0 0 0 0 0,-2 3-253 0 0,-33 64 1393 0 0,36-71-1301 0 0,1-1-17 0 0,0 0-8 0 0,0 0 3 0 0,0 0 2 0 0,0 0 0 0 0,0 0 10 0 0,0 0 39 0 0,1-3-75 0 0,0 1-1 0 0,1-1 1 0 0,-1 1 0 0 0,0 0-1 0 0,1-1 1 0 0,-1 1 0 0 0,1 0 0 0 0,0 0-1 0 0,-1 0-45 0 0,5-6 18 0 0,-4 6-22 0 0,4-9-31 0 0,0 1-1 0 0,1 0 0 0 0,1 0 1 0 0,0 1-1 0 0,0 0 1 0 0,1 0-1 0 0,5-3 36 0 0,-9 8-56 0 0,0 0 1 0 0,1 1-1 0 0,-1-1 0 0 0,1 1 1 0 0,-1 1-1 0 0,1-1 1 0 0,6-1 55 0 0,-9 3-11 0 0,-1 1 1 0 0,1-1 0 0 0,0 1 0 0 0,0 0-1 0 0,0-1 1 0 0,-1 1 0 0 0,1 0 0 0 0,0 1 0 0 0,0-1-1 0 0,0 0 1 0 0,0 1 0 0 0,-1 0 0 0 0,1 0 0 0 0,0 0-1 0 0,-1 0 1 0 0,1 0 0 0 0,0 0 0 0 0,0 1 10 0 0,7 6-15 0 0,-9-6 1 0 0,1-1 0 0 0,0 1-1 0 0,0 0 1 0 0,0-1 0 0 0,0 1 0 0 0,1-1 0 0 0,-1 0 0 0 0,0 0-1 0 0,1 0 1 0 0,-1 0 0 0 0,2 1 14 0 0,-3-2-7 0 0,1 1 1 0 0,-1-1-1 0 0,0 1 1 0 0,0-1-1 0 0,0 1 1 0 0,0 0-1 0 0,0-1 1 0 0,0 1-1 0 0,0 0 0 0 0,-1 0 1 0 0,1 0-1 0 0,0-1 1 0 0,0 1-1 0 0,-1 0 1 0 0,1 0-1 0 0,0 0 1 0 0,-1 1-1 0 0,1-1 0 0 0,-1 0 1 0 0,1 1 6 0 0,9 24-56 0 0,-7-16 94 0 0,0 0 0 0 0,-1 1-1 0 0,0-1 1 0 0,0 1-1 0 0,-1-1 1 0 0,-1 1-1 0 0,0 0 1 0 0,0 0 0 0 0,-1-1-1 0 0,-1 1 1 0 0,-1 6-38 0 0,3-15 65 0 0,-1-1 0 0 0,1 0 0 0 0,-1 1 0 0 0,1-1 1 0 0,-1 1-1 0 0,0-1 0 0 0,1 0 0 0 0,-1 0 0 0 0,0 0 0 0 0,0 1 0 0 0,0-1 1 0 0,0 0-1 0 0,0 0 0 0 0,0 0 0 0 0,0 0 0 0 0,-1 0-65 0 0,0 0 68 0 0,-10-21 266 0 0,12 17-328 0 0,1-1-1 0 0,-1 1 1 0 0,1 0 0 0 0,-1-1 0 0 0,1 1 0 0 0,0 0 0 0 0,0-1 0 0 0,1 1 0 0 0,-1 0-1 0 0,1 0 1 0 0,0 0 0 0 0,-1 0 0 0 0,1 0 0 0 0,1 0-6 0 0,4-10-182 0 0,14-17-1309 0 0,-8 11-3706 0 0,0-1-1640 0 0</inkml:trace>
  <inkml:trace contextRef="#ctx0" brushRef="#br0" timeOffset="284072.477">8620 7598 7056 0 0,'0'0'322'0'0,"0"0"-7"0"0,0 0-96 0 0,0 0 353 0 0,0 0 178 0 0,0 0 33 0 0,0 0-34 0 0,0 0-170 0 0,7 8 1370 0 0,3 35 165 0 0,7 29 284 0 0,-13-27-1108 0 0,-1 0 0 0 0,-3 9-1290 0 0,2-35 84 0 0,0-1 0 0 0,0 1 0 0 0,2-1 0 0 0,0 0 0 0 0,3 6-84 0 0,-4-13-65 0 0,0 2-901 0 0,-2-5-3877 0 0,-1-6-1577 0 0</inkml:trace>
  <inkml:trace contextRef="#ctx0" brushRef="#br0" timeOffset="286220.037">6970 8186 6448 0 0,'0'0'498'0'0,"1"-13"473"0"0,1 11-748 0 0,0 1 0 0 0,-1-1 0 0 0,1 0 0 0 0,0 1 0 0 0,0 0 0 0 0,1 0 0 0 0,-1-1 0 0 0,0 1 0 0 0,0 0 0 0 0,1 1 0 0 0,-1-1 0 0 0,2 0-223 0 0,6-3 256 0 0,7-2-6 0 0,-1 1 0 0 0,1 0 0 0 0,0 2 0 0 0,0 0 0 0 0,13-1-250 0 0,19-3 629 0 0,94-12 802 0 0,-130 18-1322 0 0,193-15 1063 0 0,196-4 71 0 0,-289 15-1145 0 0,74 0-8 0 0,-39 2 563 0 0,84 2-815 0 0,-227 1 144 0 0,74 3-57 0 0,34-5 75 0 0,118-4 64 0 0,-158 4-53 0 0,-29 1-12 0 0,26-4 1 0 0,-7-1 444 0 0,2 3-444 0 0,-3 0 1435 0 0,-24 0-2021 0 0,0 3 0 0 0,0 1-1 0 0,20 4 587 0 0,-50-4 0 0 0,-1-1 0 0 0,1 0 0 0 0,0-1 0 0 0,1 1 0 0 0,-3-1 0 0 0,1 0 0 0 0,0 1 0 0 0,0 1 0 0 0,-1-1 0 0 0,2 1 0 0 0,1-1 0 0 0,-6 1 0 0 0,1-1 0 0 0,-1 0 0 0 0,0 1 0 0 0,0-1 0 0 0,0 1 0 0 0,0 0 0 0 0,0 0 0 0 0,0 0 0 0 0,0 1 0 0 0,0-1 0 0 0,4 5 14 0 0,2 9 138 0 0,0-1 0 0 0,6 15-152 0 0,-15-29 5 0 0,1 2 152 0 0,-1-2 3 0 0,0 0-6 0 0,9 15 196 0 0,-5-9-300 0 0,-1 0-1 0 0,0 0 0 0 0,0 1 0 0 0,-1-1 0 0 0,0 1 1 0 0,0 0-1 0 0,-1-1 0 0 0,0 1 0 0 0,0 0 0 0 0,0 0-49 0 0,5 25 108 0 0,-1-4 141 0 0,-1 1-1 0 0,-1-1 1 0 0,-1 27-249 0 0,2 21-224 0 0,2 36 333 0 0,4-39-180 0 0,10 37 71 0 0,-13-78 0 0 0,1 2 0 0 0,4 32 0 0 0,16 165 78 0 0,-26-201-13 0 0,-2 0 1 0 0,-1 11-66 0 0,0 10-1 0 0,0-10 1 0 0,-1 0 0 0 0,-5 24 0 0 0,7-58 12 0 0,-1-1-1 0 0,1 1 0 0 0,0-1 0 0 0,1 0 0 0 0,0 5-11 0 0,2 19 8 0 0,6 38 46 0 0,-11-56-47 0 0,1-9 3 0 0,0-1 0 0 0,1 0-1 0 0,-1 1 1 0 0,1-1 0 0 0,-1 0 0 0 0,1 1-1 0 0,0-1 1 0 0,0 1-10 0 0,0-2 3 0 0,0 1 0 0 0,0-1 0 0 0,0 0 1 0 0,0 0-1 0 0,0 0 0 0 0,0 0 0 0 0,-1 0 0 0 0,1 0 0 0 0,0 0 0 0 0,-1 0 0 0 0,1 0 1 0 0,-1 0-1 0 0,1 0 0 0 0,-1 0 0 0 0,1 0 0 0 0,-1-1 0 0 0,1 1 0 0 0,-1 0 0 0 0,0 0 0 0 0,0 0 1 0 0,0-1-1 0 0,1 1 0 0 0,-1 0 0 0 0,0-1-3 0 0,-1 2 32 0 0,-3 0-11 0 0,-7 2 87 0 0,7-1-91 0 0,-1-1 0 0 0,0-1-1 0 0,1 1 1 0 0,-1-1 0 0 0,-3 1-17 0 0,-24 3 147 0 0,1 1-14 0 0,-38-6 122 0 0,1 3-1 0 0,-40 7-254 0 0,86-8 19 0 0,0-1-1 0 0,0-1 0 0 0,0-1 1 0 0,-7-1-19 0 0,-27-2 9 0 0,-226 10 46 0 0,251-5-46 0 0,-408 26 44 0 0,220-12-25 0 0,-167 4 160 0 0,15-7-188 0 0,255 1-29 0 0,9-1-100 0 0,-111 7 111 0 0,55-8 18 0 0,59-5 343 0 0,-37 2-170 0 0,104-7-375 0 0,1-3 0 0 0,-28-4 202 0 0,0-12-136 0 0,53 16 136 0 0,1 0 0 0 0,0 0 0 0 0,-4-2 0 0 0,13 3 0 0 0,0 0 0 0 0,-1 0 0 0 0,1 0 0 0 0,0 0 0 0 0,-1 0 0 0 0,1 0 0 0 0,0 0 0 0 0,0-1 0 0 0,0 1 0 0 0,0-1 0 0 0,0 1 0 0 0,1-1 0 0 0,-1 0 0 0 0,0 0 0 0 0,1 0 0 0 0,-1 0 0 0 0,0-2 0 0 0,-8-10-1 0 0,9 13 6 0 0,0 0-1 0 0,0 0 1 0 0,0 0 0 0 0,1 0-1 0 0,-1 0 1 0 0,0 0 0 0 0,0 0-1 0 0,1-1 1 0 0,-1 1 0 0 0,1 0-1 0 0,-1 0 1 0 0,1-1 0 0 0,0 1-1 0 0,-1 0 1 0 0,1-1 0 0 0,0 1-5 0 0,-4-21 134 0 0,3 17-83 0 0,0 0 0 0 0,1 0 0 0 0,-1 0 0 0 0,1 0 0 0 0,0 1 0 0 0,0-1 0 0 0,0 0 0 0 0,1 0 0 0 0,0-2-51 0 0,11-65 528 0 0,-6 34-323 0 0,13-129 339 0 0,14-18-330 0 0,-7 52 58 0 0,2-83-272 0 0,-19-28 298 0 0,-8 156-150 0 0,3 1 0 0 0,4-5-148 0 0,-4 63 0 0 0,0 7 0 0 0,-1-1 0 0 0,-1-14 0 0 0,-2 26 11 0 0,1 0 1 0 0,1 0-1 0 0,2-9-11 0 0,-1 8 26 0 0,-1 1 0 0 0,-1 0 0 0 0,1-11-26 0 0,-3 20-14 0 0,1 2 7 0 0,0-1-1 0 0,0 1 1 0 0,0 0-1 0 0,0 0 1 0 0,0 0-1 0 0,0-1 1 0 0,1 1-1 0 0,-1 0 1 0 0,0 0-1 0 0,0 0 1 0 0,0-1-1 0 0,0 1 1 0 0,0 0-1 0 0,0 0 1 0 0,0 0-1 0 0,0 0 1 0 0,0 0-1 0 0,0-1 1 0 0,1 1-1 0 0,-1 0 1 0 0,0 0-1 0 0,0 0 1 0 0,0 0-1 0 0,0 0 1 0 0,0 0-1 0 0,1-1 1 0 0,-1 1-1 0 0,0 0 0 0 0,0 0 1 0 0,0 0-1 0 0,0 0 1 0 0,1 0-1 0 0,-1 0 1 0 0,0 0 7 0 0,3 1-83 0 0,-1 0-1 0 0,1 0 1 0 0,0 0 0 0 0,-1 1-1 0 0,0-1 1 0 0,1 1 0 0 0,-1 0-1 0 0,0-1 1 0 0,0 1 0 0 0,0 0 0 0 0,0 0-1 0 0,0 0 1 0 0,0 1 0 0 0,0-1 83 0 0,1 2-303 0 0,6 6-997 0 0,-8-8-62 0 0</inkml:trace>
  <inkml:trace contextRef="#ctx0" brushRef="#br0" timeOffset="288459.163">6886 8616 14744 0 0,'10'31'672'0'0,"-9"-30"-656"0"0,-1-1 1 0 0,0 0-1 0 0,0 0 1 0 0,0 1 0 0 0,0-1-1 0 0,0 0 1 0 0,1 1-1 0 0,-1-1 1 0 0,0 0 0 0 0,0 1-1 0 0,0-1 1 0 0,0 0 0 0 0,0 1-1 0 0,0-1 1 0 0,0 1-1 0 0,0-1 1 0 0,0 0 0 0 0,0 1-1 0 0,0-1 1 0 0,-1 0-1 0 0,1 1 1 0 0,0-1 0 0 0,0 0-1 0 0,0 1 1 0 0,0-1 0 0 0,0 0-1 0 0,-1 0 1 0 0,1 1-1 0 0,0-1 1 0 0,0 0 0 0 0,-1 1-1 0 0,1-1 1 0 0,0 0-1 0 0,0 0 1 0 0,-1 0 0 0 0,1 1-1 0 0,0-1 1 0 0,0 0 0 0 0,-1 0-1 0 0,1 0 1 0 0,0 0-1 0 0,-1 1 1 0 0,1-1 0 0 0,0 0-1 0 0,-1 0 1 0 0,1 0-1 0 0,-1 0 1 0 0,1 0 0 0 0,0 0-1 0 0,-1 0 1 0 0,1 0 0 0 0,0 0-1 0 0,-1 0 1 0 0,1 0-1 0 0,0 0-16 0 0,-8 2 14 0 0,6 0 9 0 0,0 1 0 0 0,0 0 0 0 0,0-1-1 0 0,1 1 1 0 0,0 0 0 0 0,-1 0-1 0 0,1 0 1 0 0,0 0 0 0 0,0 0-1 0 0,1 1 1 0 0,-1 0-23 0 0,-3 9 357 0 0,-4 12 199 0 0,0 0 1 0 0,2 0-1 0 0,1 0 0 0 0,-2 24-556 0 0,7-44 8 0 0,-1 9 23 0 0,-1 1 1 0 0,-3 12-32 0 0,4-21 156 0 0,-1 0-1 0 0,0-1 1 0 0,0 1 0 0 0,-1-1-1 0 0,0 0 1 0 0,0 1 0 0 0,0-1-1 0 0,-4 4-155 0 0,4-4 64 0 0,-2 1 857 0 0,5-6-907 0 0,0 0 0 0 0,0 0 0 0 0,0 0 0 0 0,0 0 0 0 0,0 0 0 0 0,0 0 0 0 0,0 0 0 0 0,0 0-1 0 0,-1 0 1 0 0,1 0 0 0 0,0 0 0 0 0,0 0 0 0 0,0 0 0 0 0,0 0 0 0 0,0 0 0 0 0,0 0 0 0 0,-1 0 0 0 0,1 0 0 0 0,0 0 0 0 0,0 0 0 0 0,0 0-1 0 0,0 0 1 0 0,0 0 0 0 0,0 0 0 0 0,0 0 0 0 0,0 0 0 0 0,-1 0 0 0 0,1 0 0 0 0,0-1 0 0 0,0 1 0 0 0,0 0 0 0 0,0 0 0 0 0,0 0-1 0 0,0 0 1 0 0,0 0 0 0 0,0 0 0 0 0,0 0 0 0 0,0 0 0 0 0,0 0 0 0 0,-1-1 0 0 0,1 1 0 0 0,0 0 0 0 0,0 0 0 0 0,0 0-14 0 0,11 0 270 0 0,-10-1-274 0 0,-1 1 0 0 0,1-1 0 0 0,0 0-1 0 0,-1 1 1 0 0,1-1 0 0 0,-1 1 0 0 0,0-1-1 0 0,1 0 1 0 0,-1 0 0 0 0,1 1 0 0 0,-1-1-1 0 0,0 0 1 0 0,0 1 0 0 0,1-1 0 0 0,-1 0-1 0 0,0 0 1 0 0,0 0 0 0 0,0 1 0 0 0,0-1 4 0 0,1-19-469 0 0,-1 10 150 0 0,4-34-1963 0 0,3 0-1 0 0,10-35 2283 0 0,-5 27-1333 0 0,13-43-973 0 0,-15 60 1359 0 0,-1 1 0 0 0,3-30 947 0 0,5-28-573 0 0,-8 46 1334 0 0,-1-8-761 0 0,-3 33 839 0 0,0-10 3174 0 0,-5 31-2845 0 0,0 2-59 0 0,2 9-562 0 0,-2 0 1 0 0,1 1-1 0 0,-1-1 1 0 0,-1 0-1 0 0,-2 10-547 0 0,0 6 212 0 0,-17 167 1038 0 0,-4 54 146 0 0,13-119-992 0 0,-2 22 160 0 0,6-54-84 0 0,2-49-57 0 0,3 0 1 0 0,1 0-1 0 0,4 18-423 0 0,-3-65 9 0 0,0-1 0 0 0,0 0 0 0 0,0 1 0 0 0,0-1-1 0 0,0 0 1 0 0,0 1 0 0 0,0-1 0 0 0,0 0 0 0 0,0 1 0 0 0,0-1 0 0 0,1 0-1 0 0,-1 1 1 0 0,0-1 0 0 0,0 0 0 0 0,0 1 0 0 0,0-1 0 0 0,0 0-1 0 0,1 0 1 0 0,-1 1 0 0 0,0-1 0 0 0,0 0 0 0 0,1 0 0 0 0,-1 1 0 0 0,0-1-1 0 0,0 0 1 0 0,1 0 0 0 0,-1 0 0 0 0,0 0 0 0 0,1 1 0 0 0,-1-1 0 0 0,0 0-1 0 0,1 0 1 0 0,-1 0 0 0 0,0 0 0 0 0,0 0 0 0 0,1 0 0 0 0,-1 0-1 0 0,0 0 1 0 0,1 0 0 0 0,-1 0 0 0 0,1 0 0 0 0,-1 0 0 0 0,0 0 0 0 0,0 0-1 0 0,1 0 1 0 0,-1 0 0 0 0,0 0 0 0 0,1 0 0 0 0,-1-1 0 0 0,0 1-1 0 0,1 0 1 0 0,-1 0 0 0 0,0 0 0 0 0,0 0 0 0 0,1-1 0 0 0,-1 1 0 0 0,0 0-1 0 0,0 0 1 0 0,1-1 0 0 0,-1 1 0 0 0,0 0 0 0 0,0 0 0 0 0,1-1-9 0 0,15-18 242 0 0,18-40-89 0 0,-3-1 0 0 0,-1-5-153 0 0,49-129-995 0 0,21-44-1366 0 0,-18 47 166 0 0,-54 124 2064 0 0,-23 60 486 0 0,-4 5 28 0 0,-2 9 326 0 0,-21 145 424 0 0,-3 16-914 0 0,-18 156 694 0 0,40-250-847 0 0,3-72 4 0 0,0-2 2 0 0,1-2-12 0 0,11-29-30 0 0,-1-1 0 0 0,5-29-30 0 0,11-72-265 0 0,-22 109 186 0 0,5-39-71 0 0,1 3-284 0 0,8-27 434 0 0,-7 39-195 0 0,-6 21 94 0 0,2 1 1 0 0,4-11 100 0 0,-8 30 298 0 0,-4 12-88 0 0,-5 19 9 0 0,2-13-179 0 0,-6 47 166 0 0,0 19-206 0 0,2-10 166 0 0,-38 477 798 0 0,44-538-926 0 0,1 0 0 0 0,1 1 1 0 0,-1-1-1 0 0,1 0 0 0 0,0 0 0 0 0,1 4-38 0 0,-1-8 72 0 0,6-9 72 0 0,-1-4-96 0 0,-1-1 0 0 0,0 1-1 0 0,0-1 1 0 0,-1 0 0 0 0,0 0 0 0 0,1-11-48 0 0,5-18 45 0 0,22-75-294 0 0,8-25-223 0 0,-18 70 174 0 0,12-36-1048 0 0,31-62 1346 0 0,-48 130-280 0 0,43-91-391 0 0,-57 124 700 0 0,1 0 0 0 0,0 0 0 0 0,0 0 1 0 0,0 0-1 0 0,2 0-29 0 0,-5 12 624 0 0,1 36-439 0 0,-2 0 1 0 0,-2 0 0 0 0,-7 40-186 0 0,2-21 55 0 0,-14 131 102 0 0,-15 182 140 0 0,33-331-273 0 0,1-11 51 0 0,0 0-1 0 0,2 0 0 0 0,2 3-74 0 0,-2-34 8 0 0,0 0-1 0 0,0 0 1 0 0,0 1 0 0 0,1-1-1 0 0,-1 0 1 0 0,0 0 0 0 0,1 0 0 0 0,-1 0-1 0 0,0 1 1 0 0,1-1 0 0 0,-1 0-1 0 0,1 0 1 0 0,0 0 0 0 0,-1 0-1 0 0,2 0-7 0 0,-2 0 3 0 0,0-1 0 0 0,1 0 0 0 0,-1 0 0 0 0,0 0 0 0 0,1 0 0 0 0,-1 1 0 0 0,1-1 0 0 0,-1 0 0 0 0,0 0 0 0 0,1 0 0 0 0,-1 0 0 0 0,1 0 0 0 0,-1 0 0 0 0,0 0 0 0 0,1 0 0 0 0,-1 0 0 0 0,0 0 0 0 0,1-1 0 0 0,-1 1 0 0 0,1 0 0 0 0,-1 0 0 0 0,0 0 0 0 0,1 0 0 0 0,-1 0 0 0 0,0-1 0 0 0,1 1 0 0 0,-1 0 0 0 0,0 0 0 0 0,1-1-3 0 0,2-2 12 0 0,0 1-1 0 0,0-2 1 0 0,-1 1-1 0 0,1 0 1 0 0,-1 0-1 0 0,0-1 1 0 0,2-2-12 0 0,30-58 55 0 0,-3-2 1 0 0,-1-6-56 0 0,46-137-252 0 0,-36 95-436 0 0,4 2-1 0 0,19-25 689 0 0,46-82-845 0 0,-108 218 1271 0 0,0 4-160 0 0,-1 10-68 0 0,-1 16-123 0 0,-21 185 632 0 0,-20 62-707 0 0,-16 149 400 0 0,56-412-372 0 0,1-8-11 0 0,1 0-1 0 0,-1 1 0 0 0,1-1 1 0 0,0 0-1 0 0,0 0 0 0 0,0 1 1 0 0,1-1-1 0 0,0 0 0 0 0,0 0 1 0 0,0 1-1 0 0,1 0-16 0 0,-1-4 75 0 0,8-9 111 0 0,-3 1-142 0 0,0 0 0 0 0,0-1 0 0 0,-1 0-1 0 0,0 0 1 0 0,0 0 0 0 0,0 0 0 0 0,-1-1-1 0 0,1-3-43 0 0,7-18 222 0 0,6-22-222 0 0,-7 18 72 0 0,46-125-83 0 0,141-420-1866 0 0,-175 500 1916 0 0,-40 197 530 0 0,-19 97-629 0 0,-29 147 227 0 0,51-277-150 0 0,-9 87 24 0 0,19-145-7 0 0,3 1 44 0 0,1-20 75 0 0,3-16 265 0 0,22-174 199 0 0,-13 86-1800 0 0,8-20 1183 0 0,145-535-6046 0 0,-154 619 5574 0 0,-7 25 575 0 0,-2-1 0 0 0,1 0 0 0 0,-1 0 0 0 0,0-1 0 0 0,-1 1 0 0 0,1 0-1 0 0,-1-5-102 0 0,-7 310 1633 0 0,2-183-1418 0 0,-4 94 180 0 0,-2 130 746 0 0,10-335-1082 0 0,0 0-1 0 0,0-1 0 0 0,1 1 1 0 0,-1 0-1 0 0,1 0 0 0 0,0-1 1 0 0,0 1-1 0 0,0 2-58 0 0,6-26 675 0 0,8-109 291 0 0,1-8-1074 0 0,-4 54-150 0 0,-7 41-509 0 0,8-34 767 0 0,45-128-1532 0 0,-9 32 9 0 0,15-78-419 0 0,-63 247 2057 0 0,-1 2-62 0 0,0 0 0 0 0,0 0 0 0 0,0 1 0 0 0,1-1-1 0 0,-1 0 1 0 0,0 0 0 0 0,1 0 0 0 0,-1 1-1 0 0,1-1 1 0 0,-1 0 0 0 0,1 0 0 0 0,-1 1-1 0 0,1-1 1 0 0,-1 0 0 0 0,1 1 0 0 0,0-2-53 0 0,2 14 692 0 0,0 17-546 0 0,-1-1 0 0 0,-1 1 1 0 0,-2 14-147 0 0,0 7 75 0 0,-5 303 1620 0 0,-20 53-1695 0 0,8-268 761 0 0,11-102-33 0 0,7-35-496 0 0,1-13 226 0 0,-1 6-401 0 0,75-519-1741 0 0,-14 252-1135 0 0,-27 134 1082 0 0,8-6-411 0 0,-14 51 1381 0 0,-19 67 2090 0 0,-9 25-638 0 0,1 5-131 0 0,4 16-231 0 0,-1 0 1 0 0,-1 0 0 0 0,-1 0-1 0 0,-1 0 1 0 0,0 8-324 0 0,1 17 66 0 0,26 566 1512 0 0,-28-601-1542 0 0,1 254 1232 0 0,-1-259-1206 0 0,0 0 1 0 0,1 0-1 0 0,-1 1 0 0 0,1-1 0 0 0,0 0 0 0 0,1 1-62 0 0,2 20 610 0 0,4-31-233 0 0,-5 1-303 0 0,0-1-1 0 0,-1 1 0 0 0,0-1 1 0 0,0 1-1 0 0,0-1 0 0 0,-1 0 1 0 0,0 1-1 0 0,0-2-73 0 0,5-19 189 0 0,41-140-197 0 0,12-38-1246 0 0,-4 15-322 0 0,-37 134 1110 0 0,30-105-999 0 0,-47 153 1370 0 0,1 0-1 0 0,0 0 1 0 0,1 0-1 0 0,-1 0 1 0 0,1 0-1 0 0,0 1 1 0 0,1-1-1 0 0,0 0 96 0 0,-4 7 13 0 0,0 0 0 0 0,1 0 0 0 0,-1 0-1 0 0,0 0 1 0 0,0 0 0 0 0,0 0 0 0 0,0 0 0 0 0,0 0-1 0 0,1 0 1 0 0,-1 0 0 0 0,0 0 0 0 0,0 0 0 0 0,0 0 0 0 0,0 0-1 0 0,0 0 1 0 0,0 0 0 0 0,1 0 0 0 0,-1 0 0 0 0,0 0 0 0 0,0 0-1 0 0,0 0 1 0 0,0 1 0 0 0,0-1 0 0 0,0 0 0 0 0,0 0-1 0 0,1 0 1 0 0,-1 0 0 0 0,0 0 0 0 0,0 0 0 0 0,0 0 0 0 0,0 0-1 0 0,0 1 1 0 0,0-1 0 0 0,0 0 0 0 0,0 0 0 0 0,0 0 0 0 0,0 0-1 0 0,0 0 1 0 0,0 0 0 0 0,0 0 0 0 0,0 1 0 0 0,0-1 0 0 0,0 0-1 0 0,0 0 1 0 0,0 0 0 0 0,0 0 0 0 0,0 0 0 0 0,0 1-1 0 0,0-1 1 0 0,0 0-13 0 0,2 13 287 0 0,-1-1-1 0 0,-1 1 0 0 0,0 0 1 0 0,-1 0-287 0 0,0 16 130 0 0,-28 720 2446 0 0,28-732-2484 0 0,-1-8-7 0 0,1 0 0 0 0,1 0 1 0 0,-1 0-1 0 0,1 0 1 0 0,1 0-1 0 0,0 0 0 0 0,0 0 1 0 0,1 0-86 0 0,-2-9 7 0 0,0 0 1 0 0,0 0 0 0 0,0 0-1 0 0,0 1 1 0 0,0-1 0 0 0,0 0-1 0 0,0 0 1 0 0,0 0-1 0 0,0 0 1 0 0,0 0 0 0 0,0 0-1 0 0,0 0 1 0 0,0 0 0 0 0,0 0-1 0 0,0 0 1 0 0,0 1-1 0 0,1-1 1 0 0,-1 0 0 0 0,0 0-1 0 0,0 0 1 0 0,0 0 0 0 0,0 0-1 0 0,0 0 1 0 0,0 0-1 0 0,0 0 1 0 0,0 0 0 0 0,0 0-1 0 0,0 0 1 0 0,0 0-1 0 0,0 0 1 0 0,0 0 0 0 0,1 0-1 0 0,-1 0 1 0 0,0 0 0 0 0,0 0-1 0 0,0 1 1 0 0,0-1-1 0 0,0 0 1 0 0,0 0 0 0 0,0 0-1 0 0,0 0 1 0 0,0 0 0 0 0,0 0-1 0 0,1 0 1 0 0,-1-1-1 0 0,0 1 1 0 0,0 0 0 0 0,0 0-1 0 0,0 0 1 0 0,0 0 0 0 0,0 0-1 0 0,0 0 1 0 0,0 0-1 0 0,0 0 1 0 0,0 0 0 0 0,1 0-8 0 0,2-7 169 0 0,2-11-4 0 0,77-346-1366 0 0,-72 319 665 0 0,2 0 1 0 0,2 1-1 0 0,6-11 536 0 0,-3 12-433 0 0,25-56-397 0 0,-33 80 643 0 0,1 1 0 0 0,1 0 0 0 0,12-16 187 0 0,-21 31-5 0 0,1 0 0 0 0,0-1-1 0 0,0 1 1 0 0,0 1 0 0 0,0-1-1 0 0,0 0 1 0 0,1 1 0 0 0,-1-1 0 0 0,2 1 5 0 0,-4 1 16 0 0,0 1 1 0 0,0 0 0 0 0,0-1-1 0 0,0 1 1 0 0,0 0 0 0 0,0-1-1 0 0,0 1 1 0 0,0 0 0 0 0,0 0-1 0 0,0 0 1 0 0,0 0 0 0 0,0 0-1 0 0,0 0 1 0 0,0 0 0 0 0,0 0-1 0 0,0 1 1 0 0,0-1 0 0 0,0 0-1 0 0,1 1 1 0 0,-2-1 0 0 0,1 0-1 0 0,0 1 1 0 0,0-1 0 0 0,0 1 0 0 0,0 0-1 0 0,0-1 1 0 0,0 1 0 0 0,0 0-1 0 0,-1 0 1 0 0,1-1 0 0 0,0 1-1 0 0,-1 0 1 0 0,1 0 0 0 0,0 0-1 0 0,-1 0-16 0 0,7 10 151 0 0,-2-1-1 0 0,1 1 1 0 0,-1 1 0 0 0,-1-1-1 0 0,0 0 1 0 0,0 3-151 0 0,5 27 639 0 0,0 5-639 0 0,-6-28 153 0 0,17 117 1831 0 0,-2 71-1984 0 0,-12-132 368 0 0,-5-30-132 0 0,-1-33-159 0 0,0 0 0 0 0,0 1 1 0 0,1-1-1 0 0,1 0 0 0 0,0 0 0 0 0,1 0 0 0 0,2 7-77 0 0,-5-17 6 0 0,0 0-1 0 0,1-1 0 0 0,-1 1 1 0 0,1 0-1 0 0,-1 0 0 0 0,1 0 1 0 0,-1-1-1 0 0,1 1 0 0 0,-1 0 1 0 0,1 0-1 0 0,0-1 1 0 0,-1 1-1 0 0,1-1 0 0 0,0 1 1 0 0,-1 0-1 0 0,1-1 0 0 0,0 0 1 0 0,0 1-1 0 0,0-1 0 0 0,0 1 1 0 0,-1-1-1 0 0,1 0 1 0 0,0 0-1 0 0,0 1 0 0 0,0-1 1 0 0,0 0-1 0 0,0 0 0 0 0,0 0 1 0 0,0 0-6 0 0,2 0-88 0 0,0-1 0 0 0,0 1 0 0 0,-1-1 1 0 0,1 0-1 0 0,0 0 0 0 0,-1 0 0 0 0,1 0 0 0 0,-1 0 1 0 0,3-2 86 0 0,13-8-540 0 0</inkml:trace>
  <inkml:trace contextRef="#ctx0" brushRef="#br0" timeOffset="292852.424">10052 8869 1840 0 0,'0'0'285'0'0,"0"0"526"0"0,0 0 226 0 0,0 0 47 0 0,0 0-83 0 0,0 0-391 0 0,0-5-16 0 0,0 5 5846 0 0,-1 1-6431 0 0,1-1-1 0 0,0 1 1 0 0,-1-1-1 0 0,1 1 1 0 0,0-1-1 0 0,-1 1 0 0 0,1-1 1 0 0,-1 1-1 0 0,1-1 1 0 0,-1 0-1 0 0,1 1 1 0 0,-1-1-1 0 0,1 0 1 0 0,-1 1-1 0 0,1-1 0 0 0,-1 0 1 0 0,1 1-1 0 0,-1-1 1 0 0,1 0-1 0 0,-1 0 1 0 0,0 0-1 0 0,1 0 1 0 0,-1 0-1 0 0,1 0 1 0 0,-1 0-1 0 0,0 0 0 0 0,1 0 1 0 0,-1 0-1 0 0,1 0 1 0 0,-1 0-1 0 0,0 0-8 0 0,-6 1 286 0 0,7-1-279 0 0,0 0-1 0 0,0 1 1 0 0,0-1 0 0 0,0 0-1 0 0,0 0 1 0 0,0 0-1 0 0,-1 0 1 0 0,1 0-1 0 0,0 0 1 0 0,0 0 0 0 0,0 0-1 0 0,0 1 1 0 0,0-1-1 0 0,0 0 1 0 0,-1 0-1 0 0,1 0 1 0 0,0 0 0 0 0,0 0-1 0 0,0 0 1 0 0,0 0-1 0 0,0 0 1 0 0,0 0-1 0 0,-1 0 1 0 0,1 0 0 0 0,0 0-1 0 0,0 0 1 0 0,0 0-1 0 0,0 0 1 0 0,0 0-1 0 0,-1 0 1 0 0,1 0 0 0 0,0 0-1 0 0,0 0 1 0 0,0 0-1 0 0,0 0 1 0 0,0 0-1 0 0,-1 0 1 0 0,1-1 0 0 0,0 1-1 0 0,0 0 1 0 0,0 0-1 0 0,0 0 1 0 0,0 0-1 0 0,0 0 1 0 0,0 0 0 0 0,0 0-1 0 0,-1-1-6 0 0,1 1 226 0 0,-1 0 0 0 0,1-1 0 0 0,-1 1-1 0 0,0-1 1 0 0,1 1 0 0 0,-1 0 0 0 0,0-1 0 0 0,1 1 0 0 0,-1 0-1 0 0,0 0 1 0 0,0-1 0 0 0,1 1 0 0 0,-1 0 0 0 0,0 0-1 0 0,0 0 1 0 0,0 0 0 0 0,0 0-226 0 0,2 1-385 0 0,3 5 318 0 0,-3-5 124 0 0,1-1 1 0 0,0 0 0 0 0,-1 1 0 0 0,1-1 0 0 0,0 0 0 0 0,0 1 0 0 0,0 0 0 0 0,-1-1-1 0 0,2 2-57 0 0,-1-2 37 0 0,3 1 79 0 0,-1 0 0 0 0,1-1 0 0 0,0 1 0 0 0,0-1 0 0 0,0 0 0 0 0,0-1 0 0 0,5 0-116 0 0,-5 0 100 0 0,1 1 0 0 0,-1-1 0 0 0,1 1 0 0 0,0 0 0 0 0,3 1-100 0 0,-4 0 32 0 0,0 0 0 0 0,0-1-1 0 0,0 0 1 0 0,0 0 0 0 0,1 0-32 0 0,26-1 109 0 0,56-3 520 0 0,50-9-629 0 0,-137 13-1 0 0,99-6 481 0 0,-61 6-340 0 0,-4 0-77 0 0,-30 0-52 0 0,0 0 0 0 0,0 0 0 0 0,-1 1 0 0 0,1-1 0 0 0,3 2-11 0 0,13 1-2 0 0,-11-3 16 0 0,-5 0 41 0 0,1 0 0 0 0,0 0 0 0 0,0-1 1 0 0,-1 0-1 0 0,1 0 0 0 0,-1 0 0 0 0,3-1-55 0 0,-3 1-20 0 0,1 0 0 0 0,-1 0 0 0 0,1 1 0 0 0,0 0 0 0 0,-1 0 0 0 0,1 0 0 0 0,-1 0 0 0 0,1 1 20 0 0,28 0-160 0 0,26-4 288 0 0,-45 2-59 0 0,1 1 1 0 0,-1 1-1 0 0,11 3-69 0 0,-10-2-80 0 0,0-1 0 0 0,0 0 0 0 0,11-1 80 0 0,-2 1 63 0 0,5 0 188 0 0,-10 0-117 0 0,-18 0-134 0 0,0-1 0 0 0,0 0 0 0 0,0 0 0 0 0,0 1 0 0 0,0-1 0 0 0,0 0 0 0 0,0-1 0 0 0,0 1 0 0 0,0 0 0 0 0,-1-1 0 0 0,1 1 0 0 0,1-1 0 0 0,4-1-21 0 0,0 1 0 0 0,0 0-1 0 0,1 0 1 0 0,-1 0 0 0 0,0 1-1 0 0,0 0 1 0 0,1 1 0 0 0,-1-1 0 0 0,1 2 21 0 0,1-1-129 0 0,-1-1 168 0 0,0 0 0 0 0,0 0 0 0 0,1-1 0 0 0,3-1-39 0 0,-7 1 44 0 0,-1 1-40 0 0,-1 0-1 0 0,1 0 0 0 0,0 1 0 0 0,-1-1 0 0 0,1 1 0 0 0,1 0-3 0 0,15 2-219 0 0,-4-3 105 0 0,-11 0 111 0 0,1 0 1 0 0,-1 0 0 0 0,0 0 0 0 0,0-1 0 0 0,0 1-1 0 0,3-2 3 0 0,2 0 91 0 0,0 0 0 0 0,0 1 0 0 0,7 0-91 0 0,9 0 102 0 0,21 1-249 0 0,-18 0 262 0 0,-6 1-90 0 0,22-2-25 0 0,23 1-304 0 0,-3 0 304 0 0,-38 0-9 0 0,-21 0 61 0 0,1 0 1 0 0,-1 0-1 0 0,0 0 0 0 0,5-1-52 0 0,-4 0 19 0 0,0 0 0 0 0,0 1-1 0 0,0 0 1 0 0,0 0-1 0 0,1 1-18 0 0,29 0-229 0 0,-16-5 228 0 0,-17 2 22 0 0,1 1 0 0 0,-1 1 0 0 0,1-1 0 0 0,0 1-1 0 0,-1-1 1 0 0,5 2-21 0 0,11-3 186 0 0,-18 2-184 0 0,0 0-1 0 0,-1-1 1 0 0,1 1-1 0 0,0 0 1 0 0,-1 0-1 0 0,1 0 1 0 0,0 0-1 0 0,-1 0 1 0 0,1 0-1 0 0,0 1 1 0 0,-1-1-1 0 0,2 1-1 0 0,-1-1 0 0 0,-1 0 0 0 0,1 1 0 0 0,-1-1 0 0 0,1 0 0 0 0,-1 0 0 0 0,1 0 0 0 0,0 0 0 0 0,-1 0 0 0 0,1 0 0 0 0,-1-1 0 0 0,1 1 0 0 0,0-1 0 0 0,0 1 0 0 0,0-1 0 0 0,0 1 0 0 0,-1 0 0 0 0,1-1 0 0 0,0 1 0 0 0,0 0 0 0 0,0 0 0 0 0,0 0 0 0 0,-1 1 0 0 0,1-1 0 0 0,1 1 0 0 0,43 11-112 0 0,-30-12 32 0 0,25 0 235 0 0,-27-5-192 0 0,-12 6 28 0 0,0-1 1 0 0,0 0-1 0 0,0 0 1 0 0,-1 0-1 0 0,1 0 1 0 0,0-1 0 0 0,0 1-1 0 0,0 0 1 0 0,0-1-1 0 0,0 1 1 0 0,-1-1-1 0 0,1 0 1 0 0,1 0 8 0 0,0 0 13 0 0,-1 0-1 0 0,1 0 1 0 0,-1 0-1 0 0,1 0 1 0 0,0 1 0 0 0,-1-1-1 0 0,1 1 1 0 0,-1 0 0 0 0,2 0-13 0 0,0 0-2 0 0,-1 1-14 0 0,0-1 1 0 0,0 1-1 0 0,0-1 1 0 0,0 0-1 0 0,0 0 1 0 0,0 0 0 0 0,0-1-1 0 0,-1 1 1 0 0,1-1-1 0 0,0 1 1 0 0,0-1 0 0 0,0 0-1 0 0,0 0 1 0 0,-1 0-1 0 0,2-1 16 0 0,9-4 0 0 0,-10 7 0 0 0,-1 0 0 0 0,23-8 206 0 0,19-8-206 0 0,-39 14-6 0 0,1-1 1 0 0,-1 1 0 0 0,1 1 0 0 0,0-1 0 0 0,0 1-1 0 0,0-1 6 0 0,-1 1 5 0 0,0 0-1 0 0,0 0 0 0 0,0-1 0 0 0,0 0 1 0 0,0 0-1 0 0,-1 0 0 0 0,1-1 0 0 0,0 1-4 0 0,0-1 3 0 0,-4 1 0 0 0,0 1 1 0 0,0 0-1 0 0,0-1 1 0 0,0 1-1 0 0,0-1 0 0 0,-1 1 1 0 0,1-1-1 0 0,0 1 1 0 0,0-1-1 0 0,-1 0 0 0 0,1 1 1 0 0,0-1-1 0 0,-1 0 1 0 0,1 0-1 0 0,0 1 1 0 0,-1-1-1 0 0,1 0 0 0 0,-1 0-3 0 0,0 0 6 0 0,1 1-1 0 0,-1 0 0 0 0,0 0 0 0 0,0-1 0 0 0,0 1 1 0 0,0 0-1 0 0,0-1 0 0 0,1 1 0 0 0,-1 0 1 0 0,0-1-1 0 0,0 1 0 0 0,0-1 0 0 0,0 1 0 0 0,0 0 1 0 0,0-1-1 0 0,0 1 0 0 0,0 0 0 0 0,0-1 0 0 0,-1 1 1 0 0,1 0-1 0 0,0-1 0 0 0,0 1 0 0 0,0 0 1 0 0,0-1-1 0 0,0 1 0 0 0,-1 0 0 0 0,1-1-5 0 0,-3-11 145 0 0,1 10-144 0 0,0-1 0 0 0,0 1 0 0 0,0 0 0 0 0,0 0 0 0 0,-1 0 0 0 0,1 0 0 0 0,-1 0 0 0 0,0 0 0 0 0,0 1 0 0 0,-1-1-1 0 0,-12-6-42 0 0,1 2-1 0 0,-1 0 0 0 0,-8-1 43 0 0,8 3-29 0 0,1-2 0 0 0,0 1-1 0 0,-15-9 30 0 0,10 4 13 0 0,-20-7-13 0 0,3 2-159 0 0,33 12 30 0 0,-13-4-208 0 0,16 6 396 0 0,1 1 6 0 0,0 0-26 0 0,0 0-98 0 0,1 3 17 0 0,-1-1 0 0 0,1 0 0 0 0,0 0-1 0 0,0 0 1 0 0,0 1 0 0 0,0-1 0 0 0,0 0-1 0 0,1 0 1 0 0,-1 0 0 0 0,0-1 0 0 0,2 2 42 0 0,18 19 56 0 0,-4-8 36 0 0,-1 1-1 0 0,2 2-91 0 0,25 22 0 0 0,0 3 165 0 0,-39-39-115 0 0,-1 0-1 0 0,0 0 0 0 0,0 1 1 0 0,0 0-1 0 0,-1 0 0 0 0,1-1 1 0 0,-1 2-1 0 0,0-1 0 0 0,0 0 1 0 0,0 0-1 0 0,0 1-49 0 0,-1-3 33 0 0,-1 0 0 0 0,1 0 0 0 0,-1 0 0 0 0,1 0 0 0 0,-1 0 0 0 0,0 0 0 0 0,0 0 0 0 0,0 0 0 0 0,0 0 0 0 0,0 0 0 0 0,0 0 0 0 0,-1 0 0 0 0,1 0 0 0 0,0 0 0 0 0,-1 0 0 0 0,0 0 0 0 0,1 0 0 0 0,-1 0 0 0 0,0-1 0 0 0,0 1 1 0 0,0 0-1 0 0,0-1 0 0 0,-1 1 0 0 0,1 0 0 0 0,0-1 0 0 0,-1 1-33 0 0,-12 11 276 0 0,8-8-183 0 0,1 1-1 0 0,-1-1 0 0 0,-1-1 0 0 0,1 1 1 0 0,-1-1-1 0 0,1 0 0 0 0,-1 0 0 0 0,-4 1-92 0 0,-4 0 97 0 0,-6 3-26 0 0,0-1 0 0 0,0-1 0 0 0,-2-1-71 0 0,-39 9-3299 0 0,37-9-4343 0 0</inkml:trace>
  <inkml:trace contextRef="#ctx0" brushRef="#br0" timeOffset="293803.283">10295 8011 6912 0 0,'0'0'314'0'0,"1"-1"-6"0"0,2-3-198 0 0,2 0 112 0 0,-3 3 872 0 0,-2 1 376 0 0,8-1 1500 0 0,-8 0-2920 0 0,1 1-1 0 0,-1 0 1 0 0,1 0 0 0 0,-1 0-1 0 0,1 0 1 0 0,-1 0 0 0 0,1 0-1 0 0,-1 0 1 0 0,1-1-1 0 0,-1 1 1 0 0,1 1 0 0 0,-1-1-1 0 0,1 0 1 0 0,-1 0 0 0 0,1 0-1 0 0,-1 0 1 0 0,1 0 0 0 0,-1 0-1 0 0,1 1 1 0 0,-1-1 0 0 0,1 0-1 0 0,-1 0 1 0 0,1 1-1 0 0,-1-1 1 0 0,0 0 0 0 0,1 1-1 0 0,-1-1 1 0 0,1 0 0 0 0,-1 1-1 0 0,0-1 1 0 0,0 0 0 0 0,1 1-1 0 0,-1-1 1 0 0,0 1 0 0 0,1-1-1 0 0,-1 1 1 0 0,0-1-50 0 0,5 10 504 0 0,-2-7-353 0 0,-1 0 1 0 0,-1 1-1 0 0,1 0 0 0 0,0-1 1 0 0,-1 1-1 0 0,0 0 1 0 0,0 0-152 0 0,7 29 964 0 0,4 20 276 0 0,-7-23-542 0 0,2-1-1 0 0,2 3-697 0 0,6 27 454 0 0,26 98 481 0 0,-38-142-889 0 0,-3-11-15 0 0,1 1 1 0 0,0-1-1 0 0,0 1 1 0 0,1-1-1 0 0,-1 1 0 0 0,2 2-31 0 0,-2-5 40 0 0,-1-2-149 0 0,0 0-243 0 0,0 0-76 0 0,-6-10-681 0 0,3 4 128 0 0,0-1 0 0 0,0 0 0 0 0,1-1 0 0 0,0 1 1 0 0,0-2 980 0 0,-1-5-964 0 0,-4-10-1209 0 0</inkml:trace>
  <inkml:trace contextRef="#ctx0" brushRef="#br0" timeOffset="294053.315">10293 8100 9272 0 0,'-6'-10'984'0'0,"5"8"-825"0"0,1 1-1 0 0,-1 0 1 0 0,1 0 0 0 0,0-1 0 0 0,0 1 0 0 0,0 0-1 0 0,0 0 1 0 0,0-1 0 0 0,0 1 0 0 0,0 0 0 0 0,0-1-1 0 0,0 1 1 0 0,1 0 0 0 0,-1 0 0 0 0,0-1 0 0 0,1 1 0 0 0,-1 0-1 0 0,1 0 1 0 0,-1 0 0 0 0,1 0 0 0 0,0 0 0 0 0,-1-1-1 0 0,1 1 1 0 0,0 0 0 0 0,0 1 0 0 0,0-1 0 0 0,0 0-1 0 0,0 0 1 0 0,0 0 0 0 0,0 0 0 0 0,0 1-159 0 0,2-2 180 0 0,0 0 0 0 0,0 1 1 0 0,0 0-1 0 0,1 0 0 0 0,-1 0 0 0 0,0 0 0 0 0,0 0 1 0 0,1 0-1 0 0,1 1-180 0 0,10-2 435 0 0,-7 1-207 0 0,1 0 0 0 0,-1 1 0 0 0,0 0-1 0 0,1 0-227 0 0,63 5 1707 0 0,52-6-1707 0 0,-43 0-124 0 0,-61 0-198 0 0,-6-1-4976 0 0,-7 0-764 0 0</inkml:trace>
  <inkml:trace contextRef="#ctx0" brushRef="#br0" timeOffset="294251.387">10465 8159 6448 0 0,'-5'0'-1327'0'0,"-5"0"6081"0"0,9 2-1113 0 0,6 1-1665 0 0,3 1-1458 0 0,1-1 1 0 0,-1 0-1 0 0,1 0 1 0 0,0-1-1 0 0,0 0 1 0 0,9 0-519 0 0,13 0 1714 0 0,13-1-1714 0 0,15 1 52 0 0,-25-3-2717 0 0,-27 0-463 0 0,4-1-3136 0 0</inkml:trace>
  <inkml:trace contextRef="#ctx0" brushRef="#br0" timeOffset="294545.914">10882 7987 6912 0 0,'1'0'162'0'0,"-1"1"-1"0"0,0-1 1 0 0,1 0 0 0 0,-1 1 0 0 0,1-1 0 0 0,-1 0 0 0 0,1 1-1 0 0,-1-1 1 0 0,0 1 0 0 0,1-1 0 0 0,-1 0 0 0 0,0 1-1 0 0,0-1 1 0 0,1 1 0 0 0,-1-1 0 0 0,0 1 0 0 0,0-1 0 0 0,0 1-1 0 0,0 0 1 0 0,1-1 0 0 0,-1 1 0 0 0,0-1 0 0 0,0 1-1 0 0,0-1 1 0 0,0 1 0 0 0,0-1 0 0 0,-1 1-162 0 0,2 22 945 0 0,-1-18-583 0 0,0-1-155 0 0,-1 0 1 0 0,1 0 0 0 0,-1 0 0 0 0,0 0 0 0 0,-1 3-208 0 0,1-3 194 0 0,-1 0 1 0 0,2 0 0 0 0,-1-1 0 0 0,0 1 0 0 0,1 3-195 0 0,7 79 2326 0 0,-7-58-1857 0 0,0 22 190 0 0,0 21 197 0 0,0-61-656 0 0,0 0-1 0 0,0 1 0 0 0,1 4-199 0 0,1 14 369 0 0,0 10-432 0 0,-4-36 75 0 0,2-3 47 0 0,0 0-24 0 0,0 0-130 0 0,0 0-53 0 0,0 0-855 0 0,0 0-3546 0 0,0 0-1521 0 0</inkml:trace>
  <inkml:trace contextRef="#ctx0" brushRef="#br0" timeOffset="294862.718">10776 8081 11720 0 0,'0'0'532'0'0,"0"0"-4"0"0,11-5-279 0 0,20-2 1284 0 0,1 2 1 0 0,5 0-1534 0 0,8 0 1215 0 0,5-1-548 0 0,-24 3-537 0 0,1-1 1 0 0,-1 0 0 0 0,7-4-131 0 0,85-21 115 0 0,-67 18-1019 0 0,-41 9-3373 0 0,-8 2-1443 0 0</inkml:trace>
  <inkml:trace contextRef="#ctx0" brushRef="#br0" timeOffset="295134.929">10826 8214 8752 0 0,'1'0'398'0'0,"27"-1"1802"0"0,0-2 0 0 0,0 0 0 0 0,9-4-2200 0 0,7-1 782 0 0,-6 2 41 0 0,132-18-704 0 0,-154 23-6385 0 0</inkml:trace>
  <inkml:trace contextRef="#ctx0" brushRef="#br0" timeOffset="295943.892">11612 8050 5064 0 0,'0'0'232'0'0,"0"0"273"0"0,0 9 2991 0 0,-4 50 2992 0 0,-5 0-3968 0 0,-3 26-924 0 0,9-49-1966 0 0,-4 59 1244 0 0,5-21-6153 0 0,2-74 3489 0 0</inkml:trace>
  <inkml:trace contextRef="#ctx0" brushRef="#br0" timeOffset="296175.823">11397 8098 14544 0 0,'0'0'662'0'0,"0"0"-11"0"0,-1-1-415 0 0,-3-3-156 0 0,28-5 1809 0 0,57-8 558 0 0,69-8-1473 0 0,-83 11-858 0 0,62-3-116 0 0,-14 10-1577 0 0,-79 6-5589 0 0</inkml:trace>
  <inkml:trace contextRef="#ctx0" brushRef="#br4" timeOffset="304709.68">200 7046 13328 0 0,'0'0'298'0'0,"0"-3"744"0"0,0 2-1030 0 0,0-1 0 0 0,0 1 0 0 0,0 0 1 0 0,-1 0-1 0 0,1-1 0 0 0,0 1 1 0 0,0 0-1 0 0,-1 0 0 0 0,1 0 0 0 0,-1-1 1 0 0,0 1-13 0 0,1 0 8 0 0,0 1 0 0 0,0 0 0 0 0,0 0 0 0 0,0-1 0 0 0,-1 1 0 0 0,1 0 0 0 0,0-1 0 0 0,0 1 0 0 0,0 0 0 0 0,0-1-1 0 0,0 1 1 0 0,0-1 0 0 0,0 1 0 0 0,0 0 0 0 0,0-1 0 0 0,0 1 0 0 0,0 0 0 0 0,0-1 0 0 0,0 1 0 0 0,0 0 0 0 0,0-1 0 0 0,1 1 0 0 0,-1-1-8 0 0,0 0 207 0 0,0 1 8 0 0,-2-3 308 0 0,2 3 3121 0 0,30 57-3349 0 0,-29-54-198 0 0,1-1-55 0 0,0 1 0 0 0,-1 0 0 0 0,1-1-1 0 0,-1 1 1 0 0,0 0 0 0 0,0 0-1 0 0,0 0 1 0 0,0 0 0 0 0,0 0 0 0 0,-1 0-1 0 0,1 0 1 0 0,-1 0 0 0 0,0 0-1 0 0,0 2-41 0 0,4 22 183 0 0,0-13-97 0 0,-1 0-1 0 0,0 1 1 0 0,-1-1 0 0 0,0 4-86 0 0,9 50 158 0 0,2-12-88 0 0,-8-34-178 0 0,-3-17 96 0 0,-1-1 0 0 0,0 0 1 0 0,0 0-1 0 0,0 1 0 0 0,-1-1 1 0 0,1 1-1 0 0,-1-1 0 0 0,0 3 12 0 0,-1-6-9 0 0,1-1-1 0 0,0 1 0 0 0,0-1 1 0 0,0 1-1 0 0,0-1 0 0 0,-1 1 1 0 0,1-1-1 0 0,0 1 0 0 0,0-1 1 0 0,0 1-1 0 0,0-1 0 0 0,0 1 1 0 0,0-1-1 0 0,1 1 1 0 0,-1-1-1 0 0,0 1 0 0 0,0-1 1 0 0,0 1-1 0 0,0-1 0 0 0,0 1 1 0 0,1-1-1 0 0,-1 1 0 0 0,0-1 1 0 0,1 0-1 0 0,-1 1 0 0 0,0-1 1 0 0,1 1-1 0 0,-1-1 0 0 0,0 0 1 0 0,1 1-1 0 0,-1-1 0 0 0,0 0 1 0 0,1 0-1 0 0,-1 1 10 0 0,5 2-702 0 0,-5-2 617 0 0,0-1 1 0 0,0 0 0 0 0,1 0-1 0 0,-1 0 1 0 0,0 0 0 0 0,0 0-1 0 0,0 1 1 0 0,0-1 0 0 0,1 0-1 0 0,-1 0 1 0 0,0 0 0 0 0,0 1-1 0 0,0-1 1 0 0,0 0 0 0 0,0 0-1 0 0,0 0 1 0 0,0 1 0 0 0,0-1-1 0 0,0 0 1 0 0,0 0 0 0 0,0 1-1 0 0,0-1 1 0 0,0 0 0 0 0,0 0-1 0 0,0 0 1 0 0,0 1 0 0 0,0-1-1 0 0,0 0 1 0 0,0 0 0 0 0,0 1-1 0 0,0-1 1 0 0,0 0 0 0 0,0 0-1 0 0,0 0 1 0 0,0 1 0 0 0,0-1-1 0 0,-1 0 1 0 0,1 0 0 0 0,0 0-1 0 0,0 1 85 0 0,-1-1-6203 0 0</inkml:trace>
  <inkml:trace contextRef="#ctx0" brushRef="#br4" timeOffset="305030.978">112 7044 6912 0 0,'-1'-8'714'0'0,"0"-2"-1364"0"0,1 9 1076 0 0,0 0 1 0 0,0-1-1 0 0,0 1 0 0 0,0 0 0 0 0,0 0 1 0 0,0 0-1 0 0,1 0 0 0 0,-1 0 1 0 0,0 0-1 0 0,1 0 0 0 0,-1 0 1 0 0,0 0-1 0 0,1 0 0 0 0,-1 0 0 0 0,1 0 1 0 0,0 0-1 0 0,-1 0 0 0 0,1 0 1 0 0,0 0-1 0 0,0 0-426 0 0,10-6 514 0 0,1 2-158 0 0,1 0 0 0 0,0 1 0 0 0,0 1 0 0 0,0 0 0 0 0,1 1 0 0 0,5 0-356 0 0,36-8 1191 0 0,101-25-2235 0 0,-99 24 1158 0 0,-41 8-107 0 0,0 0 0 0 0,1-1 0 0 0,8-3-7 0 0,3 0-467 0 0,-7 2-4299 0 0,-8 1-907 0 0</inkml:trace>
  <inkml:trace contextRef="#ctx0" brushRef="#br4" timeOffset="305308.218">196 7180 9216 0 0,'0'0'421'0'0,"0"0"-12"0"0,0 0-35 0 0,2 0 823 0 0,37-3 3362 0 0,25-7-3852 0 0,-55 8-665 0 0,137-20 2400 0 0,-48 14-3927 0 0,-78 6 666 0 0</inkml:trace>
  <inkml:trace contextRef="#ctx0" brushRef="#br4" timeOffset="305610.883">727 7091 14280 0 0,'-2'-1'74'0'0,"1"1"1"0"0,0-1 0 0 0,0 0 0 0 0,-1 1 0 0 0,1-1 0 0 0,0 1-1 0 0,-1-1 1 0 0,1 1 0 0 0,-1 0 0 0 0,1-1 0 0 0,0 1-1 0 0,-1 0 1 0 0,1 0 0 0 0,-1 0 0 0 0,1 0 0 0 0,-1 0 0 0 0,1 1-1 0 0,0-1 1 0 0,-1 0 0 0 0,1 1 0 0 0,-1-1 0 0 0,1 1 0 0 0,0-1-1 0 0,0 1 1 0 0,-2 0-75 0 0,-4 2 168 0 0,1 1 0 0 0,-1 0 0 0 0,1 0 0 0 0,-3 2-168 0 0,-1 2 167 0 0,0-1 0 0 0,1 2-1 0 0,-9 9-166 0 0,15-14 122 0 0,-1 0-1 0 0,1 1 0 0 0,0-1 1 0 0,1 1-1 0 0,-1 0 0 0 0,1 0 0 0 0,0 0 1 0 0,0 0-1 0 0,0 0 0 0 0,0 2-121 0 0,0 1 39 0 0,1 0 0 0 0,0 1 0 0 0,0-1 0 0 0,1 0 0 0 0,0 0 0 0 0,1 9-39 0 0,-1-13 9 0 0,1 0 0 0 0,0 0 0 0 0,0 0 1 0 0,0 0-1 0 0,0 0 0 0 0,1 0 0 0 0,0-1 1 0 0,-1 1-1 0 0,1 0 0 0 0,1-1 0 0 0,-1 1 1 0 0,0-1-1 0 0,1 0 0 0 0,0 1-9 0 0,-2-3 9 0 0,0 0 1 0 0,1 0-1 0 0,-1 0 0 0 0,0-1 0 0 0,0 1 1 0 0,1 0-1 0 0,-1 0 0 0 0,0-1 0 0 0,1 1 1 0 0,-1-1-1 0 0,1 1 0 0 0,-1-1 1 0 0,1 0-1 0 0,-1 1 0 0 0,1-1 0 0 0,-1 0 1 0 0,1 0-1 0 0,-1 0 0 0 0,1 0 0 0 0,-1-1 1 0 0,1 1-1 0 0,-1 0 0 0 0,1 0 0 0 0,-1-1 1 0 0,1 1-1 0 0,-1-1 0 0 0,0 0 0 0 0,1 1 1 0 0,-1-1-1 0 0,0 0 0 0 0,2-1-9 0 0,3-1 5 0 0,-1-2 0 0 0,0 1 0 0 0,1 0 0 0 0,-1-1 0 0 0,-1 0 0 0 0,1-1-5 0 0,2-2-5 0 0,-4 6-15 0 0,-1-1 1 0 0,0 1 0 0 0,0-1 0 0 0,0 1 0 0 0,0-1 0 0 0,0 0 0 0 0,-1 0 0 0 0,1 0 0 0 0,-1 0 0 0 0,0 0-1 0 0,0-1 20 0 0,5-11-69 0 0,-5 13 56 0 0,1 0 1 0 0,-1-1 0 0 0,-1 1-1 0 0,1-1 1 0 0,0 0 0 0 0,-1 1-1 0 0,1-1 1 0 0,-1 1 0 0 0,0-1-1 0 0,0 0 1 0 0,0-1 12 0 0,9 18 279 0 0,-8-8-196 0 0,-1-4-48 0 0,1 0 0 0 0,-1 1 0 0 0,1-1 0 0 0,-1 0 0 0 0,1 0 0 0 0,0 0 0 0 0,0 0 0 0 0,0 0 0 0 0,0 0 0 0 0,0 0-1 0 0,0 0 1 0 0,1 0-35 0 0,6 10 167 0 0,-7-10-142 0 0,0 1-1 0 0,1-1 1 0 0,0 0-1 0 0,-1 0 1 0 0,1 1 0 0 0,0-1-1 0 0,1 1-24 0 0,1 0 9 0 0,14 8-1322 0 0,-9-9 198 0 0</inkml:trace>
  <inkml:trace contextRef="#ctx0" brushRef="#br4" timeOffset="305904.492">992 7022 14280 0 0,'0'0'1102'0'0,"-7"2"-511"0"0,6-2-453 0 0,-1 0 0 0 0,0 1 0 0 0,0-1 0 0 0,1 1 0 0 0,-1-1 0 0 0,0 1 0 0 0,1 0 0 0 0,-1 0 1 0 0,1 0-1 0 0,-1-1 0 0 0,1 1 0 0 0,-1 1 0 0 0,1-1 0 0 0,0 0 0 0 0,-1 0 0 0 0,1 1 0 0 0,0-1 0 0 0,0 0 0 0 0,0 1 0 0 0,0-1 1 0 0,0 1-1 0 0,0-1 0 0 0,1 1 0 0 0,-1 0 0 0 0,0-1 0 0 0,1 1 0 0 0,-1 0 0 0 0,1-1 0 0 0,0 1 0 0 0,-1 0 0 0 0,1 1-138 0 0,0 1 2 0 0,0 0-1 0 0,0-1 0 0 0,1 1 0 0 0,-1 0 0 0 0,1-1 1 0 0,0 1-1 0 0,0 0 0 0 0,0-1 0 0 0,0 1 0 0 0,0-1 1 0 0,1 0-1 0 0,0 0 0 0 0,0 1 0 0 0,0-1 0 0 0,2 3-1 0 0,9 7-13 0 0,0 1-1 0 0,1-2 0 0 0,0 0 0 0 0,1 0 0 0 0,9 4 14 0 0,-11-7 5 0 0,-1 0-1 0 0,0-1 13 0 0,-1 0-1 0 0,0 1 1 0 0,4 4-17 0 0,-7-3 11 0 0,-8-7-12 0 0,-1-2 1 0 0,1 1 15 0 0,1 0 0 0 0,-1 0-1 0 0,0 0 1 0 0,0 0-1 0 0,-1 0 1 0 0,1 0 0 0 0,0 0-1 0 0,-1-1 1 0 0,1 1-1 0 0,-1 0 1 0 0,1 0 0 0 0,-1 0-1 0 0,0-1 1 0 0,0 1-1 0 0,0 0 1 0 0,0-1 0 0 0,0 1-1 0 0,0-1 1 0 0,0 1-1 0 0,-1-1 1 0 0,1 0 0 0 0,-1 1-1 0 0,1-1 1 0 0,-1 0-1 0 0,1 0 1 0 0,-1 0 0 0 0,0 1-15 0 0,-8 4 15 0 0,-1 0 1 0 0,1-1 0 0 0,-1 0-1 0 0,-1 0-15 0 0,7-3-58 0 0,-9 4-123 0 0,-6 3-1673 0 0,8-5-2247 0 0,-3-1-2153 0 0</inkml:trace>
  <inkml:trace contextRef="#ctx0" brushRef="#br4" timeOffset="306233.328">1204 6888 6448 0 0,'9'12'685'0'0,"-8"-11"-681"0"0,0 1-1 0 0,0-1 1 0 0,0 1 0 0 0,0-1-1 0 0,-1 1 1 0 0,1-1-1 0 0,-1 1 1 0 0,1 0 0 0 0,-1-1-1 0 0,1 1 1 0 0,-1 0 0 0 0,0-1-1 0 0,0 1-3 0 0,5 18 2177 0 0,-2-13-940 0 0,0 2-1 0 0,-1-1 1 0 0,0 0-1 0 0,0 0 1 0 0,-1 1 0 0 0,0-1-1 0 0,-1 5-1236 0 0,3 16 174 0 0,-2-19-13 0 0,0 0-1 0 0,-1 0 0 0 0,-1 6-160 0 0,1 19 467 0 0,0 81 312 0 0,3-61-1320 0 0,-3-44-166 0 0,-5-3-48 0 0</inkml:trace>
  <inkml:trace contextRef="#ctx0" brushRef="#br4" timeOffset="306234.328">1098 7121 10136 0 0,'0'0'464'0'0,"7"-8"168"0"0,-4 6-339 0 0,1 0 0 0 0,-1 0 0 0 0,1 0 0 0 0,0 0 0 0 0,-1 1-1 0 0,1-1 1 0 0,0 1 0 0 0,0 0 0 0 0,0 0 0 0 0,3 0-293 0 0,2-1 647 0 0,14-3 67 0 0,0 1 1 0 0,0 1 0 0 0,0 1 0 0 0,16 1-715 0 0,93 7-294 0 0,-115-5-495 0 0,8 2-5235 0 0</inkml:trace>
  <inkml:trace contextRef="#ctx0" brushRef="#br4" timeOffset="306957.325">2290 6736 13648 0 0,'27'-13'1792'0'0,"-49"6"583"0"0,-25 13-1465 0 0,30-3-785 0 0,7-2-123 0 0,-205 25-55 0 0,192-23 53 0 0,1 0 0 0 0,-2 2 0 0 0,20-4 0 0 0,3-1 6 0 0,0 1-1 0 0,0-1 0 0 0,0 0 1 0 0,0 1-1 0 0,0-1 0 0 0,0 1 1 0 0,0-1-1 0 0,1 1 1 0 0,-1-1-1 0 0,0 1 0 0 0,0 0 1 0 0,0-1-1 0 0,0 1 0 0 0,1 0 1 0 0,-1 0-1 0 0,0 0 0 0 0,1 0 1 0 0,-1-1-1 0 0,1 1 0 0 0,-1 0 1 0 0,1 0-1 0 0,-1 1-5 0 0,0 1 11 0 0,1-1-1 0 0,-1 1 1 0 0,0 0 0 0 0,1-1-1 0 0,0 1 1 0 0,0 0 0 0 0,0 0 0 0 0,0-1-1 0 0,0 3-10 0 0,1 3 30 0 0,1 0 0 0 0,-1 0-1 0 0,2-1 1 0 0,-1 1 0 0 0,1 0-1 0 0,2 3-29 0 0,4 10 314 0 0,-1 1-1 0 0,4 18-313 0 0,7 20 8 0 0,-10-34-54 0 0,-1 1 1 0 0,-1 0-1 0 0,1 13 46 0 0,-4-16 70 0 0,-1 0 1 0 0,0 21-71 0 0,-3-39-719 0 0,-3 0-217 0 0</inkml:trace>
  <inkml:trace contextRef="#ctx0" brushRef="#br4" timeOffset="307504.326">1719 7085 6912 0 0,'16'-8'2287'0'0,"0"0"0"0"0,1 1 1 0 0,4-1-2288 0 0,-12 5 113 0 0,0 1 0 0 0,-1 0 0 0 0,1 1 0 0 0,6-1-113 0 0,183-4 1942 0 0,-172 5-1987 0 0,0-2 1 0 0,-1-1 0 0 0,9-2 44 0 0,11-2-51 0 0,15-4-2101 0 0,14-6 2152 0 0,-73 18-39 0 0,0-1 0 0 0,0 0 0 0 0,0 1 0 0 0,0-1 0 0 0,0 1 1 0 0,0-1-1 0 0,0 0 0 0 0,0 0 0 0 0,0 0 0 0 0,0 1 0 0 0,-1-1 1 0 0,1 0 38 0 0,0 0 0 0 0,-1 0 1 0 0,1 0-1 0 0,0 1 1 0 0,-1-1 0 0 0,1 0-1 0 0,0 1 1 0 0,-1-1 0 0 0,1 0-1 0 0,0 1 1 0 0,0-1 0 0 0,-1 1-1 0 0,1 0 1 0 0,0-1-1 0 0,0 1 1 0 0,0 0 0 0 0,0-1-1 0 0,0 1 1 0 0,0 0 0 0 0,0 0-1 0 0,-1 0 1 0 0,1 0 0 0 0,1 0-1 0 0,-8 2 339 0 0,1 1 0 0 0,-1-1 0 0 0,1 2 0 0 0,-1-1 1 0 0,1 0-1 0 0,0 1 0 0 0,-2 2-339 0 0,-3 2 334 0 0,1-2-77 0 0,0 1 0 0 0,0 0 0 0 0,1 0 0 0 0,0 1 0 0 0,0 0 0 0 0,0 0 0 0 0,1 1 0 0 0,1 0 0 0 0,-3 5-257 0 0,-1 1 752 0 0,7-11-816 0 0,1-1 0 0 0,-1 1 0 0 0,1-1 0 0 0,0 1 0 0 0,0 0 0 0 0,1 0 0 0 0,-1 0 0 0 0,1 0 0 0 0,0 0 0 0 0,0 0 0 0 0,0 0 0 0 0,0 0 0 0 0,1 1 0 0 0,0-1 0 0 0,0 1 64 0 0,0-4 10 0 0,0 0 0 0 0,0 0 0 0 0,1-1 0 0 0,-1 1 0 0 0,0 0 0 0 0,1 0 0 0 0,-1 0 0 0 0,0-1 0 0 0,1 1 0 0 0,-1 0 0 0 0,1-1 1 0 0,0 1-1 0 0,-1 0 0 0 0,1-1 0 0 0,-1 1 0 0 0,1 0 0 0 0,0-1 0 0 0,-1 1 0 0 0,1-1 0 0 0,0 0 0 0 0,0 1 0 0 0,0-1 0 0 0,-1 0 0 0 0,1 1 0 0 0,0-1 0 0 0,0 0 0 0 0,0 0-10 0 0,20 4 161 0 0,-19-4-133 0 0,0 0 1 0 0,0 0-1 0 0,0 0 1 0 0,0 0-1 0 0,-1-1 1 0 0,1 1-1 0 0,0-1 1 0 0,0 0-1 0 0,0 1 1 0 0,0-1-1 0 0,0 0 1 0 0,-1 0-1 0 0,1 0 1 0 0,0 0-1 0 0,-1-1 1 0 0,1 1-1 0 0,-1 0 1 0 0,1-1-1 0 0,-1 1 0 0 0,0-1-28 0 0,3-3 51 0 0,-1 0 0 0 0,1-1 0 0 0,-1 1 0 0 0,-1-1 0 0 0,2-2-51 0 0,2-6 44 0 0,-5 11-34 0 0,1-1 1 0 0,-1 1-1 0 0,0-1 1 0 0,-1 0-1 0 0,1 1 0 0 0,-1-1 1 0 0,1 0-1 0 0,-1 0-10 0 0,0 0 7 0 0,0 0 0 0 0,0 0 0 0 0,1 0 0 0 0,0 0 0 0 0,0 1 0 0 0,0-1 0 0 0,0 0-1 0 0,1 0-6 0 0,-1 0 0 0 0,1 0 0 0 0,-1-1 0 0 0,1 1 0 0 0,-1-1 0 0 0,0-2 0 0 0,3-11 0 0 0,-2 11 0 0 0,-2 0 0 0 0,3 2-10 0 0,-2 4-44 0 0,-1 1-10 0 0,13 5 0 0 0,34 39 64 0 0,-38-38 0 0 0,-8-5-132 0 0,1 0 0 0 0,0 0 0 0 0,0 0 0 0 0,0-1 0 0 0,0 1 0 0 0,0 0 0 0 0,0-1 0 0 0,0 1 0 0 0,0-1 0 0 0,0 0 0 0 0,0 0 0 0 0,0 0 0 0 0,0 0 0 0 0,0 0 0 0 0,0 0 1 0 0,0 0-1 0 0,1-1 132 0 0,2 0-738 0 0,4 0-928 0 0</inkml:trace>
  <inkml:trace contextRef="#ctx0" brushRef="#br4" timeOffset="308068.869">2559 6852 6912 0 0,'0'0'528'0'0,"0"0"-187"0"0,0 0 480 0 0,0 0 246 0 0,0 0 48 0 0,0 0-38 0 0,-1 8 630 0 0,-2-2-1240 0 0,1 0 0 0 0,0 0 0 0 0,0 0 0 0 0,1 1 1 0 0,0-1-1 0 0,0 0 0 0 0,0 1 0 0 0,1 5-467 0 0,-3 19 1102 0 0,0-14-653 0 0,2-9-212 0 0,0 0 0 0 0,0 0-1 0 0,1 0 1 0 0,0 1-1 0 0,0 5-236 0 0,1 9 381 0 0,-1-18-283 0 0,-1 0 0 0 0,2 0 0 0 0,-1 0 1 0 0,1 1-1 0 0,-1-1 0 0 0,1 0 0 0 0,1-1 0 0 0,0 5-98 0 0,3 2 185 0 0,-3-6-72 0 0,1 1 0 0 0,-1 0 0 0 0,1-1 0 0 0,0 0 0 0 0,1 0 0 0 0,0 2-113 0 0,-3-6 17 0 0,0 0-1 0 0,0 0 1 0 0,0 0 0 0 0,0-1-1 0 0,0 1 1 0 0,0 0 0 0 0,0 0-1 0 0,0-1 1 0 0,0 1 0 0 0,0 0-1 0 0,1-1 1 0 0,-1 1 0 0 0,0-1-1 0 0,0 0 1 0 0,1 1-1 0 0,-1-1 1 0 0,0 0 0 0 0,0 0-1 0 0,1 0 1 0 0,-1 0 0 0 0,0 0-1 0 0,1 0 1 0 0,-1 0 0 0 0,0 0-1 0 0,0 0 1 0 0,1-1-1 0 0,-1 1 1 0 0,0 0 0 0 0,0-1-1 0 0,1 1 1 0 0,-1-1 0 0 0,0 0-17 0 0,5-1 39 0 0,-1-1 1 0 0,0 0-1 0 0,0 0 0 0 0,-1 0 1 0 0,1 0-1 0 0,-1-1 1 0 0,1 0-1 0 0,-1 0 1 0 0,0 0-1 0 0,0 0 1 0 0,-1-1-1 0 0,1 0 1 0 0,-1 1-1 0 0,0-1 0 0 0,-1 0 1 0 0,1-1-1 0 0,0-1-39 0 0,14-30-95 0 0,-12 26 12 0 0,0 0 0 0 0,0 0 0 0 0,-1-1-1 0 0,0-4 84 0 0,-3 14-12 0 0,-1 1 8 0 0,0 0-1 0 0,0 0 1 0 0,0 0-1 0 0,1 0 1 0 0,-1 0-1 0 0,0 0 1 0 0,1 0-1 0 0,-1 0 1 0 0,1 0 0 0 0,-1 0-1 0 0,1 0 1 0 0,-1 1-1 0 0,1-1 1 0 0,0 0-1 0 0,-1 0 1 0 0,1 0-1 0 0,0 0 5 0 0,0 1-4 0 0,-1 0 1 0 0,0 0-1 0 0,0 1 0 0 0,0-1 0 0 0,0 0 0 0 0,1 0 0 0 0,-1 0 0 0 0,0 0 0 0 0,0 0 0 0 0,0 0 0 0 0,0 1 1 0 0,0-1-1 0 0,1 0 0 0 0,-1 0 0 0 0,0 0 0 0 0,0 1 0 0 0,0-1 0 0 0,0 0 0 0 0,0 0 0 0 0,0 0 0 0 0,0 1 1 0 0,0-1-1 0 0,0 0 0 0 0,0 0 0 0 0,0 0 0 0 0,0 1 0 0 0,0-1 0 0 0,0 0 0 0 0,0 0 0 0 0,0 0 0 0 0,0 1 1 0 0,0-1-1 0 0,0 0 0 0 0,0 0 0 0 0,0 0 0 0 0,0 1 0 0 0,0-1 0 0 0,0 0 0 0 0,-1 0 0 0 0,1 0 4 0 0,0 1 0 0 0,-1 0 0 0 0,1 0 0 0 0,-1 0 0 0 0,1 0 0 0 0,-1 0 0 0 0,1 0 0 0 0,-1 0 0 0 0,1 0 0 0 0,0 0 0 0 0,0 0 0 0 0,0 0 0 0 0,-1 0 0 0 0,1 0 0 0 0,0 1 0 0 0,0-1 0 0 0,1 0 0 0 0,-1 0 0 0 0,0 0 0 0 0,0 0 0 0 0,0 0 0 0 0,1 0 0 0 0,-1 0 0 0 0,0 0 0 0 0,1 0 0 0 0,-1 0 0 0 0,1 0 0 0 0,0 0 0 0 0,-1 0 0 0 0,1 0 0 0 0,3 6 0 0 0,4 11 18 0 0,-3-6 5 0 0,1 0-1 0 0,0-1 1 0 0,0 0-23 0 0,-4-8 3 0 0,0 0 0 0 0,0 0 1 0 0,0-1-1 0 0,1 1 0 0 0,-1-1 0 0 0,0 1 1 0 0,1-1-1 0 0,0 0 0 0 0,-1 0 1 0 0,1 0-1 0 0,0-1 0 0 0,0 1 0 0 0,2 0-3 0 0,2 1 25 0 0,0-1 0 0 0,1 0 0 0 0,-1 0 0 0 0,0 0 0 0 0,3-1-25 0 0,-7-1-46 0 0,0 1 0 0 0,0-1-1 0 0,0-1 1 0 0,0 1 0 0 0,0 0 0 0 0,0-1-1 0 0,0 0 1 0 0,0 0 0 0 0,0 1 0 0 0,0-2-1 0 0,0 1 1 0 0,0 0 0 0 0,-1-1 0 0 0,2 0 46 0 0,17-12-2840 0 0,-14 6-4237 0 0</inkml:trace>
  <inkml:trace contextRef="#ctx0" brushRef="#br4" timeOffset="308485.204">2921 6836 13504 0 0,'11'25'1464'0'0,"1"9"-1361"0"0,5 12 170 0 0,20 45 1684 0 0,-26-54-762 0 0,-10-29-819 0 0,1-1 0 0 0,1 1 0 0 0,-1 0-1 0 0,1-1-375 0 0,-1-3 188 0 0,-1 0 0 0 0,0 1 0 0 0,0-1 1 0 0,0 0-1 0 0,0 0 0 0 0,-1 0 0 0 0,0 1 0 0 0,0-1 0 0 0,0 1-188 0 0,0-2 106 0 0,-1-1 115 0 0,-1 2-113 0 0,1-3-21 0 0,1-1 22 0 0,0 0-10 0 0,0 0-10 0 0,-2-1-76 0 0,1 0 0 0 0,0 0 0 0 0,0-1-1 0 0,0 1 1 0 0,0 0 0 0 0,0-1 0 0 0,0 1-1 0 0,0-1 1 0 0,0 1 0 0 0,0-1 0 0 0,1 1 0 0 0,-1-1-1 0 0,0 1 1 0 0,1-1 0 0 0,0 0 0 0 0,-1 1-1 0 0,1-1-12 0 0,0 1 18 0 0,-3-46-41 0 0,3 43-60 0 0,0-1 1 0 0,1 1-1 0 0,-1 0 0 0 0,1 0 0 0 0,0 0 0 0 0,0-1 0 0 0,0 1 1 0 0,0 0-1 0 0,1 0 0 0 0,-1 0 0 0 0,2-1 83 0 0,4-7-198 0 0,-1 1-1 0 0,9-10 199 0 0,-12 17-26 0 0,0 1 0 0 0,1 0 1 0 0,-1 0-1 0 0,1 0 0 0 0,0 0 0 0 0,0 0 0 0 0,0 1 0 0 0,2-2 26 0 0,36-15-9 0 0,-41 19 9 0 0,2-1 0 0 0,0 0 1 0 0,1 0-1 0 0,-1 0 0 0 0,1 1 0 0 0,-1 0 0 0 0,1-1 0 0 0,-1 1 0 0 0,1 0 1 0 0,-1 1-1 0 0,2-1 0 0 0,37 9-4 0 0,-13-3-94 0 0,-22-5 72 0 0,0 1 0 0 0,0 0 0 0 0,1 0 0 0 0,-1 1 0 0 0,-1-1 0 0 0,4 3 26 0 0,-4 0-52 0 0,-5-5-52 0 0,-1 1 1 0 0,0-1-1 0 0,1 1 0 0 0,-1-1 1 0 0,1 0-1 0 0,-1 1 1 0 0,1-1-1 0 0,0 1 0 0 0,-1-1 1 0 0,1 0-1 0 0,-1 1 1 0 0,1-1-1 0 0,0 0 0 0 0,-1 0 1 0 0,1 1-1 0 0,0-1 1 0 0,-1 0-1 0 0,1 0 0 0 0,0 0 1 0 0,-1 0-1 0 0,1 0 1 0 0,0 0-1 0 0,-1 0 0 0 0,1 0 1 0 0,0 0 103 0 0,-1 0-6645 0 0</inkml:trace>
  <inkml:trace contextRef="#ctx0" brushRef="#br4" timeOffset="309410.384">3307 6833 14600 0 0,'2'0'107'0'0,"-1"0"0"0"0,1 1 1 0 0,-1-1-1 0 0,1 1 0 0 0,0-1 1 0 0,-1 1-1 0 0,1-1 0 0 0,-1 1 1 0 0,1 0-1 0 0,-1 0 0 0 0,0 0 1 0 0,1 0-1 0 0,-1 0 0 0 0,0 0 1 0 0,0 0-1 0 0,0 0 0 0 0,0 1 1 0 0,0-1-1 0 0,0 0 1 0 0,0 1-1 0 0,0-1 0 0 0,0 0 1 0 0,0 1-1 0 0,-1-1 0 0 0,1 1 1 0 0,-1 0-1 0 0,1 0-107 0 0,3 9 926 0 0,-1 0 1 0 0,-1 1-1 0 0,2 9-926 0 0,-1-3 672 0 0,0 2-122 0 0,0 0 0 0 0,-1 0 0 0 0,0 17-550 0 0,1 10 72 0 0,-3-44-6 0 0,0-2-259 0 0,0 1 0 0 0,0 0 0 0 0,0 0 0 0 0,0 0 0 0 0,0-1 0 0 0,0 1 0 0 0,-1 0 0 0 0,1 0 0 0 0,-1-1 0 0 0,0 2 193 0 0,1-2-1064 0 0</inkml:trace>
  <inkml:trace contextRef="#ctx0" brushRef="#br4" timeOffset="309761.818">3248 6860 8752 0 0,'0'0'673'0'0,"0"0"-437"0"0,0-1 4 0 0,0 0-110 0 0,0 1 0 0 0,1 0 1 0 0,-1 0-1 0 0,0-1 0 0 0,0 1 0 0 0,0 0 0 0 0,0 0 1 0 0,0 0-1 0 0,1 0 0 0 0,-1-1 0 0 0,0 1 0 0 0,0 0 1 0 0,0 0-1 0 0,1 0 0 0 0,-1 0 0 0 0,0 0 0 0 0,0 0 1 0 0,1-1-1 0 0,-1 1 0 0 0,0 0 0 0 0,0 0 1 0 0,1 0-1 0 0,-1 0 0 0 0,0 0 0 0 0,0 0 0 0 0,1 0 1 0 0,-1 0-1 0 0,0 0 0 0 0,0 0 0 0 0,1 0 0 0 0,-1 0 1 0 0,0 0-1 0 0,0 0 0 0 0,0 0 0 0 0,1 1 0 0 0,-1-1 1 0 0,0 0-1 0 0,0 0 0 0 0,1 0 0 0 0,-1 0 0 0 0,0 0 1 0 0,0 1-131 0 0,10 2 486 0 0,-6 0-551 0 0,6 3-125 0 0,-1 0-1 0 0,-1 0 1 0 0,1 0 0 0 0,-1 1-1 0 0,0 1 1 0 0,4 4 190 0 0,-2-1-5257 0 0</inkml:trace>
  <inkml:trace contextRef="#ctx0" brushRef="#br4" timeOffset="310100.239">3526 7030 6912 0 0,'11'-6'736'0'0,"3"-9"1288"0"0,-1 0 0 0 0,-1-1 1 0 0,-1-1-1 0 0,9-14-2024 0 0,-19 28 203 0 0,0 0 0 0 0,0 0 0 0 0,1 0 0 0 0,-2-1 0 0 0,1 1 0 0 0,0 0 1 0 0,-1 0-1 0 0,1-1 0 0 0,-1 1 0 0 0,0 0 0 0 0,0 0 0 0 0,-1-1 0 0 0,1 1 0 0 0,0 0 0 0 0,-2-4-203 0 0,2 7 19 0 0,0-1 0 0 0,-1 0-1 0 0,1 0 1 0 0,0 1 0 0 0,-1-1-1 0 0,1 0 1 0 0,-1 0 0 0 0,1 1 0 0 0,-1-1-1 0 0,1 0 1 0 0,-1 1 0 0 0,0-1-1 0 0,1 1 1 0 0,-1-1 0 0 0,0 1-1 0 0,1-1 1 0 0,-1 1 0 0 0,0-1-1 0 0,0 1 1 0 0,1 0 0 0 0,-1-1-1 0 0,0 1 1 0 0,0 0 0 0 0,0 0-1 0 0,0 0 1 0 0,1-1 0 0 0,-1 1-1 0 0,0 0 1 0 0,0 0 0 0 0,-1 0-19 0 0,0 0 55 0 0,0 0 0 0 0,-1 1 0 0 0,1-1 1 0 0,-1 0-1 0 0,1 1 0 0 0,0-1 0 0 0,-1 1 1 0 0,1 0-1 0 0,-2 0-55 0 0,-1 2 76 0 0,0 0 0 0 0,0 0 0 0 0,1 0 0 0 0,-1 0 0 0 0,1 1 0 0 0,0 0 0 0 0,0 0 0 0 0,0 0 0 0 0,0 0 0 0 0,1 1 0 0 0,-1-1 0 0 0,1 1 0 0 0,1 0 0 0 0,-1 0 0 0 0,-1 3-76 0 0,-5 10 76 0 0,1 0 1 0 0,0 1-1 0 0,1 0 0 0 0,1 1 1 0 0,1-1-1 0 0,-1 14-76 0 0,6-30 9 0 0,0 1-1 0 0,0-1 0 0 0,0 0 0 0 0,1 1 0 0 0,-1-1 1 0 0,1 0-1 0 0,0 0 0 0 0,0 1 0 0 0,0-1 1 0 0,1 2-9 0 0,3 6 144 0 0,-4-9-140 0 0,0 0 0 0 0,0 0 1 0 0,0 0-1 0 0,1-1 0 0 0,-1 1 0 0 0,1-1 0 0 0,-1 1 0 0 0,1-1 1 0 0,0 1-1 0 0,0-1 0 0 0,0 0 0 0 0,-1 0 0 0 0,1 0 1 0 0,0 0-1 0 0,0 0 0 0 0,0 0 0 0 0,1-1 0 0 0,-1 1 0 0 0,0-1 1 0 0,0 1-1 0 0,0-1 0 0 0,0 0-4 0 0,4-1-4 0 0,-1 0-1 0 0,1-1 1 0 0,-1 1-1 0 0,0-1 1 0 0,0 0-1 0 0,0-1 1 0 0,0 1-1 0 0,0-1 1 0 0,0 0-1 0 0,-1-1 1 0 0,4-2 4 0 0,2-3-352 0 0,-1 1 1 0 0,0-2-1 0 0,-1 1 0 0 0,5-8 352 0 0,1-8-695 0 0,-11 20 621 0 0,-1 0 1 0 0,1 1 0 0 0,0-1 0 0 0,0 0 0 0 0,0 1-1 0 0,4-4 74 0 0,48-44-1418 0 0,-54 51 1370 0 0,0 0 0 0 0,0 0-1 0 0,0 0 1 0 0,1 0 0 0 0,-1 0 0 0 0,0 1 0 0 0,0-1 0 0 0,1 0 0 0 0,-1 0-1 0 0,1 1 1 0 0,-1-1 0 0 0,1 1 0 0 0,-1 0 0 0 0,1-1 0 0 0,-1 1 0 0 0,1 0-1 0 0,-1 0 1 0 0,1 0 0 0 0,0 0 0 0 0,-1 0 0 0 0,1 0 0 0 0,-1 0 0 0 0,1 0-1 0 0,-1 1 1 0 0,1-1 0 0 0,-1 1 0 0 0,1-1 0 0 0,-1 1 0 0 0,1 0 0 0 0,-1-1 48 0 0,2 2 180 0 0,0 0 1 0 0,-1 1 0 0 0,1-1-1 0 0,-1 0 1 0 0,1 1 0 0 0,-1 0-1 0 0,0-1 1 0 0,0 1 0 0 0,0 0-1 0 0,0 0 1 0 0,-1 0 0 0 0,1 1-181 0 0,13 23 751 0 0,-11-21-842 0 0,0 1 0 0 0,-1-1 0 0 0,1 1 0 0 0,-1 0 0 0 0,1 5 91 0 0,5 36 947 0 0,-7-35-546 0 0,0 1 0 0 0,1-1 0 0 0,2 4-401 0 0,-2 0 456 0 0,-3-16-415 0 0,0-1-1 0 0,0 0 1 0 0,0 1 0 0 0,0-1 0 0 0,0 1 0 0 0,0-1 0 0 0,0 0 0 0 0,0 1-1 0 0,0-1 1 0 0,0 1 0 0 0,0-1 0 0 0,0 0 0 0 0,0 1 0 0 0,0-1 0 0 0,-1 0-1 0 0,1 1 1 0 0,0-1 0 0 0,0 0 0 0 0,0 1 0 0 0,-1-1 0 0 0,1 0 0 0 0,0 1-1 0 0,0-1 1 0 0,-1 0 0 0 0,1 0 0 0 0,0 1 0 0 0,-1-1 0 0 0,1 0 0 0 0,0 0-1 0 0,-1 1 1 0 0,1-1 0 0 0,0 0 0 0 0,-1 0 0 0 0,1 0 0 0 0,-1 0 0 0 0,1 0-1 0 0,0 0 1 0 0,-1 0-41 0 0,-1-1 72 0 0,1 0 0 0 0,-1-1 0 0 0,1 1 0 0 0,-1-1 0 0 0,1 1-1 0 0,0-1 1 0 0,0 0 0 0 0,0 0 0 0 0,0 1 0 0 0,0-1 0 0 0,0 0-1 0 0,0 0 1 0 0,0-2-72 0 0,-1 0 90 0 0,-1-6-22 0 0,1 0-1 0 0,0 0 1 0 0,0 0-1 0 0,1 0 1 0 0,0 0-1 0 0,1-1-67 0 0,0 5 6 0 0,0-3 0 0 0,1 0 1 0 0,1 0-1 0 0,0 0 0 0 0,0 0 1 0 0,0 0-1 0 0,4-6-6 0 0,0-4-163 0 0,-4 11-165 0 0,2-1 0 0 0,-1 1 0 0 0,1 0 0 0 0,2-4 328 0 0,11-15-5831 0 0,-1 4-1519 0 0</inkml:trace>
  <inkml:trace contextRef="#ctx0" brushRef="#br4" timeOffset="310754.203">4324 6697 12152 0 0,'0'-1'136'0'0,"0"1"1"0"0,0 0-1 0 0,0 0 0 0 0,1-1 1 0 0,-1 1-1 0 0,0 0 1 0 0,0-1-1 0 0,1 1 1 0 0,-1 0-1 0 0,0 0 1 0 0,0 0-1 0 0,1-1 0 0 0,-1 1 1 0 0,0 0-1 0 0,0 0 1 0 0,1 0-1 0 0,-1-1 1 0 0,0 1-1 0 0,1 0 1 0 0,-1 0-1 0 0,0 0 1 0 0,1 0-1 0 0,-1 0 0 0 0,0 0 1 0 0,1 0-1 0 0,-1 0 1 0 0,0 0-1 0 0,1 0 1 0 0,-1 0-1 0 0,0 0 1 0 0,1 0-1 0 0,-1 0 1 0 0,0 0-1 0 0,1 0 0 0 0,-1 0 1 0 0,0 0-1 0 0,0 1 1 0 0,1-1-1 0 0,-1 0-136 0 0,5 8 3257 0 0,-2 0-4253 0 0,3 22 1404 0 0,0-1 0 0 0,-2 1-1 0 0,-1 0 1 0 0,-2 0 0 0 0,-2 28-408 0 0,1-32 204 0 0,3 20-204 0 0,0 9 108 0 0,4 14-72 0 0,-7-68-224 0 0,0-1-1435 0 0,0 0-5671 0 0</inkml:trace>
  <inkml:trace contextRef="#ctx0" brushRef="#br4" timeOffset="311022.362">4056 6752 12440 0 0,'0'0'957'0'0,"0"0"-436"0"0,0 0 487 0 0,16-3 2804 0 0,25-1-2994 0 0,1 1-1 0 0,5 2-817 0 0,35-1 794 0 0,-62 1-667 0 0,123-12-38 0 0,-132 11-16 0 0,8-1-1229 0 0,0 0-1 0 0,8-3 1157 0 0,-10 1-1264 0 0</inkml:trace>
  <inkml:trace contextRef="#ctx0" brushRef="#br4" timeOffset="311816.96">4649 7044 14048 0 0,'-4'0'1194'0'0,"10"0"-347"0"0,-6 0-576 0 0,0 0 42 0 0,0 0 175 0 0,10-3 2721 0 0,-8 1-3072 0 0,0-1-111 0 0,0 1 0 0 0,1 0 0 0 0,-1 0 0 0 0,0 0 0 0 0,0 1 0 0 0,1-1 0 0 0,-1 0 0 0 0,2 0-26 0 0,24-14-4 0 0,-19 13-19 0 0,-9 10-21 0 0,-1 5 146 0 0,1-11-33 0 0,-18 9 79 0 0,15-10-132 0 0,-1-1 0 0 0,1 0 0 0 0,0 0 0 0 0,-1 0 0 0 0,1 0 0 0 0,0 0 0 0 0,0-1 0 0 0,-1 0 0 0 0,1 0 0 0 0,1 1 0 0 0,-1-2 0 0 0,0 1 0 0 0,-1-1-16 0 0,0-1 6 0 0,-1 0 0 0 0,1 0 0 0 0,-1-1 0 0 0,1 0 0 0 0,0 1 0 0 0,1-2 0 0 0,-2-1-6 0 0,1-1 19 0 0,0-1 0 0 0,1 0 0 0 0,-2-7-19 0 0,-4-14 17 0 0,8 29-19 0 0,1 0 0 0 0,-1 0 0 0 0,1 0 0 0 0,0-1 0 0 0,-1 1 0 0 0,1 0 0 0 0,0 0 0 0 0,0 0 0 0 0,0 0 0 0 0,0-1 0 0 0,0 0 2 0 0,0 1-10 0 0,15 14 74 0 0,-10-8-29 0 0,-1 1-1 0 0,0-1 0 0 0,0 1 0 0 0,0-1 0 0 0,-1 1 0 0 0,0 0 0 0 0,0 1 1 0 0,0 1-35 0 0,4 12 235 0 0,0 0 0 0 0,-1 3-235 0 0,-5-19 0 0 0,0 1 0 0 0,0-1 0 0 0,0 0 0 0 0,-1 1 0 0 0,1-1 0 0 0,-1 1 0 0 0,0 0 0 0 0,-1 0 0 0 0,4 42 54 0 0,-2-44-43 0 0,-1-3-4 0 0,0 1-1 0 0,0-1 1 0 0,0 1 0 0 0,0-1 0 0 0,0 1 0 0 0,0-1-1 0 0,0 1 1 0 0,0-1 0 0 0,0 1 0 0 0,-1-1 0 0 0,1 1 0 0 0,0-1-1 0 0,0 1 1 0 0,0-1 0 0 0,-1 1 0 0 0,1-1 0 0 0,0 0 0 0 0,0 1-1 0 0,-1-1 1 0 0,1 1 0 0 0,0-1 0 0 0,-1 0-7 0 0,1 1 71 0 0,0-1 14 0 0,0-6 123 0 0,1 4-179 0 0,0 1 1 0 0,0-1-1 0 0,-1 0 1 0 0,1 1-1 0 0,-1-1 1 0 0,0 0-1 0 0,1 0 1 0 0,-1 0-1 0 0,0 0 1 0 0,0 1-1 0 0,0-1 1 0 0,0 0-1 0 0,-1 0 0 0 0,1-1-29 0 0,0 0 12 0 0,-1 1 0 0 0,1-1-1 0 0,0 0 1 0 0,0 1-1 0 0,0-1 1 0 0,1 0 0 0 0,-1 1-1 0 0,1-1-11 0 0,9-28-287 0 0,-1 0 0 0 0,2-21 287 0 0,-10 47-44 0 0,1-1 1 0 0,-1 1 0 0 0,1 0 0 0 0,0 0 0 0 0,0 0 0 0 0,1 0-1 0 0,-1 0 1 0 0,1 1 0 0 0,0-1 0 0 0,1-1 43 0 0,4-5-38 0 0,-6 8 23 0 0,0 1 0 0 0,1-1 1 0 0,-1 1-1 0 0,1-1 0 0 0,0 1 0 0 0,0 0 0 0 0,-1 0 0 0 0,1 0 0 0 0,1 0 0 0 0,-1 1 0 0 0,0-1 0 0 0,0 1 0 0 0,1 0 0 0 0,-1 0 0 0 0,1 0 0 0 0,2-1 15 0 0,-1 2-34 0 0,-1-1 0 0 0,1 0 0 0 0,0 1 0 0 0,0 0 0 0 0,0 0 0 0 0,0 0 0 0 0,0 1 0 0 0,0-1 0 0 0,0 1 0 0 0,-1 1 0 0 0,6 1 34 0 0,8 3-67 0 0,-15-5 67 0 0,0 0 0 0 0,1 0 0 0 0,-1 0 0 0 0,0 1 0 0 0,0-1 0 0 0,0 1 0 0 0,3 2 0 0 0,10 7-48 0 0,-13-10 20 0 0,0 1 1 0 0,0 0-1 0 0,-1 0 0 0 0,1 0 1 0 0,-1 0-1 0 0,0 0 1 0 0,1 0-1 0 0,-1 0 1 0 0,0 1-1 0 0,0-1 0 0 0,-1 1 1 0 0,1 0-1 0 0,0-1 1 0 0,0 4 27 0 0,-1-4-20 0 0,0-1 1 0 0,0 0-1 0 0,0 1 1 0 0,0-1-1 0 0,0 0 1 0 0,0 1 0 0 0,0-1-1 0 0,1 0 1 0 0,-1 0-1 0 0,0 0 1 0 0,1 0-1 0 0,0 0 20 0 0,-1 0-86 0 0,-1-1 0 0 0,1 1-1 0 0,0-1 1 0 0,0 1 0 0 0,0 0-1 0 0,0-1 1 0 0,-1 1 0 0 0,1 0-1 0 0,0-1 1 0 0,-1 1 0 0 0,1 0 0 0 0,0 0-1 0 0,-1 0 1 0 0,1 0 0 0 0,-1 0-1 0 0,1 0 1 0 0,-1 0 0 0 0,0 0-1 0 0,1 0 1 0 0,-1 0 0 0 0,0 0-1 0 0,0 0 1 0 0,0 0 86 0 0,2 4-1811 0 0</inkml:trace>
  <inkml:trace contextRef="#ctx0" brushRef="#br4" timeOffset="312543.811">4989 6841 10280 0 0,'-2'-5'926'0'0,"1"4"-803"0"0,-1 0-1 0 0,1 0 1 0 0,-1 0-1 0 0,0 0 1 0 0,1 1-1 0 0,-1-1 1 0 0,0 0-1 0 0,0 1 1 0 0,1-1-1 0 0,-1 1 1 0 0,0 0-1 0 0,0 0 1 0 0,0-1-1 0 0,0 1 1 0 0,-1 1-123 0 0,1 0 358 0 0,-1 1 0 0 0,1 0 0 0 0,0 0 0 0 0,1 0 0 0 0,-1 1 0 0 0,0-1 0 0 0,0 0 0 0 0,1 1 0 0 0,0-1 0 0 0,-1 1 0 0 0,1-1 0 0 0,0 1 1 0 0,0 0-1 0 0,0-1 0 0 0,1 1 0 0 0,-1 2-358 0 0,0-1 128 0 0,1 0 1 0 0,-1-1-1 0 0,0 1 1 0 0,0-1-1 0 0,0 1 1 0 0,0-1 0 0 0,-1 0-1 0 0,1 0 1 0 0,-2 2-129 0 0,-7 19 485 0 0,-8 43 298 0 0,9-13-242 0 0,9-53-535 0 0,0 0-1 0 0,0 0 0 0 0,0 0 0 0 0,0 1 0 0 0,0-1 0 0 0,0 0 1 0 0,0 0-1 0 0,0 0 0 0 0,0 0 0 0 0,1 0 0 0 0,-1 0 0 0 0,1 0 0 0 0,-1 1 1 0 0,0-1-1 0 0,1 0 0 0 0,0 0 0 0 0,-1-1 0 0 0,1 1 0 0 0,0 0 1 0 0,-1 0-1 0 0,1 0 0 0 0,0 0 0 0 0,0 0 0 0 0,0-1-5 0 0,0 1 80 0 0,14 4 123 0 0,-13-4-194 0 0,0-1 0 0 0,-1 0 1 0 0,1-1-1 0 0,0 1 0 0 0,-1 0 0 0 0,1 0 0 0 0,0-1 0 0 0,-1 1 1 0 0,1-1-1 0 0,0 1 0 0 0,-1-1 0 0 0,1 0 0 0 0,-1 0 0 0 0,1 1 1 0 0,-1-1-1 0 0,0 0 0 0 0,1 0 0 0 0,-1-1 0 0 0,0 1 0 0 0,0 0 1 0 0,1 0-1 0 0,-1-1 0 0 0,0 1 0 0 0,0 0 0 0 0,0-2-9 0 0,11-21-321 0 0,-10 20 218 0 0,1 1 0 0 0,-1-1 0 0 0,0-1 0 0 0,0 1 0 0 0,-1 0 0 0 0,1 0 0 0 0,-1-1 0 0 0,0-1 103 0 0,1-3-134 0 0,0 1-1 0 0,1 0 1 0 0,0 0 0 0 0,0 0-1 0 0,2-2 135 0 0,-2 4-71 0 0,-3 5 45 0 0,1-1 0 0 0,-1 1 0 0 0,0 0 0 0 0,1-1 0 0 0,-1 1 0 0 0,0 0 0 0 0,0-1 0 0 0,0 1-1 0 0,0-1 1 0 0,0 1 0 0 0,0-1 0 0 0,0 1 0 0 0,-1-1 26 0 0,1 1-18 0 0,-1 0 1 0 0,1 0-1 0 0,0 0 1 0 0,0 0-1 0 0,0 0 1 0 0,0 0-1 0 0,0 1 1 0 0,0-1-1 0 0,0 0 1 0 0,0 0-1 0 0,0 0 1 0 0,0 0-1 0 0,1 0 1 0 0,-1 0-1 0 0,0 0 1 0 0,1 1-1 0 0,-1-1 1 0 0,0 0-1 0 0,1 0 0 0 0,-1 0 1 0 0,1 1-1 0 0,-1-1 1 0 0,1 0-1 0 0,0 0 18 0 0,8-6-154 0 0,-7 5 114 0 0,0 1 1 0 0,-1 0 0 0 0,1 0-1 0 0,-1-1 1 0 0,1 1 0 0 0,-1-1-1 0 0,1 1 1 0 0,-1-1 0 0 0,0 0-1 0 0,0 1 1 0 0,0-1 0 0 0,0-1 39 0 0,1 3-10 0 0,-1-1 1 0 0,0 0-1 0 0,1 0 0 0 0,-1 0 1 0 0,0 1-1 0 0,1-1 0 0 0,-1 1 1 0 0,0-1-1 0 0,1 1 1 0 0,-1 0-1 0 0,1-1 0 0 0,-1 1 1 0 0,1 0-1 0 0,-1 0 0 0 0,1 0 1 0 0,-1 0-1 0 0,1 0 1 0 0,-1 1-1 0 0,1-1 0 0 0,-1 0 1 0 0,1 1-1 0 0,-1-1 1 0 0,0 1-1 0 0,1-1 0 0 0,-1 1 1 0 0,1 0-1 0 0,-1-1 0 0 0,0 1 10 0 0,15 10-31 0 0,-14-11 42 0 0,-1 1-1 0 0,1-1 0 0 0,-1 1 1 0 0,0 0-1 0 0,1 0 0 0 0,-1-1 1 0 0,0 1-1 0 0,1 0 1 0 0,-1 0-1 0 0,0 0 0 0 0,0 1 1 0 0,0-1-1 0 0,0 0 1 0 0,0 0-1 0 0,0 1 0 0 0,0-1 1 0 0,0 1-11 0 0,12 40 465 0 0,-12-41-436 0 0,0 1-1 0 0,-1 0 1 0 0,1 0-1 0 0,-1 0 1 0 0,0 0-1 0 0,1 0 1 0 0,-1-1 0 0 0,0 1-1 0 0,0 0 1 0 0,0 0-1 0 0,0 0 1 0 0,-1 0-1 0 0,1 0 1 0 0,0 0-1 0 0,-1 0 1 0 0,0 1-29 0 0,0-1 48 0 0,0 1 1 0 0,1 0-1 0 0,-1-1 1 0 0,1 1-1 0 0,0 0 1 0 0,0 0-1 0 0,0-1 1 0 0,0 1-1 0 0,0 0 0 0 0,1 0-48 0 0,3 12 228 0 0,-3-13-188 0 0,0 0 0 0 0,0 0 1 0 0,0 1-1 0 0,0-1 0 0 0,-1 0 1 0 0,1 0-1 0 0,-1 1 1 0 0,0-1-1 0 0,0 0 0 0 0,0 1 1 0 0,0-1-1 0 0,0 1 0 0 0,0 1-40 0 0,-3 4 99 0 0,2-7-88 0 0,1 0 0 0 0,-1-1 0 0 0,1 1 0 0 0,0 0 0 0 0,-1 0 0 0 0,1 0 0 0 0,0-1 0 0 0,0 1 0 0 0,0 0-1 0 0,0 0 1 0 0,-1 0 0 0 0,1 0 0 0 0,0 0 0 0 0,0 0 0 0 0,1 0 0 0 0,-1-1 0 0 0,0 1 0 0 0,0 0 0 0 0,0 0-1 0 0,1 0 1 0 0,-1 0 0 0 0,0-1 0 0 0,1 1 0 0 0,-1 0 0 0 0,0 0 0 0 0,1 0 0 0 0,-1-1 0 0 0,1 1 0 0 0,0 0 0 0 0,-1-1-1 0 0,1 1 1 0 0,0 0-11 0 0,-1-1 20 0 0,1 1-1 0 0,-1 0 0 0 0,1-1 0 0 0,-1 1 0 0 0,1 0 1 0 0,-1 0-1 0 0,1-1 0 0 0,-1 1 0 0 0,1 0 0 0 0,-1 0 1 0 0,0 0-1 0 0,0 0 0 0 0,1 0 0 0 0,-1-1 0 0 0,0 2-19 0 0,0-1 152 0 0,7 1 127 0 0,-7-3-279 0 0,0 1 1 0 0,0 0-1 0 0,0 0 1 0 0,0 0-1 0 0,0 0 1 0 0,0 0-1 0 0,0 0 1 0 0,0 0-1 0 0,0 0 1 0 0,0 0-1 0 0,0-1 0 0 0,0 1 1 0 0,0 0-1 0 0,0 0 1 0 0,0 0-1 0 0,0 0 1 0 0,0 0-1 0 0,0 0 1 0 0,0 0-1 0 0,0 0 1 0 0,0-1-1 0 0,0 1 0 0 0,0 0 1 0 0,0 0-1 0 0,0 0 1 0 0,0 0-1 0 0,0 0 1 0 0,0 0-1 0 0,0 0 1 0 0,0 0-1 0 0,0 0 1 0 0,0 0-1 0 0,0-1 1 0 0,0 1-1 0 0,1 0 0 0 0,-1 0 1 0 0,0 0-1 0 0,0 0 1 0 0,0 0-1 0 0,0 0 1 0 0,0 0-1 0 0,0 0 1 0 0,0 0-1 0 0,0 0 1 0 0,0 0-1 0 0,1 0 0 0 0,-1 0 1 0 0,0 0-1 0 0,0 0 1 0 0,0 0-1 0 0,0 0 1 0 0,0 0-1 0 0,0 0 1 0 0,0 0-1 0 0,0 0 1 0 0,1 0-1 0 0,-1 0 0 0 0,0 0 1 0 0,0 0-1 0 0,0 0 0 0 0,0 0 0 0 0,0 0 0 0 0,-1-1 0 0 0,1 1 0 0 0,0 0 0 0 0,0 0 0 0 0,0 0 0 0 0,0-1 0 0 0,0 1 0 0 0,-1 0 0 0 0,1 0 0 0 0,0-1 0 0 0,0 1 0 0 0,0 0 0 0 0,0 0-1 0 0,0-1 1 0 0,0 1 0 0 0,0 0 0 0 0,0 0 0 0 0,0-1 0 0 0,0 1 0 0 0,0 0 0 0 0,0-1 0 0 0,0 1 0 0 0,0 0 0 0 0,0 0 0 0 0,1-1 0 0 0,-1 1 0 0 0,0 0 0 0 0,0 0-1 0 0,0 0 1 0 0,0-1 0 0 0,0 1 0 0 0,6-5 0 0 0,-5 5 0 0 0,0 0 0 0 0,0-1 0 0 0,-1 1 0 0 0,1-1 0 0 0,0 1 0 0 0,-1-1 0 0 0,1 1 0 0 0,-1-1 0 0 0,1 1 0 0 0,-1-1 0 0 0,1 0 0 0 0,-1 1 0 0 0,1-1 0 0 0,-1 0 0 0 0,0 1 0 0 0,1-1 0 0 0,-1 0 0 0 0,0 1 0 0 0,1-1 0 0 0,-1 0 0 0 0,0 0 0 0 0,0 1 0 0 0,0-1 0 0 0,0 0 0 0 0,0 0 0 0 0,0 0 0 0 0,0 1 0 0 0,0-1 0 0 0,0 0 0 0 0,0 0 0 0 0,0 0 0 0 0,0 1 0 0 0,-1-2 0 0 0,1-2-98 0 0,-1 0-1 0 0,1-1 0 0 0,0 1 0 0 0,0-1 1 0 0,0 1-1 0 0,1 0 0 0 0,0-1 0 0 0,0 1 1 0 0,0 0-1 0 0,0-1 99 0 0,1-1-251 0 0,-1-1 1 0 0,0 0 0 0 0,0 0-1 0 0,0-1 251 0 0,-2 4-136 0 0,1-1 0 0 0,1 0-1 0 0,-1 0 1 0 0,1 1 0 0 0,0-1 0 0 0,0 1 0 0 0,0-1-1 0 0,1 1 1 0 0,0-1 0 0 0,-1 1 0 0 0,1 0-1 0 0,1-2 137 0 0,-2 5-54 0 0,0 0-1 0 0,-1-1 1 0 0,1 1-1 0 0,-1-1 1 0 0,1 1-1 0 0,-1 0 1 0 0,0-1-1 0 0,0 1 1 0 0,1-1-1 0 0,-1 1 1 0 0,0-1-1 0 0,0 1 1 0 0,-1-2 54 0 0,1 2-45 0 0,0 0 0 0 0,0 0 0 0 0,0-1 0 0 0,0 1 0 0 0,0 0 0 0 0,0 0 0 0 0,0-1 0 0 0,1 1 1 0 0,-1 0-1 0 0,0 0 0 0 0,1 0 0 0 0,-1-1 0 0 0,1 1 0 0 0,-1 0 0 0 0,1 0 0 0 0,0 0 0 0 0,0 0 45 0 0,1-2-101 0 0,0 0-1 0 0,0 0 0 0 0,1 1 0 0 0,0-1 1 0 0,-1 1-1 0 0,1 0 0 0 0,0 0 0 0 0,0 0 1 0 0,1 0-1 0 0,-1 0 0 0 0,0 1 0 0 0,0-1 102 0 0,-1 2-4 0 0,0-1 0 0 0,0 1-1 0 0,0-1 1 0 0,-1 1-1 0 0,1 0 1 0 0,0 0 0 0 0,0 0-1 0 0,0 0 1 0 0,0 0-1 0 0,0 0 1 0 0,-1 0 0 0 0,1 1-1 0 0,0-1 1 0 0,0 1-1 0 0,0-1 1 0 0,-1 1 0 0 0,1 0-1 0 0,0-1 1 0 0,-1 1-1 0 0,1 0 1 0 0,-1 0 0 0 0,1 1-1 0 0,-1-1 1 0 0,1 0 4 0 0,0 2 74 0 0,1-1 0 0 0,-1 1 1 0 0,0-1-1 0 0,0 1 0 0 0,0 0 0 0 0,-1 0 1 0 0,1 1-75 0 0,5 7 302 0 0,-6-8-198 0 0,0-1 0 0 0,1 1 0 0 0,-1 0 0 0 0,0 0 0 0 0,0 0-1 0 0,-1 0 1 0 0,1 0 0 0 0,-1 0 0 0 0,1 0 0 0 0,-1 0-1 0 0,0 2-103 0 0,4 22 614 0 0,-1-19-474 0 0,-1-3-41 0 0,0 0 0 0 0,-1 0 0 0 0,0 1-1 0 0,0-1 1 0 0,0 0 0 0 0,0 1 0 0 0,-1-1 0 0 0,0 3-99 0 0,0-3 104 0 0,0-1 0 0 0,0 1 0 0 0,0 0 1 0 0,1-1-1 0 0,-1 1 0 0 0,1-1 0 0 0,0 1 0 0 0,1-1 0 0 0,-1 1 0 0 0,2 2-104 0 0,-2-5 45 0 0,-1-1 0 0 0,0 1-1 0 0,1 0 1 0 0,-1-1-1 0 0,0 1 1 0 0,0 0 0 0 0,0-1-1 0 0,0 1 1 0 0,0 0-1 0 0,0 0 1 0 0,-1-1 0 0 0,1 1-1 0 0,-1 1-44 0 0,1-2 58 0 0,-1 1 0 0 0,1-1 0 0 0,-1 1 0 0 0,1-1 0 0 0,0 1 0 0 0,0-1-1 0 0,0 1 1 0 0,0-1 0 0 0,0 1 0 0 0,0 0 0 0 0,1-1 0 0 0,-1 1 0 0 0,0-1-1 0 0,1 0 1 0 0,0 2-58 0 0,-1-2 60 0 0,0-1-47 0 0,1 1 0 0 0,-1-1 0 0 0,0 0 0 0 0,1 1 0 0 0,-1-1 0 0 0,0 1 0 0 0,0-1-1 0 0,0 1 1 0 0,1-1 0 0 0,-1 0 0 0 0,0 1 0 0 0,0-1 0 0 0,0 1 0 0 0,0-1 0 0 0,0 1 0 0 0,0-1 0 0 0,0 1-1 0 0,0-1 1 0 0,0 1 0 0 0,0-1 0 0 0,0 1 0 0 0,0-1 0 0 0,0 1 0 0 0,-1-1 0 0 0,1 0 0 0 0,0 1 0 0 0,0-1 0 0 0,0 1-1 0 0,-1-1 1 0 0,1 1 0 0 0,0-1-13 0 0,1 2 64 0 0,4 1-40 0 0,1-12-102 0 0,-6 7 18 0 0,1 0 0 0 0,0 0 0 0 0,-1 0 0 0 0,1-1 0 0 0,-1 1 0 0 0,0 0 0 0 0,0 0 0 0 0,0-1 0 0 0,0 1 0 0 0,0 0 0 0 0,0 0 0 0 0,0 0 0 0 0,-1-1 0 0 0,0-1 60 0 0,0-22-1063 0 0,1 21 773 0 0,0 1 0 0 0,0-1 0 0 0,0 0 0 0 0,0 1 0 0 0,-1-5 290 0 0,0 4-239 0 0,0 0-1 0 0,1 1 1 0 0,0-1-1 0 0,0 1 1 0 0,0-1-1 0 0,1-3 240 0 0,4-11-592 0 0,-3 13 292 0 0,-1 0 0 0 0,1 0 0 0 0,-1 0-1 0 0,-1 0 1 0 0,1-4 300 0 0,-1 7-69 0 0,1 1 0 0 0,-1 0 0 0 0,0 0 0 0 0,1 0 0 0 0,-1 0 0 0 0,1 0 0 0 0,0 0 0 0 0,0 0 0 0 0,0 1 0 0 0,0-1 0 0 0,0 0 0 0 0,0 0-1 0 0,0 1 1 0 0,1-1 0 0 0,-1 0 0 0 0,1 1 0 0 0,-1-1 0 0 0,1 1 0 0 0,-1 0 0 0 0,1 0 0 0 0,0-1 0 0 0,0 1 0 0 0,-1 0 0 0 0,2 0 69 0 0,-2 1 30 0 0,0-1 0 0 0,-1 1 0 0 0,1 0 1 0 0,0-1-1 0 0,0 1 0 0 0,0 0 0 0 0,-1 0 0 0 0,1 0 1 0 0,0 0-1 0 0,0 0 0 0 0,0 0 0 0 0,-1 0 0 0 0,1 0 1 0 0,0 0-1 0 0,0 0 0 0 0,0 0 0 0 0,0 0 0 0 0,-1 0 1 0 0,1 1-1 0 0,0-1 0 0 0,0 0 0 0 0,-1 1 0 0 0,1-1 1 0 0,0 1-1 0 0,-1-1 0 0 0,1 1-30 0 0,1 0 119 0 0,-1 1-1 0 0,1 0 1 0 0,-1 0 0 0 0,0-1 0 0 0,0 1-1 0 0,0 0 1 0 0,0 0 0 0 0,0 1-119 0 0,6 11 754 0 0,0-7-456 0 0,-6-6-246 0 0,0 0 1 0 0,0 0-1 0 0,0 0 1 0 0,0 0-1 0 0,0 0 1 0 0,-1 0 0 0 0,1 0-1 0 0,0 1 1 0 0,0-1-1 0 0,-1 0 1 0 0,1 0-1 0 0,-1 1 1 0 0,1-1-1 0 0,-1 0 1 0 0,0 0-1 0 0,1 1 1 0 0,-1-1-1 0 0,0 1 1 0 0,0-1-1 0 0,0 0 1 0 0,0 1-1 0 0,0-1-52 0 0,0 3 139 0 0,0 0-1 0 0,0-1 1 0 0,1 1-1 0 0,0-1 1 0 0,-1 1-1 0 0,1-1 1 0 0,0 1-1 0 0,1-1-138 0 0,-1 0 102 0 0,0-1 1 0 0,-1 1-1 0 0,1 0 1 0 0,0-1-1 0 0,-1 1 1 0 0,0 0-1 0 0,1-1 1 0 0,-1 1-1 0 0,0 0 0 0 0,-1 2-102 0 0,1-4 16 0 0,-1 1-1 0 0,1-1 0 0 0,0 1 0 0 0,-1-1 1 0 0,1 0-1 0 0,0 1 0 0 0,0-1 0 0 0,0 1 1 0 0,0-1-1 0 0,1 1 0 0 0,-1-1 1 0 0,0 1-1 0 0,0-1 0 0 0,1 0 0 0 0,-1 1 1 0 0,1-1-1 0 0,-1 0 0 0 0,1 1 0 0 0,0-1 1 0 0,-1 0-1 0 0,1 0 0 0 0,0 1 0 0 0,0-1 1 0 0,0 0-1 0 0,0 0 0 0 0,0 0 0 0 0,0 0-15 0 0,0 0 41 0 0,0 1 0 0 0,0-1-1 0 0,0 1 1 0 0,0 0-1 0 0,0-1 1 0 0,-1 1-1 0 0,1 0 1 0 0,-1-1-1 0 0,1 1 1 0 0,-1 0 0 0 0,0-1-1 0 0,0 1 1 0 0,0 1-41 0 0,3 13-1423 0 0,3-7-3201 0 0,3-2-1728 0 0</inkml:trace>
  <inkml:trace contextRef="#ctx0" brushRef="#br4" timeOffset="312878.68">5831 6777 13824 0 0,'0'0'1061'0'0,"-2"1"-692"0"0,-17 9 219 0 0,-12 8 1569 0 0,8-5-1274 0 0,20-11-837 0 0,-1-1 0 0 0,1 1 0 0 0,-1 0 0 0 0,1 0 0 0 0,0 1 0 0 0,0-1 0 0 0,0 0 0 0 0,0 1 0 0 0,0 0 0 0 0,0 0 0 0 0,1 0 0 0 0,-1 0 0 0 0,1 0 0 0 0,-1 2-46 0 0,1-2 24 0 0,0-1 1 0 0,0 1-1 0 0,0 0 1 0 0,0-1-1 0 0,0 0 0 0 0,-1 1 1 0 0,0-1-1 0 0,1 0 1 0 0,-1 0-1 0 0,0-1 0 0 0,-2 2-24 0 0,3-2 18 0 0,-1 1 1 0 0,1-1-1 0 0,0 0 0 0 0,0 1 0 0 0,-1 0 0 0 0,1-1 0 0 0,0 1 0 0 0,0 0 0 0 0,0 0 0 0 0,1 0 0 0 0,-1 0 0 0 0,1 1 1 0 0,-1-1-1 0 0,1 0 0 0 0,-1 1 0 0 0,1-1 0 0 0,0 1 0 0 0,0-1 0 0 0,0 2-18 0 0,0 8 28 0 0,2-10-20 0 0,-1 0 0 0 0,0 0 1 0 0,-1 0-1 0 0,1 0 1 0 0,0 0-1 0 0,-1 0 0 0 0,1 0 1 0 0,-1 1-9 0 0,-2 3 10 0 0,2-5-7 0 0,1-1-1 0 0,-1 1 1 0 0,1 0 0 0 0,-1 0-1 0 0,1-1 1 0 0,-1 1-1 0 0,1 0 1 0 0,0 0 0 0 0,0 0-1 0 0,-1 0 1 0 0,1 0 0 0 0,0 0-1 0 0,0-1 1 0 0,0 1 0 0 0,0 0-1 0 0,0 0 1 0 0,0 0-1 0 0,0 0 1 0 0,0 0 0 0 0,0 0-1 0 0,0 0 1 0 0,1 0 0 0 0,-1 0-1 0 0,0-1 1 0 0,1 1-1 0 0,-1 0 1 0 0,1 0-3 0 0,7 9 13 0 0,-7-9-12 0 0,0 0-1 0 0,0-1 0 0 0,-1 1 1 0 0,1 0-1 0 0,0-1 1 0 0,-1 1-1 0 0,1 0 0 0 0,-1 0 1 0 0,1 0-1 0 0,-1 0 1 0 0,1-1-1 0 0,-1 1 0 0 0,1 0 1 0 0,-1 0-1 0 0,0 0 1 0 0,1 0-1 0 0,-1 0 0 0 0,0 0 1 0 0,0 0-1 0 0,0 0 1 0 0,0 0-1 0 0,0 0 0 0 0,0 0 1 0 0,0 0-1 0 0,0 0 1 0 0,0 0-1 0 0,-1 1 0 0 0,1-1 3 0 0,0 0 0 0 0,0 0 0 0 0,0 0 0 0 0,0 0 0 0 0,0 0 0 0 0,0 0 0 0 0,1 0 0 0 0,-1 0 0 0 0,0-1 0 0 0,0 1 0 0 0,1 0 0 0 0,-1 0 0 0 0,1 0 0 0 0,-1 0 0 0 0,1 0 0 0 0,-1 0 0 0 0,1-1 0 0 0,-1 1 0 0 0,1 0-3 0 0,17 18-51 0 0,-8-9-18 0 0,-9-7 15 0 0,1-1 0 0 0,0 0 0 0 0,0 0 0 0 0,0 0-1 0 0,0 0 1 0 0,0 0 0 0 0,0-1 0 0 0,1 1 0 0 0,-1-1 0 0 0,1 1-1 0 0,0 0 55 0 0,-2-2-7 0 0,-1 0 0 0 0,0 0-1 0 0,0 0 1 0 0,1 0-1 0 0,-1 0 1 0 0,0 0-1 0 0,1 0 1 0 0,-1 0-1 0 0,0 0 1 0 0,0 1 0 0 0,1-1-1 0 0,-1 0 1 0 0,0 0-1 0 0,0 0 1 0 0,0 1-1 0 0,1-1 1 0 0,-1 0 0 0 0,0 0-1 0 0,0 0 1 0 0,0 1-1 0 0,1-1 1 0 0,-1 0-1 0 0,0 0 1 0 0,0 1-1 0 0,0-1 1 0 0,0 0 0 0 0,0 1-1 0 0,0-1 1 0 0,0 0-1 0 0,1 0 1 0 0,-1 1-1 0 0,0-1 1 0 0,0 0 0 0 0,0 1-1 0 0,0-1 1 0 0,0 0-1 0 0,-1 1 1 0 0,1-1-1 0 0,0 0 1 0 0,0 0-1 0 0,0 1 1 0 0,0-1 0 0 0,0 0-1 0 0,0 1 1 0 0,0-1 7 0 0,1 2-120 0 0,1 0 95 0 0,7 4-93 0 0,-9-6 116 0 0,1 0 0 0 0,-1 0 0 0 0,0 0-1 0 0,0 0 1 0 0,0 1 0 0 0,0-1 0 0 0,0 0-1 0 0,0 0 1 0 0,1 0 0 0 0,-1 0 0 0 0,0 1-1 0 0,0-1 1 0 0,0 0 0 0 0,0 0-1 0 0,0 0 1 0 0,0 1 0 0 0,0-1 0 0 0,0 0-1 0 0,0 0 1 0 0,0 0 0 0 0,0 1 0 0 0,0-1-1 0 0,0 0 1 0 0,0 0 0 0 0,0 1 0 0 0,0-1-1 0 0,0 0 1 0 0,0 0 0 0 0,0 0 0 0 0,0 1-1 0 0,0-1 1 0 0,0 0 0 0 0,0 0 0 0 0,-1 0-1 0 0,1 0 1 0 0,0 1 0 0 0,0-1-1 0 0,0 0 1 0 0,0 0 0 0 0,0 0 0 0 0,-1 0-1 0 0,1 1 3 0 0,-3 3-58 0 0,2-3-136 0 0,-8 3-1506 0 0,-12 2 687 0 0,17-5-9 0 0</inkml:trace>
  <inkml:trace contextRef="#ctx0" brushRef="#br4" timeOffset="313248.28">6231 6592 13792 0 0,'0'0'314'0'0,"-2"-1"46"0"0,-3-2-145 0 0,0 1-1 0 0,0 0 1 0 0,0 0-1 0 0,0 0 1 0 0,-1 0-1 0 0,1 1 1 0 0,-1 0 0 0 0,1 0-1 0 0,-1 1 1 0 0,-4-1-215 0 0,6 1 175 0 0,0 1 0 0 0,0-1 0 0 0,1 1 1 0 0,-1-1-1 0 0,0 1 0 0 0,1 0 0 0 0,-1 1 1 0 0,0-1-1 0 0,1 1 0 0 0,-1-1 0 0 0,1 1 0 0 0,0 0 1 0 0,0 0-1 0 0,-1 1 0 0 0,1-1 0 0 0,-2 3-175 0 0,-20 14 615 0 0,22-18-586 0 0,1 0 0 0 0,0 0-1 0 0,0 1 1 0 0,-1-1-1 0 0,1 1 1 0 0,0 0 0 0 0,0-1-1 0 0,0 1 1 0 0,1 0 0 0 0,-1 0-1 0 0,0 0 1 0 0,1 1-1 0 0,-1-1 1 0 0,1 0 0 0 0,0 1-1 0 0,0-1 1 0 0,0 0 0 0 0,0 1-1 0 0,0-1 1 0 0,0 1-1 0 0,0 1-28 0 0,0 2 55 0 0,-1 0-1 0 0,0 0 0 0 0,0-1 1 0 0,-1 1-1 0 0,1-1 0 0 0,-1 1 1 0 0,-1-1-1 0 0,0 2-54 0 0,1-3 31 0 0,0 0 0 0 0,0 1 1 0 0,0-1-1 0 0,1 1 0 0 0,0 0 0 0 0,0-1 1 0 0,1 1-1 0 0,-1 0 0 0 0,1 0 0 0 0,0 0 0 0 0,0 0 1 0 0,0 0-32 0 0,2 14 135 0 0,0-14-81 0 0,-1 0 1 0 0,0 0-1 0 0,0 0 0 0 0,0 0 0 0 0,-1 5-54 0 0,-3 5 118 0 0,3-11-74 0 0,-1 1 0 0 0,1 0 0 0 0,0-1 0 0 0,1 1 0 0 0,-1 0 0 0 0,1 0 0 0 0,0 2-44 0 0,2 10 105 0 0,0-7-23 0 0,-1-1 1 0 0,-1 0 0 0 0,0 1 0 0 0,0-1-1 0 0,-1 9-82 0 0,-1-8 121 0 0,2 0-1 0 0,0 0 0 0 0,0 0 1 0 0,1 8-121 0 0,0-10 109 0 0,0 0 1 0 0,-1 0-1 0 0,0 1 1 0 0,-1-1-1 0 0,1 0 1 0 0,-2 1-1 0 0,0 1-109 0 0,-1 1 42 0 0,1-9-42 0 0,1 1 1 0 0,0 0 0 0 0,1 0 0 0 0,-1 0-1 0 0,0-1 1 0 0,1 1 0 0 0,0 0 0 0 0,-1 0-1 0 0,1 2 0 0 0,1 5 4 0 0,0-7-5 0 0,-1 0 1 0 0,1 0-1 0 0,-1 0 1 0 0,0 0-1 0 0,0 0 0 0 0,-1 0 1 0 0,1 0-1 0 0,0 0 1 0 0,-1 0-1 0 0,0 0 0 0 0,0 0 1 0 0,0-1-1 0 0,-1 3 1 0 0,2-3 26 0 0,-1 0 0 0 0,1 0 0 0 0,-1 0 0 0 0,1 0 0 0 0,-1 0 0 0 0,1 0 0 0 0,0 0 0 0 0,0 0 0 0 0,0 1 0 0 0,1 0-26 0 0,-1-1-93 0 0,0-1-1 0 0,0 0 1 0 0,0 1-1 0 0,0-1 1 0 0,0 0-1 0 0,0 1 1 0 0,0-1-1 0 0,0 0 1 0 0,0 1-1 0 0,-1-1 1 0 0,1 0-1 0 0,0 1 1 0 0,-1-1-1 0 0,1 0 1 0 0,-1 0-1 0 0,0 0 1 0 0,1 1-1 0 0,-1-1 1 0 0,0 0-1 0 0,0 0 1 0 0,0 0-1 0 0,0 0 1 0 0,0 0 93 0 0,0 0-7977 0 0</inkml:trace>
  <inkml:trace contextRef="#ctx0" brushRef="#br4" timeOffset="313796.02">5844 6957 9672 0 0,'5'0'286'0'0,"-3"-1"-215"0"0,0 1 1 0 0,-1 0 0 0 0,1 0 0 0 0,0 0 0 0 0,0 0-1 0 0,0 0 1 0 0,0 0 0 0 0,0 1 0 0 0,0-1 0 0 0,1 1-72 0 0,34 5 721 0 0,-7 0 434 0 0,27 1-1155 0 0,-21-6 404 0 0,-17 1-128 0 0,0-1-1 0 0,1-1 0 0 0,-1-1 0 0 0,0-1 0 0 0,1 0 0 0 0,-1-1 0 0 0,0-2-275 0 0,-14 4 27 0 0,-1 0-2 0 0,0 0 0 0 0,1 0 0 0 0,-1-1 0 0 0,0 1 0 0 0,0-1 0 0 0,0 0 0 0 0,0-1 0 0 0,0 1 0 0 0,-1 0 0 0 0,1-1 0 0 0,0 0-25 0 0,13-9 113 0 0,-15 11-104 0 0,-1 0 1 0 0,1 1-1 0 0,-1-1 0 0 0,1 0 0 0 0,-1 0 1 0 0,0 0-1 0 0,1 0 0 0 0,-1 0 1 0 0,0 0-1 0 0,0 0 0 0 0,0 0 0 0 0,0-1 1 0 0,0 1-1 0 0,0 0 0 0 0,0-1 0 0 0,0 1 1 0 0,0-1-1 0 0,-1 1 0 0 0,1-1 1 0 0,0 1-1 0 0,-1-1 0 0 0,1 1 0 0 0,-1-1 1 0 0,0 1-1 0 0,0-1 0 0 0,1 0-9 0 0,-2 1-6 0 0,1 0 1 0 0,0 1-1 0 0,0-1 0 0 0,0 0 0 0 0,0 0 1 0 0,-1 0-1 0 0,1 0 0 0 0,0 1 1 0 0,-1-1-1 0 0,1 0 0 0 0,-1 0 0 0 0,1 1 1 0 0,-1-1-1 0 0,1 0 0 0 0,-1 1 0 0 0,1-1 1 0 0,-1 1-1 0 0,0-1 0 0 0,1 0 0 0 0,-1 1 1 0 0,0-1-1 0 0,0 1 0 0 0,1 0 0 0 0,-1-1 1 0 0,0 1-1 0 0,0 0 0 0 0,0-1 0 0 0,1 1 1 0 0,-1 0-1 0 0,0 0 0 0 0,0 0 0 0 0,0 0 1 0 0,0 0-1 0 0,1 0 0 0 0,-1 0 1 0 0,0 0-1 0 0,0 0 0 0 0,0 0 6 0 0,-6 0 169 0 0,0 1 1 0 0,-1-1-1 0 0,1 2 1 0 0,-2 0-170 0 0,2-1 204 0 0,3 1-65 0 0,-1 0-1 0 0,0 0 1 0 0,0 0 0 0 0,1 1-1 0 0,-1 0 1 0 0,1 0 0 0 0,0 0-1 0 0,0 1 1 0 0,0-1 0 0 0,0 1-1 0 0,-1 2-138 0 0,5-5 24 0 0,-1 0 0 0 0,0 0 0 0 0,0 0 0 0 0,1 1 0 0 0,-1-1 0 0 0,1 0 0 0 0,-1 1 0 0 0,1-1 0 0 0,0 1 0 0 0,-1-1 0 0 0,1 1 0 0 0,0-1-24 0 0,0 1 23 0 0,0-1 0 0 0,0 1-1 0 0,-1-1 1 0 0,1 1 0 0 0,0-1 0 0 0,-1 0 0 0 0,1 1-1 0 0,-1-1 1 0 0,0 1 0 0 0,1-1 0 0 0,-1 0 0 0 0,0 0-1 0 0,0 1 1 0 0,0-1-23 0 0,-7 6 98 0 0,7-6-86 0 0,0-1 0 0 0,1 1 0 0 0,-1 0 0 0 0,0-1 0 0 0,0 1 0 0 0,0 0 0 0 0,1 0 0 0 0,-1 0 0 0 0,1-1 0 0 0,-1 1 0 0 0,0 0 0 0 0,1 0 0 0 0,-1 0 0 0 0,1 0 0 0 0,0 0 0 0 0,-1 0 0 0 0,1 0 0 0 0,0 0 0 0 0,0 0 0 0 0,-1 0 1 0 0,1 0-1 0 0,0 0 0 0 0,0 0 0 0 0,0 0 0 0 0,0 0 0 0 0,0 0 0 0 0,1 1 0 0 0,-1-1 0 0 0,0 0-12 0 0,0 2 12 0 0,0 0 0 0 0,-1-1 1 0 0,0 1-1 0 0,1 0 0 0 0,-1-1 0 0 0,0 1 1 0 0,0-1-1 0 0,0 1 0 0 0,-1-1 0 0 0,1 1 1 0 0,0-1-1 0 0,-1 0 0 0 0,0 0 0 0 0,0 1-12 0 0,2-3 6 0 0,0 2 15 0 0,1-1 1 0 0,0 0-1 0 0,0 0 0 0 0,0 0 0 0 0,0 0 1 0 0,-1 0-1 0 0,1 0 0 0 0,1 0 0 0 0,-1 0 0 0 0,0 0 1 0 0,0 0-1 0 0,0-1 0 0 0,0 1 0 0 0,2 0-21 0 0,-2 0 28 0 0,0-1 0 0 0,1 0 0 0 0,-1 1 0 0 0,1-1-1 0 0,-1 0 1 0 0,1 0 0 0 0,-1 0 0 0 0,1 0 0 0 0,-1 0-1 0 0,1 0 1 0 0,-1 0 0 0 0,1 0 0 0 0,-1-1 0 0 0,1 1-1 0 0,-1-1 1 0 0,0 1 0 0 0,1-1 0 0 0,-1 1 0 0 0,0-1-1 0 0,1 0 1 0 0,-1 0-28 0 0,6-3 70 0 0,-1-1 0 0 0,0 0 1 0 0,5-5-71 0 0,12-9-52 0 0,-20 17 22 0 0,-1 0 1 0 0,1 1-1 0 0,-1-1 1 0 0,1 0-1 0 0,-1-1 1 0 0,0 1-1 0 0,0 0 1 0 0,0-1-1 0 0,0 1 0 0 0,0-1 1 0 0,-1 1-1 0 0,1-1 1 0 0,-1 0-1 0 0,1 0 1 0 0,-1 0-1 0 0,0 1 0 0 0,0-2 30 0 0,2-3-58 0 0,1-1-1 0 0,0 1 0 0 0,0 1 0 0 0,1-1 0 0 0,0 1 0 0 0,0-1 0 0 0,1 2 0 0 0,-1-1 0 0 0,1 0 0 0 0,0 1 0 0 0,5-3 59 0 0,-10 7-8 0 0,0 1 0 0 0,0-1 0 0 0,0 0 0 0 0,0 1 0 0 0,0-1 0 0 0,0 1 0 0 0,0 0 0 0 0,1-1 0 0 0,-1 1-1 0 0,0 0 1 0 0,0-1 0 0 0,0 1 0 0 0,0 0 0 0 0,1 0 0 0 0,-1 0 8 0 0,16-2-116 0 0,-15 2 109 0 0,0 0 0 0 0,0 1 1 0 0,1-1-1 0 0,-1 0 0 0 0,0 1 0 0 0,0-1 0 0 0,0 1 0 0 0,0 0 1 0 0,0 0-1 0 0,0 0 0 0 0,0 0 0 0 0,0 0 0 0 0,0 0 0 0 0,0 0 1 0 0,0 0-1 0 0,-1 1 0 0 0,1-1 0 0 0,0 1 0 0 0,-1 0 0 0 0,1-1 1 0 0,-1 1-1 0 0,0 0 0 0 0,0 0 0 0 0,1 0 0 0 0,-1 0 7 0 0,4 7-3 0 0,-1 0 0 0 0,0-1 0 0 0,0 2 0 0 0,-1-1-1 0 0,1 2 4 0 0,-2-3 37 0 0,1-1 22 0 0,-1 0-1 0 0,0-1 1 0 0,-1 1 0 0 0,1 1 0 0 0,-1-1-1 0 0,-1 0 1 0 0,1 0 0 0 0,-1 0 0 0 0,0 0-1 0 0,-1 2-58 0 0,-5 52 784 0 0,6-60-758 0 0,-1 0 0 0 0,1 1-1 0 0,0-1 1 0 0,0 0-1 0 0,-1 0 1 0 0,1 0 0 0 0,0 1-1 0 0,-1-1 1 0 0,1 0-1 0 0,-1 0 1 0 0,0 0 0 0 0,1 0-1 0 0,-1 0 1 0 0,0 0-1 0 0,0 0 1 0 0,0 0 0 0 0,1 0-1 0 0,-1 0 1 0 0,0 0-1 0 0,0-1 1 0 0,0 1 0 0 0,0 0-1 0 0,-1-1 1 0 0,1 1-1 0 0,0-1 1 0 0,0 1 0 0 0,0-1-1 0 0,0 1 1 0 0,-1-1-1 0 0,1 0 1 0 0,0 0 0 0 0,0 0-1 0 0,0 1 1 0 0,-1-1-1 0 0,1 0-25 0 0,0-2 22 0 0,0 1-1 0 0,-1 0 0 0 0,1-1 1 0 0,0 1-1 0 0,1-1 0 0 0,-1 1 1 0 0,0-1-1 0 0,0 1 0 0 0,0-1 1 0 0,1 0-1 0 0,-1 1 0 0 0,1-1-21 0 0,-1 0-6 0 0,1-1-1 0 0,0 1 1 0 0,0 0-1 0 0,0 0 0 0 0,0 0 1 0 0,0 0-1 0 0,0 0 1 0 0,0 0-1 0 0,1 0 0 0 0,-1 0 1 0 0,1 0-1 0 0,0-1 7 0 0,2-16-589 0 0,-4 4-1132 0 0,4 0-5017 0 0</inkml:trace>
  <inkml:trace contextRef="#ctx0" brushRef="#br4" timeOffset="314549.228">6617 6809 4608 0 0,'0'0'353'0'0,"4"5"126"0"0,-1-1 947 0 0,-1 0 1 0 0,0 1-1 0 0,0-1 1 0 0,0 1 0 0 0,1 4-1427 0 0,4 28 3059 0 0,-5-10-1157 0 0,-1 18-1902 0 0,-1-44 16 0 0,0 24 1242 0 0,-1 0 0 0 0,-1 0 1 0 0,-4 16-1259 0 0,6-39 24 0 0,-1 0 41 0 0,1 1-1 0 0,-1 0 0 0 0,1-1 0 0 0,-1 1 0 0 0,0-1 0 0 0,0 1 1 0 0,0-1-1 0 0,0 1 0 0 0,0-1 0 0 0,-1 0 0 0 0,1 1 0 0 0,-2 0-64 0 0,2-2 134 0 0,0 0-118 0 0,1-1 1 0 0,0 0-1 0 0,-1 0 1 0 0,1 1-1 0 0,0-1 1 0 0,-1 0-1 0 0,1 0 1 0 0,-1 0-1 0 0,1 0 1 0 0,0 1 0 0 0,-1-1-1 0 0,1 0 1 0 0,-1 0-1 0 0,1 0 1 0 0,0 0-1 0 0,-1 0 1 0 0,1 0-1 0 0,-1 0 1 0 0,1 0-1 0 0,-1 0-16 0 0,0-1 2 0 0,-1 0 0 0 0,0-1 0 0 0,1 1-1 0 0,-1 0 1 0 0,1 0 0 0 0,0-1 0 0 0,-1 1-1 0 0,1-1 1 0 0,0 0 0 0 0,0 1 0 0 0,0-1-1 0 0,0 0 1 0 0,0 1 0 0 0,1-1 0 0 0,-1 0-1 0 0,0 0 1 0 0,1 0 0 0 0,-1-1-2 0 0,1 0-84 0 0,-1-1 0 0 0,1 1 0 0 0,0-1 1 0 0,0 0-1 0 0,1 1 0 0 0,-1-1 0 0 0,1 1 0 0 0,0-1 0 0 0,0 1 1 0 0,1-3 83 0 0,5-13-829 0 0,2 0 0 0 0,0 1 0 0 0,0 0 0 0 0,2 1-1 0 0,6-8 830 0 0,-13 21-202 0 0,-1-1 0 0 0,1 1 0 0 0,0 0-1 0 0,0 0 1 0 0,1 1 0 0 0,-1-1 0 0 0,1 1-1 0 0,0 0 1 0 0,-1 0 0 0 0,2 0 0 0 0,-1 1-1 0 0,0 0 1 0 0,2-1 202 0 0,-6 3-5 0 0,1 0-1 0 0,-1 0 1 0 0,0 0 0 0 0,0 0-1 0 0,0 0 1 0 0,1 0-1 0 0,-1 1 1 0 0,0-1-1 0 0,0 0 1 0 0,0 1 0 0 0,0-1-1 0 0,0 0 1 0 0,0 1-1 0 0,0 0 1 0 0,0-1-1 0 0,0 1 1 0 0,0-1 0 0 0,0 1-1 0 0,0 0 1 0 0,0 0-1 0 0,0 0 1 0 0,0 0 0 0 0,-1-1-1 0 0,1 1 1 0 0,0 0-1 0 0,-1 0 1 0 0,1 1 5 0 0,17 31 579 0 0,-17-31-502 0 0,3 8 179 0 0,0 0 1 0 0,-1 1 0 0 0,-1-1-1 0 0,0 1 1 0 0,0-1 0 0 0,-1 1-257 0 0,3 15 679 0 0,-2-16-250 0 0,-2-1-1 0 0,1 1 0 0 0,-1-1 1 0 0,-1 8-429 0 0,1-13 175 0 0,0 0 0 0 0,-1 0 0 0 0,0 0 1 0 0,0 0-1 0 0,0-1 0 0 0,0 1 0 0 0,0 0 0 0 0,-1-1 1 0 0,0 1-1 0 0,1-1 0 0 0,-1 1 0 0 0,-2 1-175 0 0,4-4 28 0 0,-1-1 0 0 0,1 1 0 0 0,-1-1 0 0 0,1 0-1 0 0,-1 1 1 0 0,1-1 0 0 0,-1 1 0 0 0,1-1 0 0 0,-1 0 0 0 0,1 1-1 0 0,-1-1 1 0 0,1 0 0 0 0,-1 0 0 0 0,1 1 0 0 0,-1-1 0 0 0,0 0-1 0 0,1 0 1 0 0,-1 0 0 0 0,1 0 0 0 0,-1 0 0 0 0,0 0 0 0 0,1 0-1 0 0,-1 0 1 0 0,1 0 0 0 0,-1 0 0 0 0,0 0 0 0 0,1 0 0 0 0,-1 0-1 0 0,1 0 1 0 0,-1-1 0 0 0,0 1 0 0 0,1 0 0 0 0,-1 0 0 0 0,1-1-1 0 0,-1 1 1 0 0,1 0 0 0 0,-1-1 0 0 0,1 1 0 0 0,-1-1 0 0 0,1 1-1 0 0,-1-1 1 0 0,1 1 0 0 0,0-1 0 0 0,-1 1 0 0 0,1-1-1 0 0,0 1 1 0 0,-1-1 0 0 0,1 1 0 0 0,0-1 0 0 0,0 1 0 0 0,-1-1-28 0 0,0-2 19 0 0,-1 0 0 0 0,1 0 0 0 0,0 0 0 0 0,0-1 0 0 0,0 1 0 0 0,0 0 0 0 0,1 0 0 0 0,-1-3-19 0 0,1-5-137 0 0,1 1 1 0 0,1 0-1 0 0,0-2 137 0 0,1-1-190 0 0,0 1 21 0 0,1 0-1 0 0,1 1 0 0 0,0-1 1 0 0,1 1-1 0 0,0 0 0 0 0,1 0 1 0 0,0 1-1 0 0,2-2 170 0 0,-4 6-93 0 0,0-1-1 0 0,0 1 0 0 0,5-4 94 0 0,-9 8-12 0 0,1 1-1 0 0,0-1 0 0 0,-1 1 0 0 0,1 0 1 0 0,0 0-1 0 0,0 0 0 0 0,0 0 0 0 0,0 0 1 0 0,0 0-1 0 0,0 0 0 0 0,0 0 0 0 0,0 1 1 0 0,0-1-1 0 0,0 1 0 0 0,2 0 13 0 0,-3 0-5 0 0,1 1 1 0 0,-1 0-1 0 0,1-1 0 0 0,-1 1 0 0 0,1 0 1 0 0,-1 0-1 0 0,0 0 0 0 0,0 0 1 0 0,0 1-1 0 0,1-1 0 0 0,-1 0 0 0 0,0 0 1 0 0,0 1 4 0 0,1 1-6 0 0,1 0 31 0 0,-1 1 0 0 0,1 0 1 0 0,-1 0-1 0 0,0-1 0 0 0,0 2 0 0 0,-1-1 0 0 0,1 0 0 0 0,-1 0 0 0 0,1 4-25 0 0,0-1 47 0 0,0-1 0 0 0,0 0 1 0 0,0 0-1 0 0,2 3-47 0 0,-3-7 2 0 0,1 1 6 0 0,1 1 0 0 0,-1-1 1 0 0,-1 1-1 0 0,1 0 0 0 0,-1-1 1 0 0,1 1-1 0 0,-1 0 1 0 0,0 0-1 0 0,0 0 0 0 0,-1 0 1 0 0,1 0-1 0 0,-1 0 0 0 0,0 1 1 0 0,0-1-9 0 0,0 42-423 0 0,1-19-136 0 0</inkml:trace>
  <inkml:trace contextRef="#ctx0" brushRef="#br0" timeOffset="319299.065">12424 7922 3224 0 0,'0'0'143'0'0,"0"0"171"0"0,4-6 1360 0 0,-1 4 1967 0 0,-1 1-3465 0 0,-1 1-1 0 0,1-1 1 0 0,0 1 0 0 0,0-1 0 0 0,-1 1 0 0 0,1 0 0 0 0,0 0-1 0 0,0 0 1 0 0,0 0 0 0 0,-1 0 0 0 0,1 0 0 0 0,0 0 0 0 0,0 1-1 0 0,-1-1 1 0 0,1 0 0 0 0,0 1 0 0 0,0 0 0 0 0,-1-1 0 0 0,1 1 0 0 0,-1 0-1 0 0,1 0 1 0 0,0 0 0 0 0,-1 0 0 0 0,0 0 0 0 0,1 0 0 0 0,0 1-176 0 0,3 6 237 0 0,0-1 1 0 0,0 1-1 0 0,0 0 1 0 0,-1 1-1 0 0,0-1 1 0 0,-1 1-1 0 0,0-1 1 0 0,1 7-238 0 0,4 18 1103 0 0,2 25-1103 0 0,-1-9 252 0 0,11 46-16 0 0,13 73 314 0 0,-23-44 162 0 0,-4-32 694 0 0,-3 55-1406 0 0,1 93 823 0 0,1-92-414 0 0,-5-51-262 0 0,0-74-78 0 0,2 0-1 0 0,0 0 1 0 0,2 0 0 0 0,3 13-69 0 0,3 22 104 0 0,-7-28-2594 0 0,-3-29 918 0 0</inkml:trace>
  <inkml:trace contextRef="#ctx0" brushRef="#br0" timeOffset="321192.677">12555 7904 3224 0 0,'0'0'421'0'0,"0"0"561"0"0,0 0 244 0 0,0 0 49 0 0,6-11 391 0 0,-1 7-1578 0 0,1 0 0 0 0,-1 1 0 0 0,1 0 0 0 0,0 0 0 0 0,0 0 0 0 0,0 1 0 0 0,0-1 0 0 0,1 2 0 0 0,-1-1 0 0 0,0 1 0 0 0,7-1-88 0 0,13-1 835 0 0,0 2 0 0 0,10 0-835 0 0,-29 1 120 0 0,52 2 2256 0 0,55 9-2376 0 0,-93-10 84 0 0,0-1 1 0 0,0 0 0 0 0,1-2 0 0 0,-1 0 0 0 0,7-3-85 0 0,40-4 176 0 0,13 3 143 0 0,219-10 620 0 0,-252 16-888 0 0,61 1-48 0 0,-32 0 19 0 0,-39-1-1 0 0,-1 1 0 0 0,20 5-21 0 0,-24-2 0 0 0,1 0 0 0 0,0-3 0 0 0,-1 0 0 0 0,5-3 0 0 0,209-8 92 0 0,-217 11 85 0 0,27 5-177 0 0,-26-2 12 0 0,28 0-12 0 0,9-5-74 0 0,-27-1 71 0 0,0 3-1 0 0,1 1 1 0 0,3 2 3 0 0,108 17-53 0 0,-24-9 53 0 0,-52-7 0 0 0,21 10 0 0 0,-63-9 0 0 0,1-1 0 0 0,0-2 0 0 0,0-1 0 0 0,167-8 0 0 0,-153 5 0 0 0,9 1 0 0 0,-6 1 0 0 0,115 7 64 0 0,-134-6-64 0 0,12 0 0 0 0,47 0 64 0 0,-37 2-64 0 0,-50-5 0 0 0,1 1 0 0 0,-1-1 0 0 0,1 2 0 0 0,-1-1 0 0 0,5 1 0 0 0,3 1 0 0 0,-10-3 0 0 0,-3 1 0 0 0,0 0 0 0 0,0 0 0 0 0,0 0 0 0 0,0 0 0 0 0,0 0 0 0 0,-1 0 0 0 0,1 0 0 0 0,0 0 0 0 0,0 1 0 0 0,0-1 0 0 0,0 0 0 0 0,0 0 0 0 0,0 1 0 0 0,0-1 0 0 0,0 1 0 0 0,14 2 0 0 0,17 0 0 0 0,17 5 74 0 0,-48-8-50 0 0,0 1-1 0 0,1-1 1 0 0,-1 1 0 0 0,0-1-1 0 0,0 1 1 0 0,0-1-1 0 0,0 1 1 0 0,0 0 0 0 0,-1-1-1 0 0,1 1 1 0 0,0 0-1 0 0,0 0 1 0 0,0 0 0 0 0,-1 0-1 0 0,1 0 1 0 0,0 0-1 0 0,-1 0 1 0 0,1 0 0 0 0,-1 0-1 0 0,1 0 1 0 0,-1 0-1 0 0,0 0 1 0 0,1 0 0 0 0,-1 0-1 0 0,0 1 1 0 0,0-1-24 0 0,5 28 169 0 0,-4-24-111 0 0,-1-1 0 0 0,1 0 0 0 0,0 1 0 0 0,0-1 0 0 0,0 0 0 0 0,1 3-58 0 0,0-3 50 0 0,-1 0-1 0 0,0 0 1 0 0,0 0 0 0 0,0 0 0 0 0,-1 1-1 0 0,1 1-49 0 0,-1 1 64 0 0,1 0-1 0 0,0 0 0 0 0,0 0 1 0 0,1 1-64 0 0,-1-3 32 0 0,0 0 0 0 0,0 0 1 0 0,0 1-1 0 0,-1-1 1 0 0,1 0-1 0 0,-1 1 0 0 0,-1 2-32 0 0,-2 25 89 0 0,3-23-75 0 0,-1 1 1 0 0,0-1 0 0 0,-1 0 0 0 0,0 0-15 0 0,-2 10 7 0 0,0 0 0 0 0,1 9-7 0 0,1-10-1 0 0,-1 1 0 0 0,-4 10 1 0 0,3-13 3 0 0,0 0 0 0 0,1 1-1 0 0,1-1 1 0 0,0 3-3 0 0,0 1 27 0 0,-1-1 1 0 0,-1 4-28 0 0,-5 28-2 0 0,7-28 45 0 0,1 0 0 0 0,1-1-1 0 0,0 1 1 0 0,2 0 0 0 0,1-1-1 0 0,1 1-42 0 0,0 12 0 0 0,-3-26 0 0 0,0 1 0 0 0,1-1 0 0 0,1 6 0 0 0,-2-11 0 0 0,8 25 0 0 0,2 22 0 0 0,-7-35-1 0 0,0 1 0 0 0,2-1-1 0 0,0 0 1 0 0,2 1 1 0 0,0 2 35 0 0,-1 0-1 0 0,2 12-34 0 0,19 62 192 0 0,-22-72-192 0 0,-1-1 0 0 0,-1 1 0 0 0,-2 0 0 0 0,0 0 0 0 0,-1 0 0 0 0,-1 0 0 0 0,-1 3 0 0 0,0-17 0 0 0,-1-1-1 0 0,1 0 0 0 0,-1 0 0 0 0,-1 1 1 0 0,-5 17 67 0 0,6-17-28 0 0,-1-1 0 0 0,0 0 0 0 0,-1 0 0 0 0,1 0 0 0 0,-5 4-39 0 0,1 2-3 0 0,-14 16 90 0 0,21-28-75 0 0,-1 0-1 0 0,1 0 1 0 0,-1 0 0 0 0,1 0-1 0 0,-1 0 1 0 0,1 0 0 0 0,-1-1-1 0 0,0 1 1 0 0,1 0 0 0 0,-1 0-1 0 0,0-1 1 0 0,0 1 0 0 0,0 0-1 0 0,1-1 1 0 0,-2 1-12 0 0,-13 13-80 0 0,11-11 82 0 0,1 0 1 0 0,-1 0 0 0 0,1-1 0 0 0,-1 1-1 0 0,0-1 1 0 0,0 0 0 0 0,0 0 0 0 0,0 0-1 0 0,-3 0-2 0 0,-1 1 7 0 0,0-1-1 0 0,0 0 1 0 0,0 0-1 0 0,-6 1-6 0 0,-49 3 43 0 0,28-2 74 0 0,-25 0-117 0 0,-175-6 0 0 0,98 0-3 0 0,-56 0 374 0 0,-20 1-768 0 0,82 0 285 0 0,-238-11 94 0 0,140 2 104 0 0,-446 17 2003 0 0,423 2-1769 0 0,233-8-296 0 0,-159 4 554 0 0,-342 8 170 0 0,439-11-710 0 0,-26 2-2 0 0,96-4-12 0 0,0 0-1 0 0,1-1 1 0 0,-7-1-24 0 0,-18 0 13 0 0,34 2-178 0 0,1 0-84 0 0,0 0-21 0 0,0 0-192 0 0,2-1-802 0 0,9-4-346 0 0</inkml:trace>
  <inkml:trace contextRef="#ctx0" brushRef="#br0" timeOffset="324327.98">12791 8500 4176 0 0,'0'0'191'0'0,"0"-1"-11"0"0,-2-1-58 0 0,2 2 316 0 0,0 0 129 0 0,0 0 23 0 0,0 0-514 0 0,1 0 0 0 0,-1 0 0 0 0,0 1 0 0 0,1-1 0 0 0,-1 0 0 0 0,1 0 0 0 0,-1 0 0 0 0,0 1 0 0 0,1-1 0 0 0,-1 0 0 0 0,1 0 0 0 0,-1 0 0 0 0,0 0 0 0 0,1 0 0 0 0,-1 0 0 0 0,1 0 0 0 0,-1 0 0 0 0,0 0 0 0 0,1 0 0 0 0,0 0-76 0 0,3-3 443 0 0,-4 2-408 0 0,1 1 0 0 0,-1 0 0 0 0,1-1-1 0 0,-1 1 1 0 0,1 0 0 0 0,0-1 0 0 0,-1 1 0 0 0,1 0 0 0 0,-1 0 0 0 0,1-1-1 0 0,-1 1 1 0 0,1 0 0 0 0,0 0 0 0 0,-1 0 0 0 0,1 0 0 0 0,0 0 0 0 0,-1 0-1 0 0,1 0-34 0 0,3-1 118 0 0,1 0-1 0 0,-1 0 1 0 0,0-1 0 0 0,0 1-1 0 0,4-2-117 0 0,3-2 262 0 0,1 0-19 0 0,-11 4-216 0 0,0 0-1 0 0,1 0 0 0 0,-1 1 1 0 0,1-1-1 0 0,-1 0 1 0 0,1 1-1 0 0,-1 0 0 0 0,1-1 1 0 0,-1 1-1 0 0,1 0 0 0 0,0 0 1 0 0,0 0-27 0 0,4-1 49 0 0,-1 0 0 0 0,0 0 0 0 0,0 0 0 0 0,0 0 0 0 0,0-1 1 0 0,2-1-50 0 0,-1 1 19 0 0,0 0-1 0 0,0 0 1 0 0,1 0 0 0 0,2 0-19 0 0,56-7 179 0 0,-57 8-155 0 0,0-2 0 0 0,0 1 0 0 0,-1-1 0 0 0,3-1-24 0 0,22-7 104 0 0,-31 11-102 0 0,1-1 10 0 0,-1 1 1 0 0,1-1 0 0 0,-1 1-1 0 0,0-1 1 0 0,1 1-1 0 0,-1-1 1 0 0,1 0 0 0 0,-1 1-1 0 0,0-1 1 0 0,1-1-13 0 0,-1 2 10 0 0,-1 0 1 0 0,1 0-1 0 0,-1-1 0 0 0,1 1 1 0 0,-1 0-1 0 0,1 0 1 0 0,-1 0-1 0 0,1-1 0 0 0,-1 1 1 0 0,1 0-1 0 0,0 0 0 0 0,-1 0 1 0 0,1 0-1 0 0,-1 0 0 0 0,1 0 1 0 0,0 0-1 0 0,-1 1-10 0 0,4-1 35 0 0,10-4 85 0 0,-3 1 74 0 0,0 1 0 0 0,0 0 0 0 0,-1 1 0 0 0,10 0-194 0 0,-5 1 295 0 0,-1 0 1 0 0,1 1 0 0 0,0 1-1 0 0,10 3-295 0 0,14 1 335 0 0,-32-6-222 0 0,1 1 1 0 0,0 0-1 0 0,-1 1 1 0 0,0-1-1 0 0,1 2 1 0 0,-1-1 0 0 0,6 3-114 0 0,31 14 399 0 0,-35-16-264 0 0,0 0 0 0 0,0 1 0 0 0,-1 1 0 0 0,1-1 0 0 0,6 6-135 0 0,32 26 500 0 0,-32-24-406 0 0,-12-10-76 0 0,1 0 1 0 0,-1 1-1 0 0,0-1 0 0 0,-1 1 1 0 0,1-1-1 0 0,1 3-18 0 0,9 11 67 0 0,-5-7-47 0 0,-1 0 1 0 0,-1 0-1 0 0,4 6-20 0 0,3 6 56 0 0,-10-17-57 0 0,0 0 1 0 0,0 0-1 0 0,-1 0 1 0 0,1 1-1 0 0,1 4 1 0 0,-2-4 2 0 0,1 1-1 0 0,0-1 0 0 0,0 1 1 0 0,4 3-2 0 0,-4-5 34 0 0,0 0 0 0 0,0 0 0 0 0,-1 0 0 0 0,0 0 0 0 0,0 0 0 0 0,0 0 0 0 0,0 1 0 0 0,-1-1 0 0 0,2 5-34 0 0,15 49 1642 0 0,-14-33-1064 0 0,-2-15-527 0 0,0 1 0 0 0,-1 0 0 0 0,0-1 0 0 0,-1 1 0 0 0,0 2-51 0 0,0-9 14 0 0,0 0 1 0 0,1 1-1 0 0,-1-1 0 0 0,1 0 1 0 0,-1 0-1 0 0,2 3-14 0 0,3 23 97 0 0,-3 35-300 0 0,-2-61 86 0 0,0-1 1 0 0,0 0-1 0 0,-1 0 0 0 0,1 1 1 0 0,-1-1-1 0 0,0 2 117 0 0,0-2-59 0 0,0 0-1 0 0,1-1 1 0 0,-1 1 0 0 0,1-1-1 0 0,0 1 1 0 0,0 0 0 0 0,0-1-1 0 0,0 3 60 0 0,-1 24 141 0 0,-1-12 62 0 0,2-16-115 0 0,0-1-4 0 0,0 0-16 0 0,0 0-4 0 0,0 0 0 0 0,0 0 2 0 0,0 0 4 0 0,0 0 2 0 0,0 0 0 0 0,0 0 19 0 0,0 0 77 0 0,1-1 31 0 0,4-5-150 0 0,0-1 0 0 0,-1 1 0 0 0,0-1 0 0 0,-1 0 0 0 0,0 0 0 0 0,0 0 0 0 0,0 0 0 0 0,-1 0 0 0 0,0-1 0 0 0,0 1-1 0 0,0-1 1 0 0,-1 1 0 0 0,-1-1 0 0 0,1 0 0 0 0,-1-4-49 0 0,0-13 0 0 0,1 15 0 0 0,-1 0 0 0 0,0-1 0 0 0,-1-5 0 0 0,-1 1 0 0 0,2 0 0 0 0,0-7 0 0 0,0-14 0 0 0,-1 16-31 0 0,2 1 0 0 0,1-4 31 0 0,1-25-26 0 0,0 27 26 0 0,-2 18 0 0 0,0 0 0 0 0,-1 1 0 0 0,1-1 0 0 0,-1 1 0 0 0,0-1 0 0 0,1 0 0 0 0,-1 1 0 0 0,-1-2 0 0 0,1-6 0 0 0,0 1 0 0 0,0-1 0 0 0,1-6 0 0 0,1-17 0 0 0,-1 24-20 0 0,0-1 0 0 0,1 0 0 0 0,1-4 20 0 0,-1 3-4 0 0,-3-5 4 0 0,1 14 0 0 0,0 1 0 0 0,1-1 0 0 0,-1 1 0 0 0,1 0 0 0 0,0-1 0 0 0,0 1 0 0 0,-1 0 0 0 0,1 0 0 0 0,0 0 0 0 0,0 0 0 0 0,0 0 0 0 0,0 0 0 0 0,0 0-1 0 0,0 0 1 0 0,1 0 0 0 0,-1 0 0 0 0,0 0 0 0 0,1 0 0 0 0,2-2-9 0 0,-2 0-15 0 0,9-2-29 0 0,-2 1 12 0 0,22-7 41 0 0,-19 7 0 0 0,-11 4 0 0 0,15-11 0 0 0,-14 9 0 0 0,2 0 0 0 0,14-4 0 0 0,-9 3 0 0 0,37-8-230 0 0,39-11-244 0 0,-42 12 202 0 0,-35 8 251 0 0,10-1-70 0 0,-6 0 91 0 0,-10 2 0 0 0,-1 0 0 0 0,0 1 0 0 0,1-1 0 0 0,-1 1 0 0 0,1-1 0 0 0,-1 1 0 0 0,1 0 0 0 0,0-1 0 0 0,1 1 0 0 0,24 0 0 0 0,10 1-64 0 0,16 2 64 0 0,-26-1 0 0 0,12 1 0 0 0,-25 0 0 0 0,-1 0 0 0 0,0 2 0 0 0,1-1 0 0 0,1 3 0 0 0,9 1-72 0 0,-19-7 70 0 0,0 0 1 0 0,0 1 0 0 0,-1-1-1 0 0,1 1 1 0 0,-1 0 0 0 0,1 1-1 0 0,-1-1 1 0 0,0 1-1 0 0,0 0 1 0 0,0 0 0 0 0,0 0-1 0 0,0 0 1 0 0,-1 1 0 0 0,1-1-1 0 0,-1 1 1 0 0,0 0-1 0 0,1 2 2 0 0,1 2-10 0 0,0 0 0 0 0,-1 0 0 0 0,0 1 0 0 0,0-1 0 0 0,-1 1-1 0 0,0-1 1 0 0,0 2 10 0 0,5 15 7 0 0,-5-14 1 0 0,-1 1-1 0 0,0-1 0 0 0,0 1 0 0 0,-1 0 0 0 0,0 0 0 0 0,-2 7-7 0 0,3 27-75 0 0,0-14 75 0 0,-2 1 0 0 0,-1 3 0 0 0,0 15 0 0 0,2-12 0 0 0,5 23 0 0 0,-1-13 0 0 0,-3-34 0 0 0,0 0 0 0 0,0 0 0 0 0,2-1 0 0 0,0 1 0 0 0,1 2 0 0 0,-4-15 1 0 0,5 6 6 0 0,-4-5-4 0 0,1 0 50 0 0,-3-3-58 0 0,4 11 149 0 0,-4-10-91 0 0,0-1 14 0 0,0 0 8 0 0,0 0-3 0 0,3-6 29 0 0,-2 4-91 0 0,0 0 1 0 0,0 0-1 0 0,-1 0 1 0 0,1 0-1 0 0,-1-1 1 0 0,0 1-1 0 0,0 0 0 0 0,1 0 1 0 0,-1-1-1 0 0,-1 1 1 0 0,1 0-1 0 0,0-1 0 0 0,-1 1 1 0 0,1 0-1 0 0,-1 0 1 0 0,0-2-11 0 0,0 2 12 0 0,0-5 1 0 0,1 0 0 0 0,-1 0-1 0 0,1-1 1 0 0,0 1 0 0 0,0 0 0 0 0,1 0-13 0 0,1-19-3 0 0,-3-6 38 0 0,1-6-4 0 0,1 1 0 0 0,1 0 0 0 0,5-20-31 0 0,-3 44 0 0 0,0 0 0 0 0,0 0 0 0 0,1 0 0 0 0,1 0 0 0 0,11-30 0 0 0,9-26 0 0 0,-21 55 0 0 0,0 0 0 0 0,1 0 0 0 0,1 0 0 0 0,0 1 0 0 0,1 0 0 0 0,0 1 0 0 0,1 0 0 0 0,0 0 0 0 0,1 1 0 0 0,2-2 0 0 0,18-11-56 0 0,-15 14 27 0 0,-7 4-23 0 0,1 1 0 0 0,0 1 0 0 0,0-1 0 0 0,0 1 0 0 0,0 1 0 0 0,5-1 52 0 0,12-6-187 0 0,-23 8 174 0 0,17-2-139 0 0,3-1 88 0 0,-14 3 43 0 0,0 0 0 0 0,0 0 0 0 0,0 1 0 0 0,0 0 0 0 0,2 1 21 0 0,0-1-23 0 0,-6-1 16 0 0,-3 2 6 0 0,0 0 1 0 0,-1-1 0 0 0,1 1 0 0 0,0 0-1 0 0,0 0 1 0 0,-1 0 0 0 0,1 0 0 0 0,0 0-1 0 0,-1 0 1 0 0,1 0 0 0 0,0 1-1 0 0,-1-1 1 0 0,37 1 0 0 0,-8 0 0 0 0,-28-1 0 0 0,0 0 0 0 0,0-1 0 0 0,0 1 0 0 0,1 0 0 0 0,-1 1 0 0 0,0-1 0 0 0,0 0 0 0 0,0 0-1 0 0,0 1 1 0 0,0 0 0 0 0,0-1 0 0 0,1 1 0 0 0,4 1-9 0 0,7 0-16 0 0,-1 1 0 0 0,12 3 25 0 0,-9-2-4 0 0,-2 0-20 0 0,-11-1 9 0 0,0 0 1 0 0,1-2 7 0 0,-3-1 6 0 0,0 0 1 0 0,0 0 0 0 0,0 0 0 0 0,0 1 0 0 0,0-1 0 0 0,0 0-1 0 0,-1 1 1 0 0,1-1 0 0 0,0 0 0 0 0,0 1 0 0 0,0-1-1 0 0,0 1 1 0 0,0-1 0 0 0,-1 1 0 0 0,1 0 0 0 0,0-1 0 0 0,0 1-1 0 0,0 0 1 0 0,40 28 0 0 0,-41-29 0 0 0,1 0 0 0 0,0 1 1 0 0,0-1-1 0 0,-1 0 0 0 0,1 1 0 0 0,0-1 0 0 0,-1 1 0 0 0,1-1 0 0 0,-1 1 0 0 0,1 0 0 0 0,-1-1 0 0 0,1 1 0 0 0,-1 0 0 0 0,1-1 0 0 0,-1 1 0 0 0,1 0 0 0 0,-1-1 0 0 0,0 1 0 0 0,1 0 0 0 0,-1 0 0 0 0,0-1 0 0 0,0 1 0 0 0,0 0 0 0 0,1 1 0 0 0,0 3 10 0 0,27 20 43 0 0,-21-19-53 0 0,9 4 0 0 0,-15-4 0 0 0,-1-6 0 0 0,0 0 0 0 0,0 0 0 0 0,0 0 0 0 0,-1 1 0 0 0,1-1 0 0 0,0 0 0 0 0,0 0 0 0 0,0 0 0 0 0,0 1 0 0 0,0-1 0 0 0,1 0 0 0 0,-1 0 0 0 0,0 1 0 0 0,0-1 0 0 0,0 0 0 0 0,0 0 0 0 0,0 0 0 0 0,0 1 0 0 0,0-1 0 0 0,0 0 0 0 0,0 0 0 0 0,0 0 0 0 0,1 1 0 0 0,-1-1 0 0 0,0 0 0 0 0,0 0 0 0 0,0 0 0 0 0,0 0 0 0 0,1 0 0 0 0,-1 1 0 0 0,7 5 0 0 0,-5-5 0 0 0,-1 0 0 0 0,1 1 0 0 0,0-1 0 0 0,-1 1 0 0 0,1 0 0 0 0,-1-1 0 0 0,1 1 0 0 0,-1 0 0 0 0,0 0 0 0 0,0 0 0 0 0,0 0 0 0 0,0 0 0 0 0,0 0 0 0 0,0 1 0 0 0,0 2 0 0 0,0-2 0 0 0,1 1 0 0 0,-1-1 0 0 0,-1 1 0 0 0,1-1 0 0 0,0 1 0 0 0,-1-1 0 0 0,0 1 0 0 0,0 0 0 0 0,0-1 0 0 0,-1 4 0 0 0,1-4 0 0 0,0-1 0 0 0,0 0 0 0 0,0 1 0 0 0,1-1 0 0 0,-1 0 0 0 0,1 1 0 0 0,-1-1 0 0 0,1 0 0 0 0,0 0 0 0 0,0 1 0 0 0,3 14 0 0 0,5 14 0 0 0,-7-26 0 0 0,0 1 0 0 0,-1-1 0 0 0,1 1 0 0 0,-1 0 0 0 0,0 0 0 0 0,-1 3 0 0 0,1-6 0 0 0,-1-1 0 0 0,0 1 0 0 0,1-1 0 0 0,-1 1 0 0 0,1-1 0 0 0,0 0 0 0 0,0 1 0 0 0,0-1 0 0 0,0 0 0 0 0,1 1 0 0 0,-1-1 0 0 0,-1 0 0 0 0,1 0 0 0 0,0 0 0 0 0,0 1 0 0 0,-1-1 0 0 0,1 0 0 0 0,-1 1 0 0 0,0-1 0 0 0,-2 23 0 0 0,-1 5 0 0 0,3-26 0 0 0,0 1 0 0 0,0-1 0 0 0,-1 0 0 0 0,1 0 0 0 0,-1 0 0 0 0,-1 3 0 0 0,-3 17 0 0 0,5-19 0 0 0,-1 3 0 0 0,1 0 0 0 0,-1-1 0 0 0,-1 1 0 0 0,0-1 0 0 0,0 1 0 0 0,-1 3 0 0 0,2-8 1 0 0,0-1 0 0 0,0 1 0 0 0,0-1 0 0 0,1 1 0 0 0,0 0 0 0 0,-1-1 0 0 0,1 1 0 0 0,0 0 0 0 0,0-1 0 0 0,0 1 0 0 0,1 1-1 0 0,-1-1 10 0 0,0 1-1 0 0,-1-1 1 0 0,1 1-1 0 0,-1-1 1 0 0,1 1 0 0 0,-1-1-1 0 0,0 0 1 0 0,0 1-1 0 0,-2 1-9 0 0,-4 22 53 0 0,5-8 7 0 0,1-11-56 0 0,0 1 1 0 0,0-1-1 0 0,-1 0 0 0 0,0 4-4 0 0,1-10 6 0 0,1 1-1 0 0,-1-1 1 0 0,1 1 0 0 0,0-1-1 0 0,0 1 1 0 0,0 0 0 0 0,0-1-1 0 0,0 1 1 0 0,1 0-6 0 0,-1-1 1 0 0,1 0 0 0 0,-1 0 0 0 0,0 1 0 0 0,0-1 0 0 0,0 0 0 0 0,0 0-1 0 0,0 0 1 0 0,0 0 0 0 0,-1 0 0 0 0,1 0 0 0 0,-1 1 0 0 0,0-1 0 0 0,1 0 0 0 0,-1 0-1 0 0,0-2 2 0 0,1 1 1 0 0,0-1-1 0 0,-1 1 0 0 0,1 0 1 0 0,0-1-1 0 0,-1 1 0 0 0,1 0 0 0 0,0 0 1 0 0,0-1-1 0 0,-1 1 0 0 0,1 0 1 0 0,0-1-1 0 0,0 1 0 0 0,0 0 0 0 0,0 0 1 0 0,0-1-1 0 0,0 1 0 0 0,0 0 1 0 0,1 0-1 0 0,-1-1 0 0 0,0 1 0 0 0,0 0 1 0 0,0-1-1 0 0,1 1 0 0 0,-1 0 1 0 0,0-1-1 0 0,1 1 0 0 0,-1 0-2 0 0,1-1 5 0 0,-1 1-1 0 0,0-1 1 0 0,0 1 0 0 0,1-1-1 0 0,-1 1 1 0 0,0 0-1 0 0,0-1 1 0 0,1 1 0 0 0,-1-1-1 0 0,0 1 1 0 0,0 0-1 0 0,0-1 1 0 0,0 1 0 0 0,0 0-1 0 0,0-1 1 0 0,0 1 0 0 0,0 0-1 0 0,0-1 1 0 0,-1 1-5 0 0,-2 2 20 0 0,3-2-11 0 0,-4 4 61 0 0,4-4 15 0 0,-1 0-26 0 0,-3 4-38 0 0,3-3 38 0 0,1-2 26 0 0,4-2 128 0 0,3-6-107 0 0,-5 6-110 0 0,4-3 13 0 0,-5 5-8 0 0,-1 0-1 0 0,1-1 0 0 0,-1 1 1 0 0,1 0-1 0 0,-1-1 0 0 0,0 1 1 0 0,1 0-1 0 0,-1-1 0 0 0,1 1 0 0 0,-1-1 1 0 0,0 1-1 0 0,1 0 0 0 0,-1-1 1 0 0,0 1-1 0 0,1-1 0 0 0,-1 1 1 0 0,0-1-1 0 0,0 0 0 0 0,1 1 1 0 0,-1-1-1 0 0,0 1 0 0 0,0-1 0 0 0,0 1 1 0 0,0-1-1 0 0,0 1 0 0 0,0-1 1 0 0,0 0-1 0 0,0 1 0 0 0,0-1 1 0 0,0 1-1 0 0,0-1 0 0 0,0 1 1 0 0,0-1-1 0 0,-1 0 0 0 0,1 1 0 0 0,0-1 1 0 0,0 1-1 0 0,-1-1 0 0 0,1-1 5 0 0,0 1-1 0 0,0-1 1 0 0,-1 0-1 0 0,1 0 1 0 0,0 1 0 0 0,0-1-1 0 0,1 0 1 0 0,-1 0-1 0 0,0 1 1 0 0,1-1-1 0 0,-1 0 1 0 0,1 1 0 0 0,-1-2-5 0 0,4-17 53 0 0,-11 1-38 0 0,5 17-10 0 0,1 1 0 0 0,1-1 0 0 0,-1 0 0 0 0,0 0 0 0 0,0 0 0 0 0,1 0 0 0 0,-1 0 1 0 0,1 0-1 0 0,-1 0 0 0 0,1-2-5 0 0,1-5 9 0 0,-1 6-9 0 0,0 1 0 0 0,0-1 0 0 0,0 0 0 0 0,0 1 1 0 0,-1-1-1 0 0,1 0 0 0 0,-1 1 0 0 0,1-1 0 0 0,-1 0 0 0 0,-2-8 0 0 0,0 0 0 0 0,0 0 0 0 0,2 0 0 0 0,-1-1 0 0 0,1-9 0 0 0,1-13 0 0 0,2-12 0 0 0,0 29-60 0 0,0 1-1 0 0,4-12 61 0 0,4-25-191 0 0,-9 46 166 0 0,0 1 0 0 0,1 0 0 0 0,0-1 0 0 0,0 1 0 0 0,1 0 0 0 0,2-4 25 0 0,8-24-98 0 0,-8 18 50 0 0,1 0 0 0 0,0 0 0 0 0,1 1-1 0 0,1-1 49 0 0,7-15-68 0 0,-12 26 59 0 0,0-1 1 0 0,0 1-1 0 0,1 0 0 0 0,-1 0 1 0 0,1 0-1 0 0,0 1 0 0 0,1-1 0 0 0,-1 1 1 0 0,1 0-1 0 0,0 0 0 0 0,0 1 1 0 0,5-4 8 0 0,1 1-26 0 0,1 0 0 0 0,0 1-1 0 0,0 1 1 0 0,0-1 0 0 0,9 0 26 0 0,9-3-76 0 0,31-3 76 0 0,-51 10 1 0 0,0 0-1 0 0,0 0 1 0 0,-1 1-1 0 0,1 1 1 0 0,0 0-1 0 0,0 0 1 0 0,-1 1-1 0 0,6 1 0 0 0,-12-2 0 0 0,1 0 0 0 0,0 0 0 0 0,-1 0 0 0 0,0 0 0 0 0,1 1 0 0 0,-1-1 0 0 0,0 1 0 0 0,0 0 0 0 0,0 0 0 0 0,0 0 0 0 0,0 1 0 0 0,0-1 0 0 0,-1 1 0 0 0,1 0 0 0 0,-1-1 0 0 0,1 1 0 0 0,-1 1 0 0 0,0-2 0 0 0,-1 0 0 0 0,1 0 0 0 0,-1 0 0 0 0,1 0 0 0 0,0-1 0 0 0,-1 1 0 0 0,1 0 0 0 0,2 0 0 0 0,-1 0 0 0 0,-1 1 0 0 0,1-1 0 0 0,0 0 0 0 0,-1 1 0 0 0,0-1 0 0 0,2 3 0 0 0,-1-1 0 0 0,0-1 0 0 0,0 0 0 0 0,0 0 0 0 0,0 0 0 0 0,0 0 0 0 0,1 0 0 0 0,0-1 0 0 0,0 1 0 0 0,22 17 0 0 0,-21-15 20 0 0,0-2-1 0 0,0 1 1 0 0,0 0-1 0 0,0-1 0 0 0,1 0 1 0 0,-1-1-1 0 0,1 1 1 0 0,0-1-1 0 0,4 1-19 0 0,44 19 199 0 0,-46-19-172 0 0,1 0 0 0 0,0 0-1 0 0,0-1 1 0 0,-1-1 0 0 0,1 1 0 0 0,7-1-27 0 0,10 5 201 0 0,-22-5-205 0 0,1 0-1 0 0,-1-1 0 0 0,1 1 0 0 0,-1-1 1 0 0,1 0-1 0 0,2 0 5 0 0,2-1-770 0 0,-8 1-96 0 0</inkml:trace>
  <inkml:trace contextRef="#ctx0" brushRef="#br0" timeOffset="325928.078">16811 7723 2760 0 0,'0'0'349'0'0,"0"0"426"0"0,6-2 1581 0 0,-2-1 6156 0 0,-9 1-8301 0 0,1 1 1 0 0,-1-1-1 0 0,0 1 1 0 0,1 0-1 0 0,-1 1 1 0 0,0-1-1 0 0,0 1 1 0 0,1 0-1 0 0,-1 0 1 0 0,0 1-1 0 0,-3 0-211 0 0,7-1 56 0 0,-42 8 1682 0 0,39-7-1893 0 0,0 0 0 0 0,-1 1 0 0 0,1-1 0 0 0,0 1 0 0 0,0 0 1 0 0,0 0-1 0 0,0 0 0 0 0,0 1 155 0 0,3-2 201 0 0,-5 11 1191 0 0,6-12-1386 0 0,-1 1 0 0 0,1-1-1 0 0,0 1 1 0 0,0-1 0 0 0,0 1 0 0 0,0-1-1 0 0,-1 1 1 0 0,1-1 0 0 0,0 1 0 0 0,0-1-1 0 0,0 1 1 0 0,0 0 0 0 0,0-1 0 0 0,0 1-1 0 0,0-1 1 0 0,1 1 0 0 0,-1-1 0 0 0,0 1-1 0 0,0-1 1 0 0,0 1 0 0 0,1-1 0 0 0,-1 1-1 0 0,0-1 1 0 0,0 1 0 0 0,1-1 0 0 0,-1 1-1 0 0,1-1-5 0 0,0 2 10 0 0,1 1-26 0 0,-1 1 0 0 0,1-1 0 0 0,1 0 0 0 0,-1 1 0 0 0,0-1 0 0 0,1 0 0 0 0,0-1 0 0 0,-1 1 0 0 0,1 0 0 0 0,1-1 16 0 0,13 15-716 0 0,2 6-204 0 0,-3-6 822 0 0,-2 1 0 0 0,2 4 98 0 0,-15-22 26 0 0,-1 1-1 0 0,1-1 0 0 0,-1 1 0 0 0,0-1 1 0 0,1 1-1 0 0,-1-1 0 0 0,0 1 0 0 0,1-1 1 0 0,-1 1-1 0 0,0 0 0 0 0,0-1 0 0 0,0 1 0 0 0,1-1 1 0 0,-1 1-1 0 0,0 0 0 0 0,0-1 0 0 0,0 1 1 0 0,0 0-1 0 0,0-1 0 0 0,0 1 0 0 0,0-1 1 0 0,0 1-1 0 0,0 0 0 0 0,-1-1 0 0 0,1 1 0 0 0,0-1 1 0 0,0 1-1 0 0,-1 0 0 0 0,1-1 0 0 0,0 1 1 0 0,0-1-1 0 0,-1 1 0 0 0,1-1 0 0 0,-1 1 1 0 0,1-1-1 0 0,0 1 0 0 0,-1-1 0 0 0,1 1 0 0 0,-1-1-25 0 0,-2 2 68 0 0,1-1-1 0 0,-1 0 1 0 0,0 0-1 0 0,0 1 0 0 0,0-2 1 0 0,0 1-1 0 0,-1 0-67 0 0,-5 2 175 0 0,-4 1-35 0 0,-1-1-1 0 0,0 0 1 0 0,0-1 0 0 0,0 0-1 0 0,-8-1-139 0 0,1 0-65 0 0,1 1-1 0 0,-4 2 66 0 0,4-1-492 0 0,18-3 25 0 0,0-3-151 0 0,1 1-708 0 0,1 1-2740 0 0,0 1-1378 0 0</inkml:trace>
  <inkml:trace contextRef="#ctx0" brushRef="#br0" timeOffset="326213.942">16985 7699 12152 0 0,'0'0'273'0'0,"0"0"40"0"0,0 0 22 0 0,3 14 72 0 0,-3-2-353 0 0,-1-9-21 0 0,1 0 1 0 0,0-1-1 0 0,0 1 0 0 0,0 0 1 0 0,0-1-1 0 0,0 1 1 0 0,1 1-34 0 0,-1-2 38 0 0,1-1 0 0 0,-1 1 0 0 0,0 0 1 0 0,0 0-1 0 0,0 0 0 0 0,0 0 0 0 0,0-1 1 0 0,-1 1-1 0 0,1 0 0 0 0,0 0 0 0 0,-1 0 1 0 0,0-1-1 0 0,1 1 0 0 0,-1 0 0 0 0,0-1 1 0 0,0 1-1 0 0,0 0 0 0 0,0-1-38 0 0,-6 16 456 0 0,-17 78 1000 0 0,3-18-833 0 0,2-10-151 0 0,-2 4 8 0 0,20-69-405 0 0,0 2-16 0 0,-1 1-123 0 0,2-4-326 0 0,0-1-143 0 0,0 0-38 0 0</inkml:trace>
  <inkml:trace contextRef="#ctx0" brushRef="#br0" timeOffset="326515.704">17001 7770 3224 0 0,'9'-2'733'0'0,"0"0"-1"0"0,1 0 1 0 0,-1 1 0 0 0,0 0-1 0 0,1 1 1 0 0,-1 0 0 0 0,1 0-1 0 0,5 1-732 0 0,-11 0 232 0 0,-1 0 1 0 0,0 0-1 0 0,0 0 0 0 0,0 0 0 0 0,0 0 0 0 0,0 0 0 0 0,0 1 0 0 0,0-1 0 0 0,0 1 0 0 0,-1 0 0 0 0,1 0 0 0 0,-1 0 0 0 0,1 0 1 0 0,-1 1-1 0 0,0-1 0 0 0,0 1 0 0 0,0-1 0 0 0,0 1 0 0 0,0 0 0 0 0,0 0 0 0 0,-1-1 0 0 0,1 1 0 0 0,-1 0 0 0 0,0 0 0 0 0,0 1 1 0 0,0 0-233 0 0,0-1 121 0 0,0 0 0 0 0,-1 0 0 0 0,0-1 1 0 0,1 1-1 0 0,-1 0 0 0 0,0 0 0 0 0,0 0 1 0 0,0 0-1 0 0,-1-1 0 0 0,1 1 1 0 0,-1 0-1 0 0,0 0 0 0 0,1-1 0 0 0,-1 1 1 0 0,0 0-1 0 0,-1-1 0 0 0,0 2-121 0 0,0 0 105 0 0,0-1 0 0 0,0 0 0 0 0,-1-1-1 0 0,1 1 1 0 0,-1 0 0 0 0,0-1 0 0 0,0 1 0 0 0,0-1-1 0 0,0 0 1 0 0,0 0 0 0 0,0 0 0 0 0,-1 0-1 0 0,0 0-104 0 0,-23 10 50 0 0,-1-2 0 0 0,0 0 0 0 0,-1-2 0 0 0,-21 3-50 0 0,7-8-2949 0 0,36-2-2837 0 0</inkml:trace>
  <inkml:trace contextRef="#ctx0" brushRef="#br0" timeOffset="326766.683">17321 7895 7832 0 0,'0'0'356'0'0,"0"0"-7"0"0,0 0-40 0 0,0 0 645 0 0,14 12 3220 0 0,-10-11-4138 0 0,0 0-1 0 0,0-1 1 0 0,0 1-1 0 0,1-1 1 0 0,-1 0 0 0 0,0 0-1 0 0,0 0 1 0 0,0 0-1 0 0,0-1 1 0 0,2 0-36 0 0,-3 1 14 0 0,0-1-1 0 0,-1 0 1 0 0,1 0 0 0 0,-1 1 0 0 0,1-1 0 0 0,-1-1 0 0 0,1 1 0 0 0,-1 0 0 0 0,1-1-1 0 0,-1 1 1 0 0,0-1 0 0 0,0 0 0 0 0,0 0 0 0 0,0 0 0 0 0,0 0 0 0 0,1-1-14 0 0,27-47 400 0 0,-28 47-400 0 0,-1 2 0 0 0,0 0 0 0 0,0 0 0 0 0,0 0 0 0 0,-1 0 0 0 0,1 0 0 0 0,0-1 0 0 0,-1 1 0 0 0,1 0 0 0 0,-1 0 0 0 0,1-1 0 0 0,-1 1 0 0 0,0 0 0 0 0,0-1 0 0 0,1 1 0 0 0,-1 0 0 0 0,0-1 0 0 0,0 1 0 0 0,0 0 0 0 0,0-1 0 0 0,-1 1 0 0 0,1 0 0 0 0,0-1 0 0 0,-1-11-5 0 0,1 12 8 0 0,1 1 0 0 0,-1-1 0 0 0,0 0 0 0 0,0 1 0 0 0,0-1 1 0 0,0 1-1 0 0,0-1 0 0 0,0 0 0 0 0,0 1 0 0 0,0-1 0 0 0,0 0 0 0 0,0 1 0 0 0,-1-1 0 0 0,1 1 0 0 0,0-1 0 0 0,0 0 0 0 0,0 1 0 0 0,-1-1 0 0 0,1 1 0 0 0,0-1 0 0 0,-1 1 0 0 0,1-1 1 0 0,-1 1-1 0 0,1-1 0 0 0,0 1 0 0 0,-1-1 0 0 0,1 1 0 0 0,-1-1 0 0 0,1 1 0 0 0,-1 0 0 0 0,1-1 0 0 0,-1 1 0 0 0,0 0 0 0 0,1 0 0 0 0,-1-1 0 0 0,1 1 0 0 0,-1 0 0 0 0,0 0 1 0 0,1 0-1 0 0,-1 0 0 0 0,0 0 0 0 0,1 0 0 0 0,-1 0 0 0 0,1 0 0 0 0,-2 0-3 0 0,-2 0 64 0 0,-1 0 0 0 0,1 0 0 0 0,-1 0 0 0 0,1 1 0 0 0,-1-1 0 0 0,1 1 1 0 0,0 0-1 0 0,-1 1 0 0 0,1-1 0 0 0,0 1 0 0 0,-1 0-64 0 0,-5 3 303 0 0,1 0-1 0 0,-1 0 1 0 0,1 1 0 0 0,-3 3-303 0 0,5-2 193 0 0,0 0 0 0 0,0 1 1 0 0,1-1-1 0 0,0 1 0 0 0,0 1 1 0 0,1-1-1 0 0,0 1 0 0 0,0 0 1 0 0,1 0-1 0 0,0 1 0 0 0,-2 9-193 0 0,6-18 17 0 0,-1 1 0 0 0,1 0-1 0 0,-1 0 1 0 0,1-1-1 0 0,0 1 1 0 0,-1 0 0 0 0,1 0-1 0 0,0 0 1 0 0,0 0 0 0 0,1 0-1 0 0,-1-1 1 0 0,0 1-1 0 0,1 0 1 0 0,-1 0 0 0 0,1 0-1 0 0,-1-1 1 0 0,1 1-1 0 0,0 0 1 0 0,0-1 0 0 0,0 1-1 0 0,0 0 1 0 0,0-1-1 0 0,0 1 1 0 0,0-1 0 0 0,0 0-1 0 0,1 1 1 0 0,-1-1-1 0 0,1 0 1 0 0,-1 0 0 0 0,1 0-1 0 0,-1 0 1 0 0,1 0 0 0 0,-1 0-1 0 0,3 0-16 0 0,1 2-19 0 0,0-2-1 0 0,0 1 1 0 0,0 0 0 0 0,1-1-1 0 0,-1 0 1 0 0,1-1 0 0 0,-1 1-1 0 0,1-1 1 0 0,-1 0 0 0 0,1 0-1 0 0,1-1 20 0 0,26-1-1493 0 0,-17 1 26 0 0</inkml:trace>
  <inkml:trace contextRef="#ctx0" brushRef="#br0" timeOffset="327016.509">17693 7776 6448 0 0,'-13'-2'688'0'0,"11"3"-142"0"0,-1-1 0 0 0,1 0 1 0 0,-1 1-1 0 0,1 0 0 0 0,-1-1 0 0 0,1 1 1 0 0,0 0-1 0 0,-1 0 0 0 0,1 0 1 0 0,0 1-1 0 0,0-1 0 0 0,-1 1-546 0 0,-25 21 2732 0 0,22-17-3094 0 0,-1 0 790 0 0,1 0 0 0 0,0 1 0 0 0,1 0 0 0 0,-1 0 0 0 0,1 0 1 0 0,1 1-1 0 0,-2 2-428 0 0,4-8 39 0 0,1 1 0 0 0,0 0 0 0 0,0-1 0 0 0,-1 1 0 0 0,2 0 0 0 0,-1 0 0 0 0,0 0 0 0 0,1 0 0 0 0,-1 0 1 0 0,1 0-1 0 0,0 0 0 0 0,0 0 0 0 0,0 0 0 0 0,0 0 0 0 0,0-1 0 0 0,1 1 0 0 0,-1 0 0 0 0,1 0 0 0 0,0 0 0 0 0,0 0 1 0 0,0 0-1 0 0,0-1 0 0 0,1 2-39 0 0,1-1 26 0 0,-1 0 0 0 0,1-1 1 0 0,0 1-1 0 0,-1-1 0 0 0,1 0 1 0 0,0 0-1 0 0,1 0 1 0 0,-1 0-1 0 0,0 0 0 0 0,0-1 1 0 0,1 0-1 0 0,-1 1 0 0 0,4-1-26 0 0,1 2-4 0 0,1-1-1 0 0,-1-1 1 0 0,1 0-1 0 0,-1 0 1 0 0,4 0 4 0 0,-1-2-355 0 0,-1 0 1 0 0,1 0 0 0 0,-1-1-1 0 0,0 0 1 0 0,0-1 0 0 0,0 0-1 0 0,0-1 1 0 0,5-3 354 0 0,0 0-6330 0 0</inkml:trace>
  <inkml:trace contextRef="#ctx0" brushRef="#br0" timeOffset="327310.09">18115 7557 9216 0 0,'0'0'706'0'0,"-1"16"37"0"0,-8 55 1920 0 0,5-36-1465 0 0,3-18-510 0 0,0 0 0 0 0,-2 0-1 0 0,0 0 1 0 0,-1 0 0 0 0,-1-1 0 0 0,-2 6-688 0 0,-18 43 1346 0 0,19-50-1258 0 0,4-10-56 0 0,-1 0 1 0 0,1 0 0 0 0,-1 0-1 0 0,0-1 1 0 0,-3 5-33 0 0,-13 17 56 0 0,15-19-35 0 0,0 0 0 0 0,0-1 1 0 0,-1 0-1 0 0,0 0 1 0 0,-1-1-1 0 0,-3 4-21 0 0,-13 11 77 0 0,19-16-147 0 0,0-1 1 0 0,0 1 0 0 0,0-1 0 0 0,-1 0-1 0 0,1-1 1 0 0,-1 1 0 0 0,0-1 0 0 0,0 1-1 0 0,-2 0 70 0 0,1-1-195 0 0,5-2 75 0 0,0 1 0 0 0,0-1 0 0 0,-1 0 0 0 0,1 0 1 0 0,0 0-1 0 0,-1 0 0 0 0,1 0 0 0 0,0 1 0 0 0,-1-1 0 0 0,1 0 0 0 0,0 0 1 0 0,-1 0-1 0 0,1 0 0 0 0,0 0 0 0 0,-1 0 0 0 0,1 0 0 0 0,0 0 0 0 0,-1 0 1 0 0,1 0-1 0 0,0 0 0 0 0,-1 0 0 0 0,1-1 0 0 0,0 1 0 0 0,-1 0 0 0 0,1 0 0 0 0,0 0 120 0 0,-9-3-1687 0 0</inkml:trace>
  <inkml:trace contextRef="#ctx0" brushRef="#br0" timeOffset="328005.442">17952 7756 4144 0 0,'14'-5'635'0'0,"1"1"0"0"0,-1 0 0 0 0,1 0 1 0 0,-1 2-1 0 0,1 0 0 0 0,0 0 0 0 0,0 2 0 0 0,0 0 0 0 0,0 0 1 0 0,3 2-636 0 0,-13-2 172 0 0,1 1 0 0 0,-1 0 0 0 0,0 1 1 0 0,1-1-1 0 0,-1 1 0 0 0,0 0 0 0 0,0 0 0 0 0,0 1 1 0 0,0-1-1 0 0,-1 1 0 0 0,1 0 0 0 0,-1 1 0 0 0,1-1 1 0 0,-1 1-1 0 0,0 0 0 0 0,0 0 0 0 0,-1 0 0 0 0,1 0 1 0 0,-1 1-173 0 0,-2-4 30 0 0,2 3 131 0 0,1 1 1 0 0,-1 0-1 0 0,0 0 0 0 0,0 0 1 0 0,-1 0-1 0 0,1 1 1 0 0,-1 0-162 0 0,19 55 1706 0 0,-16-48-1335 0 0,-1-2 0 0 0,1 1 0 0 0,1 0 0 0 0,0-1-371 0 0,-4-8 23 0 0,8 15 95 0 0,-10-18-110 0 0,0 0 0 0 0,1 1 0 0 0,-1-1 0 0 0,0 0 0 0 0,1 0-1 0 0,-1 0 1 0 0,0 0 0 0 0,1 1 0 0 0,-1-1 0 0 0,0 0 0 0 0,1 0-1 0 0,-1 0 1 0 0,0 0 0 0 0,1 0 0 0 0,-1 0 0 0 0,1 0-1 0 0,-1 0 1 0 0,0 0 0 0 0,1 0 0 0 0,-1 0 0 0 0,0 0 0 0 0,1 0-1 0 0,-1 0 1 0 0,1 0 0 0 0,-1 0 0 0 0,0-1 0 0 0,1 1 0 0 0,-1 0-1 0 0,0 0 1 0 0,1 0 0 0 0,-1-1 0 0 0,0 1 0 0 0,1 0-1 0 0,-1 0 1 0 0,0-1 0 0 0,1 1-8 0 0,13-10 121 0 0,-13 9-136 0 0,1-1 31 0 0,0 0-1 0 0,-1 1 0 0 0,1-1 0 0 0,-1 0 0 0 0,1 0 0 0 0,-1 0 0 0 0,0 0 0 0 0,1-2-15 0 0,9-12 55 0 0,-4 8-128 0 0,0-1 0 0 0,0 0 0 0 0,0-3 73 0 0,-3 5-140 0 0,1 0 0 0 0,0 0 0 0 0,1 0 0 0 0,-1 1-1 0 0,4-4 141 0 0,32-23-2083 0 0,2 2-1 0 0,0 2 1 0 0,30-14 2083 0 0,-41 23-1347 0 0,-17 11 1428 0 0,0 0 0 0 0,7-3-81 0 0,-22 12 62 0 0,1 0 1 0 0,-1 0-1 0 0,0 0 1 0 0,0 0-1 0 0,0 0 1 0 0,0 0-1 0 0,0 0 1 0 0,0 0-1 0 0,0-1 1 0 0,0 1-1 0 0,0 0 1 0 0,0 0-1 0 0,0 0 1 0 0,0 0-1 0 0,0 0 1 0 0,0 0-1 0 0,1 0 1 0 0,-1 0-1 0 0,0 0 1 0 0,0 0-1 0 0,0 0 1 0 0,0 0-1 0 0,0 0 1 0 0,0 0-1 0 0,0 0 1 0 0,0 0-1 0 0,0 0 1 0 0,0 0-1 0 0,0 0 1 0 0,0 0-1 0 0,1 0 1 0 0,-1 0-1 0 0,0 0 1 0 0,0 0-1 0 0,0 0 1 0 0,0 0-1 0 0,0 1 1 0 0,0-1-1 0 0,0 0 1 0 0,0 0-1 0 0,0 0 1 0 0,0 0-1 0 0,0 0 1 0 0,0 0-1 0 0,0 0 1 0 0,0 0 0 0 0,0 0-1 0 0,0 0 1 0 0,1 0-1 0 0,-1 0 1 0 0,0 0-1 0 0,0 0 1 0 0,0 0-1 0 0,0 1 1 0 0,0-1-1 0 0,0 0 1 0 0,0 0-1 0 0,0 0 1 0 0,0 0-1 0 0,0 0 1 0 0,0 0-1 0 0,0 0-62 0 0,-4 9 1436 0 0,-11 15-1726 0 0,9-13 809 0 0,-26 39 241 0 0,14-21 485 0 0,-10 19-1245 0 0,21-35 114 0 0,4-9-52 0 0,1 1 0 0 0,-1 0 0 0 0,1-1 0 0 0,0 1 0 0 0,0 0 0 0 0,1 0 0 0 0,-1 0 0 0 0,1 4-62 0 0,0-7 35 0 0,1 0-1 0 0,0 0 0 0 0,0 0 0 0 0,1 0 1 0 0,-1 0-1 0 0,0 0 0 0 0,1 0 0 0 0,-1 0 0 0 0,1 0 1 0 0,-1 0-1 0 0,1 0 0 0 0,0 0 0 0 0,0 0 1 0 0,0 0-35 0 0,1-1 16 0 0,-1 0 1 0 0,0 0-1 0 0,1 0 0 0 0,-1 0 1 0 0,0 0-1 0 0,1-1 1 0 0,-1 1-1 0 0,1-1 1 0 0,-1 1-1 0 0,1-1 1 0 0,0 1-1 0 0,-1-1 1 0 0,1 0-1 0 0,-1 0 1 0 0,1 1-1 0 0,0-1 0 0 0,-1 0 1 0 0,1-1-1 0 0,0 1-16 0 0,2 0 25 0 0,-2 0-16 0 0,1 1-1 0 0,0-1 1 0 0,0 0-1 0 0,0 0 0 0 0,-1-1 1 0 0,1 1-1 0 0,0-1 1 0 0,0 1-1 0 0,-1-1 0 0 0,1 0 1 0 0,-1 0-1 0 0,1 0 0 0 0,0 0 1 0 0,-1-1-1 0 0,0 1 1 0 0,1-1-1 0 0,-1 1 0 0 0,0-1-8 0 0,4-3 5 0 0,0 1 0 0 0,0-2 0 0 0,-1 1 0 0 0,0 0 0 0 0,0-1 0 0 0,-1 0 0 0 0,0 0 0 0 0,0 0 0 0 0,0-1 0 0 0,0 0-5 0 0,43-78-447 0 0,-47 84 437 0 0,1-1 0 0 0,-1 1 0 0 0,0 0 0 0 0,1 0 0 0 0,-1 1 0 0 0,1-1 0 0 0,-1 0 0 0 0,1 0 0 0 0,0 0 0 0 0,-1 0 0 0 0,1 0 0 0 0,0 1 0 0 0,0-1 0 0 0,0 0 10 0 0,-1 1-8 0 0,1 0 0 0 0,-1 1 0 0 0,1-1-1 0 0,-1 0 1 0 0,1 1 0 0 0,-1-1 0 0 0,0 0 0 0 0,1 1 0 0 0,-1-1 0 0 0,0 1-1 0 0,1-1 1 0 0,-1 1 0 0 0,0-1 0 0 0,1 0 0 0 0,-1 1 0 0 0,0-1 0 0 0,0 1-1 0 0,0 0 1 0 0,0-1 0 0 0,0 1 0 0 0,1-1 0 0 0,-1 1 0 0 0,0-1 0 0 0,0 1-1 0 0,0-1 1 0 0,0 1 0 0 0,0 0 8 0 0,0 26-67 0 0,9 41 363 0 0,-7-60-183 0 0,1 1 0 0 0,-1-1 0 0 0,2 1 0 0 0,-1-1 0 0 0,1 0 0 0 0,0 0 0 0 0,2 1-113 0 0,-4-5 5 0 0,0-1 0 0 0,1 0 1 0 0,-1 0-1 0 0,1 0 0 0 0,0-1 1 0 0,0 1-1 0 0,0-1 0 0 0,0 1 0 0 0,0-1 1 0 0,0 0-1 0 0,1 0 0 0 0,-1-1 0 0 0,1 1 1 0 0,-1-1-1 0 0,1 1 0 0 0,0-1 0 0 0,2 0-5 0 0,3 1-410 0 0,-1 0 599 0 0,0-1 0 0 0,-1 0 0 0 0,1-1 1 0 0,3 1-190 0 0,-7-2-964 0 0,-1 1 0 0 0,1-1 1 0 0,0 1-1 0 0,0-1 0 0 0,0 0 1 0 0,1-1 963 0 0,4-1-6228 0 0</inkml:trace>
  <inkml:trace contextRef="#ctx0" brushRef="#br0" timeOffset="328256.905">19041 7729 3224 0 0,'2'14'288'0'0,"-1"-9"766"0"0,-1 0 0 0 0,0 0 0 0 0,0 0 1 0 0,-1 0-1 0 0,0 0 0 0 0,0 2-1054 0 0,-1 11 3416 0 0,1 23-2215 0 0,1-27-795 0 0,0 1 0 0 0,-1-1 0 0 0,-1 2-406 0 0,1 7 1908 0 0,1-23-1897 0 0,0 0-1 0 0,0 0 0 0 0,0 0 0 0 0,0 0 1 0 0,0 0-1 0 0,0 0 0 0 0,0 0 1 0 0,0 0-1 0 0,0 0 0 0 0,0 0 1 0 0,0 0-1 0 0,0 0 0 0 0,0 1 0 0 0,0-1 1 0 0,0 0-1 0 0,0 0 0 0 0,0 0 1 0 0,0 0-1 0 0,0 0 0 0 0,0 0 0 0 0,0 0 1 0 0,0 0-1 0 0,0 0 0 0 0,0 0 1 0 0,0 0-1 0 0,0 0 0 0 0,0 0 0 0 0,1 0 1 0 0,-1 0-1 0 0,0 0 0 0 0,0 0 1 0 0,0 0-1 0 0,0 0 0 0 0,0 0 1 0 0,0 0-1 0 0,0 0 0 0 0,0 0 0 0 0,0 0 1 0 0,0 0-1 0 0,0 0 0 0 0,1 0 1 0 0,-1 0-1 0 0,0 0 0 0 0,0 0 0 0 0,0 0 1 0 0,0 0-1 0 0,0 0 0 0 0,0 0 1 0 0,0 0-1 0 0,0 0 0 0 0,0 0 1 0 0,0 0-1 0 0,0 0 0 0 0,0 0 0 0 0,0 0 1 0 0,1 0-1 0 0,-1 0 0 0 0,0 0-10 0 0,7-10-847 0 0,7-16-1321 0 0,-8 12-169 0 0,2 1 0 0 0,4-7 2337 0 0,-2 7-4000 0 0</inkml:trace>
  <inkml:trace contextRef="#ctx0" brushRef="#br0" timeOffset="328562.748">19156 7740 2304 0 0,'0'0'101'0'0,"1"1"1"0"0,1-1 81 0 0,-1 1 0 0 0,1 0 0 0 0,-1 0 1 0 0,1-1-1 0 0,-1 1 0 0 0,1 0 0 0 0,-1 0 0 0 0,0 1 1 0 0,0-1-1 0 0,1 0 0 0 0,-1 0 0 0 0,0 1 1 0 0,0-1-1 0 0,0 1 0 0 0,0-1 0 0 0,0 1 1 0 0,-1-1-1 0 0,1 1 0 0 0,0-1 0 0 0,-1 1 1 0 0,1 0-1 0 0,-1-1 0 0 0,1 2-183 0 0,0 4 1665 0 0,0 0 1 0 0,-1 0-1 0 0,0 0 0 0 0,0 7-1665 0 0,0-5 223 0 0,-7 135 5089 0 0,1-106-3422 0 0,6-36-1619 0 0,0-2-14 0 0,0 0-13 0 0,0 0-52 0 0,0 0-28 0 0,0 0-4 0 0,0 0-14 0 0,9-12 20 0 0,13-12-558 0 0,2 1 0 0 0,0 1 0 0 0,4-2 392 0 0,25-21-616 0 0,-49 42 557 0 0,0-1-1 0 0,0 1 0 0 0,1 0 0 0 0,0 1 0 0 0,0-1 1 0 0,0 1-1 0 0,0 0 0 0 0,0 0 0 0 0,5-1 60 0 0,-7 3-9 0 0,-1-1 1 0 0,1 0-1 0 0,-1 1 0 0 0,1 0 0 0 0,0-1 0 0 0,-1 1 1 0 0,1 0-1 0 0,0 0 0 0 0,-1 1 0 0 0,1-1 1 0 0,-1 1-1 0 0,1-1 0 0 0,-1 1 0 0 0,1 0 0 0 0,-1 0 1 0 0,1 0-1 0 0,-1 0 0 0 0,1 0 0 0 0,-1 0 1 0 0,0 1-1 0 0,1 0 9 0 0,-1 0 48 0 0,0 1 0 0 0,0-1 0 0 0,-1 1 0 0 0,1-1 0 0 0,-1 1 0 0 0,1-1 0 0 0,-1 1 0 0 0,0 0 0 0 0,0 0 0 0 0,0-1 0 0 0,0 1-48 0 0,6 35 682 0 0,-6-32-584 0 0,3 17 299 0 0,-1 0 1 0 0,-1 0 0 0 0,-1 0-1 0 0,-1 12-397 0 0,-1-21 271 0 0,1 0-1 0 0,2 8-270 0 0,0 13 451 0 0,-2-29-404 0 0,0 0-1 0 0,1 0 0 0 0,0-1 1 0 0,0 1-1 0 0,0-1 1 0 0,1 1-1 0 0,0-1 0 0 0,1 4-46 0 0,8 12-6572 0 0,-2-9-978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47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 9216 0 0,'0'0'421'0'0,"-2"0"-350"0"0,0 0 1 0 0,0 1-1 0 0,0-1 0 0 0,0 1 1 0 0,0-1-1 0 0,1 1 0 0 0,-1 0 1 0 0,-2 1-72 0 0,1 2 436 0 0,0 1-1 0 0,1-1 1 0 0,-1 1 0 0 0,1 0 0 0 0,-1 2-436 0 0,-11 23 2629 0 0,-4-5-1074 0 0,0-1 1 0 0,-8 7-1556 0 0,-2 6 796 0 0,-1 2 90 0 0,25-35-785 0 0,0 0-1 0 0,0-1 1 0 0,0 0-1 0 0,0 1 0 0 0,-1-1-100 0 0,-3 2 131 0 0,-4 1 65 0 0,2 0-43 0 0,-3 2 68 0 0,9-5-157 0 0,0 0 0 0 0,0 0 1 0 0,0 0-1 0 0,1 0 0 0 0,-1 1 1 0 0,1 0-1 0 0,-1 1-64 0 0,-3 5 98 0 0,0 0 0 0 0,1 0 1 0 0,0 1-1 0 0,1 0 0 0 0,0 0 0 0 0,1 0 0 0 0,0 1 0 0 0,0 3-98 0 0,2-6 17 0 0,1-1 0 0 0,0 0 0 0 0,0 1 0 0 0,1-1 0 0 0,0 1 0 0 0,1-1 0 0 0,0 1-1 0 0,0-1 1 0 0,0 0 0 0 0,1 1 0 0 0,1-1 0 0 0,0 1-17 0 0,0-1 11 0 0,0-1-1 0 0,1 0 1 0 0,0 0-1 0 0,1 0 1 0 0,-1-1-1 0 0,1 1 1 0 0,1-1 0 0 0,-1 0-1 0 0,1-1 1 0 0,0 1-1 0 0,0-1 1 0 0,1 0-1 0 0,2 1-10 0 0,-5-4 3 0 0,-1 1-1 0 0,0-2 0 0 0,1 1 0 0 0,-1 0 1 0 0,1-1-1 0 0,-1 0 0 0 0,1 1 1 0 0,0-1-1 0 0,0-1 0 0 0,-1 1 1 0 0,1-1-1 0 0,0 1 0 0 0,0-1 0 0 0,0 0 1 0 0,0 0-1 0 0,0-1 0 0 0,-1 1 1 0 0,1-1-1 0 0,0 0 0 0 0,0 0 0 0 0,-1 0 1 0 0,1-1-1 0 0,-1 1 0 0 0,1-1 1 0 0,0 0-3 0 0,4-3 9 0 0,-1 1 0 0 0,1-1 1 0 0,-1-1-1 0 0,-1 1 0 0 0,1-1 1 0 0,-1-1-1 0 0,0 1 0 0 0,0-1 1 0 0,-1 0-1 0 0,2-3-9 0 0,-1 2 31 0 0,0 1 1 0 0,0 0-1 0 0,7-6-31 0 0,-8 9 59 0 0,-1-1 0 0 0,1 0 0 0 0,-1 0 0 0 0,0 0 0 0 0,0 0 0 0 0,0-1-1 0 0,-1 1 1 0 0,1-4-59 0 0,-3 9 14 0 0,-1-1 1 0 0,0 1-1 0 0,0-1 0 0 0,0 0 0 0 0,1 0 0 0 0,-1 1 1 0 0,0-1-1 0 0,0 0 0 0 0,0 1 0 0 0,0-1 0 0 0,0 0 1 0 0,0 0-1 0 0,0 1 0 0 0,0-1 0 0 0,-1 0 0 0 0,1 1 0 0 0,0-1 1 0 0,0 0-1 0 0,0 1 0 0 0,-1-1 0 0 0,1 0 0 0 0,0 1 1 0 0,-1-1-1 0 0,1 1 0 0 0,-1-1 0 0 0,1 1 0 0 0,-1-1 1 0 0,1 0-1 0 0,-1 1 0 0 0,1 0 0 0 0,-1-1 0 0 0,1 1 0 0 0,-1-1-14 0 0,-3-1 71 0 0,0 0 0 0 0,0 0-1 0 0,0 0 1 0 0,0 0 0 0 0,-2 0-71 0 0,-8-3 266 0 0,6 1-171 0 0,-1 1 0 0 0,1 0 0 0 0,-1 1 0 0 0,1 0 0 0 0,-8-1-95 0 0,12 2 6 0 0,-1 0-1 0 0,1 1 1 0 0,-1 0 0 0 0,1 0 0 0 0,-1 0 0 0 0,1 1-1 0 0,-1-1 1 0 0,1 1 0 0 0,-1 0 0 0 0,1 1-1 0 0,0-1 1 0 0,-1 1-6 0 0,-5 2-39 0 0,8-3-7 0 0,0 0-1 0 0,0-1 1 0 0,0 1-1 0 0,0 0 1 0 0,0 0 0 0 0,0 1-1 0 0,0-1 1 0 0,1 0-1 0 0,-1 0 1 0 0,0 1-1 0 0,1-1 1 0 0,-1 1-1 0 0,1 0 1 0 0,-1 1 46 0 0,-13 21-1904 0 0,2-1-6150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4:22.0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1 233 9072,'0'0'413,"0"0"-10,0 0-195,0 0 136,0 0 82,0 0 20,0 0-22,0 0-100,0 0-42,0 0-8,0 0-1,0 0 6,0 0 1,0 0 0,0-12 1009,0 3-944,1 0-1,0-1 1,1 1 0,1-3-345,2-15 322,-3 21-253,-1-1-1,1 1 0,0-1 1,1 1-1,-1 0 0,1 0 1,0 0-1,1 0 1,-1 0-1,1 1 0,1-1 1,-1 1-1,1 0 0,-1 1 1,1-1-1,1 1 1,-1 0-1,1 0 0,-1 0 1,1 1-1,2-1-68,4-2-10,-8 3 10,-1 1 0,1 0 0,0 0 0,0 1 0,1-1 0,-1 1 0,0 0-1,1 0 1,18-3 25,0 1-1,9 1-24,-23 2-65,0 1 0,0 0 0,0 0 0,0 0 0,0 1 0,-1 0 0,1 1-1,0 0 66,-2 0-89,29 13-41,-34-15 130,1 1 0,-1-1 1,0 1-1,0 0 0,1 0 1,-1 0-1,0 0 0,-1 0 1,1 0-1,0 0 0,-1 1 0,2 1 0,0 3-2,-1 0-1,1 1 0,-1-1 0,-1 0 0,1 1 0,-1 0 1,0-1-1,-1 1 0,0 0 0,0-1 0,-1 1 0,-1 6 3,0-3 111,-1-1 0,0 1 0,0-1 0,-1 1 0,-1-1 0,1 0 0,-2-1 0,-4 8-111,-8 9 186,-1-2-1,-1 0 1,-1-1 0,-2-1 0,0-1-1,-1-1-185,23-19 4,-18 14-21,0-1-1,-7 3 18,20-13 7,0-1 0,1 0 0,-1-1 0,0 1 0,0-1 0,-1 0 0,1-1 0,0 1 0,-1-1 0,1-1 0,-1 1-7,5-1 16,0-1 1,1 1-1,-1 0 0,0-1 1,0 1-1,0-1 1,0 1-1,1-1 0,-1 0 1,0 0-1,1 0 1,-1 0-1,1 0 1,-1 0-1,1-1 0,-1 1 1,1 0-1,0-1 1,0 1-1,-1-1 0,1 1 1,0-1-1,0 0 1,1 1-1,-1-1 0,0 0 1,0 0-1,1 1 1,0-1-1,-1 0 1,1 0-1,0 0-16,-1-1 7,1 1 0,-1-1 0,1 1 0,0-1 0,0 1 0,0-1 0,1 1-1,-1 0 1,1-1 0,-1 1 0,1-1 0,0 1 0,-1 0 0,1-1 0,1 1 0,-1 0 0,0 0 0,0 0 0,1 0 0,-1 0 0,1 0 0,0 0 0,-1 0-1,1 1 1,1-1-7,2-1 3,0 1-1,0-1 1,0 1-1,0 0 1,1 0-1,-1 1 0,1 0 1,-1 0-1,1 0 1,-1 1-1,1-1 1,0 1-1,4 1-2,10 1 31,0 1 0,0 2 0,4 1-31,11 2 57,-34-8-39,1 1 0,-1-1 1,0 0-1,1 1 0,-1-1 1,1 1-1,-1 0 0,0-1 1,1 1-1,-1 0 0,0 0 1,0 0-1,0 0 0,0 0 1,0 0-1,0 0 0,0 0 1,0 0-1,0 1 0,0-1 1,-1 0-1,1 1 0,0-1 0,-1 0 1,1 1-1,-1-1 0,1 2-18,1 2 132,-2-4-84,1 1-1,0-1 0,0 1 1,0-1-1,-1 0 0,1 1 0,1-1 1,-1 0-1,0 0 0,0 1-47,1 0 41,0 0 1,0 1-1,0 0 0,0-1 0,0 1 0,-1 0 0,0 0 0,1 0 0,-1 0 0,0 0 0,0 0 0,-1 0 0,1 0 0,-1 1-41,1 1-26,-1-5-104,0 0-8,0 0-149,0 0-658,1 0-287,4-2-58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4:22.3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12440,'0'0'957,"6"13"874,-5-10-1402,1 0-53,0 0 1,0 0 0,0 1-1,0-1 1,-1 1-1,0-1 1,1 1 0,-1-1-1,-1 1 1,1 0-1,0 3-376,-1-7-1256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22.5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140 2 16439 0 0,'-11'-2'1491'0'0,"11"2"-1171"0"0,0 0-5 0 0,0 0 49 0 0,0 0 10 0 0,-6 14 482 0 0,2 12-445 0 0,-2 9-141 0 0,5-33-237 0 0,0 1 0 0 0,0-1 0 0 0,0 0 0 0 0,0 1 0 0 0,0-1 0 0 0,-1 0 0 0 0,0 1-33 0 0,-4 3 122 0 0,2-3-50 0 0,-1 0 36 0 0,-2 2 63 0 0,6-4-155 0 0,0-1 0 0 0,0 1 0 0 0,1 0 0 0 0,-1 0 0 0 0,0 0 0 0 0,1 0 0 0 0,-1 0-1 0 0,1 0 1 0 0,-1 0 0 0 0,1 0 0 0 0,0 1 0 0 0,-1-1 0 0 0,1 0 0 0 0,0 0-16 0 0,-2 11 113 0 0,1-1 1 0 0,0 1-1 0 0,1 0 0 0 0,0 0 0 0 0,1 0-113 0 0,0 3 217 0 0,-1 0 0 0 0,0 0-1 0 0,-2 6-216 0 0,-22 90 544 0 0,23-109-530 0 0,1-1 0 0 0,0 1-1 0 0,0-1 1 0 0,-1 0 0 0 0,1 1-1 0 0,-1-1 1 0 0,1 1 0 0 0,-1-1 0 0 0,1 0-1 0 0,-1 0 1 0 0,0 1 0 0 0,0-1-1 0 0,0 0 1 0 0,1 0 0 0 0,-1 0-1 0 0,0 0 1 0 0,-1 0 0 0 0,1 0 0 0 0,0 0-1 0 0,0 0 1 0 0,0 0 0 0 0,0 0-1 0 0,-1-1 1 0 0,1 1 0 0 0,0-1 0 0 0,-1 1-14 0 0,-10 6 146 0 0,12-7-151 0 0,-1 0-1 0 0,0 1 1 0 0,1-1 0 0 0,-1 1 0 0 0,1-1-1 0 0,-1 1 1 0 0,1 0 0 0 0,-1-1 0 0 0,1 1-1 0 0,0-1 1 0 0,-1 1 0 0 0,1 0-1 0 0,0-1 1 0 0,-1 1 0 0 0,1 0 0 0 0,0 0-1 0 0,0-1 1 0 0,0 1 0 0 0,-1 0 0 0 0,1 0-1 0 0,0-1 1 0 0,0 1 0 0 0,0 0-1 0 0,0 0 1 0 0,0-1 0 0 0,1 1 0 0 0,-1 0-1 0 0,0-1 1 0 0,0 1 0 0 0,0 0 0 0 0,1 0-1 0 0,-1-1 1 0 0,0 1 0 0 0,1 0 0 0 0,-1-1-1 0 0,0 1 1 0 0,1-1 0 0 0,-1 1-1 0 0,1 0 1 0 0,-1-1 0 0 0,1 1 0 0 0,0-1 5 0 0,-1 0-5 0 0,0 1-1 0 0,0-1 1 0 0,0 0 0 0 0,0 0 0 0 0,0 0 0 0 0,0 0 0 0 0,0 1 0 0 0,0-1 0 0 0,-1 0 0 0 0,1 0 0 0 0,0 0 0 0 0,0 0-1 0 0,0 1 1 0 0,0-1 0 0 0,0 0 0 0 0,0 0 0 0 0,0 0 0 0 0,0 0 0 0 0,0 0 0 0 0,-1 1 0 0 0,1-1 0 0 0,0 0 0 0 0,0 0-1 0 0,0 0 1 0 0,0 0 0 0 0,0 0 0 0 0,-1 0 0 0 0,1 0 0 0 0,0 0 0 0 0,0 0 0 0 0,0 0 0 0 0,0 1 0 0 0,-1-1 0 0 0,1 0 5 0 0,0 0-4 0 0,0 0 0 0 0,0 0 0 0 0,-1 0 0 0 0,1 0 0 0 0,0 0 0 0 0,0 0 0 0 0,0 0 0 0 0,-1 0 0 0 0,1 0-1 0 0,0 0 1 0 0,0 0 0 0 0,0 0 0 0 0,0 1 0 0 0,-1-1 0 0 0,1 0 0 0 0,0 0 0 0 0,0 0 0 0 0,0 0 0 0 0,0 0 0 0 0,0 1 0 0 0,-1-1 0 0 0,1 0 0 0 0,0 0 0 0 0,0 0 0 0 0,0 1 0 0 0,0-1 0 0 0,0 0 0 0 0,0 0 0 0 0,0 0 0 0 0,0 1 0 0 0,0-1 0 0 0,0 0 0 0 0,0 0 0 0 0,0 0 0 0 0,0 1 0 0 0,0-1 0 0 0,0 0 0 0 0,0 0 0 0 0,0 0 0 0 0,0 1 0 0 0,0-1 0 0 0,0 0 0 0 0,0 0 0 0 0,0 0 0 0 0,0 1 0 0 0,0-1 0 0 0,0 0 0 0 0,0 0 0 0 0,1 0 0 0 0,-1 0 0 0 0,0 1 0 0 0,0-1 0 0 0,0 0 0 0 0,0 0 0 0 0,0 0 4 0 0,8 7-1637 0 0,-8-7-86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34.5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1 436 7368 0 0,'0'0'568'0'0,"0"0"-335"0"0,0 0-14 0 0,0 0 33 0 0,0 0 4 0 0,0 1-43 0 0,2 0-101 0 0,-2 0 251 0 0,14 5 1691 0 0,-4 5-901 0 0,-8-10-1014 0 0,-1 0 0 0 0,0 0 0 0 0,1 0 1 0 0,-1 1-1 0 0,0-1 0 0 0,0 0 1 0 0,1 1-1 0 0,-1-1 0 0 0,0 1 1 0 0,0 0-140 0 0,0 0 189 0 0,0 0 1 0 0,0 0 0 0 0,0-1 0 0 0,1 1 0 0 0,-1 0 0 0 0,1 0 0 0 0,-1-1 0 0 0,1 1 0 0 0,0-1 0 0 0,-1 1-1 0 0,1-1 1 0 0,1 0-190 0 0,-2 0 53 0 0,0 0 0 0 0,1 0 0 0 0,-1 0-1 0 0,0 0 1 0 0,1 0 0 0 0,-1 0 0 0 0,0 1 0 0 0,0-1-1 0 0,0 0 1 0 0,0 0 0 0 0,0 1 0 0 0,0-1 0 0 0,-1 1-1 0 0,1-1 1 0 0,0 1-53 0 0,-1 0 173 0 0,0-2 218 0 0,10 11 1198 0 0,-7-5-1587 0 0,-1-1-1 0 0,0 1 0 0 0,0 0 0 0 0,0 0 1 0 0,-1 0-1 0 0,0 1 0 0 0,0-1 0 0 0,-1 1-1 0 0,1 1 16 0 0,0-1 0 0 0,1 1-1 0 0,-1-1 1 0 0,2 0-1 0 0,-1 1-15 0 0,-1-6 371 0 0,0-16 157 0 0,0 0-1 0 0,1 1 1 0 0,2-7-528 0 0,-1 7-9 0 0,-1-1-1 0 0,0 1 1 0 0,-1-7 9 0 0,-2-102 396 0 0,2-128-678 0 0,0 238 282 0 0,0 0 0 0 0,0 1 0 0 0,1-1 0 0 0,2-4 0 0 0,3 1 0 0 0,-5 12 0 0 0,-1 3 0 0 0,-1 0 0 0 0,0-1 0 0 0,1 1 0 0 0,-1 0 0 0 0,1-1 0 0 0,-1 1 0 0 0,0 0 0 0 0,1 0 0 0 0,-1 0 0 0 0,1-1 0 0 0,-1 1 0 0 0,1 0 0 0 0,-1 0 0 0 0,0 0 0 0 0,1 0 0 0 0,-1 0 0 0 0,1 0 0 0 0,-1 0 0 0 0,1 0 0 0 0,-1 0 0 0 0,1 0 0 0 0,-1 0 0 0 0,1 0 0 0 0,-1 0 0 0 0,1 0 0 0 0,-1 1 0 0 0,0-1 0 0 0,1 0 0 0 0,-1 0 0 0 0,1 0 0 0 0,-1 1 0 0 0,0-1 0 0 0,1 0 0 0 0,-1 0 0 0 0,1 1 0 0 0,-1-1 0 0 0,0 0 0 0 0,1 1 0 0 0,-1-1 0 0 0,0 0 0 0 0,0 1 0 0 0,1-1 0 0 0,-1 1 0 0 0,0-1 0 0 0,0 1 0 0 0,4 4 0 0 0,-1 0 0 0 0,1 1 0 0 0,-2 0 0 0 0,1 0 0 0 0,-1 0 0 0 0,1 0 0 0 0,-2 0 0 0 0,1 0 0 0 0,-1 1 0 0 0,6 15 0 0 0,6 12 3 0 0,1-2 0 0 0,1 1-1 0 0,2-2 1 0 0,20 29-3 0 0,-26-42-4 0 0,1-1 0 0 0,0 0 1 0 0,1-1-1 0 0,1-1 0 0 0,1 0 0 0 0,0-1 0 0 0,13 9 4 0 0,-23-19 47 0 0,5 3-73 0 0,-1 0 0 0 0,2-1 0 0 0,-1-1 0 0 0,1 1 0 0 0,2-1 26 0 0,-11-4 31 0 0,0 0 0 0 0,0 0 0 0 0,0 0 1 0 0,0-1-1 0 0,0 1 0 0 0,0-1 0 0 0,0 0 1 0 0,0 0-1 0 0,0 1 0 0 0,0-1 0 0 0,1 0 0 0 0,-1-1 1 0 0,0 1-1 0 0,0 0 0 0 0,0-1 0 0 0,0 1 0 0 0,0-1 1 0 0,0 0-1 0 0,0 1 0 0 0,0-1 0 0 0,0 0 0 0 0,0 0 1 0 0,0 0-1 0 0,-1-1 0 0 0,1 1 0 0 0,0 0 0 0 0,-1-1 1 0 0,1 1-1 0 0,-1-1 0 0 0,1 1 0 0 0,0-2-31 0 0,2-4 112 0 0,-1 0 0 0 0,1 0-1 0 0,-1 0 1 0 0,0 0-1 0 0,-1 0 1 0 0,0-1-1 0 0,0 0 1 0 0,-1 1 0 0 0,1-1-1 0 0,-1-2-111 0 0,3-233 0 0 0,-3 213 0 0 0,4-16 0 0 0,-1 8 0 0 0,5-9 79 0 0,-9 46-6 0 0,0 1-1 0 0,0 0-25 0 0,8 9-162 0 0,-5-6-183 0 0,0 0 1 0 0,-1 1-1 0 0,0-1 0 0 0,0 1 0 0 0,0 0 0 0 0,0 0 1 0 0,0 0-1 0 0,-1 0 0 0 0,0 0 0 0 0,0 0 0 0 0,1 3 298 0 0,1 17-1760 0 0</inkml:trace>
  <inkml:trace contextRef="#ctx0" brushRef="#br0" timeOffset="320.422">771 300 14768 0 0,'30'4'1342'0'0,"-30"-3"-1326"0"0,0-1 0 0 0,1 0 0 0 0,-1 1 0 0 0,0-1 1 0 0,0 1-1 0 0,0-1 0 0 0,1 0 0 0 0,-1 1 0 0 0,0-1 0 0 0,0 1 0 0 0,0-1 0 0 0,0 0 0 0 0,0 1 0 0 0,0-1 0 0 0,0 1 0 0 0,0-1 0 0 0,0 1 0 0 0,0-1 1 0 0,0 0-1 0 0,0 1 0 0 0,0-1 0 0 0,0 1 0 0 0,0-1 0 0 0,0 0 0 0 0,0 1 0 0 0,-1 0-16 0 0,-2 11 298 0 0,3-12-277 0 0,-1 4 36 0 0,0 0 0 0 0,0 0 0 0 0,-1 0-1 0 0,0 0 1 0 0,1 0 0 0 0,-1-1-1 0 0,-1 1 1 0 0,1 0 0 0 0,0-1 0 0 0,-1 1-1 0 0,0-1 1 0 0,0 0 0 0 0,0 0-1 0 0,0 0 1 0 0,-2 1-57 0 0,3-3 69 0 0,0 0 1 0 0,0 1-1 0 0,0 0 0 0 0,0-1 0 0 0,0 1 0 0 0,1 0 1 0 0,-1 0-1 0 0,1 0 0 0 0,-1 0 0 0 0,1 0 0 0 0,-1 0 0 0 0,1 1 1 0 0,0-1-1 0 0,0 0 0 0 0,0 1 0 0 0,0-1 0 0 0,1 1 1 0 0,-1-1-1 0 0,1 1 0 0 0,-1 0-69 0 0,2-2 19 0 0,0 0 0 0 0,0 0 0 0 0,0 0 0 0 0,0 0 1 0 0,0 0-1 0 0,1 0 0 0 0,-1 0 0 0 0,0 0 0 0 0,0 0 0 0 0,1 0 0 0 0,-1-1 0 0 0,1 1 0 0 0,-1 0 0 0 0,1-1 0 0 0,-1 0 0 0 0,2 1-19 0 0,4 0 23 0 0,0 0 0 0 0,0 0-1 0 0,0-1 1 0 0,0 0-1 0 0,0-1 1 0 0,0 1-1 0 0,0-2 1 0 0,0 1-1 0 0,0 0 1 0 0,2-2-23 0 0,20-3 274 0 0,-24 5-287 0 0,0 0-1 0 0,0 0 1 0 0,0-1-1 0 0,0 1 0 0 0,0-1 1 0 0,0 0-1 0 0,-1-1 1 0 0,1 1-1 0 0,0-1 0 0 0,1-2 14 0 0,-4 4 33 0 0,-1 0 1 0 0,0 0-1 0 0,0 0 0 0 0,1 0 0 0 0,-1 0 0 0 0,0-1 1 0 0,0 1-1 0 0,-1 0 0 0 0,1-1 0 0 0,0 1 0 0 0,0-1 0 0 0,-1 1 1 0 0,1-1-1 0 0,0 1 0 0 0,-1-1 0 0 0,0 1 0 0 0,1-1 1 0 0,-1 1-1 0 0,0-1 0 0 0,0 0 0 0 0,0 1 0 0 0,0-1 0 0 0,0 0 1 0 0,0 1-1 0 0,0-1 0 0 0,-1 1 0 0 0,1-1 0 0 0,-1 0 1 0 0,1 1-1 0 0,-1-1 0 0 0,1 1 0 0 0,-1-1 0 0 0,0 1 0 0 0,0 0 1 0 0,0-1-34 0 0,-2-2 29 0 0,0 1 1 0 0,-1 0-1 0 0,1-1 1 0 0,-1 1-1 0 0,0 0 1 0 0,0 1-1 0 0,0-1 1 0 0,-1 1-1 0 0,1 0 1 0 0,0 0-1 0 0,-1 0 1 0 0,-2 0-30 0 0,-13-7 66 0 0,-2-1-64 0 0,-1 2 0 0 0,1 0 0 0 0,-1 1 0 0 0,-20-2-2 0 0,38 8 1009 0 0,0-1-5128 0 0,11-1-2118 0 0,3-2 1051 0 0</inkml:trace>
  <inkml:trace contextRef="#ctx0" brushRef="#br0" timeOffset="671.742">980 245 5984 0 0,'0'0'464'0'0,"7"5"-288"0"0,15 26 4610 0 0,-20-28-4233 0 0,1 1-1 0 0,-1-1 0 0 0,1 1 0 0 0,-1-1 1 0 0,0 1-1 0 0,1 3-552 0 0,11 17 1557 0 0,-6-13-936 0 0,-1 0 0 0 0,0 1-1 0 0,-1 0 1 0 0,0 0 0 0 0,0 0 0 0 0,0 3-621 0 0,-6-14 321 0 0,0-1-26 0 0,0 0-107 0 0,0 0-48 0 0,0 0-11 0 0,0 0 2 0 0,0 0 10 0 0,0-20 275 0 0,6-15-631 0 0,-4 17-139 0 0,1 1 0 0 0,4-10 354 0 0,-6 23-114 0 0,0 0-1 0 0,0 0 1 0 0,1 0 0 0 0,0 1-1 0 0,0-1 1 0 0,0 0-1 0 0,0 1 1 0 0,0-1 0 0 0,1 1-1 0 0,0 0 1 0 0,0 0-1 0 0,2-3 115 0 0,-4 6 5 0 0,-1-1-1 0 0,1 1 0 0 0,0-1 0 0 0,-1 1 1 0 0,1-1-1 0 0,0 1 0 0 0,0 0 0 0 0,0-1 1 0 0,-1 1-1 0 0,1 0 0 0 0,0 0 0 0 0,0-1 1 0 0,0 1-1 0 0,-1 0 0 0 0,1 0 0 0 0,0 0 1 0 0,0 0-1 0 0,0 0 0 0 0,0 0 0 0 0,-1 0 1 0 0,1 0-1 0 0,0 1 0 0 0,0-1 1 0 0,0 0-1 0 0,-1 0 0 0 0,1 1 0 0 0,0-1-4 0 0,14 13 107 0 0,-12-10-127 0 0,3 4 92 0 0,0 0-1 0 0,-1 1 1 0 0,0 0 0 0 0,0-1 0 0 0,0 1 0 0 0,-1 1 0 0 0,-1-1-1 0 0,1 3-71 0 0,5 14 419 0 0,-8-20-352 0 0,1 0 1 0 0,-1 0-1 0 0,1 0 0 0 0,0-1 0 0 0,0 1 0 0 0,0-1 0 0 0,1 1 0 0 0,0-1 0 0 0,0 0 1 0 0,0 0-1 0 0,3 3-67 0 0,-2-3 6 0 0,-1 0 1 0 0,0 0 0 0 0,0 0 0 0 0,0 1 0 0 0,0-1-1 0 0,-1 1 1 0 0,0-1 0 0 0,0 1 0 0 0,0 0 0 0 0,0 0-1 0 0,0 3-6 0 0,-2 0-1130 0 0,-4-1-3653 0 0,-4-4-1903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33.0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279 370 10136 0 0,'-42'-11'1304'0'0,"33"12"716"0"0,6 0-1512 0 0,-8 1 619 0 0,1 0 1 0 0,-1 1-1 0 0,1 0 1 0 0,0 1-1128 0 0,-14 4 499 0 0,16-7-418 0 0,1 2 0 0 0,-1-1 1 0 0,1 1-1 0 0,-4 3-81 0 0,-8 4 716 0 0,1 1-1 0 0,-6 6-715 0 0,19-13 109 0 0,1-1 0 0 0,-1 1 0 0 0,1 0 0 0 0,0 1 0 0 0,0-1-1 0 0,0 1 1 0 0,1 0 0 0 0,0 0 0 0 0,0 0 0 0 0,-2 4-109 0 0,4-6 2 0 0,1 0 1 0 0,-1 0-1 0 0,1 0 1 0 0,-1 0-1 0 0,1 0 1 0 0,0 0-1 0 0,0 0 1 0 0,1 0-1 0 0,0 2-2 0 0,0 7-189 0 0,-1-10 221 0 0,1-1 0 0 0,0 1 0 0 0,0-1 0 0 0,0 1-1 0 0,0-1 1 0 0,0 0 0 0 0,0 0 0 0 0,0 1 0 0 0,0-1-1 0 0,1 0 1 0 0,-1 0 0 0 0,0 0 0 0 0,1 0 0 0 0,-1-1-1 0 0,1 1 1 0 0,-1 0 0 0 0,1-1 0 0 0,-1 1 0 0 0,1 0-1 0 0,1-1-31 0 0,6 1 37 0 0,1-1 0 0 0,-1-1 0 0 0,1 1 0 0 0,0-2 0 0 0,-1 1 0 0 0,0-1 0 0 0,1-1 0 0 0,-1 1 0 0 0,0-2 0 0 0,0 1 0 0 0,0-1 0 0 0,2-2-37 0 0,4-5 356 0 0,-1-1 0 0 0,4-4-356 0 0,29-37-504 0 0,-19 16 494 0 0,-27 36-14 0 0,-1 1 114 0 0,1 0-78 0 0,-1 0-1 0 0,1 0 1 0 0,0 1-1 0 0,0-1 1 0 0,-1 0-1 0 0,1 1 1 0 0,0-1-1 0 0,-1 1 1 0 0,1-1-1 0 0,0 1 1 0 0,-1-1-1 0 0,1 1 1 0 0,0 0-12 0 0,-1 0-21 0 0,1 0 1 0 0,0-1 0 0 0,-1 1 0 0 0,1 0-1 0 0,0 0 1 0 0,-1 0 0 0 0,1 0 0 0 0,-1 0-1 0 0,1 0 1 0 0,-1 0 0 0 0,0 0 0 0 0,0 0-1 0 0,1 0 1 0 0,-1 0 0 0 0,0 0 0 0 0,0 0 0 0 0,0 0-1 0 0,0 0 1 0 0,0 0 0 0 0,0 1 0 0 0,0-1-1 0 0,-1 0 21 0 0,1 2 1 0 0,0-1-1 0 0,1 1 0 0 0,-1-1 1 0 0,0 1-1 0 0,1-1 1 0 0,-1 1-1 0 0,1-1 0 0 0,0 1 1 0 0,-1-1-1 0 0,1 0 1 0 0,1 0-1 0 0,-1 2 0 0 0,6 14 143 0 0,10 48 501 0 0,-17-66-644 0 0,0 0 0 0 0,0 1 0 0 0,0-1 0 0 0,0 0 0 0 0,0 0 0 0 0,0 0 0 0 0,0 1 0 0 0,0-1 0 0 0,0 0 0 0 0,0 0 0 0 0,0 0 0 0 0,0 0 0 0 0,0 1 0 0 0,0-1 0 0 0,0 0 0 0 0,0 0 0 0 0,0 0 0 0 0,0 0 0 0 0,1 0 0 0 0,-1 1 0 0 0,0-1 0 0 0,0 0 0 0 0,0 0 0 0 0,0 0 0 0 0,0 0 0 0 0,0 0 0 0 0,1 0 0 0 0,-1 0 0 0 0,0 1 0 0 0,0-1 0 0 0,0 0 0 0 0,0 0 0 0 0,1 0 0 0 0,-1 0 0 0 0,0 0 0 0 0,0 0 0 0 0,0 0 0 0 0,1 0 0 0 0,-1 0 0 0 0,2-2 0 0 0,1-2 0 0 0,0 0 0 0 0,0 0 0 0 0,0 0 0 0 0,-1 0 0 0 0,1-1 0 0 0,-1 1 0 0 0,0-1 0 0 0,0 1 0 0 0,0-1 0 0 0,-1 0 0 0 0,10-21 0 0 0,-2 6 2 0 0,6-11-125 0 0,-13 28 92 0 0,2-3-40 0 0,1-1 0 0 0,-1 1 0 0 0,1 0 0 0 0,5-4 71 0 0,-9 8-12 0 0,1 1 0 0 0,-1 0 0 0 0,0 0 0 0 0,1 0 0 0 0,-1 0 0 0 0,1 0 0 0 0,-1 0 0 0 0,1 1 0 0 0,0-1 0 0 0,-1 0 0 0 0,1 1 0 0 0,0-1 0 0 0,-1 1 0 0 0,1-1 0 0 0,0 1 0 0 0,0 0 0 0 0,-1 0 0 0 0,1 0 0 0 0,0 0 0 0 0,0 0 0 0 0,-1 0 0 0 0,1 1 0 0 0,1-1 12 0 0,-2 1 1 0 0,0-1-8 0 0,1 0-1 0 0,-1 1 1 0 0,1-1-1 0 0,-1 1 1 0 0,1 0-1 0 0,-1-1 1 0 0,0 1-1 0 0,1 0 0 0 0,-1 0 1 0 0,0 0-1 0 0,0 0 1 0 0,0 0-1 0 0,1 0 1 0 0,-1 0-1 0 0,0 1 8 0 0,1 0-6 0 0,0 1-1 0 0,1-1 1 0 0,-1 0-1 0 0,1 0 0 0 0,-1 0 1 0 0,1-1-1 0 0,0 1 7 0 0,15 12-26 0 0,-8-4 25 0 0,-1 0-1 0 0,1-1 0 0 0,3 1 2 0 0,-4-3 18 0 0,-1 1 0 0 0,1 0 0 0 0,-1 0 0 0 0,2 3-18 0 0,5 4 93 0 0,-12-13-48 0 0,-1-1-1 0 0,0 1 1 0 0,0 0 0 0 0,0 0-1 0 0,-1-1 1 0 0,1 1 0 0 0,0 1-1 0 0,-1-1 1 0 0,1 0 0 0 0,-1 0 0 0 0,0 1-1 0 0,1-1-44 0 0,1 7 167 0 0,-2-6-32 0 0,-5-5 222 0 0,-6-8 212 0 0,9 9-555 0 0,1 0 0 0 0,0 0 0 0 0,-1 0 0 0 0,1 0 0 0 0,0 0 0 0 0,0 0 0 0 0,0-1 0 0 0,0 1 0 0 0,0 0 0 0 0,0 0 0 0 0,0 0-1 0 0,0 0 1 0 0,0 0 0 0 0,1 0 0 0 0,-1 0 0 0 0,0 0 0 0 0,1 0 0 0 0,-1 0 0 0 0,1 0 0 0 0,-1 0 0 0 0,1 0 0 0 0,0-1-14 0 0,0 1 28 0 0,-1 0 1 0 0,1 0 0 0 0,0-1-1 0 0,-1 1 1 0 0,1 0 0 0 0,-1-1-1 0 0,1 1 1 0 0,-1-1-1 0 0,0 1 1 0 0,0-1 0 0 0,1 1-29 0 0,-2-1 11 0 0,1 1 1 0 0,0 0 0 0 0,1-1-1 0 0,-1 1 1 0 0,0 0-1 0 0,0 0 1 0 0,0-1 0 0 0,1 1-1 0 0,-1 0 1 0 0,1 0 0 0 0,-1 0-1 0 0,1 0 1 0 0,-1-1 0 0 0,1 1-1 0 0,0 0 1 0 0,-1 0 0 0 0,1 0-1 0 0,0 0 1 0 0,0 0 0 0 0,0 0-1 0 0,0 1 1 0 0,0-1 0 0 0,0 0-12 0 0,9-10-376 0 0,-10 10 360 0 0,1 0 0 0 0,0 0 1 0 0,-1 0-1 0 0,1 0 1 0 0,0 0-1 0 0,0 0 0 0 0,-1 0 1 0 0,1 1-1 0 0,0-1 0 0 0,0 0 1 0 0,0 1-1 0 0,0-1 1 0 0,0 1-1 0 0,0-1 0 0 0,0 1 1 0 0,0-1-1 0 0,0 1 1 0 0,0 0-1 0 0,0-1 0 0 0,1 1 1 0 0,-1 0-1 0 0,0 0 1 0 0,0 0-1 0 0,1 0 16 0 0,-1 0-97 0 0,0 0-105 0 0,20 4-261 0 0,-10 0 232 0 0,-5 1 398 0 0,-3-2-98 0 0,9 4-102 0 0,0 0 0 0 0,0-1 1 0 0,0 0-1 0 0,1-1 0 0 0,0-1 1 0 0,0 0-1 0 0,6 0 33 0 0,22 8-77 0 0,-22-2-306 0 0,-18-8 310 0 0,1-1-1 0 0,0 0 1 0 0,0 0-1 0 0,0 0 1 0 0,0 0-1 0 0,0 0 1 0 0,0-1-1 0 0,0 1 0 0 0,0 0 1 0 0,0-1-1 0 0,0 0 74 0 0,46 1-3261 0 0,-43-2 2973 0 0,20 1-1371 0 0</inkml:trace>
  <inkml:trace contextRef="#ctx0" brushRef="#br0" timeOffset="443.911">1247 309 16671 0 0,'-14'5'1274'0'0,"1"1"-955"0"0,-1 1 1 0 0,1 0-1 0 0,1 1 1 0 0,-1 1-1 0 0,1-1 1 0 0,1 2-1 0 0,0 0 1 0 0,-7 8-320 0 0,-14 10 797 0 0,-11 11-594 0 0,40-35-204 0 0,-1 0-1 0 0,1 0 1 0 0,0 1-1 0 0,0-1 0 0 0,1 0 1 0 0,-1 1-1 0 0,1 0 1 0 0,0 0-1 0 0,-1 1 2 0 0,3 13 0 0 0,0-18 8 0 0,0 0-1 0 0,0-1 1 0 0,0 1-1 0 0,0-1 1 0 0,0 1-1 0 0,0-1 1 0 0,0 1-1 0 0,1-1 1 0 0,-1 1-1 0 0,0 0 0 0 0,0-1 1 0 0,1 1-1 0 0,-1-1 1 0 0,0 0-1 0 0,1 1 1 0 0,-1-1-1 0 0,0 1 1 0 0,1-1-1 0 0,-1 1 1 0 0,1-1-1 0 0,-1 0 1 0 0,1 1-1 0 0,-1-1 0 0 0,1 0 1 0 0,-1 0-1 0 0,1 1 1 0 0,-1-1-1 0 0,1 0 1 0 0,-1 0-1 0 0,1 0 1 0 0,0 0-1 0 0,-1 0 1 0 0,1 0-1 0 0,-1 1 1 0 0,1-1-1 0 0,-1-1 1 0 0,1 1-1 0 0,0 0 0 0 0,-1 0 1 0 0,1 0-1 0 0,-1 0 1 0 0,1 0-8 0 0,1 0 116 0 0,3 0 128 0 0,2 0-246 0 0,-1 0-1 0 0,1 0 1 0 0,0 0 0 0 0,0-1 0 0 0,0 0-1 0 0,0 0 1 0 0,-1-1 0 0 0,1 0 0 0 0,0 0-1 0 0,-1 0 1 0 0,0-1 0 0 0,2 0 2 0 0,0-2 84 0 0,0 0 1 0 0,0-1-1 0 0,0 1 0 0 0,-1-2 0 0 0,0 1 1 0 0,0-1-1 0 0,-1 0 0 0 0,1 0 1 0 0,-2-1-1 0 0,3-2-84 0 0,-2-1-39 0 0,0 0 0 0 0,0-1 0 0 0,-1 0 0 0 0,-1 0-1 0 0,0 0 1 0 0,0 0 0 0 0,1-10 39 0 0,4-27 52 0 0,-2 0 0 0 0,-1 0 0 0 0,-3 0 0 0 0,-3-34-52 0 0,0 81 93 0 0,0-5-141 0 0,-1 0 0 0 0,1-1 0 0 0,-1 1 0 0 0,-1 0-1 0 0,1 0 1 0 0,-1 0 0 0 0,-1 0 0 0 0,0-1 48 0 0,3 7 142 0 0,0 1 18 0 0,0 0-4 0 0,-12 3 142 0 0,10-1-293 0 0,1-1 0 0 0,0 1-1 0 0,0 0 1 0 0,0 0 0 0 0,0 0-1 0 0,0 0 1 0 0,0 0 0 0 0,1 0-1 0 0,-1 0 1 0 0,1 0 0 0 0,-1 0-1 0 0,1 1 1 0 0,0-1-1 0 0,0 0 1 0 0,0 0 0 0 0,0 0-1 0 0,0 0 1 0 0,1 2-5 0 0,-2 11 4 0 0,-1 26 26 0 0,1 0 1 0 0,4 27-31 0 0,-2-44 3 0 0,5 36-3 0 0,2-1 0 0 0,3 1 0 0 0,1 9 0 0 0,-10-57-535 0 0,1 0-1 0 0,0-1 0 0 0,5 11 536 0 0,-6-16-628 0 0,0-1-1 0 0,1 1 1 0 0,0-1-1 0 0,0 1 0 0 0,1-1 1 0 0,-1 0-1 0 0,1-1 1 0 0,4 5 627 0 0,0-3-7250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29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4 198 10136 0 0,'0'0'230'0'0,"0"0"30"0"0,0-5 258 0 0,-4-83 1908 0 0,4-13 2795 0 0,0 101-5201 0 0,0 0 0 0 0,1 0-1 0 0,-1 0 1 0 0,0 0 0 0 0,0 0-1 0 0,0 1 1 0 0,0-1-1 0 0,0 0 1 0 0,1 0 0 0 0,-1 0-1 0 0,0 0 1 0 0,0 0 0 0 0,0 0-1 0 0,0 0 1 0 0,0 0 0 0 0,1 0-1 0 0,-1 0 1 0 0,0 0-1 0 0,0 0 1 0 0,0 0 0 0 0,0 0-1 0 0,1 0 1 0 0,-1 0 0 0 0,0 0-1 0 0,0 0 1 0 0,0 0 0 0 0,1 0-1 0 0,-1 0 1 0 0,0 0-1 0 0,0 0 1 0 0,0 0 0 0 0,0 0-1 0 0,1 0 1 0 0,-1 0 0 0 0,0 0-1 0 0,0 0 1 0 0,0 0 0 0 0,0 0-1 0 0,0-1 1 0 0,1 1-1 0 0,-1 0 1 0 0,0 0 0 0 0,0 0-1 0 0,0 0 1 0 0,0 0 0 0 0,0-1-1 0 0,0 1 1 0 0,0 0-1 0 0,0 0 1 0 0,0 0 0 0 0,0 0-1 0 0,1-1 1 0 0,-1 1 0 0 0,0 0-1 0 0,0 0 1 0 0,0 0 0 0 0,0 0-1 0 0,0-1 1 0 0,0 1-1 0 0,0 0 1 0 0,0 0 0 0 0,0 0-1 0 0,0 0 1 0 0,0-1 0 0 0,-1 1-20 0 0,14 16 280 0 0,-9-11 3 0 0,12 19 514 0 0,-14-19-780 0 0,-1-1 1 0 0,1 0 0 0 0,-1 1 0 0 0,0-1 0 0 0,0 1 0 0 0,0 0 0 0 0,-1-1 0 0 0,1 1 0 0 0,-1 0-18 0 0,7 154-42 0 0,-3-48 642 0 0,6 17-600 0 0,-7-106 109 0 0,2 0 0 0 0,3 11-109 0 0,-5-19 72 0 0,-2-12-21 0 0,0 0 0 0 0,0 0 0 0 0,-1 0 0 0 0,1-1 0 0 0,0 1 0 0 0,0 0 0 0 0,1-1 1 0 0,-1 1-1 0 0,0-1 0 0 0,0 1 0 0 0,1-1 0 0 0,-1 0 0 0 0,1 0 0 0 0,-1 1 0 0 0,1-1 0 0 0,0 0-51 0 0,4 4 168 0 0,-5-4-185 0 0,-1-1 0 0 0,1 1 0 0 0,-1 0 0 0 0,0-1 0 0 0,1 1 0 0 0,-1 0 0 0 0,0-1 0 0 0,0 1 0 0 0,1 0-1 0 0,-1 0 1 0 0,0-1 0 0 0,0 1 0 0 0,0 0 0 0 0,0 0 17 0 0,1 3-80 0 0,0-2 68 0 0,0 0 0 0 0,0-1 1 0 0,0 1-1 0 0,0 0 0 0 0,1-1 0 0 0,-1 1 0 0 0,1-1 0 0 0,-1 1 0 0 0,1-1 0 0 0,-1 0 0 0 0,1 1 0 0 0,0-1 0 0 0,0 0 0 0 0,0 0 12 0 0,2 1 15 0 0,-1 0 0 0 0,1-1 0 0 0,0 1 0 0 0,0-1 0 0 0,0 0 0 0 0,4 1-15 0 0,51 4 389 0 0,-2-3-662 0 0,-46 0 491 0 0,-10-2-203 0 0,0 0 1 0 0,0-1-1 0 0,0 0 0 0 0,0 1 0 0 0,0-1 0 0 0,0 1 0 0 0,0-1 0 0 0,0 0 0 0 0,0 0 0 0 0,0 0 0 0 0,0 1 0 0 0,0-1-15 0 0,0 0 11 0 0,-1-1-8 0 0,0 1 0 0 0,1 0 0 0 0,-1 0 0 0 0,0 0 0 0 0,0 0 0 0 0,1 0-1 0 0,-1 0 1 0 0,0 0 0 0 0,1 0 0 0 0,-1 0 0 0 0,0 0 0 0 0,0 0 0 0 0,1 0 0 0 0,-1 0 0 0 0,0 0 0 0 0,0 0 0 0 0,1 1 0 0 0,-1-1 0 0 0,0 0 0 0 0,0 0 0 0 0,1 0 0 0 0,-1 0 0 0 0,0 0-1 0 0,0 1 1 0 0,1-1 0 0 0,-1 0 0 0 0,0 0 0 0 0,0 0 0 0 0,0 1 0 0 0,0-1 0 0 0,1 0 0 0 0,-1 1-3 0 0,0-1 116 0 0,0 0-16 0 0,0 0-11 0 0,4 1-76 0 0,0-1 0 0 0,0 0 1 0 0,-1 0-1 0 0,1 0 0 0 0,0-1 0 0 0,2 1-13 0 0,-2-2-79 0 0,-1 0-1 0 0,1 0 1 0 0,-1 0 0 0 0,0 0 0 0 0,1 0-1 0 0,-1-1 80 0 0,10-5-323 0 0,-9 5 101 0 0,0 0-1 0 0,-1 0 0 0 0,1 0 1 0 0,0 0-1 0 0,0-2 223 0 0,13-11-1640 0 0,-5 6 668 0 0,-9 8 810 0 0,0-1 0 0 0,0 1 0 0 0,0 0 0 0 0,0 0 0 0 0,0 0 0 0 0,0 0 0 0 0,1 0-1 0 0,-1 1 1 0 0,2-1 162 0 0,9-3-1154 0 0,0 0-1 0 0,-1-1 1 0 0,1-1 1154 0 0,0-3-1988 0 0,6-1 652 0 0,-19 10 1193 0 0,-1 1-38 0 0,16-8 726 0 0,-15 8-453 0 0,0-1-1 0 0,0 1 1 0 0,0-1-1 0 0,0 1 1 0 0,-1-1 0 0 0,1 0-1 0 0,0 1 1 0 0,0-1-1 0 0,0 0 1 0 0,-1 1 0 0 0,1-1-1 0 0,0 0 1 0 0,0 0-1 0 0,-1 0 1 0 0,1 0 0 0 0,-1 0-92 0 0,0 1-6 0 0,0-1 0 0 0,0 1 0 0 0,-1-1 1 0 0,1 1-1 0 0,0-1 0 0 0,0 1 0 0 0,-1 0 0 0 0,1-1 1 0 0,0 1-1 0 0,-1 0 0 0 0,1-1 0 0 0,0 1 0 0 0,-1 0 1 0 0,1-1-1 0 0,-1 1 0 0 0,1 0 0 0 0,0 0 0 0 0,-1 0 1 0 0,1-1-1 0 0,-1 1 0 0 0,1 0 0 0 0,-1 0 1 0 0,1 0-1 0 0,-1 0 0 0 0,1 0 0 0 0,-1 0 0 0 0,1 0 1 0 0,-1 0-1 0 0,1 0 0 0 0,-1 0 0 0 0,1 0 0 0 0,-1 0 1 0 0,1 0 5 0 0,-33-2-1930 0 0,19 1-1543 0 0,7 1 304 0 0</inkml:trace>
  <inkml:trace contextRef="#ctx0" brushRef="#br0" timeOffset="309.446">599 468 6648 0 0,'0'0'300'0'0,"-2"-11"120"0"0,3-3 357 0 0,0 12-526 0 0,-1-1 0 0 0,0 1-1 0 0,0 0 1 0 0,1 0-1 0 0,-1 0 1 0 0,1 0 0 0 0,0 0-1 0 0,-1-1 1 0 0,1 1 0 0 0,1-1-251 0 0,-1 2 137 0 0,1-2 388 0 0,-1 0-1 0 0,1 0 1 0 0,-1 1-1 0 0,1-1 0 0 0,-1-1 1 0 0,1-1-525 0 0,-2 3 114 0 0,0 1 0 0 0,0-1 0 0 0,0 1 0 0 0,0 0 0 0 0,0-1 0 0 0,0 1 0 0 0,-1-1 0 0 0,1 1 0 0 0,0-1 0 0 0,-1 1 0 0 0,1 0 0 0 0,-1-1 0 0 0,0 1 0 0 0,1 0 0 0 0,-1 0 0 0 0,0-1-114 0 0,-2-4 451 0 0,0-1 1 0 0,0 0-1 0 0,1 0 1 0 0,-1-3-452 0 0,-2 28 1528 0 0,4-10-1208 0 0,1 0 0 0 0,0-1 1 0 0,0 1-1 0 0,0 0 0 0 0,2 7-320 0 0,1 21 1704 0 0,-3-32-1624 0 0,0 0 0 0 0,0 0 0 0 0,1 1 0 0 0,-1-1 0 0 0,1 0 0 0 0,0 0 0 0 0,0 0 0 0 0,0 0 0 0 0,0 0 0 0 0,1 0 0 0 0,0 0 0 0 0,0 0 0 0 0,0-1 0 0 0,2 4-80 0 0,-2-5 0 0 0,-1-1 1 0 0,0 1-1 0 0,0 0 0 0 0,0 0 0 0 0,0 0 0 0 0,0 0 0 0 0,0 0 1 0 0,0 0-1 0 0,-1 0 0 0 0,1 0 0 0 0,-1 1 0 0 0,1-1 0 0 0,-1 0 1 0 0,0 0-1 0 0,0 2 0 0 0,-1 2-13 0 0,1-1 1 0 0,-1 0 0 0 0,-1 1-1 0 0,1-1 1 0 0,-1 2 12 0 0,-6 26 33 0 0,4-14 9 0 0,3-13-265 0 0,0 0-1 0 0,0 0 1 0 0,0 0 0 0 0,0 6 223 0 0,8-22-6657 0 0,-1 0-224 0 0</inkml:trace>
  <inkml:trace contextRef="#ctx0" brushRef="#br0" timeOffset="606.824">640 141 6912 0 0,'-7'-2'622'0'0,"-12"0"-519"0"0,-14-3 2336 0 0,33 5-2271 0 0,0 0 0 0 0,0 0 1 0 0,0 0-1 0 0,0 0 0 0 0,0 0 1 0 0,0 0-1 0 0,-1 0 0 0 0,1 0 1 0 0,0 0-1 0 0,0 0 1 0 0,0 0-1 0 0,0 0 0 0 0,0 0 1 0 0,0 0-1 0 0,0 0 0 0 0,0 0 1 0 0,0 0-1 0 0,0 0 0 0 0,-1 0 1 0 0,1 0-1 0 0,0 0 0 0 0,0 0 1 0 0,0 0-1 0 0,0 0 0 0 0,0 1 1 0 0,0-1-1 0 0,0 0 0 0 0,0 0 1 0 0,0 0-1 0 0,0 0 0 0 0,0 0 1 0 0,0 0-1 0 0,0 0 0 0 0,0 0 1 0 0,0 0-1 0 0,0 0 1 0 0,0 0-1 0 0,0 0 0 0 0,0 1 1 0 0,-1-1-1 0 0,1 0 0 0 0,0 0 1 0 0,0 0-1 0 0,0 0 0 0 0,0 0 1 0 0,0 0-1 0 0,1 0 0 0 0,-1 0 1 0 0,0 0-1 0 0,0 1 0 0 0,0-1 1 0 0,0 0-169 0 0,2 8 1239 0 0,7 11-4394 0 0,-3-13-2983 0 0</inkml:trace>
  <inkml:trace contextRef="#ctx0" brushRef="#br0" timeOffset="984.647">761 440 13536 0 0,'7'15'1032'0'0,"-5"-6"-955"0"0,1 5 505 0 0,0 0 0 0 0,0 0 0 0 0,-2 0 0 0 0,1 0 0 0 0,-2 0 0 0 0,0 0 0 0 0,-2 14-582 0 0,0-12 927 0 0,2-13-771 0 0,-1 0-1 0 0,1 0 1 0 0,-1 1 0 0 0,0-1-1 0 0,0 0 1 0 0,0 0 0 0 0,0 0-1 0 0,0 0-155 0 0,-9 13 564 0 0,10-16-541 0 0,0 0-1 0 0,0 0 0 0 0,0 0 1 0 0,0 0-1 0 0,-1 0 1 0 0,1 0-1 0 0,0 0 0 0 0,0 0 1 0 0,0 0-1 0 0,0 0 0 0 0,0 0 1 0 0,-1 0-1 0 0,1 0 0 0 0,0 0 1 0 0,0 0-1 0 0,0 0 1 0 0,0 0-1 0 0,0 0 0 0 0,-1 0 1 0 0,1 0-1 0 0,0 0 0 0 0,0 0 1 0 0,0 0-1 0 0,0 0 0 0 0,0 0 1 0 0,0-1-1 0 0,0 1 1 0 0,-1 0-1 0 0,1 0 0 0 0,0 0 1 0 0,0 0-1 0 0,0 0 0 0 0,0 0 1 0 0,0-1-1 0 0,0 1 0 0 0,0 0 1 0 0,0 0-1 0 0,0 0 0 0 0,0 0 1 0 0,0 0-1 0 0,0 0 1 0 0,0-1-1 0 0,0 1 0 0 0,0 0 1 0 0,0 0-1 0 0,0 0 0 0 0,0 0 1 0 0,0 0-1 0 0,0-1 0 0 0,0 1 1 0 0,0 0-1 0 0,0 0 1 0 0,0 0-23 0 0,-2-10 713 0 0,3 3-746 0 0,1-1 1 0 0,-1 1-1 0 0,1 0 0 0 0,0-1 1 0 0,1 1-1 0 0,-1 0 0 0 0,2 1 1 0 0,-1-1-1 0 0,2-2 33 0 0,5-11-274 0 0,-5 9 192 0 0,1 1 1 0 0,0 0-1 0 0,1 0 1 0 0,0 1-1 0 0,1-1 1 0 0,0 2-1 0 0,4-5 82 0 0,-1 3-224 0 0,0 1 0 0 0,0 0 0 0 0,9-4 224 0 0,-18 11-1 0 0,0 1-1 0 0,0 0 0 0 0,0 0 0 0 0,1 0 1 0 0,-1 0-1 0 0,0 0 0 0 0,1 0 1 0 0,-1 1-1 0 0,0-1 0 0 0,1 1 0 0 0,-1-1 1 0 0,1 1-1 0 0,-1 0 0 0 0,1 0 1 0 0,-1 0-1 0 0,1 0 0 0 0,-1 1 0 0 0,1-1 1 0 0,-1 1-1 0 0,0-1 0 0 0,2 2 2 0 0,-1-1 24 0 0,-1 0-1 0 0,0 1 1 0 0,1 0-1 0 0,-1-1 1 0 0,0 1-1 0 0,0 0 1 0 0,0 0-1 0 0,0 0 1 0 0,0 0-1 0 0,-1 0 1 0 0,1 1-1 0 0,0-1 1 0 0,-1 0-1 0 0,0 1 1 0 0,0 0-1 0 0,1-1 1 0 0,-1 1-1 0 0,-1-1 1 0 0,1 2-24 0 0,1 6 133 0 0,0 0-1 0 0,-1-1 1 0 0,-1 1-1 0 0,0 0 1 0 0,0 0-1 0 0,-1 0 1 0 0,0 0-1 0 0,0 0 1 0 0,-2 4-133 0 0,-3 21 236 0 0,-6 12-92 0 0,7-39-48 0 0,7-4-16 0 0,-2-4-81 0 0,0 1-1 0 0,0-1 1 0 0,0 0-1 0 0,1 0 1 0 0,-1 1-1 0 0,0-1 1 0 0,0 0 0 0 0,0 0-1 0 0,1 1 1 0 0,-1-1-1 0 0,0 0 1 0 0,0 0-1 0 0,0 0 1 0 0,1 0-1 0 0,-1 1 1 0 0,0-1-1 0 0,0 0 1 0 0,1 0-1 0 0,-1 0 1 0 0,0 0-1 0 0,0 0 1 0 0,1 0-1 0 0,-1 0 1 0 0,0 0 0 0 0,1 1-1 0 0,-1-1 1 0 0,0 0-1 0 0,0 0 1 0 0,1 0-1 0 0,-1 0 1 0 0,0-1-1 0 0,0 1 1 0 0,1 0-1 0 0,-1 0 1 0 0,0 0-1 0 0,1 0 1 0 0,-1 0-1 0 0,0 0 1 0 0,0 0 0 0 0,1 0-1 0 0,-1-1 1 0 0,0 1-1 0 0,0 0 1 0 0,1 0-1 0 0,-1 0 2 0 0,14-4-14 0 0,20-4 14 0 0,-12 5-3019 0 0,-1 2 0 0 0,0 0-1 0 0,5 1 3020 0 0,-14 0-751 0 0,-8 0-1295 0 0</inkml:trace>
  <inkml:trace contextRef="#ctx0" brushRef="#br0" timeOffset="1394.104">1224 563 8288 0 0,'0'0'638'0'0,"15"-1"484"0"0,-6-2-75 0 0,1-1 1 0 0,-1 0-1 0 0,0-1 0 0 0,0 1 1 0 0,4-5-1048 0 0,19-9 651 0 0,-28 16-568 0 0,-1 0 0 0 0,0 0 0 0 0,0 0 0 0 0,0-1 0 0 0,0 0 0 0 0,0 1 0 0 0,0-1 0 0 0,0 0 1 0 0,-1 0-1 0 0,0-1 0 0 0,2-1-83 0 0,2-5 280 0 0,0-1 0 0 0,3-11-280 0 0,-8 20 13 0 0,0-1-8 0 0,0 0 0 0 0,0 1 0 0 0,0-1 0 0 0,-1 0 0 0 0,1 0 0 0 0,-1 1 0 0 0,0-1 0 0 0,1 0 0 0 0,-1 0 0 0 0,-1 0 0 0 0,1 0 0 0 0,0 1-1 0 0,-1-1-4 0 0,1 2 60 0 0,0 0-1 0 0,0 1 0 0 0,-1-1 0 0 0,1 0 1 0 0,0 1-1 0 0,0-1 0 0 0,-1 0 0 0 0,1 1 0 0 0,-1-1 1 0 0,1 0-1 0 0,-1 1 0 0 0,1-1 0 0 0,-1 1 1 0 0,1-1-1 0 0,-1 1 0 0 0,1-1 0 0 0,-1 1 0 0 0,0-1 1 0 0,1 1-1 0 0,-1 0 0 0 0,0-1 0 0 0,1 1 1 0 0,-1 0-1 0 0,0-1 0 0 0,0 1 0 0 0,1 0 0 0 0,-1 0 1 0 0,0 0-1 0 0,1 0 0 0 0,-1 0 0 0 0,0 0 1 0 0,0 0-1 0 0,0 0 0 0 0,1 0 0 0 0,-1 0 0 0 0,0 0 1 0 0,0 0-60 0 0,-2 1 130 0 0,0 0 1 0 0,0 0-1 0 0,0 0 1 0 0,0 1 0 0 0,1-1-1 0 0,-1 1 1 0 0,0-1-1 0 0,0 1-130 0 0,-3 4 137 0 0,0-1 0 0 0,1 0-1 0 0,-1 1 1 0 0,1 0 0 0 0,-4 7-137 0 0,-13 13 383 0 0,13-15-248 0 0,1 1 1 0 0,-1 0-1 0 0,2 0 0 0 0,0 0 1 0 0,0 1-1 0 0,1 0 0 0 0,1 1 1 0 0,0-1-1 0 0,1 1 0 0 0,0 1-135 0 0,3-10 68 0 0,0 1-19 0 0,6 8 208 0 0,-5-13-251 0 0,1 1 0 0 0,0-1 1 0 0,-1 0-1 0 0,1 0 0 0 0,0 0 1 0 0,0 0-1 0 0,0 0 0 0 0,0 0 1 0 0,0 0-1 0 0,0 0 1 0 0,0 0-1 0 0,0 0 0 0 0,0 0 1 0 0,0-1-1 0 0,1 1 0 0 0,-1 0 1 0 0,0-1-1 0 0,0 1 0 0 0,1-1 1 0 0,-1 1-1 0 0,0-1 0 0 0,1 0 1 0 0,-1 0-1 0 0,1 0 0 0 0,-1 1 1 0 0,1-1-7 0 0,5 0 67 0 0,-1-1 0 0 0,1 0 0 0 0,0 0 0 0 0,-1 0 1 0 0,2-1-68 0 0,6 0-51 0 0,14-4-991 0 0,1-1-1 0 0,-1-2 0 0 0,13-5 1043 0 0,-15 3-1520 0 0</inkml:trace>
  <inkml:trace contextRef="#ctx0" brushRef="#br0" timeOffset="1903.341">1719 409 15408 0 0,'-1'1'348'0'0,"-39"9"977"0"0,37-9-1363 0 0,-15 5 419 0 0,0 0 1 0 0,0 0-1 0 0,1 2 1 0 0,0 0-1 0 0,-6 5-381 0 0,8-3 220 0 0,0 1 0 0 0,1 0-1 0 0,-9 10-219 0 0,18-16 191 0 0,1 0-1 0 0,-1 0 0 0 0,1 1 0 0 0,0 0 0 0 0,0 0 1 0 0,0 0-1 0 0,1 0 0 0 0,0 1 0 0 0,0-1 0 0 0,-1 7-190 0 0,4-10-24 0 0,-2 1 61 0 0,1 1 0 0 0,0-1 0 0 0,0 1 0 0 0,1-1 0 0 0,-1 1 0 0 0,1 0-37 0 0,0-4 23 0 0,0 0-1 0 0,0 0 0 0 0,0 0 0 0 0,0 0 1 0 0,1-1-1 0 0,-1 1 0 0 0,0 0 0 0 0,0 0 1 0 0,1 0-1 0 0,-1 0 0 0 0,0-1 0 0 0,1 1 1 0 0,-1 0-1 0 0,1 0 0 0 0,-1-1 0 0 0,1 1 1 0 0,0 0-1 0 0,-1-1 0 0 0,1 1 0 0 0,-1 0 1 0 0,1-1-1 0 0,0 1 0 0 0,0-1 0 0 0,-1 1 1 0 0,1-1-1 0 0,0 1 0 0 0,0-1 0 0 0,0 0 1 0 0,-1 0-1 0 0,1 1 0 0 0,0-1 0 0 0,0 0 1 0 0,0 0-1 0 0,0 0-22 0 0,4 1 64 0 0,1-1-1 0 0,-1 0 1 0 0,0 0 0 0 0,0 0 0 0 0,0-1-1 0 0,1 0 1 0 0,-1 0 0 0 0,0 0-1 0 0,2-1-63 0 0,9-4 267 0 0,0-1 0 0 0,4-3-267 0 0,-2 1-86 0 0,-8 4-142 0 0,0-1 0 0 0,0 0 0 0 0,-1 0-1 0 0,0-1 1 0 0,0-1 0 0 0,5-6 228 0 0,12-12-725 0 0,7-14 725 0 0,-31 38 30 0 0,22-24-342 0 0,-24 26 313 0 0,1 0-1 0 0,-1 0 0 0 0,0-1 0 0 0,0 1 0 0 0,0 0 0 0 0,1 0 1 0 0,-1 0-1 0 0,0 0 0 0 0,0-1 0 0 0,0 1 0 0 0,1 0 0 0 0,-1 0 1 0 0,0 0-1 0 0,0 0 0 0 0,1 0 0 0 0,-1 0 0 0 0,0 0 0 0 0,0 0 1 0 0,1 0-1 0 0,-1 0 0 0 0,0 0 0 0 0,1 0 0 0 0,-1 0 1 0 0,0 0-1 0 0,0 0 0 0 0,1 0 0 0 0,-1 0 0 0 0,0 0 0 0 0,0 0 1 0 0,1 0-1 0 0,-1 0 0 0 0,0 0 0 0 0,0 1 0 0 0,1-1 0 0 0,-1 0 1 0 0,0 0-1 0 0,0 0 0 0 0,0 0 0 0 0,1 0 0 0 0,-1 1 0 0 0,0-1 1 0 0,0 0-1 0 0,0 0 0 0 0,0 1 0 0 0,1-1 0 0 0,-1 0 0 0 0,5 8 119 0 0,-5-7-106 0 0,1 0 0 0 0,-1 0 1 0 0,0 0-1 0 0,1 0 0 0 0,-1 0 0 0 0,0 0 1 0 0,0 0-1 0 0,0 1 0 0 0,0-1 0 0 0,0 0 1 0 0,0 0-1 0 0,0 0 0 0 0,0 0 0 0 0,-1 0 0 0 0,1 0 1 0 0,0 1-1 0 0,-1-1 0 0 0,1 0-13 0 0,-3 15-5 0 0,4 32 441 0 0,2 1 0 0 0,5 21-436 0 0,-5-52 856 0 0,-2-16-641 0 0,-1-2-260 0 0,9-6 29 0 0,1-17 121 0 0,-1-1 1 0 0,-1 1 0 0 0,-1-1-1 0 0,0-3-105 0 0,-2 8-152 0 0,0 0 0 0 0,2 1 0 0 0,0-1 0 0 0,1 2 0 0 0,1-1 0 0 0,3-2 152 0 0,-9 16-20 0 0,-1-1-1 0 0,2 1 1 0 0,-1 0-1 0 0,0 1 1 0 0,1-1-1 0 0,0 1 1 0 0,0-1-1 0 0,0 1 1 0 0,0 0-1 0 0,0 1 1 0 0,0-1-1 0 0,1 1 1 0 0,-1 0-1 0 0,4-1 21 0 0,-4 1-149 0 0,0 1 0 0 0,0 0-1 0 0,0 1 1 0 0,0-1 0 0 0,0 1 0 0 0,1 0 0 0 0,-1 0-1 0 0,0 0 1 0 0,0 0 0 0 0,0 1 0 0 0,0 0-1 0 0,0 0 1 0 0,0 0 0 0 0,0 0 0 0 0,0 1 0 0 0,0-1-1 0 0,-1 1 1 0 0,2 0 149 0 0,8 6-1100 0 0,1 0-11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35.7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6 528 11976 0 0,'0'0'922'0'0,"-5"0"-600"0"0,5 1 4124 0 0,2 0-4346 0 0,0 0 0 0 0,0 0 0 0 0,0 0 0 0 0,0-1 0 0 0,0 1 0 0 0,0 0 0 0 0,0-1 0 0 0,0 0-1 0 0,0 1 1 0 0,0-1 0 0 0,0 0 0 0 0,0 0 0 0 0,1 0 0 0 0,0 0-100 0 0,37-5 514 0 0,-22 2-294 0 0,4 0 42 0 0,16-3-1014 0 0,-1 3 1 0 0,6 1 751 0 0,-9 2-615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44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0 593 6912 0 0,'0'0'528'0'0,"0"0"-150"0"0,0 0 637 0 0,0 0 312 0 0,0 0 66 0 0,0 0-61 0 0,0 0-311 0 0,0 0-130 0 0,0-1-26 0 0,7-17 555 0 0,-1 1-1 0 0,2 0 0 0 0,6-11-1419 0 0,-12 26 121 0 0,14-29 988 0 0,7-14-160 0 0,-1 0-1 0 0,0-8-948 0 0,1 3 362 0 0,-14 32-534 0 0,-1 0 0 0 0,1-3 172 0 0,59-161-36 0 0,-66 178 52 0 0,0-1 1 0 0,0 0-1 0 0,1 1 1 0 0,0 0-1 0 0,-1-1 1 0 0,1 1-1 0 0,1 0-16 0 0,-3 3 11 0 0,-1 0 0 0 0,2 0-1 0 0,-1 0 1 0 0,0 0 0 0 0,0 1 0 0 0,0-1-1 0 0,0 0 1 0 0,0 0 0 0 0,1 1 0 0 0,-1-1-1 0 0,0 1 1 0 0,1-1 0 0 0,-1 1 0 0 0,0-1-1 0 0,1 1 1 0 0,-1 0 0 0 0,0 0-1 0 0,1 0 1 0 0,-1 0 0 0 0,1 0 0 0 0,-1 0-1 0 0,0 0 1 0 0,1 0 0 0 0,-1 0 0 0 0,1 1-1 0 0,0-1-10 0 0,7 3 63 0 0,-5-1-57 0 0,1-1-1 0 0,0 1 1 0 0,-1-1-1 0 0,1 0 1 0 0,0 0-1 0 0,1-1-5 0 0,-4 0 0 0 0,0 1 0 0 0,0-1 0 0 0,0 1 0 0 0,-1 0 0 0 0,1-1 0 0 0,0 1 0 0 0,0 0 0 0 0,-1 0 0 0 0,1 0 0 0 0,0 0 0 0 0,-1 0 0 0 0,1 1 0 0 0,-1-1 0 0 0,0 0 0 0 0,1 1 0 0 0,-1-1 0 0 0,0 1 0 0 0,0-1 0 0 0,0 1 0 0 0,1 1 0 0 0,2 3 0 0 0,-1 0 0 0 0,0 1 0 0 0,0 0 0 0 0,2 5 0 0 0,8 33 147 0 0,-3 0 0 0 0,2 22-147 0 0,12 52 186 0 0,-14-74-285 0 0,-5-19-146 0 0,8 19 245 0 0,-11-41-26 0 0,-2-3 23 0 0,1 0-1 0 0,-1 0 0 0 0,1 0 0 0 0,-1 0 0 0 0,0 0 0 0 0,1 0 0 0 0,-1 0 0 0 0,0 0 0 0 0,0 0 1 0 0,0 0-1 0 0,0 0 0 0 0,0 1 0 0 0,0-1 0 0 0,0 0 0 0 0,0 0 0 0 0,0 0 4 0 0,-1 0-138 0 0,0-1-582 0 0,-4 0-1263 0 0,4 0 960 0 0</inkml:trace>
  <inkml:trace contextRef="#ctx0" brushRef="#br0" timeOffset="194.457">234 420 17279 0 0,'0'0'1331'0'0,"0"0"-862"0"0,2 1-375 0 0,8 1-22 0 0,0 0 0 0 0,0-1 1 0 0,1 0-1 0 0,-1 0 0 0 0,0-1 1 0 0,9-2-73 0 0,5 2 282 0 0,4 0-407 0 0,0 1 1108 0 0,0-2 0 0 0,12-2-983 0 0,-30 1-400 0 0,0 0 1 0 0,0 0-1 0 0,6-3 400 0 0,-9 2-1060 0 0,-1 1 1 0 0,0-1-1 0 0,1 0 0 0 0,-1-1 1 0 0,4-3 1059 0 0,0-1-6545 0 0</inkml:trace>
  <inkml:trace contextRef="#ctx0" brushRef="#br0" timeOffset="613.921">726 13 16416 0 0,'10'-1'135'0'0,"-8"0"-79"0"0,0 1-1 0 0,0-1 1 0 0,0 1-1 0 0,0 0 1 0 0,0 0-1 0 0,0 0 1 0 0,0 0-1 0 0,0 0 0 0 0,0 1 1 0 0,-1-1-1 0 0,1 0 1 0 0,2 2-56 0 0,-3-2 72 0 0,1 1 0 0 0,-1 0 1 0 0,0 0-1 0 0,0-1 0 0 0,0 1 0 0 0,0 0 1 0 0,0 0-1 0 0,0 1 0 0 0,0-1 0 0 0,0 0 1 0 0,0 0-1 0 0,0 0 0 0 0,0 1 0 0 0,-1-1 1 0 0,1 1-73 0 0,9 22-126 0 0,-7-15 320 0 0,-1 1-90 0 0,1 0 0 0 0,-2-1 0 0 0,1 1 0 0 0,-2 0 0 0 0,1 0 0 0 0,-1 0 0 0 0,-1 1-104 0 0,2 23 416 0 0,4 32 423 0 0,-1-27-186 0 0,-2 2 0 0 0,-1-1 0 0 0,-3 6-653 0 0,1-36 134 0 0,0 1-1 0 0,0 0 0 0 0,-2-1 1 0 0,1 1-1 0 0,-1-1 0 0 0,-2 2-133 0 0,1-5 200 0 0,0-8-46 0 0,3 1-161 0 0,1-1-1 0 0,0 0 1 0 0,0 1 0 0 0,-1-1-1 0 0,1 1 1 0 0,0-1 0 0 0,0 0-1 0 0,0 1 1 0 0,0-1 0 0 0,0 0-1 0 0,0 1 1 0 0,0-1-1 0 0,0 0 1 0 0,0 1 0 0 0,0-1-1 0 0,0 1 1 0 0,0-1 0 0 0,0 0-1 0 0,0 1 1 0 0,1-1 0 0 0,-1 0-1 0 0,0 1 8 0 0,5-7-156 0 0,-1 0 0 0 0,1 0 0 0 0,0 0 0 0 0,1 1 0 0 0,0 0 0 0 0,0 0 0 0 0,0 0 0 0 0,2 0 156 0 0,13-14-448 0 0,-1 2-238 0 0,1 2-1 0 0,5-4 687 0 0,-22 17-99 0 0,0 1 52 0 0,-1-1-1 0 0,1 0 0 0 0,0 1 0 0 0,0 0 0 0 0,1 0 0 0 0,-1 0 0 0 0,0 0 0 0 0,1 1 0 0 0,-1 0 1 0 0,1-1-1 0 0,-1 2 0 0 0,5-1 48 0 0,-7 1 86 0 0,0 1 0 0 0,0 0 0 0 0,-1 0 0 0 0,1 0 0 0 0,0 0 0 0 0,-1 0 0 0 0,1 0 0 0 0,-1 0 0 0 0,0 1 0 0 0,1-1 0 0 0,-1 1 0 0 0,0-1 0 0 0,0 1 0 0 0,1-1 0 0 0,-1 3-86 0 0,1-3 7 0 0,1 4 93 0 0,-1-1 0 0 0,1 0 0 0 0,-1 1 0 0 0,0 0 0 0 0,0-1 0 0 0,0 1-1 0 0,-1 0 1 0 0,0 0 0 0 0,1 0 0 0 0,-2 0 0 0 0,1 0 0 0 0,-1 0 0 0 0,0 0 0 0 0,0 1 0 0 0,0-1 0 0 0,0 0 0 0 0,-1 1-100 0 0,0-3 0 0 0,0 1 0 0 0,0-1 0 0 0,0 1 0 0 0,0-1 0 0 0,0 0 0 0 0,-1 1 0 0 0,1-1 1 0 0,-1 0-1 0 0,0 0 0 0 0,0 0 0 0 0,0 0 0 0 0,0-1 0 0 0,-1 1 0 0 0,1 0 0 0 0,-1-1 0 0 0,0 0 1 0 0,0 1-1 0 0,1-1 0 0 0,-1 0 0 0 0,-1 0 0 0 0,1-1 0 0 0,0 1 0 0 0,0-1 0 0 0,-3 1 0 0 0,-4 0-1661 0 0,-2-4-5845 0 0</inkml:trace>
  <inkml:trace contextRef="#ctx0" brushRef="#br0" timeOffset="945.496">1604 243 16272 0 0,'0'-1'58'0'0,"1"1"1"0"0,-1 0-1 0 0,1-1 1 0 0,-1 1-1 0 0,0 0 1 0 0,1-1-1 0 0,-1 1 1 0 0,0-1-1 0 0,0 1 1 0 0,1 0-1 0 0,-1-1 1 0 0,0 1-1 0 0,0-1 1 0 0,1 1-1 0 0,-1-1 1 0 0,0 1 0 0 0,0-1-1 0 0,0 1 1 0 0,0-1-1 0 0,0 0-58 0 0,-9 0 674 0 0,6 1-788 0 0,-1 0 122 0 0,0 0-8 0 0,1 0 1 0 0,-1 0-1 0 0,0 0 0 0 0,1 0 1 0 0,-1 0-1 0 0,1 1 0 0 0,-1 0 1 0 0,1 0-1 0 0,-1 0 0 0 0,1 0 1 0 0,0 0-1 0 0,-1 1 0 0 0,1-1 1 0 0,0 1-1 0 0,0 0 0 0 0,-1 0 0 0 0,-27 24-131 0 0,15-12-48 0 0,0-2 0 0 0,-10 6 179 0 0,8-8 513 0 0,-2 0 0 0 0,0-1-513 0 0,7-4 260 0 0,1 1 1 0 0,0 0-1 0 0,0 1 1 0 0,0 0-1 0 0,-6 6-260 0 0,17-13-2 0 0,1 1-1 0 0,-1 0 1 0 0,0-1-1 0 0,1 1 1 0 0,-1 0-1 0 0,0-1 1 0 0,1 1-1 0 0,-1 0 1 0 0,1 0-1 0 0,0 0 1 0 0,-1-1-1 0 0,1 1 1 0 0,0 0 0 0 0,-1 0-1 0 0,1 0 1 0 0,0 0-1 0 0,0 0 1 0 0,0 0-1 0 0,-1-1 1 0 0,1 1-1 0 0,0 0 1 0 0,1 0-1 0 0,-1 0 1 0 0,0 0-1 0 0,0 0 1 0 0,0 0-1 0 0,0 0 1 0 0,1 0-1 0 0,-1-1 1 0 0,0 1 0 0 0,1 0-1 0 0,-1 0 1 0 0,1 0-1 0 0,-1 0 1 0 0,1-1-1 0 0,-1 1 1 0 0,1 0-1 0 0,-1-1 1 0 0,1 1-1 0 0,0 0 1 0 0,-1-1-1 0 0,1 1 1 0 0,0-1-1 0 0,0 1 1 0 0,0-1 2 0 0,3 4 73 0 0,0-1 0 0 0,1 0-1 0 0,0 0 1 0 0,0 0 0 0 0,0-1 0 0 0,0 0 0 0 0,3 1-73 0 0,26 9-290 0 0,-1 2 1 0 0,4 3 289 0 0,-18-4 711 0 0,-18-13-455 0 0,-1 0 6 0 0,-1 15 530 0 0,-1-13-687 0 0,1 0-1 0 0,0 1 0 0 0,-1-1 0 0 0,0 0 0 0 0,0 1 1 0 0,0-1-1 0 0,1 0 0 0 0,-2 0 0 0 0,1-1 0 0 0,-1 2-104 0 0,0-1 83 0 0,-1 0-1 0 0,0 0 1 0 0,0 0-1 0 0,0-1 0 0 0,0 1 1 0 0,0-1-1 0 0,0 0 1 0 0,0 0-1 0 0,-1 0 1 0 0,0-1-83 0 0,-6 1 108 0 0,0 0 0 0 0,0-1 0 0 0,-6-1-108 0 0,-14-2 155 0 0,23 2-102 0 0,2 0-118 0 0,-5 1 68 0 0,-1 0 69 0 0,-6 1 36 0 0,15 0-145 0 0,0-1-1 0 0,0 1 1 0 0,1 0-1 0 0,-1 0 1 0 0,0 0 0 0 0,0 0-1 0 0,1 0 1 0 0,-2 1 37 0 0,3-1-83 0 0,0 0 0 0 0,0 0 0 0 0,0-1 0 0 0,0 1 0 0 0,0 0 0 0 0,0 0 0 0 0,0 0 0 0 0,0 0 1 0 0,0 0-1 0 0,1 0 0 0 0,-1 1 83 0 0,-9 15-3596 0 0,6-12-3577 0 0</inkml:trace>
  <inkml:trace contextRef="#ctx0" brushRef="#br0" timeOffset="1551.302">1966 132 17279 0 0,'-3'2'212'0'0,"-1"1"0"0"0,1-1 0 0 0,0 1 0 0 0,0 0 0 0 0,0-1 0 0 0,1 2-1 0 0,-2 0-211 0 0,2-1 59 0 0,-1 0 0 0 0,0 0 0 0 0,0 0 0 0 0,0 0 0 0 0,0 0 0 0 0,0-1 0 0 0,-3 2-59 0 0,-14 5 42 0 0,0 0 0 0 0,-1-2 0 0 0,-11 3-42 0 0,8-3 118 0 0,0 2-1 0 0,-14 7-117 0 0,31-13 37 0 0,0 1-1 0 0,0 0 1 0 0,1 0-1 0 0,0 0 1 0 0,0 1-1 0 0,0 0 0 0 0,0 1 1 0 0,1-1-1 0 0,0 1 1 0 0,-3 4-37 0 0,-5 10-171 0 0,1-1 0 0 0,-3 10 171 0 0,-5 18 796 0 0,19-44-698 0 0,0-1-1 0 0,1 1 0 0 0,-1-1 1 0 0,1 1-1 0 0,-1-1 0 0 0,1 1 0 0 0,0-1 1 0 0,0 1-1 0 0,0-1 0 0 0,0 1 1 0 0,1 0-98 0 0,-1-2 1 0 0,0 0 1 0 0,0-1-1 0 0,0 1 1 0 0,1 0-1 0 0,-1 0 1 0 0,0 0 0 0 0,1 0-1 0 0,-1-1 1 0 0,1 1-1 0 0,-1 0 1 0 0,1 0 0 0 0,-1-1-1 0 0,1 1 1 0 0,0 0-1 0 0,-1-1 1 0 0,1 1-1 0 0,0-1 1 0 0,-1 1 0 0 0,1-1-1 0 0,0 1 1 0 0,0-1-1 0 0,0 1 1 0 0,-1-1-1 0 0,1 0 1 0 0,0 1 0 0 0,0-1-1 0 0,0 0 1 0 0,0 0-1 0 0,0 1-1 0 0,21 2 0 0 0,-11-2 0 0 0,1 1 0 0 0,-1-1 0 0 0,1-1 0 0 0,1 0 0 0 0,4-2 15 0 0,-1-1-1 0 0,1 0 1 0 0,-1-2-1 0 0,0 0 1 0 0,7-3-15 0 0,-10 3 87 0 0,-7 2-71 0 0,0 0-1 0 0,0 0 0 0 0,-1-1 1 0 0,1 0-1 0 0,-1 0 0 0 0,0-1 1 0 0,0 1-1 0 0,-1-1 0 0 0,1 0 1 0 0,-1-1-1 0 0,0 1 0 0 0,1-2-15 0 0,18-22-272 0 0,-16 21 274 0 0,-6 6-2 0 0,1 0 1 0 0,-1 0 0 0 0,1 0-1 0 0,0 1 1 0 0,0-1 0 0 0,0 0-1 0 0,-1 1 1 0 0,1-1 0 0 0,1 1-1 0 0,-1 0 1 0 0,0-1 0 0 0,0 1-1 0 0,0 0 1 0 0,1 0 0 0 0,-1 1-1 0 0,0-1 1 0 0,1 0 0 0 0,-1 1-1 0 0,1-1 1 0 0,-1 1 0 0 0,1 0-1 0 0,0 0 0 0 0,-2 0 7 0 0,0 0-1 0 0,0 1 0 0 0,0-1 0 0 0,0 1 1 0 0,0-1-1 0 0,0 0 0 0 0,0 1 1 0 0,0 0-1 0 0,0-1 0 0 0,0 1 0 0 0,0 0 1 0 0,0-1-1 0 0,0 1 0 0 0,0 0 0 0 0,-1 0 1 0 0,1 0-1 0 0,0 0 0 0 0,-1 0 1 0 0,1 0-1 0 0,0 0-6 0 0,12 24-170 0 0,-11-20 174 0 0,6 13 290 0 0,0 0 0 0 0,-1 0 0 0 0,-1 0 0 0 0,0 4-294 0 0,-6-15 1232 0 0,-4-11-1234 0 0,3 2 68 0 0,0 0 0 0 0,0 1 0 0 0,1-1 0 0 0,-1 0 0 0 0,0 0 0 0 0,1-1 0 0 0,-1 1 0 0 0,1-1-66 0 0,0-3-25 0 0,1 1 1 0 0,0 0 0 0 0,0 0 0 0 0,0-1 0 0 0,1 1-1 0 0,-1 0 1 0 0,1 0 0 0 0,0 0 0 0 0,1 1 0 0 0,-1-1-1 0 0,1 1 1 0 0,0-1 0 0 0,2-1 24 0 0,-1 0-70 0 0,2 0-1 0 0,-1 0 1 0 0,1 0 0 0 0,0 1-1 0 0,0 0 1 0 0,0 0 0 0 0,1 1-1 0 0,4-4 71 0 0,11-5-199 0 0,-1 0-1 0 0,-1-2 1 0 0,5-6 199 0 0,-12 10-174 0 0,0 1 1 0 0,0 0-1 0 0,1 0 1 0 0,1 2-1 0 0,-1 0 1 0 0,1 0-1 0 0,1 1 1 0 0,4 0 173 0 0,-1 1-1700 0 0,1 1 1 0 0,1 2 1699 0 0,-2 0-6654 0 0</inkml:trace>
  <inkml:trace contextRef="#ctx0" brushRef="#br0" timeOffset="1879.678">2515 80 13824 0 0,'0'0'314'0'0,"0"0"46"0"0,0 0 22 0 0,0 0-50 0 0,-3 6-208 0 0,-1 19 910 0 0,1 0-1 0 0,1 19-1033 0 0,-2 17 900 0 0,-4 53-69 0 0,5-48 260 0 0,-4 6-1091 0 0,-3 18 627 0 0,5 0 0 0 0,3 17-627 0 0,5-47 176 0 0,10-46-3661 0 0,-13-14-3157 0 0</inkml:trace>
  <inkml:trace contextRef="#ctx0" brushRef="#br0" timeOffset="2136.594">2521 374 13416 0 0,'0'0'298'0'0,"0"0"46"0"0,1-1 24 0 0,3 0-327 0 0,0 0-1 0 0,0 0 1 0 0,1 1-1 0 0,-1-1 0 0 0,0 1 1 0 0,0 0-1 0 0,0 0 1 0 0,1 0-1 0 0,-1 1 1 0 0,0 0-1 0 0,0-1 1 0 0,0 1-1 0 0,0 1 1 0 0,0-1-1 0 0,0 1 0 0 0,0-1 1 0 0,0 1-1 0 0,0 0 1 0 0,2 2-41 0 0,9 6 547 0 0,-1 0 0 0 0,0 2 0 0 0,13 12-547 0 0,-19-17 443 0 0,-5-3 177 0 0,-1-2-394 0 0,-2 0-166 0 0,1-1 58 0 0,6 10 275 0 0,1 1 261 0 0,-7-10-571 0 0,0-1 1 0 0,-1 1-1 0 0,1-1 0 0 0,0 1 1 0 0,-1 0-1 0 0,1-1 1 0 0,-1 1-1 0 0,0 0 1 0 0,0 0-1 0 0,0-1 1 0 0,1 1-1 0 0,-2 1-83 0 0,1 0 95 0 0,0-1 0 0 0,-1 0-1 0 0,1 0 1 0 0,-1 0 0 0 0,1 1-1 0 0,-1-1 1 0 0,0 0 0 0 0,0 0-1 0 0,0 0 1 0 0,0 0-1 0 0,-1 0 1 0 0,1 0 0 0 0,0-1-1 0 0,-1 1 1 0 0,0 0 0 0 0,1-1-1 0 0,-1 1 1 0 0,0-1 0 0 0,1 1-1 0 0,-1-1 1 0 0,-1 0-95 0 0,-5 4 241 0 0,-1-1 1 0 0,1 0-1 0 0,-1-1 1 0 0,-8 2-242 0 0,-6 3 190 0 0,9-4-190 0 0,0-1 0 0 0,-1 0 0 0 0,1-1 0 0 0,-11 1 0 0 0,-9 1 0 0 0,28-4-30 0 0,0 0-1 0 0,0 0 0 0 0,0 0 0 0 0,-3-1 31 0 0,4 1-75 0 0,1-1 0 0 0,-1 1 0 0 0,1 0 0 0 0,-1 0-1 0 0,1 1 1 0 0,0-1 0 0 0,-1 1 75 0 0,-8 4-1735 0 0,6-2-569 0 0</inkml:trace>
  <inkml:trace contextRef="#ctx0" brushRef="#br0" timeOffset="2412.454">2910 96 17503 0 0,'0'3'803'0'0,"2"18"90"0"0,1 9-702 0 0,-3-28-190 0 0,0-1 0 0 0,0 1 1 0 0,0 0-1 0 0,0 0 1 0 0,-1-1-1 0 0,1 1 0 0 0,-1 0 1 0 0,1-1-1 0 0,-1 1 0 0 0,1 0 1 0 0,-1-1-1 0 0,0 1 0 0 0,-1 1-1 0 0,0 0 112 0 0,0 0-1 0 0,0 1 0 0 0,0-1 1 0 0,1 1-1 0 0,-1 0 0 0 0,1-1 1 0 0,0 1-1 0 0,0 0 0 0 0,0 0 1 0 0,1 0-1 0 0,-1 2-111 0 0,0 48 1068 0 0,2-36-881 0 0,-1-17-175 0 0,-2 66 1121 0 0,-5-21-646 0 0,-6 37 25 0 0,11-69-352 0 0,2-3-64 0 0</inkml:trace>
  <inkml:trace contextRef="#ctx0" brushRef="#br0" timeOffset="2413.454">2868 629 11976 0 0,'-7'-6'1064'0'0</inkml:trace>
  <inkml:trace contextRef="#ctx0" brushRef="#br0" timeOffset="2744.135">2711 313 15664 0 0,'16'-1'456'0'0,"-1"-1"1"0"0,1 0-1 0 0,0-1 1 0 0,7-3-457 0 0,-5 2-36 0 0,0 0 1 0 0,0 1-1 0 0,1 1 36 0 0,2-1 477 0 0,-1 0-1 0 0,0-1 0 0 0,3-2-476 0 0,23-5 595 0 0,-19 4-582 0 0,-24 6 31 0 0,1-1 1 0 0,0 1 0 0 0,0 0-1 0 0,-1 1 1 0 0,1-1 0 0 0,0 1-1 0 0,0-1 1 0 0,0 1-1 0 0,0 0 1 0 0,3 1-45 0 0,-4-1 81 0 0,0 1 1 0 0,0-1-1 0 0,0 1 0 0 0,-1 0 0 0 0,1 0 1 0 0,0 0-1 0 0,-1 0 0 0 0,1 0 1 0 0,-1 1-1 0 0,1-1 0 0 0,-1 1 0 0 0,0 0 1 0 0,0-1-1 0 0,0 1 0 0 0,0 0 1 0 0,0 0-1 0 0,0 1 0 0 0,0-1 0 0 0,0 0 1 0 0,-1 1-1 0 0,1-1-81 0 0,-1 2-8 0 0,1 0 0 0 0,-1 0 0 0 0,0 0 1 0 0,0 0-1 0 0,0 1 0 0 0,0-1 0 0 0,-1 0 0 0 0,0 0 1 0 0,1 1-1 0 0,-2-1 0 0 0,1 0 0 0 0,0 1 0 0 0,-2 2 8 0 0,-1 10 215 0 0,-1 0 0 0 0,0-1-1 0 0,-1 1 1 0 0,-7 12-215 0 0,3-6 620 0 0,-3 7-192 0 0,4-15-399 0 0,2-1-1 0 0,0 1 1 0 0,1 0-1 0 0,-3 11-28 0 0,3-6-5 0 0,2-9 5 0 0,3-10 0 0 0,-1-1 0 0 0,1 1 0 0 0,0-1 0 0 0,0 0 0 0 0,0 1 0 0 0,-1-1 0 0 0,1 1 0 0 0,0-1 0 0 0,0 1 0 0 0,0-1 0 0 0,0 1 0 0 0,0-1 0 0 0,0 1 0 0 0,0-1 0 0 0,0 1 0 0 0,0-1 0 0 0,0 1 0 0 0,0-1 0 0 0,0 0 0 0 0,1 1 0 0 0,-1-1 0 0 0,0 1 0 0 0,0-1 0 0 0,0 1 0 0 0,1-1 0 0 0,-1 0 0 0 0,0 1 0 0 0,0-1 0 0 0,1 1 0 0 0,-1-1 0 0 0,0 0 0 0 0,5 5 76 0 0,-4-6 50 0 0,0 1 0 0 0,1 0-1 0 0,-1 0 1 0 0,0-1 0 0 0,1 1 0 0 0,-1-1-1 0 0,0 1 1 0 0,0-1 0 0 0,1 1 0 0 0,-1-1-1 0 0,0 0 1 0 0,0 0 0 0 0,1 0-126 0 0,17-23-3833 0 0,-10 15 2299 0 0</inkml:trace>
  <inkml:trace contextRef="#ctx0" brushRef="#br0" timeOffset="3029.766">3223 74 15664 0 0,'18'0'696'0'0,"-18"0"135"0"0,-9-6-663 0 0,9 6-168 0 0,7 0 0 0 0,-1-2 0 0 0,-6 2 448 0 0,0 0 48 0 0,0 0 16 0 0,0 0 0 0 0,3 0-416 0 0,-3 0-96 0 0,0 0 0 0 0,0 0 0 0 0,0 0 0 0 0,0 0 0 0 0,2 5 0 0 0,-2-5-7759 0 0</inkml:trace>
  <inkml:trace contextRef="#ctx0" brushRef="#br0" timeOffset="3415.132">3522 205 11520 0 0,'-2'0'123'0'0,"-1"0"1"0"0,0 1 0 0 0,0 0 0 0 0,0-1 0 0 0,0 1 0 0 0,1 1-1 0 0,-1-1 1 0 0,0 0 0 0 0,1 0 0 0 0,-1 1 0 0 0,1 0-1 0 0,-2 0-123 0 0,-29 26 1256 0 0,25-20-480 0 0,0-1-306 0 0,1 0 1 0 0,1 1-1 0 0,0 0 1 0 0,0 1-1 0 0,0-1 1 0 0,-4 10-471 0 0,-18 26 695 0 0,10-20-476 0 0,-2-2 0 0 0,-1 0 0 0 0,0-1 0 0 0,-6 3-219 0 0,19-17 227 0 0,1 1 0 0 0,-1 0 0 0 0,2 0 0 0 0,-1 0 0 0 0,1 1-1 0 0,1 0 1 0 0,-1 0 0 0 0,0 4-227 0 0,6-13 7 0 0,0 1-1 0 0,0 0 1 0 0,0-1 0 0 0,-1 1-1 0 0,1-1 1 0 0,0 1-1 0 0,0 0 1 0 0,0-1 0 0 0,0 1-1 0 0,0-1 1 0 0,0 1-1 0 0,0 0 1 0 0,0-1 0 0 0,0 1-1 0 0,1-1 1 0 0,-1 1 0 0 0,0-1-1 0 0,0 1 1 0 0,1 0-7 0 0,-1 4 139 0 0,2-6-139 0 0,1 0 0 0 0,-1 1 0 0 0,0-1 0 0 0,1 0 0 0 0,-1 1 0 0 0,0-1 0 0 0,1 1 0 0 0,-1 0 0 0 0,1 0 0 0 0,-1 0 0 0 0,1 0 0 0 0,0 0 0 0 0,12-1 0 0 0,-5 0 50 0 0,0-1-1 0 0,-1-1 0 0 0,1 1 1 0 0,-1-2-1 0 0,1 1 0 0 0,2-3-49 0 0,11 0 109 0 0,-21 6-109 0 0,1-1 1 0 0,-1 1-1 0 0,1-1 0 0 0,-1 1 1 0 0,0-1-1 0 0,1 0 0 0 0,-1 0 0 0 0,0 0 1 0 0,1 0-1 0 0,-1-1 0 0 0,0 1 0 0 0,0-1 0 0 0,6-6-34 0 0,0-1 1 0 0,0 0-1 0 0,-1 0 0 0 0,-1 0 0 0 0,1-1 0 0 0,-2 0 0 0 0,3-6 34 0 0,22-34-443 0 0,-23 40 462 0 0,-1 0 0 0 0,-1 0-1 0 0,1-1 1 0 0,-1 0-1 0 0,-1 0 1 0 0,0-4-19 0 0,6-11 100 0 0,-9 23-98 0 0,0 0-1 0 0,1 1 1 0 0,-1-1-1 0 0,1 0 1 0 0,-1 1-1 0 0,1-1 1 0 0,0 1-1 0 0,0-1 1 0 0,0 1-1 0 0,0 0 0 0 0,2-2-1 0 0,-3 4-3 0 0,0-1 0 0 0,-1 1-1 0 0,1 0 1 0 0,0-1-1 0 0,-1 1 1 0 0,1 0-1 0 0,0 0 1 0 0,-1-1-1 0 0,1 1 1 0 0,0 0-1 0 0,0 0 1 0 0,-1 0-1 0 0,1 0 1 0 0,0 0-1 0 0,0 0 1 0 0,-1 0-1 0 0,1 0 1 0 0,0 0-1 0 0,-1 0 1 0 0,2 1 3 0 0,-1-1-11 0 0,0 1 1 0 0,0-1-1 0 0,0 1 1 0 0,0 0-1 0 0,0 0 1 0 0,0-1-1 0 0,0 1 1 0 0,0 0-1 0 0,0 0 1 0 0,-1 0-1 0 0,1 0 1 0 0,0 0-1 0 0,-1 0 1 0 0,1 0-1 0 0,0 0 1 0 0,-1 1 10 0 0,31 64-303 0 0,-27-58 326 0 0,-1 1-1 0 0,0 0 1 0 0,-1 1-1 0 0,0-1 1 0 0,0 0 0 0 0,-1 1-1 0 0,0-1 1 0 0,0 4-23 0 0,0-3 90 0 0,-1 5 60 0 0,-1 0 1 0 0,0 0-1 0 0,0-1 0 0 0,-1 1 1 0 0,-1 0-1 0 0,-1-1 0 0 0,0 0 1 0 0,-5 11-151 0 0,7-12 585 0 0,2-12-563 0 0,0 0 0 0 0,0 1 1 0 0,0-1-1 0 0,0 1 0 0 0,0-1 0 0 0,0 0 1 0 0,-1 1-1 0 0,1-1 0 0 0,0 0 0 0 0,-1 1 0 0 0,1-1 1 0 0,-1 0-1 0 0,0 1 0 0 0,1-1 0 0 0,-1 0 1 0 0,0 0-1 0 0,0 0 0 0 0,0 0 0 0 0,0 0 0 0 0,0 0 1 0 0,0 0-1 0 0,0 0 0 0 0,0 0 0 0 0,-1 0-22 0 0,2-1 2 0 0,0 0 0 0 0,0 0-1 0 0,0 1 1 0 0,0-1 0 0 0,0 0-1 0 0,0 0 1 0 0,-1 0 0 0 0,1 0-1 0 0,0 0 1 0 0,0 0 0 0 0,0 0-1 0 0,0 0 1 0 0,0 0 0 0 0,0 0-1 0 0,-1 0 1 0 0,1 0 0 0 0,0 0-1 0 0,0 0 1 0 0,0 0 0 0 0,0 0-1 0 0,0 0 1 0 0,0 0 0 0 0,-1 0-1 0 0,1 0 1 0 0,0 0 0 0 0,0 0-1 0 0,0 0 1 0 0,0 0 0 0 0,0 0-1 0 0,0 0 1 0 0,-1 0 0 0 0,1 0-1 0 0,0 0 1 0 0,0 0 0 0 0,0 0-1 0 0,0 0 1 0 0,0-1 0 0 0,0 1-1 0 0,0 0 1 0 0,0 0 0 0 0,0 0 0 0 0,-1 0-1 0 0,1 0 1 0 0,0 0 0 0 0,0 0-1 0 0,0 0 1 0 0,0-1 0 0 0,0 1-1 0 0,0 0 1 0 0,0 0 0 0 0,0 0-1 0 0,0 0 1 0 0,0 0 0 0 0,0 0-2 0 0,0-4 80 0 0,-2-13 331 0 0,2 15-424 0 0,-1-1 0 0 0,1 0 0 0 0,0 0 0 0 0,0 1-1 0 0,0-1 1 0 0,0 0 0 0 0,1 1 0 0 0,-1-1 0 0 0,1 0 0 0 0,-1 1 0 0 0,1-2 13 0 0,21-65-682 0 0,-12 34 200 0 0,9-17 482 0 0,-17 47-32 0 0,0 0 0 0 0,0 0 0 0 0,1 1 1 0 0,0 0-1 0 0,0-1 0 0 0,0 1 0 0 0,0 0 1 0 0,1 0-1 0 0,1-2 32 0 0,-3 5-9 0 0,0-1-1 0 0,0 1 1 0 0,0-1 0 0 0,0 1 0 0 0,1 0-1 0 0,-1 0 1 0 0,0 0 0 0 0,0 0 0 0 0,1 0-1 0 0,-1 1 1 0 0,1-1 0 0 0,-1 0 0 0 0,0 1-1 0 0,1 0 1 0 0,-1 0 0 0 0,1 0 0 0 0,-1 0-1 0 0,1 0 1 0 0,-1 0 0 0 0,1 1 9 0 0,18 2 15 0 0,0 0 1 0 0,17-1-16 0 0,-36-2 19 0 0,-1 0 0 0 0,1 1 0 0 0,-1-1 0 0 0,1 0 0 0 0,-1 1 0 0 0,1-1 0 0 0,-1 1-1 0 0,1-1 1 0 0,-1 1 0 0 0,1 0 0 0 0,-1 0 0 0 0,0 0 0 0 0,1 0 0 0 0,-1-1 0 0 0,0 2 0 0 0,0-1 0 0 0,0 0 0 0 0,0 0 0 0 0,0 0 0 0 0,0 0 0 0 0,0 1 0 0 0,0-1 0 0 0,0 0 0 0 0,-1 1 0 0 0,1 0-19 0 0,3 6 111 0 0,-1-1 0 0 0,-1 1 0 0 0,0 0 0 0 0,1 5-111 0 0,2 6 215 0 0,1 2-201 0 0,-1 0-1 0 0,0 6-13 0 0,8 31-2 0 0,-4-23 2 0 0,1 13 0 0 0,-9-45 0 0 0,0 1 0 0 0,0 0 0 0 0,0 0 0 0 0,0 0 0 0 0,0 0 0 0 0,1-1 0 0 0,0 1 0 0 0,0 1 0 0 0,-2-5-2 0 0,1 0-1 0 0,-1 0 1 0 0,0 0 0 0 0,0 0-1 0 0,0 0 1 0 0,0 1-1 0 0,0-1 1 0 0,0 0-1 0 0,1 0 1 0 0,-1 0 0 0 0,0 0-1 0 0,0 0 1 0 0,0 0-1 0 0,1 1 1 0 0,-1-1-1 0 0,0 0 1 0 0,0 0 0 0 0,0 0-1 0 0,0 0 1 0 0,1 0-1 0 0,-1 0 1 0 0,0 0-1 0 0,0 0 1 0 0,0 0 0 0 0,1 0-1 0 0,-1 0 1 0 0,0 0-1 0 0,0 0 1 0 0,0 0-1 0 0,1 0 1 0 0,-1 0 0 0 0,0 0-1 0 0,0-1 1 0 0,0 1-1 0 0,1 0 1 0 0,-1 0-1 0 0,0 0 3 0 0,7-8 224 0 0,3-11-1976 0 0,-6 7-6085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41.0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19 101 6416 0 0,'0'-1'13'0'0,"-1"1"0"0"0,1-1 0 0 0,-1 1 1 0 0,1 0-1 0 0,0-1 0 0 0,-1 1 0 0 0,1-1 0 0 0,0 1 1 0 0,-1-1-1 0 0,1 1 0 0 0,0-1 0 0 0,0 0 0 0 0,-1 1 1 0 0,1-1-1 0 0,0 1 0 0 0,0-1 0 0 0,0 1 0 0 0,0-1 1 0 0,0 0-1 0 0,0 1 0 0 0,0-1 0 0 0,0 1 0 0 0,0-1 1 0 0,0 0-1 0 0,0 1 0 0 0,0-1 0 0 0,0 1 0 0 0,0-1 1 0 0,1 1-1 0 0,-1-1 0 0 0,0 1 0 0 0,0-1 0 0 0,1 0 1 0 0,-1 1-1 0 0,0 0 0 0 0,1-1 0 0 0,-1 1 0 0 0,1-1 1 0 0,-1 1-1 0 0,1-1-13 0 0,6-10 144 0 0,-4 0-72 0 0,-3 10-22 0 0,1 0 1 0 0,-1 0 0 0 0,1-1 0 0 0,-1 1 0 0 0,1 0-1 0 0,-1 0 1 0 0,1 0 0 0 0,0 0 0 0 0,-1-1 0 0 0,1 1-1 0 0,1 0-50 0 0,-3-14 2178 0 0,6 2-330 0 0,-5 12-887 0 0,0 1-36 0 0,0-1-607 0 0,0 0 0 0 0,0 0 0 0 0,0 0-1 0 0,1 1 1 0 0,-1-1 0 0 0,0 0 0 0 0,0 0 0 0 0,1 0-1 0 0,-1 0 1 0 0,1 0 0 0 0,-1 1 0 0 0,0-1 0 0 0,1 0-1 0 0,0 0-317 0 0,5 3 307 0 0,0 1 0 0 0,-1-1 0 0 0,1 1 1 0 0,-1 1-1 0 0,0-1 0 0 0,3 3-307 0 0,-7-5 44 0 0,0-1 1 0 0,0 1 0 0 0,0 0-1 0 0,0 0 1 0 0,0 0 0 0 0,0 0-1 0 0,-1 0 1 0 0,1 0 0 0 0,0 0 0 0 0,0 0-1 0 0,-1 0 1 0 0,1 0 0 0 0,0 0-1 0 0,-1 0 1 0 0,0 0 0 0 0,1 1-1 0 0,-1-1 1 0 0,0 0 0 0 0,1 0 0 0 0,-1 1-1 0 0,0-1 1 0 0,0 0 0 0 0,0 0-1 0 0,0 1 1 0 0,0-1 0 0 0,0 0-1 0 0,0 0 1 0 0,-1 1 0 0 0,1-1 0 0 0,0 0-1 0 0,-1 0 1 0 0,1 1 0 0 0,-1-1-1 0 0,1 0 1 0 0,-1 0-45 0 0,-8 14 79 0 0,1 0 0 0 0,1 1-1 0 0,0 0 1 0 0,1 0 0 0 0,1 0 0 0 0,1 0 0 0 0,0 1 0 0 0,1 0-1 0 0,0 8-78 0 0,-5 27-93 0 0,-2-1 0 0 0,-9 26 93 0 0,18-74 18 0 0,0 0 1 0 0,1 0-1 0 0,-1 0 1 0 0,1 0-1 0 0,0 0 1 0 0,0 0 0 0 0,0 0-1 0 0,0 0 1 0 0,0 0-1 0 0,1 0 1 0 0,0 2-19 0 0,13 30 22 0 0,-12-30-80 0 0,0 1 79 0 0,0-1 1 0 0,-1 0-1 0 0,1 1 1 0 0,-1-1-1 0 0,-1 1 1 0 0,1-1-1 0 0,-1 1 0 0 0,0-1 1 0 0,0 1-1 0 0,-1 1-21 0 0,1 12 963 0 0,0-18-959 0 0,0 0-1 0 0,0 0 1 0 0,0 0 0 0 0,0 0 0 0 0,0 0-1 0 0,0 0 1 0 0,1 0 0 0 0,-1 0 0 0 0,0 0 0 0 0,1 0-1 0 0,-1 0 1 0 0,1 0 0 0 0,-1 0 0 0 0,1 0-1 0 0,-1 0 1 0 0,1 0 0 0 0,0 0 0 0 0,-1 0-1 0 0,1-1 1 0 0,0 1 0 0 0,0 0 0 0 0,0-1-1 0 0,0 1 1 0 0,-1 0 0 0 0,1-1 0 0 0,0 1-1 0 0,0-1 1 0 0,0 1 0 0 0,0-1 0 0 0,0 0-1 0 0,0 1 1 0 0,1-1 0 0 0,-1 0 0 0 0,0 0-1 0 0,0 0 1 0 0,0 0 0 0 0,0 0 0 0 0,0 0 0 0 0,0 0-1 0 0,0 0 1 0 0,0 0 0 0 0,0 0 0 0 0,0-1-1 0 0,1 1-3 0 0,56-17 0 0 0,-38 10 0 0 0,1 1 0 0 0,0 1 0 0 0,3 1 0 0 0,-10 2 54 0 0,0 1 0 0 0,1 0 0 0 0,0 1 0 0 0,-1 1 0 0 0,1 0 0 0 0,-1 1 0 0 0,11 3-54 0 0,-23-5 198 0 0,18 4 56 0 0,-13-3-425 0 0,0 0 1 0 0,0-1 0 0 0,0 0-1 0 0,1 0 1 0 0,6-1 170 0 0,21 0-1772 0 0,-20 2 233 0 0,-2 0-56 0 0</inkml:trace>
  <inkml:trace contextRef="#ctx0" brushRef="#br0" timeOffset="910.934">491 312 11720 0 0,'-1'-5'1712'0'0,"2"4"-641"0"0,8 7-243 0 0,10 15-161 0 0,-5-4 107 0 0,-9-12-394 0 0,-1 0-1 0 0,1 0 0 0 0,-1 0 1 0 0,-1 1-1 0 0,1-1 1 0 0,0 3-380 0 0,2 5 619 0 0,-3-9-459 0 0,-1 1 0 0 0,0 0 1 0 0,0 0-1 0 0,0 0 0 0 0,0 0 0 0 0,-1 0 1 0 0,0 1-1 0 0,0-1 0 0 0,0 0 0 0 0,0 1 1 0 0,-1-1-1 0 0,0 0 0 0 0,0 1 0 0 0,-1 3-160 0 0,-8 27 1385 0 0,6-28-1340 0 0,1 0-1 0 0,0 0 1 0 0,1 1 0 0 0,0-1-1 0 0,0 4-44 0 0,0-4 0 0 0,-1-1-10 0 0,1-4-33 0 0,4 18 32 0 0,-2-15 23 0 0,-1-5-29 0 0,0-1-314 0 0,0 0-145 0 0,0 0-32 0 0,0 0-140 0 0,0 0-572 0 0,0 0-253 0 0,0 0-51 0 0,2 0-10 0 0</inkml:trace>
  <inkml:trace contextRef="#ctx0" brushRef="#br0" timeOffset="1218.709">534 166 12440 0 0,'16'-5'202'0'0,"-6"1"415"0"0,-10 4-477 0 0,0 0 0 0 0,0 0 0 0 0,-1 0 1 0 0,1 0-1 0 0,0 0 0 0 0,0 0 0 0 0,0 0 0 0 0,0 0 0 0 0,0 0 0 0 0,0 0 0 0 0,0 0 1 0 0,0 0-1 0 0,0 0 0 0 0,0 0 0 0 0,0 0 0 0 0,0 0 0 0 0,0 0 0 0 0,0 0 0 0 0,0-1 1 0 0,0 1-1 0 0,0 0 0 0 0,1 0 0 0 0,-1 0 0 0 0,0 0 0 0 0,0 0 0 0 0,0 0 1 0 0,0 0-1 0 0,0 0 0 0 0,0 0 0 0 0,0 0 0 0 0,0 0 0 0 0,0 0 0 0 0,0 0 0 0 0,0 0-140 0 0,-1 0 164 0 0,1 0-252 0 0,1 6-1477 0 0,5 2-4385 0 0</inkml:trace>
  <inkml:trace contextRef="#ctx0" brushRef="#br0" timeOffset="1894.409">705 339 11976 0 0,'5'10'162'0'0,"0"0"0"0"0,-1 0 0 0 0,-1 1 0 0 0,0-1 0 0 0,0 1 0 0 0,-1 0 0 0 0,0-1 0 0 0,0 10-162 0 0,-1 0 1355 0 0,1 1 0 0 0,5 19-1355 0 0,-5-28 257 0 0,-3 11 759 0 0,-1-7 3130 0 0,-4-29-4422 0 0,5 10 169 0 0,0 0 1 0 0,0 1-1 0 0,1-1 1 0 0,-1 0-1 0 0,1 0 1 0 0,0 0-1 0 0,0 0 1 0 0,0 0-1 0 0,0 0 1 0 0,1 0-1 0 0,-1 0 0 0 0,1 0 1 0 0,-1 0-1 0 0,1 0 1 0 0,0 0-1 0 0,1 0 107 0 0,-1-1 10 0 0,1 0 0 0 0,0 0 0 0 0,0 0-1 0 0,1 0 1 0 0,-1 0 0 0 0,1 1 0 0 0,0-1 0 0 0,0 1-1 0 0,0 0 1 0 0,1-2-10 0 0,2 0-110 0 0,-5 4 93 0 0,0 0-1 0 0,-1 1 0 0 0,1-1 0 0 0,0 0 0 0 0,0 1 0 0 0,0-1 0 0 0,-1 1 0 0 0,1-1 0 0 0,0 1 0 0 0,0-1 0 0 0,0 1 0 0 0,0 0 0 0 0,0-1 0 0 0,0 1 0 0 0,0 0 0 0 0,0 0 0 0 0,0 0 0 0 0,0 0 0 0 0,0 0 0 0 0,0 0 0 0 0,0 0 18 0 0,10-2-25 0 0,-10 2 26 0 0,0-1 0 0 0,0 1 0 0 0,0 0-1 0 0,0 0 1 0 0,0 0 0 0 0,0 0 0 0 0,0 0 0 0 0,0 0 0 0 0,0 0 0 0 0,0 0-1 0 0,0 0 1 0 0,0 0 0 0 0,0 0 0 0 0,0 0 0 0 0,0 1 0 0 0,0-1-1 0 0,-1 1 1 0 0,1-1 0 0 0,1 1-1 0 0,7 5 134 0 0,-1 0 0 0 0,1 1-1 0 0,-1 0 1 0 0,-1 0 0 0 0,6 7-134 0 0,-7-7 174 0 0,0 1 0 0 0,-1 0 0 0 0,0 0 0 0 0,0 0 0 0 0,0 1 0 0 0,-1-1 0 0 0,-1 1 0 0 0,1 0 0 0 0,-1 0 0 0 0,0 5-174 0 0,-3-12 20 0 0,1 1 0 0 0,0 0 0 0 0,-1 0 0 0 0,1-1 0 0 0,0 1 0 0 0,0 0 0 0 0,0-1 0 0 0,1 1 0 0 0,-1-1 0 0 0,1 1-1 0 0,-1-1 1 0 0,1 0 0 0 0,0 0 0 0 0,0 0 0 0 0,0 0 0 0 0,0 0-20 0 0,8 12 234 0 0,8 14-683 0 0,-17-27 473 0 0,0 0 0 0 0,0 0 0 0 0,0-1 0 0 0,0 1 0 0 0,0 0 0 0 0,0-1-1 0 0,0 1 1 0 0,1-1 0 0 0,-1 1 0 0 0,0-1 0 0 0,0 0 0 0 0,0 0 0 0 0,1 1 0 0 0,-1-1-1 0 0,0 0 1 0 0,0 0 0 0 0,1 0 0 0 0,-1 0 0 0 0,0 0 0 0 0,0 0 0 0 0,0-1-1 0 0,1 1 1 0 0,-1 0 0 0 0,0-1-24 0 0,4 1-199 0 0,3 0-29 0 0,-7 0 219 0 0,1 0 0 0 0,0 0 0 0 0,0 0-1 0 0,-1 0 1 0 0,1 0 0 0 0,0 0 0 0 0,-1-1 0 0 0,1 1-1 0 0,0 0 1 0 0,-1-1 0 0 0,1 1 0 0 0,-1-1 0 0 0,1 0 0 0 0,-1 0-1 0 0,2 0 10 0 0,46-22 0 0 0,-49 23 0 0 0,1-1 0 0 0,-1 0 0 0 0,1 1 0 0 0,-1-1 0 0 0,0 0 0 0 0,1 1 0 0 0,-1-1 0 0 0,0 0 0 0 0,1 1 0 0 0,-1-1 0 0 0,0 0 0 0 0,0 0 0 0 0,0 0 0 0 0,0 1 0 0 0,0-1 0 0 0,0 0 0 0 0,0 0 0 0 0,0 0 0 0 0,0 1 0 0 0,0-1 0 0 0,0 0 0 0 0,0-10 0 0 0,3 7 0 0 0,-1 0 0 0 0,1 0 0 0 0,0-1 0 0 0,0 2 0 0 0,0-1 0 0 0,0 0 0 0 0,1 1 0 0 0,0-1 0 0 0,-1 1 0 0 0,1 0 0 0 0,0 0 0 0 0,1 0 0 0 0,0 0 0 0 0,1 0 0 0 0,0-2 0 0 0,0 1 0 0 0,-1-1 0 0 0,0 0 0 0 0,1-1 0 0 0,-1 1 6 0 0,0 0-1 0 0,-1-1 0 0 0,0 0 1 0 0,0 0-1 0 0,0 0 0 0 0,0 0 1 0 0,-1 0-1 0 0,0-1 0 0 0,-1 0 1 0 0,1 1-1 0 0,-1-1 0 0 0,0-3-5 0 0,-1 3 23 0 0,0 1-1 0 0,0-1 0 0 0,-1 0 0 0 0,1 0 0 0 0,-2 1 1 0 0,1-1-1 0 0,-1 0 0 0 0,0 0 0 0 0,-1-1-22 0 0,2 5 20 0 0,-1 1 0 0 0,1 0 0 0 0,-1 0-1 0 0,0-1 1 0 0,0 1 0 0 0,0 0 0 0 0,0 0 0 0 0,-1 0-1 0 0,1 0 1 0 0,0 0 0 0 0,-1 0 0 0 0,0 1-1 0 0,1-1 1 0 0,-1 0 0 0 0,0 1 0 0 0,0-1 0 0 0,0 1-1 0 0,0 0 1 0 0,0 0 0 0 0,0 0 0 0 0,0 0-1 0 0,0 0 1 0 0,0 0 0 0 0,-1 0 0 0 0,1 0 0 0 0,0 1-1 0 0,0 0 1 0 0,-1-1 0 0 0,1 1 0 0 0,-1 0-1 0 0,1 0 1 0 0,0 0 0 0 0,-1 0 0 0 0,1 1 0 0 0,0-1-1 0 0,-3 1-19 0 0,4-1 7 0 0,1 1 1 0 0,-1-1-1 0 0,0 0 0 0 0,1 1 0 0 0,-1-1 0 0 0,0 1 0 0 0,1-1 0 0 0,-1 1 0 0 0,0-1 1 0 0,1 1-1 0 0,-1-1 0 0 0,1 1 0 0 0,-1 0 0 0 0,1-1 0 0 0,-1 1 0 0 0,1 0 1 0 0,0-1-1 0 0,-1 1 0 0 0,1 0 0 0 0,0 0 0 0 0,-1 0 0 0 0,1-1 0 0 0,0 1 0 0 0,0 1-7 0 0,-1 22 205 0 0,1-9-35 0 0,-15 69 248 0 0,14-77-481 0 0,1 0-1 0 0,0 1 0 0 0,0-1 0 0 0,0 1 1 0 0,1-1-1 0 0,0 1 0 0 0,1 2 64 0 0,-1-6 37 0 0,0 1-1 0 0,1-1 0 0 0,-1 0 0 0 0,1 0 1 0 0,0 0-1 0 0,0 0 0 0 0,0 0 1 0 0,0 0-1 0 0,1-1 0 0 0,-1 1 0 0 0,1-1 1 0 0,3 4-37 0 0,-2-5-85 0 0,0 0 0 0 0,0-1 0 0 0,0 1 1 0 0,1-1-1 0 0,-1 0 0 0 0,0 0 0 0 0,1 0 1 0 0,-1 0-1 0 0,1-1 0 0 0,-1 0 0 0 0,1 0 1 0 0,-1 0-1 0 0,0 0 0 0 0,1-1 85 0 0,-2 0-189 0 0,0 0 1 0 0,1 0-1 0 0,-1 0 0 0 0,0 0 0 0 0,0 0 1 0 0,0-1-1 0 0,0 1 0 0 0,-1-1 1 0 0,1 0-1 0 0,0 0 0 0 0,-1 0 0 0 0,1 0 1 0 0,0-2 188 0 0,12-9-1938 0 0</inkml:trace>
  <inkml:trace contextRef="#ctx0" brushRef="#br0" timeOffset="2549.785">1657 297 16559 0 0,'0'-1'41'0'0,"-1"1"-1"0"0,0 0 1 0 0,0-1-1 0 0,0 1 1 0 0,0 0-1 0 0,0 0 0 0 0,0 0 1 0 0,0 0-1 0 0,0 0 1 0 0,0 0-1 0 0,0 0 1 0 0,0 0-1 0 0,0 1 0 0 0,0-1 1 0 0,0 0-1 0 0,1 0 1 0 0,-1 1-1 0 0,0-1 0 0 0,0 1 1 0 0,0-1-1 0 0,0 1 1 0 0,0-1-1 0 0,1 1 1 0 0,-1-1-1 0 0,0 1 0 0 0,1 0 1 0 0,-1-1-1 0 0,0 1 1 0 0,1 0-1 0 0,-1 0 1 0 0,1-1-1 0 0,-1 1 0 0 0,1 0 1 0 0,-1 0-1 0 0,1 0 1 0 0,-1 0-1 0 0,1 0 0 0 0,0 0 1 0 0,0-1-1 0 0,0 1 1 0 0,-1 1-41 0 0,0 6 93 0 0,-3 11-28 0 0,4-18-65 0 0,-1-1 0 0 0,1 1 0 0 0,0 0 0 0 0,-1-1 0 0 0,1 1 0 0 0,-1 0 0 0 0,0-1 0 0 0,1 1 0 0 0,-1-1 0 0 0,1 1 0 0 0,-1-1 0 0 0,0 1 0 0 0,1-1 0 0 0,-1 1 0 0 0,0-1 0 0 0,0 0 0 0 0,1 1 0 0 0,-1-1 0 0 0,0 0 0 0 0,0 0 0 0 0,0 0 0 0 0,1 0 0 0 0,-2 1 0 0 0,-2-1 55 0 0,-1 1 0 0 0,1 0 0 0 0,-1 0 0 0 0,1 0 0 0 0,-1 0 0 0 0,1 1-1 0 0,0 0 1 0 0,-1 0 0 0 0,1 0 0 0 0,0 1 0 0 0,0-1 0 0 0,1 1 0 0 0,-1 0-1 0 0,0 1-54 0 0,-53 43 1592 0 0,46-34-1098 0 0,0-1 0 0 0,1 1-1 0 0,1 1 1 0 0,-7 11-494 0 0,13-19 154 0 0,1 0 0 0 0,-1 1 0 0 0,1-1-1 0 0,0 0 1 0 0,0 4-154 0 0,2-3 11 0 0,0-7-10 0 0,1 1 1 0 0,-1 0-1 0 0,0-1 1 0 0,1 1-1 0 0,-1-1 1 0 0,0 1-1 0 0,1-1 1 0 0,-1 1-1 0 0,1 0 1 0 0,-1-1-1 0 0,1 1 1 0 0,-1-1-1 0 0,1 0 1 0 0,-1 1-1 0 0,1-1 1 0 0,-1 1-1 0 0,1-1 1 0 0,0 0-1 0 0,-1 0 1 0 0,1 1-1 0 0,0-1 1 0 0,-1 0-1 0 0,1 0 1 0 0,0 0-1 0 0,-1 1 1 0 0,1-1-1 0 0,0 0 1 0 0,-1 0-1 0 0,1 0 0 0 0,0 0 1 0 0,0 0-1 0 0,-1-1 1 0 0,1 1-2 0 0,1 0 4 0 0,2 0 28 0 0,1-1 0 0 0,-1 0 0 0 0,0 0 0 0 0,1 0-1 0 0,-1 0 1 0 0,0-1 0 0 0,0 0 0 0 0,0 0 0 0 0,0 0 0 0 0,-1 0 0 0 0,1 0-1 0 0,0-1 1 0 0,-1 1 0 0 0,1-2-32 0 0,5-4-67 0 0,-1 0 0 0 0,0 0 0 0 0,0-1 0 0 0,5-7 67 0 0,-6 4 12 0 0,0 0 1 0 0,-1-1 0 0 0,0 1 0 0 0,0-4-13 0 0,-5 13-129 0 0,0 2 207 0 0,-1 1 91 0 0,0 0 20 0 0,-1 1-141 0 0,0 0 0 0 0,0-1-1 0 0,1 1 1 0 0,-1 0 0 0 0,0 0 0 0 0,1 0-1 0 0,-1 0 1 0 0,1 0 0 0 0,-1 0-1 0 0,1 1 1 0 0,-1-1 0 0 0,1 0 0 0 0,0 0-1 0 0,0 0-47 0 0,0 4 99 0 0,1-1-1 0 0,0 1 1 0 0,0-1-1 0 0,0 1 0 0 0,0-1 1 0 0,3 5-99 0 0,4 19 57 0 0,-7-27-66 0 0,-1-1 0 0 0,0 0-1 0 0,0 1 1 0 0,0-1 0 0 0,0 1-1 0 0,0-1 1 0 0,0 0 0 0 0,0 1 0 0 0,0-1-1 0 0,0 1 1 0 0,0-1 0 0 0,-1 1-1 0 0,1-1 1 0 0,0 0 0 0 0,0 1 0 0 0,0-1-1 0 0,0 0 1 0 0,-1 1 0 0 0,1-1-1 0 0,0 0 1 0 0,0 1 0 0 0,-1-1 0 0 0,1 0-1 0 0,0 1 1 0 0,-1-1 0 0 0,1 0-1 0 0,0 1 1 0 0,-1-1 0 0 0,1 0 0 0 0,0 0-1 0 0,-1 0 10 0 0,1 1-7 0 0,0-1-1 0 0,-1 0 0 0 0,1 0 0 0 0,0 0 0 0 0,0 0 1 0 0,-1 1-1 0 0,1-1 0 0 0,0 0 0 0 0,0 0 0 0 0,-1 1 1 0 0,1-1-1 0 0,0 0 0 0 0,0 0 0 0 0,0 1 1 0 0,0-1-1 0 0,-1 0 0 0 0,1 1 0 0 0,0-1 0 0 0,0 0 1 0 0,0 0-1 0 0,0 1 0 0 0,0-1 0 0 0,0 0 0 0 0,0 1 1 0 0,0-1-1 0 0,0 0 0 0 0,0 1 0 0 0,0-1 1 0 0,0 0-1 0 0,0 1 0 0 0,0-1 0 0 0,0 0 0 0 0,0 1 1 0 0,0-1-1 0 0,0 0 0 0 0,1 1 0 0 0,-1-1 8 0 0,2 6 29 0 0,0-1-1 0 0,0 0 1 0 0,0 0-1 0 0,1 0 1 0 0,0 0 0 0 0,0 0-1 0 0,0 0 1 0 0,1-1-1 0 0,-1 0 1 0 0,1 1-1 0 0,0-1 1 0 0,1-1 0 0 0,2 3-29 0 0,-5-4 10 0 0,1-1 0 0 0,-1 1 0 0 0,1-1 0 0 0,-1 0 1 0 0,1 1-1 0 0,0-1 0 0 0,0-1 0 0 0,-1 1 0 0 0,1 0 1 0 0,0-1-1 0 0,0 1 0 0 0,0-1 0 0 0,0 0 0 0 0,0 0 1 0 0,0 0-1 0 0,-1 0 0 0 0,1-1 0 0 0,0 1 0 0 0,0-1 1 0 0,0 1-1 0 0,0-1 0 0 0,-1 0 0 0 0,1 0 0 0 0,0-1 0 0 0,-1 1 1 0 0,1 0-1 0 0,0-2-10 0 0,5-1-101 0 0,-4 1-139 0 0,0 1 1 0 0,1-1 0 0 0,-1 1-1 0 0,-1-1 1 0 0,1 0-1 0 0,0 0 1 0 0,-1-1-1 0 0,0 1 1 0 0,0-1-1 0 0,0 0 1 0 0,0 1 0 0 0,0-1-1 0 0,-1-1 1 0 0,1-1 239 0 0,47-104-10132 0 0,-48 109 12002 0 0,0 5-756 0 0,2 14-220 0 0,1 2 114 0 0,-3-17-838 0 0,0 0-1 0 0,0 0 1 0 0,0 0-1 0 0,1-1 1 0 0,-1 1-1 0 0,1-1 0 0 0,3 3-168 0 0,11 13 788 0 0,-6-3-278 0 0,-4-5-307 0 0,0 1-1 0 0,-1 0 1 0 0,4 9-204 0 0,-8-16 566 0 0,0 1 0 0 0,1-1 0 0 0,-1 0 0 0 0,1 1 0 0 0,-1-2 0 0 0,1 1 0 0 0,1 0 0 0 0,-1 0 0 0 0,2 1-566 0 0,-5-6 39 0 0,0 0-1 0 0,0 0 0 0 0,0 0 1 0 0,0 0-1 0 0,0 0 0 0 0,0 0 1 0 0,0 0-1 0 0,0 0 0 0 0,0 0 1 0 0,1 0-1 0 0,-1 0 0 0 0,0 0 1 0 0,1 0-39 0 0,1-6-96 0 0,-2 1 94 0 0,0-1 0 0 0,0 1 0 0 0,0-1 0 0 0,-1 1 0 0 0,1-1 0 0 0,-2 1 0 0 0,1-1 0 0 0,-1 1 0 0 0,0 0 1 0 0,0 0-1 0 0,-1-1 2 0 0,2 4 10 0 0,0-1 0 0 0,0 0 1 0 0,0 0-1 0 0,1 1 0 0 0,0-1 1 0 0,-1 0-1 0 0,1 0 1 0 0,1 0-1 0 0,-1 0 0 0 0,0 0 1 0 0,1 1-1 0 0,0-1 0 0 0,0 0 1 0 0,0 0-1 0 0,0 1 1 0 0,1-1-1 0 0,1-1-10 0 0,5-20-20 0 0,-7 22 3 0 0,0 0-1 0 0,0 1 1 0 0,1-1 0 0 0,-1 0 0 0 0,1 1 0 0 0,-1-1 0 0 0,1 1 0 0 0,0-1 0 0 0,0 1 0 0 0,0 0 0 0 0,1-1 17 0 0,29-22-364 0 0,-14 12-136 0 0,-15 11 362 0 0,-1-1 1 0 0,1 1 0 0 0,0 0-1 0 0,0 0 1 0 0,0 0 0 0 0,0 1-1 0 0,0-1 1 0 0,0 1 0 0 0,1 0-1 0 0,-1-1 1 0 0,0 2 0 0 0,1-1-1 0 0,-1 0 1 0 0,1 1 0 0 0,-1-1-1 0 0,1 1 1 0 0,-1 0 0 0 0,1 0-1 0 0,-1 0 1 0 0,1 1 0 0 0,-1-1-1 0 0,0 1 1 0 0,1 0 0 0 0,-1 0-1 0 0,0 0 1 0 0,1 0 0 0 0,1 2 137 0 0,17 8-7505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6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274 243 4144 0 0,'0'0'319'0'0,"-6"-8"-34"0"0,5 7 55 0 0,1-1 0 0 0,0 0 0 0 0,-1 1 0 0 0,1-1 0 0 0,0 0 0 0 0,0 1 0 0 0,0-1-1 0 0,0 0 1 0 0,0 1 0 0 0,1-1 0 0 0,-1 0 0 0 0,0 1 0 0 0,1-2-340 0 0,1-11 1054 0 0,-2 10-827 0 0,1 0 1 0 0,-1 0-1 0 0,1 0 1 0 0,0 0-1 0 0,0 1 1 0 0,1-3-228 0 0,-1 4 128 0 0,0-1-1 0 0,0 0 1 0 0,-1 0 0 0 0,1 0 0 0 0,-1 0 0 0 0,1 0-1 0 0,-1 0 1 0 0,0 0 0 0 0,0 0 0 0 0,-1 0 0 0 0,1-1-128 0 0,-6-23 1050 0 0,3 17-512 0 0,1 0 1 0 0,0 1 0 0 0,1-1 0 0 0,-1-9-539 0 0,2-28 2906 0 0,0 47-2587 0 0,0 0-6 0 0,0 0-21 0 0,0 0-85 0 0,0 0-42 0 0,0 0-5 0 0,7 14 0 0 0,-1 3-151 0 0,0-1 0 0 0,-1 1-1 0 0,-1 1 1 0 0,0-1-1 0 0,-1 0 1 0 0,-1 1 0 0 0,-1 9-9 0 0,2 7 59 0 0,4 13-59 0 0,-2-22 7 0 0,27 118 65 0 0,-12-89 83 0 0,-14-39-112 0 0,0 1 1 0 0,-1 0-1 0 0,1 6-43 0 0,-6-22 9 0 0,0 1 0 0 0,1-1-1 0 0,-1 1 1 0 0,0 0 0 0 0,0-1 0 0 0,0 1-1 0 0,0 0 1 0 0,0-1 0 0 0,0 1-1 0 0,0 0 1 0 0,0-1 0 0 0,0 1 0 0 0,0 0-1 0 0,0-1 1 0 0,0 1 0 0 0,0 0-1 0 0,0-1 1 0 0,-1 1 0 0 0,1-1 0 0 0,0 1-1 0 0,-1 0 1 0 0,1-1 0 0 0,0 1-1 0 0,-1-1 1 0 0,1 1 0 0 0,0-1-1 0 0,-1 1 1 0 0,1-1 0 0 0,-1 1 0 0 0,1-1-1 0 0,-1 1 1 0 0,1-1 0 0 0,-1 0-1 0 0,0 1 1 0 0,1-1 0 0 0,-1 0 0 0 0,1 0-1 0 0,-1 1 1 0 0,0-1 0 0 0,1 0-1 0 0,-1 0-8 0 0,-1 0 36 0 0,0 0 0 0 0,0 0 0 0 0,0 0 0 0 0,0 0 1 0 0,0 0-1 0 0,0-1 0 0 0,1 1 0 0 0,-1-1 0 0 0,0 0 0 0 0,0 1 0 0 0,0-1 0 0 0,1 0 0 0 0,-1 0 0 0 0,-1-1-36 0 0,2 1 41 0 0,-1 0 0 0 0,0-1 1 0 0,1 1-1 0 0,0-1 0 0 0,-1 0 1 0 0,1 1-1 0 0,0-1 0 0 0,-1 0 1 0 0,0-2-42 0 0,-9-11 160 0 0,-101-75 187 0 0,100 80-340 0 0,8 7 39 0 0,-1 0 0 0 0,1 0-1 0 0,-1 0 1 0 0,0 0 0 0 0,0 1-1 0 0,0-1 1 0 0,-1 1 0 0 0,1 1-1 0 0,0-1 1 0 0,-1 1 0 0 0,1 0-1 0 0,-5-1-45 0 0,6 2 29 0 0,1 0 0 0 0,-1 1 0 0 0,0-1 0 0 0,1 1-1 0 0,-1-1 1 0 0,0 1 0 0 0,1 0 0 0 0,-1 0 0 0 0,1 1 0 0 0,0-1 0 0 0,-1 1-1 0 0,1-1 1 0 0,0 1 0 0 0,0 0 0 0 0,0 0 0 0 0,0 1 0 0 0,0-1-1 0 0,0 1 1 0 0,-1 1-29 0 0,-3 4 0 0 0,0 1 0 0 0,0 0 0 0 0,1 0 0 0 0,0 1 0 0 0,1-1 0 0 0,0 1 0 0 0,0 1 0 0 0,1-1 0 0 0,0 1 0 0 0,-1 6 0 0 0,4-9-7 0 0,0-1 0 0 0,1 1 0 0 0,0-1 0 0 0,0 1 0 0 0,1-1 0 0 0,0 1 0 0 0,0-1 0 0 0,1 0 0 0 0,0 3 7 0 0,3 11-9 0 0,-5-17 9 0 0,1 0 0 0 0,1 0-1 0 0,-1 0 1 0 0,1-1 0 0 0,-1 1-1 0 0,1-1 1 0 0,0 1 0 0 0,0-1 0 0 0,2 2 0 0 0,-3-3 0 0 0,0-1 1 0 0,0 0-1 0 0,0 0 1 0 0,0 0-1 0 0,0 1 1 0 0,1-1 0 0 0,-1 0-1 0 0,0 0 1 0 0,0-1-1 0 0,1 1 1 0 0,-1 0-1 0 0,0 0 1 0 0,1-1-1 0 0,-1 1 1 0 0,1 0 0 0 0,-1-1-1 0 0,1 0 1 0 0,-1 1-1 0 0,1-1 1 0 0,0 0-1 0 0,-1 0 1 0 0,1 0-1 0 0,-1 0 1 0 0,1 0-1 0 0,40-11 18 0 0,0-1 0 0 0,2-4-18 0 0,-21 8-28 0 0,11-6-211 0 0,-1-1-1313 0 0,-9 9-3889 0 0,4 2-1769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54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134 137 10880 0 0,'-1'-2'108'0'0,"-1"-1"1"0"0,1 1 0 0 0,0 0-1 0 0,1-1 1 0 0,-1 1 0 0 0,0-1-1 0 0,1 1 1 0 0,-1-1 0 0 0,1 1-1 0 0,0-3-108 0 0,-5-17 607 0 0,4 18-429 0 0,1-1 0 0 0,-1 1 1 0 0,1 0-1 0 0,-1-1 0 0 0,1 1 0 0 0,0-1 0 0 0,1 1 0 0 0,0-3-178 0 0,0-14 832 0 0,3 0 1292 0 0,-4 20-1509 0 0,1 2 7 0 0,0 1-518 0 0,1 0-1 0 0,-1 0 1 0 0,1 1-1 0 0,-1-1 0 0 0,0 1 1 0 0,0-1-1 0 0,0 1 1 0 0,0-1-1 0 0,-1 1 1 0 0,1 2-104 0 0,6 32 383 0 0,-6-32-257 0 0,-1-1-74 0 0,0 0 0 0 0,0 1-1 0 0,0-1 1 0 0,0 0 0 0 0,-1 3-52 0 0,0 17-188 0 0,1-23 176 0 0,0 0 1 0 0,0 0-1 0 0,0 0 0 0 0,0 0 0 0 0,0 0 1 0 0,0 0-1 0 0,0 0 0 0 0,0 0 0 0 0,0 0 1 0 0,0 0-1 0 0,-1 0 0 0 0,1 0 0 0 0,0 0 1 0 0,-1 0-1 0 0,1 0 0 0 0,0 0 0 0 0,-1 0 1 0 0,0 0-1 0 0,1 0 0 0 0,-1 0 0 0 0,1 0 12 0 0,-14 8 132 0 0,5-4 3 0 0,5-1-52 0 0,-2 1 41 0 0,-6 10 167 0 0,9-7-191 0 0,1-3-42 0 0,-46 149 483 0 0,31-117-187 0 0,13-31-285 0 0,1 0 1 0 0,0 1-1 0 0,0 0 1 0 0,0 0-1 0 0,1-1 1 0 0,0 1-1 0 0,1 1 1 0 0,-1-1-1 0 0,1 2-69 0 0,1-7 89 0 0,0-2 2 0 0,5 9 57 0 0,-2-4-146 0 0,0 0 0 0 0,1 0 0 0 0,0-1 0 0 0,0 1 0 0 0,0-1 0 0 0,0 0 0 0 0,2 1-2 0 0,-3-3 0 0 0,0 0 0 0 0,0 0 0 0 0,0 0 0 0 0,0-1 0 0 0,0 1 0 0 0,0-1 0 0 0,1 1 0 0 0,-1-1 0 0 0,0 0 0 0 0,1 0 0 0 0,-1-1-1 0 0,1 1 1 0 0,2-1 0 0 0,0 1 3 0 0,12 0-7 0 0,-18-1 6 0 0,1 0 1 0 0,-1 0-1 0 0,1 0 0 0 0,-1 0 0 0 0,0 0 1 0 0,1 0-1 0 0,-1 0 0 0 0,1 0 0 0 0,-1 0 1 0 0,1-1-1 0 0,-1 1 0 0 0,0 0 0 0 0,1 0 1 0 0,-1 0-1 0 0,1-1 0 0 0,-1 1 0 0 0,0 0 1 0 0,1 0-1 0 0,-1-1 0 0 0,0 1 0 0 0,1 0 1 0 0,-1-1-1 0 0,0 1 0 0 0,1 0 0 0 0,-1-1 1 0 0,0 1-1 0 0,0 0 0 0 0,0-1 0 0 0,1 1-2 0 0,0-11 53 0 0,-1 10-46 0 0,0-1 0 0 0,0 1 1 0 0,0-1-1 0 0,0 1 0 0 0,0-1 1 0 0,1 1-1 0 0,-1 0 1 0 0,1-1-1 0 0,-1 1 0 0 0,1 0 1 0 0,-1-1-1 0 0,1 1 0 0 0,0 0 1 0 0,-1-1-1 0 0,1 1 0 0 0,0 0 1 0 0,0 0-1 0 0,0 0 0 0 0,1-1-7 0 0,1-1 23 0 0,0 1 0 0 0,0-1-1 0 0,0 1 1 0 0,0 0 0 0 0,1 0-1 0 0,-1 0 1 0 0,1 0 0 0 0,0 0-1 0 0,-1 1 1 0 0,1-1 0 0 0,0 1-1 0 0,0 0-22 0 0,92-24 486 0 0,-76 20-495 0 0,0 1 0 0 0,0 1 0 0 0,0 1 0 0 0,4 0 9 0 0,5 8-3891 0 0,-27-6-1046 0 0,-2 0-1324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7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19375 0 0,'0'0'439'0'0,"0"0"62"0"0,0 0 33 0 0,0 0-64 0 0,2 1-304 0 0,11 7-148 0 0,-12-7-18 0 0,0 0 0 0 0,0 0 0 0 0,0 0 0 0 0,1 0 0 0 0,-1 0 0 0 0,0 0 0 0 0,0-1 0 0 0,1 1 0 0 0,-1 0 0 0 0,0-1 0 0 0,1 1 0 0 0,-1-1 0 0 0,1 0 0 0 0,-1 1 0 0 0,1-1 0 0 0,-1 0 0 0 0,1 0 0 0 0,-1 0 0 0 0,1 0 0 0 0,-1 0 0 0 0,1 0 0 0 0,-1 0 0 0 0,1-1 0 0 0,0 1 0 0 0,4-2 50 0 0,1 0 1 0 0,-1 1-1 0 0,1 0 0 0 0,-1 0 0 0 0,1 0 0 0 0,-1 1 0 0 0,1 0 0 0 0,1 1-50 0 0,29-3 1007 0 0,19-4-703 0 0,-1 3 0 0 0,11 2-304 0 0,26 3-1172 0 0,-114 10-1822 0 0,-5 4-1390 0 0,10-5-1329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7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3680 0 0,'-8'3'423'0'0,"0"0"0"0"0,0 1-1 0 0,0 0 1 0 0,0 0 0 0 0,-3 3-423 0 0,-19 15 9250 0 0,29-21-8449 0 0,1-1-97 0 0,0 0 6 0 0,1 1 116 0 0,3 1-542 0 0,-1 0 1 0 0,0 0-1 0 0,1 0 1 0 0,-1-1-1 0 0,1 1 1 0 0,-1-1-1 0 0,1 0 1 0 0,0 0-1 0 0,-1 0 1 0 0,1-1-1 0 0,0 1 1 0 0,0-1-1 0 0,1 0-284 0 0,13 0 387 0 0,-1 0 0 0 0,9-2-387 0 0,-8 0 257 0 0,75-7 193 0 0,-28 2-292 0 0,35 2-158 0 0,-25 0-2166 0 0,-56 3-2582 0 0,0-1-2352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7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8288 0 0,'4'-3'228'0'0,"-3"2"-161"0"0,0 0 0 0 0,0 1-1 0 0,0-1 1 0 0,0 0-1 0 0,0 0 1 0 0,-1 1-1 0 0,1-1 1 0 0,0 0 0 0 0,0 0-1 0 0,-1 0 1 0 0,1 0-1 0 0,0 0 1 0 0,-1 0 0 0 0,1 0-1 0 0,-1 0 1 0 0,1 0-1 0 0,-1 0 1 0 0,0 0-1 0 0,1-1 1 0 0,-1 1 0 0 0,0 0-1 0 0,0 0 1 0 0,0 0-1 0 0,0-1-66 0 0,3-3 2416 0 0,-1 4 854 0 0,-4 4-1861 0 0,1 0-1287 0 0,0-1 0 0 0,0 1 1 0 0,1 0-1 0 0,-1-1 0 0 0,1 1 0 0 0,0 0 1 0 0,0 0-1 0 0,0-1 0 0 0,0 1 0 0 0,0 0 1 0 0,1 1-123 0 0,-1 7 241 0 0,3 38 442 0 0,2 0 0 0 0,1 0 0 0 0,4 4-683 0 0,6 42 602 0 0,-4-27 36 0 0,-6-42-13 0 0,-2-1 1 0 0,0 1 0 0 0,-2 11-626 0 0,-8-2 430 0 0,0 3-126 0 0,6-37-273 0 0,0-1-203 0 0,5-6-327 0 0,-4 4 290 0 0,-1 0 0 0 0,1 0 0 0 0,-1 0 0 0 0,0 0 0 0 0,0-1 0 0 0,0 1 0 0 0,0 0 0 0 0,0 0 0 0 0,0 0 0 0 0,-1 0 0 0 0,1-1 0 0 0,-1 1 0 0 0,0 0 0 0 0,1 0 0 0 0,-1 0 0 0 0,0 0 0 0 0,0 0 0 0 0,0 0 209 0 0,-1-1-570 0 0,1 0 0 0 0,0-1-1 0 0,-1 1 1 0 0,2-1 0 0 0,-1 1-1 0 0,0-1 1 0 0,0-1 570 0 0,4-10-1767 0 0,0-3-7 0 0</inkml:trace>
  <inkml:trace contextRef="#ctx0" brushRef="#br0" timeOffset="226.497">41 89 3224 0 0,'19'-12'240'0'0,"-18"11"-230"0"0,-1 1 0 0 0,1 0-1 0 0,-1-1 1 0 0,1 1 0 0 0,-1 0 0 0 0,1-1 0 0 0,-1 1 0 0 0,0-1-1 0 0,1 1 1 0 0,-1-1 0 0 0,0 1 0 0 0,0-1 0 0 0,1 1 0 0 0,-1-1 0 0 0,0 0-1 0 0,0 1 1 0 0,0-1 0 0 0,1 1 0 0 0,-1-1 0 0 0,0 0 0 0 0,0 1-1 0 0,0-1 1 0 0,0 1 0 0 0,0-1 0 0 0,0 0 0 0 0,0 1 0 0 0,0-1-1 0 0,-1 1 1 0 0,1-1 0 0 0,0 0 0 0 0,0 1 0 0 0,-1-1-10 0 0,1 0 245 0 0,0 0 0 0 0,0 0 1 0 0,-1 0-1 0 0,1 0 0 0 0,0 0 1 0 0,0 0-1 0 0,0-1 0 0 0,0 1 1 0 0,0 0-1 0 0,1 0 0 0 0,-1 0 0 0 0,0 0 1 0 0,1 0-246 0 0,-1-2 517 0 0,1 1 1 0 0,0-1 0 0 0,1 1 0 0 0,-1 0-1 0 0,0 0 1 0 0,1 0 0 0 0,-1 0-1 0 0,1 0 1 0 0,0 0 0 0 0,0 0-1 0 0,0 0 1 0 0,1 0-518 0 0,-2 1 64 0 0,1 0-1 0 0,-1 0 0 0 0,1 1 1 0 0,0-1-1 0 0,-1 1 0 0 0,1-1 1 0 0,0 1-1 0 0,-1 0 0 0 0,1-1 1 0 0,0 1-1 0 0,-1 0 0 0 0,1 0 1 0 0,0 0-1 0 0,0 1 0 0 0,-1-1 1 0 0,1 0-1 0 0,0 0 0 0 0,-1 1 1 0 0,2 0-64 0 0,26 7 519 0 0,53 16 828 0 0,-25-11-242 0 0,-36-8-607 0 0,12 2 419 0 0,-31-7-849 0 0,0 0-1 0 0,0 0 0 0 0,0 0 0 0 0,0 0 0 0 0,0 0 0 0 0,0 0 0 0 0,0-1 0 0 0,0 1 0 0 0,0-1 0 0 0,0 1 0 0 0,0-1 0 0 0,-1 0 0 0 0,1 0 0 0 0,0 0-67 0 0,0 0 58 0 0,-1 0 0 0 0,0 1 1 0 0,0-1-1 0 0,0 0 0 0 0,0 1 0 0 0,1-1 1 0 0,-1 1-1 0 0,0 0 0 0 0,1-1 1 0 0,-1 1-1 0 0,0 0 0 0 0,1 0 0 0 0,-1 0 1 0 0,0 0-1 0 0,1 0 0 0 0,-1 0 1 0 0,0 0-1 0 0,1 0 0 0 0,-1 1 0 0 0,0-1 1 0 0,1 0-1 0 0,-1 1 0 0 0,0-1 1 0 0,0 1-1 0 0,1-1 0 0 0,-1 1 0 0 0,0 0 1 0 0,0-1-1 0 0,0 1 0 0 0,0 0 1 0 0,0 0-1 0 0,0 0 0 0 0,0 0 1 0 0,0 0-1 0 0,0 0 0 0 0,0 0 0 0 0,-1 0 1 0 0,1 0-1 0 0,0 1 0 0 0,-1-1 1 0 0,1 0-1 0 0,-1 0 0 0 0,1 1 0 0 0,-1-1 1 0 0,0 0-1 0 0,1 1 0 0 0,-1-1 1 0 0,0 0-1 0 0,0 1 0 0 0,0-1 0 0 0,0 0 1 0 0,0 1-1 0 0,0-1 0 0 0,0 0 1 0 0,-1 1-1 0 0,1-1 0 0 0,0 0 0 0 0,-1 1 1 0 0,1-1-1 0 0,-1 1-58 0 0,-2 3 100 0 0,0 0 1 0 0,0 0-1 0 0,0 0 1 0 0,0 0-1 0 0,-1 0 0 0 0,0-1 1 0 0,0 0-1 0 0,0 0 1 0 0,-3 3-101 0 0,-5 2 130 0 0,0 0 1 0 0,0-1 0 0 0,-4 2-131 0 0,-9 2 179 0 0,0 0 0 0 0,-1-2 0 0 0,-24 6-179 0 0,8-2 304 0 0,7-4-269 0 0,24-8-424 0 0,1 1 0 0 0,0 0 0 0 0,0 0 0 0 0,0 1 0 0 0,-1 1 389 0 0,10-4-50 0 0,-1 0 0 0 0,0-1 0 0 0,1 1 0 0 0,-1-1 0 0 0,0 1 0 0 0,0-1 1 0 0,1 0-1 0 0,-1 0 0 0 0,0 0 50 0 0,-9 2-1139 0 0,11-2 1065 0 0,0 0 0 0 0,0 0 1 0 0,-1 0-1 0 0,1 0 0 0 0,0 0 0 0 0,0 0 1 0 0,0 0-1 0 0,-1 0 0 0 0,1 0 1 0 0,0-1-1 0 0,0 1 0 0 0,0 0 1 0 0,-1 0-1 0 0,1 0 0 0 0,0 0 0 0 0,0 0 1 0 0,0 0-1 0 0,-1-1 0 0 0,1 1 1 0 0,0 0-1 0 0,0 0 0 0 0,0 0 1 0 0,0-1-1 0 0,0 1 0 0 0,0 0 0 0 0,-1 0 1 0 0,1 0-1 0 0,0-1 74 0 0,1 1-5744 0 0,11 4-325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9.5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32 3680 0 0,'0'0'284'0'0,"-13"-6"65"0"0,8 5-507 0 0,-3 1 7370 0 0,7 1-815 0 0,6 1-5899 0 0,0 0-359 0 0,0-1 0 0 0,-1 0 0 0 0,1 0 0 0 0,0-1 0 0 0,0 0 0 0 0,0 1 0 0 0,4-2-139 0 0,15 2 586 0 0,-16-1-176 0 0,1 0-1 0 0,-1-1 1 0 0,8-1-410 0 0,18-1 532 0 0,139-3 0 0 0,-147 6-1233 0 0,0-2-1 0 0,8-2 702 0 0,-18 2-2898 0 0,0-2 1 0 0,6-1 2897 0 0,-5 0-2388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4:59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47 13824 0 0,'-2'-1'57'0'0,"1"1"3"0"0,1-1 1 0 0,-1 1-1 0 0,0 0 1 0 0,1-1-1 0 0,-1 1 1 0 0,1 0-1 0 0,-1-1 1 0 0,1 1-1 0 0,-1-1 1 0 0,1 1-1 0 0,0-1 1 0 0,-1 1-1 0 0,1-1 0 0 0,-1 0 1 0 0,1 1-1 0 0,0-1 1 0 0,0 1-1 0 0,-1-1 1 0 0,1 0-1 0 0,0 1 1 0 0,0-1-1 0 0,0 0 1 0 0,0 1-1 0 0,0-1 1 0 0,-1 0-61 0 0,1 0 376 0 0,0 1 113 0 0,0 0 20 0 0,0 2-221 0 0,0 0-1 0 0,-1 0 0 0 0,1 1 0 0 0,0-1 0 0 0,0 0 0 0 0,0 0 0 0 0,0 0 0 0 0,1 0 0 0 0,-1 0-287 0 0,0 5 72 0 0,3 52 981 0 0,3-1 0 0 0,4 15-1053 0 0,2 21-58 0 0,-1-25 226 0 0,-5-33-98 0 0,0 21-70 0 0,-4-39-97 0 0,1 0-1 0 0,4 14 98 0 0,-2-5 183 0 0,-4-25 109 0 0,-1-3-230 0 0,-2-10-413 0 0,-5-16-703 0 0,3 13-747 0 0,0 0 0 0 0,0-1 1 0 0,0-11 1800 0 0,-3-11-2582 0 0,-5-15-2176 0 0,6 24 1310 0 0</inkml:trace>
  <inkml:trace contextRef="#ctx0" brushRef="#br0" timeOffset="251.42">16 197 8264 0 0,'-1'-4'8'0'0,"-1"-1"116"0"0,0-1 1 0 0,1-1 0 0 0,0 1 0 0 0,0 0-1 0 0,0 0 1 0 0,1 0 0 0 0,0-7-125 0 0,0 9-2 0 0,0 0 0 0 0,-1 0 0 0 0,1 1 1 0 0,-1-1-1 0 0,0-4 2 0 0,0 6 103 0 0,0 0 1 0 0,1-1-1 0 0,-1 1 0 0 0,1 0 1 0 0,0-1-1 0 0,0 1 1 0 0,0 0-1 0 0,0-1 0 0 0,0 1 1 0 0,0 0-1 0 0,1-1 1 0 0,-1 1-1 0 0,1 0 0 0 0,-1 0 1 0 0,1-1-1 0 0,0 1 1 0 0,0 0-1 0 0,0 0-103 0 0,10-19 2262 0 0,-10 18-2108 0 0,0 1 0 0 0,0-1 0 0 0,1 1 0 0 0,-1 0 0 0 0,0 0-1 0 0,1-1 1 0 0,0 1 0 0 0,-1 0 0 0 0,1 0 0 0 0,0 0 0 0 0,0 1-1 0 0,0-1 1 0 0,0 0 0 0 0,0 1 0 0 0,0-1 0 0 0,1 1 0 0 0,-1 0-1 0 0,0 0 1 0 0,3-1-154 0 0,3 0 206 0 0,-1 0 0 0 0,1 0-1 0 0,0 1 1 0 0,0 0 0 0 0,-1 1-1 0 0,1 0 1 0 0,0 0 0 0 0,0 0-1 0 0,0 1 1 0 0,-1 0 0 0 0,1 1-1 0 0,0 0 1 0 0,-1 0 0 0 0,3 1-206 0 0,0 1 151 0 0,1 0 0 0 0,0 1 0 0 0,-1 0 0 0 0,0 1 0 0 0,0 0 1 0 0,0 1-1 0 0,-1 0 0 0 0,0 0 0 0 0,2 3-151 0 0,-9-8 42 0 0,0 0 0 0 0,0 1 0 0 0,0-1 0 0 0,0 0 0 0 0,-1 1 1 0 0,1 0-1 0 0,0-1 0 0 0,-1 1 0 0 0,0 0 0 0 0,0-1 0 0 0,0 1 0 0 0,0 0 0 0 0,0 0 0 0 0,-1 0 0 0 0,1 0 0 0 0,-1 0 1 0 0,1 0-1 0 0,-1 0 0 0 0,0 2-42 0 0,-1-1 56 0 0,0-1 1 0 0,0 0-1 0 0,0 0 1 0 0,0 0 0 0 0,0 1-1 0 0,0-1 1 0 0,-1 0-1 0 0,1 0 1 0 0,-1-1-1 0 0,0 1 1 0 0,0 0 0 0 0,0-1-1 0 0,0 1 1 0 0,-1-1-1 0 0,1 1 1 0 0,-1-1-1 0 0,-2 1-56 0 0,-9 8-32 0 0,-1-1-1 0 0,-1-1 0 0 0,1-1 0 0 0,-2 0 1 0 0,1-1-1 0 0,-1-1 0 0 0,0-1 0 0 0,-8 2 33 0 0,2-2-3785 0 0,0-1 1 0 0,-3 0 3784 0 0,16-2-6184 0 0</inkml:trace>
  <inkml:trace contextRef="#ctx0" brushRef="#br0" timeOffset="597.151">313 483 12896 0 0,'-4'6'1338'0'0,"-1"2"-1386"0"0,0 0 431 0 0,0-1 0 0 0,0 1-1 0 0,1 0 1 0 0,0 1 0 0 0,-2 3-383 0 0,1 6 765 0 0,-1 0 1 0 0,2 1-1 0 0,0 5-765 0 0,3-15 129 0 0,0 0 1 0 0,0 0-1 0 0,2 0 1 0 0,-1 0-1 0 0,1-1 1 0 0,0 1-1 0 0,0 0 0 0 0,2 0-129 0 0,-3-7 47 0 0,1 0 0 0 0,0 0-1 0 0,-1 1 1 0 0,1-1 0 0 0,0 0-1 0 0,0 0 1 0 0,1 0 0 0 0,-1-1-1 0 0,0 1 1 0 0,1 0 0 0 0,-1 0-1 0 0,1-1 1 0 0,-1 1 0 0 0,1-1-1 0 0,0 1 1 0 0,0-1 0 0 0,0 0-1 0 0,0 1 1 0 0,0-1 0 0 0,0 0-1 0 0,0-1 1 0 0,0 1 0 0 0,0 0-1 0 0,0 0 1 0 0,1-1 0 0 0,-1 1-1 0 0,0-1 1 0 0,0 0 0 0 0,1 0-1 0 0,-1 0 1 0 0,0 0 0 0 0,0 0-1 0 0,1 0 1 0 0,-1-1 0 0 0,1 1-47 0 0,1-1 50 0 0,0 0 0 0 0,0 0 1 0 0,1 0-1 0 0,-1 0 0 0 0,0-1 1 0 0,0 0-1 0 0,0 0 0 0 0,-1 0 1 0 0,2-1-51 0 0,-3 2 19 0 0,-1 0 0 0 0,1 0 1 0 0,-1 0-1 0 0,1-1 1 0 0,-1 1-1 0 0,0-1 1 0 0,0 1-1 0 0,1-1 1 0 0,-1 0-1 0 0,0 1 1 0 0,-1-1-1 0 0,1 0 0 0 0,0 0 1 0 0,0 1-1 0 0,-1-1 1 0 0,1 0-1 0 0,-1 0 1 0 0,1 0-1 0 0,-1 0 1 0 0,0 0-1 0 0,0-2-19 0 0,1-17 215 0 0,-1-18-55 0 0,-1 35-186 0 0,0 1 1 0 0,0-1 0 0 0,0 0-1 0 0,0 1 1 0 0,-1-1 0 0 0,0 1 0 0 0,1 0-1 0 0,-1-1 1 0 0,0 1 0 0 0,-1 0-1 0 0,1 0 1 0 0,-2-1 25 0 0,3 2-27 0 0,-1 1 0 0 0,1 0 0 0 0,0-1 0 0 0,-1 1-1 0 0,1 0 1 0 0,-1 0 0 0 0,1 0 0 0 0,-1 0 0 0 0,1 0 0 0 0,-1 0 0 0 0,0 0-1 0 0,1 1 1 0 0,-1-1 0 0 0,0 1 0 0 0,0-1 0 0 0,0 1 0 0 0,0 0 0 0 0,1-1-1 0 0,-1 1 1 0 0,0 0 0 0 0,0 0 0 0 0,0 0 0 0 0,0 1 0 0 0,1-1 0 0 0,-1 0-1 0 0,-1 1 28 0 0,-8 8-2522 0 0,6-3 1016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5:0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5 13824 0 0,'-1'-2'448'0'0,"0"2"-403"0"0,1 0 1 0 0,0-1 0 0 0,-1 1 0 0 0,1 0 0 0 0,0 0 0 0 0,-1-1-1 0 0,1 1 1 0 0,-1 0 0 0 0,1 0 0 0 0,0 0 0 0 0,-1 0 0 0 0,1 0-1 0 0,-1 0 1 0 0,1-1 0 0 0,-1 1 0 0 0,1 0 0 0 0,0 0 0 0 0,-1 0-1 0 0,1 0 1 0 0,-1 1 0 0 0,1-1 0 0 0,-1 0 0 0 0,1 0 0 0 0,-1 0-46 0 0,-4 15 1838 0 0,1 22-1615 0 0,3-29 44 0 0,0 0 1 0 0,0 0-1 0 0,0 0 0 0 0,-1 0 1 0 0,0 0-1 0 0,-1 0 1 0 0,0 1-268 0 0,-5 8 553 0 0,0 0 1 0 0,-2-1-1 0 0,-6 9-553 0 0,11-18 54 0 0,0 0 1 0 0,-1-1-1 0 0,0 0 1 0 0,0 0-1 0 0,0-1 1 0 0,-1 1-1 0 0,0-1 1 0 0,0-1-1 0 0,-2 2-54 0 0,6-5-46 0 0,-16 10 440 0 0,-1-1 1 0 0,0-1-1 0 0,-10 3-394 0 0,24-10-35 0 0,-1 0-1 0 0,1-1 1 0 0,-1 0 0 0 0,1 0 0 0 0,-1 0 0 0 0,1-1-1 0 0,-1 0 1 0 0,0 0 0 0 0,1-1 0 0 0,-1 1-1 0 0,1-1 1 0 0,-1-1 0 0 0,-3-1 35 0 0,3 1-77 0 0,0 0-1 0 0,0-1 1 0 0,1 0-1 0 0,0 0 1 0 0,0-1-1 0 0,0 0 1 0 0,0 0 0 0 0,-4-4 77 0 0,8 6 44 0 0,-1 0 0 0 0,1-1 0 0 0,0 0-1 0 0,0 0 1 0 0,0 1 0 0 0,0-1 0 0 0,0 0 0 0 0,1-1 0 0 0,-1 1 0 0 0,1 0 0 0 0,0 0 0 0 0,0-1 0 0 0,0 1 0 0 0,0 0 0 0 0,1-1 0 0 0,-1 1 0 0 0,1-1 0 0 0,0-1-44 0 0,-1 0-53 0 0,1 1-1 0 0,0 0 1 0 0,0-1 0 0 0,1 1-1 0 0,-1 0 1 0 0,1-1 0 0 0,0 1-1 0 0,0 0 1 0 0,1 0 0 0 0,-1 0-1 0 0,1 0 1 0 0,0 0 0 0 0,0 0-1 0 0,1-2 54 0 0,1-1-9 0 0,-2 5 26 0 0,-1 0-1 0 0,0-1 1 0 0,1 1-1 0 0,-1 0 1 0 0,1 0 0 0 0,0 0-1 0 0,-1 0 1 0 0,1 1-1 0 0,0-1 1 0 0,0 0-1 0 0,0 1 1 0 0,0-1 0 0 0,1 1-1 0 0,-1 0 1 0 0,0 0-1 0 0,1 0 1 0 0,-1 0-1 0 0,1 0 1 0 0,-1 0 0 0 0,1 0-1 0 0,-1 1 1 0 0,1 0-1 0 0,-1-1-16 0 0,2 1 9 0 0,0 0 0 0 0,-1 0 0 0 0,1 0 0 0 0,0 0 0 0 0,-1 1 0 0 0,1-1 0 0 0,-1 1 0 0 0,1 0 0 0 0,-1 0 0 0 0,1 0 0 0 0,-1 0 0 0 0,1 1-1 0 0,-1 0 1 0 0,0-1 0 0 0,0 1 0 0 0,0 0 0 0 0,0 1 0 0 0,1 0-9 0 0,8 8-4 0 0,-1 0 0 0 0,0 0 0 0 0,8 12 4 0 0,6 6 7 0 0,-6-5-7 0 0,8 7 0 0 0,-23-28 1 0 0,0 2 0 0 0,-1-1 0 0 0,1 0 1 0 0,-1 1-1 0 0,1 0-1 0 0,12 17-116 0 0,0-3-182 0 0,-13-14 269 0 0,1 0 1 0 0,0-1-1 0 0,0 1 0 0 0,0-1 0 0 0,4 3 29 0 0,-7-6-86 0 0,0 0-1 0 0,0 0 0 0 0,1-1 1 0 0,-1 1-1 0 0,0 0 0 0 0,0-1 1 0 0,1 1-1 0 0,-1-1 0 0 0,0 1 1 0 0,1-1-1 0 0,0 1 87 0 0,7-1-511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5:02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356 451 1840 0 0,'-8'-2'160'0'0,"-2"-4"1672"0"0,-1 2 1 0 0,0 0 0 0 0,0 0-1 0 0,-1 1 1 0 0,1 0-1 0 0,-12 0-1832 0 0,13 2 517 0 0,0 0-1 0 0,0 1 1 0 0,0 0-1 0 0,0 1 1 0 0,0 0-1 0 0,0 1 1 0 0,0 0-1 0 0,-4 2-516 0 0,-5 1 577 0 0,12-4-368 0 0,0 1 0 0 0,1 0 1 0 0,-1 1-1 0 0,1-1 0 0 0,-1 1 0 0 0,-4 3-209 0 0,5-2 197 0 0,-1 0-1 0 0,1 0 0 0 0,0 0 0 0 0,0 1 1 0 0,0 0-1 0 0,1 0 0 0 0,-1 0 0 0 0,1 1 0 0 0,0 0 1 0 0,1 0-1 0 0,0 0 0 0 0,-4 6-196 0 0,2 5 367 0 0,0 0-1 0 0,-2 10-366 0 0,7-23-1 0 0,1-1 0 0 0,0 1 0 0 0,1-1 0 0 0,-1 1 0 0 0,1-1 0 0 0,0 1 0 0 0,-1 0 0 0 0,2-1 0 0 0,-1 0 0 0 0,0 1 0 0 0,1-1 0 0 0,-1 0 0 0 0,1 0 0 0 0,0 0 0 0 0,0 0 0 0 0,0 0 0 0 0,1 1 1 0 0,0-1 1 0 0,0-1 1 0 0,0 0-1 0 0,0 1 0 0 0,0-1 0 0 0,0-1 1 0 0,0 1-1 0 0,0 0 0 0 0,0-1 0 0 0,1 1 1 0 0,-1-1-1 0 0,1 0 0 0 0,-1 0 0 0 0,1-1 1 0 0,-1 1-1 0 0,1-1 0 0 0,0 1 1 0 0,-1-1-1 0 0,1 0 0 0 0,0-1 0 0 0,-1 1 1 0 0,1-1-1 0 0,-1 1 0 0 0,1-1 0 0 0,-1 0 1 0 0,1-1-2 0 0,13-3 286 0 0,-2-1 0 0 0,1-1 1 0 0,-1 0-1 0 0,11-8-286 0 0,-19 11-50 0 0,-1 0 12 0 0,1 0 1 0 0,-2 0 0 0 0,1-1 0 0 0,0 1 0 0 0,-1-1-1 0 0,0-1 1 0 0,0 1 0 0 0,-1-1 0 0 0,1 0 0 0 0,1-4 36 0 0,5-10 117 0 0,-1 1-1 0 0,6-18-115 0 0,-4 9-64 0 0,-7 16 35 0 0,-1 1-1 0 0,-1-1 0 0 0,0 1 0 0 0,0-1 1 0 0,-1 0-1 0 0,-1 0 0 0 0,1-12 30 0 0,2-39-394 0 0,0 27 251 0 0,-2-1-1 0 0,-1 1 0 0 0,-2 0 1 0 0,-2-1-1 0 0,-1-1 144 0 0,0 22-10 0 0,-1-1-1 0 0,-3-6 11 0 0,3 8 237 0 0,5 20-101 0 0,0 0-1 0 0,0-1 0 0 0,0 1 1 0 0,-1-1-1 0 0,0 4-135 0 0,-3 27-343 0 0,11 51-12 0 0,8 34 355 0 0,6 9-99 0 0,-8-49 667 0 0,-6-41-133 0 0,-4-30-353 0 0,-1 0 0 0 0,-1 1 0 0 0,0-1 0 0 0,0 4-82 0 0,5 23 439 0 0,-6-35-510 0 0,1 4-64 0 0,0 1-649 0 0,-1-4-2211 0 0,-1-5-1608 0 0,0-2-1834 0 0</inkml:trace>
  <inkml:trace contextRef="#ctx0" brushRef="#br0" timeOffset="518.356">614 307 14424 0 0,'-13'-11'1306'0'0,"13"11"-1020"0"0,0 0-1 0 0,0 0 47 0 0,2 1-201 0 0,0-1 1 0 0,0 1-1 0 0,1 0 0 0 0,-1-1 1 0 0,0 1-1 0 0,0-1 0 0 0,0 0 1 0 0,0 1-1 0 0,1-1 0 0 0,-1 0 1 0 0,0-1-1 0 0,0 1 0 0 0,0 0 1 0 0,1-1-1 0 0,-1 1 0 0 0,2-1-131 0 0,11-1 524 0 0,15 0-13 0 0,-1 0 0 0 0,14-5-511 0 0,20-1 1175 0 0,-49 7-1170 0 0,-1 2 0 0 0,1-1 0 0 0,4 2-5 0 0,-12-1 1 0 0,-2-1 0 0 0,9 5 20 0 0,-12-5-19 0 0,0 0 13 0 0,-1 1 0 0 0,1-1 0 0 0,0 0-1 0 0,-1 1 1 0 0,1-1 0 0 0,0 1-1 0 0,-1 0 1 0 0,1-1 0 0 0,-1 1 0 0 0,1-1-1 0 0,-1 1 1 0 0,1 0 0 0 0,-1-1-1 0 0,1 1 1 0 0,-1 0 0 0 0,0 0 0 0 0,0-1-1 0 0,1 1 1 0 0,-1 0 0 0 0,0 0 0 0 0,0 0-1 0 0,0-1 1 0 0,0 1 0 0 0,1 0-1 0 0,-1 0 1 0 0,-1 0 0 0 0,1-1 0 0 0,0 1-1 0 0,0 0 1 0 0,0 0 0 0 0,0 0 0 0 0,0-1-1 0 0,-1 1 1 0 0,1 0-15 0 0,-1 3-27 0 0,-1 0 1 0 0,1 0-1 0 0,-1 0 1 0 0,1-1-1 0 0,-1 1 1 0 0,0-1 26 0 0,-12 20 244 0 0,-2-2 0 0 0,0 0 1 0 0,0-1-1 0 0,-12 9-244 0 0,1 0 479 0 0,-4 6-479 0 0,-7 9-494 0 0,37-43 468 0 0,-1 0-1 0 0,1 0 0 0 0,1 0 0 0 0,-1 1 1 0 0,0-1-1 0 0,0 0 0 0 0,0 1 1 0 0,1-1-1 0 0,-1 1 0 0 0,1-1 1 0 0,-1 1-1 0 0,1-1 0 0 0,-1 1 0 0 0,1-1 1 0 0,0 1-1 0 0,0-1 0 0 0,0 1 1 0 0,0 0-1 0 0,0 1 27 0 0,0-1 1 0 0,1 1 0 0 0,0-1-1 0 0,0 1 1 0 0,0-1 0 0 0,0 1 0 0 0,0-1 0 0 0,0 0 0 0 0,0 0-1 0 0,1 1 1 0 0,-1-1 0 0 0,2 1-1 0 0,2 2 135 0 0,-1 0 1 0 0,1-1-1 0 0,0 0 1 0 0,0 1-1 0 0,1-2 0 0 0,-1 1 1 0 0,1-1-1 0 0,0 0 0 0 0,3 2-135 0 0,1-1 0 0 0,1-1 0 0 0,0 0 0 0 0,0-1 0 0 0,0 0 0 0 0,9 0 0 0 0,29 7 0 0 0,-40-6 0 0 0,0-1 0 0 0,1-1 0 0 0,-1 1 0 0 0,0-2 0 0 0,0 1 0 0 0,1-1 0 0 0,-1-1 0 0 0,2 1 0 0 0,-11 0-43 0 0,1 0-1 0 0,-1 0 0 0 0,0 0 1 0 0,1 0-1 0 0,-1 0 1 0 0,1 0-1 0 0,-1 0 0 0 0,1 0 1 0 0,-1-1-1 0 0,0 1 1 0 0,1 0-1 0 0,-1 0 0 0 0,1 0 1 0 0,-1 0-1 0 0,0-1 1 0 0,1 1-1 0 0,-1 0 0 0 0,1 0 1 0 0,-1 0-1 0 0,0-1 1 0 0,1 1-1 0 0,-1 0 0 0 0,0-1 1 0 0,0 1-1 0 0,1 0 1 0 0,-1-1-1 0 0,0 1 0 0 0,0 0 1 0 0,1-1-1 0 0,-1 1 1 0 0,0-1-1 0 0,0 1 0 0 0,0 0 1 0 0,0-1-1 0 0,0 1 1 0 0,0-1-1 0 0,1 1 44 0 0,-6-7-1288 0 0,5 7 1308 0 0,-6-6-1075 0 0</inkml:trace>
  <inkml:trace contextRef="#ctx0" brushRef="#br0" timeOffset="850.649">564 521 17503 0 0,'154'-5'4263'0'0,"54"-12"-4263"0"0,-58 5-1676 0 0,-126 10-5510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5:1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6 9672 0 0,'-14'-5'1589'0'0,"-18"23"551"0"0,31-17-1513 0 0,0-2-298 0 0,0 1 0 0 0,-1-1 0 0 0,1 1 0 0 0,0 0 0 0 0,-1 0 0 0 0,1 0 0 0 0,0 0 0 0 0,-1 0 0 0 0,1 0 0 0 0,0 0 0 0 0,-1 0 0 0 0,1 0 0 0 0,0 1 0 0 0,0-1 0 0 0,-2 1-329 0 0,3-1 88 0 0,0 0 0 0 0,0 1 0 0 0,-1-1 0 0 0,1 0 0 0 0,0 0 0 0 0,0 1 0 0 0,0-1 0 0 0,-1 0 0 0 0,1 0 0 0 0,0 1-1 0 0,0-1 1 0 0,0 0 0 0 0,0 1 0 0 0,0-1 0 0 0,0 0 0 0 0,-1 1 0 0 0,1-1 0 0 0,0 0 0 0 0,0 1 0 0 0,0-1 0 0 0,0 0 0 0 0,0 1-1 0 0,0-1 1 0 0,0 0 0 0 0,1 1 0 0 0,-1-1 0 0 0,0 0 0 0 0,0 1 0 0 0,0-1 0 0 0,0 0 0 0 0,0 1 0 0 0,0-1 0 0 0,1 0 0 0 0,-1 0-1 0 0,0 1 1 0 0,0-1 0 0 0,0 0 0 0 0,1 0 0 0 0,-1 1 0 0 0,0-1 0 0 0,1 0-88 0 0,11 17-17 0 0,-9-14 369 0 0,4 6-332 0 0,0-1-1 0 0,1 0 1 0 0,-1 0-1 0 0,2-1 1 0 0,1 1-20 0 0,-6-5 21 0 0,1 0-1 0 0,0-1 1 0 0,-1 0 0 0 0,1 0 0 0 0,0 0 0 0 0,0-1 0 0 0,0 1 0 0 0,0-1 0 0 0,4 0-21 0 0,49 3 511 0 0,-28-3-245 0 0,66 2-97 0 0,-58-4-115 0 0,-9-1-36 0 0,104 1-196 0 0,5 0 122 0 0,-105 3-2408 0 0,-40 7 513 0 0,4-7 1559 0 0,0-1 1 0 0,0 0-1 0 0,0 1 0 0 0,0-1 1 0 0,0 0-1 0 0,0-1 1 0 0,-1 1 391 0 0,-9 3-951 0 0,-30 8-1091 0 0,3 2-6 0 0</inkml:trace>
  <inkml:trace contextRef="#ctx0" brushRef="#br0" timeOffset="281.235">91 233 14168 0 0,'-46'9'1302'0'0,"42"-9"-1261"0"0,0 1 0 0 0,-1-1 0 0 0,1 0 0 0 0,0 0 0 0 0,-1 0 0 0 0,1-1 0 0 0,0 0 0 0 0,0 0 1 0 0,-1 0-42 0 0,4 1 621 0 0,1 0 209 0 0,0 0 40 0 0,10 0-290 0 0,1 0 0 0 0,-1 1 0 0 0,0 1 1 0 0,1 0-1 0 0,-1 0 0 0 0,1 1-580 0 0,1 0 141 0 0,-1 0 0 0 0,0-1 0 0 0,1-1 0 0 0,7 1-141 0 0,-17-2 38 0 0,0-1 1 0 0,1 1-1 0 0,-1-1 0 0 0,0 1 0 0 0,0-1 1 0 0,1 0-1 0 0,-1 1 0 0 0,0-1 1 0 0,0 0-1 0 0,0-1 0 0 0,1 0-38 0 0,15-6 239 0 0,-8 6-128 0 0,-1 1-1 0 0,0 0 1 0 0,1 1-1 0 0,-1 0 1 0 0,1 0-1 0 0,-1 1 1 0 0,1 0-1 0 0,-1 1 1 0 0,4 1-111 0 0,38 5 285 0 0,-9-5-5 0 0,29-2-280 0 0,-55-2 49 0 0,0 0 0 0 0,-1-1 0 0 0,1-1 0 0 0,-1-1-1 0 0,1 0 1 0 0,3-2-49 0 0,-6 2 27 0 0,-1 1 0 0 0,1 0 0 0 0,-1 0 0 0 0,1 1 0 0 0,0 1 0 0 0,0 0 0 0 0,0 1 0 0 0,0 0 0 0 0,9 3-27 0 0,-12-3 15 0 0,-1-1 0 0 0,1 0 0 0 0,0 0 1 0 0,-1 0-1 0 0,9-4-15 0 0,-9 3-7 0 0,-1 0 0 0 0,1 1 0 0 0,-1-1 0 0 0,1 2 1 0 0,-1-1-1 0 0,1 1 0 0 0,-1 0 0 0 0,2 1 7 0 0,6 3-127 0 0,-11-3 49 0 0,0 0 0 0 0,-1 0 0 0 0,1 0 0 0 0,0-1-1 0 0,0 1 1 0 0,3-1 78 0 0,11-3-275 0 0,-13 2 135 0 0,0 0 0 0 0,0 1 0 0 0,0-1 1 0 0,5 1 139 0 0,3 2-369 0 0,-6-1 6 0 0,-1 0 0 0 0,0-1 0 0 0,0 0 1 0 0,2-1 362 0 0,3-2-1022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5:17.78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2696 19 2304 0 0,'4'-1'-508'0'0,"-4"1"872"0"0,1 0 0 0 0,0 0-1 0 0,0 0 1 0 0,0-1 0 0 0,-1 1-1 0 0,1 0 1 0 0,0 0 0 0 0,0-1-1 0 0,-1 1 1 0 0,1 0 0 0 0,0-1-1 0 0,-1 1 1 0 0,1-1-1 0 0,0 1 1 0 0,-1-1 0 0 0,1 1-1 0 0,-1-1 1 0 0,1 0 0 0 0,0 1-1 0 0,-1-1 1 0 0,1 0-364 0 0,-1 1 717 0 0,8-8 793 0 0,-7 8 3476 0 0,-8 15-4484 0 0,6-12-349 0 0,0 1-1 0 0,-1-1 1 0 0,1 0-1 0 0,-1 1 0 0 0,0-1 1 0 0,0 0-1 0 0,-1 0-152 0 0,2-1 74 0 0,0 0 0 0 0,0-1 0 0 0,0 1 0 0 0,1 0 0 0 0,-1 0 0 0 0,0 0 0 0 0,1 0 0 0 0,-1 0-1 0 0,1 0 1 0 0,-1 0 0 0 0,1 0 0 0 0,0 0 0 0 0,0 0 0 0 0,0 2-74 0 0,-2 15 149 0 0,-3-8-163 0 0,4-9 53 0 0,0 0 1 0 0,1 0 0 0 0,-1 0 0 0 0,0 1 0 0 0,0-1 0 0 0,1 0 0 0 0,0 0 0 0 0,-1 1 0 0 0,1-1 0 0 0,0 0 0 0 0,0 1 0 0 0,0-1 0 0 0,0 0 0 0 0,1 1-1 0 0,-1-1 1 0 0,1 0-40 0 0,4 39 886 0 0,-5-33-839 0 0,1 0 0 0 0,0-1 0 0 0,0 1 0 0 0,1 0 0 0 0,0-1 0 0 0,1 4-47 0 0,2 6-101 0 0,4 7 182 0 0,39 78 227 0 0,-35-78-295 0 0,10 14 38 0 0,16 9 40 0 0,-34-37-27 0 0,-5-9-64 0 0,1-1 0 0 0,-1 1 1 0 0,0 0-1 0 0,1 0 0 0 0,-1 0 1 0 0,0-1-1 0 0,1 1 1 0 0,-1 0-1 0 0,1 0 0 0 0,0-1 1 0 0,-1 1-1 0 0,1 0 0 0 0,0-1 1 0 0,-1 1-1 0 0,1-1 0 0 0,0 1 0 0 0,19 17-202 0 0,-19-17-44 0 0,6 2-153 0 0,-3-2-2775 0 0,4-1-3276 0 0</inkml:trace>
  <inkml:trace contextRef="#ctx0" brushRef="#br0" timeOffset="515.303">2515 130 6304 0 0,'-12'6'480'0'0,"10"-3"-457"0"0,0 0 1 0 0,1 0 0 0 0,-1 0-1 0 0,1 0 1 0 0,-1 0 0 0 0,1 1-1 0 0,0-1 1 0 0,0 1 0 0 0,1-1-1 0 0,-1 1-23 0 0,-4 16 957 0 0,4-17-757 0 0,0 0 0 0 0,1 0 0 0 0,0 0-1 0 0,-1 1 1 0 0,1-1 0 0 0,0 0 0 0 0,1 0 0 0 0,-1 4-200 0 0,1-4 302 0 0,-1 1-1 0 0,0-1 1 0 0,0 1 0 0 0,0 0 0 0 0,0-1 0 0 0,-1 1 0 0 0,0 3-302 0 0,1-7 89 0 0,0 1 0 0 0,0 0 0 0 0,0-1 0 0 0,0 1 0 0 0,0 0-1 0 0,0-1 1 0 0,0 1 0 0 0,0 0 0 0 0,0-1 0 0 0,0 1 0 0 0,0 0 0 0 0,1-1 0 0 0,-1 1 0 0 0,0 0 0 0 0,0-1 0 0 0,1 1 0 0 0,-1 0-1 0 0,0-1 1 0 0,1 1-89 0 0,2 7 1854 0 0,7-22-828 0 0,4-30 623 0 0,-13 37-1597 0 0,1-1 0 0 0,0 1-1 0 0,1-1 1 0 0,-1 1 0 0 0,2 0 0 0 0,-1 0 0 0 0,1 0 0 0 0,0 1 0 0 0,4-5-52 0 0,14-24-468 0 0,-16 25 402 0 0,1-1 0 0 0,6-7 66 0 0,-11 15-13 0 0,1 1 0 0 0,-1 0 0 0 0,0-1 0 0 0,1 1 0 0 0,-1 0-1 0 0,1 0 1 0 0,-1 0 0 0 0,1 1 0 0 0,0-1 0 0 0,0 1 0 0 0,0 0 0 0 0,2-1 13 0 0,1 0 116 0 0,-4 1-34 0 0,1 0-1 0 0,-1 0 1 0 0,0 1 0 0 0,1-1-1 0 0,-1 1 1 0 0,1-1-1 0 0,-1 1 1 0 0,0 0-1 0 0,1 0 1 0 0,-1 0-1 0 0,1 0 1 0 0,-1 1-1 0 0,1-1 1 0 0,-1 1-1 0 0,0-1 1 0 0,1 1-1 0 0,-1 0-81 0 0,9 4 166 0 0,-1 0-1 0 0,0 0 0 0 0,5 5-165 0 0,-7-5 104 0 0,0 0 0 0 0,0-1 0 0 0,1 1 0 0 0,0-2 0 0 0,4 2-104 0 0,9 4 863 0 0,-18-7-847 0 0,0 0 0 0 0,0-1 0 0 0,0 0 0 0 0,0 1 0 0 0,0-1 0 0 0,0-1 0 0 0,0 1 0 0 0,3 0-16 0 0,3 2-5986 0 0,0 2-522 0 0</inkml:trace>
  <inkml:trace contextRef="#ctx0" brushRef="#br0" timeOffset="1971.184">3663 392 3680 0 0,'0'0'284'0'0,"2"0"-187"0"0,9-2 26 0 0,6-5 4263 0 0,-7 2-2976 0 0,-9 5-952 0 0,1-1-272 0 0,0 0 1 0 0,0 0-1 0 0,0 0 0 0 0,0 1 0 0 0,0-1 0 0 0,0 1 0 0 0,0-1 0 0 0,0 1 0 0 0,2 0-186 0 0,-1-1 279 0 0,3 0 999 0 0,1-1 0 0 0,0 1 1 0 0,1 1-1 0 0,0-1-1278 0 0,-7 1 422 0 0,-1 0-20 0 0,0 0-97 0 0,0 0-45 0 0,0 0-11 0 0,0 0 21 0 0,0 0 88 0 0,-1 1-275 0 0,0-1 0 0 0,1 0 0 0 0,-1 1 1 0 0,0-1-1 0 0,0 0 0 0 0,0 1 0 0 0,0-1 0 0 0,1 0 0 0 0,-1 0 0 0 0,0 0 0 0 0,0 0 0 0 0,0 0 0 0 0,0 0 0 0 0,0 0 0 0 0,0 0-83 0 0,-4 0 102 0 0,-50 7 274 0 0,-13-3-376 0 0,-5 1 86 0 0,43-3-18 0 0,-19-3-68 0 0,12 1 6 0 0,22-1-38 0 0,12 0 24 0 0,0 1 0 0 0,0 0 0 0 0,-1 0 0 0 0,1 0 0 0 0,0 0 0 0 0,-3 1 8 0 0,-13 2 37 0 0,17-3 2 0 0,0 0-1 0 0,-1 0 0 0 0,1 0 0 0 0,0 0 0 0 0,0 0 1 0 0,0 1-1 0 0,0-1 0 0 0,0 1 0 0 0,0 0 0 0 0,0-1 1 0 0,0 1-1 0 0,0 0 0 0 0,1 0 0 0 0,-1 0 0 0 0,0 0 0 0 0,0 1 1 0 0,1-1-1 0 0,-1 0 0 0 0,1 1 0 0 0,-1-1 0 0 0,1 1 1 0 0,-1 1-39 0 0,-5 6 8 0 0,5-6-8 0 0,0 1 0 0 0,0-1 0 0 0,0 0 1 0 0,1 0-1 0 0,-1 1 0 0 0,1-1 0 0 0,-1 1 0 0 0,1-1 1 0 0,0 1-1 0 0,1 0 0 0 0,-1-1 0 0 0,1 1 0 0 0,-1 1 0 0 0,1 3 27 0 0,-1 1 0 0 0,0 0-1 0 0,-2 5-26 0 0,-2 14 48 0 0,1-1-49 0 0,2-21 2 0 0,1 0 0 0 0,0 1 1 0 0,1-1-1 0 0,-1 0 0 0 0,1 0 0 0 0,1 1 0 0 0,-1-1 1 0 0,1 0-1 0 0,0 0 0 0 0,0 0 0 0 0,2 4-1 0 0,1 1 182 0 0,0-1 1 0 0,1 0-1 0 0,0 1 0 0 0,1 0-182 0 0,-3-6 16 0 0,1-1 1 0 0,-1 0-1 0 0,1 1 0 0 0,0-1 1 0 0,0-1-1 0 0,0 1 0 0 0,0-1 1 0 0,1 1-1 0 0,1-1-16 0 0,3 3-25 0 0,0-1 0 0 0,1 0 0 0 0,0-1 0 0 0,0 0 0 0 0,0 0 0 0 0,1-2 0 0 0,-1 1 0 0 0,1-1 0 0 0,-1 0 0 0 0,1-1 0 0 0,0 0 0 0 0,0-1 0 0 0,-1-1 0 0 0,1 1 0 0 0,0-2 0 0 0,7-1 25 0 0,21-10 186 0 0,-37 12-165 0 0,0 1 0 0 0,0-1 0 0 0,0 0 1 0 0,-1 0-1 0 0,1 0 0 0 0,0 0 0 0 0,-1 0 0 0 0,1 0 1 0 0,-1-1-1 0 0,1 1 0 0 0,-1 0 0 0 0,2-2-21 0 0,-4-4 0 0 0,1 2 0 0 0,-1-1 0 0 0,0 1 0 0 0,0 0 0 0 0,-1 0 0 0 0,1 0 0 0 0,-1 1 0 0 0,0-1 0 0 0,0 0 0 0 0,-1 1 0 0 0,1-1 0 0 0,-1 1 0 0 0,0 0 0 0 0,0-1 0 0 0,0 2 0 0 0,-1-1 0 0 0,0 0 0 0 0,0 1 0 0 0,1-1 0 0 0,-2 1 0 0 0,1 0 0 0 0,0 0 0 0 0,-3 0 0 0 0,-12-6 11 0 0,0 0-1 0 0,-1 1 1 0 0,0 2-1 0 0,-3-1-10 0 0,-28-9 14 0 0,31 12-14 0 0,17 4 0 0 0,1 0 0 0 0,-1-1 0 0 0,1 1 0 0 0,0 0 0 0 0,-1-1 0 0 0,1 0 0 0 0,0 0 0 0 0,0 1 0 0 0,-1-1 0 0 0,1 0 0 0 0,-2-2 0 0 0,-5-1-178 0 0,-3-2-220 0 0,12 5 46 0 0,0 1-637 0 0,0 0-276 0 0,0 0-1130 0 0,0 0-4299 0 0</inkml:trace>
  <inkml:trace contextRef="#ctx0" brushRef="#br0" timeOffset="2930.136">3879 774 4144 0 0,'0'0'191'0'0,"-3"13"517"0"0,3-8 5095 0 0,3 4-5407 0 0,-3-9-252 0 0,0 0 1 0 0,0 0-1 0 0,0 0 1 0 0,0 0-1 0 0,0-1 1 0 0,0 1-1 0 0,0 0 1 0 0,0 0-1 0 0,0 0 1 0 0,0 0-1 0 0,0 0 1 0 0,0 0-1 0 0,0 0 1 0 0,0 0 0 0 0,0 0-1 0 0,0 0 1 0 0,1 0-1 0 0,-1 0 1 0 0,0 0-1 0 0,0 0 1 0 0,0 0-1 0 0,0 0 1 0 0,0 0-1 0 0,0 0 1 0 0,0 0-1 0 0,0 0 1 0 0,0 0-1 0 0,0 0 1 0 0,0 0-1 0 0,0 0 1 0 0,0 0-1 0 0,0 0 1 0 0,1 0-1 0 0,-1 0 1 0 0,0 0-1 0 0,0 0 1 0 0,0 0-1 0 0,0 0 1 0 0,0 0 0 0 0,0 0-1 0 0,0 0 1 0 0,0 0-1 0 0,0 0 1 0 0,0 0-1 0 0,0 0 1 0 0,0 0-1 0 0,0 0 1 0 0,0 0-1 0 0,0 1 1 0 0,0-1-1 0 0,0 0 1 0 0,0 0-1 0 0,0 0 1 0 0,0 0-1 0 0,0 0 1 0 0,0 0-1 0 0,0 0 1 0 0,0 0-1 0 0,0 0 1 0 0,1 0-145 0 0,5-4 1422 0 0,-6 3-1418 0 0,0 1-1 0 0,0-1 1 0 0,0 1-1 0 0,0-1 0 0 0,0 1 1 0 0,0-1-1 0 0,0 1 1 0 0,0-1-1 0 0,0 1 1 0 0,0 0-1 0 0,0-1 0 0 0,0 1 1 0 0,-1-1-1 0 0,1 1 1 0 0,0-1-1 0 0,0 1 0 0 0,0-1 1 0 0,-1 1-1 0 0,1 0 1 0 0,0-1-1 0 0,0 1 1 0 0,-1 0-1 0 0,1-1 0 0 0,0 1-3 0 0,-4-7 366 0 0,12-35 317 0 0,-8 41-637 0 0,1 0 1 0 0,-1 0-1 0 0,0 0 0 0 0,0 0 1 0 0,1-1-1 0 0,-1 1 0 0 0,0 0 1 0 0,0 0-1 0 0,0 0 0 0 0,0 0 1 0 0,0-1-1 0 0,-1 1 0 0 0,1 0 1 0 0,0 0-1 0 0,-1 0 0 0 0,1-1-46 0 0,1-13 240 0 0,1 9-208 0 0,-2-6-194 0 0,1 0-1 0 0,1-1 0 0 0,1-4 163 0 0,-1 5-48 0 0,2-24 48 0 0,-3 25 0 0 0,0 0 0 0 0,1 0 0 0 0,0 0 0 0 0,8-39 211 0 0,-6 28-44 0 0,0 1-1 0 0,2-1-166 0 0,4-15-248 0 0,-8 36 155 0 0,-2 1 93 0 0,0 0 0 0 0,0 0-1 0 0,0 0 1 0 0,0 1-1 0 0,0-1 1 0 0,0 0-1 0 0,0 0 1 0 0,0 0-1 0 0,0 0 1 0 0,1 0 0 0 0,-1 0-1 0 0,0 0 1 0 0,0 0-1 0 0,0 0 1 0 0,0 0-1 0 0,0 0 1 0 0,0 1 0 0 0,0-1-1 0 0,1 0 1 0 0,-1 0-1 0 0,0 0 1 0 0,0 0-1 0 0,0 0 1 0 0,0 0 0 0 0,0 0-1 0 0,0 0 1 0 0,1 0-1 0 0,-1 0 1 0 0,0 0-1 0 0,0 0 1 0 0,0 0 0 0 0,0 0-1 0 0,0 0 1 0 0,0-1-1 0 0,1 1 1 0 0,-1 0-1 0 0,0 0 1 0 0,0 0-1 0 0,0 0 1 0 0,0 0 0 0 0,0 0-1 0 0,0 0 1 0 0,0 0-1 0 0,1 0 1 0 0,2-6 29 0 0,0 0-1 0 0,0 0 0 0 0,-1-1 0 0 0,0 1 0 0 0,0-1 1 0 0,1-3-29 0 0,-3 9 10 0 0,0 1 1 0 0,0-1 0 0 0,0 0 0 0 0,0 0-1 0 0,0 0 1 0 0,0 1 0 0 0,1-1 0 0 0,-1 0-1 0 0,0 0 1 0 0,1 0 0 0 0,-1 1 0 0 0,0-1-1 0 0,1 0 1 0 0,-1 1 0 0 0,1-1-1 0 0,-1 0 1 0 0,1 1 0 0 0,0-1-11 0 0,0 0-41 0 0,-1 1-58 0 0,0 0-12 0 0,0 2 102 0 0,0 0 0 0 0,0 1 0 0 0,0-1 0 0 0,0 0 0 0 0,1 0 0 0 0,-1 0 0 0 0,1 0 0 0 0,-1 0 0 0 0,1 0 0 0 0,0 0 0 0 0,0 0 0 0 0,0 1 9 0 0,1 2-4 0 0,0-3 66 0 0,-1-6 72 0 0,-2 0 1 0 0,2 11-74 0 0,0 0-122 0 0,1 1 0 0 0,0-1-1 0 0,0 0 1 0 0,1 0 0 0 0,0 0-1 0 0,3 6 62 0 0,27 40 376 0 0,-18-29-392 0 0,9 11-253 0 0,11 11 269 0 0,-12-15-164 0 0,16 26 164 0 0,-29-42 28 0 0,0-1 1 0 0,1 0-1 0 0,0 0 0 0 0,9 6-28 0 0,-20-19-1 0 0,1-1 0 0 0,-1 0 0 0 0,0 1 0 0 0,1-1 0 0 0,-1 1 0 0 0,0-1 0 0 0,1 0 0 0 0,-1 1 0 0 0,0-1 0 0 0,0 1 0 0 0,1-1 0 0 0,-1 1 0 0 0,0-1 0 0 0,0 1 0 0 0,0-1 0 0 0,0 1 0 0 0,0-1 0 0 0,0 1 0 0 0,0-1 0 0 0,0 1 0 0 0,0-1 0 0 0,0 1 0 0 0,0-1 0 0 0,0 1 0 0 0,0-1 0 0 0,0 1 0 0 0,0-1 0 0 0,0 1 0 0 0,-1-1 0 0 0,1 1 0 0 0,0-1 0 0 0,0 0 0 0 0,-1 1 0 0 0,1-1 0 0 0,0 1 0 0 0,0-1 0 0 0,-1 0 0 0 0,1 1 0 0 0,-1-1 0 0 0,1 1 1 0 0,-14 8 146 0 0,13-9-148 0 0,-2 2 26 0 0,-1-1 0 0 0,0 0 0 0 0,0 0 0 0 0,0 0 0 0 0,0 0 0 0 0,0-1 0 0 0,0 1 0 0 0,0-1 0 0 0,-2 0-24 0 0,-16 1 70 0 0,-9 2 9 0 0,0-1 0 0 0,-28-3-79 0 0,17 1 215 0 0,-3 1-215 0 0,38 0-43 0 0,0-1 0 0 0,1 0 0 0 0,-1-1 1 0 0,0 1-1 0 0,1-1 0 0 0,-1-1 0 0 0,-4-1 43 0 0,11 3-11 0 0,-1 0 0 0 0,1 0-1 0 0,0 0 1 0 0,0 0 0 0 0,-1 0 0 0 0,1 0-1 0 0,0 0 1 0 0,0 0 0 0 0,-1-1 0 0 0,1 1 0 0 0,0 0-1 0 0,0 0 1 0 0,-1 0 0 0 0,1-1 0 0 0,0 1 0 0 0,0 0-1 0 0,0 0 1 0 0,-1 0 0 0 0,1-1 0 0 0,0 1 0 0 0,0 0-1 0 0,0 0 1 0 0,0-1 0 0 0,0 1 0 0 0,-1 0 0 0 0,1-1-1 0 0,0 1 1 0 0,0 0 0 0 0,0 0 0 0 0,0-1-1 0 0,0 1 1 0 0,0-1 11 0 0,8-7-3158 0 0,0 2-4187 0 0</inkml:trace>
  <inkml:trace contextRef="#ctx0" brushRef="#br0" timeOffset="3713.984">4393 785 6448 0 0,'0'0'297'0'0,"0"0"-9"0"0,0 0 13 0 0,-2 4 1492 0 0,2-3 2137 0 0,0-1 4244 0 0,2-6-7894 0 0,0 0 0 0 0,-1 0 0 0 0,0 0 0 0 0,0 1 0 0 0,0-1 0 0 0,-1 0-1 0 0,0-3-279 0 0,-3-46-249 0 0,0 8 498 0 0,3 27-504 0 0,-1 9 230 0 0,1 0 1 0 0,1 0-1 0 0,-1 0 0 0 0,2 0 0 0 0,0 0 25 0 0,0-3 96 0 0,1 0 0 0 0,-1-10-96 0 0,3-19 350 0 0,-4 32-304 0 0,4-13 50 0 0,-5 24-96 0 0,1 0 0 0 0,-1 0 0 0 0,1 0 0 0 0,-1 0 0 0 0,1 0 0 0 0,-1 0 0 0 0,1 0 0 0 0,0 0 0 0 0,-1 0 0 0 0,1 1 0 0 0,-1-1 0 0 0,1 0 0 0 0,-1 0 0 0 0,1 1 0 0 0,-1-1 0 0 0,0 0 0 0 0,1 1 0 0 0,-1-1 0 0 0,1 0 0 0 0,-1 1 0 0 0,0-1 0 0 0,1 1 0 0 0,-1-1 0 0 0,0 1 0 0 0,1-1 0 0 0,-1 1 0 0 0,13 14 0 0 0,4 13 0 0 0,2-1 0 0 0,5 6 0 0 0,11 3 0 0 0,-20-21 0 0 0,12 9 0 0 0,8 5 0 0 0,6 6 0 0 0,2-7 0 0 0,-42-27 0 0 0,0 0 0 0 0,1 0 0 0 0,-1 0 0 0 0,0 0 0 0 0,1 0 0 0 0,-1-1 0 0 0,1 1 0 0 0,-1 0 0 0 0,1-1 0 0 0,0 1 0 0 0,16 7 0 0 0,-14-7 0 0 0,-3 0 12 0 0,-1-1-1 0 0,1 0 0 0 0,0 0 1 0 0,-1 0-1 0 0,1 0 0 0 0,0-1 0 0 0,-1 1 1 0 0,1 0-1 0 0,0 0 0 0 0,-1 0 1 0 0,1 0-1 0 0,-1-1 0 0 0,1 1 1 0 0,0 0-1 0 0,-1-1 0 0 0,1 1 1 0 0,-1 0-1 0 0,1-1 0 0 0,-1 1 0 0 0,1-1 1 0 0,-1 1-1 0 0,1-1 0 0 0,-1 1 1 0 0,1-1-1 0 0,-1 1 0 0 0,0-1 1 0 0,1 0-1 0 0,-1 1 0 0 0,0-1 1 0 0,0 1-1 0 0,1-1 0 0 0,-1 0 1 0 0,0 1-1 0 0,0-1-11 0 0,0 0 73 0 0,1-2 58 0 0,0 0-1 0 0,0 0 1 0 0,0 0 0 0 0,-1-1 0 0 0,0 1 0 0 0,1 0 0 0 0,-1 0 0 0 0,0-1 0 0 0,-1 1 0 0 0,1 0 0 0 0,-1 0 0 0 0,1-1-131 0 0,-2-15 43 0 0,2 5-85 0 0,0 0 0 0 0,2 0 0 0 0,-1 1 0 0 0,3-6 42 0 0,5-51-72 0 0,-5 38 112 0 0,-4 24-12 0 0,1 0-1 0 0,0 0 1 0 0,1 0 0 0 0,0 0 0 0 0,1-3-28 0 0,9-38-347 0 0,-11 35-1720 0 0,-2 8-3562 0 0,1 0-1890 0 0</inkml:trace>
  <inkml:trace contextRef="#ctx0" brushRef="#br0" timeOffset="12577.048">3433 1031 4144 0 0,'-2'-3'276'0'0,"2"2"-261"0"0,0 1 0 0 0,0 0 0 0 0,0-1 0 0 0,-1 1 0 0 0,1 0 0 0 0,0 0 0 0 0,0-1 0 0 0,0 1 1 0 0,0 0-1 0 0,0-1 0 0 0,0 1 0 0 0,-1 0 0 0 0,1 0 0 0 0,0-1 0 0 0,0 1 0 0 0,0 0 0 0 0,-1 0 0 0 0,1 0 0 0 0,0-1 0 0 0,0 1 0 0 0,-1 0 0 0 0,1 0 0 0 0,0 0 0 0 0,-1-1-15 0 0,1 1 1184 0 0,0 0 388 0 0,0 0 76 0 0,0 0-97 0 0,0 0-469 0 0,0 0-200 0 0,0 0-40 0 0,0 0-19 0 0,0 0-46 0 0,0 0-17 0 0,0 0-7 0 0,0 0-39 0 0,0 0-162 0 0,0 0-68 0 0,0 2-18 0 0,-1 11 346 0 0,0 1-1 0 0,-1-1 1 0 0,-3 13-812 0 0,5-24 21 0 0,-1 1 0 0 0,1 0 1 0 0,-1-1-1 0 0,1 1 0 0 0,0 0 0 0 0,0 0 1 0 0,0-1-1 0 0,0 1 0 0 0,1 0 0 0 0,-1 1-21 0 0,1 15 161 0 0,-1-18-155 0 0,0 1-1 0 0,0-1 1 0 0,0 0 0 0 0,0 0-1 0 0,1 0 1 0 0,-1 0-1 0 0,0 0 1 0 0,1 0-1 0 0,-1 0 1 0 0,0 1 0 0 0,1-1-1 0 0,-1 0 1 0 0,1 0-6 0 0,4 15-161 0 0,-5-16 93 0 0,0 1-1 0 0,0-1 0 0 0,0 1 0 0 0,0-1 1 0 0,0 0-1 0 0,0 1 0 0 0,0-1 0 0 0,0 1 1 0 0,0-1-1 0 0,1 0 0 0 0,-1 1 0 0 0,0-1 1 0 0,0 1-1 0 0,0-1 0 0 0,1 0 0 0 0,-1 1 1 0 0,0-1-1 0 0,0 0 0 0 0,1 1 0 0 0,-1-1 1 0 0,0 0-1 0 0,1 1 0 0 0,-1-1 0 0 0,0 0 0 0 0,1 0 1 0 0,-1 1-1 0 0,0-1 0 0 0,1 0 0 0 0,-1 0 1 0 0,1 0 68 0 0,-1 0-2256 0 0,0 0-4161 0 0</inkml:trace>
  <inkml:trace contextRef="#ctx0" brushRef="#br0" timeOffset="12872.779">3464 946 8752 0 0,'0'0'398'0'0,"0"0"-3"0"0,7-11 2010 0 0,-4 8 2427 0 0,-1 2-4808 0 0,7-3 1449 0 0,-6 0-7210 0 0,-3 4 339 0 0</inkml:trace>
  <inkml:trace contextRef="#ctx0" brushRef="#br0" timeOffset="13478.779">3627 885 6448 0 0,'-3'-1'-500'0'0,"2"1"631"0"0,1 0 0 0 0,0 0 1 0 0,-1 0-1 0 0,1 0 0 0 0,-1 0 1 0 0,1 0-1 0 0,-1 0 1 0 0,1 0-1 0 0,0 0 0 0 0,-1 0 1 0 0,1-1-1 0 0,-1 1 1 0 0,1 0-1 0 0,0 0 0 0 0,-1-1 1 0 0,1 1-1 0 0,0 0 1 0 0,-1 0-1 0 0,1-1 0 0 0,0 1 1 0 0,-1 0-1 0 0,1-1 0 0 0,0 1 1 0 0,0 0-1 0 0,-1-1 1 0 0,1 1-1 0 0,0-1 0 0 0,0 1-131 0 0,0-1 488 0 0,0 1 22 0 0,0 0-21 0 0,0 0-94 0 0,0 0-41 0 0,3-1 797 0 0,-3 1-1010 0 0,1-1 0 0 0,-1 1 0 0 0,1 0 0 0 0,0 0 0 0 0,-1-1 0 0 0,1 1 0 0 0,-1 0 0 0 0,1 0 0 0 0,-1 0 0 0 0,1 0-1 0 0,0 0 1 0 0,-1-1 0 0 0,1 1 0 0 0,-1 0 0 0 0,1 1 0 0 0,0-1 0 0 0,-1 0 0 0 0,1 0 0 0 0,-1 0 0 0 0,1 0 0 0 0,0 0-141 0 0,0 2 70 0 0,1-1 0 0 0,-1 1 1 0 0,1 0-1 0 0,-1-1 0 0 0,0 1 0 0 0,0 0 1 0 0,0 0-1 0 0,0 0 0 0 0,0 0 0 0 0,-1 0 1 0 0,1 0-1 0 0,0 0 0 0 0,-1 0 0 0 0,1 0 1 0 0,-1 0-1 0 0,0 0 0 0 0,0 0 0 0 0,0 1-70 0 0,0 7 29 0 0,0 1 0 0 0,-1-1 0 0 0,-2 5-29 0 0,0 19 11 0 0,3-10 302 0 0,-2 79 1886 0 0,2-78-2116 0 0,0-20-36 0 0,0 1 1 0 0,0-1-1 0 0,0 0 0 0 0,-1 0 1 0 0,1 0-1 0 0,-1 0 1 0 0,-1 1-1 0 0,1-1 1 0 0,-1 0-48 0 0,-10 22 569 0 0,11-26-741 0 0,-1-1 153 0 0,2 0 94 0 0,0 0-63 0 0,0 0-245 0 0,0 0-102 0 0,0 0-17 0 0,3-37-79 0 0,-2 28 353 0 0,1 0-1 0 0,0-1 0 0 0,0 1 1 0 0,1 0-1 0 0,0 0 0 0 0,0 1 0 0 0,1-1 1 0 0,0 1-1 0 0,1 0 0 0 0,2-3 79 0 0,3-9-149 0 0,-7 16 73 0 0,-1 0-1 0 0,1 0 1 0 0,0 0-1 0 0,0 0 1 0 0,1 0-1 0 0,-1 0 0 0 0,1 1 1 0 0,0-1-1 0 0,0 1 1 0 0,0 0-1 0 0,0 1 1 0 0,0-1-1 0 0,1 1 0 0 0,2-2 77 0 0,0 0 1 0 0,-5 3 3 0 0,-1 0-1 0 0,0 0 0 0 0,1 0 1 0 0,-1 1-1 0 0,0-1 1 0 0,1 1-1 0 0,-1-1 0 0 0,1 1 1 0 0,-1-1-1 0 0,1 1 1 0 0,-1 0-1 0 0,1 0 0 0 0,-1-1 1 0 0,1 1-1 0 0,-1 0 1 0 0,1 1-1 0 0,0-1-3 0 0,-1 0 60 0 0,-1 0 0 0 0,0 0 0 0 0,1 0-1 0 0,-1 0 1 0 0,0-1 0 0 0,0 1 0 0 0,1 1-1 0 0,-1-1 1 0 0,0 0 0 0 0,1 0 0 0 0,-1 0 0 0 0,0 0-1 0 0,1 0 1 0 0,-1 0 0 0 0,0 0 0 0 0,0 0 0 0 0,1 0-1 0 0,-1 0 1 0 0,0 1 0 0 0,0-1 0 0 0,1 0 0 0 0,-1 0-1 0 0,0 0 1 0 0,0 1 0 0 0,1-1 0 0 0,-1 0 0 0 0,0 0-1 0 0,0 1 1 0 0,0-1 0 0 0,0 0 0 0 0,1 0 0 0 0,-1 1-1 0 0,0-1 1 0 0,0 0 0 0 0,0 1 0 0 0,0-1 0 0 0,0 0-1 0 0,0 0 1 0 0,0 1-60 0 0,0 0 68 0 0,0 0 0 0 0,0 1 0 0 0,-1-1 0 0 0,1 0 0 0 0,-1 0 0 0 0,1 0 0 0 0,-1 0 0 0 0,1 0 0 0 0,-1 0 0 0 0,1 0 0 0 0,-1 1-68 0 0,-3 3 133 0 0,0-1 0 0 0,1 1 1 0 0,-2-1-1 0 0,-2 3-133 0 0,-28 18 341 0 0,21-17-87 0 0,1 2-1 0 0,-5 4-253 0 0,18-13-1 0 0,-1-1-1 0 0,1 0 1 0 0,0 0-1 0 0,0 0 0 0 0,-1 1 1 0 0,1-1-1 0 0,0 0 1 0 0,-1 1-1 0 0,1-1 1 0 0,0 0-1 0 0,0 1 0 0 0,-1-1 1 0 0,1 0-1 0 0,0 1 1 0 0,0-1-1 0 0,0 0 0 0 0,0 1 1 0 0,0-1-1 0 0,-1 0 1 0 0,1 1-1 0 0,0-1 1 0 0,0 1-1 0 0,0-1 0 0 0,0 0 1 0 0,0 1-1 0 0,0-1 1 0 0,0 1-1 0 0,0-1 0 0 0,0 0 1 0 0,0 1-1 0 0,1-1 1 0 0,-1 0-1 0 0,0 1 1 0 0,0-1 1 0 0,11 9 415 0 0,-3-4 151 0 0,-3-2-489 0 0,0-1 0 0 0,0 1 0 0 0,0-1-1 0 0,0 0 1 0 0,0 0 0 0 0,0-1 0 0 0,1 0-1 0 0,1 1-76 0 0,-1-1-198 0 0,0 0-1 0 0,-1 1 1 0 0,1 0-1 0 0,0 0 0 0 0,-1 0 1 0 0,1 1-1 0 0,2 2 199 0 0,3 1 278 0 0,1 0 1 0 0,-1-1-1 0 0,1 0 0 0 0,0-1 0 0 0,4 1-278 0 0,9 3-1662 0 0,-2 1-4217 0 0,-10-4-1002 0 0</inkml:trace>
  <inkml:trace contextRef="#ctx0" brushRef="#br0" timeOffset="33647.821">1804 98 6448 0 0,'-3'-4'124'0'0,"3"3"-105"0"0,-1 1 0 0 0,1 0 0 0 0,-1-1 0 0 0,1 1 0 0 0,0-1-1 0 0,0 1 1 0 0,-1 0 0 0 0,1-1 0 0 0,0 1 0 0 0,0-1 0 0 0,-1 1 0 0 0,1-1 0 0 0,0 1 0 0 0,0-1-1 0 0,0 1 1 0 0,0-1 0 0 0,0 1 0 0 0,0-1 0 0 0,0 1 0 0 0,0-1 0 0 0,0 1 0 0 0,0-1-1 0 0,0 1 1 0 0,0-1 0 0 0,0 1 0 0 0,0-1 0 0 0,1 1 0 0 0,-1-1 0 0 0,0 1-19 0 0,3-10 73 0 0,-3 9-46 0 0,0 0 0 0 0,0 0 1 0 0,0 0-1 0 0,1 0 1 0 0,-1 0-1 0 0,0 0 0 0 0,1 0 1 0 0,-1 0-1 0 0,1 0 0 0 0,-1 0 1 0 0,1 0-1 0 0,0 0 0 0 0,-1 0 1 0 0,1 0-28 0 0,30-37 3640 0 0,-32 39 2527 0 0,-7 8-3936 0 0,-27 31-2422 0 0,5-10 657 0 0,0 2-1 0 0,-21 31-465 0 0,29-31 559 0 0,1 2-1 0 0,-15 33-558 0 0,20-38 0 0 0,-18 23 0 0 0,14-21 0 0 0,-7 15 0 0 0,2-1 0 0 0,10-19 0 0 0,1 1 0 0 0,0 3 0 0 0,4-7-55 0 0,-32 86 1550 0 0,33-86-1125 0 0,6-19-474 0 0,1 0 0 0 0,1 1-1 0 0,-1-1 1 0 0,1 1 0 0 0,0-1-1 0 0,0 1 1 0 0,0 0 0 0 0,0-1 0 0 0,1 1-1 0 0,0 0 1 0 0,0 0 104 0 0,0 0-199 0 0,0 3-671 0 0,1 1 1 0 0,0 0-1 0 0,1 0 1 0 0,0 0-1 0 0,1 2 870 0 0,2 1-6483 0 0</inkml:trace>
  <inkml:trace contextRef="#ctx0" brushRef="#br0" timeOffset="34206.496">1685 116 4608 0 0,'-4'0'155'0'0,"-1"1"1"0"0,1 0-1 0 0,0 0 1 0 0,-1 0-1 0 0,1 0 0 0 0,-3 2-155 0 0,-12 6 3420 0 0,2 5 876 0 0,15-14-4222 0 0,1 0 309 0 0,-2 7 1216 0 0,3-1-1511 0 0,0-5 282 0 0,19-16 1219 0 0,-9 5-1571 0 0,-9 8-18 0 0,1 0 0 0 0,0 0-1 0 0,0 1 1 0 0,0-1 0 0 0,0 0 0 0 0,0 1-1 0 0,1-1 1 0 0,1-1-2 0 0,0 0 0 0 0,-1 0-1 0 0,1-1 1 0 0,-1 1-1 0 0,1-1 1 0 0,-1 0-1 0 0,2-2 3 0 0,14-16 460 0 0,-6 9 301 0 0,-11 10-623 0 0,1 0 0 0 0,-1 0 0 0 0,1 0 0 0 0,0 1 0 0 0,0-1 0 0 0,2 0-138 0 0,23-17 16 0 0,-28 20-16 0 0,1-1 0 0 0,-1 1 0 0 0,0 0 0 0 0,1 0 0 0 0,-1 0 0 0 0,0 0 0 0 0,0 0 0 0 0,1 0 0 0 0,-1 0 0 0 0,0 0 0 0 0,1 0 0 0 0,-1 0 0 0 0,0 0 0 0 0,0 0 0 0 0,1 0 0 0 0,-1 0 0 0 0,0 0 0 0 0,1 0 0 0 0,-1 1 0 0 0,0-1 0 0 0,0 0 0 0 0,1 0 0 0 0,-1 0 0 0 0,0 0 0 0 0,0 0 0 0 0,1 1 0 0 0,-1-1 0 0 0,0 0 0 0 0,0 0 0 0 0,0 0 0 0 0,1 1 0 0 0,-1-1 0 0 0,0 0 0 0 0,0 0 0 0 0,0 1 0 0 0,0-1 0 0 0,0 0 0 0 0,1 1 0 0 0,-1-1 0 0 0,0 0 0 0 0,0 0 0 0 0,0 1 0 0 0,0-1 0 0 0,0 0 0 0 0,0 1 0 0 0,0-1 0 0 0,0 14 0 0 0,0-12 0 0 0,0 1 59 0 0,1 0 0 0 0,-1 0-1 0 0,1 0 1 0 0,0 1 0 0 0,0-1 0 0 0,0 0-1 0 0,1 1-58 0 0,4 16 1029 0 0,2 11-411 0 0,-3-14-628 0 0,4 13 10 0 0,5 17 0 0 0,-6-5 0 0 0,-4-25-105 0 0,1 5-1174 0 0,-5-16 767 0 0</inkml:trace>
  <inkml:trace contextRef="#ctx0" brushRef="#br0" timeOffset="36546.566">425 1226 11976 0 0,'0'0'922'0'0,"0"0"-526"0"0,-1 2 23 0 0,-12 18 680 0 0,-8 14 345 0 0,6-5-535 0 0,11-23-879 0 0,0 1 0 0 0,1 0 0 0 0,0 0 0 0 0,0 0 0 0 0,0 0 0 0 0,1 1 0 0 0,-1 5-30 0 0,-23 111 2464 0 0,25-117-2248 0 0,-1 1 0 0 0,0-1 0 0 0,-1 0-1 0 0,0 1-215 0 0,0-3 95 0 0,1 1-1 0 0,0-1 0 0 0,1 0 0 0 0,-1 0 0 0 0,1 1 0 0 0,0-1 0 0 0,1 0 0 0 0,-1 3-94 0 0,1 0 4 0 0,-1 0 0 0 0,0 0 0 0 0,-1 0 0 0 0,-1 6-4 0 0,-3 12 0 0 0,-13 32 0 0 0,15-47-835 0 0,1-11-946 0 0,2-6 577 0 0,1-5-770 0 0,3-3-3823 0 0</inkml:trace>
  <inkml:trace contextRef="#ctx0" brushRef="#br0" timeOffset="36830.233">341 1248 10136 0 0,'0'0'230'0'0,"3"-6"309"0"0,1 1-466 0 0,1 0-1 0 0,-1 1 1 0 0,0 0 0 0 0,1-1-1 0 0,0 2 1 0 0,0-1 0 0 0,1 0-1 0 0,3-1-72 0 0,15-11 1186 0 0,-21 14-1024 0 0,0 1 1 0 0,0-1 0 0 0,0 1 0 0 0,0 0 0 0 0,0 0 0 0 0,0 0-1 0 0,0 0 1 0 0,0 0 0 0 0,0 1 0 0 0,0 0 0 0 0,0-1 0 0 0,1 1 0 0 0,-1 0-1 0 0,0 1 1 0 0,0-1 0 0 0,0 0 0 0 0,0 1 0 0 0,0 0 0 0 0,0 0-1 0 0,0 0 1 0 0,0 0 0 0 0,3 1-163 0 0,-2 0 119 0 0,0 0 0 0 0,0 0 0 0 0,0 0 0 0 0,0 1 0 0 0,-1-1 0 0 0,1 1 0 0 0,0 0 0 0 0,-1 0 0 0 0,0 0-1 0 0,0 1 1 0 0,0-1 0 0 0,0 1 0 0 0,-1 0 0 0 0,1 0 0 0 0,1 3-119 0 0,-2-2 72 0 0,-1 0 0 0 0,1-1 0 0 0,-1 1 0 0 0,0 0 0 0 0,-1 0 0 0 0,1 0 0 0 0,-1 0 0 0 0,0 0 0 0 0,0 0 0 0 0,0 0 0 0 0,-1 0 0 0 0,0-1 0 0 0,0 1 0 0 0,0 0 0 0 0,-1 0 0 0 0,1 0 0 0 0,-1-1 0 0 0,-2 3-72 0 0,2-1 6 0 0,-1-1 1 0 0,-1 0-1 0 0,1 0 0 0 0,-1 0 1 0 0,0 0-1 0 0,0 0 1 0 0,0-1-1 0 0,0 0 0 0 0,-1 0 1 0 0,0 0-1 0 0,0 0 1 0 0,0-1-1 0 0,0 0 0 0 0,-4 2-6 0 0,-4 0 0 0 0,-1 1 0 0 0,0-2 0 0 0,0 0 0 0 0,-5 1 0 0 0,14-4 0 0 0,-1 0 0 0 0,0 0 0 0 0,1-1 0 0 0,-1 0 0 0 0,0 0 0 0 0,0 0 0 0 0,1 0 0 0 0,-1-1 0 0 0,0 0 0 0 0,1 0 0 0 0,-1-1 0 0 0,-1 0 0 0 0,6 1-52 0 0,-1 0-1 0 0,1 1 1 0 0,0-1-1 0 0,0 0 1 0 0,-1 0-1 0 0,1 0 0 0 0,0 0 1 0 0,0 0-1 0 0,0 0 1 0 0,0-1-1 0 0,0 1 53 0 0,1 0-324 0 0,-1 1 0 0 0,1-1 0 0 0,0 1 0 0 0,-1-1 0 0 0,1 1 0 0 0,0-1 0 0 0,0 1 0 0 0,0-1 0 0 0,0 1 0 0 0,-1-1 0 0 0,1 1 0 0 0,0-1 0 0 0,0 1 0 0 0,0-1 0 0 0,0 0 0 0 0,0 1 0 0 0,0-1 0 0 0,1 0 324 0 0,1-4-5613 0 0</inkml:trace>
  <inkml:trace contextRef="#ctx0" brushRef="#br0" timeOffset="37161.983">671 1248 13824 0 0,'-6'18'1500'0'0,"-7"3"-1487"0"0,10-17-13 0 0,1-1-1 0 0,-1 1 1 0 0,1 0 0 0 0,0 0 0 0 0,0 0 0 0 0,0 1 0 0 0,0 0 0 0 0,-1 7 184 0 0,0 0 1 0 0,1 0-1 0 0,0 0 1 0 0,1 0-1 0 0,0 9-184 0 0,1-15 187 0 0,0-1 1 0 0,1 1-1 0 0,0 0 0 0 0,0-1 0 0 0,0 1 0 0 0,2 3-187 0 0,-2-6 0 0 0,-1-1 0 0 0,2 0-1 0 0,-1 1 1 0 0,0-1 0 0 0,0 0-1 0 0,1 0 1 0 0,-1 0-1 0 0,1 0 1 0 0,-1 0 0 0 0,1 0-1 0 0,0 0 1 0 0,0 0 0 0 0,0-1-1 0 0,0 1 1 0 0,0-1-1 0 0,0 1 1 0 0,2 0 0 0 0,12 7 0 0 0,-11-8 0 0 0,-1 0 0 0 0,1 0 0 0 0,0-1 0 0 0,0 1 0 0 0,0-1 0 0 0,0 0 0 0 0,0 0 0 0 0,-1-1 0 0 0,1 0 0 0 0,1 0 0 0 0,8 0 0 0 0,-10 0 71 0 0,0 1 0 0 0,1-1-1 0 0,-1-1 1 0 0,0 1 0 0 0,1 0-1 0 0,-1-1 1 0 0,0 0-1 0 0,0 0 1 0 0,0 0 0 0 0,0-1-1 0 0,-1 1 1 0 0,1-1 0 0 0,-1 0-1 0 0,1 0 1 0 0,-1 0-1 0 0,0 0 1 0 0,0-1 0 0 0,-1 1-1 0 0,1-1 1 0 0,-1 1-1 0 0,1-1 1 0 0,-1 0 0 0 0,0 0-1 0 0,-1 0 1 0 0,1-1 0 0 0,-1 1-1 0 0,1 0 1 0 0,-1-1-1 0 0,-1 1-70 0 0,1 2 0 0 0,-1 0 0 0 0,-1 0 0 0 0,1 0 0 0 0,0 1 0 0 0,0-1 0 0 0,-1 0 0 0 0,1 0 0 0 0,-1 0 0 0 0,1 1 0 0 0,-1-1 0 0 0,0 0 0 0 0,0 1 0 0 0,1-1 0 0 0,-1 0 0 0 0,-1 1 0 0 0,1-1 0 0 0,-22-25 0 0 0,12 16 0 0 0,6 6-203 0 0,0 1-1 0 0,-1 0 0 0 0,1 0 0 0 0,-1 0 0 0 0,0 1 0 0 0,0 0 0 0 0,0 0 0 0 0,-1 1 1 0 0,-5-2 203 0 0,5 1-142 0 0,-2 0 140 0 0,1 0-1 0 0,0 1 0 0 0,-1 0 1 0 0,0 0-1 0 0,1 1 0 0 0,-4 0 3 0 0,9 0-474 0 0,0 1-1 0 0,0 0 0 0 0,0-1 0 0 0,0 0 0 0 0,0 0 0 0 0,-3-1 475 0 0,5 2-1022 0 0</inkml:trace>
  <inkml:trace contextRef="#ctx0" brushRef="#br0" timeOffset="37686.011">980 1248 15664 0 0,'0'0'356'0'0,"-1"2"49"0"0,-6 8-292 0 0,-1 1 0 0 0,2 0 0 0 0,-1 1 1 0 0,2 0-1 0 0,0 0 0 0 0,0 0 0 0 0,1 0 0 0 0,0 2-113 0 0,-9 24 124 0 0,12-36-65 0 0,1-1 0 0 0,0 1 0 0 0,-1-1 0 0 0,1 1 0 0 0,0-1 0 0 0,0 1 0 0 0,0-1 0 0 0,0 1 0 0 0,0-1 0 0 0,0 1 0 0 0,0-1 0 0 0,1 1 0 0 0,-1-1 0 0 0,1 1 0 0 0,-1-1 0 0 0,1 0 0 0 0,-1 1 0 0 0,1-1 0 0 0,0 0 0 0 0,-1 1 0 0 0,1-1 0 0 0,0 0 0 0 0,0 0 1 0 0,0 0-1 0 0,0 1 0 0 0,0-1 0 0 0,1 0 0 0 0,-1-1 0 0 0,0 1 0 0 0,0 0 0 0 0,2 0-59 0 0,-1 1 8 0 0,0-1 0 0 0,1 1 0 0 0,-1-1 1 0 0,1 0-1 0 0,-1 0 0 0 0,1-1 0 0 0,-1 1 0 0 0,1 0 1 0 0,0-1-1 0 0,-1 1 0 0 0,1-1 0 0 0,0 0 1 0 0,-1 0-1 0 0,1 0 0 0 0,0 0 0 0 0,-1-1 0 0 0,3 0-8 0 0,0 0-37 0 0,-1-1-1 0 0,0 0 0 0 0,0 0 1 0 0,0 0-1 0 0,0-1 1 0 0,0 1-1 0 0,0-1 0 0 0,-1 0 1 0 0,1 0-1 0 0,-1-1 0 0 0,0 1 1 0 0,0 0 37 0 0,4-6-381 0 0,0-1 0 0 0,-1 1 0 0 0,0-1-1 0 0,0-2 382 0 0,22-40 48 0 0,-27 51 290 0 0,-1 1 136 0 0,0 0 34 0 0,0 0-133 0 0,0 0-576 0 0,0 0-250 0 0,0 0-49 0 0,2 2 594 0 0,0 0 1 0 0,1 0-1 0 0,-1 0 1 0 0,0 0-1 0 0,-1 0 0 0 0,1 0 1 0 0,0 1-1 0 0,-1-1 0 0 0,1 0 1 0 0,-1 1-1 0 0,0 0 0 0 0,0-1-94 0 0,1 2 36 0 0,0 0 1 0 0,0-1-1 0 0,0 0 0 0 0,1 1 0 0 0,-1-1 0 0 0,1 0 0 0 0,0 0-36 0 0,25 30 0 0 0,-26-31 19 0 0,1 0-1 0 0,0 0 1 0 0,0 0-1 0 0,0-1 1 0 0,1 1-1 0 0,-1-1 1 0 0,0 0-1 0 0,0 0 0 0 0,1 0 1 0 0,-1 0-1 0 0,1-1 1 0 0,-1 1-1 0 0,1-1 1 0 0,-1 0-1 0 0,1 0 1 0 0,-1 0-1 0 0,1 0 0 0 0,-1-1 1 0 0,1 1-1 0 0,-1-1 1 0 0,0 0-1 0 0,1 0 1 0 0,-1 0-1 0 0,1-1-18 0 0,-4 2 25 0 0,0 0 1 0 0,1 0-1 0 0,-1 0 0 0 0,0-1 0 0 0,0 1 1 0 0,1 0-1 0 0,-1 0 0 0 0,0 0 1 0 0,0 0-1 0 0,1-1 0 0 0,-1 1 0 0 0,0 0 1 0 0,0 0-1 0 0,0-1 0 0 0,1 1 1 0 0,-1 0-1 0 0,0 0 0 0 0,0-1 0 0 0,0 1 1 0 0,0 0-1 0 0,0 0 0 0 0,0-1 0 0 0,0 1 1 0 0,1 0-1 0 0,-1-1 0 0 0,0 1 1 0 0,0 0-1 0 0,0-1-25 0 0,3-5 732 0 0,-2 5-726 0 0,-1 1 0 0 0,1-1 0 0 0,0 1 0 0 0,-1-1 0 0 0,1 0-1 0 0,0 1 1 0 0,-1-1 0 0 0,1 0 0 0 0,-1 1 0 0 0,1-1 0 0 0,-1 0 0 0 0,0 1 0 0 0,1-1 0 0 0,-1 0 0 0 0,0 0-1 0 0,1 0 1 0 0,-1 1 0 0 0,0-1 0 0 0,0 0 0 0 0,0 0 0 0 0,0 0 0 0 0,0 0 0 0 0,0 0 0 0 0,0 1 0 0 0,0-1 0 0 0,0 0-1 0 0,0 0 1 0 0,0 0-6 0 0,0 0 0 0 0,0 0 0 0 0,0 0 0 0 0,0 0 0 0 0,0 0 0 0 0,0 0 0 0 0,0 0 0 0 0,0 0 0 0 0,0 0 0 0 0,1 0 0 0 0,-1 0 0 0 0,0 0 0 0 0,1 0 0 0 0,-1 0 0 0 0,1 0 0 0 0,-1 1 0 0 0,0-1 0 0 0,1 0 0 0 0,-1 0 0 0 0,0 0 0 0 0,0 0 0 0 0,1 0 0 0 0,-1 0 0 0 0,0 0 0 0 0,0 0 0 0 0,0 0 0 0 0,0 0 0 0 0,0 0 0 0 0,-1 0 0 0 0,-1-9 13 0 0,-1 0-1 0 0,0 1 1 0 0,0 0-1 0 0,-5-8-12 0 0,4 8-503 0 0,0 0-1 0 0,0-1 1 0 0,1 0-1 0 0,-2-8 504 0 0,5 16-239 0 0,0 1 0 0 0,0-1-1 0 0,-1 1 1 0 0,1-1-1 0 0,-1 1 1 0 0,1-1 0 0 0,-1 1-1 0 0,0 0 1 0 0,1-1-1 0 0,-1 1 1 0 0,0 0-1 0 0,0-1 1 0 0,0 1 0 0 0,0 0-1 0 0,0 0 1 0 0,-1-1 239 0 0,1 1-5797 0 0</inkml:trace>
  <inkml:trace contextRef="#ctx0" brushRef="#br0" timeOffset="38251.206">1355 1272 10136 0 0,'0'0'230'0'0,"0"0"30"0"0,1 9 258 0 0,4-1-470 0 0,-3-5 158 0 0,0 0 0 0 0,1-1 0 0 0,-1 0 0 0 0,1 1 0 0 0,0-1 0 0 0,-1 0 0 0 0,1 0 0 0 0,0-1 0 0 0,0 1 0 0 0,0-1 0 0 0,1 1 0 0 0,-1-1 0 0 0,0 0 0 0 0,0 0 0 0 0,1 0 0 0 0,-1-1 0 0 0,1 1 1 0 0,-1-1-1 0 0,0 0 0 0 0,1 0 0 0 0,-1 0 0 0 0,1 0 0 0 0,-1-1 0 0 0,0 1 0 0 0,1-1 0 0 0,-1 0 0 0 0,0 0 0 0 0,1 0 0 0 0,-1 0 0 0 0,0-1 0 0 0,0 1 0 0 0,0-1 0 0 0,0 0 0 0 0,0 0 0 0 0,0 0 0 0 0,-1 0 0 0 0,1 0-206 0 0,10-11 541 0 0,8-10-474 0 0,-18 18-67 0 0,0 0 0 0 0,0 0 0 0 0,0-1 0 0 0,0 1 0 0 0,-1-1 0 0 0,0 0 0 0 0,0 0 0 0 0,-1 0 0 0 0,0 0 0 0 0,0-2 0 0 0,0 4 0 0 0,-1 0 0 0 0,0-1 0 0 0,0 1 0 0 0,0 0 0 0 0,-1-1 0 0 0,0 1 0 0 0,0 0 0 0 0,0 0 0 0 0,0 0 0 0 0,0 0 0 0 0,-1 0 0 0 0,0 0 0 0 0,0 0 0 0 0,0 0 0 0 0,0 0 0 0 0,1 3 0 0 0,0 0 0 0 0,1 1 0 0 0,-1-1 0 0 0,0 0 0 0 0,1 0 0 0 0,-1 0 0 0 0,0 1 0 0 0,0-1 0 0 0,0 0 0 0 0,0 1 0 0 0,1-1 0 0 0,-1 1 0 0 0,0-1 0 0 0,0 1 0 0 0,0 0 0 0 0,0-1 0 0 0,0 1 0 0 0,0 0 0 0 0,-1-1 0 0 0,1 2 0 0 0,-1-1 0 0 0,1 0 0 0 0,0 0 0 0 0,-1 0 0 0 0,1 1 0 0 0,0-1 0 0 0,-1 1 0 0 0,1-1 0 0 0,0 1 0 0 0,-1-1 0 0 0,1 1 0 0 0,0 0 0 0 0,0 0 0 0 0,0 0 0 0 0,0-1 0 0 0,0 1 0 0 0,0 0 0 0 0,0 0 0 0 0,0 0 0 0 0,0 1 0 0 0,0-1 0 0 0,-3 6 0 0 0,0 0 0 0 0,0 1 0 0 0,0-1 0 0 0,1 1 0 0 0,1-1 0 0 0,-1 1 0 0 0,1 2 0 0 0,-3 6 0 0 0,3-7 0 0 0,0 0 0 0 0,0 0 0 0 0,1 0 0 0 0,0 0 0 0 0,0 1 0 0 0,1-1 0 0 0,1 4 0 0 0,0 7 0 0 0,2 0 0 0 0,4 17 0 0 0,-6-35 0 0 0,0 0 0 0 0,0 0 0 0 0,-1 0 0 0 0,1 0 0 0 0,0 0 0 0 0,1 0 0 0 0,-1 0 0 0 0,0 0 0 0 0,1 0 0 0 0,-1-1 0 0 0,1 1 0 0 0,0 0 0 0 0,5 4 0 0 0,-5-6 0 0 0,1 1 0 0 0,-1-1 0 0 0,0 1 0 0 0,0-1 0 0 0,0 0 0 0 0,0 1 0 0 0,1-1 0 0 0,-1 0 0 0 0,0 0 0 0 0,0-1 0 0 0,0 1 0 0 0,0 0 0 0 0,1-1 0 0 0,-1 1 0 0 0,0-1 0 0 0,0 0 0 0 0,0 0 0 0 0,0 0 0 0 0,0 0 0 0 0,0 0 0 0 0,-1 0 0 0 0,2-1 0 0 0,3-2 0 0 0,0-1 0 0 0,0-1 0 0 0,-1 1 0 0 0,0-1 0 0 0,4-4 0 0 0,42-52-64 0 0,-31 42-588 0 0,3-4-390 0 0,-21 22 1095 0 0,0 0 0 0 0,0 0 0 0 0,0 0 0 0 0,0 0 0 0 0,0 0 0 0 0,0 0-1 0 0,1 1 1 0 0,-1-1 0 0 0,1 1 0 0 0,-1 0 0 0 0,1 0 0 0 0,0 0 0 0 0,0 0 0 0 0,-1 0 0 0 0,1 0 0 0 0,0 1 0 0 0,0-1 0 0 0,0 1 0 0 0,-1 0 0 0 0,1 0 0 0 0,0 0 0 0 0,0 0 0 0 0,0 1 0 0 0,0-1 0 0 0,0 1 0 0 0,-1-1 0 0 0,1 1 0 0 0,0 0 0 0 0,-1 0 0 0 0,1 0-1 0 0,0 1 1 0 0,-1-1-53 0 0,5 5-155 0 0,0 0 0 0 0,0 0-1 0 0,0 0 1 0 0,-1 1 0 0 0,-1 0-1 0 0,1 0 1 0 0,-1 1 0 0 0,0-1-1 0 0,0 1 1 0 0,-1 0 0 0 0,0 1-1 0 0,-1-1 156 0 0,19 42 1928 0 0,-20-48-1810 0 0,0-7 161 0 0,0-11 464 0 0,-2 10-443 0 0,5-24-216 0 0,2 1 0 0 0,0-1 0 0 0,2 1-1 0 0,1 1 1 0 0,5-8-84 0 0,-4 12-3391 0 0,2 0 0 0 0,0 0 3391 0 0,-3 7-6244 0 0</inkml:trace>
  <inkml:trace contextRef="#ctx0" brushRef="#br0" timeOffset="39194.697">41 2188 11976 0 0,'-13'-14'1301'0'0,"10"14"-1146"0"0,-1 0 1 0 0,1-1 0 0 0,-1 1-1 0 0,1-1 1 0 0,-1 0-1 0 0,-1-1-155 0 0,3 1 510 0 0,9 3 2194 0 0,27-1-2310 0 0,-3-4 453 0 0,-1 2 0 0 0,8 0-847 0 0,-2 1-89 0 0,13-2 89 0 0,-11-3-146 0 0,0 3 0 0 0,0 1 0 0 0,0 2 0 0 0,0 1 0 0 0,-1 3 0 0 0,13 3 146 0 0,-37-5-436 0 0,-13-3 271 0 0,1 1 1 0 0,-1-1-1 0 0,1 0 1 0 0,-1 0-1 0 0,0 0 1 0 0,1 0-1 0 0,-1 0 0 0 0,0 0 1 0 0,1 0-1 0 0,-1 1 1 0 0,0-1-1 0 0,1 0 1 0 0,-1 0-1 0 0,0 1 1 0 0,1-1-1 0 0,-1 0 0 0 0,0 0 1 0 0,0 1-1 0 0,1-1 1 0 0,-1 0-1 0 0,0 1 1 0 0,0-1-1 0 0,1 0 1 0 0,-1 1-1 0 0,0-1 0 0 0,0 0 1 0 0,0 1-1 0 0,0-1 1 0 0,0 1-1 0 0,0-1 165 0 0,-7 16-1534 0 0</inkml:trace>
  <inkml:trace contextRef="#ctx0" brushRef="#br0" timeOffset="39429.749">38 2324 17503 0 0,'0'0'399'0'0,"0"0"60"0"0,0 0 21 0 0,0 0-59 0 0,7 0-260 0 0,53-2-161 0 0,27-6 0 0 0,26-2 0 0 0,1 2-829 0 0,-74 3-2089 0 0,-21 5-2878 0 0</inkml:trace>
  <inkml:trace contextRef="#ctx0" brushRef="#br0" timeOffset="41562.241">1059 1994 10136 0 0,'0'0'230'0'0,"0"0"30"0"0,0 0 19 0 0,-1 2-40 0 0,-6 22 883 0 0,5-16-716 0 0,-10 36 1642 0 0,-14 33-510 0 0,22-65-1049 0 0,0-2-1 0 0,-1 1 1 0 0,0 0 0 0 0,-1-1-1 0 0,0 0 1 0 0,-1 0-489 0 0,-18 24-1148 0 0,9-13 2529 0 0,-12 14-1381 0 0,25-33 0 0 0,3-5 0 0 0,3-5 0 0 0,0 3 0 0 0,-1 0 0 0 0,0 0 0 0 0,0 0 0 0 0,0 0 0 0 0,0-3 0 0 0,4-11 0 0 0,69-148 1815 0 0,-35 80-3099 0 0,-11 25 1695 0 0,-13 29-633 0 0,2 2 1 0 0,1 0 0 0 0,1 0-1 0 0,3-1 222 0 0,-13 15 0 0 0,-10 16 0 0 0,1 0 0 0 0,-1-1 0 0 0,1 1 0 0 0,0 0 0 0 0,0-1 0 0 0,0 1 0 0 0,-1 0 0 0 0,1 0 0 0 0,0 0 0 0 0,0 0 0 0 0,0 0 0 0 0,1 0 0 0 0,-1 0 0 0 0,0 0 0 0 0,0 0 0 0 0,0 0 0 0 0,1 1 0 0 0,-1-1 0 0 0,0 1 0 0 0,2-1 0 0 0,9-4 0 0 0,-11 5 0 0 0,0-1 0 0 0,0 1 0 0 0,0 0 0 0 0,0-1 0 0 0,0 1 0 0 0,0 0 0 0 0,0 0 0 0 0,0 0 0 0 0,0 0 0 0 0,0 0 0 0 0,0 0 0 0 0,0 0 0 0 0,0 1 0 0 0,0-1 0 0 0,0 0 0 0 0,0 1 0 0 0,0-1 0 0 0,0 0 0 0 0,0 1 0 0 0,0 0 0 0 0,1 1 8 0 0,0 1 0 0 0,-1-1 0 0 0,1 1 0 0 0,-1 0-1 0 0,0 0 1 0 0,0 0 0 0 0,0 0 0 0 0,0 0 0 0 0,0 0-1 0 0,-1 0 1 0 0,1 3-8 0 0,2 5 316 0 0,1 11 235 0 0,0 0 1 0 0,-1 0-1 0 0,-1 16-551 0 0,0-10-64 0 0,5 23 64 0 0,-3-11 0 0 0,1 4 0 0 0,-4-15 0 0 0,-1-25 0 0 0,0 0 0 0 0,0 0 0 0 0,0 0 0 0 0,1 0 0 0 0,-1 0 0 0 0,1 0 0 0 0,0 0 0 0 0,1 2 0 0 0,0 2 0 0 0,0 1 0 0 0,0-1 0 0 0,0 1 0 0 0,-1-1 0 0 0,-1 8 0 0 0,3 9 0 0 0,-5-9 0 0 0,1-15 0 0 0,1 0 0 0 0,-1 0 0 0 0,1 0 0 0 0,0 1 0 0 0,0-1 0 0 0,-1 0 0 0 0,1 1 0 0 0,0-1 0 0 0,0 0 0 0 0,1 0 0 0 0,-1 1 0 0 0,0-1 0 0 0,0 0 0 0 0,0 0 0 0 0,1 1 0 0 0,-1-1 0 0 0,1 0 0 0 0,-1 0 0 0 0,1 0 0 0 0,-1 1 0 0 0,1-1 0 0 0,0 0 0 0 0,0 0 0 0 0,-1 0 0 0 0,1 0 0 0 0,0 0 0 0 0,0-1 0 0 0,0 2 0 0 0,1 3 0 0 0,-7-2 0 0 0,3-3-250 0 0,1 0-1 0 0,-1 0 1 0 0,0 0-1 0 0,0 0 1 0 0,0 0-1 0 0,1-1 1 0 0,-1 1-1 0 0,0 0 1 0 0,0-1-1 0 0,1 0 1 0 0,-1 1-1 0 0,0-1 1 0 0,-1-1 250 0 0,-4-1-946 0 0,-3-1-587 0 0</inkml:trace>
  <inkml:trace contextRef="#ctx0" brushRef="#br0" timeOffset="41880.919">1055 2127 11976 0 0,'0'0'67'0'0,"0"1"0"0"0,-1-1 0 0 0,1 0 0 0 0,-1 1 0 0 0,1-1 0 0 0,-1 0 0 0 0,1 1 1 0 0,-1-1-1 0 0,1 0 0 0 0,-1 0 0 0 0,0 0 0 0 0,1 1 0 0 0,-1-1 0 0 0,1 0 0 0 0,-1 0 0 0 0,1 0 0 0 0,-1 0 1 0 0,0 0-1 0 0,1 0 0 0 0,-1 0 0 0 0,1 0 0 0 0,-1 0-67 0 0,-5-1 692 0 0,6 1 280 0 0,0 0 41 0 0,0 0-128 0 0,18-3-548 0 0,23 3 121 0 0,18-13 1156 0 0,-52 11-1614 0 0,0 0 0 0 0,0 1 0 0 0,0 0 0 0 0,2 0 0 0 0,-2 0 0 0 0,0 1 0 0 0,0-2 0 0 0,0 1 0 0 0,-1-1 0 0 0,1 0 0 0 0,66-27-4202 0 0,-49 22 2669 0 0</inkml:trace>
  <inkml:trace contextRef="#ctx0" brushRef="#br0" timeOffset="42170.29">1748 1734 11976 0 0,'12'-6'2234'0'0,"-5"24"323"0"0,-2 1-1989 0 0,-3-12-550 0 0,-1 1 1 0 0,2-1 0 0 0,-1 0 0 0 0,1 0 0 0 0,0 1-1 0 0,1 0-18 0 0,6 6 243 0 0,12 20 395 0 0,-21-32-567 0 0,0 0 1 0 0,0 1-1 0 0,0-1 1 0 0,-1 0-1 0 0,1 0 0 0 0,-1 1 1 0 0,1-1-1 0 0,-1 1 0 0 0,1-1 1 0 0,-1 0-1 0 0,0 1 1 0 0,0-1-1 0 0,-1 1 0 0 0,1 0-71 0 0,-1-1 105 0 0,1 0-1 0 0,-1 0 0 0 0,0 0 1 0 0,0 0-1 0 0,0 0 0 0 0,0 0 0 0 0,-1-1 1 0 0,1 1-1 0 0,-1 1-104 0 0,-8 11 597 0 0,5-2-233 0 0,3-7-337 0 0,0-1 0 0 0,0 1 1 0 0,0 0-1 0 0,1 0 0 0 0,0 0 0 0 0,0 0 0 0 0,0 0 0 0 0,0 0 0 0 0,1 4-27 0 0,-1-3 0 0 0,1-1 0 0 0,-1 0 0 0 0,0 0 0 0 0,-1 0 0 0 0,0 2 0 0 0,-5 21 0 0 0,-2 57 0 0 0,9-83 0 0 0,0 0 0 0 0,0 0 0 0 0,0 0 0 0 0,1-1 0 0 0,-1 1 0 0 0,0 0 0 0 0,1 0 0 0 0,-1 0 0 0 0,1 0 0 0 0,0-1 0 0 0,-1 1 0 0 0,1 0 0 0 0,0 0 0 0 0,0-1 0 0 0,0 1 0 0 0,1-1 0 0 0,-1 1 0 0 0,1 0 0 0 0,3 5 0 0 0,-5-7 3 0 0,0 0 0 0 0,0 0-1 0 0,1 0 1 0 0,-1 0-1 0 0,0 1 1 0 0,0-1 0 0 0,0 0-1 0 0,1 0 1 0 0,-1 0-1 0 0,0 1 1 0 0,0-1 0 0 0,0 0-1 0 0,0 0 1 0 0,1 1 0 0 0,-1-1-1 0 0,0 0 1 0 0,0 0-1 0 0,0 1 1 0 0,0-1 0 0 0,0 0-1 0 0,0 1 1 0 0,0-1-1 0 0,0 0 1 0 0,0 0 0 0 0,0 1-1 0 0,0-1 1 0 0,0 0-1 0 0,0 1 1 0 0,0-1 0 0 0,0 0-1 0 0,0 0 1 0 0,0 1 0 0 0,0-1-1 0 0,0 0 1 0 0,-1 1-1 0 0,1-1 1 0 0,0 0 0 0 0,0 0-3 0 0,-12-1-1529 0 0,-1 0-1244 0 0,6 1 1240 0 0</inkml:trace>
  <inkml:trace contextRef="#ctx0" brushRef="#br0" timeOffset="42451.594">1582 2172 11976 0 0,'0'0'266'0'0,"-9"-3"668"0"0,4 0-762 0 0,4 3 204 0 0,1 0 110 0 0,0 0 24 0 0,0 0 2 0 0,0 0 0 0 0,0 0 0 0 0,19 0 591 0 0,8-1-389 0 0,-1-2-1 0 0,0 0 0 0 0,8-4-713 0 0,12-1-76 0 0,77-9 76 0 0,-89 16 0 0 0,-19 2 0 0 0,-15-1-2 0 0,1-1 0 0 0,-1 1 0 0 0,1 0 0 0 0,-1 0 0 0 0,1 0 0 0 0,-1 0 0 0 0,1 0-1 0 0,-1 0 1 0 0,1 0 0 0 0,-1 0 0 0 0,1 0 0 0 0,-1 0 0 0 0,1 1 0 0 0,-1-1 0 0 0,1 0-1 0 0,-1 0 1 0 0,1 0 0 0 0,-1 0 0 0 0,1 1 0 0 0,-1-1 0 0 0,0 0 0 0 0,1 1 0 0 0,-1-1-1 0 0,1 0 1 0 0,-1 1 0 0 0,0-1 0 0 0,1 0 0 0 0,-1 1 0 0 0,0-1 0 0 0,1 1 0 0 0,-1-1-1 0 0,0 0 1 0 0,0 1 0 0 0,1-1 0 0 0,-1 1 2 0 0,1 1-80 0 0,4 5-242 0 0,-2-3-234 0 0,0 0 0 0 0,0 0 0 0 0,0 1 0 0 0,-1-1 1 0 0,2 4 555 0 0,-3-6-1184 0 0</inkml:trace>
  <inkml:trace contextRef="#ctx0" brushRef="#br0" timeOffset="42769.587">1442 1805 15664 0 0,'0'0'356'0'0,"0"0"49"0"0,-3-2 405 0 0,2 2-806 0 0,1 0-1 0 0,0-1 0 0 0,0 1 0 0 0,0 0 0 0 0,0 0 0 0 0,0 0 0 0 0,0 0 0 0 0,0 0 0 0 0,0 0 0 0 0,0 0 0 0 0,0 0 0 0 0,0 0 0 0 0,-1 0 0 0 0,1 0 0 0 0,0 0 0 0 0,0-1 0 0 0,0 1 0 0 0,0 0 0 0 0,0 0 0 0 0,0 0 0 0 0,0 0 0 0 0,0 0 0 0 0,0 0 0 0 0,0 0 0 0 0,0 0 0 0 0,0-1 0 0 0,0 1 0 0 0,0 0 0 0 0,0 0 0 0 0,0 0 0 0 0,0 0 0 0 0,0 0 0 0 0,0 0 0 0 0,0 0 0 0 0,0 0 0 0 0,0-1 0 0 0,0 1 0 0 0,0 0 0 0 0,0 0 0 0 0,0 0 1 0 0,1 0-1 0 0,-1 0 0 0 0,0 0 0 0 0,0 0 0 0 0,0 0 0 0 0,0 0-3 0 0,6-5 21 0 0,8 0-34 0 0,28-7 159 0 0,0 1-1 0 0,1 3 0 0 0,33-3-145 0 0,-48 7 1276 0 0,21-5-1276 0 0,-20 2 328 0 0,18 0-328 0 0,20 4 225 0 0,-4 0-3138 0 0,-51 3 1399 0 0,-2 2-19 0 0</inkml:trace>
  <inkml:trace contextRef="#ctx0" brushRef="#br0" timeOffset="43094.474">2173 1905 13824 0 0,'7'2'314'0'0,"-5"-1"46"0"0,-9 4 354 0 0,0-1-650 0 0,0 0 0 0 0,1 0 0 0 0,0 1 0 0 0,0-1 0 0 0,0 1 1 0 0,0 1-1 0 0,1-1 0 0 0,0 1 0 0 0,0 0 0 0 0,1 0 0 0 0,-1 1 1 0 0,1-1-1 0 0,-1 3-64 0 0,1 0 147 0 0,0 1 1 0 0,0-1 0 0 0,1 1 0 0 0,0-1-1 0 0,1 1 1 0 0,0 0 0 0 0,0 0 0 0 0,1 0-1 0 0,0 10-147 0 0,1-19 0 0 0,0 0 0 0 0,1 1 0 0 0,-1-1 0 0 0,0 0 0 0 0,0 0 0 0 0,1 0 0 0 0,-1 0 0 0 0,1 1 0 0 0,-1-1 0 0 0,1 0 0 0 0,-1 0 0 0 0,1 1 0 0 0,0-2 0 0 0,-1 0 0 0 0,0 1 0 0 0,0-1 0 0 0,0 1 0 0 0,1-1 0 0 0,-1 1 0 0 0,0-1 0 0 0,0 1 0 0 0,1-1 0 0 0,-1 1 0 0 0,0-1 0 0 0,0 0 0 0 0,1 1 0 0 0,-1-1 0 0 0,1 0 0 0 0,-1 1 0 0 0,0-1 0 0 0,1 0 0 0 0,-1 1 0 0 0,1-1 0 0 0,-1 0 0 0 0,1 0 0 0 0,-1 1 0 0 0,1-1 0 0 0,-1 0 0 0 0,1 0 0 0 0,-1 0 0 0 0,1 0 0 0 0,-1 0 0 0 0,1 0 0 0 0,-1 0 0 0 0,1 0 0 0 0,-1 0 0 0 0,1 0 0 0 0,-1 0 0 0 0,1 0 0 0 0,1 0 0 0 0,1 0 22 0 0,0 1-1 0 0,0-1 0 0 0,0 1 0 0 0,1-1 0 0 0,-1 0 0 0 0,0 0 0 0 0,0 0 0 0 0,0-1 0 0 0,0 1 0 0 0,0-1 0 0 0,0 0 0 0 0,0 1 1 0 0,0-1-1 0 0,0-1 0 0 0,0 1 0 0 0,-1 0 0 0 0,1-1 0 0 0,0 1 0 0 0,-1-1 0 0 0,1 0 0 0 0,1-2-21 0 0,19-12 970 0 0,-18 12-879 0 0,0 1 0 0 0,-1-1 0 0 0,1 0-1 0 0,0 0 1 0 0,-1-1 0 0 0,0 1-1 0 0,3-5-90 0 0,0-1 0 0 0,-5 8 0 0 0,0-1 0 0 0,0 0 0 0 0,0 0 0 0 0,0 0 0 0 0,0 0 0 0 0,0 0 0 0 0,-1 0 0 0 0,0 0 0 0 0,0-1 0 0 0,1 1 0 0 0,-2 0 0 0 0,1-1 0 0 0,0 1 0 0 0,-1-1 0 0 0,0-3 0 0 0,0-11 0 0 0,1 17 0 0 0,-1 0 0 0 0,0 0 0 0 0,0 0 0 0 0,0 0 0 0 0,0-1 0 0 0,0 1 0 0 0,0 0 0 0 0,0 0 0 0 0,0 0 0 0 0,-1 0 0 0 0,1 0 0 0 0,0 0 0 0 0,-1 0 0 0 0,1 0 0 0 0,0 0 0 0 0,-1 0 0 0 0,1 0 0 0 0,-1 0 0 0 0,0 0 0 0 0,1 0 0 0 0,-1 0 0 0 0,0 1 0 0 0,0-1 0 0 0,1 0 0 0 0,-1 0 0 0 0,0 1 0 0 0,0-1 0 0 0,0 0 0 0 0,0 1 0 0 0,0-1 0 0 0,-2 0 0 0 0,0-1 0 0 0,1 1 0 0 0,-1 0 0 0 0,0 0 0 0 0,0 0 0 0 0,0 0 0 0 0,0 0 0 0 0,0 1 0 0 0,0-1 0 0 0,0 1 0 0 0,-3 0 0 0 0,-35 2 0 0 0,36-2 0 0 0,-2 2-294 0 0,-1-1-1 0 0,0 1 0 0 0,1 0 0 0 0,-7 4 295 0 0,9-4-205 0 0,-5 3-307 0 0</inkml:trace>
  <inkml:trace contextRef="#ctx0" brushRef="#br0" timeOffset="44078.383">1015 2565 6448 0 0,'0'-4'66'0'0,"1"-1"1"0"0,0 1-1 0 0,0 0 1 0 0,0-1 0 0 0,0 1-1 0 0,1 0 1 0 0,-1 0-1 0 0,1 0 1 0 0,0 0-1 0 0,0 0 1 0 0,1 0-67 0 0,9-15 2665 0 0,-8 14-906 0 0,-4 4-1215 0 0,0 1-28 0 0,0 0-4 0 0,0 0 0 0 0,0 8-6 0 0,-1 0 0 0 0,-1 0 0 0 0,1-1 0 0 0,-2 1 0 0 0,1-1 0 0 0,-1 1 0 0 0,0-1 0 0 0,-1 2-506 0 0,1-3 289 0 0,0 1 0 0 0,0 0 0 0 0,1 0 1 0 0,0 0-1 0 0,0 0 0 0 0,0 1 1 0 0,1-1-1 0 0,0 0 0 0 0,1 5-289 0 0,1 3 224 0 0,0-11-174 0 0,-1-1-1 0 0,1 0 1 0 0,-1 0-1 0 0,0 1 1 0 0,0-1-1 0 0,0 0 1 0 0,-1 0-1 0 0,1 1 1 0 0,-1-1-1 0 0,0 0 1 0 0,1 0-1 0 0,-2 0 1 0 0,1 0-1 0 0,0 0 1 0 0,0 0-1 0 0,-1 0 1 0 0,0 0-1 0 0,0 0-49 0 0,-4 6 1 0 0,1 0 1 0 0,-1 0-1 0 0,1 1 0 0 0,1 0 1 0 0,0 0-1 0 0,0 1 0 0 0,1-1 1 0 0,0 1-1 0 0,1-1 0 0 0,0 1 1 0 0,1 0-1 0 0,0 0 0 0 0,1 7-1 0 0,-1-9 19 0 0,1-7 26 0 0,0-1 1 0 0,0 0-1 0 0,0 1 1 0 0,0-1 0 0 0,0 0-1 0 0,0 1 1 0 0,0-1 0 0 0,0 0-1 0 0,0 1 1 0 0,1-1-1 0 0,-1 0 1 0 0,0 0 0 0 0,1 1-1 0 0,-1-1 1 0 0,1 0-1 0 0,0 0 1 0 0,-1 0 0 0 0,1 1-1 0 0,0-1 1 0 0,0 0-46 0 0,5 5 209 0 0,4 6 333 0 0,-10-12-543 0 0,0 0 0 0 0,1 0 0 0 0,-1 0 0 0 0,0 0 0 0 0,0 1 0 0 0,0-1 0 0 0,0 0 0 0 0,0 0 0 0 0,0 0 0 0 0,0 0 0 0 0,0 0 0 0 0,1 0 0 0 0,-1 0 0 0 0,0 1 0 0 0,0-1 0 0 0,0 0 0 0 0,0 0 0 0 0,0 0 0 0 0,0 0 0 0 0,0 0-1 0 0,0 1 1 0 0,0-1 0 0 0,0 0 0 0 0,0 0 0 0 0,0 0 0 0 0,0 0 0 0 0,0 0 0 0 0,0 1 0 0 0,0-1 0 0 0,0 0 0 0 0,0 0 0 0 0,0 0 0 0 0,0 0 0 0 0,0 0 0 0 0,0 0 0 0 0,-1 1 0 0 0,1-1 0 0 0,0 0 0 0 0,0 0 0 0 0,0 0 0 0 0,0 0 0 0 0,0 0 0 0 0,0 0 0 0 0,0 0 0 0 0,0 1-1 0 0,0-1 1 0 0,-1 0 0 0 0,1 0 0 0 0,0 0 0 0 0,0 0 0 0 0,0 0 0 0 0,0 0 0 0 0,0 0 0 0 0,0 0 0 0 0,-1 0 0 0 0,1 0 0 0 0,0 0 0 0 0,0 0 0 0 0,0 0 0 0 0,0 0 0 0 0,0 0 0 0 0,-1 0 0 0 0,1 0 0 0 0,0 0 0 0 0,0 0 0 0 0,0 0 1 0 0,6 3-896 0 0,-5-3 774 0 0,-1 1 0 0 0,1-1 1 0 0,0 0-1 0 0,-1 1 0 0 0,1-1 1 0 0,0 0-1 0 0,-1 0 0 0 0,1 1 1 0 0,0-1-1 0 0,-1 0 0 0 0,1 0 1 0 0,0 0-1 0 0,-1 0 0 0 0,1 0 1 0 0,0 0-1 0 0,0 0 0 0 0,-1 0 1 0 0,1 0-1 0 0,0 0 0 0 0,-1 0 1 0 0,1 0-1 0 0,0-1 0 0 0,-1 1 1 0 0,1 0 121 0 0,8-5-4769 0 0,-2-3-1475 0 0</inkml:trace>
  <inkml:trace contextRef="#ctx0" brushRef="#br0" timeOffset="44422.142">905 2676 13824 0 0,'0'0'314'0'0,"-1"0"46"0"0,-53 30 478 0 0,50-27-615 0 0,6-1-1 0 0,6-1 255 0 0,0-6-354 0 0,0 0-1 0 0,0 0 1 0 0,0-1-1 0 0,-1 0 0 0 0,0-1 1 0 0,0 1-1 0 0,-1-1 1 0 0,0 0-1 0 0,2-3-122 0 0,25-27 15 0 0,-23 27-15 0 0,-1 0 0 0 0,7-12 0 0 0,17-18 0 0 0,-15 19 0 0 0,-5 8 0 0 0,0 0 0 0 0,8-7 0 0 0,-13 14 0 0 0,8-7 0 0 0,2 0 0 0 0,-1 1 0 0 0,8-4 0 0 0,-13 11 4 0 0,-8 6 21 0 0,-2 0 18 0 0,-1-1 37 0 0,1 0 0 0 0,0 1 0 0 0,-1-1-1 0 0,1 1 1 0 0,0-1 0 0 0,-1 1 0 0 0,1 0-1 0 0,-1-1 1 0 0,1 1 0 0 0,-1 0-1 0 0,0 0 1 0 0,1 0 0 0 0,-1 0 0 0 0,0 0-1 0 0,0 1 1 0 0,1-1 0 0 0,-1 0 0 0 0,0 0-1 0 0,0 1 1 0 0,0-1 0 0 0,-1 1-1 0 0,1-1 1 0 0,0 1 0 0 0,0-1 0 0 0,-1 1-1 0 0,1-1 1 0 0,-1 2-80 0 0,2 2 140 0 0,-1-1 1 0 0,0 1-1 0 0,0 0 1 0 0,0 0-1 0 0,-1-1 0 0 0,1 1 1 0 0,-1 0-1 0 0,-1 0 0 0 0,1 2-140 0 0,-1-2 47 0 0,0-1 0 0 0,1 1 0 0 0,0-1-1 0 0,-1 1 1 0 0,2-1 0 0 0,-1 1 0 0 0,0-1 0 0 0,1 0-1 0 0,0 1 1 0 0,0-1 0 0 0,0 0 0 0 0,1 1-1 0 0,0 1-46 0 0,-1-5-62 0 0,-1-1 0 0 0,1 1 0 0 0,-1 0-1 0 0,0-1 1 0 0,1 1 0 0 0,-1 0 0 0 0,0-1-1 0 0,0 1 1 0 0,1 0 0 0 0,-1 0 0 0 0,0-1-1 0 0,0 1 1 0 0,0 0 0 0 0,0 0 0 0 0,0 0-1 0 0,0-1 1 0 0,0 1 0 0 0,0 0-1 0 0,0 0 1 0 0,0-1 0 0 0,0 1 0 0 0,-1 0-1 0 0,1 0 1 0 0,0-1 0 0 0,0 1 0 0 0,-1 0-1 0 0,1-1 1 0 0,-1 1 0 0 0,1 0 0 0 0,-1 0 62 0 0,-2 4-926 0 0,3 3-97 0 0</inkml:trace>
  <inkml:trace contextRef="#ctx0" brushRef="#br0" timeOffset="45923.816">381 3070 10136 0 0,'0'0'230'0'0,"0"0"30"0"0,0-7 258 0 0,0-14 0 0 0,0 21-427 0 0,0-1-1 0 0,0 1 0 0 0,0-1 1 0 0,0 1-1 0 0,0-1 0 0 0,0 1 1 0 0,0-1-1 0 0,0 1 0 0 0,0-1 1 0 0,0 1-1 0 0,0-1 0 0 0,0 1 1 0 0,-1-1-1 0 0,1 1 0 0 0,0-1 1 0 0,0 1-1 0 0,0-1 0 0 0,-1 1 1 0 0,1-1-1 0 0,0 1 0 0 0,-1-1 1 0 0,1 1-1 0 0,0 0 0 0 0,-1-1 1 0 0,1 1-1 0 0,-1 0 0 0 0,1-1 1 0 0,-1 1-1 0 0,1 0 0 0 0,0 0 0 0 0,-1-1 1 0 0,1 1-1 0 0,-1 0 0 0 0,1 0 1 0 0,-1 0-1 0 0,1 0 0 0 0,-1-1 1 0 0,1 1-1 0 0,-1 0 0 0 0,0 0 1 0 0,1 0-1 0 0,-1 0 0 0 0,1 0 1 0 0,-1 0-1 0 0,1 1 0 0 0,-1-1 1 0 0,1 0-1 0 0,-1 0 0 0 0,1 0 1 0 0,-1 0-91 0 0,-2 1 201 0 0,1 0 1 0 0,-1 1-1 0 0,0-1 1 0 0,1 0 0 0 0,-1 1-1 0 0,1-1 1 0 0,-1 1-1 0 0,0 1-201 0 0,-15 8 941 0 0,15-9-818 0 0,1-1 0 0 0,0 0 0 0 0,0 0 0 0 0,-1 1 0 0 0,1-1 0 0 0,0 1 0 0 0,0-1 0 0 0,0 1 0 0 0,-1 2-123 0 0,-14 14 794 0 0,12-13-630 0 0,1 0 1 0 0,-1-1-1 0 0,1 2 1 0 0,0-1-1 0 0,0 2-164 0 0,-5 8 21 0 0,5-9 67 0 0,0 1-1 0 0,0-1 1 0 0,1 1-1 0 0,-1 0 1 0 0,1 3-88 0 0,-2 3 433 0 0,4-12-366 0 0,1 1 0 0 0,-1 0 0 0 0,0-1 0 0 0,1 1 0 0 0,-1 0 0 0 0,1 0 1 0 0,0 0-1 0 0,-1-1 0 0 0,1 1 0 0 0,0 0 0 0 0,0 0 0 0 0,0 0 1 0 0,0-1-1 0 0,1 1 0 0 0,-1 2-67 0 0,3 4 90 0 0,-2-5-84 0 0,-1 0 1 0 0,1 0 0 0 0,-1 0 0 0 0,1 0 0 0 0,-1 0 0 0 0,0 0 0 0 0,0 0 0 0 0,0 0 0 0 0,-1 0-1 0 0,1 0 1 0 0,-1 2-7 0 0,1-4 0 0 0,-1-1 0 0 0,1 1 0 0 0,0-1 0 0 0,0 1 0 0 0,0-1 0 0 0,0 1 0 0 0,0-1 0 0 0,0 1 0 0 0,0-1 0 0 0,0 0 0 0 0,0 1 0 0 0,0-1 0 0 0,0 1 0 0 0,0-1 0 0 0,0 1 0 0 0,0-1 0 0 0,0 1 0 0 0,0-1 0 0 0,1 1 0 0 0,-1-1 0 0 0,0 0 0 0 0,0 1 0 0 0,1-1 0 0 0,-1 1 0 0 0,0-1 0 0 0,0 0 0 0 0,1 1 0 0 0,-1-1 0 0 0,0 0 0 0 0,1 1 0 0 0,-1-1 0 0 0,0 0 0 0 0,1 0 0 0 0,-1 1 0 0 0,1-1 0 0 0,-1 0 0 0 0,1 0 0 0 0,0 1 0 0 0,5 2-153 0 0,0 0-1 0 0,0 0 0 0 0,0-1 1 0 0,0 0-1 0 0,0 0 0 0 0,1 0 1 0 0,-1-1-1 0 0,1 0 0 0 0,-1 0 1 0 0,1-1-1 0 0,0 1 0 0 0,-1-1 0 0 0,1-1 1 0 0,-1 0-1 0 0,1 1 0 0 0,0-2 1 0 0,-1 1-1 0 0,0-1 0 0 0,1 0 154 0 0,10-4-323 0 0,-9 4-399 0 0,1-1 0 0 0,-1 0 0 0 0,1 0 0 0 0,-1-1 0 0 0,0 0 0 0 0,0-1 0 0 0,6-4 722 0 0,1-2-1534 0 0</inkml:trace>
  <inkml:trace contextRef="#ctx0" brushRef="#br0" timeOffset="46271.625">562 3098 13824 0 0,'0'0'314'0'0,"0"0"46"0"0,0 0 22 0 0,0 0-50 0 0,-3 14-208 0 0,-1 26 1476 0 0,3-31-1430 0 0,0 0 1 0 0,0 0-1 0 0,-2 7-170 0 0,2-8 283 0 0,0 1-1 0 0,0 0 0 0 0,1 0 1 0 0,0 0-1 0 0,0 0 0 0 0,1-1 0 0 0,1 3-282 0 0,-2-3 0 0 0,0-8 0 0 0,0 0 0 0 0,0 0 0 0 0,0 0 0 0 0,0-1 0 0 0,0 1 0 0 0,0 0 0 0 0,1 0 0 0 0,-1 0 0 0 0,0 0 0 0 0,0 0 0 0 0,0 0 0 0 0,0 0 0 0 0,0 0 0 0 0,1-1 0 0 0,-1 1 0 0 0,0 0 0 0 0,0 0 0 0 0,0 0 0 0 0,0 0 0 0 0,0 0 0 0 0,1 0 0 0 0,-1 0 0 0 0,0 0 0 0 0,0 0 0 0 0,0 0 0 0 0,0 0 0 0 0,1 0 0 0 0,-1 0 0 0 0,0 0 0 0 0,0 0 0 0 0,0 0 0 0 0,0 0 0 0 0,1 0 0 0 0,-1 0 0 0 0,0 0 0 0 0,0 1 0 0 0,0-1 0 0 0,0 0 0 0 0,0 0 0 0 0,1 0 0 0 0,-1 0 0 0 0,0 0 0 0 0,0 0 0 0 0,0 0 0 0 0,0 0 0 0 0,0 1 0 0 0,0-1 0 0 0,0 0 0 0 0,0 0 0 0 0,1 0 0 0 0,-1 0 0 0 0,0 0 0 0 0,0 1 0 0 0,0-1 0 0 0,0 0 0 0 0,0 0 0 0 0,0 0 0 0 0,0 0 0 0 0,0 1 0 0 0,0-1 0 0 0,0 0 0 0 0,0 0 0 0 0,0 0 0 0 0,0 0 0 0 0,0 1 0 0 0,0-1 0 0 0,10-9 0 0 0,-1-2 1 0 0,-1 0 0 0 0,7-11-1 0 0,-11 14-228 0 0,1 1-1 0 0,1-1 1 0 0,-1 1-1 0 0,1 0 1 0 0,0 1-1 0 0,0-1 0 0 0,1 1 1 0 0,2-1 228 0 0,11-7-205 0 0,-7 4 241 0 0,1 1 0 0 0,0 0 0 0 0,1 1 0 0 0,1 0-36 0 0,-12 6-67 0 0,-1 1 0 0 0,1-1 1 0 0,0 1-1 0 0,0 0 0 0 0,0 0 0 0 0,-1 1 1 0 0,1-1-1 0 0,0 1 0 0 0,0 0 0 0 0,0 0 1 0 0,0 0-1 0 0,0 0 0 0 0,0 1 0 0 0,0-1 1 0 0,0 1-1 0 0,-1 0 0 0 0,1 0 0 0 0,0 1 1 0 0,1 0 66 0 0,4 1-5820 0 0</inkml:trace>
  <inkml:trace contextRef="#ctx0" brushRef="#br0" timeOffset="46601.055">918 3129 13824 0 0,'0'0'629'0'0,"0"0"-12"0"0,0 1-393 0 0,-17 15 594 0 0,15-14-608 0 0,0 0 0 0 0,0-1 0 0 0,1 1 0 0 0,-1 0 0 0 0,0 0 0 0 0,1-1 0 0 0,0 1-1 0 0,-1 1-209 0 0,-8 11 808 0 0,6-11-733 0 0,2 1 0 0 0,-1 0 0 0 0,0 0 0 0 0,1 0 0 0 0,0 0-1 0 0,-1 0 1 0 0,2 0 0 0 0,-1 1 0 0 0,0-1 0 0 0,1 0 0 0 0,0 3-75 0 0,0 2 0 0 0,0-8 0 0 0,1 0 0 0 0,0 0 0 0 0,0 0 0 0 0,0 1 0 0 0,0-1 0 0 0,0 0 0 0 0,0 0 0 0 0,0 0 0 0 0,1 1 0 0 0,-1-1 0 0 0,0 0 0 0 0,1 0 0 0 0,-1 0 0 0 0,1 1 0 0 0,6 3 0 0 0,-3-3 0 0 0,-2-1 0 0 0,1 1 0 0 0,0 0 0 0 0,0-1 0 0 0,0 0 0 0 0,0 0 0 0 0,0 1 0 0 0,0-2 0 0 0,0 1 0 0 0,0 0 0 0 0,0-1 0 0 0,0 1 0 0 0,1-1 0 0 0,-1 0 0 0 0,0 0 0 0 0,0 0 0 0 0,0-1 0 0 0,0 1 0 0 0,1-1 0 0 0,-1 0 0 0 0,0 0 0 0 0,0 0 0 0 0,0 0 0 0 0,2-1 0 0 0,5-3 0 0 0,1-1 0 0 0,-1 0 0 0 0,-1 0 0 0 0,1-1 0 0 0,-1 0 0 0 0,0-1 0 0 0,-7 6 0 0 0,-1 1 0 0 0,1 0 0 0 0,-1-1 0 0 0,1 0 0 0 0,-1 1 0 0 0,0-1 0 0 0,0 0 0 0 0,0 1 0 0 0,0-1 0 0 0,0 0 0 0 0,0 0 0 0 0,0 0 0 0 0,-1 0 0 0 0,1 0 0 0 0,-1 0 0 0 0,1 0 0 0 0,-1 0 0 0 0,0 0 0 0 0,0 0 0 0 0,1-1 0 0 0,-2 1 0 0 0,1 0 0 0 0,0-2 0 0 0,-1 2 0 0 0,0-1 0 0 0,0 0 0 0 0,0 1 0 0 0,0-1 0 0 0,0 1 0 0 0,0-1 0 0 0,-1 1 0 0 0,1-1 0 0 0,-1 1 0 0 0,0 0 0 0 0,0 0 0 0 0,0 0 0 0 0,0 0 0 0 0,0 0 0 0 0,0 0 0 0 0,0 0 0 0 0,-2 0 0 0 0,-14-7 0 0 0,-7 1-401 0 0,24 8-74 0 0,1 0-761 0 0,-1 0-3062 0 0,-5 0-1315 0 0</inkml:trace>
  <inkml:trace contextRef="#ctx0" brushRef="#br0" timeOffset="47092.085">1302 3072 11976 0 0,'0'0'266'0'0,"-2"0"44"0"0,-4 1-143 0 0,0-1 0 0 0,0 1 1 0 0,0 0-1 0 0,0 1 1 0 0,0-1-1 0 0,0 1 1 0 0,-3 2-168 0 0,0-1 508 0 0,0 0 1 0 0,0 1 0 0 0,1 1 0 0 0,-1-1 0 0 0,1 1 0 0 0,0 1 0 0 0,1-1 0 0 0,-1 2-1 0 0,-1 1-508 0 0,9-8 46 0 0,0 0-1 0 0,-1 0 1 0 0,1 1-1 0 0,0-1 1 0 0,0 1-1 0 0,0-1 1 0 0,-1 0-1 0 0,1 1 0 0 0,0-1 1 0 0,0 0-1 0 0,0 1 1 0 0,0-1-1 0 0,0 1 1 0 0,0-1-1 0 0,0 1 1 0 0,0-1-1 0 0,0 0 0 0 0,0 1 1 0 0,0-1-1 0 0,0 1 1 0 0,0-1-1 0 0,0 0 1 0 0,0 1-1 0 0,0-1 1 0 0,0 1-1 0 0,1-1-45 0 0,-1 3-78 0 0,1-1 79 0 0,-1-1 0 0 0,0 1-1 0 0,1-1 1 0 0,-1 1 0 0 0,1-1-1 0 0,0 1 1 0 0,-1-1 0 0 0,1 0 0 0 0,0 1-1 0 0,0-1 1 0 0,0 0 0 0 0,0 0-1 0 0,0 0 1 0 0,0 0 0 0 0,0 1-1 0 0,0-1 1 0 0,0-1 0 0 0,0 1-1 0 0,1 0 1 0 0,-1 0 0 0 0,0 0-1 0 0,2 0 0 0 0,4 3 1 0 0,8 10-1 0 0,-7-10 0 0 0,14 13 0 0 0,-21-17 0 0 0,-1 0 0 0 0,1 0 0 0 0,-1 0 0 0 0,0 1 0 0 0,1-1 0 0 0,-1 0 0 0 0,0 0 0 0 0,1 1 0 0 0,-1-1 0 0 0,0 0 0 0 0,1 1 0 0 0,-1-1 0 0 0,0 0 0 0 0,1 1 0 0 0,-1-1 0 0 0,0 1 0 0 0,0-1 0 0 0,0 0 0 0 0,1 1 0 0 0,-1-1 0 0 0,0 1 0 0 0,0-1 0 0 0,0 0 0 0 0,0 1 0 0 0,0-1 0 0 0,0 1 0 0 0,0-1 0 0 0,0 1 0 0 0,0-1 0 0 0,0 1 0 0 0,0-1 0 0 0,0 0 0 0 0,0 1 0 0 0,0-1 0 0 0,0 1 0 0 0,-1-1 0 0 0,1 1 0 0 0,0-1 0 0 0,0 0 0 0 0,0 1 0 0 0,-1-1 0 0 0,1 1 0 0 0,0-1 0 0 0,0 0 0 0 0,-1 1 0 0 0,-1 3 1 0 0,1-1-1 0 0,-1 1 0 0 0,-1 0 0 0 0,1-1 1 0 0,0 0-1 0 0,-1 1 0 0 0,0-1 1 0 0,0 0-1 0 0,0 0 0 0 0,0-1 0 0 0,0 1 1 0 0,0-1-1 0 0,-1 1 0 0 0,1-1 0 0 0,-1 0 1 0 0,0 0-1 0 0,1-1 0 0 0,-1 1 0 0 0,-12 4-15 0 0,0-1-1 0 0,-1 0 1 0 0,-12 1 15 0 0,19-4-23 0 0,-5 1-419 0 0,-29 6-889 0 0,16-7-3081 0 0,22-2 2878 0 0</inkml:trace>
  <inkml:trace contextRef="#ctx0" brushRef="#br0" timeOffset="47440.521">1489 3068 13824 0 0,'4'-3'1332'0'0,"-5"3"-407"0"0,-11 4 10 0 0,-17 14-576 0 0,8-1-359 0 0,11-9 0 0 0,0 1 0 0 0,1 0 0 0 0,0 0 0 0 0,-1 2 0 0 0,7-8 0 0 0,2-3 0 0 0,0 1 0 0 0,0-1 0 0 0,1 1 0 0 0,-1-1 0 0 0,0 1 0 0 0,0 0 0 0 0,1-1 0 0 0,-1 1 0 0 0,0 0 0 0 0,1 0 0 0 0,-1 0 0 0 0,1-1 0 0 0,-1 1 0 0 0,1 0 0 0 0,-1 0 0 0 0,1 0 0 0 0,-1 1 0 0 0,-1 6 0 0 0,4 4 0 0 0,3 4 0 0 0,-2-13 0 0 0,-1-3 0 0 0,14 16 0 0 0,7 3 72 0 0,-22-18 299 0 0,-1-1 117 0 0,0 0 21 0 0,-1 1-66 0 0,-8 10-302 0 0,7-7-140 0 0,0-1 1 0 0,0-1 0 0 0,-1 1 0 0 0,1 0-1 0 0,-1-1 1 0 0,0 1 0 0 0,0-1 0 0 0,0 0 0 0 0,0 1-1 0 0,0-2 1 0 0,0 1 0 0 0,-1 0 0 0 0,1-1-1 0 0,-1 1-1 0 0,-87 26-24 0 0,52-17-2461 0 0,29-8-3653 0 0</inkml:trace>
  <inkml:trace contextRef="#ctx0" brushRef="#br0" timeOffset="48271.612">1573 3181 11976 0 0,'0'0'266'0'0,"0"0"44"0"0,0 0 15 0 0,0 0-26 0 0,7 0-187 0 0,74-1 1928 0 0,-43-2-2040 0 0,48-1 0 0 0,36 4-4212 0 0,-110 0-560 0 0</inkml:trace>
  <inkml:trace contextRef="#ctx0" brushRef="#br0" timeOffset="48612.1">2160 2987 15664 0 0,'0'0'356'0'0,"-13"-3"859"0"0,11 3-1203 0 0,1-1-1 0 0,-1 1 1 0 0,0 0-1 0 0,0 0 0 0 0,0 0 1 0 0,0 0-1 0 0,1 0 1 0 0,-1 1-1 0 0,0-1 1 0 0,0 0-1 0 0,0 1 0 0 0,1 0 1 0 0,-1-1-1 0 0,-1 2-11 0 0,-26 14-19 0 0,11-5 26 0 0,11-7-7 0 0,-1 0 0 0 0,1 1 0 0 0,0 0 0 0 0,1 1 0 0 0,-2 1 0 0 0,5-5 0 0 0,1 1 0 0 0,-1-1 0 0 0,1 1 0 0 0,-1 0 0 0 0,1 0 0 0 0,0 0 0 0 0,0 0 0 0 0,0 0 0 0 0,1 0 0 0 0,-1 0 0 0 0,1 1 0 0 0,0-1 0 0 0,-1 2 0 0 0,2-3 0 0 0,0 0 0 0 0,0 1 0 0 0,0-1 0 0 0,0 0 0 0 0,0 0 0 0 0,0 0 0 0 0,1 0 0 0 0,-1 1 0 0 0,1-1 0 0 0,0 0 0 0 0,-1 0 0 0 0,1 0 0 0 0,0 0 0 0 0,0 0 0 0 0,0 0 0 0 0,1 0 0 0 0,0 0 0 0 0,2 3 0 0 0,0 0 0 0 0,1-1 0 0 0,0 1 0 0 0,0-1 0 0 0,1 0 0 0 0,10 8 0 0 0,-14-10 0 0 0,0 0 0 0 0,0-1 0 0 0,1 0 0 0 0,-1 1 0 0 0,0-1 0 0 0,1 0 0 0 0,-1 0 0 0 0,2 0 0 0 0,0 0 0 0 0,0 1 0 0 0,-1 0 0 0 0,1-1 0 0 0,0 1 0 0 0,-1 1 0 0 0,1-1 0 0 0,-1 0 0 0 0,0 1 0 0 0,2 1 0 0 0,-4-3-4 0 0,0-1 0 0 0,-1 1 0 0 0,1 0 0 0 0,0 0-1 0 0,-1-1 1 0 0,1 1 0 0 0,0 0 0 0 0,-1 0-1 0 0,1 0 1 0 0,-1 0 0 0 0,1-1 0 0 0,-1 1-1 0 0,0 0 1 0 0,1 0 0 0 0,-1 0 0 0 0,0 0-1 0 0,0 0 1 0 0,1 1 4 0 0,-2-1 12 0 0,1 0 0 0 0,0-1 0 0 0,0 1 0 0 0,0 0 0 0 0,0-1 0 0 0,-1 1 0 0 0,1 0 0 0 0,0-1 0 0 0,-1 1 0 0 0,1 0 0 0 0,-1-1 0 0 0,1 1 0 0 0,0-1 0 0 0,-1 1 0 0 0,1-1 0 0 0,-1 1 0 0 0,0-1 0 0 0,1 1 0 0 0,-1-1-12 0 0,-2 3 191 0 0,-1-2 0 0 0,1 1 1 0 0,-1 0-1 0 0,0-1 0 0 0,1 1 1 0 0,-5 0-192 0 0,7-2 132 0 0,-62 22 476 0 0,5-4-3117 0 0,48-17-3629 0 0</inkml:trace>
  <inkml:trace contextRef="#ctx0" brushRef="#br0" timeOffset="49021.88">2321 3137 11976 0 0,'0'0'266'0'0,"0"0"44"0"0,0 0 15 0 0,-2 0-26 0 0,2 0-298 0 0,0 0 1 0 0,0 0 0 0 0,0 0 0 0 0,0 0 0 0 0,-1 0 0 0 0,1 0-1 0 0,0 0 1 0 0,0 1 0 0 0,0-1 0 0 0,0 0 0 0 0,0 0-1 0 0,-1 0 1 0 0,1 0 0 0 0,0 0 0 0 0,0 0 0 0 0,0 0 0 0 0,0 0-1 0 0,0 1 1 0 0,0-1 0 0 0,0 0 0 0 0,-1 0 0 0 0,1 0-1 0 0,0 0 1 0 0,0 0 0 0 0,0 1 0 0 0,0-1 0 0 0,0 0 0 0 0,0 0-1 0 0,0 0 1 0 0,0 0 0 0 0,0 1 0 0 0,0-1 0 0 0,0 0-1 0 0,0 0 1 0 0,0 0 0 0 0,0 0 0 0 0,0 0 0 0 0,0 1 0 0 0,0-1-1 0 0,0 0 1 0 0,0 0 0 0 0,0 0 0 0 0,0 0 0 0 0,0 1-1 0 0,0-1 1 0 0,0 0 0 0 0,1 0 0 0 0,-1 0 0 0 0,0 0 0 0 0,0 0-1 0 0,0 1 1 0 0,0-1 0 0 0,0 0 0 0 0,0 0 0 0 0,0 0-1 0 0,1 0 1 0 0,-1 0 0 0 0,0 0 0 0 0,0 0 0 0 0,0 0 0 0 0,0 0-1 0 0,0 0 1 0 0,1 1 0 0 0,-1-1 0 0 0,0 0 0 0 0,0 0-1 0 0,0 0-1 0 0,1 0 0 0 0,1 1-1 0 0,-1 0 0 0 0,0-1 0 0 0,0 1 1 0 0,0 0-1 0 0,1-1 0 0 0,-1 0 0 0 0,0 1 1 0 0,1-1-1 0 0,-1 0 0 0 0,0 0 0 0 0,1 1 1 0 0,-1-1 0 0 0,4 0 0 0 0,-4 0 0 0 0,0 0 0 0 0,-1 0 0 0 0,1 0 0 0 0,0 0 0 0 0,0 0 0 0 0,0 0 0 0 0,-1 0 0 0 0,1 0 0 0 0,0 0 0 0 0,0-1 0 0 0,0 1 0 0 0,-1 0 0 0 0,1-1 0 0 0,0 1 0 0 0,-1 0 0 0 0,1-1 0 0 0,0 0 0 0 0,24-14 0 0 0,-9 3 0 0 0,-16 12 0 0 0,2-1 0 0 0,0 0 0 0 0,0 0 0 0 0,0-1 0 0 0,0 1 0 0 0,0 0 0 0 0,-1-1 0 0 0,1 1 0 0 0,-1-1 0 0 0,1 0 0 0 0,-1 1 0 0 0,1-1 0 0 0,-1 0 0 0 0,0 0 0 0 0,0 0 0 0 0,0 0 0 0 0,0 0 0 0 0,0 0 0 0 0,0 0 0 0 0,-1 0 0 0 0,1 0 0 0 0,0 0 0 0 0,-1-1 0 0 0,0 1 0 0 0,0 0 0 0 0,0-1 0 0 0,0 3 10 0 0,0-1 0 0 0,0 1 0 0 0,0-1 1 0 0,0 1-1 0 0,0-1 0 0 0,0 1 0 0 0,0-1 0 0 0,-1 1 1 0 0,1-1-1 0 0,0 1 0 0 0,0 0 0 0 0,-1-1 1 0 0,1 1-1 0 0,0 0 0 0 0,-1-1 0 0 0,1 1 0 0 0,0-1 1 0 0,-1 1-1 0 0,1 0 0 0 0,0 0 0 0 0,-1-1 1 0 0,1 1-1 0 0,-1 0 0 0 0,1 0 0 0 0,0 0 0 0 0,-1-1 1 0 0,1 1-1 0 0,-1 0 0 0 0,1 0 0 0 0,-1 0 1 0 0,1 0-1 0 0,-1 0 0 0 0,1 0 0 0 0,-1 0 0 0 0,1 0 1 0 0,-1 0-1 0 0,1 0 0 0 0,-1 0 0 0 0,1 0 1 0 0,-1 0-11 0 0,-17 4 959 0 0,17-4-895 0 0,-4 3 133 0 0,-1-1 1 0 0,1 1-1 0 0,0 0 1 0 0,0 1 0 0 0,0-1-1 0 0,0 1 1 0 0,1 0-1 0 0,-1 0 1 0 0,1 0-1 0 0,0 0 1 0 0,1 1 0 0 0,-1 0-1 0 0,1 0 1 0 0,-1 1-198 0 0,-13 16 332 0 0,9-12 180 0 0,5-6-358 0 0,1-1 0 0 0,-1 1 0 0 0,0-1 0 0 0,0 0 0 0 0,0 0 0 0 0,-1 0-1 0 0,0 0-153 0 0,3-2 1 0 0,1-1 0 0 0,-1 0 0 0 0,1 0-1 0 0,0 1 1 0 0,-1-1 0 0 0,1 0 0 0 0,0 1 0 0 0,-1-1-1 0 0,1 0 1 0 0,0 1 0 0 0,-1-1 0 0 0,1 0-1 0 0,0 1 1 0 0,0-1 0 0 0,-1 1 0 0 0,1-1-1 0 0,0 0 1 0 0,0 1 0 0 0,0-1 0 0 0,0 1-1 0 0,0-1 0 0 0,-1 1 0 0 0,2 3 0 0 0,12 4 0 0 0,1 1 0 0 0,-12-7 0 0 0,0-1 0 0 0,0 1 0 0 0,0-1 0 0 0,1 0 0 0 0,-1 0 0 0 0,0 1 0 0 0,1-2 0 0 0,-1 1 0 0 0,1 0 0 0 0,-1 0 0 0 0,1-1 0 0 0,-1 0 0 0 0,3 1 0 0 0,12-1-260 0 0,0-1 0 0 0,13-2 260 0 0,-24 2-736 0 0,1-1-1 0 0,-1 1 1 0 0,1-1-1 0 0,-1-1 1 0 0,3 0 736 0 0,2-3-1533 0 0</inkml:trace>
  <inkml:trace contextRef="#ctx0" brushRef="#br0" timeOffset="49339.598">2762 2970 15664 0 0,'-11'1'290'0'0,"0"1"0"0"0,0 0 0 0 0,1 0 0 0 0,-1 2 0 0 0,1-1 0 0 0,-2 2-290 0 0,10-4-21 0 0,-17 7 124 0 0,0 1 0 0 0,1 0-1 0 0,0 2 1 0 0,0 0-1 0 0,1 1 1 0 0,1 0-1 0 0,0 2 1 0 0,1 0-1 0 0,-3 5-102 0 0,12-13 488 0 0,-10 12 106 0 0,16-18-592 0 0,-1 1-1 0 0,1 0 1 0 0,-1-1-1 0 0,1 1 1 0 0,-1 0 0 0 0,1-1-1 0 0,0 1 1 0 0,-1 0-1 0 0,1 0 1 0 0,0 0 0 0 0,0-1-1 0 0,-1 1 1 0 0,1 0 0 0 0,0 0-1 0 0,0 0 1 0 0,0 0-1 0 0,0-1 1 0 0,0 1 0 0 0,0 0-1 0 0,1 0 1 0 0,-1 0-1 0 0,0 0-1 0 0,4 11 0 0 0,-3-11 0 0 0,-1 1 0 0 0,1-1 0 0 0,-1 1 0 0 0,1 0 0 0 0,0-1 0 0 0,-1 1 0 0 0,1-1 0 0 0,0 1 0 0 0,0-1 0 0 0,0 0 0 0 0,0 1 0 0 0,0-1 0 0 0,0 0 0 0 0,1 0 0 0 0,-1 0 0 0 0,0 0 0 0 0,1 0 0 0 0,-1 0 0 0 0,0 0 0 0 0,1 0 0 0 0,-1 0 0 0 0,2 0 0 0 0,8 2 0 0 0,1 0 0 0 0,0-1 0 0 0,0-1 0 0 0,0 1 0 0 0,0-2 0 0 0,0 0 0 0 0,5 0 0 0 0,-3 0 0 0 0,49-4-474 0 0,-23-3-5462 0 0,-24 1 323 0 0</inkml:trace>
  <inkml:trace contextRef="#ctx0" brushRef="#br0" timeOffset="49737.875">2980 2853 13824 0 0,'0'0'314'0'0,"0"0"46"0"0,0 0 22 0 0,0 0-50 0 0,0 2-220 0 0,-1 2-85 0 0,1 0 1 0 0,-1 0 0 0 0,0 0-1 0 0,0 0 1 0 0,-1 3-28 0 0,-4 17 796 0 0,-2 25 2483 0 0,-3 1-3279 0 0,-1 10 1769 0 0,-13 50-1737 0 0,25-93-2692 0 0,0-17 1637 0 0</inkml:trace>
  <inkml:trace contextRef="#ctx0" brushRef="#br0" timeOffset="50053.915">2970 3058 13248 0 0,'0'0'298'0'0,"0"0"46"0"0,16 0 450 0 0,3-2-674 0 0,0 0 0 0 0,0 1 0 0 0,4 2-120 0 0,-1-1 142 0 0,0-1 0 0 0,5-1-142 0 0,54-7 0 0 0,-67 7-15 0 0,17-1 102 0 0,-33 3 73 0 0,0 1 1 0 0,0 0 0 0 0,0 0 0 0 0,0 0 0 0 0,0 0-1 0 0,0 0 1 0 0,0 0 0 0 0,0 1 0 0 0,1-1-1 0 0,-1 1 1 0 0,1-1 0 0 0,-2 2-161 0 0,-2 2 462 0 0,-48 34 1170 0 0,39-27-954 0 0,1 1-1 0 0,1 1 0 0 0,-8 11-677 0 0,14-17 13 0 0,3-2-9 0 0,4 5-5 0 0,-1-3 1 0 0,4-2 0 0 0,16 8-64 0 0,-19-13-90 0 0,0 0-1 0 0,0-1 1 0 0,1 1 0 0 0,-1-1-1 0 0,0 1 1 0 0,0-1 0 0 0,0 0-1 0 0,0 1 1 0 0,0-1 0 0 0,0 0-1 0 0,1 0 1 0 0,-1 0 0 0 0,0 0-1 0 0,0 0 1 0 0,0 0 0 0 0,1 0-1 0 0,-1 0 155 0 0,7-3-1514 0 0,9 5-19 0 0</inkml:trace>
  <inkml:trace contextRef="#ctx0" brushRef="#br0" timeOffset="50368.039">3296 2829 17503 0 0,'0'0'803'0'0,"-2"-1"-18"0"0,-2-5-563 0 0,9 21-1496 0 0,-2-9 762 0 0</inkml:trace>
  <inkml:trace contextRef="#ctx0" brushRef="#br0" timeOffset="50810.938">3424 2912 13824 0 0,'-2'0'94'0'0,"0"1"1"0"0,1-1-1 0 0,-1 1 0 0 0,1-1 1 0 0,-1 1-1 0 0,1 0 1 0 0,-1-1-1 0 0,1 1 1 0 0,-1 0-1 0 0,1 0 1 0 0,0 0-1 0 0,-1 0 1 0 0,1 0-1 0 0,-1 1-94 0 0,-11 8 178 0 0,-5 0 183 0 0,-1 2 0 0 0,1 0-1 0 0,1 1 1 0 0,0 1-361 0 0,9-5 187 0 0,1-1-1 0 0,-1 1 0 0 0,2 0 0 0 0,-1 1 0 0 0,1-1 0 0 0,1 1 1 0 0,-1 1-1 0 0,-2 8-186 0 0,4-10 558 0 0,3-7-532 0 0,0 0-1 0 0,1 0 1 0 0,-1 0-1 0 0,1 0 1 0 0,0 0-1 0 0,-1 0 0 0 0,1 0 1 0 0,0 0-1 0 0,0 0 1 0 0,0 0-1 0 0,1 0 1 0 0,-1 0-1 0 0,0 0 0 0 0,1 0 1 0 0,-1-1-1 0 0,1 1 1 0 0,0 0-1 0 0,0 0 1 0 0,0 0-1 0 0,0 0 0 0 0,0-1 1 0 0,0 1-1 0 0,0 0-25 0 0,3 5 23 0 0,-4-6-23 0 0,1 0 0 0 0,0 0 0 0 0,1 0 0 0 0,-1-1 0 0 0,0 1 0 0 0,0 0 0 0 0,0 0 0 0 0,0-1 0 0 0,1 1 0 0 0,-1 0 0 0 0,0-1 0 0 0,1 0 0 0 0,-1 1 0 0 0,0-1 0 0 0,1 0 0 0 0,-1 1 0 0 0,0-1 0 0 0,1 0 0 0 0,-1 0 0 0 0,1 0 0 0 0,0 0 0 0 0,4 0 0 0 0,-1-1 0 0 0,1 1 0 0 0,0-1 0 0 0,4-1 0 0 0,-3 0 0 0 0,-1 0 0 0 0,1-1 0 0 0,0 0 0 0 0,-1 0 0 0 0,1 0 0 0 0,-1-1 0 0 0,0 0 0 0 0,0 0 0 0 0,-1-1 0 0 0,1 1 0 0 0,4-6 0 0 0,4-7 0 0 0,-1 0 0 0 0,0 0 0 0 0,2-7 0 0 0,-8 14 0 0 0,5-7 0 0 0,1 0 1 0 0,3-1-1 0 0,1-2-65 0 0,-15 19-20 0 0,-1 0-1 0 0,0-1 1 0 0,0 1-1 0 0,1 1 1 0 0,-1-1-1 0 0,1 0 1 0 0,-1 0-1 0 0,1 0 1 0 0,-1 1-1 0 0,2-1 86 0 0,4-2-465 0 0,-5 2 91 0 0,12 9 1026 0 0,-3-3-328 0 0,1 0 1 0 0,-1 1 0 0 0,4 4-325 0 0,-11-8 12 0 0,0 1 0 0 0,0 0 0 0 0,0 1 0 0 0,-1-1 0 0 0,0 1 0 0 0,0 0 0 0 0,0-1 0 0 0,0 1 0 0 0,0 0 0 0 0,-1 1 0 0 0,1-1-12 0 0,-1 0-19 0 0,1 3 201 0 0,1 0 0 0 0,-1-1 1 0 0,0 1-1 0 0,-1 0 1 0 0,0 1-1 0 0,0-1 1 0 0,0 0-1 0 0,0 7-182 0 0,-2-13 15 0 0,0-1 0 0 0,-1 1-1 0 0,1-1 1 0 0,0 1 0 0 0,0-1-1 0 0,0 1 1 0 0,0-1 0 0 0,0 1-1 0 0,0-1 1 0 0,-1 1 0 0 0,1-1-1 0 0,0 1 1 0 0,0-1-1 0 0,-1 1 1 0 0,1-1 0 0 0,0 1-1 0 0,-1-1 1 0 0,1 0 0 0 0,0 1-1 0 0,-1-1 1 0 0,1 0 0 0 0,-1 1-1 0 0,1-1 1 0 0,0 0 0 0 0,-1 1-1 0 0,1-1 1 0 0,-1 0 0 0 0,1 0-1 0 0,-1 0 1 0 0,1 1 0 0 0,-1-1-1 0 0,1 0 1 0 0,-1 0 0 0 0,0 0-1 0 0,1 0 1 0 0,-1 0-1 0 0,1 0 1 0 0,-1 0 0 0 0,1 0-1 0 0,-1 0 1 0 0,0 0-15 0 0,0 0 0 0 0,1 0 1 0 0,-1 0-1 0 0,0 0 0 0 0,0 0 1 0 0,0 0-1 0 0,0 0 1 0 0,0 1-1 0 0,0-1 0 0 0,0 0 1 0 0,0 1-1 0 0,0-1 0 0 0,0 0 1 0 0,1 1-1 0 0,-1-1 0 0 0,0 1 1 0 0,0 0-1 0 0,1-1 0 0 0,-1 1 1 0 0,0 0-1 0 0,1-1 0 0 0,-1 1 0 0 0,-3 5 0 0 0,1-2 0 0 0,1 0 0 0 0,-1 0 0 0 0,1 0 0 0 0,0 0 0 0 0,0 0 0 0 0,1 1 0 0 0,-1-1 0 0 0,1 3 0 0 0,1-4 0 0 0,5-7 0 0 0,3-6 0 0 0,10-19 95 0 0,-10 15-382 0 0,0 0 1 0 0,1 1-1 0 0,1 0 0 0 0,0 0 1 0 0,1 1-1 0 0,0 0 0 0 0,9-6 287 0 0,-17 16 5 0 0,0 0-1 0 0,0 0 0 0 0,0 0 1 0 0,1 0-1 0 0,-1 1 0 0 0,0-1 0 0 0,1 1 1 0 0,1-1-5 0 0,-4 2-4 0 0,1 0 1 0 0,-1 0 0 0 0,1-1 0 0 0,0 1-1 0 0,-1 0 1 0 0,1 1 0 0 0,0-1-1 0 0,-1 0 1 0 0,1 0 0 0 0,-1 1-1 0 0,1-1 1 0 0,-1 0 0 0 0,1 1-1 0 0,-1 0 1 0 0,1-1 0 0 0,-1 1-1 0 0,1 0 1 0 0,-1 0 0 0 0,0 0-1 0 0,1 0 4 0 0,0 0 42 0 0,0 1 0 0 0,-1 0-1 0 0,1 0 1 0 0,0 0 0 0 0,0 0-1 0 0,-1 1 1 0 0,0-1 0 0 0,1 0-1 0 0,-1 0 1 0 0,0 1 0 0 0,0-1-1 0 0,0 1 1 0 0,0-1 0 0 0,-1 1-1 0 0,1 0 1 0 0,0 1-42 0 0,0 6 270 0 0,-1 0 0 0 0,1 0 0 0 0,-2 9-270 0 0,0 2 85 0 0,1-17-151 0 0,-1 0 0 0 0,1 0-1 0 0,-1 0 1 0 0,0 0 0 0 0,0 0 0 0 0,0-1 0 0 0,-1 1 0 0 0,1 0 0 0 0,-1-1 0 0 0,0 1 0 0 0,0 0 66 0 0,-6 13-5044 0 0,-1 1-1522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8T08:46:20.7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19 7,'-4'-2,"-1"0,0 1,0-1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56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13360 0 0,'0'0'1026'0'0,"7"-2"-435"0"0,6-1 1278 0 0,0 0 0 0 0,0 1 0 0 0,10 0-1869 0 0,14-2 446 0 0,151-15 1285 0 0,-179 18-1983 0 0,6-1-868 0 0,1-1-310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22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36 7512 0 0,'0'0'21'0'0,"1"0"1"0"0,-1 0-1 0 0,1-1 1 0 0,-1 1-1 0 0,1 0 1 0 0,-1 0-1 0 0,0 0 1 0 0,1-1-1 0 0,-1 1 1 0 0,1 0-1 0 0,-1 0 1 0 0,0-1-1 0 0,1 1 1 0 0,-1 0-1 0 0,1-1 1 0 0,-1 1-1 0 0,0 0 1 0 0,0-1-1 0 0,1 1 1 0 0,-1-1-1 0 0,0 1 1 0 0,0-1-1 0 0,1 1-21 0 0,-1-1 11 0 0,0 1 0 0 0,0-1-1 0 0,-1 1 1 0 0,1 0-1 0 0,0-1 1 0 0,0 1 0 0 0,0 0-1 0 0,0-1 1 0 0,-1 1 0 0 0,1-1-1 0 0,0 1 1 0 0,0 0 0 0 0,-1 0-1 0 0,1-1 1 0 0,0 1 0 0 0,-1 0-1 0 0,1 0 1 0 0,0-1 0 0 0,-1 1-1 0 0,1 0 1 0 0,0 0-1 0 0,-1-1-10 0 0,-1 0 18 0 0,0 0 0 0 0,-1 0 0 0 0,1 0-1 0 0,0 0 1 0 0,-1 1 0 0 0,1-1-1 0 0,-1 1 1 0 0,1-1 0 0 0,-2 1-18 0 0,0 0 339 0 0,0-1 1 0 0,0 1-1 0 0,0-1 0 0 0,0 0 1 0 0,0 0-1 0 0,-3-2-339 0 0,3 2 392 0 0,-1 0-1 0 0,1-1 0 0 0,0 1 1 0 0,-1 0-1 0 0,1 1 0 0 0,-1-1 1 0 0,0 1-392 0 0,-11 0 1536 0 0,15 0-955 0 0,-17 3 3188 0 0,14-2-3390 0 0,4 0 37 0 0,0-1 80 0 0,0 0 14 0 0,0 0-67 0 0,9 9-278 0 0,-6-8-156 0 0,0 1 0 0 0,0-1 0 0 0,0-1 0 0 0,0 1 0 0 0,0 0 0 0 0,0-1 0 0 0,0 0 0 0 0,1 1 0 0 0,0-1-9 0 0,8 1 362 0 0,13 0 572 0 0,7 1-697 0 0,23 0-1779 0 0,-26 1 3322 0 0,17-1-1780 0 0,-21 2-644 0 0,-3 2 676 0 0,16-6 447 0 0,-36 0-671 0 0,0-1 27 0 0,5-1 158 0 0,-5 1 143 0 0,53 7-3727 0 0,-45-6 2018 0 0,-7 0-379 0 0,0 0-80 0 0,12 0-14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23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1 702 8288 0 0,'21'10'381'0'0,"-17"-8"-6"0"0,-4-2-265 0 0,-1 0 0 0 0,1 0 0 0 0,0 0 0 0 0,0 0 0 0 0,-1 1-1 0 0,1-1 1 0 0,0 0 0 0 0,0 0 0 0 0,-1 0 0 0 0,1 0 0 0 0,0 0 0 0 0,-1 0 0 0 0,1 0 0 0 0,0 0 0 0 0,0 0 0 0 0,-1 0 0 0 0,1 0 0 0 0,0 0 0 0 0,-1 0 0 0 0,1 0 0 0 0,0 0 0 0 0,-1 0 0 0 0,1 0 0 0 0,0 0 0 0 0,0 0 0 0 0,-1 0 0 0 0,1 0 0 0 0,0-1 0 0 0,-1 1 0 0 0,1 0-1 0 0,0 0 1 0 0,0 0 0 0 0,-1-1 0 0 0,1 1 0 0 0,0 0 0 0 0,0 0 0 0 0,0 0 0 0 0,-1-1 0 0 0,1 1-110 0 0,0-1 72 0 0,0 1 0 0 0,0-1-1 0 0,0 1 1 0 0,0-1 0 0 0,0 1 0 0 0,0-1 0 0 0,0 1-1 0 0,0-1 1 0 0,0 1 0 0 0,0-1 0 0 0,1 1-1 0 0,-1-1 1 0 0,0 1 0 0 0,0-1 0 0 0,0 1-1 0 0,1-1 1 0 0,-1 1 0 0 0,0 0 0 0 0,1-1 0 0 0,-1 1-1 0 0,0-1 1 0 0,1 1 0 0 0,-1 0 0 0 0,0-1-1 0 0,1 1 1 0 0,-1 0-72 0 0,5-5 331 0 0,1 1 0 0 0,-2-1 0 0 0,1 0 0 0 0,0 0 0 0 0,-1 0 0 0 0,0-1 0 0 0,0 1 0 0 0,-1-1 0 0 0,0 0 0 0 0,0 0 0 0 0,0 0 0 0 0,-1-1-1 0 0,1 1 1 0 0,-1-3-331 0 0,-2 7 80 0 0,1 0-1 0 0,-1 0 0 0 0,1 0 1 0 0,0 0-1 0 0,0 0 0 0 0,-1 0 0 0 0,1 0 1 0 0,0 1-1 0 0,1-1 0 0 0,-1 0 1 0 0,0 0-80 0 0,1 0 67 0 0,-1 1 1 0 0,0-1-1 0 0,0 0 1 0 0,0 0-1 0 0,0 0 1 0 0,0 0-1 0 0,0 0 1 0 0,-1 0-1 0 0,1-1-67 0 0,2-9 155 0 0,-2 5-100 0 0,0 0 0 0 0,1 1 1 0 0,0-1-1 0 0,0 0 0 0 0,3-4-55 0 0,10-22 358 0 0,6-23-358 0 0,-1 1-50 0 0,-17 49 2 0 0,-1 0 0 0 0,-1-1 0 0 0,1 1 0 0 0,-1-1 0 0 0,0 0 48 0 0,-1 1-29 0 0,1 0 0 0 0,0 0 0 0 0,1 0-1 0 0,-1 0 1 0 0,1 1 0 0 0,2-5 29 0 0,5-7 341 0 0,-1 0-1 0 0,-1 0 1 0 0,-1-1-1 0 0,0 0 1 0 0,0-6-341 0 0,-4 13-68 0 0,1-1 0 0 0,0 1 1 0 0,1-1-1 0 0,0 1 0 0 0,1-1 68 0 0,3-15-188 0 0,-8 24 187 0 0,1 0 0 0 0,-1 1 0 0 0,1-1 0 0 0,0 0 0 0 0,-1 1 0 0 0,1-1 0 0 0,1 1 1 0 0,-1-1-1 0 0,0 1 0 0 0,0-1 0 0 0,1 1 0 0 0,0 0 0 0 0,-1-1 1 0 0,12-12 111 0 0,-11 13-65 0 0,-1 0 0 0 0,1 0 0 0 0,-1 0 0 0 0,1 0 0 0 0,0 1-1 0 0,-1-1 1 0 0,1 1 0 0 0,0-1 0 0 0,0 1 0 0 0,1-1 0 0 0,-1 1 0 0 0,2-1-46 0 0,-2 1-3 0 0,0 0 0 0 0,1 0 1 0 0,-1 1-1 0 0,0-1 0 0 0,1 1 0 0 0,-1-1 1 0 0,0 1-1 0 0,1 0 0 0 0,-1-1 1 0 0,0 1-1 0 0,1 1 0 0 0,-1-1 0 0 0,1 0 1 0 0,-1 1-1 0 0,0-1 0 0 0,1 1 1 0 0,-1-1-1 0 0,0 1 0 0 0,1 0 0 0 0,-1 0 1 0 0,0 0-1 0 0,0 1 0 0 0,0-1 1 0 0,0 0-1 0 0,0 1 0 0 0,0-1 0 0 0,-1 1 1 0 0,1 0-1 0 0,0-1 0 0 0,-1 1 1 0 0,1 0 2 0 0,10 15 125 0 0,-9-14-124 0 0,-1 0 0 0 0,0 0 0 0 0,1 0 0 0 0,-1 1 0 0 0,0-1 0 0 0,-1 1-1 0 0,1 0 1 0 0,-1-1 0 0 0,1 1 0 0 0,0 3-1 0 0,11 47-229 0 0,-9-43 160 0 0,-1 1 0 0 0,-1-1 0 0 0,1 1 0 0 0,-2 0 0 0 0,0 0 0 0 0,0 0 0 0 0,-1 2 69 0 0,0-4-7 0 0,1 0-1 0 0,-1 1 1 0 0,2-1-1 0 0,0 0 1 0 0,1 3 7 0 0,0 0-13 0 0,-1 0-1 0 0,1 13 14 0 0,-1-3 13 0 0,1 1-1 0 0,1-1 1 0 0,2 2-13 0 0,4 22 29 0 0,-2-26 36 0 0,-6-19-32 0 0,-1 1 1 0 0,0-1-1 0 0,0 1 0 0 0,0 0 1 0 0,0-1-1 0 0,0 1 1 0 0,-1 0-1 0 0,1-1 0 0 0,-1 3-33 0 0,0-3-3 0 0,0-1-1 0 0,0 1 1 0 0,0 0 0 0 0,0-1-1 0 0,0 1 1 0 0,0 0-1 0 0,0-1 1 0 0,1 1-1 0 0,-1-1 1 0 0,1 1 0 0 0,-1-1-1 0 0,1 1 1 0 0,0-1-1 0 0,-1 1 1 0 0,1-1-1 0 0,0 1 1 0 0,0-1-1 0 0,0 0 1 0 0,0 1 0 0 0,0-1-1 0 0,0 0 1 0 0,0 0-1 0 0,1 0 1 0 0,-1 0-1 0 0,0 0 1 0 0,2 0 3 0 0,-3 0-21 0 0,0-1 0 0 0,0 0 1 0 0,0 1-1 0 0,0-1 0 0 0,0 0 0 0 0,0 0 0 0 0,0 1 1 0 0,0-1-1 0 0,0 0 0 0 0,0 1 0 0 0,-1-1 0 0 0,1 0 1 0 0,0 0-1 0 0,0 1 0 0 0,0-1 0 0 0,0 0 1 0 0,0 0-1 0 0,0 1 0 0 0,-1-1 0 0 0,1 0 0 0 0,0 0 1 0 0,0 0-1 0 0,0 1 0 0 0,-1-1 0 0 0,1 0 0 0 0,0 0 1 0 0,0 0-1 0 0,0 0 0 0 0,-1 1 0 0 0,1-1 0 0 0,0 0 1 0 0,-1 0-1 0 0,1 0 0 0 0,0 0 0 0 0,0 0 21 0 0,-3 2-3197 0 0,3-2-3796 0 0</inkml:trace>
  <inkml:trace contextRef="#ctx0" brushRef="#br0" timeOffset="277.366">225 398 17535 0 0,'-24'-6'399'0'0,"21"5"873"0"0,5-1-966 0 0,8 2-428 0 0,52 3-1466 0 0,-37-3 1403 0 0,1 2-1 0 0,6 1 186 0 0,-10 0 152 0 0,-1-1 0 0 0,14-1-152 0 0,-21-1 120 0 0</inkml:trace>
  <inkml:trace contextRef="#ctx0" brushRef="#br0" timeOffset="1727.528">578 161 11976 0 0,'5'-11'1200'0'0,"-5"10"-1159"0"0,-3-9 30 0 0,3 10-41 0 0,0-1 1 0 0,0 1-1 0 0,0-1 1 0 0,0 1-1 0 0,1-1 1 0 0,-1 0 0 0 0,0 1-1 0 0,0-1 1 0 0,0 1-1 0 0,0-1 1 0 0,0 1-1 0 0,0-1 1 0 0,-1 1-1 0 0,1-1 1 0 0,0 0 0 0 0,0 1-1 0 0,0-1 1 0 0,0 1-1 0 0,-1-1-30 0 0,1 0 406 0 0,4 0 749 0 0,4 0 639 0 0,-2 1-1527 0 0,-1 0-1 0 0,1 0 0 0 0,0 1 1 0 0,0-1-1 0 0,-1 1 0 0 0,1 1 0 0 0,2 0-266 0 0,-6-2 126 0 0,-2 0-20 0 0,0 2 10 0 0,1 0 0 0 0,0-1 0 0 0,-1 1 0 0 0,1-1 0 0 0,0 1 0 0 0,0-1 0 0 0,0 1 0 0 0,0-1 0 0 0,1 1 0 0 0,0 0-116 0 0,8 11 575 0 0,12 23-222 0 0,-18-11 642 0 0,7-7-281 0 0,-8-13-729 0 0,1 0 1 0 0,-1 0-1 0 0,-1 0 1 0 0,1 1-1 0 0,0 3 15 0 0,12 27-511 0 0,2 5 474 0 0,-9-17 142 0 0,-5-18-2 0 0,-1-1-1 0 0,0 0 1 0 0,-1 1 0 0 0,1-1 0 0 0,-1 1 0 0 0,0 1-103 0 0,0-1-5 0 0,0 0 0 0 0,0 0 0 0 0,1 0 0 0 0,2 4 5 0 0,4 22-624 0 0,-6-25 550 0 0,0 1 0 0 0,0-1 0 0 0,0 0 0 0 0,1 1 0 0 0,0-1 0 0 0,1-1 0 0 0,4 8 74 0 0,-6-11-518 0 0,1 1-1 0 0,0-1 0 0 0,0 1 0 0 0,0-1 0 0 0,0 0 1 0 0,1 0-1 0 0,-1 0 0 0 0,1-1 0 0 0,0 1 1 0 0,-1-1-1 0 0,3 1 519 0 0,3 0-6141 0 0</inkml:trace>
  <inkml:trace contextRef="#ctx0" brushRef="#br0" timeOffset="2031.269">1098 583 6912 0 0,'0'0'314'0'0,"-8"0"104"0"0,-1-1 4374 0 0,9 2 2340 0 0,2 2-7841 0 0,-2-2 810 0 0,0 1-1 0 0,0-1 0 0 0,0 0 0 0 0,0 0 0 0 0,0 0 0 0 0,0 0 0 0 0,-1 0 0 0 0,1 0 0 0 0,0 1 0 0 0,-1-1 0 0 0,1 0 0 0 0,0 0 0 0 0,-1 0 1 0 0,1 0-1 0 0,-1 0 0 0 0,0 0 0 0 0,1 0 0 0 0,-1 0 0 0 0,0-1 0 0 0,0 1 0 0 0,1 0 0 0 0,-1 0 0 0 0,0 0 0 0 0,0-1 0 0 0,0 1 0 0 0,0 0-100 0 0,-31 17 328 0 0,21-13-227 0 0,-24 16-264 0 0,23-13 130 0 0,-1-1-1 0 0,1 0 1 0 0,-1 0 0 0 0,-1-1 0 0 0,1-1-1 0 0,-4 0 34 0 0,15-4-2 0 0,-27 8 47 0 0,28-8-37 0 0,-1 0 1 0 0,1 0-1 0 0,0 0 0 0 0,-1 0 1 0 0,1 0-1 0 0,0 0 1 0 0,-1 0-1 0 0,1 0 0 0 0,0 1 1 0 0,0-1-1 0 0,0 0 1 0 0,0 1-1 0 0,0-1 0 0 0,1 1 1 0 0,-1-1-1 0 0,0 1 1 0 0,0 0-9 0 0,-1 10 39 0 0,-3 8 99 0 0,5-19-152 0 0,-1-1 0 0 0,1 1 0 0 0,0-1-1 0 0,-1 1 1 0 0,1-1 0 0 0,0 1 0 0 0,-1-1 0 0 0,1 1-1 0 0,-1-1 1 0 0,1 0 0 0 0,-1 1 0 0 0,1-1 0 0 0,-1 0-1 0 0,1 1 1 0 0,-1-1 0 0 0,1 0 0 0 0,-1 0 0 0 0,1 1-1 0 0,-1-1 1 0 0,0 0 0 0 0,1 0 0 0 0,-1 0 0 0 0,1 0-1 0 0,-1 0 1 0 0,1 0 0 0 0,-1 0 0 0 0,0 0 0 0 0,1 0-1 0 0,-1 0 1 0 0,1 0 0 0 0,-2-1 14 0 0,-27-3-1212 0 0,29 4 1191 0 0,0 0 0 0 0,0 0 1 0 0,0 0-1 0 0,-1 0 0 0 0,1 0 0 0 0,0 0 0 0 0,0 0 1 0 0,-1 0-1 0 0,1 0 0 0 0,0 0 0 0 0,0 1 0 0 0,0-1 1 0 0,-1 0-1 0 0,1 0 0 0 0,0 0 0 0 0,0 0 0 0 0,0 0 1 0 0,0 1-1 0 0,-1-1 0 0 0,1 0 0 0 0,0 0 0 0 0,0 0 0 0 0,0 1 1 0 0,0-1-1 0 0,0 0 0 0 0,0 0 0 0 0,0 1 0 0 0,0-1 1 0 0,-1 0-1 0 0,1 0 0 0 0,0 0 0 0 0,0 1 0 0 0,0-1 1 0 0,0 0-1 0 0,0 0 0 0 0,0 1 0 0 0,0-1 0 0 0,1 0 21 0 0,0 11-421 0 0,-1-8-244 0 0,-5-11-775 0 0,-3-7-4705 0 0</inkml:trace>
  <inkml:trace contextRef="#ctx0" brushRef="#br0" timeOffset="2455.339">959 128 8288 0 0,'0'0'190'0'0,"-13"-1"445"0"0,8 2-605 0 0,-24 1-21 0 0,28-3 184 0 0,-12 0 575 0 0,13 1-474 0 0,-3 0-443 0 0,-2-4 3243 0 0,5 3-2724 0 0,0 1 118 0 0,-14-6 2775 0 0,10 4-3046 0 0,-1 1 1 0 0,1 0 0 0 0,-1 0-1 0 0,1 1 1 0 0,-1-1 0 0 0,1 1-1 0 0,-1 0 1 0 0,1 0-1 0 0,-4 1-217 0 0,-1 0 35 0 0,1 0-1 0 0,0 1 1 0 0,-1 0-1 0 0,1 0-34 0 0,-17 4 1294 0 0,-10-3-674 0 0,-28 4-632 0 0,37-5 12 0 0,22-3 0 0 0,1 1 0 0 0,-1 0 0 0 0,1 0 0 0 0,0 1 0 0 0,-1-1 0 0 0,1 1 0 0 0,0-1 0 0 0,-1 1 0 0 0,1 0 0 0 0,0 1 0 0 0,-1-1 0 0 0,4 0 0 0 0,-1-1 0 0 0,0 1 0 0 0,1-1 0 0 0,-1 0 0 0 0,0 1 0 0 0,1-1 0 0 0,-1 1 0 0 0,0-1 0 0 0,1 0 0 0 0,-1 0 0 0 0,0 1 0 0 0,1-1 0 0 0,-1 0 0 0 0,0 0 0 0 0,0 0 0 0 0,0 0 0 0 0,1 0 0 0 0,-1 0 0 0 0,0 0 0 0 0,0 0 0 0 0,1 0 0 0 0,-1 0 0 0 0,0-1 0 0 0,0 1 0 0 0,1 0 0 0 0,-1 0 0 0 0,1 0 0 0 0,-1 0 0 0 0,1 0 0 0 0,-1 0 0 0 0,1 0 0 0 0,-1 0 0 0 0,1 0 0 0 0,-1 0 0 0 0,1 0 0 0 0,-1 0 0 0 0,1 0 0 0 0,-1 0 0 0 0,1 0 0 0 0,-1 1 0 0 0,1-1 0 0 0,-1 0 0 0 0,1 0 0 0 0,0 0 0 0 0,-1 1 0 0 0,1-1 0 0 0,-1 0 0 0 0,1 1 0 0 0,0-1 0 0 0,-1 0 0 0 0,1 1 0 0 0,-2 1 0 0 0,-12 5-133 0 0,14-7 110 0 0,0 0-1 0 0,0 0 1 0 0,0 0-1 0 0,0 0 1 0 0,0 0 0 0 0,0 0-1 0 0,0 0 1 0 0,-1 0-1 0 0,1 0 1 0 0,0 1 0 0 0,0-1-1 0 0,0 0 1 0 0,0 0-1 0 0,0 0 1 0 0,0 0 0 0 0,0 0-1 0 0,0 0 1 0 0,-1 0-1 0 0,1 0 1 0 0,0 0 0 0 0,0 0-1 0 0,0 0 1 0 0,0 0-1 0 0,0 0 1 0 0,0 0 0 0 0,0 1-1 0 0,0-1 1 0 0,0 0-1 0 0,0 0 1 0 0,0 0 0 0 0,0 0-1 0 0,0 0 1 0 0,0 0-1 0 0,0 0 1 0 0,-1 1 0 0 0,1-1-1 0 0,0 0 1 0 0,0 0-1 0 0,0 0 1 0 0,0 0 0 0 0,0 0-1 0 0,0 0 1 0 0,1 0-1 0 0,-1 0 1 0 0,0 1 0 0 0,0-1-1 0 0,0 0 1 0 0,0 0-1 0 0,0 0 1 0 0,0 0 0 0 0,0 0-1 0 0,0 0 1 0 0,0 0-1 0 0,0 0 1 0 0,0 1 0 0 0,0-1-1 0 0,0 0 1 0 0,0 0-1 0 0,0 0 1 0 0,0 0 0 0 0,1 0-1 0 0,-1 0 1 0 0,0 0 23 0 0,7 3-1698 0 0,-4-2 1118 0 0,9 4-5902 0 0</inkml:trace>
  <inkml:trace contextRef="#ctx0" brushRef="#br0" timeOffset="2838.899">1330 366 13304 0 0,'0'0'298'0'0,"0"0"46"0"0,-1 1 23 0 0,-9 7 1 0 0,8-7-362 0 0,0 0 1 0 0,0 1-1 0 0,1-1 1 0 0,-1 1 0 0 0,0-1-1 0 0,0 1 1 0 0,1 0-1 0 0,0 0 1 0 0,-1 0-1 0 0,1 0 1 0 0,0 0 0 0 0,-1 1-7 0 0,-14 19 40 0 0,13-18-12 0 0,-1 0 1 0 0,1 0 0 0 0,0 1-1 0 0,-2 3-28 0 0,-4 9 122 0 0,7-15-67 0 0,0 2 0 0 0,0-1 0 0 0,1 0 1 0 0,-1 0-1 0 0,1 0 0 0 0,-1 1 0 0 0,1-1 0 0 0,0 1 0 0 0,1-1 1 0 0,-1 1-1 0 0,1 0 0 0 0,-1-1 0 0 0,1 1 0 0 0,0-1 1 0 0,0 4-56 0 0,1-2 203 0 0,0-1 1 0 0,-1 1-1 0 0,2-1 1 0 0,-1 1-1 0 0,0-1 1 0 0,1 1-1 0 0,0-1 1 0 0,0 0-1 0 0,2 3-203 0 0,2 5-61 0 0,-5-10 81 0 0,0 0 0 0 0,0 0-1 0 0,1-1 1 0 0,-1 1 0 0 0,0 0 0 0 0,1 0 0 0 0,-1-1 0 0 0,1 1 0 0 0,-1-1 0 0 0,1 1-20 0 0,7 5 597 0 0,-8-6-510 0 0,1 1 1 0 0,-1-1-1 0 0,1 0 1 0 0,-1 0-1 0 0,1 0 1 0 0,-1 0-1 0 0,1 0 0 0 0,0-1 1 0 0,-1 1-1 0 0,1 0 1 0 0,0-1-88 0 0,4 1 5 0 0,-1-1 0 0 0,0 0 1 0 0,1 0-1 0 0,-1 0 0 0 0,0-1 0 0 0,2 0-5 0 0,-2 0-13 0 0,-3 1 45 0 0,1 0 0 0 0,-1 0 1 0 0,1-1-1 0 0,-1 1 0 0 0,1-1 1 0 0,-1 0-1 0 0,0 0 0 0 0,1 0 1 0 0,-1 0-1 0 0,0 0 0 0 0,1 0 1 0 0,-1 0-1 0 0,0-1 0 0 0,0 1 1 0 0,0-1-1 0 0,0 0 0 0 0,0 0-32 0 0,5-4 169 0 0,-6 5-127 0 0,0 0-1 0 0,0 1 1 0 0,-1-1 0 0 0,1 0 0 0 0,0 1-1 0 0,-1-1 1 0 0,1 0 0 0 0,0 0-1 0 0,-1 0 1 0 0,1 1 0 0 0,-1-1 0 0 0,1 0-1 0 0,-1 0 1 0 0,1 0 0 0 0,-1 0-1 0 0,0 0 1 0 0,1 0 0 0 0,-1 0-1 0 0,0 0 1 0 0,0 0 0 0 0,0 0 0 0 0,0 0-1 0 0,0-1-41 0 0,3-13 358 0 0,-2 15-356 0 0,-1-1-1 0 0,0 0 0 0 0,1 0 0 0 0,-1 0 0 0 0,0 0 1 0 0,0 0-1 0 0,1 1 0 0 0,-1-1 0 0 0,0 0 1 0 0,0 0-1 0 0,0 0 0 0 0,0 0 0 0 0,0 0 0 0 0,-1 0 1 0 0,1 0-1 0 0,0 1 0 0 0,0-1 0 0 0,0 0 0 0 0,-1 0 1 0 0,1 0-1 0 0,0 0 0 0 0,-1 1 0 0 0,1-1 0 0 0,-1 0 1 0 0,1 0-1 0 0,-1 1 0 0 0,1-1 0 0 0,-1 0-1 0 0,-7-7 0 0 0,5 5 0 0 0,1 1 0 0 0,0 0 0 0 0,0-1 0 0 0,0 1 0 0 0,0-1 0 0 0,-1-1 0 0 0,3 2 0 0 0,-1 1 0 0 0,0 0 0 0 0,0 0 0 0 0,0 0 0 0 0,0 0 0 0 0,0 0 0 0 0,0 0 0 0 0,0 0 0 0 0,0 0 0 0 0,0 0 0 0 0,0 0-1 0 0,-1 0 1 0 0,1 1 0 0 0,0-1 0 0 0,0 0 0 0 0,-1 1 0 0 0,1 0 0 0 0,-1-1 0 0 0,1 1 0 0 0,0 0 0 0 0,-1-1 0 0 0,1 1 0 0 0,-1 0 0 0 0,1 0 1 0 0,-1 0 0 0 0,0-1 0 0 0,1 1 0 0 0,-1 0 0 0 0,0-1 0 0 0,1 1 1 0 0,-1-1-1 0 0,1 0 0 0 0,-1 1 0 0 0,1-1 0 0 0,0 0 0 0 0,-1 0 0 0 0,1 0 0 0 0,0 0 1 0 0,-1 0-1 0 0,1 0 0 0 0,0-1 0 0 0,0 1-1 0 0,-1 0-24 0 0,0 0 1 0 0,1 0-1 0 0,-1 0 0 0 0,0 0 0 0 0,0 0 1 0 0,0 1-1 0 0,0-1 0 0 0,0 1 0 0 0,0-1 1 0 0,0 1-1 0 0,0 0 0 0 0,0 0 1 0 0,0 0-1 0 0,0 0 0 0 0,-1 0 24 0 0,2 0-511 0 0,1 0-874 0 0,0 0-383 0 0,0 0-78 0 0,0 0-10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8T08:46:42.28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1,'0'0,"0"0,0 0,15 0,19 1,3 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28.55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487 547 6448 0 0,'4'0'200'0'0,"-3"0"-190"0"0,-1 1 0 0 0,0-1-1 0 0,0 0 1 0 0,1 0-1 0 0,-1 0 1 0 0,0 0-1 0 0,0 0 1 0 0,1 0-1 0 0,-1 0 1 0 0,0 0 0 0 0,1 0-1 0 0,-1 0 1 0 0,0 0-1 0 0,1 0 1 0 0,-1 0-1 0 0,0 0 1 0 0,0 0-1 0 0,1 0 1 0 0,-1 0 0 0 0,0 0-1 0 0,1 0 1 0 0,-1 0-1 0 0,0 0 1 0 0,0-1-1 0 0,1 1 1 0 0,-1 0-1 0 0,0 0 1 0 0,0 0 0 0 0,1 0-1 0 0,-1-1 1 0 0,0 1-1 0 0,0 0 1 0 0,0 0-1 0 0,1-1 1 0 0,-1 1 0 0 0,0 0-1 0 0,0 0 1 0 0,0-1-1 0 0,0 1 1 0 0,0 0-1 0 0,0 0 1 0 0,1-1-1 0 0,-1 1 1 0 0,0 0 0 0 0,0-1-1 0 0,0 1 1 0 0,0 0-1 0 0,0-1 1 0 0,0 1-1 0 0,0 0 1 0 0,0 0-1 0 0,0-1 1 0 0,0 1 0 0 0,0 0-1 0 0,-1-1 1 0 0,1 1-1 0 0,0 0 1 0 0,0-1-10 0 0,0 1 5 0 0,2-2 201 0 0,1 1 1 0 0,-1-1 0 0 0,1 1-1 0 0,-1 0 1 0 0,1 0 0 0 0,-1 0-1 0 0,1 0 1 0 0,-1 0-1 0 0,1 1 1 0 0,2-1-207 0 0,1-1 747 0 0,1-2 1268 0 0,-10-1-837 0 0,-13-3 102 0 0,14 7-1062 0 0,1 1 294 0 0,1 0 0 0 0,0 0 0 0 0,0 0-1 0 0,-2-1-362 0 0,1-1 0 0 0,-1 1 0 0 0,1 0 0 0 0,-1 0 0 0 0,1 0 0 0 0,-1 0-1 0 0,0 1 1 0 0,1-1 0 0 0,-1 0 0 0 0,0 1 0 0 0,0-1-149 0 0,1 1 130 0 0,-6-2-8 0 0,0 0 0 0 0,-1 0 0 0 0,1 1 0 0 0,0 1-1 0 0,0-1 1 0 0,0 1 0 0 0,-2 0-122 0 0,-9 0 43 0 0,-2 0-43 0 0,0 1 0 0 0,0 1 0 0 0,0 1 0 0 0,1 0 0 0 0,-7 3 0 0 0,-29 6 0 0 0,15-9-77 0 0,28-2 236 0 0,0 0 0 0 0,1 1 0 0 0,-6 1-159 0 0,14-2 123 0 0,-1 0 1 0 0,0 0 0 0 0,0 1-1 0 0,1 0 1 0 0,-1-1-1 0 0,1 1 1 0 0,-1 0 0 0 0,1 1-1 0 0,0-1 1 0 0,0 1-1 0 0,0-1 1 0 0,-1 2-124 0 0,-8 9 110 0 0,4-6-103 0 0,0 1 0 0 0,1 0 0 0 0,0 1 0 0 0,0-1 0 0 0,1 1 0 0 0,1 1-1 0 0,-1-1 1 0 0,0 4-7 0 0,-2 10-56 0 0,7-17 23 0 0,-1-1-1 0 0,0 1 0 0 0,0-1 0 0 0,0 0 0 0 0,-1 0 1 0 0,0 1 33 0 0,2-5 6 0 0,0 1 0 0 0,0-1 1 0 0,0 0-1 0 0,0 1 1 0 0,0-1-1 0 0,0 1 0 0 0,0-1 1 0 0,1 1-1 0 0,-1-1 1 0 0,1 1-1 0 0,-1-1 0 0 0,1 1 1 0 0,-1 0-1 0 0,1-1 1 0 0,0 1-1 0 0,0 0 0 0 0,0-1 1 0 0,0 1-1 0 0,0 0 0 0 0,0-1 1 0 0,0 1-1 0 0,1 0 1 0 0,-1-1-1 0 0,0 1 0 0 0,1 0 1 0 0,0-1-1 0 0,-1 1 1 0 0,1-1-1 0 0,0 1-6 0 0,8 28 63 0 0,-7-24-90 0 0,-1-1 0 0 0,1 1 1 0 0,0-1-1 0 0,0 0 0 0 0,1 2 27 0 0,7 11-26 0 0,1-1-1 0 0,5 6 27 0 0,-13-20 10 0 0,0 1 0 0 0,0-1 0 0 0,1-1 0 0 0,-1 1 0 0 0,1 0 1 0 0,-1-1-1 0 0,3 1-10 0 0,16 13 68 0 0,-16-8 26 0 0,-5-7-91 0 0,-1-1 0 0 0,1 1-1 0 0,-1-1 1 0 0,0 1-1 0 0,1 0 1 0 0,-1-1 0 0 0,1 1-1 0 0,-1-1 1 0 0,1 0-1 0 0,0 1 1 0 0,-1-1 0 0 0,1 1-1 0 0,-1-1 1 0 0,1 0-1 0 0,0 1 1 0 0,-1-1 0 0 0,1 0-1 0 0,0 0 1 0 0,-1 1-1 0 0,2-1-2 0 0,9 3 4 0 0,1 0-1 0 0,0-1 0 0 0,0-1 1 0 0,0 0-1 0 0,0 0 0 0 0,0-1 0 0 0,0-1 1 0 0,2 0-4 0 0,-8 1 0 0 0,0-1 0 0 0,1 0 1 0 0,-1-1-1 0 0,0 1 0 0 0,0-1 1 0 0,0-1-1 0 0,-1 1 1 0 0,1-1-1 0 0,0 1 0 0 0,-1-2 1 0 0,0 1-1 0 0,0-1 0 0 0,0 1 1 0 0,0-1-1 0 0,0-1 0 0 0,3-3 0 0 0,-7 6 82 0 0,0 0-1 0 0,0 0 1 0 0,0 0-1 0 0,0 0 1 0 0,0 0-1 0 0,0-1 1 0 0,0 1-1 0 0,-1 0 0 0 0,1 0 1 0 0,-1-1-1 0 0,0 1 1 0 0,0 0-1 0 0,0-1 1 0 0,0 1-1 0 0,0 0 1 0 0,0-1-1 0 0,0 1 1 0 0,-1 0-1 0 0,1 0 1 0 0,-1-1-1 0 0,0 1 0 0 0,0 0-81 0 0,-2-8 34 0 0,-1 1 0 0 0,-1 0 0 0 0,1 1 0 0 0,-4-5-34 0 0,4 9-87 0 0,0 0-1 0 0,0 0 0 0 0,0 0 1 0 0,-1 0-1 0 0,1 1 1 0 0,-1-1-1 0 0,0 1 1 0 0,0 0-1 0 0,0 1 0 0 0,-3-2 88 0 0,2 2 68 0 0,0-1-1 0 0,-1 1 0 0 0,1 1 1 0 0,-1-1-1 0 0,1 1 1 0 0,-1 0-1 0 0,1 1 0 0 0,-1-1 1 0 0,1 1-1 0 0,-1 0 1 0 0,1 1-1 0 0,-1 0 0 0 0,-5 1-67 0 0,12-2-60 0 0,0 0 0 0 0,-1 0 0 0 0,1 0 0 0 0,0 1 0 0 0,0-1 0 0 0,-1 0 0 0 0,1 0 0 0 0,0 1 0 0 0,0-1 0 0 0,-1 0 0 0 0,1 0-1 0 0,0 1 1 0 0,0-1 0 0 0,-1 0 0 0 0,1 0 0 0 0,0 1 0 0 0,0-1 0 0 0,0 0 0 0 0,0 1 0 0 0,0-1 0 0 0,-1 0 0 0 0,1 1 0 0 0,0-1 0 0 0,0 0 0 0 0,0 1 0 0 0,0-1-1 0 0,0 0 1 0 0,0 1 0 0 0,0-1 0 0 0,0 0 0 0 0,0 1 0 0 0,0-1 0 0 0,0 1 0 0 0,1-1 60 0 0,3 13-6312 0 0,5-8-229 0 0</inkml:trace>
  <inkml:trace contextRef="#ctx0" brushRef="#br0" timeOffset="270.29">460 962 16352 0 0,'10'4'215'0'0,"-6"-3"-67"0"0,-1 0 1 0 0,0 0-1 0 0,-1 0 0 0 0,1 1 1 0 0,0-1-1 0 0,0 1 0 0 0,1 1-148 0 0,-3-2 28 0 0,0 0-1 0 0,0 0 0 0 0,0 0 1 0 0,0 0-1 0 0,0 0 0 0 0,-1 1 0 0 0,1-1 1 0 0,0 0-1 0 0,-1 0 0 0 0,1 1 1 0 0,-1-1-1 0 0,1 0 0 0 0,-1 1 1 0 0,0-1-1 0 0,1 1 0 0 0,-1-1 1 0 0,0 0-1 0 0,0 1 0 0 0,0-1 0 0 0,0 1-27 0 0,0 5 60 0 0,1 1-1 0 0,1-1 1 0 0,-1 0-1 0 0,1 0 0 0 0,0 0 1 0 0,1 0-1 0 0,0 1-59 0 0,-1-2 271 0 0,1 1 0 0 0,-1 0 0 0 0,0 0 0 0 0,0 1 0 0 0,-1-1 0 0 0,0 0-1 0 0,-1 1-270 0 0,0-7 140 0 0,0 1-1 0 0,-1-1 1 0 0,1 1-1 0 0,0 0 0 0 0,-1-1 1 0 0,0 1-1 0 0,1-1 1 0 0,-1 0-1 0 0,0 1 0 0 0,0-1 1 0 0,0 1-1 0 0,0-1 1 0 0,0 0-1 0 0,-1 1-139 0 0,1 0 98 0 0,-1-1 0 0 0,1 1 1 0 0,0 0-1 0 0,0 0 0 0 0,0 0 0 0 0,0-1 0 0 0,0 1 1 0 0,0 0-1 0 0,0 0 0 0 0,0 1 0 0 0,1-1-98 0 0,-2 17 8 0 0,1 0 0 0 0,1 2-8 0 0,0-21 1 0 0,0 1-1 0 0,0-1 0 0 0,0 1 1 0 0,0 0-1 0 0,0-1 0 0 0,0 1 0 0 0,0-1 1 0 0,1 1-1 0 0,-1 0 0 0 0,0-1 1 0 0,0 1-1 0 0,1-1 0 0 0,-1 1 1 0 0,0-1-1 0 0,1 1 0 0 0,-1-1 0 0 0,0 1 1 0 0,1-1-1 0 0,-1 0 0 0 0,1 1 1 0 0,-1-1-1 0 0,1 1 0 0 0,-1-1 1 0 0,1 0-1 0 0,-1 1 0 0 0,1-1 0 0 0,9 8-140 0 0,-10-7-550 0 0,5-13-7090 0 0,-4 1 1343 0 0</inkml:trace>
  <inkml:trace contextRef="#ctx0" brushRef="#br0" timeOffset="528.308">566 841 13936 0 0,'-9'-5'305'0'0,"1"-2"1"0"0,0 1-1 0 0,1-1 1 0 0,0 0 0 0 0,-6-8-306 0 0,12 12 66 0 0,1 3-20 0 0,0-1 0 0 0,1 0 0 0 0,-1 1 0 0 0,1-1 0 0 0,-1 1 0 0 0,1 0 0 0 0,0-1 1 0 0,-1 1-1 0 0,1-1 0 0 0,-1 1 0 0 0,1 0 0 0 0,0-1 0 0 0,-1 1 0 0 0,1 0 0 0 0,0 0 0 0 0,-1 0 0 0 0,1-1 0 0 0,0 1 0 0 0,-1 0 0 0 0,1 0 0 0 0,0 0 0 0 0,-1 0 0 0 0,1 0 0 0 0,0 0 0 0 0,0 0-46 0 0,0 0 126 0 0,0 0 110 0 0,0 0 0 0 0,0 0-1 0 0,0 0 1 0 0,0 0-1 0 0,-1 0 1 0 0,1 1-1 0 0,0-1 1 0 0,0 0-1 0 0,-1 0 1 0 0,1 1-1 0 0,0-1 1 0 0,0 0-1 0 0,-1 1 1 0 0,1-1 0 0 0,0 0-1 0 0,-1 1 1 0 0,1-1-1 0 0,0 1 1 0 0,-1-1-1 0 0,1 1 1 0 0,0 0-236 0 0,9 15-468 0 0,-2-2 629 0 0,-8-14-172 0 0,1 1-1 0 0,-1 0 0 0 0,1 0 0 0 0,-1 0 0 0 0,1-1 1 0 0,-1 1-1 0 0,0 0 0 0 0,1 0 0 0 0,-1 0 1 0 0,0 0-1 0 0,0 0 0 0 0,0 0 0 0 0,0 0 1 0 0,0 0-1 0 0,0 0 0 0 0,0 0 0 0 0,0 0 0 0 0,0 0 1 0 0,0-1-1 0 0,-1 2 12 0 0,1 2-714 0 0,-1 6-4228 0 0,-4-4-1734 0 0</inkml:trace>
  <inkml:trace contextRef="#ctx0" brushRef="#br0" timeOffset="1215.862">790 812 11312 0 0,'-11'3'91'0'0,"-12"0"364"0"0,24-2-408 0 0,0-1-1 0 0,0 0 0 0 0,0 1 0 0 0,0-1 0 0 0,0 1 0 0 0,0-1 1 0 0,0 1-1 0 0,-1-1 0 0 0,1 1 0 0 0,0 0 0 0 0,0-1 1 0 0,-1 1-1 0 0,1 0 0 0 0,0-1 0 0 0,-1 1 0 0 0,1 0 1 0 0,-1 0-1 0 0,1 0 0 0 0,-1 0 0 0 0,1 0-46 0 0,9 20 869 0 0,-9-18-535 0 0,6 28 2700 0 0,-7-22-1635 0 0,0-36 1710 0 0,-3-35-3109 0 0,0 49 0 0 0,3 8 27 0 0,0 4 117 0 0,0 1 69 0 0,0 0 13 0 0,0 0-57 0 0,0 0-257 0 0,0 0-116 0 0,0 0-20 0 0,0 0 92 0 0,0 0 413 0 0,0 0 185 0 0,0 0 40 0 0,0 0-131 0 0,-3 29-1791 0 0,3-8 1089 0 0,-5 22 315 0 0,3-15 111 0 0,-2-1 0 0 0,-4 14-99 0 0,-7 44 1013 0 0,13-68-899 0 0,0 0 1 0 0,1 0-1 0 0,0 1 1 0 0,3 9-115 0 0,-2 4-62 0 0,0-29 243 0 0,0-2-41 0 0,0 0-174 0 0,0 0-40 0 0,0 0 30 0 0,0 0 110 0 0,0 0 15 0 0,6-15-8 0 0,0 0-154 0 0,1 1 0 0 0,7-13 81 0 0,2-3-246 0 0,-7 13-242 0 0,-7 11 396 0 0,1-1 0 0 0,0 0 0 0 0,1 1 0 0 0,0 0 0 0 0,0 0 0 0 0,0 0 0 0 0,0 0 0 0 0,1 1 0 0 0,0-1 0 0 0,1 1 0 0 0,-1 1 0 0 0,4-4 92 0 0,5-1 0 0 0,-10 6 0 0 0,0 0 0 0 0,0 0 0 0 0,0 1 0 0 0,1-1 0 0 0,-1 1 0 0 0,1 0 0 0 0,-1 0 0 0 0,1 1 0 0 0,0-1 0 0 0,3 1 0 0 0,15-2 0 0 0,0 2 0 0 0,5 1 0 0 0,-28 0 0 0 0,0 0 0 0 0,0 0 0 0 0,0 0 0 0 0,0 0 0 0 0,-1 0 0 0 0,1 1 0 0 0,0-1 0 0 0,0 0 0 0 0,0 0 0 0 0,0 0 0 0 0,0 0 0 0 0,0 0 0 0 0,0 1 0 0 0,0-1 0 0 0,0 0 0 0 0,0 0 0 0 0,0 0 0 0 0,0 0 0 0 0,0 1 0 0 0,-1-1 0 0 0,1 0 0 0 0,0 0 0 0 0,0 0 0 0 0,1 0 0 0 0,-1 1 0 0 0,0-1 0 0 0,0 0 0 0 0,0 0 0 0 0,0 0 0 0 0,0 0 0 0 0,0 1 0 0 0,0-1 0 0 0,0 0 0 0 0,0 0 0 0 0,0 0 0 0 0,0 0 0 0 0,0 0 0 0 0,0 1 0 0 0,1-1 0 0 0,-1 0 0 0 0,0 0 0 0 0,0 0 0 0 0,0 0 0 0 0,0 0 0 0 0,0 0 0 0 0,1 0 0 0 0,-1 0 0 0 0,0 1 0 0 0,0-1 0 0 0,0 0 0 0 0,0 0 0 0 0,0 0 0 0 0,1 0 0 0 0,-1 0 0 0 0,0 0 0 0 0,0 0 0 0 0,0 0 0 0 0,1 0 0 0 0,-1 0 0 0 0,0 0 0 0 0,0 0 0 0 0,0 0 0 0 0,0 0 0 0 0,1 0 0 0 0,-1 0 0 0 0,0 0 0 0 0,0 0 0 0 0,0-1 0 0 0,-8 8 0 0 0,-59 31 31 0 0,45-27 618 0 0,0 1-1 0 0,1 1 0 0 0,-8 7-648 0 0,19-13 16 0 0,-11 11-16 0 0,17-9-199 0 0,5-7 24 0 0,-1-2 148 0 0,0 1-448 0 0,6 4-407 0 0,1 0 1172 0 0,0-1 1 0 0,0 0-1 0 0,0 0 0 0 0,0 0 1 0 0,1-1-1 0 0,2 1-290 0 0,32 8-796 0 0,19 3 796 0 0,-29-9-2159 0 0,0-1 1 0 0,9-2 2158 0 0,-12-2-1407 0 0</inkml:trace>
  <inkml:trace contextRef="#ctx0" brushRef="#br0" timeOffset="1900.195">1451 999 10136 0 0,'2'-1'51'0'0,"-1"0"0"0"0,1 0 1 0 0,0 0-1 0 0,-1 0 0 0 0,1 0 0 0 0,0 1 1 0 0,0-1-1 0 0,0 0 0 0 0,0 1 1 0 0,0 0-1 0 0,0-1 0 0 0,-1 1 0 0 0,1 0 1 0 0,0 0-1 0 0,2 0-51 0 0,-6 0 250 0 0,1 0 3571 0 0,6-5 3125 0 0,0-5-7501 0 0,5-23 2693 0 0,12-44-2124 0 0,-12 45-14 0 0,0 1 0 0 0,2 0 0 0 0,7-11 0 0 0,4-9 0 0 0,4-13 19 0 0,17-28-19 0 0,-38 80 66 0 0,-4 8-39 0 0,0 0 1 0 0,0 0 0 0 0,0 0 0 0 0,1 0-1 0 0,0 1 1 0 0,-1-1 0 0 0,4-2-28 0 0,-5 6-4 0 0,-1 0-1 0 0,1 0 1 0 0,-1 1-1 0 0,1-1 1 0 0,-1 0 0 0 0,0 1-1 0 0,1-1 1 0 0,-1 0 0 0 0,1 1-1 0 0,-1-1 1 0 0,0 1 0 0 0,1-1-1 0 0,-1 0 1 0 0,0 1-1 0 0,1-1 1 0 0,-1 1 0 0 0,0-1-1 0 0,0 1 1 0 0,1-1 0 0 0,-1 1-1 0 0,0-1 1 0 0,0 1 0 0 0,0 0-1 0 0,0-1 1 0 0,0 1 0 0 0,0 0 3 0 0,9 24-95 0 0,-7-17 83 0 0,2 4 29 0 0,-2 1 0 0 0,1 0 0 0 0,-2 0 0 0 0,1 12-16 0 0,-1-10-5 0 0,1-3-10 0 0,0 0 1 0 0,0-1-1 0 0,1 1 1 0 0,1-1-1 0 0,1 3 15 0 0,25 57 12 0 0,-19-47-18 0 0,-5-9 6 0 0,1-1 0 0 0,0 1 0 0 0,1-1 0 0 0,0-1 0 0 0,1 1 0 0 0,1-2 0 0 0,10 12 0 0 0,-17-21 0 0 0,-1-1 0 0 0,0 1 0 0 0,0-1 0 0 0,0 1 0 0 0,0-1 0 0 0,0 1 0 0 0,0 0 0 0 0,-1 0 0 0 0,2 3 0 0 0,4 10 0 0 0,-7-16 5 0 0,1 1 0 0 0,-1-1 0 0 0,0 1 0 0 0,1-1 0 0 0,-1 1-1 0 0,0-1 1 0 0,0 1 0 0 0,0 0 0 0 0,0-1 0 0 0,1 1 0 0 0,-1-1-1 0 0,0 1 1 0 0,0 0 0 0 0,0-1 0 0 0,0 1 0 0 0,0-1 0 0 0,-1 1 0 0 0,1 0-1 0 0,0-1 1 0 0,0 1 0 0 0,0-1 0 0 0,0 1 0 0 0,-1-1 0 0 0,1 1 0 0 0,0-1-1 0 0,-1 1 1 0 0,1-1 0 0 0,0 1 0 0 0,-1-1 0 0 0,1 1 0 0 0,0-1-1 0 0,-1 1 1 0 0,1-1 0 0 0,-1 0 0 0 0,1 1 0 0 0,-1-1 0 0 0,1 1 0 0 0,-1-1-1 0 0,1 0 1 0 0,-1 0 0 0 0,1 1 0 0 0,-1-1 0 0 0,0 0 0 0 0,1 0-5 0 0,-2 1 34 0 0,-5 3-58 0 0,0-1 0 0 0,-1 0 0 0 0,1 0 0 0 0,-1 0 0 0 0,0-1 0 0 0,0 0 0 0 0,0 0 0 0 0,0-1 0 0 0,0 0 0 0 0,-8-1 24 0 0,-42 0 56 0 0,-45 0 455 0 0,-56 9-511 0 0,129-3-298 0 0,23-4 251 0 0,1 0-1 0 0,-1-1 1 0 0,0 0-1 0 0,0 0 1 0 0,0-1-1 0 0,0 0 48 0 0,5 0-161 0 0,2 0-38 0 0,8-2-6359 0 0,4-4-595 0 0</inkml:trace>
  <inkml:trace contextRef="#ctx0" brushRef="#br0" timeOffset="2519.891">2069 960 15664 0 0,'-1'-1'50'0'0,"-1"1"1"0"0,0-1-1 0 0,1 0 1 0 0,-1 1-1 0 0,0-1 1 0 0,1 1 0 0 0,-1 0-1 0 0,0 0 1 0 0,0 0-1 0 0,1-1 1 0 0,-1 2 0 0 0,0-1-1 0 0,0 0 1 0 0,1 0-1 0 0,-1 0 1 0 0,0 1-1 0 0,1-1 1 0 0,-1 1 0 0 0,0-1-1 0 0,1 1 1 0 0,-1 0-1 0 0,1 0 1 0 0,-1 0 0 0 0,1 0-1 0 0,-1 0 1 0 0,1 0-1 0 0,0 0 1 0 0,-1 0 0 0 0,1 0-1 0 0,0 1 1 0 0,0-1-1 0 0,0 0 1 0 0,0 1-1 0 0,0 0-50 0 0,-17 23-108 0 0,18-24 18 0 0,0-1 90 0 0,1 1 1 0 0,-1 0-1 0 0,1 0 1 0 0,-1 0-1 0 0,1 0 1 0 0,-1-1-1 0 0,0 1 0 0 0,1 0 1 0 0,-1 0-1 0 0,0 0 1 0 0,0 0-1 0 0,1 1 0 0 0,0 2 21 0 0,2 8 56 0 0,-2-5 71 0 0,1 1 0 0 0,1-1 0 0 0,-1 0 0 0 0,1 0 0 0 0,0 0-1 0 0,2 1-147 0 0,-5-8 35 0 0,0 0-1 0 0,0 1 0 0 0,0-1 1 0 0,0 0-1 0 0,1 0 0 0 0,-1 0 1 0 0,0 0-1 0 0,0 1 0 0 0,0-1 0 0 0,1 0 1 0 0,-1 0-1 0 0,0 0 0 0 0,0 0 1 0 0,1 0-1 0 0,-1 0 0 0 0,0 0 1 0 0,0 0-1 0 0,1 1 0 0 0,-1-1 1 0 0,0 0-1 0 0,0 0 0 0 0,1 0 0 0 0,-1 0 1 0 0,0 0-1 0 0,0 0 0 0 0,1-1 1 0 0,-1 1-1 0 0,0 0 0 0 0,0 0 1 0 0,1 0-1 0 0,-1 0 0 0 0,0 0 0 0 0,0 0 1 0 0,0 0-35 0 0,11-8 924 0 0,7-14-15 0 0,-17 20-892 0 0,0 0-1 0 0,0-1 0 0 0,0 1 0 0 0,0-1 0 0 0,-1 1 1 0 0,1-1-1 0 0,-1 1 0 0 0,0-1 0 0 0,0 1 1 0 0,0-1-1 0 0,0 1 0 0 0,0-1 0 0 0,-1 1 1 0 0,1-1-17 0 0,-1-17 111 0 0,3 7 220 0 0,0 1 0 0 0,1-1 1 0 0,2-6-332 0 0,-1 9 165 0 0,-2-1 1 0 0,1 1-1 0 0,-1-1 1 0 0,-1 1-1 0 0,0-6-165 0 0,0 5 16 0 0,0 1 0 0 0,1-1 0 0 0,0 1 0 0 0,3-10-16 0 0,-2 8-84 0 0,0 0-1 0 0,-1-1 1 0 0,0-5 84 0 0,3-33 127 0 0,2-1 0 0 0,2 1 0 0 0,11-32-127 0 0,-18 75 8 0 0,0 1-1 0 0,0 0 0 0 0,1 0 1 0 0,-1 1-1 0 0,2-1 1 0 0,-1 1-1 0 0,1-1 0 0 0,0 1 1 0 0,0 0-1 0 0,0 0 1 0 0,1 1-1 0 0,0-1 0 0 0,3-2-7 0 0,-7 8 0 0 0,-1 0 0 0 0,1 0 0 0 0,0 0 0 0 0,-1 0 0 0 0,1-1 0 0 0,-1 1 0 0 0,1 0 0 0 0,-1 0 0 0 0,1 0 0 0 0,0 0 0 0 0,-1 0 0 0 0,1 0 0 0 0,-1 0 0 0 0,1 1 0 0 0,0-1 0 0 0,-1 0 0 0 0,1 0 0 0 0,-1 0 0 0 0,1 0 0 0 0,-1 1 0 0 0,1-1 0 0 0,-1 0 0 0 0,1 1 0 0 0,-1-1 0 0 0,1 0 0 0 0,-1 1 0 0 0,1-1 0 0 0,-1 1 0 0 0,0-1 0 0 0,1 0 0 0 0,-1 1 0 0 0,0-1 0 0 0,1 1 0 0 0,-1-1 0 0 0,0 1 0 0 0,0-1 0 0 0,1 1 0 0 0,-1 0 0 0 0,0-1 0 0 0,1 2 0 0 0,10 10 0 0 0,-9-10 0 0 0,-1-1 0 0 0,1 1 0 0 0,0 0 0 0 0,-1-1 0 0 0,0 1 0 0 0,1 0 0 0 0,-1 0 0 0 0,0 0 0 0 0,0 0 0 0 0,0 0 0 0 0,0 1 0 0 0,-1-1 0 0 0,1 0 0 0 0,0 2 0 0 0,8 45 0 0 0,0 31 0 0 0,-5-40 0 0 0,-3-31 0 0 0,1 0 0 0 0,0-1 0 0 0,2 6 0 0 0,-2-7 0 0 0,0 1 0 0 0,0 0 0 0 0,0 6 0 0 0,2 10 0 0 0,0 0 0 0 0,4 8 0 0 0,-4-15 0 0 0,-1-4 0 0 0,1-1 0 0 0,0 1 0 0 0,1 0 0 0 0,-3-9 0 0 0,0 0 0 0 0,0 1 0 0 0,1-1 0 0 0,-1 0 0 0 0,1-1 0 0 0,0 1 0 0 0,0 0 0 0 0,0-1 0 0 0,0 1 0 0 0,2 0 0 0 0,-3-2 0 0 0,0 0 0 0 0,1 0 0 0 0,-1-1 0 0 0,1 1 0 0 0,-1-1 0 0 0,1 1 0 0 0,0-1 0 0 0,0 0 0 0 0,0 0 0 0 0,0 0 0 0 0,0 0 0 0 0,0 0 0 0 0,0-1 0 0 0,0 0 0 0 0,0 1 0 0 0,2-1 0 0 0,-2 0 39 0 0,0-1-1 0 0,0 1 0 0 0,0-1 0 0 0,0 1 1 0 0,0-1-1 0 0,0 0 0 0 0,0 0 1 0 0,0 0-1 0 0,0 0 0 0 0,-1-1 1 0 0,1 1-1 0 0,-1-1 0 0 0,1 0 1 0 0,-1 1-1 0 0,1-1 0 0 0,-1 0 0 0 0,0-1 1 0 0,0 1-1 0 0,2-2-38 0 0,3-6 267 0 0,0 0 0 0 0,-1 0 0 0 0,0-1 0 0 0,2-5-267 0 0,3-7 148 0 0,-4 9-148 0 0,-1 0 0 0 0,-1 0 0 0 0,0-1 0 0 0,-1 0 0 0 0,1-4 0 0 0,1 0 0 0 0,3-2 0 0 0,4-9 0 0 0,-2 0 0 0 0,3-12 0 0 0,-12 35 0 0 0,0 0 0 0 0,0 0 0 0 0,1 0 0 0 0,0 0 0 0 0,0 0 0 0 0,1 1 0 0 0,4-7 0 0 0,-7 11-80 0 0,0 1-1 0 0,0-1 0 0 0,0 0 1 0 0,0 0-1 0 0,-1 0 0 0 0,1 0 1 0 0,-1 0-1 0 0,1 0 1 0 0,-1-1-1 0 0,0 1 0 0 0,0 0 1 0 0,0 0-1 0 0,0 0 1 0 0,0 0-1 0 0,-1-2 81 0 0,1-7-4208 0 0,0 11-3294 0 0</inkml:trace>
  <inkml:trace contextRef="#ctx0" brushRef="#br0" timeOffset="4292.53">3136 822 11000 0 0,'-10'-3'498'0'0,"8"2"-3"0"0,2 1-276 0 0,0 0 5 0 0,-4-6 2070 0 0,-19 5-66 0 0,16 0-1898 0 0,0 1 1 0 0,-1-1-1 0 0,1 1 0 0 0,-3 1-330 0 0,-23 4 584 0 0,0 2-1 0 0,-26 8-583 0 0,40-9 117 0 0,1 1 0 0 0,0 1 0 0 0,0 1 0 0 0,0 0 0 0 0,-6 6-117 0 0,20-13 56 0 0,1 0-1 0 0,0 0 1 0 0,0 1-1 0 0,0 0 1 0 0,1-1-1 0 0,-1 1 1 0 0,0 0 0 0 0,1 0-1 0 0,0 0 1 0 0,0 0-1 0 0,0 1 1 0 0,0-1-1 0 0,0 1 1 0 0,1-1-1 0 0,0 1 1 0 0,-1 0-1 0 0,1-1 1 0 0,1 1-1 0 0,-1 0 1 0 0,0 0-1 0 0,1 0 1 0 0,0 0-56 0 0,0-4 5 0 0,0 1-1 0 0,1 0 1 0 0,-1-1 0 0 0,0 1 0 0 0,0-1 0 0 0,1 1 0 0 0,-1-1-1 0 0,1 1 1 0 0,-1-1 0 0 0,1 1 0 0 0,-1-1 0 0 0,1 1 0 0 0,-1-1-1 0 0,1 0 1 0 0,-1 1 0 0 0,1-1 0 0 0,-1 0 0 0 0,1 1 0 0 0,-1-1 0 0 0,1 0-1 0 0,0 0 1 0 0,-1 1-5 0 0,15 3 35 0 0,-9-2-20 0 0,1-1 1 0 0,0 0-1 0 0,1-1 0 0 0,-1 0 1 0 0,0 0-1 0 0,0-1 0 0 0,0 1 1 0 0,0-1-1 0 0,0-1 0 0 0,3-1-15 0 0,16-4 147 0 0,-1-2 0 0 0,3-3-147 0 0,-4 3 22 0 0,-16 5 10 0 0,1 0 0 0 0,-1-1-1 0 0,0 0 1 0 0,0 0-1 0 0,-1 0 1 0 0,1-1 0 0 0,-1 0-1 0 0,-1-1 1 0 0,1 0-1 0 0,-1 0 1 0 0,0 0 0 0 0,-1 0-1 0 0,0-1 1 0 0,0 0 0 0 0,0 0-1 0 0,-1-1 1 0 0,1-1-32 0 0,7-22 294 0 0,-1 0 1 0 0,-2-1-1 0 0,-1 0 1 0 0,-1-5-295 0 0,4-12-460 0 0,-2 1-1194 0 0,1-32 1654 0 0,-5 34 62 0 0,-4 32-64 0 0,-1 13 14 0 0,-1 0-1 0 0,1 1 0 0 0,0-1 0 0 0,1 0 0 0 0,-1 0 0 0 0,0 0 0 0 0,0 1 0 0 0,1-1 0 0 0,-1 0 0 0 0,1 0 0 0 0,0 0-11 0 0,0-2 20 0 0,-2 8-144 0 0,-2 139 279 0 0,3-138-124 0 0,0 5 80 0 0,1 0 0 0 0,-2-1 0 0 0,0 1 0 0 0,0 0 1 0 0,0-1-1 0 0,-1 1 0 0 0,-1-1 0 0 0,-1 4-111 0 0,0 1 172 0 0,1-1 1 0 0,0 0-1 0 0,1 1 0 0 0,0-1 0 0 0,1 12-172 0 0,-2 37 0 0 0,4 0 0 0 0,2 4 0 0 0,-2-48 8 0 0,0-9-21 0 0,-1-1 0 0 0,1 1-1 0 0,1 0 1 0 0,0-1 0 0 0,0 3 13 0 0,-1-10-315 0 0,-1-1-149 0 0,0 0-43 0 0,0 0-209 0 0,7-8-2809 0 0,2-6 1493 0 0,0-2-14 0 0</inkml:trace>
  <inkml:trace contextRef="#ctx0" brushRef="#br0" timeOffset="4691.798">3370 558 10592 0 0,'34'0'1260'0'0,"-32"0"-1129"0"0,-1 0 1 0 0,0 0-1 0 0,0 0 1 0 0,0 1-1 0 0,0-1 1 0 0,0 0 0 0 0,0 1-1 0 0,0-1 1 0 0,0 1-1 0 0,0-1 1 0 0,0 1-1 0 0,0 0 1 0 0,-1-1-1 0 0,1 1 1 0 0,0 0 0 0 0,0-1-1 0 0,0 2-131 0 0,0-1 84 0 0,0 0-1 0 0,0 0 1 0 0,0 0-1 0 0,0-1 1 0 0,0 1-1 0 0,0 0 0 0 0,0 0 1 0 0,0-1-1 0 0,0 1 1 0 0,0-1-1 0 0,1 1 1 0 0,-1-1-1 0 0,0 0 1 0 0,1 1-84 0 0,20 1 1099 0 0,1-1 1 0 0,0 0-1 0 0,9-3-1099 0 0,-27 1 95 0 0,-1 0-1 0 0,0 0 0 0 0,1 0 1 0 0,-1 0-1 0 0,1-1 0 0 0,-1 0 0 0 0,3-2-94 0 0,17-6 539 0 0,73-16 1158 0 0,-96 26-1696 0 0,-1 0 0 0 0,1 0 0 0 0,0-1 0 0 0,0 1 0 0 0,0 0 0 0 0,0 0 0 0 0,0 0 0 0 0,0 0 0 0 0,-1 0 0 0 0,1 1 0 0 0,0-1 0 0 0,0 0-1 0 0,0 0 1 0 0,0 1 0 0 0,-1-1 0 0 0,1 0 0 0 0,0 1 0 0 0,0-1 0 0 0,0 0 0 0 0,-1 1 0 0 0,1-1 0 0 0,0 1 0 0 0,0 0-1 0 0,11 17-2 0 0,-4-7 14 0 0,-7-9 52 0 0,-3-1 22 0 0,1-1 0 0 0,-1 1-1 0 0,1 1 1 0 0,0-1-1 0 0,-1 0 1 0 0,1 0 0 0 0,0 0-1 0 0,0 1 1 0 0,0-1-1 0 0,0 0 1 0 0,0 1 0 0 0,0-1-1 0 0,0 1 1 0 0,0 0-86 0 0,-2 2 213 0 0,-64 71-1411 0 0,32-30 2090 0 0,16-23-885 0 0,2 1-1 0 0,1 0 1 0 0,0 2-1 0 0,-2 8-6 0 0,17-32 0 0 0,1 0 0 0 0,-1-1 1 0 0,1 1-1 0 0,0 0 0 0 0,-1 0 0 0 0,1 0 0 0 0,0 0 0 0 0,0 0 0 0 0,0 0 0 0 0,0 0 0 0 0,0-1 0 0 0,0 1 1 0 0,0 0-1 0 0,0 0 0 0 0,0 0 0 0 0,0 0 0 0 0,0 0 0 0 0,0 0 0 0 0,1 0 0 0 0,-1 0 0 0 0,0-1 0 0 0,1 1 0 0 0,-1 0 1 0 0,1 0-1 0 0,-1 0 0 0 0,1-1 0 0 0,-1 1 0 0 0,1 0 0 0 0,-1 0 0 0 0,1-1 0 0 0,0 1 0 0 0,0-1 0 0 0,-1 1 0 0 0,1 0 1 0 0,0-1-1 0 0,0 0 0 0 0,-1 1 0 0 0,1-1 0 0 0,0 1 0 0 0,3 0 17 0 0,-1 1 1 0 0,1-1-1 0 0,-1 0 0 0 0,1 0 1 0 0,-1-1-1 0 0,1 1 1 0 0,-1-1-1 0 0,1 1 0 0 0,0-1-17 0 0,45 1 308 0 0,-19 0-131 0 0,1-1 0 0 0,0-2-177 0 0,37 0-1 0 0,-50 3 8 0 0,0-1 0 0 0,0-2-1 0 0,0 1 1 0 0,18-5-7 0 0,5-2-905 0 0,-47 4-1022 0 0,-6 1 175 0 0</inkml:trace>
  <inkml:trace contextRef="#ctx0" brushRef="#br0" timeOffset="4976.851">3495 785 12440 0 0,'0'0'957'0'0,"7"0"499"0"0,95-2 2966 0 0,52-5-3782 0 0,-45 3 751 0 0,-24 6-1226 0 0,-46-2-165 0 0</inkml:trace>
  <inkml:trace contextRef="#ctx0" brushRef="#br1" timeOffset="15231.699">2852 236 4144 0 0,'10'-2'151'0'0,"-7"2"-121"0"0,-1 0 1 0 0,0 0 0 0 0,0-1 0 0 0,0 1 0 0 0,1-1-1 0 0,-1 0 1 0 0,0 0 0 0 0,0 0 0 0 0,2-1-31 0 0,-4 2 12 0 0,0 0 0 0 0,0 0 0 0 0,0 0 1 0 0,1 0-1 0 0,-1 0 0 0 0,0 0 0 0 0,0 0 0 0 0,0 0 0 0 0,0 0 1 0 0,1 0-1 0 0,-1 0 0 0 0,0-1 0 0 0,0 1 0 0 0,0 0 0 0 0,0 0 0 0 0,0 0 1 0 0,0 0-1 0 0,1 0 0 0 0,-1-1 0 0 0,0 1 0 0 0,0 0 0 0 0,0 0 1 0 0,0 0-1 0 0,0 0 0 0 0,0-1 0 0 0,0 1 0 0 0,0 0 0 0 0,0 0 1 0 0,0 0-1 0 0,0 0 0 0 0,0-1 0 0 0,0 1 0 0 0,0 0 0 0 0,0 0 1 0 0,0 0-1 0 0,0-1 0 0 0,0 1 0 0 0,0 0 0 0 0,0 0 0 0 0,0 0 1 0 0,0 0-1 0 0,0-1 0 0 0,0 1 0 0 0,0 0-12 0 0,-3-1 475 0 0,-7-10 2028 0 0,1 1-1206 0 0,9 9-1270 0 0,-1 1 0 0 0,1 0 0 0 0,0 0-1 0 0,-1 0 1 0 0,1-1 0 0 0,-1 1 0 0 0,1 0 0 0 0,0 0 0 0 0,-1 0 0 0 0,1 0-1 0 0,0 0 1 0 0,-1 0 0 0 0,1 0 0 0 0,-1 0 0 0 0,1 0 0 0 0,0 0 0 0 0,-1 0-1 0 0,1 0 1 0 0,-1 0 0 0 0,1 0 0 0 0,0 0 0 0 0,-1 0 0 0 0,1 0 0 0 0,0 1-1 0 0,-1-1 1 0 0,1 0 0 0 0,0 0 0 0 0,-1 0 0 0 0,1 1 0 0 0,-1-1-27 0 0,1 0 15 0 0,-1 2 58 0 0,0-1 0 0 0,-1 0 1 0 0,1 0-1 0 0,-1-1 0 0 0,1 1 0 0 0,-1 0 0 0 0,1 0 0 0 0,-1-1 0 0 0,1 1 1 0 0,-1 0-74 0 0,1-2 12 0 0,0 1 0 0 0,1 0 0 0 0,-1 0 0 0 0,0 0 0 0 0,1 0 0 0 0,-1-1 0 0 0,0 1 0 0 0,0 0 0 0 0,1-1 0 0 0,-1 1 0 0 0,1 0 0 0 0,-1-1 0 0 0,0 1 0 0 0,1-1 0 0 0,-1 1 0 0 0,1-1 0 0 0,-1 1 0 0 0,1-1 0 0 0,-1 1 0 0 0,1-1 1 0 0,0 0-1 0 0,-1 1 0 0 0,1-1 0 0 0,-1 0-12 0 0,-29-36 150 0 0,20 27 287 0 0,2 0 1 0 0,-6-8-438 0 0,-1-3 736 0 0,0 1 0 0 0,-15-14-736 0 0,27 32 176 0 0,1 0 0 0 0,-1 0 0 0 0,0 0 1 0 0,0 0-1 0 0,0 1 0 0 0,-1-1 0 0 0,1 1 0 0 0,-3-1-176 0 0,-8-4 102 0 0,4 2-116 0 0,0 1 0 0 0,1 1 0 0 0,-2-1 0 0 0,1 2 1 0 0,0-1-1 0 0,0 2 0 0 0,-4-1 14 0 0,-5 0 57 0 0,-117-6 71 0 0,116 5-128 0 0,1 2 0 0 0,-4 1 0 0 0,-31-2 0 0 0,-31 4 0 0 0,80-3 0 0 0,-1 0 0 0 0,0 0 0 0 0,1 1 0 0 0,-1 0 0 0 0,1 0 0 0 0,-1 0 0 0 0,1 1 0 0 0,-1 0 0 0 0,1 0 0 0 0,-2 1 0 0 0,0-1 18 0 0,0 0 1 0 0,0-1-1 0 0,0 0 1 0 0,0-1 0 0 0,0 1-1 0 0,0-1 1 0 0,0 0-1 0 0,-1-1 1 0 0,1 0 0 0 0,-1-1-19 0 0,-3 1 50 0 0,0 0 1 0 0,0 1 0 0 0,0-1 0 0 0,-3 2-51 0 0,-1 1 50 0 0,-2-1 21 0 0,1 1 0 0 0,0 1-1 0 0,0 1 1 0 0,0 0 0 0 0,-3 2-71 0 0,5-1 69 0 0,9-3-48 0 0,0-1 0 0 0,1 1 1 0 0,-1 0-1 0 0,1 0 0 0 0,-1 0 0 0 0,1 1 1 0 0,0-1-1 0 0,0 1 0 0 0,0 0 0 0 0,0 0 1 0 0,1 1-1 0 0,-1-1 0 0 0,-2 5-21 0 0,2-1 16 0 0,-1 0 0 0 0,2 0 0 0 0,-3 6-16 0 0,-12 22 6 0 0,16-32-2 0 0,0-1 0 0 0,1 0 1 0 0,-1 0-1 0 0,0 0 1 0 0,0 0-1 0 0,0 0 1 0 0,-1 0-1 0 0,1-1 1 0 0,0 1-1 0 0,-1-1 0 0 0,1 1 1 0 0,-2 0-5 0 0,-9 3 16 0 0,0 0 1 0 0,1 1-1 0 0,0 0 1 0 0,0 1-1 0 0,-1 2-16 0 0,-140 103 0 0 0,134-96 42 0 0,1 0 0 0 0,0 2-1 0 0,2 0 1 0 0,0 1-1 0 0,1 1 1 0 0,1 0 0 0 0,1 1-1 0 0,0 0 1 0 0,2 1-1 0 0,-5 15-41 0 0,6-17 95 0 0,1 1 0 0 0,1 1 0 0 0,1-1 0 0 0,1 1 0 0 0,1 0 0 0 0,0 7-95 0 0,-6 59 1444 0 0,0-30-2483 0 0,1-28 782 0 0,8-24 419 0 0,0-1 0 0 0,0 1 1 0 0,0 0-1 0 0,1 0 1 0 0,-1 3-163 0 0,-1 18 90 0 0,2-1-1 0 0,0 0 1 0 0,2 1 0 0 0,1-1 0 0 0,1 1-1 0 0,4 18-89 0 0,1-11 137 0 0,-6-22-73 0 0,0 1 1 0 0,1-1-1 0 0,1 0 1 0 0,0 0-1 0 0,0 0 1 0 0,1-1 0 0 0,1 0-1 0 0,0 1 1 0 0,7 9-65 0 0,-5-11 89 0 0,1 0-1 0 0,0-1 1 0 0,0 0 0 0 0,1 0 0 0 0,0-1 0 0 0,1-1 0 0 0,-1 1 0 0 0,6 1-89 0 0,1 0 114 0 0,1-1 0 0 0,0-1 0 0 0,0 0 0 0 0,1-1 0 0 0,5 0-114 0 0,37 11 191 0 0,-32-7-6 0 0,1-3-1 0 0,19 3-184 0 0,123 10-163 0 0,-145-18 163 0 0,0 0 0 0 0,0-2 0 0 0,0-1 0 0 0,8-2 0 0 0,-6-1 58 0 0,2 1 147 0 0,-1-1-1 0 0,0-2 1 0 0,0-1-1 0 0,25-10-204 0 0,164-78 276 0 0,-195 85-228 0 0,1-2 0 0 0,-2 0 0 0 0,1-1 0 0 0,-2-1 0 0 0,0-2 0 0 0,0 0 0 0 0,-2-1 0 0 0,0-1 0 0 0,-1-1 0 0 0,0-1 0 0 0,-2 0 0 0 0,-1-1 0 0 0,13-22-48 0 0,-8 9 81 0 0,-1-1-1 0 0,-2-1 1 0 0,-1-1-1 0 0,-2 0 1 0 0,7-28-81 0 0,-9 16 327 0 0,-1 0 0 0 0,0-25-327 0 0,-9 48 171 0 0,-1 0 0 0 0,-1-1 0 0 0,-1 1 0 0 0,-2-1 0 0 0,-3-18-171 0 0,-2 8-48 0 0,-1 0 0 0 0,-6-13 48 0 0,7 30-234 0 0,-1 0 0 0 0,0 0-1 0 0,-2 0 1 0 0,-11-16 234 0 0,4 12-511 0 0,-12-13 511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4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17503 0 0,'0'0'803'0'0,"0"0"-18"0"0,1 0-501 0 0,99 9-842 0 0,-75-6 1121 0 0,-19-2-554 0 0,0 0 0 0 0,0 0-1 0 0,0-1 1 0 0,0 0-1 0 0,1 0-8 0 0,58-6 0 0 0,19 3 0 0 0,-18-5 0 0 0,-49 8-47 0 0,-10-1-45 0 0,0 1 0 0 0,0 0 0 0 0,-1 0 0 0 0,1 0 0 0 0,0 1 0 0 0,0 0 0 0 0,-1 1 0 0 0,1 0-1 0 0,1 0 93 0 0,-7-1-508 0 0,-1 0 318 0 0,0 0-1 0 0,0 0 0 0 0,0 0 1 0 0,0 0-1 0 0,-1 0 0 0 0,1 0 1 0 0,0-1-1 0 0,-1 1 0 0 0,1 0 0 0 0,-1 0 1 0 0,1 0-1 0 0,-1 0 0 0 0,1-1 1 0 0,-1 1-1 0 0,1 0 0 0 0,-1 0 1 0 0,0-1-1 0 0,0 1 0 0 0,0 0 191 0 0,-18 11-1093 0 0,9-7 306 0 0,-14 9-294 0 0,-1-2 0 0 0,0-1 1 0 0,-1-1-1 0 0,-2-1 1081 0 0,-21 9-849 0 0,-8-1 659 0 0,17-6 341 0 0,21-7 1412 0 0,0 0 0 0 0,-17 2-1563 0 0,-22 4 2794 0 0,56-10-1923 0 0,-4 0 739 0 0,5 0 2495 0 0,45-2-2487 0 0,27-5-1618 0 0,-35 3 22 0 0,234-18 81 0 0,-154 19-6112 0 0,-78 3-676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2.8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41 652 10136 0 0,'-4'3'101'0'0,"1"0"1"0"0,1 0 0 0 0,-1 0 0 0 0,0 1 0 0 0,1-1-1 0 0,0 1 1 0 0,0 0 0 0 0,0 0 0 0 0,0-1-1 0 0,0 1 1 0 0,1 1 0 0 0,0-1 0 0 0,0 0 0 0 0,0 0-1 0 0,0 1-101 0 0,-7 17 2034 0 0,7-21-1522 0 0,1-1 0 0 0,3-5 3418 0 0,13-18-2741 0 0,-12 14-840 0 0,0 0-1 0 0,0 0 0 0 0,0 0 0 0 0,-2 0 0 0 0,3-10-348 0 0,6-50-225 0 0,-7 44 341 0 0,8-81-116 0 0,-1 32 0 0 0,4 1 0 0 0,3 1 0 0 0,7-8 0 0 0,-24 77 0 0 0,1-4 0 0 0,0 0 0 0 0,1 0 0 0 0,0 1 0 0 0,0-1 0 0 0,1 0 0 0 0,0 1 0 0 0,0 0 0 0 0,1-1 0 0 0,1 3 0 0 0,-6 4 0 0 0,0 0 0 0 0,0-1 0 0 0,1 1 0 0 0,-1 0 0 0 0,0 0 0 0 0,1-1 0 0 0,-1 1 0 0 0,0 0 0 0 0,1 0 0 0 0,-1 0 0 0 0,1-1 0 0 0,-1 1 0 0 0,0 0 0 0 0,1 0 0 0 0,-1 0 0 0 0,0 0 0 0 0,1 0 0 0 0,-1 0 0 0 0,1 0 0 0 0,-1 0 0 0 0,0 0 0 0 0,1 0 0 0 0,-1 0 0 0 0,1 0 0 0 0,-1 0 0 0 0,0 0 0 0 0,1 1 0 0 0,-1-1 0 0 0,0 0 0 0 0,1 0 0 0 0,-1 0 0 0 0,1 0 0 0 0,-1 1 0 0 0,0-1 0 0 0,0 0 0 0 0,1 0 0 0 0,-1 1 0 0 0,0-1 0 0 0,1 0 0 0 0,-1 1 0 0 0,0-1 0 0 0,0 0 0 0 0,2 2 0 0 0,3 3 0 0 0,0 1 0 0 0,-1-1 0 0 0,0 1 0 0 0,1 1 0 0 0,-1-1 0 0 0,0 1 0 0 0,1-1 0 0 0,0-1 0 0 0,3 4 0 0 0,-3-6 0 0 0,-3-5 0 0 0,-2 1 0 0 0,4 0 0 0 0,0 3 0 0 0,-1 2 0 0 0,0-1 0 0 0,0 0 0 0 0,0 1 0 0 0,0-1 0 0 0,-1 1 0 0 0,1 0 0 0 0,-1 0 0 0 0,2 4 0 0 0,6 9 0 0 0,1 2 0 0 0,0 0 0 0 0,-2 1 0 0 0,6 18 0 0 0,-4-12 0 0 0,8 15 0 0 0,-8-23 0 0 0,6-1 0 0 0,-14-14 0 0 0,0 0 0 0 0,0 0 0 0 0,0 0 0 0 0,-1 1 0 0 0,1-1 0 0 0,0 2 0 0 0,11 17 0 0 0,1-1 0 0 0,9 9 0 0 0,20 30 0 0 0,-9-17 0 0 0,-26-32 0 0 0,1 1 0 0 0,-1 0 0 0 0,2 6 0 0 0,-8-16 0 0 0,6 21 0 0 0,-11-19 0 0 0,-2-2 24 0 0,1 1-1 0 0,-1-1 0 0 0,1 0 1 0 0,-1 0-1 0 0,0-1 0 0 0,0 1 1 0 0,0-1-1 0 0,0 1 0 0 0,0-1 1 0 0,0-1-1 0 0,-1 1 0 0 0,1-1 1 0 0,-2 1-24 0 0,-14-1 746 0 0,0 0 0 0 0,-9-2-746 0 0,-10 0 252 0 0,-2 4-252 0 0,-39 7 0 0 0,46-5 0 0 0,-1 0 0 0 0,0-3 0 0 0,-2-1 0 0 0,7-1 0 0 0,2 0 0 0 0,-23-3 0 0 0,34-1 0 0 0,10 4-133 0 0,6 1-563 0 0,1-7-2496 0 0,3 3-3970 0 0</inkml:trace>
  <inkml:trace contextRef="#ctx0" brushRef="#br0" timeOffset="896.31">783 632 11976 0 0,'0'0'546'0'0,"0"0"-10"0"0,2 1-344 0 0,8 3-165 0 0,7 0-32 0 0,-11-3 337 0 0,-5 0-224 0 0,0-1 1 0 0,0 0-1 0 0,0 1 1 0 0,-1-1-1 0 0,1 0 1 0 0,0 0-1 0 0,0 0 1 0 0,0 0-1 0 0,0 0 1 0 0,0 0 0 0 0,0 0-1 0 0,0 0 1 0 0,0 0-1 0 0,0 0 1 0 0,0-1-109 0 0,0 1 512 0 0,-1 0 0 0 0,0 0-1 0 0,9-9 1025 0 0,-8 6-1305 0 0,0 0 0 0 0,0 0 0 0 0,0 0 0 0 0,0 0 0 0 0,0 0 0 0 0,-1 0 0 0 0,1 0 0 0 0,-1 0 0 0 0,0-1 0 0 0,0 1 0 0 0,0 0 0 0 0,0 0 0 0 0,-1-1-231 0 0,-1-10 131 0 0,-1-4-114 0 0,1 0 0 0 0,0-12-17 0 0,0-31-49 0 0,0 32 693 0 0,2 0 0 0 0,0 0 0 0 0,4-10-644 0 0,3-23 199 0 0,-2 17-2225 0 0,8-32 2026 0 0,-13 75 7 0 0,1 0 0 0 0,0 1-1 0 0,0-1 1 0 0,-1 0-1 0 0,1 0 1 0 0,0 1 0 0 0,1-1-1 0 0,-1 1 1 0 0,0-1-1 0 0,0 1 1 0 0,1-1-7 0 0,0 1 62 0 0,-1-1 0 0 0,0 1-1 0 0,0 0 1 0 0,0 0 0 0 0,0-1 0 0 0,-1 1 0 0 0,1 0-1 0 0,0-1 1 0 0,0 1 0 0 0,-1-1 0 0 0,1 1 0 0 0,-1-1-1 0 0,1 1-61 0 0,-1 0 35 0 0,0 0-1 0 0,0 0 0 0 0,1 0 0 0 0,-1 0 0 0 0,0 0 1 0 0,1 0-1 0 0,-1 0 0 0 0,1 0 0 0 0,-1 1 0 0 0,1-1 1 0 0,0 0-1 0 0,-1 0 0 0 0,1 1 0 0 0,0-1 1 0 0,-1 0-1 0 0,1 1 0 0 0,0-1 0 0 0,0 1 0 0 0,-1-1 1 0 0,1 1-1 0 0,0-1 0 0 0,0 1 0 0 0,0-1 1 0 0,0 1-35 0 0,2-1-140 0 0,2-6-724 0 0,-1 2 284 0 0,-3 4 572 0 0,0 1 0 0 0,0 0 0 0 0,-1 0 0 0 0,1 0 0 0 0,0 0-1 0 0,0 0 1 0 0,0 0 0 0 0,0 0 0 0 0,0 0 0 0 0,-1 1 0 0 0,1-1 0 0 0,0 0-1 0 0,0 0 1 0 0,0 1 8 0 0,2 0 0 0 0,-1 0 0 0 0,1 0 0 0 0,-1 1 0 0 0,0-1 0 0 0,0 0 0 0 0,0 1 0 0 0,0 0 0 0 0,0-1 0 0 0,0 1 0 0 0,0 0 0 0 0,0 0 0 0 0,-1 0 0 0 0,1 1 0 0 0,18 33 0 0 0,-3-7 0 0 0,-16-26 0 0 0,1-1-1 0 0,-1 1 0 0 0,1-1 1 0 0,-1 1-1 0 0,0 0 1 0 0,0-1-1 0 0,-1 1 0 0 0,1 1 1 0 0,6 15 69 0 0,3 4 1499 0 0,5 17-1568 0 0,9 19 360 0 0,-17-38-360 0 0,-6-17 0 0 0,0 0 0 0 0,1 0 0 0 0,0 0 0 0 0,0 0 0 0 0,0 0 0 0 0,0 0 0 0 0,2 2 85 0 0,19 29-2146 0 0,22 25 2061 0 0,-35-48-16 0 0,-8-8 126 0 0,1 0-1 0 0,0-1 1 0 0,1 1-1 0 0,-1-1 1 0 0,1 0-1 0 0,-1 0 1 0 0,1 0-1 0 0,2 1-109 0 0,-4-3 508 0 0,7 4 84 0 0,2-2-576 0 0,-10-3-16 0 0,0 0 0 0 0,0 0 0 0 0,0 0 0 0 0,1 0 0 0 0,-1 0 0 0 0,0 0 0 0 0,0 0 0 0 0,0 0 0 0 0,0 0 0 0 0,0-1 0 0 0,0 1 0 0 0,0 0 0 0 0,0-1 0 0 0,0 1 0 0 0,3-6 0 0 0,-3 4 0 0 0,1-2 27 0 0,1 0-1 0 0,-1 0 1 0 0,0-1 0 0 0,0 1-1 0 0,0 0 1 0 0,-1-1 0 0 0,1 0-1 0 0,-1 1 1 0 0,0-1-1 0 0,0 0 1 0 0,-1 1 0 0 0,1-1-1 0 0,-1 0 1 0 0,0 0-1 0 0,-1 0-26 0 0,-1-17 796 0 0,0 1-1 0 0,-6-20-795 0 0,0-1 58 0 0,-5-89-58 0 0,7 61 0 0 0,6 66 0 0 0,0 0 0 0 0,0 1 0 0 0,1-1 0 0 0,-1 0 0 0 0,1 0 0 0 0,0 0 0 0 0,1-2 0 0 0,3-21 0 0 0,-1-5 33 0 0,-4 31-138 0 0,0 0 0 0 0,1-1 0 0 0,-1 1 0 0 0,0 0 0 0 0,1 0-1 0 0,-1 0 1 0 0,1 0 0 0 0,-1 0 0 0 0,1-1 0 0 0,-1 1 0 0 0,1 0 0 0 0,0 0-1 0 0,0 1 1 0 0,0-1 0 0 0,-1 0 0 0 0,1 0 0 0 0,0 0 0 0 0,0 0 0 0 0,0 1-1 0 0,0-1 1 0 0,0 0 0 0 0,0 1 0 0 0,2-1 105 0 0,3 4-5719 0 0,3 10-1800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7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8288 0 0,'0'0'190'0'0,"0"0"28"0"0,0 0 7 0 0,1 0-33 0 0,6 0-153 0 0,40 2 2973 0 0,29 4-3012 0 0,-17 0 1100 0 0,-39-5-1095 0 0,0 0 0 0 0,0-1 1 0 0,4-1-6 0 0,49-1 1192 0 0,-15 1-352 0 0,-30-1-830 0 0,43-2-4 0 0,41 4-6 0 0,-64 0 0 0 0,11 1 0 0 0,17 3 0 0 0,4-3 0 0 0,7-5 586 0 0,-52 2-99 0 0,0 1 0 0 0,-1 2 0 0 0,21 2-487 0 0,-35-1 0 0 0,0-1 0 0 0,0-1 0 0 0,8-1 0 0 0,-2-1 0 0 0,17 3 0 0 0,12 0 0 0 0,30-3 0 0 0,6-1 0 0 0,-33 0 0 0 0,-24 0 0 0 0,17 1 0 0 0,52-4 0 0 0,-101 6-2 0 0,-1 0 1 0 0,1 0-1 0 0,-1 0 0 0 0,1 0 0 0 0,-1 0 0 0 0,1-1 0 0 0,-1 1 0 0 0,1-1 0 0 0,-1 1 0 0 0,0-1 0 0 0,1 0 2 0 0,7-2-112 0 0,-8 2-584 0 0,-1 1-257 0 0,0 0-58 0 0,0 0-11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8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6 226 10136 0 0,'0'0'230'0'0,"0"0"30"0"0,0 0 19 0 0,-6-18 8 0 0,6 17-287 0 0,0-1 0 0 0,1 0 0 0 0,-1 1 0 0 0,0-1 0 0 0,0 0 0 0 0,1 1 0 0 0,-1-1 0 0 0,1 0 0 0 0,-1 1 0 0 0,1-1 0 0 0,0 0 0 0 0,4-14 0 0 0,-4 10 0 0 0,1 0 0 0 0,-1 0 0 0 0,1 0 0 0 0,1 0 0 0 0,1-2 0 0 0,5-14 0 0 0,-7 15 0 0 0,1 1 0 0 0,1 0 0 0 0,-1 0 0 0 0,1 0 0 0 0,2-2 0 0 0,8-12 0 0 0,-11 14 6 0 0,-1 1 52 0 0,1 0 0 0 0,0 1 0 0 0,0-1 0 0 0,0 1 0 0 0,1 0 0 0 0,-1 0 0 0 0,1 0 0 0 0,2-1-58 0 0,-5 4 24 0 0,0 0-1 0 0,-1 1 0 0 0,1-1 0 0 0,0 1 1 0 0,0-1-1 0 0,0 1 0 0 0,-1-1 0 0 0,1 1 0 0 0,0 0 1 0 0,0-1-1 0 0,0 1 0 0 0,0 0 0 0 0,0 0 1 0 0,0 0-1 0 0,0 0 0 0 0,0-1 0 0 0,0 1 1 0 0,-1 0-1 0 0,1 1 0 0 0,0-1 0 0 0,0 0 1 0 0,0 0-1 0 0,0 0 0 0 0,0 1 0 0 0,0-1 1 0 0,0 0-1 0 0,0 1 0 0 0,0-1 0 0 0,-1 0 1 0 0,1 1-1 0 0,0 0 0 0 0,0-1 0 0 0,-1 1 0 0 0,1-1 1 0 0,0 1-1 0 0,-1 0 0 0 0,1-1 0 0 0,0 1 1 0 0,-1 0-1 0 0,1 0-23 0 0,1 3 69 0 0,0-1-1 0 0,-1 0 1 0 0,1 1 0 0 0,-1-1 0 0 0,0 1 0 0 0,0 0-1 0 0,0-1 1 0 0,0 1 0 0 0,-1 0 0 0 0,0 0-69 0 0,4 53 979 0 0,-1-14 2121 0 0,6 34-3100 0 0,-9-73 0 0 0,1 0 0 0 0,-1 0-1 0 0,0-1 1 0 0,-1 1-1 0 0,1 0 1 0 0,-1 3 0 0 0,0-3 66 0 0,0-1 0 0 0,1 1-1 0 0,0 0 1 0 0,0-1 0 0 0,0 1 0 0 0,0 0 0 0 0,1 1-66 0 0,1 9 477 0 0,-2-11-353 0 0,0 0 0 0 0,0 0-1 0 0,1 0 1 0 0,0-1-1 0 0,-1 1 1 0 0,1 0-1 0 0,0 0 1 0 0,1 0-1 0 0,0 1-123 0 0,3 2 16 0 0,-4-5-16 0 0,0-1 0 0 0,-1 1 0 0 0,1-1 0 0 0,-1 1 0 0 0,1-1 0 0 0,0 1 0 0 0,0-1 0 0 0,-1 1 0 0 0,1-1 0 0 0,0 1 0 0 0,0-1 0 0 0,-1 0 0 0 0,1 0 0 0 0,0 1 0 0 0,0-1 0 0 0,0 0 0 0 0,-1 0 0 0 0,1 0 0 0 0,0 0 0 0 0,0 0 0 0 0,0 0 0 0 0,0 0 0 0 0,0 0 0 0 0,-1 0 0 0 0,1 0 0 0 0,0-1 0 0 0,3 1 0 0 0,0 0 0 0 0,0 0 0 0 0,-1 0 0 0 0,1-1 0 0 0,-1 1 0 0 0,1-1 0 0 0,-1 1 0 0 0,1-1 0 0 0,-1 0 0 0 0,0-1 0 0 0,0 1 0 0 0,1 0 0 0 0,-1-1 0 0 0,0 0 0 0 0,1 0 0 0 0,20-12 17 0 0,-18 11-204 0 0,-1 1 0 0 0,0-2 0 0 0,0 1-1 0 0,0 0 1 0 0,0-1 0 0 0,0 0 0 0 0,-1 0 187 0 0,8-8-6466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87 17503 0 0,'0'-6'384'0'0,"-7"1"88"0"0,4-3 8 0 0,1 0 8 0 0,-2-4-392 0 0,1 6-96 0 0,3 6 0 0 0,0-2 0 0 0,0-4-1208 0 0,7-2-264 0 0,8-6-47 0 0,7 3-17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9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0 8288 0 0,'0'0'190'0'0,"-8"1"253"0"0,3 1-1026 0 0,-9 3 3381 0 0,14-5-2759 0 0,-1 0 1 0 0,1 0-1 0 0,0 0 1 0 0,0 0-1 0 0,0 1 1 0 0,0-1 0 0 0,-1 0-1 0 0,1 0 1 0 0,0 0-1 0 0,0 0 1 0 0,0 1-1 0 0,0-1 1 0 0,0 0 0 0 0,0 0-1 0 0,0 0 1 0 0,0 0-1 0 0,-1 1 1 0 0,1-1-1 0 0,0 0 1 0 0,0 0 0 0 0,0 0-1 0 0,0 1 1 0 0,0-1-1 0 0,0 0 1 0 0,0 0-1 0 0,0 1 1 0 0,0-1 0 0 0,0 0-1 0 0,0 0 1 0 0,0 0-1 0 0,1 1 1 0 0,-1-1-1 0 0,0 0 1 0 0,0 0 0 0 0,0 0-1 0 0,0 0 1 0 0,0 1-1 0 0,0-1 1 0 0,0 0-1 0 0,0 0 1 0 0,1 0 0 0 0,-1 0-1 0 0,0 1 1 0 0,0-1-1 0 0,0 0 1 0 0,0 0-1 0 0,1 0 1 0 0,-1 0 0 0 0,0 0-1 0 0,0 0 1 0 0,0 0-1 0 0,1 1 1 0 0,-1-1-1 0 0,0 0 1 0 0,0 0 0 0 0,0 0-40 0 0,5 3 246 0 0,-3-1-124 0 0,0-1 1 0 0,-1 0-1 0 0,1 0 0 0 0,0 0 1 0 0,0 0-1 0 0,0 0 1 0 0,0-1-1 0 0,1 1 0 0 0,-1-1 1 0 0,0 1-1 0 0,0-1 1 0 0,0 0-1 0 0,0 1 1 0 0,1-1-123 0 0,66 2 88 0 0,-27 0 1805 0 0,18-1-1893 0 0,-24-2 982 0 0,0 2 1 0 0,20 4-983 0 0,-36-3 98 0 0,0 0 0 0 0,5-2-98 0 0,21 2-432 0 0,-12-1-35 0 0,0-1 1 0 0,6-2 466 0 0,27 0 1169 0 0,289 10-1004 0 0,-324-8-165 0 0,5-1 0 0 0,0 2 0 0 0,0 1 0 0 0,32 7 0 0 0,84 19 0 0 0,-121-24 372 0 0,-1-1-1 0 0,1-1 1 0 0,2-2-372 0 0,34 2 917 0 0,-20-3-899 0 0,4 0-20 0 0,-18 2 2 0 0,16-2 0 0 0,-4 0 0 0 0,-38 1 0 0 0,0-1 0 0 0,-1-1 0 0 0,1 1 0 0 0,-1-1 0 0 0,2-1 0 0 0,16-4 0 0 0,-22 6-7 0 0,0 0 0 0 0,1 0 0 0 0,-1 0 0 0 0,0-1 0 0 0,-1 1 0 0 0,1-1 0 0 0,0 0-1 0 0,0 0 1 0 0,1-1 7 0 0,-3 2-337 0 0,-1 1-138 0 0,0 0-851 0 0,0 0-3443 0 0,0 0-1475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55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87 10592 0 0,'3'-6'964'0'0,"-1"4"-804"0"0,-1 0-1 0 0,1 0 1 0 0,-1-1 0 0 0,1 1 0 0 0,-1 0 0 0 0,0 0 0 0 0,0-1 0 0 0,0 1 0 0 0,0-1 0 0 0,0-1-160 0 0,-1 3 189 0 0,0-1 0 0 0,0 1 0 0 0,0 0 0 0 0,0 0 0 0 0,0-1 0 0 0,0 1-1 0 0,-1 0 1 0 0,1-1 0 0 0,0 1 0 0 0,-1 0 0 0 0,1 0 0 0 0,-1 0 0 0 0,1-1 0 0 0,-1 1 0 0 0,1 0 0 0 0,-1 0 0 0 0,0 0 0 0 0,1 0 0 0 0,-1 0 0 0 0,0 0 0 0 0,0 0 0 0 0,0 0 0 0 0,0 0-189 0 0,-1 1 79 0 0,1-1 1 0 0,0 0-1 0 0,0 1 0 0 0,0 0 1 0 0,-1-1-1 0 0,1 1 0 0 0,0 0 1 0 0,0 0-1 0 0,-1-1 0 0 0,1 1 1 0 0,0 0-1 0 0,0 0 1 0 0,-1 1-1 0 0,1-1 0 0 0,-1 0-79 0 0,-23 5 799 0 0,21-4-670 0 0,4-1-111 0 0,-7 1 119 0 0,1 0 0 0 0,-1 1 0 0 0,1 0 0 0 0,0 0 0 0 0,0 0 0 0 0,0 1 0 0 0,0-1 0 0 0,0 2-1 0 0,0-1 1 0 0,1 1 0 0 0,-5 3-137 0 0,9-6 24 0 0,0 1 0 0 0,0 0 0 0 0,1-1 0 0 0,-1 1 0 0 0,0 0 0 0 0,1-1 0 0 0,-1 1-1 0 0,1 0 1 0 0,-1 0 0 0 0,1-1 0 0 0,0 1 0 0 0,0 0 0 0 0,0 0 0 0 0,0 0 0 0 0,0-1 0 0 0,0 1 0 0 0,1 1-24 0 0,-1 0 32 0 0,0 0 0 0 0,0 0 0 0 0,0 0 1 0 0,0 0-1 0 0,0 0 0 0 0,-1 0 0 0 0,0 2-32 0 0,-2 5 109 0 0,-11 38 310 0 0,13-45-391 0 0,1 1-1 0 0,-1-1 0 0 0,1 1 1 0 0,0 0-1 0 0,0-1 0 0 0,0 1 1 0 0,0 0-1 0 0,1-1 0 0 0,-1 1 1 0 0,1-1-1 0 0,0 1 0 0 0,0 0-27 0 0,0-2 0 0 0,0 0 0 0 0,1-1 0 0 0,-1 1 0 0 0,0 0 0 0 0,1 0 0 0 0,-1 0 0 0 0,1-1 0 0 0,-1 1 0 0 0,1-1 0 0 0,0 0 0 0 0,0 1 0 0 0,0-1 0 0 0,0 0 0 0 0,0 0 0 0 0,0 0 0 0 0,0 0 0 0 0,0 0 0 0 0,0-1 0 0 0,0 1 0 0 0,0 0 0 0 0,1-1 0 0 0,-1 0 0 0 0,0 0 0 0 0,0 1 0 0 0,1-1 0 0 0,-1-1 0 0 0,0 1 0 0 0,0 0 0 0 0,1 0 0 0 0,-1-1 0 0 0,-1 1 0 0 0,-1 0 0 0 0,1-1 0 0 0,-1 1 1 0 0,0 0-1 0 0,1 0 0 0 0,-1-1 0 0 0,1 1 0 0 0,-1 0 0 0 0,0-1 0 0 0,1 1 0 0 0,-1 0 0 0 0,0-1 0 0 0,0 1 0 0 0,1 0 0 0 0,-1-1 0 0 0,0 1 0 0 0,0-1 0 0 0,1 1 0 0 0,-1 0 0 0 0,0-1 0 0 0,0 1 0 0 0,0-1 0 0 0,0 1 0 0 0,0-1 1 0 0,0 0-1 0 0,0 1-1 0 0,1-1 0 0 0,-1 0 0 0 0,0 1 0 0 0,0-1 0 0 0,0 0 0 0 0,1 1 0 0 0,-1-1 0 0 0,0 0 0 0 0,1 1 0 0 0,-1-1 0 0 0,1 1 0 0 0,-1-1 0 0 0,0 1 0 0 0,1-1 0 0 0,-1 1 0 0 0,1-1 0 0 0,0 1 0 0 0,-1-1 1 0 0,10-4-46 0 0,-9 5 41 0 0,1-1-1 0 0,-1 0 1 0 0,0 1 0 0 0,1-1 0 0 0,-1 0-1 0 0,0 0 1 0 0,0 0 0 0 0,0 0-1 0 0,1 0 1 0 0,-1 0 0 0 0,0 0 0 0 0,0 0-1 0 0,0 0 1 0 0,-1 0 0 0 0,1-1-1 0 0,0 1 1 0 0,0 0 0 0 0,-1-1 0 0 0,1 0 5 0 0,4-8-126 0 0,0-1 1 0 0,0 1-1 0 0,7-8 126 0 0,-8 13-8 0 0,-1-1 1 0 0,1 1-1 0 0,-1-1 0 0 0,0 0 0 0 0,0 0 0 0 0,-1-1 0 0 0,1 1 0 0 0,-1 0 1 0 0,-1-1-1 0 0,1 0 0 0 0,-1 1 0 0 0,0-1 8 0 0,-2 5 85 0 0,9 4 213 0 0,-6 1-8 0 0,-11-1-34 0 0,8-2-230 0 0,0 0 0 0 0,0 0 0 0 0,0 0 0 0 0,0 0 0 0 0,0 0 0 0 0,-1 1 0 0 0,1-1 0 0 0,0 0 0 0 0,0 1 0 0 0,0-1 0 0 0,0 1 0 0 0,0-1 0 0 0,0 1 0 0 0,0-1 0 0 0,1 1-1 0 0,-1 0 1 0 0,0-1 0 0 0,0 1 0 0 0,0 0 0 0 0,0 0 0 0 0,1-1 0 0 0,-1 1 0 0 0,0 0 0 0 0,1 0 0 0 0,-1 0 0 0 0,1 0 0 0 0,-1 0-26 0 0,0 4 43 0 0,-1-1-1 0 0,1 1 1 0 0,0 0-1 0 0,0-1 1 0 0,0 1-1 0 0,1 0-42 0 0,-3 14 132 0 0,2-16-148 0 0,1 0-1 0 0,-1 1 1 0 0,1-1 0 0 0,0 0-1 0 0,0 1 1 0 0,0-1-1 0 0,0 0 1 0 0,1 1-1 0 0,-1-1 1 0 0,1 0 0 0 0,0 0-1 0 0,0 1 1 0 0,0-1-1 0 0,0 0 1 0 0,1 0 0 0 0,-1 0-1 0 0,1 0 1 0 0,0-1-1 0 0,2 4 17 0 0,-4-6 0 0 0,2 4-4 0 0,-1 0 0 0 0,1-1-1 0 0,-1 1 1 0 0,0 0 0 0 0,0 0-1 0 0,0 1 1 0 0,0-1 0 0 0,-1 0-1 0 0,0 0 1 0 0,0 1 4 0 0,3 22-97 0 0,-3-27 0 0 0,1 1-1 0 0,-1-1 0 0 0,0 1 1 0 0,0-1-1 0 0,0 1 0 0 0,1-1 1 0 0,-1 1-1 0 0,0-1 1 0 0,1 0-1 0 0,-1 1 0 0 0,0-1 1 0 0,1 1-1 0 0,-1-1 0 0 0,0 0 1 0 0,1 1-1 0 0,-1-1 1 0 0,1 0-1 0 0,-1 0 0 0 0,1 1 1 0 0,-1-1-1 0 0,1 0 0 0 0,-1 0 1 0 0,1 0-1 0 0,-1 1 98 0 0,6 1-4999 0 0,-5-1-1982 0 0</inkml:trace>
  <inkml:trace contextRef="#ctx0" brushRef="#br0" timeOffset="373.471">504 0 16128 0 0,'0'0'1241'0'0,"-1"1"-811"0"0,-18 10 685 0 0,6-3-86 0 0,0 0 0 0 0,-7 6-1029 0 0,17-11 37 0 0,0-1 1 0 0,0 1 0 0 0,0 0-1 0 0,0 0 1 0 0,0 0-1 0 0,1 0 1 0 0,0 1 0 0 0,-1-1-1 0 0,1 1 1 0 0,0-1 0 0 0,1 1-1 0 0,-1 0-37 0 0,1-2 4 0 0,1 0-1 0 0,-1 1 0 0 0,1-1 1 0 0,0 0-1 0 0,0 0 0 0 0,0 0 1 0 0,0 1-1 0 0,0-1 1 0 0,0 0-1 0 0,0 0 0 0 0,1 1 1 0 0,-1-1-1 0 0,1 0 0 0 0,0 0 1 0 0,-1 0-1 0 0,1 0 0 0 0,0 0 1 0 0,0 0-1 0 0,0 0 0 0 0,1 0 1 0 0,-1 0-1 0 0,0-1 0 0 0,1 1 1 0 0,-1 0-1 0 0,1-1 0 0 0,0 1 1 0 0,-1-1-1 0 0,1 0 1 0 0,0 1-1 0 0,0-1 0 0 0,0 0 1 0 0,0 0-1 0 0,0 0 0 0 0,0 0 1 0 0,0-1-4 0 0,76 36-282 0 0,-18-12 270 0 0,-53-21 35 0 0,-5-3 89 0 0,-2 0 16 0 0,0 0 12 0 0,-3 9 362 0 0,-1 1-271 0 0,0-5-130 0 0,-1-1 0 0 0,1 0 0 0 0,-1 0-1 0 0,0 0 1 0 0,0 0 0 0 0,0-1 0 0 0,0 0-1 0 0,-1 0 1 0 0,-2 1-101 0 0,-12 4 111 0 0,-1-1-1 0 0,-2 0-110 0 0,-25 9-305 0 0,41-13 133 0 0,-1-1 0 0 0,1 0-1 0 0,0 0 1 0 0,-1 0 0 0 0,1-1 0 0 0,-6 0 172 0 0,-11 0-6984 0 0,22-1 435 0 0</inkml:trace>
  <inkml:trace contextRef="#ctx0" brushRef="#br0" timeOffset="1005.577">667 239 9672 0 0,'12'6'1032'0'0,"-10"-5"-793"0"0,1 0 1 0 0,-1 0 0 0 0,0 0-1 0 0,0 0 1 0 0,1 0 0 0 0,-1 0-1 0 0,1 0 1 0 0,-1-1 0 0 0,1 1-1 0 0,-1-1 1 0 0,1 0 0 0 0,-1 0 0 0 0,1 0-1 0 0,-1 0 1 0 0,1 0 0 0 0,-1 0-1 0 0,1-1-239 0 0,6 0 1057 0 0,1-1-1 0 0,-1 0 1 0 0,0-1 0 0 0,0 0-1057 0 0,-4 1-195 0 0,0-1-1 0 0,0 1 1 0 0,0-1 0 0 0,-1 0 0 0 0,2-2 195 0 0,15-8-578 0 0,-12 9 1089 0 0,-1-1-1 0 0,1 0 0 0 0,5-6-510 0 0,-11 9 105 0 0,0-1-1 0 0,0 1 1 0 0,-1-1 0 0 0,1 0 0 0 0,-1 0-1 0 0,0 0 1 0 0,0 0 0 0 0,0-1 0 0 0,0 1-1 0 0,0-1 1 0 0,0-2-105 0 0,2-4 93 0 0,-3 9-95 0 0,0-1 0 0 0,0 1 0 0 0,0-1 1 0 0,-1 0-1 0 0,1 1 0 0 0,-1-1 0 0 0,1 0 0 0 0,-1 1 0 0 0,0-1 0 0 0,1 0 1 0 0,-1 0-1 0 0,0 0 0 0 0,0 1 0 0 0,0-1 0 0 0,-1 0 0 0 0,1 0 0 0 0,-1 0 2 0 0,-2-12-11 0 0,3 12 11 0 0,0 1 0 0 0,0 0 0 0 0,-1 0 0 0 0,1-1 0 0 0,0 1 0 0 0,-1 0 0 0 0,1 0 0 0 0,-1 0 0 0 0,1-1 0 0 0,-1 1 0 0 0,1 0 0 0 0,-1 0 0 0 0,0 0 0 0 0,1 0 0 0 0,-1 0 0 0 0,0 0 0 0 0,0 0-1 0 0,0 1 1 0 0,0-1 0 0 0,0 0 0 0 0,0 0 0 0 0,0 1 0 0 0,0-1 0 0 0,0 0 0 0 0,0 1 0 0 0,0-1 0 0 0,-1 1 0 0 0,-3-2 45 0 0,0 1 0 0 0,0-1 0 0 0,0 1 0 0 0,0 1 0 0 0,0-1 1 0 0,0 1-1 0 0,0 0 0 0 0,0 0 0 0 0,0 0 0 0 0,0 1 0 0 0,-4 0-45 0 0,7 0 31 0 0,-1 0-1 0 0,0-1 1 0 0,1 1 0 0 0,-1 0 0 0 0,1 0 0 0 0,-1 1 0 0 0,1-1 0 0 0,-1 0 0 0 0,1 1 0 0 0,0 0-1 0 0,0-1 1 0 0,0 1 0 0 0,0 0 0 0 0,0 0 0 0 0,0 0 0 0 0,0 0 0 0 0,1 1 0 0 0,-1-1 0 0 0,1 0-1 0 0,-1 1 1 0 0,1 1-31 0 0,-9 18 230 0 0,4-9-70 0 0,1 1 0 0 0,-3 11-160 0 0,6-19 1 0 0,1 0 0 0 0,0 0 1 0 0,1 0-1 0 0,-1 0 0 0 0,1 1 1 0 0,0-1-1 0 0,1 0 0 0 0,0 3-1 0 0,-1-7 0 0 0,2 10 0 0 0,0 0 1 0 0,1 0-1 0 0,2 4 0 0 0,-4-12-1 0 0,0-1 1 0 0,1 0-1 0 0,-1 0 0 0 0,1 0 0 0 0,0 0 0 0 0,0 0 0 0 0,0 0 0 0 0,0 0 0 0 0,0-1 0 0 0,0 1 0 0 0,1-1 0 0 0,0 0 0 0 0,-1 1 0 0 0,4 1 1 0 0,0-1-55 0 0,-1 0 0 0 0,2 0 0 0 0,-1-1 0 0 0,0 0 0 0 0,0 0 0 0 0,1 0-1 0 0,1 0 56 0 0,-6-2-63 0 0,-1 0 0 0 0,1 1-1 0 0,0-1 1 0 0,-1 0-1 0 0,1 0 1 0 0,-1 0-1 0 0,1 0 1 0 0,-1 0 0 0 0,1 0-1 0 0,0-1 1 0 0,-1 1-1 0 0,1 0 1 0 0,-1-1 0 0 0,1 1-1 0 0,-1-1 1 0 0,0 0-1 0 0,1 1 1 0 0,-1-1 0 0 0,0 0-1 0 0,1 0 1 0 0,-1 0-1 0 0,0 0 1 0 0,0 0-1 0 0,0 0 1 0 0,1 0 0 0 0,-1 0-1 0 0,0-1 1 0 0,-1 1-1 0 0,1 0 1 0 0,0 0 0 0 0,0-1-1 0 0,-1 1 1 0 0,1-2 63 0 0,2-4-290 0 0,-2 4 76 0 0,0-1 1 0 0,0 1 0 0 0,0 0 0 0 0,0 0-1 0 0,1 0 1 0 0,0 0 0 0 0,0 0 0 0 0,-1 0-1 0 0,1 1 1 0 0,1-2 213 0 0,5-5-724 0 0,1 0 0 0 0,0 0 0 0 0,0 1 0 0 0,0 1 0 0 0,1-1 0 0 0,0 1-1 0 0,1 1 1 0 0,-1 0 0 0 0,1 0 0 0 0,1 1 0 0 0,10-3 724 0 0,-1 1-987 0 0,-12 4 1227 0 0,1 0 0 0 0,-1 1-1 0 0,0 0 1 0 0,8 0-240 0 0,-14 1 347 0 0,0 1-1 0 0,0 0 1 0 0,0 1 0 0 0,0-1-1 0 0,0 0 1 0 0,0 1 0 0 0,0 0-1 0 0,0 0 1 0 0,0 0 0 0 0,0 0-1 0 0,0 0 1 0 0,0 0 0 0 0,0 1-1 0 0,-1-1 1 0 0,1 1 0 0 0,2 2-347 0 0,1 1 710 0 0,14 13 589 0 0,-19-17-1242 0 0,0 0-1 0 0,0 0 0 0 0,-1 0 0 0 0,1 0 1 0 0,-1 0-1 0 0,1 0 0 0 0,-1 0 0 0 0,1 0 1 0 0,-1 1-1 0 0,1-1 0 0 0,-1 0 0 0 0,0 0 0 0 0,0 0 1 0 0,0 0-1 0 0,0 1 0 0 0,0-1 0 0 0,0 0 1 0 0,0 0-1 0 0,0 0 0 0 0,0 2-56 0 0,-1-2 93 0 0,1 1 0 0 0,0 0 0 0 0,0-1 0 0 0,0 1 0 0 0,1 0 0 0 0,-1-1 0 0 0,0 1 0 0 0,0 0-1 0 0,1-1 1 0 0,-1 1 0 0 0,1-1 0 0 0,0 1 0 0 0,-1 0 0 0 0,1-1 0 0 0,0 0 0 0 0,0 1 0 0 0,0-1 0 0 0,0 1 0 0 0,0-1 0 0 0,0 0 0 0 0,0 0-1 0 0,2 1-92 0 0,7 12 844 0 0,-10-13-563 0 0,0-1-1 0 0,0 0 0 0 0,0 0 0 0 0,0-21 880 0 0,0-2-579 0 0,1-1 0 0 0,3-16-581 0 0,-3 33-24 0 0,1 0-1 0 0,-1 0 0 0 0,1 0 1 0 0,0 1-1 0 0,1-1 0 0 0,0 1 1 0 0,0-1-1 0 0,0 1 0 0 0,1 0 1 0 0,0 0-1 0 0,1-1 25 0 0,-3 4-169 0 0,1-1 0 0 0,0 1 0 0 0,0 0 0 0 0,0 0 0 0 0,0 0 0 0 0,0 0-1 0 0,1 1 1 0 0,0-1 0 0 0,-1 1 0 0 0,3-1 169 0 0,16-3-6918 0 0,-16 6 405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00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11976 0 0,'0'0'266'0'0,"0"0"44"0"0,0 0 15 0 0,0 0-26 0 0,0 0-127 0 0,0 0 204 0 0,0 9 620 0 0,6 36 1051 0 0,1 27 1 0 0,-1 60-1440 0 0,-3-26-1992 0 0,0-40 776 0 0,-4-66 608 0 0,1 1 0 0 0,0-1 0 0 0,0 0 0 0 0,0 1 0 0 0,0-1 0 0 0,0 0-1 0 0,0 1 1 0 0,0-1 0 0 0,0 1 0 0 0,0-1 0 0 0,0 0 0 0 0,0 1 0 0 0,0-1-1 0 0,0 0 1 0 0,0 1 0 0 0,0-1 0 0 0,1 0 0 0 0,-1 1 0 0 0,0-1 0 0 0,0 0-1 0 0,0 1 1 0 0,0-1 0 0 0,1 0 0 0 0,-1 1 0 0 0,0-1 0 0 0,0 0-1 0 0,1 0 1 0 0,-1 1 0 0 0,0-1 0 0 0,1 0 0 0 0,-1 0 0 0 0,0 1 0 0 0,8 5 68 0 0,-7-5 270 0 0,-1-1 136 0 0,7-6 477 0 0,0-2-927 0 0,0 0 0 0 0,0-1-1 0 0,-1 0 1 0 0,0 0 0 0 0,-1 0-1 0 0,0 0 1 0 0,2-6-24 0 0,18-31-877 0 0,-14 29 394 0 0,36-48-234 0 0,-40 56 1010 0 0,1 0 1 0 0,0 1 0 0 0,0 0 0 0 0,1 1-1 0 0,8-6-293 0 0,-1 2 439 0 0,-10 6-423 0 0,0 1-1 0 0,0 0 0 0 0,1 0 1 0 0,-1 0-1 0 0,1 1 0 0 0,0-1 1 0 0,0 2-1 0 0,0-1 1 0 0,1 1-1 0 0,-1 0 0 0 0,3 0-15 0 0,-8 2-82 0 0,1-1 0 0 0,-1 1 1 0 0,1 0-1 0 0,-1 0 0 0 0,1 0 0 0 0,-1 0 0 0 0,1 0 0 0 0,-1 0 0 0 0,1 1 0 0 0,-1-1 0 0 0,1 1 0 0 0,-1 0 0 0 0,0 0 0 0 0,1 0 0 0 0,-1 0 0 0 0,0 0 0 0 0,1 0 0 0 0,-1 0 0 0 0,2 2 82 0 0,-4-2 44 0 0,1-1 0 0 0,-1 1 0 0 0,1-1-1 0 0,-1 1 1 0 0,0 0 0 0 0,1-1 0 0 0,-1 1 0 0 0,0 0 0 0 0,1-1-1 0 0,-1 1 1 0 0,0 0 0 0 0,0-1 0 0 0,1 1 0 0 0,-1 0 0 0 0,0 0-1 0 0,0-1 1 0 0,0 1 0 0 0,0 0 0 0 0,0 0 0 0 0,0-1 0 0 0,0 1-1 0 0,0 0 1 0 0,-1 0 0 0 0,1-1 0 0 0,0 1 0 0 0,0 0 0 0 0,-1-1-1 0 0,1 1 1 0 0,0 0 0 0 0,-1-1 0 0 0,1 1 0 0 0,0 0 0 0 0,-1-1-1 0 0,1 1 1 0 0,-1 0-44 0 0,-1 2 4 0 0,-1 0 0 0 0,1 0 0 0 0,-1-1 0 0 0,0 1 0 0 0,0-1-1 0 0,-1 1-3 0 0,-88 70-1106 0 0,91-72 1175 0 0,0 0 0 0 0,0-1 1 0 0,1 1-1 0 0,-1 0 0 0 0,0 0 0 0 0,1 0 1 0 0,-1-1-1 0 0,0 1 0 0 0,1 0 0 0 0,-1 0 1 0 0,1 0-1 0 0,-1 0 0 0 0,1 1-69 0 0,-3 4 190 0 0,2 2-174 0 0,1-5-16 0 0,0 0 0 0 0,1 0 0 0 0,-1 0 0 0 0,1 0 0 0 0,0 0 0 0 0,0 0 0 0 0,0-1 0 0 0,0 1 0 0 0,1 0 0 0 0,-1-1 0 0 0,1 1 0 0 0,-1 0 0 0 0,1-1 0 0 0,1 1 0 0 0,4 5 0 0 0,1 1 0 0 0,0-1 0 0 0,1 0 0 0 0,-7-7 0 0 0,17 14-259 0 0,2 0 0 0 0,0-2 0 0 0,1 0 0 0 0,0-1 0 0 0,1-2-1 0 0,7 3 260 0 0,0 1-3788 0 0,-7-3-2260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13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8432 0 0,'0'0'388'0'0,"0"0"-11"0"0,0 0-125 0 0,0 0 351 0 0,0 0 182 0 0,0 0 42 0 0,0 0-6 0 0,0 0-42 0 0,0 0-13 0 0,0 0-4 0 0,0 0-26 0 0,6 8 1079 0 0,-4-6-1632 0 0,0-1 0 0 0,0 1 0 0 0,0-1 0 0 0,0 1 0 0 0,0-1 0 0 0,0 0 0 0 0,0 0 0 0 0,0 0-1 0 0,0 0 1 0 0,1 0 0 0 0,-1 0 0 0 0,0 0 0 0 0,1-1 0 0 0,-1 1 0 0 0,1-1-183 0 0,37 3 1283 0 0,-17-4-1011 0 0,1-2 0 0 0,4 0-272 0 0,-10 0-89 0 0,-1 1 0 0 0,1 0 0 0 0,0 2 0 0 0,18 1 89 0 0,-3 3-111 0 0,-19-1-39 0 0,1-1-1 0 0,0 0 0 0 0,0-2 1 0 0,-1 1-1 0 0,1-2 0 0 0,0 0 1 0 0,0-1-1 0 0,10-2 151 0 0,-1-2-1354 0 0,0 1 0 0 0,19-1 1354 0 0,-32 5-264 0 0,50-6-1270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55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394 802 6448 0 0,'0'0'498'0'0,"0"0"-188"0"0,0 0 427 0 0,0 0 226 0 0,0 0 42 0 0,-4 4 971 0 0,3-4 3250 0 0,14-24-2894 0 0,-4 10-1692 0 0,-8 12-588 0 0,0 1 0 0 0,0-1 0 0 0,0 0 0 0 0,0 1 0 0 0,0-1 0 0 0,0 0 0 0 0,-1 1 0 0 0,1-1 0 0 0,0 0 0 0 0,-1 0-52 0 0,6-70 959 0 0,-2 56-824 0 0,-3 13-111 0 0,0 0 0 0 0,0 0 1 0 0,-1 1-1 0 0,1-1 0 0 0,-1 0 1 0 0,0 0-1 0 0,0 0 0 0 0,0 0-24 0 0,0-5 25 0 0,-1 0-1 0 0,2 1 0 0 0,-1-1 0 0 0,1 1 0 0 0,0-1 1 0 0,1-1-25 0 0,16-91-42 0 0,-14 76-172 0 0,2-5-46 0 0,-5 25 248 0 0,1-1 10 0 0,0 0-1 0 0,0 0 1 0 0,0 0-1 0 0,-1 0 1 0 0,0 0-1 0 0,0-1 0 0 0,-1-3 3 0 0,1 3 0 0 0,-1 0 0 0 0,1 0 0 0 0,1 0 0 0 0,-1 0 0 0 0,1 0 0 0 0,0 0 0 0 0,5-22 0 0 0,2 1 0 0 0,-9 26 2 0 0,0 1 0 0 0,0 0 0 0 0,0-1 0 0 0,1 1 0 0 0,-1-1 0 0 0,0 1 0 0 0,0-1 0 0 0,0 1 0 0 0,0 0 0 0 0,0-1 0 0 0,0 1 0 0 0,0-1 0 0 0,0 1 0 0 0,0-1 0 0 0,0 1 0 0 0,0 0 0 0 0,-1-1 0 0 0,1 1 0 0 0,0-1 0 0 0,0 1-2 0 0,-1-5 173 0 0,9-1 117 0 0,-6 4-274 0 0,10-2-19 0 0,-11 4-1 0 0,1 0-1 0 0,-1 0 1 0 0,0 0-1 0 0,0 0 1 0 0,0 0-1 0 0,1 1 1 0 0,-1-1-1 0 0,0 0 1 0 0,0 0-1 0 0,0 1 1 0 0,0-1-1 0 0,0 1 1 0 0,1-1-1 0 0,-1 1 1 0 0,0-1-1 0 0,0 1 1 0 0,0 0-1 0 0,0-1 1 0 0,0 1-1 0 0,-1 0 0 0 0,1 0 1 0 0,0 0-1 0 0,0 0 1 0 0,0 0-1 0 0,-1 0 1 0 0,1 0-1 0 0,-1 0 1 0 0,1 0-1 0 0,-1 0 1 0 0,1 0-1 0 0,0 1 5 0 0,-1-1 0 0 0,0 0 0 0 0,0 0 0 0 0,0-1 0 0 0,0 1 0 0 0,1 0 0 0 0,-1 0 0 0 0,1 0 0 0 0,-1-1 0 0 0,0 1 0 0 0,1 0 0 0 0,-1 0 0 0 0,1-1 0 0 0,-1 1 0 0 0,1 0 0 0 0,0-1 0 0 0,-1 1 0 0 0,1-1 0 0 0,0 1 0 0 0,-1-1 0 0 0,2 1 0 0 0,-2 0 0 0 0,1-1 0 0 0,0 1 0 0 0,0 0 0 0 0,0-1 0 0 0,0 1 0 0 0,0 0 0 0 0,-1 0 0 0 0,1 0 0 0 0,0 0 0 0 0,-1 0 0 0 0,1 0 0 0 0,-1 0 0 0 0,1 0 0 0 0,-1 0 0 0 0,0 0 0 0 0,1 0 0 0 0,0 17-75 0 0,3 10-162 0 0,-1 0 152 0 0,-3-25 85 0 0,0-1 0 0 0,0 0 0 0 0,0 0 0 0 0,0 0 0 0 0,0 1 0 0 0,0-1-1 0 0,1 0 1 0 0,-1 0 0 0 0,1 0 0 0 0,0 1 0 0 0,-1-1 0 0 0,1 0 0 0 0,0 0-1 0 0,0 0 1 0 0,0 0 0 0 0,0 0 0 0 0,1-1 0 0 0,-1 1 0 0 0,0 0 0 0 0,1-1-1 0 0,0 2 1 0 0,-1-2 0 0 0,0 0 0 0 0,0 1 0 0 0,0-1 0 0 0,0 1 0 0 0,0-1 0 0 0,0 1 0 0 0,-1-1 0 0 0,1 1 0 0 0,-1-1 0 0 0,1 1 0 0 0,-1 0 0 0 0,1 0 0 0 0,-1-1 0 0 0,0 2 0 0 0,4 14 0 0 0,-2-14 0 0 0,0 1 0 0 0,0-1 0 0 0,0 0 0 0 0,1 0 0 0 0,-1 0 0 0 0,1 0 0 0 0,0 0 0 0 0,-1 0 0 0 0,1 0 0 0 0,-1 0 0 0 0,0 0 0 0 0,0 0 0 0 0,0 1 0 0 0,-1-1 0 0 0,1 0 0 0 0,-1-1 0 0 0,1 1 0 0 0,0 0 0 0 0,0-1 0 0 0,0 1 0 0 0,0-1 0 0 0,0 0 0 0 0,0 1 0 0 0,1-1 0 0 0,-1 0 0 0 0,1 0 0 0 0,0 0 0 0 0,2 2 0 0 0,-3-3 0 0 0,-1 0 0 0 0,0 1 0 0 0,1-1 0 0 0,-1 1 0 0 0,0-1 0 0 0,0 1 0 0 0,0-1 0 0 0,0 1 0 0 0,-1 0 0 0 0,1 0 0 0 0,0-1 0 0 0,-1 1 0 0 0,1 0 0 0 0,-1 0 0 0 0,1 0 0 0 0,-1 0 0 0 0,0-1 0 0 0,0 3 0 0 0,0-2 0 0 0,1 1 0 0 0,-1 0 0 0 0,1-1 0 0 0,-1 1 0 0 0,1-1 0 0 0,0 1 0 0 0,0-1 0 0 0,0 1 0 0 0,1 0 0 0 0,-1 0 0 0 0,1 0 0 0 0,-1 0 0 0 0,0 0 0 0 0,0 1 0 0 0,0-1 0 0 0,0 0 0 0 0,0 3 0 0 0,-1-4 0 0 0,1 0 0 0 0,-1 0 0 0 0,0 0 0 0 0,1 0 0 0 0,-1 0 0 0 0,1 0 0 0 0,0 0 0 0 0,0 0 0 0 0,-1 0 0 0 0,1-1 0 0 0,1 1 0 0 0,-1 0 0 0 0,0-1 0 0 0,0 1 0 0 0,1 0 0 0 0,-1-1 0 0 0,0-1 0 0 0,-1 1 0 0 0,1-1 0 0 0,0 1 0 0 0,-1-1 0 0 0,1 1 0 0 0,0-1 0 0 0,-1 1 0 0 0,1 0 0 0 0,-1 0 0 0 0,1-1 0 0 0,-1 1 0 0 0,1 0 0 0 0,-1 0 0 0 0,1 0 0 0 0,-5 10 0 0 0,3-11 0 0 0,0 7 0 0 0,10-3 0 0 0,2 2 0 0 0,-9-6 0 0 0,1 1 0 0 0,-1-1 0 0 0,0 1 0 0 0,0-1 0 0 0,0 0 0 0 0,1 0 0 0 0,-1 0 0 0 0,0 0 0 0 0,0 0 0 0 0,1-1 0 0 0,3 1 0 0 0,-5 0 1 0 0,-1 0 0 0 0,1 0 0 0 0,-1 0-1 0 0,0 0 1 0 0,1 0 0 0 0,-1 0 0 0 0,1 0-1 0 0,-1 0 1 0 0,1 0 0 0 0,-1 0 0 0 0,0 0-1 0 0,1 0 1 0 0,-1 0 0 0 0,1 0 0 0 0,-1 0 0 0 0,0-1-1 0 0,1 1 1 0 0,-1 0 0 0 0,0 0 0 0 0,1 0-1 0 0,-1-1 1 0 0,0 1 0 0 0,1 0 0 0 0,-1 0-1 0 0,0-1 1 0 0,1 1 0 0 0,-1 0 0 0 0,0-1-1 0 0,0 1 0 0 0,2-2 44 0 0,3-1 31 0 0,-4 3-40 0 0,0-1-1 0 0,0 1 1 0 0,-1 0 0 0 0,1 0 0 0 0,0-1 0 0 0,0 1-1 0 0,-1-1 1 0 0,1 1 0 0 0,0-1 0 0 0,-1 1-1 0 0,1-1 1 0 0,0 1 0 0 0,-1-1 0 0 0,1 1-1 0 0,-1-1 1 0 0,1 0 0 0 0,-1 1 0 0 0,1-1-1 0 0,-1 0 1 0 0,1 0 0 0 0,-1 1 0 0 0,0-1-1 0 0,1 0 1 0 0,-1 0 0 0 0,0 1 0 0 0,0-1-1 0 0,0 0 1 0 0,0 0 0 0 0,1 0 0 0 0,-1 0-1 0 0,0 1 1 0 0,0-1 0 0 0,-1 0 0 0 0,1 0 0 0 0,0 0-1 0 0,0 0-34 0 0,-1-3 93 0 0,0 0 0 0 0,0 1 0 0 0,1-1 0 0 0,-1 0 0 0 0,1 1-1 0 0,0-1 1 0 0,0-1-93 0 0,0 1-6 0 0,0 1 0 0 0,0-1 0 0 0,0 1 0 0 0,-1-1 0 0 0,0 0 0 0 0,1 1 0 0 0,-2-3 6 0 0,1 3 0 0 0,-1 0 0 0 0,1 0 0 0 0,-1-1 0 0 0,1 1 0 0 0,0-1 0 0 0,1 1 0 0 0,-1-1 0 0 0,0 1 0 0 0,1-1 0 0 0,0 1 0 0 0,0-1 0 0 0,0 0 0 0 0,0-1 0 0 0,0 4 0 0 0,0 0 0 0 0,0-1 0 0 0,0 1 0 0 0,0 0 0 0 0,0-1 0 0 0,-1 1 0 0 0,1 0 0 0 0,-1-1 0 0 0,1 1 0 0 0,-1 0 0 0 0,1 0 0 0 0,-1-1 0 0 0,0 1 0 0 0,1 0 0 0 0,-1 0 0 0 0,0 0 0 0 0,0 0 0 0 0,0 0 0 0 0,-1-1 0 0 0,1 2 0 0 0,1-1 0 0 0,-1 0 0 0 0,0 0 0 0 0,0 0 0 0 0,1 0 0 0 0,-1 1 0 0 0,0-1 0 0 0,1 0 0 0 0,-1 0 0 0 0,1 0 0 0 0,-1 0 0 0 0,1 0 0 0 0,-1-1 0 0 0,1 1 0 0 0,0 0 0 0 0,0 0 0 0 0,-1 0 0 0 0,1 0 0 0 0,0 0 0 0 0,0 0 0 0 0,0 0 0 0 0,0-1 0 0 0,1 1 0 0 0,-1 0 0 0 0,0 0 0 0 0,0 0 0 0 0,9-19 0 0 0,-7 18 0 0 0,-1 0 0 0 0,0-1 0 0 0,0 1 0 0 0,0 0 0 0 0,0-1 0 0 0,0 1 0 0 0,0-1 0 0 0,-1 1 0 0 0,1-1 0 0 0,-1 1 0 0 0,0-1 0 0 0,1 1 0 0 0,-1-1 0 0 0,0 0 0 0 0,-1-1 0 0 0,0-5 0 0 0,0 6 0 0 0,0 0 0 0 0,0 0 0 0 0,1 0 0 0 0,0 0 0 0 0,0 0 0 0 0,0-1 0 0 0,0 1 0 0 0,0 0 0 0 0,0 0 0 0 0,1 0 0 0 0,0 0 0 0 0,-1 0 0 0 0,1 1 0 0 0,1-3 0 0 0,0-1 0 0 0,0 1 0 0 0,0-1 0 0 0,0 1 0 0 0,-1-1 0 0 0,0 1 0 0 0,0-1 0 0 0,0 0 0 0 0,-1 0 0 0 0,0-3 0 0 0,0 7 0 0 0,0 0 0 0 0,1 0 0 0 0,-1 0 0 0 0,1 0 0 0 0,-1 0 0 0 0,1 0 0 0 0,0 0 0 0 0,0 0 0 0 0,0 0 0 0 0,0 1 0 0 0,0-1 0 0 0,0 0 0 0 0,0 1 0 0 0,0-1 0 0 0,2 0 0 0 0,-2 1 0 0 0,0 0 0 0 0,0 0 0 0 0,0-1 0 0 0,-1 1 0 0 0,1 0 0 0 0,0 0 0 0 0,0 0 0 0 0,0-1 0 0 0,-1 1 0 0 0,1 0 0 0 0,-1-1 0 0 0,1 1 0 0 0,-1-1 0 0 0,0 1 0 0 0,1-1 0 0 0,-1 1 0 0 0,0 0 0 0 0,0-1 0 0 0,0 1 0 0 0,0-1 0 0 0,0 1 0 0 0,0-1 0 0 0,-1 0 0 0 0,0-1 0 0 0,1-1 0 0 0,-1 1 0 0 0,1-1 0 0 0,0 0 0 0 0,0 0 0 0 0,0 1 0 0 0,1-1 0 0 0,-1 0 0 0 0,1 1 0 0 0,0-1 0 0 0,0 0 0 0 0,0 1 0 0 0,-1 2 0 0 0,0-6 0 0 0,-4 0 0 0 0,4-4 50 0 0,1 11-8 0 0,11-3 64 0 0,-6 8-302 0 0,0-2 23 0 0,-5-3 136 0 0,0 0 0 0 0,-1 1 1 0 0,1-1-1 0 0,0 0 0 0 0,-1 0 0 0 0,1 1 1 0 0,0-1-1 0 0,0 0 0 0 0,-1 1 0 0 0,1-1 1 0 0,-1 1-1 0 0,1-1 0 0 0,0 1 0 0 0,-1-1 1 0 0,1 1-1 0 0,-1-1 0 0 0,1 1 0 0 0,-1 0 1 0 0,0-1-1 0 0,1 1 0 0 0,-1 0 0 0 0,0-1 1 0 0,1 1-1 0 0,-1 0 0 0 0,0 0 0 0 0,0-1 1 0 0,0 1-1 0 0,1 0 0 0 0,-1 0 1 0 0,0-1-1 0 0,0 1 0 0 0,0 0 0 0 0,0 0 37 0 0,0 0-74 0 0,0 0-1 0 0,0-1 0 0 0,0 1 0 0 0,0 0 1 0 0,0-1-1 0 0,0 1 0 0 0,0 0 0 0 0,0-1 0 0 0,1 1 1 0 0,-1 0-1 0 0,0-1 0 0 0,0 1 0 0 0,1 0 1 0 0,-1-1-1 0 0,0 1 0 0 0,1-1 0 0 0,-1 1 1 0 0,1-1-1 0 0,-1 1 0 0 0,1-1 0 0 0,-1 1 1 0 0,1 0 74 0 0,0-1-121 0 0,-1 0 0 0 0,0 1 0 0 0,1-1 1 0 0,-1 1-1 0 0,1-1 0 0 0,-1 1 0 0 0,1-1 1 0 0,-1 1-1 0 0,0-1 0 0 0,1 1 0 0 0,-1-1 1 0 0,0 1-1 0 0,0 0 0 0 0,1-1 0 0 0,-1 1 1 0 0,0 0-1 0 0,0-1 0 0 0,0 1 0 0 0,0-1 1 0 0,0 1-1 0 0,0 0 0 0 0,0-1 0 0 0,0 1 1 0 0,0 0-1 0 0,0-1 0 0 0,0 1 0 0 0,0 0 1 0 0,0-1-1 0 0,-1 1 121 0 0,-9 19-2536 0 0,1 0-21 0 0</inkml:trace>
  <inkml:trace contextRef="#ctx0" brushRef="#br0" timeOffset="382.354">1034 626 10136 0 0,'11'-1'147'0'0,"-1"0"452"0"0,-17 3-267 0 0,0 1-242 0 0,6-2 280 0 0,1-1 118 0 0,0 0 22 0 0,0 0-473 0 0,0 0 0 0 0,0 0 0 0 0,1 0 0 0 0,-1 0 0 0 0,0 0-1 0 0,0 1 1 0 0,0-1 0 0 0,0 0 0 0 0,1 0 0 0 0,-1 0 0 0 0,0 1 0 0 0,0-1 0 0 0,0 0 0 0 0,0 0 0 0 0,0 0 0 0 0,0 0 0 0 0,0 1 0 0 0,1-1 0 0 0,-1 0 0 0 0,0 0 0 0 0,0 1 0 0 0,0-1 0 0 0,0 0 0 0 0,0 0 0 0 0,0 0 0 0 0,0 1 0 0 0,0-1 0 0 0,0 0 0 0 0,0 0 0 0 0,0 1 0 0 0,-1-1 0 0 0,1 0 0 0 0,0 0 0 0 0,0 0 0 0 0,0 1 0 0 0,0-1 0 0 0,0 0 0 0 0,0 0 0 0 0,0 0-37 0 0,-1 5 1118 0 0,2-5-1084 0 0,0 1 1 0 0,-1-1 0 0 0,1 1 0 0 0,-1-1 0 0 0,1 1 0 0 0,-1-1 0 0 0,1 1 0 0 0,-1-1 0 0 0,1 1 0 0 0,-1 0 0 0 0,0-1-1 0 0,1 1 1 0 0,-1 0 0 0 0,0 0 0 0 0,0-1 0 0 0,1 1 0 0 0,-1 0 0 0 0,0 0 0 0 0,0-1 0 0 0,0 1 0 0 0,0 0 0 0 0,0 0-1 0 0,0-1 1 0 0,0 1 0 0 0,0 0 0 0 0,0 0 0 0 0,0-1 0 0 0,-1 1 0 0 0,1 0 0 0 0,0-1 0 0 0,0 1 0 0 0,-1 0 0 0 0,1-1-1 0 0,0 1 1 0 0,-1 0 0 0 0,1-1 0 0 0,-1 1 0 0 0,1 0 0 0 0,-1-1 0 0 0,1 1 0 0 0,-1-1 0 0 0,1 1 0 0 0,-1-1-1 0 0,0 1-34 0 0,0-1 52 0 0,1 1-1 0 0,-1 0 0 0 0,1 0 0 0 0,-1 0 0 0 0,1-1 0 0 0,-1 1 0 0 0,1 0 1 0 0,-1 0-1 0 0,1 0 0 0 0,0 0 0 0 0,-1 0 0 0 0,1 0 0 0 0,0 0 0 0 0,0 0 0 0 0,0 0-51 0 0,-1 1 65 0 0,1-1-1 0 0,0 0 0 0 0,0 0 0 0 0,0 0 0 0 0,-1 0 0 0 0,1 0 0 0 0,-1 1 0 0 0,1-1 0 0 0,-1 0 0 0 0,1 0 0 0 0,-1 0 0 0 0,0 0-64 0 0,-1 2 112 0 0,0-1-49 0 0,0 1 0 0 0,0-1 0 0 0,0 1 0 0 0,0-1 0 0 0,1 1 0 0 0,-1 0 0 0 0,1 0 0 0 0,0 0 0 0 0,0 0 0 0 0,0 0 0 0 0,0 0 0 0 0,0 0 0 0 0,1 0 0 0 0,-1 0 0 0 0,1 0 0 0 0,0 3-63 0 0,0-4 0 0 0,0 0 0 0 0,0 0 0 0 0,0 0 0 0 0,0 0 0 0 0,0 1 0 0 0,0-1 0 0 0,-1 0 0 0 0,1 0 0 0 0,-1 0 0 0 0,1 0 0 0 0,-1 0 0 0 0,0 0 0 0 0,0 0 0 0 0,0 0 0 0 0,0-1 0 0 0,0 1 0 0 0,0 0 0 0 0,-1 0 0 0 0,1-1 0 0 0,1-1 0 0 0,0 1 0 0 0,-1-1 0 0 0,1 1 0 0 0,0-1 0 0 0,0 0 0 0 0,-1 1 0 0 0,1-1 0 0 0,0 1 0 0 0,0-1 0 0 0,0 1 0 0 0,-1-1 0 0 0,1 1 0 0 0,0-1 0 0 0,0 1 0 0 0,0-1 0 0 0,0 1 0 0 0,0-1 0 0 0,0 1 0 0 0,0-1 0 0 0,0 1 0 0 0,0-1 0 0 0,1 1 0 0 0,-1-1 0 0 0,0 1 0 0 0,0-1 0 0 0,0 1 0 0 0,0-1 0 0 0,1 1 0 0 0,-1-1 0 0 0,0 1 0 0 0,1-1 0 0 0,-1 0 0 0 0,0 1 0 0 0,1-1 0 0 0,-1 1 0 0 0,1-1 0 0 0,-1 1 0 0 0,1-1 0 0 0,-1 0 0 0 0,0 1 0 0 0,1-1 0 0 0,-1 1 0 0 0,0-1 0 0 0,1 1 0 0 0,-1-1 0 0 0,0 1 0 0 0,0-1 0 0 0,1 1 0 0 0,-1-1 0 0 0,0 1 0 0 0,0 0 0 0 0,0-1 0 0 0,0 1 0 0 0,0-1 0 0 0,0 1 0 0 0,0-1 0 0 0,0 1 0 0 0,0 0 0 0 0,0-1 0 0 0,0 1 0 0 0,0-1 0 0 0,0 1 0 0 0,-3 14 0 0 0,7-11 0 0 0,-3-3 0 0 0,0-1 0 0 0,0 1 0 0 0,0-1 0 0 0,0 1 0 0 0,0-1 0 0 0,0 1 0 0 0,-1 0 0 0 0,1-1 0 0 0,0 1 0 0 0,0 0 0 0 0,-1 0 0 0 0,1 0 0 0 0,0-1 0 0 0,-1 1 0 0 0,1 0 0 0 0,-1 0 0 0 0,1 0 0 0 0,-1 0 0 0 0,1 4 0 0 0,-1-5 0 0 0,0 1 0 0 0,0-1 0 0 0,0 1 0 0 0,0-1 0 0 0,0 0 0 0 0,0 1 0 0 0,0-1 0 0 0,1 0 0 0 0,-1 1 0 0 0,0-1 0 0 0,0 0 0 0 0,0 1 0 0 0,0-1 0 0 0,1 0 0 0 0,-1 1 0 0 0,0-1 0 0 0,0 0 0 0 0,1 0 0 0 0,-1 1 0 0 0,0-1 0 0 0,0 0 0 0 0,1 0 0 0 0,-1 1 0 0 0,0-1 0 0 0,1 0 0 0 0,-1 0 0 0 0,0 0 0 0 0,1 0 0 0 0,-1 1 0 0 0,1-1 0 0 0,2 2 5 0 0,-2-2-1 0 0,0 1 0 0 0,0 0 0 0 0,0-1 1 0 0,1 1-1 0 0,-1-1 0 0 0,0 0 0 0 0,1 1 1 0 0,-1-1-1 0 0,0 0 0 0 0,0 0 0 0 0,1 0 0 0 0,-1 0 1 0 0,0 0-1 0 0,1 0 0 0 0,-1 0 0 0 0,2-1-4 0 0,19 1 859 0 0,-21 0-790 0 0,0 0 1 0 0,0-1-1 0 0,-1 1 0 0 0,1 0 1 0 0,0-1-1 0 0,-1 1 0 0 0,1-1 1 0 0,-1 0-1 0 0,1 1 0 0 0,-1-1 1 0 0,1 1-1 0 0,-1-1 0 0 0,1 0 1 0 0,-1 1-1 0 0,1-1-69 0 0,1-2 61 0 0,13-7-40 0 0,-13 10-31 0 0,-1 0-1 0 0,0-1 1 0 0,0 1 0 0 0,0-1 0 0 0,0 1-1 0 0,0-1 1 0 0,0 0 0 0 0,1 0-1 0 0,-2 1 1 0 0,1-1 0 0 0,0 0-1 0 0,0 0 1 0 0,0 0 0 0 0,0 0 0 0 0,0 0-1 0 0,-1 0 1 0 0,1 0 0 0 0,0 0-1 0 0,-1 0 1 0 0,1-2 10 0 0,-2-5-737 0 0,1 7 658 0 0,0 1-1 0 0,-1-1 1 0 0,1 0-1 0 0,0 0 1 0 0,0 1-1 0 0,0-1 1 0 0,0 0-1 0 0,0 0 0 0 0,0 0 1 0 0,0 1-1 0 0,0-1 1 0 0,0 0-1 0 0,1 0 1 0 0,-1 1-1 0 0,0-1 1 0 0,0 0-1 0 0,1 0 1 0 0,-1 1-1 0 0,0-1 1 0 0,1 0-1 0 0,-1 1 0 0 0,1-1 80 0 0,14-17-1514 0 0,-2 0-19 0 0</inkml:trace>
  <inkml:trace contextRef="#ctx0" brushRef="#br0" timeOffset="620.013">1071 452 15664 0 0,'-16'-2'389'0'0,"11"-1"-85"0"0,7 1 190 0 0,-18-4 24 0 0,11 5-510 0 0,5 0-4 0 0,-9-11-2 0 0,9 11 8 0 0,0 1-1 0 0,0 0 0 0 0,0 0 0 0 0,0 0 0 0 0,-1 0 0 0 0,1 0 0 0 0,0 0 0 0 0,0 0 1 0 0,0 0-1 0 0,0-1 0 0 0,0 1 0 0 0,0 0 0 0 0,0 0 0 0 0,0 0 0 0 0,0 0 0 0 0,0 0 0 0 0,0 0 1 0 0,0-1-1 0 0,0 1 0 0 0,0 0 0 0 0,0 0 0 0 0,0 0 0 0 0,0 0 0 0 0,0 0 0 0 0,0-1 1 0 0,0 1-1 0 0,0 0 0 0 0,0 0 0 0 0,0 0 0 0 0,0 0 0 0 0,0 0 0 0 0,0 0 0 0 0,0-1 1 0 0,0 1-1 0 0,0 0 0 0 0,0 0 0 0 0,0 0 0 0 0,0 0 0 0 0,1 0 0 0 0,-1 0 0 0 0,0 0 0 0 0,0 0 1 0 0,0-1-1 0 0,0 1 0 0 0,0 0 0 0 0,0 0 0 0 0,0 0 0 0 0,1 0 0 0 0,-1 0 0 0 0,0 0 1 0 0,0 0-1 0 0,0 0 0 0 0,0 0 0 0 0,0 0 0 0 0,0 0 0 0 0,1 0 0 0 0,-1 0 0 0 0,0 0 0 0 0,0 0 1 0 0,0 0-1 0 0,0 0 0 0 0,0 0 0 0 0,1 0 0 0 0,-1 0 0 0 0,0 0 0 0 0,0 0 0 0 0,0 0-9 0 0,2 0 464 0 0,-6-2-107 0 0,7 1 238 0 0,-2 1-648 0 0,0-1 0 0 0,0 1 0 0 0,-1 0 0 0 0,1-1 0 0 0,0 1 0 0 0,0 0 0 0 0,0-1 0 0 0,0 1 0 0 0,0 0 0 0 0,0 0 0 0 0,0 0 0 0 0,0 0 0 0 0,0 0 0 0 0,0 0 0 0 0,0 0 0 0 0,0 0 53 0 0,2 1-4482 0 0,5 1-1566 0 0</inkml:trace>
  <inkml:trace contextRef="#ctx0" brushRef="#br0" timeOffset="15958.398">535 0 8288 0 0,'0'0'190'0'0,"0"0"28"0"0,0 0 7 0 0,-2 1-33 0 0,-21 4-153 0 0,-8 2-39 0 0,1-1 0 0 0,-1-1 0 0 0,-7-1 0 0 0,-63 6 0 0 0,81-9 85 0 0,-122 4 1894 0 0,99 3-523 0 0,43-8-1389 0 0,-1 0 0 0 0,1 1 0 0 0,-1-1 0 0 0,1 0 1 0 0,-1 0-1 0 0,1 0 0 0 0,-1 1 0 0 0,1-1 0 0 0,-1 0 1 0 0,1 1-1 0 0,-1-1 0 0 0,1 0 0 0 0,0 1 0 0 0,-1-1 1 0 0,1 1-1 0 0,0-1 0 0 0,-1 0 0 0 0,1 1 0 0 0,0-1 1 0 0,-1 1-1 0 0,1-1 0 0 0,0 1 0 0 0,0-1 0 0 0,0 1 1 0 0,0-1-1 0 0,-1 1 0 0 0,1-1 0 0 0,0 1-67 0 0,-2 17 841 0 0,1-16-923 0 0,1 7 85 0 0,1-1 0 0 0,-1 0 0 0 0,1 0 0 0 0,1 1 0 0 0,-1-1 0 0 0,3 5-3 0 0,2 16-2 0 0,-5-23 2 0 0,0-1 0 0 0,0 1 0 0 0,0-1 0 0 0,-1 1 0 0 0,1 0 0 0 0,-2-1 0 0 0,1 1 0 0 0,-3 102 0 0 0,1-79 19 0 0,0 0 193 0 0,0-1-1 0 0,-5 19-211 0 0,-17 74 2021 0 0,18-93-1290 0 0,1 0 0 0 0,1 7-731 0 0,-3 19 170 0 0,0-1-170 0 0,2 4 0 0 0,1-4 0 0 0,2-22 24 0 0,2-1 0 0 0,2 1 0 0 0,1 8-24 0 0,-2-21 410 0 0,-1-10-236 0 0,1 0 0 0 0,0 0 0 0 0,0 0 0 0 0,0 0 0 0 0,1 0 0 0 0,0 0 0 0 0,0 0 0 0 0,1-1 0 0 0,1 3-174 0 0,-3-9 0 0 0,3 5 0 0 0,0 0 0 0 0,0 0 0 0 0,1-1 0 0 0,2 4 0 0 0,-4-7 0 0 0,-1-1 0 0 0,0 1 0 0 0,0 0 0 0 0,1-1 0 0 0,-1 1 0 0 0,1-1 0 0 0,-1 0 0 0 0,1 0 0 0 0,-1 0 0 0 0,1 0 0 0 0,0 0 0 0 0,0-1 0 0 0,2 1 0 0 0,14 0 0 0 0,0-2 0 0 0,0 1 0 0 0,1-2 0 0 0,-1-1 0 0 0,-1 0 0 0 0,18-6 0 0 0,11-2 0 0 0,2 2 0 0 0,-1-3 0 0 0,0-3 0 0 0,17-7 0 0 0,-14 2 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6:11.794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5418 0 15664 0 0,'0'0'356'0'0,"0"0"49"0"0,0 0 21 0 0,0 0-42 0 0,0 2-250 0 0,12 27 300 0 0,-9-23-205 0 0,0 0 0 0 0,0 0 0 0 0,-1 0 1 0 0,0 1-1 0 0,0-1 0 0 0,0 1 0 0 0,-1 3-229 0 0,12 174 2064 0 0,-13-169-2271 0 0,0-1 0 0 0,-1 0-1 0 0,0 0 1 0 0,-3 12 207 0 0,0-12-1327 0 0,1-10-4564 0 0,-2-1 91 0 0</inkml:trace>
  <inkml:trace contextRef="#ctx0" brushRef="#br0" timeOffset="1">5321 242 15664 0 0,'0'0'356'0'0,"1"0"49"0"0,20-6 115 0 0,0 1 0 0 0,7 0-520 0 0,-4 1-82 0 0,21-7 82 0 0,-15 2 208 0 0,24-13-208 0 0,-42 17-883 0 0,-1-1-1 0 0,0 0 0 0 0,0-1 1 0 0,0-1-1 0 0,8-7 884 0 0,-9 4-1533 0 0</inkml:trace>
  <inkml:trace contextRef="#ctx0" brushRef="#br0" timeOffset="558.061">5705 37 13824 0 0,'0'0'314'0'0,"-6"9"760"0"0,-34 186 3137 0 0,34-170-4206 0 0,-7 26 1430 0 0,9-27-827 0 0,4-24-608 0 0,0 0 0 0 0,0 1 0 0 0,0-1 0 0 0,0 0 0 0 0,0 0 0 0 0,0 0 0 0 0,0 0 0 0 0,0 0 0 0 0,0 1 0 0 0,-1-1 0 0 0,1 0 0 0 0,0 0 0 0 0,0 0 0 0 0,0 0 0 0 0,0 0 0 0 0,0 0 0 0 0,0 0 0 0 0,-1 0 0 0 0,1 1 0 0 0,0-1 0 0 0,0 0 0 0 0,0 0 0 0 0,0 0 0 0 0,-1 0 0 0 0,1 0 0 0 0,0 0 0 0 0,0 0 0 0 0,0 0 0 0 0,0 0 0 0 0,-1 0 0 0 0,1 0 0 0 0,0 0 0 0 0,0 0 0 0 0,0 0 0 0 0,0 0 0 0 0,0 0 0 0 0,-1 0 0 0 0,1 0 0 0 0,0-1 0 0 0,0 1 0 0 0,0 0 0 0 0,0 0 0 0 0,-1 0 0 0 0,1 0 0 0 0,0 0 0 0 0,0 0 0 0 0,0 0 0 0 0,0 0 0 0 0,0-1 0 0 0,0 1 0 0 0,0 0 0 0 0,-1 0 0 0 0,1 0 0 0 0,0 0 0 0 0,0 0 0 0 0,0-1 0 0 0,0 1 0 0 0,0 0 0 0 0,0 0 0 0 0,0 0 0 0 0,0 0 0 0 0,0-1 0 0 0,0 1 0 0 0,0 0 0 0 0,0 0 0 0 0,-5-9 0 0 0,6 4-99 0 0,-1 1 1 0 0,0 0-1 0 0,1-1 0 0 0,0 1 0 0 0,-1 0 0 0 0,2 0 0 0 0,-1 0 1 0 0,0-1-1 0 0,1 1 0 0 0,0 1 0 0 0,0-1 0 0 0,0 0 0 0 0,1 0 0 0 0,1-2 99 0 0,0 2-33 0 0,-1 1-1 0 0,1 0 0 0 0,0-1 0 0 0,0 1 1 0 0,0 1-1 0 0,0-1 0 0 0,0 1 0 0 0,1-1 0 0 0,-1 1 1 0 0,1 0-1 0 0,0 1 0 0 0,-1-1 0 0 0,1 1 1 0 0,0 0-1 0 0,0 0 0 0 0,0 0 0 0 0,0 1 0 0 0,3 0 34 0 0,-6 0-1 0 0,1 1 1 0 0,-1-1-1 0 0,0 1 0 0 0,0 0 0 0 0,0 0 0 0 0,0-1 0 0 0,0 1 0 0 0,0 1 0 0 0,0-1 0 0 0,-1 0 0 0 0,1 0 0 0 0,0 1 0 0 0,0-1 0 0 0,-1 1 1 0 0,21 25 165 0 0,-8-9 559 0 0,4 6 211 0 0,-14-18-890 0 0,0-1 1 0 0,0 1-1 0 0,0-1 0 0 0,6 5-45 0 0,-7-7 0 0 0,0 0 0 0 0,0 0 0 0 0,0 0 0 0 0,1 0 0 0 0,-1-1 0 0 0,1 1 0 0 0,-1-1 0 0 0,1 0 0 0 0,0 0 0 0 0,0 0 0 0 0,0 0 0 0 0,0-1 0 0 0,0 0 0 0 0,0 0 0 0 0,0 0 0 0 0,1 0 0 0 0,0 0 0 0 0,9-1-49 0 0,-12 1 127 0 0,0-1 1 0 0,0 0-1 0 0,0 1 0 0 0,0-1 1 0 0,1 0-1 0 0,-1-1 1 0 0,0 1-1 0 0,0 0 0 0 0,0 0 1 0 0,0-1-1 0 0,0 0 1 0 0,0 1-1 0 0,0-1 0 0 0,-1 0 1 0 0,1 0-1 0 0,0 0 1 0 0,0 0-1 0 0,0 0 0 0 0,0 0-78 0 0,14-13 129 0 0,-13 13-236 0 0,0-1 0 0 0,-1 0 0 0 0,1 0 0 0 0,-1-1 0 0 0,0 1 0 0 0,0-1 1 0 0,1 1-1 0 0,-1-1 0 0 0,-1 1 0 0 0,1-1 0 0 0,0 0 0 0 0,-1 0 0 0 0,1 0 0 0 0,-1 0 107 0 0,12-22-17 0 0,-11 22 17 0 0,0-1 0 0 0,1 0 0 0 0,-1 0 1 0 0,-1 0-1 0 0,1 0 0 0 0,-1 0 0 0 0,1 0 0 0 0,-1 0 0 0 0,0-2 0 0 0,2-8 0 0 0,-2 12 0 0 0,0-1 0 0 0,0 1 0 0 0,-1-1 0 0 0,1 1 0 0 0,-1 0 0 0 0,0-1 0 0 0,0 1 0 0 0,0-1 0 0 0,0 1 0 0 0,0-1 0 0 0,0 1 0 0 0,0-1 0 0 0,-1 1 0 0 0,1-1 0 0 0,-1 1 0 0 0,0 0 0 0 0,0-2 0 0 0,-4 1 0 0 0,4 3 19 0 0,1 0-1 0 0,-1 0 0 0 0,0 1 0 0 0,1-1 0 0 0,-1 0 1 0 0,1 1-1 0 0,-1-1 0 0 0,1 0 0 0 0,-1 1 0 0 0,1-1 1 0 0,0 1-1 0 0,-1-1 0 0 0,1 1 0 0 0,-1-1 0 0 0,1 1 1 0 0,0-1-1 0 0,-1 1 0 0 0,1-1 0 0 0,0 1 0 0 0,0-1 1 0 0,0 1-1 0 0,-1 0 0 0 0,1-1 0 0 0,0 1 0 0 0,0 0-18 0 0,-5 22 1012 0 0,4-15-652 0 0,0-1-315 0 0,0-1-1 0 0,0 1 1 0 0,0 0-1 0 0,1 4-44 0 0,0-8-1 0 0,0-1 0 0 0,0 1 0 0 0,1-1 0 0 0,-1 1 0 0 0,1-1 0 0 0,-1 1 0 0 0,1-1 0 0 0,0 1 0 0 0,0-1 0 0 0,0 1 0 0 0,0-1 0 0 0,1 0 0 0 0,0 2 1 0 0,4 3 0 0 0,0-1 0 0 0,0 1 0 0 0,0-1 0 0 0,1 0 0 0 0,0-1 0 0 0,0 1 0 0 0,4 1 0 0 0,-7-5 0 0 0,1 0 0 0 0,-1 0 0 0 0,0 0 0 0 0,0-1 0 0 0,1 0 0 0 0,-1 0 0 0 0,1 0 0 0 0,-1 0 0 0 0,1-1 0 0 0,-1 1 0 0 0,1-1 0 0 0,-1 0 0 0 0,1-1 0 0 0,0 1 0 0 0,3-2 0 0 0,23-7-735 0 0,-27 8-19 0 0,-1 0 0 0 0,0-1 0 0 0,1 0 0 0 0,-1 0-1 0 0,0 0 1 0 0,3-2 754 0 0,-4 2-6819 0 0</inkml:trace>
  <inkml:trace contextRef="#ctx0" brushRef="#br0" timeOffset="-548.554">4567 312 13824 0 0,'0'-1'63'0'0,"0"1"0"0"0,0 0 0 0 0,0 0 0 0 0,0 0 0 0 0,0 0 0 0 0,0 0 0 0 0,0 0 0 0 0,0 0 0 0 0,0-1 0 0 0,0 1 0 0 0,0 0 0 0 0,0 0 0 0 0,0 0 0 0 0,0 0 0 0 0,0 0 0 0 0,0 0 0 0 0,0-1 0 0 0,0 1 0 0 0,0 0 0 0 0,0 0 0 0 0,0 0 0 0 0,0 0 0 0 0,0 0 0 0 0,0 0 0 0 0,0 0 0 0 0,0-1 0 0 0,0 1-1 0 0,0 0 1 0 0,0 0 0 0 0,0 0 0 0 0,0 0 0 0 0,-1 0 0 0 0,1 0 0 0 0,0 0 0 0 0,0 0 0 0 0,0 0 0 0 0,0-1 0 0 0,0 1 0 0 0,0 0 0 0 0,0 0 0 0 0,0 0 0 0 0,-1 0 0 0 0,1 0 0 0 0,0 0 0 0 0,0 0 0 0 0,0 0 0 0 0,0 0 0 0 0,0 0 0 0 0,0 0 0 0 0,0 0 0 0 0,-1 0 0 0 0,1 0-63 0 0,-10 2 555 0 0,-12 8-834 0 0,11-2 287 0 0,5-4 135 0 0,0 0 0 0 0,1 1 1 0 0,-1-1-1 0 0,1 1 0 0 0,0 0 0 0 0,0 1 1 0 0,0-1-1 0 0,1 1 0 0 0,0 0 0 0 0,-2 4-143 0 0,3-5 109 0 0,0 0-1 0 0,1 1 1 0 0,0-1-1 0 0,0 1 1 0 0,1-1-1 0 0,-1 4-108 0 0,1-7-1 0 0,1-1 0 0 0,0 0 0 0 0,0 0-1 0 0,0 1 1 0 0,0-1 0 0 0,0 0-1 0 0,0 1 1 0 0,1-1 0 0 0,-1 0-1 0 0,0 0 1 0 0,1 1 0 0 0,-1-1-1 0 0,1 0 1 0 0,-1 0 0 0 0,1 0 0 0 0,-1 0-1 0 0,1 1 1 0 0,0-1 0 0 0,0 0-1 0 0,0 0 1 0 0,-1 0 0 0 0,1 0-1 0 0,0-1 1 0 0,0 1 0 0 0,0 0 0 0 0,0 0-1 0 0,0-1 1 0 0,1 1 0 0 0,-1 0-1 0 0,0-1 1 0 0,0 1 0 0 0,0-1-1 0 0,1 1 2 0 0,0-1 0 0 0,0 1 0 0 0,0-1 0 0 0,0 1 0 0 0,-1-1 0 0 0,1 0 0 0 0,0 0 0 0 0,0 0 0 0 0,0 0 0 0 0,0 0 0 0 0,0 0 0 0 0,0-1 0 0 0,0 1 0 0 0,0-1 0 0 0,-1 1 0 0 0,1-1 0 0 0,0 0 0 0 0,0 1 0 0 0,1-2 0 0 0,3-2 0 0 0,0 0 0 0 0,-1 0 0 0 0,1 0 0 0 0,1-3 0 0 0,6-4 0 0 0,-4 3 0 0 0,0 0 0 0 0,-1-1 0 0 0,0 0 0 0 0,-1 0 0 0 0,1-1 0 0 0,-1 0 0 0 0,-7 8 0 0 0,1-1 0 0 0,-1 1-1 0 0,1 0 1 0 0,-1 0 0 0 0,0 0-1 0 0,0-1 1 0 0,0 1 0 0 0,0 0 0 0 0,0 0-1 0 0,0 0 1 0 0,-1-1 0 0 0,1 1-1 0 0,-1-1 1 0 0,-1-13 76 0 0,1 15-15 0 0,1 0-1 0 0,0 0 0 0 0,0 0 1 0 0,-1 0-1 0 0,1 0 1 0 0,0 0-1 0 0,-1 0 0 0 0,1 0 1 0 0,-1 1-1 0 0,1-1 0 0 0,-1 0 1 0 0,1 0-1 0 0,-1 0 0 0 0,0 0 1 0 0,1 1-1 0 0,-1-1 0 0 0,0 0 1 0 0,0 1-1 0 0,0-1 0 0 0,1 1 1 0 0,-1-1-1 0 0,0 1 1 0 0,0-1-1 0 0,0 1 0 0 0,0-1 1 0 0,0 1-1 0 0,0 0 0 0 0,0-1 1 0 0,0 1-1 0 0,0 0 0 0 0,0 0 1 0 0,0 0-61 0 0,-3-1 5 0 0,1 1 0 0 0,-1 0 0 0 0,1 0 0 0 0,-1 0-1 0 0,1 0 1 0 0,-1 0 0 0 0,1 1 0 0 0,-1-1 0 0 0,0 1-5 0 0,-6 1 0 0 0,8-2 0 0 0,0 0 0 0 0,-1 1 0 0 0,1-1 0 0 0,0 1 0 0 0,0 0 0 0 0,-1-1 0 0 0,1 1 0 0 0,0 0 0 0 0,-2 1 0 0 0,-1 1 0 0 0,2 3 0 0 0,10-1 0 0 0,-3-4 0 0 0,0 0 0 0 0,0 0 0 0 0,0 0 0 0 0,0 0 0 0 0,0-1 0 0 0,0 0 0 0 0,0 1-1 0 0,0-2 1 0 0,1 1 0 0 0,0 0 0 0 0,43-9-582 0 0,-39 7 289 0 0,14-5-102 0 0,-1 0-1 0 0,1-2 1 0 0,-2 0-1 0 0,1-2 1 0 0,-1 0-1 0 0,-1-1 1 0 0,0-1-1 0 0,4-5 396 0 0,-17 12 2 0 0,0-1 0 0 0,0 0-1 0 0,0 0 1 0 0,0-1 0 0 0,-1 1-1 0 0,-1-2 1 0 0,1 1 0 0 0,-1 0-1 0 0,1-4-1 0 0,6-10 49 0 0,-11 21 289 0 0,-1 1 136 0 0,0 0 34 0 0,0 0 4 0 0,0 0 0 0 0,-1 1 0 0 0,-6 17 48 0 0,0 0 0 0 0,-4 17-560 0 0,0 3 358 0 0,-3 13 724 0 0,-11 65-474 0 0,12-42-608 0 0,-4 26 0 0 0,3-14 0 0 0,13-79 50 0 0,-1 0-1 0 0,0-1 0 0 0,0 1 1 0 0,0 0-1 0 0,-1-1 1 0 0,-1 2-50 0 0,4-6-162 0 0,-1 0 0 0 0,0-1 0 0 0,0 1 0 0 0,0-1 0 0 0,-1 1 1 0 0,1-1-1 0 0,0 1 0 0 0,-1-1 0 0 0,1 0 0 0 0,0 0 0 0 0,-1 0 1 0 0,1 0-1 0 0,-1 0 0 0 0,0 0 0 0 0,1 0 0 0 0,-1 0 0 0 0,0-1 0 0 0,0 1 1 0 0,1 0-1 0 0,-1-1 0 0 0,0 0 0 0 0,0 1 0 0 0,0-1 0 0 0,-1 0 162 0 0,0-1-2022 0 0,-5-4-23 0 0</inkml:trace>
  <inkml:trace contextRef="#ctx0" brushRef="#br0" timeOffset="-292.919">4609 475 17503 0 0,'0'0'399'0'0,"15"-12"1106"0"0,33 2-2473 0 0,1 1-1 0 0,9 2 969 0 0,48-2 1788 0 0,-53 9-1669 0 0,-31 1-2866 0 0,20-3 2747 0 0,-25 0-1022 0 0</inkml:trace>
  <inkml:trace contextRef="#ctx0" brushRef="#br0" timeOffset="-2466.537">2897 276 13824 0 0,'0'-1'92'0'0,"0"0"1"0"0,0 0-1 0 0,0 1 1 0 0,0-1-1 0 0,0 0 1 0 0,-1 0-1 0 0,1 1 1 0 0,0-1-1 0 0,0 0 1 0 0,-1 1-1 0 0,1-1 1 0 0,0 0-1 0 0,-1 0 1 0 0,1 1 0 0 0,-1-1-93 0 0,-1 0 269 0 0,1 0 0 0 0,-1 0 0 0 0,0 0 0 0 0,1 1 0 0 0,-1-1 0 0 0,0 1 0 0 0,1-1 0 0 0,-1 1 0 0 0,0 0 0 0 0,0-1 0 0 0,0 1 0 0 0,1 0 0 0 0,-2 0-269 0 0,2 0 20 0 0,1 1-1 0 0,-1-1 1 0 0,0 0 0 0 0,1 0-1 0 0,-1 0 1 0 0,1 0 0 0 0,-1 0-1 0 0,1 1 1 0 0,-1-1-1 0 0,1 0 1 0 0,-1 0 0 0 0,1 1-1 0 0,-1-1 1 0 0,1 0-1 0 0,-1 1 1 0 0,1-1 0 0 0,-1 1-1 0 0,1-1 1 0 0,0 1-1 0 0,-1-1 1 0 0,1 0 0 0 0,0 1-1 0 0,-1 0 1 0 0,1-1-1 0 0,0 1 1 0 0,-1-1 0 0 0,1 1-1 0 0,0-1 1 0 0,0 1 0 0 0,0-1-1 0 0,0 1 1 0 0,0 0-1 0 0,0-1 1 0 0,0 1 0 0 0,0-1-1 0 0,0 1 1 0 0,0 0-1 0 0,0-1 1 0 0,0 1-20 0 0,1 6 113 0 0,-1-6-78 0 0,0 0 1 0 0,0 0-1 0 0,1 0 1 0 0,-1 0-1 0 0,0 0 1 0 0,0 0-1 0 0,0 0 1 0 0,0 0-1 0 0,0 0 1 0 0,0 0-1 0 0,0 0 0 0 0,0 0 1 0 0,-1 0-1 0 0,1 0 1 0 0,0 0-1 0 0,-1 0 1 0 0,1 0-1 0 0,0 0 1 0 0,-1-1-1 0 0,1 1 1 0 0,-1 0-1 0 0,0 0 0 0 0,1 0 1 0 0,-1 0-1 0 0,0-1 1 0 0,1 1-1 0 0,-1 0 1 0 0,0-1-1 0 0,0 1 1 0 0,0 0-1 0 0,1-1 1 0 0,-1 1-1 0 0,0-1 0 0 0,0 1 1 0 0,0-1-1 0 0,-1 1-35 0 0,-3 1 59 0 0,0 1 0 0 0,0 1 0 0 0,0-1 0 0 0,1 1 0 0 0,-1-1 0 0 0,1 1 1 0 0,0 1-1 0 0,0-1 0 0 0,1 1 0 0 0,-1-1 0 0 0,0 2-59 0 0,-8 14 422 0 0,1-1 0 0 0,-3 9-422 0 0,-8 15 1146 0 0,21-40-1145 0 0,0 0 0 0 0,0-1-1 0 0,0 1 1 0 0,0 0 0 0 0,1 0-1 0 0,-1-1 1 0 0,1 1 0 0 0,0 0 0 0 0,0 0-1 0 0,0 0 1 0 0,0 0 0 0 0,0-1-1 0 0,0 1 1 0 0,1 0 0 0 0,0 0-1 0 0,-1 0 1 0 0,1-1 0 0 0,0 1 0 0 0,0 0-1 0 0,1-1 1 0 0,-1 1 0 0 0,0-1-1 0 0,2 2 0 0 0,-2-3 0 0 0,0 0 0 0 0,1 0 0 0 0,-1 0 0 0 0,0 0 0 0 0,1-1 0 0 0,-1 1 0 0 0,0-1 0 0 0,1 1 0 0 0,-1-1 0 0 0,1 1 0 0 0,-1-1 0 0 0,1 0 0 0 0,-1 0 0 0 0,1 0 0 0 0,-1 1 0 0 0,1-1 0 0 0,-1-1 0 0 0,1 1 0 0 0,-1 0 0 0 0,1 0 0 0 0,-1-1 0 0 0,1 1 0 0 0,-1 0 0 0 0,0-1 0 0 0,1 0 0 0 0,0 0 0 0 0,2 0 0 0 0,-1-1 0 0 0,1 0 0 0 0,0 0 0 0 0,-1 0 0 0 0,0 0 0 0 0,1 0 0 0 0,-1-1 0 0 0,0 0 0 0 0,1-1 0 0 0,12-13-208 0 0,-12 13 46 0 0,0 0 0 0 0,-1 0 0 0 0,0 0 0 0 0,1 0 1 0 0,-1 0-1 0 0,0-1 0 0 0,-1 0 0 0 0,1 1 0 0 0,-1-1 1 0 0,1-3 161 0 0,0-2-60 0 0,1 1 0 0 0,1-1 0 0 0,1-2 60 0 0,0 0 5 0 0,-1 1-1 0 0,0-2 1 0 0,2-6-5 0 0,-6 16-14 0 0,-1 3 514 0 0,2 11 398 0 0,2 2-603 0 0,0 0-1 0 0,1 12-294 0 0,-5-22 19 0 0,1 0-19 0 0,1 1 0 0 0,-1 0 0 0 0,1-1 0 0 0,0 1 0 0 0,-1-1 0 0 0,2 1 0 0 0,0 0 0 0 0,4 8 0 0 0,-6-10-11 0 0,1 0-1 0 0,0 1 1 0 0,-1-1 0 0 0,1 0-1 0 0,0 0 1 0 0,0 0-1 0 0,0 0 1 0 0,0-1 0 0 0,1 1-1 0 0,-1-1 1 0 0,0 1 0 0 0,1-1-1 0 0,-1 0 12 0 0,0 0-211 0 0,-1 0 1 0 0,0-1-1 0 0,1 1 0 0 0,-1-1 1 0 0,1 0-1 0 0,-1 1 1 0 0,1-1-1 0 0,-1 0 0 0 0,0 0 1 0 0,1 0-1 0 0,-1 0 0 0 0,1 0 1 0 0,-1 0-1 0 0,1-1 0 0 0,-1 1 1 0 0,1 0-1 0 0,-1-1 0 0 0,0 1 1 0 0,1-1-1 0 0,-1 0 0 0 0,0 1 1 0 0,1-1-1 0 0,-1 0 0 0 0,0 0 1 0 0,0 1-1 0 0,1-2 211 0 0,11-12-2032 0 0,-1 0-14 0 0</inkml:trace>
  <inkml:trace contextRef="#ctx0" brushRef="#br0" timeOffset="-1903.474">3087 262 15664 0 0,'10'2'239'0'0,"1"0"1"0"0,-2 0-1 0 0,1 1 1 0 0,0 0-1 0 0,0 1 1 0 0,-1 0-1 0 0,0 1 1 0 0,0 0-1 0 0,2 1-239 0 0,-5-1 375 0 0,0 1 0 0 0,0-1-1 0 0,0 1 1 0 0,0 1-1 0 0,-1-1 1 0 0,0 1-1 0 0,-1 0 1 0 0,4 5-375 0 0,-2-1 490 0 0,-4-7-401 0 0,0-1 0 0 0,0 1 1 0 0,0 0-1 0 0,-1 0 0 0 0,0 1 0 0 0,0-1 0 0 0,0 0 0 0 0,0 0 1 0 0,-1 1-1 0 0,1-1 0 0 0,-1 0 0 0 0,0 1 0 0 0,0-1 1 0 0,-1 0-1 0 0,1 1 0 0 0,-1-1 0 0 0,0 0 0 0 0,-1 1-89 0 0,1 4 452 0 0,1-8-442 0 0,0-1 0 0 0,0 1 0 0 0,0 0 1 0 0,0-1-1 0 0,0 1 0 0 0,0 0 0 0 0,0-1 0 0 0,-1 1 0 0 0,1 0 0 0 0,0-1 1 0 0,0 1-1 0 0,-1-1 0 0 0,1 1 0 0 0,0 0 0 0 0,-1-1 0 0 0,1 1-10 0 0,-2 1-7 0 0,0-1-1 0 0,0 1 0 0 0,0-1 0 0 0,0 0 0 0 0,0 1 1 0 0,-1-1-1 0 0,1 0 0 0 0,0 0 0 0 0,-1 0 8 0 0,1-2-135 0 0,1 0-1 0 0,-1 0 1 0 0,1 1-1 0 0,0-1 1 0 0,0-1-1 0 0,-1 1 0 0 0,1 0 1 0 0,0 0-1 0 0,-1-1 136 0 0,2 1-100 0 0,-1 1 65 0 0,0-1 0 0 0,0 0 0 0 0,0 0 0 0 0,1 0 0 0 0,-1 0 0 0 0,0 0 0 0 0,1 0 0 0 0,-1-1 0 0 0,0 1 0 0 0,1 0 0 0 0,-1 0 0 0 0,1 0 0 0 0,0-1 0 0 0,-1 1 0 0 0,1 0 0 0 0,0 0-1 0 0,0-1 1 0 0,0 0 35 0 0,0 0 3 0 0,1-1-1 0 0,0 1 0 0 0,-1 0 1 0 0,1 0-1 0 0,0 0 0 0 0,0 0 1 0 0,0 0-1 0 0,1 0 0 0 0,-1 0-2 0 0,3-4-70 0 0,0-1-109 0 0,0 1-1 0 0,0 0 0 0 0,1 0 1 0 0,-1 1-1 0 0,2 0 1 0 0,-1-1-1 0 0,0 1 0 0 0,1 1 1 0 0,0-1-1 0 0,0 1 0 0 0,1 0 180 0 0,11-6 154 0 0,1 0-1 0 0,0 2 0 0 0,1 0 0 0 0,0 1 1 0 0,0 1-1 0 0,0 0 0 0 0,1 2 0 0 0,0 1 0 0 0,0 0 1 0 0,0 1-1 0 0,0 2 0 0 0,0 0 0 0 0,18 3-153 0 0,-13 1 0 0 0,-13-1 0 0 0,-1-2 0 0 0,0 1 0 0 0,0-1 0 0 0,6-1 0 0 0,-11 0 0 0 0,-5 0 0 0 0,0 0 0 0 0,0 0 0 0 0,0 0 0 0 0,0 0 0 0 0,0 0 0 0 0,-1 0 0 0 0,1-1 0 0 0,0 1 0 0 0,0-1 0 0 0,0 1 0 0 0,0-1 0 0 0,-1 0 0 0 0,1 0 0 0 0,0 0 0 0 0,-1 0 0 0 0,1 0 0 0 0,-1 0 0 0 0,1 0 0 0 0,0-1 0 0 0,-2 2 0 0 0,1 0 0 0 0,-1-1 0 0 0,0 1 0 0 0,1 0 0 0 0,-1-1 0 0 0,0 1 0 0 0,0 0 0 0 0,1-1 0 0 0,-1 1 0 0 0,0 0 0 0 0,0-1 0 0 0,1 1 0 0 0,-1-1 0 0 0,0 1 0 0 0,0 0 0 0 0,0-1 0 0 0,0 1 0 0 0,0-1 0 0 0,0 1 0 0 0,0-1 0 0 0,0 1 0 0 0,0 0 0 0 0,0-1 0 0 0,0 1 0 0 0,0-1 0 0 0,0 1 0 0 0,0-1 0 0 0,-6-11 0 0 0,5 11 0 0 0,0-1 0 0 0,0 1 0 0 0,1 0 0 0 0,-1 0 0 0 0,1-1 0 0 0,-1 1 0 0 0,1 0 0 0 0,-1 0 0 0 0,1-1 0 0 0,-1 0 0 0 0,1 1 0 0 0,0 0 0 0 0,0 0 0 0 0,0 0 0 0 0,0 0 0 0 0,0 1 0 0 0,-1-1 0 0 0,1 0 0 0 0,0 0 0 0 0,0 0 0 0 0,-1 1 0 0 0,1-1 0 0 0,-1 0 0 0 0,1 0 0 0 0,-1 1 0 0 0,1-1 0 0 0,-1 0 0 0 0,1 1 0 0 0,-1-1 0 0 0,0 0 0 0 0,1 1 0 0 0,-1-1 0 0 0,0 1 0 0 0,0-1 0 0 0,-1 0 0 0 0,-1 0 0 0 0,0 0 0 0 0,0 0 0 0 0,1 0 0 0 0,-1 0 0 0 0,0 1 0 0 0,0-1 0 0 0,0 1 0 0 0,0 0 0 0 0,0 0 0 0 0,-1 0 0 0 0,-13 0 0 0 0,-6 2 0 0 0,17 2 0 0 0,0 1 0 0 0,0-3 168 0 0,1 0 0 0 0,-1 1 0 0 0,1 0-1 0 0,0 0 1 0 0,0 0 0 0 0,0 1 0 0 0,1 0-1 0 0,-1 0 1 0 0,1 0 0 0 0,0 0-1 0 0,-4 5-167 0 0,3-1 29 0 0,0-1 0 0 0,0 1 0 0 0,1 0 0 0 0,0 0 0 0 0,0 0 0 0 0,1 1 0 0 0,-1 6-29 0 0,1-7 0 0 0,1-1 0 0 0,0 1 0 0 0,1 0 0 0 0,0 0 0 0 0,0 0 0 0 0,1 0 0 0 0,-1 0 0 0 0,2 0 0 0 0,0 5 0 0 0,-1-10-66 0 0,1 0-1 0 0,-1 0 0 0 0,1-1 0 0 0,0 1 1 0 0,0 0-1 0 0,0 0 0 0 0,0 0 1 0 0,1-1-1 0 0,-1 1 0 0 0,1-1 1 0 0,-1 1-1 0 0,1-1 0 0 0,0 0 0 0 0,0 1 1 0 0,0-1 66 0 0,0-1-266 0 0,-1 1 0 0 0,1-1 0 0 0,0 0 0 0 0,0 0 0 0 0,0 0-1 0 0,0 0 1 0 0,0 0 0 0 0,0 0 0 0 0,0 0 0 0 0,0-1 0 0 0,1 1 0 0 0,-1-1 0 0 0,0 0 0 0 0,2 1 266 0 0,17-1-1524 0 0,-1-2-10 0 0</inkml:trace>
  <inkml:trace contextRef="#ctx0" brushRef="#br0" timeOffset="-1470.494">3958 237 17503 0 0,'-3'0'331'0'0,"0"-1"-229"0"0,0 1-1 0 0,0 0 1 0 0,0 0-1 0 0,0 0 1 0 0,0 0 0 0 0,0 1-1 0 0,0-1 1 0 0,0 1-1 0 0,0 0 1 0 0,0-1 0 0 0,1 1-1 0 0,-1 1 1 0 0,0-1-1 0 0,1 0 1 0 0,-1 1 0 0 0,0-1-1 0 0,1 1 1 0 0,0 0-1 0 0,-1 0 1 0 0,-1 2-102 0 0,-22 20 1362 0 0,19-19-1301 0 0,0 0 0 0 0,1 1-1 0 0,0 0 1 0 0,-3 5-61 0 0,3-4 205 0 0,1 0 0 0 0,-1 0 0 0 0,2 1 0 0 0,-1 0-1 0 0,1 0 1 0 0,1 0 0 0 0,-1 0 0 0 0,1 1-1 0 0,1 0 1 0 0,-1 1-205 0 0,-5 20 0 0 0,8-24 0 0 0,0-6 0 0 0,1 1 0 0 0,-1-1 0 0 0,0 0 0 0 0,0 0 0 0 0,1 1 0 0 0,-1-1 0 0 0,0 0 0 0 0,1 0 0 0 0,-1 1 0 0 0,0-1 0 0 0,1 0 0 0 0,-1 0 0 0 0,0 0 0 0 0,1 0 0 0 0,-1 0 0 0 0,0 1 0 0 0,1-1 0 0 0,-1 0 0 0 0,0 0 0 0 0,1 0 0 0 0,-1 0 0 0 0,1 0 0 0 0,2-1 0 0 0,-1 1 0 0 0,-1 0 0 0 0,1 0 0 0 0,0 0 0 0 0,-1 0 0 0 0,1 0 0 0 0,0-1 0 0 0,-1 1 0 0 0,1-1 0 0 0,0 1 0 0 0,-1-1 0 0 0,1 1 0 0 0,-1-1 0 0 0,1 0 0 0 0,-1 0 0 0 0,1 0 0 0 0,-1 0 0 0 0,1 0 0 0 0,-1 0 0 0 0,0 0 0 0 0,0 0 0 0 0,0 0 0 0 0,0-1 0 0 0,1 1 0 0 0,-1-1 0 0 0,3-3 0 0 0,7-7 27 0 0,-1-1 1 0 0,-1 0-1 0 0,0-1-27 0 0,1-1-479 0 0,1 0 0 0 0,5-5 479 0 0,-16 20 9 0 0,0-1 0 0 0,1 1 0 0 0,-1 0 1 0 0,0 0-1 0 0,1-1 0 0 0,-1 1 0 0 0,1 0 0 0 0,-1 0 0 0 0,0 0 0 0 0,1 0 0 0 0,-1-1 0 0 0,1 1 0 0 0,-1 0 0 0 0,1 0 0 0 0,-1 0 0 0 0,0 0 0 0 0,1 0 0 0 0,-1 0 0 0 0,1 0 0 0 0,-1 0 1 0 0,1 0-1 0 0,-1 0 0 0 0,1 0 0 0 0,-1 1 0 0 0,0-1 0 0 0,1 0 0 0 0,-1 0 0 0 0,1 0 0 0 0,-1 0 0 0 0,0 1 0 0 0,1-1 0 0 0,-1 0 0 0 0,1 1 0 0 0,-1-1 0 0 0,0 0 0 0 0,1 0 0 0 0,-1 1 0 0 0,0-1 1 0 0,0 1-1 0 0,1-1-9 0 0,14 20 615 0 0,-9-12-717 0 0,-4-5 102 0 0,1 1 0 0 0,-1-1 0 0 0,1 0 0 0 0,-1 1 0 0 0,0 0 0 0 0,0-1 0 0 0,-1 1 0 0 0,1 0 0 0 0,-1 0 0 0 0,0 0 0 0 0,0 0 0 0 0,0 0 0 0 0,0 0 0 0 0,-1 0 0 0 0,0 0 0 0 0,0 1 0 0 0,0-1 0 0 0,0 1 0 0 0,-9 17 0 0 0,2-7 0 0 0,6-10 18 0 0,1-1-1 0 0,-1 1 0 0 0,0-1 1 0 0,1 1-1 0 0,0 0 1 0 0,0-1-1 0 0,1 5-17 0 0,0-4-275 0 0,-1 1 0 0 0,0-1 1 0 0,0 1-1 0 0,-1-1 0 0 0,1 2 275 0 0,-1 2-2950 0 0,1-9 1416 0 0</inkml:trace>
  <inkml:trace contextRef="#ctx0" brushRef="#br1" timeOffset="52048.193">1184 902 6448 0 0,'0'0'141'0'0,"3"-8"200"0"0,-1 4-198 0 0,-1 0 0 0 0,0 1-1 0 0,-1-1 1 0 0,1 0-1 0 0,0 0 1 0 0,-1 0-1 0 0,0 1 1 0 0,0-1-1 0 0,0 0 1 0 0,-1 0 0 0 0,1 0-1 0 0,-1 0 1 0 0,0 1-1 0 0,0-3-142 0 0,0 3 264 0 0,0 1 0 0 0,0-1-1 0 0,0 1 1 0 0,0-1 0 0 0,0 1-1 0 0,-1-1 1 0 0,1 1 0 0 0,-1 0-1 0 0,1 0 1 0 0,-1-1 0 0 0,0 1-1 0 0,0 0 1 0 0,0 1 0 0 0,0-1-1 0 0,0 0 1 0 0,-1 1 0 0 0,1-1-1 0 0,0 1 1 0 0,-1-1 0 0 0,0 1-264 0 0,-3-1 171 0 0,0 1 1 0 0,0-1-1 0 0,-1 1 1 0 0,1 0-1 0 0,0 1 1 0 0,-1 0-1 0 0,1 0 1 0 0,-1 0 0 0 0,1 1-1 0 0,0 0 1 0 0,-1 0-1 0 0,-5 2-171 0 0,11-2 95 0 0,-1-1-1 0 0,1 1 1 0 0,0 0-1 0 0,-1 0 1 0 0,1 1-1 0 0,0-1 1 0 0,0 0 0 0 0,-1 0-1 0 0,1 1 1 0 0,0-1-1 0 0,0 1-94 0 0,-1 0 61 0 0,-2 4-52 0 0,0 0 0 0 0,1 0 0 0 0,-1 0 0 0 0,1 0-1 0 0,0 1 1 0 0,1-1 0 0 0,0 1 0 0 0,0 0 0 0 0,0-1-1 0 0,0 6-8 0 0,1-3 326 0 0,1 0 0 0 0,0 0 0 0 0,0 0 0 0 0,1 0 0 0 0,0 0 0 0 0,1 1-326 0 0,2 15 20 0 0,-4-22-16 0 0,1-1 0 0 0,-1 1 0 0 0,1-1 0 0 0,0 0 0 0 0,0 1 0 0 0,0-1 0 0 0,0 0 0 0 0,1 1 0 0 0,-1-1-1 0 0,1 0-3 0 0,9 21-440 0 0,-10-21 319 0 0,0 0 0 0 0,1 0 0 0 0,-1 0 0 0 0,1-1-1 0 0,0 1 1 0 0,0 0 0 0 0,0 0 0 0 0,0-1 0 0 0,0 0 0 0 0,0 1 0 0 0,0-1 0 0 0,0 0-1 0 0,2 1 122 0 0,-3-1 0 0 0,-1-1-1 0 0,1 0 1 0 0,-1 1-1 0 0,1-1 1 0 0,-1 0-1 0 0,1 1 0 0 0,-1-1 1 0 0,1 0-1 0 0,0 1 1 0 0,-1-1-1 0 0,1 0 1 0 0,-1 0-1 0 0,1 0 0 0 0,0 0 1 0 0,-1 1-1 0 0,1-1 1 0 0,0 0-1 0 0,-1 0 1 0 0,1 0-1 0 0,-1 0 0 0 0,1-1 1 0 0,0 1-1 0 0,-1 0 1 0 0,1 0-1 0 0,0 0 1 0 0,0-1 0 0 0,0 1-2 0 0,2-1 68 0 0,0 1 0 0 0,-1-1 0 0 0,1 0 0 0 0,0 0 0 0 0,-1 1 0 0 0,1-2 0 0 0,-1 1 0 0 0,1 0 0 0 0,-1 0-1 0 0,0-1 1 0 0,0 0 0 0 0,1 1 0 0 0,-1-1 0 0 0,0 0 0 0 0,-1 0 0 0 0,1 0 0 0 0,0 0 0 0 0,0 0 0 0 0,-1 0 0 0 0,1-1-1 0 0,-1 1-65 0 0,35-67 608 0 0,-27 55-604 0 0,4-9-72 0 0,-13 21-269 0 0,0 2-138 0 0,0 0-33 0 0,0 0 66 0 0,2 0 437 0 0,-1 1-1 0 0,1-1 1 0 0,-1 0 0 0 0,1 0 0 0 0,-1 1 0 0 0,0-1 0 0 0,1 1-1 0 0,-1 0 1 0 0,0-1 0 0 0,0 1 0 0 0,1 0 0 0 0,-1-1 0 0 0,0 1-1 0 0,0 0 1 0 0,0 0 0 0 0,0 0 0 0 0,0 0 0 0 0,0 0 0 0 0,0 1-1 0 0,0-1 1 0 0,0 0 0 0 0,-1 0 0 0 0,1 0 0 0 0,0 1 0 0 0,-1-1-1 0 0,1 0 1 0 0,-1 1 0 0 0,1-1 0 0 0,-1 1 0 0 0,0-1 0 0 0,0 0-1 0 0,1 1 6 0 0,-1 1 0 0 0,0 0 0 0 0,1 1 0 0 0,0-1 0 0 0,0 0 0 0 0,0 0 0 0 0,0 0 0 0 0,1 2 0 0 0,0-1 0 0 0,-1 0 0 0 0,1 1 0 0 0,-1-1 0 0 0,0 0 0 0 0,0 3 0 0 0,2 21 0 0 0,-1-16 0 0 0,0 0 0 0 0,-1 0 0 0 0,-1 0 0 0 0,0 0 0 0 0,-2 5 0 0 0,1-2 0 0 0,0 0 0 0 0,1 0 0 0 0,1 2 0 0 0,-1-1 0 0 0,0 1 0 0 0,-2 8 0 0 0,1-8 20 0 0,1 0 0 0 0,0 10-20 0 0,1 22 836 0 0,-2-41-615 0 0,-1 0-1 0 0,0 0 0 0 0,0-1 0 0 0,0 1 0 0 0,-2 1-220 0 0,-2 9 15 0 0,5-13-18 0 0,-1-1 0 0 0,0 0 0 0 0,0 0 0 0 0,0 0 0 0 0,0 0 0 0 0,-1-1 0 0 0,0 1 0 0 0,0-1 0 0 0,0 1 3 0 0,-31 28 205 0 0,17-16 548 0 0,14-15-652 0 0,1 1 0 0 0,-1 0-1 0 0,0-1 1 0 0,1 1 0 0 0,-1-1-1 0 0,0 0 1 0 0,0 0 0 0 0,0 0 0 0 0,0 0-1 0 0,0-1 1 0 0,-2 1-101 0 0,-14 4 9 0 0,17-4-9 0 0,0-1 0 0 0,0 1 0 0 0,1-1 0 0 0,-1 1 0 0 0,0-1 0 0 0,0 0 0 0 0,0 0 0 0 0,0 0 0 0 0,1 0 0 0 0,-1 0 0 0 0,0 0 0 0 0,0 0 0 0 0,0-1 0 0 0,1 1 0 0 0,-1-1 0 0 0,0 1 0 0 0,0-1 0 0 0,1 0 0 0 0,-1 0 0 0 0,0 1 0 0 0,1-1 0 0 0,-1 0 0 0 0,1-1 0 0 0,-1 1 0 0 0,1 0 0 0 0,0 0 0 0 0,-1-1 0 0 0,1 1 0 0 0,0 0 0 0 0,0-1 0 0 0,0 1 0 0 0,0-1 0 0 0,0 0 0 0 0,0 1 0 0 0,0-1 0 0 0,1 0 0 0 0,-1 1 0 0 0,0-2 0 0 0,0-2 0 0 0,-1 0 0 0 0,1 0 0 0 0,0-1 0 0 0,0 1 0 0 0,0 0 0 0 0,1 0 0 0 0,0 0 0 0 0,0-1 0 0 0,0 1 0 0 0,1 0 0 0 0,-1 0 0 0 0,1 0 0 0 0,1-2 0 0 0,3-11 0 0 0,-5 15 0 0 0,1 1 0 0 0,-1-1 0 0 0,1 0 0 0 0,0 0 0 0 0,0 0 0 0 0,0 1 0 0 0,0-1 0 0 0,1 1 0 0 0,-1-1 0 0 0,1 1 0 0 0,-1-1 0 0 0,1 1 0 0 0,0 0 0 0 0,0 0 0 0 0,0 0 0 0 0,0 0 0 0 0,2-1 0 0 0,-3 2 0 0 0,0 0 0 0 0,1 0 0 0 0,-1-1 0 0 0,0 1 0 0 0,0 0 0 0 0,0 0 0 0 0,0-1 0 0 0,0 1 0 0 0,0 0 0 0 0,0-1 0 0 0,10-12 0 0 0,-5 10 0 0 0,-1 1 0 0 0,1-1 0 0 0,0 1 0 0 0,1 0 0 0 0,-1 0 0 0 0,0 1 0 0 0,1 0 0 0 0,-1 0 0 0 0,1 1 0 0 0,0 0 0 0 0,0 0 0 0 0,-1 0 0 0 0,1 1 0 0 0,0 0 0 0 0,0 0 0 0 0,0 1 0 0 0,0 0 0 0 0,-1 0 0 0 0,4 1 0 0 0,81 10-1046 0 0,-78-11-596 0 0,-2 0-793 0 0,-4-1-3705 0 0</inkml:trace>
  <inkml:trace contextRef="#ctx0" brushRef="#br1" timeOffset="52356.744">1487 1157 13824 0 0,'0'0'629'0'0,"0"0"-12"0"0,2 14-367 0 0,-2-7-56 0 0,0 0 1 0 0,0 0-1 0 0,0 0 1 0 0,-1 0-1 0 0,-1 0 1 0 0,0 5-195 0 0,-4 20 1304 0 0,2 4 28 0 0,2-19-1257 0 0,0-1 0 0 0,2 0 0 0 0,-1 1 0 0 0,2 6-75 0 0,0-8 0 0 0,0-10 0 0 0,-1 0 0 0 0,0 0 0 0 0,1-1 0 0 0,0 1 0 0 0,0 0 0 0 0,2 4 0 0 0,-3-9-61 0 0,0 1-1 0 0,0-1 0 0 0,0 1 1 0 0,0-1-1 0 0,0 0 0 0 0,0 1 1 0 0,0-1-1 0 0,1 1 0 0 0,-1-1 0 0 0,0 0 1 0 0,0 1-1 0 0,0-1 0 0 0,1 1 1 0 0,-1-1-1 0 0,0 0 0 0 0,0 1 1 0 0,1-1-1 0 0,-1 0 0 0 0,0 0 0 0 0,1 1 1 0 0,-1-1-1 0 0,1 0 0 0 0,-1 0 1 0 0,0 1-1 0 0,1-1 0 0 0,-1 0 1 0 0,1 0-1 0 0,-1 0 0 0 0,0 0 0 0 0,1 0 1 0 0,-1 0-1 0 0,1 0 0 0 0,-1 0 1 0 0,1 0-1 0 0,-1 0 0 0 0,0 0 1 0 0,1 0-1 0 0,-1 0 62 0 0,9-8-1839 0 0,-8 6 1820 0 0,11-11-1514 0 0</inkml:trace>
  <inkml:trace contextRef="#ctx0" brushRef="#br1" timeOffset="52703.183">1542 1044 13824 0 0,'0'-9'282'0'0,"-3"-16"906"0"0,2 16-1576 0 0,-2 1 2013 0 0,-1 20-2032 0 0,-8 14-2544 0 0,8-8 1418 0 0</inkml:trace>
  <inkml:trace contextRef="#ctx0" brushRef="#br0" timeOffset="1422.966">2941 913 13824 0 0,'0'-3'184'0'0,"-1"-1"0"0"0,1 0 0 0 0,0 0 0 0 0,1 0 0 0 0,-1 1 0 0 0,1-1 0 0 0,0 0 0 0 0,0 0 0 0 0,0 1 0 0 0,0-1 0 0 0,0 1 0 0 0,1-1 0 0 0,0 1 0 0 0,0-1-1 0 0,0 1 1 0 0,1-2-184 0 0,-2 4 32 0 0,0 0 0 0 0,0 1 0 0 0,0-1 0 0 0,0 0-1 0 0,0 1 1 0 0,0-1 0 0 0,0 1 0 0 0,0 0-1 0 0,0-1 1 0 0,0 1 0 0 0,0 0 0 0 0,0-1-1 0 0,0 1 1 0 0,0 0 0 0 0,0 0 0 0 0,0 0-1 0 0,0 0 1 0 0,0 0 0 0 0,0 0 0 0 0,0 0-1 0 0,0 0 1 0 0,1 1 0 0 0,-1-1 0 0 0,0 0-1 0 0,0 0 1 0 0,0 1-32 0 0,1 0 122 0 0,1 0 1 0 0,-1 0-1 0 0,0 0 0 0 0,0 1 0 0 0,0-1 1 0 0,0 0-1 0 0,0 1 0 0 0,0 0 0 0 0,-1-1 0 0 0,2 2-122 0 0,1 3 265 0 0,0 0-1 0 0,0 1 1 0 0,-1-1-1 0 0,0 1 1 0 0,0 0-1 0 0,0 0 1 0 0,-1 0-1 0 0,0 1-264 0 0,2 7 180 0 0,-1 0 0 0 0,-1 0 0 0 0,1 9-180 0 0,-2-6 410 0 0,-1 1 0 0 0,0-1-1 0 0,-2 0 1 0 0,0 0-1 0 0,-1 4-409 0 0,1-18 0 0 0,1-1 0 0 0,0 0 0 0 0,-1 0 0 0 0,1 0 0 0 0,-1 0 0 0 0,-1 1 0 0 0,-3 6 0 0 0,10-17-164 0 0,0 0-1 0 0,1 0 0 0 0,-1 0 1 0 0,2 1-1 0 0,-1-1 0 0 0,1 1 1 0 0,0 0-1 0 0,0 1 0 0 0,0-1 1 0 0,1 1-1 0 0,0 1 0 0 0,3-3 165 0 0,3 0-8 0 0,4-3 4 0 0,1 1-1 0 0,11-3 5 0 0,-24 10 0 0 0,1 0 1 0 0,0 0-1 0 0,-1 1 0 0 0,1 0 0 0 0,0 0 0 0 0,0 0 0 0 0,0 1 0 0 0,0 0 0 0 0,0 0 0 0 0,5 1 0 0 0,-9 0-2 0 0,1 0-1 0 0,0-1 1 0 0,-1 1-1 0 0,1 0 1 0 0,-1 1-1 0 0,1-1 1 0 0,-1 0-1 0 0,0 1 1 0 0,0-1-1 0 0,1 1 1 0 0,-1 0-1 0 0,0 0 1 0 0,0 0-1 0 0,0 0 3 0 0,1 2 73 0 0,1 1 0 0 0,-1 0-1 0 0,0-1 1 0 0,0 1 0 0 0,0 0 0 0 0,1 4-73 0 0,-3-6 88 0 0,-1-1 0 0 0,1 1 0 0 0,-1 0 0 0 0,1-1 0 0 0,-1 1 0 0 0,0 0 1 0 0,0-1-1 0 0,0 1 0 0 0,-1 0 0 0 0,1-1 0 0 0,-1 1 0 0 0,1-1 0 0 0,-1 1 1 0 0,0 0-1 0 0,0-1 0 0 0,0 0 0 0 0,-1 3-88 0 0,-3 4 23 0 0,0-1 0 0 0,0 0 0 0 0,0 0 0 0 0,-3 2-23 0 0,1-2 26 0 0,-1 1 0 0 0,1-2 0 0 0,-1 1 0 0 0,-1-1 0 0 0,0-1 0 0 0,0 0 0 0 0,0 0 0 0 0,0 0 0 0 0,-4 0-26 0 0,-2 1-760 0 0,0-1 0 0 0,-1 0 0 0 0,0-2 0 0 0,-1 1 0 0 0,-9 0 760 0 0,10-5-5044 0 0,2-3-1393 0 0</inkml:trace>
  <inkml:trace contextRef="#ctx0" brushRef="#br0" timeOffset="1722.625">3250 1168 15664 0 0,'0'0'25'0'0,"0"0"0"0"0,0 0 0 0 0,0 0 1 0 0,0 0-1 0 0,0 0 0 0 0,0 0 1 0 0,1 0-1 0 0,-1 0 0 0 0,0 0 0 0 0,0 0 1 0 0,0 0-1 0 0,0 0 0 0 0,0 0 1 0 0,0 0-1 0 0,0 0 0 0 0,0 1 0 0 0,0-1 1 0 0,0 0-1 0 0,0 0 0 0 0,0 0 1 0 0,0 0-1 0 0,0 0 0 0 0,0 0 0 0 0,1 0 1 0 0,-1 0-1 0 0,0 0 0 0 0,0 0 1 0 0,0 0-1 0 0,0 0 0 0 0,0 0 1 0 0,0 0-1 0 0,0 0 0 0 0,0 1 0 0 0,0-1 1 0 0,0 0-1 0 0,0 0 0 0 0,0 0 1 0 0,0 0-1 0 0,0 0 0 0 0,0 0 0 0 0,0 0 1 0 0,0 0-1 0 0,0 0 0 0 0,0 0 1 0 0,0 0-1 0 0,0 1 0 0 0,0-1 0 0 0,0 0 1 0 0,0 0-1 0 0,0 0 0 0 0,-1 0 1 0 0,1 0-1 0 0,0 0 0 0 0,0 0 0 0 0,0 0 1 0 0,0 0-1 0 0,0 0 0 0 0,0 0 1 0 0,0 0-1 0 0,0 0 0 0 0,0 0 1 0 0,0 0-1 0 0,0 0-25 0 0,13 4 250 0 0,16 1-398 0 0,-17-6 777 0 0,0 0 0 0 0,0-1 0 0 0,0 0-1 0 0,-1 0 1 0 0,1-1 0 0 0,3-2-629 0 0,23-10 351 0 0,6-4-351 0 0,-40 18-36 0 0,10-7 36 0 0,1 0 0 0 0,-1-1 0 0 0,0 0 0 0 0,-1-1 0 0 0,10-9 0 0 0,-22 18-1 0 0,0 0-1 0 0,0 0 1 0 0,0 0-1 0 0,0 0 1 0 0,0 0-1 0 0,-1 0 1 0 0,1 0-1 0 0,0-1 1 0 0,0 1-1 0 0,-1 0 1 0 0,1 0 0 0 0,-1 0-1 0 0,1-1 1 0 0,-1 1-1 0 0,0 0 1 0 0,1-1-1 0 0,-1 1 1 0 0,0 0-1 0 0,0-1 1 0 0,0 1-1 0 0,0 0 1 0 0,0-1-1 0 0,0 1 1 0 0,0-1-1 0 0,0 1 1 0 0,-1 0-1 0 0,1-1 2 0 0,-1 1 15 0 0,1 0 0 0 0,-1 0 0 0 0,0 0 1 0 0,1 0-1 0 0,-1 0 0 0 0,0 0 0 0 0,1 1 0 0 0,-1-1 0 0 0,0 0 0 0 0,0 1 0 0 0,0-1 0 0 0,0 0 0 0 0,0 1 0 0 0,0-1 0 0 0,0 1 0 0 0,0-1 0 0 0,0 1 1 0 0,0 0-1 0 0,0-1 0 0 0,0 1 0 0 0,0 0 0 0 0,0 0 0 0 0,0 0 0 0 0,0 0 0 0 0,0 0 0 0 0,0 0 0 0 0,0 0 0 0 0,0 0 0 0 0,-1 0 0 0 0,1 0 1 0 0,0 0-1 0 0,0 1 0 0 0,-1-1-15 0 0,-9 4 91 0 0,0 0 1 0 0,1 1 0 0 0,-1 0-1 0 0,1 0 1 0 0,0 1-1 0 0,0 1 1 0 0,0 0 0 0 0,1 0-1 0 0,0 1 1 0 0,1 0 0 0 0,-7 7-92 0 0,8-7 101 0 0,0 1 0 0 0,0 0 0 0 0,1 0 0 0 0,1 0 0 0 0,0 1 0 0 0,-2 3-101 0 0,6-11 3 0 0,0 1 0 0 0,0 0 0 0 0,0 0 0 0 0,0 0-1 0 0,1 0 1 0 0,-1 0 0 0 0,1-1 0 0 0,0 1 0 0 0,0 0-1 0 0,0 0 1 0 0,0 0 0 0 0,0 0 0 0 0,1 0 0 0 0,-1 0-1 0 0,1 0 1 0 0,0 0 0 0 0,0 0 0 0 0,0-1 0 0 0,0 1-1 0 0,0 0 1 0 0,1-1 0 0 0,-1 1 0 0 0,1-1 0 0 0,-1 1-1 0 0,1-1 1 0 0,0 0 0 0 0,0 1 0 0 0,2 0-3 0 0,0 0-117 0 0,-1 0-1 0 0,1 0 1 0 0,0-1 0 0 0,0 0 0 0 0,0 0-1 0 0,0 0 1 0 0,0 0 0 0 0,0-1 0 0 0,1 1-1 0 0,-1-1 1 0 0,1 0 0 0 0,-1 0 0 0 0,0-1-1 0 0,1 1 1 0 0,-1-1 0 0 0,1 0 0 0 0,0 0-1 0 0,2-1 118 0 0,40-7-4217 0 0,-28 4 2683 0 0</inkml:trace>
  <inkml:trace contextRef="#ctx0" brushRef="#br0" timeOffset="2093.167">3795 985 17503 0 0,'0'0'399'0'0,"0"0"60"0"0,0 0 21 0 0,-6 6 86 0 0,0-2-564 0 0,1 1 0 0 0,0-1 0 0 0,0 1 0 0 0,0 1 0 0 0,1-1 0 0 0,0 1 0 0 0,0 0 0 0 0,-2 3-2 0 0,-12 18 461 0 0,9-14 201 0 0,0 1 1 0 0,-3 7-663 0 0,10-17 29 0 0,0 1 0 0 0,0 0 0 0 0,0 0 1 0 0,1 1-1 0 0,-1-1 0 0 0,1 0 0 0 0,0 0 0 0 0,1 0 0 0 0,-1 4-29 0 0,0 6 0 0 0,0-14 0 0 0,1 1 0 0 0,-1-1 0 0 0,1 1 0 0 0,0-1 0 0 0,-1 0 0 0 0,1 1 0 0 0,0-1 0 0 0,0 1 0 0 0,0-1 0 0 0,0 1 0 0 0,0-1 0 0 0,1 1 0 0 0,-1-1 0 0 0,0 0 0 0 0,1 1 0 0 0,-1-1 0 0 0,1 0 0 0 0,-1 1 0 0 0,1-1 0 0 0,0 0 0 0 0,-1 1 0 0 0,1-1 0 0 0,0 0 0 0 0,0 0 0 0 0,0 0 0 0 0,0 0 0 0 0,0 0 0 0 0,0 0 0 0 0,1 0 0 0 0,-1-1 0 0 0,0 1 0 0 0,1 0 0 0 0,-1-1 0 0 0,0 1 0 0 0,1-1 0 0 0,-1 1 0 0 0,1-1 0 0 0,-1 1 0 0 0,0-1 0 0 0,1 0 0 0 0,-1 0 0 0 0,1 0 0 0 0,-1 0 0 0 0,1 0 0 0 0,-1 0 0 0 0,2-1 0 0 0,-1 1 0 0 0,0-1 0 0 0,-1-1 0 0 0,1 1 0 0 0,0 0 0 0 0,0 0 0 0 0,0-1 0 0 0,-1 1 0 0 0,1-1 0 0 0,-1 1 0 0 0,1-1 0 0 0,-1 0 0 0 0,7-6 0 0 0,-1 0-249 0 0,0-1 0 0 0,-1 0 0 0 0,0 0 0 0 0,0 0 0 0 0,-1 0 0 0 0,0-1 0 0 0,-1 0 0 0 0,2-6 249 0 0,-5 12 4 0 0,2-3 4 0 0,-1 0-1 0 0,0 0 1 0 0,0 0-1 0 0,-1 0 1 0 0,0-1-1 0 0,0 1 1 0 0,-1 0-1 0 0,0-2-7 0 0,0 8 338 0 0,0 1 136 0 0,0 0 34 0 0,0 0-65 0 0,8 19-278 0 0,-7-15-165 0 0,0 1 0 0 0,0-1 0 0 0,-1 0 0 0 0,1 0 0 0 0,-1 4 0 0 0,1 11 0 0 0,4 13 586 0 0,-2-22-342 0 0,-1 1-1 0 0,-1 0 1 0 0,0 0 0 0 0,0 0 0 0 0,-1 0-1 0 0,-1 2-243 0 0,1-4 469 0 0,0-8-917 0 0,1 0 0 0 0,-1 0 0 0 0,0 0 0 0 0,0 0 0 0 0,1 0 1 0 0,-1 0-1 0 0,1 0 0 0 0,-1 0 0 0 0,1-1 0 0 0,-1 1 0 0 0,1 0 1 0 0,-1 0-1 0 0,1 0 0 0 0,0 0 0 0 0,0 0 448 0 0,0-1-1534 0 0</inkml:trace>
  <inkml:trace contextRef="#ctx0" brushRef="#br0" timeOffset="2553.094">3936 1049 13824 0 0,'0'0'629'0'0,"0"0"-12"0"0,1 1-393 0 0,-1 0-195 0 0,0-1 0 0 0,1 1 0 0 0,-1 0 0 0 0,1-1 0 0 0,-1 1-1 0 0,0-1 1 0 0,1 1 0 0 0,-1 0 0 0 0,0 0 0 0 0,0-1 0 0 0,1 1 0 0 0,-1 0 0 0 0,0-1 0 0 0,0 1-1 0 0,0 0 1 0 0,0 0 0 0 0,0-1 0 0 0,0 1-29 0 0,2 7 444 0 0,14 14 752 0 0,-10-15-770 0 0,0 0 0 0 0,-1 0 1 0 0,0 0-1 0 0,-1 1 0 0 0,0-1 0 0 0,0 1 0 0 0,0 0 0 0 0,0 6-426 0 0,-2-9 80 0 0,-1 1-1 0 0,-1 0 0 0 0,1 0 1 0 0,-1-1-1 0 0,0 1 0 0 0,-1 0 1 0 0,0 3-80 0 0,0 17 1492 0 0,0-26-1049 0 0,-1 2-358 0 0,2-2-112 0 0,-1 0 0 0 0,1 0 1 0 0,0 0-1 0 0,0 0 0 0 0,0 0 0 0 0,0 0 0 0 0,-1 0 0 0 0,1-1 0 0 0,0 1 0 0 0,0 0 0 0 0,0 0 0 0 0,0 0 0 0 0,-1 0 1 0 0,1 0-1 0 0,0 0 0 0 0,0 0 0 0 0,0 0 0 0 0,0-1 0 0 0,0 1 0 0 0,0 0 0 0 0,0 0 0 0 0,-1 0 0 0 0,1 0 0 0 0,0 0 1 0 0,0-1-1 0 0,0 1 0 0 0,0 0 0 0 0,0 0 0 0 0,0 0 0 0 0,0 0 0 0 0,0 0 0 0 0,0-1 0 0 0,0 1 0 0 0,0 0 0 0 0,0 0 0 0 0,0 0 1 0 0,0-1-1 0 0,0 1 0 0 0,0 0 0 0 0,0 0 0 0 0,0 0 0 0 0,0 0 0 0 0,0-1 0 0 0,0 1 0 0 0,0 0 27 0 0,0-10-471 0 0,0 10 407 0 0,0-5 4 0 0,1 1 0 0 0,-1 0 0 0 0,1-1 0 0 0,0 1 0 0 0,0 0 1 0 0,1-1-1 0 0,-1 1 0 0 0,1 0 0 0 0,0 0 0 0 0,0 0 0 0 0,1 1 0 0 0,1-4 60 0 0,6-7-726 0 0,1 2 0 0 0,10-10 726 0 0,-11 11-43 0 0,-7 8 43 0 0,-1 0 0 0 0,1 1 0 0 0,0 0 0 0 0,0-1 0 0 0,-1 1 0 0 0,2 0 0 0 0,-1 0 0 0 0,0 0 0 0 0,3 0 0 0 0,-6 1 0 0 0,1 1 0 0 0,-1 0 0 0 0,1-1 0 0 0,0 1 0 0 0,-1 0 0 0 0,1-1 0 0 0,-1 1 0 0 0,1 0 0 0 0,0 0 0 0 0,-1 0 0 0 0,1 0 0 0 0,-1 0 0 0 0,1-1 0 0 0,0 1 0 0 0,-1 0 0 0 0,1 0 0 0 0,0 1 0 0 0,-1-1 0 0 0,1 0 0 0 0,-1 0 0 0 0,1 0 0 0 0,0 0 0 0 0,-1 0 0 0 0,1 1 0 0 0,-1-1 0 0 0,1 0 0 0 0,2 2 0 0 0,2 0 170 0 0,1 1 0 0 0,0 0 0 0 0,-1 0-1 0 0,1 1 1 0 0,-1 0 0 0 0,0 0-1 0 0,0 0 1 0 0,-1 0 0 0 0,1 1-1 0 0,0 1-169 0 0,-1-3 130 0 0,42 51 478 0 0,-44-51-452 0 0,0-1 1 0 0,0 0-1 0 0,0 1 1 0 0,0 0-1 0 0,-1-1 0 0 0,1 1 1 0 0,-1 0-157 0 0,10 17 510 0 0,-12-49-1386 0 0,3 19 525 0 0,0 0-1 0 0,1 0 1 0 0,0 0-1 0 0,1 0 1 0 0,0 1-1 0 0,0 0 1 0 0,1 0-1 0 0,0 0 0 0 0,6-7 352 0 0,-11 16 24 0 0,1-1-1 0 0,-1 1 1 0 0,0-1-1 0 0,1 1 1 0 0,-1-1-1 0 0,1 1 1 0 0,-1 0 0 0 0,1-1-1 0 0,-1 1 1 0 0,1 0-1 0 0,-1-1 1 0 0,1 1-1 0 0,-1 0 1 0 0,1 0-1 0 0,0 0 1 0 0,-1-1-1 0 0,1 1 1 0 0,-1 0-1 0 0,1 0 1 0 0,0 0-1 0 0,-1 0 1 0 0,1 0-1 0 0,0 0 1 0 0,-1 0-1 0 0,1 0 1 0 0,-1 0-1 0 0,1 0 1 0 0,0 1-1 0 0,-1-1 1 0 0,1 0-1 0 0,-1 0 1 0 0,1 1-1 0 0,-1-1-23 0 0,22 13 687 0 0,-12-7-323 0 0,-8-5-304 0 0,-1-1-56 0 0,0 0 0 0 0,-1 1-1 0 0,1-1 1 0 0,0 0-1 0 0,-1 0 1 0 0,1 1 0 0 0,-1-1-1 0 0,1 0 1 0 0,0 1 0 0 0,-1-1-1 0 0,1 0 1 0 0,-1 1-1 0 0,1-1 1 0 0,-1 1 0 0 0,0-1-1 0 0,1 1 1 0 0,-1-1 0 0 0,1 1-1 0 0,-1-1 1 0 0,0 1-1 0 0,1 0 1 0 0,-1-1 0 0 0,0 1-1 0 0,0-1 1 0 0,0 1-1 0 0,1 0 1 0 0,-1-1 0 0 0,0 1-1 0 0,0 0-3 0 0,9 15 223 0 0,-8-16-165 0 0,0 1 0 0 0,0 0 0 0 0,-1 0 0 0 0,1 0 0 0 0,0 0 0 0 0,-1 1 0 0 0,1-1 0 0 0,-1 0 0 0 0,1 0 0 0 0,-1 0 0 0 0,0 0 0 0 0,1 1 0 0 0,-1-1-1 0 0,0 0 1 0 0,0 0 0 0 0,0 1 0 0 0,0-1 0 0 0,0 0 0 0 0,0 0 0 0 0,0 0 0 0 0,-1 2-58 0 0,0 1 189 0 0,0 1-1 0 0,1-1 1 0 0,-1 1 0 0 0,1 0-1 0 0,0-1 1 0 0,0 1-1 0 0,0 0 1 0 0,1-1-1 0 0,-1 1 1 0 0,1-1 0 0 0,1 1-1 0 0,-1-1 1 0 0,0 1-1 0 0,1 0-188 0 0,0 0 3 0 0,0 0 0 0 0,-1 1 0 0 0,1-1 0 0 0,-1 1 0 0 0,0 4-3 0 0,0-6 1 0 0,-1-3-31 0 0,0 0 0 0 0,0 0-1 0 0,0 0 1 0 0,0 0-1 0 0,0 0 1 0 0,0 0 0 0 0,0 0-1 0 0,0 0 1 0 0,0 0 0 0 0,0-1-1 0 0,0 1 1 0 0,0 0 0 0 0,-1 0-1 0 0,1 0 1 0 0,0 0-1 0 0,-1 0 1 0 0,1 0 30 0 0,0-1-2277 0 0,0 0 1254 0 0</inkml:trace>
  <inkml:trace contextRef="#ctx0" brushRef="#br1" timeOffset="58057.4">1842 1759 10136 0 0,'1'1'53'0'0,"1"1"1"0"0,-1 0-1 0 0,0-1 1 0 0,0 1-1 0 0,-1 0 0 0 0,1 0 1 0 0,0 0-1 0 0,0 0 1 0 0,-1 0-1 0 0,0 0 1 0 0,1 0-1 0 0,-1 0 1 0 0,0 0-1 0 0,0 0 1 0 0,0 2-54 0 0,3 15 254 0 0,-2-17-267 0 0,1 8 103 0 0,-2-9 16 0 0,1 0-1 0 0,-1 0 1 0 0,0 0 0 0 0,1 0 0 0 0,-1 0-1 0 0,1 0 1 0 0,-1 0 0 0 0,1 0-1 0 0,-1 0 1 0 0,1 0 0 0 0,0 0 0 0 0,-1-1-1 0 0,1 1 1 0 0,0 0 0 0 0,0 0-1 0 0,0 0-105 0 0,0-1 348 0 0,0 1 0 0 0,-1 0-1 0 0,1-1 1 0 0,0 1 0 0 0,-1 0-1 0 0,1-1 1 0 0,-1 1 0 0 0,1 0-1 0 0,-1 0 1 0 0,1 0 0 0 0,-1-1-1 0 0,1 1 1 0 0,-1 0 0 0 0,0 0-1 0 0,1 1-347 0 0,0-2 887 0 0,-1 0-878 0 0,0 0 0 0 0,1 0 1 0 0,-1 0-1 0 0,0 0 0 0 0,1 0 0 0 0,-1 0 0 0 0,0-1 0 0 0,1 1 1 0 0,-1 0-1 0 0,0 0 0 0 0,1 0 0 0 0,-1 0 0 0 0,0 0 0 0 0,1-1 1 0 0,-1 1-1 0 0,0 0 0 0 0,0 0 0 0 0,1-1 0 0 0,-1 1 0 0 0,0 0 0 0 0,0 0 1 0 0,1-1-1 0 0,-1 1 0 0 0,0 0 0 0 0,0 0 0 0 0,0-1 0 0 0,1 1 1 0 0,-1 0-1 0 0,0-1 0 0 0,0 1 0 0 0,0 0 0 0 0,0-1 0 0 0,0 1 1 0 0,0-1-10 0 0,1 0 25 0 0,3-10-25 0 0,0 0 0 0 0,0 0 0 0 0,-1-1 0 0 0,-1 1 0 0 0,0-1 0 0 0,0 0 0 0 0,-1 0 0 0 0,-1 0 0 0 0,2-6 0 0 0,0 0 0 0 0,1 0 0 0 0,1-1 0 0 0,9-37 0 0 0,-10 37 0 0 0,1 2 0 0 0,1-1 0 0 0,0 0 0 0 0,2 1 0 0 0,0-1 0 0 0,3-5 0 0 0,-6 15 0 0 0,4 3 0 0 0,-8 5 0 0 0,1 0 0 0 0,0 0 0 0 0,-1 0 0 0 0,1 0 0 0 0,0 0 0 0 0,-1 1 0 0 0,1-1 0 0 0,-1 0 0 0 0,1 0 0 0 0,0 1 0 0 0,-1-1 0 0 0,1 0 0 0 0,-1 0 0 0 0,1 1 0 0 0,-1-1 0 0 0,1 1 0 0 0,-1-1 0 0 0,1 1 0 0 0,-1-1 0 0 0,1 1 0 0 0,-1-1 0 0 0,0 1 0 0 0,1-1 0 0 0,-1 1 0 0 0,0-1 0 0 0,9 18 0 0 0,-6-12 0 0 0,3 9 0 0 0,-1 1 0 0 0,0 1 0 0 0,-1-1 0 0 0,-1 1 0 0 0,0 0 0 0 0,-1 0 0 0 0,-1 13 0 0 0,8 44 0 0 0,-3-25 0 0 0,-4-30 0 0 0,1 1 0 0 0,1 0 0 0 0,2 5 0 0 0,0-16-3 0 0,-5-8 9 0 0,0 0 1 0 0,0 0-1 0 0,0 1 1 0 0,0-1-1 0 0,-1 0 1 0 0,1 1-1 0 0,0-1 1 0 0,-1 1-1 0 0,1-1 1 0 0,-1 1 0 0 0,1-1-1 0 0,-1 1-6 0 0,0-1 383 0 0,2-1-259 0 0,-1-1 0 0 0,0 0 0 0 0,1 0 1 0 0,-1 0-1 0 0,0-1 0 0 0,0 1 0 0 0,0 0 0 0 0,0 0 0 0 0,0-1 1 0 0,0 1-1 0 0,0 0 0 0 0,0-1 0 0 0,0 1 0 0 0,-1-1 1 0 0,1 1-1 0 0,-1-1 0 0 0,1 1 0 0 0,-1-1 0 0 0,1 0-124 0 0,2-35 1030 0 0,-2 20-773 0 0,2-28-239 0 0,-2-9-18 0 0,-1 13-2 0 0,5-24 2 0 0,-1 12 0 0 0,-2 31 0 0 0,0 0 0 0 0,1 0 0 0 0,6-17 0 0 0,-1 8-486 0 0,10-18 486 0 0,-18 49-52 0 0,1 0 0 0 0,-1 0 1 0 0,0-1-1 0 0,0 1 1 0 0,1 0-1 0 0,-1 0 0 0 0,0 0 1 0 0,0-1-1 0 0,1 1 0 0 0,-1 0 1 0 0,0 0-1 0 0,0 0 1 0 0,1 0-1 0 0,-1 0 0 0 0,0 0 1 0 0,1 0-1 0 0,-1 0 0 0 0,0 0 1 0 0,0 0-1 0 0,1 0 1 0 0,-1 0-1 0 0,0 0 0 0 0,1 0 1 0 0,-1 0-1 0 0,0 0 1 0 0,1 0-1 0 0,-1 0 0 0 0,0 0 1 0 0,0 0-1 0 0,1 0 0 0 0,-1 0 1 0 0,0 1-1 0 0,0-1 1 0 0,1 0-1 0 0,-1 0 0 0 0,0 0 1 0 0,0 1-1 0 0,1-1 0 0 0,-1 0 1 0 0,0 0-1 0 0,0 0 1 0 0,0 1 51 0 0,11 8-1297 0 0,-10-8 1076 0 0,0 0 39 0 0,0 0-1 0 0,0 0 1 0 0,-1 0-1 0 0,1 0 0 0 0,0 1 1 0 0,0-1-1 0 0,-1 0 1 0 0,1 1-1 0 0,-1-1 0 0 0,1 0 1 0 0,-1 1-1 0 0,1-1 1 0 0,-1 1-1 0 0,0-1 1 0 0,0 1-1 0 0,0-1 0 0 0,0 0 1 0 0,0 1-1 0 0,0 0 183 0 0,0 18-1774 0 0</inkml:trace>
  <inkml:trace contextRef="#ctx0" brushRef="#br1" timeOffset="58581.709">2317 1571 10136 0 0,'16'0'464'0'0,"-13"0"-10"0"0,-3 0-222 0 0,0 0 156 0 0,-1 1-250 0 0,1 0-1 0 0,-1 0 0 0 0,1 0 0 0 0,0 0 0 0 0,-1 0 1 0 0,1 1-1 0 0,0-1 0 0 0,0 0 0 0 0,0 0 0 0 0,0 0 1 0 0,0 1-138 0 0,1 5 361 0 0,0-4-214 0 0,0 0 0 0 0,-1 0-1 0 0,0 0 1 0 0,1 0 0 0 0,-1-1 0 0 0,0 1 0 0 0,-1 0 0 0 0,1 0-147 0 0,-2 24 928 0 0,-3 12 191 0 0,-3 8-496 0 0,6-34-537 0 0,0 0-1 0 0,-1 0 1 0 0,0-1 0 0 0,-1 1-1 0 0,-2 4-85 0 0,3-9 236 0 0,1 1 0 0 0,-1-1 0 0 0,2 1 0 0 0,-1-1 1 0 0,1 1-1 0 0,0 5-236 0 0,-4 31 188 0 0,4-42-188 0 0,1 0 0 0 0,-1 1 0 0 0,1-1 0 0 0,0 0 0 0 0,0 0 0 0 0,1 2 0 0 0,0 8 0 0 0,-1-13 0 0 0,-1 0 0 0 0,1 0 0 0 0,0 0 0 0 0,0 1 0 0 0,0-1 0 0 0,0 0 0 0 0,0 0 0 0 0,1 0 0 0 0,-1 1 0 0 0,0-1 0 0 0,0 0 0 0 0,0 0 0 0 0,0 0 0 0 0,0 1 0 0 0,0-1 0 0 0,0 0 0 0 0,0 0 0 0 0,0 0 0 0 0,0 0 0 0 0,1 1 0 0 0,-1-1 0 0 0,0 0 0 0 0,0 0 0 0 0,0 0 0 0 0,0 0 0 0 0,0 0 0 0 0,1 1 0 0 0,-1-1 0 0 0,0 0 0 0 0,0 0 0 0 0,0 0 0 0 0,1 0 0 0 0,-1 0 0 0 0,0 0 0 0 0,0 0 0 0 0,0 0 0 0 0,1 0 0 0 0,-1 0 0 0 0,0 0 0 0 0,0 0 0 0 0,0 0 0 0 0,1 0 0 0 0,-1 0 0 0 0,0 0 0 0 0,0 0 0 0 0,0 0 0 0 0,1 0 0 0 0,-1 0 0 0 0,0 0 0 0 0,0 0 0 0 0,0 0 0 0 0,1 0 0 0 0,-1 0 0 0 0,0-1 0 0 0,0 1 0 0 0,0 0 0 0 0,0 0 0 0 0,1 0 0 0 0,-1 0 0 0 0,0 0 0 0 0,0-1 0 0 0,0 1 0 0 0,0 0 0 0 0,0 0 0 0 0,0 0 0 0 0,10-9 0 0 0,-1-3 0 0 0,-1-1 0 0 0,-1 0 0 0 0,6-13 0 0 0,6-14-664 0 0,2 1 0 0 0,2 0 0 0 0,10-12 664 0 0,-10 20 0 0 0,-28 39-1 0 0,0-1 0 0 0,-1-1-1 0 0,1 1 1 0 0,-3 1 1 0 0,-26 31 69 0 0,19-18 578 0 0,10-15-504 0 0,1 0-1 0 0,-1 0 0 0 0,1 1 1 0 0,0-1-1 0 0,1 1 0 0 0,-1 0 1 0 0,1 0-1 0 0,1 0 0 0 0,-1 3-142 0 0,3 0 0 0 0,4-2 0 0 0,-1-5 67 0 0,0 0 0 0 0,0 0-1 0 0,1-1 1 0 0,-1 1 0 0 0,1-1-1 0 0,-1 0 1 0 0,1 0 0 0 0,0-1-1 0 0,0 1 1 0 0,0-1 0 0 0,0 1-67 0 0,11 2 762 0 0,0-1 0 0 0,6 0-762 0 0,-1 1-210 0 0,73 9 210 0 0,-35-15-133 0 0,9 5-2527 0 0,-42-3 1637 0 0</inkml:trace>
  <inkml:trace contextRef="#ctx0" brushRef="#br1" timeOffset="60910.423">2423 1265 10136 0 0,'0'0'230'0'0,"0"0"30"0"0,0 0 19 0 0,7-3 1488 0 0,12-6-708 0 0,0 0 1 0 0,0 1-1 0 0,1 1 0 0 0,0 1 1 0 0,12-2-1060 0 0,-24 6 337 0 0,-4 1-127 0 0,0 0-140 0 0,0 0-1 0 0,0 0 1 0 0,0 0 0 0 0,0 1 0 0 0,0 0 0 0 0,0 0 0 0 0,1 0-1 0 0,-1 0 1 0 0,0 1 0 0 0,0-1 0 0 0,0 1 0 0 0,0 0-1 0 0,2 1-69 0 0,21 1 0 0 0,-23-2 184 0 0,1 0-1 0 0,0 0 0 0 0,-1 0 0 0 0,1 1 0 0 0,-1 0 0 0 0,1 0-183 0 0,16 6 933 0 0,-18-6-931 0 0,0 1-1 0 0,0-1 0 0 0,0 0 1 0 0,-1 1-1 0 0,1-1 0 0 0,-1 1 1 0 0,1 0-1 0 0,-1 0 0 0 0,0 0 1 0 0,0 0-1 0 0,-1 0 0 0 0,2 2-1 0 0,-3-5 0 0 0,4 7-10 0 0,-1 1-1 0 0,0 0 0 0 0,0-1 1 0 0,-1 2 10 0 0,10 22 485 0 0,-11-28-263 0 0,0 1-1 0 0,0 0 1 0 0,0 0-1 0 0,0 0 1 0 0,-1 0 0 0 0,1 1-222 0 0,2 19 275 0 0,10 45-275 0 0,-9-41 0 0 0,5 13 0 0 0,-3-17 0 0 0,-1 1 0 0 0,2 15 0 0 0,-3-15 0 0 0,1-1 0 0 0,5 16 0 0 0,47 172 0 0 0,-49-177 0 0 0,17 83 0 0 0,-17-74 0 0 0,-1 19 0 0 0,-3-30 0 0 0,-3-12 0 0 0,-1-1 0 0 0,0 4 0 0 0,-1 5 0 0 0,1-25 0 0 0,0 1 0 0 0,-1-1 0 0 0,1 1 0 0 0,-1-1 0 0 0,0 0 0 0 0,0 1 0 0 0,-1-1 0 0 0,1 0 0 0 0,-1 1 0 0 0,1-4 0 0 0,1 0 0 0 0,-1 0 0 0 0,1 0 0 0 0,-1 0 0 0 0,1-1 0 0 0,-1 1 0 0 0,0 0 0 0 0,1-1 0 0 0,-1 1 0 0 0,0 0 0 0 0,1-1 0 0 0,-1 1 0 0 0,0-1 0 0 0,0 1 0 0 0,0-1 0 0 0,0 1 0 0 0,0-1 0 0 0,1 1 0 0 0,-1-1 0 0 0,0 0 0 0 0,0 0 0 0 0,0 1 0 0 0,-1-1 0 0 0,-1 0 0 0 0,-2 1 0 0 0,0 0 0 0 0,-1 0 0 0 0,1-1 0 0 0,0 1 0 0 0,-1-1 0 0 0,-1-1 0 0 0,3 1 0 0 0,1-1 0 0 0,0 1 0 0 0,-1 0 0 0 0,1 0 0 0 0,0 0 0 0 0,-1 1 0 0 0,1-1 0 0 0,0 1 0 0 0,0-1 0 0 0,-1 1 0 0 0,1 0 0 0 0,0 1 0 0 0,0-1 0 0 0,0 0 0 0 0,0 1 0 0 0,-2 2 0 0 0,-7 8 0 0 0,9-10 0 0 0,1 1 0 0 0,0 0 0 0 0,-1-1 0 0 0,0 0 0 0 0,0 1 0 0 0,0-1 0 0 0,0 0 0 0 0,0-1 0 0 0,0 1 0 0 0,0 0 0 0 0,0-1 0 0 0,-3 1 0 0 0,-13 3-80 0 0,0-1 0 0 0,0-1-1 0 0,-1-1 1 0 0,1 0 0 0 0,-19-2 80 0 0,31 0-134 0 0,1-2-1 0 0,-1 1 1 0 0,0 0 0 0 0,0-1 0 0 0,1-1 0 0 0,-1 1-1 0 0,-3-2 135 0 0,-9-4-1441 0 0,-20-1-6064 0 0</inkml:trace>
  <inkml:trace contextRef="#ctx0" brushRef="#br1" timeOffset="50340.881">70 1748 6448 0 0,'-28'5'297'0'0,"23"-4"-9"0"0,-8-7 1255 0 0,10 7-963 0 0,-18 0 3916 0 0,33-6-2924 0 0,30 5 987 0 0,-2 0 513 0 0,-39 0-2628 0 0,1 0-289 0 0,75-5-138 0 0,39-5 1840 0 0,-68 5-2387 0 0,0 1-1 0 0,0 3 1 0 0,3 2 530 0 0,-35 1-2239 0 0,-1 1-4923 0 0</inkml:trace>
  <inkml:trace contextRef="#ctx0" brushRef="#br1" timeOffset="53009.928">1032 1689 10136 0 0,'0'0'230'0'0,"0"0"30"0"0,0 0 19 0 0,0 0 37 0 0,0 0 125 0 0,0 0 58 0 0,0 0 12 0 0,10-13 1025 0 0,-3 10-1138 0 0,0 0 0 0 0,1 1 0 0 0,-1 0 0 0 0,1 0 1 0 0,0 0-1 0 0,0 1 0 0 0,-1 0 0 0 0,1 1 0 0 0,1 0-398 0 0,34-1 1584 0 0,7 1-1584 0 0,35 1 491 0 0,48-1 1139 0 0,-57 1-1655 0 0,-34-6-460 0 0,-16 1-6001 0 0,-16 3 242 0 0</inkml:trace>
  <inkml:trace contextRef="#ctx0" brushRef="#br1" timeOffset="55430.829">1203 1870 11976 0 0,'0'0'45'0'0,"-1"-1"1"0"0,0 1-1 0 0,1-1 1 0 0,-1 1-1 0 0,1-1 1 0 0,-1 0 0 0 0,1 1-1 0 0,-1-1 1 0 0,1 0-1 0 0,0 0 1 0 0,-1 1 0 0 0,1-1-1 0 0,0 0 1 0 0,-1 0-1 0 0,1 1 1 0 0,0-1-1 0 0,0 0 1 0 0,0 0 0 0 0,0 0-1 0 0,0 0 1 0 0,0 0-46 0 0,0-24 701 0 0,0 11 1921 0 0,-5 46-63 0 0,1 116-1951 0 0,3-112-608 0 0,-4 15 0 0 0,1-15 0 0 0,2 15 0 0 0,2-48 0 0 0,-1 1 0 0 0,1 0 0 0 0,0-1 0 0 0,-1 0 0 0 0,0 1 0 0 0,0-1 0 0 0,0 1 0 0 0,0-1 0 0 0,-1 2 0 0 0,-1 3 0 0 0,0 0 0 0 0,0 0 0 0 0,1 0 0 0 0,1 0 0 0 0,-1 0 0 0 0,1 1 0 0 0,-1 0 0 0 0,-1 1 0 0 0,-5 6 96 0 0,8-15 44 0 0,-1 0-1 0 0,1 1 1 0 0,-1-1-1 0 0,1 0 1 0 0,0 1-1 0 0,-1-1 0 0 0,1 0 1 0 0,0 1-1 0 0,0-1 1 0 0,0 1-1 0 0,0-1 1 0 0,0 0-1 0 0,0 1 0 0 0,0 0-139 0 0,-2 2 0 0 0,-1-1 0 0 0,3-3-3 0 0,0 0 0 0 0,-1 0 0 0 0,1 1 0 0 0,0-1 0 0 0,0 0 0 0 0,-1 0 0 0 0,1 0 0 0 0,0 0-1 0 0,-1 0 1 0 0,1 1 0 0 0,0-1 0 0 0,-1 0 0 0 0,1 0 0 0 0,-1 0 0 0 0,1 0 0 0 0,0 0 0 0 0,-1 0 0 0 0,1 0 0 0 0,0 0-1 0 0,-1 0 1 0 0,1 0 0 0 0,-1 0 3 0 0,1 0-37 0 0,0-1-1 0 0,0 1 1 0 0,0 0 0 0 0,-1 0-1 0 0,1 0 1 0 0,0 0-1 0 0,0 0 1 0 0,-1 0 0 0 0,1 0-1 0 0,0 0 1 0 0,0 0-1 0 0,-1 0 1 0 0,1 0-1 0 0,0 0 1 0 0,0 0 0 0 0,0 0-1 0 0,-1 0 1 0 0,1 1-1 0 0,0-1 1 0 0,0 0 0 0 0,-1 0-1 0 0,1 0 1 0 0,0 0-1 0 0,0 0 1 0 0,0 0-1 0 0,-1 1 1 0 0,1-1 0 0 0,0 0-1 0 0,0 0 1 0 0,0 0-1 0 0,0 0 1 0 0,0 1 0 0 0,-1-1-1 0 0,1 0 1 0 0,0 0-1 0 0,0 0 1 0 0,0 1-1 0 0,0-1 1 0 0,0 0 0 0 0,0 0-1 0 0,0 1 1 0 0,0-1-1 0 0,0 0 1 0 0,0 0 0 0 0,0 1-1 0 0,0-1 1 0 0,0 0 37 0 0,0 5-82 0 0,0-4-5668 0 0,0-1 3705 0 0</inkml:trace>
  <inkml:trace contextRef="#ctx0" brushRef="#br1" timeOffset="56545.774">1187 1926 10136 0 0,'0'0'230'0'0,"9"-9"548"0"0,-3-5-740 0 0,3-1 117 0 0,-8 15-47 0 0,-1 0-1 0 0,0-1 1 0 0,0 1-1 0 0,1-1 1 0 0,-1 1 0 0 0,0-1-1 0 0,0 1 1 0 0,0-1-1 0 0,0 1 1 0 0,0-1 0 0 0,1 1-1 0 0,-1-1 1 0 0,0 1-1 0 0,0-1 1 0 0,0 0-1 0 0,-1 1 1 0 0,1-1 0 0 0,0 1-1 0 0,0-1 1 0 0,0 1-1 0 0,0-1 1 0 0,0 1 0 0 0,-1-1-1 0 0,1 1 1 0 0,0-1-1 0 0,0 1 1 0 0,-1 0 0 0 0,1-1-1 0 0,0 1 1 0 0,-1-1-108 0 0,0 1 136 0 0,0-1 0 0 0,0 0 0 0 0,0 0 0 0 0,0 1 0 0 0,-1-1 0 0 0,1 0 0 0 0,0 1 0 0 0,-1-1 0 0 0,1 1 0 0 0,0 0 0 0 0,-1-1 0 0 0,1 1-136 0 0,-5-1 699 0 0,0 1 1 0 0,-1-1-1 0 0,1 1 0 0 0,-6 1-699 0 0,-2 1 33 0 0,0 1-1 0 0,1 0 1 0 0,0 1 0 0 0,0 0-1 0 0,0 1 1 0 0,-1 1-33 0 0,6-3-104 0 0,1 0-1 0 0,-1 1 1 0 0,1 0-1 0 0,0 0 1 0 0,0 0 0 0 0,0 1-1 0 0,0 0 1 0 0,1 1-1 0 0,0-1 1 0 0,0 1 0 0 0,1 0-1 0 0,-1 1 1 0 0,-1 3 104 0 0,-1-1 508 0 0,7-7-425 0 0,0-1 0 0 0,0 0 1 0 0,0 1-1 0 0,0-1 1 0 0,0 0-1 0 0,0 1 0 0 0,0 0 1 0 0,0-1-1 0 0,0 1 1 0 0,1-1-1 0 0,-1 2-83 0 0,-5 14 163 0 0,4-12-163 0 0,0-1 0 0 0,1 1 1 0 0,0 0-1 0 0,0-1 0 0 0,0 1 1 0 0,0 0-1 0 0,1 0 0 0 0,0 0 0 0 0,0 1 0 0 0,0-3 0 0 0,0-1 0 0 0,0 0 0 0 0,1 0 0 0 0,-1 0 0 0 0,1 0 0 0 0,-1 0 0 0 0,1 0 0 0 0,0 0 0 0 0,0 0 0 0 0,0-1 0 0 0,0 1 0 0 0,0 0 0 0 0,0 0 0 0 0,0-1 0 0 0,1 1 0 0 0,-1-1 0 0 0,1 1 0 0 0,-1-1 0 0 0,1 1 0 0 0,0-1 0 0 0,0 0 0 0 0,-2-1 0 0 0,3 2 0 0 0,-1-1 0 0 0,1 1 0 0 0,0-1 0 0 0,0 0 0 0 0,0 0 0 0 0,0 0 0 0 0,0-1 0 0 0,0 1 0 0 0,0-1 0 0 0,0 0 0 0 0,0 1 0 0 0,0-2 0 0 0,0 1 0 0 0,1 0 0 0 0,-1 0 0 0 0,0-1 0 0 0,2 0 0 0 0,-1 0 0 0 0,-1 0 0 0 0,1 0 0 0 0,-1 0 0 0 0,1-1 0 0 0,-1 1 0 0 0,1-1 0 0 0,-1 0 0 0 0,0 0 0 0 0,0 0 0 0 0,0-1 0 0 0,0 1 0 0 0,0 0 0 0 0,0-1 0 0 0,1-2 0 0 0,2-3-206 0 0,-1 1 431 0 0,1 0 1 0 0,-1 0-1 0 0,-1 0 1 0 0,1-1-1 0 0,-1 0 0 0 0,0 0 1 0 0,-1 0-1 0 0,0 0 1 0 0,-1 0-1 0 0,1-2-225 0 0,9-23 0 0 0,-9 25 0 0 0,0 2 0 0 0,0 1-64 0 0,-3 4-273 0 0,1 1 317 0 0,1 1-1 0 0,-1-1 1 0 0,0 0-1 0 0,0 1 1 0 0,0-1-1 0 0,1 1 1 0 0,-1-1-1 0 0,0 1 1 0 0,0 0-1 0 0,0 0 1 0 0,0-1 0 0 0,0 1-1 0 0,0 0 1 0 0,0 0-1 0 0,0 0 1 0 0,-1 0-1 0 0,2 1 21 0 0,12 19 364 0 0,-11-16-864 0 0,1 1 518 0 0,-1 1 0 0 0,0 0 0 0 0,0 1 0 0 0,-1-1 0 0 0,0 0 0 0 0,0 1 0 0 0,0 3-18 0 0,-1-4 108 0 0,1 1 1 0 0,0-1-1 0 0,0 0 1 0 0,0 0-1 0 0,1 0 1 0 0,0 0-1 0 0,3 4-108 0 0,-3-6 0 0 0,-1-4 0 0 0,-1 1 0 0 0,0 0 0 0 0,0-1 0 0 0,0 1 0 0 0,0 0 0 0 0,0 0 0 0 0,0-1 0 0 0,0 1 0 0 0,-1 0 0 0 0,1 0 0 0 0,-1 0 0 0 0,1 0 0 0 0,-1 0 0 0 0,0 0 0 0 0,0 0 0 0 0,0 0 0 0 0,0 0 0 0 0,0 1 0 0 0,-1 6 0 0 0,1 0 0 0 0,0 0 0 0 0,0-1 0 0 0,1 3 0 0 0,0-3 0 0 0,0-1 0 0 0,-1 0 0 0 0,0 0 0 0 0,-1 0 0 0 0,1 1 0 0 0,-1-1 0 0 0,-5 20 0 0 0,4-14 0 0 0,0-1 0 0 0,-1 0 0 0 0,-1 0 0 0 0,0 0 0 0 0,0-1 0 0 0,-1 1 0 0 0,0-1 0 0 0,-1 0 0 0 0,-3 3 0 0 0,3-5 0 0 0,0-1 0 0 0,-1 0 0 0 0,0 0 0 0 0,-1 0 0 0 0,1-1 0 0 0,-1 0 0 0 0,-1-1 0 0 0,-2 3 0 0 0,-1-3 144 0 0,8-3 142 0 0,-1 0 1 0 0,0 0-1 0 0,0-1 0 0 0,0 0 0 0 0,-1 0-286 0 0,4-1 37 0 0,0-1-1 0 0,-1 1 0 0 0,1-1 1 0 0,-1 0-1 0 0,1 0 1 0 0,0 0-1 0 0,-1 0 0 0 0,1 0 1 0 0,-1-1-1 0 0,1 1 1 0 0,-1-1-1 0 0,1 1 0 0 0,-2-2-36 0 0,1 1 0 0 0,-1-1 0 0 0,1 1 0 0 0,0-1 0 0 0,0 0 0 0 0,0 0 0 0 0,0 0 0 0 0,0-1 0 0 0,0 1 0 0 0,1-1 0 0 0,-1 0 0 0 0,1 1 0 0 0,0-1 0 0 0,0 0 0 0 0,0 0 0 0 0,0 0 0 0 0,0-1 0 0 0,0 1 0 0 0,1 0 0 0 0,0-1 0 0 0,0 1 0 0 0,0-1 0 0 0,0 1 0 0 0,0-1 0 0 0,1 0 0 0 0,-1 1 0 0 0,1-1 0 0 0,0 0 0 0 0,0 1 0 0 0,1-1 0 0 0,-1 1 0 0 0,1-1 0 0 0,0 0 0 0 0,0 1 0 0 0,0-1 0 0 0,0 1 0 0 0,0 0 0 0 0,1-1 0 0 0,-1 1 0 0 0,2-1 0 0 0,8-20 0 0 0,2-2 0 0 0,-9 21-3 0 0,0-1-1 0 0,1 0 0 0 0,-1 1 0 0 0,1 0 0 0 0,1 0 1 0 0,-1 1-1 0 0,1-1 0 0 0,-1 1 0 0 0,1 0 1 0 0,0 1-1 0 0,1-1 0 0 0,-1 1 0 0 0,0 0 1 0 0,1 1-1 0 0,0 0 0 0 0,0 0 0 0 0,3-1 4 0 0,62-18-3188 0 0,-46 14 191 0 0,-14 4 1463 0 0</inkml:trace>
  <inkml:trace contextRef="#ctx0" brushRef="#br1" timeOffset="57077.646">1421 2064 11976 0 0,'0'0'266'0'0,"0"0"44"0"0,0 0 15 0 0,0 0-26 0 0,0 0-127 0 0,0 0 204 0 0,4 7 1132 0 0,-2 23 116 0 0,0-21-1494 0 0,-1 0 0 0 0,-1 0 0 0 0,0 0-1 0 0,0 1-129 0 0,-1 14 725 0 0,0 0-1 0 0,3 8-724 0 0,-1-11 224 0 0,-1 0 0 0 0,-1 0-1 0 0,-2 14-223 0 0,-15 70 1976 0 0,16-97-1976 0 0,0 1 0 0 0,0 1 0 0 0,0 0 0 0 0,1-1 0 0 0,0 1 0 0 0,1-5 0 0 0,0-2 0 0 0,1-5 0 0 0,2-8 0 0 0,5-11 0 0 0,0 0 0 0 0,2 1 0 0 0,1 0 0 0 0,11-16 0 0 0,13-19-401 0 0,-25 39-17 0 0,2 0-1 0 0,0 1 1 0 0,0 0-1 0 0,8-5 419 0 0,-6 4 83 0 0,-13 15-83 0 0,-1 0 0 0 0,1 1 0 0 0,-1-1 0 0 0,0 1 0 0 0,1-1 0 0 0,-1 1 0 0 0,0 0 0 0 0,1-1 0 0 0,-1 1 0 0 0,1-1 0 0 0,-1 1 0 0 0,1 0 0 0 0,-1 0 0 0 0,1-1 0 0 0,-1 1 0 0 0,1 0 0 0 0,-1 0 0 0 0,1-1 0 0 0,-1 1 0 0 0,1 0 0 0 0,0 0 0 0 0,-1 0 0 0 0,1 0 0 0 0,-1 0 0 0 0,1 0 0 0 0,-1 0 0 0 0,0 0 0 0 0,0 0 0 0 0,0 0 0 0 0,0 1 0 0 0,0-1 0 0 0,-1 0 0 0 0,1 0 0 0 0,0 0 0 0 0,0 0 0 0 0,0 0 0 0 0,0 1 0 0 0,0-1 0 0 0,0 0 0 0 0,0 0 0 0 0,0 0 0 0 0,0 0 0 0 0,0 0 0 0 0,0 1 0 0 0,0-1 0 0 0,0 0 0 0 0,0 0 0 0 0,0 0 0 0 0,0 0 0 0 0,0 1 0 0 0,0-1 0 0 0,0 0 0 0 0,0 0 0 0 0,0 0 0 0 0,0 0 0 0 0,0 0 0 0 0,0 1 0 0 0,0-1 0 0 0,1 0 0 0 0,-1 0 0 0 0,0 0 0 0 0,0 0 0 0 0,0 0 0 0 0,0 1 0 0 0,0-1 0 0 0,0 0 0 0 0,0 0 0 0 0,1 0 0 0 0,-1 0 0 0 0,0 0 0 0 0,0 0 0 0 0,0 0 0 0 0,0 0 0 0 0,0 0 0 0 0,1 0 0 0 0,-1 0 0 0 0,0 0 0 0 0,0 0 0 0 0,0 0 0 0 0,0 0 0 0 0,1 0 0 0 0,-1 0 0 0 0,0 0 0 0 0,0 0 0 0 0,0 0 0 0 0,0 0 0 0 0,0 0 0 0 0,1 0 0 0 0,-1 0 0 0 0,0 0 0 0 0,0 0 0 0 0,0 0 0 0 0,0 0 0 0 0,1 0 0 0 0,-1 0 0 0 0,-5 7 0 0 0,-1 1 0 0 0,-1-1 0 0 0,0 0 0 0 0,-3 3 0 0 0,3-3 0 0 0,0-1 0 0 0,1 1 0 0 0,-4 5 0 0 0,-11 15 0 0 0,13-17 0 0 0,0 0 0 0 0,1 0 0 0 0,0 1 0 0 0,5-7 0 0 0,0 0 0 0 0,0 0 0 0 0,0-1 0 0 0,1 1 0 0 0,0 1 0 0 0,0-1 0 0 0,0 0 0 0 0,0 0 0 0 0,1 0 0 0 0,-1 0 0 0 0,1 1 0 0 0,0-4 0 0 0,0 0 0 0 0,0 0 0 0 0,0 0 0 0 0,0-1 0 0 0,0 1 0 0 0,0 0 0 0 0,0 0 0 0 0,1 0 0 0 0,-1 0 0 0 0,0 0 0 0 0,1-1 0 0 0,-1 1 0 0 0,0 0 0 0 0,1 0 0 0 0,-1 0 0 0 0,1-1 0 0 0,-1 1 0 0 0,1 0 0 0 0,-1-1 0 0 0,1 1 0 0 0,0 0 0 0 0,-1-1 0 0 0,1 1 0 0 0,0-1 0 0 0,0 1 0 0 0,-1-1 0 0 0,3 2 0 0 0,-2 0 0 0 0,0-1 0 0 0,1 1 0 0 0,0 0 0 0 0,-1-1 0 0 0,1 1 0 0 0,0-1 0 0 0,0 0 0 0 0,0 1 0 0 0,0-1 0 0 0,0 0 0 0 0,0 0 0 0 0,0 0 0 0 0,0 0 0 0 0,1-1 0 0 0,10 5 0 0 0,-10-3 0 0 0,0-1 0 0 0,1 0 0 0 0,-1 0 0 0 0,0 0 0 0 0,1 0 0 0 0,0-1 0 0 0,-1 1 0 0 0,1-1 0 0 0,26 4 0 0 0,-11-2-1301 0 0,-10 4-5205 0 0</inkml:trace>
  <inkml:trace contextRef="#ctx0" brushRef="#br0" timeOffset="71400.03">882 2672 5152 0 0,'0'0'233'0'0,"0"0"62"0"0,0 0 110 0 0,0 0 47 0 0,6-15 2395 0 0,-3 9-2117 0 0,1 1 0 0 0,-1-1 1 0 0,-1 0-1 0 0,1 0 0 0 0,-1 0 0 0 0,0-1 1 0 0,0-4-731 0 0,-2 9 545 0 0,0 2 6 0 0,0 0-493 0 0,0 0-1 0 0,0 0 1 0 0,0 0 0 0 0,0 0 0 0 0,0 0 0 0 0,0 0 0 0 0,0 0 0 0 0,0 0 0 0 0,0-1 0 0 0,0 1 0 0 0,0 0 0 0 0,0 0 0 0 0,0 0 0 0 0,0 0 0 0 0,0 0 0 0 0,-1 0 0 0 0,1 0 0 0 0,0 0 0 0 0,0 0 0 0 0,0 0 0 0 0,0 0 0 0 0,0 0 0 0 0,0-1 0 0 0,0 1 0 0 0,0 0 0 0 0,-1 0 0 0 0,1 0 0 0 0,0 0 0 0 0,0 0 0 0 0,0 0 0 0 0,0 0 0 0 0,0 0 0 0 0,0 0 0 0 0,0 0 0 0 0,-1 0 0 0 0,1 0 0 0 0,0 0 0 0 0,0 0 0 0 0,0 0 0 0 0,0 0 0 0 0,0 0 0 0 0,0 0 0 0 0,0 1 0 0 0,0-1 0 0 0,-1 0 0 0 0,1 0 0 0 0,0 0 0 0 0,0 0 0 0 0,0 0-58 0 0,-7 7 509 0 0,-7 12-692 0 0,-28 67 183 0 0,20-43 0 0 0,0 5 0 0 0,-10 33 0 0 0,21-48-3 0 0,5-20 33 0 0,2 0-1 0 0,0 0 1 0 0,0 1 0 0 0,1-1 0 0 0,1 1 0 0 0,0 0-1 0 0,1 0 1 0 0,0 11-30 0 0,2-10 44 0 0,-1-12-38 0 0,0 1-1 0 0,0-1 1 0 0,0 0-1 0 0,1 1 1 0 0,-1-1 0 0 0,1 0-1 0 0,0 1 1 0 0,0-1 0 0 0,0 0-1 0 0,1 0 1 0 0,-1 0 0 0 0,1 0-1 0 0,0 1-5 0 0,3 4 12 0 0,-4-7-6 0 0,-1 0-1 0 0,1 0 0 0 0,-1 0 0 0 0,0 0 0 0 0,1 0 1 0 0,0 0-1 0 0,-1-1 0 0 0,1 1 0 0 0,0 0 0 0 0,-1 0 1 0 0,1-1-1 0 0,0 1 0 0 0,0 0 0 0 0,-1-1 0 0 0,1 1 1 0 0,0-1-1 0 0,0 1 0 0 0,0-1 0 0 0,0 1 0 0 0,0-1 1 0 0,0 0-1 0 0,0 1 0 0 0,0-1 0 0 0,0 0 0 0 0,0 0-5 0 0,5 2-39 0 0,-3-1-146 0 0,-1 0-1 0 0,1 0 1 0 0,0 0 0 0 0,0-1-1 0 0,-1 1 1 0 0,1-1 0 0 0,0 0-1 0 0,0 1 1 0 0,0-1 0 0 0,0 0-1 0 0,-1-1 1 0 0,3 1 185 0 0,10-3-6150 0 0</inkml:trace>
  <inkml:trace contextRef="#ctx0" brushRef="#br0" timeOffset="71825.546">704 2686 10136 0 0,'0'0'230'0'0,"0"0"30"0"0,0 0 19 0 0,2 0-40 0 0,-2 0-215 0 0,3 1 11 0 0,9-8-46 0 0,-7 3 183 0 0,1 0 1 0 0,0 0 0 0 0,0 1 0 0 0,6-4-173 0 0,17-10 789 0 0,-14 8-84 0 0,-12 8-586 0 0,-1-1-1 0 0,0 1 1 0 0,0 0 0 0 0,1-1-1 0 0,-1 0 1 0 0,0 1 0 0 0,1-2-119 0 0,4-3 157 0 0,0 0 0 0 0,1 0 0 0 0,-1 1-1 0 0,1 1 1 0 0,0-1 0 0 0,1 1 0 0 0,-1 0 0 0 0,1 1-157 0 0,22-12 1304 0 0,-11 6-696 0 0,-14 7-608 0 0,-5 2 0 0 0,-1 0 0 0 0,0 0 0 0 0,0 0 0 0 0,1 0 0 0 0,-1 0 0 0 0,0 0 0 0 0,1 0 0 0 0,-1 0 0 0 0,0 0 0 0 0,1 0 0 0 0,-1 0 0 0 0,0 0 0 0 0,1 0 0 0 0,-1 0 0 0 0,0 0 0 0 0,1 0 0 0 0,-1 1 0 0 0,0-1 0 0 0,1 0 0 0 0,-1 0 0 0 0,0 0 0 0 0,0 0 0 0 0,1 1 0 0 0,-1-1 0 0 0,0 0 0 0 0,0 0 0 0 0,1 0 0 0 0,-1 1 0 0 0,0-1 0 0 0,0 0 0 0 0,0 1 0 0 0,0-1 0 0 0,1 0 0 0 0,-1 1 0 0 0,1 0 0 0 0,0 0 0 0 0,1 0 0 0 0,-1 0 0 0 0,0 0 0 0 0,0 0 0 0 0,0 0 0 0 0,-1 0 0 0 0,1 0 0 0 0,0 1 0 0 0,0-1 0 0 0,0 0 0 0 0,-1 1 0 0 0,1-1 0 0 0,-1 0 0 0 0,1 1 0 0 0,-1-1 0 0 0,0 1 0 0 0,3 27 0 0 0,-3-24 0 0 0,1 0 0 0 0,-1 0 0 0 0,1 0 0 0 0,0 0 0 0 0,0 2 0 0 0,6 26 0 0 0,-3-8 0 0 0,-4-24-77 0 0,0 0 0 0 0,0 0 0 0 0,1 0 0 0 0,-1 1 0 0 0,1-1 0 0 0,-1 0-1 0 0,0 0 1 0 0,1 0 0 0 0,0 0 0 0 0,-1 0 0 0 0,1 0 0 0 0,0 0-1 0 0,-1 0 1 0 0,1 0 0 0 0,1 0 77 0 0,6 7-5786 0 0</inkml:trace>
  <inkml:trace contextRef="#ctx0" brushRef="#br0" timeOffset="72607.815">1028 3031 5064 0 0,'0'0'389'0'0,"0"0"4"0"0,0 0 945 0 0,0 0 439 0 0,7-2 1751 0 0,158-41 1950 0 0,-136 37-5083 0 0,1 1 0 0 0,10 0-395 0 0,32-5 160 0 0,-42 5-508 0 0,0 1 0 0 0,1 1 0 0 0,13 1 348 0 0,-35 2-4363 0 0,0 2-1451 0 0</inkml:trace>
  <inkml:trace contextRef="#ctx0" brushRef="#br0" timeOffset="72810.296">1107 3098 9672 0 0,'0'0'748'0'0,"0"0"-347"0"0,0 0 378 0 0,0 0 217 0 0,0 0 41 0 0,0 0-122 0 0,0 0-554 0 0,0 0-244 0 0,0 0-14 0 0,1 0 128 0 0,40-8 1693 0 0,21-1-1924 0 0,-14 2 1283 0 0,-22 5-919 0 0,-20 2-829 0 0,0 0 0 0 0,-1 0-1 0 0,1-1 1 0 0,0 0 0 0 0,4-1 465 0 0,3-3-6037 0 0</inkml:trace>
  <inkml:trace contextRef="#ctx0" brushRef="#br0" timeOffset="73132.138">1365 2830 14976 0 0,'0'0'686'0'0,"0"0"-15"0"0,-3 11-189 0 0,0 4 160 0 0,1 0 0 0 0,0 0 0 0 0,1 8-642 0 0,-3 31-751 0 0,-12 60 184 0 0,10-91 567 0 0,4-15 0 0 0,0 1 0 0 0,0-1 0 0 0,1 1 0 0 0,-1 2 0 0 0,4-4-776 0 0,0-5-3255 0 0,5-2-1385 0 0</inkml:trace>
  <inkml:trace contextRef="#ctx0" brushRef="#br0" timeOffset="73335.965">1436 2808 11976 0 0,'0'0'546'0'0,"0"0"-10"0"0,0 0-270 0 0,3 8 620 0 0,-11 200 2279 0 0,4-103-2234 0 0,4-96-422 0 0,0-7-134 0 0,1 0-576 0 0,-1-1 17 0 0,0-1 1 0 0,1 1-1 0 0,-1 0 1 0 0,1 0-1 0 0,-1 0 0 0 0,1 0 1 0 0,-1-1-1 0 0,1 1 1 0 0,0 0-1 0 0,-1-1 1 0 0,1 1-1 0 0,0 0 1 0 0,-1-1-1 0 0,1 1 0 0 0,0-1 1 0 0,0 1-1 0 0,0-1 1 0 0,0 1-1 0 0,-1-1 1 0 0,1 0-1 0 0,0 0 1 0 0,0 1-1 0 0,0-1 1 0 0,0 0 183 0 0,10 1-1024 0 0</inkml:trace>
  <inkml:trace contextRef="#ctx0" brushRef="#br0" timeOffset="74010.463">1995 2970 5528 0 0,'0'0'422'0'0,"-9"5"2287"0"0,5-3 1114 0 0,2-1-2494 0 0,-2 2-1024 0 0,0 1 0 0 0,1-1 0 0 0,-1 0 0 0 0,1 1 0 0 0,-3 3-305 0 0,5-5 57 0 0,1 0 1 0 0,-1 0-1 0 0,1 0 1 0 0,0 1 0 0 0,-1-1-1 0 0,1 0 1 0 0,0 0 0 0 0,0 0-1 0 0,0 1 1 0 0,1-1 0 0 0,-1 0-1 0 0,0 0 1 0 0,1 0 0 0 0,0 0-1 0 0,-1 0 1 0 0,1 1 0 0 0,0-1-1 0 0,0 0 1 0 0,0-1 0 0 0,0 1-1 0 0,1 0 1 0 0,-1 0 0 0 0,0 0-1 0 0,1-1 1 0 0,-1 1 0 0 0,1-1-1 0 0,0 1 1 0 0,-1-1 0 0 0,1 0-1 0 0,0 1 1 0 0,0-1-1 0 0,0 0 1 0 0,0 0-58 0 0,2 1-89 0 0,-3-1 67 0 0,0-1-1 0 0,0 1 1 0 0,0-1-1 0 0,0 1 1 0 0,1-1-1 0 0,-1 1 1 0 0,0-1-1 0 0,0 0 1 0 0,0 0-1 0 0,1 0 1 0 0,-1 1-1 0 0,0-1 1 0 0,0 0 0 0 0,1-1-1 0 0,-1 1 1 0 0,0 0-1 0 0,0 0 1 0 0,0 0-1 0 0,1-1 23 0 0,2 1 27 0 0,0-1-1 0 0,0 0 1 0 0,0-1 0 0 0,0 1-1 0 0,0 0 1 0 0,0-1-1 0 0,3-2-26 0 0,-6 4 12 0 0,1-1 0 0 0,0-1 0 0 0,0 1 0 0 0,-1 0 0 0 0,1 0 0 0 0,-1-1 0 0 0,1 1 0 0 0,-1-1 0 0 0,1 1 0 0 0,-1-1 0 0 0,0 0 0 0 0,0 1 0 0 0,0-1 0 0 0,0 0 0 0 0,0 0 0 0 0,0 0-1 0 0,0 0-11 0 0,-2-2 168 0 0,1-1-1 0 0,-1 1 0 0 0,0 0 0 0 0,0 0 0 0 0,-1-1 1 0 0,0 1-1 0 0,1 0 0 0 0,-1 0 0 0 0,0 1 0 0 0,-1-2-167 0 0,1 2-32 0 0,0 0-1 0 0,0 0 0 0 0,0 1 0 0 0,0-1 1 0 0,-1 0-1 0 0,1 1 0 0 0,-1 0 0 0 0,0 0 0 0 0,0-1 1 0 0,1 1-1 0 0,-1 1 0 0 0,0-1 0 0 0,-1 0 1 0 0,1 1-1 0 0,0 0 0 0 0,0 0 0 0 0,-1 0 0 0 0,1 0 1 0 0,-1 0-1 0 0,1 1 0 0 0,-1-1 0 0 0,1 1 0 0 0,0 0 1 0 0,-1 0-1 0 0,1 0 0 0 0,-1 1 0 0 0,1-1 1 0 0,-1 1-1 0 0,-1 0 33 0 0,4-1 474 0 0,1 0 34 0 0,0 0-133 0 0,0 0-576 0 0,0 0-250 0 0,0 0-49 0 0,0 0 59 0 0,13 6 275 0 0,-9-5-24 0 0,0-1-1 0 0,0 1 0 0 0,0-1 0 0 0,0 0 0 0 0,0 0 0 0 0,0-1 0 0 0,0 1 0 0 0,0-1 0 0 0,-1 0 0 0 0,1 0 0 0 0,0 0 0 0 0,0 0 0 0 0,-1-1 0 0 0,1 1 0 0 0,0-1 0 0 0,-1 0 0 0 0,0 0 0 0 0,2-2 191 0 0,9-6-1510 0 0,0 0 0 0 0,-1-1 0 0 0,6-7 1510 0 0,-12 12-544 0 0,37-38-1358 0 0,-37 35 2391 0 0,0 1 0 0 0,-1-1 0 0 0,0 0 0 0 0,4-6-489 0 0,6-21 2630 0 0,-16 35-2573 0 0,1 0 0 0 0,-1 0 0 0 0,0 1 0 0 0,0-1 0 0 0,1 0 0 0 0,-1 0 0 0 0,0 0 0 0 0,0 0 0 0 0,0 1 1 0 0,0-1-1 0 0,0 0 0 0 0,0 0 0 0 0,0 0 0 0 0,0 0 0 0 0,0 0-57 0 0,0 1 49 0 0,0-1-1 0 0,0 1 1 0 0,-1 0 0 0 0,1-1-1 0 0,0 1 1 0 0,0 0 0 0 0,0-1-1 0 0,0 1 1 0 0,0-1 0 0 0,0 1 0 0 0,0 0-1 0 0,0-1 1 0 0,0 1 0 0 0,1 0-1 0 0,-1-1 1 0 0,0 1 0 0 0,0 0-1 0 0,0-1 1 0 0,0 1 0 0 0,0 0 0 0 0,0-1-1 0 0,1 1 1 0 0,-1 0 0 0 0,0 0-1 0 0,0-1 1 0 0,1 1 0 0 0,-1 0-1 0 0,0 0 1 0 0,0-1 0 0 0,1 1-1 0 0,-1 0 1 0 0,0 0 0 0 0,1 0 0 0 0,-1-1-49 0 0,1 1 992 0 0,-1 0 28 0 0,0 0-66 0 0,0 0-289 0 0,-8 16 839 0 0,7-14-1495 0 0,0 0 1 0 0,-1-1-1 0 0,1 1 0 0 0,0 0 0 0 0,0 0 0 0 0,0 0 0 0 0,0 0 0 0 0,1 0 0 0 0,-1 0 0 0 0,0 0 0 0 0,1 0 0 0 0,0 0 0 0 0,-1 1 0 0 0,1-1 0 0 0,0 0 0 0 0,0 0 0 0 0,0 0 0 0 0,0 0 0 0 0,1 2-9 0 0,8 129 0 0 0,-9-121 0 0 0,0-1 0 0 0,-1 0 0 0 0,-1 3 0 0 0,1-6 0 0 0,0 1 0 0 0,1-1 0 0 0,0 1 0 0 0,0-1 0 0 0,1 1 0 0 0,0 1 0 0 0,5 33-86 0 0,0 17 86 0 0,3 28 1017 0 0,-8-62-202 0 0,-1-22-813 0 0,0-1 1 0 0,0 1-1 0 0,0 0 0 0 0,0-1 1 0 0,1 1-1 0 0,-1-1 1 0 0,1 1-1 0 0,0-1 0 0 0,0 1 1 0 0,0-1-1 0 0,1 0 0 0 0,-1 1 1 0 0,1-1-1 0 0,0 1-2 0 0,-1-3-1404 0 0,-6-3-511 0 0,-16-5-107 0 0,16 5-23 0 0</inkml:trace>
  <inkml:trace contextRef="#ctx0" brushRef="#br0" timeOffset="74305.026">2049 3065 12784 0 0,'0'0'586'0'0,"-1"-1"-15"0"0,1 1-560 0 0,0 0 1 0 0,0 0-1 0 0,0 0 1 0 0,0 0-1 0 0,0 0 1 0 0,-1 0-1 0 0,1 0 1 0 0,0 0-1 0 0,0 0 1 0 0,0 0-1 0 0,0 0 1 0 0,0-1-1 0 0,0 1 1 0 0,0 0-1 0 0,0 0 1 0 0,0 0-1 0 0,0 0 1 0 0,0 0-1 0 0,0 0 1 0 0,0 0-1 0 0,0 0 1 0 0,0 0-1 0 0,0-1 1 0 0,0 1-1 0 0,0 0 1 0 0,0 0-1 0 0,0 0 0 0 0,0 0 1 0 0,0 0-1 0 0,0 0 1 0 0,0 0-1 0 0,0 0 1 0 0,0 0-1 0 0,0-1 1 0 0,1 1-1 0 0,-1 0 1 0 0,0 0-1 0 0,0 0 1 0 0,0 0-1 0 0,0 0 1 0 0,0 0-1 0 0,0 0 1 0 0,0 0-1 0 0,0 0 1 0 0,0 0-1 0 0,0 0 1 0 0,0 0-1 0 0,1 0 1 0 0,-1 0-1 0 0,0 0 1 0 0,0 0-1 0 0,0 0-11 0 0,8-4 362 0 0,-3 1 946 0 0,-3 1-1210 0 0,0 1 0 0 0,0-1 0 0 0,0 1 0 0 0,0 0 1 0 0,1 0-1 0 0,-1 0 0 0 0,0 0 0 0 0,1 0 1 0 0,-1 0-1 0 0,0 1 0 0 0,1-1 0 0 0,-1 1 1 0 0,1 0-1 0 0,-1 0-98 0 0,41-1 226 0 0,-27 2-172 0 0,28-1-4912 0 0,-17 0-731 0 0</inkml:trace>
  <inkml:trace contextRef="#ctx0" brushRef="#br0" timeOffset="75223.086">2976 2974 6912 0 0,'0'0'528'0'0,"0"0"-204"0"0,0 0 406 0 0,0 0 213 0 0,-11-9 1538 0 0,7 8-2275 0 0,1-1 1 0 0,-1 1-1 0 0,-1 0 0 0 0,1 0 0 0 0,0 1 0 0 0,0-1 0 0 0,0 1 0 0 0,0-1 0 0 0,0 1 0 0 0,-1 1 0 0 0,1-1 1 0 0,0 1-1 0 0,0-1 0 0 0,0 1 0 0 0,0 0 0 0 0,0 1 0 0 0,0-1-206 0 0,-9 5 486 0 0,0 0 0 0 0,0 0 0 0 0,1 1 0 0 0,-4 4-486 0 0,13-10 81 0 0,-7 7 45 0 0,0 0-1 0 0,0 0 1 0 0,1 1-1 0 0,0 0 1 0 0,1 0-1 0 0,0 1 1 0 0,0 0-1 0 0,-1 3-125 0 0,8-11 10 0 0,0 0 1 0 0,0 0-1 0 0,0 1 0 0 0,0-1 0 0 0,0 0 0 0 0,0 1 0 0 0,0-1 0 0 0,1 1 0 0 0,-1-1 0 0 0,1 0 0 0 0,0 1 0 0 0,0-1 0 0 0,0 1 0 0 0,0-1 0 0 0,0 1 0 0 0,1-1 0 0 0,-1 1 0 0 0,1 1-10 0 0,-1-3 20 0 0,1 1 0 0 0,0 0 1 0 0,0-1-1 0 0,-1 1 0 0 0,1 0 0 0 0,0-1 0 0 0,0 1 0 0 0,1-1 0 0 0,-1 0 0 0 0,0 1 1 0 0,0-1-1 0 0,1 0 0 0 0,-1 1 0 0 0,1-1 0 0 0,-1 0 0 0 0,1 0 0 0 0,-1 0 1 0 0,1-1-1 0 0,0 1 0 0 0,-1 0 0 0 0,1-1 0 0 0,0 1 0 0 0,0-1 0 0 0,-1 1 0 0 0,3-1-20 0 0,0 1 38 0 0,1-1-1 0 0,0 0 0 0 0,-1 0 0 0 0,1-1 0 0 0,0 1 0 0 0,-1-1 0 0 0,1 0 1 0 0,-1 0-1 0 0,1-1 0 0 0,-1 1 0 0 0,0-1 0 0 0,1 0-37 0 0,1-1 37 0 0,1-1 0 0 0,-1 1 0 0 0,0-1 0 0 0,0 0 0 0 0,-1-1-1 0 0,1 0 1 0 0,1-2-37 0 0,9-8 70 0 0,-11 10-49 0 0,0 0 0 0 0,0 0 1 0 0,-1 0-1 0 0,0 0 0 0 0,0 0 1 0 0,0-1-1 0 0,2-5-21 0 0,3-10 30 0 0,0-1 0 0 0,-2 0 0 0 0,-1 0 0 0 0,0-1-1 0 0,0-9-29 0 0,3-37-109 0 0,-2-8 109 0 0,-6 63-40 0 0,0 0 0 0 0,-1-1 0 0 0,0 1 0 0 0,-1 0 0 0 0,-2-12 40 0 0,-3 69-85 0 0,7-27 58 0 0,1 1 0 0 0,3 13 27 0 0,1 18 0 0 0,-3-14 0 0 0,5 104 0 0 0,-8-93 0 0 0,6 41 0 0 0,-5-82 7 0 0,0 1-1 0 0,0-1 1 0 0,1 0-1 0 0,0 0 1 0 0,-1 0-1 0 0,1 0 1 0 0,3 3-7 0 0,-5-5 4 0 0,1 0 0 0 0,0-1 1 0 0,0 1-1 0 0,1-1 0 0 0,-1 1 1 0 0,0-1-1 0 0,0 1 0 0 0,1-1 1 0 0,-1 0-1 0 0,1 0 0 0 0,-1 0 1 0 0,1 0-1 0 0,0 0 0 0 0,-1 0 0 0 0,1 0 1 0 0,0 0-1 0 0,0-1 0 0 0,-1 1 1 0 0,1-1-1 0 0,0 1 0 0 0,0-1-4 0 0,1 0 12 0 0,0-1-1 0 0,0 0 0 0 0,0 0 1 0 0,0 0-1 0 0,0-1 0 0 0,0 1 1 0 0,-1-1-1 0 0,1 1 1 0 0,-1-1-1 0 0,1 0 0 0 0,-1 0 1 0 0,2-2-12 0 0,17-11 77 0 0,21-5 65 0 0,-21 11-63 0 0,-1-2 0 0 0,5-2-79 0 0,-20 9 2 0 0,1 0-1 0 0,0 0 1 0 0,-1 0-1 0 0,0-1 1 0 0,0 0 0 0 0,-1 0-1 0 0,1 0 1 0 0,-1 0-1 0 0,2-4-1 0 0,0-1 0 0 0,4-5 0 0 0,-2 0 0 0 0,5-12 0 0 0,-11 23 0 0 0,0-1 0 0 0,0 0 0 0 0,-1 0 0 0 0,0 0 0 0 0,0-1 0 0 0,0 1 0 0 0,0 0 0 0 0,-1 0 0 0 0,0 0 0 0 0,0-1 0 0 0,-1 0 0 0 0,1 3 0 0 0,0 1 0 0 0,-1 0 0 0 0,0 0-1 0 0,1-1 1 0 0,-1 1 0 0 0,0 0 0 0 0,0 0 0 0 0,0 0-1 0 0,0 0 1 0 0,-1 0 0 0 0,1 0 0 0 0,0 0-1 0 0,-1 0 1 0 0,0 1 0 0 0,1-1 0 0 0,-1 0-1 0 0,0 1 1 0 0,0-1 0 0 0,0 1 0 0 0,-1-1 0 0 0,2 1 2 0 0,-1 1 0 0 0,0-1 1 0 0,0 0-1 0 0,1 1 0 0 0,-1-1 1 0 0,0 1-1 0 0,0 0 0 0 0,0-1 1 0 0,0 1-1 0 0,1 0 0 0 0,-1 0 1 0 0,0 0-1 0 0,0 1 0 0 0,0-1 1 0 0,0 0-1 0 0,0 1 0 0 0,1-1 0 0 0,-1 1 1 0 0,0-1-1 0 0,0 1 0 0 0,1 0 1 0 0,-1 0-1 0 0,0 0 0 0 0,1 0 1 0 0,-2 1-3 0 0,-3 3 9 0 0,-1 1 0 0 0,2-1 0 0 0,-1 1 0 0 0,1 0 0 0 0,0 1 0 0 0,0 0 0 0 0,0-1 0 0 0,1 1 0 0 0,0 2-9 0 0,1-4-1 0 0,0 0 1 0 0,1 1-1 0 0,0 0 1 0 0,0-1-1 0 0,1 1 1 0 0,-1 0-1 0 0,1 0 1 0 0,0 0-1 0 0,1 0 0 0 0,0 0 1 0 0,0-1-1 0 0,0 6 1 0 0,1-8 0 0 0,0 0 0 0 0,0 0 0 0 0,0 0 0 0 0,0-1 0 0 0,1 1 0 0 0,-1 0 0 0 0,1-1 0 0 0,0 1 0 0 0,-1-1 0 0 0,1 0 0 0 0,0 1 0 0 0,0-1 0 0 0,1 0 0 0 0,-1 0 0 0 0,0-1 0 0 0,2 2 0 0 0,0 0 0 0 0,0-1 0 0 0,0 1 0 0 0,0-1 0 0 0,0 0 0 0 0,0 0 0 0 0,0-1 0 0 0,1 1 0 0 0,-1-1 0 0 0,0 0 0 0 0,3 0 0 0 0,7 0 5 0 0,0-1 0 0 0,0 0 0 0 0,0-2 0 0 0,0 1-1 0 0,0-2 1 0 0,-1 0 0 0 0,4-1-5 0 0,28-13-6107 0 0,-26 9-123 0 0</inkml:trace>
  <inkml:trace contextRef="#ctx0" brushRef="#br0" timeOffset="75766.47">3736 2840 11056 0 0,'-3'-2'110'0'0,"-1"0"1"0"0,0 1 0 0 0,0-1-1 0 0,0 1 1 0 0,0 0 0 0 0,0 0-1 0 0,0 0 1 0 0,0 1 0 0 0,-1-1-1 0 0,1 1 1 0 0,0 0 0 0 0,0 0-1 0 0,0 1 1 0 0,-1-1 0 0 0,1 1 0 0 0,0 0-1 0 0,-3 1-110 0 0,-6 2 785 0 0,0 0 1 0 0,0 1-1 0 0,0 1 0 0 0,-8 5-785 0 0,16-7 219 0 0,0-1 0 0 0,0 1 0 0 0,1-1 0 0 0,0 1 0 0 0,-1 0 0 0 0,1 1 0 0 0,1-1 0 0 0,-4 5-219 0 0,-1 3 304 0 0,0 1 1 0 0,2-1-1 0 0,-2 3-304 0 0,8-14 12 0 0,0 0-1 0 0,-1 0 0 0 0,1 0 0 0 0,-1 0 0 0 0,1 0 0 0 0,0 0 0 0 0,0 0 0 0 0,0 0 0 0 0,-1 0 0 0 0,1 0 0 0 0,0 0 0 0 0,0 0 0 0 0,0 0 0 0 0,1 0 0 0 0,-1 0 1 0 0,0 0-1 0 0,0 0 0 0 0,0 0 0 0 0,1 0 0 0 0,-1 0 0 0 0,1 0 0 0 0,-1 0 0 0 0,1 0 0 0 0,-1 0 0 0 0,1 0 0 0 0,-1 0 0 0 0,1-1 0 0 0,0 1 0 0 0,-1 0 1 0 0,1 0-1 0 0,0-1 0 0 0,0 1 0 0 0,0 0-11 0 0,0 0 85 0 0,1-1 91 0 0,9 1-147 0 0,0-1 0 0 0,0 0 0 0 0,0-1 0 0 0,0 0 0 0 0,0 0 0 0 0,-1-1 0 0 0,8-3-29 0 0,-4 2-89 0 0,-1 0 1 0 0,1 1-1 0 0,-1 1 1 0 0,1 0-1 0 0,6 0 89 0 0,-16 2-12 0 0,1-1 0 0 0,-1 1 0 0 0,1 0 0 0 0,-1 0 0 0 0,0 0-1 0 0,1 1 1 0 0,-1-1 0 0 0,0 1 0 0 0,0 0 0 0 0,0 0 0 0 0,0 1 0 0 0,1 0 12 0 0,-2-1-3 0 0,-1 1-1 0 0,0-1 1 0 0,0 0 0 0 0,0 0 0 0 0,0 1 0 0 0,0-1-1 0 0,0 1 1 0 0,-1 0 0 0 0,1-1 0 0 0,-1 1 0 0 0,0 0 0 0 0,1 0-1 0 0,-2 0 1 0 0,1 0 0 0 0,0 0 0 0 0,0 0 0 0 0,-1 0-1 0 0,0 2 4 0 0,1 4 13 0 0,0 0-1 0 0,-1 0 0 0 0,0 0 1 0 0,0 0-1 0 0,-1 0 0 0 0,-1 0 1 0 0,1 0-1 0 0,-1 0 0 0 0,-1 0 1 0 0,0 0-1 0 0,0-1 0 0 0,-2 3-12 0 0,-1 2 89 0 0,-1-1-1 0 0,-1-1 1 0 0,0 1-1 0 0,0-1 1 0 0,-1-1-1 0 0,0 1 1 0 0,-1-1-1 0 0,-2 0-88 0 0,9-7 27 0 0,-1 0-1 0 0,0 0 1 0 0,0 0-1 0 0,0-1 1 0 0,0 0-1 0 0,0 0 0 0 0,-1 0 1 0 0,1 0-1 0 0,-1-1 1 0 0,1 1-1 0 0,-1-1 1 0 0,1 0-1 0 0,-1-1 0 0 0,0 1 1 0 0,0-1-1 0 0,1 0 1 0 0,-1 0-1 0 0,0 0 1 0 0,0-1-1 0 0,1 0 1 0 0,-1 0-1 0 0,0 0 0 0 0,-1-1-26 0 0,3 0-171 0 0,1 0 0 0 0,0 0 0 0 0,1 0 0 0 0,-1 0 0 0 0,0 0 0 0 0,1-1 0 0 0,-1 1 0 0 0,1 0-1 0 0,0-1 1 0 0,-1 1 0 0 0,1-1 0 0 0,1 0 0 0 0,-1 1 0 0 0,0-1 0 0 0,0-1 171 0 0,1-9-1362 0 0</inkml:trace>
  <inkml:trace contextRef="#ctx0" brushRef="#br0" timeOffset="76154.485">3867 2940 9848 0 0,'0'0'448'0'0,"1"2"-7"0"0,2 2-398 0 0,-1-1 0 0 0,1 2 1 0 0,-1-1-1 0 0,0 0 0 0 0,2 4-43 0 0,-3-4 157 0 0,1 0 0 0 0,-1-1 0 0 0,1 1 0 0 0,0-1-1 0 0,0 1 1 0 0,0-1 0 0 0,1 0 0 0 0,-1 0 0 0 0,1 0 0 0 0,0 0 0 0 0,0 0 0 0 0,1 0-157 0 0,-2-2 186 0 0,0 0 0 0 0,0 1 0 0 0,1-2 0 0 0,-1 1 0 0 0,0 0 0 0 0,0 0 1 0 0,1-1-1 0 0,-1 1 0 0 0,0-1 0 0 0,1 0 0 0 0,-1 0 0 0 0,1 0 0 0 0,-1 0 1 0 0,0 0-1 0 0,1 0 0 0 0,-1 0 0 0 0,0-1 0 0 0,1 0 0 0 0,-1 1 0 0 0,0-1 1 0 0,0 0-1 0 0,1 0 0 0 0,-1 0 0 0 0,0 0 0 0 0,0 0 0 0 0,1-1-186 0 0,7-5 183 0 0,1-1 0 0 0,-1 0-1 0 0,-1 0 1 0 0,5-6-183 0 0,-7 7 197 0 0,-3 3-186 0 0,0 0-1 0 0,-1-1 0 0 0,1 1 0 0 0,-1-1 1 0 0,0 0-1 0 0,-1 0 0 0 0,1 0 1 0 0,-1 0-1 0 0,0-1 0 0 0,0 1 0 0 0,-1-1 1 0 0,1 1-1 0 0,-1-1 0 0 0,0 0 0 0 0,-1 1 1 0 0,1-1-1 0 0,-1 0 0 0 0,0 1 0 0 0,-1-1 1 0 0,0 0-1 0 0,1 0 0 0 0,-2 1 0 0 0,1-1-10 0 0,0 2 5 0 0,0 0 0 0 0,0 0-1 0 0,-1 1 1 0 0,1-1-1 0 0,-1 0 1 0 0,0 1 0 0 0,0-1-1 0 0,0 1 1 0 0,-3-3-5 0 0,4 5 4 0 0,0 0 1 0 0,0 0 0 0 0,0 0 0 0 0,0 0 0 0 0,-1 0 0 0 0,1 0-1 0 0,0 1 1 0 0,0-1 0 0 0,-1 0 0 0 0,1 1 0 0 0,-1-1-1 0 0,1 1 1 0 0,0 0 0 0 0,-1-1 0 0 0,1 1 0 0 0,-1 0-1 0 0,1 0 1 0 0,-1 0 0 0 0,1 0 0 0 0,-1 0 0 0 0,1 0 0 0 0,-1 0-1 0 0,1 1 1 0 0,-1-1 0 0 0,1 0 0 0 0,0 1 0 0 0,-1-1-1 0 0,0 1-4 0 0,-3 2 14 0 0,1-1 0 0 0,-1 1 0 0 0,0 0 0 0 0,1 0 0 0 0,-1 0-1 0 0,1 1 1 0 0,0-1 0 0 0,0 1 0 0 0,1 0 0 0 0,-1 0 0 0 0,1 1-1 0 0,-1-1 1 0 0,2 1 0 0 0,-1-1 0 0 0,0 1 0 0 0,1 0 0 0 0,-2 5-14 0 0,0 1 7 0 0,0 0 1 0 0,1 0-1 0 0,0 1 1 0 0,1-1-1 0 0,0 1 1 0 0,1 0-1 0 0,0 9-7 0 0,1-17 9 0 0,0 0 0 0 0,0 0 0 0 0,1 0 0 0 0,-1 0 0 0 0,1 0 0 0 0,0 0 0 0 0,0-1 0 0 0,0 1 0 0 0,1 0 0 0 0,-1-1 0 0 0,1 1 0 0 0,0 0 0 0 0,0-1 0 0 0,0 0 0 0 0,0 0 0 0 0,1 1 0 0 0,-1-1 0 0 0,1-1 0 0 0,0 1 0 0 0,0 0 0 0 0,0-1 0 0 0,0 1 0 0 0,0-1 0 0 0,0 0 0 0 0,1 0 0 0 0,-1 0 0 0 0,1-1 0 0 0,0 1 0 0 0,-1-1 0 0 0,1 0-1 0 0,0 0 1 0 0,0 0 0 0 0,1 0-9 0 0,8 0 103 0 0,0 0-1 0 0,0-1 1 0 0,11-1-103 0 0,-19 0-42 0 0,0 0 0 0 0,-1 0 1 0 0,1 0-1 0 0,0-1 1 0 0,-1 1-1 0 0,1-1 0 0 0,-1 0 1 0 0,1-1-1 0 0,-1 1 1 0 0,0-1-1 0 0,0 0 0 0 0,0 0 42 0 0,39-34-3003 0 0,-17 8-2692 0 0,-13 12 1050 0 0</inkml:trace>
  <inkml:trace contextRef="#ctx0" brushRef="#br0" timeOffset="77137.625">4298 2835 3680 0 0,'0'0'284'0'0,"0"0"39"0"0,0 0 857 0 0,3 8 2049 0 0,0 0-1848 0 0,-2-5-1115 0 0,1 0 0 0 0,-1 0 0 0 0,-1 1 0 0 0,1-1 0 0 0,0 0 0 0 0,-1 0 0 0 0,0 0-1 0 0,1 1 1 0 0,-1-1-266 0 0,1 19 1246 0 0,1 0 0 0 0,1 3-1246 0 0,0-4 903 0 0,-1 1 1 0 0,-1 3-904 0 0,5 28 3276 0 0,-7-53-3253 0 0,0-1 1 0 0,0 1 0 0 0,-1 0-1 0 0,1-1 1 0 0,0 1-1 0 0,0-1 1 0 0,0 1 0 0 0,0-1-1 0 0,0 1 1 0 0,0-1 0 0 0,0 0-1 0 0,0 0 1 0 0,0 1-1 0 0,0-2-23 0 0,0 0 18 0 0,0-1 0 0 0,0 1 0 0 0,0-1 0 0 0,0 1 0 0 0,0-1-1 0 0,1 0 1 0 0,-1 0 0 0 0,1 1 0 0 0,0-1 0 0 0,0 0 0 0 0,0 0 0 0 0,0 1-1 0 0,0-1 1 0 0,1 0 0 0 0,-1 1 0 0 0,1-1 0 0 0,0 0 0 0 0,0 1 0 0 0,0-1-1 0 0,0 0-17 0 0,4-9 48 0 0,1 1-1 0 0,0 0 0 0 0,7-9-47 0 0,-12 18-3 0 0,4-4 3 0 0,0 1 0 0 0,0-1 0 0 0,1 1 0 0 0,0 0 0 0 0,0 0 0 0 0,0 1 0 0 0,0 0 0 0 0,1 0 0 0 0,15-11-73 0 0,-21 14 72 0 0,0 0 0 0 0,0 0 1 0 0,0 1-1 0 0,0-1 0 0 0,0 0 0 0 0,0 0 0 0 0,1 1 1 0 0,-1-1-1 0 0,0 0 0 0 0,0 1 0 0 0,1-1 0 0 0,-1 1 1 0 0,0 0-1 0 0,1-1 0 0 0,-1 1 0 0 0,1 0 0 0 0,-1 0 1 0 0,1 0 0 0 0,4-1-1 0 0,4-3 2 0 0,-7 3 0 0 0,0-1 0 0 0,0 1-1 0 0,0 0 1 0 0,0 0 0 0 0,0 1-1 0 0,0-1 1 0 0,0 1 0 0 0,0-1 0 0 0,0 1-1 0 0,0 0 1 0 0,0 0 0 0 0,0 0-1 0 0,1 1 1 0 0,-1 0-1 0 0,3 0 10 0 0,0 1 0 0 0,0-1-1 0 0,0 2 1 0 0,0-1 0 0 0,-1 1 0 0 0,1 0-1 0 0,-1 0 1 0 0,0 0 0 0 0,0 1 0 0 0,0-1-1 0 0,0 1 1 0 0,3 5-10 0 0,-7-9 0 0 0,2 4 0 0 0,1 1 0 0 0,-1-1 0 0 0,0 1 0 0 0,0-1 0 0 0,-1 1 0 0 0,0 0 0 0 0,1 0 0 0 0,-1 0 0 0 0,-1 0 0 0 0,1 1 0 0 0,-1 2 0 0 0,11 22 0 0 0,3 22 64 0 0,-15-51-62 0 0,0-1 0 0 0,1 1 0 0 0,-1 0 0 0 0,0-1 0 0 0,0 1 0 0 0,1-1 0 0 0,-1 1 0 0 0,0 0 0 0 0,0-1 0 0 0,0 1 0 0 0,0-1 0 0 0,0 1 0 0 0,0 0 0 0 0,0-1 0 0 0,0 1 0 0 0,0 0 0 0 0,0-1 0 0 0,0 1 0 0 0,0-1 0 0 0,0 2-2 0 0,-1 1 14 0 0,3-1-4 0 0,0 2-14 0 0,-6 15 126 0 0,1-5-112 0 0,3-6-10 0 0,5 1 0 0 0,-5-9 0 0 0,0 1 0 0 0,1 0 0 0 0,-1 0 0 0 0,0-1 0 0 0,1 1 0 0 0,-1 0 0 0 0,0-1 0 0 0,1 1 0 0 0,-1 0 0 0 0,1-1 0 0 0,-1 1 0 0 0,1-1 0 0 0,-1 1 0 0 0,1 0 0 0 0,0-1 0 0 0,-1 1 0 0 0,1-1 0 0 0,-1 0 0 0 0,1 1 0 0 0,0-1 0 0 0,0 0 0 0 0,-1 1 0 0 0,2-1 0 0 0,1 1 0 0 0,-2 0 7 0 0,0-1 0 0 0,0 0 0 0 0,0 1 0 0 0,0-1 0 0 0,0 0 0 0 0,0 0-1 0 0,0 1 1 0 0,0-1 0 0 0,0 0 0 0 0,0 0 0 0 0,0 0 0 0 0,0 0 0 0 0,1 0-1 0 0,-1-1 1 0 0,0 1 0 0 0,0 0 0 0 0,0 0 0 0 0,0-1 0 0 0,0 1 0 0 0,0-1 0 0 0,1 0-7 0 0,3-1 54 0 0,1 0-66 0 0,-1 0 0 0 0,1 0 0 0 0,-1-1 0 0 0,0 1 0 0 0,0-1 0 0 0,0 0 0 0 0,0-1 0 0 0,-1 1 0 0 0,1-1 0 0 0,-1 0 0 0 0,2-3 12 0 0,8-8 57 0 0,-1-1-1 0 0,6-11-56 0 0,-11 15-25 0 0,-1 0-39 0 0,0 0 0 0 0,-1 0 0 0 0,0-1 0 0 0,0-3 64 0 0,6-13-91 0 0,-11 27 91 0 0,21-53-327 0 0,-20 49 296 0 0,0 1 1 0 0,-1-1-1 0 0,0 0 1 0 0,0 0-1 0 0,0 0 1 0 0,-1 1-1 0 0,0-1 0 0 0,0 0 1 0 0,0-1 30 0 0,0 6 0 0 0,-1 0-1 0 0,1-1 1 0 0,0 1 0 0 0,0 0 0 0 0,0-1-1 0 0,-1 1 1 0 0,1 0 0 0 0,-1-1 0 0 0,1 1 0 0 0,-1 0-1 0 0,0 0 1 0 0,1-1 0 0 0,-1 1 0 0 0,0 0 0 0 0,0 0-1 0 0,0 0 1 0 0,0 0 0 0 0,0 0 0 0 0,0 0-1 0 0,0 0 1 0 0,0 0 0 0 0,0 1 0 0 0,0-1 0 0 0,0 0-1 0 0,0 1 1 0 0,-1-1 0 0 0,1 1 0 0 0,0-1 0 0 0,-1 1-1 0 0,1-1 1 0 0,0 1 0 0 0,-1 0 0 0 0,0 0 0 0 0,-2 0 2 0 0,1 0-1 0 0,0 1 1 0 0,0-1 0 0 0,0 1 0 0 0,0 0 0 0 0,-1 0 0 0 0,1 0-1 0 0,0 1 1 0 0,1-1 0 0 0,-1 1 0 0 0,0-1 0 0 0,0 1 0 0 0,1 0-1 0 0,-1 1-1 0 0,-5 3-7 0 0,1 1 0 0 0,0 1-1 0 0,1-1 1 0 0,0 1 0 0 0,0 0-1 0 0,0 1 1 0 0,1-1 0 0 0,1 1-1 0 0,-1 0 1 0 0,2 0 0 0 0,-1 1-1 0 0,0 2 8 0 0,2-6 0 0 0,1 0 0 0 0,-1 0 0 0 0,1 0 0 0 0,1 0 0 0 0,-1 0 0 0 0,1 0 0 0 0,0 0 0 0 0,0 0 0 0 0,1 0 0 0 0,-1 0 0 0 0,1 0 0 0 0,1 0 0 0 0,-1-1 0 0 0,1 1 0 0 0,1 2 0 0 0,-2-6 3 0 0,1 0-1 0 0,0 1 0 0 0,0-1 1 0 0,0 0-1 0 0,0 0 0 0 0,0 0 1 0 0,0 0-1 0 0,0 0 0 0 0,1-1 1 0 0,-1 1-1 0 0,1-1 0 0 0,-1 0 1 0 0,1 1-1 0 0,0-1 0 0 0,-1 0 1 0 0,1 0-1 0 0,0-1 0 0 0,0 1 1 0 0,0-1-1 0 0,-1 1 0 0 0,3-1-2 0 0,0 1 0 0 0,0-1-1 0 0,0 0 1 0 0,0 0-1 0 0,0 0 1 0 0,0-1-1 0 0,0 1 0 0 0,0-1 1 0 0,0 0-1 0 0,0-1 1 0 0,0 1-1 0 0,4-3 1 0 0,13-6-169 0 0,-16 8-62 0 0,-1-1 0 0 0,1 1 1 0 0,-1-1-1 0 0,0 0 0 0 0,0-1 1 0 0,0 1-1 0 0,0-1 0 0 0,0 0 231 0 0,23-25-8013 0 0,13-17 8013 0 0,27-26-6019 0 0,-62 65 6088 0 0,18-21 2235 0 0,-23 27-1194 0 0,0 1-794 0 0,0 0 0 0 0,0 0 0 0 0,0 0-1 0 0,0 0 1 0 0,0 0 0 0 0,0 0-1 0 0,0 0 1 0 0,0 1 0 0 0,-1-1-1 0 0,1 0 1 0 0,0 1 0 0 0,0-1 0 0 0,0 0-1 0 0,0 1-315 0 0,1 2 178 0 0,0 0 0 0 0,0 0-1 0 0,0 0 1 0 0,-1 0-1 0 0,1 0 1 0 0,-1 0 0 0 0,0 1-1 0 0,1-1 1 0 0,-2 0-1 0 0,1 1 1 0 0,0-1 0 0 0,-1 2-178 0 0,2 8 481 0 0,-1 0 0 0 0,0 10-481 0 0,-1-9 267 0 0,0 1 260 0 0,0-1 1 0 0,2 13-528 0 0,-2 6 869 0 0,0-29-738 0 0,0 1 0 0 0,-1-1 0 0 0,1 0 0 0 0,1 1 0 0 0,-1-1 0 0 0,1 0 0 0 0,-1 0 0 0 0,2 3-131 0 0,2-1 1504 0 0,-1-8 127 0 0,0-2-1942 0 0,1 0 348 0 0,0 0 0 0 0,-1-1 0 0 0,0 1-1 0 0,0-1 1 0 0,0 0 0 0 0,-1 0 0 0 0,0 0-37 0 0,8-13 0 0 0,9-19-274 0 0,-13 26-100 0 0,-1 0-1 0 0,2 0 0 0 0,0-1 375 0 0,6-7-1814 0 0,2 3-4879 0 0</inkml:trace>
  <inkml:trace contextRef="#ctx0" brushRef="#br0" timeOffset="77932.462">5555 2774 3224 0 0,'1'2'240'0'0,"0"-2"-131"0"0,-1 1 0 0 0,1 0 0 0 0,-1 0 0 0 0,1 0 0 0 0,-1 0 0 0 0,1 0 0 0 0,-1 0 0 0 0,1 0 0 0 0,-1 0 0 0 0,0 0 0 0 0,1 0 0 0 0,-1 0 0 0 0,0 0 0 0 0,0 0 0 0 0,0 0 0 0 0,0 0 0 0 0,0 0 0 0 0,0 0 0 0 0,0 0 0 0 0,0 0 0 0 0,0 0 0 0 0,-1 0 0 0 0,1 0 0 0 0,0 0 0 0 0,-1 0 0 0 0,1 0 0 0 0,-1 0 0 0 0,1 0 0 0 0,-1 0 0 0 0,1-1 0 0 0,-1 1 0 0 0,1 0-1 0 0,-1 0 1 0 0,0 0-109 0 0,-2 3 1083 0 0,-16 22 4143 0 0,-14 10-2944 0 0,0-1-1217 0 0,10-8 95 0 0,-9 5-1160 0 0,2-1 438 0 0,22-22-203 0 0,0 1-1 0 0,1 1 1 0 0,-5 9-235 0 0,8-14 170 0 0,4-5 30 0 0,0-1 6 0 0,0 0-16 0 0,0 0-81 0 0,0 0-40 0 0,0 0-5 0 0,0 0 8 0 0,2-1-22 0 0,1 0-1 0 0,-1 1 0 0 0,1-1 0 0 0,-1 0 0 0 0,0-1 0 0 0,1 1 0 0 0,-1 0-49 0 0,4-3-8 0 0,-1 0 0 0 0,1 0 0 0 0,-1-1-1 0 0,0 0 1 0 0,-1 0 0 0 0,1 0 0 0 0,-1 0-1 0 0,0-1 1 0 0,0 1 0 0 0,0-1 0 0 0,1-4 8 0 0,38-50-811 0 0,-38 54 746 0 0,1 0 0 0 0,0 0 0 0 0,0 1 1 0 0,0 0-1 0 0,1 0 0 0 0,-1 1 0 0 0,1 0 0 0 0,0 0 0 0 0,3-1 65 0 0,-8 4-11 0 0,-1 1 11 0 0,1 0 0 0 0,-1 0 0 0 0,1 0 0 0 0,-1 0 0 0 0,0 0 0 0 0,1 0 0 0 0,-1 1 0 0 0,1-1 0 0 0,-1 1 0 0 0,0-1 0 0 0,1 1 0 0 0,-1-1 0 0 0,0 1 0 0 0,0-1 0 0 0,0 1 0 0 0,1 0 0 0 0,-1 0 0 0 0,0 0 0 0 0,0 0 0 0 0,0 0 0 0 0,0 0 0 0 0,0 0 0 0 0,0 0 0 0 0,-1 0 0 0 0,1 0 0 0 0,0 1 0 0 0,0-1 0 0 0,0 1 0 0 0,1 8 48 0 0,1 0 0 0 0,0 0 0 0 0,1 0 0 0 0,0-1 0 0 0,2 3-48 0 0,1 1 136 0 0,-3-3-5 0 0,1-1 0 0 0,0 1-1 0 0,0-1 1 0 0,1 0 0 0 0,0-1-1 0 0,7 8-130 0 0,-11-15 60 0 0,-1 0 0 0 0,1 0 0 0 0,-1-1 0 0 0,1 1-1 0 0,-1-1 1 0 0,1 1 0 0 0,-1-1 0 0 0,1 1-1 0 0,-1-1 1 0 0,1 0 0 0 0,0 0 0 0 0,-1 0 0 0 0,1 0-1 0 0,-1 0 1 0 0,1 0 0 0 0,0 0 0 0 0,-1 0 0 0 0,1-1-1 0 0,-1 1 1 0 0,1-1 0 0 0,-1 1 0 0 0,1-1-1 0 0,0 0-59 0 0,-1 1 45 0 0,0-1-6 0 0,0 0 0 0 0,0 0 0 0 0,1 0 0 0 0,-1 0 0 0 0,0 0 0 0 0,0 0 0 0 0,0 0 0 0 0,-1 0 0 0 0,1 0 0 0 0,0-1-39 0 0,4-4 94 0 0,-1 2-65 0 0,0-1-1 0 0,0 0 1 0 0,-1 1-1 0 0,0-1 1 0 0,1 0-1 0 0,-2-1 1 0 0,1 1-1 0 0,-1 0 1 0 0,2-4-29 0 0,2-13-259 0 0,5-21 259 0 0,-1 3-374 0 0,55-239-4258 0 0,-55 232 3834 0 0,-5 31 1074 0 0,-1-3 492 0 0,-4 17-323 0 0,0 2 16 0 0,0 0-18 0 0,0 2-90 0 0,-2 26-24 0 0,-1-1 0 0 0,-1 0 0 0 0,-4 13-329 0 0,-3 19-121 0 0,-2 12-45 0 0,3-24 346 0 0,1 24-180 0 0,7-55 49 0 0,2-1 0 0 0,0 1 1 0 0,1-1-1 0 0,0 1 0 0 0,1-1 0 0 0,3 10-49 0 0,-4-22 20 0 0,-1-1 0 0 0,1 0 0 0 0,0 1 0 0 0,0-1 0 0 0,0 0-1 0 0,0 0 1 0 0,1 0 0 0 0,-1 0 0 0 0,0 0 0 0 0,1 0 0 0 0,0 0 0 0 0,-1 0 0 0 0,1-1 0 0 0,0 1 0 0 0,0-1-1 0 0,0 1 1 0 0,0-1 0 0 0,0 0 0 0 0,0 1 0 0 0,0-1 0 0 0,1 0 0 0 0,-1 0 0 0 0,0-1 0 0 0,0 1 0 0 0,1 0 0 0 0,-1-1-1 0 0,1 0 1 0 0,-1 1 0 0 0,1-1 0 0 0,-1 0 0 0 0,0 0 0 0 0,1 0 0 0 0,-1-1 0 0 0,1 1 0 0 0,-1-1 0 0 0,0 1-1 0 0,1-1 1 0 0,-1 0 0 0 0,0 0 0 0 0,1 0 0 0 0,-1 0-20 0 0,7-4-25 0 0,0 0-1 0 0,-1-1 1 0 0,0 1-1 0 0,0-2 1 0 0,-1 1-1 0 0,0-1 1 0 0,0-1 0 0 0,0 1-1 0 0,-1-1 1 0 0,0 0-1 0 0,-1 0 1 0 0,0-1-1 0 0,0 0 1 0 0,1-3 25 0 0,6-8-286 0 0,-10 18 237 0 0,0-1 1 0 0,-1 0-1 0 0,1 1 1 0 0,-1-1-1 0 0,1 0 1 0 0,-1 0-1 0 0,0 0 0 0 0,0-2 49 0 0,0 4-3 0 0,-1 0 0 0 0,0 1-1 0 0,0-1 1 0 0,1 0-1 0 0,-1 0 1 0 0,1 1 0 0 0,-1-1-1 0 0,1 0 1 0 0,-1 1-1 0 0,1-1 1 0 0,-1 0-1 0 0,1 1 1 0 0,-1-1 0 0 0,1 1-1 0 0,0-1 1 0 0,-1 1-1 0 0,1-1 1 0 0,0 1 0 0 0,0 0-1 0 0,-1-1 1 0 0,1 1-1 0 0,0 0 1 0 0,0-1 0 0 0,0 1-1 0 0,-1 0 1 0 0,1 0-1 0 0,1 0 4 0 0,-2 0 0 0 0,0-1 0 0 0,1 1 0 0 0,-1 0 0 0 0,0 0 0 0 0,1 0 0 0 0,-1 0 0 0 0,1 0 0 0 0,-1 0 0 0 0,0 0 0 0 0,1 0 0 0 0,-1 0 0 0 0,0 0 0 0 0,1 0 0 0 0,-1 0 0 0 0,0 1 0 0 0,1-1 0 0 0,-1 0 0 0 0,0 0 0 0 0,1 0 0 0 0,-1 0 0 0 0,0 0 0 0 0,1 1 0 0 0,-1-1 0 0 0,0 0 0 0 0,0 0 0 0 0,1 1 0 0 0,-1-1 0 0 0,0 0 0 0 0,0 0 0 0 0,0 1 0 0 0,1-1 0 0 0,-1 0 0 0 0,0 1 0 0 0,0-1 0 0 0,0 0 0 0 0,0 1 0 0 0,1-1 0 0 0,-1 0 0 0 0,0 1 0 0 0,0-1 0 0 0,0 0 0 0 0,0 1 0 0 0,0-1 0 0 0,0 0 0 0 0,2 4-2 0 0,0-2 24 0 0,-1 1 0 0 0,0-1 0 0 0,0 0 1 0 0,0 1-1 0 0,0-1 0 0 0,0 1 0 0 0,0-1 0 0 0,0 3-22 0 0,15 35 569 0 0,-15-37-458 0 0,0 1 1 0 0,0 0-1 0 0,0-1 0 0 0,1 1 0 0 0,0-1 0 0 0,0 1 0 0 0,0-1 0 0 0,0 0 0 0 0,0 0 0 0 0,1 0 1 0 0,-1 0-1 0 0,1 0 0 0 0,0 0 0 0 0,0-1 0 0 0,0 1 0 0 0,0-1 0 0 0,0 0 0 0 0,0 0 0 0 0,1 0 1 0 0,-1 0-1 0 0,1-1 0 0 0,-1 1 0 0 0,1-1 0 0 0,3 1-111 0 0,2 0 59 0 0,-5-1-64 0 0,1 0 0 0 0,-1-1 0 0 0,1 1 0 0 0,0-1 0 0 0,-1 0 0 0 0,1 0 0 0 0,-1 0 0 0 0,4-1 5 0 0,-5 1-52 0 0,7-2 167 0 0,1-1 1 0 0,-1 0-1 0 0,3-1-115 0 0,-11 4-138 0 0,1-1-1 0 0,-1-1 0 0 0,1 1 0 0 0,-1 0 1 0 0,1-1-1 0 0,-1 1 0 0 0,0-1 0 0 0,0 1 1 0 0,0-1-1 0 0,0 0 0 0 0,0 0 0 0 0,0 0 1 0 0,0 0-1 0 0,-1-1 0 0 0,2 0 139 0 0,1-8-7738 0 0</inkml:trace>
  <inkml:trace contextRef="#ctx0" brushRef="#br0" timeOffset="78250.686">5708 2641 18055 0 0,'0'0'827'0'0,"2"0"-22"0"0,4 2-766 0 0,1-1-1 0 0,0 0 1 0 0,-1 0-1 0 0,1-1 1 0 0,0 0-1 0 0,0 0 1 0 0,-1 0-1 0 0,2-1-38 0 0,18 0 12 0 0,437-5 374 0 0,-362 3-1549 0 0,-43-2 548 0 0</inkml:trace>
  <inkml:trace contextRef="#ctx0" brushRef="#br0" timeOffset="83112.709">4408 3742 8376 0 0,'0'0'381'0'0,"12"-2"150"0"0,-8 2-377 0 0,0 0 0 0 0,0-1 1 0 0,0 1-1 0 0,0-1 0 0 0,0 0 0 0 0,0 0 1 0 0,1-1-155 0 0,40-15 2392 0 0,-35 13-1933 0 0,-4 1-222 0 0,0 0-1 0 0,0 0 1 0 0,0 0 0 0 0,0 0 0 0 0,0-1 0 0 0,4-4-237 0 0,33-21 822 0 0,-27 14-577 0 0,-8 9-120 0 0,-1 0 0 0 0,-1 0-1 0 0,1-1 1 0 0,-1 0 0 0 0,0-1 0 0 0,1-2-125 0 0,4-8 228 0 0,17-32 118 0 0,-25 45-339 0 0,-1-1 0 0 0,0 1 1 0 0,-1-1-1 0 0,1 1 0 0 0,-1-1 0 0 0,0 0 0 0 0,-1 1 0 0 0,1-5-7 0 0,-1-1 19 0 0,-1 0 1 0 0,0 0-1 0 0,-1 1 0 0 0,-1-6-19 0 0,2 11 18 0 0,0 0 0 0 0,-1 1 0 0 0,0-1 1 0 0,1 1-1 0 0,-1 0 0 0 0,-1-1 1 0 0,1 1-1 0 0,-1 0 0 0 0,0 0 1 0 0,0 0-1 0 0,0 0-18 0 0,3 4 16 0 0,-1 0-1 0 0,0 0 1 0 0,1-1 0 0 0,-1 1 0 0 0,1 0-1 0 0,-1 0 1 0 0,1 0 0 0 0,-1 0 0 0 0,1 0-1 0 0,-1 0 1 0 0,0 0 0 0 0,1 0 0 0 0,-1 0-1 0 0,1 0 1 0 0,-1 0 0 0 0,0 0 0 0 0,1 0-1 0 0,-1 0 1 0 0,1 1 0 0 0,-1-1 0 0 0,1 0-1 0 0,-1 0 1 0 0,1 1 0 0 0,-1-1 0 0 0,1 0-1 0 0,-1 1 1 0 0,1-1-16 0 0,-13 9 731 0 0,7-4-728 0 0,1 1 0 0 0,1-1 1 0 0,-1 1-1 0 0,1 0 0 0 0,-1 0 1 0 0,2 0-1 0 0,-1 1 0 0 0,1-1 1 0 0,0 1-1 0 0,0 0 0 0 0,1 0 1 0 0,-2 5-4 0 0,-1 11-63 0 0,1 1 1 0 0,1 0 0 0 0,1 5 62 0 0,0-9 345 0 0,2-10-276 0 0,0 1-1 0 0,0-1 1 0 0,1 1-1 0 0,0 0 0 0 0,0-1 1 0 0,2 0-1 0 0,-1 1 1 0 0,1-1-1 0 0,1 0 0 0 0,-1 0 1 0 0,2-1-1 0 0,-1 1 0 0 0,2-1 1 0 0,3 6-69 0 0,-6-10 46 0 0,1 0 0 0 0,1 1 0 0 0,-1-1-1 0 0,1 0 1 0 0,0-1 0 0 0,0 1 0 0 0,0-1 0 0 0,0 0 0 0 0,1-1 0 0 0,0 1 0 0 0,0-1 0 0 0,0 0 0 0 0,0 0 0 0 0,0-1-1 0 0,1 0 1 0 0,-1 0 0 0 0,1-1 0 0 0,-1 1 0 0 0,1-1 0 0 0,0-1 0 0 0,-1 1 0 0 0,1-1 0 0 0,3-1-46 0 0,-2 1 19 0 0,0-1 0 0 0,0 0 0 0 0,0 0 0 0 0,0-1 0 0 0,-1 0 0 0 0,1 0 0 0 0,0-1 0 0 0,-1 0 0 0 0,1 0 0 0 0,-1-1 0 0 0,0 0 0 0 0,0 0 0 0 0,-1-1 0 0 0,1 0 0 0 0,-1 0 0 0 0,0-1 0 0 0,0 1 0 0 0,-1-1 0 0 0,0 0 0 0 0,0-1 0 0 0,0 1 0 0 0,-1-1 0 0 0,1-2-19 0 0,-1 2-23 0 0,7-13-246 0 0,-2-1 0 0 0,7-18 269 0 0,-15 36-16 0 0,0 1 0 0 0,-1-1-1 0 0,1 1 1 0 0,-1-1 0 0 0,1 1 0 0 0,-1-1 0 0 0,0 1 0 0 0,0-1 0 0 0,0 1 0 0 0,-1-1 0 0 0,1 1 0 0 0,0-1 0 0 0,-1 1 0 0 0,0 0 0 0 0,1-1 0 0 0,-1 1-1 0 0,0-1 1 0 0,-1 0 16 0 0,2 3-4 0 0,-1-1 0 0 0,1 1 0 0 0,-1-1 0 0 0,1 1 0 0 0,-1 0-1 0 0,1-1 1 0 0,-1 1 0 0 0,1 0 0 0 0,-1-1 0 0 0,1 1 0 0 0,-1 0 0 0 0,0-1-1 0 0,1 1 1 0 0,-1 0 0 0 0,0 0 0 0 0,1 0 0 0 0,-1 0 0 0 0,0 0-1 0 0,1 0 1 0 0,-1 0 0 0 0,0 0 0 0 0,1 0 0 0 0,-1 0 0 0 0,0 0 0 0 0,1 0-1 0 0,-1 0 1 0 0,0 0 0 0 0,1 1 0 0 0,-1-1 0 0 0,1 0 0 0 0,-1 0-1 0 0,0 1 1 0 0,1-1 0 0 0,-1 1 0 0 0,1-1 0 0 0,-1 1 4 0 0,-22 18 123 0 0,19-15-121 0 0,0 2-2 0 0,0-1 0 0 0,1 1 0 0 0,-1 0 0 0 0,1 0 0 0 0,1 1 0 0 0,-1-1 0 0 0,1 1 0 0 0,-1 3 0 0 0,2-6 1 0 0,0 1 0 0 0,1-1 0 0 0,-1 1 0 0 0,1 0-1 0 0,0-1 1 0 0,0 1 0 0 0,0-1 0 0 0,2 5-1 0 0,7 35 139 0 0,-8-42-130 0 0,0 1 17 0 0,0 1 0 0 0,0-1 0 0 0,1 0 0 0 0,-1 1 0 0 0,1-1 0 0 0,0 0 0 0 0,0 0 0 0 0,0 0 0 0 0,0 0 0 0 0,1 0-26 0 0,-2-2 11 0 0,0 0 0 0 0,-1 0 0 0 0,1 0 0 0 0,0 0 0 0 0,0-1 0 0 0,0 1 0 0 0,1 0 0 0 0,-1-1 0 0 0,0 1 0 0 0,0-1 0 0 0,0 1 0 0 0,0-1 1 0 0,0 0-1 0 0,1 1 0 0 0,-1-1 0 0 0,0 0 0 0 0,0 0 0 0 0,1 0 0 0 0,-1 0 0 0 0,0 0 0 0 0,0 0 0 0 0,1 0 0 0 0,-1 0 0 0 0,0 0 0 0 0,0-1 0 0 0,0 1 0 0 0,1 0 0 0 0,-1-1 0 0 0,0 1 0 0 0,0-1 0 0 0,0 0 0 0 0,0 1-11 0 0,13-8 46 0 0,-5 4-29 0 0,-1-1-1 0 0,0 0 0 0 0,0 0 0 0 0,0-1 0 0 0,-1 0 1 0 0,1 0-1 0 0,-2-1 0 0 0,1 0 0 0 0,0-1-16 0 0,17-26-139 0 0,-16 22-74 0 0,1-1 0 0 0,0 2 0 0 0,0-1-1 0 0,7-4 214 0 0,-13 13-16 0 0,0 0 0 0 0,1 0 0 0 0,-1 1 0 0 0,1-1 0 0 0,0 1 0 0 0,0 0 0 0 0,0 0 0 0 0,0 0 0 0 0,0 1 0 0 0,0 0 0 0 0,0-1 0 0 0,0 1 0 0 0,4 0 16 0 0,1 3-14 0 0,-4 2 3 0 0,0 0 1 0 0,-1 0-1 0 0,1 1 1 0 0,-1 0-1 0 0,0-1 1 0 0,0 1 0 0 0,0 1-1 0 0,-1-1 1 0 0,0 0-1 0 0,1 2 11 0 0,4 6 73 0 0,41 60 1048 0 0,-48-71-826 0 0,-1-2 7 0 0,0 0-30 0 0,0 0-134 0 0,0 0-61 0 0,0 0-12 0 0,0 0 7 0 0,6-18 216 0 0,1 4-270 0 0,-1 0 0 0 0,0-1 0 0 0,-1 0 0 0 0,-1 0-18 0 0,0 5-136 0 0,-1 1-1 0 0,1 0 0 0 0,1 0 0 0 0,0 0 0 0 0,1-1 137 0 0,-5 9 28 0 0,-1 1-122 0 0,7-6-360 0 0,-6 4 413 0 0,1 0 0 0 0,-1 0 0 0 0,1 1 0 0 0,0-1 0 0 0,-1 0 0 0 0,1 1 0 0 0,0-1 0 0 0,0 1 0 0 0,0 0 0 0 0,1-1 41 0 0,0 3-4 0 0,12 4-10 0 0,-3 3 14 0 0,34 25 7 0 0,-45-31-17 0 0,14 6 5 0 0,-9-5 5 0 0,-3-2 0 0 0,-1 0 0 0 0,1 0 0 0 0,-1 0 0 0 0,1 0 0 0 0,0 0 0 0 0,-1-1 0 0 0,1 1 0 0 0,0-1 0 0 0,-1 0 0 0 0,3 0 0 0 0,0 1 5 0 0,-1-1 0 0 0,1 0 0 0 0,0 0 0 0 0,-1 0 0 0 0,1-1 0 0 0,0 1 0 0 0,-1-1 0 0 0,1 0 0 0 0,-1-1 0 0 0,1 1 0 0 0,-1-1-1 0 0,1 0 1 0 0,1-1-5 0 0,4-2-2 0 0,-6 3-10 0 0,1 0 1 0 0,-1-1-1 0 0,0 1 1 0 0,0-1-1 0 0,3-3 12 0 0,7-5-51 0 0,-5 4 3 0 0,-1-1 0 0 0,1 1 0 0 0,-1-1 1 0 0,-1 0-1 0 0,6-8 48 0 0,-4 3-73 0 0,-6 9 54 0 0,-1 1 0 0 0,1 0-1 0 0,-1-1 1 0 0,0 0-1 0 0,1-2 20 0 0,-2-1-81 0 0,-1 5-15 0 0,-11 0-57 0 0,10 2 148 0 0,0 0-1 0 0,1 0 0 0 0,-1-1 1 0 0,0 1-1 0 0,0 0 0 0 0,0 0 1 0 0,0 0-1 0 0,1 0 0 0 0,-1 0 1 0 0,0 0-1 0 0,0 0 0 0 0,0 0 0 0 0,0 0 1 0 0,1 0-1 0 0,-1 0 0 0 0,0 1 1 0 0,0-1-1 0 0,0 0 0 0 0,1 1 1 0 0,-1-1-1 0 0,0 0 0 0 0,0 1 1 0 0,1-1-1 0 0,-1 1 0 0 0,0 0 6 0 0,-13 9-111 0 0,9-7 103 0 0,0 1 0 0 0,0-1 0 0 0,0 1 0 0 0,1 0 0 0 0,-1 0 0 0 0,1 1 0 0 0,1-1 0 0 0,-1 1-1 0 0,0 0 1 0 0,0 2 8 0 0,-2 3 0 0 0,0 2 0 0 0,0 0 0 0 0,1 1 0 0 0,0 0 0 0 0,0-1 0 0 0,2 2 0 0 0,-2 4 0 0 0,1 4 3 0 0,3-17 2 0 0,-1 0 1 0 0,2 0-1 0 0,-1 0 0 0 0,0 0 0 0 0,1 0 0 0 0,0 0 1 0 0,0 0-1 0 0,1 0 0 0 0,-1 1 0 0 0,1-1 0 0 0,0 0-5 0 0,0-2 23 0 0,0-1-1 0 0,0 0 1 0 0,0 1-1 0 0,0-1 0 0 0,0 0 1 0 0,0 1-1 0 0,1-1 1 0 0,-1 0-1 0 0,1 0 0 0 0,0 0 1 0 0,-1 0-1 0 0,1 0 1 0 0,0-1-1 0 0,0 1 0 0 0,0 0 1 0 0,0-1-1 0 0,1 0 1 0 0,-1 1-1 0 0,0-1 1 0 0,1 0-1 0 0,-1 0 0 0 0,0 0 1 0 0,1-1-1 0 0,1 2-22 0 0,6-1 182 0 0,1 0 0 0 0,-1 0 0 0 0,0-1-1 0 0,0 0 1 0 0,9-2-182 0 0,-9 2 123 0 0,0-2-52 0 0,0 0 0 0 0,0-1 0 0 0,0 0 0 0 0,0 0 0 0 0,-1-1 0 0 0,0 0 0 0 0,5-4-71 0 0,9-2-15 0 0,-11 3 15 0 0,-1 0 0 0 0,0-1 0 0 0,0 0 0 0 0,0-1 0 0 0,-1 0 0 0 0,8-10 0 0 0,2 0 0 0 0,4-5-123 0 0,0-2-1 0 0,-2-1 1 0 0,0 0-1 0 0,-2-2 1 0 0,-1-1 123 0 0,2-7-1657 0 0,-1 0 1 0 0,3-13 1656 0 0,-20 42-369 0 0,-1 1-1 0 0,0-1 1 0 0,0 0 0 0 0,0 0 0 0 0,-1 0-1 0 0,-1-1 1 0 0,1 0 369 0 0,2-24-859 0 0,-3 32 930 0 0,1 0 0 0 0,-1-1-1 0 0,0 1 1 0 0,0 0 0 0 0,0-1 0 0 0,-1 1 0 0 0,1 0-1 0 0,0-1 1 0 0,0 1 0 0 0,-1 0 0 0 0,1-1 0 0 0,-1 1-1 0 0,1 0 1 0 0,-1 0 0 0 0,1-1 0 0 0,-1 1 0 0 0,0 0 0 0 0,0-1-71 0 0,-1 2 88 0 0,0 1 1 0 0,0-1 0 0 0,0 0 0 0 0,1 1 0 0 0,-1 0 0 0 0,0-1 0 0 0,0 1-1 0 0,1 0 1 0 0,-1 0 0 0 0,0 0 0 0 0,1 0 0 0 0,-1 0 0 0 0,1 0 0 0 0,-1 0-1 0 0,1 1 1 0 0,0-1 0 0 0,-2 2-89 0 0,-2 4 101 0 0,1 0 0 0 0,-1 1-1 0 0,1 0 1 0 0,1-1 0 0 0,-1 1-1 0 0,1 1 1 0 0,1-1 0 0 0,-1 4-101 0 0,-3 15 511 0 0,-1 27-511 0 0,6-52 15 0 0,-1 17 93 0 0,-1 7 244 0 0,0 1 1 0 0,-7 17-353 0 0,9-40 55 0 0,1-1 0 0 0,-1 0-1 0 0,1 0 1 0 0,0 1 0 0 0,0-1 0 0 0,0 0-1 0 0,1 1 1 0 0,-1-1 0 0 0,1 0-1 0 0,0 0 1 0 0,0 4-55 0 0,17 36 675 0 0,-1-4 10 0 0,-16-36-629 0 0,0 0 1 0 0,1 0 0 0 0,-1 0-1 0 0,1 0 1 0 0,0 0 0 0 0,-1-1 0 0 0,1 1-1 0 0,0-1 1 0 0,1 1 0 0 0,-1-1-1 0 0,0 0 1 0 0,1 0 0 0 0,0 0-57 0 0,-2 0-117 0 0,1-1 0 0 0,0 1-1 0 0,0-1 1 0 0,1 0 0 0 0,-1 1 0 0 0,0-1 0 0 0,0 0 0 0 0,0-1 0 0 0,1 1 0 0 0,-1 0 0 0 0,1-1 0 0 0,-1 1 0 0 0,0-1 0 0 0,1 0 0 0 0,-1 0-1 0 0,1 0 1 0 0,0 0 117 0 0,6-3-7303 0 0</inkml:trace>
  <inkml:trace contextRef="#ctx0" brushRef="#br0" timeOffset="83584.477">6551 3246 11056 0 0,'-7'14'1176'0'0,"7"-12"-1132"0"0,-1-1 1 0 0,1 1 0 0 0,0-1 0 0 0,-1 1-1 0 0,1-1 1 0 0,0 1 0 0 0,0-1 0 0 0,0 1-1 0 0,0-1 1 0 0,1 1 0 0 0,-1-1 0 0 0,0 2-45 0 0,1-1 106 0 0,-1 0 0 0 0,0 0 0 0 0,1 0-1 0 0,-1-1 1 0 0,0 1 0 0 0,0 0 0 0 0,-1 0 0 0 0,1 0 0 0 0,0 1-106 0 0,-5 11 680 0 0,3-8-364 0 0,1-1 0 0 0,-1 1 1 0 0,1-1-1 0 0,0 1 0 0 0,1-1 1 0 0,-1 4-317 0 0,1 4 862 0 0,-2 0 0 0 0,0 1 1 0 0,0 0-863 0 0,-3 17 552 0 0,3-23-523 0 0,0 0-1 0 0,0-1 0 0 0,0 1 1 0 0,-3 4-29 0 0,-4 17 108 0 0,1-1 382 0 0,-2-1 0 0 0,0-1 1 0 0,-5 7-491 0 0,-15 39 865 0 0,9-11-732 0 0,22-60 201 0 0,3-3-280 0 0,4-5-85 0 0,78-79-3838 0 0,22-12 3869 0 0,-57 52-2179 0 0,-27 28 1104 0 0,-19 15 885 0 0,0-1 0 0 0,0 0 0 0 0,0 0-1 0 0,0 0 1 0 0,-1-1 0 0 0,0 1 0 0 0,1-2 190 0 0,-4 5 251 0 0,-1 1-197 0 0,-1 1 1 0 0,0 0 0 0 0,1-1 0 0 0,-1 1-1 0 0,1-1 1 0 0,-1 1 0 0 0,0 0 0 0 0,1-1-1 0 0,-1 1 1 0 0,0-1 0 0 0,0 0-1 0 0,0 1 1 0 0,1-1 0 0 0,-1 0 0 0 0,-1 1-55 0 0,-1 1 220 0 0,-12 8 219 0 0,1 1 1 0 0,0 1 0 0 0,1 0-1 0 0,1 1 1 0 0,0 1-1 0 0,0 0 1 0 0,-1 4-440 0 0,9-13 117 0 0,1 0 0 0 0,-1 0-1 0 0,1 1 1 0 0,1-1 0 0 0,-1 1-1 0 0,1 0 1 0 0,0 0 0 0 0,0 0 0 0 0,1 0-1 0 0,0 0 1 0 0,0 0 0 0 0,0 0-1 0 0,1 7-116 0 0,1-9 86 0 0,0 1 0 0 0,1 0 0 0 0,0 0 0 0 0,0-1 0 0 0,1 1 0 0 0,-1-1 0 0 0,1 0 0 0 0,0 1 0 0 0,0-1 0 0 0,0-1-1 0 0,0 1 1 0 0,1 0 0 0 0,0-1 0 0 0,-1 0 0 0 0,1 0 0 0 0,1 0 0 0 0,0 1-86 0 0,14 8 441 0 0,0-1-1 0 0,0-1 1 0 0,8 3-441 0 0,18 5-205 0 0,0-3 0 0 0,7 1 205 0 0,-10-4-622 0 0,-5 0 127 0 0</inkml:trace>
  <inkml:trace contextRef="#ctx0" brushRef="#br0" timeOffset="80808.002">3574 3586 14712 0 0,'0'0'672'0'0,"0"0"-10"0"0,1-1-614 0 0,-1 1-1 0 0,0 0 0 0 0,0 0 1 0 0,0-1-1 0 0,1 1 0 0 0,-1 0 1 0 0,0 0-1 0 0,0 0 1 0 0,1-1-1 0 0,-1 1 0 0 0,0 0 1 0 0,0 0-1 0 0,1 0 1 0 0,-1 0-1 0 0,0 0 0 0 0,1 0 1 0 0,-1 0-1 0 0,0 0 0 0 0,1 0 1 0 0,-1-1-1 0 0,0 1 1 0 0,0 0-1 0 0,1 0 0 0 0,-1 0 1 0 0,0 1-1 0 0,1-1 0 0 0,-1 0 1 0 0,0 0-1 0 0,1 0 1 0 0,-1 0-1 0 0,0 0 0 0 0,0 0 1 0 0,1 0-1 0 0,-1 0 1 0 0,0 1-1 0 0,0-1 0 0 0,1 0 1 0 0,-1 0-1 0 0,0 0 0 0 0,0 1 1 0 0,1-1-1 0 0,-1 0 1 0 0,0 0-1 0 0,0 1 0 0 0,0-1 1 0 0,0 0-1 0 0,1 0 0 0 0,-1 1 1 0 0,0-1-1 0 0,0 0 1 0 0,0 0-1 0 0,0 1 0 0 0,0-1 1 0 0,0 0-1 0 0,0 1 1 0 0,0-1-1 0 0,0 0 0 0 0,0 1 1 0 0,0-1-1 0 0,0 0 0 0 0,0 1-47 0 0,-2 23-129 0 0,1-16 423 0 0,1 56 1275 0 0,8-3-509 0 0,-7-48-923 0 0,0 0 1 0 0,1 0-1 0 0,0-1 0 0 0,2 5-137 0 0,-4-16-11 0 0,0-1-1 0 0,0 0 1 0 0,0 1-1 0 0,1-1 1 0 0,-1 1-1 0 0,0-1 1 0 0,0 1-1 0 0,0-1 1 0 0,0 0-1 0 0,1 1 1 0 0,-1-1-1 0 0,0 0 1 0 0,0 1-1 0 0,1-1 1 0 0,-1 0-1 0 0,0 1 0 0 0,1-1 1 0 0,-1 0-1 0 0,0 1 1 0 0,1-1-1 0 0,-1 0 1 0 0,0 0-1 0 0,1 0 1 0 0,-1 1-1 0 0,1-1 1 0 0,-1 0-1 0 0,0 0 1 0 0,1 0-1 0 0,-1 0 1 0 0,1 0-1 0 0,-1 0 1 0 0,1 0-1 0 0,-1 0 1 0 0,0 0-1 0 0,1 0 1 0 0,-1 0-1 0 0,1 0 1 0 0,-1 0-1 0 0,1 0 1 0 0,-1 0-1 0 0,0 0 1 0 0,1 0-1 0 0,-1 0 0 0 0,1-1 1 0 0,-1 1 11 0 0,4-2-5569 0 0,-2-3-1383 0 0</inkml:trace>
  <inkml:trace contextRef="#ctx0" brushRef="#br0" timeOffset="81108.185">3570 3445 10592 0 0,'0'0'818'0'0,"0"0"-363"0"0,0 0 452 0 0,0 0 254 0 0,0 0 50 0 0,-1 14 236 0 0,2-6-1566 0 0,0-1-1 0 0,1 1 0 0 0,0 0 0 0 0,0-1 0 0 0,1 1 0 0 0,0-1 0 0 0,0 0 0 0 0,1 0 0 0 0,0 0 0 0 0,0 0 0 0 0,1-1 0 0 0,-1 1 0 0 0,4 1 120 0 0,-7-7-309 0 0,1 0 0 0 0,-1 0 0 0 0,0 0 0 0 0,1 0 0 0 0,-1 0 0 0 0,1-1 0 0 0,-1 1 0 0 0,1 0 0 0 0,0-1 0 0 0,1 1 309 0 0,7 1-1598 0 0</inkml:trace>
  <inkml:trace contextRef="#ctx0" brushRef="#br0" timeOffset="81458.388">3773 3572 9472 0 0,'0'0'432'0'0,"7"14"160"0"0,-5-2-281 0 0,0-7 49 0 0,-1-1-1 0 0,0 1 0 0 0,-1-1 0 0 0,1 1 0 0 0,-1-1 0 0 0,0 1 0 0 0,0 1-359 0 0,0 21 1780 0 0,1-24-1632 0 0,-1 1 0 0 0,1-1 0 0 0,-1 0 0 0 0,0 0 0 0 0,0 0 0 0 0,-1 0 0 0 0,1 0 0 0 0,0 0 0 0 0,-1 0 0 0 0,0 0-148 0 0,0 2 295 0 0,-1-1 0 0 0,1 1 1 0 0,1 0-1 0 0,-1-1 0 0 0,0 1 0 0 0,1 0 0 0 0,0 0-295 0 0,0-4 416 0 0,0-1 0 0 0,0 0-33 0 0,0 0-140 0 0,0 0-62 0 0,0 0-12 0 0,0-16 527 0 0,1 12-673 0 0,-1-1 1 0 0,1 1-1 0 0,0 0 0 0 0,1-1 0 0 0,-1 1 0 0 0,1 0 0 0 0,0 0 0 0 0,0 0 0 0 0,0 0 0 0 0,0 0 0 0 0,2-2-23 0 0,3-3-1 0 0,-1 0-1 0 0,1 1 1 0 0,0 0-1 0 0,6-4 2 0 0,-9 9 2 0 0,0-1 0 0 0,1 1 0 0 0,-1-1-1 0 0,1 2 1 0 0,0-1 0 0 0,0 0 0 0 0,0 1-1 0 0,0 0 1 0 0,0 0 0 0 0,1 0 0 0 0,-1 1-1 0 0,2-1-1 0 0,-3 2-17 0 0,1 0-1 0 0,-1-1 1 0 0,1 1 0 0 0,-1 1-1 0 0,1-1 1 0 0,-1 1 0 0 0,0 0-1 0 0,1 0 1 0 0,-1 0-1 0 0,0 0 1 0 0,0 1 0 0 0,1-1-1 0 0,-1 1 1 0 0,-1 0-1 0 0,4 3 18 0 0,3 1 42 0 0,-1 1 0 0 0,1 0 0 0 0,-2 0 0 0 0,2 2-42 0 0,9 8 113 0 0,-15-13-113 0 0,1-1 0 0 0,-1 1-1 0 0,0 0 1 0 0,-1 0 0 0 0,1 0 0 0 0,-1 1 0 0 0,1 0 0 0 0,37 58-1809 0 0,-29-49-5237 0 0</inkml:trace>
  <inkml:trace contextRef="#ctx0" brushRef="#br0" timeOffset="79021.783">1484 3562 11256 0 0,'0'0'514'0'0,"-11"-8"196"0"0,7 6-502 0 0,-1 1 1 0 0,1 0-1 0 0,-1 0 0 0 0,1 0 1 0 0,-1 0-1 0 0,0 1 1 0 0,1 0-1 0 0,-1 0 1 0 0,0 0-1 0 0,1 1 0 0 0,-1 0 1 0 0,0-1-1 0 0,1 2 1 0 0,-2-1-209 0 0,-13 5 964 0 0,0 1 0 0 0,-13 7-964 0 0,28-12-31 0 0,-2 0 157 0 0,1 1-1 0 0,-1 0 0 0 0,1 1 1 0 0,0 0-1 0 0,0-1 0 0 0,1 1 1 0 0,-4 4-126 0 0,7-7 12 0 0,0 0 0 0 0,0 0 0 0 0,1 0 1 0 0,-1 0-1 0 0,0 0 0 0 0,1 0 0 0 0,-1 0 1 0 0,0 1-1 0 0,1-1 0 0 0,-1 0 0 0 0,1 0 0 0 0,0 1 1 0 0,-1-1-1 0 0,1 0 0 0 0,0 1 0 0 0,0-1 0 0 0,0 0 1 0 0,0 1-1 0 0,0-1 0 0 0,0 0 0 0 0,0 1 1 0 0,1-1-1 0 0,-1 0 0 0 0,0 1 0 0 0,1-1 0 0 0,-1 0 1 0 0,1 0-1 0 0,-1 1 0 0 0,1-1 0 0 0,0 0 1 0 0,-1 0-1 0 0,1 0 0 0 0,0 0 0 0 0,0 0 0 0 0,0 0 1 0 0,0 0-1 0 0,0 0 0 0 0,0 0 0 0 0,0 0-12 0 0,7 5 35 0 0,0 0 0 0 0,0 0-1 0 0,1 0 1 0 0,0-1 0 0 0,1 0-35 0 0,-1 0 64 0 0,59 28 152 0 0,-42-21-189 0 0,0 0 1 0 0,3 5-28 0 0,-20-12 51 0 0,17 13 49 0 0,-25-17-88 0 0,-1-1-1 0 0,1 1 1 0 0,0 0 0 0 0,-1-1 0 0 0,1 1 0 0 0,0 0-1 0 0,-1 0 1 0 0,1 0 0 0 0,-1-1 0 0 0,1 1 0 0 0,-1 0-1 0 0,1 0 1 0 0,-1 0 0 0 0,0 0 0 0 0,1 0-1 0 0,-1 0 1 0 0,0 0 0 0 0,0 0 0 0 0,0 0 0 0 0,0 0-1 0 0,0 0 1 0 0,0 0 0 0 0,0 0 0 0 0,0 0 0 0 0,0 0-1 0 0,0 0-11 0 0,-1 1 45 0 0,0 1 0 0 0,-1-1 0 0 0,1 0-1 0 0,0 0 1 0 0,-1 1 0 0 0,1-1 0 0 0,-1 0-1 0 0,0-1 1 0 0,1 1 0 0 0,-1 0-1 0 0,0 0 1 0 0,0-1 0 0 0,0 1 0 0 0,0-1-1 0 0,-1 0 1 0 0,-1 2-45 0 0,-6 1 173 0 0,1 0-1 0 0,-1-1 1 0 0,-7 2-173 0 0,-5 2 102 0 0,-9 4-318 0 0,0-1 0 0 0,-1-2 0 0 0,1-1 0 0 0,-2-2 0 0 0,-8 0 216 0 0,38-5-299 0 0,0 0 0 0 0,1 0-1 0 0,-1 0 1 0 0,0 0-1 0 0,1 0 1 0 0,-1-1-1 0 0,-1 0 300 0 0,-3-1-1815 0 0</inkml:trace>
  <inkml:trace contextRef="#ctx0" brushRef="#br0" timeOffset="79353.81">1639 3523 11976 0 0,'0'0'922'0'0,"7"5"-443"0"0,-2 1-10 0 0,-1 0 1 0 0,0 0-1 0 0,0 0 0 0 0,0 1 0 0 0,0 0 1 0 0,-1-1-1 0 0,0 1 0 0 0,-1 0 1 0 0,2 7-470 0 0,4 8 246 0 0,2 4 372 0 0,0 1-1 0 0,-2 0 0 0 0,-1 0 1 0 0,2 20-618 0 0,-9-46 23 0 0,0 0 0 0 0,0 1-1 0 0,-1-1 1 0 0,1 0 0 0 0,0 0 0 0 0,0 1 0 0 0,-1-1 0 0 0,1 0 0 0 0,-1 0 0 0 0,1 1 0 0 0,-1-1 0 0 0,0 0-1 0 0,1 0 1 0 0,-1 0 0 0 0,0 0 0 0 0,0 0 0 0 0,0 0 0 0 0,0 1-23 0 0,-1-1 20 0 0,1 0 1 0 0,0 1-1 0 0,0-1 0 0 0,0 1 1 0 0,0-1-1 0 0,0 1 1 0 0,1-1-1 0 0,-1 1 0 0 0,0 0 1 0 0,0 1-21 0 0,0 3 25 0 0,-1 0 1 0 0,-1 1-1 0 0,1-1 0 0 0,-4 5-25 0 0,-8 21 139 0 0,11-18-443 0 0,0 0 1 0 0,0-1 0 0 0,2 1-1 0 0,-1 12 304 0 0,0-18-4861 0 0,-5-4-1629 0 0</inkml:trace>
  <inkml:trace contextRef="#ctx0" brushRef="#br0" timeOffset="79811.748">1758 3619 10136 0 0,'2'0'230'0'0,"16"2"-2"0"0,1 0-1 0 0,-1 1 1 0 0,0 1-1 0 0,0 1 1 0 0,11 4-228 0 0,30 8 1560 0 0,-58-17-1528 0 0,15 4 694 0 0,-1 0 0 0 0,1-2 0 0 0,0 0 0 0 0,7 0-726 0 0,2 0 981 0 0,-21-1-737 0 0,0 0 1 0 0,1-1-1 0 0,-1 0 1 0 0,0 0-1 0 0,0 0 0 0 0,3 0-244 0 0,-5-1 495 0 0,-2 1-208 0 0,7 0 385 0 0,-14-2-408 0 0,-14 1-134 0 0,-30 15-15 0 0,46-13-131 0 0,0 0 1 0 0,1 0-1 0 0,-1 0 0 0 0,0 1 1 0 0,1 0-1 0 0,-2 0 16 0 0,4-1-2 0 0,1 0 0 0 0,-1 1 0 0 0,0-1 0 0 0,1 0-1 0 0,-1 0 1 0 0,1 1 0 0 0,0-1 0 0 0,-1 0 0 0 0,1 1 0 0 0,0 0-1 0 0,0-1 1 0 0,0 1 0 0 0,0 0 0 0 0,0-1 0 0 0,0 1 0 0 0,1 0-1 0 0,-1 1 3 0 0,-2 12 4 0 0,2-12-10 0 0,1 0-1 0 0,-1 0 0 0 0,0 0 1 0 0,0 0-1 0 0,0 0 0 0 0,-1 2 7 0 0,2-4-1 0 0,-1 0-1 0 0,0 0 0 0 0,1 0 1 0 0,-1 0-1 0 0,0-1 1 0 0,1 1-1 0 0,-1 0 0 0 0,0 0 1 0 0,0-1-1 0 0,0 1 0 0 0,0-1 1 0 0,0 1-1 0 0,0-1 0 0 0,0 1 1 0 0,0-1-1 0 0,0 1 1 0 0,0-1-1 0 0,0 0 0 0 0,0 1 1 0 0,0-1-1 0 0,0 0 0 0 0,-1 0 2 0 0,1 0 2 0 0,0 0 0 0 0,-1 0 0 0 0,1 0 0 0 0,0 1 0 0 0,0-1 0 0 0,-1 0 0 0 0,1 1 0 0 0,0-1 0 0 0,0 1 0 0 0,-1-1 0 0 0,1 1 0 0 0,0 0 0 0 0,0-1 0 0 0,0 1 0 0 0,0 0 0 0 0,0 0 0 0 0,0 0 0 0 0,0 0 0 0 0,0 0 0 0 0,0 0 0 0 0,0 0 0 0 0,0 0 0 0 0,1 0 0 0 0,-1 0 0 0 0,1 0 0 0 0,-1 1 0 0 0,0-1 0 0 0,1 0 0 0 0,0 0 0 0 0,-1 1 0 0 0,1 0-1 0 0,-1 3-1 0 0,1 1 0 0 0,0 0 0 0 0,0 0 0 0 0,1 0 0 0 0,0 0 0 0 0,1 4 0 0 0,1 17 1 0 0,-3-26-1 0 0,0-1 0 0 0,0 0 0 0 0,0 0 0 0 0,1 0 0 0 0,-1 0 0 0 0,0 1 0 0 0,0-1 0 0 0,0 0 0 0 0,0 0 0 0 0,0 0 0 0 0,0 0 0 0 0,0 1 0 0 0,0-1 0 0 0,0 0 0 0 0,0 0 0 0 0,0 0 0 0 0,0 1 0 0 0,0-1 0 0 0,0 0 0 0 0,0 0 0 0 0,0 0 0 0 0,-1 0 0 0 0,1 1 0 0 0,0-1 0 0 0,0 0 0 0 0,0 0 0 0 0,0 0 0 0 0,0 0 0 0 0,0 1 0 0 0,0-1 0 0 0,0 0 0 0 0,-1 0 0 0 0,1 0 0 0 0,0 0 0 0 0,0 0 0 0 0,0 0 0 0 0,0 0 0 0 0,-1 1 0 0 0,1-1 0 0 0,0 0 0 0 0,0 0 0 0 0,0 0 0 0 0,0 0 0 0 0,-1 0 0 0 0,1 0 0 0 0,0 0 0 0 0,0 0 0 0 0,0 0 0 0 0,0 0 0 0 0,-1 0 0 0 0,1 0 0 0 0,0 0 0 0 0,-8-7 0 0 0,7 4 11 0 0,3 3 7 0 0,-1 0 0 0 0,0 0 0 0 0,0 1 0 0 0,1-1 0 0 0,-1 0 0 0 0,0 0 0 0 0,0 0 0 0 0,1 0 0 0 0,-1 0 0 0 0,0 0 0 0 0,0 0 0 0 0,1-1 0 0 0,0 1-18 0 0,-2 0 19 0 0,5-1 61 0 0,0 1-1 0 0,0-1 0 0 0,0 0 0 0 0,0 0 0 0 0,-1-1 0 0 0,1 1 0 0 0,0-1 0 0 0,-1 0 1 0 0,1 0-1 0 0,-1-1 0 0 0,0 1 0 0 0,0-1 0 0 0,0 0 0 0 0,1-1-79 0 0,17-14 167 0 0,-17 15-146 0 0,-1-1 0 0 0,1 0 0 0 0,-1 0 0 0 0,0 0 0 0 0,0 0 1 0 0,0 0-1 0 0,-1-1 0 0 0,1 1 0 0 0,-1-1 0 0 0,0 0 0 0 0,0-1-21 0 0,31-66-467 0 0,-30 62 363 0 0,-2 4 58 0 0,1-1 0 0 0,-1 1 0 0 0,1 0 0 0 0,2-2 46 0 0,3 0-125 0 0,0 23 46 0 0,-5 5 16 0 0,-2-14 64 0 0,0 1-1 0 0,0-1 1 0 0,0 0 0 0 0,2 2-1 0 0,7 24 110 0 0,-9-24-52 0 0,1 0 1 0 0,1-1 0 0 0,-1 0-1 0 0,1 0 1 0 0,1 0 0 0 0,-1 0-1 0 0,5 6-58 0 0,-2-5 127 0 0,-1-1 0 0 0,1-1 0 0 0,0 1 0 0 0,0-1 0 0 0,2 1-127 0 0,-5-4 41 0 0,-1-1 0 0 0,1-1 0 0 0,0 1 0 0 0,0 0 0 0 0,0-1 0 0 0,0 1 0 0 0,1-1 0 0 0,-1 0 0 0 0,0 0 0 0 0,1 0-1 0 0,-1-1 1 0 0,0 1 0 0 0,1-1 0 0 0,2 0-41 0 0,-3 0 0 0 0,-1 0 0 0 0,0 0 0 0 0,1 0 0 0 0,-1 0 0 0 0,0-1 0 0 0,0 1 0 0 0,1-1 0 0 0,-1 1 0 0 0,0-1 0 0 0,0 0 0 0 0,0 0 0 0 0,0 0 0 0 0,0 0 0 0 0,0 0 1 0 0,1-1-2 0 0,0-1-315 0 0,0 0 0 0 0,-1 0 0 0 0,1 0-1 0 0,-1 0 1 0 0,0-1 0 0 0,0 1-1 0 0,0-1 1 0 0,0 1 0 0 0,-1-2 316 0 0,11-20-1572 0 0,-3 2-18 0 0</inkml:trace>
  <inkml:trace contextRef="#ctx0" brushRef="#br0" timeOffset="80092.706">2351 3437 10592 0 0,'0'0'818'0'0,"-3"8"-300"0"0,2-2 5 0 0,0 0 0 0 0,1 0 0 0 0,-1 0 1 0 0,1 0-1 0 0,1 0 0 0 0,-1-1 0 0 0,1 1 1 0 0,0 0-1 0 0,0 0 0 0 0,1 0 0 0 0,1 2-523 0 0,3 22-33 0 0,-2-9 561 0 0,1-1 1 0 0,3 6-529 0 0,-2-6 577 0 0,-1-1 1 0 0,0 10-578 0 0,-4-24 67 0 0,1 6 21 0 0,0 0 0 0 0,-1 0 1 0 0,0 0-1 0 0,-1 1 0 0 0,0-1 0 0 0,-1 0 0 0 0,-1 1 0 0 0,0 4-88 0 0,0-8-54 0 0,0 1-1303 0 0,-1-4-3084 0 0,-3-2-1909 0 0</inkml:trace>
  <inkml:trace contextRef="#ctx0" brushRef="#br0" timeOffset="80411.222">2323 3639 6912 0 0,'6'-2'714'0'0,"4"2"167"0"0,-1 0 0 0 0,0 0 0 0 0,1 1 0 0 0,-1 0 0 0 0,0 1 0 0 0,0 0 0 0 0,0 0 0 0 0,3 2-881 0 0,24 5 950 0 0,-13-4-106 0 0,0-2 0 0 0,0-1 1 0 0,10 0-845 0 0,-21-2 266 0 0,71-2 1216 0 0,-70 1-1379 0 0,0-1-1 0 0,0-1 1 0 0,0 1-1 0 0,-1-2 1 0 0,4-1-103 0 0,-9 2 66 0 0,1 0 0 0 0,0 0 0 0 0,-1-1 0 0 0,0 0 1 0 0,0 0-1 0 0,5-4-66 0 0,-11 7 2 0 0,1 0-1 0 0,-1-1 1 0 0,1 1 0 0 0,-1-1 0 0 0,0 0 0 0 0,1 1-1 0 0,-1-1 1 0 0,0 0 0 0 0,0 0 0 0 0,0 0 0 0 0,0 0-1 0 0,-1 0 1 0 0,1 0 0 0 0,0 0 0 0 0,-1 0 0 0 0,1 0-1 0 0,-1 0 1 0 0,0 0 0 0 0,0 0 0 0 0,0 0 0 0 0,0 0-1 0 0,0 0 1 0 0,0 0 0 0 0,-1-1 0 0 0,1 1 0 0 0,-1 0-1 0 0,0-1-1 0 0,0 0-24 0 0,0 1-1 0 0,0-1 0 0 0,0 1 1 0 0,-1-1-1 0 0,1 1 1 0 0,-1 0-1 0 0,1 0 0 0 0,-1 0 1 0 0,0 0-1 0 0,0 0 0 0 0,0 0 1 0 0,0 0-1 0 0,0 0 0 0 0,-1 1 1 0 0,1-1-1 0 0,0 1 1 0 0,-1 0-1 0 0,1 0 0 0 0,-1 0 1 0 0,1 0-1 0 0,-1 0 0 0 0,0 0 1 0 0,1 1-1 0 0,-1-1 0 0 0,0 1 1 0 0,1 0-1 0 0,-2 0 25 0 0,-2-1-37 0 0,0 1 1 0 0,0 0-1 0 0,-1 0 0 0 0,1 1 0 0 0,0 0 1 0 0,0 0-1 0 0,0 1 0 0 0,0-1 1 0 0,0 1-1 0 0,1 0 0 0 0,-6 3 37 0 0,3 0 9 0 0,1 0-1 0 0,0 0 1 0 0,0 1 0 0 0,0 0 0 0 0,1 0-1 0 0,0 1 1 0 0,0-1 0 0 0,0 1-1 0 0,1 1 1 0 0,0-1 0 0 0,1 1 0 0 0,-1 0-1 0 0,2 0 1 0 0,-4 7-9 0 0,4-6 86 0 0,0-1-1 0 0,1 0 1 0 0,0 0 0 0 0,0 1-1 0 0,1-1 1 0 0,0 1 0 0 0,1-1-1 0 0,-1 1 1 0 0,2 0-1 0 0,-1-1 1 0 0,1 1 0 0 0,1-1-1 0 0,-1 1 1 0 0,1-1 0 0 0,2 4-86 0 0,-3-8 50 0 0,1-1 0 0 0,-1 0 0 0 0,1 1 0 0 0,-1-1 0 0 0,1 0 0 0 0,0 0 0 0 0,0 0 0 0 0,1 0 0 0 0,-1 0 1 0 0,1-1-1 0 0,-1 1 0 0 0,1-1 0 0 0,0 1 0 0 0,0-1 0 0 0,0 0 0 0 0,0 0 0 0 0,0-1 0 0 0,0 1 0 0 0,1 0 0 0 0,-1-1 1 0 0,1 0-1 0 0,-1 0 0 0 0,1 0 0 0 0,-1 0 0 0 0,1-1 0 0 0,-1 1 0 0 0,1-1 0 0 0,0 0 0 0 0,-1 0 0 0 0,1 0-50 0 0,23 0 132 0 0,-24 0-120 0 0,0 1 0 0 0,0-1 1 0 0,1 0-1 0 0,-1 0 1 0 0,0-1-1 0 0,1 1 0 0 0,-1-1 1 0 0,0 1-1 0 0,3-2-12 0 0,54-15-1931 0 0,-45 11-5620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43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3 116 10192 0 0,'-3'-6'920'0'0,"4"-3"-759"0"0,0 1-1 0 0,1-1 1 0 0,0 1 0 0 0,0-1 0 0 0,0 1 0 0 0,1 0 0 0 0,4-7-161 0 0,6-21 3596 0 0,-8 43 3028 0 0,-2 0-6552 0 0,1 0-1 0 0,-1 0 0 0 0,-1 0 1 0 0,1 0-1 0 0,-1 2-71 0 0,0 15 175 0 0,-2-14 4 0 0,1-1 1 0 0,0 0 0 0 0,2 5-180 0 0,17 86 628 0 0,-9-40-618 0 0,1 6 123 0 0,-6-28 26 0 0,2 0-1 0 0,1 0 0 0 0,9 18-158 0 0,-16-48 56 0 0,1 0 0 0 0,1-1-1 0 0,0 1 1 0 0,0-1 0 0 0,0 0-1 0 0,1 0 1 0 0,4 5-56 0 0,-7-10-105 0 0,1 1 0 0 0,-1-1-1 0 0,0 0 1 0 0,1-1 0 0 0,0 1 0 0 0,-1 0 0 0 0,1-1 0 0 0,0 1 0 0 0,2 0 105 0 0,-1-1-506 0 0,-1 0 0 0 0,0 0 1 0 0,1-1-1 0 0,-1 1 0 0 0,1-1 1 0 0,-1 0-1 0 0,1 0 0 0 0,-1 0 1 0 0,1 0-1 0 0,0-1 506 0 0,9-2-7130 0 0</inkml:trace>
  <inkml:trace contextRef="#ctx0" brushRef="#br0" timeOffset="377.492">401 311 15952 0 0,'0'0'729'0'0,"0"0"-13"0"0,1 8-434 0 0,1 5 93 0 0,-1 0 0 0 0,0 1 0 0 0,-1-1 0 0 0,0 2-375 0 0,-1-3 186 0 0,2-1 1 0 0,-1 1-1 0 0,1 0 1 0 0,1-1-1 0 0,0 3-186 0 0,2 1 207 0 0,-1-3-24 0 0,0 1 1 0 0,1-1-1 0 0,1 0 0 0 0,2 4-183 0 0,-6-13 47 0 0,0 0 0 0 0,1-1-1 0 0,-1 1 1 0 0,1-1 0 0 0,0 1 0 0 0,0-1-1 0 0,0 0 1 0 0,0 0 0 0 0,0 0 0 0 0,0 0-1 0 0,1 0 1 0 0,-1 0 0 0 0,0-1-1 0 0,1 1 1 0 0,0-1 0 0 0,-1 1 0 0 0,1-1-1 0 0,0 0 1 0 0,0 0 0 0 0,0 0 0 0 0,0-1-47 0 0,1 1 6 0 0,-1-1 0 0 0,0 0 0 0 0,1 0 0 0 0,-1-1 0 0 0,0 1 0 0 0,1-1 0 0 0,-1 0 0 0 0,0 0 0 0 0,1 0 0 0 0,-1 0 0 0 0,0 0 1 0 0,0-1-1 0 0,0 1 0 0 0,0-1 0 0 0,1-1-6 0 0,7-5 104 0 0,1 0 1 0 0,-1-2 0 0 0,0 0-105 0 0,-2 2 83 0 0,-4 4-56 0 0,-1-1 1 0 0,1 0-1 0 0,-1 0 1 0 0,0 0 0 0 0,0 0-1 0 0,-1-1 1 0 0,1 1-1 0 0,-1-1 1 0 0,0 0 0 0 0,1-6-28 0 0,-2 7 18 0 0,0 2 7 0 0,0-1-1 0 0,-1 0 1 0 0,1 0 0 0 0,-1 0-1 0 0,0 0 1 0 0,0 0-1 0 0,0 0 1 0 0,-1 0-1 0 0,1 0 1 0 0,-1 0 0 0 0,0 0-1 0 0,0-1 1 0 0,-1 1-1 0 0,0-3-24 0 0,-2-10 14 0 0,3 14-14 0 0,-1 0 0 0 0,1 0 0 0 0,-1 0 0 0 0,0 0 1 0 0,1 0-1 0 0,-1 1 0 0 0,-1-1 0 0 0,1 0 0 0 0,0 0 0 0 0,-1 1 0 0 0,1-1 0 0 0,-1 1 1 0 0,0-1-1 0 0,0 1 0 0 0,0 0 0 0 0,0-1 0 0 0,0 1 0 0 0,0 0 0 0 0,-4-2-50 0 0,0 1 0 0 0,1-1 0 0 0,-1 1 0 0 0,0 0 0 0 0,-1 1 0 0 0,1-1 0 0 0,0 1 0 0 0,-1 1 0 0 0,1-1 0 0 0,-1 1 0 0 0,0 0 0 0 0,1 0 0 0 0,-1 1 0 0 0,-4 0 50 0 0,6 1-114 0 0,0-1 0 0 0,0 1 0 0 0,1 0 0 0 0,-1 0-1 0 0,0 1 1 0 0,1 0 0 0 0,-1-1 0 0 0,0 2 114 0 0,4-3-213 0 0,-1 1 1 0 0,1 0-1 0 0,0 0 1 0 0,0 0-1 0 0,-1 0 1 0 0,1 0-1 0 0,0 0 1 0 0,0 0-1 0 0,0 1 1 0 0,0-1-1 0 0,0 0 1 0 0,0 1-1 0 0,0-1 1 0 0,1 1 0 0 0,-1-1-1 0 0,0 1 1 0 0,1-1-1 0 0,-1 1 1 0 0,1-1-1 0 0,0 1 1 0 0,-1-1-1 0 0,1 1 1 0 0,0-1-1 0 0,0 2 213 0 0,0-1-1398 0 0</inkml:trace>
  <inkml:trace contextRef="#ctx0" brushRef="#br0" timeOffset="910.306">835 274 13272 0 0,'0'0'605'0'0,"-1"0"-9"0"0,-3 0-304 0 0,4 1-233 0 0,-1 0 0 0 0,1-1-1 0 0,0 1 1 0 0,-1-1 0 0 0,1 1 0 0 0,0 0 0 0 0,0-1 0 0 0,-1 1-1 0 0,1 0 1 0 0,0-1 0 0 0,0 1 0 0 0,0 0 0 0 0,0-1 0 0 0,0 1-1 0 0,0 0 1 0 0,0 0-59 0 0,9 46 2085 0 0,9 31 131 0 0,-14-59-1877 0 0,0-1-1 0 0,2 0 0 0 0,1 0 0 0 0,0-1 0 0 0,1 0 1 0 0,3 5-339 0 0,-11-21 1 0 0,1-1 0 0 0,-1 1 0 0 0,0 0 0 0 0,1-1 0 0 0,-1 1 0 0 0,0 0 0 0 0,1-1 0 0 0,-1 1 0 0 0,1-1 0 0 0,-1 1 0 0 0,1-1 0 0 0,0 1 0 0 0,-1-1 0 0 0,1 1 0 0 0,-1-1 0 0 0,1 1 0 0 0,0-1 0 0 0,-1 0 0 0 0,1 1 1 0 0,0-1-1 0 0,-1 0 0 0 0,1 0 0 0 0,0 0 0 0 0,0 0 0 0 0,0 1-1 0 0,0-2 7 0 0,0 1 0 0 0,-1 0 0 0 0,1-1 1 0 0,0 1-1 0 0,0 0 0 0 0,0-1 0 0 0,-1 1 1 0 0,1-1-1 0 0,0 1 0 0 0,-1-1 0 0 0,1 1 1 0 0,0-1-1 0 0,-1 0 0 0 0,1 1 0 0 0,-1-1 1 0 0,1 0-1 0 0,-1 0 0 0 0,1 0-7 0 0,2-4-7 0 0,-1 0-1 0 0,1 0 1 0 0,-1 0 0 0 0,0 0-1 0 0,0-1 1 0 0,0-1 7 0 0,2-14-460 0 0,0-1 1 0 0,-1 0 0 0 0,-1 1-1 0 0,0-4 460 0 0,-2 25-6 0 0,0 0 0 0 0,1 0 0 0 0,-1 0-1 0 0,1 0 1 0 0,-1 0 0 0 0,0 0 0 0 0,1 0-1 0 0,-1 1 1 0 0,1-1 0 0 0,-1 0 0 0 0,0 0-1 0 0,1 0 1 0 0,-1 1 0 0 0,0-1 0 0 0,1 0-1 0 0,-1 0 1 0 0,0 1 0 0 0,1-1 0 0 0,-1 0-1 0 0,0 1 1 0 0,0-1 0 0 0,1 0 0 0 0,-1 1-1 0 0,0-1 1 0 0,0 1 0 0 0,0-1 6 0 0,11 13 74 0 0,10 14 40 0 0,-13-15-21 0 0,0-1 0 0 0,0-1 0 0 0,2 1 0 0 0,-1-2 0 0 0,1 1 0 0 0,9 6-93 0 0,-9-9 102 0 0,0-1 0 0 0,0 1 0 0 0,0-1-1 0 0,1-1 1 0 0,0 0 0 0 0,0-1-1 0 0,7 2-101 0 0,-16-6 25 0 0,6 3 154 0 0,1-1 0 0 0,0 0 1 0 0,0 0-1 0 0,9-1-179 0 0,-15-1 46 0 0,-1 0-1 0 0,1 0 1 0 0,-1 0-1 0 0,1-1 1 0 0,0 1 0 0 0,-1-1-1 0 0,1 1 1 0 0,-1-1-1 0 0,0 0 1 0 0,1 0-1 0 0,-1 0 1 0 0,0-1 0 0 0,1 1-1 0 0,-1 0 1 0 0,0-1-1 0 0,0 0 1 0 0,0 1-1 0 0,0-1 1 0 0,-1 0 0 0 0,1 0-46 0 0,3-4 60 0 0,-1 0 1 0 0,0 0-1 0 0,0-1 1 0 0,-1 1-1 0 0,0-1 0 0 0,0 0 1 0 0,-1 0-1 0 0,1 0 1 0 0,-2 0-1 0 0,1-1 1 0 0,-1 1-1 0 0,0-1 1 0 0,0 1-1 0 0,-1 0 1 0 0,0-1-1 0 0,0 1 1 0 0,-1-1-1 0 0,0 1 1 0 0,-2-6-61 0 0,-3-14-31 0 0,-2 0 0 0 0,-1 0 1 0 0,-1 0-1 0 0,-8-13 31 0 0,6 20-1082 0 0,0 0-1 0 0,-1 1 1 0 0,-1 1-1 0 0,-9-11 1083 0 0,14 18-695 0 0,-8-5-768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41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26 9672 0 0,'-1'-3'111'0'0,"-1"-3"347"0"0,3-10 1778 0 0,-1 15-255 0 0,0 1 99 0 0,0 0-275 0 0,0 0-1254 0 0,0 0-590 0 0,3 8 253 0 0,2 2 131 0 0,0 0 0 0 0,-1 0 0 0 0,-1 0 1 0 0,0 0-1 0 0,0 1 0 0 0,-1-1 0 0 0,1 6-345 0 0,1 20 1245 0 0,-1 21-1245 0 0,-1-20 397 0 0,1 56 491 0 0,-5 24-888 0 0,-5 11 366 0 0,1-8-356 0 0,6-116-583 0 0,1-3 320 0 0,-1 0 1 0 0,0 0-1 0 0,0 0 1 0 0,1 0-1 0 0,-1-1 1 0 0,0 1 0 0 0,0 0-1 0 0,0 0 1 0 0,0 0-1 0 0,0 0 1 0 0,0 0 0 0 0,0 0-1 0 0,-1 0 1 0 0,1 0-1 0 0,0 0 1 0 0,0-1 0 0 0,-1 1-1 0 0,1 1 253 0 0,0-2-1787 0 0</inkml:trace>
  <inkml:trace contextRef="#ctx0" brushRef="#br0" timeOffset="275.612">7 269 10136 0 0,'0'-4'359'0'0,"0"0"1"0"0,-1 0-1 0 0,1 0 1 0 0,-1 0-1 0 0,0 1 1 0 0,0-1-1 0 0,0 0 1 0 0,-1-2-360 0 0,14-7 5935 0 0,-9 9-5918 0 0,0 1-1 0 0,0 0 1 0 0,0 0-1 0 0,1 0 1 0 0,-1 0-1 0 0,1 0 1 0 0,0 1-1 0 0,0-1 1 0 0,0 1-1 0 0,0 0 1 0 0,3-1-17 0 0,12-4 492 0 0,0 1-1 0 0,2 0-491 0 0,-15 4 189 0 0,81-17 986 0 0,0 3 0 0 0,80-3-1175 0 0,-129 15 76 0 0,78-2-318 0 0,-95 5 296 0 0,0 0 0 0 0,0 2-54 0 0,11 3-1453 0 0,-3 6-4995 0 0,-22-6 116 0 0</inkml:trace>
  <inkml:trace contextRef="#ctx0" brushRef="#br0" timeOffset="522.752">225 380 17215 0 0,'0'0'794'0'0,"0"0"-22"0"0,0 0-455 0 0,2-1-78 0 0,13-1 211 0 0,0 1 0 0 0,11 1-450 0 0,10-1 122 0 0,97-11 481 0 0,18-2-518 0 0,-149 14-155 0 0,43-1-172 0 0,-15 0-5224 0 0,-8 1-1091 0 0</inkml:trace>
  <inkml:trace contextRef="#ctx0" brushRef="#br0" timeOffset="798.132">718 407 17335 0 0,'-9'0'248'0'0,"1"1"0"0"0,-1 0-1 0 0,0 0 1 0 0,1 0 0 0 0,-1 1-1 0 0,1 1 1 0 0,0-1-1 0 0,-6 4-247 0 0,9-4 2 0 0,0 1-1 0 0,-1 0 0 0 0,1 0 1 0 0,0 1-1 0 0,0-1 1 0 0,1 1-1 0 0,-1 0 0 0 0,1 0 1 0 0,0 1-1 0 0,0 0 0 0 0,0-1 1 0 0,-2 5-2 0 0,-3 5 129 0 0,7-12-85 0 0,1 0 0 0 0,-1 0 0 0 0,1 1 0 0 0,-1-1 0 0 0,1 1 0 0 0,0-1 0 0 0,0 0 0 0 0,0 1 1 0 0,0 0-1 0 0,0-1 0 0 0,1 1 0 0 0,-1-1 0 0 0,1 1 0 0 0,0 0 0 0 0,0 0 0 0 0,0-1-44 0 0,-1 10 141 0 0,2-1-1 0 0,0 0 1 0 0,0 0-1 0 0,1 0 1 0 0,0 1-1 0 0,1-2 1 0 0,0 2-141 0 0,-2-8 29 0 0,1 0 0 0 0,0-1 0 0 0,0 1 0 0 0,0 0 1 0 0,0-1-1 0 0,1 1 0 0 0,-1-1 0 0 0,1 0 1 0 0,0 1-1 0 0,0-1 0 0 0,0-1 0 0 0,0 1 1 0 0,0 0-1 0 0,1-1 0 0 0,-1 1 0 0 0,1-1 1 0 0,0 0-1 0 0,0-1 0 0 0,0 1 0 0 0,1 0-29 0 0,2 1 16 0 0,0-1 0 0 0,0 0 0 0 0,0-1 0 0 0,0 1 0 0 0,0-1 0 0 0,1-1 0 0 0,-1 1 0 0 0,0-1 0 0 0,0-1 0 0 0,0 1 0 0 0,1-1 0 0 0,-1 0 0 0 0,0-1 0 0 0,0 0 0 0 0,0 0 0 0 0,0 0 0 0 0,-1-1 0 0 0,1 0 0 0 0,3-2-16 0 0,1-1-54 0 0,0 0-1 0 0,0-1 1 0 0,0-1-1 0 0,8-7 55 0 0,-16 12-35 0 0,1-1-1 0 0,-1 1 1 0 0,0-1-1 0 0,0 0 0 0 0,0 1 1 0 0,-1-1-1 0 0,1-1 1 0 0,-1 1-1 0 0,0 0 0 0 0,0 0 1 0 0,0-1-1 0 0,-1 1 1 0 0,0-1-1 0 0,0 1 0 0 0,0-1 36 0 0,-1 1-18 0 0,0 1-1 0 0,0 0 1 0 0,0-1 0 0 0,-1 1-1 0 0,1-1 1 0 0,-1 1-1 0 0,0 0 1 0 0,0 0-1 0 0,0-1 1 0 0,0 1-1 0 0,-1 0 1 0 0,1 0-1 0 0,-1 0 1 0 0,0 0-1 0 0,0 1 1 0 0,0-1 0 0 0,0 0-1 0 0,0 1 1 0 0,-2-1 18 0 0,-1-2-22 0 0,0 0 1 0 0,0 0-1 0 0,-1 1 1 0 0,0 0-1 0 0,0 0 1 0 0,0 0-1 0 0,-1 1 1 0 0,-2-2 21 0 0,-15-4-14 0 0,2-1-45 0 0,0 2 1 0 0,-16-4 58 0 0,36 12-9 0 0,0 0 0 0 0,1-1 0 0 0,-1 1 0 0 0,1-1 0 0 0,-1 1-1 0 0,1-1 1 0 0,-1 0 0 0 0,1 0 0 0 0,0 0 0 0 0,-1 0 0 0 0,1 0 9 0 0,1 1-24 0 0,0 0 0 0 0,0 0 0 0 0,0 0 0 0 0,-1 0 0 0 0,1 0 0 0 0,0-1 0 0 0,0 1 0 0 0,0 0 0 0 0,0 0 0 0 0,0 0 1 0 0,0 0-1 0 0,0-1 0 0 0,0 1 0 0 0,0 0 0 0 0,0 0 0 0 0,0 0 0 0 0,0-1 0 0 0,0 1 0 0 0,0 0 0 0 0,0 0 0 0 0,0 0 0 0 0,0-1 0 0 0,0 1 0 0 0,0 0 0 0 0,0 0 0 0 0,0 0 0 0 0,0 0 1 0 0,0-1-1 0 0,0 1 0 0 0,0 0 0 0 0,0 0 24 0 0,9-6-1727 0 0,14 2-2157 0 0,-6 5 1879 0 0</inkml:trace>
  <inkml:trace contextRef="#ctx0" brushRef="#br0" timeOffset="1214.908">1007 427 10016 0 0,'0'0'462'0'0,"0"0"-12"0"0,0 0-229 0 0,0 0 118 0 0,2 0 79 0 0,2 3 37 0 0,0-1 0 0 0,0 0 1 0 0,-1 1-1 0 0,1 0 0 0 0,-1 0 0 0 0,2 1-455 0 0,10 9 1140 0 0,-8-7-474 0 0,0 0 1 0 0,-1 0-1 0 0,0 0 1 0 0,0 1 0 0 0,3 4-667 0 0,-1 1 0 0 0,0 0 0 0 0,-1 1 0 0 0,0-1 0 0 0,-1 2 0 0 0,0 1 0 0 0,-3-5 144 0 0,0-1-1 0 0,-1 1 1 0 0,0 0-1 0 0,-1 0 1 0 0,0 0 0 0 0,0 0-1 0 0,-1 0 1 0 0,-1 0-1 0 0,0 0 1 0 0,-1 7-144 0 0,2-15 42 0 0,0-1-1 0 0,0 0 0 0 0,0 1 1 0 0,-1-1-1 0 0,1 0 1 0 0,0 0-1 0 0,-1 1 1 0 0,1-1-1 0 0,-1 0 1 0 0,1 0-1 0 0,-1 0 1 0 0,1 1-1 0 0,-1-1 1 0 0,0 0-1 0 0,0 0 0 0 0,0 0 1 0 0,1 0-1 0 0,-1 0 1 0 0,0 0-1 0 0,0-1 1 0 0,0 1-1 0 0,0 0 1 0 0,-1 0-1 0 0,1-1 1 0 0,0 1-1 0 0,0 0 1 0 0,0-1-1 0 0,-1 0 0 0 0,1 1 1 0 0,0-1-1 0 0,-1 1-41 0 0,1-1 208 0 0,-14-15 168 0 0,12 10-349 0 0,0 0-1 0 0,1 1 0 0 0,-1-1 0 0 0,1 0 0 0 0,0 0 1 0 0,0-1-1 0 0,0 1 0 0 0,1 0 0 0 0,0-1 1 0 0,0 1-1 0 0,0-1 0 0 0,1 1 0 0 0,0-1 0 0 0,0 1 1 0 0,0-1-1 0 0,1 1 0 0 0,-1-1 0 0 0,3-4-26 0 0,-1 1 57 0 0,-1 0 0 0 0,1 0 0 0 0,-1-1 0 0 0,-1-7-57 0 0,0 9 15 0 0,0 1 0 0 0,1-1 0 0 0,0 1 0 0 0,0-1 0 0 0,1 1 0 0 0,0 0 0 0 0,0 0 0 0 0,2-5-15 0 0,3-3-76 0 0,1 1-1 0 0,8-12 77 0 0,-12 20-170 0 0,0 1 1 0 0,0 0 0 0 0,1 0 0 0 0,0 1-1 0 0,0-1 1 0 0,0 1 0 0 0,0 0-1 0 0,5-2 170 0 0,11-5-1037 0 0,1 0-46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45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328 105 10568 0 0,'0'-3'113'0'0,"0"0"1"0"0,0 0-1 0 0,-1 0 1 0 0,1 0-1 0 0,-1-1 1 0 0,0 1-1 0 0,0-2-113 0 0,0 4 34 0 0,1-1-1 0 0,0 1 1 0 0,0-1-1 0 0,0 1 1 0 0,0-1-1 0 0,0 0 1 0 0,0 1 0 0 0,0-1-1 0 0,1 1 1 0 0,-1-1-1 0 0,1 0-33 0 0,1-10-3 0 0,-2 10 244 0 0,0-1 1 0 0,1 1 0 0 0,0-1-1 0 0,-1 1 1 0 0,1-1 0 0 0,0 1-1 0 0,0 0 1 0 0,0-1 0 0 0,0 1 0 0 0,1 0-1 0 0,0-2-241 0 0,-1 3 702 0 0,-1 1-16 0 0,0 0-72 0 0,0 0-35 0 0,0 0-3 0 0,0 0-48 0 0,0 0-202 0 0,0 0-94 0 0,5 44 780 0 0,-1-9-291 0 0,4 58 867 0 0,-1-23-89 0 0,-4 16-1499 0 0,-1-60 257 0 0,0 1 0 0 0,4 11-257 0 0,0 7 388 0 0,0-1-364 0 0,-1-9-24 0 0,-3-26 0 0 0,1 5-964 0 0,-2-12 489 0 0,0 0 1 0 0,0 0 0 0 0,-1 0-1 0 0,1 0 1 0 0,-1 1 0 0 0,1-1-1 0 0,-1 0 1 0 0,0 0-1 0 0,0 0 1 0 0,0 0 0 0 0,0 0-1 0 0,0 0 1 0 0,-1 1 0 0 0,1-1-1 0 0,0 0 1 0 0,-1 0 474 0 0,-2 4-6829 0 0</inkml:trace>
  <inkml:trace contextRef="#ctx0" brushRef="#br0" timeOffset="299.443">176 632 13592 0 0,'2'0'123'0'0,"-1"0"0"0"0,0 0 0 0 0,1 0 0 0 0,-1 0 1 0 0,0 0-1 0 0,1 0 0 0 0,-1 1 0 0 0,0-1 0 0 0,0 0 1 0 0,1 1-1 0 0,-1-1 0 0 0,0 1 0 0 0,0 0 0 0 0,1-1 1 0 0,-1 2-124 0 0,1-2 83 0 0,-1 0 0 0 0,0 1 0 0 0,1-1 0 0 0,-1 0 0 0 0,0 1 0 0 0,1-1 0 0 0,-1 0 0 0 0,0 0 0 0 0,1 0 0 0 0,-1 0 0 0 0,1-1 0 0 0,-1 1 0 0 0,1 0-83 0 0,8-1 1172 0 0,21 0 1782 0 0,15-3-2954 0 0,-22 2 531 0 0,1 2 1 0 0,0 0-1 0 0,4 3-531 0 0,1-1 538 0 0,24-2-538 0 0,-2-2 24 0 0,62-5-635 0 0,-90-1-2434 0 0,-15 7-3980 0 0</inkml:trace>
  <inkml:trace contextRef="#ctx0" brushRef="#br0" timeOffset="576.172">1 20 14280 0 0,'0'0'1102'0'0,"0"0"-559"0"0,1 0 322 0 0,34-2 2927 0 0,11-2-3792 0 0,43-5 1889 0 0,1 5-1 0 0,76 5-1888 0 0,-85 1-471 0 0,-28-4-3010 0 0,-31 0-3990 0 0</inkml:trace>
  <inkml:trace contextRef="#ctx0" brushRef="#br0" timeOffset="946.166">972 427 16096 0 0,'-26'18'1194'0'0,"1"1"-621"0"0,21-15-531 0 0,0 0 0 0 0,0 0-1 0 0,1 0 1 0 0,0 1-1 0 0,0 0 1 0 0,0 0 0 0 0,0 0-1 0 0,1 0 1 0 0,-1 0-1 0 0,1 0-41 0 0,-6 13 257 0 0,6-13-34 0 0,-1 0 0 0 0,1 1 0 0 0,0-1 0 0 0,0 1 0 0 0,0-1 0 0 0,1 1 0 0 0,0-1 0 0 0,0 1 0 0 0,0 2-223 0 0,-1 12 783 0 0,1-18-722 0 0,1 0 0 0 0,-1 0 0 0 0,1 0 0 0 0,0 0 0 0 0,0 0 0 0 0,0 0 1 0 0,0 0-1 0 0,0 0 0 0 0,0 0 0 0 0,0 0 0 0 0,1 0 0 0 0,-1 0 0 0 0,1 0 0 0 0,0 0 0 0 0,-1 0 0 0 0,1 0-61 0 0,3 6 191 0 0,-2-4-159 0 0,-1-1 0 0 0,1 0 0 0 0,-1 1 0 0 0,1-1-1 0 0,0 0 1 0 0,0 0 0 0 0,1 0 0 0 0,-1 0 0 0 0,1-1-1 0 0,-1 1 1 0 0,1-1 0 0 0,0 1 0 0 0,0-1 0 0 0,0 0-1 0 0,0 0 1 0 0,1 0-32 0 0,4 2 30 0 0,1-1 0 0 0,0 0 0 0 0,0-1 0 0 0,0 1-1 0 0,0-2 1 0 0,0 1 0 0 0,0-1 0 0 0,0-1 0 0 0,1 0 0 0 0,4 0-30 0 0,1-1-3 0 0,-1-1 0 0 0,0 0 1 0 0,0-1-1 0 0,0 0 1 0 0,0-1-1 0 0,7-3 3 0 0,-17 5 1 0 0,0-1-1 0 0,0 1 1 0 0,0-1-1 0 0,0 0 1 0 0,-1 0 0 0 0,1-1-1 0 0,-1 1 1 0 0,0-1 0 0 0,0 1-1 0 0,0-1 1 0 0,0 0-1 0 0,-1 0 1 0 0,3-4-1 0 0,-5 6 0 0 0,0 1 1 0 0,1 0-1 0 0,-1 0 1 0 0,0 0-1 0 0,0 0 0 0 0,0 0 1 0 0,0 0-1 0 0,0-1 1 0 0,-1 1-1 0 0,1 0 0 0 0,0 0 1 0 0,0 0-1 0 0,-1 0 1 0 0,1 0-1 0 0,-1 0 0 0 0,1 0 1 0 0,-1 0-1 0 0,1 0 1 0 0,-1 0-1 0 0,1 0 1 0 0,-1 0-1 0 0,0 0 0 0 0,0 0 0 0 0,-8-15-138 0 0,9 14 91 0 0,-1-1 1 0 0,0 0-1 0 0,0 0 1 0 0,0 0 0 0 0,-1 1-1 0 0,1-1 1 0 0,-1 1-1 0 0,1-1 1 0 0,-1 1-1 0 0,0-1 1 0 0,0 1 0 0 0,0 0-1 0 0,0 0 1 0 0,0 0-1 0 0,0 0 1 0 0,-2 0 46 0 0,-21-24-1358 0 0,14 14-4249 0 0,-1 3-1050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49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75 9216 0 0,'-22'-2'421'0'0,"22"2"-407"0"0,0 0 0 0 0,0 0 0 0 0,0-1 0 0 0,0 1 0 0 0,0 0 0 0 0,-1 0 0 0 0,1 0 0 0 0,0-1 0 0 0,0 1 0 0 0,0 0 0 0 0,0 0 0 0 0,0 0 0 0 0,0-1 0 0 0,0 1 0 0 0,0 0 0 0 0,0 0 0 0 0,0 0 0 0 0,0-1 0 0 0,0 1 0 0 0,0 0 0 0 0,0 0 0 0 0,0-1 0 0 0,0 1 0 0 0,0 0 0 0 0,0 0 0 0 0,0 0 0 0 0,0-1 0 0 0,0 1 1 0 0,1 0-1 0 0,-1 0 0 0 0,0 0 0 0 0,0 0 0 0 0,0-1 0 0 0,0 1 0 0 0,0 0 0 0 0,0 0 0 0 0,1 0-14 0 0,-1-2 52 0 0,-13-9 1390 0 0,12 11 180 0 0,0-1 76 0 0,-9-5 102 0 0,10 6-1786 0 0,-1 0 0 0 0,1 0 0 0 0,-1 0 0 0 0,0-1 0 0 0,1 1 0 0 0,-1 0 0 0 0,1 0 0 0 0,-1-1 0 0 0,1 1 0 0 0,-1 0 0 0 0,1-1 0 0 0,-1 1 0 0 0,1-1 1 0 0,-1 1-1 0 0,1 0 0 0 0,0-1 0 0 0,-1 1 0 0 0,1-1 0 0 0,0 1 0 0 0,-1-1 0 0 0,1 1 0 0 0,0-1 0 0 0,-1 1 0 0 0,1-1 0 0 0,0 0 0 0 0,0 1 0 0 0,0-1 0 0 0,0 0-14 0 0,-5-3 412 0 0,5 4-384 0 0,0 0 0 0 0,-1-1 0 0 0,1 1 0 0 0,-1 0-1 0 0,1 0 1 0 0,0-1 0 0 0,-1 1 0 0 0,1 0 0 0 0,0 0 0 0 0,0-1 0 0 0,-1 1-1 0 0,1 0 1 0 0,0-1 0 0 0,0 1 0 0 0,-1 0 0 0 0,1-1 0 0 0,0 1-1 0 0,0 0 1 0 0,0-1 0 0 0,-1 1 0 0 0,1 0 0 0 0,0-1 0 0 0,0 1-1 0 0,0-1-27 0 0,2-1-9 0 0,0 0 0 0 0,1 0-1 0 0,-1 0 1 0 0,0 0-1 0 0,1 0 1 0 0,-1 1-1 0 0,1-1 1 0 0,0 1 0 0 0,0 0-1 0 0,-1 0 1 0 0,1 0-1 0 0,0 0 1 0 0,2 0 9 0 0,3 1 166 0 0,1 1-1 0 0,-1 0 1 0 0,1 1 0 0 0,-1 0 0 0 0,0 1 0 0 0,0-1 0 0 0,0 1-1 0 0,6 4-165 0 0,-13-6-16 0 0,0-1 0 0 0,0 1 0 0 0,-1 0 0 0 0,1 0-1 0 0,-1 0 1 0 0,1 0 0 0 0,-1-1 0 0 0,1 1 0 0 0,-1 0 0 0 0,1 0-1 0 0,-1 0 1 0 0,0 0 0 0 0,1 0 0 0 0,-1 0 0 0 0,0 0-1 0 0,0 0 1 0 0,0 0 0 0 0,0 0 0 0 0,0 0 0 0 0,0 0-1 0 0,0 0 1 0 0,0 0 0 0 0,0 0 0 0 0,-1 1 16 0 0,1-1-68 0 0,0 1-1 0 0,0 0 1 0 0,-1 0 0 0 0,1-1 0 0 0,-1 1 0 0 0,1 0 0 0 0,-1 0 0 0 0,0-1-1 0 0,0 1 1 0 0,1-1 0 0 0,-1 1 0 0 0,0-1 0 0 0,-1 1 68 0 0,-2 2-1 0 0,3-4 17 0 0,0 0 0 0 0,0 1 0 0 0,0-1-1 0 0,0 1 1 0 0,1-1 0 0 0,-1 1 0 0 0,0-1 0 0 0,1 1 0 0 0,-1 0-1 0 0,0-1 1 0 0,1 1 0 0 0,-1 0 0 0 0,1 0 0 0 0,-1-1 0 0 0,1 1-1 0 0,-1 0 1 0 0,1 0 0 0 0,-1 0 0 0 0,1 0 0 0 0,0-1 0 0 0,0 1 0 0 0,-1 0-1 0 0,1 0 1 0 0,0 0 0 0 0,0 0 0 0 0,0 0 0 0 0,0 0 0 0 0,0 0-1 0 0,0 0-15 0 0,-1 3 224 0 0,-33 27 799 0 0,33-30-1010 0 0,0 0 0 0 0,0-1 0 0 0,1 1 0 0 0,-1-1-1 0 0,0 1 1 0 0,0-1 0 0 0,0 0 0 0 0,0 1 0 0 0,0-1 0 0 0,0 0 0 0 0,-1 0-1 0 0,1 1 1 0 0,0-1 0 0 0,0 0-13 0 0,-10 2 159 0 0,5-5-17 0 0,2 2-116 0 0,3 0-16 0 0,0 1-1 0 0,0-1 0 0 0,0 1 0 0 0,0-1 0 0 0,0 1 0 0 0,0-1 0 0 0,0 0 1 0 0,0 0-1 0 0,0 1 0 0 0,0-1 0 0 0,0 0 0 0 0,0 0 0 0 0,0 0 0 0 0,0 0 0 0 0,1 0 1 0 0,-1 0-1 0 0,0-1-9 0 0,-12-13 88 0 0,12 14-83 0 0,0-1-1 0 0,-1 1 1 0 0,1 0 0 0 0,0 0 0 0 0,0-1 0 0 0,0 1 0 0 0,0 0 0 0 0,0-1-1 0 0,0 1 1 0 0,0-1 0 0 0,0 0 0 0 0,0 1 0 0 0,1-1 0 0 0,-1 0 0 0 0,1 1 0 0 0,-1-1-1 0 0,1 0-4 0 0,0 0-10 0 0,0 1 0 0 0,0-1 0 0 0,0 1 0 0 0,0-1 0 0 0,0 1 0 0 0,-1-1 0 0 0,1 1 0 0 0,-1-1 0 0 0,1 1 0 0 0,-1-1 0 0 0,1 1 0 0 0,-1-1 0 0 0,0 1 0 0 0,0 0 0 0 0,1-1 0 0 0,-1 1 0 0 0,-1-1 10 0 0,1 2-44 0 0,1-1 0 0 0,0 1 0 0 0,0 0 0 0 0,0 0 0 0 0,0 0 0 0 0,0-1-1 0 0,-1 1 1 0 0,1 0 0 0 0,0 0 0 0 0,0 0 0 0 0,0-1 0 0 0,0 1 0 0 0,0 0 0 0 0,0 0 0 0 0,0-1 0 0 0,0 1 0 0 0,0 0 0 0 0,0 0 0 0 0,0-1 0 0 0,0 1 0 0 0,0 0 0 0 0,0 0 0 0 0,0-1 0 0 0,0 1 0 0 0,0 0 0 0 0,0 0 0 0 0,0-1 0 0 0,0 1 0 0 0,0 0 0 0 0,0 0 0 0 0,1-1 0 0 0,-1 1 0 0 0,0 0 0 0 0,0 0 0 0 0,0 0 0 0 0,0-1 0 0 0,0 1 0 0 0,1 0 0 0 0,-1 0 0 0 0,0 0-1 0 0,0 0 1 0 0,0 0 0 0 0,1-1 0 0 0,-1 1 0 0 0,0 0 0 0 0,0 0 0 0 0,1 0 0 0 0,-1 0 0 0 0,0 0 0 0 0,0 0 0 0 0,1 0 0 0 0,-1 0 0 0 0,0 0 0 0 0,0 0 0 0 0,1 0 0 0 0,-1 0 0 0 0,0 0 0 0 0,1 0 44 0 0,18-1-3407 0 0,-16 1 3600 0 0,22 0-2006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49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25 2760 0 0,'-10'-3'207'0'0,"-1"-7"2958"0"0,11 10-2955 0 0,0 0 1 0 0,0 0-1 0 0,-1-1 1 0 0,1 1-1 0 0,0 0 1 0 0,0 0 0 0 0,0 0-1 0 0,0 0 1 0 0,-1 0-1 0 0,1 0 1 0 0,0 0-1 0 0,0 0 1 0 0,0-1-1 0 0,0 1 1 0 0,0 0-1 0 0,-1 0 1 0 0,1 0-1 0 0,0 0 1 0 0,0 0-1 0 0,0-1 1 0 0,0 1-1 0 0,0 0 1 0 0,0 0 0 0 0,0 0-1 0 0,0-1 1 0 0,0 1-1 0 0,0 0 1 0 0,0 0-1 0 0,0 0 1 0 0,0 0-1 0 0,0-1 1 0 0,0 1-1 0 0,0 0 1 0 0,0 0-1 0 0,0 0 1 0 0,0-1-1 0 0,0 1 1 0 0,0 0-1 0 0,0 0 1 0 0,0 0 0 0 0,0-1-1 0 0,0 1 1 0 0,0 0-1 0 0,0 0 1 0 0,0 0-1 0 0,0 0-210 0 0,11-4 3484 0 0,14 4-3342 0 0,-14 1-445 0 0,-9 0-38 0 0,1-1 62 0 0,1 1 270 0 0,-2 0 44 0 0,0-1 0 0 0,0 0 0 0 0,1 1 0 0 0,-1 0 0 0 0,0 0 1 0 0,0 0-1 0 0,0 0 0 0 0,0 0 0 0 0,1 0 0 0 0,-2 0 0 0 0,1 0 0 0 0,0 1 0 0 0,0-1 0 0 0,0 1 0 0 0,-1 0 0 0 0,1-1-35 0 0,0 2 102 0 0,0-1-1 0 0,1 0 1 0 0,-1 0-1 0 0,0-1 0 0 0,1 1 1 0 0,2 1-102 0 0,-4-2 38 0 0,1 0 0 0 0,-1-1 0 0 0,1 1 0 0 0,-1 0 0 0 0,0 0 0 0 0,1 0 0 0 0,-1 0 0 0 0,0 1 0 0 0,0-1 1 0 0,0 0-1 0 0,1 0 0 0 0,-2 1 0 0 0,1-1 0 0 0,0 1 0 0 0,0-1 0 0 0,0 1 0 0 0,-1-1 0 0 0,1 1 0 0 0,0-1-38 0 0,-1 0 17 0 0,0 0 1 0 0,1 0-1 0 0,-1 0 0 0 0,0 0 0 0 0,1 0 0 0 0,-1 0 0 0 0,1-1 0 0 0,-1 1 0 0 0,1 0 0 0 0,0 0 1 0 0,-1-1-1 0 0,1 1 0 0 0,0 0 0 0 0,0-1-17 0 0,-1 1 10 0 0,1-1 0 0 0,-1 1 0 0 0,1-1 0 0 0,-1 0-1 0 0,1 1 1 0 0,-1-1 0 0 0,1 1 0 0 0,-1 0 0 0 0,0-1 0 0 0,1 1 0 0 0,-1-1 0 0 0,0 1 0 0 0,1-1 0 0 0,-1 1 0 0 0,0 0 0 0 0,0-1-1 0 0,0 1 1 0 0,1 0 0 0 0,-1-1 0 0 0,0 1 0 0 0,0 0 0 0 0,0-1 0 0 0,0 1 0 0 0,0 0 0 0 0,0-1 0 0 0,0 1-10 0 0,-1 0 7 0 0,1-1 0 0 0,0 1 0 0 0,0 0 0 0 0,0 0 0 0 0,0-1 0 0 0,0 1 1 0 0,0 0-1 0 0,0-1 0 0 0,0 1 0 0 0,0 0 0 0 0,0-1 0 0 0,1 1 0 0 0,-1 0 1 0 0,0-1-1 0 0,0 1 0 0 0,1 0 0 0 0,-1-1 0 0 0,0 1 0 0 0,1-1 0 0 0,-1 1 0 0 0,1 0-7 0 0,1 3 49 0 0,-8 2 123 0 0,1-4-101 0 0,1 0 0 0 0,-1 0-1 0 0,0-1 1 0 0,0 1 0 0 0,0-1-1 0 0,0-1 1 0 0,0 1 0 0 0,0-1-1 0 0,0 1 1 0 0,0-1 0 0 0,-3-1-71 0 0,7 1 12 0 0,0 0 1 0 0,0 0 0 0 0,0-1 0 0 0,0 1 0 0 0,0 0 0 0 0,0-1 0 0 0,0 1 0 0 0,0-1 0 0 0,0 1 0 0 0,0-1 0 0 0,0 1 0 0 0,0-1 0 0 0,0 0 0 0 0,0 0-13 0 0,-6-3 48 0 0,-28-15 297 0 0,35 19-343 0 0,-1 0 0 0 0,1 0 0 0 0,0 0 0 0 0,0 0 0 0 0,0 0 0 0 0,0 0 0 0 0,0 0 0 0 0,0 0 0 0 0,-1 0 0 0 0,1 0 0 0 0,0 0 0 0 0,0 0 0 0 0,0 0 0 0 0,0 0-1 0 0,0 0 1 0 0,0 0 0 0 0,-1-1 0 0 0,1 1 0 0 0,0 0 0 0 0,0 0 0 0 0,0 0 0 0 0,0 0 0 0 0,0 0 0 0 0,0 0 0 0 0,0 0 0 0 0,0 0 0 0 0,0-1 0 0 0,0 1 0 0 0,0 0 0 0 0,0 0 0 0 0,0 0 0 0 0,-1 0 0 0 0,1 0-1 0 0,0-1 1 0 0,0 1 0 0 0,0 0 0 0 0,0 0 0 0 0,0 0 0 0 0,0 0 0 0 0,0 0 0 0 0,0 0 0 0 0,1-1 0 0 0,-1 1 0 0 0,0 0 0 0 0,0 0 0 0 0,0 0 0 0 0,0 0 0 0 0,0 0 0 0 0,0 0 0 0 0,0-1-2 0 0,9-2 90 0 0,13 2-27 0 0,-2 5-116 0 0,-5 1 27 0 0,-1 2-13 0 0,-10-6 42 0 0,0 1 0 0 0,-1 0 1 0 0,1-1-1 0 0,-1 1 0 0 0,1 0 0 0 0,-1 1 0 0 0,0-1 0 0 0,0 0 0 0 0,0 1 0 0 0,0 0 0 0 0,0 0 0 0 0,-1 0 0 0 0,1 0 0 0 0,-1 0 0 0 0,1 1-3 0 0,15 21 133 0 0,-16-23-101 0 0,0 0-1 0 0,0 0 1 0 0,0 1-1 0 0,0-1 1 0 0,0 1 0 0 0,0 0-1 0 0,-1-1 1 0 0,1 1-1 0 0,-1 0 1 0 0,0 0-1 0 0,0 0 1 0 0,0 0-1 0 0,0 0 1 0 0,-1 0-1 0 0,1 0 1 0 0,-1 0-1 0 0,1 2-31 0 0,-1 2 6 0 0,-1-1 1 0 0,1 0-1 0 0,-1 1 0 0 0,0-1 0 0 0,0 0 1 0 0,-1 0-1 0 0,0 0 0 0 0,-1 4-6 0 0,1-6-493 0 0,0 0 1 0 0,-1-1-1 0 0,1 1 0 0 0,0 0 0 0 0,-1-1 1 0 0,0 1-1 0 0,0-1 0 0 0,-2 2 493 0 0,-30 23-4991 0 0,-3 5-261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1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31 571 10136 0 0,'0'0'464'0'0,"-9"6"168"0"0,-7 34 2560 0 0,15-38-2699 0 0,0 1 1 0 0,0-1 0 0 0,1 0 0 0 0,-1 1 0 0 0,0-1-1 0 0,1 1 1 0 0,-1-1 0 0 0,1 1-494 0 0,0-2 247 0 0,0-1-21 0 0,1 5 674 0 0,5-13-740 0 0,-1-1-1 0 0,1 1 1 0 0,-2-1-1 0 0,1 0 1 0 0,-1 0-1 0 0,-1-1 1 0 0,1-1-160 0 0,2-4 139 0 0,2-11 10 0 0,0 0 0 0 0,3-23-149 0 0,-5 19 46 0 0,5-23 1 0 0,3-13-10 0 0,5-4-37 0 0,-15 54 79 0 0,-1-1 0 0 0,1-6-79 0 0,-2 8 122 0 0,1 0-1 0 0,0 0 1 0 0,4-8-122 0 0,0 3 10 0 0,-4 10-13 0 0,0 1-1 0 0,1-1 1 0 0,0 1 0 0 0,0 0 0 0 0,1 0 0 0 0,4-5 3 0 0,-2 3-134 0 0,-7 11 131 0 0,1-1 1 0 0,-1 0-1 0 0,1 0 1 0 0,-1 1-1 0 0,1-1 1 0 0,-1 0-1 0 0,1 1 1 0 0,-1-1-1 0 0,1 0 1 0 0,0 1-1 0 0,-1-1 1 0 0,1 1-1 0 0,1-1 3 0 0,0 0-9 0 0,1 1 1 0 0,-1-1-1 0 0,0 1 0 0 0,1-1 1 0 0,-1 1-1 0 0,1 0 0 0 0,0 0 1 0 0,-1 0 8 0 0,3 1-3 0 0,1 0 0 0 0,-1 0-1 0 0,0 1 1 0 0,0-1 0 0 0,-1 1 0 0 0,1 0 0 0 0,0 1 0 0 0,-1-1 0 0 0,1 1 0 0 0,-1 0 0 0 0,0 0 0 0 0,0 0 0 0 0,4 4 3 0 0,8 6 124 0 0,-3-3-109 0 0,-2 0 1 0 0,0 1-1 0 0,0 0 1 0 0,-1 1 0 0 0,1 2-16 0 0,24 26-77 0 0,-19-22 205 0 0,-1 1 0 0 0,9 15-128 0 0,15 19-61 0 0,27 33 47 0 0,-40-54 14 0 0,-14-16 0 0 0,16 14 0 0 0,-16-18 16 0 0,-1 2 0 0 0,0-1 0 0 0,0 1 0 0 0,-2 1 0 0 0,0 0 0 0 0,2 4-16 0 0,-9-15 25 0 0,0 0 0 0 0,-1-1-1 0 0,1 1 1 0 0,-1 0-1 0 0,0 0 1 0 0,0 0 0 0 0,0 1-1 0 0,-1-1 1 0 0,1 0-1 0 0,-1 2-24 0 0,0-3 6 0 0,-1-1 0 0 0,1 1 0 0 0,-1-1 0 0 0,1 0 0 0 0,-1 1 0 0 0,0-1 0 0 0,0 0 0 0 0,0 1 0 0 0,0-1 0 0 0,0 0 0 0 0,0 0 0 0 0,0 0 0 0 0,-1 0 0 0 0,1 0 0 0 0,-1 0 0 0 0,0-1 0 0 0,0 1 0 0 0,0 0-6 0 0,-5 4 138 0 0,-1-1 1 0 0,0 1 0 0 0,-1-2-1 0 0,1 1 1 0 0,-1-1 0 0 0,0 0-1 0 0,0-1 1 0 0,0 0-1 0 0,0-1 1 0 0,-8 2-139 0 0,-2-1 16 0 0,0-1 0 0 0,-1 0-1 0 0,1-1 1 0 0,-18-2-16 0 0,-20-8 191 0 0,39 6-92 0 0,-1 1 0 0 0,-18-1-99 0 0,-30-2 65 0 0,46 3-44 0 0,0 0 0 0 0,1 2 0 0 0,-16 1-21 0 0,7-1-802 0 0,27 0 372 0 0,2 0-180 0 0,0 0-750 0 0,0 0-326 0 0,0 0-66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07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58 10136 0 0,'16'-4'274'0'0,"-11"3"-205"0"0,0 0-1 0 0,-1 0 1 0 0,1 0-1 0 0,-1-1 1 0 0,1 1-1 0 0,-1-1 0 0 0,0 0 1 0 0,0 0-1 0 0,1-1 1 0 0,-2 1-1 0 0,1-1 1 0 0,2-2-69 0 0,-5 5 36 0 0,-1-1 0 0 0,0 1-1 0 0,1 0 1 0 0,-1-1 0 0 0,0 1 0 0 0,1-1 0 0 0,-1 1 0 0 0,0 0 0 0 0,0-1 0 0 0,1 1 0 0 0,-1-1 0 0 0,0 1 0 0 0,0-1 0 0 0,0 1 0 0 0,0-1 0 0 0,1 1 0 0 0,-1-1-1 0 0,0 1 1 0 0,0-1 0 0 0,0 1 0 0 0,0-1 0 0 0,0 1 0 0 0,0-1 0 0 0,0 1 0 0 0,-1-1 0 0 0,1 1 0 0 0,0-1-36 0 0,0 0 140 0 0,-1 1 0 0 0,1-1 1 0 0,-1 1-1 0 0,0-1 0 0 0,1 1 1 0 0,-1-1-1 0 0,1 1 0 0 0,-1-1 1 0 0,0 1-1 0 0,1-1 0 0 0,-1 1 0 0 0,0 0 1 0 0,0-1-1 0 0,1 1 0 0 0,-1 0 1 0 0,0 0-141 0 0,-6-2 1078 0 0,0 1 1 0 0,1 0 0 0 0,-1 0 0 0 0,-1 1-1079 0 0,3-1 300 0 0,-18 0-7 0 0,0 1 0 0 0,1 0 1 0 0,-1 2-1 0 0,0 1 0 0 0,1 0 0 0 0,0 2 0 0 0,0 0 0 0 0,-12 6-293 0 0,33-11 3 0 0,0 1 1 0 0,0-1-1 0 0,-1 1 0 0 0,1-1 0 0 0,0 1 0 0 0,0-1 0 0 0,0 1 1 0 0,-1 0-1 0 0,1 0 0 0 0,0 0 0 0 0,0 0 0 0 0,0-1 0 0 0,0 1 0 0 0,1 1 1 0 0,-1-1-1 0 0,0 0 0 0 0,0 0 0 0 0,0 0 0 0 0,1 0 0 0 0,-1 1-3 0 0,1-1 1 0 0,0 0 0 0 0,-1 1 0 0 0,1-1 0 0 0,0 0 0 0 0,0 1 0 0 0,0-1 0 0 0,1 0 0 0 0,-1 1 0 0 0,0-1 0 0 0,0 0 0 0 0,1 1 0 0 0,-1-1 0 0 0,1 0 0 0 0,-1 0 0 0 0,1 0-1 0 0,-1 1 1 0 0,1-1-1 0 0,5 7-2 0 0,-1-1-1 0 0,1 0 0 0 0,0 0 1 0 0,0-1-1 0 0,6 5 3 0 0,-2-2 6 0 0,25 32 92 0 0,-27-30-44 0 0,1 0 0 0 0,0-1 0 0 0,0 0 0 0 0,1-1 0 0 0,1 0-54 0 0,45 30-334 0 0,15 6 334 0 0,-23-15 14 0 0,-40-25-14 0 0,0 1 0 0 0,0 0 0 0 0,3 4 0 0 0,-8-7 0 0 0,0 0 0 0 0,0 0 0 0 0,-1 0 0 0 0,1 0 0 0 0,-1 0 0 0 0,0 1 0 0 0,0-1 0 0 0,0 1 0 0 0,0 0 0 0 0,0 0 0 0 0,-2-3-2 0 0,0 0 0 0 0,1 0 0 0 0,-1 0 0 0 0,0 0 0 0 0,0 0-1 0 0,0 0 1 0 0,0 0 0 0 0,0 1 0 0 0,0-1 0 0 0,0 0 0 0 0,0 0-1 0 0,0 0 1 0 0,-1 0 0 0 0,1 0 0 0 0,0 0 0 0 0,-1 0 0 0 0,1 0-1 0 0,-1 0 1 0 0,1 0 0 0 0,-1 0 0 0 0,0 0 2 0 0,0 1 25 0 0,0-1 0 0 0,-1 1 0 0 0,0-1 0 0 0,1 1 1 0 0,-1-1-1 0 0,0 1 0 0 0,0-1 0 0 0,0 0 0 0 0,0 0 0 0 0,0 0-25 0 0,-7 3 294 0 0,1-1 0 0 0,-1-1 0 0 0,0 1 0 0 0,-5 0-294 0 0,14-3 2 0 0,-42 8 761 0 0,-34 2-763 0 0,59-9 80 0 0,0-1 0 0 0,0 0 0 0 0,1-1 0 0 0,-1-1 0 0 0,0-1 0 0 0,0 0-80 0 0,5 0 47 0 0,-1-1 1 0 0,1 0-1 0 0,-8-4-47 0 0,14 5-90 0 0,1 0 0 0 0,0 1 0 0 0,0-2 1 0 0,0 1-1 0 0,0-1 0 0 0,1 1 0 0 0,-1-1 0 0 0,1 0 0 0 0,-1-2 90 0 0,5 6-113 0 0,-1-1-1 0 0,1 0 0 0 0,-1 1 0 0 0,1-1 0 0 0,0 0 1 0 0,-1 0-1 0 0,1 1 0 0 0,0-1 0 0 0,0 0 1 0 0,-1 0-1 0 0,1 1 0 0 0,0-1 0 0 0,0 0 0 0 0,0 0 1 0 0,0 1-1 0 0,0-1 0 0 0,0 0 114 0 0,4-8-6541 0 0,2 4 65 0 0</inkml:trace>
  <inkml:trace contextRef="#ctx0" brushRef="#br0" timeOffset="287.138">609 141 11056 0 0,'-16'1'1200'0'0,"15"0"-1105"0"0,0 0 1 0 0,-1 0 0 0 0,1-1 0 0 0,0 1-1 0 0,0 0 1 0 0,0 1 0 0 0,0-1 0 0 0,0 0-1 0 0,0 0 1 0 0,0 0 0 0 0,0 1 0 0 0,0-1-1 0 0,1 0 1 0 0,-1 1 0 0 0,0 0-96 0 0,-8 26 2685 0 0,6-14-1559 0 0,-12 27 1162 0 0,10-30-2321 0 0,1 0 0 0 0,0 1 0 0 0,1 0 0 0 0,0 0 0 0 0,0 0 1 0 0,2 0-1 0 0,-1 6 33 0 0,2 3 470 0 0,1 1 1 0 0,1-1 0 0 0,0 0-1 0 0,2 0 1 0 0,5 17-471 0 0,3-1 1576 0 0,10 22-1576 0 0,-10-24-491 0 0,-9-25 418 0 0,0-1-1 0 0,1 1 1 0 0,3 5 73 0 0,5 14-522 0 0,-12-28-905 0 0,0-2-1144 0 0,-3-6-4248 0 0</inkml:trace>
  <inkml:trace contextRef="#ctx0" brushRef="#br0" timeOffset="542.581">463 372 7368 0 0,'-1'-2'88'0'0,"1"0"-1"0"0,-1 0 1 0 0,1-1 0 0 0,0 1-1 0 0,-1 0 1 0 0,1 0 0 0 0,0 0 0 0 0,1 0-1 0 0,-1 0 1 0 0,0-1 0 0 0,0 1 0 0 0,1 0-1 0 0,0 0 1 0 0,-1 0 0 0 0,1 0-1 0 0,0 0 1 0 0,0 0 0 0 0,1-2-88 0 0,0 2 351 0 0,0 0-1 0 0,-1 0 1 0 0,2 0 0 0 0,-1 0-1 0 0,0 0 1 0 0,0 1 0 0 0,0-1 0 0 0,1 1-1 0 0,-1-1 1 0 0,1 1 0 0 0,-1 0-1 0 0,1 0 1 0 0,0 0-351 0 0,5-2 944 0 0,-1 1-1 0 0,1 1 0 0 0,0-1 1 0 0,0 1-1 0 0,7 0-943 0 0,19 2 24 0 0,-25 0 225 0 0,1 1-1 0 0,-1 0 0 0 0,1 1 1 0 0,-1 0-1 0 0,0 0 0 0 0,0 1 0 0 0,4 2-248 0 0,18 11 1246 0 0,12 10-1246 0 0,-31-20 180 0 0,21 18 381 0 0,-31-24-479 0 0,0 1 0 0 0,0 0 0 0 0,0 0 0 0 0,0 0 0 0 0,-1 0 0 0 0,1 0 0 0 0,-1 0 0 0 0,1 0-1 0 0,-1 1 1 0 0,0-1 0 0 0,0 0 0 0 0,0 1 0 0 0,0-1 0 0 0,0 3-82 0 0,-1-4 17 0 0,-1 0-1 0 0,1 1 1 0 0,0-1-1 0 0,-1 0 1 0 0,0 1 0 0 0,1-1-1 0 0,-1 0 1 0 0,0 0-1 0 0,1 1 1 0 0,-1-1-1 0 0,0 0 1 0 0,0 0-1 0 0,0 0 1 0 0,0 0-1 0 0,0 0-16 0 0,-18 16-80 0 0,15-15 86 0 0,0 1 0 0 0,-1-1 0 0 0,1 0 0 0 0,0 0 0 0 0,-1 0-1 0 0,1-1 1 0 0,-1 1 0 0 0,0-1 0 0 0,-1 0-6 0 0,-46 5-353 0 0,36-5 244 0 0,-4 0-1049 0 0,0 0 1 0 0,1-1-1 0 0,-1-1 0 0 0,-17-3 1158 0 0,21 1-1488 0 0</inkml:trace>
  <inkml:trace contextRef="#ctx0" brushRef="#br0" timeOffset="1003.036">898 419 15344 0 0,'13'5'535'0'0,"0"-1"0"0"0,0-1 1 0 0,0 0-1 0 0,0-1 1 0 0,3 0-536 0 0,-12-1 163 0 0,0-1-1 0 0,0 0 1 0 0,0 0 0 0 0,0 0 0 0 0,0 0 0 0 0,0-1-1 0 0,0 0 1 0 0,0 0 0 0 0,0 0 0 0 0,0 0 0 0 0,0 0 0 0 0,-1-1-1 0 0,1 0 1 0 0,0 0 0 0 0,-1 0 0 0 0,1 0 0 0 0,-1 0-1 0 0,3-3-162 0 0,5-14 259 0 0,-9 17-287 0 0,-1 2 17 0 0,0-1-1 0 0,0 0 1 0 0,0 0 0 0 0,0 0-1 0 0,0 0 1 0 0,-1 0 0 0 0,1 0-1 0 0,0 0 1 0 0,0 0 0 0 0,-1 0-1 0 0,1 0 1 0 0,0 0 0 0 0,-1-1-1 0 0,1 1 1 0 0,-1 0 0 0 0,0 0-1 0 0,1 0 1 0 0,-1-2 11 0 0,1 0 55 0 0,0 0-1 0 0,0 1 1 0 0,0-1 0 0 0,1 0-1 0 0,-1 1 1 0 0,1-1 0 0 0,0 0-55 0 0,9-19-162 0 0,-11 19 169 0 0,1-1-1 0 0,0 0 0 0 0,-1 1 0 0 0,0-1 0 0 0,0 1 0 0 0,0-1 1 0 0,0 0-1 0 0,-1 1 0 0 0,1-1 0 0 0,-1 1 0 0 0,0-1 1 0 0,0 1-1 0 0,-1-3-6 0 0,1 5 14 0 0,1 0 0 0 0,-1 0 0 0 0,1 0 0 0 0,-1 0 0 0 0,0 0 0 0 0,1 0 0 0 0,-1 1 0 0 0,0-1 0 0 0,0 0 0 0 0,0 0 0 0 0,0 0 1 0 0,0 1-1 0 0,1-1 0 0 0,-1 0 0 0 0,0 1 0 0 0,-1-1 0 0 0,1 1 0 0 0,0-1-14 0 0,-1 1-9 0 0,1 0 0 0 0,-1 0 1 0 0,1 0-1 0 0,-1 0 0 0 0,1 0 0 0 0,0 0 1 0 0,-1 0-1 0 0,1 0 0 0 0,-1 1 0 0 0,1-1 1 0 0,-1 0-1 0 0,1 1 0 0 0,0 0 0 0 0,-1-1 1 0 0,1 1-1 0 0,0 0 0 0 0,-1-1 0 0 0,1 2 9 0 0,-5 2 12 0 0,0 0 0 0 0,1 1-1 0 0,-1-1 1 0 0,1 1 0 0 0,-3 5-12 0 0,1-2 13 0 0,6-7-13 0 0,0-1 0 0 0,0 1 0 0 0,0 0 0 0 0,0 0 0 0 0,0-1 0 0 0,0 1 0 0 0,0-1 0 0 0,0 1 0 0 0,0-1 0 0 0,0 1 0 0 0,-1-1 0 0 0,1 0 0 0 0,0 1 0 0 0,0-1 0 0 0,0 0 0 0 0,0 1 0 0 0,1-1 0 0 0,-1 1 0 0 0,0-1 0 0 0,0 1 0 0 0,0-1 0 0 0,1 1 0 0 0,-1 0 0 0 0,0-1 0 0 0,0 1 0 0 0,0 0 0 0 0,-3 6 6 0 0,0 0-1 0 0,1 0 1 0 0,-1 1-1 0 0,2-1 1 0 0,-1 0-1 0 0,1 1 0 0 0,0 0 1 0 0,-1 4-6 0 0,-6 25 95 0 0,8-33-93 0 0,0 0-1 0 0,0 0 1 0 0,0 0 0 0 0,1 0-1 0 0,0 0 1 0 0,0 1 0 0 0,0-1-2 0 0,0-2-4 0 0,0 0 0 0 0,0-1-1 0 0,0 1 1 0 0,1 0 0 0 0,-1-1 0 0 0,0 1 0 0 0,1 0 0 0 0,0-1 0 0 0,-1 1 0 0 0,1-1-1 0 0,0 1 1 0 0,-1-1 0 0 0,1 1 0 0 0,0-1 0 0 0,0 0 0 0 0,0 1 0 0 0,0-1-1 0 0,1 0 1 0 0,-1 1 4 0 0,18 8 0 0 0,-11-10 0 0 0,-2 0 0 0 0,2 0-371 0 0,-1 0-1 0 0,0 0 0 0 0,1-1 1 0 0,-1 0-1 0 0,0 0 0 0 0,0-1 0 0 0,0 0 1 0 0,0 0-1 0 0,0-1 0 0 0,4-2 372 0 0,4 0-3302 0 0,9-3-2942 0 0</inkml:trace>
  <inkml:trace contextRef="#ctx0" brushRef="#br0" timeOffset="1304.025">1460 275 17015 0 0,'0'0'48'0'0,"0"0"0"0"0,0-1 0 0 0,0 1 0 0 0,0 0 0 0 0,0 0-1 0 0,0 0 1 0 0,0 0 0 0 0,0 0 0 0 0,0 0 0 0 0,0-1 0 0 0,-1 1-1 0 0,1 0 1 0 0,0 0 0 0 0,0 0 0 0 0,0 0 0 0 0,0 0-1 0 0,0 0 1 0 0,0 0 0 0 0,0 0 0 0 0,0-1 0 0 0,-1 1 0 0 0,1 0-1 0 0,0 0 1 0 0,0 0 0 0 0,0 0 0 0 0,0 0 0 0 0,0 0 0 0 0,0 0-1 0 0,-1 0 1 0 0,1 0 0 0 0,0 0 0 0 0,0 0 0 0 0,0 0-1 0 0,0 0 1 0 0,0 0 0 0 0,0 0 0 0 0,-1 0 0 0 0,1 0-48 0 0,-16 5 11 0 0,10-3 98 0 0,0 0-1 0 0,1 0 1 0 0,-1 0 0 0 0,1 0 0 0 0,0 1 0 0 0,-1 1-109 0 0,-24 15 1062 0 0,-2 0 0 0 0,-23 9-1062 0 0,52-26 78 0 0,0 0 0 0 0,0 0 0 0 0,0 1 0 0 0,1-1 0 0 0,-1 1 0 0 0,1 0 1 0 0,-1-1-1 0 0,1 1 0 0 0,0 0 0 0 0,0 1 0 0 0,0-1 0 0 0,1 0 0 0 0,-1 0 1 0 0,1 1-1 0 0,-1 1-78 0 0,1-3 36 0 0,1 0 0 0 0,-1 0 1 0 0,1 0-1 0 0,-1-1 0 0 0,1 1 1 0 0,0 0-1 0 0,0 0 0 0 0,0 0 0 0 0,0 0 1 0 0,0 0-1 0 0,0-1 0 0 0,1 1 1 0 0,-1 0-1 0 0,0 0 0 0 0,1 0 1 0 0,-1-1-1 0 0,1 1 0 0 0,0 0 1 0 0,0 0-37 0 0,1 1 10 0 0,0-1 0 0 0,0 1 0 0 0,0-1 0 0 0,0 0 0 0 0,0 0 0 0 0,0 0 0 0 0,0 0 0 0 0,1 0 0 0 0,-1 0 0 0 0,1-1 0 0 0,1 1-10 0 0,4 2-10 0 0,0 0 0 0 0,1-1 0 0 0,-1-1 0 0 0,0 1 0 0 0,1-1 0 0 0,0-1 0 0 0,0 0 0 0 0,0 0 10 0 0,26 1-332 0 0,1-2 0 0 0,-1-2 0 0 0,19-3 332 0 0,-26 1-1744 0 0,0-2 0 0 0,20-6 1744 0 0,-23 4-6933 0 0</inkml:trace>
  <inkml:trace contextRef="#ctx0" brushRef="#br0" timeOffset="1639.317">1723 44 15464 0 0,'21'1'1250'0'0,"-20"-1"-1241"0"0,-1 0 0 0 0,1 0-1 0 0,-1 0 1 0 0,0 0 0 0 0,1 0 0 0 0,-1 0 0 0 0,1 0 0 0 0,-1 0 0 0 0,0 1 0 0 0,1-1-1 0 0,-1 0 1 0 0,1 0 0 0 0,-1 0 0 0 0,0 1 0 0 0,1-1 0 0 0,-1 0 0 0 0,0 0 0 0 0,1 1-1 0 0,-1-1 1 0 0,0 0 0 0 0,0 1 0 0 0,1-1 0 0 0,-1 0 0 0 0,0 1 0 0 0,0-1 0 0 0,1 0 0 0 0,-1 1-1 0 0,0-1 1 0 0,0 1 0 0 0,0-1 0 0 0,0 0 0 0 0,0 1 0 0 0,0-1 0 0 0,0 1 0 0 0,1-1-1 0 0,-1 1 1 0 0,0-1 0 0 0,-1 0 0 0 0,1 1 0 0 0,0-1 0 0 0,0 1 0 0 0,0-1 0 0 0,0 1-1 0 0,0-1 1 0 0,0 0 0 0 0,0 1 0 0 0,-1-1 0 0 0,1 0 0 0 0,0 1-9 0 0,-4 6 86 0 0,2-4-39 0 0,1 0-1 0 0,-1 0 1 0 0,1 0-1 0 0,0 0 1 0 0,0 0-1 0 0,0 0 1 0 0,0 1-1 0 0,1-1 0 0 0,-1 0 1 0 0,1 0-1 0 0,0 1 1 0 0,0 0-47 0 0,0 197 3713 0 0,0-184-3671 0 0,-1-1 0 0 0,-1 1 0 0 0,0-1 0 0 0,-1 0 0 0 0,-1 0 0 0 0,-1 0 0 0 0,0 0 0 0 0,-3 6-42 0 0,3-7-73 0 0,5-14 37 0 0,0 0 1 0 0,0 0-1 0 0,0 0 0 0 0,-1 0 1 0 0,1 0-1 0 0,0 0 0 0 0,-1 0 1 0 0,1 0-1 0 0,-1 0 0 0 0,1 0 0 0 0,-1 0 1 0 0,1 0-1 0 0,-1 0 0 0 0,0 0 1 0 0,1-1-1 0 0,-1 1 0 0 0,0 0 1 0 0,0 0-1 0 0,1-1 0 0 0,-2 1 36 0 0,-11 8-1888 0 0,6-6 152 0 0</inkml:trace>
  <inkml:trace contextRef="#ctx0" brushRef="#br0" timeOffset="2151.244">1639 366 2304 0 0,'6'-1'60'0'0,"1"-1"-1"0"0,0 0 1 0 0,-1 0 0 0 0,1-1 0 0 0,-1 1-1 0 0,3-3-59 0 0,2 0 218 0 0,-6 3 1036 0 0,-1 1-1 0 0,0-1 1 0 0,0 1 0 0 0,1 0 0 0 0,-1 1 0 0 0,1-1-1254 0 0,46 0 3207 0 0,-27 2-2989 0 0,-13-1 281 0 0,0 0 0 0 0,1 1 0 0 0,-1 1 0 0 0,0 0 0 0 0,1 0 0 0 0,7 3-499 0 0,-12-2 207 0 0,-1 0 1 0 0,0 0-1 0 0,1 0 0 0 0,-1 0 0 0 0,-1 1 1 0 0,1 0-1 0 0,-1 0 0 0 0,1 1 1 0 0,-1 0-1 0 0,0 0 0 0 0,3 5-207 0 0,0-1 221 0 0,-1 0-1 0 0,-1 1 1 0 0,0 0-1 0 0,0 0 1 0 0,-1 1 0 0 0,0-1-1 0 0,-1 1 1 0 0,0 0-1 0 0,1 8-220 0 0,-5-16 73 0 0,1-2-54 0 0,-1 0 1 0 0,0 0 0 0 0,0 0 0 0 0,1 0-1 0 0,-1 0 1 0 0,0 0 0 0 0,0 0-1 0 0,0 0 1 0 0,0 0 0 0 0,-1 0-1 0 0,1 0 1 0 0,0 0 0 0 0,0 0 0 0 0,-1 0-1 0 0,1 1-19 0 0,0-2 0 0 0,0 0 0 0 0,0 1 0 0 0,0-1 0 0 0,0 0 0 0 0,0 1 0 0 0,0-1 0 0 0,-1 0 0 0 0,1 1 0 0 0,0-1 0 0 0,0 0 0 0 0,0 0 0 0 0,0 1 0 0 0,0-1 0 0 0,0 0 0 0 0,-1 0 0 0 0,1 1 0 0 0,0-1 0 0 0,0 0 0 0 0,0 0 0 0 0,-1 1 0 0 0,1-1 0 0 0,0 0 0 0 0,0 0 0 0 0,-1 0 0 0 0,1 1 0 0 0,0-1 0 0 0,0 0 0 0 0,-1 0 0 0 0,1 0 0 0 0,0 0 0 0 0,-1 0 0 0 0,1 0 0 0 0,0 0 0 0 0,-1 1 0 0 0,1-1 0 0 0,0 0 0 0 0,0 0 0 0 0,-1 0 0 0 0,1 0 0 0 0,0 0 0 0 0,-1 0 0 0 0,1-1 0 0 0,0 1 0 0 0,-1 0 0 0 0,1 0 0 0 0,-1 0 0 0 0,1 0 0 0 0,-1 0 0 0 0,1 0 0 0 0,-1 0 0 0 0,1 0 0 0 0,-1 0 0 0 0,1 0 0 0 0,-1 0 0 0 0,1-1 0 0 0,-1 1 0 0 0,1 0 0 0 0,0 0 0 0 0,-1-1 0 0 0,1 1 0 0 0,-1 0 0 0 0,1-1 0 0 0,0 1 0 0 0,-1 0 0 0 0,1-1 0 0 0,0 1 0 0 0,-1-1 0 0 0,1 1 0 0 0,0 0 0 0 0,0-1 0 0 0,-1 1 0 0 0,1-1 0 0 0,0 1 0 0 0,0-1 0 0 0,0 1 0 0 0,0-1 0 0 0,-1 1 0 0 0,1-1 0 0 0,0 1 0 0 0,0-1 0 0 0,-1-1 94 0 0,0-1-1 0 0,0 1 0 0 0,0-1 1 0 0,0 0-1 0 0,0 0 0 0 0,1 1 1 0 0,-1-1-1 0 0,1 0 1 0 0,0 0-1 0 0,0 0 0 0 0,0 0 1 0 0,0 1-1 0 0,0-1 0 0 0,0 0 1 0 0,2-3-94 0 0,0-2-436 0 0,0-1-1 0 0,0 1 1 0 0,1 0 0 0 0,3-5 436 0 0,-3 6-282 0 0,1 0 0 0 0,1 1-1 0 0,-1-1 1 0 0,1 1 0 0 0,0 0-1 0 0,1 0 1 0 0,-1 1 0 0 0,1 0-1 0 0,0 0 1 0 0,0 0 0 0 0,1 0-1 0 0,0 1 1 0 0,0 0 0 0 0,0 1-1 0 0,0-1 1 0 0,0 1 0 0 0,0 1-1 0 0,6-2 283 0 0,17-3-1642 0 0,0 0 0 0 0,1 2-1 0 0,-1 2 1 0 0,4 0 1642 0 0,-23 3-444 0 0,-6-1 157 0 0,2 0 210 0 0,0 0 0 0 0,0 1 0 0 0,0 0 0 0 0,0 0 0 0 0,-1 0 0 0 0,1 1 0 0 0,0 0 0 0 0,5 2 77 0 0,-8-1 1219 0 0,-1 0 3987 0 0,-7 2-2597 0 0,2-2-3492 0 0,-7 4 1452 0 0,0 0 0 0 0,-1 0 0 0 0,1-1 0 0 0,-1 0 0 0 0,-7 2-569 0 0,7-3 261 0 0,0 0 1 0 0,0 1-1 0 0,0 0 0 0 0,1 1 0 0 0,-3 3-261 0 0,3-3 119 0 0,0 1 0 0 0,1 1 0 0 0,0 0 0 0 0,0 0 0 0 0,1 0-1 0 0,0 1 1 0 0,-3 6-119 0 0,10-14 2 0 0,-1 0 0 0 0,0 0-1 0 0,1 0 1 0 0,-1 0-1 0 0,1 0 1 0 0,0 0 0 0 0,-1 0-1 0 0,1 1 1 0 0,0-1-1 0 0,0 0 1 0 0,-1 0 0 0 0,1 0-1 0 0,0 0 1 0 0,0 1-1 0 0,0-1 1 0 0,1 0 0 0 0,-1 0-1 0 0,0 0 1 0 0,0 0-1 0 0,1 0 1 0 0,-1 1 0 0 0,0-1-1 0 0,1 0 1 0 0,-1 0 0 0 0,1 0-1 0 0,0 0 1 0 0,-1 0-1 0 0,1 0 1 0 0,0 0 0 0 0,0 0-1 0 0,-1-1 1 0 0,1 1-1 0 0,0 0 1 0 0,0 0 0 0 0,0-1-1 0 0,1 2-1 0 0,2 0-9 0 0,0 1 0 0 0,1-1 1 0 0,-1 0-1 0 0,1 0 0 0 0,-1-1 0 0 0,1 1 0 0 0,0-1 0 0 0,1 0 9 0 0,6 2 28 0 0,1-1-1 0 0,0-1 1 0 0,0 0 0 0 0,0-1 0 0 0,0 0-1 0 0,0-1 1 0 0,0-1 0 0 0,0 0 0 0 0,-1 0-1 0 0,1-1 1 0 0,-1-1 0 0 0,1 0 0 0 0,-1-1-1 0 0,-1 0 1 0 0,1-1-28 0 0,-8 3-4 0 0,-1 1-1 0 0,0 0 1 0 0,0-1 0 0 0,0 0-1 0 0,0 0 1 0 0,0 0 0 0 0,-1 0 0 0 0,1 0-1 0 0,-1 0 1 0 0,0-1 0 0 0,0 1-1 0 0,0-1 1 0 0,0 1 0 0 0,-1-1-1 0 0,1 0 1 0 0,-1 0 0 0 0,0 0 0 0 0,0 0-1 0 0,0 0 5 0 0,-1 0-91 0 0,1 0 1 0 0,0 0-1 0 0,-1 0 0 0 0,0-1 0 0 0,0 1 1 0 0,0 0-1 0 0,-1 0 0 0 0,1 0 0 0 0,-1 0 0 0 0,0 0 1 0 0,0 0-1 0 0,0 0 0 0 0,-1 1 0 0 0,1-1 0 0 0,-1 0 1 0 0,0 0-1 0 0,0 1 0 0 0,-1-2 91 0 0,-1 2-490 0 0,1 0-1 0 0,-1 0 1 0 0,0 0 0 0 0,0 0-1 0 0,0 1 1 0 0,0 0 0 0 0,-2-1 490 0 0,-6-4-2689 0 0,9 6 644 0 0</inkml:trace>
  <inkml:trace contextRef="#ctx0" brushRef="#br0" timeOffset="2474.89">2734 261 11056 0 0,'-10'-2'406'0'0,"1"0"0"0"0,-1 1 0 0 0,0 1 0 0 0,0-1 0 0 0,0 1 0 0 0,0 1 0 0 0,0 0 0 0 0,1 0 0 0 0,-1 1 0 0 0,0 0 0 0 0,1 1 0 0 0,-1 0 0 0 0,1 1 0 0 0,0-1 0 0 0,0 2 0 0 0,0-1 0 0 0,1 1 0 0 0,0 1 0 0 0,-6 4-406 0 0,12-9 23 0 0,1 1 0 0 0,0-1 0 0 0,-1 0 0 0 0,1 0 0 0 0,0 1 1 0 0,0-1-1 0 0,0 1 0 0 0,0-1 0 0 0,0 1 0 0 0,0-1 0 0 0,0 1 0 0 0,0 0 0 0 0,1-1 0 0 0,-1 1 0 0 0,1 0 0 0 0,-1 0 0 0 0,1-1 0 0 0,0 1 0 0 0,0 0 0 0 0,-1 0 1 0 0,1 0-1 0 0,0 0-23 0 0,1 1 12 0 0,0 0 0 0 0,0-1 0 0 0,-1 1 1 0 0,2 0-1 0 0,-1 0 0 0 0,0-1 0 0 0,0 1 1 0 0,1 0-1 0 0,0-1 0 0 0,-1 1 0 0 0,1-1 1 0 0,2 2-13 0 0,5 6 1 0 0,2-1 0 0 0,-1-1 1 0 0,1 1-1 0 0,0-2 0 0 0,7 4-1 0 0,-3-1 8 0 0,-3-4 7 0 0,-2 0 0 0 0,1 1 1 0 0,-1 1-1 0 0,0 0 0 0 0,9 9-15 0 0,-19-17 22 0 0,0 0 1 0 0,1 1-1 0 0,-1-1 0 0 0,0 0 0 0 0,1 1 0 0 0,-1-1 0 0 0,0 1 0 0 0,0-1 0 0 0,1 1 0 0 0,-1-1 0 0 0,0 0 0 0 0,0 1 0 0 0,0-1 0 0 0,1 1 0 0 0,-1-1 0 0 0,0 1 0 0 0,0-1 0 0 0,0 1 0 0 0,0-1 0 0 0,0 1 1 0 0,0-1-1 0 0,0 1 0 0 0,0-1 0 0 0,0 1 0 0 0,0-1 0 0 0,-1 1 0 0 0,1-1 0 0 0,0 1-22 0 0,-1-1 35 0 0,1 1-1 0 0,-1 0 1 0 0,1 0 0 0 0,-1-1-1 0 0,0 1 1 0 0,0 0 0 0 0,1-1 0 0 0,-1 1-1 0 0,0-1 1 0 0,0 1 0 0 0,0-1-1 0 0,1 1 1 0 0,-1-1 0 0 0,0 0-35 0 0,-4 2 131 0 0,0-1 1 0 0,1 1 0 0 0,-1-1-1 0 0,0-1 1 0 0,-1 1-132 0 0,-37 1 342 0 0,-15-2-342 0 0,22 0-84 0 0,24-1-143 0 0,9 0-3495 0 0,3 1-2760 0 0</inkml:trace>
  <inkml:trace contextRef="#ctx0" brushRef="#br0" timeOffset="3036.73">3120 271 16208 0 0,'0'0'743'0'0,"-12"1"273"0"0,3 3-841 0 0,0 0 1 0 0,0 0-1 0 0,1 1 0 0 0,-1 0 0 0 0,1 1 0 0 0,-1 1-175 0 0,-5 3 239 0 0,-3 1 447 0 0,0 2-1 0 0,-14 13-685 0 0,26-21 99 0 0,0 0-1 0 0,1 0 0 0 0,-1 1 1 0 0,1-1-1 0 0,0 1 0 0 0,1 0 0 0 0,-1 0 1 0 0,1 0-1 0 0,0 0 0 0 0,-1 6-98 0 0,3-10-2 0 0,0 0 1 0 0,1 0-1 0 0,-1 0 0 0 0,1 0 0 0 0,-1 0 0 0 0,1 0 0 0 0,-1 0 0 0 0,1 0 1 0 0,0 1-1 0 0,0-1 0 0 0,0 0 0 0 0,1 0 0 0 0,-1 0 0 0 0,0 0 0 0 0,1 0 1 0 0,-1 1-1 0 0,1-1 0 0 0,0 0 0 0 0,0 0 0 0 0,0 0 0 0 0,0 0 0 0 0,0-1 1 0 0,0 1-1 0 0,0 0 0 0 0,1 0 0 0 0,-1-1 0 0 0,1 1 0 0 0,0 0 2 0 0,2 2 43 0 0,0-1 0 0 0,0 0 0 0 0,0 0 0 0 0,0 0 0 0 0,1-1 0 0 0,-1 1 0 0 0,1-1 0 0 0,0 0 0 0 0,-1-1-1 0 0,1 1 1 0 0,0-1 0 0 0,0 0 0 0 0,0 0 0 0 0,0 0 0 0 0,0-1 0 0 0,1 1 0 0 0,1-1-43 0 0,14-1-89 0 0,0 0-1 0 0,0-2 1 0 0,11-2 89 0 0,-28 4-23 0 0,37-5-196 0 0,0-2 0 0 0,-1-2 0 0 0,0-2 0 0 0,-1-2 0 0 0,3-2 219 0 0,-37 14 11 0 0,-4 2 84 0 0,-1 0 178 0 0,0 0 54 0 0,0 0 7 0 0,-7 2 181 0 0,-70 27 54 0 0,71-28-568 0 0,1 1 1 0 0,0 0-1 0 0,0 1 0 0 0,0-1 0 0 0,0 1 0 0 0,0 0 1 0 0,0 0-1 0 0,0 1 0 0 0,1 0 0 0 0,-2 1-1 0 0,0 3 0 0 0,6-2 0 0 0,2-4 0 0 0,-1 0 0 0 0,1 0 0 0 0,-1 0 0 0 0,1-1 0 0 0,0 1 0 0 0,0-1 0 0 0,0 1 0 0 0,0-1 0 0 0,0 0 0 0 0,0 0 0 0 0,1 0 0 0 0,-1 0 0 0 0,0 0 0 0 0,0 0 0 0 0,1-1 0 0 0,-1 1 0 0 0,3 0 0 0 0,5 1 0 0 0,0-1 0 0 0,0 0 0 0 0,8 0 0 0 0,-1-2 85 0 0,0-1-1 0 0,-1 0 0 0 0,1-1 1 0 0,15-6-85 0 0,-29 9-1 0 0,-1-1 1 0 0,1 0 0 0 0,-1 0 0 0 0,0 0-1 0 0,1 0 1 0 0,-1 0 0 0 0,0 0 0 0 0,0 0-1 0 0,1-1 1 0 0,-1 1 0 0 0,0-1 0 0 0,-1 0-1 0 0,1 0 1 0 0,0 1 0 0 0,0-1 0 0 0,-1 0-1 0 0,1-1 1 0 0,-1 1 0 0 0,0 0 0 0 0,1 0-1 0 0,-1-1 1 0 0,0 1 0 0 0,0 0 0 0 0,-1-1-1 0 0,1 1 1 0 0,0-1 0 0 0,-1 1 0 0 0,0-1-1 0 0,1 1 1 0 0,-1-1 0 0 0,0 1 0 0 0,0-1 0 0 0,-1 0-1 0 0,1 1 1 0 0,0-1 0 0 0,-1 1 0 0 0,0-1-1 0 0,0-1 1 0 0,-2-1-13 0 0,1 1 0 0 0,-1-1-1 0 0,-1 1 1 0 0,1 0 0 0 0,0 0-1 0 0,-1 0 1 0 0,0 0 0 0 0,0 1-1 0 0,0-1 1 0 0,-1 1 0 0 0,1 0 13 0 0,-4-2-486 0 0,0 1 1 0 0,0 0 0 0 0,0 0 0 0 0,0 0 0 0 0,-1 1 0 0 0,-2 0 485 0 0,-1 0-2077 0 0,11 3 595 0 0</inkml:trace>
  <inkml:trace contextRef="#ctx0" brushRef="#br0" timeOffset="4175.547">3566 297 14912 0 0,'0'0'340'0'0,"0"0"50"0"0,6 11 506 0 0,-4-4-789 0 0,0 0 0 0 0,-1 0 0 0 0,0 0-1 0 0,-1 0 1 0 0,0 0 0 0 0,0 0 0 0 0,0 0-1 0 0,-1 0 1 0 0,-1 7-107 0 0,-1 11 806 0 0,-6 16 443 0 0,3-16-596 0 0,-1 15-216 0 0,2-1 0 0 0,2 1 0 0 0,1 6-437 0 0,2-26 48 0 0,1 0-1 0 0,0-1 0 0 0,2 1 0 0 0,0-1 0 0 0,2 0 0 0 0,0 0 1 0 0,3 8-48 0 0,-3-15 226 0 0,-2-3-133 0 0,0 0-1 0 0,1-1 0 0 0,0 1 0 0 0,1-1 0 0 0,0 0 1 0 0,3 4-93 0 0,-8-12 3 0 0,0 1 0 0 0,0-1 1 0 0,0 0-1 0 0,0 0 1 0 0,1 0-1 0 0,-1 1 0 0 0,0-1 1 0 0,0 0-1 0 0,0 0 1 0 0,0 0-1 0 0,0 1 0 0 0,1-1 1 0 0,-1 0-1 0 0,0 0 1 0 0,0 0-1 0 0,0 0 1 0 0,1 1-1 0 0,-1-1 0 0 0,0 0 1 0 0,0 0-1 0 0,0 0 1 0 0,1 0-1 0 0,-1 0 0 0 0,0 0 1 0 0,0 0-1 0 0,1 0 1 0 0,-1 0-1 0 0,0 0 0 0 0,0 0 1 0 0,1 0-1 0 0,-1 0 1 0 0,0 0-1 0 0,0 0 0 0 0,0 0 1 0 0,1 0-1 0 0,-1 0 1 0 0,0 0-1 0 0,1 0-3 0 0,1-10 24 0 0,-5-15-127 0 0,-9-17-475 0 0,1-1-1 0 0,-3-28 579 0 0,8 36-627 0 0,2 0 1 0 0,2-1-1 0 0,1 1 0 0 0,2 0 1 0 0,1-7 626 0 0,2 14-1734 0 0,5-25 1734 0 0,-7 45-129 0 0,0 1 0 0 0,1-1 0 0 0,-1 1 0 0 0,1 0 0 0 0,1 0 0 0 0,0 0 0 0 0,0 0 0 0 0,0 1 0 0 0,3-4 129 0 0,-3 6 26 0 0,1 0 0 0 0,-1 0-1 0 0,1 1 1 0 0,0-1 0 0 0,0 1-1 0 0,0 0 1 0 0,1 1 0 0 0,-1-1 0 0 0,1 1-1 0 0,-1 0 1 0 0,1 0 0 0 0,3 0-26 0 0,6-1 162 0 0,-1 0 1 0 0,1 1-1 0 0,0 1 1 0 0,8 0-163 0 0,-13 1 206 0 0,1 1 1 0 0,-1-1-1 0 0,1 1 1 0 0,1 1-207 0 0,-8-1 29 0 0,-1 0 0 0 0,1 1 0 0 0,-1-1 0 0 0,1 1 0 0 0,-1-1 0 0 0,1 1 0 0 0,-1 0 0 0 0,0 0 0 0 0,0 0 0 0 0,0 1 0 0 0,0-1 0 0 0,0 1-1 0 0,0 0-28 0 0,0 0 86 0 0,0 1 0 0 0,0 0 0 0 0,0-1 0 0 0,0 1 0 0 0,-1 0 0 0 0,1 0-1 0 0,-1 1 1 0 0,0-1 0 0 0,-1 0 0 0 0,1 1 0 0 0,-1-1 0 0 0,1 1-1 0 0,-2-1 1 0 0,1 1 0 0 0,0 0 0 0 0,-1 0 0 0 0,0-1 0 0 0,0 1-1 0 0,0 0 1 0 0,0-1 0 0 0,-1 1 0 0 0,0 0 0 0 0,0-1 0 0 0,0 1 0 0 0,-1-1-1 0 0,0 2-85 0 0,0-1 93 0 0,-1-1 0 0 0,0 0 0 0 0,0 1-1 0 0,0-1 1 0 0,-1 0 0 0 0,1-1 0 0 0,-1 1-1 0 0,0 0 1 0 0,0-1 0 0 0,0 0 0 0 0,-1 0 0 0 0,1 0-1 0 0,-1-1 1 0 0,0 1-93 0 0,-14 6 96 0 0,-1-1 0 0 0,1-1-1 0 0,-2-1-95 0 0,-10 4-34 0 0,15-4 34 0 0,-19 8 0 0 0,35-14 0 0 0,0 0 0 0 0,0 0 0 0 0,0 0 0 0 0,0 0 0 0 0,0 0 0 0 0,1 0 0 0 0,-1 0 0 0 0,0 0 0 0 0,0 0 0 0 0,0 0 0 0 0,0 0 0 0 0,0 0 0 0 0,0 0 0 0 0,1 1 0 0 0,-1-1 0 0 0,0 0 0 0 0,0 0 0 0 0,0 0 0 0 0,0 0 0 0 0,0 0 0 0 0,0 0 0 0 0,0 0 0 0 0,0 0 0 0 0,0 1 0 0 0,0-1 0 0 0,0 0 0 0 0,1 0 0 0 0,-1 0 0 0 0,0 0 0 0 0,0 0 0 0 0,0 1 0 0 0,0-1 0 0 0,0 0 0 0 0,0 0 0 0 0,0 0 0 0 0,0 0 0 0 0,0 0 0 0 0,0 0 0 0 0,0 1 0 0 0,0-1 0 0 0,0 0 0 0 0,0 0 0 0 0,0 0 0 0 0,-1 0 0 0 0,1 0 0 0 0,0 0 0 0 0,0 1 0 0 0,0-1 0 0 0,0 0 0 0 0,0 0 0 0 0,0 0 0 0 0,0 0 0 0 0,0 0 0 0 0,0 0 0 0 0,0 0 0 0 0,-1 0 0 0 0,1 1 0 0 0,0-1 0 0 0,0 0 0 0 0,0 0 0 0 0,0 0 0 0 0,0 0 0 0 0,0 0 0 0 0,0 0 0 0 0,-1 0 0 0 0,1 0 0 0 0,0 0 0 0 0,0 0 0 0 0,9 2 0 0 0,16-1 47 0 0,-1-1 0 0 0,0-1 0 0 0,0-1 0 0 0,0-1 0 0 0,0-1 0 0 0,-1-1 0 0 0,15-5-47 0 0,8-6-302 0 0,-1-1 1 0 0,0-2-1 0 0,12-10 302 0 0,-1 1-1273 0 0,-55 28 1360 0 0,-1 0 127 0 0,0 0 30 0 0,0 0-24 0 0,-1 3-191 0 0,0 1-1 0 0,-1-1 0 0 0,1 0 0 0 0,-1 0 0 0 0,0 1 0 0 0,0-1 0 0 0,0 0 0 0 0,0-1 1 0 0,0 1-1 0 0,-1 0 0 0 0,1-1 0 0 0,-1 1-28 0 0,-5 6 106 0 0,8-9-104 0 0,-3 4 64 0 0,-1 0 1 0 0,2 0-1 0 0,-1 0 0 0 0,0 0 0 0 0,1 1 0 0 0,0-1 1 0 0,0 1-1 0 0,0-1 0 0 0,1 1 0 0 0,-1 2-66 0 0,1-6-9 0 0,1-1-1 0 0,0 0 1 0 0,0 0-1 0 0,0 1 1 0 0,0-1 0 0 0,0 0-1 0 0,0 1 1 0 0,0-1-1 0 0,0 0 1 0 0,1 1-1 0 0,-1-1 1 0 0,0 0-1 0 0,0 1 1 0 0,0-1-1 0 0,0 0 1 0 0,0 1-1 0 0,0-1 1 0 0,1 0-1 0 0,-1 0 1 0 0,0 1 0 0 0,0-1-1 0 0,0 0 1 0 0,1 0-1 0 0,-1 1 1 0 0,0-1-1 0 0,0 0 1 0 0,1 0-1 0 0,-1 0 1 0 0,0 0-1 0 0,0 1 1 0 0,1-1-1 0 0,-1 0 1 0 0,0 0 9 0 0,16 3-16 0 0,17-5 136 0 0,-11-2-35 0 0,0-1 0 0 0,-1-1 0 0 0,13-6-85 0 0,-27 9-149 0 0,1 0 0 0 0,-1-1 0 0 0,0 0 0 0 0,0-1 0 0 0,-1 1 0 0 0,1-1 0 0 0,-1-1 0 0 0,0 1 0 0 0,0-1 0 0 0,-1 0 0 0 0,4-5 149 0 0,25-45-1326 0 0,-33 55 1244 0 0,-1 1 28 0 0,0 0 99 0 0,0 0 28 0 0,0 0 26 0 0,-3 14 137 0 0,-7 60 283 0 0,-37 189 1515 0 0,36-183-1823 0 0,10-70-120 0 0,0 0 123 0 0,0 1 0 0 0,1-1 0 0 0,2 9-214 0 0,0 39 1528 0 0,-2-58-1513 0 0,0 0 0 0 0,0 1 0 0 0,0-1-1 0 0,0 0 1 0 0,0 1 0 0 0,-1-1 0 0 0,1 0-1 0 0,0 1 1 0 0,0-1 0 0 0,0 0 0 0 0,-1 1 0 0 0,1-1-1 0 0,0 0 1 0 0,-1 1 0 0 0,1-1 0 0 0,0 0-1 0 0,0 0 1 0 0,-1 0 0 0 0,1 1 0 0 0,0-1 0 0 0,-1 0-1 0 0,1 0 1 0 0,-1 0 0 0 0,1 0 0 0 0,0 0-1 0 0,-1 1 1 0 0,1-1 0 0 0,0 0 0 0 0,-1 0-1 0 0,1 0 1 0 0,-1 0 0 0 0,1 0 0 0 0,0 0 0 0 0,-1 0-15 0 0,-14-2 257 0 0,15 2-257 0 0,-18-6 266 0 0,0 0 0 0 0,-1-2-266 0 0,15 6 32 0 0,-1 0 0 0 0,0-1 1 0 0,1 1-1 0 0,0-1 0 0 0,0 0 0 0 0,0-1 0 0 0,0 1 0 0 0,0-1 0 0 0,1 1 1 0 0,-2-3-33 0 0,4 5 1 0 0,-1 0 1 0 0,2-1 0 0 0,-1 1 0 0 0,0 0 0 0 0,0-1 0 0 0,0 1 0 0 0,1-1 0 0 0,-1 1 0 0 0,0-1-1 0 0,1 1 1 0 0,-1-1 0 0 0,1 0 0 0 0,0 1 0 0 0,0-1 0 0 0,0 1 0 0 0,0-1 0 0 0,0 0-1 0 0,0 1 1 0 0,0-1 0 0 0,0 0 0 0 0,0 1 0 0 0,1-1 0 0 0,-1 1 0 0 0,1-1-2 0 0,0 0 3 0 0,0 0-1 0 0,1 0 1 0 0,-1 0 0 0 0,1 0 0 0 0,-1 1 0 0 0,1-1-1 0 0,0 1 1 0 0,0-1 0 0 0,0 1 0 0 0,-1-1 0 0 0,2 1-1 0 0,-1 0 1 0 0,0 0 0 0 0,0 0 0 0 0,0 0-3 0 0,11-3 9 0 0,0 0-1 0 0,0 0 1 0 0,0 2 0 0 0,0-1-1 0 0,4 1-8 0 0,87-10 338 0 0,80 2-338 0 0,-160 10-64 0 0,53 0-442 0 0,35-6 506 0 0,-77 1-112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2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0 680 12440 0 0,'0'0'957'0'0,"0"0"-410"0"0,17 2 5351 0 0,-15-4-5873 0 0,0 0 0 0 0,-1-1 0 0 0,1 1-1 0 0,0 0 1 0 0,-1-1 0 0 0,1 1 0 0 0,-1-1 0 0 0,0 0-1 0 0,0 0-24 0 0,11-19 597 0 0,-10 20-533 0 0,-1-1 1 0 0,0 0-1 0 0,0 0 1 0 0,0 0-1 0 0,0-1 1 0 0,-1 1-1 0 0,1 0 0 0 0,-1 0 1 0 0,0 0-1 0 0,0 0 1 0 0,0-3-65 0 0,1-10 106 0 0,-1 8-66 0 0,1 0 0 0 0,-2 0 1 0 0,1 0-1 0 0,-1-1 0 0 0,-2-6-40 0 0,-1-16 265 0 0,1-3-156 0 0,0 2-102 0 0,1 0-1 0 0,2 0 0 0 0,1-3-6 0 0,-1 30 13 0 0,1-8-33 0 0,1 1 1 0 0,0-1-1 0 0,0 1 0 0 0,2-2 20 0 0,-3 11-23 0 0,0 0 0 0 0,0 0 0 0 0,0 0 0 0 0,1 0 0 0 0,-1 0 0 0 0,1 0 0 0 0,0 0 0 0 0,0 1 0 0 0,0-1 0 0 0,0 1 0 0 0,0-1 0 0 0,1 1 0 0 0,-1 0 0 0 0,1 0 0 0 0,0 0 0 0 0,-1 0 0 0 0,4-1 23 0 0,-4 2-7 0 0,0 0-1 0 0,0 0 1 0 0,0 1-1 0 0,0-1 1 0 0,1 1-1 0 0,-1 0 1 0 0,0-1-1 0 0,0 1 1 0 0,1 0-1 0 0,-1 1 1 0 0,0-1-1 0 0,0 0 1 0 0,1 0 0 0 0,-1 1-1 0 0,0-1 1 0 0,0 1-1 0 0,0 0 1 0 0,0 0-1 0 0,0 0 1 0 0,1 0 7 0 0,7 5-6 0 0,-2-1 1 0 0,1 1 0 0 0,-1 0-1 0 0,1 1 6 0 0,2 2 4 0 0,9 8 84 0 0,-1 1 0 0 0,0 2 0 0 0,-1-1 0 0 0,5 11-88 0 0,8 7 275 0 0,-8-9-241 0 0,-13-16 74 0 0,0 0 1 0 0,0 0 0 0 0,1-1-1 0 0,0 0 1 0 0,1-1-1 0 0,8 5-108 0 0,17-1 426 0 0,-36-14-393 0 0,0-1 1 0 0,1 1-1 0 0,-1-1 1 0 0,0 0-1 0 0,0 1 1 0 0,0-1-1 0 0,1 0 1 0 0,-1 0-1 0 0,0 0 1 0 0,0 0-1 0 0,0 0 1 0 0,0 0-1 0 0,-1 0 1 0 0,1 0-1 0 0,0 0 1 0 0,0-1-34 0 0,1-1 98 0 0,0-1 0 0 0,0 0 0 0 0,0 0 1 0 0,0 0-1 0 0,-1 0 0 0 0,0 0 1 0 0,0 0-1 0 0,0-3-98 0 0,7-21 335 0 0,-5 21-296 0 0,-1-1 0 0 0,-1 1 0 0 0,1 0 0 0 0,-1-1 0 0 0,-1 0 0 0 0,1-2-39 0 0,1-14 30 0 0,5-33 141 0 0,-1-53-171 0 0,-4 83-5 0 0,1 1 1 0 0,2-1-1 0 0,0 1 1 0 0,8-21 4 0 0,-4 12-122 0 0,-9 33 466 0 0,0 1-3327 0 0,0 0 150 0 0,0 1 1151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4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5528 0 0,'1'-9'568'0'0,"1"-1"-52"0"0,2-13 6020 0 0,-4 22-5858 0 0,0 1-50 0 0,1 0-122 0 0,1 0 0 0 0,-1 0-1 0 0,0 0 1 0 0,1 0 0 0 0,-1 0 0 0 0,1 0-1 0 0,-1 0 1 0 0,0 0 0 0 0,1 0-1 0 0,0 1-505 0 0,-1 0 58 0 0,0 1 0 0 0,1 0 0 0 0,-1-1 0 0 0,0 1 0 0 0,0 0-1 0 0,0 0 1 0 0,0-1 0 0 0,0 1 0 0 0,-1 0 0 0 0,1 0-1 0 0,0 0 1 0 0,-1 0 0 0 0,1 0 0 0 0,-1 0 0 0 0,0 0 0 0 0,0 0-1 0 0,0 0 1 0 0,0 0 0 0 0,0 1 0 0 0,0 0-58 0 0,2 23 581 0 0,-1-21-454 0 0,0-1 1 0 0,-1 1-1 0 0,1 0 1 0 0,-1 0 0 0 0,0 0-1 0 0,-1 3-127 0 0,1-1 134 0 0,0-1 1 0 0,0 0-1 0 0,0 0 0 0 0,1 4-134 0 0,5 55 488 0 0,-1-38-396 0 0,-4-19-56 0 0,1 1 1 0 0,0 0 0 0 0,1 0-1 0 0,-1 0 1 0 0,5 6-37 0 0,-4-9 88 0 0,-2-4-564 0 0,-5-3-188 0 0,0-5-2136 0 0,2 0-4310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5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16615 0 0,'0'0'374'0'0,"0"0"54"0"0,0 0 24 0 0,4-12 118 0 0,-4 5-514 0 0,0 6 232 0 0,0 1 91 0 0,0 0 18 0 0,0 0-5 0 0,0 0-34 0 0,0 0-341 0 0,0 0 0 0 0,0-1 1 0 0,0 1-1 0 0,0 0 1 0 0,0 0-1 0 0,0 0 0 0 0,0 0 1 0 0,0-1-1 0 0,0 1 1 0 0,1 0-1 0 0,-1 0 0 0 0,0 0 1 0 0,0 0-1 0 0,0 0 1 0 0,0-1-1 0 0,0 1 0 0 0,0 0 1 0 0,1 0-1 0 0,-1 0 0 0 0,0 0 1 0 0,0 0-1 0 0,0 0 1 0 0,0 0-1 0 0,1 0 0 0 0,-1 0 1 0 0,0-1-1 0 0,0 1 1 0 0,0 0-1 0 0,0 0 0 0 0,1 0 1 0 0,-1 0-1 0 0,0 0 0 0 0,0 0 1 0 0,0 0-1 0 0,1 0 1 0 0,-1 0-1 0 0,0 0 0 0 0,0 0 1 0 0,0 1-1 0 0,0-1 1 0 0,1 0-1 0 0,-1 0 0 0 0,0 0 1 0 0,0 0-1 0 0,0 0 0 0 0,0 0 1 0 0,1 0-1 0 0,-1 0 1 0 0,0 0-1 0 0,0 1 0 0 0,0-1 1 0 0,0 0-1 0 0,0 0 1 0 0,0 0-1 0 0,1 0-17 0 0,6 7-2163 0 0,-6-5 1627 0 0,-1-2 415 0 0,0 0 0 0 0,1 0 0 0 0,-1 1 0 0 0,0-1 0 0 0,0 0 0 0 0,0 0 0 0 0,0 1 0 0 0,1-1 0 0 0,-1 0 0 0 0,0 0 0 0 0,0 1 0 0 0,0-1 0 0 0,0 0 0 0 0,0 0 0 0 0,0 1 0 0 0,0-1 0 0 0,0 0 0 0 0,0 1 0 0 0,0-1 0 0 0,0 0 0 0 0,0 1 0 0 0,0-1 0 0 0,0 0 0 0 0,0 0 0 0 0,0 1 121 0 0,-3 10-1837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5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0 11312 0 0,'0'0'256'0'0,"0"0"34"0"0,0 0 21 0 0,0 0-35 0 0,0 0-49 0 0,0 0 461 0 0,0 0 220 0 0,0 0 41 0 0,0 0 3 0 0,0 0-27 0 0,0 0-12 0 0,-3 8 813 0 0,-1 1-1422 0 0,0 0 1 0 0,0-1-1 0 0,-1 0 0 0 0,-5 7-304 0 0,4-7 149 0 0,1 0 0 0 0,0 1-1 0 0,0-1 1 0 0,0 3-149 0 0,4-8 19 0 0,0 0 0 0 0,0 0 0 0 0,0 1 0 0 0,0-1 0 0 0,1 0 0 0 0,0 1 0 0 0,-1-1-1 0 0,1 0 1 0 0,0 0 0 0 0,1 1 0 0 0,-1-1 0 0 0,0 0 0 0 0,1 1 0 0 0,0 1-19 0 0,1-1 8 0 0,-1 0 0 0 0,1 0 0 0 0,0 0 0 0 0,0 0 0 0 0,1-1 0 0 0,-1 1 0 0 0,1 0 0 0 0,-1-1 0 0 0,1 0 0 0 0,0 0 0 0 0,0 0 0 0 0,1 0 0 0 0,-1 0 0 0 0,1 0 0 0 0,-1-1 0 0 0,2 1-8 0 0,10 5-7 0 0,0-1 1 0 0,0-1-1 0 0,13 4 7 0 0,6 2 9 0 0,47 24 11 0 0,-81-36 8 0 0,0 0 0 0 0,1 0-1 0 0,-1 0 1 0 0,0 0 0 0 0,1 0-1 0 0,-1 0 1 0 0,0 1 0 0 0,1-1-1 0 0,-1 0 1 0 0,0 0-1 0 0,1 0 1 0 0,-1 1 0 0 0,0-1-1 0 0,0 0 1 0 0,1 0 0 0 0,-1 1-1 0 0,0-1 1 0 0,0 0 0 0 0,1 0-1 0 0,-1 1 1 0 0,0-1 0 0 0,0 0-1 0 0,0 1 1 0 0,0-1 0 0 0,1 0-1 0 0,-1 1 1 0 0,0-1 0 0 0,0 1-28 0 0,-7 9 547 0 0,4-8-483 0 0,0 1-1 0 0,0-1 1 0 0,1 0 0 0 0,-1 0 0 0 0,-1-1 0 0 0,1 1 0 0 0,0 0 0 0 0,0-1 0 0 0,0 0-1 0 0,-1 0 1 0 0,-2 1-64 0 0,-42 6 202 0 0,26-5-165 0 0,-49 7-1832 0 0,49-5 755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6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24 222 2304 0 0,'-2'-7'4594'0'0,"2"7"5793"0"0,-5 76-7246 0 0,2-40-985 0 0,1 9-2156 0 0,1-25 181 0 0,0-12-114 0 0,1 0 0 0 0,0-1 0 0 0,0 1 0 0 0,2 6-67 0 0,7 59 691 0 0,-8-69-647 0 0,0 1-1 0 0,0-1 1 0 0,1 1 0 0 0,-1-1-1 0 0,2 3-43 0 0,0 0 34 0 0,-2-6-145 0 0,-1-1-66 0 0,0 0-1030 0 0,1 0-4269 0 0,7 0-1831 0 0</inkml:trace>
  <inkml:trace contextRef="#ctx0" brushRef="#br0" timeOffset="329.584">12 0 15664 0 0,'0'0'1206'0'0,"-5"0"-234"0"0,3 1 1964 0 0,-2 0-2701 0 0,3 0-271 0 0,4 10-110 0 0,-1 0-214 0 0,1-1 0 0 0,1 0 0 0 0,0 0 0 0 0,0 0-1 0 0,1-1 1 0 0,0 0 0 0 0,3 3 360 0 0,0-2-6614 0 0</inkml:trace>
  <inkml:trace contextRef="#ctx0" brushRef="#br0" timeOffset="658.127">255 231 11976 0 0,'0'0'922'0'0,"0"1"-600"0"0,4 9 275 0 0,-2 0-1 0 0,1 0 1 0 0,-1 0 0 0 0,-1 0 0 0 0,1 7-597 0 0,3 26 914 0 0,-4-38-798 0 0,2 7 1320 0 0,-1 1 1 0 0,0-1-1 0 0,0 10-1436 0 0,-2-21 398 0 0,0-1-214 0 0,0 0-96 0 0,0 0-22 0 0,-4-14 44 0 0,5 2-494 0 0,0 0 0 0 0,1 1 1 0 0,1-1-1 0 0,0 0 1 0 0,0 1-1 0 0,1-1 0 0 0,4-7 384 0 0,2-8-857 0 0,-9 21 717 0 0,1 1 0 0 0,0 0-1 0 0,0 0 1 0 0,0 0-1 0 0,0 0 1 0 0,1 1-1 0 0,0-1 1 0 0,0 1-1 0 0,4-5 141 0 0,-2 4-129 0 0,-2 2 43 0 0,0-1 0 0 0,0 1 0 0 0,0 0 0 0 0,1 0-1 0 0,-1 1 1 0 0,1-1 0 0 0,1 0 86 0 0,-3 2-2 0 0,0 0 1 0 0,0 1-1 0 0,0-1 0 0 0,0 1 0 0 0,0 0 1 0 0,0 0-1 0 0,0-1 0 0 0,0 1 0 0 0,0 0 0 0 0,0 1 1 0 0,0-1-1 0 0,0 0 0 0 0,0 1 0 0 0,0-1 1 0 0,0 1-1 0 0,-1-1 0 0 0,1 1 0 0 0,0 0 2 0 0,2 0 90 0 0,-1 1-1 0 0,1 0 1 0 0,-1 0-1 0 0,0 0 1 0 0,1 0-1 0 0,-1 0 1 0 0,0 1-1 0 0,-1 0 1 0 0,1-1-1 0 0,0 1 1 0 0,-1 0-1 0 0,1 0 1 0 0,-1 0-1 0 0,0 1 1 0 0,1 0-90 0 0,3 8 320 0 0,-1 1 0 0 0,0-1 1 0 0,3 12-321 0 0,4 10 741 0 0,-9-26-532 0 0,-1 0 0 0 0,0 0 0 0 0,0 6-209 0 0,4 13 285 0 0,2 12 2 0 0,-7-33-301 0 0,0 1 1 0 0,0 0-1 0 0,0-1 1 0 0,1 1-1 0 0,0-1 1 0 0,2 2 13 0 0,2 8-1842 0 0,-6-15-5049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7:57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196 386 17479 0 0,'5'-13'1750'0'0,"-5"13"-1716"0"0,-1-1 1 0 0,1 1-1 0 0,0-1 1 0 0,0 1-1 0 0,-1 0 1 0 0,1-1-1 0 0,0 1 1 0 0,-1 0-1 0 0,1-1 1 0 0,0 1-1 0 0,-1 0 1 0 0,1 0-1 0 0,0-1 1 0 0,-1 1-1 0 0,1 0 1 0 0,-1 0 0 0 0,1 0-1 0 0,-1 0 1 0 0,1-1-1 0 0,-1 1 1 0 0,1 0-1 0 0,0 0 1 0 0,-1 0-1 0 0,1 0 1 0 0,-1 0-1 0 0,1 0 1 0 0,-1 0-1 0 0,1 0 1 0 0,-1 0-1 0 0,1 0 1 0 0,-1 1-1 0 0,1-1-34 0 0,-13 7 649 0 0,11-5-456 0 0,-15 8 8 0 0,2 2-1 0 0,0 0 1 0 0,0 0-1 0 0,1 2 0 0 0,0 0 1 0 0,1 0-1 0 0,1 1 1 0 0,0 1-1 0 0,2 0 0 0 0,-5 8-200 0 0,12-18-11 0 0,0 0-1 0 0,0 1 0 0 0,1-1 1 0 0,0 1-1 0 0,0-1 1 0 0,1 1-1 0 0,0 0 1 0 0,0 0-1 0 0,0-1 0 0 0,1 1 12 0 0,-1-5 0 0 0,1-2 0 0 0,0 1 0 0 0,0-1 0 0 0,0 1 0 0 0,0-1 0 0 0,0 1 0 0 0,0-1 0 0 0,0 1 0 0 0,0-1 0 0 0,0 1 0 0 0,0-1 0 0 0,0 1 0 0 0,0-1 0 0 0,0 1 0 0 0,1-1 0 0 0,-1 1 0 0 0,0-1 0 0 0,0 0 0 0 0,0 1 0 0 0,1-1 0 0 0,-1 1 0 0 0,0-1 0 0 0,0 0 0 0 0,1 1 0 0 0,-1-1 0 0 0,0 1 0 0 0,1-1 0 0 0,-1 0 0 0 0,0 0 0 0 0,1 1 0 0 0,5 4 0 0 0,-2-4 8 0 0,0-1 0 0 0,0 1 0 0 0,-1-1 0 0 0,1 1 0 0 0,0-1-1 0 0,0-1 1 0 0,-1 1 0 0 0,1 0 0 0 0,0-1 0 0 0,-1 0 0 0 0,1 0 0 0 0,0 0 0 0 0,-1 0-1 0 0,1 0 1 0 0,-1-1 0 0 0,1 0 0 0 0,-1 1 0 0 0,0-1 0 0 0,0-1 0 0 0,0 1-1 0 0,0 0 1 0 0,2-3-8 0 0,6-5 38 0 0,-1-1 1 0 0,0 0-1 0 0,0 0 0 0 0,-1-1 0 0 0,0-3-38 0 0,-2 4 7 0 0,-1 0-1 0 0,0 0 1 0 0,-1-1-1 0 0,0 0 0 0 0,-1 0 1 0 0,0-1-7 0 0,7-29-68 0 0,-2-7 68 0 0,0 5-157 0 0,-3 6 8 0 0,-2 0 0 0 0,-2-1-1 0 0,-1 1 1 0 0,-2-1 0 0 0,-2-6 149 0 0,2 36 27 0 0,-1-1 1 0 0,0 1-1 0 0,0 0 0 0 0,-1 0 0 0 0,0 0 0 0 0,0 0 0 0 0,-1 1 1 0 0,0-1-28 0 0,3 22 112 0 0,1-4-49 0 0,0 0 1 0 0,0-1-1 0 0,1 8-63 0 0,1 2 22 0 0,0 1 1 0 0,-1 0-1 0 0,-1-1 0 0 0,-2 12-22 0 0,2 38 93 0 0,10 34 176 0 0,-7-72-145 0 0,1 0 1 0 0,1 0-1 0 0,5 11-124 0 0,-7-30 37 0 0,0-1 1 0 0,1 0-1 0 0,0 0 0 0 0,0 0 0 0 0,1 0 0 0 0,1-1 0 0 0,0 0 0 0 0,0 0 1 0 0,1 0-1 0 0,0-1 0 0 0,0 0 0 0 0,1 0 0 0 0,0-1 0 0 0,0 0-37 0 0,-5-5 10 0 0,1 1-1 0 0,-1-1 0 0 0,1 0 0 0 0,0 0 1 0 0,0-1-1 0 0,0 1 0 0 0,-1-1 0 0 0,1 0 1 0 0,0 0-1 0 0,1 0 0 0 0,-1-1 0 0 0,0 1 1 0 0,0-1-1 0 0,0 0 0 0 0,0 0 0 0 0,0 0 1 0 0,0-1-1 0 0,1 0-9 0 0,1 0 24 0 0,1-1-1 0 0,-1 0 1 0 0,0 0-1 0 0,0 0 1 0 0,0-1 0 0 0,-1 0-1 0 0,1 0 1 0 0,-1 0 0 0 0,0-1-1 0 0,0 0 1 0 0,3-3-24 0 0,-6 5 8 0 0,0 0 1 0 0,0 0-1 0 0,-1 0 1 0 0,1 0-1 0 0,-1 0 1 0 0,0-1-1 0 0,1-1-8 0 0,8-13 62 0 0,-2 7-4 0 0,-4 6-25 0 0,-1 0 1 0 0,0 0 0 0 0,0 0 0 0 0,0-1-1 0 0,-1 1 1 0 0,3-5-34 0 0,5-14 82 0 0,-6 16-81 0 0,-1-1 1 0 0,0 0-1 0 0,0 0 0 0 0,-1 0 0 0 0,1-5-1 0 0,8-27 0 0 0,-8 28 0 0 0,0 0 0 0 0,0-1 0 0 0,0-4 0 0 0,2-23 0 0 0,-6 33 0 0 0,-4 2 0 0 0,3 4 0 0 0,1 1 0 0 0,-1 0 0 0 0,1 0 0 0 0,-1 0 0 0 0,1 0 0 0 0,-1 1 0 0 0,1-1 0 0 0,-1 0 0 0 0,1 0 0 0 0,0 1 0 0 0,-1-1 0 0 0,1 1 0 0 0,0 0 0 0 0,-1-1 0 0 0,1 1 0 0 0,0 0 0 0 0,-1 0 0 0 0,1-1 0 0 0,0 1 0 0 0,0 0 0 0 0,0 1 0 0 0,-26 24 0 0 0,23-22 0 0 0,-5 7 0 0 0,0-1 0 0 0,1 2 0 0 0,1-1 0 0 0,0 1 0 0 0,0 0 0 0 0,1 1 0 0 0,1-1 0 0 0,0 1 0 0 0,1 0 0 0 0,-2 11 0 0 0,4-19 7 0 0,1 0-1 0 0,1 0 0 0 0,-1 0 1 0 0,1 0-1 0 0,0 1 1 0 0,0-1-1 0 0,0 0 0 0 0,1 0 1 0 0,0 0-1 0 0,1 5-6 0 0,-1-7 4 0 0,0 0 0 0 0,0 1 0 0 0,1-1-1 0 0,-1 0 1 0 0,1 0 0 0 0,0-1 0 0 0,0 1-1 0 0,0 0 1 0 0,0-1 0 0 0,0 1 0 0 0,0-1-1 0 0,1 1 1 0 0,-1-1 0 0 0,1 0 0 0 0,0 0-1 0 0,0 0 1 0 0,0 0-4 0 0,12 5 7 0 0,0-1 0 0 0,0 0 1 0 0,0-1-1 0 0,1-1 0 0 0,-1 0 0 0 0,1-1 0 0 0,0-1 0 0 0,0 0 0 0 0,10-1-7 0 0,28-2 14 0 0,0-1 1 0 0,10-5-15 0 0,-57 7-3 0 0,72-13-2030 0 0,-75 12 1859 0 0,21-4-1005 0 0</inkml:trace>
  <inkml:trace contextRef="#ctx0" brushRef="#br0" timeOffset="718.979">813 301 6912 0 0,'0'0'528'0'0,"0"0"-88"0"0,0 0 894 0 0,0 0 429 0 0,0 0 86 0 0,0 0-171 0 0,0 0-805 0 0,0 0-353 0 0,0 0-68 0 0,0 2-31 0 0,5 15 320 0 0,-1 0 0 0 0,-1 1 0 0 0,0-1 0 0 0,-1 11-741 0 0,3 10 967 0 0,14 73 818 0 0,3 19-728 0 0,-18-96-912 0 0,-1 1 0 0 0,-1-1-1 0 0,-2 0 1 0 0,-3 18-145 0 0,3-38 13 0 0,0-11-1 0 0,0 0 0 0 0,-1 0-1 0 0,1 0 1 0 0,0 0 0 0 0,-1 0 0 0 0,0 1 0 0 0,-1 1-12 0 0,-1 2 53 0 0,2-6-38 0 0,0 0 0 0 0,1 0 1 0 0,-1 0-1 0 0,0 0 0 0 0,0-1 0 0 0,0 1 0 0 0,0 0 0 0 0,1 0 0 0 0,-1 0 0 0 0,0-1 0 0 0,0 1 1 0 0,-1 0-16 0 0,2-1 0 0 0,0 0 0 0 0,0 0 1 0 0,-1 0-1 0 0,1 1 0 0 0,0-1 0 0 0,0 0 1 0 0,-1 0-1 0 0,1 0 0 0 0,0 0 1 0 0,0 0-1 0 0,-1 0 0 0 0,1 0 1 0 0,0 0-1 0 0,0 0 0 0 0,-1 1 0 0 0,1-1 1 0 0,0 0-1 0 0,0 0 0 0 0,-1 0 1 0 0,1 0-1 0 0,0-1 0 0 0,0 1 1 0 0,-1 0-1 0 0,1 0 0 0 0,0 0 1 0 0,0 0-1 0 0,-1 0 0 0 0,1 0 0 0 0,0 0 1 0 0,0 0-1 0 0,-1 0 0 0 0,1-1 1 0 0,0 1-1 0 0,-1-1 0 0 0,-5-3-395 0 0,1 0-1 0 0,-1 0 1 0 0,1 0-1 0 0,0-1 1 0 0,1 0-1 0 0,-1 0 1 0 0,1 0-1 0 0,0-1 1 0 0,0 1-1 0 0,1-1 1 0 0,-2-2 395 0 0,-1-3-7313 0 0</inkml:trace>
  <inkml:trace contextRef="#ctx0" brushRef="#br0" timeOffset="2536.677">779 490 10016 0 0,'0'0'230'0'0,"0"0"30"0"0,0 0 18 0 0,2-16 115 0 0,4-4 1806 0 0,-2 7-859 0 0,-3 11-1158 0 0,0-1 1 0 0,0 1 0 0 0,0 0-1 0 0,1 0 1 0 0,-1 0 0 0 0,1 0 0 0 0,-1 0-1 0 0,1 0 1 0 0,0 0 0 0 0,-1 0-1 0 0,1 1 1 0 0,0-1 0 0 0,1 0-183 0 0,28-17 1158 0 0,-21 13-1116 0 0,1 1 0 0 0,0 1 0 0 0,1 0 0 0 0,-1 1 0 0 0,1 0 0 0 0,-1 1 0 0 0,1 0-1 0 0,0 0 1 0 0,0 2 0 0 0,0-1 0 0 0,0 2 0 0 0,0-1 0 0 0,0 2 0 0 0,0-1 0 0 0,-1 2 0 0 0,1-1 0 0 0,3 3-42 0 0,-5-2 30 0 0,-1 1-1 0 0,0 0 1 0 0,0 0-1 0 0,0 1 0 0 0,2 2-29 0 0,-8-5 19 0 0,0 0-1 0 0,-1 1 1 0 0,1-1-1 0 0,-1 1 1 0 0,1-1-1 0 0,-1 1 1 0 0,0 0-1 0 0,0 0 1 0 0,0 0-1 0 0,-1 0 1 0 0,1 0-1 0 0,-1 0 1 0 0,1 0-1 0 0,-1 1 0 0 0,0-1 1 0 0,0 0-1 0 0,-1 1-18 0 0,0-2 18 0 0,0 0 0 0 0,0 0 0 0 0,0 0 0 0 0,0 0 0 0 0,-1 0 0 0 0,1 0 0 0 0,-1 0 0 0 0,1 0 0 0 0,-1 0 0 0 0,0 0 0 0 0,0 0 0 0 0,0-1 0 0 0,0 1 0 0 0,0 0 0 0 0,0-1 0 0 0,0 1 0 0 0,0 0 0 0 0,-1-1 0 0 0,-1 2-18 0 0,-2 2 60 0 0,-1 0 0 0 0,0 0 0 0 0,0 0 0 0 0,-5 2-60 0 0,-10 5 46 0 0,0-2 1 0 0,-1 0-1 0 0,0-1 1 0 0,-1-1-1 0 0,1-2 1 0 0,-2 0-1 0 0,1-1 1 0 0,0-2-1 0 0,-8 1-46 0 0,8-4 0 0 0,100 2-81 0 0,-25 1 54 0 0,1-3-1 0 0,-1-2 28 0 0,-11-2-9 0 0,-7 2 46 0 0,1-2-1 0 0,31-8-36 0 0,-14 0-4 0 0,-27 7-11 0 0,0 0 1 0 0,-1-2-1 0 0,0-1 1 0 0,0-1-1 0 0,11-6 15 0 0,-19 6-49 0 0,-1 1-58 0 0,-1 0 1 0 0,8-6 106 0 0,-18 11-19 0 0,0 0 0 0 0,0-1 0 0 0,0 1 0 0 0,-1-1 0 0 0,1 0 1 0 0,-1 0-1 0 0,0 0 0 0 0,0 0 0 0 0,-1 0 0 0 0,2-3 19 0 0,-3 6-2 0 0,-1-1 0 0 0,1 1 0 0 0,0-1 0 0 0,-1 1-1 0 0,1-1 1 0 0,-1 1 0 0 0,0-1 0 0 0,1 0 0 0 0,-1 1-1 0 0,0-1 1 0 0,0 1 0 0 0,0-1 0 0 0,0 0 0 0 0,0 1-1 0 0,0-1 1 0 0,0 0 0 0 0,-1 1 0 0 0,1-1 0 0 0,-1 1-1 0 0,1-1 1 0 0,-1 1 0 0 0,1-1 0 0 0,-1 1 0 0 0,0-1-1 0 0,0 1 1 0 0,0 0 0 0 0,0-1 0 0 0,0 1 0 0 0,0 0-1 0 0,0 0 1 0 0,0 0 0 0 0,0 0 0 0 0,-1 0 0 0 0,1 0-1 0 0,0 0 1 0 0,-1 0 2 0 0,-1-1 1 0 0,0 1 0 0 0,0-1 0 0 0,0 1 0 0 0,0 0 0 0 0,-1 0 0 0 0,1 1 1 0 0,0-1-1 0 0,0 1 0 0 0,-1-1 0 0 0,1 1 0 0 0,0 0 0 0 0,-1 0 0 0 0,1 1 0 0 0,0-1 0 0 0,-1 1 0 0 0,1-1 0 0 0,-3 2-1 0 0,-5 2 74 0 0,-1 0 0 0 0,1 1 0 0 0,0 0 1 0 0,0 1-1 0 0,-4 2-74 0 0,11-5 40 0 0,1 0 0 0 0,-1 0 0 0 0,0 0 0 0 0,1 1 1 0 0,-1-1-1 0 0,1 1 0 0 0,0 0 0 0 0,0 0 0 0 0,1 0 1 0 0,-1 0-1 0 0,1 0 0 0 0,0 1 0 0 0,0-1 0 0 0,-1 5-40 0 0,2-6 23 0 0,-2 6 93 0 0,0 1 0 0 0,1 0 0 0 0,-1 4-116 0 0,3-11 52 0 0,0 1-1 0 0,0 0 0 0 0,0-1 1 0 0,0 1-1 0 0,1 0 0 0 0,-1-1 1 0 0,1 1-1 0 0,0 0 1 0 0,0-1-1 0 0,0 1 0 0 0,1-1-51 0 0,-1 1 31 0 0,1 0-1 0 0,-1-1 0 0 0,1 1 0 0 0,0-1 0 0 0,1 0 0 0 0,-1 1 1 0 0,0-1-1 0 0,1 0 0 0 0,0 0 0 0 0,0 0 0 0 0,0-1 1 0 0,0 1-1 0 0,0-1 0 0 0,0 0 0 0 0,1 0 0 0 0,-1 0 0 0 0,1 0 1 0 0,-1 0-1 0 0,1-1 0 0 0,0 1 0 0 0,0-1 0 0 0,0 0 1 0 0,-1 0-1 0 0,1-1 0 0 0,4 1-30 0 0,11-1 41 0 0,-13 1-19 0 0,0-1 1 0 0,1 0 0 0 0,-1 0-1 0 0,1 0 1 0 0,-1-1-1 0 0,0 0 1 0 0,1 0 0 0 0,-1-1-1 0 0,0 0 1 0 0,0 0-1 0 0,0 0 1 0 0,3-3-23 0 0,5-3 26 0 0,0 0-1 0 0,-1-1 1 0 0,-1-1 0 0 0,1 0-1 0 0,-1-1 1 0 0,-1 0 0 0 0,0-1-1 0 0,7-10-25 0 0,-11 13-30 0 0,0 2 0 0 0,0-1 0 0 0,0 1-1 0 0,1 0 1 0 0,0 0 0 0 0,7-3 30 0 0,-14 9-9 0 0,1 0 0 0 0,-1 0 0 0 0,1 0 0 0 0,0 0 0 0 0,-1 1 1 0 0,1-1-1 0 0,0 1 0 0 0,0-1 0 0 0,-1 1 0 0 0,1 0 0 0 0,0 0 0 0 0,0 0 0 0 0,-1 0 0 0 0,1 0 0 0 0,0 0 0 0 0,0 0 0 0 0,0 0 1 0 0,-1 1-1 0 0,1-1 0 0 0,0 1 0 0 0,-1-1 0 0 0,1 1 0 0 0,0 0 0 0 0,-1 0 0 0 0,1 0 0 0 0,-1 0 0 0 0,1 0 0 0 0,-1 0 1 0 0,1 0-1 0 0,-1 0 0 0 0,0 0 0 0 0,0 1 0 0 0,1-1 0 0 0,-1 0 0 0 0,0 1 0 0 0,0-1 0 0 0,0 1 0 0 0,0 1 9 0 0,5 8-14 0 0,1 1 0 0 0,0-1 0 0 0,2 0 14 0 0,-2-1 58 0 0,1 1 0 0 0,-1 1 0 0 0,1 3-58 0 0,17 35 356 0 0,-16-35-196 0 0,-8-13-72 0 0,5 3 784 0 0,-5-8-859 0 0,0 0-1 0 0,0 0 0 0 0,-1 0 0 0 0,1 1 1 0 0,-1-1-1 0 0,0 0 0 0 0,1 0 0 0 0,-1 0 1 0 0,0 0-1 0 0,-1 0 0 0 0,1 0 1 0 0,-1 0-1 0 0,1 1 0 0 0,-1-1-12 0 0,0-2-1 0 0,0 0 1 0 0,1 1-1 0 0,0-1 0 0 0,0 0 0 0 0,0-2 1 0 0,4-16-706 0 0,7-20 706 0 0,-10 41-15 0 0,0-1 1 0 0,0 1 0 0 0,0-1 0 0 0,0 1 0 0 0,1-1 0 0 0,-1 1-1 0 0,1 0 1 0 0,0 0 0 0 0,-1 0 0 0 0,1 0 0 0 0,0 0 0 0 0,0 0-1 0 0,1 1 1 0 0,-1-1 0 0 0,0 1 0 0 0,0-1 0 0 0,1 1-1 0 0,-1 0 1 0 0,1 0 0 0 0,-1 0 0 0 0,2 0 14 0 0,0 0-24 0 0,-1 0 1 0 0,0 0-1 0 0,0 0 1 0 0,1 1-1 0 0,-1 0 1 0 0,1 0-1 0 0,-1 0 0 0 0,0 0 1 0 0,1 0-1 0 0,-1 0 1 0 0,0 1-1 0 0,1 0 1 0 0,-1 0-1 0 0,0 0 1 0 0,0 0-1 0 0,2 1 24 0 0,68 37 106 0 0,-9-4-1026 0 0,-20-12-4942 0 0,-28-15-1056 0 0</inkml:trace>
  <inkml:trace contextRef="#ctx0" brushRef="#br0" timeOffset="3876.229">2629 410 10592 0 0,'-4'-11'1133'0'0,"2"9"-899"0"0,1 0 0 0 0,-1 0 1 0 0,0 0-1 0 0,0 0 0 0 0,0 1 0 0 0,0-1 1 0 0,-1 1-1 0 0,1-1 0 0 0,0 1 0 0 0,-1 0 0 0 0,1 0 1 0 0,-1 0-1 0 0,1 0 0 0 0,-1 0 0 0 0,0 0 1 0 0,1 1-1 0 0,-1-1 0 0 0,0 1 0 0 0,1 0 0 0 0,-1 0 1 0 0,0 0-1 0 0,1 0 0 0 0,-1 0 0 0 0,-1 1-234 0 0,-9 1 1126 0 0,0 0 1 0 0,0 1-1 0 0,0 1 0 0 0,-5 2-1126 0 0,10-3-293 0 0,-2 1 566 0 0,0 1 0 0 0,1 1 1 0 0,0-1-1 0 0,0 2 0 0 0,0-1 0 0 0,1 1 0 0 0,-1 0-273 0 0,-8 8 161 0 0,10-8-124 0 0,0 0 1 0 0,1 0-1 0 0,0 1 0 0 0,1 0 0 0 0,-1 0 1 0 0,2 1-1 0 0,-1-1 0 0 0,0 4-37 0 0,-1-1 17 0 0,2-3-4 0 0,1 0 0 0 0,1 0 0 0 0,-1 0 0 0 0,1 1 0 0 0,0-1 0 0 0,1 1 0 0 0,0 0 0 0 0,1-1 0 0 0,0 9-13 0 0,0-15 2 0 0,0 0-1 0 0,1 0 1 0 0,-1 0-1 0 0,1 0 1 0 0,0 1-1 0 0,0-1 1 0 0,0 0-1 0 0,0 0 1 0 0,0 0-1 0 0,0-1 0 0 0,0 1 1 0 0,1 0-1 0 0,-1 0 1 0 0,1-1-1 0 0,-1 1 1 0 0,1-1-1 0 0,0 1 1 0 0,-1-1-1 0 0,1 0 1 0 0,0 1-1 0 0,1-1-1 0 0,3 3 15 0 0,1-1-1 0 0,-1 1 0 0 0,1-1 1 0 0,0-1-1 0 0,-1 1 1 0 0,2-1-15 0 0,-1-1 9 0 0,-1 0 0 0 0,1-1 1 0 0,0 1-1 0 0,-1-1 1 0 0,1-1-1 0 0,0 1 1 0 0,-1-1-1 0 0,1 0 1 0 0,-1-1-1 0 0,1 1 0 0 0,-1-1 1 0 0,2-1-10 0 0,-2 1 7 0 0,-1 0 0 0 0,0-1 0 0 0,0 1 0 0 0,0-1 0 0 0,0 0 0 0 0,-1 0 0 0 0,1 0 0 0 0,-1-1-1 0 0,0 1 1 0 0,0-1 0 0 0,0 0 0 0 0,0 0 0 0 0,-1-1 0 0 0,3-2-7 0 0,-1-6 0 0 0,0 1 0 0 0,-1-1 0 0 0,0 0 0 0 0,-1 0 0 0 0,-1 0 0 0 0,0-3 0 0 0,4-13 12 0 0,-2 4-8 0 0,-2 0-1 0 0,1-12-3 0 0,-2 10-11 0 0,5-26 11 0 0,-1 21-32 0 0,-2-1 0 0 0,-1 1 0 0 0,-1-1 0 0 0,-2 0 0 0 0,-3-20 32 0 0,-4 28-75 0 0,7 22 97 0 0,-1-1 1 0 0,1 1-1 0 0,0-1 0 0 0,0 1 0 0 0,0-1 0 0 0,1 0 0 0 0,-1-2-22 0 0,-8 28-24 0 0,0 15-17 0 0,2 1 0 0 0,2 1-1 0 0,1-1 1 0 0,2 1 0 0 0,1-1-1 0 0,3 9 42 0 0,-2-31 0 0 0,1 0 0 0 0,1 0 0 0 0,0 1 0 0 0,1-2 0 0 0,0 1 0 0 0,7 15 0 0 0,-5-17 4 0 0,-3-7 7 0 0,0 0 0 0 0,1-1 1 0 0,0 1-1 0 0,0-1 1 0 0,1 1-1 0 0,0-1 1 0 0,0 0-1 0 0,3 2-11 0 0,-6-6 3 0 0,8 7 34 0 0,-1-1 0 0 0,1 1-1 0 0,1-1 1 0 0,1 0-37 0 0,-7-5 8 0 0,0-1 1 0 0,0 0-1 0 0,0 0 0 0 0,1 0 0 0 0,-1-1 1 0 0,0 1-1 0 0,1-1 0 0 0,-1 0 0 0 0,1-1 1 0 0,0 1-1 0 0,-1-1 0 0 0,5 1-8 0 0,6-2 4 0 0,0-1 0 0 0,0 0 0 0 0,-1-1 0 0 0,1 0 0 0 0,0-1 0 0 0,-1-1 0 0 0,0 0 0 0 0,0-1 0 0 0,0 0 0 0 0,-1-1 0 0 0,0-1 0 0 0,0 0 0 0 0,-1-1 0 0 0,0 0 0 0 0,-1-1 0 0 0,5-5-4 0 0,-9 7-15 0 0,-1 1-1 0 0,1-1 1 0 0,-2 0-1 0 0,1 0 0 0 0,-1 0 1 0 0,0-1-1 0 0,-1 0 1 0 0,0 0-1 0 0,0 0 1 0 0,-1 0-1 0 0,0-1 1 0 0,-1 1-1 0 0,0-1 0 0 0,0 0 1 0 0,-1 0-1 0 0,-1 0 1 0 0,1 1-1 0 0,-2-5 16 0 0,1 12 0 0 0,-1-1 0 0 0,1 0 0 0 0,-1 1 0 0 0,0-1 0 0 0,0 1 0 0 0,0-1 0 0 0,0 1 0 0 0,-1-1 0 0 0,1 1 0 0 0,-1 0 0 0 0,1 0 0 0 0,-1 0 0 0 0,0 0 0 0 0,0 0 0 0 0,0 0 0 0 0,0 0 0 0 0,0 0 0 0 0,0 1 0 0 0,-1-1 0 0 0,1 1 0 0 0,0 0 0 0 0,-1 0 0 0 0,1 0 0 0 0,-1 0 0 0 0,1 0 0 0 0,-1 0 0 0 0,0 0 0 0 0,1 1 0 0 0,-1 0 0 0 0,0-1 0 0 0,1 1 0 0 0,-1 0 0 0 0,0 0 0 0 0,0 0 0 0 0,1 1 0 0 0,-1-1 0 0 0,0 1 0 0 0,-1 0 0 0 0,-3 2-2 0 0,1-1 0 0 0,0 1-1 0 0,0 1 1 0 0,0-1 0 0 0,1 1 0 0 0,-1 0-1 0 0,1 0 1 0 0,0 1 0 0 0,0 0-1 0 0,0 0 1 0 0,1 0 0 0 0,0 0 0 0 0,0 1-1 0 0,-3 4 3 0 0,1 1-4 0 0,0 0-1 0 0,1 0 1 0 0,0 0-1 0 0,1 1 0 0 0,0 0 1 0 0,1 0-1 0 0,-2 9 5 0 0,4-12 11 0 0,-1 0 0 0 0,1 1 0 0 0,1-1 0 0 0,0 0 0 0 0,0 1 0 0 0,1-1 0 0 0,1 4-11 0 0,-1-9 7 0 0,-1 0 0 0 0,2 0 0 0 0,-1 0 0 0 0,0 0 0 0 0,1 0 0 0 0,0-1 0 0 0,0 1 0 0 0,0-1 1 0 0,0 1-1 0 0,0-1 0 0 0,1 0 0 0 0,0 0 0 0 0,-1 0 0 0 0,1 0 0 0 0,0 0 0 0 0,0-1 0 0 0,1 1 0 0 0,0 0-7 0 0,5 3 19 0 0,1-1-1 0 0,1 0 0 0 0,-1 0 0 0 0,1-1 1 0 0,-1 0-1 0 0,1-1 0 0 0,0 0 1 0 0,1-1-1 0 0,-1 0 0 0 0,3-1-18 0 0,-6 0 11 0 0,-1-1-1 0 0,0 0 0 0 0,1-1 1 0 0,-1 0-1 0 0,0 0 0 0 0,1 0 0 0 0,-1-1 1 0 0,0 0-1 0 0,0 0 0 0 0,0-1 1 0 0,-1 0-1 0 0,1 0 0 0 0,-1-1 1 0 0,1 0-1 0 0,-1 0 0 0 0,2-2-10 0 0,1-1-14 0 0,-1 0 0 0 0,-1-1-1 0 0,0 1 1 0 0,0-1 0 0 0,0-1 0 0 0,-1 1-1 0 0,0-1 15 0 0,21-24-279 0 0,-21 27 180 0 0,0-1 0 0 0,0 0-1 0 0,-1 0 1 0 0,4-8 99 0 0,-1 3-132 0 0,0 1 0 0 0,0 0 0 0 0,1 0 0 0 0,0 1 0 0 0,1 0 0 0 0,6-5 132 0 0,-15 14-5 0 0,0 0 0 0 0,0 1 0 0 0,0-1 0 0 0,0 1 0 0 0,-1-1-1 0 0,1 0 1 0 0,0 1 0 0 0,0 0 0 0 0,0-1 0 0 0,0 1 0 0 0,0 0 0 0 0,0-1-1 0 0,1 1 6 0 0,12-4-69 0 0,-14 4 66 0 0,1 1-1 0 0,-1-1 0 0 0,1 1 0 0 0,-1-1 0 0 0,0 1 1 0 0,1-1-1 0 0,-1 1 0 0 0,1-1 0 0 0,-1 1 1 0 0,0 0-1 0 0,0-1 0 0 0,1 1 0 0 0,-1 0 1 0 0,0-1-1 0 0,0 1 0 0 0,0-1 0 0 0,1 1 4 0 0,-1-1 0 0 0,0 3 3 0 0,1 0 0 0 0,-1 0 0 0 0,0 0 0 0 0,0 0 0 0 0,0 0 0 0 0,0 0 0 0 0,-1 0 0 0 0,1 0-3 0 0,-1 0 8 0 0,1 0-1 0 0,0 0 0 0 0,0 0 1 0 0,0 0-1 0 0,0 0 1 0 0,0 0-1 0 0,1 0 1 0 0,-1-1-1 0 0,1 2-7 0 0,0 0 20 0 0,0 0 0 0 0,0 0 1 0 0,0 0-1 0 0,0 0 0 0 0,-1 0 0 0 0,0 0 1 0 0,0 0-1 0 0,0 0 0 0 0,0 0 0 0 0,0 0 1 0 0,-1 1-21 0 0,1-2 18 0 0,0 0 0 0 0,0 0 0 0 0,0 1 1 0 0,0-1-1 0 0,1 0 0 0 0,-1 0 0 0 0,1 0 1 0 0,0 0-1 0 0,0 0 0 0 0,0 0 0 0 0,0 0 0 0 0,1 0-18 0 0,0 0 25 0 0,-1 0-1 0 0,0 0 1 0 0,0 1-1 0 0,0-1 0 0 0,0 0 1 0 0,0 0-1 0 0,-1 0 0 0 0,1 1 1 0 0,-1-1-1 0 0,0 0 0 0 0,0 2-24 0 0,0-3 10 0 0,-1-1 0 0 0,1 0-1 0 0,0 0 1 0 0,0 1 0 0 0,0-1 0 0 0,0 0-1 0 0,1 1 1 0 0,-1-1 0 0 0,0 0-1 0 0,1 0 1 0 0,-1 1 0 0 0,0-1 0 0 0,1 0-1 0 0,0 0 1 0 0,-1 1 0 0 0,1-1-1 0 0,0 0 1 0 0,-1 0 0 0 0,1 0 0 0 0,0 0-1 0 0,0 0 1 0 0,0 0 0 0 0,0 0-1 0 0,0-1 1 0 0,0 1 0 0 0,0 0 0 0 0,0 0-1 0 0,0-1-9 0 0,0 0 2 0 0,-1 1 1 0 0,1-1-1 0 0,-1 0 0 0 0,0 0 0 0 0,1 0 1 0 0,-1 1-1 0 0,1-1 0 0 0,-1 0 0 0 0,0 0 0 0 0,1 1 1 0 0,-1-1-1 0 0,0 0 0 0 0,1 1 0 0 0,-1-1 1 0 0,0 1-1 0 0,1-1 0 0 0,-1 0 0 0 0,0 1 1 0 0,0-1-1 0 0,1 1 0 0 0,-1-1 0 0 0,0 1 0 0 0,0-1 1 0 0,0 0-1 0 0,0 1 0 0 0,0-1 0 0 0,0 1 1 0 0,0-1-1 0 0,0 1 0 0 0,0-1 0 0 0,0 1 0 0 0,0-1 1 0 0,0 1-1 0 0,0-1 0 0 0,0 1 0 0 0,0 0-2 0 0,13 2 144 0 0,-6-1-74 0 0,-6-1 20 0 0,-1-10 102 0 0,-4-8-44 0 0,3 16-146 0 0,1 0 0 0 0,-1-1 0 0 0,1 1 0 0 0,-1-1 0 0 0,1 0 0 0 0,-1 1 0 0 0,1-1 0 0 0,0 1 0 0 0,0-1 0 0 0,0 0 0 0 0,0 1 0 0 0,0-1 0 0 0,0 1 0 0 0,0-1 0 0 0,1 0 0 0 0,-1 1-2 0 0,4-6-25 0 0,-3 5 9 0 0,0-1 1 0 0,0 1-1 0 0,0 0 1 0 0,0 0-1 0 0,-1-1 1 0 0,1 1-1 0 0,-1-1 1 0 0,1 1-1 0 0,-1 0 1 0 0,0-1 0 0 0,0 1-1 0 0,0-1 1 0 0,0-1 15 0 0,0-1-40 0 0,0 1 1 0 0,1 0 0 0 0,-1-1-1 0 0,1 1 1 0 0,0-1 0 0 0,0 1 0 0 0,0 0-1 0 0,1 0 1 0 0,-1 0 0 0 0,1 0 0 0 0,1-1 39 0 0,2-5-81 0 0,1 0 1 0 0,1 0-1 0 0,5-6 81 0 0,9-3-116 0 0,-4 5-136 0 0,-16 13 243 0 0,0 1 0 0 0,1-1 1 0 0,-1 1-1 0 0,0-1 0 0 0,0 1 0 0 0,0 0 0 0 0,1-1 0 0 0,-1 1 0 0 0,0 0 0 0 0,0 0 0 0 0,0 0 0 0 0,1 0 0 0 0,-1 0 9 0 0,8 3-58 0 0,-7-2 55 0 0,0 1-1 0 0,-1 0 1 0 0,1 0 0 0 0,-1 0 0 0 0,1 1 0 0 0,-1-1 0 0 0,0 0 0 0 0,1 1 3 0 0,10 16 158 0 0,-10-17-140 0 0,-1-1 1 0 0,0 0-1 0 0,0 1 0 0 0,0-1 1 0 0,0 1-1 0 0,-1 0 1 0 0,1-1-1 0 0,0 1 0 0 0,-1 0 1 0 0,1 0-19 0 0,0 0 28 0 0,-1 0 1 0 0,1 0 0 0 0,0 0-1 0 0,0 0 1 0 0,0 0-1 0 0,0 0 1 0 0,0 0 0 0 0,0-1-1 0 0,1 2-28 0 0,24 28 379 0 0,-19-21-242 0 0,1-1 0 0 0,0 0-1 0 0,1 0 1 0 0,0 0-1 0 0,0-1 1 0 0,8 5-137 0 0,-8-7 218 0 0,2 1 77 0 0,0-1 1 0 0,0 0-1 0 0,5 1-295 0 0,-11-5 44 0 0,0 0 1 0 0,0-1-1 0 0,0 1 0 0 0,0-1 0 0 0,1-1 1 0 0,-1 1-1 0 0,0-1 0 0 0,0 0 1 0 0,6 0-45 0 0,-8-1 12 0 0,1 2 4 0 0,0-1 0 0 0,0-1 0 0 0,-1 1 1 0 0,1-1-1 0 0,0 1 0 0 0,-1-1 0 0 0,1 0 0 0 0,-1 0 0 0 0,1-1 0 0 0,-1 1 0 0 0,0-1 1 0 0,1 1-1 0 0,-1-1 0 0 0,0 0 0 0 0,0 0 0 0 0,0-1 0 0 0,0 0-16 0 0,15-13 13 0 0,-15 14-17 0 0,-1 1 0 0 0,0-1 1 0 0,0 0-1 0 0,0 0 1 0 0,0 0-1 0 0,0 0 1 0 0,0 0-1 0 0,0 0 0 0 0,-1-1 1 0 0,1 1-1 0 0,-1 0 1 0 0,0-1-1 0 0,0 1 0 0 0,0-1 1 0 0,1-1 3 0 0,-2-8-173 0 0,0 10 138 0 0,0 0 1 0 0,0 0-1 0 0,0 0 1 0 0,0 0-1 0 0,0 0 1 0 0,0 1 0 0 0,1-1-1 0 0,-1 0 1 0 0,1 0-1 0 0,-1 0 1 0 0,1 0-1 0 0,0 0 35 0 0,7-10-183 0 0,-6 9 130 0 0,0 0-1 0 0,0 0 1 0 0,-1 0-1 0 0,1 0 1 0 0,-1 0-1 0 0,0 0 1 0 0,1 0 0 0 0,-1 0-1 0 0,0-4 54 0 0,-1-44-937 0 0,3 36 489 0 0,0-1 1 0 0,4-8 447 0 0,-3 11-210 0 0,-1 0 1 0 0,0 0-1 0 0,-1 0 1 0 0,0-4 209 0 0,-1 0-176 0 0,-1 6 6 0 0,0 0 0 0 0,2 1 0 0 0,0-7 170 0 0,2 4-132 0 0,-3 8 60 0 0,1 0 0 0 0,-1 0 0 0 0,0 0 0 0 0,-1 0 0 0 0,1 0 0 0 0,-1 0 0 0 0,0-5 72 0 0,-2-3-104 0 0,1 1 0 0 0,1-1 0 0 0,0 1 0 0 0,1-1 104 0 0,-1 11 53 0 0,0 1-1 0 0,0-1 1 0 0,0 0-1 0 0,0 1 1 0 0,-1-1-1 0 0,1 0 1 0 0,0 1-1 0 0,-1-1 1 0 0,1 1-1 0 0,-1-1 1 0 0,1 1 0 0 0,-1-1-1 0 0,0 1 1 0 0,0 0-1 0 0,0-1 1 0 0,0 1-1 0 0,0 0 1 0 0,0-1-1 0 0,0 1 1 0 0,0 0-1 0 0,0 0 1 0 0,0 0-1 0 0,-1 0 1 0 0,1 0-1 0 0,0 0 1 0 0,-1 0-53 0 0,0 0 500 0 0,0 3-365 0 0,-1-1 1 0 0,0 1-1 0 0,1 0 1 0 0,-1 0-1 0 0,1 0 1 0 0,0 0 0 0 0,0 0-1 0 0,-1 1-135 0 0,1-1 70 0 0,1-1-64 0 0,1 0 0 0 0,-1 0-1 0 0,0 0 1 0 0,0 0 0 0 0,1 0-1 0 0,-1 0 1 0 0,1 0 0 0 0,-1 0-1 0 0,1 0 1 0 0,0 0-1 0 0,-1 0 1 0 0,1 1 0 0 0,0-1-1 0 0,0 0 1 0 0,-1 0 0 0 0,1 0-1 0 0,0 0 1 0 0,0 1 0 0 0,0-1-1 0 0,1 0 1 0 0,-1 0 0 0 0,0 1-6 0 0,1 0 6 0 0,-1 1-1 0 0,0-1 1 0 0,0 0 0 0 0,0 1 0 0 0,0-1-1 0 0,-1 0 1 0 0,1 0 0 0 0,-1 2-6 0 0,-3 9 118 0 0,1-1 0 0 0,-2 14-118 0 0,4-20 25 0 0,1-1 1 0 0,0 1 0 0 0,0-1-1 0 0,0 1 1 0 0,1-1 0 0 0,0 1 0 0 0,0-1-1 0 0,1 4-25 0 0,13 58 339 0 0,-12-48-172 0 0,1 1 1 0 0,1 0 0 0 0,5 9-168 0 0,-5-16 151 0 0,-1 0 1 0 0,-1 0-1 0 0,1 7-151 0 0,-2-15 60 0 0,-1 1 0 0 0,1-1 0 0 0,0 1-1 0 0,1-1 1 0 0,-1 0 0 0 0,1 0 0 0 0,2 3-60 0 0,-1-2 95 0 0,0 1 0 0 0,-1 0 1 0 0,0 0-1 0 0,0 1-95 0 0,-1-3 50 0 0,0 1 0 0 0,0-1 0 0 0,1 0 0 0 0,-1 0 0 0 0,1 0 0 0 0,0-1 0 0 0,0 1 0 0 0,1 0-50 0 0,-9-17-3412 0 0,2 2-2844 0 0,0-1-1339 0 0</inkml:trace>
  <inkml:trace contextRef="#ctx0" brushRef="#br0" timeOffset="4260.382">3720 288 11056 0 0,'-23'-12'852'0'0,"23"12"-828"0"0,0-1 0 0 0,0 1 0 0 0,0 0 0 0 0,1-1 0 0 0,-1 1 0 0 0,0 0 0 0 0,0-1 0 0 0,0 1 0 0 0,0 0 0 0 0,0-1 1 0 0,0 1-1 0 0,1 0 0 0 0,-1-1 0 0 0,0 1 0 0 0,0 0 0 0 0,0-1 0 0 0,1 1 0 0 0,-1 0 0 0 0,0 0 0 0 0,1-1 0 0 0,-1 1 0 0 0,0 0 0 0 0,0 0 1 0 0,1 0-1 0 0,-1 0 0 0 0,0-1 0 0 0,1 1 0 0 0,-1 0 0 0 0,0 0 0 0 0,1 0-24 0 0,11-8 2802 0 0,-7 7-2321 0 0,-1-1 1 0 0,1 1-1 0 0,0 0 1 0 0,0 0-1 0 0,0 1 1 0 0,0-1-1 0 0,1 1 1 0 0,-1 0 0 0 0,2 1-482 0 0,50 7 334 0 0,-27-4 72 0 0,20 4 481 0 0,7 4-887 0 0,20 4 108 0 0,15 3-12 0 0,69-2-2567 0 0,-127-14 1528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06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402 143 10592 0 0,'0'-8'964'0'0,"-1"5"-858"0"0,0 0 0 0 0,1 1 0 0 0,-1-1 0 0 0,0 1 1 0 0,-1-1-1 0 0,1 1 0 0 0,0-1 0 0 0,-1 1 0 0 0,1 0 0 0 0,-1 0 1 0 0,1 0-1 0 0,-1 0 0 0 0,0 0 0 0 0,0 0 0 0 0,0 0 1 0 0,0 0-1 0 0,-1 1 0 0 0,1-1 0 0 0,0 1 0 0 0,-1 0 0 0 0,1 0 1 0 0,-3-1-107 0 0,1 0 239 0 0,-1 0 1 0 0,0 1 0 0 0,-1 0 0 0 0,1 0-1 0 0,0 0 1 0 0,0 1 0 0 0,0 0 0 0 0,-1-1-1 0 0,1 2 1 0 0,0-1 0 0 0,-4 1-240 0 0,-23 4 1002 0 0,23-5-769 0 0,0 1 0 0 0,0 1 0 0 0,0 0 0 0 0,1 0 0 0 0,-1 0 0 0 0,-3 3-233 0 0,2-1 144 0 0,6-3-85 0 0,0 1 0 0 0,0 0 0 0 0,0 0 0 0 0,0 0 0 0 0,0 0 0 0 0,0 0 0 0 0,1 1 0 0 0,-1 0 0 0 0,1 0 0 0 0,0 0 0 0 0,0 0-1 0 0,0 0 1 0 0,-1 2-59 0 0,-19 37 325 0 0,15-27-162 0 0,0 0 0 0 0,-1-1 1 0 0,0 0-1 0 0,-1 0-163 0 0,-5 5 350 0 0,0 0 0 0 0,-1 4-350 0 0,13-17 40 0 0,0-1-1 0 0,0 0 1 0 0,0 1 0 0 0,1-1 0 0 0,0 1-1 0 0,0 0 1 0 0,0 0 0 0 0,1 0 0 0 0,-1 0-1 0 0,2 0 1 0 0,-1 1-40 0 0,6 12 142 0 0,-2-11-71 0 0,10 1 73 0 0,-10-9-141 0 0,-1 1 0 0 0,0 0 0 0 0,1-1 0 0 0,-1 1 0 0 0,1-1 0 0 0,-1 0 0 0 0,0 1 0 0 0,1-1 0 0 0,-1 0 0 0 0,1-1 0 0 0,-1 1 0 0 0,1 0 0 0 0,-1-1 0 0 0,0 0 0 0 0,1 1 0 0 0,-1-1 0 0 0,0 0 0 0 0,1 0 0 0 0,-1 0-3 0 0,5-3 26 0 0,-1 1 0 0 0,1-1-1 0 0,-1 1 1 0 0,-1-2-1 0 0,1 1 1 0 0,0-1-26 0 0,5-5 31 0 0,-4 5-26 0 0,-1 0 0 0 0,0-1-1 0 0,0 0 1 0 0,0 0-1 0 0,-1-1 1 0 0,0 0 0 0 0,0 1-1 0 0,-1-2 1 0 0,0 1-1 0 0,2-5-4 0 0,0-3 6 0 0,4-13-38 0 0,1 0 1 0 0,1 0-1 0 0,2 2 1 0 0,1 0-1 0 0,7-9 32 0 0,-19 30 4 0 0,10-13-18 0 0,1 1 0 0 0,12-13 14 0 0,-21 25-5 0 0,0 1 1 0 0,0 0-1 0 0,0 0 1 0 0,1 0-1 0 0,-1 0 0 0 0,1 1 1 0 0,0 0-1 0 0,0 0 1 0 0,0 0-1 0 0,0 1 1 0 0,5-1 4 0 0,-1 0-29 0 0,-6 2 26 0 0,-1 0-1 0 0,1 1 1 0 0,-1-1 0 0 0,1 1-1 0 0,-1-1 1 0 0,1 1-1 0 0,0 0 1 0 0,0 0 3 0 0,-2 1 0 0 0,0-1 0 0 0,0 1 0 0 0,0 0 0 0 0,0-1 1 0 0,-1 1-1 0 0,1 0 0 0 0,0 0 0 0 0,0 0 0 0 0,-1 1 0 0 0,1-1 0 0 0,-1 0 1 0 0,1 1-1 0 0,-1-1 0 0 0,0 1 0 0 0,1-1 0 0 0,-1 1 0 0 0,1 1 0 0 0,10 16-9 0 0,0 1 0 0 0,-1 0 0 0 0,-1 0 0 0 0,-1 1 0 0 0,0 1-1 0 0,-2-1 1 0 0,4 21 9 0 0,-9-33 2 0 0,0 1-1 0 0,-1 0 1 0 0,0 0-1 0 0,-1 0 1 0 0,0 0-1 0 0,0 0 1 0 0,-1 0-1 0 0,-2 9-1 0 0,1-8 45 0 0,0 1 0 0 0,-1-1 0 0 0,0 0-1 0 0,0 1 1 0 0,-2-1 0 0 0,1-1 0 0 0,-5 8-45 0 0,9-17 69 0 0,0-1 27 0 0,0 0 8 0 0,0 0-20 0 0,7-17 61 0 0,-1 1-150 0 0,1 0 0 0 0,0 0 0 0 0,1 1-1 0 0,8-10 6 0 0,-11 17-5 0 0,2-1 1 0 0,-1 1-1 0 0,1 0 0 0 0,1 0 0 0 0,-1 1 0 0 0,1 0 0 0 0,1 0 0 0 0,2-1 5 0 0,-9 7-5 0 0,0 0-1 0 0,0 0 1 0 0,1 0-1 0 0,-1 0 1 0 0,0 0-1 0 0,0 0 0 0 0,1 1 1 0 0,-1-1-1 0 0,0 1 1 0 0,1-1-1 0 0,-1 1 1 0 0,1 0-1 0 0,-1 0 1 0 0,1 0-1 0 0,-1 0 1 0 0,0 1-1 0 0,1-1 0 0 0,-1 1 1 0 0,0-1-1 0 0,1 1 1 0 0,-1 0-1 0 0,0 0 1 0 0,0 0-1 0 0,1 0 1 0 0,-1 0-1 0 0,0 1 6 0 0,1 0-1 0 0,0 0 1 0 0,0 1-1 0 0,-1-1 0 0 0,1 0 1 0 0,-1 1-1 0 0,0 0 0 0 0,0 0 1 0 0,0-1-1 0 0,0 1 1 0 0,0 0-1 0 0,0 1 0 0 0,-1-1 1 0 0,0 0-1 0 0,1 0 0 0 0,-1 1 1 0 0,-1-1-1 0 0,1 0 0 0 0,0 1 1 0 0,1 9 0 0 0,-1-11 0 0 0,-1 1 0 0 0,1-1 0 0 0,-1 1 0 0 0,1-1 0 0 0,-1 1 0 0 0,0-1 0 0 0,0 1 0 0 0,0-1 0 0 0,-1 1 0 0 0,1-1 0 0 0,-1 1 0 0 0,1-1 0 0 0,-1 1 0 0 0,0-1 0 0 0,-1 3 0 0 0,-23 59 58 0 0,14-39-447 0 0,8-15-5850 0 0,2-4-766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06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92 18743 0 0,'0'0'430'0'0,"0"0"55"0"0,0 0 27 0 0,0 0-57 0 0,-1 1-286 0 0,0 2-151 0 0,0-1 1 0 0,0 1-1 0 0,1 0 1 0 0,-1-1-1 0 0,0 1 0 0 0,1 0 1 0 0,0 0-1 0 0,0-1 0 0 0,0 1 1 0 0,0 0-1 0 0,0 0 1 0 0,0 0-19 0 0,0 14 86 0 0,-2 15 744 0 0,2 0 0 0 0,2 22-830 0 0,-2 29 1438 0 0,2-54-1266 0 0,0-7-104 0 0,0 0 0 0 0,1 0 1 0 0,1 0-1 0 0,1-1 1 0 0,5 13-69 0 0,2 12-520 0 0,-10-43-859 0 0,3 0-444 0 0</inkml:trace>
  <inkml:trace contextRef="#ctx0" brushRef="#br0" timeOffset="251.884">469 558 12440 0 0,'0'0'957'0'0,"0"0"-425"0"0,0 0 532 0 0,0 0 301 0 0,0 0 62 0 0,0 0-1308 0 0,0 0 0 0 0,1 0 0 0 0,-1 0 0 0 0,0 1 0 0 0,0-1 1 0 0,1 0-1 0 0,-1 0 0 0 0,0 1 0 0 0,1-1 0 0 0,-1 0 0 0 0,0 1 0 0 0,0-1 0 0 0,0 0 1 0 0,1 1-1 0 0,-1-1 0 0 0,0 0 0 0 0,0 1 0 0 0,0-1 0 0 0,0 1 0 0 0,0-1-119 0 0,-4 3 318 0 0,1 0 0 0 0,-2 0-1 0 0,1-1 1 0 0,0 1 0 0 0,-1-1-1 0 0,1 0 1 0 0,-1 0-1 0 0,1-1 1 0 0,-1 1 0 0 0,0-1-318 0 0,-53 10 1329 0 0,-47 2-1131 0 0,59-9-470 0 0,0-1-1 0 0,0-3 1 0 0,-21-3 272 0 0,61 2-399 0 0,1 1 1 0 0,-1-1-1 0 0,1 0 0 0 0,0 0 1 0 0,0-1-1 0 0,-1 1 0 0 0,1-1 1 0 0,0 0-1 0 0,0-1 399 0 0,1 0-1483 0 0</inkml:trace>
  <inkml:trace contextRef="#ctx0" brushRef="#br0" timeOffset="548.253">650 64 12896 0 0,'0'-2'132'0'0,"1"1"0"0"0,0-1-1 0 0,-1 1 1 0 0,1-1 0 0 0,-1 0 0 0 0,1 0 0 0 0,-1 1 0 0 0,0-1 0 0 0,1 0 0 0 0,-1 0 0 0 0,0 1 0 0 0,0-1 0 0 0,-1 0 0 0 0,1 0 0 0 0,0 1 0 0 0,0-1 0 0 0,-1 0 0 0 0,1 1 0 0 0,-1-1 0 0 0,0-1-132 0 0,0 2 267 0 0,-1-1 0 0 0,1 1 1 0 0,0-1-1 0 0,-1 1 1 0 0,1 0-1 0 0,-1 0 1 0 0,0-1-1 0 0,0 1 1 0 0,1 0-1 0 0,-1 0 1 0 0,0 1-1 0 0,0-1 0 0 0,0 0 1 0 0,0 1-1 0 0,0-1 1 0 0,0 1-1 0 0,0-1 1 0 0,-1 1-268 0 0,-23-4 349 0 0,1 2-1 0 0,-1 0 1 0 0,0 2 0 0 0,0 1 0 0 0,0 1-349 0 0,-129 19 586 0 0,134-17-592 0 0,-26 4-341 0 0,-24 8 347 0 0,35-7-2865 0 0,29-7-4204 0 0</inkml:trace>
  <inkml:trace contextRef="#ctx0" brushRef="#br0" timeOffset="939.187">930 494 7512 0 0,'8'3'802'0'0,"14"5"-656"0"0,-21-7 536 0 0,3 2 2748 0 0,4 3 919 0 0,-8 1-4183 0 0,-2-5 106 0 0,0 1-1 0 0,0-1 0 0 0,0 1 0 0 0,-1-1 0 0 0,1 0 0 0 0,0 0 0 0 0,-1 0 1 0 0,1 0-1 0 0,-1 0 0 0 0,0 0-271 0 0,-30 15 1324 0 0,28-15-1208 0 0,-4 1 132 0 0,1 1 0 0 0,-1 0 0 0 0,1 1 0 0 0,-5 2-248 0 0,-5 4 359 0 0,15-10-333 0 0,0 1 1 0 0,1 0 0 0 0,-1 0-1 0 0,0 0 1 0 0,0 0-1 0 0,1 0 1 0 0,0 0-1 0 0,-1 1 1 0 0,1-1-1 0 0,-1 2-26 0 0,-6 11 183 0 0,1 0-1 0 0,-3 6-182 0 0,-8 16 771 0 0,7-14-367 0 0,12-22-396 0 0,0-1 1 0 0,0 1-1 0 0,0 0 0 0 0,1-1 0 0 0,-1 1 1 0 0,0-1-1 0 0,0 1 0 0 0,1 0 0 0 0,-1-1 0 0 0,0 1 1 0 0,1-1-1 0 0,-1 1 0 0 0,0-1 0 0 0,1 1 1 0 0,-1-1-1 0 0,1 1 0 0 0,-1-1 0 0 0,1 1 0 0 0,-1-1 1 0 0,1 0-1 0 0,-1 1 0 0 0,1-1 0 0 0,0 0-8 0 0,12 8 111 0 0,-9-6-57 0 0,0-1 0 0 0,0 0 0 0 0,0 0 0 0 0,0 0 0 0 0,0 0 0 0 0,1-1 0 0 0,-1 0 0 0 0,0 0 0 0 0,0 0-1 0 0,1 0 1 0 0,-1-1 0 0 0,1 0-54 0 0,12-2 156 0 0,0 0-1 0 0,4-3-155 0 0,-20 6 0 0 0,10-5 17 0 0,0 1 1 0 0,-1-2 0 0 0,1 1-1 0 0,-1-2 1 0 0,0 1 0 0 0,-1-1 0 0 0,1-1-1 0 0,-1 0 1 0 0,0-1-18 0 0,13-10 30 0 0,17-16 101 0 0,-36 32-114 0 0,-1-1-1 0 0,1 1 0 0 0,0-1 1 0 0,-1 1-1 0 0,0-1 0 0 0,0 0 0 0 0,0 0 1 0 0,0 0-1 0 0,-1 0 0 0 0,1 0 1 0 0,-1 0-17 0 0,-1 2-75 0 0,0 0 0 0 0,0 0 1 0 0,0 0-1 0 0,0 0 1 0 0,-1 0-1 0 0,1 1 1 0 0,0-1-1 0 0,-1 0 1 0 0,0 0-1 0 0,1 1 1 0 0,-1-1-1 0 0,0 0 1 0 0,0 1-1 0 0,0-1 1 0 0,0 1-1 0 0,0-1 1 0 0,0 1-1 0 0,0-1 1 0 0,-1 1-1 0 0,1 0 1 0 0,-1-1-1 0 0,1 1 1 0 0,-1 0-1 0 0,1 0 1 0 0,-1 0-1 0 0,1 0 0 0 0,-1 1 1 0 0,0-1 74 0 0,-19-9-8626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24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288 277 3224,'1'-1'11,"1"0"7,-1 0 0,1 0-1,-1 0 1,0 0 0,1-1-1,-1 1 1,0 0 0,0-1 0,0 1-1,0-1 1,0 0 0,-1 1-1,1-1 1,0 0 0,-1 1-1,1-1 1,-1-1-18,1 0 213,1-1 0,-1 0 1,1 1-1,0-1 0,0 1 0,0 0 1,2-3-214,9-16 1699,-1 0 1498,-10 18-2992,0 1-1,0-1 1,0 0 0,0 1-1,-1-1 1,1 0-1,-1 0 1,0 0-1,0-1-204,0 1 195,0 0-1,0 1 0,0-1 1,1 0-1,1-2-194,-1 2 321,-1 0 0,1 1 0,-1-1 0,0 0 1,1-4-322,4-17 1455,-5 21-1171,0 0-1,0 1 1,0-1-1,-1 0 1,1 0-1,-1 0 1,0 0-1,0 0 1,0 0 0,-1 0-1,0-1-283,1 4 134,0 1-1,0-1 1,0 0-1,0 1 1,0-1 0,0 1-1,-1-1 1,1 1-1,0-1 1,0 1-1,-1-1 1,1 1 0,0-1-1,-1 1 1,1-1-1,-1 1 1,1-1-1,0 1 1,-1 0 0,1-1-134,-1 1 35,1 0 0,0 0 0,-1 0 0,1 0 0,0 1 1,-1-1-1,1 0 0,0 0 0,0 0 0,-1 0 1,1 0-1,0 1 0,-1-1 0,1 0 0,0 0 0,0 0 1,-1 1-1,1-1 0,0 0 0,0 0 0,0 1 0,0-1 1,-1 0-1,1 0 0,0 1-35,-12 28-428,8-20 578,-5 16-179,1 0 0,-4 25 29,7-26-6,-17 81 6,18-87 0,2 1 0,0 0 0,1 2 0,-2 24 0,2-31-10,0 1-1,1 0 0,1 9 11,0-17-28,-1 0 0,2 0 0,-1-1 0,1 1 0,0 0 0,0-1 0,1 0 0,3 6 28,-2 0 86,-4-10 110,-4-8-86,3 3-113,-6-10 0,-1 0 1,0 0-1,0 1 1,-3-3 2,4 7-50,1-1-1,1 1 1,-2-4 50,4 6-1,0 0 1,-1 0-1,0 1 1,0-1-1,-1 1 1,1 0-1,-6-5 1,5 6 0,1 1 0,-1-1 0,0 1 0,0 0 0,0 1 0,0-1 0,0 1 0,-1 0 0,1 0 0,-1 1 0,1-1 0,-1 1 0,0 1 0,0-1 0,1 1 0,-1 0 0,-4 0 0,6 1 1,0-1-1,0 1 0,0 0 1,0 0-1,0 0 0,0 0 0,1 1 1,-1-1-1,0 1 0,1 0 1,-1 1-1,1-1 0,-1 1 0,-1 1 23,1 1-1,-1 0 0,1 0 0,0 0 1,0 0-1,1 1 0,-3 4-22,3-4-3,0 0-1,0 0 1,1 0 0,0 1-1,0-1 1,0 1-1,0 3 4,2-8-4,0 1 0,0-1-1,0 1 1,0-1 0,0 1-1,0-1 1,1 0-1,-1 1 1,1-1 0,0 1-1,-1-1 1,1 0 0,0 0-1,1 1 1,-1-1 0,0 0-1,0 0 1,1 0-1,0 0 1,-1-1 0,1 1-1,1 1 5,2 1 0,1-1 0,0 1 0,1-1 0,-1 0 0,0-1 0,1 0 0,0 0 0,-1 0 0,4 0 0,11 3 0,-4 0-1,0-2-1,0 0 0,0-2 0,0 1 1,14-2 1,12-2 107,31-6-107,-47 3-114,26-9 114,-6 2-185,6-1-2640,7-4 2825,-31 6-959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27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78 131 6848,'0'0'314,"1"-1"-283,0 0 0,0 1-1,-1-1 1,1 1 0,-1-1-1,1 0 1,0 0 0,-1 1-1,0-1 1,1 0 0,-1 0-1,1 0 1,-1 0 0,0 0-31,-1-3 12,1 4 5,0 0 0,0-1 0,-1 1 0,1-1 0,0 1 0,0 0 0,0-1 0,0 1 0,0-1-1,0 1 1,0-1 0,0 1 0,0 0 0,0-1 0,0 1 0,0-1 0,0 1 0,1 0 0,-1-1 0,0 1 0,0-1 0,0 1 0,0 0 0,1-1 0,-1 1 0,0 0 0,0-1 0,1 1 0,-1 0 0,0-1 0,1 1 0,-1 0 0,0-1 0,1 1 0,-1 0 0,1 0 0,-1 0 0,1-1-17,-1 1 54,0 0-1,1-1 1,-1 1 0,0 0-1,1-1 1,-1 1-1,0 0 1,0-1 0,1 1-1,-1-1 1,0 1 0,0 0-1,0-1 1,1 1-1,-1-1 1,0 1 0,0-1-1,0 1 1,0-1 0,0 1-1,0-1 1,0 1-1,0-1 1,0 1 0,0-1-1,0 1 1,-1-1 0,1 1-1,0 0 1,0-1-1,0 1 1,0-1 0,-1 1-54,-1-8 1135,2 2-150,0 5-901,0 1-1,0-1 1,0 0-1,0 1 1,0-1-1,0 0 1,0 1 0,0-1-1,0 0 1,0 1-1,-1-1 1,1 0-1,0 1 1,-1-1-1,1 0 1,0 1 0,-1-1-84,3 1 3670,-1 6-2807,4 9-757,-5-13-82,1-1-1,-1 1 0,1-1 0,-1 0 0,1 1 1,-1-1-1,0 1 0,1-1 0,-1 1 1,0-1-1,0 1 0,0 0-23,-1 3 69,0 0 0,-1 0 0,1 0 0,-1 0-1,-1 2-68,1-4 51,0 1-1,1 0 0,0 1 0,-1-1 0,1 0 0,1 0 0,-1 0 0,1 2-50,0 12 280,-1 0 0,-2 11-280,2-20 79,1 1 0,0 0-1,1 5-78,-1-7 45,1 1 0,-1-1 0,-1 0 0,0 1-1,0-1-44,-4 13 95,3-14-55,0-1-1,1 1 0,0-1 0,0 4-39,-1 13 160,0 0-1,-2 9-159,1-11 99,1 1-1,1 5-98,-3 22 20,7-30 23,-3-18-27,1 1 0,-1-1-1,1 1 1,-1-1 0,0 0 0,0 1 0,0-1 0,0 1-1,0-1 1,0 1 0,0-1 0,0 0 0,-1 1-1,1-1-15,-1 0 100,1-1 50,0 0 18,0 0 50,-1 1-214,1-1 1,0 0-1,-1 1 1,1-1 0,0 0-1,-1 0 1,1 0-1,0 1 1,-1-1-1,1 0 1,-1 0 0,1 0-1,0 0 1,-1 0-1,1 0 1,-1 0-1,1 0 1,0 0 0,-1 0-1,1 0 1,-1 0-1,1 0 1,0 0-1,-1 0 1,1 0 0,-1 0-1,1 0 1,0-1-1,-1 1-4,0-1-46,-1 1 0,1-1 0,0 0-1,0 0 1,0 0 0,-1 0 0,1 0 0,0 0-1,0 0 1,1 0 0,-1-1 0,0 1 0,0 0-1,1-1 1,-1 1 0,0 0 0,1-1 0,-1 1-1,1 0 1,0-1 0,-1 1 0,1-1 46,-3-37-1410,2 28 1043,1 4 59,1-1 1,-1 0-1,1 1 0,2-6 308,-2 6-184,0 0 0,0-1 0,0 1 0,-1 0 0,0-3 184,-2-6-287,2 1 0,0-1-1,0 1 1,1-1-1,3-13 288,-2 17-205,-1 0 0,0 0-1,-1 1 1,0-5 205,1-35-773,5-40-571,-5 86 1316,0 0 1,0 1 0,0-1-1,1 0 1,-1 0 0,2 0 27,-1 0 30,-1 0 0,1 1 0,-1-1 0,1 0 0,-1-1-30,-1 4 33,1 0 0,-1 0 0,1 1 0,-1-1-1,1 0 1,0 1 0,0-1 0,0 1 0,0-1-1,0 1 1,0 0 0,1-1 0,-1 1-33,22-18 446,-16 13-231,-3 3-103,1 0-1,0 0 1,0 0-1,0 1 1,0 0-1,1 0 1,2-1-112,42-9 515,-34 9-333,-7 2-85,-1 0 0,0 1 1,1 0-1,-1 0 0,0 1 1,0 0-1,1 1 0,-1-1 1,0 1-1,0 1 0,-1 0 1,1 0-1,0 0 0,-1 1 0,0 0 1,0 1-1,0-1 0,5 6-97,-8-6 140,0 1 0,0-1 0,-1 1 0,0 0 0,2 4-140,3 3 284,-6-10-229,-1 0 0,0 0 0,0 0 0,-1 0 0,1 1 0,0-1 0,-1 0 0,1 0 0,-1 0 0,1 1 0,-1-1 0,0 0 0,0 1 0,0-1 0,-1 0 0,1 0 0,0 1 0,-1-1 0,0 0-1,1 1-54,-2 0 74,1 1 0,-1-1 0,1 0-1,-1 0 1,0 0 0,0 1 0,0-2-1,-1 1 1,1 0 0,-1 0 0,1-1-1,-2 1-73,-10 7 123,-1 0-1,0-1 0,-1 0 0,0-2 0,-1 0 0,1 0 0,-18 3-122,-13 1-988,-1-1-1,-16-1 989,11-8-2951,40-1-2871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01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 13760 0 0,'0'0'629'0'0,"0"0"-12"0"0,0 0-249 0 0,0 0 400 0 0,0 0 215 0 0,0 0 45 0 0,0 0-46 0 0,0 0-232 0 0,0 0-101 0 0,0 0-17 0 0,0 0-36 0 0,0 6 288 0 0,10 152-157 0 0,-4-84-573 0 0,15 123-1846 0 0,-21-185-28 0 0,0-10-3346 0 0,0-2-1431 0 0</inkml:trace>
  <inkml:trace contextRef="#ctx0" brushRef="#br0" timeOffset="935.17">116 37 5528 0 0,'-19'0'249'0'0,"16"0"-1"0"0,3 0 16 0 0,0 0 640 0 0,5-12 4443 0 0,-1 10-5172 0 0,0 1 0 0 0,1-1 0 0 0,-1 1 1 0 0,1 1-1 0 0,-1-1 0 0 0,1 0 0 0 0,0 1 1 0 0,-1 0-1 0 0,1 0 0 0 0,-1 0 0 0 0,1 1 1 0 0,0 0-1 0 0,-1-1 0 0 0,1 2 0 0 0,-1-1 1 0 0,0 0-176 0 0,25 16 8 0 0,-11-6 413 0 0,-12-8-138 0 0,0 1 1 0 0,1 0-1 0 0,-2 0 0 0 0,1 0 1 0 0,2 2-284 0 0,-6-4 14 0 0,0 0 1 0 0,0 0 0 0 0,0 0-1 0 0,0 0 1 0 0,0 0-1 0 0,0 0 1 0 0,-1 1 0 0 0,1-1-1 0 0,-1 1 1 0 0,0-1-1 0 0,1 1 1 0 0,-1 0 0 0 0,0-1-1 0 0,0 2-14 0 0,-1-3 18 0 0,0 1-1 0 0,0-1 1 0 0,0 0-1 0 0,0 1 1 0 0,0-1-1 0 0,-1 0 1 0 0,1 1 0 0 0,0-1-1 0 0,-1 0 1 0 0,1 0-1 0 0,-1 0 1 0 0,1 1-1 0 0,-1-1 1 0 0,1 0-1 0 0,-1 0 1 0 0,0 0 0 0 0,0 0-1 0 0,1 0 1 0 0,-2 0-18 0 0,-20 18 266 0 0,2-3-61 0 0,13-7-152 0 0,-1 0 0 0 0,0-1-1 0 0,-1 0 1 0 0,0 0-1 0 0,0-1 1 0 0,0 0-1 0 0,-2-1-52 0 0,-3 2-7 0 0,0-1 0 0 0,-1-1 0 0 0,0 0 0 0 0,-4 0 7 0 0,18-5-85 0 0,1-1-119 0 0,0 0-48 0 0,0 0-11 0 0,0 0 14 0 0,1-1 61 0 0,4 1 119 0 0,1-1 1 0 0,-1 0-1 0 0,0 1 0 0 0,0 0 1 0 0,1 0-1 0 0,-1 1 0 0 0,0-1 1 0 0,0 1-1 0 0,3 1 69 0 0,48 16-104 0 0,-37-12 87 0 0,-7-2 2 0 0,-1 0-1 0 0,0 1 0 0 0,-1 0 1 0 0,1 1-1 0 0,-1 0 0 0 0,2 2 16 0 0,-9-6 54 0 0,0 1-1 0 0,0-1 1 0 0,0 1-1 0 0,0-1 1 0 0,0 1-1 0 0,-1 0 1 0 0,1 0-1 0 0,-1 0 1 0 0,0 1-1 0 0,0-1 1 0 0,0 0-1 0 0,0 1 1 0 0,-1-1-1 0 0,1 1 1 0 0,-1 0-1 0 0,0 0 1 0 0,0-1-1 0 0,-1 1 1 0 0,1 0-1 0 0,0 3-53 0 0,-2-5 63 0 0,1 0-1 0 0,0 0 0 0 0,-1 0 0 0 0,1 0 0 0 0,-1 1 0 0 0,0-1 0 0 0,0 0 0 0 0,1 0 0 0 0,-1 0 0 0 0,-1 0 0 0 0,1-1 0 0 0,0 1 0 0 0,0 0 0 0 0,-1 0 0 0 0,1-1 0 0 0,-1 1 0 0 0,1-1 0 0 0,-1 1 1 0 0,0-1-1 0 0,0 0 0 0 0,0 1 0 0 0,1-1 0 0 0,-1 0 0 0 0,0 0 0 0 0,-1 0-62 0 0,-8 4 191 0 0,0-1 1 0 0,-1 0 0 0 0,0 0-1 0 0,-3-1-191 0 0,-4 2 250 0 0,1 1-160 0 0,-1-1 1 0 0,-1-1-1 0 0,1 0 0 0 0,0-2 0 0 0,-1 0 0 0 0,0-1 0 0 0,1-1 0 0 0,-1-1 0 0 0,-1-1-90 0 0,20 2-16 0 0,0 0 0 0 0,-1-1 1 0 0,1 1-1 0 0,0-1 0 0 0,0 1 0 0 0,0-1 0 0 0,-1 1 0 0 0,1-1 1 0 0,0 0-1 0 0,0 0 0 0 0,0 1 0 0 0,0-1 0 0 0,0 0 1 0 0,0 0-1 0 0,1 0 0 0 0,-1 0 0 0 0,0 0 0 0 0,0 0 0 0 0,1 0 1 0 0,-1 0-1 0 0,0-1 0 0 0,1 1 0 0 0,-1 0 0 0 0,1-1 16 0 0,-3-12-2837 0 0,3 8 1268 0 0</inkml:trace>
  <inkml:trace contextRef="#ctx0" brushRef="#br0" timeOffset="1484.112">485 292 15808 0 0,'0'0'726'0'0,"0"0"-21"0"0,0 14-242 0 0,0 15 334 0 0,1 0-1 0 0,3 13-796 0 0,-3-36 225 0 0,-1 0-1 0 0,0 0 0 0 0,1 0 0 0 0,-2-1 0 0 0,1 1 0 0 0,-1 0 0 0 0,0 0 1 0 0,0 0-1 0 0,-2 4-224 0 0,3-9-120 0 0,0-1 36 0 0,0 0 124 0 0,0 0 50 0 0,-7-12 89 0 0,7 8-241 0 0,-1 1-1 0 0,1 0 1 0 0,0-1-1 0 0,0 1 1 0 0,0-1-1 0 0,0 1 1 0 0,0-1-1 0 0,1 1 1 0 0,0-1-1 0 0,-1 1 1 0 0,1 0-1 0 0,1-1 1 0 0,-1 1-1 0 0,0 0 1 0 0,1 0-1 0 0,-1 0 1 0 0,1 0-1 0 0,0 0 1 0 0,0 0 0 0 0,0 1-1 0 0,1-1 1 0 0,-1 1-1 0 0,2-2 63 0 0,1 0-68 0 0,0-1 0 0 0,0 1-1 0 0,0 1 1 0 0,1-1 0 0 0,-1 1 0 0 0,1 0-1 0 0,0 0 1 0 0,0 0 0 0 0,0 1 0 0 0,0 0-1 0 0,0 0 1 0 0,1 1 68 0 0,13-1 22 0 0,1 0-1 0 0,-1 1 1 0 0,1 2-1 0 0,0 0 1 0 0,14 3-22 0 0,12 0 75 0 0,-13-1-350 0 0,-16-1 230 0 0,1 0 0 0 0,15-2 45 0 0,-29 0 8 0 0,1-1 0 0 0,0 0-1 0 0,-1 0 1 0 0,1 0 0 0 0,-1-1 0 0 0,1 0 0 0 0,-1 0 0 0 0,0 0-1 0 0,1 0 1 0 0,-1-1 0 0 0,1-1-8 0 0,-6 4 11 0 0,1-1 1 0 0,0 0-1 0 0,-1 0 0 0 0,1 0 0 0 0,-1 1 1 0 0,1-1-1 0 0,-1 0 0 0 0,0 0 0 0 0,1 0 1 0 0,-1 0-1 0 0,0 0 0 0 0,0 0 0 0 0,1 0 1 0 0,-1 0-1 0 0,0 0 0 0 0,0 0 0 0 0,0 0 1 0 0,0 0-1 0 0,0 0 0 0 0,0 0 0 0 0,-1 0 1 0 0,1 0-1 0 0,0 0 0 0 0,0 1 0 0 0,-1-1 1 0 0,1 0-1 0 0,-1 0 0 0 0,1 0 0 0 0,-1 0 1 0 0,1 0-1 0 0,-1 1 0 0 0,1-1 0 0 0,-1 0 1 0 0,0 0-1 0 0,1 1 0 0 0,-1-1 0 0 0,0 0 1 0 0,0 1-1 0 0,1-1 0 0 0,-1 1 0 0 0,-1-1-11 0 0,-3-2 45 0 0,1 1 0 0 0,-1 0 0 0 0,0 1 0 0 0,0-1-1 0 0,0 1 1 0 0,-3 0-45 0 0,6 1 13 0 0,-1 0 0 0 0,1 0 0 0 0,-1 0-1 0 0,1 0 1 0 0,-1 0 0 0 0,1 1 0 0 0,-1-1 0 0 0,1 1-1 0 0,-1 0 1 0 0,1 0 0 0 0,0 0 0 0 0,0 0 0 0 0,-1 0-1 0 0,-1 2-12 0 0,-1 1-4 0 0,-1 1 0 0 0,0 0 0 0 0,1 0 0 0 0,0 0 0 0 0,0 1 0 0 0,0-1 0 0 0,1 1 0 0 0,0 0 0 0 0,0 1 0 0 0,0-1 0 0 0,1 1 0 0 0,0 0 0 0 0,1 0 0 0 0,-1 0 0 0 0,1 0 0 0 0,0 2 4 0 0,1-6 8 0 0,1 0 0 0 0,0 0 0 0 0,-1 0-1 0 0,1 0 1 0 0,0 0 0 0 0,1 0 0 0 0,-1 0 0 0 0,1-1-1 0 0,-1 1 1 0 0,1 0 0 0 0,0 0 0 0 0,0 0-1 0 0,0-1 1 0 0,0 1 0 0 0,0 0 0 0 0,1-1-1 0 0,-1 1 1 0 0,1-1 0 0 0,0 0 0 0 0,-1 1-1 0 0,1-1 1 0 0,0 0 0 0 0,0 0 0 0 0,1 0-1 0 0,-1 0 1 0 0,0-1 0 0 0,1 1-8 0 0,3 1 15 0 0,0 0 0 0 0,0 0 0 0 0,0-1 1 0 0,0 0-1 0 0,0 0 0 0 0,0 0 0 0 0,0-1 0 0 0,1 0 0 0 0,-1 0 0 0 0,1 0 0 0 0,4-1-15 0 0,7-1-621 0 0,-1-1 0 0 0,0 0-1 0 0,0-1 1 0 0,0-1 0 0 0,14-5 621 0 0,-2 0-6277 0 0</inkml:trace>
  <inkml:trace contextRef="#ctx0" brushRef="#br0" timeOffset="1870.655">1326 273 7368 0 0,'0'0'568'0'0,"-6"0"-352"0"0,-2 0 1098 0 0,0 1 0 0 0,0 0 0 0 0,0 0 0 0 0,0 1 0 0 0,0 0 0 0 0,0 1 0 0 0,-4 1-1314 0 0,-14 8 2748 0 0,-13 8-2748 0 0,26-13 253 0 0,5-3-1 0 0,0 1-1 0 0,0 0 0 0 0,0 1 1 0 0,1 0-1 0 0,0 0 0 0 0,-5 6-251 0 0,9-9 86 0 0,0 0 1 0 0,1 0-1 0 0,-1 0 0 0 0,1 1 0 0 0,-1 0 0 0 0,1-1 0 0 0,0 1 0 0 0,0 0 0 0 0,1 0 1 0 0,-1 0-1 0 0,1 0 0 0 0,0 0 0 0 0,0 0 0 0 0,0 0 0 0 0,1 4-86 0 0,0-7 15 0 0,0 0 0 0 0,0 0 1 0 0,1 0-1 0 0,-1 0 0 0 0,0-1 0 0 0,1 1 0 0 0,-1 0 0 0 0,1 0 0 0 0,0 0 0 0 0,-1-1 0 0 0,1 1 0 0 0,-1 0 0 0 0,1-1 1 0 0,0 1-1 0 0,0 0 0 0 0,-1-1 0 0 0,1 1 0 0 0,0-1 0 0 0,0 1 0 0 0,0-1-15 0 0,18 8-192 0 0,-9-8 188 0 0,0-1-1 0 0,0 0 1 0 0,0 0 0 0 0,0-1 0 0 0,0 0 0 0 0,-1 0 0 0 0,1-1 0 0 0,0-1-1 0 0,-1 0 1 0 0,4-2 4 0 0,-6 2-76 0 0,0-1-1 0 0,0 1 0 0 0,-1-2 0 0 0,1 1 1 0 0,-1-1-1 0 0,0 1 0 0 0,-1-2 0 0 0,2-2 77 0 0,4-3-19 0 0,-4 6 199 0 0,-7 9-395 0 0,0-2 208 0 0,0 0 0 0 0,0 1-1 0 0,0-1 1 0 0,0 1 0 0 0,0-1-1 0 0,0 0 1 0 0,1 1 0 0 0,-1-1-1 0 0,0 0 1 0 0,1 1 0 0 0,-1-1-1 0 0,1 0 8 0 0,13 46 84 0 0,-11-41 2 0 0,-1-1 0 0 0,1 1 0 0 0,0-1-1 0 0,0 1 1 0 0,1-1 0 0 0,0 0-1 0 0,0 0 1 0 0,0-1 0 0 0,0 1 0 0 0,3 1-86 0 0,-5-5-17 0 0,0 1 1 0 0,0-1-1 0 0,0 0 1 0 0,1 1 0 0 0,-1-1-1 0 0,1 0 1 0 0,-1 0-1 0 0,0-1 1 0 0,1 1-1 0 0,0 0 1 0 0,-1-1 0 0 0,1 0-1 0 0,-1 1 1 0 0,1-1-1 0 0,0 0 1 0 0,-1 0-1 0 0,1-1 1 0 0,0 1 0 0 0,-1 0-1 0 0,1-1 1 0 0,-1 0-1 0 0,1 0 1 0 0,-1 1-1 0 0,1-1 1 0 0,1-2 16 0 0,12-7-1316 0 0,-6 1-2696 0 0,-7 6 2050 0 0,9-8-4806 0 0</inkml:trace>
  <inkml:trace contextRef="#ctx0" brushRef="#br0" timeOffset="2355.639">1555 54 8288 0 0,'3'0'75'0'0,"1"1"0"0"0,0-1 1 0 0,0 1-1 0 0,-1 0 0 0 0,1 1 1 0 0,0-1-1 0 0,1 1-75 0 0,-4-1 104 0 0,0 0 1 0 0,0 0-1 0 0,1 0 0 0 0,-1 0 0 0 0,0 0 0 0 0,0 0 1 0 0,0 0-1 0 0,0 0 0 0 0,0 1 0 0 0,0-1 1 0 0,0 0-1 0 0,0 0 0 0 0,-1 1 0 0 0,1-1 1 0 0,-1 1-1 0 0,1-1 0 0 0,-1 1 0 0 0,1-1 0 0 0,-1 1 1 0 0,1 0-105 0 0,7 71 6470 0 0,-3 98-4122 0 0,-14-35 419 0 0,9-135-2553 0 0,0-1 40 0 0,0 0 8 0 0,-3-1-80 0 0,3 1-190 0 0,0 0 1 0 0,0 0 0 0 0,0 0-1 0 0,0 0 1 0 0,-1 0 0 0 0,1 0-1 0 0,0 0 1 0 0,0 0 0 0 0,0-1-1 0 0,0 1 1 0 0,-1 0-1 0 0,1 0 1 0 0,0 0 0 0 0,0 0-1 0 0,0 0 1 0 0,0 0 0 0 0,0 0-1 0 0,-1 0 1 0 0,1 0 0 0 0,0 0-1 0 0,0-1 1 0 0,0 1 0 0 0,0 0-1 0 0,0 0 1 0 0,0 0 0 0 0,0 0-1 0 0,-1 0 1 0 0,1-1 0 0 0,0 1-1 0 0,0 0 1 0 0,0 0 0 0 0,0 0-1 0 0,0 0 1 0 0,0-1-1 0 0,0 1 1 0 0,0 0 0 0 0,0 0-1 0 0,0 0 1 0 0,0 0 0 0 0,0-1-1 0 0,0 1 1 0 0,0 0 0 0 0,0 0-1 0 0,0 0 1 0 0,0 0 0 0 0,0-1-1 0 0,0 1 8 0 0,1-2-73 0 0,0 0 0 0 0,0 0 0 0 0,0-1-1 0 0,1 1 1 0 0,-1 0 0 0 0,0 0-1 0 0,1 0 1 0 0,-1 1 0 0 0,1-1 0 0 0,0 0-1 0 0,0 1 1 0 0,0-1 0 0 0,0 0 73 0 0,31-18-620 0 0,-14 9 263 0 0,149-99-3030 0 0,-168 110 3464 0 0,0 0 0 0 0,0 0 0 0 0,0 0 0 0 0,0 0 0 0 0,0 0 0 0 0,0 0 0 0 0,0 0 0 0 0,0 0 0 0 0,0 0 0 0 0,0 1 0 0 0,0-1 0 0 0,0 0 0 0 0,0 0 0 0 0,0 0 0 0 0,0 0 0 0 0,0 0 0 0 0,0 0 0 0 0,0 0 0 0 0,0 0 0 0 0,0 0 0 0 0,0 0 0 0 0,0 0 0 0 0,0 0 0 0 0,0 0 0 0 0,0 0 0 0 0,1 0 0 0 0,-1 0 0 0 0,0 0 0 0 0,0 0 0 0 0,0 0 0 0 0,0 0 0 0 0,0 0 0 0 0,0 0 0 0 0,0 0 0 0 0,0 0 0 0 0,0 0 0 0 0,0 0-77 0 0,-6 7 910 0 0,-12 10-559 0 0,10-11-166 0 0,-7 5 268 0 0,1 0 0 0 0,-13 13-453 0 0,23-20 29 0 0,1 0 0 0 0,-1 0 0 0 0,1 0 0 0 0,0 1 0 0 0,0-1 0 0 0,0 1-1 0 0,1 0 1 0 0,-1 0 0 0 0,1 0 0 0 0,0 0 0 0 0,1 0 0 0 0,-1 2-29 0 0,2-5 9 0 0,-1 1 0 0 0,1 0-1 0 0,0-1 1 0 0,0 1-1 0 0,0-1 1 0 0,0 1 0 0 0,0 0-1 0 0,1-1 1 0 0,-1 1 0 0 0,1-1-1 0 0,0 1 1 0 0,0-1-1 0 0,0 1 1 0 0,0-1 0 0 0,0 0-1 0 0,0 1 1 0 0,0-1 0 0 0,1 0-1 0 0,-1 0 1 0 0,1 0-1 0 0,0 0 1 0 0,0 0 0 0 0,0 0-1 0 0,0-1 1 0 0,0 1-1 0 0,0-1 1 0 0,0 1 0 0 0,0-1-1 0 0,2 1-8 0 0,7 4 58 0 0,1-1 0 0 0,0 0 1 0 0,1 0-1 0 0,-1-2 0 0 0,7 2-58 0 0,-12-3 61 0 0,1-1-160 0 0,1 1-1 0 0,0-2 1 0 0,0 1 0 0 0,-1-1 0 0 0,1 0 0 0 0,1-1 99 0 0,15 0-1988 0 0,-12 1 1045 0 0</inkml:trace>
  <inkml:trace contextRef="#ctx0" brushRef="#br0" timeOffset="3181.716">2337 284 12640 0 0,'0'0'578'0'0,"0"0"-14"0"0,0 0-328 0 0,0 0-44 0 0,0 0 22 0 0,0 0 2 0 0,0 0 54 0 0,0 0 230 0 0,0 0 99 0 0,-9 2 1355 0 0,-1-1-1485 0 0,0 1 1 0 0,0 0-1 0 0,0 0 0 0 0,0 1 0 0 0,1 0 0 0 0,-1 1 0 0 0,1 0 0 0 0,-1 0 0 0 0,2 1 0 0 0,-3 2-469 0 0,-22 9 741 0 0,26-12-784 0 0,1 0 0 0 0,0-1 0 0 0,0 2 0 0 0,0-1-1 0 0,0 1 1 0 0,-4 5 43 0 0,7-7-18 0 0,0 0 0 0 0,1 0 0 0 0,-1 0 0 0 0,0 1 0 0 0,1-1 0 0 0,0 1 0 0 0,0-1 0 0 0,0 1 0 0 0,1 0-1 0 0,-1 0 1 0 0,1 0 0 0 0,-1 2 18 0 0,2-5 0 0 0,0 1 0 0 0,0 0 0 0 0,0-1 0 0 0,0 1 0 0 0,0 0 0 0 0,0-1 0 0 0,1 1 0 0 0,-1 0 0 0 0,1-1 0 0 0,-1 1 0 0 0,1-1 0 0 0,-1 1 0 0 0,1 0 0 0 0,0-1 0 0 0,0 0 0 0 0,0 1 0 0 0,0-1 0 0 0,0 1 0 0 0,0-1 0 0 0,0 0 0 0 0,0 0 0 0 0,0 0 0 0 0,1 0 0 0 0,-1 0 0 0 0,0 0 0 0 0,1 0 0 0 0,-1 0 0 0 0,2 0 0 0 0,5 3 0 0 0,-1 0 0 0 0,1-1 0 0 0,0-1 0 0 0,1 1 0 0 0,0-1 0 0 0,2 1 0 0 0,-5-2 12 0 0,-1 0 0 0 0,0 0-1 0 0,0 0 1 0 0,0-1-1 0 0,0 0 1 0 0,1 0 0 0 0,-1 0-1 0 0,0-1 1 0 0,0 0 0 0 0,0 0-1 0 0,2 0-11 0 0,-3 0 9 0 0,0-1-1 0 0,-1 1 1 0 0,1 0-1 0 0,0-1 1 0 0,-1 0-1 0 0,0 0 1 0 0,1 0 0 0 0,-1 0-1 0 0,0 0 1 0 0,0-1-1 0 0,0 0 1 0 0,0 1-1 0 0,-1-1 1 0 0,1 0-1 0 0,0-2-8 0 0,12-13-47 0 0,-11 15 29 0 0,-1 0 1 0 0,-1-1-1 0 0,1 1 0 0 0,-1-1 1 0 0,1 1-1 0 0,0-3 18 0 0,2-7 28 0 0,0 0 0 0 0,0 0 1 0 0,-2-1-1 0 0,1 0 0 0 0,-2 1 0 0 0,1-13-28 0 0,0-18-990 0 0,-2-22 990 0 0,-1 44-492 0 0,-6-67 680 0 0,3 68-472 0 0,3 20 600 0 0,-4 14 1109 0 0,0 15-1239 0 0,2-24-220 0 0,1 1 1 0 0,0-1 0 0 0,1 1 0 0 0,-1 0 0 0 0,1 1 33 0 0,-3 48-427 0 0,1-34 543 0 0,2 0 1 0 0,0 1 0 0 0,2 13-117 0 0,-2-27 33 0 0,1 1 0 0 0,-2-1 0 0 0,0 7-33 0 0,1-7-99 0 0,-1 1-1 0 0,1-1 1 0 0,0 0-1 0 0,2 6 100 0 0,-1 11-192 0 0,-1-21 191 0 0,0 1 1 0 0,0 0-1 0 0,0-1 0 0 0,1 1 0 0 0,-1-1 0 0 0,1 1 0 0 0,0-1 0 0 0,1 3 1 0 0,5 22-1 0 0,-7-25 25 0 0,1 1 0 0 0,-1-1 0 0 0,1 1 1 0 0,0-1-1 0 0,0 0 0 0 0,0 1 0 0 0,0-1 0 0 0,1 0 1 0 0,0 0-1 0 0,-1 0 0 0 0,1 0 0 0 0,0 0 0 0 0,0 0 1 0 0,1 0-25 0 0,5 7-176 0 0,-8-10 70 0 0,0 1-1 0 0,1 0 1 0 0,-1-1-1 0 0,1 1 1 0 0,-1 0-1 0 0,1-1 1 0 0,-1 1-1 0 0,1-1 1 0 0,-1 1-1 0 0,1 0 1 0 0,0-1-1 0 0,-1 0 1 0 0,1 1-1 0 0,0-1 1 0 0,-1 1-1 0 0,1-1 1 0 0,0 0-1 0 0,0 1 1 0 0,-1-1-1 0 0,2 0 107 0 0,15 4-1514 0 0,-1-2-20 0 0</inkml:trace>
  <inkml:trace contextRef="#ctx0" brushRef="#br0" timeOffset="3519.542">2656 381 18167 0 0,'-12'3'693'0'0,"7"-2"-551"0"0,0 0 0 0 0,0 0 0 0 0,0 1 0 0 0,0 0 0 0 0,1 0 0 0 0,-1 0 0 0 0,0 0 0 0 0,1 1 0 0 0,-1 0-142 0 0,0 0-111 0 0,1 1-1 0 0,-1 0 1 0 0,1 0 0 0 0,-1 0 0 0 0,-1 3 111 0 0,5-6-5 0 0,0 0 1 0 0,0 1 0 0 0,0-1-1 0 0,0 1 1 0 0,0 0 0 0 0,1-1-1 0 0,-1 1 1 0 0,0-1 0 0 0,1 1-1 0 0,-1 0 1 0 0,1 0 0 0 0,0-1 0 0 0,-1 1-1 0 0,1 0 1 0 0,0 0 0 0 0,0-1-1 0 0,0 1 1 0 0,1 0 0 0 0,-1 0-1 0 0,0 0 5 0 0,1 1 0 0 0,0-1 0 0 0,1 0 0 0 0,-1 1 0 0 0,0-1 0 0 0,1 0 0 0 0,-1 0 0 0 0,1 0 0 0 0,0 0 0 0 0,-1 0 0 0 0,1-1 0 0 0,0 1 0 0 0,0-1 0 0 0,0 1 0 0 0,0-1 0 0 0,1 1 0 0 0,-1-1 0 0 0,0 0 0 0 0,1 0 0 0 0,-1 0 0 0 0,0 0 0 0 0,1-1 0 0 0,-1 1 0 0 0,1-1 0 0 0,8 3 0 0 0,0-1 0 0 0,0-1 0 0 0,0 0 0 0 0,11 0 0 0 0,-13-1 0 0 0,-1 0 0 0 0,0 0 0 0 0,0-1 0 0 0,1 0 0 0 0,-1 0 0 0 0,0-1 0 0 0,0 0 0 0 0,0 0 0 0 0,0-1 0 0 0,-1 0 0 0 0,1-1 0 0 0,-1 0 0 0 0,2-1 0 0 0,-7 4 8 0 0,-1 0-1 0 0,0 0 1 0 0,0-1-1 0 0,1 1 0 0 0,-1 0 1 0 0,0-1-1 0 0,0 1 1 0 0,0-1-1 0 0,-1 1 0 0 0,1-1 1 0 0,0 1-1 0 0,0-1 1 0 0,-1 0-1 0 0,1 1 1 0 0,-1-1-1 0 0,1 0 0 0 0,-1 1 1 0 0,0-1-1 0 0,0 0 1 0 0,0 0-1 0 0,0 1 0 0 0,0-1 1 0 0,0-1-8 0 0,-1-1 59 0 0,1 1 1 0 0,-1-1-1 0 0,0 1 0 0 0,0-1 1 0 0,0 1-1 0 0,0 0 0 0 0,-1-1 1 0 0,1 1-1 0 0,-1 0 0 0 0,-2-3-59 0 0,-4-6 37 0 0,5 8-19 0 0,0-1 0 0 0,-1 1 0 0 0,1 0 0 0 0,-1 0 1 0 0,1 0-1 0 0,-4-2-18 0 0,-6-4 11 0 0,9 6 31 0 0,0 0 0 0 0,-1 0-1 0 0,0 1 1 0 0,0 0-1 0 0,0 0 1 0 0,0 0-1 0 0,-2-1-41 0 0,-25-6 342 0 0,0 1-1 0 0,-8 0-341 0 0,20 5-199 0 0,13 2-11 0 0,-8-1-963 0 0,6 2-3801 0 0,2 1-1412 0 0</inkml:trace>
  <inkml:trace contextRef="#ctx0" brushRef="#br0" timeOffset="4089.272">2877 292 13824 0 0,'0'0'629'0'0,"0"0"-12"0"0,-5 8-367 0 0,2-3-14 0 0,0 1 0 0 0,1-1 0 0 0,0 1 0 0 0,0-1 0 0 0,1 1 0 0 0,0 0 0 0 0,-1 0 0 0 0,2 0 0 0 0,-1 0 0 0 0,1 3-236 0 0,-3 14 1103 0 0,3-17-972 0 0,0 0 0 0 0,1-1 0 0 0,-1 1 0 0 0,1 0 0 0 0,0-1 0 0 0,1 1 0 0 0,-1-1 0 0 0,1 1 0 0 0,0-1 0 0 0,1 0 0 0 0,-1 0 0 0 0,1 0 0 0 0,0 0 0 0 0,1 1-131 0 0,-1-2 52 0 0,0-1 1 0 0,0 0 0 0 0,0 0 0 0 0,0-1 0 0 0,1 1-1 0 0,-1-1 1 0 0,1 1 0 0 0,0-1 0 0 0,-1 0-1 0 0,1-1 1 0 0,0 1 0 0 0,0-1 0 0 0,0 1-1 0 0,0-1 1 0 0,1 0 0 0 0,-1-1 0 0 0,0 1-1 0 0,4-1-52 0 0,4 1 35 0 0,0-1 0 0 0,0-1 0 0 0,0 0 0 0 0,0 0 0 0 0,0-1-1 0 0,2-1-34 0 0,-4 0 5 0 0,0 0 0 0 0,0 0 0 0 0,0 0 0 0 0,0-1 0 0 0,1-2-5 0 0,-8 5-5 0 0,-1-1 1 0 0,1 1 0 0 0,-1-1-1 0 0,1 0 1 0 0,-1 0 0 0 0,0 0 0 0 0,0 0-1 0 0,1 0 1 0 0,-2 0 0 0 0,1-1-1 0 0,0 1 1 0 0,0-1 0 0 0,-1 1 0 0 0,1-1-1 0 0,-1 0 1 0 0,0 0 0 0 0,0 1 0 0 0,0-1-1 0 0,0 0 1 0 0,0-2 4 0 0,-1 2 0 0 0,0 0 0 0 0,0 0-1 0 0,-1 0 1 0 0,1 1 0 0 0,-1-1 0 0 0,1 0 0 0 0,-1 0-1 0 0,0 0 1 0 0,0 1 0 0 0,0-1 0 0 0,-1 0-1 0 0,1 1 1 0 0,-1-1 0 0 0,1 1 0 0 0,-1 0 0 0 0,0-1-1 0 0,0 1 1 0 0,0 0 0 0 0,0 0 0 0 0,0 0 0 0 0,0 0-1 0 0,-1 1 1 0 0,1-1 0 0 0,-1 0 0 0 0,-1 0 0 0 0,3 2-5 0 0,1 0 1 0 0,-1 0-1 0 0,0 0 1 0 0,0-1-1 0 0,0 1 1 0 0,1 0 0 0 0,-1 0-1 0 0,0 0 1 0 0,0 0-1 0 0,1 1 1 0 0,-1-1-1 0 0,0 0 1 0 0,0 0-1 0 0,1 0 1 0 0,-1 1-1 0 0,0-1 1 0 0,0 0 0 0 0,1 1-1 0 0,-1-1 1 0 0,0 1-1 0 0,1-1 1 0 0,-1 0-1 0 0,1 1 1 0 0,-1-1-1 0 0,0 1 1 0 0,1 0 0 0 0,-1-1-1 0 0,1 1 1 0 0,0-1-1 0 0,-1 1 1 0 0,1 0-1 0 0,-1 0 1 0 0,1-1-1 0 0,0 1 1 0 0,0 0 0 0 0,-1-1-1 0 0,1 1 1 0 0,0 0 4 0 0,0 0-5 0 0,-1 0 22 0 0,1 0 1 0 0,0 0-1 0 0,0 0 0 0 0,0 0 0 0 0,0 0 0 0 0,0 0 0 0 0,0 0 0 0 0,0 0 0 0 0,0 0 1 0 0,0 0-1 0 0,0 0 0 0 0,1-1 0 0 0,-1 1 0 0 0,0 0 0 0 0,0 0 0 0 0,1 0 1 0 0,-1 0-1 0 0,1 0 0 0 0,-1 0 0 0 0,1-1 0 0 0,-1 1 0 0 0,1 0 0 0 0,0 0 0 0 0,-1-1 1 0 0,1 1-1 0 0,0 0 0 0 0,0-1 0 0 0,-1 1 0 0 0,1-1-17 0 0,23 14-5 0 0,-13-8-49 0 0,1-1 0 0 0,0-1 0 0 0,0 0 0 0 0,0-1 0 0 0,0 0 0 0 0,0-1 0 0 0,1 0 0 0 0,-1-1 0 0 0,5 0 54 0 0,-12-1 44 0 0,0 0 0 0 0,0 0-1 0 0,0-1 1 0 0,0 0 0 0 0,0 1 0 0 0,0-2 0 0 0,-1 1 0 0 0,1-1 0 0 0,0 0 0 0 0,0 0-44 0 0,-4 1 6 0 0,1 1 1 0 0,-1-1 0 0 0,0 0-1 0 0,0 0 1 0 0,0 0-1 0 0,0 0 1 0 0,1 0-1 0 0,-2-1 1 0 0,1 1-1 0 0,0 0 1 0 0,0 0-1 0 0,0-1 1 0 0,0 1-1 0 0,-1 0 1 0 0,1-1-1 0 0,-1 1 1 0 0,1-1 0 0 0,-1 1-1 0 0,1-1 1 0 0,-1 1-1 0 0,0-1 1 0 0,0 1-1 0 0,0-1 1 0 0,0 1-1 0 0,0-1 1 0 0,0 1-1 0 0,0-1 1 0 0,0 1-1 0 0,0-1 1 0 0,-1 1-1 0 0,1-1 1 0 0,-1 1-1 0 0,1 0 1 0 0,-2-2-7 0 0,-6-30 125 0 0,6 27-155 0 0,1-1-1 0 0,-1 1 0 0 0,0-1 1 0 0,0 1-1 0 0,-1-1 0 0 0,0 1 1 0 0,-1-2 30 0 0,-1-1-173 0 0,0 0-1 0 0,1 0 1 0 0,0 0 0 0 0,1-1 0 0 0,-1-4 173 0 0,2 6-370 0 0,-1 0-1 0 0,0 0 0 0 0,0 0 1 0 0,-1 0-1 0 0,0 0 0 0 0,0 1 1 0 0,-4-6 370 0 0,-2 0-1000 0 0,3 4-22 0 0</inkml:trace>
  <inkml:trace contextRef="#ctx0" brushRef="#br0" timeOffset="4789.045">3523 336 16559 0 0,'18'-2'374'0'0,"-14"2"54"0"0,-4 0-381 0 0,0 0 0 0 0,1-1 1 0 0,-1 1-1 0 0,0 0 0 0 0,0 0 1 0 0,1 0-1 0 0,-1 0 0 0 0,0 0 1 0 0,1 0-1 0 0,-1 0 0 0 0,0 0 1 0 0,0 0-1 0 0,1 1 0 0 0,-1-1 1 0 0,0 0-1 0 0,1 0 0 0 0,-1 0 1 0 0,0 0-1 0 0,0 0 0 0 0,1 0 1 0 0,-1 0-1 0 0,0 1 0 0 0,0-1 1 0 0,1 0-48 0 0,-1 21 422 0 0,2 0 1 0 0,1 3-423 0 0,-1-3 304 0 0,-1-12-93 0 0,0 0 1 0 0,0 0-1 0 0,1 0 0 0 0,1 0-211 0 0,-2 0 279 0 0,0-7-247 0 0,-1-1 1 0 0,0 1 0 0 0,0-1-1 0 0,0 1 1 0 0,1-1-1 0 0,-1 0 1 0 0,1 1 0 0 0,-1-1-1 0 0,1 0 1 0 0,0 1 0 0 0,-1-1-1 0 0,1 0 1 0 0,0 0-1 0 0,0 0 1 0 0,0 1 0 0 0,0-1-1 0 0,0 0 1 0 0,0 0-1 0 0,0 0 1 0 0,0-1 0 0 0,1 1-1 0 0,-1 0-32 0 0,0-1 0 0 0,-1 0 0 0 0,1 0 0 0 0,-1 0 0 0 0,1 0 0 0 0,-1 0 0 0 0,1 0 0 0 0,-1 0 0 0 0,0 0 0 0 0,1 0 0 0 0,-1 0 0 0 0,1-1 0 0 0,-1 1 0 0 0,1 0 0 0 0,-1 0 0 0 0,0 0-1 0 0,1-1 1 0 0,-1 1 0 0 0,1 0 0 0 0,-1-1 0 0 0,0 1 0 0 0,1 0 0 0 0,-1-1 0 0 0,0 1 0 0 0,0 0 0 0 0,1-1 0 0 0,-1 1 0 0 0,0-1 0 0 0,0 1 0 0 0,1 0 0 0 0,-1-1 0 0 0,0 0 0 0 0,7-14 100 0 0,-4 9-97 0 0,0 0 0 0 0,1 0 0 0 0,-1 0 0 0 0,1 1 0 0 0,0-1-1 0 0,0 1 1 0 0,1 0 0 0 0,0 0 0 0 0,1-1-3 0 0,19-21-85 0 0,-22 23 80 0 0,0 0 0 0 0,0 1 0 0 0,1-1 0 0 0,-1 1-1 0 0,1 0 1 0 0,0 0 0 0 0,0 1 0 0 0,0-1-1 0 0,0 1 1 0 0,1 0 0 0 0,-1 0 0 0 0,1 0 0 0 0,3 0 5 0 0,-6 1 3 0 0,0 0 0 0 0,0 1 1 0 0,0 0-1 0 0,1-1 1 0 0,-1 1-1 0 0,0 0 1 0 0,1 0-1 0 0,-1 0 1 0 0,0 1-1 0 0,0-1 0 0 0,1 0 1 0 0,-1 1-1 0 0,0 0 1 0 0,0-1-1 0 0,0 1 1 0 0,0 0-1 0 0,0 0 1 0 0,0 0-1 0 0,0 0 0 0 0,0 1 1 0 0,0-1-1 0 0,0 0 1 0 0,0 1-1 0 0,-1-1 1 0 0,1 1-1 0 0,-1 0 0 0 0,1 0 1 0 0,-1-1-1 0 0,1 2-3 0 0,7 11 165 0 0,0 2 1 0 0,-1-1-1 0 0,-1 1 0 0 0,0 1 0 0 0,-1-1 0 0 0,-1 1 0 0 0,3 16-165 0 0,-7-15 126 0 0,-1-11-6542 0 0,0-7-649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27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14280,'18'-3'4583,"31"-2"-2899,-14 3-738,26-4-946,-36 3 347,-1 0-1,1 2 1,0 1-1,6 1-346,11 7-3937,-40-8-3029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27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9672,'0'0'440,"0"0"-6,0 0 9,7-3 5153,25 2-1648,19-4-3948,-17 1 678,23 0-678,16 0 660,-36 2-1504,-1 0-4689,-18 2-1121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2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11976,'0'0'922,"7"0"445,0 0-400,25 0 900,-1-1-1,1-1 0,11-4-1866,-38 5 86,0-1-1,0 0 1,0 0-1,0 0 1,-1 0-1,1-1 1,1 0-86,22-12 111,16 2-9,0 2 1,0 2-1,19-1-102,-51 8-98,37-2-1793,-35 3 191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30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68 7832,'0'0'602,"0"-1"-395,0-3-48,-1 2 6268,-1 9-5066,-2 10-1213,-2 28 1271,2-23-785,2 1 0,-1 12-634,3-31 76,1 21 223,-1 0 0,-2 0 0,-1-1 0,0 1 0,-3 6-299,-4-4 243,6-19-108,1 1-1,1-1 1,0 1-1,-1 6-134,-1 10 260,1-10-183,1 0 0,1 0 0,0 1 0,2 6-77,-2-4 2,1-17 0,-1 1-1,1-1 1,0 0 0,0 0-1,-1 1 1,1-1 0,0 0-1,0 0 1,0 1 0,1-1-1,-1 0 1,0 0 0,0 0-1,1 1 1,-1-1 0,1 0-1,-1 0 1,1 0 0,-1 0-1,1 1 1,0-1 0,-1 0-1,1 0 1,0-1 0,0 1-1,0 0 1,0 0 0,0 0-1,0 0 1,0-1 0,1 2-2,4 2 4,-9-1-17,-6-3-194,-4-2-2043,6-4-3892,2 0 185</inkml:trace>
  <inkml:trace contextRef="#ctx0" brushRef="#br0" timeOffset="333.157">94 52 10856,'3'-4'113,"0"0"1,0 1 0,0 0-1,0 0 1,0 0-1,1 0 1,-1 0 0,1 1-1,0 0 1,0 0-1,0 0 1,0 0 0,0 0-1,1 1 1,-1-1-1,1 1-113,8-2 474,-1 1-1,1 0 1,0 1-1,-1 0 1,2 1-474,-5 0 276,0 0 1,0 1-1,0 0 1,0 1-1,-1 0 1,1 0-1,0 1 1,-1 0-1,0 0 1,0 1-1,0 0 0,0 1 1,0 0-1,1 2-276,-7-6 39,0 0-1,-1 1 0,1-1 1,-1 1-1,1 0 0,-1-1 0,0 1 1,0 0-1,0 0 0,0 0 1,0 0-1,0 0 0,0 0 0,0 0 1,-1 0-1,1 0 0,-1 0 1,0 0-1,1 1 0,-1-1 0,0 0 1,0 0-1,-1 0 0,1 0 1,0 1-1,-1-1 0,1 0 0,-1 0 1,0 0-1,0 0 0,1 0 1,-2 1-39,-1 2 59,0 0 1,0 0-1,-1 0 1,1 0-1,-1-1 1,0 0-1,0 0 1,-1 0-1,1 0 1,-1-1-1,-4 3-59,-26 13-705,-25 8 705,8-4-7482,41-17 2030</inkml:trace>
  <inkml:trace contextRef="#ctx0" brushRef="#br0" timeOffset="611.671">322 482 14888,'0'0'680,"0"0"-11,-3 5-403,-1 1-212,1 1-1,0 0 0,1-1 0,-1 1 0,2 0 0,-2 3-53,-5 20 307,6-25-165,1-1 0,1 0 0,-1 1 0,0-1 1,1 1-1,0-1 0,0 1 0,0-1 0,1 0 0,0 1 0,-1-1 1,2 0-1,0 5-142,-1-8 34,-1 0 0,1 0 0,-1 0 1,1 0-1,0 0 0,-1 0 0,1 0 0,0-1 0,0 1 1,0 0-1,0 0 0,0-1 0,0 1 0,-1 0 1,2-1-1,-1 1 0,0-1 0,0 0 0,0 1 1,0-1-1,0 0 0,0 1-34,26 0 447,-20-1-321,-1-1-90,0 0-1,1 0 1,-1-1-1,0 1 1,0-2 0,0 1-1,-1 0 1,1-1-1,0 0 1,-1-1-1,0 1 1,0-1 0,0 0-1,0 0 1,0-1-1,3-4-35,5-2-4,3-4 11,-15 15-14,-1-1 1,0 0 0,1 1 0,-1-1 0,0 0 0,1 0 0,-1 1 0,0-1 0,0 0-1,0 0 1,0 1 0,0-1 0,0 0 0,0 0 0,0 0 0,0 1 0,0-1-1,0 0 1,0 0 0,0 1 0,-1-1 0,1 0 0,0 0 0,-1 1 0,1-1 6,-9-19-191,8 15 60,-1 1-1,1 0 1,-1 0-1,0 1 0,-1-1 1,1 0-1,0 1 1,-1-1-1,0 1 1,0 0-1,0 0 0,-2-2 132,-4-1-762,0-1-1,0 2 0,-6-3 763,-5 0-4970,5 3-75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31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264 176 13592,'0'0'621,"0"0"-12,0 0-315,-5 7 1165,-13 27 437,9-14-1194,-1-1 0,-1 0 0,-3 4-702,7-14 132,0 1 1,-9 7-133,8-9 119,1 1-1,-7 9-118,-4 9 186,9-15-77,0 1-1,1 0 0,1 1 0,0-1 0,-4 13-108,7-13 57,-5 12 407,-2 17-464,10-36 12,1-4 50,0-2 16,0 0 0,0 0-10,0 0 6,0 0 18,3-18 6,-2 8-100,2-7-4,0 1-38,1 1 0,4-12 44,2-17-251,-7 36 201,-1-1 0,0 1 0,0 0 0,-1-1 0,0 1 0,0-5 50,0 1-51,0 6 23,1-1 0,0 0 0,0 1 0,1-1 0,-1 1 0,2 0 0,-1 0 0,1 0 0,-1 0 0,1 1 0,1-1-1,0 1 29,2-5-63,0 0-1,0 0 0,0-3 64,13-23-153,-12 23 134,-1-1 0,0 0 0,-1 0 0,2-9 19,-5 9-18,-2 9 2,0 1 0,0-1-1,1 0 1,-1 1-1,1-1 1,0 1-1,0 0 1,3-4 16,-5 8-1,0 0-1,0-1 1,0 1 0,1 0 0,-1-1 0,0 1 0,0 0 0,1-1-1,-1 1 1,0 0 0,0-1 0,1 1 0,-1 0 0,0 0 0,1-1 0,-1 1-1,0 0 1,1 0 0,-1 0 0,1 0 0,-1-1 0,0 1 0,1 0-1,-1 0 1,0 0 0,1 0 0,-1 0 0,1 0 0,-1 0 0,0 0-1,1 0 1,-1 0 0,1 0 0,-1 0 0,0 1 0,1-1 0,-1 0-1,1 0 1,-1 0 0,0 0 0,1 1 0,-1-1 0,0 0 0,1 0 0,-1 1-1,0-1 1,0 0 0,1 1 0,-1-1 0,0 0 0,0 1 1,7 15 1,-6-15-11,5 13-45,1-1-1,6 7 56,10 22-20,4 10 123,1-2 0,19 22-103,-14-20 133,-32-52-130,4 8 102,-1-1 0,1 1 1,-1 1-1,1 3-105,-4-10 27,-1 0-1,1 0 1,0 0-1,-1 0 1,0 0-1,1-1 1,-1 1-1,0 0 1,0 0-1,0 0 1,0 0-1,-1 0 1,1 0-1,0 0 1,-1 0-1,1 0 1,-1 0-1,0-1 1,0 1-1,0 0 1,0 0-1,0-1 0,0 1 1,0-1-27,-17 22 308,14-18-284,1 0-1,-1-1 1,0 1 0,0-1-1,0 0 1,-1 0-1,0 0 1,0-1-1,0 1 1,-5 1-24,-4 1 188,-1 0 0,1-2 0,-1 1 0,0-2 0,-4 0-188,-78 8 58,53-7-9,-14 4-49,43-7-391,0 1 1,0-2-1,-12 0 391,3-1-7363,24 1 669</inkml:trace>
  <inkml:trace contextRef="#ctx0" brushRef="#br0" timeOffset="489.252">513 581 13472,'0'0'620,"0"0"-16,5 13-334,-5-12-177,1 0 0,-1 0 0,0 0 0,1 0 0,-1 0 0,1 0 0,-1 0 0,1 0 0,0 0-1,-1 0 1,1 0 0,0 0 0,0 0 0,0-1 0,-1 1 0,1 0 0,0-1 0,0 1 0,0 0 0,0-1 0,0 0 0,0 1-1,1 0-92,0-1 506,11-6 1172,-9 4-1551,1 0-1,-1 0 1,0-1-1,0 1 0,-1-1 1,1 0-1,0 0 1,-1-1-1,0 1 0,0-1 1,0 1-1,0-2-126,7-8 250,-2-1-1,7-15-249,-7 12 145,-2-1 0,0 1 0,-2-2 0,0 1 0,1-10-145,8-35-146,-5 22 135,-7 30 11,1 0 0,1 0 0,-1 1 0,2 0 0,-1-1 0,3-2 0,0-4 0,-6 17-1,1-1-1,-1 1 1,0-1-1,0 1 1,1 0-1,-1-1 1,0 1 0,1 0-1,-1-1 1,0 1-1,1 0 1,-1-1-1,1 1 1,-1 0-1,0 0 1,1-1-1,-1 1 1,1 0-1,-1 0 1,1 0-1,-1 0 1,1 0-1,-1 0 1,0-1-1,1 1 1,-1 0-1,1 0 1,-1 0 0,1 1-1,-1-1 1,1 0-1,-1 0 1,1 0-1,-1 0 1,1 0-1,-1 0 1,0 1-1,1-1 1,-1 0-1,1 0 1,-1 1-1,0-1 1,1 0-1,-1 1 2,11 8-125,-8-6 103,0 0 1,0 0-1,-1 0 1,1 1-1,-1-1 1,0 1 0,0 0-1,0-1 1,0 1-1,0 4 22,12 45-182,-5-12 33,22 68 149,-26-90 17,-4-8 5,1-1 0,1 0 0,0-1-1,0 1 1,1 0 0,1-1-1,-1 0 1,3 2-22,-7-11 7,0 0-1,0 0 1,1 0 0,-1 0-1,0 1 1,0-1-1,1-1 1,-1 1 0,0 0-1,0 0 1,1 0 0,-1 0-1,0 0 1,0 0-1,1 0 1,-1 0 0,0 0-1,0 0 1,0 0 0,1-1-1,-1 1 1,0 0-1,0 0 1,0 0 0,1-1-1,-1 1 1,0 0 0,0 0-1,0 0 1,0-1-1,0 1 1,1 0 0,-1 0-1,0-1-6,23-49 562,-18 41-471,-1-1 0,0 0 0,0 0 0,0 0 0,-2-1 0,1 1 0,-1-4-91,3-22 235,-1-19-235,2-20 84,-1 34-79,-2 1 0,-2-6-5,2-56 0,0 80-13,-3 21-104,0 1-222,0 0-73,7 4-557,-5-3 788,0 0 0,-1 0 0,0 1 0,1-1 0,-1 1 0,0-1 0,1 1 0,-1 0 0,0-1-1,0 1 1,-1 0 0,1-1 0,0 3 181,4 19-1332</inkml:trace>
  <inkml:trace contextRef="#ctx0" brushRef="#br0" timeOffset="956.071">1689 162 10592,'0'0'818,"0"0"-360,0 0 463,0 0 263,0 0 52,0 0-112,0 0-512,0 0-219,0 0-45,-7 2 424,-13 5-295,-1-2 0,0 0-1,0-1 1,-8-1-477,-33 7 248,8-1-151,0-3-1,0-1 1,-40-3-97,90-2 5,0 0-1,0 0 0,0 0 0,0 1 0,0 0 1,0 0-1,0 0 0,1 0 0,-1 1 0,0-1 1,1 1-1,-1 0 0,1 0 0,-1 1-4,2-2 3,1 1 0,-1 0 0,0-1 0,1 1 0,-1 0 0,1 0 0,-1 0 0,1 0 0,0 0 0,0 1 0,0-1 0,0 0 0,0 0 0,1 1 0,-1-1 0,1 1 0,-1-1 0,1 0 0,0 1 0,0-1 0,0 1 0,0-1 0,1 1-3,0 5 1,0 0 0,1-1-1,0 1 1,0-1-1,1 1 1,-1-1-1,2 0 1,-1 0 0,1 0-1,0-1 1,2 3-1,1-1 16,0 1 0,1-1-1,0 0 1,1 0 0,0-1 0,0-1 0,5 4-16,-8-6 29,0-1 0,0 1 0,0-1 0,0-1 1,0 1-1,1-1 0,-1 0 0,1-1 0,-1 0 1,1 0-1,0 0 0,0 0 0,-1-1 0,1-1 1,0 1-1,-1-1 0,1 0 0,0 0 0,2-2-29,-3 2 31,0-1-1,0 0 1,1-1-1,-1 1 1,0-1-1,2-3-30,-6 5 12,0 0 0,-1 0 0,0 0 0,1-1 0,-1 1 0,0-1-1,0 1 1,0-1 0,0 1 0,0-1 0,0 0 0,0 1 0,0-1 0,-1 0 0,1 0-1,-1 0 1,1 1 0,-1-1 0,0 0 0,1 0 0,-1 0 0,0 0 0,0 0-1,-1 0 1,1 0-12,-1-3 12,0 1-1,0-1 0,0 1 1,-1-1-1,1 1 0,-1 0 0,0-1 1,-1 1-1,1 0 0,-1 1 1,0-1-1,0 0 0,0 1 0,0-1 1,0 1-1,-1 0 0,-2-1-11,0-1-82,0 1-1,-1 0 0,0 1 0,1 0 0,-1 0 1,0 0-1,-1 1 0,1 0 0,0 0 1,-1 1-1,1 0 0,-5 0 83,9 1-232,1 0-1,-1 0 1,1 1-1,-1 0 1,1-1-1,0 1 1,-1 0-1,1 0 1,0 0-1,0 0 1,0 1-1,0-1 1,0 1 232,-1-1-755,-4 3-5674</inkml:trace>
  <inkml:trace contextRef="#ctx0" brushRef="#br0" timeOffset="1268.784">1601 572 12896,'0'0'594,"0"0"-16,1 16-176,0-12 166,-1 1 0,1-1 0,0 0 0,-1 1 0,0-1 0,0 0 1,0 1-1,-1-1 0,0 3-568,0-3 176,-1 1 0,1-1-1,-1 1 1,0-1 0,0 1 0,-1-1 0,1 0 0,-1 0 0,0 0 0,0-1 0,-1 1 0,-1 1-176,4-4 33,0 0 0,-1 1 0,1-1 0,0 1 0,0-1 0,0 1 0,0-1 0,0 1 0,0 0 0,0 0 0,0-1 0,1 1 0,-1 0-1,1 0 1,-1 0 0,1 0 0,0 0 0,0 1-33,0-2 0,0 0 0,0 0 0,0 0 0,-1 0 0,1 0 0,0 0 0,0 0 0,-1-1 0,1 1 0,-1 0 0,1 0 0,-1 0 0,1 0 0,-2 2 0,2-3 0,0 0 0,0 1 0,0-1 0,0 0 0,0 0 0,-1 0 0,1 1 0,0-1 0,0 0 0,0 0 0,0 1 0,0-1 0,0 0 0,0 0 0,0 0 0,0 1 0,0-1 0,0 0 0,0 0 0,1 0 0,-1 1 0,0-1 0,0 0 0,0 0 0,0 0 0,0 1 0,0-1 0,0 0 0,1 0 0,-1 0 0,1 1-104,1 0 0,-1 0 1,1 0-1,-1 0 0,1-1 0,0 1 0,-1 0 0,1-1 0,0 1 0,-1-1 0,1 0 0,0 0 0,0 0 0,0 0 0,-1 0 0,1 0 0,0 0 0,0 0 1,-1-1-1,1 1 0,0-1 0,0 0 104,8-4-1218</inkml:trace>
  <inkml:trace contextRef="#ctx0" brushRef="#br0" timeOffset="1497.11">1696 361 9216,'0'0'816,"0"0"-656,0 0-160,0 0 0,0 0 1032,0 0 176,0 0 32,0 0 8,0 0-992,0 0-192,0 0-64,2 12 0,1-2 0,1 2 0,-4-4 0,2 6-4032,-2 0-856</inkml:trace>
  <inkml:trace contextRef="#ctx0" brushRef="#br0" timeOffset="1805.231">1798 625 11600,'0'0'264,"0"0"34,1 9 304,5 29 139,-6-27 494,1 1 1,-2-1-1,1 0 1,-1 1 0,-1-1-1,-2 9-1235,4-20 22,0 0 0,0 0 0,0 0 0,0 0 0,0 0 1,0 0-1,0-1 0,0 1 0,0 0 0,0 0 0,0 0 0,0 0 0,0 0 0,0 0 0,0 0 0,1 0 0,-1 0 0,0 0 1,0 0-1,0 0 0,0 0 0,0 0 0,0 0 0,0 0 0,0 0 0,0 0 0,0 0 0,0 0 0,1 0 0,-1 0 1,0 0-1,0 0 0,0 0 0,0 0 0,0 0 0,0 0 0,0 0 0,0 0 0,0 0 0,0 0 0,0 0 0,1 0 1,-1 0-1,0 0 0,0 1 0,0-1 0,0 0 0,0 0 0,0 0 0,0 0 0,0 0 0,0 0 0,0 0 0,0 0 1,0 0-1,0 0 0,0 0 0,0 0 0,0 1 0,0-1 0,0 0 0,0 0 0,0 0 0,0 0-22,11-9 162,12-16-857,4-11-167,15-19-400,-14 18 554,-22 28 578,1-1 0,1 2-1,-1-1 1,1 1 0,1 0-1,-1 0 1,1 1 130,-7 6-5,45-28-328,-43 26 354,1 1 1,-1 0-1,1 0 1,0 0 0,0 1-1,0 0 1,-1 0-1,1 0 1,3 0-22,-7 1 157,-1 0 31,0 0 4,0 21 736,-1-17-843,0 0 0,0 0 0,0 0 0,-1-1 0,1 1-1,-1-1 1,0 1 0,0-1 0,0 1 0,0-1-1,-1 0 1,1 0 0,-1 0 0,-2 1-85,-9 9 592,-1-1 0,-11 7-592,-4 3 411,24-18-336,-42 39 396,43-38-434,0 1 0,0-1 0,1 1-1,-1 0 1,1 1 0,1-1 0,-3 5-37,5-4 56,1-6-43,0 1-1,0-1 1,0 0 0,0 0-1,1 0 1,-1 0-1,1 0 1,-1 0 0,1 0-1,-1 1 1,1-1 0,-1-1-1,1 1 1,0 0-1,0 0 1,-1 0 0,1 0-1,0 0 1,0-1 0,0 1-1,0 0 1,0-1 0,0 1-1,0-1 1,0 1-1,0-1 1,1 1-13,0-1 8,10 5 76,1-2 0,-1 0 0,1 0 1,0-2-1,0 1 0,0-1 0,6-1-84,24 2 139,-40-2-136,38 4-2476,6-2 2473,-37-2-7793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35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429 219 11520,'0'0'886,"-3"-8"-366,0 5-235,-1 1 0,1 0-1,0 0 1,-1 0 0,1 1-1,-1-1 1,1 1 0,-1 0-1,0 0 1,0 0 0,0 0-1,0 1 1,1-1 0,-1 1-1,0 0 1,0 0-1,0 1 1,0-1 0,0 1-1,0 0 1,0 0-285,-14 4-77,1 1-1,-1 0 1,1 2 0,-2 1 77,-17 7 780,26-12-684,0 0 0,-1 0-1,2 1 1,-1 1 0,1 0-1,-1 0 1,2 0-1,-1 1 1,1 1 0,0-1-1,-1 2-95,-19 31 530,1 0 0,-17 37-530,42-74 18,1 0 0,0 0 0,0 0-1,0 0 1,0 0 0,1 0-1,-1 0 1,1 0 0,0 1 0,0-1-1,0 0 1,0 0 0,1 2-18,-1 10 97,1-14-85,0-1 0,0 1 0,0 0-1,-1-1 1,1 1 0,0-1-1,0 1 1,0-1 0,0 0 0,0 1-1,0-1 1,0 0 0,0 0 0,0 0-1,1 0-11,1 0 33,0-1-1,0 1 0,0-1 1,0 0-1,0 0 0,0 0 0,0-1 1,0 1-1,1-1-32,13-6 92,-11 6-68,0 0 0,0-1 1,0 1-1,0-1 0,0 0 0,-1 0 0,1-1 0,-1 0 1,0 0-1,0 0 0,-1 0 0,1-1 0,-1 0 1,3-4-25,37-74 14,-25 48-118,-1 0 0,-2-1 0,-1-1 0,-3 0 0,0-1 0,-3 0 0,3-21 104,-11 47 11,0 0 0,0-1-1,-1-6-10,0 9 40,0 9 62,0 1-4,0 0-2,-6 17 74,0 9-111,2 1 1,1 0 0,1 5-60,-2 17 65,-4 58 332,6 50-397,2-147-35,0 3 81,0-1-1,1 1 0,1-1 1,0 0-1,3 9-45,-5-20-24,1 0 1,-1 0-1,1 0 1,0 0-1,0 0 1,-1 0-1,1 0 1,0 0-1,0 0 1,0 0-1,0 0 1,0-1-1,0 1 1,0 0-1,1-1 1,-1 1-1,0 0 1,1-1 23,9 1-6377,-3-4-753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35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16040,'0'0'730,"0"0"-9,0 0-422,7-3 208,18-3 240,0 1 0,-1 2 0,1 0 0,0 2 0,1 0 0,-1 2 0,21 3-747,-37-3 129,0 1-1,0 0 1,6 2-129,-12-4 16,0 1 0,0 1 1,0-1-1,-1 0 0,1 1 0,0-1 1,-1 1-1,1 0 0,-1 0 1,0 0-1,1 0 0,0 2-16,-2-3 5,0 1 0,0-1 0,-1 1 0,1-1 0,-1 0 0,1 1 0,-1-1 0,0 1 0,0-1 0,1 1 0,-1-1 0,0 1 0,0-1 0,-1 1 0,1 0 0,0-1 0,0 0 0,-1 1 0,1-1 0,-1 1 0,1-1 0,-1 1 0,0-1 0,1 0-5,-4 7 1,-1-1 0,1 1 0,-6 5-1,4-5 1,-4 4 26,0 0 0,-6 5-27,-6 8 58,-9 9 22,20-23-54,1 0 1,0 1-1,1 0 1,0 1-1,-5 10-26,-12 18 79,21-35-62,1 0-1,-1 1 0,1-1 0,1 1 1,-1 0-1,1 0 0,0 0 0,1 0 1,-1 4-17,3-10 8,0 0 1,0 1-1,1-1 0,-1 0 1,0 1-1,0-1 1,1 0-1,-1 0 1,1 1-1,-1-1 1,1 0-1,0 0 1,-1 0-1,1 0 0,0 0 1,0 0-1,0 0 1,0 0-1,0 0 1,0 0-1,0 0 1,0-1-1,0 1 1,0 0-1,0-1 1,0 1-1,1-1 0,-1 1-8,5 2 39,0-1-1,0 0 1,0 0-1,1 0 1,0 0-39,14 2 24,-1 0-1,1-2 1,0 0 0,0-1 0,0-2 0,4 0-24,-10 0 111,-11 1-202,-1 0-1,1 0 1,0-1 0,-1 1-1,1-1 1,0 0-1,-1 0 1,1 0 0,-1 0-1,1-1 1,-1 1-1,3-3 92,-5 3-1462,-1-4-420</inkml:trace>
  <inkml:trace contextRef="#ctx0" brushRef="#br0" timeOffset="272.479">87 263 7368,'-6'-6'1083,"-13"-11"-1119,13 14 3486,0 1 3644,23-3-4878,-2-1-1577,0 5-321,0 0 0,14 1-318,12 0 213,106 0-1305,-61 2 156,-65-2-124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36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12896,'3'0'594,"78"-11"2804,1 4 0,17 3-3398,125 7 2380,-167 2-4159,-44-4-5708</inkml:trace>
  <inkml:trace contextRef="#ctx0" brushRef="#br0" timeOffset="1">4 384 5984,'0'0'464,"2"0"-306,84 3 11637,1 3-8419,90 4-2595,-99-7-680,41 9-101,-94-10-58,0 1-40</inkml:trace>
  <inkml:trace contextRef="#ctx0" brushRef="#br0" timeOffset="2529.866">687 32 5064,'-5'-1'170,"-1"1"-1,0-1 1,0-1 0,1 1 0,-1-1-1,0 0-169,-26-7 1959,-9 2 262,15 4-1423,12 1 726,-1 1 4065,19 5-5411,71 37 472,-63-35-551,-9-5-73,0 1 0,0 0 0,0 0 0,0-1-1,0 2 1,0-1-26,8 7 179,0 0 0,0-2 0,1 1-179,21 15 178,6 5-133,33 18-45,-39-26 24,-23-13-3,0 0-1,0 0 1,7 8-21,-14-12 22,0 0 0,0 1 1,0-1-1,0 1 0,-1 0 1,1-1-1,-1 1 0,0 0 1,0 0-1,-1 1 0,1-1 1,-1 1-23,0-1 66,0 1 0,0 0 0,-1 0 0,1 0 0,-1 0 0,0 0 0,-1 0 0,1 0 0,-1 0 0,0 0 0,0 0 0,-1-1 0,1 1 0,-1 0 1,0-1-1,0 1 0,-1-1 0,1 0 0,-1 0 0,0 0 0,0 0 0,-1 0 0,1 0 0,-1 0-66,-28 22 338,0 0 0,-1-3 1,-2 0-1,0-2 0,-1-2 0,-5 0-338,-89 37 15,20-9-38,102-43 12,-34 15-863,1 2 1,-4 4 873,41-21-2271,1 6-5051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42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38 303 4144 0 0,'-8'0'428'0'0,"-21"-2"2012"0"0,28 2 306 0 0,1 0 138 0 0,5 1 671 0 0,-5-1-3535 0 0,0 0 1 0 0,0 0 0 0 0,0 0 0 0 0,0 0 0 0 0,0 0 0 0 0,1 0 0 0 0,-1 0 0 0 0,0 0-1 0 0,0 0 1 0 0,0 0 0 0 0,0 0 0 0 0,0 0 0 0 0,0 0 0 0 0,0 0 0 0 0,0 0 0 0 0,1 0-1 0 0,-1 0 1 0 0,0 0 0 0 0,0 0 0 0 0,0 0 0 0 0,0 0 0 0 0,0 0 0 0 0,0 0 0 0 0,0 0-1 0 0,0 0 1 0 0,0-1 0 0 0,1 1 0 0 0,-1 0 0 0 0,0 0 0 0 0,0 0 0 0 0,0 0 0 0 0,0 0-1 0 0,0 0 1 0 0,0 0 0 0 0,0 0 0 0 0,0 0 0 0 0,0 0 0 0 0,0 0 0 0 0,0-1 0 0 0,0 1 0 0 0,0 0-1 0 0,0 0 1 0 0,0 0 0 0 0,0 0 0 0 0,0 0 0 0 0,0 0 0 0 0,0 0 0 0 0,0 0 0 0 0,0-1-1 0 0,0 1 1 0 0,0 0 0 0 0,0 0-21 0 0,-1-2 112 0 0,-5-14 1162 0 0,6 16-1236 0 0,0-1 0 0 0,0 1 0 0 0,0-1 0 0 0,0 1 0 0 0,0-1 1 0 0,0 1-1 0 0,0-1 0 0 0,0 1 0 0 0,0-1 0 0 0,0 1 1 0 0,1-1-1 0 0,-1 1 0 0 0,0-1 0 0 0,0 1 0 0 0,0-1 0 0 0,1 1 1 0 0,-1-1-1 0 0,0 1 0 0 0,1 0 0 0 0,-1-1 0 0 0,0 1 0 0 0,1 0 1 0 0,-1-1-1 0 0,1 1 0 0 0,-1 0 0 0 0,0-1 0 0 0,1 1 1 0 0,-1 0-1 0 0,1 0 0 0 0,-1-1 0 0 0,1 1 0 0 0,-1 0 0 0 0,1 0-38 0 0,46-15 849 0 0,-24 9-377 0 0,-1-2-1 0 0,4-2-471 0 0,1-2 122 0 0,0-1 1 0 0,-1-2-1 0 0,1-1-122 0 0,-20 11-7 0 0,0 0 1 0 0,0-1-1 0 0,0 0 1 0 0,0 0-1 0 0,-1 0 0 0 0,0-1 1 0 0,0 0-1 0 0,-1 0 1 0 0,0-1-1 0 0,0 1 1 0 0,-1-1-1 0 0,2-3 7 0 0,-4 7 0 0 0,-1-1 0 0 0,1 0 0 0 0,0 1 0 0 0,-1-1 0 0 0,0 0 0 0 0,0-4 0 0 0,-1 8 0 0 0,0-1 0 0 0,0 0 0 0 0,0 1 0 0 0,0-1 0 0 0,0 0 0 0 0,-1 1 0 0 0,1-1 0 0 0,-1 1 0 0 0,1-1 0 0 0,-1 1 0 0 0,1-1 0 0 0,-1 1 0 0 0,0-1 0 0 0,0 1 0 0 0,0-1 0 0 0,0 1 0 0 0,0 0 0 0 0,0 0 0 0 0,0-1 0 0 0,0 1 0 0 0,-1 0 0 0 0,1 0 0 0 0,-1 0 0 0 0,0-1 0 0 0,0 1 0 0 0,1 0 0 0 0,-1 0 0 0 0,0-1 0 0 0,0 1 0 0 0,0 0 0 0 0,0 1 0 0 0,-1-1 0 0 0,1 0 0 0 0,0 1 0 0 0,0-1 0 0 0,0 1 0 0 0,-1-1 0 0 0,0 1 0 0 0,2 0 0 0 0,0 1 0 0 0,-1-1 0 0 0,1 1 0 0 0,0-1 0 0 0,0 1 0 0 0,0-1 0 0 0,-1 1 0 0 0,1-1 0 0 0,0 1 0 0 0,0 0 0 0 0,0 0 0 0 0,0 0 0 0 0,0 0 0 0 0,0 0 0 0 0,0 0 0 0 0,1 0 0 0 0,-1 0 0 0 0,0 0 0 0 0,0 0 0 0 0,1 0 0 0 0,-1 0 0 0 0,1 0 0 0 0,-1 1 0 0 0,1-1 0 0 0,-4 6 1 0 0,0 0-1 0 0,-1 0 1 0 0,0-1-1 0 0,0 0 1 0 0,0 0-1 0 0,-1 0 1 0 0,0-1-1 0 0,0 0 1 0 0,0 0-1 0 0,-5 4 69 0 0,1 1 1 0 0,-5 6-70 0 0,12-13 15 0 0,0-1 0 0 0,0 1 0 0 0,0-1 0 0 0,0 1 0 0 0,0-1 0 0 0,0 0 0 0 0,-1 0 0 0 0,1 0 0 0 0,-1-1-1 0 0,1 1 1 0 0,-1-1 0 0 0,0 0 0 0 0,-2 0-15 0 0,-20 8 94 0 0,21-6-71 0 0,1 0 0 0 0,-1 0-1 0 0,0 0 1 0 0,1 0-1 0 0,0 1 1 0 0,-1 0-1 0 0,2 0 1 0 0,-1 0 0 0 0,0 0-1 0 0,1 0 1 0 0,0 1-1 0 0,0 0 1 0 0,-1 2-23 0 0,0-1 23 0 0,1 0 1 0 0,0 1-1 0 0,0-1 1 0 0,1 1-1 0 0,0 0 1 0 0,0 0-1 0 0,1 0 0 0 0,0 0 1 0 0,0 0-1 0 0,0 2-23 0 0,1-3 30 0 0,0 0-1 0 0,1-1 0 0 0,0 1 1 0 0,-1-1-1 0 0,2 1 0 0 0,-1-1 1 0 0,1 1-1 0 0,-1-1 0 0 0,3 3-29 0 0,-2-5 31 0 0,-1 1-1 0 0,2-1 0 0 0,-1 0 1 0 0,0 0-1 0 0,1 0 0 0 0,-1 0 1 0 0,1-1-1 0 0,0 1 1 0 0,0-1-1 0 0,0 1 0 0 0,0-1 1 0 0,0 0-1 0 0,1 0 1 0 0,0 0-31 0 0,35 23 273 0 0,-33-21-257 0 0,0 0-1 0 0,0 0 1 0 0,1 0 0 0 0,-1 0-1 0 0,1-1 1 0 0,0 0 0 0 0,-1-1 0 0 0,2 1-1 0 0,1-1-15 0 0,17 4 49 0 0,-18-4-6 0 0,0 0-1 0 0,0 0 1 0 0,0-1-1 0 0,0 0 1 0 0,0-1-1 0 0,8 0-42 0 0,-9-1-269 0 0,1 1 0 0 0,-1-1 0 0 0,0-1 0 0 0,1 1-1 0 0,-1-1 1 0 0,0 0 0 0 0,0-1 0 0 0,0 0 0 0 0,3-2 269 0 0,5-3-7913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8:40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19 10136,'3'-15'960,"-4"12"4678,-7 10-5270,6-6-334,0 0-1,1 1 1,-1-1-1,1 1 0,-1-1 1,1 1-1,0-1 1,-1 1-1,1 0 1,0 0-1,0-1 0,0 2-33,-11 32 611,2 0-1,1 1 0,2 2-610,5-27 172,-4 29 425,2 1 0,2-1 0,2 1 0,2 14-597,0 29 440,3-8-180,-2-53-162,-2 0-1,0 0 0,-2 0 0,0 4-97,1-27-55,0 1-1,-1 0 1,1 0-1,0-1 0,0 1 1,0 0-1,0-1 1,-1 1-1,1 0 1,0-1-1,-1 1 0,1 0 1,0-1-1,-1 1 1,1-1-1,-1 1 1,1 0-1,-1-1 0,0 1 56,0 0-513,1-1-244,-1-1-1003,-18-13-2716,8 1 2175</inkml:trace>
  <inkml:trace contextRef="#ctx0" brushRef="#br0" timeOffset="310.079">87 144 7368,'2'-4'87,"0"1"-1,0 0 1,0-1 0,-1 1 0,0-1 0,0 0 0,0 1 0,0-1-1,0-1-86,5-18 199,-5 20 45,1 0 1,-1 0-1,1 0 1,0 1 0,0-1-1,0 0 1,0 1-1,0-1 1,1 1-1,-1 0 1,1 0-1,-1 0 1,1 0 0,0 0-1,0 1 1,0-1-1,0 1-244,9-4 949,1 1-1,-1 0 1,12-2-949,-1 1 705,-16 3-433,0 0 0,1 1 0,-1 0 0,1 1 0,6 0-272,-11 0 58,0 0 0,0 0 0,-1 1-1,1-1 1,0 1 0,-1 0 0,1-1-1,0 1 1,-1 0 0,1 1 0,-1-1-1,1 0 1,-1 1 0,0-1 0,0 1-1,1 0 1,0 1-58,10 14 537,0 1-1,8 17-536,-19-31 94,0-1-1,0 1 0,-1 0 0,1 0 1,-1 0-1,0 0 0,0 0 0,-1 0 1,1 0-1,-1 0 0,0 0 0,0 0 1,0 0-1,0 0 0,-1 0 0,0 0 1,0 1-94,-1 1 94,0 0-1,-1-1 1,0 1 0,0-1 0,0 0 0,0 0-1,-1 0 1,0 0 0,0-1 0,-4 5-94,-7 3 56,1-1 1,-2 0 0,1-1-1,-1-1 1,-1 0 0,0-1-1,-2 0-56,-41 17-62,-25 10-713,28-15-2892,47-17 1980,4-3-9</inkml:trace>
  <inkml:trace contextRef="#ctx0" brushRef="#br0" timeOffset="646.114">572 374 9672,'31'-2'524,"0"-2"0,0-1-524,13-1 3591,1 2 0,0 3 1,13 1-3592,-24 0 784,-24 0-673,-7 0-94,0 0 0,0 0 0,1 0 0,-1 0 0,0 0 0,0 1 0,0 0 0,0-1 0,0 1 0,3 2-17,-5-3-400,-14 13-6663,-1-7 551</inkml:trace>
  <inkml:trace contextRef="#ctx0" brushRef="#br0" timeOffset="647.114">550 571 2760,'0'0'125,"0"0"394,6 3 4339,-3-1-3929,0-1-1,0 0 0,1 0 0,-1 0 0,0 0 1,3 0-929,40 1 1615,-21-1-1040,51 1 566,0-3-1,13-5-1140,-52 4 19,-30 1 2,27-3-867,-13-3-156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59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20 398 8288 0 0,'-3'-7'-1495'0'0,"-1"0"6753"0"0,1 8 592 0 0,0 8-3912 0 0,2 14-1468 0 0,0-1-1 0 0,1 0 0 0 0,1 4-469 0 0,0 18 330 0 0,-1-31-185 0 0,1 2-102 0 0,-2-1-1 0 0,0 0 1 0 0,-2 12-43 0 0,1-23 258 0 0,1-10-214 0 0,2-13-86 0 0,0 17 7 0 0,6-20-346 0 0,1 1 1 0 0,1-1-1 0 0,6-7 381 0 0,-12 24-43 0 0,0 1 0 0 0,0-1 0 0 0,0 1 0 0 0,1 0 0 0 0,0 0 0 0 0,0 1 0 0 0,1-1 0 0 0,-1 1 0 0 0,1 0 0 0 0,0 0 0 0 0,0 0 0 0 0,0 1 0 0 0,0-1-1 0 0,1 1 1 0 0,4-1 43 0 0,-7 3 0 0 0,1 0 0 0 0,-1 0 0 0 0,0 1 0 0 0,1 0 0 0 0,-1-1 0 0 0,0 1 0 0 0,1 1 0 0 0,-1-1 0 0 0,0 0 0 0 0,1 1 0 0 0,-1 0 0 0 0,0 0 0 0 0,0 0 0 0 0,0 0 0 0 0,0 0 0 0 0,0 0 0 0 0,0 1 0 0 0,0 0 0 0 0,0-1 0 0 0,0 1 0 0 0,0 0 0 0 0,-1 0 0 0 0,1 1 0 0 0,-1-1 0 0 0,1 2 0 0 0,6 5 59 0 0,-1 1 0 0 0,0 0 0 0 0,-1 0 1 0 0,0 1-1 0 0,0 0 0 0 0,-1 1-59 0 0,-3-5 157 0 0,0 0 0 0 0,0 1 1 0 0,-1-1-1 0 0,0 3-157 0 0,0-3-388 0 0,0 0 1 0 0,0-1 0 0 0,0 1-1 0 0,1-1 1 0 0,0 1 387 0 0,1 0-1263 0 0</inkml:trace>
  <inkml:trace contextRef="#ctx0" brushRef="#br0" timeOffset="925.925">724 408 9672 0 0,'0'-5'874'0'0,"0"4"-815"0"0,0 1 0 0 0,1 0 0 0 0,-1-1 0 0 0,0 1-1 0 0,0 0 1 0 0,0-1 0 0 0,0 1 0 0 0,0 0 0 0 0,0-1-1 0 0,0 1 1 0 0,0-1 0 0 0,0 1 0 0 0,0 0 0 0 0,-1-1 0 0 0,1 1-1 0 0,0 0 1 0 0,0-1 0 0 0,0 1 0 0 0,0 0 0 0 0,0-1-1 0 0,-1 1 1 0 0,1 0 0 0 0,0 0 0 0 0,0-1 0 0 0,-1 1-1 0 0,1 0-58 0 0,-1-1 461 0 0,1 0 1589 0 0,-1 0 1733 0 0,-8-1-2451 0 0,0 2-1076 0 0,0 1 0 0 0,0 0 1 0 0,1 1-1 0 0,-1 0 0 0 0,1 1 1 0 0,-1-1-1 0 0,1 2 1 0 0,0-1-1 0 0,0 1 0 0 0,0 0 1 0 0,-5 4-257 0 0,-1 2 110 0 0,-1 1 0 0 0,1 0 0 0 0,1 1 0 0 0,0 1 0 0 0,-4 5-110 0 0,7-7 12 0 0,0 0 0 0 0,1 1 0 0 0,0 1 0 0 0,1-1-1 0 0,0 1 1 0 0,1 1 0 0 0,-1 2-12 0 0,7-13 4 0 0,1-1-1 0 0,-1 1 1 0 0,1 0-1 0 0,0-1 1 0 0,0 1-1 0 0,0 0 1 0 0,0-1-1 0 0,0 1 1 0 0,0 0 0 0 0,1-1-1 0 0,-1 1 1 0 0,1-1-1 0 0,0 1 1 0 0,0-1-1 0 0,0 2-3 0 0,0-3 0 0 0,-1 0 0 0 0,0 0 0 0 0,1-1 0 0 0,-1 1 0 0 0,1 0 0 0 0,-1 0 0 0 0,1-1 0 0 0,0 1 0 0 0,-1-1 0 0 0,1 1 0 0 0,-1 0 0 0 0,1-1 0 0 0,0 1 0 0 0,0-1 0 0 0,-1 1 0 0 0,1-1 0 0 0,0 0 0 0 0,0 1 0 0 0,0-1 0 0 0,-1 0 0 0 0,1 0 0 0 0,0 1 0 0 0,0-1 0 0 0,0 0 0 0 0,0 0 0 0 0,0 0 0 0 0,-1 0 0 0 0,1 0 0 0 0,0 0 0 0 0,0 0 0 0 0,0 0 0 0 0,1-1 0 0 0,2 1 0 0 0,0-1 0 0 0,0 0 0 0 0,0 0 0 0 0,0 0 0 0 0,0-1 0 0 0,1 0 0 0 0,4-2-51 0 0,0 1 0 0 0,-1-2 1 0 0,0 1-1 0 0,0-1 0 0 0,0 0 0 0 0,-1-1 0 0 0,0 0 0 0 0,0 0 0 0 0,0-1 0 0 0,0 0 0 0 0,4-7 51 0 0,3-7-147 0 0,-1-1 0 0 0,-1 0 0 0 0,-1 0 0 0 0,-1-1 0 0 0,-1-1 0 0 0,-1 1 0 0 0,-1-1 0 0 0,-1-3 147 0 0,18-61-330 0 0,-13 52 226 0 0,-2 0 1 0 0,-1-1 0 0 0,-1-4 103 0 0,-7 27 159 0 0,0 13-55 0 0,0 1 128 0 0,0 0 59 0 0,0 0 11 0 0,0 0-35 0 0,1 2-163 0 0,1 6-77 0 0,1 0-1 0 0,-1 0 1 0 0,0 0 0 0 0,-1 0-1 0 0,0 1 1 0 0,0 2-27 0 0,15 133 136 0 0,-14-123-103 0 0,4 55-6 0 0,-4-64-16 0 0,0-1 1 0 0,1 0-1 0 0,0 0 1 0 0,1 0-1 0 0,2 5-11 0 0,-1-6 30 0 0,0 0-1 0 0,1 0 0 0 0,0-1 1 0 0,6 7-30 0 0,-10-14 12 0 0,0 0 0 0 0,0 0 0 0 0,0-1 0 0 0,1 1 1 0 0,-1-1-1 0 0,0 1 0 0 0,1-1 0 0 0,-1 0 0 0 0,1 0 1 0 0,-1 0-1 0 0,1 0 0 0 0,0-1 0 0 0,-1 1 0 0 0,1 0 1 0 0,0-1-1 0 0,0 0 0 0 0,-1 0 0 0 0,1 0 0 0 0,0 0 0 0 0,-1 0 1 0 0,3-1-13 0 0,-1 1-24 0 0,0-1 1 0 0,0 0-1 0 0,0 0 1 0 0,0 0-1 0 0,0 0 1 0 0,0-1-1 0 0,0 1 1 0 0,0-1-1 0 0,-1 0 1 0 0,1-1-1 0 0,-1 1 1 0 0,1 0-1 0 0,0-2 24 0 0,1-1-123 0 0,0 1-1 0 0,-1-1 1 0 0,0 0-1 0 0,0 0 1 0 0,-1 0-1 0 0,0-1 1 0 0,1 1-1 0 0,-2-1 1 0 0,1 0-1 0 0,-1 0 1 0 0,1-2 123 0 0,-1 3-12 0 0,7-15-62 0 0,-9 19 94 0 0,0 1-1 0 0,0-1 0 0 0,1 1 1 0 0,-1-1-1 0 0,0 1 1 0 0,0 0-1 0 0,1-1 0 0 0,-1 1 1 0 0,1-1-1 0 0,-1 1 1 0 0,0 0-1 0 0,1-1 0 0 0,-1 1 1 0 0,1 0-1 0 0,-1-1 0 0 0,1 1 1 0 0,-1 0-1 0 0,1 0 1 0 0,-1 0-1 0 0,1-1 0 0 0,-1 1 1 0 0,1 0-1 0 0,-1 0 1 0 0,1 0-1 0 0,-1 0 0 0 0,1 0 1 0 0,-1 0-1 0 0,1 0 0 0 0,0 0-19 0 0,0 1 12 0 0,0-1 0 0 0,0 1-1 0 0,0-1 1 0 0,0 1 0 0 0,0-1-1 0 0,0 1 1 0 0,0 0 0 0 0,0 0-1 0 0,0-1 1 0 0,0 1 0 0 0,-1 0-1 0 0,1 0 1 0 0,0 1-12 0 0,2 2 38 0 0,0 0 1 0 0,-1 1-1 0 0,0 0 1 0 0,1-1-1 0 0,-2 1 0 0 0,1 0-38 0 0,9 29 272 0 0,3 19-17 0 0,-13-48-234 0 0,1 1-1 0 0,0-1 1 0 0,0 0 0 0 0,0 0 0 0 0,0-1-1 0 0,1 1 1 0 0,-1 0 0 0 0,1-1 0 0 0,1 1-1 0 0,-1-1 1 0 0,3 3-21 0 0,-4-6 18 0 0,0 0-1 0 0,-1 0 1 0 0,1 0 0 0 0,0 0-1 0 0,0 0 1 0 0,0 0 0 0 0,1 0 0 0 0,-1-1-1 0 0,0 1 1 0 0,0-1 0 0 0,0 0-1 0 0,0 1 1 0 0,1-1 0 0 0,-1 0-1 0 0,0 0 1 0 0,0-1 0 0 0,0 1 0 0 0,1 0-1 0 0,-1-1 1 0 0,0 1 0 0 0,0-1-1 0 0,1 0-17 0 0,4-2 8 0 0,-1 0 1 0 0,0-1-1 0 0,1 0 0 0 0,-2 0 0 0 0,1 0 0 0 0,0-1 0 0 0,-1 0 0 0 0,0 0 0 0 0,0 0 1 0 0,0 0-1 0 0,0-3-8 0 0,8-11-265 0 0,0-1 1 0 0,7-17 264 0 0,5-9-571 0 0,-8 21 63 0 0,0 0 1 0 0,9-8 507 0 0,-23 28-59 0 0,-2 4 95 0 0,0 0-34 0 0,-1 1 0 0 0,1 0 0 0 0,-1 0-1 0 0,1 0 1 0 0,0-1 0 0 0,-1 1 0 0 0,1 0 0 0 0,-1 0-1 0 0,1 0 1 0 0,-1 0 0 0 0,1 0 0 0 0,0 0-1 0 0,-1 0 1 0 0,1 0 0 0 0,-1 0 0 0 0,1 0 0 0 0,-1 1-1 0 0,1-1 1 0 0,-1 0 0 0 0,1 0 0 0 0,-1 0-1 0 0,1 1 1 0 0,-1-1 0 0 0,1 0 0 0 0,-1 0 0 0 0,1 1-1 0 0,-1-1 1 0 0,1 1 0 0 0,-1-1 0 0 0,1 0-1 0 0,-1 1 1 0 0,0-1 0 0 0,1 1-2 0 0,0 0 5 0 0,0 0-6 0 0,0 0 0 0 0,0 0 0 0 0,0 0 0 0 0,0 1 0 0 0,0-1 0 0 0,-1 0 0 0 0,1 1 0 0 0,0-1 0 0 0,-1 0 0 0 0,1 1 0 0 0,-1-1-1 0 0,1 1 1 0 0,-1-1 0 0 0,0 0 0 0 0,1 1 0 0 0,-1-1 0 0 0,0 1 1 0 0,-1 29 324 0 0,0-6 274 0 0,17 100 586 0 0,-17-123-1192 0 0,2 2 29 0 0,8 10-200 0 0,-8-14 48 0 0,0 1 1 0 0,0 0 0 0 0,0-1-1 0 0,0 1 1 0 0,0-1 0 0 0,0 1 0 0 0,0-1-1 0 0,0 0 1 0 0,0 1 0 0 0,0-1-1 0 0,0 0 1 0 0,0 0 0 0 0,0 0-1 0 0,1 0 1 0 0,-1 0 0 0 0,0 0 0 0 0,0 0-1 0 0,0 0 1 0 0,0 0 0 0 0,0-1-1 0 0,0 1 1 0 0,0 0 0 0 0,0-1-1 0 0,0 1 1 0 0,0 0 0 0 0,0-1 0 0 0,1 0 130 0 0,2 0-614 0 0,5-2-840 0 0</inkml:trace>
  <inkml:trace contextRef="#ctx0" brushRef="#br0" timeOffset="1256.915">1882 270 17503 0 0,'-8'-1'231'0'0,"0"0"-1"0"0,0 1 0 0 0,0 0 1 0 0,1 0-1 0 0,-1 1 0 0 0,0 0 1 0 0,0 0-1 0 0,0 0 0 0 0,1 1 1 0 0,-1 1-1 0 0,1-1 0 0 0,-1 1 1 0 0,1 1-1 0 0,0-1 0 0 0,0 1 1 0 0,-3 3-231 0 0,-45 28 310 0 0,23-15 755 0 0,1 1 1 0 0,-18 18-1066 0 0,43-33 12 0 0,0 0 1 0 0,1 0-1 0 0,0 1 0 0 0,0 0 0 0 0,0 0 1 0 0,1 0-1 0 0,0 0 0 0 0,0 1 1 0 0,1-1-1 0 0,0 1 0 0 0,0 0 0 0 0,1 0 1 0 0,0 0-1 0 0,0 5-12 0 0,1-11 0 0 0,1 1 0 0 0,0-1 0 0 0,0 0 1 0 0,0 0-1 0 0,0 1 0 0 0,0-1 0 0 0,0 0 0 0 0,1 1 0 0 0,-1-1 0 0 0,1 0 1 0 0,0 0-1 0 0,-1 0 0 0 0,1 0 0 0 0,0 1 0 0 0,0-1 0 0 0,0 0 0 0 0,1 0 1 0 0,-1-1-1 0 0,0 1 0 0 0,2 1-8 0 0,0 0 1 0 0,-1-1-1 0 0,1 1 1 0 0,0-1-1 0 0,0 0 1 0 0,1 0-1 0 0,-1 0 1 0 0,0-1 0 0 0,1 1-1 0 0,-1-1 1 0 0,2 1 7 0 0,5 1-21 0 0,1 0 0 0 0,0-1-1 0 0,0 0 1 0 0,0-1 0 0 0,0 0 0 0 0,0-1 0 0 0,6-1 21 0 0,76-9-2710 0 0,-67 7 1212 0 0</inkml:trace>
  <inkml:trace contextRef="#ctx0" brushRef="#br0" timeOffset="1586.803">2026 497 17503 0 0,'0'0'399'0'0,"0"0"60"0"0,0 0 21 0 0,0 1-59 0 0,0 1-361 0 0,0 0 0 0 0,1 0 1 0 0,-1-1-1 0 0,0 1 0 0 0,1 0 0 0 0,-1 0 0 0 0,1-1 1 0 0,0 1-1 0 0,0 0 0 0 0,0-1 0 0 0,-1 1 0 0 0,2-1 0 0 0,-1 1 1 0 0,0-1-1 0 0,0 1 0 0 0,0-1 0 0 0,1 0 0 0 0,-1 0 1 0 0,0 1-1 0 0,1-1 0 0 0,-1 0 0 0 0,1 0 0 0 0,0 0 0 0 0,-1-1 1 0 0,1 1-1 0 0,0 0 0 0 0,-1-1 0 0 0,1 1 0 0 0,0-1 1 0 0,0 1-1 0 0,-1-1 0 0 0,1 0 0 0 0,0 0 0 0 0,0 0 1 0 0,0 0-1 0 0,0 0-60 0 0,2-1 33 0 0,0 0-1 0 0,-1 0 1 0 0,1-1 0 0 0,-1 0 0 0 0,0 1 0 0 0,1-1-1 0 0,-1-1 1 0 0,0 1 0 0 0,0 0 0 0 0,0-1 0 0 0,0 1 0 0 0,-1-1-1 0 0,2-2-32 0 0,0 1-56 0 0,1 0 0 0 0,-1 0 0 0 0,0 0 0 0 0,1 1 0 0 0,3-2 56 0 0,-4 3-45 0 0,-1 0-64 0 0,0 0 1 0 0,0 1-1 0 0,0-1 1 0 0,0 0-1 0 0,-1 0 1 0 0,1 0 0 0 0,0-2 108 0 0,-2 4-26 0 0,-1-1 1 0 0,1 0 0 0 0,-1 1 0 0 0,1-1 0 0 0,-1 0-1 0 0,0 0 1 0 0,1 0 0 0 0,-1 1 0 0 0,0-1-1 0 0,0 0 1 0 0,1 0 0 0 0,-1 0 0 0 0,0 0 0 0 0,0 0-1 0 0,0 1 1 0 0,0-1 0 0 0,0 0 0 0 0,0 0-1 0 0,-1 0 1 0 0,1 0 0 0 0,0 0 0 0 0,0 1 0 0 0,0-1-1 0 0,-1 0 1 0 0,1 0 0 0 0,0 0 0 0 0,-1 1-1 0 0,1-1 1 0 0,-1 0 0 0 0,1 0 0 0 0,-1 1 25 0 0,-1-4-25 0 0,-1 0 0 0 0,0 0 1 0 0,0 1-1 0 0,0 0 0 0 0,0-1 1 0 0,0 1-1 0 0,-1 0 0 0 0,1 1 1 0 0,-1-1-1 0 0,0 0 0 0 0,0 1 1 0 0,0 0-1 0 0,0 0 0 0 0,0 0 1 0 0,0 1-1 0 0,0-1 0 0 0,-1 1 1 0 0,1 0-1 0 0,-1 0 0 0 0,-2 0 25 0 0,4 1 50 0 0,0 0 0 0 0,0 0-1 0 0,0 0 1 0 0,0 1 0 0 0,0-1-1 0 0,0 1 1 0 0,0-1-1 0 0,0 1 1 0 0,0 0 0 0 0,1 0-1 0 0,-1 0 1 0 0,0 1 0 0 0,1-1-1 0 0,-1 1 1 0 0,1-1 0 0 0,-1 1-1 0 0,1 0 1 0 0,0 0-1 0 0,-1 0 1 0 0,1 0 0 0 0,0 0-1 0 0,0 2-49 0 0,-3 2 96 0 0,0 0-1 0 0,1 0 1 0 0,0 0-1 0 0,1 1 1 0 0,-1-1-1 0 0,1 1 1 0 0,1 0-1 0 0,-1 2-95 0 0,2-5 10 0 0,0 0-1 0 0,0 0 0 0 0,0 0 0 0 0,1 0 1 0 0,0 0-1 0 0,0 0 0 0 0,0 0 1 0 0,0 0-1 0 0,0 0 0 0 0,1 0 0 0 0,0 0 1 0 0,0 0-1 0 0,0 0 0 0 0,0 0 1 0 0,2 2-10 0 0,-1-3-1 0 0,-1-1 1 0 0,0 1-1 0 0,1-1 1 0 0,-1 0-1 0 0,1 0 1 0 0,0 0-1 0 0,0 0 1 0 0,0 0-1 0 0,0 0 1 0 0,0 0-1 0 0,0-1 1 0 0,0 1-1 0 0,1-1 1 0 0,-1 1-1 0 0,0-1 1 0 0,1 0-1 0 0,-1 0 1 0 0,1 0-1 0 0,0 0 1 0 0,-1-1-1 0 0,1 1 1 0 0,0-1-1 0 0,0 1 1 0 0,28 0-135 0 0,0-1 0 0 0,0-1 0 0 0,0-2 0 0 0,3-1 135 0 0,31-8-6087 0 0,-33 3-301 0 0</inkml:trace>
  <inkml:trace contextRef="#ctx0" brushRef="#br0" timeOffset="2075.963">2683 364 12896 0 0,'-4'0'131'0'0,"-1"-1"1"0"0,1 1-1 0 0,-1-1 0 0 0,0 1 1 0 0,1 1-1 0 0,-1-1 1 0 0,1 1-1 0 0,-1-1 1 0 0,1 1-1 0 0,-1 1 1 0 0,1-1-1 0 0,-1 1-131 0 0,-4 2 677 0 0,1 0 0 0 0,0 1-1 0 0,0 0 1 0 0,0 0 0 0 0,-4 5-677 0 0,-1 0 493 0 0,1 2-1 0 0,1-1 1 0 0,0 2 0 0 0,0-1 0 0 0,1 2-1 0 0,1-1 1 0 0,-4 7-493 0 0,12-17 8 0 0,0-1 1 0 0,-1 0-1 0 0,1 0 0 0 0,0 1 0 0 0,1-1 1 0 0,-1 1-1 0 0,0-1 0 0 0,1 1 0 0 0,-1-1 1 0 0,1 1-1 0 0,0-1 0 0 0,0 1 0 0 0,0-1 1 0 0,0 1-1 0 0,0-1 0 0 0,0 1 1 0 0,1-1-1 0 0,0 1 0 0 0,-1-1 0 0 0,2 2-8 0 0,-2-3 0 0 0,1 0 0 0 0,0 0 0 0 0,0 0 0 0 0,0 0 0 0 0,0 0 0 0 0,0 0 0 0 0,0 0 0 0 0,0-1 0 0 0,0 1 0 0 0,0 0 0 0 0,0-1 0 0 0,0 1 0 0 0,1-1 0 0 0,-1 1 0 0 0,0-1 0 0 0,0 0 0 0 0,0 1 0 0 0,1-1 0 0 0,-1 0 0 0 0,0 0 0 0 0,1 0 0 0 0,-1 0 0 0 0,0 0 0 0 0,0 0 0 0 0,1 0 0 0 0,-1-1 0 0 0,0 1 0 0 0,1 0 0 0 0,3-1 0 0 0,5 0 0 0 0,-1 0 0 0 0,1-1 0 0 0,-1 0 0 0 0,0-1 0 0 0,0 0 0 0 0,0 0 0 0 0,0-1 0 0 0,5-4 0 0 0,19-6 0 0 0,-30 13-4 0 0,21-8 9 0 0,0-1 0 0 0,-1-2 0 0 0,2-1-5 0 0,-17 8-36 0 0,-1 1 0 0 0,0-1 0 0 0,0-1 0 0 0,-1 0 1 0 0,0 0-1 0 0,0 0 0 0 0,0 0 0 0 0,-1-1 0 0 0,0 0 0 0 0,0 0 0 0 0,2-4 36 0 0,11-30-472 0 0,-1 0 0 0 0,-3-1 0 0 0,5-21 472 0 0,-12 38-620 0 0,-1-1 0 0 0,0-8 620 0 0,-4 22-175 0 0,-1 0 1 0 0,-1 1-1 0 0,0-1 1 0 0,0 0-1 0 0,-1 0 0 0 0,-1-4 175 0 0,1 13 56 0 0,-1-1 0 0 0,1 1 0 0 0,0 0-1 0 0,-1 0 1 0 0,0-1 0 0 0,0 1-1 0 0,0 0 1 0 0,0 1 0 0 0,0-1-1 0 0,0 0 1 0 0,-1 0 0 0 0,-1 0-56 0 0,4 2 40 0 0,-1 0-1 0 0,0 0 1 0 0,0 0 0 0 0,0 0 0 0 0,0 1 0 0 0,0-1 0 0 0,0 0-1 0 0,0 1 1 0 0,-1-1 0 0 0,1 0 0 0 0,0 1 0 0 0,0 0 0 0 0,0-1-1 0 0,-1 1 1 0 0,1 0 0 0 0,0-1 0 0 0,-1 1 0 0 0,1 0 0 0 0,0 0-1 0 0,0 0 1 0 0,-1 0 0 0 0,1 0 0 0 0,0 0 0 0 0,-1 1 0 0 0,1-1 0 0 0,0 0-1 0 0,0 1 1 0 0,-1-1 0 0 0,1 1 0 0 0,0-1 0 0 0,0 1 0 0 0,0-1-1 0 0,0 1 1 0 0,0 0 0 0 0,-1 0-40 0 0,-2 4 187 0 0,0 0 0 0 0,1 0 0 0 0,0 1 0 0 0,0-1 0 0 0,0 1 0 0 0,0 0 0 0 0,1 0 0 0 0,-1 3-187 0 0,0 6 75 0 0,0 1 0 0 0,2 0 1 0 0,-1 1-1 0 0,2-1 0 0 0,0 0 0 0 0,2 4-75 0 0,-1 22 86 0 0,0-9-29 0 0,5 21-57 0 0,-1-3 513 0 0,-1-16 6 0 0,1 0 1 0 0,2 0-1 0 0,2 1-519 0 0,-3 0 336 0 0,-4-31-258 0 0,-1-4 2 0 0,-1-1-46 0 0,0 0-126 0 0,0 0-1065 0 0,1 0-4402 0 0,4 3-1880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47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8288 0 0,'0'0'638'0'0,"0"0"-216"0"0,0 0 626 0 0,0 0 322 0 0,0 0 64 0 0,0 0-117 0 0,0 0-517 0 0,2 0-233 0 0,4-2-34 0 0,1 1 1 0 0,-1 0 0 0 0,1 1 0 0 0,0-1-1 0 0,5 2-533 0 0,22-3 965 0 0,78-12-187 0 0,-96 12-783 0 0,18-2 27 0 0,-32 4-19 0 0,0 0 0 0 0,0 0 1 0 0,0 0-1 0 0,0 0 0 0 0,0 1 0 0 0,-1-1 0 0 0,1 1 0 0 0,0-1 0 0 0,0 1 1 0 0,0 0-1 0 0,-1-1 0 0 0,1 1 0 0 0,0 0 0 0 0,-1 0 0 0 0,1 0-3 0 0,-1 0 19 0 0,13 12-46 0 0,-7-9 115 0 0,-7-4-81 0 0,0 0-1 0 0,1 1 0 0 0,-1-1 0 0 0,0 0 0 0 0,0 0 0 0 0,0 0 0 0 0,0-1 0 0 0,0 1 1 0 0,0 0-1 0 0,1 0 0 0 0,-1 0 0 0 0,0 0 0 0 0,0 0 0 0 0,0 0 0 0 0,0 0 0 0 0,0 0 1 0 0,0 0-1 0 0,0 0 0 0 0,1 0 0 0 0,-1 0 0 0 0,0 0 0 0 0,0 0 0 0 0,0 0 0 0 0,0 0 1 0 0,0-1-1 0 0,0 1 0 0 0,0 0 0 0 0,0 0 0 0 0,0 0 0 0 0,0 0 0 0 0,0 0 0 0 0,0 0 1 0 0,0 0-1 0 0,1-1 0 0 0,-1 1 0 0 0,0 0 0 0 0,0 0 0 0 0,0 0 0 0 0,0 0 0 0 0,0 0 1 0 0,0 0-1 0 0,0 0 0 0 0,0-1 0 0 0,0 1 0 0 0,0 0 0 0 0,0 0 0 0 0,-1 0-6 0 0,3 4 121 0 0,-1-4-120 0 0,-1 0 0 0 0,0 0 0 0 0,0 0 0 0 0,0 1 0 0 0,0-1 0 0 0,0 0 0 0 0,0 0 0 0 0,1 0 0 0 0,-1 1 0 0 0,0-1 0 0 0,0 0 0 0 0,0 0 0 0 0,0 1 0 0 0,0-1 0 0 0,0 0 0 0 0,0 0 0 0 0,0 0 0 0 0,0 1 0 0 0,0-1 0 0 0,0 0 0 0 0,0 0 0 0 0,0 1 0 0 0,0-1 0 0 0,0 0 0 0 0,0 0 0 0 0,0 1 0 0 0,0-1 0 0 0,0 0 0 0 0,0 0 0 0 0,-1 0 0 0 0,1 1 0 0 0,0-1 0 0 0,0 0 0 0 0,0 0 0 0 0,0 0 0 0 0,0 1 0 0 0,-1-1-1 0 0,-5 10 12 0 0,-1-1 1 0 0,0 0-1 0 0,-1 0 0 0 0,0 0 1 0 0,0-1-1 0 0,-10 7-12 0 0,-41 33 81 0 0,36-30-21 0 0,0 0 0 0 0,2 2 0 0 0,0 1-1 0 0,-15 18-59 0 0,35-36 0 0 0,-1 0 0 0 0,1 0-1 0 0,0 0 1 0 0,0 0 0 0 0,0 0-1 0 0,0 0 1 0 0,0 0 0 0 0,1 0-1 0 0,-1 1 1 0 0,1-2 3 0 0,0-1 0 0 0,0 1 0 0 0,0 0 0 0 0,0 0 0 0 0,-1-1 0 0 0,1 1 0 0 0,-1 0 0 0 0,1-1 0 0 0,-1 1 0 0 0,0 0 0 0 0,0-1 0 0 0,1 1 0 0 0,-1-1 0 0 0,0 1 0 0 0,0-1 0 0 0,-1 0 0 0 0,1 1 0 0 0,0-1 0 0 0,-1 1-3 0 0,-2 1 28 0 0,17 5 210 0 0,-4-5-193 0 0,0-1 0 0 0,0 0 0 0 0,0-1 0 0 0,0 0 0 0 0,1 0 0 0 0,-1-1 0 0 0,0 0 0 0 0,8-1-45 0 0,-5 0 71 0 0,0 1 0 0 0,0 0 0 0 0,1 1 0 0 0,-1 0 0 0 0,2 1-71 0 0,0 1 15 0 0,-11-1-15 0 0,1-1 0 0 0,0 0 1 0 0,0 0-1 0 0,0 0 1 0 0,0-1-1 0 0,0 0 0 0 0,0 1 1 0 0,-1-1-1 0 0,1-1 1 0 0,0 1-1 0 0,0 0 0 0 0,0-1 1 0 0,0 0-1 0 0,0 0 1 0 0,0 0-1 0 0,-1-1 0 0 0,1 1 0 0 0,1-2 0 0 0,-1 1 0 0 0,1-1 0 0 0,0 1 0 0 0,0 0 0 0 0,0 1 0 0 0,0-1 0 0 0,0 1 0 0 0,0 0 0 0 0,0 0 0 0 0,0 1 0 0 0,0-1 0 0 0,5 1 0 0 0,5 3 31 0 0,-11-2-86 0 0,1 0 0 0 0,0-1-1 0 0,-1 1 1 0 0,1-1 0 0 0,0 0 0 0 0,2-1 55 0 0,-6 1-107 0 0,1 0 0 0 0,0-1-1 0 0,-1 1 1 0 0,1-1 0 0 0,-1 1-1 0 0,1-1 1 0 0,-1 0-1 0 0,1 1 1 0 0,-1-1 0 0 0,0 0-1 0 0,1 0 1 0 0,-1 0 0 0 0,0 0-1 0 0,0 0 1 0 0,0-1 0 0 0,0 1-1 0 0,0 0 1 0 0,0 0-1 0 0,0-1 1 0 0,0 1 0 0 0,0-2 107 0 0,10-25-1462 0 0,-3 5-10 0 0</inkml:trace>
  <inkml:trace contextRef="#ctx0" brushRef="#br0" timeOffset="352.892">92 201 7368 0 0,'7'-5'666'0'0,"1"2"187"0"0,1 0-1 0 0,0 1 1 0 0,0-1-1 0 0,-1 2 1 0 0,1-1-1 0 0,8 1-852 0 0,56 1 6772 0 0,-32 1-6939 0 0,113 5-1940 0 0,-128-6 1346 0 0,0 0-3320 0 0,-1 0-1412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45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1009 425 12896 0 0,'0'0'594'0'0,"0"0"-16"0"0,-3 8-350 0 0,-1 18 98 0 0,4-26-273 0 0,0 1 0 0 0,0-1-1 0 0,0 0 1 0 0,0 0-1 0 0,0 1 1 0 0,0-1 0 0 0,-1 0-1 0 0,1 0 1 0 0,0 1 0 0 0,0-1-1 0 0,0 0 1 0 0,0 0 0 0 0,0 1-1 0 0,0-1 1 0 0,0 0 0 0 0,0 0-1 0 0,0 1 1 0 0,0-1 0 0 0,1 0-1 0 0,-1 0 1 0 0,0 1-1 0 0,0-1 1 0 0,0 0 0 0 0,0 0-1 0 0,0 0 1 0 0,0 1 0 0 0,0-1-1 0 0,1 0 1 0 0,-1 0 0 0 0,0 0-1 0 0,0 1 1 0 0,0-1 0 0 0,0 0-1 0 0,1 0 1 0 0,-1 0 0 0 0,0 0-1 0 0,0 0 1 0 0,1 1-1 0 0,-1-1 1 0 0,0 0 0 0 0,0 0-1 0 0,0 0 1 0 0,1 0 0 0 0,-1 0-1 0 0,0 0 1 0 0,0 0 0 0 0,1 0-53 0 0,-1 0 181 0 0,1 0 0 0 0,0 0 1 0 0,-1 0-1 0 0,1 1 0 0 0,0-2 1 0 0,-1 1-1 0 0,1 0 0 0 0,0 0 1 0 0,-1 0-1 0 0,1 0 0 0 0,-1 0 1 0 0,1 0-1 0 0,0-1 0 0 0,-1 1 1 0 0,1 0-1 0 0,0-1-181 0 0,2-3 200 0 0,0 0 1 0 0,0-1-1 0 0,-1 0 0 0 0,1 0 0 0 0,-1 0 1 0 0,0 0-1 0 0,0 0 0 0 0,0-1-200 0 0,0 0 143 0 0,2-12 84 0 0,-4 15-227 0 0,0 0 1 0 0,1 0-1 0 0,-1 0 0 0 0,1 1 1 0 0,0-1-1 0 0,0 0 0 0 0,0 1 1 0 0,0-2-1 0 0,11-12-42 0 0,-10 14 40 0 0,0-1 1 0 0,0 0-1 0 0,0 0 1 0 0,0-1 0 0 0,0 1-1 0 0,-1 0 1 0 0,0-1-1 0 0,1-1 2 0 0,15-57 0 0 0,3 1 0 0 0,15-31 0 0 0,-31 85-2 0 0,1-1 1 0 0,-1 1-1 0 0,1 0 0 0 0,1 0 0 0 0,1-2 2 0 0,2-1-44 0 0,-8 9 41 0 0,0 0 1 0 0,0 0-1 0 0,0 0 1 0 0,1 0-1 0 0,-1 1 0 0 0,1-1 1 0 0,-1 0-1 0 0,0 1 1 0 0,1-1-1 0 0,-1 1 1 0 0,1 0-1 0 0,0-1 3 0 0,-2 1-6 0 0,1 0 0 0 0,0 0 1 0 0,0 0-1 0 0,0-1 0 0 0,-1 1 0 0 0,1 0 1 0 0,0 0-1 0 0,0 0 0 0 0,-1 0 0 0 0,1 0 1 0 0,0 1-1 0 0,0-1 0 0 0,0 0 0 0 0,-1 0 1 0 0,1 0-1 0 0,0 1 0 0 0,-1-1 0 0 0,1 0 0 0 0,0 1 1 0 0,0-1-1 0 0,-1 1 0 0 0,1-1 0 0 0,-1 1 1 0 0,1-1-1 0 0,0 1 0 0 0,-1-1 0 0 0,1 1 6 0 0,17 45-76 0 0,-10-26 52 0 0,0-6 71 0 0,-7-13-35 0 0,0 0 0 0 0,-1-1 0 0 0,1 1-1 0 0,-1 0 1 0 0,1 0 0 0 0,-1 0 0 0 0,1 0 0 0 0,-1 0 0 0 0,0 0 0 0 0,1 0 0 0 0,-1 0 0 0 0,0 1-12 0 0,31 97 302 0 0,-23-67-370 0 0,2-1-1 0 0,1 0 1 0 0,4 4 68 0 0,-15-34 9 0 0,2 3 12 0 0,0 1 0 0 0,1 0 0 0 0,-1-1 0 0 0,1 0 0 0 0,0 0 0 0 0,0 0 0 0 0,0 0 0 0 0,1 0 0 0 0,-1 0 0 0 0,1-1 0 0 0,0 0 0 0 0,0 1 0 0 0,0-2 0 0 0,1 1-1 0 0,-1 0 1 0 0,1-1 0 0 0,0 0-21 0 0,-5-2 0 0 0,2 2 54 0 0,1-1-1 0 0,0 0 0 0 0,0 0 1 0 0,0 0-1 0 0,0 0 0 0 0,3 0-53 0 0,-4-1 10 0 0,-1 1-1 0 0,1 0 1 0 0,-1 0 0 0 0,0 0-1 0 0,1 0 1 0 0,-1 0-1 0 0,0 0 1 0 0,1 0-1 0 0,0 2-9 0 0,-1-2-175 0 0,-2-3-183 0 0,-2-3 20 0 0,2 0-5287 0 0,1 5-1316 0 0</inkml:trace>
  <inkml:trace contextRef="#ctx0" brushRef="#br0" timeOffset="582.476">1420 405 6448 0 0,'0'0'498'0'0,"0"0"-98"0"0,0 0 807 0 0,0 0 384 0 0,1 8 1634 0 0,0 3-2042 0 0,-8-14 637 0 0,5 1-1573 0 0,0 1-1 0 0,0 0 0 0 0,0 0 0 0 0,-1 0 0 0 0,1 0 0 0 0,0 0 0 0 0,-3 0-246 0 0,3 1 100 0 0,1 0-1 0 0,-1 0 0 0 0,0 0 0 0 0,1 0 1 0 0,-1 1-1 0 0,1-1 0 0 0,-1 0 0 0 0,0 1 0 0 0,1 0 1 0 0,-1-1-1 0 0,1 1 0 0 0,0 0 0 0 0,-1 0 1 0 0,1-1-1 0 0,0 1 0 0 0,-2 1-99 0 0,2 0 44 0 0,-1-1 1 0 0,0 0-1 0 0,0 0 0 0 0,0 0 1 0 0,0 0-1 0 0,0 0 0 0 0,0 0 0 0 0,0-1 1 0 0,0 1-1 0 0,-2 0-44 0 0,-2-1 118 0 0,0 0-1 0 0,0-1 1 0 0,1 1-1 0 0,-7-2-117 0 0,-19-2 290 0 0,11 4-127 0 0,-45 0 393 0 0,-63 8-556 0 0,75-1 58 0 0,-8 5-58 0 0,49-11-93 0 0,11-1 79 0 0,0 0-1 0 0,1-1 1 0 0,-1 1 0 0 0,0 0 0 0 0,0 0 0 0 0,1 0 0 0 0,-1 0-1 0 0,0 1 1 0 0,0-1 0 0 0,0 0 0 0 0,1 0 0 0 0,-1 0 0 0 0,0 1-1 0 0,0-1 1 0 0,1 0 0 0 0,-1 1 0 0 0,0-1 0 0 0,1 1 0 0 0,-1-1-1 0 0,0 0 1 0 0,1 1 0 0 0,-1 0 0 0 0,1-1 0 0 0,-1 1 0 0 0,1-1-1 0 0,-1 1 1 0 0,1 0 0 0 0,-1-1 0 0 0,1 1 0 0 0,0 0 0 0 0,-1-1-1 0 0,1 1 1 0 0,0 0 0 0 0,0 0 0 0 0,-1-1 0 0 0,1 1 0 0 0,0 0 0 0 0,0 0-1 0 0,0-1 1 0 0,0 1 0 0 0,0 0 0 0 0,0 0 0 0 0,0 0 14 0 0,0 41-1983 0 0,0-42 1798 0 0,0 0 0 0 0,0 0 1 0 0,0 1-1 0 0,0-1 0 0 0,0 0 0 0 0,0 0 0 0 0,0 1 1 0 0,0-1-1 0 0,0 0 0 0 0,1 0 0 0 0,-1 1 0 0 0,0-1 1 0 0,0 0-1 0 0,0 0 0 0 0,0 1 0 0 0,1-1 0 0 0,-1 0 1 0 0,0 0-1 0 0,0 0 0 0 0,1 0 0 0 0,-1 0 0 0 0,0 1 0 0 0,0-1 1 0 0,1 0 184 0 0,1 2-1757 0 0,4 12-3773 0 0</inkml:trace>
  <inkml:trace contextRef="#ctx0" brushRef="#br0" timeOffset="1168.129">1610 450 10392 0 0,'0'0'473'0'0,"0"0"-5"0"0,0 14-281 0 0,0-12 106 0 0,0-1 1 0 0,-1 0 0 0 0,1 0 0 0 0,0 0-1 0 0,0 0 1 0 0,1 0 0 0 0,-1 0-1 0 0,0 1 1 0 0,0-1 0 0 0,0 0 0 0 0,1 0-1 0 0,-1 1-293 0 0,3 10 2755 0 0,6-26-1135 0 0,2-25-1358 0 0,-2 0 0 0 0,-1 0 0 0 0,-2-1 0 0 0,-1-18-262 0 0,-4 54 20 0 0,2-29-30 0 0,-2 14-52 0 0,1 0 0 0 0,1 0 0 0 0,1 0 0 0 0,1-2 62 0 0,-3 14-36 0 0,6-11 5 0 0,-7 16 26 0 0,0 1 1 0 0,0 0-1 0 0,0 0 0 0 0,0 0 0 0 0,0 1 0 0 0,0-1 1 0 0,1 0-1 0 0,-1 0 0 0 0,0 1 0 0 0,1-1 1 0 0,-1 0-1 0 0,0 1 0 0 0,1 0 0 0 0,-1-1 0 0 0,1 1 1 0 0,-1 0-1 0 0,1-1 0 0 0,-1 1 0 0 0,0 0 1 0 0,1 0-1 0 0,-1 0 0 0 0,1 1 0 0 0,-1-1 0 0 0,1 0 1 0 0,-1 0-1 0 0,1 1 5 0 0,0-1-7 0 0,0 1 7 0 0,0 0 0 0 0,0-1 0 0 0,0 1 0 0 0,0 0 0 0 0,-1 0 0 0 0,1 0 0 0 0,0 0 0 0 0,-1 1 0 0 0,1-1 0 0 0,0 0 0 0 0,-1 1 0 0 0,0-1 0 0 0,1 1 0 0 0,7 7 0 0 0,-5-6-42 0 0,0 1 0 0 0,-1 0 0 0 0,1 0-1 0 0,-1 0 1 0 0,0 0 0 0 0,0 0 0 0 0,-1 0-1 0 0,1 2 43 0 0,17 38-364 0 0,-12-25 390 0 0,2 7-59 0 0,-1 1 0 0 0,0 4 33 0 0,-4-11 4 0 0,1 0 0 0 0,1-1 1 0 0,1 0-1 0 0,3 5-4 0 0,-10-23 30 0 0,0 0 1 0 0,0 0-1 0 0,0 0 0 0 0,0 0 1 0 0,1 0-1 0 0,-1 0 0 0 0,0-1 1 0 0,1 1-1 0 0,-1 0 0 0 0,0 0 1 0 0,1-1-1 0 0,-1 1 0 0 0,1-1 1 0 0,-1 0-1 0 0,1 1 0 0 0,0-1-30 0 0,0 0 64 0 0,-1 1 88 0 0,1-1-34 0 0,-1 1-77 0 0,0-1 1 0 0,0 0-1 0 0,0 0 0 0 0,1 1 1 0 0,-1-1-1 0 0,0 0 1 0 0,0 0-1 0 0,0 0 1 0 0,1 0-1 0 0,-1 0 1 0 0,0 0-1 0 0,0-1 0 0 0,0 1 1 0 0,0 0-1 0 0,1-1 1 0 0,-1 1-1 0 0,0-1 1 0 0,0 1-1 0 0,0-1 0 0 0,0 1 1 0 0,0-1-1 0 0,0 0 1 0 0,0 1-1 0 0,0-2-41 0 0,0 1 52 0 0,1-1-1 0 0,-1 0 1 0 0,0 0-1 0 0,0 1 0 0 0,0-1 1 0 0,0 0-1 0 0,-1 0 1 0 0,1 0-1 0 0,-1 0 1 0 0,1 0-1 0 0,-1 0 1 0 0,1 0-1 0 0,-1-2-51 0 0,0-4 38 0 0,0 0 0 0 0,0 0 1 0 0,-1-1-1 0 0,0 1 0 0 0,0 0 0 0 0,-1 0 0 0 0,-1-2-38 0 0,-5-16 215 0 0,4 16-230 0 0,0 0 1 0 0,1 0-1 0 0,1-1 1 0 0,0 0-1 0 0,0 1 1 0 0,1-1 0 0 0,0 0 14 0 0,0-2-9 0 0,0-1 0 0 0,-1 1 0 0 0,0-1 9 0 0,-1 1 63 0 0,1-1 0 0 0,1 1 0 0 0,0-2-63 0 0,4-28-300 0 0,1-10-662 0 0,-3 74-2270 0 0,1-1 1 0 0,4 13 3231 0 0,-6-30-1886 0 0</inkml:trace>
  <inkml:trace contextRef="#ctx0" brushRef="#br0" timeOffset="4555.241">325 251 5984 0 0,'1'2'168'0'0,"15"16"211"0"0,-6-12 155 0 0,-10-6-495 0 0,0 0 1 0 0,0 0-1 0 0,1 0 0 0 0,-1 0 0 0 0,0 0 0 0 0,0 0 0 0 0,1 0 0 0 0,-1 0 0 0 0,0 0 0 0 0,0 0 0 0 0,1 0 0 0 0,-1 0 0 0 0,0 0 0 0 0,0 0 0 0 0,1-1 1 0 0,-1 1-1 0 0,0 0 0 0 0,0 0 0 0 0,1 0 0 0 0,-1 0 0 0 0,0 0 0 0 0,0-1 0 0 0,0 1 0 0 0,1 0 0 0 0,-1 0 0 0 0,0 0 0 0 0,0-1 0 0 0,0 1 1 0 0,0 0-1 0 0,0 0 0 0 0,1 0 0 0 0,-1-1-39 0 0,2-3 516 0 0,7-13 1353 0 0,-8 16-1852 0 0,-1 1 0 0 0,0 0 0 0 0,1-1 0 0 0,-1 1 0 0 0,0 0-1 0 0,1-1 1 0 0,-1 1 0 0 0,0 0 0 0 0,1 0 0 0 0,-1 0 0 0 0,1-1-1 0 0,-1 1 1 0 0,0 0 0 0 0,1 0 0 0 0,-1 0 0 0 0,1 0-1 0 0,-1 0 1 0 0,1 0 0 0 0,-1 0 0 0 0,0 0 0 0 0,1 0 0 0 0,-1 0-1 0 0,1 0 1 0 0,-1 0 0 0 0,1 0 0 0 0,-1 0 0 0 0,1 0 0 0 0,-1 0-1 0 0,0 1 1 0 0,1-1 0 0 0,-1 0 0 0 0,1 0 0 0 0,-1 0 0 0 0,0 1-1 0 0,1-1 1 0 0,-1 0 0 0 0,0 1 0 0 0,1-1 0 0 0,-1 0 0 0 0,0 1-1 0 0,1-1 1 0 0,-1 0 0 0 0,0 1-17 0 0,21 33 983 0 0,-23-41 91 0 0,2 6-922 0 0,0 0 0 0 0,0 0 0 0 0,0 0 0 0 0,-1 0 0 0 0,1 0 0 0 0,0 0 1 0 0,-1 0-1 0 0,1 0 0 0 0,0 0 0 0 0,-1 0 0 0 0,1 0 0 0 0,-1 0 0 0 0,0 0 1 0 0,0 0-153 0 0,0 0 174 0 0,-1 0-1 0 0,0 0 1 0 0,1 0 0 0 0,-1 0 0 0 0,0 0 0 0 0,0 0 0 0 0,1 1 0 0 0,-1-1 0 0 0,0 1 0 0 0,0-1 0 0 0,0 1 0 0 0,0 0 0 0 0,0 0 0 0 0,0 0 0 0 0,0 0 0 0 0,-1 0-174 0 0,-35 6 416 0 0,14-1-297 0 0,-187 23 62 0 0,195-26-179 0 0,8 0 8 0 0,0-1 1 0 0,1-1-1 0 0,-1 1 1 0 0,0-1-1 0 0,0-1 1 0 0,0 1-1 0 0,-1-2-10 0 0,-5 2-1989 0 0,14 0 1176 0 0</inkml:trace>
  <inkml:trace contextRef="#ctx0" brushRef="#br0" timeOffset="5385.917">924 184 4608 0 0,'3'-7'475'0'0,"6"-6"884"0"0,-8 3 76 0 0,1-2-950 0 0,0 0 1 0 0,-1 1-1 0 0,0-10-485 0 0,-1 20 505 0 0,3-6 1564 0 0,-1 2 17 0 0,-1 15-1681 0 0,-1-5-325 0 0,0 11 388 0 0,-1-15-182 0 0,-2-9-30 0 0,3 6-147 0 0,0 0 0 0 0,-1 1 0 0 0,1-1 0 0 0,-1 0 0 0 0,1 0 1 0 0,-1 1-1 0 0,0-1 0 0 0,1 0 0 0 0,-1 1 0 0 0,0-1 0 0 0,0 1 1 0 0,0-1-1 0 0,-1 1 0 0 0,1-1 0 0 0,0 1 0 0 0,0 0 0 0 0,-1-1 1 0 0,1 1-1 0 0,-1 0 0 0 0,1 0 0 0 0,-1 0 0 0 0,0 0 1 0 0,0 0-110 0 0,-3 0 26 0 0,0 0 0 0 0,-1 0 0 0 0,1 0 0 0 0,0 1 0 0 0,-1-1 0 0 0,1 1 0 0 0,-3 1-26 0 0,0-1-510 0 0,-28 1 530 0 0,17 0 104 0 0,1-1 0 0 0,-1 0 0 0 0,-7-3-124 0 0,10 0 312 0 0,9 2-263 0 0,-1-1 0 0 0,1 1 1 0 0,-1 1-1 0 0,1 0 0 0 0,-2 0-49 0 0,5-1 18 0 0,2 1-8 0 0,0 0-1 0 0,1 0 1 0 0,-1 0 0 0 0,0 0-1 0 0,0 0 1 0 0,1 1 0 0 0,-1-1-1 0 0,1 0 1 0 0,-1 1 0 0 0,0-1-1 0 0,1 1 1 0 0,-1-1 0 0 0,1 1-1 0 0,-1 0 1 0 0,1 0 0 0 0,-1 0-1 0 0,1 0-9 0 0,0-1 4 0 0,1 0 0 0 0,-1 1 0 0 0,1-1-1 0 0,-1 0 1 0 0,1 0 0 0 0,-1 1 0 0 0,1-1-1 0 0,-1 0 1 0 0,0 0 0 0 0,1 0-1 0 0,-1 0 1 0 0,1 0 0 0 0,-1 0 0 0 0,0 0-1 0 0,1 0 1 0 0,-1 0-4 0 0,-4 0 0 0 0,-31 7-34 0 0,34-7 67 0 0,1 0 0 0 0,0 1-1 0 0,-1-1 1 0 0,1 1 0 0 0,0-1 0 0 0,0 1 0 0 0,-1 0 0 0 0,1 0 0 0 0,0-1 0 0 0,0 1 0 0 0,0 0-33 0 0,-5 3 182 0 0,5-4-78 0 0,-1 1-75 0 0,0 0 1 0 0,0 0 0 0 0,0 0-1 0 0,1 0 1 0 0,-1 0-1 0 0,0 1 1 0 0,1-1 0 0 0,-1 0-1 0 0,1 1 1 0 0,-1 0-30 0 0,-18 20 128 0 0,18-20-119 0 0,2-1-6 0 0,-1-1 0 0 0,1 1 0 0 0,-1 0 0 0 0,1-1 0 0 0,-1 1 0 0 0,1 0 1 0 0,-1-1-1 0 0,1 1 0 0 0,0 0 0 0 0,-1-1 0 0 0,1 1 0 0 0,0 0 0 0 0,0 0 0 0 0,-1-1 1 0 0,1 1-1 0 0,0 0 0 0 0,0 0 0 0 0,0-1 0 0 0,0 1 0 0 0,0 0 0 0 0,0 0-3 0 0,-5 17 79 0 0,4-13-77 0 0,0-1-1 0 0,0 1 1 0 0,0 0-1 0 0,0-1 0 0 0,0 1 1 0 0,1 0-1 0 0,0 0 1 0 0,0-1-1 0 0,1 1 1 0 0,0 4-2 0 0,2 11 77 0 0,-2-19-67 0 0,-1 3-16 0 0,1-1 0 0 0,0 1-1 0 0,-1-1 1 0 0,2 0 0 0 0,-1 0 0 0 0,0 1-1 0 0,1-1 1 0 0,-1 0 0 0 0,1 0 0 0 0,0 0-1 0 0,0-1 1 0 0,0 1 0 0 0,0 0-1 0 0,1-1 1 0 0,-1 1 0 0 0,1-1 0 0 0,0 0-1 0 0,1 1 7 0 0,0 1 18 0 0,1-1 0 0 0,0 0 0 0 0,-1-1 0 0 0,1 1 0 0 0,0-1 0 0 0,1 0 0 0 0,-1 0 0 0 0,0 0 0 0 0,0-1 0 0 0,1 0 0 0 0,-1 0 0 0 0,1 0-1 0 0,-1-1 1 0 0,1 0 0 0 0,0 0 0 0 0,-1 0 0 0 0,1-1 0 0 0,-1 1 0 0 0,1-1 0 0 0,-1-1 0 0 0,0 1 0 0 0,1-1 0 0 0,-1 0 0 0 0,0 0 0 0 0,0 0-1 0 0,0-1 1 0 0,3-2-18 0 0,-5 3 14 0 0,0 0-1 0 0,0 0 0 0 0,0 0 1 0 0,0-1-1 0 0,-1 1 0 0 0,1-1 1 0 0,-1 0-1 0 0,0 1 0 0 0,1-1 1 0 0,-1 0-1 0 0,-1 0 1 0 0,1-1-1 0 0,0 1 0 0 0,-1 0 1 0 0,1 0-1 0 0,-1-1 0 0 0,0 1 1 0 0,0-2-14 0 0,-1 2 14 0 0,0 1 1 0 0,0-1 0 0 0,0 1 0 0 0,0-1 0 0 0,0 0 0 0 0,-1 1 0 0 0,1-1 0 0 0,-1 1-1 0 0,0-1 1 0 0,1 1 0 0 0,-1-1 0 0 0,0 1 0 0 0,-1 0 0 0 0,1-1 0 0 0,0 1 0 0 0,-1 0-1 0 0,1 0 1 0 0,-1 0 0 0 0,0 0 0 0 0,1 0 0 0 0,-1 0 0 0 0,0 0 0 0 0,0 1-1 0 0,0-1 1 0 0,-2 0-15 0 0,-1-1-25 0 0,0 1-1 0 0,-1-1 1 0 0,1 1 0 0 0,-1 0-1 0 0,0 1 1 0 0,0-1-1 0 0,0 1 1 0 0,0 0 0 0 0,1 1-1 0 0,-1-1 1 0 0,0 1-1 0 0,0 0 1 0 0,0 1-1 0 0,-6 0 26 0 0,10 0-74 0 0,0 0 0 0 0,1-1 0 0 0,-1 1 0 0 0,0 0 0 0 0,0 0 0 0 0,1 0 0 0 0,-1 0 0 0 0,1 0 0 0 0,-1 0 0 0 0,1 0-1 0 0,-1 1 1 0 0,1-1 0 0 0,0 0 0 0 0,0 1 0 0 0,-1-1 0 0 0,1 1 0 0 0,0 0 0 0 0,1-1 0 0 0,-1 1 0 0 0,0 0 0 0 0,0 0 74 0 0,0 0-185 0 0,-9 18-1251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8:42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693 553 3680 0 0,'0'0'167'0'0,"0"1"-153"0"0,-1 0 1 0 0,1 0 0 0 0,0 0 0 0 0,0 0 0 0 0,-1 0 0 0 0,1 0 0 0 0,0 0 0 0 0,0 0-1 0 0,0 0 1 0 0,0 0 0 0 0,0 0 0 0 0,0 0 0 0 0,0 0-15 0 0,1 0 125 0 0,-1 0-1 0 0,1 0 1 0 0,-1 0 0 0 0,0 0-1 0 0,1 0 1 0 0,-1 0 0 0 0,0 0-1 0 0,1 0 1 0 0,-1 0 0 0 0,0 0-1 0 0,0 0 1 0 0,0 0 0 0 0,0 0 0 0 0,0 0-1 0 0,0 0 1 0 0,0 0 0 0 0,0 0-1 0 0,-1 0 1 0 0,1 0 0 0 0,0 0-1 0 0,-1 0 1 0 0,1 0 0 0 0,0 0-1 0 0,-1 0 1 0 0,1 0 0 0 0,-1 0-1 0 0,0 0-124 0 0,-1 3 1107 0 0,1 0-1 0 0,0 0 1 0 0,0 1-1 0 0,0-1 1 0 0,0 0-1 0 0,1 0 1 0 0,-1 1-1 0 0,1-1 1 0 0,0 0-1 0 0,1 2-1106 0 0,-1 0 308 0 0,0 0 0 0 0,0 0 0 0 0,-1 0 0 0 0,0 0 0 0 0,0 1-308 0 0,0-4 8 0 0,1-1-9 0 0,-1 1 0 0 0,0 0 1 0 0,0 0-1 0 0,1-1 0 0 0,-1 1 0 0 0,1 0 1 0 0,0 0-1 0 0,0 0 0 0 0,0 0 1 0 0,0-1-1 0 0,1 1 0 0 0,-1 0 1 0 0,1 0-1 0 0,0-1 0 0 0,-1 1 0 0 0,2 2 1 0 0,0 0 31 0 0,-1 0 0 0 0,0 0 0 0 0,0 0 0 0 0,-1 0 0 0 0,1 0 0 0 0,-1 0 0 0 0,0 0-1 0 0,0 0 1 0 0,-1 0 0 0 0,0 2-31 0 0,0 0 73 0 0,1 0 1 0 0,-1 1-1 0 0,2-1 0 0 0,-1 0 0 0 0,1 4-73 0 0,1 13 291 0 0,-2-18-187 0 0,1 0 0 0 0,-1 0 0 0 0,1 0 0 0 0,1 0 0 0 0,-1 0-104 0 0,0-4 23 0 0,0-1 1 0 0,0 1 0 0 0,0-1-1 0 0,0 0 1 0 0,0 0 0 0 0,0 1-1 0 0,0-1 1 0 0,0 0-1 0 0,1 0 1 0 0,0 0-24 0 0,5 6 146 0 0,-6-6-129 0 0,0 0 0 0 0,0 0 0 0 0,0-1 0 0 0,0 1-1 0 0,0-1 1 0 0,0 1 0 0 0,1-1 0 0 0,-1 1 0 0 0,0-1-1 0 0,0 0 1 0 0,0 1 0 0 0,1-1 0 0 0,-1 0 0 0 0,0 0-1 0 0,1 0 1 0 0,0 0-17 0 0,0 0 31 0 0,14 1 82 0 0,1-1 0 0 0,-1 0 0 0 0,12-3-113 0 0,-21 2 40 0 0,1 0-1 0 0,0-1 0 0 0,0 0 1 0 0,-1-1-1 0 0,2 0-39 0 0,-7 2 9 0 0,0 0 0 0 0,0 0 0 0 0,0 0 0 0 0,0 0 0 0 0,0 0 0 0 0,-1 0 0 0 0,1-1 0 0 0,0 1 0 0 0,-1-1 0 0 0,1 1 0 0 0,-1-1 0 0 0,0 0 0 0 0,1 1 0 0 0,-1-1 0 0 0,0 0 0 0 0,0 0 0 0 0,0 0 0 0 0,0 0 0 0 0,-1 0 0 0 0,1 0 0 0 0,0 0 0 0 0,-1 0 0 0 0,1 0 0 0 0,-1 0 0 0 0,0-1-9 0 0,0 2-6 0 0,0-1 1 0 0,0 0 0 0 0,-1 0-1 0 0,1 0 1 0 0,-1 0-1 0 0,1 0 1 0 0,-1 0-1 0 0,0 1 1 0 0,1-1-1 0 0,-1 0 1 0 0,0 0 0 0 0,0 1-1 0 0,0-1 1 0 0,-1 1-1 0 0,1-1 1 0 0,0 1-1 0 0,0-1 1 0 0,-1 1-1 0 0,1 0 1 0 0,-1 0-1 0 0,1-1 1 0 0,-1 1 0 0 0,0 0-1 0 0,1 1 1 0 0,-1-1-1 0 0,0 0 1 0 0,0 0-1 0 0,-1 0 6 0 0,-41-11-286 0 0,24 7-65 0 0,0-1 0 0 0,0-1 351 0 0,17 5-49 0 0,-1 0-1 0 0,1 0 0 0 0,0-1 0 0 0,-1 1 1 0 0,1-1-1 0 0,1 0 0 0 0,-1 1 1 0 0,0-1-1 0 0,1-1 0 0 0,-1 1 0 0 0,0-1 50 0 0,1 1-127 0 0,0 0 0 0 0,0 0 0 0 0,0 0 0 0 0,0 1 0 0 0,0 0 0 0 0,-1-1 0 0 0,1 1 0 0 0,-1 0 0 0 0,0 0 0 0 0,1 0-1 0 0,-1 0 1 0 0,0 1 0 0 0,0-1 0 0 0,0 1 0 0 0,-2-1 127 0 0,-11 2-1543 0 0</inkml:trace>
  <inkml:trace contextRef="#ctx0" brushRef="#br0" timeOffset="10995.618">516 37 3680 0 0,'0'0'284'0'0,"0"0"-89"0"0,0 0 319 0 0,-1 0-412 0 0,1-1 0 0 0,0 1 1 0 0,-1 0-1 0 0,1 0 0 0 0,0 0 0 0 0,-1 0 0 0 0,1-1 0 0 0,0 1 0 0 0,-1 0 0 0 0,1 0 1 0 0,0-1-1 0 0,0 1 0 0 0,-1 0 0 0 0,1-1 0 0 0,0 1 0 0 0,0 0 0 0 0,0 0 1 0 0,-1-1-1 0 0,1 1 0 0 0,0-1-102 0 0,0 1 44 0 0,1 0 0 0 0,-1 0 0 0 0,0 0 0 0 0,0 0 0 0 0,1-1 0 0 0,-1 1 0 0 0,0 0 0 0 0,0 0 0 0 0,0-1 0 0 0,1 1 1 0 0,-1 0-1 0 0,0 0 0 0 0,0-1 0 0 0,0 1 0 0 0,0 0 0 0 0,0 0 0 0 0,1-1 0 0 0,-1 1 0 0 0,0 0 0 0 0,0-1 0 0 0,0 1 0 0 0,0 0 0 0 0,0-1 0 0 0,0 1 0 0 0,0 0 1 0 0,0-1-1 0 0,0 1 0 0 0,0 0 0 0 0,0-1 0 0 0,0 1 0 0 0,-1 0 0 0 0,1 0 0 0 0,0-1 0 0 0,0 1 0 0 0,0 0 0 0 0,0-1 0 0 0,0 1 0 0 0,-1 0 0 0 0,1 0 1 0 0,0-1-1 0 0,0 1-44 0 0,-11-10 1837 0 0,10 9-1453 0 0,1 1 0 0 0,-17-8 2840 0 0,14 8-3054 0 0,0 1 1 0 0,0 0 0 0 0,0 0 0 0 0,0 0 0 0 0,0 0 0 0 0,1 0 0 0 0,-1 0 0 0 0,0 1 0 0 0,0 0 0 0 0,1-1 0 0 0,-2 2-171 0 0,2-1 40 0 0,0-1 0 0 0,0 1 0 0 0,0-1 0 0 0,0 1 0 0 0,0 0 0 0 0,1-1 0 0 0,-1 1 0 0 0,1 0 0 0 0,-1 0 0 0 0,1 0 0 0 0,0 1 0 0 0,0-1 0 0 0,0 0-1 0 0,-1 1-39 0 0,2-2 14 0 0,0 0-1 0 0,0 0 0 0 0,-1-1 0 0 0,1 1 0 0 0,0 0 0 0 0,-1 0 0 0 0,1-1 0 0 0,-1 1 1 0 0,1 0-1 0 0,-1-1 0 0 0,1 1 0 0 0,-1-1 0 0 0,0 1 0 0 0,1 0 0 0 0,-1-1 0 0 0,1 1 0 0 0,-1-1 1 0 0,0 0-1 0 0,0 1 0 0 0,0-1-13 0 0,1 1 8 0 0,-1-1-1 0 0,0 0 1 0 0,1 1 0 0 0,-1-1 0 0 0,1 0-1 0 0,-1 1 1 0 0,0-1 0 0 0,1 1 0 0 0,-1-1-1 0 0,1 1 1 0 0,-1-1 0 0 0,1 1 0 0 0,0 0-1 0 0,-1-1 1 0 0,1 1 0 0 0,-1 0 0 0 0,1-1-1 0 0,0 1 1 0 0,0 0 0 0 0,-1-1-1 0 0,1 1 1 0 0,0 0 0 0 0,0-1 0 0 0,0 1-1 0 0,0 0-7 0 0,0 4 32 0 0,-1 0-1 0 0,0 0 0 0 0,1 0 0 0 0,-1 0 0 0 0,-1 0-31 0 0,2-3 4 0 0,0 5 8 0 0,1-1 47 0 0,-5 1-4 0 0,5-2-95 0 0,0-4-231 0 0,-1-1-122 0 0,0 0-1059 0 0,0 0-4125 0 0</inkml:trace>
  <inkml:trace contextRef="#ctx0" brushRef="#br0" timeOffset="16480.132">113 336 11432 0 0,'-15'-11'521'0'0,"17"-2"254"0"0,-3 6-784 0 0,1 7 11 0 0,0 0 1 0 0,0 0 0 0 0,0 0 0 0 0,0 0 0 0 0,0 0-1 0 0,0-1 1 0 0,0 1 0 0 0,0 0 0 0 0,0 0-1 0 0,0 0 1 0 0,0 0 0 0 0,0 0 0 0 0,0 0 0 0 0,0 0-1 0 0,0 0 1 0 0,-1 0 0 0 0,1 0 0 0 0,0 0-1 0 0,0 0 1 0 0,0 0 0 0 0,0 0 0 0 0,0 0 0 0 0,0 0-1 0 0,0 0 1 0 0,0 0 0 0 0,0 0 0 0 0,0 0-1 0 0,0 0 1 0 0,0 0 0 0 0,0 0 0 0 0,-1 0 0 0 0,1 0-1 0 0,0 0 1 0 0,0 0 0 0 0,0 0 0 0 0,0 0-1 0 0,0 0 1 0 0,0 0 0 0 0,0 0 0 0 0,0 0 0 0 0,0 0-1 0 0,0 0 1 0 0,0 0 0 0 0,0 0 0 0 0,0 0-1 0 0,0 0 1 0 0,0 1 0 0 0,0-1 0 0 0,-1 0 0 0 0,1 0-1 0 0,0 0 1 0 0,0 0 0 0 0,0 0 0 0 0,0 0-1 0 0,0 0 1 0 0,0 0 0 0 0,0 0 0 0 0,0 0 0 0 0,0 0-1 0 0,0 0 1 0 0,0 0 0 0 0,0 0 0 0 0,0 1-1 0 0,0-1 1 0 0,0 0 0 0 0,0 0 0 0 0,0 0 0 0 0,0 0-3 0 0,0 2 33 0 0,1-1 0 0 0,-1 1 0 0 0,1 0 0 0 0,-1-1 0 0 0,1 1 0 0 0,-1 0 0 0 0,1-1 0 0 0,0 1 0 0 0,0-1 1 0 0,-1 1-1 0 0,1-1 0 0 0,0 1 0 0 0,1 0-33 0 0,1 3 86 0 0,7 21 668 0 0,-9-22-358 0 0,1 1 0 0 0,-1-1 0 0 0,1 0 0 0 0,0 0 0 0 0,2 4-396 0 0,19 28 2112 0 0,-18-27-1922 0 0,0 1 1 0 0,-1 0-1 0 0,0 0 0 0 0,2 7-190 0 0,1 25 334 0 0,0-18-155 0 0,-2-1 0 0 0,0 4-179 0 0,-1-7 140 0 0,2 59 102 0 0,-4-67-205 0 0,-1 0-1 0 0,-1 0 1 0 0,0 0 0 0 0,-1 10-37 0 0,0 12 102 0 0,-1-25-77 0 0,1-8-18 0 0,1 0-1 0 0,-1 0 1 0 0,1 0 0 0 0,0 1 0 0 0,0-1 0 0 0,0 0-1 0 0,0 0 1 0 0,0 0 0 0 0,0 0 0 0 0,0 0-1 0 0,0 0 1 0 0,0 0 0 0 0,0 1 0 0 0,1-1-1 0 0,-1 0 1 0 0,0 0 0 0 0,1 0 0 0 0,-1 0-7 0 0,0-1 1 0 0,0 0 1 0 0,0 1-1 0 0,0-1 1 0 0,0 0 0 0 0,0 1-1 0 0,0-1 1 0 0,0 0-1 0 0,0 0 1 0 0,0 1-1 0 0,0-1 1 0 0,0 0 0 0 0,-1 0-1 0 0,1 1 1 0 0,0-1-1 0 0,0 0 1 0 0,0 0-1 0 0,0 1 1 0 0,-1-1 0 0 0,1 0-1 0 0,0 0 1 0 0,0 0-1 0 0,0 0 1 0 0,-1 1-1 0 0,1-1 1 0 0,0 0 0 0 0,0 0-1 0 0,-1 0 1 0 0,1 0-1 0 0,0 0-1 0 0,-5-1-2355 0 0,1-4-4220 0 0</inkml:trace>
  <inkml:trace contextRef="#ctx0" brushRef="#br0" timeOffset="16803.036">91 181 6912 0 0,'17'-12'314'0'0,"-16"11"-290"0"0,0 1-1 0 0,0-1 0 0 0,-1 0 0 0 0,1 1 0 0 0,0-1 0 0 0,0 0 0 0 0,-1 0 1 0 0,1 0-1 0 0,-1 0 0 0 0,1 0 0 0 0,0 0 0 0 0,-1 0 0 0 0,0 1 0 0 0,1-1 0 0 0,-1-1 1 0 0,0 1-1 0 0,1 0 0 0 0,-1 0-23 0 0,0 0 20 0 0,0 0 0 0 0,1 0 0 0 0,-1 0 0 0 0,0 0 1 0 0,1 0-1 0 0,-1 0 0 0 0,1 0 0 0 0,-1 0 0 0 0,1 1 0 0 0,-1-1 0 0 0,1 0 1 0 0,0 0-1 0 0,-1 0 0 0 0,1 1 0 0 0,0-1 0 0 0,0 0-20 0 0,3-1 1230 0 0,-1-1 0 0 0,1 1 0 0 0,0 0 1 0 0,0 0-1 0 0,0 1 0 0 0,4-1-1230 0 0,27-4 2185 0 0,-14 5-2564 0 0,0 2 1 0 0,8 1 378 0 0,-10-1 865 0 0,7 1-599 0 0,-1 2 0 0 0,0 0-1 0 0,0 1 1 0 0,0 2-1 0 0,12 5-265 0 0,-32-10 63 0 0,1 0-1 0 0,0 1 1 0 0,-1 0-1 0 0,0 0 1 0 0,0 0-1 0 0,0 0 1 0 0,0 1-1 0 0,0 0 1 0 0,-1 0-1 0 0,0 0 1 0 0,4 5-63 0 0,-5-5 17 0 0,-1-1 1 0 0,0 1-1 0 0,0 0 1 0 0,0 0-1 0 0,0 0 0 0 0,0 0 1 0 0,-1 0-1 0 0,0 0 1 0 0,0 0-1 0 0,0 0 1 0 0,0 0-1 0 0,-1 0 1 0 0,1 1-1 0 0,-1-1 1 0 0,0 0-1 0 0,-1 1 0 0 0,1 0-17 0 0,-1 1 15 0 0,1 0-1 0 0,-1-1 1 0 0,0 1-1 0 0,0 0 0 0 0,-1-1 1 0 0,0 1-1 0 0,0-1 1 0 0,0 1-1 0 0,0-1 0 0 0,-1 0 1 0 0,0 0-1 0 0,0 0 1 0 0,-1-1-1 0 0,1 1 0 0 0,-4 2-14 0 0,-3 3 65 0 0,-2 0-1 0 0,1-1 0 0 0,-1-1 0 0 0,-1 0 0 0 0,-12 6-64 0 0,-18 7 209 0 0,-10 1-209 0 0,39-17 16 0 0,-15 6 32 0 0,0-2 0 0 0,-1 0 0 0 0,0-3 1 0 0,0 0-1 0 0,-5-1-48 0 0,14-3-134 0 0,1-1 1 0 0,-1 0-1 0 0,1-2 0 0 0,-4 0 134 0 0,13-1-372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49:04.792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49:09.083"/>
    </inkml:context>
  </inkml:definitions>
  <inkml:trace contextRef="#ctx0" brushRef="#br0">1866 49 9216,'0'0'706,"0"0"-327,0 0 349,0 0 199,0 0 38,0 0-82,0 0-385,-3 9 128,-5 8 35,-1 0 0,0-1-1,-1 0 1,0 0 0,-4 2-661,-24 28-558,-1-3-4048,23-24-1006</inkml:trace>
  <inkml:trace contextRef="#ctx1" brushRef="#br0">138 305 7368 0 0,'5'-46'1104'0'0,"-5"45"474"0"0,-2 0 5674 0 0,2 1-4968 0 0,0 4-2485 0 0,-7 38 1854 0 0,4-18-1082 0 0,0-8-198 0 0,1-8-217 0 0,1-3-76 0 0,-1 2 23 0 0,-1 6 49 0 0,0 8 6 0 0,4 2 60 0 0,1 0 0 0 0,4 12-218 0 0,-3-18 108 0 0,-1 0 0 0 0,0 0 0 0 0,-1 1 0 0 0,-1-1 0 0 0,-1 5-108 0 0,1-19 28 0 0,-1 0 0 0 0,0-1 0 0 0,1 1 0 0 0,-1 0 0 0 0,-1-1 0 0 0,1 1 0 0 0,0-1 0 0 0,0 1 0 0 0,-1-1 0 0 0,0 0 0 0 0,1 0-28 0 0,-1 1 17 0 0,0-1 1 0 0,1 0-1 0 0,-1 1 0 0 0,1-1 1 0 0,0 1-1 0 0,-1 0 1 0 0,1 0-1 0 0,1-1 0 0 0,-2 3-17 0 0,2 1-26 0 0,0 0-1 0 0,-1 1 0 0 0,2-1 0 0 0,-1 0 1 0 0,1 0 26 0 0,0-2-30 0 0,-1 1 0 0 0,1-1 0 0 0,-1 0 1 0 0,0 0-1 0 0,0 1 0 0 0,-1-1 0 0 0,1 0 1 0 0,-1 1-1 0 0,-1 2 30 0 0,2-6-14 0 0,-1 0-1 0 0,0-1 1 0 0,1 1-1 0 0,-1-1 1 0 0,1 1 0 0 0,-1 0-1 0 0,0-1 1 0 0,1 0-1 0 0,-1 1 1 0 0,0-1 0 0 0,0 1-1 0 0,1-1 1 0 0,-1 0-1 0 0,0 0 1 0 0,0 1 0 0 0,1-1-1 0 0,-1 0 1 0 0,0 0-1 0 0,0 0 1 0 0,0 0 0 0 0,0 0 13 0 0,-6 2-344 0 0,6-1-619 0 0,-2 0-1295 0 0,2-1-3534 0 0,-1-5-269 0 0</inkml:trace>
  <inkml:trace contextRef="#ctx1" brushRef="#br0" timeOffset="494.848">41 142 4144 0 0,'28'-53'2372'0'0,"-26"50"-1727"0"0,-1 1 0 0 0,1-1 0 0 0,-1 1 0 0 0,1 0 1 0 0,0-1-1 0 0,0 1 0 0 0,0 0 0 0 0,0 0 0 0 0,1 0 0 0 0,0-1-645 0 0,2 0 323 0 0,-1 1-1 0 0,1-1 1 0 0,0 1-1 0 0,0 0 1 0 0,0 0-1 0 0,0 0 1 0 0,0 1 0 0 0,3-1-323 0 0,-6 1 53 0 0,0 0 0 0 0,1 1 0 0 0,-1-1 0 0 0,0 0 0 0 0,0 0 0 0 0,0-1 0 0 0,0 1 0 0 0,0 0 0 0 0,-1-1 0 0 0,1 1 0 0 0,0-1 0 0 0,-1 1 0 0 0,1-1 0 0 0,-1 0 0 0 0,1 0 0 0 0,-1 0 0 0 0,1 0-53 0 0,5-8 190 0 0,-6 9-162 0 0,0 1 0 0 0,0-1 0 0 0,0 0 0 0 0,0 0-1 0 0,0 1 1 0 0,0-1 0 0 0,0 0 0 0 0,1 1-1 0 0,-1-1 1 0 0,0 1 0 0 0,0 0 0 0 0,0-1-1 0 0,1 1 1 0 0,-1 0 0 0 0,0 0 0 0 0,0-1-1 0 0,1 1 1 0 0,-1 0 0 0 0,0 1 0 0 0,1-1-1 0 0,-1 0 1 0 0,0 0 0 0 0,0 0 0 0 0,1 1-1 0 0,-1-1 1 0 0,0 1 0 0 0,0-1-28 0 0,8 3 180 0 0,-1 1-1 0 0,0 0 1 0 0,8 5-180 0 0,7 3 382 0 0,14 2 126 0 0,8 3 737 0 0,23 13-1245 0 0,-65-28 66 0 0,1 0-1 0 0,0 0 0 0 0,0 0 1 0 0,0-1-1 0 0,1 1 0 0 0,-1-1 1 0 0,0 0-1 0 0,1-1 0 0 0,-1 1 1 0 0,0-1-1 0 0,4 0-65 0 0,-3 11 229 0 0,-4-6-171 0 0,0-1 0 0 0,0 1 0 0 0,0 0 0 0 0,-1-1 0 0 0,1 1 0 0 0,-1-1 0 0 0,0 1 1 0 0,0 0-1 0 0,-1-1 0 0 0,1 1 0 0 0,-1 0 0 0 0,0-1 0 0 0,-1 1 0 0 0,0 1-58 0 0,0-1 17 0 0,-1 0 0 0 0,1 0 1 0 0,-1 0-1 0 0,-1 0 1 0 0,1-1-1 0 0,-1 1 1 0 0,1-1-1 0 0,-1 0 0 0 0,0 0 1 0 0,-1-1-1 0 0,-2 3-17 0 0,-23 17-13 0 0,-8 6 243 0 0,-12 6-230 0 0,35-27 40 0 0,1 0-1 0 0,-1 0 1 0 0,0-1 0 0 0,0-1 0 0 0,-12 2-40 0 0,14-4-1 0 0,-3 1 2 0 0,1-1 0 0 0,-1-1 0 0 0,-3 0-1 0 0,15-3-1 0 0,-1 1-1 0 0,1-1 1 0 0,0 0 0 0 0,-1 0 0 0 0,1-1-1 0 0,0 1 1 0 0,0-1 0 0 0,-1 0 0 0 0,1 0-1 0 0,0-1 1 0 0,0 1 0 0 0,0-1 0 0 0,0 0-1 0 0,-1 0 2 0 0,-12-11-26 0 0,1 0-1 0 0,1 0 0 0 0,-7-9 27 0 0,22 22 0 0 0,0 0 0 0 0,-1 0 0 0 0,1 0 0 0 0,0 0 0 0 0,0 0 0 0 0,-1-1 0 0 0,1 1 0 0 0,0 0 0 0 0,0 0 0 0 0,0 0 0 0 0,-1 0 0 0 0,1-1 0 0 0,0 1 0 0 0,0 0 0 0 0,0 0 0 0 0,0-1 0 0 0,0 1 0 0 0,-1 0 0 0 0,1 0 0 0 0,0-1 0 0 0,0 1 0 0 0,0 0 0 0 0,0 0 0 0 0,0-1 0 0 0,0 1 0 0 0,0 0 0 0 0,0 0 0 0 0,0-1 0 0 0,0 1 0 0 0,0 0 0 0 0,0 0 0 0 0,0-1 0 0 0,0 1 0 0 0,0 0 0 0 0,0 0 0 0 0,0-1 0 0 0,0 1 0 0 0,0 0 0 0 0,1 0 0 0 0,-1-1 0 0 0,0 1 0 0 0,0 0 0 0 0,0 0 0 0 0,0 0 0 0 0,1-1 0 0 0,-1 1 0 0 0,0 0 0 0 0,0 0 0 0 0,9-3 0 0 0,-8 3 0 0 0,1-1-19 0 0,0-1-1 0 0,0 1 0 0 0,0-1 0 0 0,0 0 1 0 0,0 1-1 0 0,0-1 0 0 0,0 0 1 0 0,-1-1-1 0 0,2-1 20 0 0,-2 2-25 0 0,0 0 0 0 0,1 1 0 0 0,-1-1 0 0 0,1 0 0 0 0,-1 0 0 0 0,1 1 0 0 0,-1-1 0 0 0,1 1-1 0 0,0 0 1 0 0,0-1 0 0 0,0 1 0 0 0,0 0 0 0 0,0 0 0 0 0,2-1 25 0 0,3 1-31 0 0,0-1-1 0 0,1 1 0 0 0,-1 0 1 0 0,1 1-1 0 0,-1-1 1 0 0,1 2-1 0 0,-1-1 0 0 0,0 1 1 0 0,1 0-1 0 0,0 1 32 0 0,10 2-30 0 0,0 1-1 0 0,-1 1 0 0 0,10 4 31 0 0,-19-6-8 0 0,-1-1 0 0 0,0 1-1 0 0,0 1 1 0 0,0-1 0 0 0,-1 1 0 0 0,0 1-1 0 0,0-1 1 0 0,0 1 0 0 0,0 0-1 0 0,4 6 9 0 0,-5-6 1 0 0,13 12-17 0 0,0-1 0 0 0,1-1 0 0 0,0 0 0 0 0,9 3 16 0 0,-15-9 32 0 0,28 26 194 0 0,-40-35-218 0 0,-1-1 0 0 0,0 1 0 0 0,1-1-1 0 0,-1 1 1 0 0,1-1 0 0 0,0 1 0 0 0,-1-1-1 0 0,1 0 1 0 0,-1 1 0 0 0,1-1 0 0 0,-1 0-1 0 0,1 0 1 0 0,0 1 0 0 0,-1-1 0 0 0,1 0-1 0 0,0 0 1 0 0,-1 0 0 0 0,1 0 0 0 0,0 0 0 0 0,-1 0-1 0 0,1 0 1 0 0,0 0 0 0 0,-1 0 0 0 0,1 0-1 0 0,0 0 1 0 0,-1 0 0 0 0,1 0 0 0 0,0 0-1 0 0,-1-1 1 0 0,1 1-8 0 0,11-1 433 0 0,-11 1-403 0 0,0 1 1 0 0,0-1 0 0 0,-1 1 0 0 0,1 0-1 0 0,0-1 1 0 0,-1 1 0 0 0,1 0-1 0 0,-1 0 1 0 0,1-1 0 0 0,0 1 0 0 0,-1 0-1 0 0,0 0 1 0 0,1 0 0 0 0,-1 0-1 0 0,0-1 1 0 0,1 1 0 0 0,-1 1-31 0 0,7 19 200 0 0,-6-16-142 0 0,5 22 144 0 0,-6-26-191 0 0,0 0-1 0 0,0 0 1 0 0,0-1-1 0 0,0 1 1 0 0,0 0-1 0 0,0 0 1 0 0,0 0-1 0 0,0 0 1 0 0,0 0-1 0 0,0 0 1 0 0,0 0-1 0 0,-1-1 1 0 0,1 1-1 0 0,0 0 1 0 0,0 0-1 0 0,-1 0 0 0 0,1-1 1 0 0,-1 1-1 0 0,1 0 1 0 0,-1 0-1 0 0,1-1 1 0 0,-1 1-1 0 0,0 0 1 0 0,1-1-1 0 0,-1 1 1 0 0,0-1-1 0 0,1 1 1 0 0,-1-1-1 0 0,0 1-10 0 0,-11 1 94 0 0,10-2-82 0 0,0 0-1 0 0,0 1 1 0 0,1-1-1 0 0,-1 0 1 0 0,0 1-1 0 0,0 0 1 0 0,0-1-1 0 0,0 1 1 0 0,1 0-1 0 0,-1 0 1 0 0,0 0-1 0 0,0 0-11 0 0,-9 8 54 0 0,8-7-38 0 0,0 1 0 0 0,0-1 1 0 0,0 1-1 0 0,0-1 1 0 0,-1 0-1 0 0,1 0 1 0 0,-1 0-1 0 0,1-1 1 0 0,-2 1-17 0 0,-15 0 52 0 0,16-2-42 0 0,0 1 1 0 0,0-1-1 0 0,-1 1 0 0 0,1-1 0 0 0,0 1 0 0 0,0 1 1 0 0,-2 0-11 0 0,-7 5 8 0 0,8-5-1 0 0,1 0 0 0 0,0 0 1 0 0,-1 0-1 0 0,1 0 0 0 0,-1-1 1 0 0,0 1-1 0 0,1-1 0 0 0,-4 0-7 0 0,8-1 0 0 0,-8 0-51 0 0,0 1 1 0 0,0 0 0 0 0,0 0-1 0 0,0 1 1 0 0,1 0 0 0 0,-1 0-1 0 0,1 1 1 0 0,-1 0 0 0 0,1 0-1 0 0,-1 1 51 0 0,-1 1-310 0 0,1-1-1 0 0,-1 0 1 0 0,0 0-1 0 0,0-1 1 0 0,-3 1 310 0 0,-26 3-7467 0 0,25-6 1175 0 0</inkml:trace>
  <inkml:trace contextRef="#ctx1" brushRef="#br0" timeOffset="1157.591">571 596 6448 0 0,'0'0'297'0'0,"0"0"-9"0"0,1-3-188 0 0,2-24 1580 0 0,8 24 140 0 0,5-2-338 0 0,-1 0-1 0 0,0-1 1 0 0,8-5-1482 0 0,15-9 2247 0 0,20-16-2247 0 0,-38 24 362 0 0,-5 1-167 0 0,-1-1 0 0 0,0 0-1 0 0,0-1 1 0 0,3-5-195 0 0,0 1 173 0 0,-15 14-116 0 0,1 0 0 0 0,-1 0 0 0 0,1 0 0 0 0,-1-1 0 0 0,0 1 0 0 0,0-1 0 0 0,0 1 0 0 0,-1-2-57 0 0,0 4 20 0 0,-1 1 1 0 0,0-1-1 0 0,1 0 1 0 0,-1 1-1 0 0,0-1 1 0 0,0 0 0 0 0,1 0-1 0 0,-1 1 1 0 0,0-1-1 0 0,0 0 1 0 0,0 0-1 0 0,0 1 1 0 0,0-1-1 0 0,0 0 1 0 0,0 0-1 0 0,0 1 1 0 0,-1-1-1 0 0,1 0 1 0 0,0 0 0 0 0,0 1-1 0 0,-1-1 1 0 0,1 0-1 0 0,0 1 1 0 0,-1-1-1 0 0,1 0 1 0 0,0 1-1 0 0,-1-1 1 0 0,1 0-1 0 0,-1 1 1 0 0,1-1-1 0 0,-1 1 1 0 0,0-1-1 0 0,1 1 1 0 0,-1-1 0 0 0,1 1-1 0 0,-1 0 1 0 0,0-1-1 0 0,1 1 1 0 0,-1 0-1 0 0,0-1 1 0 0,0 1-1 0 0,1 0 1 0 0,-1 0-1 0 0,0 0 1 0 0,0 0-1 0 0,0 0-20 0 0,-3-1 52 0 0,-1 0 0 0 0,1 0 0 0 0,-1 1 0 0 0,1 0 0 0 0,-1 0 0 0 0,1 0 0 0 0,-1 1 0 0 0,1 0 0 0 0,-1-1 0 0 0,1 2 0 0 0,-1-1 0 0 0,-3 2-52 0 0,-11 4 118 0 0,14-6-64 0 0,1 1 1 0 0,-1-1-1 0 0,0 2 0 0 0,1-1 1 0 0,0 0-1 0 0,-1 1-54 0 0,3-1 21 0 0,0-1-1 0 0,0 1 0 0 0,1 0 1 0 0,-1-1-1 0 0,1 1 0 0 0,-1 0 1 0 0,1 0-1 0 0,0 0 1 0 0,0 0-1 0 0,0 0 0 0 0,0 0 1 0 0,0 1-1 0 0,0-1 0 0 0,0 0 1 0 0,1 2-21 0 0,-7 28 163 0 0,4-17-20 0 0,0 0 0 0 0,-2 0 0 0 0,1 0-1 0 0,-6 9-142 0 0,10-23 3 0 0,0-1 0 0 0,0 0 0 0 0,0 1 0 0 0,0-1 0 0 0,-1 0 0 0 0,1 1 0 0 0,0-1 0 0 0,0 0 0 0 0,-1 1 0 0 0,1-1 0 0 0,0 0 0 0 0,-1 1 0 0 0,1-1 0 0 0,0 0 0 0 0,-1 0 0 0 0,1 1-1 0 0,0-1 1 0 0,-1 0 0 0 0,1 0 0 0 0,-1 0 0 0 0,1 0 0 0 0,0 0 0 0 0,-1 1 0 0 0,1-1 0 0 0,-1 0 0 0 0,1 0 0 0 0,-1 0 0 0 0,1 0 0 0 0,0 0 0 0 0,-1 0 0 0 0,1 0 0 0 0,-1-1-3 0 0,1 1 2 0 0,-1 0 0 0 0,1 0 1 0 0,0 0-1 0 0,-1 0 0 0 0,1 0 0 0 0,0 0 1 0 0,-1 0-1 0 0,1 0 0 0 0,0 0 0 0 0,-1 0 1 0 0,1 0-1 0 0,0 1 0 0 0,-1-1 0 0 0,1 0 1 0 0,0 0-1 0 0,0 0 0 0 0,-1 0 0 0 0,1 0 1 0 0,0 1-1 0 0,-1-1 0 0 0,1 0 0 0 0,0 0 1 0 0,0 0-1 0 0,0 1 0 0 0,-1-1 0 0 0,1 0 1 0 0,0 0-1 0 0,0 1 0 0 0,0-1 0 0 0,-1 0 1 0 0,1 0-1 0 0,0 1 0 0 0,0-1 1 0 0,0 0-1 0 0,0 1 0 0 0,0-1 0 0 0,0 0 1 0 0,0 1-1 0 0,0-1 0 0 0,0 0 0 0 0,0 1 1 0 0,0-1-1 0 0,0 0 0 0 0,0 1 0 0 0,0-1-2 0 0,-2 11 59 0 0,2-1 0 0 0,-1 1 0 0 0,1 0 0 0 0,1-1 0 0 0,0 1 0 0 0,0 0 0 0 0,1-1-1 0 0,1 1 1 0 0,0-1 0 0 0,0 0 0 0 0,1 0 0 0 0,3 7-59 0 0,-6-17 35 0 0,1 0 1 0 0,0 0-1 0 0,-1 0 1 0 0,1 0-1 0 0,-1 0 1 0 0,1-1-1 0 0,-1 1 1 0 0,0 0-1 0 0,1-1 1 0 0,0 0-36 0 0,2 0 77 0 0,7 1 73 0 0,1 0 1 0 0,0 0-1 0 0,-1 1 1 0 0,4 1-151 0 0,-4 0 60 0 0,1-1 1 0 0,-1-1 0 0 0,1 1 0 0 0,8-3-61 0 0,-11 1 18 0 0,36-4 28 0 0,-1-3 0 0 0,9-3-46 0 0,-39 7 25 0 0,0 0-1 0 0,-1-1 0 0 0,1-1 0 0 0,-1 0 0 0 0,-1 0 1 0 0,1-1-1 0 0,-1-1 0 0 0,0 0 0 0 0,0-2-24 0 0,-7 5 10 0 0,0 0-1 0 0,0-1 0 0 0,-1 0 0 0 0,0 0 1 0 0,0 0-1 0 0,0-1 0 0 0,1-3-9 0 0,0 0 10 0 0,-4 7-16 0 0,1-1 0 0 0,-1 1 0 0 0,0-1-1 0 0,0 0 1 0 0,0 0 0 0 0,-1 0 0 0 0,1 1 0 0 0,-1-1 0 0 0,0 0 0 0 0,0 0 0 0 0,-1 0 0 0 0,1 0-1 0 0,-1 0 1 0 0,1 1 0 0 0,-1-1 0 0 0,0 0 0 0 0,-1 1 0 0 0,0-3 6 0 0,1 3-2 0 0,0 1-1 0 0,0-1 1 0 0,0 1 0 0 0,-1 0-1 0 0,1-1 1 0 0,-1 1 0 0 0,1 0-1 0 0,-1 0 1 0 0,0 0 0 0 0,0 0-1 0 0,0 0 1 0 0,0 0 0 0 0,0 0-1 0 0,-1 1 1 0 0,1-1 0 0 0,0 1-1 0 0,-1 0 1 0 0,1 0 0 0 0,-1 0-1 0 0,1 0 1 0 0,-1 0 0 0 0,0 0-1 0 0,1 0 1 0 0,-1 1 0 0 0,0 0-1 0 0,-1-1 3 0 0,0 1-11 0 0,-1 1-1 0 0,0-1 0 0 0,1 0 1 0 0,-1 1-1 0 0,0 0 0 0 0,1 0 0 0 0,-1 1 1 0 0,1-1-1 0 0,-1 1 0 0 0,-1 1 12 0 0,4-1 0 0 0,-1-1-1 0 0,1 1 1 0 0,0-1-1 0 0,0 1 1 0 0,0-1-1 0 0,1 1 1 0 0,-1 0-1 0 0,0 0 0 0 0,1 0 1 0 0,-1 0-1 0 0,1 0 1 0 0,-1 1-1 0 0,1-1 1 0 0,0 0-1 0 0,0 1 0 0 0,0-1 1 0 0,1 0-1 0 0,-1 1 1 0 0,0-1-1 0 0,1 3 1 0 0,-2 22 0 0 0,-1 1 0 0 0,1-24 0 0 0,2 2 0 0 0,1-2 1 0 0,1 0 0 0 0,-1-1 0 0 0,1 1 0 0 0,-1-1 0 0 0,1 1 0 0 0,0-1 0 0 0,0 0 0 0 0,1 1-1 0 0,-1-1 1 0 0,1 0 0 0 0,-1-1 0 0 0,1 1 0 0 0,0 0 0 0 0,0-1 0 0 0,0 0 0 0 0,0 1 0 0 0,2-1-1 0 0,9 7 69 0 0,-1-2 1 0 0,1 0-1 0 0,12 4-69 0 0,-5-5 43 0 0,0-1 0 0 0,0 0-1 0 0,0-2 1 0 0,0-1 0 0 0,1 0-1 0 0,-1-1 1 0 0,1-2 0 0 0,3 0-43 0 0,7-5-213 0 0,-2 1-1650 0 0,-10 6-3459 0 0,4 7-2245 0 0</inkml:trace>
  <inkml:trace contextRef="#ctx1" brushRef="#br0" timeOffset="1875.688">1544 371 10968 0 0,'0'0'498'0'0,"0"0"-3"0"0,0 0-256 0 0,0 0 90 0 0,0 0 78 0 0,1 1 10 0 0,0 4-115 0 0,0 1 0 0 0,0-1 0 0 0,0 0-1 0 0,-1 1 1 0 0,0-1 0 0 0,0 0 0 0 0,0 0 0 0 0,-1 1-302 0 0,1 25 1175 0 0,4 10 222 0 0,-3-21-634 0 0,1 0 1 0 0,3 12-764 0 0,13 67 1240 0 0,-17-97-924 0 0,2 47 2339 0 0,-15-64-2403 0 0,9 3-114 0 0,2 9-123 0 0,0-1 0 0 0,0 1 0 0 0,0 0 0 0 0,0 0 0 0 0,1-1 0 0 0,-1 1 0 0 0,1 0 0 0 0,0-1-1 0 0,0 1 1 0 0,0 0 0 0 0,0-1 0 0 0,1 1 0 0 0,-1 0 0 0 0,1 0 0 0 0,0-1 0 0 0,0 1 0 0 0,0 0-15 0 0,1-3 6 0 0,-1 0-1 0 0,0-1 1 0 0,0 1 0 0 0,0 0-1 0 0,-1 0 1 0 0,0 0 0 0 0,0-1-1 0 0,0 1 1 0 0,-1-1-6 0 0,0-15 2 0 0,2 11-43 0 0,1-1-1 0 0,0 1 0 0 0,1-1 1 0 0,0 1-1 0 0,1 0 0 0 0,0 0 0 0 0,1 1 1 0 0,2-5 41 0 0,-1 3-135 0 0,-1 3-123 0 0,-1 2 0 0 0,1-1 0 0 0,1 1 0 0 0,0-1 0 0 0,0 2 0 0 0,0-1 0 0 0,7-5 258 0 0,-12 11-141 0 0,0 0 0 0 0,0 0 0 0 0,0 0 0 0 0,1 0 0 0 0,-1 1 0 0 0,0-1 1 0 0,0 0-1 0 0,1 1 0 0 0,-1-1 0 0 0,1 1 141 0 0,-1-1-251 0 0,-1 1 1 0 0,1 0-1 0 0,0 0 0 0 0,0 0 1 0 0,-1 0-1 0 0,1 0 0 0 0,0 0 0 0 0,0 1 1 0 0,-1-1-1 0 0,1 0 0 0 0,0 0 1 0 0,0 0-1 0 0,-1 1 0 0 0,1-1 1 0 0,0 0-1 0 0,-1 1 0 0 0,1-1 1 0 0,0 0-1 0 0,-1 1 0 0 0,1-1 0 0 0,0 1 252 0 0,11 14-6821 0 0</inkml:trace>
  <inkml:trace contextRef="#ctx1" brushRef="#br0" timeOffset="2283.061">1925 49 2304 0 0,'0'0'267'0'0,"0"0"278"0"0,0 0 119 0 0,0 0 28 0 0,0 0-84 0 0,1 0-369 0 0,4 0-155 0 0,-4 0-34 0 0,-1 0-106 0 0,0 0-38 0 0,0 0-2 0 0,0 0 24 0 0,0 0 1 0 0,0 0-1 0 0</inkml:trace>
  <inkml:trace contextRef="#ctx1" brushRef="#br0" timeOffset="2825.428">2210 203 10592 0 0,'0'0'818'0'0,"-2"0"-532"0"0,-25 8 1163 0 0,1 1-1 0 0,0 1 1 0 0,1 1 0 0 0,-21 13-1449 0 0,38-20 156 0 0,-2 1 211 0 0,1 1-1 0 0,0 1 1 0 0,-9 7-367 0 0,14-11 120 0 0,0 1 0 0 0,0 0 0 0 0,0 0 0 0 0,0 0-1 0 0,1 0 1 0 0,0 0 0 0 0,0 1 0 0 0,0 0 0 0 0,0 0-120 0 0,2-3 37 0 0,0 1-1 0 0,0-1 1 0 0,1 1-1 0 0,-1-1 0 0 0,1 1 1 0 0,-1 0-1 0 0,1-1 1 0 0,0 1-1 0 0,0-1 1 0 0,0 1-1 0 0,0 0 1 0 0,1-1-1 0 0,-1 1 1 0 0,1-1-1 0 0,-1 1 1 0 0,1-1-1 0 0,0 1 1 0 0,0-1-1 0 0,0 1 1 0 0,0-1-1 0 0,1 0 1 0 0,-1 0-1 0 0,2 3-36 0 0,2 0 38 0 0,0 0 0 0 0,0 0-1 0 0,0 0 1 0 0,1 0 0 0 0,0-1 0 0 0,0 0 0 0 0,0 0-1 0 0,2 0-37 0 0,-4-1 17 0 0,0 0-1 0 0,0 0 0 0 0,-1 1 0 0 0,1-1 0 0 0,-1 1 1 0 0,0-1-1 0 0,1 1 0 0 0,-2 0 0 0 0,3 3-16 0 0,-3-3 9 0 0,1 0 0 0 0,-1 0 0 0 0,1-1 0 0 0,0 1 0 0 0,1-1 0 0 0,-1 0 0 0 0,0 0 0 0 0,1 0 0 0 0,0 0-9 0 0,-2-2 7 0 0,0 0-1 0 0,0-1 1 0 0,0 1-1 0 0,-1 0 1 0 0,1-1-1 0 0,0 0 1 0 0,0 1-1 0 0,0-1 1 0 0,1 0-7 0 0,15 4 48 0 0,-16-3-20 0 0,1 0 1 0 0,-1 0 0 0 0,0 1-1 0 0,1-1 1 0 0,-1 1 0 0 0,0 0-1 0 0,0 0 1 0 0,1 1-29 0 0,-3-2 13 0 0,1-1 0 0 0,-1 0-1 0 0,0 1 1 0 0,0-1 0 0 0,0 1 0 0 0,1-1-1 0 0,-1 0 1 0 0,0 1 0 0 0,0-1 0 0 0,0 1-1 0 0,0-1 1 0 0,0 1 0 0 0,0-1 0 0 0,0 0 0 0 0,0 1-1 0 0,0-1 1 0 0,0 1 0 0 0,0-1 0 0 0,0 1-1 0 0,0-1 1 0 0,0 0 0 0 0,0 1-13 0 0,-1 0 16 0 0,1 0-1 0 0,-1-1 1 0 0,1 1 0 0 0,-1 0-1 0 0,0 0 1 0 0,1-1 0 0 0,-1 1-1 0 0,0 0 1 0 0,1-1 0 0 0,-1 1-1 0 0,0-1 1 0 0,0 1 0 0 0,0-1-1 0 0,0 1 1 0 0,0-1-16 0 0,-6 3 48 0 0,-1-1 0 0 0,1 0 0 0 0,-1 0 0 0 0,0-1 0 0 0,0 0 0 0 0,0 0 0 0 0,0-1-48 0 0,-13 2 73 0 0,-2 0 19 0 0,17-2-153 0 0,0 0 0 0 0,1 1 0 0 0,-1 0 0 0 0,0 0-1 0 0,0 0 1 0 0,1 0 0 0 0,-1 1 0 0 0,1 0 0 0 0,-4 2 61 0 0,1 1-187 0 0,6-3-253 0 0,1-1-1 0 0,-1 0 1 0 0,1 0-1 0 0,-1 0 1 0 0,0 0-1 0 0,1 0 0 0 0,-1 0 1 0 0,0-1-1 0 0,0 1 1 0 0,0-1-1 0 0,1 1 0 0 0,-1-1 1 0 0,0 0-1 0 0,-2 1 441 0 0,-20-5-6730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12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168 0 14280 0 0,'0'0'654'0'0,"-1"1"-11"0"0,0-1-632 0 0,0 0 1 0 0,0 1-1 0 0,1-1 1 0 0,-1 0 0 0 0,0 1-1 0 0,0-1 1 0 0,1 1-1 0 0,-1-1 1 0 0,0 1-1 0 0,1-1 1 0 0,-1 1-1 0 0,0-1 1 0 0,1 1-1 0 0,-1 0 1 0 0,1-1-1 0 0,-1 1 1 0 0,1 0 0 0 0,0 0-1 0 0,-1-1 1 0 0,1 1-1 0 0,0 0 1 0 0,-1 0-1 0 0,1 0-11 0 0,-3 5 100 0 0,-3 1 194 0 0,1 1 1 0 0,0 0-1 0 0,0 0 0 0 0,1 1 0 0 0,0 0 0 0 0,0-1 0 0 0,1 1 1 0 0,0 0-1 0 0,0 1 0 0 0,1-1 0 0 0,0 5-294 0 0,-5 32 658 0 0,-2 0 0 0 0,-2-1-1 0 0,-16 41-657 0 0,16-55 721 0 0,2 1 0 0 0,0 5-721 0 0,-2 7 458 0 0,8-32-323 0 0,0 0-1 0 0,2 0 1 0 0,-1 1-1 0 0,1-1 1 0 0,1 0-1 0 0,0 1 1 0 0,1-1-1 0 0,2 12-134 0 0,0-11 123 0 0,0-1 1 0 0,0 1-1 0 0,1-1 0 0 0,1 0 0 0 0,2 5-123 0 0,-5-14 24 0 0,-2-1 8 0 0,1-1-1 0 0,-1 1 0 0 0,1-1 1 0 0,0 0-1 0 0,-1 1 1 0 0,1-1-1 0 0,0 0 0 0 0,0 0 1 0 0,0 1-1 0 0,0-1 1 0 0,0 0-1 0 0,0 0 0 0 0,0 0 1 0 0,1 0-1 0 0,-1 0 1 0 0,0-1-1 0 0,0 1 0 0 0,1 0 1 0 0,-1 0-1 0 0,0-1 0 0 0,1 1 1 0 0,0-1-32 0 0,7 4 310 0 0,-7-3-187 0 0,1 0-1 0 0,-1 0 1 0 0,1 0-1 0 0,0 0 1 0 0,-1-1-1 0 0,1 1 1 0 0,0-1 0 0 0,2 1-123 0 0,-3-1-89 0 0,1 0 0 0 0,0 0 1 0 0,0 1-1 0 0,0 0 0 0 0,-1-1 1 0 0,1 1-1 0 0,0 0 1 0 0,-1 0-1 0 0,1 0 0 0 0,-1 1 1 0 0,1-1-1 0 0,-1 1 1 0 0,1-1-1 0 0,-1 1 0 0 0,0 0 1 0 0,1 1 88 0 0,5 3-278 0 0,-7-5 217 0 0,-1-1 1 0 0,1 0 0 0 0,0 1 0 0 0,0-1-1 0 0,-1 1 1 0 0,1-1 0 0 0,0 0 0 0 0,0 0 0 0 0,-1 1-1 0 0,1-1 1 0 0,0 0 0 0 0,0 0 0 0 0,0 0-1 0 0,-1 0 1 0 0,1 0 0 0 0,0 0 0 0 0,0 0-1 0 0,0 0 1 0 0,0-1 0 0 0,-1 1 0 0 0,1 0 0 0 0,0 0-1 0 0,0-1 1 0 0,-1 1 0 0 0,1 0 0 0 0,0-1-1 0 0,0 1 1 0 0,-1-1 0 0 0,1 1 60 0 0,21-20-2507 0 0,-10 7 930 0 0,3 1-214 0 0</inkml:trace>
  <inkml:trace contextRef="#ctx0" brushRef="#br0" timeOffset="854.181">445 464 16527 0 0,'0'0'374'0'0,"-16"2"1052"0"0,2 3-1150 0 0,0 0-1 0 0,1 1 1 0 0,0 1-1 0 0,0 0 0 0 0,-11 8-275 0 0,16-9 200 0 0,0 0 0 0 0,0 0-1 0 0,1 1 1 0 0,0 0-1 0 0,0 0 1 0 0,1 1 0 0 0,0-1-1 0 0,0 2 1 0 0,-1 2-200 0 0,-8 11 412 0 0,12-18-325 0 0,0 0-1 0 0,0 0 1 0 0,0 1-1 0 0,1-1 0 0 0,0 1 1 0 0,0-1-1 0 0,0 2-86 0 0,-3 6 175 0 0,5-11-160 0 0,-1 0 1 0 0,1 0-1 0 0,-1 0 1 0 0,1 0-1 0 0,-1 0 1 0 0,1 0-1 0 0,0 0 1 0 0,-1 0-1 0 0,1 0 1 0 0,0 0-1 0 0,0 0 1 0 0,0 1 0 0 0,0-1-1 0 0,0 0 1 0 0,0 0-1 0 0,0 0 1 0 0,0 0-1 0 0,1 0 1 0 0,-1 0-1 0 0,0 0 1 0 0,0 0-1 0 0,1 0 1 0 0,-1 0-1 0 0,1 0 1 0 0,-1 0-1 0 0,1 0 1 0 0,0 0-1 0 0,-1 0-15 0 0,1 0 7 0 0,0 0 1 0 0,0 1-1 0 0,-1-1 0 0 0,1 0 0 0 0,0 0 0 0 0,0 0 0 0 0,0-1 1 0 0,0 1-1 0 0,0 0 0 0 0,0 0 0 0 0,0 0 0 0 0,0-1 0 0 0,1 1 1 0 0,-1-1-1 0 0,0 1 0 0 0,0-1 0 0 0,1 1 0 0 0,-1-1 0 0 0,0 0 1 0 0,0 1-1 0 0,1-1 0 0 0,-1 0 0 0 0,0 0 0 0 0,1 0 0 0 0,-1 0 1 0 0,0 0-1 0 0,1 0 0 0 0,-1 0 0 0 0,0-1 0 0 0,0 1 0 0 0,1 0 1 0 0,-1-1-8 0 0,8-2 37 0 0,-1 0 1 0 0,0 0 0 0 0,0-1-1 0 0,0 0 1 0 0,0 0 0 0 0,0-1-1 0 0,6-5-37 0 0,8-8-677 0 0,16-17 677 0 0,-13 6-356 0 0,-20 21 289 0 0,1 0 0 0 0,1 1 0 0 0,-1 0 0 0 0,1 0 1 0 0,2-1 66 0 0,-8 7 113 0 0,-1 1 51 0 0,-6 17 255 0 0,-10 46-58 0 0,12-45-277 0 0,2-11 2 0 0,1-1-1 0 0,0 1 0 0 0,0 0 0 0 0,1 0 1 0 0,-1 0-1 0 0,2 0 0 0 0,0 5-85 0 0,-1-10 19 0 0,0 0-1 0 0,1-1 0 0 0,-1 1 1 0 0,1-1-1 0 0,0 1 0 0 0,-1-1 1 0 0,1 1-1 0 0,0-1 1 0 0,0 1-1 0 0,0-1 0 0 0,0 0 1 0 0,0 0-1 0 0,0 1 0 0 0,1-1 1 0 0,-1 0-1 0 0,0 0 0 0 0,1 0 1 0 0,-1 0-1 0 0,0 0 0 0 0,1-1 1 0 0,-1 1-1 0 0,1 0 1 0 0,0-1-1 0 0,-1 1 0 0 0,1-1 1 0 0,-1 1-1 0 0,1-1 0 0 0,0 0 1 0 0,-1 1-1 0 0,1-1 0 0 0,0 0 1 0 0,-1 0-1 0 0,1-1 1 0 0,0 1-1 0 0,0 0-18 0 0,1 0 18 0 0,-1 0 1 0 0,0 0 0 0 0,0 0-1 0 0,1 0 1 0 0,-1 0-1 0 0,0 1 1 0 0,1-1-1 0 0,-1 1 1 0 0,2 0-19 0 0,-2 0 6 0 0,-1-1 1 0 0,1 1-1 0 0,-1-1 1 0 0,1 1-1 0 0,-1-1 1 0 0,1 0-1 0 0,-1 0 0 0 0,1 1 1 0 0,0-1-1 0 0,-1 0 1 0 0,1 0-1 0 0,-1-1 1 0 0,1 1-1 0 0,-1 0 0 0 0,1-1 1 0 0,0 1-1 0 0,-1 0 1 0 0,1-1-1 0 0,-1 0-6 0 0,3-2 13 0 0,0 0-1 0 0,-1 0 0 0 0,1 0 1 0 0,-1 0-1 0 0,2-3-12 0 0,13-12 44 0 0,-8 11 3 0 0,-3 2-81 0 0,0-1 0 0 0,0 1 0 0 0,0-1 0 0 0,-1-1 0 0 0,0 1 1 0 0,3-5 33 0 0,8-10-141 0 0,2 0 0 0 0,6-5 141 0 0,-3 3-48 0 0,-21 22 32 0 0,0-1 0 0 0,0 1 0 0 0,1 0 0 0 0,-1 0 0 0 0,0 0 0 0 0,0 0 0 0 0,1 0 0 0 0,-1 0 0 0 0,0 0 0 0 0,1 1 0 0 0,-1-1 0 0 0,1 0 0 0 0,-1 1 0 0 0,1-1 0 0 0,1 1 16 0 0,6 14-176 0 0,0 22 96 0 0,-7-26 105 0 0,0-1 1 0 0,1 1-1 0 0,1 2-25 0 0,3 10 65 0 0,-5-16-46 0 0,0 0 0 0 0,0-1-1 0 0,1 1 1 0 0,2 5-19 0 0,4 4-95 0 0,-6-9 130 0 0,0 0-1 0 0,1 0 0 0 0,0-1 0 0 0,0 1 0 0 0,2 1-34 0 0,-4-5 13 0 0,-1-1 0 0 0,1 0 0 0 0,-1 1-1 0 0,1-1 1 0 0,0 0 0 0 0,-1 0 0 0 0,1 0-1 0 0,0 0 1 0 0,0 0 0 0 0,0-1-1 0 0,0 1 1 0 0,0-1 0 0 0,0 1 0 0 0,-1-1-1 0 0,1 0 1 0 0,1 1 0 0 0,-1-1-1 0 0,0 0 1 0 0,0 0 0 0 0,1-1-13 0 0,5 0 41 0 0,1-1 0 0 0,-1 0 0 0 0,0 0 0 0 0,0-1 0 0 0,0 0 0 0 0,4-3-41 0 0,7-2 47 0 0,9-2 78 0 0,-19 7-118 0 0,0 0 1 0 0,0-1-1 0 0,0 0 1 0 0,6-4-8 0 0,-11 6 4 0 0,0 1 0 0 0,0-1-1 0 0,0 1 1 0 0,0 0 0 0 0,0 0 0 0 0,1 0 0 0 0,-1 0 0 0 0,0 1 0 0 0,1 0 0 0 0,-1 0-1 0 0,0 0 1 0 0,4 0-4 0 0,4 1-9 0 0,-11 0 4 0 0,0 0 0 0 0,1 0 1 0 0,-1 0-1 0 0,0 0 0 0 0,0 0 0 0 0,0 0 0 0 0,0 0 0 0 0,0 1 0 0 0,0-1 0 0 0,0 1 1 0 0,0-1-1 0 0,-1 0 0 0 0,1 1 0 0 0,0-1 0 0 0,-1 2 5 0 0,1-1-7 0 0,18 56-46 0 0,-18-55 96 0 0,3 0-47 0 0,-3-2 2 0 0,0 0 1 0 0,0-1 0 0 0,-1 1 0 0 0,1-1 0 0 0,0 0 0 0 0,0 1 0 0 0,0-1 0 0 0,0 0-1 0 0,0 1 1 0 0,0-1 0 0 0,0 0 0 0 0,0 0 0 0 0,-1 0 0 0 0,1 0 0 0 0,0 0 0 0 0,0 0-1 0 0,0 0 1 0 0,0 0 0 0 0,0 0 0 0 0,0 0 0 0 0,0-1 0 0 0,0 1 0 0 0,0 0-1 0 0,0-1 1 0 0,0 1 0 0 0,-1-1 0 0 0,1 1 0 0 0,0-1 0 0 0,0 1 0 0 0,0-1 0 0 0,-1 1 1 0 0,24-20 155 0 0,-24 20-151 0 0,5-6 51 0 0,0 0 1 0 0,0 0 0 0 0,-1-1 0 0 0,0 1 0 0 0,0-1 0 0 0,0 0 0 0 0,-1 0 0 0 0,0 0 0 0 0,0-1-56 0 0,5-18 471 0 0,4-27-471 0 0,-1 7 164 0 0,35-124-101 0 0,-45 166-331 0 0,0-1 0 0 0,0 0-1 0 0,-1 0 1 0 0,1 1 0 0 0,-1-1 0 0 0,0 0 0 0 0,-1-3 268 0 0,-1-11-8745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18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774 256 10104 0 0,'6'-43'1488'0'0,"8"-27"-1488"0"0,-11 61 290 0 0,-1 2 153 0 0,-1 0-1 0 0,1 0 0 0 0,-1 0 0 0 0,0 0 0 0 0,-1 0 1 0 0,0-6-443 0 0,-1 10 217 0 0,0 0 1 0 0,0 0 0 0 0,0 0 0 0 0,-1 0 0 0 0,1 1 0 0 0,-1-1 0 0 0,0 1 0 0 0,0-1 0 0 0,1 1-1 0 0,-2 0 1 0 0,1-1 0 0 0,0 1 0 0 0,0 0 0 0 0,-1 1 0 0 0,-1-2-218 0 0,-7-4 516 0 0,0 0 0 0 0,0 1-1 0 0,-1 0-515 0 0,6 4 84 0 0,0 0 0 0 0,-1 0 0 0 0,0 0 0 0 0,1 0-1 0 0,-1 1 1 0 0,0 0 0 0 0,0 1 0 0 0,1 0-1 0 0,-1 0 1 0 0,0 0 0 0 0,0 1 0 0 0,0-1 0 0 0,1 2-1 0 0,-1-1-83 0 0,-18 6 65 0 0,0 0-1 0 0,1 2 1 0 0,-3 2-65 0 0,4-2 47 0 0,21-8-42 0 0,-1-1-1 0 0,1 1-1 0 0,0 0 1 0 0,-1 0 0 0 0,1 0 0 0 0,0 0 0 0 0,0 0-1 0 0,0 1 1 0 0,0-1 0 0 0,0 0 0 0 0,0 1 0 0 0,0 0-1 0 0,0-1 1 0 0,0 1 0 0 0,1 0 0 0 0,-1 0 0 0 0,1 0-1 0 0,0 0 1 0 0,-1 0 0 0 0,1 1-4 0 0,-4 8 16 0 0,4-8-14 0 0,1-1 1 0 0,-2 1-1 0 0,1 0 1 0 0,0-1-1 0 0,0 1 1 0 0,-1-1-1 0 0,0 1 1 0 0,1-1-1 0 0,-1 0 1 0 0,0 1-1 0 0,0-1 1 0 0,0 0-1 0 0,0 0 1 0 0,-1-1-1 0 0,-1 3-2 0 0,-22 2 0 0 0,0-1 0 0 0,18-1-5 0 0,-1-1-1 0 0,1 1 1 0 0,0 0-1 0 0,-5 3 6 0 0,11-5-4 0 0,-1-1 0 0 0,1 1 1 0 0,0 0-1 0 0,0 0 0 0 0,0-1 0 0 0,0 1 0 0 0,0 1 0 0 0,0-1 0 0 0,1 0 0 0 0,-1 0 1 0 0,1 1-1 0 0,-1-1 0 0 0,1 0 0 0 0,0 1 0 0 0,0 0 0 0 0,0-1 0 0 0,0 3 4 0 0,-4 50 0 0 0,5-39 0 0 0,-1-1 0 0 0,-1 0 0 0 0,0 0 0 0 0,-4 10 0 0 0,6-24 3 0 0,-1 1 0 0 0,0-1 0 0 0,1 1 0 0 0,-1-1 0 0 0,0 1 0 0 0,0-1 0 0 0,0 1 0 0 0,0-1-1 0 0,-1 0 1 0 0,1 0 0 0 0,0 1 0 0 0,-1-1 0 0 0,1 0 0 0 0,0 0 0 0 0,-1 0 0 0 0,1-1-3 0 0,-1 1 4 0 0,1 0 1 0 0,0 0 0 0 0,0-1-1 0 0,0 1 1 0 0,0 0 0 0 0,0 0-1 0 0,0 0 1 0 0,0 0 0 0 0,0 0-1 0 0,0 0 1 0 0,0 0 0 0 0,0 0 0 0 0,1 0-1 0 0,-1 1 1 0 0,0-1 0 0 0,1 0-1 0 0,-1 0 1 0 0,1 1 0 0 0,-1-1-1 0 0,1 0 1 0 0,0 1 0 0 0,0 0-5 0 0,0 6 3 0 0,0 0 0 0 0,1-1 0 0 0,0 1 0 0 0,1-1 0 0 0,0 1 1 0 0,0 0-4 0 0,6 26 51 0 0,2 16-38 0 0,-5-30-13 0 0,-1 0-1 0 0,0 17 1 0 0,-4-35 23 0 0,0 0-1 0 0,0 0 1 0 0,-1 0-1 0 0,1 0 1 0 0,-1 0-1 0 0,1 0 1 0 0,-1 0 0 0 0,0 0-1 0 0,0 0 1 0 0,0 0-1 0 0,0 0 1 0 0,0-1-1 0 0,0 1 1 0 0,0 0-1 0 0,-1-1 1 0 0,1 1-23 0 0,-1 0 56 0 0,0 0 0 0 0,1 0 0 0 0,-1 1-1 0 0,1-1 1 0 0,-1 1 0 0 0,1-1 0 0 0,0 2-56 0 0,-1 6 45 0 0,0-1 0 0 0,1 1-1 0 0,0 0 1 0 0,1 0 0 0 0,0-1 0 0 0,1 9-45 0 0,0-5 77 0 0,-1 1 0 0 0,-1 11-77 0 0,1-21 9 0 0,0-1 0 0 0,1 1-1 0 0,-1 0 1 0 0,1 0 0 0 0,0 0 0 0 0,0-1 0 0 0,0 1-1 0 0,0 0 1 0 0,0-1 0 0 0,1 1 0 0 0,0-1 0 0 0,0 1-1 0 0,0-1 1 0 0,0 0 0 0 0,1 1-9 0 0,13 26-17 0 0,-16-30 4 0 0,0 0 0 0 0,0 0 0 0 0,1 1 0 0 0,-1-1 1 0 0,0 0-1 0 0,0 1 0 0 0,0-1 0 0 0,0 0 0 0 0,0 0 0 0 0,0 1 1 0 0,0-1-1 0 0,0 0 0 0 0,0 1 0 0 0,0-1 0 0 0,0 0 0 0 0,0 0 1 0 0,0 1-1 0 0,0-1 0 0 0,-1 0 0 0 0,1 1 0 0 0,0-1 1 0 0,0 0-1 0 0,0 0 0 0 0,0 1 0 0 0,0-1 0 0 0,-1 0 0 0 0,1 0 1 0 0,0 0-1 0 0,0 1 0 0 0,0-1 0 0 0,-1 0 0 0 0,1 0 1 0 0,0 0-1 0 0,0 1 0 0 0,-1-1 0 0 0,1 0 0 0 0,0 0 0 0 0,0 0 1 0 0,-1 0-1 0 0,1 0 0 0 0,0 0 0 0 0,-1 0 0 0 0,1 0 0 0 0,0 0 1 0 0,0 0-1 0 0,-1 0 13 0 0,-16 1-1770 0 0,12-2 214 0 0,4 1-5217 0 0</inkml:trace>
  <inkml:trace contextRef="#ctx0" brushRef="#br0" timeOffset="640.931">0 631 12872 0 0,'12'-3'970'0'0,"-9"2"-918"0"0,0 0-1 0 0,0 0 0 0 0,1 1 1 0 0,-1-1-1 0 0,0 1 1 0 0,1 0-1 0 0,-1 0 0 0 0,0 0 1 0 0,1 0-52 0 0,22-2-25 0 0,8-6-13 0 0,1 2 0 0 0,0 1 0 0 0,0 1 0 0 0,22 2 38 0 0,-33 1 0 0 0,1 0 0 0 0,-1-2 0 0 0,0-1 0 0 0,0-1 0 0 0,-1-1 0 0 0,0-1 0 0 0,7-4 0 0 0,0 1 0 0 0,28-7 0 0 0,6-1 0 0 0,-60 17 14 0 0,0 0 54 0 0,1-1 0 0 0,-1 1-1 0 0,1-1 1 0 0,-1 0 0 0 0,0 0 0 0 0,0-1 0 0 0,0 1-68 0 0,-3 1 271 0 0,-1 1 62 0 0,0 0 259 0 0,-1 0-518 0 0,0 0 0 0 0,1 0 0 0 0,-1 0-1 0 0,0 1 1 0 0,1-1 0 0 0,-1 0 0 0 0,0 1 0 0 0,0-1 0 0 0,1 0 0 0 0,-1 1 0 0 0,1-1 0 0 0,-1 1 0 0 0,0-1 0 0 0,1 1-1 0 0,-1-1 1 0 0,1 1 0 0 0,-1-1 0 0 0,1 1 0 0 0,-1-1 0 0 0,1 1 0 0 0,0 0 0 0 0,-1 0-74 0 0,-6 17 516 0 0,5-5-288 0 0,1-10-139 0 0,1 1 1 0 0,-1 0-1 0 0,0 0 1 0 0,0-1-1 0 0,0 1 1 0 0,-1 1-90 0 0,1-4 34 0 0,1 0 0 0 0,-1 0 0 0 0,0 0 0 0 0,1 0 0 0 0,-1 0 0 0 0,0 0 1 0 0,0 0-1 0 0,0 0 0 0 0,0 0 0 0 0,0-1 0 0 0,0 1 0 0 0,0 0 0 0 0,0-1 0 0 0,0 1 0 0 0,0 0 0 0 0,-1-1 1 0 0,1 0-1 0 0,0 1 0 0 0,0-1 0 0 0,0 0 0 0 0,-1 1 0 0 0,1-1-34 0 0,-4 1 35 0 0,1 0 0 0 0,-1 0-1 0 0,1 1 1 0 0,0-1 0 0 0,-1 1-1 0 0,1 0 1 0 0,0 1 0 0 0,0-1 0 0 0,0 1-1 0 0,1-1 1 0 0,-1 1 0 0 0,1 0 0 0 0,-1 1-1 0 0,1-1 1 0 0,0 0 0 0 0,0 1-1 0 0,0 0 1 0 0,1 0 0 0 0,-1 0 0 0 0,1 0-1 0 0,0 0 1 0 0,0 1-35 0 0,-1 11 58 0 0,3-13-45 0 0,0-1 1 0 0,0 0-1 0 0,-1 0 0 0 0,1 0 0 0 0,-1 1 1 0 0,1-1-1 0 0,-1 0 0 0 0,0 0 0 0 0,1 0 0 0 0,-1 0 1 0 0,0 0-1 0 0,0 0 0 0 0,-1 0 0 0 0,1-1 1 0 0,0 1-1 0 0,-1 0 0 0 0,1 0 0 0 0,-1-1 1 0 0,1 1-1 0 0,-1-1 0 0 0,0 0 0 0 0,0 1-13 0 0,-1 0 22 0 0,-1 0 0 0 0,1 1 0 0 0,1-1 0 0 0,-1 1-1 0 0,0 0 1 0 0,1 0 0 0 0,-1 0 0 0 0,1 0 0 0 0,0 0 0 0 0,-1 1-22 0 0,-5 8 69 0 0,8-12-62 0 0,0 1 0 0 0,0-1 0 0 0,0 1 0 0 0,-1-1 0 0 0,1 1 0 0 0,0-1 0 0 0,0 1 0 0 0,0-1 0 0 0,0 1 0 0 0,0-1 0 0 0,0 1 0 0 0,0-1-1 0 0,0 1 1 0 0,0-1 0 0 0,1 1 0 0 0,-1 0 0 0 0,0-1 0 0 0,0 1 0 0 0,0-1 0 0 0,0 0 0 0 0,1 1 0 0 0,-1-1 0 0 0,0 1 0 0 0,1-1 0 0 0,-1 1 0 0 0,0-1-1 0 0,1 0 1 0 0,-1 1 0 0 0,0-1 0 0 0,1 1-7 0 0,10 9 74 0 0,-8-9-60 0 0,-1 0 0 0 0,1 1 0 0 0,0-1 0 0 0,-1 0 0 0 0,1-1 0 0 0,0 1 0 0 0,0 0 0 0 0,-1-1 0 0 0,1 0 0 0 0,0 1 0 0 0,1-1-14 0 0,23 4 107 0 0,-18 0-77 0 0,0-1 0 0 0,0-1 1 0 0,1 1-1 0 0,-1-2 0 0 0,9 2-30 0 0,-16-3 6 0 0,0 0 0 0 0,0 0 0 0 0,0 0 0 0 0,0 0-1 0 0,0 0 1 0 0,0 0 0 0 0,0-1 0 0 0,0 1 0 0 0,0-1 0 0 0,0 1 0 0 0,0-1 0 0 0,0 0-1 0 0,0 0 1 0 0,0 1 0 0 0,0-1 0 0 0,-1-1 0 0 0,1 1 0 0 0,0 0 0 0 0,-1 0-1 0 0,1-1 1 0 0,-1 1 0 0 0,1-1 0 0 0,-1 1 0 0 0,0-1 0 0 0,1 0 0 0 0,-1 1 0 0 0,0-1-1 0 0,0 0 1 0 0,0 0-6 0 0,4-8 8 0 0,1 1 0 0 0,0-1 0 0 0,0 1-1 0 0,1 1 1 0 0,0-1 0 0 0,1 1 0 0 0,0 0-1 0 0,4-2-7 0 0,8-9 20 0 0,-5 6 29 0 0,1 0 0 0 0,0 2 1 0 0,1-1-1 0 0,1 2 0 0 0,7-3-49 0 0,-23 12-36 0 0,1 0 0 0 0,-1-1 0 0 0,1 1-1 0 0,-1 1 1 0 0,1-1 0 0 0,-1 0 0 0 0,1 1 0 0 0,-1-1-1 0 0,1 1 1 0 0,0 0 0 0 0,-1 0 0 0 0,1 0 0 0 0,0 0-1 0 0,-1 0 1 0 0,1 0 0 0 0,-1 1 0 0 0,3 0 36 0 0,-1 0-20 0 0,-1 1 0 0 0,0 0 0 0 0,0-1 0 0 0,0 1 0 0 0,0 0 0 0 0,0 0 0 0 0,0 1 0 0 0,0-1 0 0 0,0 1 0 0 0,-1-1 1 0 0,0 1-1 0 0,1 0 20 0 0,3 6-35 0 0,1 1 0 0 0,-1 0 0 0 0,-1 0 0 0 0,0 0 0 0 0,-1 1 1 0 0,0 0-1 0 0,2 7 35 0 0,-2-4 0 0 0,0 0 1 0 0,-1 0-1 0 0,-1 0 0 0 0,-1 0 1 0 0,0 0-1 0 0,0 9 0 0 0,-1-23 12 0 0,0 0-1 0 0,0 0 1 0 0,0 1-1 0 0,0-1 0 0 0,0 0 1 0 0,0 0-1 0 0,0 1 1 0 0,0-1-1 0 0,0 0 1 0 0,-1 0-1 0 0,1 1 0 0 0,0-1 1 0 0,0 0-1 0 0,0 0 1 0 0,0 0-1 0 0,0 1 0 0 0,0-1 1 0 0,-1 0-1 0 0,1 0 1 0 0,0 0-1 0 0,0 1 1 0 0,0-1-1 0 0,0 0 0 0 0,-1 0 1 0 0,1 0-1 0 0,0 0 1 0 0,0 0-1 0 0,0 0 0 0 0,-1 1 1 0 0,1-1-1 0 0,0 0 1 0 0,0 0-1 0 0,-1 0 1 0 0,1 0-1 0 0,0 0 0 0 0,0 0 1 0 0,-1 0-1 0 0,1 0 1 0 0,0 0-1 0 0,0 0 0 0 0,-1 0 1 0 0,1 0-1 0 0,0 0 1 0 0,0 0-1 0 0,-1 0 1 0 0,1 0-1 0 0,0-1 0 0 0,0 1 1 0 0,0 0-1 0 0,-1 0 1 0 0,1 0-1 0 0,0 0 0 0 0,0 0 1 0 0,0-1-1 0 0,-1 1 1 0 0,1 0-1 0 0,0 0 1 0 0,0 0-1 0 0,0-1-11 0 0,-2 1 37 0 0,1-1 0 0 0,0 0-1 0 0,0 0 1 0 0,0 0 0 0 0,0 0 0 0 0,0 0-1 0 0,0 0 1 0 0,0 0 0 0 0,0 0 0 0 0,0-1-37 0 0,-3-6 58 0 0,0-1 0 0 0,1 0 0 0 0,0 0 1 0 0,1 0-1 0 0,0 0 0 0 0,1 0 0 0 0,-1-1 0 0 0,2 1 1 0 0,-1-10-59 0 0,2 12 22 0 0,-1-3-4 0 0,1 0-1 0 0,0 0 0 0 0,0 0 1 0 0,1-1-1 0 0,1 1 0 0 0,1-4-17 0 0,5-15-1 0 0,-7 21-11 0 0,1 1 0 0 0,-1-1-1 0 0,1 1 1 0 0,0 0 0 0 0,2-3 12 0 0,-3 8-22 0 0,-1 0 0 0 0,1 0 0 0 0,0 0 0 0 0,-1 0 0 0 0,1 0 0 0 0,0 0 0 0 0,0 1 0 0 0,0-1 0 0 0,1 0 0 0 0,-1 1 0 0 0,0 0 0 0 0,0 0 0 0 0,1-1 0 0 0,-1 1 0 0 0,1 1 0 0 0,-1-1 0 0 0,1 0 0 0 0,0 0 22 0 0,51-18-1135 0 0,-26 14-170 0 0,3-1-345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23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4283 16 9072 0 0,'-15'-1'200'0'0,"15"1"-194"0"0,0 0 1 0 0,-1 0-1 0 0,1 0 1 0 0,0 0-1 0 0,0 0 1 0 0,0 0 0 0 0,0 0-1 0 0,0 0 1 0 0,0 0-1 0 0,0 0 1 0 0,0 0-1 0 0,-1 0 1 0 0,1 0-1 0 0,0 0 1 0 0,0 0 0 0 0,0 0-1 0 0,0 0 1 0 0,0 0-1 0 0,0 0 1 0 0,0 0-1 0 0,0-1 1 0 0,-1 1-1 0 0,1 0 1 0 0,0 0 0 0 0,0 0-1 0 0,0 0 1 0 0,0 0-1 0 0,0 0 1 0 0,0 0-1 0 0,0 0 1 0 0,0 0-1 0 0,0 0 1 0 0,0 0 0 0 0,0-1-1 0 0,0 1 1 0 0,0 0-1 0 0,-1 0 1 0 0,1 0-1 0 0,0 0 1 0 0,0 0-1 0 0,0 0 1 0 0,0 0 0 0 0,0 0-1 0 0,0-1 1 0 0,0 1-1 0 0,0 0 1 0 0,0 0-1 0 0,0 0 1 0 0,0 0-1 0 0,0 0 1 0 0,0 0-1 0 0,0 0 1 0 0,0 0 0 0 0,1-1-1 0 0,-1 1-6 0 0,0 0 7 0 0,0 0 0 0 0,0 0 0 0 0,0 0 0 0 0,0 0 0 0 0,0 0 0 0 0,0 0 0 0 0,0 0 0 0 0,0-1 0 0 0,0 1 0 0 0,0 0-1 0 0,0 0 1 0 0,0 0 0 0 0,0 0 0 0 0,0 0 0 0 0,0 0 0 0 0,0 0 0 0 0,0 0 0 0 0,0-1 0 0 0,0 1 0 0 0,0 0 0 0 0,0 0 0 0 0,0 0 0 0 0,0 0 0 0 0,0 0 0 0 0,0 0-1 0 0,-1 0 1 0 0,1 0 0 0 0,0 0 0 0 0,0 0 0 0 0,0-1 0 0 0,0 1 0 0 0,0 0 0 0 0,0 0 0 0 0,0 0 0 0 0,0 0 0 0 0,0 0 0 0 0,0 0 0 0 0,0 0 0 0 0,-1 0 0 0 0,1 0-1 0 0,0 0 1 0 0,0 0 0 0 0,0 0 0 0 0,0 0 0 0 0,0 0 0 0 0,0 0 0 0 0,0 0 0 0 0,0 0-7 0 0,-6-2 98 0 0,0 1 0 0 0,1 0-1 0 0,-1 1 1 0 0,1-1 0 0 0,-1 1-1 0 0,0 0 1 0 0,1 1 0 0 0,-1-1 0 0 0,-3 2-98 0 0,-6 1 451 0 0,1 1 1 0 0,0 1 0 0 0,-5 2-452 0 0,-92 31 1816 0 0,85-30-1281 0 0,-1 0 0 0 0,-8-1-535 0 0,-32 9 583 0 0,55-13-502 0 0,-1 0 0 0 0,0-1 0 0 0,1 0 1 0 0,-1-1-1 0 0,0 0 0 0 0,0-2 0 0 0,0 1 0 0 0,0-1 1 0 0,-6-2-82 0 0,-19-5 133 0 0,0-2 1 0 0,-16-6-134 0 0,10 2 311 0 0,-23-3-311 0 0,47 12 37 0 0,14 3-19 0 0,0 1 0 0 0,-1-1 0 0 0,1 1 0 0 0,-1 1 0 0 0,1-1 0 0 0,-1 1 0 0 0,1 0 0 0 0,-4 1-18 0 0,-87 8 522 0 0,63-7-239 0 0,23-1-86 0 0,0 0-1 0 0,0 0 0 0 0,-9 3-196 0 0,0 0 351 0 0,0-1 0 0 0,-9 1-351 0 0,-24 3 432 0 0,1 0-91 0 0,-7 3-151 0 0,44-8-160 0 0,0 0 0 0 0,0 0 0 0 0,0-2 0 0 0,0 0 0 0 0,-1 0-30 0 0,-9-1 23 0 0,10 1 4 0 0,-1-1-1 0 0,1-1 0 0 0,0-1 0 0 0,-14-4-26 0 0,-59-22 75 0 0,32 10-47 0 0,35 12-28 0 0,7 2 0 0 0,0 1 0 0 0,0 0 0 0 0,0 1 0 0 0,0 1 0 0 0,-9-1 0 0 0,7 2-2 0 0,0 1 0 0 0,0 0 0 0 0,0 1 0 0 0,0 1 0 0 0,0 0 0 0 0,1 2 0 0 0,-11 2 2 0 0,-64 25-74 0 0,87-30 76 0 0,0 0 0 0 0,-1-1-1 0 0,1 1 1 0 0,0 1-1 0 0,0-1 1 0 0,0 0 0 0 0,0 1-1 0 0,0-1 1 0 0,1 1 0 0 0,-1 0-1 0 0,0 0 1 0 0,1 0-1 0 0,-1 0 1 0 0,-1 3-2 0 0,-3 6 49 0 0,6-9-39 0 0,0 0 1 0 0,0 0 0 0 0,0 0 0 0 0,0 0 0 0 0,0 0-1 0 0,-1-1 1 0 0,1 1 0 0 0,0 0 0 0 0,-1-1-1 0 0,0 1 1 0 0,1-1 0 0 0,-1 0 0 0 0,0 1 0 0 0,0-1-1 0 0,0 0 1 0 0,1 0 0 0 0,-3 0-11 0 0,-5 2 46 0 0,0-1-1 0 0,0-1 1 0 0,-1 1 0 0 0,-4-1-46 0 0,-26 4 121 0 0,-112 35 190 0 0,139-37-228 0 0,1-2-1 0 0,-1 0 1 0 0,-5 0-83 0 0,-19 1 210 0 0,35-2-198 0 0,0 1-1 0 0,0-1 0 0 0,1 1 0 0 0,-1 0 1 0 0,0-1-1 0 0,0 1 0 0 0,1 0 1 0 0,-1 0-1 0 0,1 0 0 0 0,-1 0 1 0 0,0 1-12 0 0,1-1-5 0 0,0 0 0 0 0,-1 0 0 0 0,1 0 0 0 0,0-1 0 0 0,0 1 0 0 0,-1 0 0 0 0,1-1 0 0 0,-1 1 0 0 0,1 0 1 0 0,-1-1-1 0 0,1 0 0 0 0,-1 1 0 0 0,1-1 0 0 0,-1 0 0 0 0,0 0 5 0 0,-7-1-21 0 0,0 0 1 0 0,1-1-1 0 0,-1 0 0 0 0,0 0 0 0 0,1-1 1 0 0,0 0-1 0 0,-5-3 21 0 0,3 2 0 0 0,-1 0-1 0 0,0 0 1 0 0,0 1-1 0 0,-5-1 1 0 0,11 4 14 0 0,-30-6 32 0 0,0 2 0 0 0,0 2 0 0 0,-25 2-46 0 0,22 0 4 0 0,24 0-13 0 0,0 0 1 0 0,1 1-1 0 0,-1 0 1 0 0,1 1-1 0 0,-1 0 1 0 0,1 1-1 0 0,-8 3 9 0 0,20-5-1 0 0,-1 0 1 0 0,0 0-1 0 0,0 0 0 0 0,0 0 0 0 0,1 1 0 0 0,-1-1 0 0 0,1 1 0 0 0,-1-1 0 0 0,1 1 1 0 0,0-1-1 0 0,-1 1 0 0 0,0 1 1 0 0,2-1 11 0 0,-1-1 0 0 0,0 0-1 0 0,0 1 1 0 0,0-1 0 0 0,-1 0 0 0 0,1 1 0 0 0,0-1 0 0 0,0 0 0 0 0,-1 0 0 0 0,1 0 0 0 0,-1 0-1 0 0,1 0 1 0 0,-1 0 0 0 0,1-1 0 0 0,-1 1 0 0 0,1 0 0 0 0,-1-1 0 0 0,0 1-11 0 0,-35 2 202 0 0,29-3-153 0 0,-1 0 0 0 0,1 1 0 0 0,-1 0 0 0 0,-4 1-49 0 0,-50 14 207 0 0,-32 8-30 0 0,91-23-162 0 0,-1 1 0 0 0,0 0-1 0 0,1 1 1 0 0,0-1 0 0 0,-3 3-15 0 0,4-3 2 0 0,0 0 0 0 0,0 0 0 0 0,-1 0 0 0 0,1-1 0 0 0,0 1 0 0 0,-1-1 0 0 0,1 0 0 0 0,-1 0 0 0 0,-3 1-2 0 0,-6-2 21 0 0,1-1 0 0 0,-1 0 0 0 0,0 0-1 0 0,1-1 1 0 0,-5-2-21 0 0,-17-2 31 0 0,32 6-30 0 0,-25-4 112 0 0,0 0 1 0 0,0-2-1 0 0,-24-8-113 0 0,-69-27 791 0 0,117 39-765 0 0,0 1-1 0 0,0 0 1 0 0,0 1 0 0 0,0-1-1 0 0,0 0 1 0 0,-1 1 0 0 0,1 0-1 0 0,0-1 1 0 0,0 1 0 0 0,0 1 0 0 0,-1-1-1 0 0,1 0 1 0 0,0 1 0 0 0,0 0-1 0 0,-3 0-25 0 0,0 2 39 0 0,2-1-15 0 0,1-1 0 0 0,-1 0 0 0 0,1 1 1 0 0,-1-1-1 0 0,0 0 0 0 0,1-1 0 0 0,-1 1 0 0 0,0 0 0 0 0,0-1 0 0 0,0 0 0 0 0,1 0 0 0 0,-3-1-24 0 0,-9-1 49 0 0,10 0-33 0 0,1 1 0 0 0,-1 0 0 0 0,0 1 0 0 0,-1-1 0 0 0,1 1 0 0 0,0 0 0 0 0,0 1-1 0 0,0-1 1 0 0,0 1 0 0 0,-2 0-16 0 0,-16 4 117 0 0,-24 2-117 0 0,25-4 94 0 0,-1 1-1 0 0,-5 2-93 0 0,-18 8 162 0 0,1 2-1 0 0,-21 12-161 0 0,26-4 51 0 0,35-20-50 0 0,-1-1-1 0 0,1 1 0 0 0,-1-1 0 0 0,0 0 0 0 0,1 0 1 0 0,-1-1-1 0 0,0 0 0 0 0,-1 0 0 0 0,-2 1 0 0 0,-3-2 22 0 0,1 1 1 0 0,-1-2-1 0 0,0 1-22 0 0,10-1-88 0 0,0 0 0 0 0,0 0 0 0 0,0 0 0 0 0,0 0 0 0 0,0 0 0 0 0,0-1 0 0 0,0 1 0 0 0,0-1 0 0 0,0 1 0 0 0,0-1 0 0 0,0 0 0 0 0,1 0 0 0 0,-1 1 0 0 0,0-1 0 0 0,0-1 0 0 0,1 1 0 0 0,-1 0 0 0 0,1 0 0 0 0,-1-1 0 0 0,1 1 0 0 0,-1-1 88 0 0,1 0-189 0 0,0 0 0 0 0,1 1 1 0 0,-1-1-1 0 0,1 0 0 0 0,0 0 1 0 0,0 0-1 0 0,0 1 0 0 0,0-1 0 0 0,0 0 1 0 0,0 0-1 0 0,0 0 0 0 0,0 1 0 0 0,1-1 1 0 0,-1 0-1 0 0,1 0 0 0 0,-1 1 0 0 0,1-1 1 0 0,0 0 188 0 0,9-16-1758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24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4590 47 6448 0 0,'-3'1'-548'0'0,"-2"-1"1620"0"0,1 1 0 0 0,-1 0 0 0 0,1 0 0 0 0,0 0 0 0 0,-1 0 0 0 0,1 1-1072 0 0,-10 2 117 0 0,1-1 0 0 0,-1-1 0 0 0,-1 0 0 0 0,1-1 0 0 0,0-1 0 0 0,-11 0-117 0 0,18 0 82 0 0,-11-1 286 0 0,-1-1 1 0 0,-5-1-369 0 0,-27-3 297 0 0,28 5-214 0 0,-19-2 370 0 0,1 3 1 0 0,-10 1-454 0 0,-36 6 2671 0 0,-75-4-2671 0 0,139-4 95 0 0,-20-1-70 0 0,16 0 70 0 0,-8 0 62 0 0,15-1 1 0 0,0 1 0 0 0,0 0 0 0 0,-5 2-158 0 0,4-1 117 0 0,0 0-1 0 0,-20-4-116 0 0,9-1 125 0 0,-1 2 1 0 0,0 2-1 0 0,0 0 0 0 0,-14 3-125 0 0,15 2 288 0 0,0 1 0 0 0,-20 6-288 0 0,47-9 32 0 0,1 0-1 0 0,-1 1 1 0 0,0 0-1 0 0,0 0 0 0 0,1 0 1 0 0,-1 0-1 0 0,1 1 0 0 0,0-1 1 0 0,-3 3-32 0 0,-3 4 119 0 0,0 1 0 0 0,-7 8-119 0 0,12-13 23 0 0,1-1 9 0 0,-1 0 0 0 0,1-1-1 0 0,-1 0 1 0 0,0 0 0 0 0,0 0-1 0 0,-1 0 1 0 0,1-1-1 0 0,0 0 1 0 0,-1 0 0 0 0,1 0-1 0 0,-1-1 1 0 0,0 0 0 0 0,0 0-1 0 0,-1 0-31 0 0,-38 10 236 0 0,-54 21 687 0 0,-47 6-923 0 0,108-28 45 0 0,26-8-5 0 0,0 0-1 0 0,-11 0-39 0 0,16-2 7 0 0,0 0 1 0 0,0 1-1 0 0,0 0 1 0 0,0 0-1 0 0,0 1 0 0 0,0 0 1 0 0,0 0-1 0 0,1 1 0 0 0,-3 0-7 0 0,-1 4 1 0 0,8-6 4 0 0,0 1-1 0 0,0-1 1 0 0,0 0 0 0 0,0 0-1 0 0,0 0 1 0 0,0 0 0 0 0,0 0-1 0 0,0 0 1 0 0,0 0 0 0 0,-1-1-1 0 0,1 1 1 0 0,0-1 0 0 0,-1 0-1 0 0,1 0 1 0 0,-1 0-5 0 0,-6-1 23 0 0,0 0 0 0 0,1-1 0 0 0,-5-2-23 0 0,6 2 24 0 0,0 0 0 0 0,0 1 1 0 0,0 0-1 0 0,1 0 0 0 0,-1 0 1 0 0,-5 1-25 0 0,9 0 6 0 0,0-1 1 0 0,0 1-1 0 0,1 0 1 0 0,-1-1 0 0 0,0 0-1 0 0,1 1 1 0 0,-1-1-1 0 0,0 0 1 0 0,1-1 0 0 0,-1 1-1 0 0,1 0 1 0 0,0-1-1 0 0,-1 1 1 0 0,1-1 0 0 0,-2-1-7 0 0,-5-5 33 0 0,0-1 1 0 0,-7-8-34 0 0,9 9 31 0 0,4 5-29 0 0,-29-32 90 0 0,-2 1-1 0 0,-26-20-91 0 0,49 45 13 0 0,-1 1 0 0 0,0 0-1 0 0,0 1 1 0 0,0 0 0 0 0,-1 1 0 0 0,0 0-1 0 0,-1 1 1 0 0,1 1 0 0 0,-1 0 0 0 0,0 0-1 0 0,-1 1-12 0 0,3 2 17 0 0,0 0 0 0 0,0 1 0 0 0,0 0-1 0 0,0 1 1 0 0,0 0 0 0 0,0 1-1 0 0,0 0 1 0 0,0 1 0 0 0,1 1 0 0 0,-1 0-17 0 0,-10 4 46 0 0,1 2 1 0 0,0 0 0 0 0,1 1 0 0 0,-13 10-47 0 0,15-9 115 0 0,-2-1 0 0 0,1-1 1 0 0,-1-1-1 0 0,-1 0 0 0 0,-8 1-115 0 0,-17 3-182 0 0,-8-1 182 0 0,44-10-5 0 0,-1 1 10 0 0,5-1 8 0 0,0-1-1 0 0,0 0 1 0 0,0 0 0 0 0,-1 0 0 0 0,1 0 0 0 0,0-1 0 0 0,-1 0 0 0 0,1 0 0 0 0,0-1 0 0 0,0 0 0 0 0,-5-1-13 0 0,-156-57 251 0 0,-3 0-3 0 0,143 51-281 0 0,-1 2 0 0 0,1 1 0 0 0,-1 1 1 0 0,0 1-1 0 0,-1 1 0 0 0,1 2 0 0 0,-9 2 33 0 0,-40 6 36 0 0,1 3 0 0 0,-22 9-36 0 0,-63 10 0 0 0,117-23 0 0 0,0-1 0 0 0,0-2 0 0 0,-4-3 0 0 0,-20 3 11 0 0,-13-3 56 0 0,46-1-21 0 0,27 0-41 0 0,-1 1-1 0 0,1 1 0 0 0,-8 1-4 0 0,9-1 0 0 0,1-1 0 0 0,-1 0 0 0 0,1 0 0 0 0,-1-1 0 0 0,1 1-1 0 0,-1-2 1 0 0,-3 1 0 0 0,-7-4 0 0 0,0 0 0 0 0,-7-3 0 0 0,-13-4 0 0 0,20 6 0 0 0,12 3 0 0 0,0 1 0 0 0,0-1 0 0 0,-1 1 0 0 0,1 1 0 0 0,-1-1 0 0 0,5 1-8 0 0,1 0 1 0 0,-1 0-1 0 0,1 0 0 0 0,-1 0 0 0 0,0 0 0 0 0,1 0 1 0 0,-1 0-1 0 0,1 1 0 0 0,-1-1 0 0 0,1 0 0 0 0,-1 0 0 0 0,1 0 1 0 0,-1 1-1 0 0,1-1 0 0 0,-1 0 0 0 0,1 1 0 0 0,-1-1 1 0 0,1 0-1 0 0,-1 1 0 0 0,1-1 0 0 0,-1 1 0 0 0,1-1 0 0 0,0 1 1 0 0,-1-1-1 0 0,1 1 0 0 0,0-1 0 0 0,-1 1 0 0 0,1-1 1 0 0,0 1-1 0 0,0-1 0 0 0,0 1 0 0 0,0 0 0 0 0,-1-1 0 0 0,1 1 1 0 0,0-1-1 0 0,0 1 0 0 0,0-1 0 0 0,0 1 0 0 0,0 0 8 0 0,-1 4-171 0 0,1-5 155 0 0,0 0 0 0 0,0 1-1 0 0,0-1 1 0 0,0 0-1 0 0,0 0 1 0 0,0 1 0 0 0,0-1-1 0 0,-1 0 1 0 0,1 1 0 0 0,0-1-1 0 0,0 0 1 0 0,0 0 0 0 0,0 1-1 0 0,-1-1 1 0 0,1 0 0 0 0,0 0-1 0 0,0 1 1 0 0,-1-1-1 0 0,1 0 1 0 0,0 0 0 0 0,0 0-1 0 0,-1 0 1 0 0,1 1 0 0 0,0-1-1 0 0,0 0 1 0 0,-1 0 0 0 0,1 0-1 0 0,0 0 1 0 0,-1 0 0 0 0,1 0-1 0 0,0 0 1 0 0,-1 0-1 0 0,1 0 1 0 0,0 0 0 0 0,-1 0-1 0 0,1 0 1 0 0,0 0 0 0 0,0 0-1 0 0,-1 0 1 0 0,1 0 0 0 0,-1 0 16 0 0,-10-7-409 0 0,10 6 339 0 0,-10-7-529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25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264 249 10592 0 0,'-38'-1'818'0'0,"38"2"-805"0"0,-1-1-1 0 0,1 0 1 0 0,-1 0 0 0 0,1 0-1 0 0,-1-1 1 0 0,1 1-1 0 0,-1 0 1 0 0,1 0 0 0 0,-1 0-1 0 0,1 0 1 0 0,-1 0-1 0 0,1-1 1 0 0,-1 1 0 0 0,1 0-1 0 0,-1 0 1 0 0,1-1-1 0 0,0 1 1 0 0,-1 0-1 0 0,1 0 1 0 0,-1-1 0 0 0,1 1-1 0 0,0-1 1 0 0,-1 1-13 0 0,4-8 19 0 0,0-1 144 0 0,-9 0 834 0 0,6 9-909 0 0,-1 0 1 0 0,1-1-1 0 0,0 1 1 0 0,-1-1-1 0 0,1 1 1 0 0,0 0-1 0 0,-1-1 1 0 0,1 1-1 0 0,0-1 0 0 0,-1 1 1 0 0,1-1-1 0 0,0 1 1 0 0,0-1-1 0 0,-1 1 1 0 0,1-1-1 0 0,0 1 1 0 0,0-1-1 0 0,0 1 0 0 0,0-1 1 0 0,0 0-1 0 0,0 1 1 0 0,0-1-1 0 0,0 1 1 0 0,0-1-1 0 0,0 1 1 0 0,0-1-1 0 0,0 1 0 0 0,0-1 1 0 0,1 1-1 0 0,-1-1 1 0 0,0 1-1 0 0,0-1 1 0 0,1 1-1 0 0,-1-1-88 0 0,1 0 74 0 0,0 0-1 0 0,-1 0 0 0 0,1 1 1 0 0,0-1-1 0 0,0 0 0 0 0,-1 0 1 0 0,1 0-1 0 0,-1 0 1 0 0,1 0-1 0 0,-1 0 0 0 0,1 0 1 0 0,-1 0-1 0 0,0 0 0 0 0,1 0 1 0 0,-1-1-1 0 0,0 1 1 0 0,0 0-1 0 0,0 0 0 0 0,0 0 1 0 0,0 0-1 0 0,0 0 0 0 0,0 0 1 0 0,0-1-1 0 0,0 1 1 0 0,-1 0-1 0 0,1 0 0 0 0,0 0 1 0 0,-1 0-1 0 0,1 0 0 0 0,-1-1-73 0 0,1 1 45 0 0,-1-1-1 0 0,1 1 0 0 0,0 0 0 0 0,0-1 0 0 0,0 1 1 0 0,0-1-1 0 0,0 1 0 0 0,0-1 0 0 0,1 1 0 0 0,-1 0 1 0 0,0-1-1 0 0,1 1 0 0 0,-1-1 0 0 0,1 1 0 0 0,-1 0 1 0 0,1 0-1 0 0,0-1-44 0 0,0 0 2 0 0,0 1 0 0 0,-1-1 1 0 0,1 0-1 0 0,0 1 0 0 0,-1-1 0 0 0,0 0 0 0 0,1 0 1 0 0,-1 1-1 0 0,0-1 0 0 0,0 0 0 0 0,0 0-2 0 0,-5-17-36 0 0,4 17 51 0 0,0-1 1 0 0,0 1 0 0 0,0-1 0 0 0,1 0-1 0 0,-1 1 1 0 0,1-1 0 0 0,-1-2-16 0 0,2 2 45 0 0,-1 1 0 0 0,0-1 1 0 0,0 0-1 0 0,0 0 0 0 0,-1 1 1 0 0,1-1-1 0 0,-1 0 0 0 0,1 1 1 0 0,-1-1-1 0 0,0 1 0 0 0,0-1 1 0 0,0 1-1 0 0,-1-1 0 0 0,1 1 1 0 0,0-1-1 0 0,-1 1 0 0 0,-1-1-45 0 0,3 2 6 0 0,0 1-1 0 0,0 0 0 0 0,-1-1 0 0 0,1 1 1 0 0,0 0-1 0 0,0-1 0 0 0,0 1 0 0 0,0 0 1 0 0,-1-1-1 0 0,1 1 0 0 0,0 0 0 0 0,0-1 1 0 0,0 1-1 0 0,0-1 0 0 0,0 1 0 0 0,0 0 1 0 0,0-1-1 0 0,0 1 0 0 0,0 0 0 0 0,0-1 1 0 0,0 1-1 0 0,0-1 0 0 0,1 1 0 0 0,-1 0 1 0 0,0-1-1 0 0,0 1 0 0 0,0 0 0 0 0,0-1 1 0 0,1 1-1 0 0,-1 0 0 0 0,0-1 0 0 0,0 1 1 0 0,0 0-1 0 0,1-1-5 0 0,-1 1 2 0 0,0 0 0 0 0,1 0 1 0 0,-1-1-1 0 0,0 1 0 0 0,0 0 1 0 0,0 0-1 0 0,0-1 0 0 0,1 1 1 0 0,-1 0-1 0 0,0 0 0 0 0,0-1 1 0 0,0 1-1 0 0,0 0 0 0 0,0 0 1 0 0,0-1-1 0 0,0 1 0 0 0,0 0 1 0 0,0-1-1 0 0,0 1 0 0 0,0 0 1 0 0,0 0-1 0 0,0-1 0 0 0,0 1 1 0 0,0 0-1 0 0,0-1 0 0 0,0 1 1 0 0,0 0-1 0 0,0 0 0 0 0,0-1 1 0 0,-1 1-1 0 0,1 0 0 0 0,0 0 1 0 0,0-1-1 0 0,0 1 0 0 0,0 0 1 0 0,-1 0-1 0 0,1-1 0 0 0,0 1 1 0 0,0 0-1 0 0,-1 0 0 0 0,1 0 1 0 0,0 0-1 0 0,0-1 0 0 0,0 1 1 0 0,-1 0-1 0 0,1 0 0 0 0,0 0 1 0 0,-1 0-1 0 0,1 0 0 0 0,0 0 1 0 0,0 0-1 0 0,-1 0 0 0 0,1 0 1 0 0,0 0-1 0 0,-1 0-2 0 0,1 0 2 0 0,0 0 0 0 0,0 0-1 0 0,-1 0 1 0 0,1 0 0 0 0,0-1 0 0 0,0 1-1 0 0,-1 0 1 0 0,1 0 0 0 0,0 0 0 0 0,0 0 0 0 0,0 0-1 0 0,-1 0 1 0 0,1 0 0 0 0,0 0 0 0 0,0-1-1 0 0,0 1 1 0 0,0 0 0 0 0,-1 0 0 0 0,1 0-1 0 0,0 0 1 0 0,0-1 0 0 0,0 1 0 0 0,0 0 0 0 0,0 0-1 0 0,-1 0 1 0 0,1-1 0 0 0,0 1 0 0 0,0 0-1 0 0,0 0 1 0 0,0 0 0 0 0,0-1 0 0 0,0 1-1 0 0,0 0 1 0 0,0 0 0 0 0,0-1 0 0 0,0 1 0 0 0,0 0-1 0 0,0 0 1 0 0,0-1 0 0 0,0 1 0 0 0,0 0-1 0 0,0 0 1 0 0,0 0 0 0 0,0-1 0 0 0,0 1-1 0 0,0 0 1 0 0,1 0 0 0 0,-1-1 0 0 0,0 1-2 0 0,10 5 66 0 0,-1 2-66 0 0,-9-1 0 0 0,0-6 0 0 0,-1 1 0 0 0,1-1 0 0 0,0 1 0 0 0,0-1 0 0 0,0 1 0 0 0,0 0 0 0 0,0-1 0 0 0,0 1 0 0 0,0-1 0 0 0,0 1 0 0 0,0-1 0 0 0,0 1 0 0 0,0-1 0 0 0,0 1 0 0 0,0-1 0 0 0,0 1 0 0 0,1-1 0 0 0,-1 1 0 0 0,0-1 0 0 0,0 1 0 0 0,1-1 0 0 0,-1 1 0 0 0,0-1 0 0 0,1 1 0 0 0,5 5 0 0 0,-6-5 4 0 0,1-1 0 0 0,0 1 0 0 0,-1-1 0 0 0,1 1 0 0 0,-1-1 0 0 0,1 1 0 0 0,-1-1 0 0 0,0 1 0 0 0,1-1 0 0 0,-1 1 0 0 0,1-1 0 0 0,-1 1 0 0 0,0 0 0 0 0,0-1 0 0 0,1 1 0 0 0,-1 0 0 0 0,0-1 0 0 0,0 1 0 0 0,0 0 0 0 0,0 0 0 0 0,0-1 0 0 0,0 1 0 0 0,0 0 0 0 0,0-1 0 0 0,0 1 0 0 0,0 0 0 0 0,0 0 0 0 0,0-1 0 0 0,0 1 0 0 0,0 0 0 0 0,-1-1 0 0 0,1 1-4 0 0,-1 1 5 0 0,1-1 0 0 0,0 0 0 0 0,0 1 0 0 0,0-1 0 0 0,0 1 0 0 0,0-1 0 0 0,0 0 0 0 0,0 1 0 0 0,0-1 0 0 0,1 1 0 0 0,-1-1 0 0 0,0 0 0 0 0,1 2-5 0 0,0-2 2 0 0,-1 0 0 0 0,1 0 1 0 0,-1-1-1 0 0,0 1 0 0 0,1 0 0 0 0,-1 0 1 0 0,0 0-1 0 0,0 0 0 0 0,0 0 0 0 0,0 0 1 0 0,0 0-1 0 0,0 0 0 0 0,0 1 0 0 0,0-1 0 0 0,0 0 1 0 0,0 0-1 0 0,0 0 0 0 0,-1-1 0 0 0,1 1 1 0 0,0 0-1 0 0,-1 0 0 0 0,1 0 0 0 0,-1 0 1 0 0,1 0-1 0 0,-1 0 0 0 0,0 0 0 0 0,1-1 0 0 0,-1 1 1 0 0,0 0-3 0 0,-4 3 36 0 0,-3 3 47 0 0,7-7-81 0 0,1 0 0 0 0,0 1 0 0 0,0-1 0 0 0,0 0 0 0 0,0 0 0 0 0,0 0 0 0 0,0 1 0 0 0,0-1 0 0 0,0 0 0 0 0,0 0 0 0 0,0 0 0 0 0,0 0 0 0 0,0 1 0 0 0,0-1 0 0 0,0 0 0 0 0,0 0 0 0 0,0 0 0 0 0,0 1 0 0 0,0-1 1 0 0,1 0-1 0 0,-1 0 0 0 0,0 0 0 0 0,0 0 0 0 0,0 1 0 0 0,0-1 0 0 0,0 0 0 0 0,0 0 0 0 0,0 0 0 0 0,1 0 0 0 0,-1 0 0 0 0,0 1 0 0 0,0-1 0 0 0,0 0 0 0 0,0 0 0 0 0,1 0 0 0 0,-1 0 0 0 0,0 0 0 0 0,0 0 0 0 0,0 0 0 0 0,0 0 0 0 0,1 0 0 0 0,-1 0 0 0 0,0 0 0 0 0,0 0 0 0 0,0 0 0 0 0,1 0 0 0 0,-1 0-2 0 0,-9 3 179 0 0,8-2-148 0 0,0 0 0 0 0,0-1-1 0 0,0 1 1 0 0,1-1 0 0 0,-1 1 0 0 0,0-1-1 0 0,0 0 1 0 0,0 1 0 0 0,0-1 0 0 0,0 0-1 0 0,0 0 1 0 0,0 0 0 0 0,0 1 0 0 0,0-1-1 0 0,0 0 1 0 0,-1-1-31 0 0,-18-4 177 0 0,20 5-174 0 0,-1 0-1 0 0,1 0 0 0 0,0 0 1 0 0,0 0-1 0 0,0 0 1 0 0,0 0-1 0 0,0 0 0 0 0,0 0 1 0 0,-1 0-1 0 0,1-1 0 0 0,0 1 1 0 0,0 0-1 0 0,0 0 1 0 0,0 0-1 0 0,0 0 0 0 0,0 0 1 0 0,0 0-1 0 0,0 0 0 0 0,0-1 1 0 0,-1 1-1 0 0,1 0 1 0 0,0 0-1 0 0,0 0 0 0 0,0 0 1 0 0,0 0-1 0 0,0-1 0 0 0,0 1 1 0 0,0 0-1 0 0,0 0 1 0 0,0 0-1 0 0,0 0 0 0 0,0 0 1 0 0,0-1-1 0 0,0 1 0 0 0,0 0 1 0 0,0 0-1 0 0,0 0 1 0 0,0 0-1 0 0,0 0 0 0 0,1-1 1 0 0,-1 1-1 0 0,0 0 0 0 0,0 0 1 0 0,0 0-1 0 0,0 0 1 0 0,0 0-1 0 0,0 0 0 0 0,0 0 1 0 0,0-1-1 0 0,0 1 0 0 0,1 0 1 0 0,-1 0-1 0 0,0 0 1 0 0,0 0-1 0 0,0 0 0 0 0,0 0 1 0 0,0 0-1 0 0,0 0 0 0 0,1 0 1 0 0,-1 0-1 0 0,0 0 1 0 0,0 0-1 0 0,0 0 0 0 0,0 0-2 0 0,1-1 4 0 0,-1 1-1 0 0,0 0 0 0 0,1 0 1 0 0,-1 0-1 0 0,0-1 0 0 0,0 1 0 0 0,1 0 1 0 0,-1 0-1 0 0,0-1 0 0 0,0 1 1 0 0,0 0-1 0 0,1-1 0 0 0,-1 1 1 0 0,0 0-1 0 0,0-1 0 0 0,0 1 1 0 0,0 0-1 0 0,0-1 0 0 0,0 1 1 0 0,1 0-1 0 0,-1-1 0 0 0,0 1 0 0 0,0 0 1 0 0,0-1-1 0 0,0 1 0 0 0,0 0 1 0 0,0-1-1 0 0,-1 1 0 0 0,1-1-3 0 0,-6-5 68 0 0,5 5-65 0 0,1 1 0 0 0,-1 0 0 0 0,1 0 0 0 0,0-1 0 0 0,-1 1 0 0 0,1-1 0 0 0,-1 1 0 0 0,1 0 0 0 0,0-1 0 0 0,0 1 0 0 0,-1-1 0 0 0,1 1 0 0 0,0 0 0 0 0,0-1 0 0 0,-1 1 0 0 0,1-1 0 0 0,0 1 0 0 0,0-1 0 0 0,0 1 0 0 0,0-1 0 0 0,0 1 0 0 0,0-1 0 0 0,0 1 0 0 0,0-1 0 0 0,0 1 0 0 0,0-1 0 0 0,0 1 0 0 0,0-1 0 0 0,0 1 0 0 0,0-1 0 0 0,0 1 0 0 0,0-1 0 0 0,1 1 0 0 0,-1-1 0 0 0,0 1 0 0 0,0-1-3 0 0,0 0 5 0 0,1 1-1 0 0,-1-1 0 0 0,0 0 1 0 0,-1 0-1 0 0,1 1 1 0 0,0-1-1 0 0,0 0 0 0 0,0 1 1 0 0,0-1-1 0 0,-1 0 1 0 0,1 0-1 0 0,0 1 0 0 0,0-1 1 0 0,-1 0-1 0 0,1 1 1 0 0,-1-1-1 0 0,1 1 0 0 0,-1-1 1 0 0,1 1-1 0 0,-1-1 0 0 0,1 0 1 0 0,-1 1-1 0 0,1 0 1 0 0,-1-1-1 0 0,1 1 0 0 0,-1-1-4 0 0,0 1 7 0 0,1 0-1 0 0,-1-1 0 0 0,0 1 0 0 0,1-1 0 0 0,-1 1 0 0 0,1-1 0 0 0,-1 1 0 0 0,1-1 1 0 0,-1 1-1 0 0,1-1 0 0 0,0 1 0 0 0,-1-1 0 0 0,1 1 0 0 0,0-1 0 0 0,-1 0 0 0 0,1 1 1 0 0,0-1-1 0 0,0 0 0 0 0,0 1 0 0 0,-1-1 0 0 0,1 0 0 0 0,0 1 0 0 0,0-1 0 0 0,0 0 1 0 0,0 1-1 0 0,0-1 0 0 0,0 0 0 0 0,0 0 0 0 0,0 1 0 0 0,1-1 0 0 0,-1 0-6 0 0,2-9 113 0 0,-2 10-116 0 0,0 0 1 0 0,0-1 0 0 0,-1 1-1 0 0,1 0 1 0 0,0 0 0 0 0,0-1-1 0 0,0 1 1 0 0,-1 0 0 0 0,1 0-1 0 0,0 0 1 0 0,0-1-1 0 0,-1 1 1 0 0,1 0 0 0 0,0 0-1 0 0,0 0 1 0 0,-1 0 0 0 0,1 0-1 0 0,0-1 1 0 0,-1 1 0 0 0,1 0-1 0 0,0 0 1 0 0,-1 0-1 0 0,1 0 1 0 0,0 0 0 0 0,-1 0-1 0 0,1 0 1 0 0,0 0 0 0 0,-1 0-1 0 0,1 0 3 0 0,2 0-19 0 0,0 0 0 0 0,1 1-1 0 0,-1-1 1 0 0,0 0 0 0 0,0 1 0 0 0,0-1-1 0 0,0 1 1 0 0,0 0 0 0 0,0 0 0 0 0,0-1-1 0 0,0 1 1 0 0,0 1 0 0 0,0-1-1 0 0,0 0 1 0 0,0 1 19 0 0,1 1 0 0 0,0 0-1 0 0,0 0 1 0 0,0 0 0 0 0,-1 0-1 0 0,0 1 1 0 0,1-1 0 0 0,-1 1-1 0 0,0 1 1 0 0,1 0 0 0 0,1 0 0 0 0,-1 0 0 0 0,1-1 0 0 0,0 1 0 0 0,4 3 0 0 0,2 2 0 0 0,-9-9 3 0 0,0 1 0 0 0,0-1 0 0 0,0 0 0 0 0,0 0 0 0 0,0 1-1 0 0,-1-1 1 0 0,1 0 0 0 0,0 1 0 0 0,-1-1 0 0 0,1 0 0 0 0,-1 1-1 0 0,0-1 1 0 0,1 1 0 0 0,-1-1 0 0 0,0 1 0 0 0,0-1 0 0 0,0 1-1 0 0,0-1 1 0 0,0 1 0 0 0,0-1 0 0 0,0 1 0 0 0,-1-1 0 0 0,1 1-1 0 0,-1-1 1 0 0,1 0 0 0 0,-1 1 0 0 0,1-1-3 0 0,-5 20 186 0 0,4-17-142 0 0,0 1-1 0 0,0-1 1 0 0,-1 1 0 0 0,0-1-1 0 0,0 0 1 0 0,0 0 0 0 0,0 1-1 0 0,-1-1 1 0 0,0-1-1 0 0,0 1 1 0 0,0 0 0 0 0,-1 1-44 0 0,-12 15 148 0 0,4 0-27 0 0,9-14-84 0 0,-1 0-1 0 0,0 0 1 0 0,0 0 0 0 0,0 0-1 0 0,-1-1 1 0 0,0 0-1 0 0,-1 1-36 0 0,-76 58-837 0 0,56-44-4576 0 0,-7 1-1896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25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290 181 5528 0 0,'-20'-5'249'0'0,"20"5"-237"0"0,0 0 1 0 0,-1 0-1 0 0,1 0 0 0 0,0-1 0 0 0,0 1 0 0 0,0 0 0 0 0,0 0 1 0 0,-1 0-1 0 0,1-1 0 0 0,0 1 0 0 0,0 0 0 0 0,0 0 0 0 0,0-1 1 0 0,0 1-1 0 0,0 0 0 0 0,0-1 0 0 0,0 1 0 0 0,0 0 1 0 0,0 0-1 0 0,0-1 0 0 0,0 1 0 0 0,0 0 0 0 0,0 0 0 0 0,0-1 1 0 0,0 1-1 0 0,0 0 0 0 0,0-1 0 0 0,0 1-12 0 0,0 0 12 0 0,0-1-1 0 0,0 1 1 0 0,0-1 0 0 0,1 1-1 0 0,-1-1 1 0 0,0 1 0 0 0,0 0-1 0 0,0-1 1 0 0,0 1 0 0 0,-1-1-1 0 0,1 1 1 0 0,0-1 0 0 0,0 1-1 0 0,0 0 1 0 0,0-1 0 0 0,0 1-1 0 0,0-1 1 0 0,-1 1 0 0 0,1 0-1 0 0,0-1 1 0 0,0 1 0 0 0,-1 0-1 0 0,1-1 1 0 0,0 1-1 0 0,-1 0 1 0 0,1-1-12 0 0,-12-4 6769 0 0,-12-6-4537 0 0,23 11-1896 0 0,-5-1 769 0 0,5 1-155 0 0,4 1-366 0 0,-5-2-565 0 0,-4-1 506 0 0,6 2-437 0 0,-4-13 399 0 0,3 12-461 0 0,0 1 0 0 0,1-1 0 0 0,-1 0-1 0 0,1 0 1 0 0,-1 0 0 0 0,1 0 0 0 0,0 0-1 0 0,-1 0 1 0 0,1 1 0 0 0,0-1 0 0 0,0 0-1 0 0,0 0 1 0 0,0 0 0 0 0,-1 0 0 0 0,1 0-1 0 0,1 0 1 0 0,-1 0 0 0 0,0 0 0 0 0,0 0-1 0 0,0-1-25 0 0,4-6 137 0 0,-4 8-124 0 0,1-1 1 0 0,-1 0-1 0 0,0 0 1 0 0,1 1-1 0 0,-1-1 1 0 0,0 0-1 0 0,1 0 1 0 0,-1 0-1 0 0,0 1 0 0 0,0-1 1 0 0,0 0-1 0 0,0 0 1 0 0,0 0-1 0 0,0 0 1 0 0,0 1-1 0 0,0-1 1 0 0,0 0-1 0 0,0 0 1 0 0,-1 0-1 0 0,1 1 1 0 0,0-1-1 0 0,-1 0 1 0 0,1 0-1 0 0,0 0-13 0 0,0 0 7 0 0,0 0-1 0 0,0 0 1 0 0,0 0-1 0 0,1 0 0 0 0,-1 1 1 0 0,1-1-1 0 0,-1 0 1 0 0,0 0-1 0 0,1 0 0 0 0,0 0 1 0 0,-1 0-1 0 0,1 0 1 0 0,-1 1-1 0 0,1-1 0 0 0,0 0 1 0 0,0 1-1 0 0,-1-1 1 0 0,1 0-1 0 0,0 1 0 0 0,0-1 1 0 0,0 1-1 0 0,0-1 1 0 0,0 1-1 0 0,0-1 1 0 0,0 1-7 0 0,7-6 47 0 0,-1-2-40 0 0,-6 6-8 0 0,1 0 0 0 0,0 0 0 0 0,0 0 0 0 0,0 1 0 0 0,0-1-1 0 0,0 0 1 0 0,0 1 0 0 0,0-1 0 0 0,0 1 0 0 0,1 0 0 0 0,-1 0 0 0 0,1 0-1 0 0,-1 0 1 0 0,1 0 0 0 0,-1 0 0 0 0,1 1 0 0 0,-1-1 0 0 0,1 1 0 0 0,1-1 1 0 0,9 1-54 0 0,-12 0 25 0 0,-1 0-1 0 0,0 0 1 0 0,0 0-1 0 0,0 0 0 0 0,0 0 1 0 0,1 1-1 0 0,-1-1 1 0 0,0 0-1 0 0,0 0 0 0 0,0 0 1 0 0,0 0-1 0 0,1 0 0 0 0,-1 0 1 0 0,0 0-1 0 0,0 0 1 0 0,0 0-1 0 0,0 1 0 0 0,0-1 1 0 0,0 0-1 0 0,1 0 0 0 0,-1 0 1 0 0,0 0-1 0 0,0 0 1 0 0,0 1-1 0 0,0-1 0 0 0,0 0 1 0 0,0 0-1 0 0,0 0 1 0 0,0 0-1 0 0,0 1 0 0 0,0-1 1 0 0,0 0-1 0 0,0 0 0 0 0,0 0 1 0 0,0 1-1 0 0,0-1 1 0 0,0 0-1 0 0,0 0 0 0 0,0 0 1 0 0,0 0-1 0 0,0 1 0 0 0,0-1 1 0 0,0 0-1 0 0,0 0 1 0 0,0 0-1 0 0,0 0 0 0 0,0 0 1 0 0,0 1-1 0 0,-1-1 1 0 0,1 0-1 0 0,0 0 0 0 0,0 0 1 0 0,0 0-1 0 0,0 0 0 0 0,0 1 1 0 0,0-1-1 0 0,-1 0 1 0 0,1 0-1 0 0,0 0 0 0 0,0 0 1 0 0,0 0 29 0 0,-3 6-6769 0 0</inkml:trace>
  <inkml:trace contextRef="#ctx0" brushRef="#br0" timeOffset="1005.884">125 39 15232 0 0,'19'-6'348'0'0,"-30"-2"831"0"0,12 8-1176 0 0,-1 0 0 0 0,0-1 0 0 0,0 1 0 0 0,0 0 0 0 0,0 0 0 0 0,0 0 0 0 0,0-1 0 0 0,0 1 0 0 0,0 0 0 0 0,0 0 0 0 0,0-1 0 0 0,0 1 0 0 0,0 0 0 0 0,0 0 0 0 0,0 0 0 0 0,0-1 0 0 0,0 1 0 0 0,0 0 0 0 0,0 0 0 0 0,0-1 0 0 0,0 1 0 0 0,0 0 0 0 0,0 0 0 0 0,0 0 0 0 0,0-1 0 0 0,0 1 0 0 0,0 0 0 0 0,0 0 0 0 0,-1 0 0 0 0,1-1 0 0 0,0 1 0 0 0,0 0 0 0 0,0 0 0 0 0,0 0 0 0 0,-1 0 0 0 0,1 0 0 0 0,0-1 0 0 0,0 1 0 0 0,0 0 0 0 0,-1 0 0 0 0,1 0 0 0 0,0 0 0 0 0,0 0 0 0 0,0 0 0 0 0,-1 0 0 0 0,1 0 0 0 0,0 0 0 0 0,0 0 0 0 0,-1 0 0 0 0,1 0-3 0 0,-15-4-3 0 0,12 3 11 0 0,10 1 56 0 0,-5 0-5 0 0,34-6 335 0 0,17 0 1920 0 0,-40 7-2346 0 0,-1 0 0 0 0,0 1 0 0 0,8 2 32 0 0,-7-1-516 0 0,-11-2 21 0 0,-2 1 76 0 0,-1 1 449 0 0,0 0 0 0 0,-1 0 0 0 0,1 0 0 0 0,0 0 0 0 0,-1 0 0 0 0,0-1 0 0 0,0 1 0 0 0,0 0 0 0 0,0-1 0 0 0,0 0 0 0 0,0 1 0 0 0,0-1 0 0 0,-2 1-30 0 0,-16 20 486 0 0,17-19-420 0 0,-1 1 0 0 0,0-1-1 0 0,0 0 1 0 0,0 0 0 0 0,0 0-1 0 0,-1-1 1 0 0,1 1-1 0 0,-1-1 1 0 0,0 0 0 0 0,0-1-1 0 0,0 1 1 0 0,-1-1 0 0 0,1 0-1 0 0,-2 0-65 0 0,-21 10 285 0 0,15-6-176 0 0,0 0 0 0 0,-12 3-109 0 0,21-8 22 0 0,-1 0 0 0 0,1 0 0 0 0,-1 0 1 0 0,0 0-1 0 0,1-1 0 0 0,-1 0 0 0 0,0 0 0 0 0,1 0 0 0 0,-1 0 0 0 0,-1-1-22 0 0,5 0 11 0 0,-1 1 0 0 0,1-1-1 0 0,0 1 1 0 0,0-1 0 0 0,0 1 0 0 0,0-1-1 0 0,0 1 1 0 0,0-1 0 0 0,0 0 0 0 0,0 0-1 0 0,0 0 1 0 0,0 0 0 0 0,0 0 0 0 0,0 0-1 0 0,0 0 1 0 0,1 0 0 0 0,-1 0 0 0 0,0 0-11 0 0,-14-15 99 0 0,15 16-110 0 0,1 0 0 0 0,-1 0 0 0 0,0 0 0 0 0,0 0 0 0 0,0 1 0 0 0,0-1 0 0 0,0 0 0 0 0,0 0 0 0 0,0 0 0 0 0,1 0 0 0 0,-1 1 0 0 0,0-1 0 0 0,0 0 0 0 0,0 0 0 0 0,0 0 0 0 0,1 0 0 0 0,-1 0 0 0 0,0 0 0 0 0,0 1 0 0 0,0-1 0 0 0,1 0 0 0 0,-1 0 0 0 0,0 0 0 0 0,0 0 0 0 0,0 0 0 0 0,1 0 0 0 0,-1 0 0 0 0,0 0 0 0 0,0 0 0 0 0,1 0 0 0 0,-1 0 0 0 0,0 0 0 0 0,0 0 0 0 0,0 0 0 0 0,1 0 0 0 0,-1 0 0 0 0,0-1 0 0 0,0 1 0 0 0,0 0 0 0 0,1 0 0 0 0,-1 0 0 0 0,0 0 0 0 0,0 0 0 0 0,0 0 0 0 0,0-1 11 0 0,1-7-382 0 0,-2 5 142 0 0,2 1 143 0 0,-1 0 0 0 0,0 0 0 0 0,1 0 0 0 0,0 1 0 0 0,-1-1 0 0 0,1 0 0 0 0,0 0 0 0 0,0 0 0 0 0,0 1 0 0 0,0-1 0 0 0,0 1 0 0 0,1-1-1 0 0,-1 1 1 0 0,0-1 0 0 0,1 1 0 0 0,-1-1 0 0 0,1 1 97 0 0,2-2-178 0 0,0 0 0 0 0,0 1 0 0 0,0 0 0 0 0,0 0 0 0 0,1-1 178 0 0,-3 2-106 0 0,0 1 0 0 0,0-1 0 0 0,-1 1 0 0 0,1-1 0 0 0,0 1 0 0 0,0 0-1 0 0,0 0 1 0 0,0 0 0 0 0,0 0 0 0 0,0 0 0 0 0,0 0 0 0 0,1 1 106 0 0,-2-1-37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8:58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21 2760 0 0,'2'1'657'0'0,"7"2"1215"0"0,-7-2-1123 0 0,-1-1-1 0 0,1 1 1 0 0,-1-1 0 0 0,1 1 0 0 0,-1-1 0 0 0,0 1 0 0 0,1 0-1 0 0,-1 0 1 0 0,0 0 0 0 0,1 0 0 0 0,-1 0 0 0 0,0 0-1 0 0,0 0 1 0 0,0 0 0 0 0,0 0 0 0 0,0 1 0 0 0,0-1 0 0 0,0 1-749 0 0,2 16 766 0 0,-5 34 209 0 0,-3 0-1 0 0,-4 9-974 0 0,7-35 282 0 0,1-1-1 0 0,1 0 1 0 0,2 2-282 0 0,-1 20-17 0 0,-1-34-41 0 0,1-7-131 0 0,-1 0 1 0 0,0 0-1 0 0,0 0 0 0 0,-1 0 1 0 0,0-1-1 0 0,0 1 1 0 0,0 0-1 0 0,-1 0 0 0 0,-2 5 189 0 0,1-2-5041 0 0,0-1-1633 0 0</inkml:trace>
  <inkml:trace contextRef="#ctx0" brushRef="#br0" timeOffset="219.526">1 486 11256 0 0,'69'-15'8407'0'0,"1"5"-6099"0"0,-28 5-2254 0 0,-1-2 0 0 0,22-7-54 0 0,-22 1-1920 0 0,18-8 1920 0 0,-14 5-2847 0 0,-26 10 2037 0 0,16-5-1076 0 0</inkml:trace>
  <inkml:trace contextRef="#ctx0" brushRef="#br0" timeOffset="487.004">257 21 12440 0 0,'-8'-4'837'0'0,"7"4"-753"0"0,0 0 1 0 0,0-1-1 0 0,-1 1 1 0 0,1 0-1 0 0,0-1 1 0 0,0 1-1 0 0,0-1 1 0 0,0 1 0 0 0,1-1-1 0 0,-1 0 1 0 0,0 1-1 0 0,0-1 1 0 0,0 0-1 0 0,0 0 1 0 0,0 0-85 0 0,1 0 852 0 0,0 1 39 0 0,0 0-82 0 0,0 0-364 0 0,0 0-158 0 0,0 0-30 0 0,0 0 32 0 0,0 0 169 0 0,0 0 76 0 0,13 5 774 0 0,-2-2-1204 0 0,1-1 0 0 0,-1 0 0 0 0,1-1 0 0 0,-1-1-1 0 0,1 0 1 0 0,1 0-104 0 0,71-8 54 0 0,-71 6-33 0 0,51-6-2569 0 0,-42 7-4277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21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18 10592 0 0,'1'-1'510'0'0,"-1"0"-485"0"0,1 1 0 0 0,-1 0-1 0 0,0-1 1 0 0,1 1-1 0 0,-1-1 1 0 0,0 1 0 0 0,1 0-1 0 0,-1-1 1 0 0,0 1-1 0 0,0-1 1 0 0,0 1 0 0 0,1-1-1 0 0,-1 1 1 0 0,0 0-1 0 0,0-1 1 0 0,0 1 0 0 0,0-1-1 0 0,0 1 1 0 0,0-1-1 0 0,0 1 1 0 0,0-1 0 0 0,0 1-1 0 0,0-1 1 0 0,0 1-1 0 0,0-1 1 0 0,0 1 0 0 0,-1-1-1 0 0,1 1 1 0 0,0 0-1 0 0,0-1 1 0 0,0 1 0 0 0,-1-1-1 0 0,1 1-24 0 0,-1-1 964 0 0,1 1 316 0 0,0 0 58 0 0,0 0-124 0 0,0 0-543 0 0,0 0-242 0 0,1 3-49 0 0,45 114 1277 0 0,-45-116-1625 0 0,-1 0-1 0 0,1 1 1 0 0,0-1-1 0 0,-1 0 1 0 0,1 1-1 0 0,-1-1 1 0 0,0 1-1 0 0,1-1 1 0 0,-1 0-1 0 0,0 1 1 0 0,0-1-1 0 0,0 1 0 0 0,0-1 1 0 0,0 1-1 0 0,0-1 1 0 0,0 1-1 0 0,-1-1 1 0 0,1 0-1 0 0,0 1 1 0 0,-1-1-1 0 0,1 0 1 0 0,-1 1-1 0 0,0-1 1 0 0,1 0-1 0 0,-1 1 1 0 0,0-1-1 0 0,0 0 0 0 0,0 0 1 0 0,0 0-1 0 0,0 0-31 0 0,-1 2 52 0 0,1 0-1 0 0,-1 0 1 0 0,1-1-1 0 0,-1 1 1 0 0,1 0 0 0 0,0 0-1 0 0,0 0 1 0 0,0 1-1 0 0,1-1 1 0 0,-1 0-1 0 0,1 0 1 0 0,0 0-1 0 0,0 1-51 0 0,-2 9 114 0 0,-1 8 84 0 0,1 1-1 0 0,1 9-197 0 0,0-3 103 0 0,1-17-83 0 0,1-1 1 0 0,0 1-1 0 0,0 0 1 0 0,1 0-1 0 0,0-1 1 0 0,2 2-21 0 0,-2-1 3 0 0,-1-8 9 0 0,0-1-1 0 0,-1 1 1 0 0,1 0-1 0 0,-1 0 1 0 0,0-1-1 0 0,0 1 1 0 0,0 0 0 0 0,0 0-1 0 0,-1 0 1 0 0,1-1-1 0 0,-1 1 1 0 0,0 0-1 0 0,1-1 1 0 0,-2 2-12 0 0,-7 13-6300 0 0,3-11-601 0 0</inkml:trace>
  <inkml:trace contextRef="#ctx0" brushRef="#br0" timeOffset="277.506">226 464 10136 0 0,'0'0'16'0'0,"0"0"1"0"0,0 0-1 0 0,-1 0 1 0 0,1 0-1 0 0,0 0 1 0 0,0-1-1 0 0,0 1 1 0 0,0 0-1 0 0,0 0 1 0 0,0 0-1 0 0,0 0 1 0 0,0 0-1 0 0,0 0 1 0 0,0 0-1 0 0,0-1 0 0 0,0 1 1 0 0,0 0-1 0 0,0 0 1 0 0,0 0-1 0 0,0 0 1 0 0,0 0-1 0 0,0 0 1 0 0,0-1-1 0 0,0 1 1 0 0,0 0-1 0 0,0 0 1 0 0,0 0-1 0 0,1 0 1 0 0,-1 0-1 0 0,0 0 1 0 0,0 0-1 0 0,0 0 1 0 0,0 0-1 0 0,0-1 1 0 0,0 1-1 0 0,0 0 1 0 0,0 0-1 0 0,0 0 1 0 0,0 0-1 0 0,1 0 1 0 0,-1 0-1 0 0,0 0 1 0 0,0 0-1 0 0,0 0 1 0 0,0 0-1 0 0,0 0 1 0 0,0 0-1 0 0,0 0 1 0 0,1 0-1 0 0,-1 0 1 0 0,0 0-1 0 0,0 0 0 0 0,0 0 1 0 0,0 0-1 0 0,0 0 1 0 0,0 0-1 0 0,1 0 1 0 0,-1 0-1 0 0,0 0 1 0 0,0 0-1 0 0,0 0 1 0 0,0 0-17 0 0,17-4 2183 0 0,19 1 2125 0 0,-19 3-3815 0 0,17 0 800 0 0,1-2-1 0 0,14-2-1292 0 0,-18 1 398 0 0,21-4 64 0 0,-4-3-278 0 0,2 0-371 0 0,-16 2-5436 0 0,-25 4-1226 0 0</inkml:trace>
  <inkml:trace contextRef="#ctx0" brushRef="#br0" timeOffset="542.17">30 87 7368 0 0,'-2'-1'53'0'0,"0"1"1"0"0,1-1-1 0 0,-1 0 1 0 0,1 0-1 0 0,-1 0 0 0 0,1 0 1 0 0,-1 0-1 0 0,1 0 1 0 0,0 0-1 0 0,0 0 1 0 0,-1-1-1 0 0,1 1 1 0 0,0 0-1 0 0,0-1 0 0 0,0 1 1 0 0,0-1-1 0 0,1 0 1 0 0,-1 1-1 0 0,0-1-53 0 0,-3-4 179 0 0,4 5 1872 0 0,2-1 2459 0 0,7-4 436 0 0,35-4-4213 0 0,1 3 1 0 0,0 1 0 0 0,0 3-1 0 0,30 2-733 0 0,-62 2 3 0 0,-1 1-1 0 0,1 0 1 0 0,0 1 0 0 0,-1 0-1 0 0,9 4-2 0 0,0 0 10 0 0,-16-6-69 0 0,0 0 0 0 0,0 0 0 0 0,0 0 0 0 0,1-1 0 0 0,-1 0 0 0 0,0 0-1 0 0,0-1 1 0 0,1 1 0 0 0,-1-1 0 0 0,0 0 0 0 0,0-1 0 0 0,0 1 0 0 0,3-2 59 0 0,1 0-832 0 0,1 1-1 0 0,-1 0 1 0 0,5 0 832 0 0,14-2-7209 0 0</inkml:trace>
  <inkml:trace contextRef="#ctx0" brushRef="#br0" timeOffset="824.862">838 162 17015 0 0,'0'0'779'0'0,"0"7"260"0"0,0 4-1013 0 0,1-7-23 0 0,-1-1 0 0 0,0 0 1 0 0,0 0-1 0 0,0 1 0 0 0,0-1 0 0 0,-1 0 0 0 0,1 0 1 0 0,-1 1-1 0 0,0-1 0 0 0,0 0 0 0 0,0 0 0 0 0,0 0 1 0 0,-1 0-1 0 0,1 0 0 0 0,-1 0 0 0 0,0 0 1 0 0,0-1-1 0 0,-1 2-3 0 0,-1 3 73 0 0,0-1 0 0 0,0 1 0 0 0,0-1 0 0 0,1 1 0 0 0,0 1 0 0 0,0-1 1 0 0,1 0-1 0 0,0 1 0 0 0,0-1 0 0 0,1 1 0 0 0,-1 1-73 0 0,0 4 136 0 0,1-9-51 0 0,0 1 1 0 0,1 0-1 0 0,0-1 1 0 0,0 1 0 0 0,0 0-1 0 0,1 2-85 0 0,-1-5 24 0 0,1 0-1 0 0,-1 0 1 0 0,0-1-1 0 0,1 1 0 0 0,-1 0 1 0 0,1-1-1 0 0,-1 1 1 0 0,1-1-1 0 0,0 1 1 0 0,0-1-1 0 0,0 1 0 0 0,0-1 1 0 0,0 1-1 0 0,0-1 1 0 0,0 0-1 0 0,0 1 1 0 0,0-1-1 0 0,1 0 0 0 0,0 0-23 0 0,3 2 49 0 0,1-1 0 0 0,0 0-1 0 0,0 0 1 0 0,0 0-1 0 0,0-1 1 0 0,0 0-1 0 0,0 0 1 0 0,1-1 0 0 0,-1 1-1 0 0,0-1 1 0 0,0-1-1 0 0,1 1 1 0 0,-1-1 0 0 0,0 0-1 0 0,0-1 1 0 0,0 1-1 0 0,0-1 1 0 0,0 0-1 0 0,0-1 1 0 0,-1 0 0 0 0,1 0-1 0 0,-1 0 1 0 0,0 0-1 0 0,0-1 1 0 0,2-1-49 0 0,-3 1 17 0 0,-1 1-1 0 0,0-1 1 0 0,0 0-1 0 0,0 0 1 0 0,0-1 0 0 0,-1 1-1 0 0,0 0 1 0 0,0-1 0 0 0,0 0-1 0 0,0 1 1 0 0,-1-1-1 0 0,1 0 1 0 0,-1 0 0 0 0,0 0-1 0 0,-1 0-16 0 0,1 1 13 0 0,-1-1 0 0 0,0 1 0 0 0,0 0 0 0 0,-1 0-1 0 0,1 0 1 0 0,-1 0 0 0 0,0 0 0 0 0,-1-4-13 0 0,-3-13 68 0 0,5 19-67 0 0,-1 0 0 0 0,1 0 0 0 0,-1 0 1 0 0,0 0-1 0 0,0 0 0 0 0,0 0 0 0 0,0 0 0 0 0,0 0 0 0 0,0 0 0 0 0,-1 0 1 0 0,1 0-1 0 0,-1 1-1 0 0,-8-14-1 0 0,10 14-5 0 0,0 1 0 0 0,0 0-1 0 0,0 0 1 0 0,0-1-1 0 0,0 1 1 0 0,0 0 0 0 0,0 0-1 0 0,-1 0 1 0 0,1-1 0 0 0,0 1-1 0 0,0 0 1 0 0,0 0-1 0 0,0 0 1 0 0,0 0 0 0 0,-1-1-1 0 0,1 1 1 0 0,0 0 0 0 0,0 0-1 0 0,0 0 1 0 0,0 0 0 0 0,-1 0-1 0 0,1 0 1 0 0,0 0-1 0 0,0-1 1 0 0,-1 1 0 0 0,1 0-1 0 0,0 0 1 0 0,0 0 0 0 0,0 0-1 0 0,-1 0 1 0 0,1 0-1 0 0,0 0 1 0 0,0 0 0 0 0,-1 0-1 0 0,1 0 1 0 0,0 0 0 0 0,0 0-1 0 0,0 0 1 0 0,-1 0-1 0 0,1 0 1 0 0,0 1 0 0 0,0-1-1 0 0,0 0 1 0 0,-1 0 0 0 0,1 0-1 0 0,0 0 7 0 0,-1 0-16 0 0,1 1 0 0 0,-1-1-1 0 0,1 0 1 0 0,-1 0 0 0 0,1 0 0 0 0,-1 0-1 0 0,1 0 1 0 0,-1 0 0 0 0,1 0 0 0 0,-1 0-1 0 0,1 0 1 0 0,-1 0 0 0 0,1 0 0 0 0,-1 0-1 0 0,1 0 1 0 0,-1 0 0 0 0,0 0 16 0 0,-4-3-153 0 0,-9-3-1563 0 0,4 7-2709 0 0,3 9-2287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19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8 10592 0 0,'1'-7'1074'0'0,"2"11"-377"0"0,3 19 522 0 0,-4-17-432 0 0,-2-4 41 0 0,0-2-479 0 0,0 1-205 0 0,-2 5-73 0 0,0-1-1 0 0,0 1 1 0 0,1 0-1 0 0,0-1 1 0 0,0 1 0 0 0,0 0-1 0 0,1 0 1 0 0,0 0-1 0 0,0 2-70 0 0,1 9 229 0 0,2 0-1 0 0,2 9-228 0 0,-2-9 303 0 0,0 1-1 0 0,0 11-302 0 0,1 26 689 0 0,-1-34-217 0 0,-2 0-1 0 0,0 11-471 0 0,-2-13 202 0 0,2-10-80 0 0,-1 0 0 0 0,-1 1-1 0 0,0-1 1 0 0,0 0 0 0 0,-1 0-1 0 0,0 0 1 0 0,0 0 0 0 0,-1 0-1 0 0,-1-1 1 0 0,0 2-122 0 0,-1 2 106 0 0,1 1 1 0 0,0-1-1 0 0,1 0 0 0 0,0 1 1 0 0,1 0-1 0 0,1 3-106 0 0,-7 30 231 0 0,4-25-124 0 0,3-14-51 0 0,-1 0 0 0 0,0 0 0 0 0,0-1 0 0 0,-1 3-56 0 0,3-6 15 0 0,-1-1-1 0 0,1 1 1 0 0,-1 0-1 0 0,1-1 1 0 0,0 1 0 0 0,-1 0-1 0 0,2-1 1 0 0,-1 1-1 0 0,0-1 1 0 0,0 1 0 0 0,1 0-1 0 0,-1-1 1 0 0,2 3-15 0 0,0 3 27 0 0,-2-1 12 0 0,-2-7 19 0 0,-5-10 94 0 0,2 0 14 0 0,9 18-29 0 0,-5-13-86 0 0,0 0-1 0 0,1 0 0 0 0,-1 0 0 0 0,1-1 1 0 0,0 1-1 0 0,0 0 0 0 0,1-3-50 0 0,-1 5 15 0 0,3-22-200 0 0,2 0-1 0 0,0 0 1 0 0,7-20 185 0 0,-1 6-227 0 0,-6 25 176 0 0,0 0 0 0 0,2 0 0 0 0,-1 1 0 0 0,2 0 0 0 0,0 0 0 0 0,4-5 51 0 0,-9 15 0 0 0,-1 0 0 0 0,1 0 0 0 0,0 0-1 0 0,0 1 1 0 0,0-1 0 0 0,0 1 0 0 0,0 0 0 0 0,0 0 0 0 0,1 0 0 0 0,-1 0 0 0 0,0 0 0 0 0,1 1 0 0 0,0 0 0 0 0,2-1 0 0 0,-3 1-17 0 0,-1 1-1 0 0,0-1 1 0 0,0 1 0 0 0,1 0 0 0 0,-1 0-1 0 0,0 0 1 0 0,0 0 0 0 0,1 0 0 0 0,-1 0-1 0 0,0 1 1 0 0,0-1 0 0 0,1 1 0 0 0,-1-1-1 0 0,0 1 1 0 0,0 0 0 0 0,0 0 0 0 0,0 0-1 0 0,0 0 1 0 0,0 1 0 0 0,0-1 0 0 0,-1 0-1 0 0,1 1 1 0 0,0-1 0 0 0,-1 1 0 0 0,2 0 17 0 0,5 8 53 0 0,-1 0 1 0 0,0 0 0 0 0,0 0-1 0 0,3 8-53 0 0,-8-14 57 0 0,0-1-1 0 0,0 1 0 0 0,0 0 1 0 0,-1 0-1 0 0,0 0 1 0 0,0 0-1 0 0,0 0 0 0 0,0 0 1 0 0,0 0-1 0 0,-1 0 0 0 0,0 0-56 0 0,4 25 344 0 0,-3-25-308 0 0,0 0 0 0 0,-1-1 0 0 0,1 1 0 0 0,-1 0 0 0 0,0 0 0 0 0,0 0 0 0 0,0 0 0 0 0,0 0 0 0 0,-1-1 0 0 0,0 3-36 0 0,-1 1 120 0 0,0-1 0 0 0,-1 0 0 0 0,1 0 0 0 0,-1 0 0 0 0,-1 0 0 0 0,1-1 0 0 0,-2 2-120 0 0,4-6 21 0 0,1 0-8 0 0,-1-1 0 0 0,1 1-1 0 0,-1 0 1 0 0,1 0 0 0 0,0-1 0 0 0,-1 1 0 0 0,1 0-1 0 0,0 0 1 0 0,0 0 0 0 0,-1 0 0 0 0,1-1 0 0 0,0 1 0 0 0,0 0-1 0 0,0 0 1 0 0,0 0 0 0 0,0 0 0 0 0,0 0 0 0 0,0 0-1 0 0,0-1 1 0 0,0 1 0 0 0,1 0 0 0 0,-1 0 0 0 0,0 0 0 0 0,1 0-1 0 0,-1-1 1 0 0,0 1 0 0 0,1 0 0 0 0,-1 0 0 0 0,1-1 0 0 0,-1 1-1 0 0,1 0 1 0 0,-1-1 0 0 0,1 1 0 0 0,0 0 0 0 0,0-1-13 0 0,10 15-100 0 0,-7-8-10 0 0,1 0 0 0 0,0 0 0 0 0,1-1 0 0 0,-1 0 0 0 0,1 0 0 0 0,0-1 0 0 0,3 2 110 0 0,-9-7-11 0 0,0 1 0 0 0,0-1-1 0 0,0 0 1 0 0,1 0-1 0 0,-1 0 1 0 0,0 0 0 0 0,0 0-1 0 0,0 0 1 0 0,0 0-1 0 0,0 0 1 0 0,0 1 0 0 0,0-1-1 0 0,0 0 1 0 0,1 0 0 0 0,-1 0-1 0 0,0 0 1 0 0,0 0-1 0 0,0 0 1 0 0,0 0 0 0 0,0 0-1 0 0,0 0 1 0 0,1 0-1 0 0,-1 0 1 0 0,0 0 0 0 0,0 0-1 0 0,0 0 1 0 0,0 0 0 0 0,0 0-1 0 0,1 0 1 0 0,-1 0-1 0 0,0 0 1 0 0,0 0 0 0 0,0 0-1 0 0,0 0 1 0 0,0 0 0 0 0,1 0-1 0 0,-1 0 1 0 0,0 0-1 0 0,0 0 1 0 0,0-1 0 0 0,0 1-1 0 0,0 0 1 0 0,0 0-1 0 0,0 0 1 0 0,0 0 0 0 0,1 0-1 0 0,-1 0 1 0 0,0 0 0 0 0,0 0-1 0 0,0-1 1 0 0,0 1-1 0 0,0 0 1 0 0,0 0 0 0 0,0 0-1 0 0,0 0 1 0 0,0 0-1 0 0,0 0 1 0 0,0-1 0 0 0,0 1-1 0 0,0 0 12 0 0,-1-9-1008 0 0,0 7 769 0 0,-2-14-1575 0 0</inkml:trace>
  <inkml:trace contextRef="#ctx0" brushRef="#br0" timeOffset="267.469">508 429 17967 0 0,'0'0'407'0'0,"0"0"60"0"0,1 2 23 0 0,10 15 77 0 0,7 11-535 0 0,-13-19-27 0 0,-4-7 55 0 0,-2-3 60 0 0,1 1 174 0 0,-2 2-129 0 0,0 1 0 0 0,1-1 0 0 0,0 0 0 0 0,-1 1 1 0 0,1 0-1 0 0,0-1 0 0 0,0 1 0 0 0,1 0 0 0 0,-1 0 0 0 0,0 1-165 0 0,-3 30 821 0 0,3-16-738 0 0,1-14-64 0 0,-1 1-1 0 0,1-1 0 0 0,0 1 1 0 0,0-1-1 0 0,1 1 1 0 0,-1-1-1 0 0,1 1 0 0 0,0 0-18 0 0,19 61-528 0 0,-20-63-346 0 0,-2-6-805 0 0,2 2-5599 0 0</inkml:trace>
  <inkml:trace contextRef="#ctx0" brushRef="#br0" timeOffset="268.469">567 267 11520 0 0,'-2'-6'1024'0'0,"-2"-2"-824"0"0,1-4-200 0 0,3 12 0 0 0,0 0 1096 0 0,0 0 184 0 0,0 0 31 0 0,0 0 1 0 0,0 0-1088 0 0,0 0-224 0 0,0 0 0 0 0,0 0-64 0 0,0 0-144 0 0,3 6-24 0 0,1 0-8 0 0,1 2 0 0 0</inkml:trace>
  <inkml:trace contextRef="#ctx0" brushRef="#br0" timeOffset="671.983">925 275 16559 0 0,'2'5'79'0'0,"1"1"163"0"0,-1 0 0 0 0,0 0 0 0 0,-1 0 0 0 0,1 1 0 0 0,-1 4-242 0 0,-1-10 11 0 0,1 0-1 0 0,-1-1 1 0 0,0 1 0 0 0,0 0-1 0 0,0 0 1 0 0,0 0-1 0 0,-1 0 1 0 0,1-1 0 0 0,0 1-1 0 0,0 0 1 0 0,0 0-1 0 0,-1 0 1 0 0,1-1 0 0 0,0 1-1 0 0,-1 0 1 0 0,1-1-1 0 0,0 1 1 0 0,-1 0 0 0 0,1 0-1 0 0,-1-1 1 0 0,1 1-1 0 0,-1-1 1 0 0,0 1 0 0 0,1-1-1 0 0,-1 1 1 0 0,0-1-1 0 0,1 1 1 0 0,-1-1 0 0 0,0 1-1 0 0,1-1 1 0 0,-1 0-1 0 0,0 1 1 0 0,0-1 0 0 0,0 0-1 0 0,1 0 1 0 0,-1 0-1 0 0,0 1 1 0 0,0-1-1 0 0,0 0 1 0 0,1 0 0 0 0,-1 0-1 0 0,0 0 1 0 0,0-1-1 0 0,0 1 1 0 0,1 0 0 0 0,-1 0-1 0 0,0 0 1 0 0,0-1-1 0 0,0 1-10 0 0,-3-1 15 0 0,2 1-5 0 0,0-1 0 0 0,0 1-1 0 0,0-1 1 0 0,1 1 0 0 0,-1 0 0 0 0,0 0-1 0 0,0 0 1 0 0,0 0 0 0 0,0 0-1 0 0,0 0 1 0 0,0 0 0 0 0,1 1 0 0 0,-1-1-1 0 0,0 1 1 0 0,0-1 0 0 0,0 1-1 0 0,1 0 1 0 0,-1 0 0 0 0,0-1 0 0 0,1 1-1 0 0,-1 0 1 0 0,1 1 0 0 0,-1-1-1 0 0,0 1-9 0 0,-16 10 144 0 0,16-11-118 0 0,0 0-1 0 0,0 0 0 0 0,0 0 0 0 0,1 0 0 0 0,-1 1 0 0 0,0-1 1 0 0,1 1-1 0 0,-1-1 0 0 0,1 1 0 0 0,-1-1 0 0 0,1 1 0 0 0,0 0 0 0 0,0-1 1 0 0,0 1-1 0 0,-1 0-25 0 0,0 4 60 0 0,1-3-16 0 0,0 1 0 0 0,-1-1 0 0 0,1 0 0 0 0,-1 0 0 0 0,0 0 1 0 0,0 0-1 0 0,0 0 0 0 0,0 0 0 0 0,0-1 0 0 0,0 1 0 0 0,-1-1 1 0 0,0 1-1 0 0,1-1 0 0 0,-1 0 0 0 0,0 0 0 0 0,0 0 0 0 0,-2 1-44 0 0,-3 2 158 0 0,0 0-1 0 0,0 1 1 0 0,1 0-1 0 0,0 0 1 0 0,0 1-1 0 0,1 0 1 0 0,-5 5-158 0 0,-4 7 462 0 0,2 1 0 0 0,-6 11-462 0 0,16-26 9 0 0,1 1 0 0 0,-1 0-1 0 0,1 0 1 0 0,0 0 0 0 0,1 0 0 0 0,-1 0-1 0 0,1 1 1 0 0,1-1 0 0 0,-1 0 0 0 0,1 0 0 0 0,0 1-1 0 0,1 0-8 0 0,0-3 0 0 0,1 0 0 0 0,0 0 0 0 0,0-1 0 0 0,0 1 0 0 0,1 0 0 0 0,0-1 0 0 0,-1 0 0 0 0,1 0 0 0 0,2 2 0 0 0,-3-3 0 0 0,-1-1 0 0 0,-1-1 0 0 0,1 1 0 0 0,-1-1 0 0 0,1 1 0 0 0,-1-1 0 0 0,1 1 0 0 0,0-1 0 0 0,-1 0 0 0 0,1 1-1 0 0,0-1 1 0 0,-1 0 0 0 0,1 0 0 0 0,0 0 0 0 0,-1 1 0 0 0,1-1 0 0 0,0 0 0 0 0,0 0 0 0 0,-1 0 0 0 0,1 0 0 0 0,0 0-1 0 0,0 0 1 0 0,-1 0 0 0 0,1 0 0 0 0,0-1 0 0 0,-1 1 0 0 0,1 0 0 0 0,0 0 0 0 0,0-1 0 0 0,21-12 47 0 0,-7 3 84 0 0,68-40-1005 0 0,-62 37 764 0 0,-20 12 107 0 0,1 0 0 0 0,-1 0 0 0 0,1 0-1 0 0,0 0 1 0 0,0 0 0 0 0,-1 1-1 0 0,1-1 1 0 0,0 0 0 0 0,0 1 0 0 0,0 0-1 0 0,0-1 1 0 0,-1 1 0 0 0,1 0 0 0 0,0 0-1 0 0,0 0 1 0 0,0 0 0 0 0,0 0-1 0 0,0 1 1 0 0,0-1 0 0 0,0 0 0 0 0,-1 1-1 0 0,2 0 4 0 0,-2-1-2 0 0,-1 0 0 0 0,1 0 1 0 0,-1 1-1 0 0,1-1 0 0 0,-1 0 0 0 0,1 0 0 0 0,-1 0 0 0 0,1 1 0 0 0,-1-1 0 0 0,0 0 0 0 0,1 1 0 0 0,-1-1 0 0 0,1 1 0 0 0,-1-1 0 0 0,0 0 0 0 0,1 1 0 0 0,-1-1 0 0 0,0 1 1 0 0,1-1-1 0 0,-1 1 0 0 0,0-1 0 0 0,0 1 0 0 0,0-1 0 0 0,1 1 0 0 0,-1-1 0 0 0,0 1 0 0 0,0-1 0 0 0,0 1 2 0 0,0 1-12 0 0,3 4 37 0 0,0 0 1 0 0,-1 1 0 0 0,0-1 0 0 0,0 0-1 0 0,0 1 1 0 0,-1-1 0 0 0,0 1 0 0 0,-1-1-1 0 0,1 1 1 0 0,-1 0 0 0 0,0-1 0 0 0,-1 1-1 0 0,0-1 1 0 0,0 1 0 0 0,0 0-26 0 0,-5 19 219 0 0,-2 1 1 0 0,0-1-1 0 0,-3 3-219 0 0,-4 12-122 0 0,10-30 67 0 0,1-1-1 0 0,-2 1 0 0 0,0-1 0 0 0,0 0 1 0 0,-6 7 55 0 0,8-9-128 0 0,4-7-21 0 0,-1 1-1 0 0,1-1 1 0 0,-1 0 0 0 0,1 0-1 0 0,-1 0 1 0 0,0 0 0 0 0,1 0-1 0 0,-1 0 1 0 0,0 0-1 0 0,0 0 1 0 0,0 0 0 0 0,0 0 149 0 0,-12 5-7145 0 0</inkml:trace>
  <inkml:trace contextRef="#ctx0" brushRef="#br0" timeOffset="1083.491">1266 91 3224 0 0,'-2'1'9'0'0,"1"-1"1"0"0,0 1-1 0 0,0 0 0 0 0,0-1 1 0 0,1 1-1 0 0,-1 0 0 0 0,0-1 1 0 0,0 1-1 0 0,0 0 0 0 0,0 0 1 0 0,1 0-1 0 0,-1 0 0 0 0,0 0 1 0 0,1 0-1 0 0,-1 0 0 0 0,1 0 1 0 0,-1 0-1 0 0,1 0 0 0 0,-1 1-9 0 0,1-1 12 0 0,0 1 0 0 0,1 0 0 0 0,-1 0 0 0 0,0-1 0 0 0,1 1 0 0 0,0 0 0 0 0,-1-1 0 0 0,1 1 0 0 0,0-1 0 0 0,-1 1 0 0 0,2 0-12 0 0,-1 1 3 0 0,0-3-6 0 0,-1 1 1 0 0,0-1 0 0 0,1 1-1 0 0,-1-1 1 0 0,0 1-1 0 0,0-1 1 0 0,0 1-1 0 0,1-1 1 0 0,-1 1 0 0 0,0-1-1 0 0,0 1 1 0 0,0-1-1 0 0,0 1 1 0 0,0-1-1 0 0,0 1 1 0 0,0-1-1 0 0,0 1 1 0 0,0-1 0 0 0,0 1-1 0 0,0 0 1 0 0,0-1-1 0 0,0 1 1 0 0,0-1-1 0 0,0 1 1 0 0,-1-1 0 0 0,1 1-1 0 0,0-1 1 0 0,0 1-1 0 0,-1-1 1 0 0,1 0-1 0 0,0 1 1 0 0,-1-1 0 0 0,1 1-1 0 0,0-1 1 0 0,-1 0-1 0 0,1 1 1 0 0,0-1-1 0 0,-1 0 1 0 0,1 1-1 0 0,-1-1 1 0 0,1 0 2 0 0,-1 1 49 0 0,0 0 0 0 0,0-1 0 0 0,0 1 0 0 0,1 0-1 0 0,-1-1 1 0 0,0 1 0 0 0,0 0 0 0 0,1 0 0 0 0,-1 0 0 0 0,1 0 0 0 0,-1 0 0 0 0,0 1-49 0 0,0 3 1127 0 0,-1 1 1 0 0,1 0 0 0 0,1 0 0 0 0,-1 0 0 0 0,1 5-1128 0 0,-2 15 3852 0 0,-2 21-74 0 0,3-30-3603 0 0,0 0 1 0 0,-2 0 0 0 0,0 0-1 0 0,0 0 1 0 0,-5 8-176 0 0,-3 6 550 0 0,2 0 0 0 0,1 1 0 0 0,1 0 0 0 0,1 0-1 0 0,0 26-549 0 0,-3 33 655 0 0,10-87-632 0 0,0 0 0 0 0,1 0 0 0 0,-1 0 1 0 0,1-1-1 0 0,-1 1 0 0 0,1 0 0 0 0,0-1 0 0 0,1 1 0 0 0,-1-1 0 0 0,1 0 1 0 0,-1 1-1 0 0,1-1 0 0 0,0-1 0 0 0,2 3-23 0 0,-5-5 3 0 0,0 0-1 0 0,0 0 1 0 0,0 0 0 0 0,0 0-1 0 0,0 0 1 0 0,0 0 0 0 0,1 0-1 0 0,-1 0 1 0 0,0 0 0 0 0,0 0-1 0 0,0 0 1 0 0,0 0 0 0 0,0 0-1 0 0,0 0 1 0 0,0 0 0 0 0,0 0-1 0 0,1 0 1 0 0,-1 0 0 0 0,0 0-1 0 0,0 0 1 0 0,0 0 0 0 0,0 0-1 0 0,0 0 1 0 0,0 0 0 0 0,0 0-1 0 0,0 0 1 0 0,0 0 0 0 0,1 0-1 0 0,-1 0 1 0 0,0 0 0 0 0,0 0-1 0 0,0 0 1 0 0,0 0 0 0 0,0 0-1 0 0,0 0 1 0 0,0 0 0 0 0,0-1-1 0 0,0 1 1 0 0,0 0 0 0 0,0 0-1 0 0,0 0 1 0 0,0 0 0 0 0,0 0-1 0 0,0 0 1 0 0,0 0 0 0 0,1 0-1 0 0,-1 0 1 0 0,0-1 0 0 0,0 1-1 0 0,0 0 1 0 0,0 0 0 0 0,0 0 0 0 0,0 0-1 0 0,0 0 1 0 0,0 0 0 0 0,0 0-3 0 0,0-6 39 0 0,0 2-11 0 0,0-6-20 0 0,0 0 1 0 0,1 0-1 0 0,0 0 0 0 0,0 0 1 0 0,3-9-9 0 0,0 8-60 0 0,-1-2 13 0 0,1-1-1 0 0,1 1 0 0 0,0 1 0 0 0,1-1 0 0 0,0 1 0 0 0,6-8 48 0 0,1 2-35 0 0,17-21-82 0 0,-26 35 105 0 0,-1 1 0 0 0,1 0-1 0 0,-1-1 1 0 0,1 2 0 0 0,0-1-1 0 0,0 0 1 0 0,0 1 0 0 0,0 0-1 0 0,1-1 13 0 0,4 5-57 0 0,-8-2 54 0 0,9 5 14 0 0,-6-1 19 0 0,0 1-1 0 0,0-1 1 0 0,0 1 0 0 0,-1 0-1 0 0,1 1 1 0 0,-1-1 0 0 0,0 0-1 0 0,1 5-29 0 0,-4-8 20 0 0,1-1-1 0 0,-1 1 0 0 0,1 0 0 0 0,-1 0 0 0 0,0-1 1 0 0,0 1-1 0 0,1 0 0 0 0,-1 0 0 0 0,0 0 1 0 0,-1 0-1 0 0,1 0-19 0 0,0 9 86 0 0,0 4 12 0 0,0-1 0 0 0,0 1 0 0 0,-2-1 1 0 0,1 1-1 0 0,-5 12-98 0 0,3-12 24 0 0,0 1 0 0 0,1 0-1 0 0,1 1 1 0 0,0-1 0 0 0,2 4-24 0 0,1-5-1502 0 0,1 0 0 0 0,2 6 1502 0 0,-1-6-3186 0 0,-1 9-3875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0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32 716 5528 0 0,'0'0'249'0'0,"0"0"-1"0"0,-1 2-156 0 0,-22 26 2045 0 0,22-28-950 0 0,-4 6 1986 0 0,4-4-224 0 0,4-4-1518 0 0,7-5-152 0 0,5-5-591 0 0,3-17 36 0 0,-4 5-367 0 0,30-46 12 0 0,-24 36-210 0 0,9-11-159 0 0,-10 16 32 0 0,-1-1 0 0 0,-2-1 0 0 0,10-26-32 0 0,-17 37-11 0 0,83-198 62 0 0,-87 206-77 0 0,1-5-38 0 0,1 0 1 0 0,6-10 63 0 0,22-45-198 0 0,-35 71 134 0 0,10 12-100 0 0,5 20 32 0 0,-10-19 140 0 0,0-1 0 0 0,-1 1-1 0 0,-1 0 1 0 0,0 0 0 0 0,0 0 0 0 0,0 10-8 0 0,6 23-85 0 0,6 31-45 0 0,-9-41 126 0 0,5 17 4 0 0,-7-40 0 0 0,0 1 0 0 0,1-1 0 0 0,1 0 0 0 0,-1 0 0 0 0,8 10 0 0 0,0-2 11 0 0,2 0 0 0 0,0-1-1 0 0,0 0 1 0 0,2-1 0 0 0,0-1-1 0 0,5 2-10 0 0,-13-11 14 0 0,1 0 31 0 0,-1-1 1 0 0,1 0 0 0 0,0-1 0 0 0,0 0-1 0 0,1 0 1 0 0,-1-1 0 0 0,9 3-46 0 0,-17-8 96 0 0,-12 3 354 0 0,-26 4 682 0 0,-21 1-1132 0 0,-15 2 432 0 0,-64 12-212 0 0,101-16-77 0 0,-23 0-143 0 0,16-1 47 0 0,-10-3 27 0 0,40-3-56 0 0,0 2 0 0 0,0-1 0 0 0,-1 2 0 0 0,-6 1-18 0 0,16-2 0 0 0,1 0 0 0 0,-1 0 0 0 0,0 1 0 0 0,1-1 0 0 0,-1 1 0 0 0,1 0 0 0 0,0 0 0 0 0,-1 0 0 0 0,1 0 0 0 0,0 0 0 0 0,0 0 0 0 0,0 0 0 0 0,1 1 0 0 0,-1-1 0 0 0,0 2 0 0 0,-13 14 0 0 0,15-18 0 0 0,0 1 0 0 0,-1-1 0 0 0,1 1 0 0 0,-1-1 0 0 0,0 1 0 0 0,1-1 0 0 0,-1 1 0 0 0,1-1 0 0 0,-1 0 0 0 0,0 1 0 0 0,1-1 0 0 0,-1 0 0 0 0,0 0 0 0 0,1 1 0 0 0,-1-1 0 0 0,0 0 0 0 0,1 0 0 0 0,-1 0 0 0 0,0 0 0 0 0,0 0 0 0 0,1 0 0 0 0,-1 0 0 0 0,0 0 0 0 0,1 0 0 0 0,-1 0 0 0 0,0 0 0 0 0,0-1 0 0 0,1 1 0 0 0,-2-1 0 0 0,1 1 0 0 0,0-1 0 0 0,0 0 0 0 0,0 0 0 0 0,0 0 0 0 0,0 0 0 0 0,0-1 0 0 0,0 1 0 0 0,0 0 0 0 0,0 0 0 0 0,-1-2 0 0 0,2 3-5 0 0,0 0 0 0 0,0 0 0 0 0,0 0 0 0 0,0 0 0 0 0,0 1 0 0 0,0-1-1 0 0,0 0 1 0 0,0 0 0 0 0,0 0 0 0 0,0 0 0 0 0,0 0 0 0 0,0 1 0 0 0,0-1 0 0 0,0 0-1 0 0,0 0 1 0 0,0 0 0 0 0,0 0 0 0 0,0 0 0 0 0,0 0 0 0 0,0 0 0 0 0,0 1 0 0 0,-1-1-1 0 0,1 0 1 0 0,0 0 0 0 0,0 0 0 0 0,0 0 0 0 0,0 0 0 0 0,0 0 0 0 0,0 0 0 0 0,0 0-1 0 0,0 0 1 0 0,-1 0 0 0 0,1 0 0 0 0,0 1 0 0 0,0-1 0 0 0,0 0 0 0 0,0 0 0 0 0,0 0 0 0 0,0 0-1 0 0,-1 0 1 0 0,1 0 0 0 0,0 0 0 0 0,0 0 0 0 0,0 0 0 0 0,0 0 0 0 0,0 0 0 0 0,0 0-1 0 0,-1 0 1 0 0,1 0 0 0 0,0 0 0 0 0,0-1 0 0 0,0 1 0 0 0,0 0 0 0 0,0 0 0 0 0,0 0-1 0 0,-1 0 1 0 0,1 0 0 0 0,0 0 0 0 0,0 0 0 0 0,0 0 0 0 0,0 0 0 0 0,0 0 0 0 0,0 0-1 0 0,0-1 1 0 0,0 1 5 0 0,0 9-1840 0 0,2-17 645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1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2 746 5528 0 0,'0'0'249'0'0,"0"0"-1"0"0,-2 11 704 0 0,2-7 3625 0 0,2 0-2981 0 0,-2-4-1501 0 0,0 1-1 0 0,1-1 0 0 0,-1 1 0 0 0,0 0 0 0 0,1-1 0 0 0,-1 1 0 0 0,0-1 1 0 0,1 1-1 0 0,-1 0 0 0 0,0-1 0 0 0,1 1 0 0 0,-1-1 0 0 0,1 1 0 0 0,-1-1 0 0 0,1 0 1 0 0,0 1-1 0 0,-1-1 0 0 0,1 0 0 0 0,-1 1 0 0 0,1-1 0 0 0,0 0 0 0 0,-1 1 1 0 0,1-1-95 0 0,1 0 849 0 0,-2-1-734 0 0,0 1-1 0 0,1-1 1 0 0,-1 0 0 0 0,0 0 0 0 0,1 0-1 0 0,-1 1 1 0 0,1-1 0 0 0,-1 0 0 0 0,1 1-1 0 0,-1-1 1 0 0,1 0 0 0 0,0 1 0 0 0,-1-1-1 0 0,1 1 1 0 0,0-1 0 0 0,-1 1 0 0 0,1-1-1 0 0,0 0-114 0 0,1 0 223 0 0,0-2-104 0 0,1-1 0 0 0,-1 0 1 0 0,-1 0-1 0 0,1 1 0 0 0,0-1 1 0 0,-1 0-1 0 0,0 0 0 0 0,0-1 0 0 0,0 1 1 0 0,0 0-1 0 0,-1 0 0 0 0,0 0 1 0 0,0-1-120 0 0,2-8 138 0 0,2-13 68 0 0,4-19-91 0 0,-1 0 0 0 0,-3 0-1 0 0,-2 0 1 0 0,-2-9-115 0 0,-2 25 22 0 0,2 0-1 0 0,2 0 0 0 0,4-29-21 0 0,-1 23 10 0 0,-2 10 17 0 0,1 0 0 0 0,1 0 0 0 0,1 0 0 0 0,9-22-27 0 0,-15 46 0 0 0,0 1 0 0 0,0-1 0 0 0,0 1 1 0 0,0 0-1 0 0,0-1 0 0 0,0 1 0 0 0,1 0 0 0 0,-1-1 1 0 0,0 1-1 0 0,0 0 0 0 0,0-1 0 0 0,0 1 1 0 0,1 0-1 0 0,-1-1 0 0 0,0 1 0 0 0,0 0 0 0 0,1-1 1 0 0,-1 1-1 0 0,0 0 0 0 0,1 0 0 0 0,-1-1 1 0 0,0 1-1 0 0,0 0 0 0 0,1 0 0 0 0,-1 0 0 0 0,1-1 1 0 0,-1 1-1 0 0,0 0 0 0 0,1 0 0 0 0,-1 0 0 0 0,0 0 1 0 0,1 0-1 0 0,-1 0 0 0 0,1 0 0 0 0,-1 0 1 0 0,0 0-1 0 0,1 0 0 0 0,-1 0 0 0 0,0 0 0 0 0,1 0 1 0 0,-1 0-1 0 0,1 0 0 0 0,-1 0 0 0 0,0 0 1 0 0,1 1-1 0 0,-1-1 0 0 0,0 0 0 0 0,1 0 0 0 0,-1 0 1 0 0,0 1-1 0 0,1-1 0 0 0,-1 0 0 0 0,0 1 0 0 0,3 1 0 0 0,-1 0 0 0 0,-1 1 0 0 0,1-1 0 0 0,0 1 0 0 0,-1-1-1 0 0,2 3 1 0 0,11 21-3 0 0,-5-10-21 0 0,-1 1-1 0 0,0 0 1 0 0,-1 0-1 0 0,4 16 25 0 0,0-1-63 0 0,-8-25 51 0 0,-1 0 0 0 0,1 0 0 0 0,-1 0 0 0 0,-1 1 0 0 0,1-1 0 0 0,-1 1 0 0 0,0 6 12 0 0,0-1 0 0 0,0 1 0 0 0,1-1 0 0 0,1 0 0 0 0,1 3 0 0 0,4 21 0 0 0,-4-23 0 0 0,-1-1 0 0 0,2 1 0 0 0,0-1 0 0 0,3 5 0 0 0,5 11 0 0 0,-10-20-1 0 0,1 0 0 0 0,1 0 0 0 0,0-1 0 0 0,0 1 0 0 0,5 5 1 0 0,-7-10 6 0 0,0-1-1 0 0,0 1 1 0 0,1-1 0 0 0,-1 1 0 0 0,1-1 0 0 0,0 0 0 0 0,0-1 0 0 0,0 1 0 0 0,0-1 0 0 0,1 1 0 0 0,-1-1 0 0 0,3 0-6 0 0,-4 0 30 0 0,1-1 0 0 0,-1 0 0 0 0,1 0 1 0 0,0-1-1 0 0,0 1 0 0 0,-1-1 0 0 0,1 0 0 0 0,2 0-30 0 0,-4 0 35 0 0,0-1-1 0 0,0 1 0 0 0,0-1 0 0 0,0 1 1 0 0,0-1-1 0 0,-1 0 0 0 0,1 0 0 0 0,0 0 1 0 0,0 0-1 0 0,-1 0 0 0 0,1 0 0 0 0,-1-1 1 0 0,1 1-1 0 0,-1 0 0 0 0,0-1 0 0 0,1 1 1 0 0,-1-2-35 0 0,3-3 106 0 0,0 1-1 0 0,0-1 1 0 0,-1-1 0 0 0,0 1 0 0 0,0 0 0 0 0,-1-1 0 0 0,0 1-1 0 0,0-1 1 0 0,0 0 0 0 0,-1 0 0 0 0,0 0-106 0 0,1-17 220 0 0,0-1 1 0 0,-2-11-221 0 0,0 32 17 0 0,-3-35 80 0 0,1 29-77 0 0,1-1-1 0 0,1 1 1 0 0,0-4-20 0 0,6-221 140 0 0,-4 216-140 0 0,1-1 1 0 0,2-6-1 0 0,-1 3 10 0 0,-3 18 4 0 0,-2 5-13 0 0,1 0 0 0 0,0-1 0 0 0,0 1 0 0 0,0 0 0 0 0,0-1 0 0 0,0 1 0 0 0,0-1 0 0 0,0 1 0 0 0,0 0 0 0 0,0-1 0 0 0,0 1 0 0 0,0 0 0 0 0,0-1 0 0 0,1 1 0 0 0,-1-1 0 0 0,0 1 0 0 0,0 0 0 0 0,0-1 0 0 0,0 1 0 0 0,1 0 0 0 0,-1-1 0 0 0,0 1 0 0 0,0 0 0 0 0,0 0 0 0 0,1-1 0 0 0,-1 1 0 0 0,0 0 0 0 0,1 0 0 0 0,-1-1 0 0 0,0 1 0 0 0,1 0 0 0 0,-1 0 0 0 0,0 0 0 0 0,1 0 0 0 0,-1-1 0 0 0,0 1 0 0 0,1 0 0 0 0,-1 0 0 0 0,1 0-1 0 0,-1 0-1 0 0,0 0-1 0 0,0 0 0 0 0,1 0 0 0 0,-1 0 1 0 0,0 0-1 0 0,0 0 0 0 0,1 0 1 0 0,-1 0-1 0 0,0 0 0 0 0,0 0 1 0 0,1 0-1 0 0,-1-1 0 0 0,0 1 0 0 0,0 0 1 0 0,0 0-1 0 0,1 0 0 0 0,-1 0 1 0 0,0 0-1 0 0,0-1 0 0 0,0 1 1 0 0,0 0-1 0 0,1 0 0 0 0,-1 0 1 0 0,0-1-1 0 0,0 1 0 0 0,0 0 0 0 0,0 0 1 0 0,0 0-1 0 0,0-1 0 0 0,1 1 1 0 0,-1 0-1 0 0,0 0 0 0 0,0-1 1 0 0,0 1-1 0 0,0 0 0 0 0,0 0 0 0 0,0 0 1 0 0,0-1-1 0 0,0 1 0 0 0,0 0 2 0 0,0-14-133 0 0,0 8 80 0 0,0 4-61 0 0,0 1 43 0 0,0 0-1 0 0,0 1 1 0 0,0-1 0 0 0,0 0 0 0 0,0 0-1 0 0,0 1 1 0 0,0-1 0 0 0,0 0 0 0 0,0 0-1 0 0,0 1 1 0 0,-1-1 0 0 0,1 0 0 0 0,0 1 0 0 0,0-1-1 0 0,-1 0 1 0 0,1 1 0 0 0,0-1 0 0 0,-1 0 71 0 0,0 0-1300 0 0,1 1-62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7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38 10136 0 0,'-7'-3'1049'0'0,"3"1"-862"0"0,-1 1 1 0 0,1 0-1 0 0,-1 0 0 0 0,1 0 0 0 0,-1 1 1 0 0,1 0-1 0 0,-1 0 0 0 0,0 0 0 0 0,1 0 1 0 0,-1 1-1 0 0,0 0-187 0 0,-15 1 700 0 0,18-2-676 0 0,0 0 0 0 0,0 0 0 0 0,0 1 0 0 0,0-1 0 0 0,0 1 0 0 0,0 0 1 0 0,0-1-1 0 0,0 1 0 0 0,0 0 0 0 0,1 0 0 0 0,-1 0 0 0 0,0 0 0 0 0,1 1 0 0 0,-1-1 0 0 0,0 0 0 0 0,1 1 1 0 0,0-1-1 0 0,-1 1 0 0 0,1-1 0 0 0,0 1 0 0 0,0 0 0 0 0,0 0 0 0 0,0-1 0 0 0,0 1 0 0 0,-1 1-24 0 0,-4 8 75 0 0,5-10-58 0 0,0 0 0 0 0,0 0 0 0 0,0 0 1 0 0,0 0-1 0 0,0 0 0 0 0,0 0 0 0 0,0 0 0 0 0,0 0 0 0 0,0 0 0 0 0,-1-1 0 0 0,1 1 0 0 0,0 0 0 0 0,-1-1 0 0 0,1 1 0 0 0,0-1 0 0 0,-1 1 0 0 0,1-1 1 0 0,-1 0-1 0 0,1 0 0 0 0,-1 0 0 0 0,1 0 0 0 0,0 0 0 0 0,-1 0 0 0 0,1 0 0 0 0,-1 0-17 0 0,0 0 38 0 0,1 0 1 0 0,-1 0-1 0 0,1 0 0 0 0,-1 0 0 0 0,0 0 1 0 0,1 0-1 0 0,-1 0 0 0 0,1 1 1 0 0,-1-1-1 0 0,1 1 0 0 0,-1-1 0 0 0,1 1 1 0 0,-1 0-1 0 0,1 0 0 0 0,-1-1 1 0 0,1 1-1 0 0,0 0 0 0 0,-1 1-38 0 0,-6 11 345 0 0,7-12-301 0 0,0 1-1 0 0,1-1 1 0 0,-1 1-1 0 0,0-1 1 0 0,0 1-1 0 0,0-1 1 0 0,0 0-1 0 0,0 1 1 0 0,0-1-1 0 0,0 0 1 0 0,-1 0-1 0 0,1 0 1 0 0,0 0-1 0 0,-1 0 1 0 0,1 0-1 0 0,-2 1-43 0 0,-2-1 123 0 0,1 0-1 0 0,-1 0 0 0 0,0-1 0 0 0,0 0 0 0 0,-1 1-122 0 0,1-1 124 0 0,0 0 0 0 0,0 0 1 0 0,0 1-1 0 0,0 0 0 0 0,1 0 0 0 0,-4 1-124 0 0,4 0 109 0 0,0 1 0 0 0,-1-1 0 0 0,1 1 0 0 0,1 0 0 0 0,-1 0 0 0 0,0 0 0 0 0,1 0 0 0 0,-1 1-1 0 0,1-1 1 0 0,0 1 0 0 0,0 0 0 0 0,1 0 0 0 0,-3 4-109 0 0,1-1 171 0 0,0 1-1 0 0,1 0 1 0 0,0 0 0 0 0,0 0 0 0 0,0 0-1 0 0,1 0 1 0 0,0 3-171 0 0,2-6 37 0 0,0 0-1 0 0,1 0 1 0 0,-1 0 0 0 0,1 0-1 0 0,0 0 1 0 0,0-1 0 0 0,1 4-37 0 0,1 3 148 0 0,-2-10-128 0 0,0 0 0 0 0,-1 0 1 0 0,1 0-1 0 0,0 0 0 0 0,0 0 0 0 0,0 0 0 0 0,0 0 0 0 0,0 0 0 0 0,0 0 0 0 0,0 0 0 0 0,0 0 0 0 0,0-1 0 0 0,0 1 0 0 0,0 0 0 0 0,0-1 0 0 0,1 1 0 0 0,-1-1 0 0 0,0 0 0 0 0,1 1-20 0 0,23 5 267 0 0,-19-6-224 0 0,0 0-1 0 0,-1-1 0 0 0,1 1 1 0 0,-1-1-1 0 0,1-1 0 0 0,-1 1 1 0 0,1-1-1 0 0,3-2-42 0 0,-2 1 26 0 0,0 0 0 0 0,0-1 0 0 0,-1 0 0 0 0,1 0 0 0 0,-1 0 0 0 0,0-1 0 0 0,0 0 0 0 0,0-1 0 0 0,-1 1 0 0 0,1-1 1 0 0,0-2-27 0 0,6-10 8 0 0,0 0 1 0 0,-2 0-1 0 0,4-8-8 0 0,10-19-187 0 0,-15 29 115 0 0,30-48-369 0 0,-33 56 355 0 0,0 0-1 0 0,0 0 1 0 0,1 1-1 0 0,0-1 1 0 0,0 2-1 0 0,2-2 87 0 0,-8 7-11 0 0,0 1 0 0 0,0-1-1 0 0,0 1 1 0 0,-1-1 0 0 0,1 1 0 0 0,0 0-1 0 0,0-1 1 0 0,0 1 0 0 0,0 0-1 0 0,0 0 1 0 0,0-1 0 0 0,0 1 0 0 0,0 0-1 0 0,0 0 1 0 0,0 0 0 0 0,0 0-1 0 0,0 0 1 0 0,-1 0 0 0 0,1 1 0 0 0,0-1-1 0 0,0 0 1 0 0,0 0 0 0 0,0 1-1 0 0,0-1 1 0 0,0 0 0 0 0,0 1 0 0 0,-1-1-1 0 0,1 1 1 0 0,0-1 0 0 0,0 1-1 0 0,0 0 1 0 0,-1-1 0 0 0,1 1-1 0 0,0 0 1 0 0,-1-1 0 0 0,1 1 0 0 0,-1 0-1 0 0,1 0 12 0 0,1 2-10 0 0,0 0 0 0 0,0 0 0 0 0,-1 0-1 0 0,1 0 1 0 0,-1 0 0 0 0,0 0 0 0 0,0 0 0 0 0,0 0-1 0 0,0 0 1 0 0,-1 0 0 0 0,1 2 10 0 0,1 44-211 0 0,-3 15 211 0 0,0-5-16 0 0,0-36 120 0 0,-1 1 0 0 0,-2 3-104 0 0,0 7 415 0 0,0-20 20 0 0,4-13-396 0 0,0-1 1 0 0,0 1-1 0 0,0-1 0 0 0,0 1 0 0 0,0 0 1 0 0,-1-1-1 0 0,1 1 0 0 0,0-1 1 0 0,-1 1-1 0 0,1-1 0 0 0,0 1 0 0 0,-1-1 1 0 0,1 1-1 0 0,-1-1 0 0 0,1 1 1 0 0,0-1-1 0 0,-1 0 0 0 0,1 1 0 0 0,-1-1 1 0 0,1 0-1 0 0,-1 1-39 0 0,0-2 13 0 0,1 1-1 0 0,-1-1 1 0 0,1 0 0 0 0,0 1 0 0 0,-1-1-1 0 0,1 0 1 0 0,0 1 0 0 0,0-1 0 0 0,-1 0-1 0 0,1 1 1 0 0,0-1 0 0 0,0 0-1 0 0,0 0 1 0 0,0 1 0 0 0,0-1 0 0 0,0 0-13 0 0,0-2 33 0 0,-2-7-13 0 0,1 0-1 0 0,1-1 1 0 0,0 1-1 0 0,0-1 0 0 0,1 1 1 0 0,1-1-1 0 0,-1 1 1 0 0,2 0-1 0 0,-1 0 0 0 0,2 0 1 0 0,2-7-20 0 0,2-2-262 0 0,1 1 0 0 0,1 0 0 0 0,0 1 0 0 0,2 0 0 0 0,8-10 262 0 0,-17 24-30 0 0,-1 0 0 0 0,1 1-1 0 0,0-1 1 0 0,0 1 0 0 0,0-1-1 0 0,1 1 1 0 0,-1 0 0 0 0,0 0-1 0 0,1 0 1 0 0,-1 1 0 0 0,1-1-1 0 0,0 1 1 0 0,0 0 0 0 0,-1 0-1 0 0,1 0 1 0 0,0 1 0 0 0,0-1-1 0 0,1 1 31 0 0,-2 0-9 0 0,0 0 0 0 0,0 0 0 0 0,1 0 0 0 0,-1 0 0 0 0,0 1 0 0 0,0-1 0 0 0,0 1 0 0 0,0 0 0 0 0,0 0 0 0 0,0 0 0 0 0,0 0 0 0 0,0 1 0 0 0,-1-1 0 0 0,1 1 0 0 0,0 0 0 0 0,-1 0 0 0 0,1 0 0 0 0,-1 0 0 0 0,0 0 0 0 0,0 0 0 0 0,0 1 0 0 0,2 1 9 0 0,4 10 77 0 0,0 1 0 0 0,-2 1 0 0 0,1-1-1 0 0,-2 1 1 0 0,0 0 0 0 0,2 12-77 0 0,-1-4 99 0 0,17 78 740 0 0,-21-89-781 0 0,-2-9-59 0 0,1-1-1 0 0,0 1 1 0 0,0-1 0 0 0,0 1-1 0 0,0-1 1 0 0,0 0-1 0 0,0 1 1 0 0,1-1-1 0 0,1 2 2 0 0,-2-4-610 0 0,-1-1-246 0 0,0 0-59 0 0,0 0-12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4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393 405 11056 0 0,'0'-8'1001'0'0,"5"-7"-796"0"0,-4 12-131 0 0,0 0 0 0 0,0-1 1 0 0,0 1-1 0 0,0 0 0 0 0,0 0 0 0 0,-1-1 1 0 0,1 1-1 0 0,-1 0 0 0 0,0-2-74 0 0,-1 3 80 0 0,0 0 1 0 0,1 1-1 0 0,-1-1 0 0 0,0 1 0 0 0,0-1 0 0 0,0 1 1 0 0,0-1-1 0 0,0 1 0 0 0,0 0 0 0 0,-1-1 0 0 0,1 1 1 0 0,0 0-1 0 0,-1 0 0 0 0,1 0 0 0 0,0 0 0 0 0,-1 0 1 0 0,0 0-1 0 0,1 0 0 0 0,-1 1 0 0 0,1-1 0 0 0,-1 1 1 0 0,0-1-1 0 0,0 1 0 0 0,1-1 0 0 0,-2 1-80 0 0,-3-1 163 0 0,1 0-1 0 0,-1 1 0 0 0,0 0 1 0 0,0 0-1 0 0,0 0 0 0 0,1 1 1 0 0,-2 0-163 0 0,-3 0 217 0 0,-4 1 223 0 0,1 1 0 0 0,-9 3-440 0 0,18-5 68 0 0,0 1-1 0 0,-1-1 1 0 0,1 1 0 0 0,1 0-1 0 0,-1 1 1 0 0,0-1-1 0 0,0 1 1 0 0,1-1-1 0 0,-1 1 1 0 0,0 1-68 0 0,-5 7 147 0 0,6-8-93 0 0,0 0 0 0 0,0 1-1 0 0,0-1 1 0 0,0-1 0 0 0,0 1 0 0 0,-1 0-1 0 0,1-1 1 0 0,-4 2-54 0 0,-7 1 158 0 0,11-4-120 0 0,0 0 1 0 0,1 0-1 0 0,-1 0 0 0 0,0 1 1 0 0,1-1-1 0 0,-1 0 0 0 0,1 1 1 0 0,-1 0-1 0 0,1 0 0 0 0,-1 0-38 0 0,-1 3 92 0 0,-1 1 0 0 0,1-1-1 0 0,1 1 1 0 0,-3 4-92 0 0,4-6 45 0 0,0 0 0 0 0,0 0 0 0 0,-1 0 0 0 0,1 0 0 0 0,-1-1 0 0 0,0 1 0 0 0,0-1 0 0 0,0 0 0 0 0,0 0 0 0 0,0 0 0 0 0,-1 0 0 0 0,0-1 0 0 0,-1 1-45 0 0,-3 1 65 0 0,7-4-58 0 0,-1 0 1 0 0,1 1-1 0 0,-1-1 0 0 0,1 1 1 0 0,0-1-1 0 0,-1 1 1 0 0,1 0-1 0 0,0 0 0 0 0,0-1 1 0 0,0 1-1 0 0,-1 0 1 0 0,1 0-1 0 0,0 0 0 0 0,0 0 1 0 0,0 1-1 0 0,0-1 1 0 0,1 0-1 0 0,-1 0 0 0 0,0 0 1 0 0,0 1-1 0 0,1-1 1 0 0,-1 0-1 0 0,0 2-7 0 0,-2 11 49 0 0,-2 11 20 0 0,4-24-62 0 0,1 0 1 0 0,0 0 0 0 0,-1 0 0 0 0,1 0 0 0 0,-1 0-1 0 0,0 0 1 0 0,1 0 0 0 0,-1 0 0 0 0,0-1-1 0 0,1 1 1 0 0,-1 0 0 0 0,0 0 0 0 0,0-1 0 0 0,0 1-1 0 0,0 0 1 0 0,0-1 0 0 0,0 1 0 0 0,0-1-1 0 0,0 1-7 0 0,0-1 7 0 0,0 0-1 0 0,1 0 0 0 0,-1 1 0 0 0,0-1 0 0 0,0 0 0 0 0,1 1 0 0 0,-1-1 0 0 0,0 0 0 0 0,1 1 1 0 0,-1-1-1 0 0,0 1 0 0 0,1-1 0 0 0,-1 1 0 0 0,0-1 0 0 0,1 1 0 0 0,-1-1 0 0 0,1 1 1 0 0,-1 0-1 0 0,1-1 0 0 0,-1 1 0 0 0,1 0 0 0 0,0-1 0 0 0,-1 1 0 0 0,1 0 0 0 0,0 0 1 0 0,0-1-1 0 0,-1 1 0 0 0,1 0 0 0 0,0 0 0 0 0,0 0 0 0 0,0-1 0 0 0,0 1 0 0 0,0 0 1 0 0,0 0-1 0 0,0-1 0 0 0,0 1 0 0 0,0 0 0 0 0,1 0 0 0 0,-1 0 0 0 0,0-1 0 0 0,0 1 1 0 0,1 0-1 0 0,-1 0 0 0 0,1-1-6 0 0,0 2 5 0 0,0 0 0 0 0,0 0 0 0 0,0-1 0 0 0,1 1 0 0 0,-1 0 0 0 0,1-1 0 0 0,-1 1 0 0 0,1-1 0 0 0,0 0 0 0 0,-1 0 0 0 0,1 1 0 0 0,0-1 0 0 0,0 0 0 0 0,0-1 0 0 0,0 1 0 0 0,1 0-5 0 0,2 0 18 0 0,0 0 0 0 0,0-1 0 0 0,0 0 0 0 0,0 0 0 0 0,0 0 0 0 0,0 0 0 0 0,0-1 0 0 0,0 0 0 0 0,1 0-18 0 0,-1-1 12 0 0,0 1-1 0 0,1 0 1 0 0,-1 1-1 0 0,0 0 1 0 0,0-1 0 0 0,1 2-1 0 0,-1-1 1 0 0,0 1-1 0 0,4 0-11 0 0,3 3 23 0 0,-9-3-16 0 0,-1 0 0 0 0,1 1 0 0 0,0-1 0 0 0,0-1 0 0 0,0 1 1 0 0,-1 0-1 0 0,1-1 0 0 0,0 0 0 0 0,0 1 0 0 0,0-1 0 0 0,0 0 1 0 0,0-1-1 0 0,0 1 0 0 0,0 0 0 0 0,0-1 0 0 0,-1 0 0 0 0,4 0-7 0 0,-3-2 7 0 0,0 1-1 0 0,0-1 0 0 0,0 0 0 0 0,0 0 0 0 0,0 0 1 0 0,-1 0-1 0 0,1 0 0 0 0,-1-1 0 0 0,0 1 1 0 0,1-2-7 0 0,-1 0 0 0 0,1 0 0 0 0,1 1 0 0 0,-1-1 1 0 0,1 1-1 0 0,-1 0 0 0 0,4-2 0 0 0,-2 2-7 0 0,0 1 0 0 0,1 0 0 0 0,0 0-1 0 0,-1 0 1 0 0,1 1 0 0 0,4-1 7 0 0,-3 0-20 0 0,0 0 1 0 0,0 0-1 0 0,0 0 0 0 0,4-3 20 0 0,-9 5-3 0 0,0-1-1 0 0,0 1 1 0 0,-1-1-1 0 0,1 1 1 0 0,0-1-1 0 0,-1 0 1 0 0,1 0-1 0 0,-1 0 0 0 0,1 0 1 0 0,-1 0-1 0 0,0 0 1 0 0,0 0-1 0 0,0 0 1 0 0,0 0-1 0 0,0-1 1 0 0,0 0 3 0 0,4-23-112 0 0,2-23 112 0 0,-1 1-188 0 0,3-26-173 0 0,-3-1 0 0 0,-3-53 361 0 0,-9 65 0 0 0,2 46 8 0 0,4 17-7 0 0,0 0 0 0 0,0 0-1 0 0,0 0 1 0 0,0 0 0 0 0,0 0-1 0 0,0-1 1 0 0,0 1 0 0 0,-1 0-1 0 0,1 0 1 0 0,0 0 0 0 0,0 0-1 0 0,0 0 1 0 0,0 0 0 0 0,0 0-1 0 0,0 0 1 0 0,0 0-1 0 0,0 0 1 0 0,-1 0 0 0 0,1 0-1 0 0,0 0 1 0 0,0 0 0 0 0,0 0-1 0 0,0 0 1 0 0,0 0 0 0 0,0 0-1 0 0,0 0 1 0 0,0 0 0 0 0,0 0-1 0 0,-1 0 1 0 0,1 0 0 0 0,0 0-1 0 0,0 1 1 0 0,0-1 0 0 0,0 0-1 0 0,0 0 1 0 0,0 0 0 0 0,0 0-1 0 0,0 0 1 0 0,0 0 0 0 0,0 0-1 0 0,0 0 1 0 0,0 0 0 0 0,-1 0-1 0 0,1 0 0 0 0,-5 11 27 0 0,4-5-27 0 0,-1-1 0 0 0,1 1 0 0 0,0 0 0 0 0,1 0 0 0 0,0 0 0 0 0,-1 0 0 0 0,2 0 0 0 0,-1 0 0 0 0,1 0 0 0 0,0 0 0 0 0,1 4 0 0 0,0-2 0 0 0,-1 0 0 0 0,0 0 0 0 0,-1 0 0 0 0,0 0 0 0 0,0 1 0 0 0,0-5 8 0 0,-1 0 0 0 0,0 0 0 0 0,0-1 0 0 0,0 1-1 0 0,0 0 1 0 0,-1-1 0 0 0,0 2-8 0 0,-4 12 9 0 0,3 10 14 0 0,0-1 1 0 0,2 1-1 0 0,1-1 0 0 0,1 1 0 0 0,2-1 0 0 0,0 1 0 0 0,2-1 0 0 0,1 0 0 0 0,2 4-23 0 0,-6-22 24 0 0,1 1 0 0 0,0-1-1 0 0,1 0 1 0 0,0 0 0 0 0,0 0-1 0 0,1-1 1 0 0,-1 0 0 0 0,6 6-24 0 0,-7-10 14 0 0,-1 0 1 0 0,1 0 0 0 0,-1-1-1 0 0,1 0 1 0 0,0 1 0 0 0,0-1-1 0 0,0 0 1 0 0,0 0 0 0 0,0-1-1 0 0,0 1 1 0 0,0 0 0 0 0,1-1-1 0 0,-1 0 1 0 0,0 0 0 0 0,1 0-1 0 0,-1 0 1 0 0,1-1 0 0 0,0 1-1 0 0,-1-1 1 0 0,1 0 0 0 0,-1 0-1 0 0,1 0 1 0 0,0-1-15 0 0,8-1 56 0 0,0-2 1 0 0,1 1-1 0 0,-1-2 0 0 0,0 1 0 0 0,-1-2 0 0 0,10-5-56 0 0,-2 0 58 0 0,-1-1 0 0 0,0-1 0 0 0,11-10-58 0 0,-22 17 24 0 0,-1 0 1 0 0,0 0-1 0 0,0-1 1 0 0,0 0-1 0 0,-1 0 1 0 0,0 0 0 0 0,0 0-1 0 0,-1-1 1 0 0,0 0-1 0 0,0 0 1 0 0,-1 0-1 0 0,1-3-24 0 0,12-52 260 0 0,-16 63-257 0 0,1-1 1 0 0,-1 1-1 0 0,0-1 0 0 0,1 1 0 0 0,-1-1 0 0 0,0 1 0 0 0,0 0 1 0 0,1-1-1 0 0,-1 1 0 0 0,1-1 0 0 0,-1 1 0 0 0,0 0 0 0 0,1-1 0 0 0,-1 1 1 0 0,1 0-1 0 0,-1 0 0 0 0,1-1 0 0 0,-1 1 0 0 0,1 0 0 0 0,-1 0 1 0 0,1 0-1 0 0,-1 0 0 0 0,1 0 0 0 0,-1-1 0 0 0,1 1 0 0 0,-1 0 0 0 0,1 0-3 0 0,-1 0-1 0 0,1 1 0 0 0,-1-1 0 0 0,0 0 0 0 0,1 0-1 0 0,-1 0 1 0 0,0 0 0 0 0,0 0 0 0 0,1 0 0 0 0,-1-1-1 0 0,0 1 1 0 0,0 0 0 0 0,1 0 0 0 0,-1 0-1 0 0,0 0 1 0 0,0 0 0 0 0,1 0 0 0 0,-1 0 0 0 0,0 0-1 0 0,0-1 1 0 0,1 1 0 0 0,-1 0 0 0 0,0 0-1 0 0,0 0 1 0 0,0 0 0 0 0,1-1 0 0 0,-1 1 0 0 0,0 0-1 0 0,0 0 1 0 0,0-1 0 0 0,0 1 0 0 0,0 0 0 0 0,1 0-1 0 0,-1-1 1 0 0,0 1 0 0 0,0 0 0 0 0,0 0-1 0 0,0-1 1 0 0,0 1 0 0 0,0 0 0 0 0,0 0 0 0 0,0-1-1 0 0,0 1 1 0 0,0 0 0 0 0,0-1 0 0 0,0 1 0 0 0,0 0-1 0 0,0 0 2 0 0,-2-6-11 0 0,0 0 0 0 0,0 1-1 0 0,0-1 1 0 0,0 1 0 0 0,-1-1 0 0 0,0 1-1 0 0,0 0 1 0 0,0 0 0 0 0,-2-1 11 0 0,4 5 0 0 0,0-1 0 0 0,-1 0 0 0 0,1 1 0 0 0,-1-1 0 0 0,1 0 0 0 0,-1 1 0 0 0,1 0-1 0 0,-1-1 1 0 0,0 1 0 0 0,0 0 0 0 0,0 0 0 0 0,1 0 0 0 0,-1 0 0 0 0,0 0 0 0 0,0 0 0 0 0,0 1 0 0 0,-1-1 0 0 0,1 1 0 0 0,0-1 0 0 0,0 1 0 0 0,0 0 0 0 0,0 0 0 0 0,0 0 0 0 0,-1 0 0 0 0,1 0 0 0 0,0 0 0 0 0,0 1 0 0 0,-1 0 0 0 0,2 0 8 0 0,-1 0 1 0 0,0 0-1 0 0,1 1 0 0 0,-1-1 1 0 0,1 1-1 0 0,0-1 1 0 0,0 1-1 0 0,-1 0 0 0 0,1-1 1 0 0,0 1-1 0 0,0 0 1 0 0,1 0-1 0 0,-1 0 0 0 0,0 0 1 0 0,1 0-1 0 0,-1 0 1 0 0,1 0-1 0 0,-1 0 1 0 0,1 1-9 0 0,-3 8 24 0 0,3-11-24 0 0,0 3 0 0 0,-1 0 1 0 0,0 0 0 0 0,0 0 0 0 0,0-1-1 0 0,-1 1 1 0 0,1 0 0 0 0,0-1 0 0 0,-1 1 0 0 0,0-1-1 0 0,1 1 1 0 0,-1-1 0 0 0,0 0 0 0 0,-1 0-1 0 0,1 0 0 0 0,-7 2 0 0 0,8-4 0 0 0,0 1 0 0 0,0-1 0 0 0,0 0 0 0 0,0 1 0 0 0,0-1 0 0 0,1 0 0 0 0,-1 1 0 0 0,0-1 0 0 0,0 1 0 0 0,1-1 0 0 0,-1 1 0 0 0,0 0 0 0 0,0-1 0 0 0,1 1 0 0 0,-1 0 0 0 0,1-1 0 0 0,-1 1 0 0 0,1 0 0 0 0,-1 0 0 0 0,1-1 0 0 0,-1 1 0 0 0,1 0 0 0 0,-1 1 0 0 0,-3 16-6 0 0,4-16 2 0 0,-1 0 0 0 0,1 0 0 0 0,0 0 1 0 0,-1 0-1 0 0,0 1 0 0 0,1-1 0 0 0,-1 0 0 0 0,0 0 0 0 0,0-1 0 0 0,0 1 1 0 0,0 0-1 0 0,0 0 0 0 0,-1 0 0 0 0,1-1 0 0 0,-1 1 0 0 0,1-1 0 0 0,-2 2 4 0 0,1-1 7 0 0,0-1 0 0 0,0 1 0 0 0,1-1-1 0 0,-1 1 1 0 0,1 0 0 0 0,-1 0 0 0 0,1 0 0 0 0,0 0-1 0 0,0 0 1 0 0,0 0 0 0 0,0 0 0 0 0,0 0-1 0 0,0 0 1 0 0,0 1 0 0 0,1-1 0 0 0,-1 0-1 0 0,1 1 1 0 0,-1-1 0 0 0,1 0 0 0 0,0 1 0 0 0,0-1-1 0 0,0 1-6 0 0,1 0-7 0 0,-1 0-1 0 0,1 0 0 0 0,-1 0 1 0 0,1 0-1 0 0,0 0 0 0 0,0-1 1 0 0,0 1-1 0 0,0 0 1 0 0,1 0-1 0 0,-1-1 0 0 0,1 1 1 0 0,-1-1-1 0 0,1 1 0 0 0,0-1 1 0 0,0 0-1 0 0,2 2 8 0 0,-2-2-1 0 0,4 4 5 0 0,0-1 1 0 0,0 0 0 0 0,1-1 0 0 0,-1 1 0 0 0,1-1 0 0 0,0 0 0 0 0,0-1 0 0 0,0 1 0 0 0,1-2-5 0 0,-7-1 5 0 0,1-1 0 0 0,-1 0 1 0 0,0 0-1 0 0,1 0 1 0 0,-1-1-1 0 0,1 1 0 0 0,-1 0 1 0 0,0 0-1 0 0,1-1 0 0 0,-1 1 1 0 0,0-1-1 0 0,1 1 1 0 0,-1-1-1 0 0,0 0 0 0 0,0 1 1 0 0,0-1-1 0 0,1 0 0 0 0,-1 0 1 0 0,1-1-6 0 0,10-5 68 0 0,-5 4-414 0 0,0 0-1 0 0,1 0 1 0 0,-1 1-1 0 0,1 1 1 0 0,0-1-1 0 0,0 1 1 0 0,-1 0-1 0 0,1 1 1 0 0,0 0-1 0 0,5 0 347 0 0,-11 0-596 0 0,1 0 0 0 0,-1 0 1 0 0,0 0-1 0 0,1 0 0 0 0,-1 0 0 0 0,1-1 0 0 0,-1 1 1 0 0,1-1 595 0 0,16-9-6064 0 0</inkml:trace>
  <inkml:trace contextRef="#ctx0" brushRef="#br0" timeOffset="296.4">951 206 4144 0 0,'0'0'191'0'0,"0"8"2167"0"0,1 20 3948 0 0,2 0-4193 0 0,2 30-1467 0 0,-4-11 110 0 0,-2 39 455 0 0,1-36 257 0 0,5 44-1468 0 0,-3-52 502 0 0,2 7 76 0 0,1 62 651 0 0,-2-65-868 0 0,-3-44-297 0 0,-7-3-82 0 0,5 0-330 0 0,0 0 1 0 0,-1-1 0 0 0,1 1 0 0 0,0 0-1 0 0,0-1 1 0 0,0 1 0 0 0,0-1 0 0 0,1 0-1 0 0,-1 1 1 0 0,0-1 0 0 0,0-1 347 0 0,-5-5-6665 0 0</inkml:trace>
  <inkml:trace contextRef="#ctx0" brushRef="#br0" timeOffset="1125.778">948 350 2760 0 0,'1'-1'80'0'0,"0"0"1"0"0,-1 0-1 0 0,1 0 1 0 0,0 1-1 0 0,0-1 0 0 0,0 0 1 0 0,0 0-1 0 0,0 1 1 0 0,-1-1-1 0 0,1 1 0 0 0,0-1 1 0 0,0 1-1 0 0,1-1 1 0 0,-1 1-1 0 0,0 0 0 0 0,0-1 1 0 0,0 1-1 0 0,0 0 1 0 0,0 0-1 0 0,0 0 0 0 0,0 0 1 0 0,0 0-1 0 0,0 0 1 0 0,1 0-1 0 0,-1 0 0 0 0,0 0 1 0 0,0 1-1 0 0,0-1 1 0 0,0 0-1 0 0,1 1-80 0 0,4 1 1157 0 0,-1 1 1 0 0,0 0-1 0 0,1 0 1 0 0,-1 0-1 0 0,1 2-1157 0 0,3 1 1327 0 0,-7-5-1197 0 0,-1 0 0 0 0,1-1 0 0 0,-1 1 0 0 0,1 0 0 0 0,0-1 0 0 0,0 1 0 0 0,-1-1 0 0 0,1 0 0 0 0,1 1-130 0 0,12 2 132 0 0,11 11 1560 0 0,16 10-1692 0 0,-33-18 446 0 0,0 1 0 0 0,0 0 0 0 0,-1 0 0 0 0,1 1-1 0 0,-2 0 1 0 0,1 0-446 0 0,-7-6 52 0 0,0-1 0 0 0,1 1 0 0 0,-1 0 0 0 0,0 0 0 0 0,0-1 0 0 0,0 1 0 0 0,-1 0 0 0 0,1 0 0 0 0,0 0-1 0 0,-1 0 1 0 0,1 0 0 0 0,-1 0 0 0 0,0 0 0 0 0,1 0 0 0 0,-1 0 0 0 0,0 0 0 0 0,0 0 0 0 0,-1 0 0 0 0,1 0 0 0 0,0 1-1 0 0,-1-1 1 0 0,1 0 0 0 0,-1-1 0 0 0,1 1 0 0 0,-1 0 0 0 0,0 0 0 0 0,0 0 0 0 0,0 0 0 0 0,0 0 0 0 0,0-1-1 0 0,-1 1 1 0 0,1-1 0 0 0,0 1 0 0 0,-1-1 0 0 0,1 1 0 0 0,-1-1 0 0 0,1 0 0 0 0,-1 1 0 0 0,0-1 0 0 0,0 0-1 0 0,1 0 1 0 0,-2 0-52 0 0,-1 1 35 0 0,0 1-1 0 0,0 0 0 0 0,1 0 0 0 0,-1 0 1 0 0,1 0-1 0 0,-1 1 0 0 0,1-1 0 0 0,0 1 1 0 0,0 0-1 0 0,0 2-34 0 0,-4 3 41 0 0,6-8-31 0 0,0 1-1 0 0,-1-1 1 0 0,1 0-1 0 0,-1 1 1 0 0,1-1-1 0 0,0 0 0 0 0,-1 0 1 0 0,0 0-1 0 0,1 0 1 0 0,-1-1-1 0 0,0 1 1 0 0,1 0-1 0 0,-1-1 0 0 0,0 1 1 0 0,0-1-1 0 0,1 0 1 0 0,-1 1-1 0 0,-2-1-9 0 0,-4 0 35 0 0,0 0 0 0 0,0-1 0 0 0,-8-1-35 0 0,-19 0 79 0 0,7 7-272 0 0,24-3 131 0 0,1-1-1 0 0,-1 0 1 0 0,1-1-1 0 0,-1 1 1 0 0,1-1-1 0 0,-1 1 1 0 0,0-1 0 0 0,1 0-1 0 0,-1-1 1 0 0,1 1-1 0 0,-1-1 1 0 0,0 1-1 0 0,1-1 1 0 0,-1 0-1 0 0,-1-1 63 0 0,-3-1 50 0 0,-4-4-1289 0 0,14 3 639 0 0,7-1 497 0 0,-6 4 201 0 0,1 1 0 0 0,-1-1-1 0 0,0 1 1 0 0,1-1-1 0 0,-1 1 1 0 0,1 0-1 0 0,-1 0 1 0 0,0 0-1 0 0,1 1 1 0 0,-1 0 0 0 0,1-1-1 0 0,-1 1 1 0 0,1 0-98 0 0,20 4-210 0 0,40-2-1313 0 0,49 5 1293 0 0,-95-7 317 0 0,0-1 0 0 0,11-1-87 0 0,7 0 218 0 0,-24 0-100 0 0,0-1 0 0 0,0 0 0 0 0,0-1 0 0 0,0 0 1 0 0,-1-1-1 0 0,1 0 0 0 0,7-4-118 0 0,18-6 175 0 0,-26 9-88 0 0,0-1-1 0 0,0 0 1 0 0,-1 0-1 0 0,0-1 1 0 0,0 0-1 0 0,0-1 1 0 0,2-3-87 0 0,-7 5 42 0 0,1 0 0 0 0,-1-1 0 0 0,0 0 1 0 0,-1 0-1 0 0,0-1 0 0 0,0 1 0 0 0,0-1 1 0 0,-1 0-1 0 0,0-2-42 0 0,-1 5 36 0 0,-1 0 1 0 0,0-1 0 0 0,0 1-1 0 0,0 0 1 0 0,-1-1 0 0 0,0 1-1 0 0,0-1 1 0 0,0 1-1 0 0,-1 0 1 0 0,1-1 0 0 0,-1 1-1 0 0,-1-2-36 0 0,1 4 12 0 0,1 0-1 0 0,-1 0 1 0 0,0 0-1 0 0,-1 0 0 0 0,1 0 1 0 0,0 0-1 0 0,-1 0 1 0 0,0 0-1 0 0,1 0 1 0 0,-1 1-1 0 0,0-1 0 0 0,0 1 1 0 0,-1 0-1 0 0,1-1 1 0 0,0 1-1 0 0,-1 0 0 0 0,0 0 1 0 0,1 1-1 0 0,-1-1 1 0 0,-3-1-12 0 0,4 2 13 0 0,0 1 0 0 0,0-1 1 0 0,0 1-1 0 0,0-1 1 0 0,0 1-1 0 0,0 0 0 0 0,0 0 1 0 0,0 0-1 0 0,-1 0 0 0 0,1 0 1 0 0,0 0-1 0 0,0 1 0 0 0,0-1 1 0 0,0 1-1 0 0,0-1 0 0 0,0 1 1 0 0,-2 1-14 0 0,1-1 23 0 0,-1 1 0 0 0,1 1 0 0 0,0-1 0 0 0,0 0-1 0 0,0 1 1 0 0,0 0 0 0 0,1-1 0 0 0,-1 1 0 0 0,-1 3-23 0 0,-2 2 51 0 0,1 1-1 0 0,0-1 1 0 0,1 1-1 0 0,0 1 0 0 0,0-1 1 0 0,1 0-1 0 0,-2 6-50 0 0,4-6 67 0 0,0 0-1 0 0,0 1 0 0 0,1-1 1 0 0,0 0-1 0 0,0 1 0 0 0,1-1 1 0 0,0 0-1 0 0,1 0 0 0 0,0 0 1 0 0,0 0-1 0 0,1 0 0 0 0,0 0 1 0 0,1-1-1 0 0,0 1 0 0 0,0-1 1 0 0,4 5-67 0 0,-7-12-6 0 0,0 1 0 0 0,0-1 0 0 0,0 1 0 0 0,0-1 1 0 0,1 1-1 0 0,-1-1 0 0 0,0 0 0 0 0,1 0 0 0 0,-1 0 1 0 0,1 0-1 0 0,-1 0 0 0 0,1 0 0 0 0,0 0 0 0 0,-1 0 1 0 0,1-1-1 0 0,0 1 0 0 0,-1-1 0 0 0,1 1 0 0 0,0-1 0 0 0,0 0 1 0 0,1 1 5 0 0,3-1 48 0 0,-1-1 1 0 0,0 1 0 0 0,0-1-1 0 0,0 0 1 0 0,0 0 0 0 0,0-1-1 0 0,0 0-48 0 0,-1 0 36 0 0,0 0-1 0 0,-1-1 1 0 0,1 1-1 0 0,0-1 1 0 0,-1 0-1 0 0,0 0 1 0 0,3-3-36 0 0,3-3 31 0 0,-4 4 3 0 0,0-1 0 0 0,0 0 1 0 0,0 0-1 0 0,2-5-34 0 0,7-9 39 0 0,3-1-44 0 0,0 1-1 0 0,6-4 6 0 0,-17 18-14 0 0,1 0 0 0 0,-1 1 0 0 0,1 0 0 0 0,0 0 0 0 0,0 1 0 0 0,1-1-1 0 0,-1 2 1 0 0,9-4 14 0 0,-13 6-5 0 0,-1 0-1 0 0,1 0 1 0 0,0 1-1 0 0,0-1 1 0 0,0 1 0 0 0,0 0-1 0 0,0-1 1 0 0,0 1-1 0 0,0 1 1 0 0,0-1-1 0 0,0 0 1 0 0,0 1-1 0 0,0-1 1 0 0,0 1-1 0 0,0 0 1 0 0,-1 0 0 0 0,1 0-1 0 0,0 0 1 0 0,0 1-1 0 0,-1-1 1 0 0,1 1-1 0 0,-1 0 1 0 0,1-1-1 0 0,-1 1 1 0 0,0 0-1 0 0,0 0 1 0 0,0 1 0 0 0,0-1-1 0 0,0 0 1 0 0,0 1-1 0 0,-1-1 1 0 0,1 1-1 0 0,0 2 6 0 0,5 8 2 0 0,8 21 90 0 0,0 0 0 0 0,8 34-92 0 0,-14-41 501 0 0,-9-26-348 0 0,0-1 9 0 0,0 0 4 0 0,0 0 1 0 0,0 0-7 0 0,0 0-7 0 0,-1 0-135 0 0,1 0 0 0 0,-1-1 0 0 0,0 1 0 0 0,0-1 0 0 0,1 1 0 0 0,-1-1 0 0 0,0 1 0 0 0,1-1 0 0 0,-1 1 0 0 0,0-1 0 0 0,1 0 0 0 0,-1 1 0 0 0,1-1 0 0 0,-1 0 0 0 0,1 1 0 0 0,-1-1 0 0 0,1 0 0 0 0,0 0 0 0 0,-1 1-1 0 0,1-1 1 0 0,0 0 0 0 0,0 0 0 0 0,-1 0-18 0 0,-3-20 51 0 0,4 11-139 0 0,0 0 0 0 0,1 0-1 0 0,0 0 1 0 0,1 0 0 0 0,0 0 0 0 0,1 0-1 0 0,0 1 1 0 0,1-1 0 0 0,0 1 0 0 0,0 0-1 0 0,1 0 1 0 0,0 0 0 0 0,0 1 0 0 0,1-1-1 0 0,3-2 89 0 0,-8 10 1 0 0,0 0-1 0 0,1 0 0 0 0,-1-1 0 0 0,0 1 0 0 0,1 0 1 0 0,-1 1-1 0 0,1-1 0 0 0,0 0 0 0 0,-1 0 1 0 0,1 1-1 0 0,0-1 0 0 0,-1 0 0 0 0,1 1 1 0 0,0 0-1 0 0,-1-1 0 0 0,1 1 0 0 0,0 0 1 0 0,0 0-1 0 0,0 0 0 0 0,-1 0 0 0 0,1 0 1 0 0,0 1-1 0 0,0-1 0 0 0,-1 1 0 0 0,1-1 1 0 0,0 1-1 0 0,-1-1 0 0 0,1 1 0 0 0,0 0 1 0 0,-1 0-1 0 0,1 0 0 0 0,-1 0 0 0 0,1 0 0 0 0,-1 0 0 0 0,8 5-46 0 0,-1 1-1 0 0,1 0 0 0 0,-1 1 0 0 0,-1 0 0 0 0,2 2 47 0 0,-5-5-12 0 0,12 13-1 0 0,-4-4 13 0 0,1 0-1 0 0,10 8 1 0 0,-1 0 0 0 0,-19-17 0 0 0,1-1 0 0 0,0 0 0 0 0,0 0 0 0 0,4 3 0 0 0,9 6 148 0 0,-12-9-529 0 0,0 0 0 0 0,1 0 0 0 0,0 0 0 0 0,-1-1 0 0 0,1 0 0 0 0,1 0 0 0 0,-1 0 0 0 0,0-1 0 0 0,3 1 381 0 0,7 0-1207 0 0</inkml:trace>
  <inkml:trace contextRef="#ctx0" brushRef="#br0" timeOffset="1548.315">2523 364 14912 0 0,'-4'-24'309'0'0,"2"15"13"0"0,0 1 0 0 0,0-1 0 0 0,-1 0 0 0 0,-2-7-322 0 0,-1 8 26 0 0,-1 3 64 0 0,4 6 69 0 0,-1-1 0 0 0,1 0 0 0 0,0 1 1 0 0,0 0-1 0 0,0 0 0 0 0,0 0 0 0 0,0 0 1 0 0,0 0-1 0 0,0 1 0 0 0,0-1 0 0 0,0 1 0 0 0,0 0 1 0 0,1 0-1 0 0,-1 0 0 0 0,-1 2-159 0 0,-7 4 422 0 0,0-1-66 0 0,1 0-1 0 0,0 1 0 0 0,0 1 0 0 0,1-1 0 0 0,-9 11-355 0 0,13-13 106 0 0,-14 19 928 0 0,-16 24-1034 0 0,21-27 18 0 0,-11 18 44 0 0,23-36-51 0 0,0-1 1 0 0,1 1-1 0 0,0 0 0 0 0,-1 0 1 0 0,1 0-1 0 0,0 1 0 0 0,1-1 0 0 0,-1 0 1 0 0,1 3-12 0 0,-1-4 8 0 0,1 1 1 0 0,1 0 0 0 0,-1 0 0 0 0,0-1 0 0 0,1 1-1 0 0,0-1 1 0 0,-1 1 0 0 0,2 0 0 0 0,-1 1-9 0 0,0-4 5 0 0,0 0 0 0 0,0 0 0 0 0,0 0 0 0 0,0 0 0 0 0,0 0 0 0 0,0 0 0 0 0,0 0 0 0 0,0 0 0 0 0,0 0 0 0 0,0 0 0 0 0,1-1 0 0 0,-1 1 0 0 0,0 0 0 0 0,1-1 1 0 0,-1 1-1 0 0,0-1 0 0 0,1 1 0 0 0,-1-1 0 0 0,0 0 0 0 0,1 0 0 0 0,-1 0 0 0 0,1 1 0 0 0,-1-1 0 0 0,1-1 0 0 0,0 1-5 0 0,4 0 50 0 0,0-1 0 0 0,-1 0 0 0 0,1 0 1 0 0,-1-1-1 0 0,0 1 0 0 0,1-1 0 0 0,-1 0 0 0 0,0-1 0 0 0,0 1 1 0 0,0-1-1 0 0,0 0 0 0 0,-1-1 0 0 0,1 1 0 0 0,0-1-50 0 0,5-5-12 0 0,-1 0-1 0 0,0 0 1 0 0,0-1-1 0 0,-1 0 1 0 0,6-9 12 0 0,-5 4-86 0 0,0-1 0 0 0,-1 0-1 0 0,0 0 1 0 0,-2-1 0 0 0,2-6 86 0 0,7-30-772 0 0,-1-6 772 0 0,-3 9-505 0 0,1-1-346 0 0,-3-1-1 0 0,0-21 852 0 0,-8 68 55 0 0,-1 0-1 0 0,1 0 1 0 0,-1 0-1 0 0,0 0 1 0 0,0 0-1 0 0,-1 0 0 0 0,0 0 1 0 0,0 0-1 0 0,0 0 1 0 0,0 0-1 0 0,-2-2-54 0 0,3 6 339 0 0,0 1 11 0 0,0 0-28 0 0,-2 12 11 0 0,-2 48-61 0 0,3 0 1 0 0,3 0-1 0 0,6 43-272 0 0,-4-54 340 0 0,-2 16-340 0 0,1 25 300 0 0,-3-84-288 0 0,7 20-120 0 0,-7-24-732 0 0,12 1-1568 0 0,1 0 1160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9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0 16959 0 0,'0'2'388'0'0,"-5"10"119"0"0,-1 1 0 0 0,0-1 0 0 0,-3 4-507 0 0,1-3-61 0 0,1 0 0 0 0,-5 14 61 0 0,9-19 101 0 0,1 1 1 0 0,0 0-1 0 0,0-1 0 0 0,0 1 0 0 0,1 0 1 0 0,1 0-1 0 0,-1 0 0 0 0,1 0 0 0 0,1 0 1 0 0,0 0-1 0 0,0 0 0 0 0,3 7-101 0 0,-3-12 57 0 0,0 0-1 0 0,1 1 1 0 0,-1-1-1 0 0,1 0 0 0 0,1 0 1 0 0,-1 0-1 0 0,0 0 1 0 0,1-1-1 0 0,0 1 0 0 0,0-1 1 0 0,0 1-1 0 0,0-1 1 0 0,0 0-1 0 0,1 0 0 0 0,0-1 1 0 0,-1 1-1 0 0,1-1 1 0 0,0 1-1 0 0,0-1 0 0 0,0 0 1 0 0,0-1-1 0 0,1 1 1 0 0,-1-1-1 0 0,1 0 0 0 0,3 1-56 0 0,-4-1 40 0 0,1 0-1 0 0,-1-1 0 0 0,1 1 1 0 0,-1-1-1 0 0,1 0 0 0 0,-1-1 0 0 0,1 1 1 0 0,-1-1-1 0 0,1 1 0 0 0,-1-2 1 0 0,0 1-1 0 0,1 0 0 0 0,-1-1 1 0 0,0 1-1 0 0,0-1 0 0 0,0-1 0 0 0,4-1-39 0 0,-5 1 17 0 0,1 0 0 0 0,-1 0-1 0 0,0 0 1 0 0,0-1-1 0 0,-1 1 1 0 0,1-1 0 0 0,-1 0-1 0 0,1 1 1 0 0,-1-1-1 0 0,0 0 1 0 0,-1 0-1 0 0,1 0 1 0 0,-1-1 0 0 0,0 1-1 0 0,0 0 1 0 0,0-1-1 0 0,0 1 1 0 0,-1-1-17 0 0,1-1 16 0 0,-1 1 0 0 0,-1 0 1 0 0,1-1-1 0 0,-1 1 0 0 0,0 0 0 0 0,0 0 0 0 0,0 0 1 0 0,-1-1-1 0 0,1 1 0 0 0,-1 1 0 0 0,-1-1 0 0 0,1 0 1 0 0,-1 0-1 0 0,0 1 0 0 0,0 0 0 0 0,0-1 0 0 0,0 1 1 0 0,-1 0-1 0 0,0 1 0 0 0,1-1 0 0 0,-2 1 0 0 0,1-1 1 0 0,-1 0-17 0 0,1 1-95 0 0,-1 1 1 0 0,1-1 0 0 0,0 1-1 0 0,-1-1 1 0 0,1 1 0 0 0,-1 1-1 0 0,0-1 1 0 0,1 0-1 0 0,-1 1 1 0 0,0 0 0 0 0,0 0-1 0 0,0 1 1 0 0,0 0 0 0 0,0-1-1 0 0,0 2 1 0 0,0-1 0 0 0,0 0-1 0 0,0 1 1 0 0,0 0-1 0 0,0 0 1 0 0,0 1 0 0 0,1-1-1 0 0,-1 1 1 0 0,-2 1 94 0 0,5-2-359 0 0,1 0-1 0 0,0 0 1 0 0,0 0-1 0 0,-1 0 0 0 0,1 0 1 0 0,0 0-1 0 0,0 0 1 0 0,0 0-1 0 0,0 0 1 0 0,0 0-1 0 0,1 1 1 0 0,-1-1-1 0 0,0 0 1 0 0,0 2 359 0 0,-7 27-6637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38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34 11056 0 0,'1'-10'725'0'0,"-1"9"-683"0"0,0 0-1 0 0,0 0 1 0 0,1 1-1 0 0,-1-1 1 0 0,0 0-1 0 0,0 0 1 0 0,0 0-1 0 0,0 1 1 0 0,0-1-1 0 0,0 0 1 0 0,0 0-1 0 0,0 1 1 0 0,0-1-1 0 0,-1 0 1 0 0,1 0-1 0 0,0 1 1 0 0,0-1-1 0 0,-1 0 1 0 0,1 0-1 0 0,0 1 1 0 0,-1-1-1 0 0,1 0 1 0 0,-1 1-1 0 0,1-1 1 0 0,-1 1-1 0 0,1-1 0 0 0,-1 0 1 0 0,1 1-1 0 0,-1-1 1 0 0,0 1-1 0 0,1 0 1 0 0,-2-1-42 0 0,1 0 967 0 0,1 1 38 0 0,0 0-32 0 0,1 4-173 0 0,18 43 537 0 0,6 20-287 0 0,-25-67-1042 0 0,1 1 1 0 0,-1 0-1 0 0,0-1 1 0 0,0 1 0 0 0,1 0-1 0 0,-1-1 1 0 0,0 1-1 0 0,0 0 1 0 0,0-1 0 0 0,0 1-1 0 0,0 0 1 0 0,0-1-1 0 0,0 1 1 0 0,0 0-1 0 0,0-1 1 0 0,0 1 0 0 0,-1 0-9 0 0,-5-1 111 0 0,6 0-104 0 0,0 0 0 0 0,-1-1 0 0 0,1 1 0 0 0,0 0-1 0 0,-1 0 1 0 0,1 0 0 0 0,0 0 0 0 0,-1 0 0 0 0,1 0 0 0 0,0 0 0 0 0,0 0 0 0 0,-1 0 0 0 0,1 0-1 0 0,0 0 1 0 0,-1 0 0 0 0,1 0 0 0 0,0 0 0 0 0,-1 0 0 0 0,1 0 0 0 0,0 0 0 0 0,-1 0 0 0 0,1 0-1 0 0,0 0 1 0 0,0 0 0 0 0,-1 1 0 0 0,1-1 0 0 0,0 0 0 0 0,0 0 0 0 0,-1 0 0 0 0,1 0 0 0 0,0 1 0 0 0,0-1-1 0 0,-1 0 1 0 0,1 0 0 0 0,0 1 0 0 0,0-1-7 0 0,-2 27 147 0 0,-2-6 36 0 0,2 1 0 0 0,0 8-183 0 0,1-17 76 0 0,-9 122 668 0 0,6-107-614 0 0,2-23-112 0 0,1 1 0 0 0,1-1-1 0 0,-1 0 1 0 0,1 0-1 0 0,0 0 1 0 0,0 0 0 0 0,0 2-18 0 0,2 16 66 0 0,-1 1 0 0 0,0-1 0 0 0,-2 1 0 0 0,-2 11-66 0 0,-1 12-3120 0 0,1-33-3629 0 0</inkml:trace>
  <inkml:trace contextRef="#ctx0" brushRef="#br0" timeOffset="250.419">0 681 11520 0 0,'0'0'886'0'0,"8"1"528"0"0,-5 0-966 0 0,-1-2 1 0 0,1 1-1 0 0,0 0 1 0 0,0 0 0 0 0,-1-1-1 0 0,1 0 1 0 0,0 1-1 0 0,-1-1-448 0 0,20-3 898 0 0,-1 3 123 0 0,1-1 0 0 0,14-4-1021 0 0,26-2 849 0 0,12 5-372 0 0,45 5-477 0 0,-106-2 31 0 0,0 0-1 0 0,0-1 1 0 0,0 0-1 0 0,-1-1 1 0 0,12-4-31 0 0,12-5-6169 0 0,-26 8-561 0 0</inkml:trace>
  <inkml:trace contextRef="#ctx0" brushRef="#br0" timeOffset="557.834">57 126 11520 0 0,'-1'-2'886'0'0,"1"2"-417"0"0,-7-15-591 0 0,7 15 403 0 0,0-1 0 0 0,-1 1 0 0 0,1-1 0 0 0,0 1 0 0 0,0-1 0 0 0,0 1 0 0 0,0 0 0 0 0,0-1 1 0 0,0 1-1 0 0,0-1 0 0 0,0 1 0 0 0,0-1 0 0 0,0 1 0 0 0,0-1 0 0 0,0 1 0 0 0,0-1 0 0 0,0 1 0 0 0,0 0 0 0 0,1-1 0 0 0,-1 1-281 0 0,2-2 159 0 0,0 0 1 0 0,0 0-1 0 0,0 1 0 0 0,0-1 1 0 0,1 1-1 0 0,-1 0 0 0 0,0 0 1 0 0,1-1-1 0 0,-1 2 0 0 0,1-1 0 0 0,-1 0 1 0 0,3 0-160 0 0,33-2 578 0 0,-9 1-309 0 0,6 0 81 0 0,1 1 0 0 0,-1 1 0 0 0,29 5-350 0 0,8 4-6186 0 0,-41-3-675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2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18 16096 0 0,'-1'-1'158'0'0,"0"0"-95"0"0,1 1 1 0 0,-1-1-1 0 0,1 1 1 0 0,-1-1-1 0 0,1 1 1 0 0,0-1-1 0 0,-1 0 1 0 0,1 1 0 0 0,0-1-1 0 0,-1 0 1 0 0,1 1-1 0 0,0-1 1 0 0,0 0-1 0 0,0 1 1 0 0,0-1 0 0 0,-1 0-1 0 0,1 1 1 0 0,0-1-1 0 0,0 0 1 0 0,0 0-1 0 0,1 1 1 0 0,-1-1-1 0 0,0 0-63 0 0,0 1 0 0 0,0 0 5 0 0,0 0-1 0 0,0 0 0 0 0,0 0 0 0 0,1 0 0 0 0,-1-1 0 0 0,0 1 1 0 0,0 0-1 0 0,0 0 0 0 0,0 0 0 0 0,1 0 0 0 0,-1 0 0 0 0,0 0 1 0 0,0 0-1 0 0,0 0 0 0 0,1 0 0 0 0,-1 0 0 0 0,0 0 0 0 0,0 0 1 0 0,0 0-1 0 0,0 0 0 0 0,1 0 0 0 0,-1 1 0 0 0,0-1 0 0 0,0 0 1 0 0,0 0-1 0 0,0 0 0 0 0,1 0 0 0 0,-1 0 0 0 0,0 0 0 0 0,0 0 1 0 0,0 0-1 0 0,0 1-4 0 0,3 3 5 0 0,0 1-1 0 0,0 0 1 0 0,-1 0 0 0 0,1 0-1 0 0,-1 1 1 0 0,0 1-5 0 0,8 16 50 0 0,-4-13-2 0 0,-4-11 86 0 0,-1 14-113 0 0,1-7-5 0 0,-2 0 0 0 0,1 0 0 0 0,-1 0 0 0 0,1 0 0 0 0,-2 0 1 0 0,1 1-1 0 0,-1-1 0 0 0,0 0 0 0 0,0 0 0 0 0,0 0-16 0 0,0-2 37 0 0,0 0 0 0 0,0-1 0 0 0,1 1 0 0 0,0-1 0 0 0,0 1 0 0 0,0-1 0 0 0,0 1 0 0 0,0 0 0 0 0,1 0-37 0 0,-1 0 40 0 0,1 0 1 0 0,-1 0-1 0 0,0 0 0 0 0,0 0 0 0 0,0 0 0 0 0,-2 4-40 0 0,-4 13 206 0 0,4-17-148 0 0,1 1 1 0 0,-1 0-1 0 0,1 0 0 0 0,0 1 1 0 0,1-1-1 0 0,-1 0 0 0 0,1 0-58 0 0,-1 25 254 0 0,0-19-156 0 0,0-1 0 0 0,1 0 0 0 0,1 1 0 0 0,0-1 0 0 0,0 2-98 0 0,2 1 90 0 0,-1 1 11 0 0,1-1 0 0 0,0 0-1 0 0,1 0 1 0 0,1 0-1 0 0,0 0 1 0 0,6 11-101 0 0,-3-7 38 0 0,-6-14-17 0 0,-1 0 1 0 0,0-1 0 0 0,1 1-1 0 0,0 0 1 0 0,0 0-1 0 0,0-1 1 0 0,0 1-22 0 0,-1-2 69 0 0,-1-1 3 0 0,0 0 27 0 0,0 0-15 0 0,0 0-11 0 0,-12-3 171 0 0,-28-16 328 0 0,12 4-572 0 0,23 12 0 0 0,-1 0 0 0 0,1 0 0 0 0,-1 0 0 0 0,0 1 0 0 0,-5-2 0 0 0,-2 1 0 0 0,-1 0 0 0 0,0 1 0 0 0,0 1 0 0 0,0 0 0 0 0,0 1 0 0 0,-10 2 0 0 0,15-1-22 0 0,1 1 0 0 0,-1 1 0 0 0,1-1 0 0 0,0 1-1 0 0,0 1 1 0 0,0-1 0 0 0,0 1 0 0 0,-5 4 22 0 0,7-3 41 0 0,0 0-1 0 0,0 1 1 0 0,0 0-1 0 0,1 0 1 0 0,-2 3-41 0 0,-1 0-2 0 0,6-6 2 0 0,1-1 0 0 0,-1 0 0 0 0,1 1 0 0 0,0-1 0 0 0,0 1 0 0 0,0 0 0 0 0,0-1 0 0 0,0 1 0 0 0,1 0 0 0 0,-1 0 0 0 0,1-1 0 0 0,-1 1 0 0 0,1 2 0 0 0,0-3 0 0 0,0 0 0 0 0,0-1 0 0 0,0 1 0 0 0,0 0 0 0 0,0-1 0 0 0,1 1 0 0 0,-1-1 0 0 0,1 1 0 0 0,-1 0 0 0 0,1-1 0 0 0,-1 1 0 0 0,1-1 0 0 0,0 1 0 0 0,0-1 0 0 0,0 1 0 0 0,-1-1 0 0 0,2 0 0 0 0,-1 0 0 0 0,0 1 0 0 0,0-1 0 0 0,0 0 0 0 0,0 0 0 0 0,1 0 0 0 0,0 1 0 0 0,8 3 1 0 0,-3-1 1 0 0,1 0 0 0 0,0 0-1 0 0,0-1 1 0 0,0 0-1 0 0,1 0 1 0 0,4 0-2 0 0,8 0 86 0 0,0-2-1 0 0,0 0 1 0 0,0-2-1 0 0,10-1-85 0 0,18-4-1607 0 0,20-6 1607 0 0,-48 7-1586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2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35 201 8752 0 0,'-1'0'129'0'0,"0"0"0"0"0,1 1 0 0 0,-1-1 0 0 0,1 0 0 0 0,-1 0 0 0 0,0 1 0 0 0,1-1 0 0 0,-1 0 0 0 0,1 1-1 0 0,-1-1 1 0 0,1 0 0 0 0,-1 1 0 0 0,1-1 0 0 0,-1 1 0 0 0,1-1 0 0 0,-1 1 0 0 0,1-1 0 0 0,0 1 0 0 0,-1-1 0 0 0,1 1 0 0 0,0 0 0 0 0,-1-1 0 0 0,1 1 0 0 0,0-1 0 0 0,0 1 0 0 0,0 0 0 0 0,0-1 0 0 0,0 1 0 0 0,-1 0 0 0 0,1-1 0 0 0,0 1 0 0 0,0 0 0 0 0,0-1 0 0 0,1 1 0 0 0,-1 0-129 0 0,0 2 657 0 0,0 1 1 0 0,0 0-1 0 0,0 0 0 0 0,1-1 1 0 0,0 1-1 0 0,0 0-657 0 0,0 3 168 0 0,0-1-1 0 0,0 0 1 0 0,-1 0 0 0 0,1 5-168 0 0,2 23-20 0 0,-2-28 199 0 0,1 0 1 0 0,-1 0-1 0 0,0 0 1 0 0,-1 0-1 0 0,0 0 1 0 0,0 1-1 0 0,0-1 1 0 0,0 1-180 0 0,-1 35 951 0 0,2-31-672 0 0,-1 0 0 0 0,-1 0 0 0 0,1-1 1 0 0,-3 9-280 0 0,1-11 148 0 0,1-1 1 0 0,0 1-1 0 0,1 0 0 0 0,-1 0 1 0 0,1 0-1 0 0,2 7-148 0 0,-4 14 352 0 0,1-26-320 0 0,1 1-1 0 0,-1-1 0 0 0,1 0 0 0 0,0 1 1 0 0,0-1-1 0 0,0 0 0 0 0,0 1 0 0 0,1-1 1 0 0,-1 1-1 0 0,1-1 0 0 0,1 2-31 0 0,-1 1 133 0 0,1 0-1 0 0,-1 0 0 0 0,0 0 0 0 0,0 1 1 0 0,-1 3-133 0 0,-3-31-2 0 0,2 17-93 0 0,0 0 0 0 0,0 0 0 0 0,1 0 0 0 0,0 0 0 0 0,-1 0 0 0 0,2-2 95 0 0,-1-4-323 0 0,0 1 1 0 0,-1 0 0 0 0,0 0-1 0 0,0 0 1 0 0,-1 0 0 0 0,0 0-1 0 0,-2-2 323 0 0,1 0-496 0 0,1 0 0 0 0,0 1 0 0 0,0-1-1 0 0,0-10 497 0 0,-2-22-1137 0 0,2 33 834 0 0,1 0-1 0 0,0 0 1 0 0,1 0 0 0 0,0-5 303 0 0,7-40-2698 0 0,7-25 2698 0 0,-7 47-679 0 0,-5 23 457 0 0,1 0 1 0 0,1 0 0 0 0,1-4 221 0 0,-1 5-32 0 0,0 0 0 0 0,-1 0 0 0 0,0-6 32 0 0,-2 8 4 0 0,-1 6-1 0 0,0 0-1 0 0,0 0 0 0 0,0 1 1 0 0,0-1-1 0 0,0 0 0 0 0,0 0 1 0 0,0 0-1 0 0,0 1 0 0 0,0-1 1 0 0,0 0-1 0 0,1 0 0 0 0,-1 0 1 0 0,0 1-1 0 0,0-1 0 0 0,1 0 1 0 0,-1 1-1 0 0,1-1 1 0 0,-1 0-1 0 0,1 1 0 0 0,-1-1 1 0 0,1 0-1 0 0,-1 1 0 0 0,1-1 1 0 0,-1 1-1 0 0,1-1 0 0 0,0 1 1 0 0,-1-1-1 0 0,1 1 0 0 0,0-1 1 0 0,-1 1-1 0 0,1 0-2 0 0,4 0 129 0 0,-4 0-103 0 0,0 1-1 0 0,-1-1 1 0 0,1 0 0 0 0,-1 0-1 0 0,1 0 1 0 0,-1 0-1 0 0,1 0 1 0 0,0 0-1 0 0,-1 0 1 0 0,1 0 0 0 0,-1 0-1 0 0,1 0 1 0 0,0 0-1 0 0,-1 0 1 0 0,1 0-1 0 0,-1 0 1 0 0,1 0-1 0 0,-1-1 1 0 0,1 1 0 0 0,0 0-1 0 0,-1 0 1 0 0,1-1-1 0 0,-1 1 1 0 0,1 0-1 0 0,-1-1 1 0 0,0 1 0 0 0,1-1-1 0 0,-1 1 1 0 0,1-1-1 0 0,-1 1 1 0 0,0 0-1 0 0,1-1 1 0 0,-1 1 0 0 0,0-1-26 0 0,5-20 582 0 0,-5 18-466 0 0,0 1 0 0 0,1-1 1 0 0,-1 1-1 0 0,0-1 0 0 0,1 1 0 0 0,0-1 1 0 0,0 1-1 0 0,-1-1 0 0 0,1 1 0 0 0,0 0 1 0 0,1 0-1 0 0,-1 0 0 0 0,0-1 0 0 0,1 1 1 0 0,-1 0-1 0 0,1 0 0 0 0,0 1 0 0 0,0-1 1 0 0,-1 0-1 0 0,1 1 0 0 0,0-1 0 0 0,2 0-116 0 0,-3 1 101 0 0,1 1 0 0 0,0 0 0 0 0,0-1 0 0 0,0 1 0 0 0,0 0 0 0 0,0 0 0 0 0,0 0 0 0 0,0 0 0 0 0,0 1 0 0 0,-1-1 0 0 0,1 0 0 0 0,0 1 0 0 0,0 0 0 0 0,0-1 0 0 0,0 1 0 0 0,-1 0 0 0 0,1 0 0 0 0,0 0 0 0 0,-1 0 0 0 0,1 0 0 0 0,0 1-101 0 0,5 2 175 0 0,-1 1 1 0 0,0 0 0 0 0,0 0 0 0 0,3 5-176 0 0,4 4 262 0 0,0 1 0 0 0,-2 1 0 0 0,0 0-1 0 0,-1 1 1 0 0,-1 0 0 0 0,0 1-1 0 0,5 16-261 0 0,-12-30 85 0 0,-1-1-1 0 0,0 1 0 0 0,0 0 1 0 0,0 0-1 0 0,-1 0 1 0 0,1 1-1 0 0,-1-1 0 0 0,0 0 1 0 0,0 0-1 0 0,-1 0 0 0 0,1 0 1 0 0,-1 0-1 0 0,0 0 0 0 0,0 0 1 0 0,0 0-1 0 0,-1 0 0 0 0,1 0 1 0 0,-1-1-1 0 0,0 1 1 0 0,0-1-1 0 0,0 1 0 0 0,0-1 1 0 0,-1 1-1 0 0,1-1 0 0 0,-1 0 1 0 0,0 0-1 0 0,0-1 0 0 0,0 1 1 0 0,0 0-1 0 0,-1-1 0 0 0,1 0 1 0 0,-1 0-1 0 0,1 0 1 0 0,-1 0-1 0 0,0-1 0 0 0,0 1 1 0 0,-1-1-85 0 0,-11 5 23 0 0,-1 0 1 0 0,-1-2 0 0 0,1 0 0 0 0,-1-1 0 0 0,1-1 0 0 0,-1-1-1 0 0,0 0 1 0 0,-1-1-24 0 0,18-1 2 0 0,-7 1-571 0 0,-1 0 0 0 0,0 0 0 0 0,-5 1 569 0 0,-5 4-1839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15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3 167 8288 0 0,'0'-12'889'0'0,"-1"2"-872"0"0,0 9-17 0 0,1-1 0 0 0,0 1 0 0 0,0-1-1 0 0,0 1 1 0 0,0 0 0 0 0,0-1 0 0 0,0 1 0 0 0,0 0-1 0 0,0-1 1 0 0,1 1 0 0 0,-1-1 0 0 0,0 1 0 0 0,1-1 0 0 0,1-4 0 0 0,0-1 0 0 0,0 0 0 0 0,-1 1 0 0 0,1-5 0 0 0,1-7 0 0 0,-3-15 1432 0 0,0 17-531 0 0,0 15-716 0 0,0 0 0 0 0,-1-1 0 0 0,1 1 1 0 0,0 0-1 0 0,0-1 0 0 0,1 1 0 0 0,-1 0 0 0 0,0 0 0 0 0,0-1 0 0 0,0 1 0 0 0,1 0 1 0 0,-1 0-1 0 0,1-1 0 0 0,-1 1-185 0 0,1 0 991 0 0,-1 1 29 0 0,0 0-134 0 0,0 1-791 0 0,0 1 0 0 0,1-1-1 0 0,-1 1 1 0 0,1-1 0 0 0,-1 0 0 0 0,1 1-1 0 0,0-1 1 0 0,-1 0 0 0 0,1 1-1 0 0,0-1 1 0 0,0 0 0 0 0,0 0 0 0 0,0 0-1 0 0,0 0 1 0 0,0 0 0 0 0,0 0 0 0 0,0 0-1 0 0,1 0 1 0 0,-1 0 0 0 0,0 0-1 0 0,1-1-94 0 0,0 2 41 0 0,0-1-1 0 0,0 0 1 0 0,-1 1-1 0 0,1-1 0 0 0,0 1 1 0 0,-1 0-1 0 0,1-1 1 0 0,-1 1-1 0 0,1 0 0 0 0,0 1-40 0 0,-1 0 2 0 0,0 0 0 0 0,0 0-1 0 0,0-1 1 0 0,-1 1-1 0 0,1 0 1 0 0,-1 0-1 0 0,0 2-1 0 0,5 17 77 0 0,-5-22-76 0 0,2 3 96 0 0,-1 1 1 0 0,1-1 0 0 0,-1 1-1 0 0,0-1 1 0 0,0 1 0 0 0,-1 0-1 0 0,1-1 1 0 0,-1 1 0 0 0,1 0 0 0 0,-1-1-1 0 0,0 1 1 0 0,-1 0 0 0 0,1 0-1 0 0,-1 2-97 0 0,-10 47 473 0 0,-31 192-338 0 0,36-226-135 0 0,5-16 0 0 0,0-1 0 0 0,0 1 0 0 0,0 0 0 0 0,0 0 0 0 0,1 0 0 0 0,-1-1 0 0 0,1 1 0 0 0,0 1 0 0 0,-6 19-876 0 0,6-22 368 0 0,0-1-140 0 0,0 0-572 0 0,0 0-253 0 0,2 0-51 0 0,11-2-10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0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4 256 10136 0 0,'-1'-1'777'0'0,"-1"-3"-352"0"0,1 3 397 0 0,1 1 223 0 0,2 0-730 0 0,0-1 0 0 0,0 1 0 0 0,0 0 0 0 0,0-1 0 0 0,0 1 0 0 0,0-1 0 0 0,0 0 0 0 0,-1 0 0 0 0,3-1-315 0 0,-3 2 23 0 0,0-1-1 0 0,1 0 0 0 0,-1 1 0 0 0,0-1 1 0 0,1 1-1 0 0,-1-1 0 0 0,0 1 0 0 0,1-1 1 0 0,-1 1-1 0 0,1 0 0 0 0,-1 0 0 0 0,1 0 1 0 0,-1 0-1 0 0,1 0 0 0 0,-1 0 0 0 0,0 0 1 0 0,1 0-1 0 0,-1 0 0 0 0,1 1 0 0 0,-1-1 0 0 0,1 1-22 0 0,4 2 189 0 0,-4-2-94 0 0,0 0 0 0 0,0 0 0 0 0,0 0 0 0 0,1 0 0 0 0,-1 0 0 0 0,0-1 0 0 0,1 1 0 0 0,-1-1 0 0 0,0 0-1 0 0,1 1 1 0 0,-1-1 0 0 0,0 0 0 0 0,2 0-95 0 0,9-5 644 0 0,-11 4-572 0 0,-1 0-1 0 0,1 0 0 0 0,0 1 1 0 0,0-1-1 0 0,-1 1 0 0 0,1-1 1 0 0,0 1-1 0 0,0-1 0 0 0,0 1 0 0 0,0 0 1 0 0,-1 0-1 0 0,3 0-71 0 0,5 1 81 0 0,-6 0-100 0 0,1 0-1 0 0,0-1 0 0 0,-1 1 0 0 0,1-1 1 0 0,0 0-1 0 0,0 0 0 0 0,-1-1 1 0 0,1 1-1 0 0,0-1 0 0 0,-1 0 0 0 0,1 0 1 0 0,-1 0-1 0 0,1 0 0 0 0,-1-1 0 0 0,4-1 20 0 0,13-6 46 0 0,0 1-1 0 0,1 1 0 0 0,-1 0 1 0 0,2 2-1 0 0,-1 1 1 0 0,15-2-46 0 0,38-1 272 0 0,21 2-272 0 0,-71 4-25 0 0,-9 1-354 0 0,1 0-1 0 0,-1 0 0 0 0,0 1 1 0 0,5 2 379 0 0,-4 0-882 0 0</inkml:trace>
  <inkml:trace contextRef="#ctx0" brushRef="#br0" timeOffset="271.376">163 419 6912 0 0,'0'0'528'0'0,"-3"-9"319"0"0,4 7 4755 0 0,17 1-4574 0 0,1-1-1 0 0,-1-1 1 0 0,4-1-1028 0 0,-3 0 39 0 0,0 1-1 0 0,0 1 0 0 0,5 1-38 0 0,50 1 303 0 0,0-3 0 0 0,11-5-303 0 0,-45 4 46 0 0,-24 3-228 0 0,-1-1-1 0 0,0 0 0 0 0,1-1 1 0 0,6-3 182 0 0,1-1-1009 0 0</inkml:trace>
  <inkml:trace contextRef="#ctx0" brushRef="#br0" timeOffset="582.599">540 3 16152 0 0,'7'18'49'0'0,"-2"-7"622"0"0,-13-34 230 0 0,4 15-763 0 0,3 10-122 0 0,-3-4-5 0 0,20 22 24 0 0,-8-7-61 0 0,4 3 200 0 0,-7-9-43 0 0,1 0 0 0 0,-1 0 0 0 0,1 0 0 0 0,1 0-1 0 0,3 2-130 0 0,2 1 184 0 0,0 0 0 0 0,0 1 0 0 0,9 11-184 0 0,-14-14 107 0 0,1-1 0 0 0,0 0-1 0 0,0 0 1 0 0,9 4-107 0 0,-7-3 148 0 0,1-1 1 0 0,-2 2-1 0 0,4 2-148 0 0,23 24 298 0 0,-17-17 244 0 0,17 20-542 0 0,-36-37 28 0 0,1 0-1 0 0,-1 0 1 0 0,1 1-1 0 0,-1-1 0 0 0,1 0 1 0 0,-1 0-1 0 0,0 1 1 0 0,1-1-1 0 0,-1 0 0 0 0,0 0 1 0 0,0 1-1 0 0,0-1 1 0 0,0 0-1 0 0,0 1 1 0 0,0-1-1 0 0,0 0 0 0 0,-1 0 1 0 0,1 1-1 0 0,0-1 1 0 0,-1 0-1 0 0,1 0 0 0 0,-1 0 1 0 0,1 1-1 0 0,-1-1 1 0 0,1 0-1 0 0,-2 1-27 0 0,1 0 47 0 0,-1 1 0 0 0,0 0 1 0 0,0-1-1 0 0,0 1 0 0 0,0-1 0 0 0,0 0 0 0 0,-1 0 1 0 0,1 0-1 0 0,-1 0 0 0 0,1 0 0 0 0,-3 1-47 0 0,-27 13 196 0 0,-2-1 0 0 0,-13 4-196 0 0,-30 6 158 0 0,-68 21-189 0 0,130-41-10 0 0,-72 22-2218 0 0,71-19 1120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6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200 130 10592 0 0,'3'-14'1151'0'0,"-1"0"1"0"0,0 0-1 0 0,0-15-1151 0 0,-2 28 1274 0 0,0 1-128 0 0,0 0-561 0 0,0 0-250 0 0,0 0-51 0 0,0 0-21 0 0,-6 14 339 0 0,2-1-384 0 0,2-10-174 0 0,1 1 0 0 0,0-1-1 0 0,0 1 1 0 0,0 0 0 0 0,0 0-1 0 0,0 3-43 0 0,1 4 58 0 0,0-8-34 0 0,0 0 0 0 0,0 0 0 0 0,0 0 0 0 0,0 0 0 0 0,0 0 0 0 0,-1 0 0 0 0,1 0 0 0 0,-1 0 0 0 0,0 0 0 0 0,0 0 0 0 0,0 0 0 0 0,0-1 0 0 0,-1 1 0 0 0,1 0 0 0 0,-1-1 0 0 0,0 1 0 0 0,1-1 0 0 0,-3 3-24 0 0,-8 7 211 0 0,0 2 0 0 0,1-1 0 0 0,1 1 0 0 0,0 1 0 0 0,1 0 0 0 0,-5 11-211 0 0,-6 9 226 0 0,1 1-61 0 0,1 0 0 0 0,1 2 1 0 0,0 6-166 0 0,16-40 26 0 0,0 0 1 0 0,1 0 0 0 0,-1 0-1 0 0,1 0 1 0 0,-1 0 0 0 0,1-1 0 0 0,0 3-27 0 0,0-2 55 0 0,1-4-38 0 0,0 0 0 0 0,-1 1 0 0 0,1-1 0 0 0,0 0 0 0 0,0 1 0 0 0,-1-1 0 0 0,1 0 0 0 0,0 0 0 0 0,-1 0 0 0 0,1 0 0 0 0,0 0 0 0 0,0 0 0 0 0,-1 0 0 0 0,1 0-1 0 0,0 0 1 0 0,0 0 0 0 0,0 0-17 0 0,1-2 23 0 0,0 0-1 0 0,0 0 1 0 0,0 0 0 0 0,0-1-1 0 0,0 1 1 0 0,0-1-1 0 0,0 1 1 0 0,-1-1-1 0 0,0 0 1 0 0,1 0-23 0 0,13-33 75 0 0,-11 27-37 0 0,2-6-50 0 0,42-111-891 0 0,-10 19-201 0 0,33-62 1104 0 0,-69 163 1 0 0,-1 4 0 0 0,-1 1 0 0 0,1-1 0 0 0,0 1-1 0 0,-1 0 1 0 0,1-1 0 0 0,0 1-1 0 0,0 0 1 0 0,0 0 0 0 0,0 0 0 0 0,0 0-1 0 0,0 0 1 0 0,0 0 0 0 0,1 0-1 0 0,-1 0 1 0 0,0 0 0 0 0,1 0 0 0 0,-1 0-1 0 0,0 1 1 0 0,1-1-1 0 0,-1 0 71 0 0,12 10 146 0 0,-9-3-193 0 0,-1 1-1 0 0,1-1 1 0 0,-1 1 0 0 0,-1 0 0 0 0,1 0-1 0 0,-1 0 1 0 0,-1 0 0 0 0,1 1 0 0 0,-1-1-1 0 0,0 5-23 0 0,4 15-12 0 0,2 17 184 0 0,-1 6-172 0 0,0-4 116 0 0,2 5-116 0 0,1-1 951 0 0,-2 6-951 0 0,-3-22 169 0 0,-4-32-156 0 0,1 1 1 0 0,-1 0-1 0 0,0-1 0 0 0,0 1 0 0 0,0-1 0 0 0,-1 1 0 0 0,1-1 0 0 0,0 1 1 0 0,-1-1-1 0 0,0 1 0 0 0,0-1 0 0 0,1 1 0 0 0,-1-1 0 0 0,-1 0 0 0 0,1 1 1 0 0,0-1-1 0 0,0 0 0 0 0,-1 0 0 0 0,-1 2-13 0 0,0-2 32 0 0,0 1 1 0 0,0-1-1 0 0,0 0 1 0 0,0 0-1 0 0,0 0 1 0 0,0 0-1 0 0,0-1 1 0 0,-1 0-1 0 0,1 1 1 0 0,-1-1-1 0 0,1 0 1 0 0,-1 0-1 0 0,-1-1-32 0 0,-11 2 120 0 0,-1-1 0 0 0,0 0 0 0 0,0-2 0 0 0,-11-1-120 0 0,-21 0 368 0 0,30 2-540 0 0,1-1-1 0 0,0-1 1 0 0,-8-1 172 0 0,20-1-1604 0 0,6 4 1531 0 0,0 0 0 0 0,0 0 0 0 0,0 0 0 0 0,0 0 0 0 0,0 0 1 0 0,0 0-1 0 0,0 0 0 0 0,0 0 0 0 0,0 0 0 0 0,0 0 0 0 0,0 0 0 0 0,0-1 0 0 0,0 1 0 0 0,0 0 0 0 0,0 0 0 0 0,0 0 0 0 0,0 0 0 0 0,0 0 1 0 0,0 0-1 0 0,0 0 0 0 0,0 0 0 0 0,0 0 0 0 0,0 0 0 0 0,0 0 0 0 0,0-1 0 0 0,0 1 0 0 0,0 0 0 0 0,0 0 0 0 0,0 0 0 0 0,0 0 0 0 0,0 0 0 0 0,0 0 1 0 0,0 0-1 0 0,0 0 0 0 0,0 0 0 0 0,0 0 0 0 0,0 0 0 0 0,0 0 0 0 0,0 0 0 0 0,1 0 0 0 0,-1-1 0 0 0,0 1 0 0 0,0 0 0 0 0,0 0 0 0 0,0 0 0 0 0,0 0 1 0 0,0 0-1 0 0,0 0 0 0 0,0 0 0 0 0,0 0 0 0 0,0 0 0 0 0,0 0 0 0 0,1 0 0 0 0,-1 0 0 0 0,0 0 0 0 0,0 0 0 0 0,0 0 0 0 0,0 0 0 0 0,0 0 0 0 0,0 0 1 0 0,0 0-1 0 0,0 0 0 0 0,0 0 0 0 0,0 0 0 0 0,0 0 0 0 0,1 1 0 0 0,-1-1 0 0 0,0 0 0 0 0,0 0 73 0 0,8 3-1750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3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1 477 8288 0 0,'0'0'638'0'0,"0"0"-243"0"0,0 0 514 0 0,0 0 274 0 0,0 0 53 0 0,0 0-1016 0 0,0 1-1 0 0,0-1 1 0 0,1 1-1 0 0,-1-1 1 0 0,0 1 0 0 0,1-1-1 0 0,-1 0 1 0 0,0 1-1 0 0,1-1 1 0 0,-1 1 0 0 0,0-1-1 0 0,1 0 1 0 0,-1 1-1 0 0,1-1 1 0 0,-1 0 0 0 0,1 0-1 0 0,-1 1-219 0 0,4-5 338 0 0,-1 0 0 0 0,1 0 0 0 0,0 1 0 0 0,0-1 0 0 0,0 1 0 0 0,1 0 0 0 0,-1 0 0 0 0,1 1 0 0 0,-1-1 0 0 0,1 1-1 0 0,0 0 1 0 0,0 1 0 0 0,5-2-338 0 0,15-2 334 0 0,-19 3-309 0 0,1 1 0 0 0,-1 0 1 0 0,1 0-1 0 0,0 0 0 0 0,-1 1 1 0 0,1 0-26 0 0,12 2 74 0 0,0-2 1 0 0,-1 0 0 0 0,20-4-75 0 0,58 0 94 0 0,-93 4-167 0 0,14-2 369 0 0,1 1 1 0 0,14 0-297 0 0,-28 1-266 0 0,1 1 1 0 0,-1-1 0 0 0,1 1 0 0 0,-1 0 0 0 0,0 0 0 0 0,0 0 0 0 0,1 0 0 0 0,-1 1 0 0 0,0 0 0 0 0,0 0 0 0 0,0 0 0 0 0,-1 0 0 0 0,3 2 265 0 0,-5-3-1230 0 0</inkml:trace>
  <inkml:trace contextRef="#ctx0" brushRef="#br0" timeOffset="347.793">41 593 14600 0 0,'0'0'664'0'0,"0"0"-8"0"0,1 2-390 0 0,0-1-226 0 0,0 0 0 0 0,1 0 0 0 0,-1 0 0 0 0,0 0 0 0 0,1 0 0 0 0,-1 0-1 0 0,1 0 1 0 0,-1-1 0 0 0,1 1 0 0 0,-1 0 0 0 0,1-1 0 0 0,0 1 0 0 0,-1-1 0 0 0,1 0 0 0 0,0 1 0 0 0,-1-1-1 0 0,1 0 1 0 0,0 0-40 0 0,38-1 848 0 0,-20 0-443 0 0,35 1 59 0 0,-9 1-262 0 0,-1-2 1 0 0,3-2-203 0 0,-28 2 20 0 0,0 0 0 0 0,4 2-20 0 0,28-1-1207 0 0,-31-2 483 0 0</inkml:trace>
  <inkml:trace contextRef="#ctx0" brushRef="#br0" timeOffset="615.477">908 122 13072 0 0,'0'-20'2881'0'0,"0"21"-2756"0"0,1 0 0 0 0,-1 0 0 0 0,0-1 0 0 0,0 1 0 0 0,1 0 0 0 0,-1 0 0 0 0,0 0 0 0 0,1-1 0 0 0,-1 1 0 0 0,1 0 0 0 0,-1 0 0 0 0,1-1 0 0 0,0 1-125 0 0,5 11 829 0 0,9 74-485 0 0,-10-61 376 0 0,-2 1 0 0 0,1 21-720 0 0,-2-9 255 0 0,11 88 636 0 0,-11-113-761 0 0,0 0 0 0 0,1-1-1 0 0,1 1 1 0 0,0-1 0 0 0,1 0 0 0 0,0 0 0 0 0,1 0 0 0 0,0 0 0 0 0,3 2-130 0 0,-9-13 93 0 0,0-1-1 0 0,0 0-16 0 0,0 0-4 0 0,0 0 0 0 0,0 0-1 0 0,1-1-63 0 0,-1 0 0 0 0,0 0 0 0 0,0 0 1 0 0,0 0-1 0 0,0 0 0 0 0,-1 1 0 0 0,1-1 0 0 0,0 0 0 0 0,0 0 1 0 0,0 0-1 0 0,-1 0 0 0 0,1 0 0 0 0,-1 1 0 0 0,1-1 1 0 0,0 0-1 0 0,-1 0 0 0 0,1 0 0 0 0,-2 0-8 0 0,-13-15-706 0 0,4 3-188 0 0,-14-22-2536 0 0,18 21-3189 0 0</inkml:trace>
  <inkml:trace contextRef="#ctx0" brushRef="#br0" timeOffset="982.669">784 72 8288 0 0,'1'-1'638'0'0,"8"-4"-762"0"0,2-3 1142 0 0,1 1 0 0 0,-1 1 0 0 0,1 0 0 0 0,0 1 0 0 0,4-1-1018 0 0,13-2 1890 0 0,0 2-1 0 0,25-3-1889 0 0,-17 6 816 0 0,0 2 0 0 0,-1 1 0 0 0,1 2 0 0 0,28 6-816 0 0,-56-7 98 0 0,-1 1 0 0 0,1 1-1 0 0,-1-1 1 0 0,0 1-1 0 0,1 1 1 0 0,-1 0 0 0 0,-1 0-1 0 0,1 0 1 0 0,5 5-98 0 0,-11-8 21 0 0,-1 0 0 0 0,1 0 0 0 0,-1 0 0 0 0,1 0 0 0 0,-1 1 0 0 0,1-1 0 0 0,-1 1 0 0 0,0-1 0 0 0,1 1 0 0 0,-1-1 0 0 0,0 1 0 0 0,0 0-1 0 0,0 0 1 0 0,0-1 0 0 0,-1 1 0 0 0,1 0 0 0 0,0 0 0 0 0,-1 0 0 0 0,0 0 0 0 0,1 0 0 0 0,-1 0 0 0 0,0 0 0 0 0,0 0 0 0 0,0 0 0 0 0,0 0 0 0 0,0 0 0 0 0,0 0 0 0 0,-1 0 0 0 0,1 0 0 0 0,-1-1 0 0 0,1 1 0 0 0,-1 0 0 0 0,0 0 0 0 0,1 0 0 0 0,-1 0 0 0 0,0-1 0 0 0,0 1-1 0 0,-1 0 1 0 0,1-1 0 0 0,0 1 0 0 0,0-1 0 0 0,-1 1 0 0 0,-1 0-21 0 0,-4 4 45 0 0,0-1-1 0 0,0 1 0 0 0,-1-2 0 0 0,0 1 0 0 0,0-1 1 0 0,0 0-1 0 0,-1-1 0 0 0,1 0 0 0 0,-8 2-44 0 0,-16 3 114 0 0,0-2 0 0 0,-2-1-114 0 0,23-3 5 0 0,-30 2-1270 0 0,1-2 0 0 0,-31-2 1265 0 0,26-1-4656 0 0,42 1 2992 0 0</inkml:trace>
  <inkml:trace contextRef="#ctx0" brushRef="#br0" timeOffset="1270.44">1351 390 8288 0 0,'-7'13'202'0'0,"-9"2"4260"0"0,13-13-3685 0 0,1 0 1 0 0,-1 1 0 0 0,0-1 0 0 0,1 1 0 0 0,0 0 0 0 0,-1 0 0 0 0,0 1-778 0 0,-25 40 590 0 0,20-30-294 0 0,7-12-259 0 0,0-1-1 0 0,0 0 1 0 0,0 0 0 0 0,0 1-1 0 0,0-1 1 0 0,1 1-1 0 0,-1-1 1 0 0,0 1 0 0 0,1-1-1 0 0,-1 1 1 0 0,1-1-1 0 0,0 1 1 0 0,0-1 0 0 0,-1 1-1 0 0,1-1 1 0 0,0 1-1 0 0,0 0 1 0 0,0 0-37 0 0,1 10 276 0 0,-1-9-212 0 0,0 1-1 0 0,1 0 1 0 0,-1 0-1 0 0,1-1 1 0 0,0 1 0 0 0,0 0-64 0 0,-1-3 10 0 0,1 0 0 0 0,-1 0 0 0 0,1 0 1 0 0,-1 0-1 0 0,1 0 0 0 0,0 0 0 0 0,-1 0 1 0 0,1 0-1 0 0,0 0 0 0 0,0 0 0 0 0,-1-1 1 0 0,1 1-1 0 0,0 0 0 0 0,0-1 0 0 0,0 1 1 0 0,0 0-1 0 0,0-1 0 0 0,0 1 0 0 0,0-1 1 0 0,0 0-1 0 0,0 1 0 0 0,0-1 0 0 0,1 0-10 0 0,2 1 45 0 0,0 0 0 0 0,0 0 0 0 0,1-1 0 0 0,-1 1 0 0 0,0-1-1 0 0,1 0 1 0 0,-1 0 0 0 0,0-1 0 0 0,0 1 0 0 0,0-1 0 0 0,1 0-1 0 0,-1 0 1 0 0,0-1 0 0 0,0 1 0 0 0,0-1 0 0 0,0 0 0 0 0,-1 0-1 0 0,1 0 1 0 0,0 0 0 0 0,-1 0 0 0 0,0-1 0 0 0,1 0 0 0 0,-1 0-1 0 0,1-1-44 0 0,-2 1 9 0 0,0 0-1 0 0,0 0 0 0 0,0 0 0 0 0,-1 0 1 0 0,1 0-1 0 0,-1 0 0 0 0,0-1 0 0 0,0 1 0 0 0,0 0 1 0 0,0-1-1 0 0,0 1 0 0 0,-1-1 0 0 0,0 1 1 0 0,1-1-1 0 0,-1 0 0 0 0,-1 1 0 0 0,1-1 1 0 0,-1-1-9 0 0,1-1-34 0 0,-1 1 1 0 0,0 0 0 0 0,-1 0 0 0 0,1-1-1 0 0,-1 1 1 0 0,0 0 0 0 0,-1 0 0 0 0,1 0-1 0 0,-1 1 1 0 0,0-1 0 0 0,-2-2 33 0 0,3 5-136 0 0,0 0 0 0 0,-1 0 0 0 0,1 0 0 0 0,-1 0 0 0 0,1 0 0 0 0,-1 0 0 0 0,0 1 0 0 0,0-1 0 0 0,1 1 0 0 0,-1 0 0 0 0,-2-1 136 0 0,5 2-53 0 0,-1 0 0 0 0,1 0-1 0 0,0 0 1 0 0,0 0 0 0 0,-1-1 0 0 0,1 1-1 0 0,0 0 1 0 0,-1 0 0 0 0,1 0 0 0 0,0 0-1 0 0,0 0 1 0 0,-1 0 0 0 0,1 0 0 0 0,0 0-1 0 0,-1 1 1 0 0,1-1 0 0 0,0 0 0 0 0,0 0 0 0 0,-1 0-1 0 0,1 0 1 0 0,0 0 0 0 0,0 0 0 0 0,-1 0-1 0 0,1 1 1 0 0,0-1 0 0 0,0 0 0 0 0,-1 0-1 0 0,1 0 1 0 0,0 0 0 0 0,0 1 0 0 0,0-1-1 0 0,0 0 1 0 0,-1 0 0 0 0,1 1 0 0 0,0-1-1 0 0,0 0 1 0 0,0 0 53 0 0,-2 3-1383 0 0,-7 2-4870 0 0</inkml:trace>
  <inkml:trace contextRef="#ctx0" brushRef="#br0" timeOffset="1860.782">705 512 10712 0 0,'16'-1'489'0'0,"-13"0"-8"0"0,-3 1-251 0 0,0 0 88 0 0,0 0 70 0 0,0 0 18 0 0,5 2 282 0 0,-4-1 2111 0 0,-3 2-2694 0 0,-1-1 0 0 0,1 0-1 0 0,-1 0 1 0 0,0 0-1 0 0,0 0 1 0 0,0-1 0 0 0,0 1-1 0 0,0-1 1 0 0,0 0-1 0 0,0 0 1 0 0,0 0 0 0 0,0 0-1 0 0,-1 0 1 0 0,0-1-105 0 0,-19 8 65 0 0,-11 0 741 0 0,33-7-736 0 0,1-1 18 0 0,0 0-7 0 0,0 0-8 0 0,16-11 71 0 0,-8 8-135 0 0,0 0 0 0 0,0 0-1 0 0,0 0 1 0 0,1 1 0 0 0,-1 1-1 0 0,1-1 1 0 0,-1 2-1 0 0,3-1-8 0 0,18-3 3 0 0,-6 1 20 0 0,-1 1-1 0 0,0 1 0 0 0,7 0-22 0 0,-28 1 87 0 0,-1 0 37 0 0,-2 1-3 0 0,-123 25 864 0 0,46-10-889 0 0,16-4-1196 0 0,56-11 246 0 0,-3 1-441 0 0,5 7 184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49:47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36 214 13040 0 0,'0'0'297'0'0,"0"0"39"0"0,0 0 19 0 0,0 9 77 0 0,-2 30 57 0 0,-4 26-489 0 0,-1-3 923 0 0,-1 25 762 0 0,2-15 549 0 0,1 21-2234 0 0,6-76 460 0 0,0 1 0 0 0,4 16-460 0 0,-3-26 144 0 0,-1-7 0 0 0,-1-1 0 0 0,0 0 0 0 0,0 0 11 0 0,0 0 45 0 0,0 0 21 0 0,2-8 217 0 0,-1-12-213 0 0,0-1 1 0 0,-2 1-1 0 0,0 0 0 0 0,-2-6-225 0 0,1 0 37 0 0,-1-1-37 0 0,-1-30 0 0 0,3 13 0 0 0,0 15 0 0 0,3-28 0 0 0,-1 49-3 0 0,1-14-11 0 0,0 0 0 0 0,2 0 0 0 0,1 1-1 0 0,4-13 15 0 0,0 4-11 0 0,-5 19 11 0 0,-1 0 0 0 0,2-1 0 0 0,-1 1 0 0 0,2 1-1 0 0,-1-1 1 0 0,5-4 0 0 0,-9 14-2 0 0,0-1-1 0 0,0 1 0 0 0,0 0 0 0 0,1 0 1 0 0,-1 0-1 0 0,1 1 0 0 0,-1-1 0 0 0,0 0 1 0 0,1 0-1 0 0,0 1 0 0 0,-1-1 1 0 0,1 1-1 0 0,-1-1 0 0 0,1 1 0 0 0,0 0 1 0 0,-1-1-1 0 0,1 1 0 0 0,0 0 0 0 0,1 0 3 0 0,-2 0-11 0 0,1 0 0 0 0,-1 0-1 0 0,0 1 1 0 0,1-1 0 0 0,-1 0-1 0 0,1 0 1 0 0,-1 1 0 0 0,0-1-1 0 0,1 1 1 0 0,-1-1 0 0 0,0 1-1 0 0,1-1 1 0 0,-1 1 0 0 0,0 0-1 0 0,0 0 1 0 0,0 0 0 0 0,1-1-1 0 0,-1 1 1 0 0,0 0 0 0 0,0 1-1 0 0,-1-1 1 0 0,2 0 11 0 0,3 9-6 0 0,-1 0 0 0 0,0 0 0 0 0,-1 0 0 0 0,0 0 0 0 0,0 0 0 0 0,1 11 6 0 0,-1 4-28 0 0,-2 0-1 0 0,0 11 29 0 0,-2 25-56 0 0,2 70 58 0 0,0-109-2 0 0,4 20 0 0 0,-4-35 0 0 0,1-1 0 0 0,-1 1 0 0 0,1-1 0 0 0,0 0 0 0 0,1 0 0 0 0,0 0 0 0 0,0 0 0 0 0,2 3 0 0 0,-4-7 7 0 0,1-1 0 0 0,-1 1-1 0 0,1-1 1 0 0,0 1 0 0 0,0-1 0 0 0,0 0-1 0 0,-1 0 1 0 0,1 0 0 0 0,0 0 0 0 0,0 0-1 0 0,0 0 1 0 0,1-1 0 0 0,-1 1-1 0 0,0-1 1 0 0,0 1 0 0 0,0-1 0 0 0,0 0-1 0 0,1 0 1 0 0,-1 0 0 0 0,0 0-1 0 0,0 0 1 0 0,0-1 0 0 0,0 1 0 0 0,1 0-1 0 0,-1-1-6 0 0,-2 1 8 0 0,3-1 20 0 0,0 0-1 0 0,-1 1 1 0 0,1-1 0 0 0,-1 0 0 0 0,1-1 0 0 0,-1 1 0 0 0,0 0-1 0 0,1-1 1 0 0,-1 1 0 0 0,0-1 0 0 0,0 0 0 0 0,0 0-1 0 0,0 0 1 0 0,0 0 0 0 0,0 0 0 0 0,-1 0 0 0 0,1 0-1 0 0,-1 0 1 0 0,1-2-28 0 0,8-15 168 0 0,-7 14-131 0 0,-1 1-1 0 0,0-1 1 0 0,0 0-1 0 0,0 1 1 0 0,-1-1-1 0 0,1 0 0 0 0,-1 0 1 0 0,0 0-1 0 0,0-3-36 0 0,4-25 130 0 0,-3 26-100 0 0,-1-1 0 0 0,0 0 0 0 0,0 1 0 0 0,0-1 0 0 0,-1-2-30 0 0,-2-10 48 0 0,1 13-46 0 0,0 0 1 0 0,1-1 0 0 0,0 1 0 0 0,0 0-1 0 0,1 0 1 0 0,0-1-3 0 0,1-4 2 0 0,0 0 1 0 0,-1 1-1 0 0,0-1 0 0 0,-1 0 0 0 0,0-1-2 0 0,0 5 19 0 0,0-1 1 0 0,1 1-1 0 0,-1 0 0 0 0,2-2-19 0 0,-1 2 15 0 0,0 1-1 0 0,0-1 0 0 0,-1 1 1 0 0,0-1-1 0 0,0-2-14 0 0,-2-2-12 0 0,-1-23-10 0 0,4 30 19 0 0,0 4-70 0 0,-1 1-35 0 0,0 0 16 0 0,0 0 10 0 0,0 0-42 0 0,0 0-184 0 0,0 0-78 0 0,1 20-3797 0 0,8-13 2343 0 0,3 1-14 0 0</inkml:trace>
  <inkml:trace contextRef="#ctx0" brushRef="#br0" timeOffset="258.087">720 6 6912 0 0,'0'0'528'0'0,"-1"-1"-342"0"0,-3-2 48 0 0,3 2 864 0 0,-14 1 3469 0 0,10 0-3806 0 0,2 0-577 0 0,1 1 1 0 0,-1 0-1 0 0,0-1 0 0 0,1 1 0 0 0,0 0 1 0 0,-1 1-1 0 0,1-1 0 0 0,0 0 0 0 0,-1 1 1 0 0,1-1-1 0 0,0 1 0 0 0,0 0-184 0 0,-26 22 1238 0 0,13-7-949 0 0,0 0 0 0 0,1 1 0 0 0,1 0-1 0 0,0 1 1 0 0,2 1 0 0 0,0 0-1 0 0,1 0 1 0 0,1 1 0 0 0,1 0 0 0 0,1 1-1 0 0,1-1 1 0 0,0 2 0 0 0,-1 20-289 0 0,4-22 194 0 0,-1 13 418 0 0,0 29-612 0 0,4-51 75 0 0,0 0 0 0 0,1 0 0 0 0,1 0 0 0 0,0 0-1 0 0,1-1 1 0 0,0 1 0 0 0,1 2-75 0 0,-1-8 45 0 0,-1 1-1 0 0,1-1 0 0 0,1 0 1 0 0,-1 0-1 0 0,1 0 0 0 0,0-1 1 0 0,0 1-1 0 0,1-1 0 0 0,-1 0 1 0 0,1 0-1 0 0,0-1 0 0 0,1 1 1 0 0,3 1-45 0 0,-1-1 11 0 0,0 0 0 0 0,0-1 0 0 0,0 0 0 0 0,1-1 0 0 0,0 0 0 0 0,-1 0 0 0 0,1-1 0 0 0,0 0 0 0 0,8 1-11 0 0,11-1-1466 0 0,-16-2-204 0 0</inkml:trace>
  <inkml:trace contextRef="#ctx0" brushRef="#br0" timeOffset="568.292">1078 170 13560 0 0,'0'0'621'0'0,"0"0"-12"0"0,0 2-391 0 0,-1 22-200 0 0,1-6-25 0 0,0-18 15 0 0,0 1 1 0 0,0-1 0 0 0,0 0-1 0 0,0 0 1 0 0,0 0-1 0 0,0 0 1 0 0,0 1 0 0 0,0-1-1 0 0,0 0 1 0 0,-1 0 0 0 0,1 0-1 0 0,0 1 1 0 0,0-1 0 0 0,0 0-1 0 0,0 0 1 0 0,0 0-1 0 0,0 0 1 0 0,0 0 0 0 0,0 1-1 0 0,0-1 1 0 0,0 0 0 0 0,-1 0-1 0 0,1 0 1 0 0,0 0 0 0 0,0 0-1 0 0,0 0 1 0 0,0 1-1 0 0,0-1 1 0 0,-1 0 0 0 0,1 0-1 0 0,0 0 1 0 0,0 0 0 0 0,0 0-1 0 0,0 0 1 0 0,-1 0 0 0 0,1 0-1 0 0,0 0 1 0 0,0 0-1 0 0,0 0 1 0 0,-1 0 0 0 0,1 0-1 0 0,0 0 1 0 0,0 0 0 0 0,0 0-1 0 0,0 0 1 0 0,-1 0 0 0 0,1 0-1 0 0,0 0 1 0 0,0 0-1 0 0,0 0 1 0 0,0 0 0 0 0,-1 0-1 0 0,1-1 1 0 0,0 1 0 0 0,0 0-1 0 0,0 0 1 0 0,0 0 0 0 0,-1 0-9 0 0,1-1 256 0 0,-1 3 29 0 0,-4 7 21 0 0,1 0 0 0 0,1 0 0 0 0,-1 1 1 0 0,2-1-1 0 0,-1 1 0 0 0,1 0 0 0 0,1 0 1 0 0,-1 4-307 0 0,-3 14 464 0 0,-3 12 61 0 0,-2 8 606 0 0,1 13-1131 0 0,5-35 829 0 0,-7 24-829 0 0,5-27 344 0 0,2 0-1 0 0,-2 16-343 0 0,4-27 60 0 0,1-10-49 0 0,1 0 1 0 0,-1 1-1 0 0,1-1 0 0 0,-1 1 1 0 0,1-1-1 0 0,0 1 0 0 0,0-1 1 0 0,0 1-1 0 0,1-1 1 0 0,-1 1-1 0 0,0-1 0 0 0,1 1-11 0 0,1 4 12 0 0,-1-6 48 0 0,-1-1 12 0 0,0 0 0 0 0,0 0-28 0 0,0 0-117 0 0,-3-19-1962 0 0,2-23-1750 0 0,-2 12 1835 0 0</inkml:trace>
  <inkml:trace contextRef="#ctx0" brushRef="#br0" timeOffset="892.496">1060 159 8952 0 0,'6'-4'808'0'0,"1"0"-776"0"0,29-19 340 0 0,-33 21-219 0 0,0 1 0 0 0,-1 0 0 0 0,1 0-1 0 0,0 0 1 0 0,-1 1 0 0 0,1-1 0 0 0,0 0 0 0 0,0 1 0 0 0,0 0 0 0 0,-1 0 0 0 0,1 0 0 0 0,0 0 0 0 0,2 0-153 0 0,5 2 505 0 0,-1 0 1 0 0,0 1 0 0 0,0 0 0 0 0,0 0 0 0 0,0 1 0 0 0,0 0-1 0 0,-1 0 1 0 0,1 2-506 0 0,5 2 364 0 0,-2-1 219 0 0,0 2 0 0 0,9 6-583 0 0,-18-12 99 0 0,0-1 1 0 0,-1 1-1 0 0,1 0 0 0 0,-1-1 1 0 0,1 1-1 0 0,-1 1 0 0 0,0-1 0 0 0,0 0 1 0 0,0 0-1 0 0,-1 1 0 0 0,1-1 0 0 0,0 4-99 0 0,-1-5 76 0 0,-1 0 1 0 0,1 1-1 0 0,-1-1 0 0 0,1 1 0 0 0,-1-1 0 0 0,0 1 0 0 0,0-1 0 0 0,0 1 0 0 0,-1-1 0 0 0,1 0 0 0 0,0 1 0 0 0,-1-1 0 0 0,0 1 0 0 0,1-1 0 0 0,-1 0 0 0 0,0 1 0 0 0,0-1 1 0 0,0 0-1 0 0,-1 0 0 0 0,1 0 0 0 0,0 0 0 0 0,-1 0 0 0 0,1 0 0 0 0,-1 0 0 0 0,-1 1-76 0 0,-4 2 105 0 0,0 0 1 0 0,0-1-1 0 0,0 1 1 0 0,0-2-1 0 0,-1 1 1 0 0,0-1-1 0 0,-1 1-105 0 0,-5 0 132 0 0,0 0 0 0 0,0-1-1 0 0,0 0 1 0 0,-3-1-132 0 0,-19 4 201 0 0,-21 3 23 0 0,0-3-224 0 0,-18 3-1042 0 0,56-4-758 0 0,18-4 1474 0 0,0-1-1 0 0,1 1 1 0 0,-1-1 0 0 0,0 1 0 0 0,1-1-1 0 0,-1 1 1 0 0,0 0 0 0 0,1-1-1 0 0,-1 1 1 0 0,1 0 0 0 0,-1 0-1 0 0,1-1 1 0 0,-1 1 0 0 0,1 0 326 0 0,-4 17-6509 0 0</inkml:trace>
  <inkml:trace contextRef="#ctx0" brushRef="#br0" timeOffset="1156.012">1197 550 14568 0 0,'0'0'664'0'0,"-1"1"-8"0"0,-5 14-388 0 0,4-11-263 0 0,0 0 0 0 0,0 0 0 0 0,1 1 0 0 0,-1-1 0 0 0,0 5-5 0 0,-1 31 330 0 0,-7-21 296 0 0,9-12-401 0 0,0 0 0 0 0,1 0 0 0 0,-1 0 0 0 0,2 6-225 0 0,-1-11 22 0 0,0 0 0 0 0,0 1 0 0 0,1-1-1 0 0,-1 0 1 0 0,1 0 0 0 0,0 1-1 0 0,-1-1 1 0 0,1 0 0 0 0,0 0 0 0 0,0 0-1 0 0,0 0 1 0 0,1 0 0 0 0,-1 0 0 0 0,0 0-1 0 0,2 1-21 0 0,0-1 29 0 0,0-1-1 0 0,1 1 0 0 0,-1-1 0 0 0,0 0 0 0 0,0 0 0 0 0,1 0 0 0 0,-1 0 0 0 0,1-1 0 0 0,-1 1 0 0 0,0-1 0 0 0,1 0 0 0 0,-1 0 1 0 0,1 0-1 0 0,3-1-28 0 0,2 1 66 0 0,-6 0-37 0 0,1-1-1 0 0,-1 1 0 0 0,0-1 1 0 0,0 0-1 0 0,0 0 0 0 0,0 0 1 0 0,0 0-1 0 0,-1 0 0 0 0,1-1 1 0 0,0 0-1 0 0,-1 1 0 0 0,1-1 1 0 0,0 0-1 0 0,-1 0 0 0 0,0 0 0 0 0,0 0 1 0 0,1-1-1 0 0,-1 1 0 0 0,-1-1 1 0 0,1 1-1 0 0,1-2-28 0 0,-3 3 23 0 0,1 1-1 0 0,-1-1 1 0 0,0 0 0 0 0,1 0-1 0 0,-1 0 1 0 0,0 0 0 0 0,1 0-1 0 0,-1 0 1 0 0,0 0-1 0 0,0 0 1 0 0,0 1 0 0 0,0-1-1 0 0,0 0 1 0 0,0 0 0 0 0,0 0-1 0 0,0 0 1 0 0,0 0 0 0 0,0 0-1 0 0,0 0 1 0 0,-1 0-1 0 0,1 0-22 0 0,-10-22 51 0 0,0 2-190 0 0,8 5-36 0 0,-6-19-37 0 0,7 33 117 0 0,1 0 1 0 0,-1 1 0 0 0,0-1-1 0 0,1 1 1 0 0,-1-1-1 0 0,0 1 1 0 0,0 0-1 0 0,0-1 1 0 0,0 1-1 0 0,0 0 1 0 0,0 0 0 0 0,-1 0-1 0 0,1 0 1 0 0,0 0-1 0 0,-1 0 1 0 0,1 0-1 0 0,0 0 1 0 0,-1 0-1 0 0,0 0 95 0 0,1 1-362 0 0,0-1-1 0 0,0 1 1 0 0,0-1-1 0 0,0 1 1 0 0,0-1-1 0 0,0 0 1 0 0,0 1-1 0 0,1-1 1 0 0,-1 0-1 0 0,0 0 0 0 0,0 0 1 0 0,0 0 362 0 0,-11-22-5713 0 0</inkml:trace>
  <inkml:trace contextRef="#ctx0" brushRef="#br0" timeOffset="1460.361">1599 42 15264 0 0,'0'0'348'0'0,"1"3"49"0"0,0 0-353 0 0,5 7 432 0 0,-6-10-467 0 0,0 0 0 0 0,0 1-1 0 0,0-1 1 0 0,0 0 0 0 0,1 0 0 0 0,-1 0-1 0 0,0 0 1 0 0,0 1 0 0 0,0-1-1 0 0,1 0 1 0 0,-1 0 0 0 0,0 0-1 0 0,0 0 1 0 0,1 0 0 0 0,-1 0 0 0 0,0 0-1 0 0,0 0 1 0 0,0 0 0 0 0,1 0-1 0 0,-1 0 1 0 0,0 0 0 0 0,0 0-1 0 0,1 0 1 0 0,-1 0 0 0 0,0 0-1 0 0,0 0 1 0 0,1 0 0 0 0,-1 0 0 0 0,0 0-1 0 0,0 0 1 0 0,0 0 0 0 0,1-1-1 0 0,-1 1 1 0 0,0 0 0 0 0,0 0-1 0 0,0 0 1 0 0,1 0 0 0 0,-1 0 0 0 0,0-1-1 0 0,0 1 1 0 0,0 0 0 0 0,0 0-1 0 0,0 0 1 0 0,1-1 0 0 0,-1 1-9 0 0,0 0 0 0 0,1-1 1 0 0,-1 1 0 0 0,0 0-1 0 0,1 0 1 0 0,-1 0-1 0 0,1-1 1 0 0,-1 1 0 0 0,1 0-1 0 0,-1 0 1 0 0,1 0-1 0 0,-1 0 1 0 0,0 0 0 0 0,1 0-1 0 0,-1 0 1 0 0,1 0-1 0 0,-1 0 1 0 0,1 0 0 0 0,-1 0-1 0 0,1 0 1 0 0,-1 0-1 0 0,1 0 1 0 0,-1 0 0 0 0,1 0-1 0 0,-1 1 1 0 0,0-1-1 0 0,1 0 1 0 0,-1 0 0 0 0,1 1-1 0 0,-1-1 1 0 0,0 0-1 0 0,1 0 1 0 0,-1 1 0 0 0,0-1-1 0 0,1 1 0 0 0,13 12 161 0 0,-12-11-98 0 0,10 12 399 0 0,1 2 1 0 0,-2-1-1 0 0,0 2 1 0 0,-1 0-1 0 0,-1 0 1 0 0,3 8-463 0 0,0 2 754 0 0,-2 1 0 0 0,-1-1 0 0 0,5 30-754 0 0,-11-38 348 0 0,-1 1-1 0 0,0 14-347 0 0,1 15 480 0 0,-1-37-387 0 0,-1 1 0 0 0,0 0 0 0 0,-1 0 0 0 0,-1 0 0 0 0,0 0 0 0 0,0 0 0 0 0,-1-1 0 0 0,-1 1 0 0 0,0-1 1 0 0,-1 1-1 0 0,0-1 0 0 0,-1 0 0 0 0,-1 0 0 0 0,0-1 0 0 0,0 0 0 0 0,-1 0 0 0 0,-6 8-93 0 0,8-13 29 0 0,-4 8 23 0 0,-1-1 0 0 0,-1 0 0 0 0,0-1 0 0 0,0 0-1 0 0,-1-1 1 0 0,0-1 0 0 0,-14 10-52 0 0,8-10-57 0 0,0 0 0 0 0,-1 0 0 0 0,0-2 0 0 0,-17 5 57 0 0,-17 2-6685 0 0,16-5-1225 0 0</inkml:trace>
  <inkml:trace contextRef="#ctx0" brushRef="#br0" timeOffset="4737.174">2470 356 5984 0 0,'0'0'464'0'0,"6"-3"-288"0"0,-1 2 459 0 0,0 0 1 0 0,-1 1-1 0 0,1-1 1 0 0,0 1-1 0 0,2 0-635 0 0,-6 0 452 0 0,-1 0-17 0 0,0 0 51 0 0,0 0 230 0 0,0 0 99 0 0,0 0 17 0 0,0 0-21 0 0,0 0-117 0 0,0 0-48 0 0,-13 0 893 0 0,-112-24-647 0 0,93 16-734 0 0,-29-11-158 0 0,23 7 176 0 0,37 11-162 0 0,-1 0-1 0 0,1 1 1 0 0,0-1 0 0 0,-1 1-1 0 0,1-1 1 0 0,-1 1 0 0 0,0 0 0 0 0,1 0-1 0 0,-1 0 1 0 0,1 0 0 0 0,-1 0-1 0 0,1 0 1 0 0,-1 0 0 0 0,1 0 0 0 0,-1 0-1 0 0,1 1 1 0 0,-1-1 0 0 0,1 1 0 0 0,-1-1-1 0 0,1 1 1 0 0,0-1 0 0 0,-1 1-1 0 0,1 0 1 0 0,0 0 0 0 0,-1 0 0 0 0,1 0-1 0 0,0 0 1 0 0,0 0 0 0 0,0 0 0 0 0,0 0-1 0 0,0 0 1 0 0,0 0 0 0 0,0 1-1 0 0,0-1-13 0 0,-2 3 39 0 0,-12 12 170 0 0,15-15-200 0 0,-1-1 1 0 0,1 1-1 0 0,-1-1 0 0 0,1 0 1 0 0,-1 1-1 0 0,0-1 0 0 0,1 0 0 0 0,-1 0 1 0 0,0 0-1 0 0,1 1 0 0 0,-1-1 1 0 0,0 0-1 0 0,1 0 0 0 0,-1 0 1 0 0,1 0-1 0 0,-1 0 0 0 0,0 0 0 0 0,1 0 1 0 0,-1 0-1 0 0,0-1 0 0 0,1 1 1 0 0,-1 0-1 0 0,0 0 0 0 0,1 0 1 0 0,-1-1-1 0 0,1 1 0 0 0,-1 0 0 0 0,0-1 1 0 0,1 1-1 0 0,-1-1 0 0 0,0 1-9 0 0,-15-16 187 0 0,-12-12 221 0 0,26 27-374 0 0,1 0 0 0 0,-1 0 0 0 0,1 0 0 0 0,-1 0 0 0 0,0 0 1 0 0,0 0-1 0 0,1 0 0 0 0,-1 0 0 0 0,0 1 0 0 0,0-1 0 0 0,0 1 0 0 0,0 0 1 0 0,0-1-1 0 0,0 1 0 0 0,0 0 0 0 0,1 0 0 0 0,-2 0-34 0 0,1 1 16 0 0,1-1 0 0 0,-1 1 1 0 0,0 0-1 0 0,0 0 0 0 0,1 0 0 0 0,-1 0 0 0 0,0 0 1 0 0,1 0-1 0 0,-1 0 0 0 0,1 1 0 0 0,-1-1 0 0 0,1 1 1 0 0,0-1-1 0 0,0 1 0 0 0,0-1 0 0 0,0 1 0 0 0,-1 1-16 0 0,-15 31 47 0 0,17-33-42 0 0,-8 20 42 0 0,1 0-1 0 0,1 0 1 0 0,1 1 0 0 0,1 0 0 0 0,0 0 0 0 0,2 0-1 0 0,1 0 1 0 0,1 0 0 0 0,0 1-47 0 0,1-15 42 0 0,0 1 1 0 0,1-1-1 0 0,0 0 1 0 0,0 0-1 0 0,1 0 1 0 0,0-1-1 0 0,0 1 1 0 0,1 0-1 0 0,0-1 1 0 0,0 0-1 0 0,0 0 1 0 0,1 0-1 0 0,3 2-42 0 0,-4-5-5 0 0,0-1-1 0 0,0 1 1 0 0,1-1-1 0 0,-1 0 1 0 0,1 0 0 0 0,0 0-1 0 0,0 0 1 0 0,0-1 0 0 0,0 0-1 0 0,1 0 1 0 0,-1-1-1 0 0,0 1 1 0 0,1-1 0 0 0,-1 0-1 0 0,6 0 6 0 0,-2-1 45 0 0,0 0-1 0 0,0 0 0 0 0,0 0 0 0 0,0-1 0 0 0,-1-1 1 0 0,1 1-1 0 0,0-1 0 0 0,-1-1 0 0 0,7-2-44 0 0,-11 3 24 0 0,0 0-1 0 0,0-1 1 0 0,0 1-1 0 0,0-1 1 0 0,-1 0-1 0 0,1 0 1 0 0,-1 0-1 0 0,2-2-23 0 0,-3 3 9 0 0,-1 1-1 0 0,0-1 1 0 0,1 1 0 0 0,-1-1-1 0 0,0 1 1 0 0,0-1-1 0 0,0 0 1 0 0,0 1-1 0 0,-1-1 1 0 0,1 0 0 0 0,0 0-1 0 0,-1 0 1 0 0,1 0-1 0 0,-1 0 1 0 0,0 1-1 0 0,1-1 1 0 0,-1 0 0 0 0,0 0-1 0 0,0 0 1 0 0,0 0-1 0 0,-1-1-8 0 0,-5-23 96 0 0,5 21-82 0 0,0-1 1 0 0,0 1-1 0 0,0-1 0 0 0,-1 1 1 0 0,0-1-1 0 0,0 1 1 0 0,0 0-1 0 0,-1 0 0 0 0,0 0 1 0 0,0 0-1 0 0,0 1 0 0 0,-4-5-14 0 0,-1 1 4 0 0,0 0 1 0 0,-1 1-1 0 0,0 0 0 0 0,-7-4-4 0 0,11 8-205 0 0,1 1 0 0 0,-1 0 0 0 0,0 0 1 0 0,1 0-1 0 0,-1 1 0 0 0,0-1 0 0 0,0 1 1 0 0,0 0-1 0 0,0 0 0 0 0,0 1 0 0 0,-3 0 205 0 0,8 0-124 0 0,-1 0 0 0 0,1 1-1 0 0,-1-1 1 0 0,1 0 0 0 0,0 1 0 0 0,-1-1-1 0 0,1 1 1 0 0,0-1 0 0 0,-1 1-1 0 0,1-1 1 0 0,0 0 0 0 0,-1 1-1 0 0,1-1 1 0 0,0 1 0 0 0,0 0-1 0 0,0-1 125 0 0,0 0-96 0 0,-1 6-1667 0 0</inkml:trace>
  <inkml:trace contextRef="#ctx0" brushRef="#br0" timeOffset="5039.455">2369 782 12440 0 0,'0'1'957'0'0,"0"7"-172"0"0,0 0-1 0 0,1 0 1 0 0,-1 1-1 0 0,1-1 1 0 0,1 0 0 0 0,1 7-785 0 0,1-1 714 0 0,0 0 1 0 0,-1 1 0 0 0,-1 0-1 0 0,-1-1 1 0 0,0 12-715 0 0,0-24 192 0 0,1 2-103 0 0,-1-3-103 0 0,-1-1-336 0 0,0 0-162 0 0,0 0-36 0 0</inkml:trace>
  <inkml:trace contextRef="#ctx0" brushRef="#br0" timeOffset="5323.238">2451 636 2760 0 0,'1'-6'387'0'0,"-1"-16"-258"0"0,-2 12 2801 0 0,-3 6 4218 0 0,4 4-3875 0 0,1 0-1895 0 0,0 0-834 0 0,0 0-168 0 0,1 5-195 0 0,0-1 1 0 0,-1 0 0 0 0,1 0-1 0 0,1 1 1 0 0,-1-1 0 0 0,1 0-1 0 0,0 2-181 0 0,7 22 142 0 0,-3 33-990 0 0,-6-49-3846 0 0,-3-4-1654 0 0</inkml:trace>
  <inkml:trace contextRef="#ctx0" brushRef="#br0" timeOffset="5710.749">2720 675 9216 0 0,'0'0'706'0'0,"0"0"-266"0"0,-1 8 1958 0 0,-1 37 1968 0 0,2-41-4044 0 0,0 1 1 0 0,0 0-1 0 0,0 0 0 0 0,0 0 0 0 0,1 1-322 0 0,1 13 1214 0 0,-1 8 221 0 0,0-20-1150 0 0,0 0 1 0 0,-1 0-1 0 0,0 0 0 0 0,-1 0 1 0 0,1 0-1 0 0,-2 5-285 0 0,1-7 119 0 0,0 0-1 0 0,1 0 1 0 0,0 0-1 0 0,0 0 1 0 0,0 0-1 0 0,1 4-118 0 0,0 14 334 0 0,-1-20-303 0 0,0 0 0 0 0,1 0 0 0 0,-1 0 0 0 0,1 0 0 0 0,0 0-1 0 0,0 0 1 0 0,0 1-31 0 0,0-3 64 0 0,-1 0-10 0 0,3 3-33 0 0,-3-3 32 0 0,0-1 13 0 0,0 0 6 0 0,-3-14 89 0 0,3 5-147 0 0,1-1 0 0 0,0 0 1 0 0,1 0-1 0 0,0 0-14 0 0,5-30-4 0 0,-6 35 5 0 0,-1-1-1 0 0,2 1 0 0 0,-1 0 0 0 0,1 0 1 0 0,-1 0-1 0 0,3-3 0 0 0,6-24-18 0 0,-9 25-6 0 0,1 1 1 0 0,0 0-1 0 0,0 0 0 0 0,0 1 0 0 0,1-1 0 0 0,0 0 0 0 0,0 1 1 0 0,0 0-1 0 0,1-1 0 0 0,0 1 0 0 0,0 1 0 0 0,0-1 0 0 0,0 1 1 0 0,1-1-1 0 0,0 1 0 0 0,0 0 24 0 0,-1 2-11 0 0,-1 0 0 0 0,1 0 0 0 0,0 0 0 0 0,0 0 0 0 0,-1 1 0 0 0,1 0 0 0 0,0-1 0 0 0,0 2 1 0 0,0-1-1 0 0,0 0 0 0 0,1 1 0 0 0,-1 0 0 0 0,0 0 0 0 0,0 0 0 0 0,0 0 0 0 0,0 1 0 0 0,0-1 0 0 0,0 1 0 0 0,0 0 0 0 0,0 0 11 0 0,12 2-53 0 0,-10 0 32 0 0,-6-3 18 0 0,0 1 1 0 0,0-1-1 0 0,1 1 0 0 0,-1 0 1 0 0,0-1-1 0 0,0 1 1 0 0,0-1-1 0 0,0 1 1 0 0,0 0-1 0 0,0-1 1 0 0,0 1-1 0 0,0 0 1 0 0,0-1-1 0 0,0 1 1 0 0,0-1-1 0 0,0 1 0 0 0,-1 0 1 0 0,1-1-1 0 0,0 1 1 0 0,0-1-1 0 0,-1 1 3 0 0,-7 4-1 0 0,-1-1-1 0 0,0-1 1 0 0,0 1 0 0 0,-6 0 1 0 0,-29 12 65 0 0,17-5-63 0 0,23-10-8 0 0,0 1 0 0 0,0-1 0 0 0,0 1 0 0 0,0 0 0 0 0,0 0 0 0 0,0 0 1 0 0,0 0-1 0 0,0 1 0 0 0,1 0 0 0 0,-3 2 6 0 0,-1 0 39 0 0,-7 9-41 0 0,13-13-74 0 0,7 18 0 0 0,-6-17 76 0 0,1 2 0 0 0,9 5 0 0 0,2-2 0 0 0,1 0 0 0 0,1-1 0 0 0,-1 0-1 0 0,1-1 1 0 0,0-1 0 0 0,1 0 0 0 0,0-1 0 0 0,39 13 12 0 0,-13-3-220 0 0,39 7 208 0 0,-61-17-736 0 0,-6-1-5444 0 0,-4-2-1098 0 0</inkml:trace>
  <inkml:trace contextRef="#ctx0" brushRef="#br0" timeOffset="6285.158">3456 153 9584 0 0,'4'-11'724'0'0,"0"-16"-528"0"0,-3 17 4260 0 0,1 37-2963 0 0,-1-25-1302 0 0,-1-1-1 0 0,1 1 0 0 0,-1-1 1 0 0,0 1-1 0 0,0-1 0 0 0,0 1 1 0 0,0 0-1 0 0,0-1 0 0 0,0 1 1 0 0,-1 1-191 0 0,1-2 62 0 0,-1 0 1 0 0,0 0 0 0 0,1 0-1 0 0,-1 0 1 0 0,1 0 0 0 0,-1 0 0 0 0,1 1-1 0 0,-1-1 1 0 0,1 0 0 0 0,0 0-1 0 0,0 2-62 0 0,-1-2 83 0 0,-1 10 147 0 0,-9 36 934 0 0,0 12-1164 0 0,9-43 87 0 0,1 0 1 0 0,0 1-1 0 0,1-1 0 0 0,1 1 0 0 0,1 8-87 0 0,2 8 165 0 0,-4-25-85 0 0,1 0 0 0 0,0 1 0 0 0,0-1 0 0 0,1 1 1 0 0,0-1-1 0 0,0 0 0 0 0,1 0 0 0 0,2 4-80 0 0,-3-9 356 0 0,-4-3-106 0 0,-6-7 11 0 0,-15-18-143 0 0,17 19-21 0 0,-3-4-89 0 0,-1 1-1 0 0,0 0 0 0 0,0 1 0 0 0,-1 0 0 0 0,0 0 1 0 0,0 1-1 0 0,-10-4-7 0 0,17 9-10 0 0,0 0 0 0 0,0 0 0 0 0,-1 1 0 0 0,1 0 0 0 0,0 0 0 0 0,0 0 0 0 0,-1 0 0 0 0,1 0 0 0 0,0 1 0 0 0,-1 0 0 0 0,1 0 0 0 0,-1 0 0 0 0,1 1 0 0 0,0-1 0 0 0,-1 1 0 0 0,1 0 0 0 0,0 0-1 0 0,0 1 1 0 0,-1-1 0 0 0,1 1 0 0 0,0 0 0 0 0,1 0 0 0 0,-1 0 0 0 0,0 0 0 0 0,0 2 10 0 0,1-2-3 0 0,0 1 0 0 0,1-1 0 0 0,-1 1 0 0 0,1 0 0 0 0,0 0 0 0 0,0 0-1 0 0,0 0 1 0 0,0 0 0 0 0,1 1 0 0 0,-1-1 0 0 0,1 1 0 0 0,0-1 0 0 0,0 1-1 0 0,0-1 1 0 0,0 1 0 0 0,1-1 0 0 0,0 1 0 0 0,-1 0 0 0 0,1-1 0 0 0,0 1 0 0 0,1 0-1 0 0,-1-1 1 0 0,1 2 3 0 0,0-1 5 0 0,0-1-1 0 0,0 1 0 0 0,1-1 0 0 0,0 1 1 0 0,-1-1-1 0 0,1 0 0 0 0,0 1 0 0 0,0-1 1 0 0,1 0-1 0 0,-1 0 0 0 0,1-1 1 0 0,-1 1-1 0 0,1 0 0 0 0,0-1 0 0 0,0 0-4 0 0,7 4-117 0 0,0 0 0 0 0,0-1 0 0 0,0-1 0 0 0,1 1 0 0 0,0-2 0 0 0,-1 0-1 0 0,1 0 1 0 0,1-1 0 0 0,-1 0 0 0 0,0-1 0 0 0,0 0 0 0 0,12-1 117 0 0,0-1-422 0 0,0-1 1 0 0,1-1-1 0 0,-1-1 1 0 0,0-2-1 0 0,15-5 422 0 0,-18 3-1407 0 0</inkml:trace>
  <inkml:trace contextRef="#ctx0" brushRef="#br0" timeOffset="6634.872">3746 273 15896 0 0,'0'0'49'0'0,"0"-1"1"0"0,0 1 0 0 0,0 0 0 0 0,0 0 0 0 0,0-1 0 0 0,0 1 0 0 0,1 0 0 0 0,-1 0-1 0 0,0 0 1 0 0,0-1 0 0 0,0 1 0 0 0,0 0 0 0 0,0 0 0 0 0,0 0 0 0 0,1 0-1 0 0,-1-1 1 0 0,0 1 0 0 0,0 0 0 0 0,0 0 0 0 0,0 0 0 0 0,1 0 0 0 0,-1 0 0 0 0,0 0-1 0 0,0-1 1 0 0,0 1 0 0 0,1 0 0 0 0,-1 0 0 0 0,0 0 0 0 0,0 0 0 0 0,1 0 0 0 0,-1 0-1 0 0,0 0-49 0 0,8 4 134 0 0,1-4-120 0 0,-2-2 199 0 0,1 1 0 0 0,-1-1 0 0 0,0 2 0 0 0,1-1-1 0 0,-1 1 1 0 0,1 0 0 0 0,-1 0 0 0 0,4 2-213 0 0,16 2 2372 0 0,17 5-2372 0 0,-6-1 698 0 0,-16-4-23 0 0,0 2-1 0 0,14 4-674 0 0,-29-8 83 0 0,-1 1 0 0 0,1 0-1 0 0,-1 0 1 0 0,0 1 0 0 0,0-1 0 0 0,-1 1-1 0 0,1 0 1 0 0,-1 1 0 0 0,0 0 0 0 0,4 3-83 0 0,-8-6 8 0 0,0 1 1 0 0,0-1 0 0 0,0 0 0 0 0,0 0 0 0 0,0 1 0 0 0,0-1 0 0 0,-1 0 0 0 0,1 1 0 0 0,-1-1-1 0 0,0 1 1 0 0,1-1 0 0 0,-1 1 0 0 0,0-1 0 0 0,-1 1 0 0 0,1-1 0 0 0,0 0 0 0 0,-1 2-9 0 0,-1 4 6 0 0,1-1 1 0 0,-1 0 0 0 0,0 0 0 0 0,-1 0 0 0 0,-1 2-7 0 0,-1 1 28 0 0,0-1 1 0 0,0 1-1 0 0,-1-1 0 0 0,-1 0 1 0 0,0-1-1 0 0,0 0 0 0 0,0 0 1 0 0,-8 6-29 0 0,5-5 20 0 0,0 0 1 0 0,0 1 0 0 0,1 0 0 0 0,1 0 0 0 0,-3 5-21 0 0,-11 17 73 0 0,-2 9-73 0 0,23-40 3 0 0,0 0 0 0 0,1 1 1 0 0,-1-1-1 0 0,0 1 0 0 0,0-1 0 0 0,1 1 0 0 0,-1-1 1 0 0,0 1-1 0 0,1-1 0 0 0,0 1 0 0 0,-1 0 1 0 0,1-1-1 0 0,0 1 0 0 0,0 0 0 0 0,0-1 0 0 0,0 1 1 0 0,0-1-1 0 0,0 1 0 0 0,0 0 0 0 0,1-1 1 0 0,-1 1-1 0 0,1 0 0 0 0,-1-1 0 0 0,1 1-3 0 0,5 3 0 0 0,1-2 11 0 0,0 0 0 0 0,0-1 0 0 0,0 0-1 0 0,0 0 1 0 0,0 0 0 0 0,1-1 0 0 0,-1-1 0 0 0,0 1-1 0 0,1-1 1 0 0,-1 0 0 0 0,1-1 0 0 0,-1 1 0 0 0,1-2-1 0 0,1 0-10 0 0,13-3-165 0 0,1-1-1 0 0,-1-1 0 0 0,-1-1 0 0 0,1-1 166 0 0,-18 7-287 0 0,1 0 0 0 0,-1 0 0 0 0,1 0 0 0 0,-1-1 0 0 0,0 0 0 0 0,0 0 0 0 0,0 0 287 0 0,9-10-1967 0 0</inkml:trace>
  <inkml:trace contextRef="#ctx0" brushRef="#br0" timeOffset="6950.68">3958 520 10136 0 0,'-5'-5'538'0'0,"-1"2"1"0"0,0-1 0 0 0,0 1-1 0 0,0-1 1 0 0,-2 1-539 0 0,7 3 1804 0 0,1 0 85 0 0,0 0-149 0 0,2 0-709 0 0,139 2 2785 0 0,4 0-2982 0 0,85 8-577 0 0,-193-7-242 0 0,8 2-1628 0 0,1 3-6453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06.0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33 14600 0 0,'0'6'1320'0'0,"2"51"853"0"0,2 0 1 0 0,8 28-2174 0 0,-12-83 98 0 0,0 0-1 0 0,0 0 0 0 0,1-1 1 0 0,-1 1-1 0 0,0 0 0 0 0,0 0 1 0 0,-1 0-1 0 0,1 0 0 0 0,0 0 1 0 0,-1-1-1 0 0,1 1 0 0 0,-1 0 1 0 0,0 1-98 0 0,1-2 152 0 0,0-1-22 0 0,0 0-8 0 0,0 0-30 0 0,0 0-18 0 0,-1 0-65 0 0,0-1 1 0 0,0 1-1 0 0,0 0 0 0 0,1-1 0 0 0,-1 1 0 0 0,0-1 0 0 0,0 1 0 0 0,1-1 1 0 0,-1 1-1 0 0,0-1 0 0 0,1 1 0 0 0,-1-1 0 0 0,1 0 0 0 0,-1 1 0 0 0,1-1 0 0 0,-1 0 1 0 0,1 0-1 0 0,-1 1 0 0 0,1-1 0 0 0,0 0 0 0 0,-1 0 0 0 0,1 0-9 0 0,-8-21 69 0 0,8 21-59 0 0,0 0-37 0 0,-1 0-1 0 0,1 1 0 0 0,0-1 0 0 0,0 0 0 0 0,0 0 0 0 0,0 1 1 0 0,0-1-1 0 0,0 0 0 0 0,0 0 0 0 0,0 1 0 0 0,0-1 1 0 0,0 0-1 0 0,0 0 0 0 0,0 1 0 0 0,1-1 0 0 0,-1 0 1 0 0,0 1-1 0 0,1-1 0 0 0,-1 0 0 0 0,0 1 0 0 0,1-1 1 0 0,-1 0-1 0 0,1 1 0 0 0,-1-1 0 0 0,1 1 0 0 0,-1-1 0 0 0,1 0 1 0 0,-1 1-1 0 0,1 0 0 0 0,0-1 0 0 0,-1 1 0 0 0,1-1 1 0 0,0 1-1 0 0,-1 0 28 0 0,1-1-32 0 0,1 0 1 0 0,-1 0-1 0 0,0 1 1 0 0,0-1-1 0 0,0 0 1 0 0,-1 0-1 0 0,1 0 0 0 0,0 0 1 0 0,0 0-1 0 0,0 0 1 0 0,-1 0-1 0 0,1 0 1 0 0,0 0-1 0 0,-1 0 1 0 0,1-1-1 0 0,-1 1 1 0 0,0 0-1 0 0,1 0 0 0 0,-1-1 1 0 0,0 1-1 0 0,1-1 32 0 0,0-19-211 0 0,-1 14 98 0 0,0-1 0 0 0,1 0 1 0 0,0 1-1 0 0,0-1 0 0 0,1 0 0 0 0,1-3 113 0 0,-2 8-46 0 0,0-1-1 0 0,1 1 1 0 0,-1 0-1 0 0,1 0 1 0 0,0 0-1 0 0,0 0 1 0 0,0 0-1 0 0,0 0 0 0 0,0 0 1 0 0,0 0-1 0 0,1 1 47 0 0,-2 1-2 0 0,-1 1 0 0 0,1-1 0 0 0,-1 1-1 0 0,1-1 1 0 0,-1 1 0 0 0,1-1-1 0 0,0 1 1 0 0,-1-1 0 0 0,1 1-1 0 0,0 0 1 0 0,-1-1 0 0 0,1 1-1 0 0,0 0 1 0 0,0-1 0 0 0,-1 1 0 0 0,1 0-1 0 0,0 0 1 0 0,0 0 0 0 0,-1 0-1 0 0,1 0 1 0 0,0 0 0 0 0,0 0-1 0 0,-1 0 1 0 0,1 0 0 0 0,0 0 0 0 0,0 1-1 0 0,-1-1 1 0 0,1 0 0 0 0,0 0-1 0 0,0 1 1 0 0,-1-1 0 0 0,1 1 2 0 0,2-1-7 0 0,-1 2 33 0 0,1-1 1 0 0,-1 0-1 0 0,0 1 0 0 0,1-1 0 0 0,-1 1 0 0 0,0 0 0 0 0,0 0 0 0 0,0 0 0 0 0,0 0 0 0 0,0 0 0 0 0,-1 0 0 0 0,2 2-26 0 0,18 31 363 0 0,-20-34-371 0 0,51 91 684 0 0,-45-80-488 0 0,1 0-1 0 0,1-1 1 0 0,-1 0-1 0 0,8 6-187 0 0,-12-13 57 0 0,0 1 0 0 0,1-2 0 0 0,-1 1 0 0 0,1 0 0 0 0,0-1-1 0 0,0 0 1 0 0,0 0 0 0 0,1-1 0 0 0,-1 1 0 0 0,1-1 0 0 0,-1 0-1 0 0,4 0-56 0 0,0 0 18 0 0,0-1 0 0 0,0 0-1 0 0,-1 0 1 0 0,1-1-1 0 0,0-1 1 0 0,0 1 0 0 0,2-1-18 0 0,-6 0 11 0 0,0-1 0 0 0,0 1 1 0 0,0-1-1 0 0,-1 0 1 0 0,1 0-1 0 0,0 0 1 0 0,-1 0-1 0 0,1-1 1 0 0,-1 0-1 0 0,0 0 0 0 0,0 0 1 0 0,0 0-1 0 0,1-2-11 0 0,2-2-1 0 0,1-1-1 0 0,-2 0 1 0 0,1 0-1 0 0,-1 0 1 0 0,0-1 0 0 0,0 0-1 0 0,-1 0 1 0 0,-1 0-1 0 0,1-1 1 0 0,-2 0-1 0 0,3-7 2 0 0,-2 3-50 0 0,-1 3-31 0 0,0-1 0 0 0,-1 1 0 0 0,0-10 81 0 0,-1 17-8 0 0,-1 0 0 0 0,-1 0 0 0 0,1 1-1 0 0,0-1 1 0 0,-1 0 0 0 0,0 1 0 0 0,0-1-1 0 0,0 0 1 0 0,0 1 0 0 0,-1-1 0 0 0,1 1 0 0 0,-1 0-1 0 0,-2-4 9 0 0,3 6 23 0 0,1 0 0 0 0,-1 0-1 0 0,0 0 1 0 0,0-1 0 0 0,0 1-1 0 0,0 0 1 0 0,-1 0 0 0 0,1 1-1 0 0,0-1 1 0 0,0 0 0 0 0,-1 0-1 0 0,1 1 1 0 0,0-1 0 0 0,-1 0-1 0 0,1 1 1 0 0,0-1 0 0 0,-1 1-1 0 0,1 0 1 0 0,-1 0 0 0 0,1-1-1 0 0,-1 1 1 0 0,1 0 0 0 0,-1 0-1 0 0,1 0 1 0 0,-1 0 0 0 0,1 1-1 0 0,-1-1 1 0 0,1 0 0 0 0,-1 1-1 0 0,1-1 1 0 0,0 1 0 0 0,-1-1-1 0 0,1 1 1 0 0,0 0 0 0 0,-1-1-1 0 0,1 1 1 0 0,0 0 0 0 0,-1 0-23 0 0,-1 4 34 0 0,0-1 1 0 0,-1 1 0 0 0,2 0-1 0 0,-1 0 1 0 0,0 0 0 0 0,1 0 0 0 0,0 1-1 0 0,0-1 1 0 0,1 1 0 0 0,0-1-1 0 0,-1 3-34 0 0,1 1 0 0 0,0-1-1 0 0,0 0 1 0 0,1 0 0 0 0,0 0-1 0 0,1 0 1 0 0,-1 0-1 0 0,3 6 1 0 0,-3-9 4 0 0,2-1 0 0 0,-1 1 0 0 0,1-1 0 0 0,-1 0-1 0 0,1 0 1 0 0,0 0 0 0 0,0 0 0 0 0,1 0 0 0 0,0 0 0 0 0,-1 0 0 0 0,1-1-1 0 0,0 1 1 0 0,0-1 0 0 0,1 0 0 0 0,-1 0 0 0 0,1 0 0 0 0,0-1-1 0 0,0 1 1 0 0,2 1-4 0 0,0-2-73 0 0,0 1 0 0 0,0-1 0 0 0,0-1 1 0 0,0 1-1 0 0,0-1 0 0 0,0 0 0 0 0,0 0 0 0 0,0-1 0 0 0,0 1 0 0 0,0-2 0 0 0,0 1 0 0 0,1 0 0 0 0,-1-1 0 0 0,2-1 73 0 0,12-3-1775 0 0,1 0-1 0 0,-1-2 1 0 0,1-1 1775 0 0,15-6-1997 0 0</inkml:trace>
  <inkml:trace contextRef="#ctx0" brushRef="#br0" timeOffset="547.694">960 80 5528 0 0,'-7'-12'169'0'0,"2"3"-100"0"0,-1 1 0 0 0,1-1 0 0 0,-1 1 1 0 0,0 1-1 0 0,-1-1 0 0 0,-1 0-69 0 0,7 7 274 0 0,0 0 1 0 0,-1 0 0 0 0,1 0-1 0 0,-1 0 1 0 0,1 0-1 0 0,-1 0 1 0 0,1 1 0 0 0,-1-1-1 0 0,1 1 1 0 0,-1-1-1 0 0,0 1 1 0 0,1-1 0 0 0,-1 1-1 0 0,0 0 1 0 0,1 0-1 0 0,-1 0 1 0 0,0 0-1 0 0,0 0 1 0 0,1 0 0 0 0,-1 0-1 0 0,0 1 1 0 0,1-1-1 0 0,-1 1 1 0 0,0-1 0 0 0,1 1-1 0 0,-1-1 1 0 0,1 1-1 0 0,-1 0 1 0 0,1 0 0 0 0,-1 0-1 0 0,1 0 1 0 0,0 0-1 0 0,-1 0 1 0 0,1 0 0 0 0,0 0-1 0 0,0 1 1 0 0,0-1-1 0 0,0 0 1 0 0,0 1 0 0 0,0-1-1 0 0,-1 2-274 0 0,-2 5 503 0 0,4-6-438 0 0,-1 1 0 0 0,0-1 0 0 0,0 0 0 0 0,0 0 0 0 0,-1 0 0 0 0,1 0 0 0 0,0 0 0 0 0,-1 0 0 0 0,1 0 0 0 0,-1-1 0 0 0,0 1 0 0 0,0 0 0 0 0,1-1 0 0 0,-1 1 0 0 0,0-1 0 0 0,0 0 0 0 0,-1 0 0 0 0,1 0 0 0 0,0 0 0 0 0,-1 0-65 0 0,-1 1 107 0 0,1 0-1 0 0,-1 0 1 0 0,1 0 0 0 0,-1 1 0 0 0,1-1 0 0 0,0 1 0 0 0,0 0-1 0 0,0 0 1 0 0,0 0 0 0 0,0 0 0 0 0,-1 2-107 0 0,-4 7 571 0 0,0 0 0 0 0,-4 9-571 0 0,10-16 85 0 0,-1 1-1 0 0,1 0 1 0 0,1-1 0 0 0,-1 1-1 0 0,1 0 1 0 0,-1 0 0 0 0,2-1-1 0 0,-1 1 1 0 0,1 5-85 0 0,0 1 39 0 0,1 0 0 0 0,0-1 0 0 0,0 1-1 0 0,3 4-38 0 0,-4-16 6 0 0,0 0-1 0 0,0 1 1 0 0,0-1-1 0 0,0 1 1 0 0,0-1-1 0 0,0 0 1 0 0,0 0-1 0 0,1 1 1 0 0,-1-1-1 0 0,0 0 1 0 0,0 1-1 0 0,0-1 1 0 0,1 0-1 0 0,-1 0 1 0 0,0 1-1 0 0,0-1 1 0 0,1 0-1 0 0,-1 0 1 0 0,0 1-1 0 0,0-1 1 0 0,1 0-1 0 0,-1 0 1 0 0,0 0-1 0 0,1 0 1 0 0,-1 1-1 0 0,0-1 1 0 0,1 0-1 0 0,-1 0 1 0 0,0 0-1 0 0,1 0 1 0 0,-1 0-1 0 0,0 0 1 0 0,1 0-1 0 0,-1 0 1 0 0,1 0-1 0 0,-1 0 1 0 0,0 0-1 0 0,1 0 1 0 0,-1 0-1 0 0,0-1 1 0 0,1 1-1 0 0,-1 0 1 0 0,0 0-1 0 0,1 0 1 0 0,-1 0-1 0 0,0 0 1 0 0,0-1-1 0 0,1 1 1 0 0,-1 0-1 0 0,0 0 1 0 0,0-1-1 0 0,1 1 1 0 0,-1 0-6 0 0,16-15 96 0 0,-14 14-96 0 0,13-16-525 0 0,-1 0 0 0 0,-1-1 0 0 0,8-15 525 0 0,-13 21-509 0 0,-3 4-116 0 0,0-1-1 0 0,-1 0 0 0 0,2-5 626 0 0,8-18-2164 0 0,-9 22 1351 0 0,1 0-1 0 0,0 1 1 0 0,1 0-1 0 0,0 0 1 0 0,0 0-1 0 0,5-4 814 0 0,-12 13 13 0 0,1 0 1 0 0,-1 0-1 0 0,0 0 1 0 0,1-1-1 0 0,-1 1 1 0 0,0 0-1 0 0,0 0 1 0 0,1 0-1 0 0,-1 0 1 0 0,0 0-1 0 0,1 0 0 0 0,-1 0 1 0 0,0 0-1 0 0,1 0 1 0 0,-1 0-1 0 0,0 0 1 0 0,1 0-1 0 0,-1 0 1 0 0,0 0-1 0 0,1 0 1 0 0,-1 0-1 0 0,0 0 0 0 0,1 0 1 0 0,-1 0-1 0 0,0 0 1 0 0,0 1-1 0 0,1-1 1 0 0,-1 0-1 0 0,0 0 1 0 0,1 0-1 0 0,-1 1 1 0 0,0-1-1 0 0,0 0 0 0 0,0 0 1 0 0,1 0-1 0 0,-1 1 1 0 0,0-1-1 0 0,0 0 1 0 0,0 1-1 0 0,1-1-13 0 0,7 15 902 0 0,-5-11-770 0 0,8 18 959 0 0,-1 1 0 0 0,0 0-1 0 0,2 14-1090 0 0,-6-19 526 0 0,0 0 0 0 0,1 0-1 0 0,1-1 1 0 0,0 0 0 0 0,1 0-1 0 0,6 7-525 0 0,-13-22 106 0 0,0 0 0 0 0,0 0 0 0 0,0-1 0 0 0,0 1 0 0 0,0-1 0 0 0,0 1 0 0 0,0-1 0 0 0,0 0 0 0 0,2 1-106 0 0,10 8 854 0 0,-13-10-805 0 0,0 0 0 0 0,0 1-1 0 0,-1-1 1 0 0,1 0-1 0 0,0 0 1 0 0,-1 0 0 0 0,1 1-1 0 0,0-1 1 0 0,0 0 0 0 0,0 0-1 0 0,-1 0 1 0 0,1 0 0 0 0,0 0-1 0 0,0-1 1 0 0,-1 1-1 0 0,1 0 1 0 0,0 0 0 0 0,-1 0-1 0 0,1-1 1 0 0,0 1-49 0 0,13-6 414 0 0,-11 5-386 0 0,0-1 0 0 0,0 0 0 0 0,-1 0-1 0 0,1 0 1 0 0,-1 0 0 0 0,1 0 0 0 0,-1 0 0 0 0,0-1 0 0 0,1 1 0 0 0,-1-1-1 0 0,-1 1 1 0 0,1-1 0 0 0,0 0 0 0 0,-1 0 0 0 0,1 0 0 0 0,-1 0 0 0 0,0 0-1 0 0,0 0 1 0 0,0 0-28 0 0,15-88 152 0 0,-10 45-322 0 0,-6 45 114 0 0,0 1-24 0 0,1 1 65 0 0,0 0-1 0 0,0 0 1 0 0,0 0 0 0 0,-1 0 0 0 0,1 0 0 0 0,-1 1 0 0 0,1-1 0 0 0,-1 0 0 0 0,1 0 0 0 0,-1 1 0 0 0,0-1-1 0 0,1 0 1 0 0,-1 1 0 0 0,0-1 0 0 0,0 1 15 0 0,2 5-97 0 0,8 15-85 0 0,-7-17 182 0 0,-1 0 1 0 0,1 0-1 0 0,-1 0 0 0 0,0 0 0 0 0,-1 0 1 0 0,1 2-1 0 0,0 1 13 0 0,0 0 0 0 0,0 0 0 0 0,1 0 0 0 0,0 0 0 0 0,1 1-13 0 0,-2-6 15 0 0,0 0 0 0 0,-1 1 0 0 0,1-1-1 0 0,0 0 1 0 0,1 0 0 0 0,-1 0 0 0 0,1-1 0 0 0,-1 1 0 0 0,1-1 0 0 0,0 1 0 0 0,0-1-1 0 0,0 0 1 0 0,0 0-15 0 0,-2-1 21 0 0,1 0-1 0 0,-1-1 0 0 0,0 1 1 0 0,1-1-1 0 0,-1 1 0 0 0,0-1 0 0 0,1 0 1 0 0,-1 1-1 0 0,0-1 0 0 0,1 0 1 0 0,-1 0-1 0 0,1 0 0 0 0,-1 0 1 0 0,1 0-1 0 0,-1-1 0 0 0,0 1 0 0 0,1 0 1 0 0,-1-1-1 0 0,1 1-20 0 0,1-2 88 0 0,0 0 1 0 0,0 1-1 0 0,0-1 0 0 0,0-1 0 0 0,0 1 0 0 0,1-2-88 0 0,5-3 77 0 0,-8 6-86 0 0,0 1 1 0 0,0-1-1 0 0,0 1 0 0 0,1-1 0 0 0,-1 1 1 0 0,0-1-1 0 0,0 1 0 0 0,0 0 0 0 0,1-1 1 0 0,-1 1-1 0 0,0 0 0 0 0,0 0 0 0 0,1 0 9 0 0,-1 0-12 0 0,0 0 0 0 0,-1 0 0 0 0,1 0 0 0 0,0 0 0 0 0,0 0-1 0 0,0 0 1 0 0,0 0 0 0 0,-1 0 0 0 0,1-1 0 0 0,0 1 0 0 0,0 0 0 0 0,-1-1 0 0 0,1 1-1 0 0,0 0 1 0 0,0-1 0 0 0,-1 1 0 0 0,1-1 0 0 0,0 1 0 0 0,-1-1 0 0 0,1 1-1 0 0,-1-1 1 0 0,1 0 0 0 0,-1 1 0 0 0,1-1 0 0 0,0 0 12 0 0,4-18-1649 0 0,-2 1-3445 0 0,5-1-2193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05.2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8 14832 0 0,'0'0'332'0'0,"0"0"50"0"0,0 0 25 0 0,0 0-47 0 0,-6-4-217 0 0,1 1-88 0 0,-3 9 612 0 0,6-5-593 0 0,0 1-1 0 0,0-1 0 0 0,0 0 1 0 0,0 1-1 0 0,0 0 1 0 0,0-1-1 0 0,1 1 0 0 0,-1 0 1 0 0,0 0-1 0 0,1 0 0 0 0,0 0 1 0 0,-1 0-1 0 0,1 1 1 0 0,0-1-1 0 0,0 0 0 0 0,0 0 1 0 0,0 1-1 0 0,1-1 1 0 0,-1 1-1 0 0,1-1 0 0 0,-1 1-73 0 0,-1 16 255 0 0,2-14-163 0 0,-1-1-1 0 0,1 1 1 0 0,-1-1-1 0 0,0 1 1 0 0,0-1-1 0 0,0 1 1 0 0,-1-1 0 0 0,0 1-1 0 0,0 0-91 0 0,-1 0 111 0 0,1-1-1 0 0,0 1 1 0 0,1 0 0 0 0,-1-1 0 0 0,1 1-1 0 0,0 0 1 0 0,0 0 0 0 0,0 4-111 0 0,0 43 631 0 0,1-17-267 0 0,1-4-26 0 0,1 1 0 0 0,3 19-338 0 0,3 22 194 0 0,-7-50-155 0 0,2 0 1 0 0,1-1-1 0 0,1 0 1 0 0,1 0 0 0 0,0 0-1 0 0,2 0 1 0 0,1-1-1 0 0,0-1 1 0 0,1 1 0 0 0,2-2-1 0 0,0 1 1 0 0,1-1-1 0 0,3 2-39 0 0,-11-16 118 0 0,-1-1-1 0 0,0 0 1 0 0,1 0-1 0 0,2 2-117 0 0,7 4 258 0 0,-5-4-58 0 0,-8-6-211 0 0,0 0 1 0 0,1 0-1 0 0,-1 0 0 0 0,0 0 0 0 0,1 0 0 0 0,-1 0 0 0 0,0 0 1 0 0,1 0-1 0 0,-1 0 0 0 0,0-1 0 0 0,0 1 0 0 0,1 0 0 0 0,-1-1 1 0 0,0 1-1 0 0,0-1 0 0 0,1 0 0 0 0,-1 1 0 0 0,0-1 0 0 0,0 0 0 0 0,0 0 1 0 0,0 0-1 0 0,0 1 0 0 0,0-1 0 0 0,0 0 0 0 0,0 0 0 0 0,-1-1 1 0 0,1 1-1 0 0,0 0 0 0 0,0-1 11 0 0,3-4-193 0 0,-1-1-1 0 0,1 0 1 0 0,-1 1-1 0 0,1-6 194 0 0,3-9-540 0 0,-2-1 0 0 0,0 1 0 0 0,0-17 540 0 0,-2 18-212 0 0,-2 4 79 0 0,-1 15 101 0 0,0 1 123 0 0,0 0 22 0 0,3 18 128 0 0,6 30 89 0 0,-6-32-77 0 0,0 0 0 0 0,1 0-1 0 0,5 12-252 0 0,-2-9 166 0 0,-2-5-23 0 0,1 0 0 0 0,5 9-143 0 0,-9-19 15 0 0,0 0 0 0 0,1-1 1 0 0,-1 1-1 0 0,1-1 0 0 0,0 1 0 0 0,0-1 0 0 0,0 0 0 0 0,0 0 1 0 0,0-1-1 0 0,1 1 0 0 0,2 1-15 0 0,7 0 49 0 0,-12-3-48 0 0,1-1 0 0 0,-1 0 0 0 0,0 1 0 0 0,0-1 0 0 0,1 0 0 0 0,-1 1 0 0 0,0-1 0 0 0,0 1 0 0 0,0 0 0 0 0,0-1 0 0 0,0 1 0 0 0,0 0 0 0 0,0 0 0 0 0,0 0 0 0 0,0 0 0 0 0,1 0-1 0 0,5 11 32 0 0,-6-10-104 0 0,0-1 0 0 0,-1 1 0 0 0,1 0 0 0 0,0-1 0 0 0,0 1 0 0 0,0-1 0 0 0,1 0 0 0 0,-1 1 0 0 0,0-1 0 0 0,0 0 0 0 0,1 0 0 0 0,-1 0 0 0 0,1 1 0 0 0,-1-1 0 0 0,1-1 0 0 0,1 2 72 0 0,6-1-1356 0 0</inkml:trace>
  <inkml:trace contextRef="#ctx0" brushRef="#br0" timeOffset="303.709">390 452 18511 0 0,'0'-69'824'0'0,"0"49"168"0"0,-4 3-800 0 0,1 6-192 0 0,3 2 0 0 0,0 5 0 0 0,0 4 144 0 0,0 0-16 0 0,0 0 0 0 0,0 0 0 0 0,0 0-128 0 0,0 0 0 0 0,10 8-64 0 0,-1 2 64 0 0,1-1-184 0 0,-5 2 16 0 0,2 0 0 0 0,-1 1-8039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04.1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1061 98 11432 0 0,'0'-1'41'0'0,"1"0"0"0"0,0-1 1 0 0,-1 1-1 0 0,1-1 0 0 0,-1 1 1 0 0,0 0-1 0 0,1-1 0 0 0,-1 1 1 0 0,0-1-1 0 0,0 1 0 0 0,0-1 1 0 0,0 1-1 0 0,0-1 0 0 0,0 1 1 0 0,-1-1-1 0 0,1 1 0 0 0,0-1 1 0 0,-1 1-1 0 0,1 0 0 0 0,-1-1 1 0 0,0 1-1 0 0,1 0 0 0 0,-1-1 1 0 0,0 1-1 0 0,0 0 0 0 0,1 0 1 0 0,-1-1-1 0 0,0 1 0 0 0,-1 0 1 0 0,1 0-1 0 0,-1-1-41 0 0,-2 0 133 0 0,0 0-1 0 0,-1 0 1 0 0,1 0-1 0 0,-1 0 1 0 0,-2 0-133 0 0,-12-5 346 0 0,5 2-241 0 0,1 0 0 0 0,-1 1 0 0 0,-1 1 0 0 0,1 0 0 0 0,-5 0-105 0 0,-7-1 362 0 0,-1 0 91 0 0,0 2-1 0 0,0 1 1 0 0,0 1 0 0 0,0 1-1 0 0,0 1 1 0 0,-12 4-453 0 0,7 0 678 0 0,0 2 1 0 0,-22 10-679 0 0,43-14 125 0 0,0 1 0 0 0,0 1 0 0 0,0-1 0 0 0,1 2 1 0 0,-7 5-126 0 0,-45 39 473 0 0,60-49-463 0 0,-7 8 72 0 0,0 1-1 0 0,0 0 0 0 0,1 0 0 0 0,0 0 0 0 0,1 1 0 0 0,-2 7-81 0 0,6-15 17 0 0,1 1 4 0 0,-1 1-1 0 0,1 0 1 0 0,1-1-1 0 0,-1 1 1 0 0,1 0-1 0 0,0 0 1 0 0,0 0-1 0 0,0 1-20 0 0,-5 30 35 0 0,2-25-11 0 0,-4 17 58 0 0,1 0 0 0 0,1 5-82 0 0,-12 60 218 0 0,9-50-89 0 0,0 16-129 0 0,4-28 55 0 0,3-23-45 0 0,1 0 0 0 0,-1 0 1 0 0,2 0-1 0 0,0 0 0 0 0,0 0 0 0 0,0 0 0 0 0,2 8-10 0 0,3 5 26 0 0,-2-12 14 0 0,-1 1 0 0 0,0-1 0 0 0,-1 2-40 0 0,-1-8 8 0 0,1 0 0 0 0,0 0 0 0 0,0 0 1 0 0,0 0-1 0 0,0-1 0 0 0,0 1 0 0 0,1 0 1 0 0,0-1-1 0 0,0 1 0 0 0,0-1 0 0 0,0 0 0 0 0,1 2-8 0 0,-1-2-8 0 0,-1-1-5 0 0,0 0-1 0 0,0-1 0 0 0,0 1 0 0 0,0 0 0 0 0,0 0 1 0 0,-1 0-1 0 0,1 0 0 0 0,-1 2 14 0 0,0-2-28 0 0,1-1 1 0 0,-1 0-1 0 0,0 1 0 0 0,1-1 1 0 0,-1 0-1 0 0,0 1 0 0 0,1-1 0 0 0,0 0 1 0 0,-1 0-1 0 0,1 1 0 0 0,0-1 0 0 0,-1 0 1 0 0,1 0-1 0 0,0 0 0 0 0,0 0 0 0 0,0 0 1 0 0,0 0-1 0 0,1 0 28 0 0,33 34-2941 0 0,-35-35 2852 0 0,1 1-1 0 0,-1-1 1 0 0,1 0 0 0 0,0 1 0 0 0,-1-1 0 0 0,1 0-1 0 0,0 1 1 0 0,0-1 0 0 0,-1 0 0 0 0,1 0 0 0 0,0 0-1 0 0,0 1 1 0 0,-1-1 0 0 0,1 0 0 0 0,0 0 0 0 0,0 0-1 0 0,-1 0 1 0 0,1 0 0 0 0,0-1 0 0 0,0 1 89 0 0,0 0-185 0 0,1-1 0 0 0,-1 0 0 0 0,0 0 1 0 0,1 0-1 0 0,-1 0 0 0 0,0 0 0 0 0,0 0 1 0 0,0 0-1 0 0,0 0 0 0 0,0-1 185 0 0,-1 2-1 0 0</inkml:trace>
  <inkml:trace contextRef="#ctx0" brushRef="#br0" timeOffset="247.693">549 686 5064 0 0,'1'0'105'0'0,"-1"0"1"0"0,1 1 0 0 0,0-1-1 0 0,0 0 1 0 0,0 0 0 0 0,-1 0-1 0 0,1 0 1 0 0,0 1-1 0 0,0-1 1 0 0,-1 0 0 0 0,1 1-1 0 0,0-1 1 0 0,-1 1-1 0 0,1-1 1 0 0,-1 1 0 0 0,1-1-1 0 0,0 1 1 0 0,-1-1-1 0 0,1 1 1 0 0,-1 0 0 0 0,1-1-1 0 0,-1 1 1 0 0,0 0 0 0 0,1-1-1 0 0,-1 1-105 0 0,0 0 432 0 0,0 1 0 0 0,0-1 0 0 0,-1 0 0 0 0,1 0-1 0 0,-1 0 1 0 0,1 0 0 0 0,-1 0 0 0 0,1 0 0 0 0,-1 0 0 0 0,1 0-1 0 0,-1 0 1 0 0,0 0 0 0 0,0 1-432 0 0,-5 7 1308 0 0,2-1-902 0 0,0 1-1 0 0,1-1 1 0 0,0 1 0 0 0,1 0-1 0 0,0 0 1 0 0,-1 8-406 0 0,-7 27 733 0 0,-22 38 529 0 0,27-72-1066 0 0,0 0-1 0 0,0-1 1 0 0,-1 0-1 0 0,-1 1 1 0 0,0-2-1 0 0,0 1 0 0 0,-6 5-195 0 0,10-12 74 0 0,0 0 0 0 0,0 0 0 0 0,0 0 0 0 0,0-1 0 0 0,0 1 0 0 0,-1-1 0 0 0,1 0 0 0 0,0 0 0 0 0,-1 0 0 0 0,1 0 0 0 0,0-1 0 0 0,-1 1 0 0 0,-1-1-74 0 0,1 1 103 0 0,0-1 0 0 0,-1 1 0 0 0,1 0-1 0 0,0 0 1 0 0,0 1 0 0 0,-4 1-103 0 0,4-1 76 0 0,-1 0-1 0 0,0 0 1 0 0,1 0-1 0 0,-1-1 1 0 0,0 0 0 0 0,0 0-1 0 0,0 0 1 0 0,0 0-1 0 0,0-1 1 0 0,0 0 0 0 0,-1 0-1 0 0,1 0 1 0 0,0-1-76 0 0,-2 0 69 0 0,0 0 0 0 0,0-1 0 0 0,0 1 1 0 0,0-2-1 0 0,1 1 0 0 0,-1-1 0 0 0,1 0 0 0 0,0 0 0 0 0,-2-1-69 0 0,5 1 50 0 0,0 0 0 0 0,0 1-1 0 0,0-1 1 0 0,0 0 0 0 0,0 0-1 0 0,-1-2-49 0 0,-11-12 192 0 0,-65-56 62 0 0,49 44-647 0 0,23 21-318 0 0,-1 0-1 0 0,0 0 0 0 0,0 1 0 0 0,0 0 0 0 0,-2 0 712 0 0,-3-1-7463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07.2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306 21 16184 0 0,'0'0'737'0'0,"0"0"-13"0"0,-7-2-434 0 0,5 1-245 0 0,0 1-1 0 0,-1 0 0 0 0,1 0 0 0 0,0 0 0 0 0,-1 0 0 0 0,1 1 0 0 0,0-1 0 0 0,-1 1 1 0 0,1-1-1 0 0,0 1 0 0 0,0 0 0 0 0,-1 0-44 0 0,-27 15 1181 0 0,22-11-1024 0 0,-6 3-90 0 0,0 1 0 0 0,0 1 0 0 0,1 0 0 0 0,1 1 0 0 0,0 1 0 0 0,0 0-1 0 0,1 1-66 0 0,8-11 15 0 0,1 1 0 0 0,0 0 0 0 0,0 0 0 0 0,0 1 0 0 0,1-1 0 0 0,-1 0 0 0 0,1 0 0 0 0,0 1 0 0 0,0-1 0 0 0,0 1 0 0 0,0-1 0 0 0,0 1 0 0 0,1 0 0 0 0,0-1 0 0 0,-1 1 0 0 0,1-1 0 0 0,1 1-1 0 0,-1 0 1 0 0,1-1 0 0 0,0 3-15 0 0,0-2 13 0 0,1 1 0 0 0,-1-1 0 0 0,1 0 0 0 0,1 1 0 0 0,-1-1 0 0 0,0 0-1 0 0,1 0 1 0 0,0 0 0 0 0,0-1 0 0 0,0 1 0 0 0,1-1 0 0 0,-1 1 0 0 0,1-1 0 0 0,0 0-1 0 0,1 0-12 0 0,28 19 273 0 0,34 14-273 0 0,-8-3 107 0 0,-57-32-97 0 0,1 1-1 0 0,0 0 1 0 0,0 0-1 0 0,-1 0 0 0 0,1 1 1 0 0,-1-1-1 0 0,0 1 1 0 0,1-1-1 0 0,-1 1 1 0 0,0 0-1 0 0,0 1-9 0 0,-2-3 18 0 0,1-1 0 0 0,-1 1 0 0 0,0 0 0 0 0,1 0 0 0 0,-1-1 0 0 0,0 1 0 0 0,0 0 0 0 0,0 0 0 0 0,0 0 0 0 0,0 0 0 0 0,0-1 0 0 0,0 1 0 0 0,0 0 0 0 0,0 0 0 0 0,0 0 0 0 0,0 0 0 0 0,0-1-1 0 0,-1 1 1 0 0,1 0-18 0 0,-1 0 25 0 0,1 0 0 0 0,-1 0 0 0 0,0 0 0 0 0,1 0 0 0 0,-1 0-1 0 0,0-1 1 0 0,0 1 0 0 0,0 0 0 0 0,0 0 0 0 0,0-1 0 0 0,0 1-1 0 0,0-1 1 0 0,0 1 0 0 0,0-1 0 0 0,0 1 0 0 0,0-1-1 0 0,0 0 1 0 0,0 1-25 0 0,-19 4 98 0 0,0-1-1 0 0,0-1 0 0 0,0-1 0 0 0,-11 0-97 0 0,-14 2 111 0 0,27-3-311 0 0,-1 0-1 0 0,0-1 1 0 0,1-1 0 0 0,-1 0-1 0 0,1-2 1 0 0,-15-3 200 0 0,31 5-182 0 0,0 1-1 0 0,0-1 1 0 0,0 1 0 0 0,0-1 0 0 0,0 0 0 0 0,0 0 0 0 0,0 0-1 0 0,0 0 1 0 0,1-1 0 0 0,-1 1 0 0 0,0 0 0 0 0,1-1 0 0 0,-1 0 182 0 0,0-5-1630 0 0</inkml:trace>
  <inkml:trace contextRef="#ctx0" brushRef="#br0" timeOffset="268.137">483 160 15288 0 0,'2'0'53'0'0,"-1"0"0"0"0,0 0 1 0 0,0 0-1 0 0,1 0 1 0 0,-1 0-1 0 0,0 0 0 0 0,1 1 1 0 0,-1-1-1 0 0,0 0 1 0 0,0 1-1 0 0,1-1 1 0 0,-1 1-1 0 0,0 0 0 0 0,0-1 1 0 0,0 1-1 0 0,0 0 1 0 0,0 0-1 0 0,0-1 0 0 0,0 1 1 0 0,0 0-1 0 0,0 0 1 0 0,0 0-1 0 0,0 0 1 0 0,-1 0-1 0 0,1 0 0 0 0,0 1 1 0 0,-1-1-1 0 0,1 0 1 0 0,-1 0-1 0 0,1 0 0 0 0,-1 1-53 0 0,7 13 71 0 0,-3-9 30 0 0,-1 0 1 0 0,-1 1 0 0 0,1-1-1 0 0,-1 1 1 0 0,0 0-1 0 0,0 0-101 0 0,2 14 279 0 0,-2-14-90 0 0,0 1 1 0 0,0-1 0 0 0,-1 1-1 0 0,-1 0 1 0 0,1-1-1 0 0,-1 5-189 0 0,-7 39 2356 0 0,-12 51-2356 0 0,7-44 602 0 0,-12 41-474 0 0,18-81-25 0 0,5-16-85 0 0,0 1 1 0 0,0-1-1 0 0,0 1 1 0 0,0-1-1 0 0,1 1 0 0 0,-1-1 1 0 0,0 4-19 0 0,1-6-69 0 0,0 0 1 0 0,0 0 0 0 0,0 0 0 0 0,0 1 0 0 0,0-1-1 0 0,0 0 1 0 0,-1 0 0 0 0,1 0 0 0 0,0 0 0 0 0,0 0 0 0 0,0 1-1 0 0,-1-1 1 0 0,1 0 0 0 0,0 0 0 0 0,0 0 0 0 0,0 0-1 0 0,-1 0 1 0 0,1 0 0 0 0,0 0 0 0 0,0 0 0 0 0,0 0-1 0 0,-1 1 1 0 0,1-1 0 0 0,0 0 0 0 0,0 0 0 0 0,-1 0-1 0 0,1 0 1 0 0,0-1 0 0 0,0 1 0 0 0,-1 0 0 0 0,1 0-1 0 0,0 0 1 0 0,0 0 0 0 0,0 0 0 0 0,-1 0 0 0 0,1 0 0 0 0,0 0-1 0 0,0 0 1 0 0,0 0 0 0 0,-1-1 0 0 0,1 1 0 0 0,0 0-1 0 0,0 0 1 0 0,0 0 0 0 0,0 0 0 0 0,-1-1 0 0 0,1 1-1 0 0,0 0 69 0 0,-7-7-6971 0 0</inkml:trace>
  <inkml:trace contextRef="#ctx0" brushRef="#br0" timeOffset="484.052">624 212 12784 0 0,'0'0'586'0'0,"1"0"-15"0"0,3 3-512 0 0,0-1-1 0 0,0 1 1 0 0,0 0 0 0 0,-1 0 0 0 0,1 0-1 0 0,-1 1 1 0 0,0-1 0 0 0,0 1 0 0 0,0-1 0 0 0,-1 1-1 0 0,1 0 1 0 0,-1 0 0 0 0,1 3-59 0 0,7 10 471 0 0,24 44 2144 0 0,-30-54-2158 0 0,0-1-1 0 0,0 1 0 0 0,-1 0 1 0 0,0 0-1 0 0,-1 0 1 0 0,2 8-457 0 0,-3-13 71 0 0,-1 0 0 0 0,1 0 1 0 0,-1 0-1 0 0,0 0 1 0 0,0 0-1 0 0,1 0 1 0 0,-2 0-1 0 0,1 0 1 0 0,0 0-1 0 0,0 0 1 0 0,-1 0-1 0 0,1 0 1 0 0,-1 0-1 0 0,0 0 1 0 0,1 0-1 0 0,-1 0 1 0 0,0 0-1 0 0,0 0 0 0 0,0 0 1 0 0,0-1-1 0 0,-1 1 1 0 0,1 0-1 0 0,0-1 1 0 0,-1 1-1 0 0,1-1 1 0 0,-1 1-1 0 0,0-1-71 0 0,-1 2 31 0 0,-1 0 0 0 0,0 0 0 0 0,0-1-1 0 0,0 1 1 0 0,0-1 0 0 0,0 0 0 0 0,0 0-1 0 0,0-1 1 0 0,-1 1 0 0 0,1-1 0 0 0,-1 0-1 0 0,1 0 1 0 0,-1 0 0 0 0,1-1 0 0 0,-1 1-1 0 0,-4-1-30 0 0,-18 0-160 0 0,0-2-1 0 0,-4-1 161 0 0,-5-4-6610 0 0,24 3-282 0 0</inkml:trace>
  <inkml:trace contextRef="#ctx0" brushRef="#br0" timeOffset="851.749">942 345 14336 0 0,'0'0'661'0'0,"0"0"-17"0"0,10 6-13 0 0,-6-6-320 0 0,0-1 1 0 0,0 0 0 0 0,1 1 0 0 0,-1-2-1 0 0,0 1 1 0 0,0 0 0 0 0,0-1 0 0 0,0 0 0 0 0,0 0-1 0 0,1-1-311 0 0,40-28 675 0 0,-36 24-708 0 0,-4 3-25 0 0,-1 0 0 0 0,0 0 0 0 0,1 0 0 0 0,-2-1 1 0 0,1 0-1 0 0,-1 0 0 0 0,3-4 58 0 0,-4 7-38 0 0,-1-1 1 0 0,0 1 0 0 0,1 0-1 0 0,-1-1 1 0 0,0 1 0 0 0,-1-1-1 0 0,1 1 1 0 0,0-1 0 0 0,-1 0 0 0 0,1 1-1 0 0,-1-1 1 0 0,0 0 0 0 0,0 1-1 0 0,0-1 1 0 0,0 1 0 0 0,0-1-1 0 0,-1 0 1 0 0,0-2 37 0 0,-3-1-19 0 0,-5-3 21 0 0,4 10 6 0 0,4-1 0 0 0,-3 1 35 0 0,-1-1 0 0 0,1 1 0 0 0,0 0 0 0 0,0 0-1 0 0,0 0 1 0 0,-1 1 0 0 0,1 0 0 0 0,1-1 0 0 0,-1 1 0 0 0,0 1 0 0 0,0-1 0 0 0,1 0 0 0 0,-1 1 0 0 0,0 1-43 0 0,-6 5 157 0 0,0 0 0 0 0,1 1 0 0 0,0 0 0 0 0,1 1-157 0 0,-1 0 193 0 0,0 2-1 0 0,1-1 1 0 0,1 1-1 0 0,-4 8-192 0 0,9-17 56 0 0,0 0 0 0 0,1 0 0 0 0,-1 0 0 0 0,1 0 0 0 0,0 1 0 0 0,0-1 0 0 0,0 0 0 0 0,1 1 0 0 0,0-1 0 0 0,-1 0 0 0 0,2 1 0 0 0,-1-1 0 0 0,0 1 0 0 0,1-1-1 0 0,0 0 1 0 0,0 0 0 0 0,1 3-56 0 0,0-1 74 0 0,-1-4-60 0 0,-1 0 0 0 0,1 0 0 0 0,0 0 1 0 0,-1 0-1 0 0,1 0 0 0 0,0-1 0 0 0,1 1 1 0 0,-1 0-1 0 0,0 0 0 0 0,0-1 0 0 0,1 1 0 0 0,-1 0 1 0 0,1-1-1 0 0,-1 0 0 0 0,1 1 0 0 0,0-1 1 0 0,-1 0-1 0 0,1 0 0 0 0,0 0 0 0 0,0 0 1 0 0,0 0-1 0 0,0 0 0 0 0,0 0 0 0 0,0-1 1 0 0,0 1-15 0 0,31 7 82 0 0,29 14-82 0 0,-52-19-113 0 0,-1 0 0 0 0,1 0 0 0 0,0-1 1 0 0,0 0-1 0 0,0-1 0 0 0,0 0 0 0 0,8 0 113 0 0,-4-1-1177 0 0,0-1 0 0 0,0-1 0 0 0,5 0 1177 0 0,2-4-1503 0 0</inkml:trace>
  <inkml:trace contextRef="#ctx0" brushRef="#br0" timeOffset="1069.952">1467 227 16416 0 0,'-5'0'119'0'0,"1"1"0"0"0,0 0 0 0 0,-1 0 0 0 0,1 0 0 0 0,0 1 0 0 0,0 0 0 0 0,0 0 0 0 0,0 0 1 0 0,0 0-1 0 0,0 0 0 0 0,0 1 0 0 0,1 0 0 0 0,-1-1 0 0 0,1 2 0 0 0,0-1 0 0 0,-2 3-119 0 0,-4 5 58 0 0,1 0-1 0 0,1 1 1 0 0,0 0-1 0 0,-3 9-57 0 0,3-7 361 0 0,0-1 0 0 0,0-1 0 0 0,-7 9-361 0 0,13-20 66 0 0,1-1 1 0 0,-1 1-1 0 0,0 0 1 0 0,0 0-1 0 0,0-1 0 0 0,1 1 1 0 0,-1 0-1 0 0,0-1 1 0 0,0 1-1 0 0,0-1 0 0 0,0 1 1 0 0,0-1-1 0 0,0 0 1 0 0,-1 1-1 0 0,1-1 0 0 0,0 0 1 0 0,0 0-1 0 0,0 0-66 0 0,0 0 54 0 0,0 0-1 0 0,0 1 0 0 0,0-1 1 0 0,0 0-1 0 0,0 0 0 0 0,0 1 1 0 0,0-1-1 0 0,0 1 1 0 0,0-1-1 0 0,0 1 0 0 0,1-1 1 0 0,-1 1-1 0 0,0-1 0 0 0,0 1 1 0 0,0 0-1 0 0,1-1 1 0 0,-1 1-1 0 0,0 0-53 0 0,0 0 33 0 0,1 0 0 0 0,-1 0 0 0 0,0 0-1 0 0,1 0 1 0 0,-1 0 0 0 0,0 1 0 0 0,1-1 0 0 0,-1 0 0 0 0,1 0-1 0 0,0 1 1 0 0,0-1 0 0 0,-1 0 0 0 0,1 1 0 0 0,0-1 0 0 0,0 0 0 0 0,0 0-1 0 0,0 1 1 0 0,0-1 0 0 0,0 0 0 0 0,1 1 0 0 0,-1-1 0 0 0,0 0 0 0 0,1 0-1 0 0,-1 1 1 0 0,1-1 0 0 0,-1 0 0 0 0,1 0 0 0 0,0 1-33 0 0,0-1 27 0 0,0 1 1 0 0,1 0 0 0 0,-1 0-1 0 0,1 0 1 0 0,0-1-1 0 0,-1 1 1 0 0,1-1 0 0 0,0 0-1 0 0,0 1 1 0 0,0-1-1 0 0,0 0 1 0 0,0 0 0 0 0,0 0-1 0 0,0 0 1 0 0,0 0-1 0 0,1-1-27 0 0,0 2 42 0 0,0-1 1 0 0,0 0-1 0 0,0 1 0 0 0,-1-1 0 0 0,1 1 0 0 0,0 0 0 0 0,0 1-42 0 0,-1-2 12 0 0,0 1 0 0 0,0-1 0 0 0,-1 0-1 0 0,1 1 1 0 0,0-1 0 0 0,0 0 0 0 0,0 0 0 0 0,0 0-1 0 0,1 0 1 0 0,-1-1 0 0 0,0 1 0 0 0,0-1 0 0 0,0 1-1 0 0,1-1 1 0 0,-1 0-12 0 0,10-2-9 0 0,0-1 0 0 0,-1 0-1 0 0,1-1 1 0 0,-1-1-1 0 0,5-2 10 0 0,6-2-161 0 0,-2-2-192 0 0,-17 9 104 0 0,1 0 0 0 0,-1 0 1 0 0,1 1-1 0 0,0-1 1 0 0,-1 1-1 0 0,1 0 0 0 0,0 0 1 0 0,1-1 248 0 0,19 1-1227 0 0,-2-1-12 0 0</inkml:trace>
  <inkml:trace contextRef="#ctx0" brushRef="#br0" timeOffset="1411.623">1791 10 12608 0 0,'0'0'289'0'0,"0"0"40"0"0,0 0 21 0 0,0 0-46 0 0,13-6-192 0 0,-11 6 169 0 0,0-1 1 0 0,0 0-1 0 0,0 1 1 0 0,0-1-1 0 0,0 1 0 0 0,0-1 1 0 0,1 1-1 0 0,-1 0 1 0 0,0 0-1 0 0,0 0 1 0 0,0 0-1 0 0,0 1 1 0 0,1-1-1 0 0,-1 1 1 0 0,0-1-1 0 0,0 1 1 0 0,0 0-1 0 0,0-1 1 0 0,0 1-1 0 0,0 0 1 0 0,0 0-1 0 0,1 2-281 0 0,0-1 78 0 0,-1 0-1 0 0,0 1 0 0 0,0-1 1 0 0,0 1-1 0 0,0-1 0 0 0,0 1 1 0 0,0 0-1 0 0,-1 0 1 0 0,1 0-1 0 0,-1 0 0 0 0,0 0 1 0 0,0 0-1 0 0,0 0 0 0 0,0 0 1 0 0,-1 1-78 0 0,3 12 107 0 0,0 1-1 0 0,-2 0 1 0 0,0-1 0 0 0,-1 1 0 0 0,0 0 0 0 0,-2 0 0 0 0,-1 8-107 0 0,-18 114 521 0 0,10-95-324 0 0,7-34-178 0 0,1 0 1 0 0,1 0-1 0 0,0 0 1 0 0,0 1 0 0 0,1 8-20 0 0,-3 65 138 0 0,2-88-167 0 0,1 1 0 0 0,0-1 0 0 0,0 1 1 0 0,-1 0-1 0 0,0 0 0 0 0,0 0 0 0 0,0 0 0 0 0,-1-1 29 0 0,-6-10-1750 0 0,3 5 603 0 0</inkml:trace>
  <inkml:trace contextRef="#ctx0" brushRef="#br0" timeOffset="1947.218">2043 184 10800 0 0,'5'7'978'0'0,"1"3"-752"0"0,-1 1 0 0 0,0 0 0 0 0,0 0 0 0 0,-1 0 0 0 0,0 0-1 0 0,-1 1 1 0 0,0 0 0 0 0,-1 0 0 0 0,0 5-226 0 0,7 28 1629 0 0,-5-24 959 0 0,1 19-2588 0 0,-4-25 1047 0 0,1 0-1 0 0,1-1 1 0 0,0 1-1 0 0,4 11-1046 0 0,-6-25 348 0 0,-1-1-48 0 0,0 0-11 0 0,0 0-17 0 0,0 0-69 0 0,0 0-38 0 0,0 0-5 0 0,1-1-10 0 0,26-54 364 0 0,-3-3-531 0 0,-18 45-254 0 0,1 0 0 0 0,0 1 0 0 0,1 0 0 0 0,1 0 0 0 0,0 1 0 0 0,0 0 0 0 0,1 0 0 0 0,0 1 0 0 0,1 0 0 0 0,0 1 1 0 0,1 1-1 0 0,-1 0 0 0 0,2 0 0 0 0,4-2 271 0 0,-12 8-49 0 0,0-1 1 0 0,1 1-1 0 0,-1 0 1 0 0,1 1-1 0 0,0-1 1 0 0,-1 1 0 0 0,1 0-1 0 0,0 1 1 0 0,0-1-1 0 0,-1 1 1 0 0,1 0-1 0 0,0 1 1 0 0,0-1-1 0 0,-1 1 1 0 0,1 0 0 0 0,0 1-1 0 0,-1-1 1 0 0,4 2 48 0 0,-5-1-31 0 0,0-1-3 0 0,-1 1-1 0 0,0-1 1 0 0,0 0 0 0 0,0 1-1 0 0,-1 0 1 0 0,1 0-1 0 0,0 0 1 0 0,-1 0 0 0 0,1 0-1 0 0,-1 1 1 0 0,1-1 0 0 0,-1 1-1 0 0,1 1 35 0 0,4 6-18 0 0,-6-9 16 0 0,0-1 0 0 0,0 1-1 0 0,0 1 1 0 0,-1-1 0 0 0,1 0-1 0 0,0 0 1 0 0,-1 0 0 0 0,1 0 0 0 0,-1 0-1 0 0,1 1 1 0 0,-1-1 0 0 0,1 0-1 0 0,-1 0 1 0 0,0 1 0 0 0,0-1 0 0 0,1 0-1 0 0,-1 1 1 0 0,0-1 0 0 0,0 0-1 0 0,-1 2 3 0 0,3 13 1 0 0,-2-15 15 0 0,0 0-1 0 0,1 0 0 0 0,-1 1 0 0 0,0-1 1 0 0,0 0-1 0 0,0 0 0 0 0,0 0 0 0 0,0 0 1 0 0,0 0-1 0 0,0 0 0 0 0,0 0 0 0 0,0 1 1 0 0,-1-1-1 0 0,1 0 0 0 0,0 0 0 0 0,-1 0 1 0 0,1 0-1 0 0,-1 0 0 0 0,0 1-15 0 0,-6 5 197 0 0,0 1 1 0 0,0-1-1 0 0,-1-1 0 0 0,0 1 0 0 0,0-1 1 0 0,-1 0-1 0 0,-3 1-197 0 0,-2 2 300 0 0,0 0-1 0 0,-4 5-299 0 0,14-11 69 0 0,0 1 0 0 0,0 1 1 0 0,0-1-1 0 0,0 0 0 0 0,1 1 0 0 0,0 0 0 0 0,0 0 0 0 0,-2 4-69 0 0,-14 21 208 0 0,20-29-192 0 0,0 0 0 0 0,0 1 0 0 0,-1-1 0 0 0,1 0 0 0 0,0 0 0 0 0,0 0 0 0 0,0 1 0 0 0,0-1 0 0 0,0 0 0 0 0,1 0 0 0 0,-1-1 0 0 0,0 1-16 0 0,2 1 20 0 0,0 0 0 0 0,0 0-1 0 0,0 0 1 0 0,0-1 0 0 0,0 1-1 0 0,1-1 1 0 0,-1 0 0 0 0,0 0-1 0 0,1 0 1 0 0,-1-1 0 0 0,1 1-1 0 0,-1-1 1 0 0,1 0 0 0 0,-1 0-1 0 0,4 0-19 0 0,5-2 99 0 0,0 0-1 0 0,1 0 1 0 0,9-4-99 0 0,-18 5 1 0 0,2-2 7 0 0,1 1-1 0 0,-1-1 1 0 0,0 0-1 0 0,0-1 1 0 0,0 1 0 0 0,0-1-1 0 0,0 0 1 0 0,3-4-8 0 0,10-10 78 0 0,12-14-78 0 0,-8 9-3 0 0,-15 14-126 0 0,-4 4-12 0 0,1 1 1 0 0,-1-1-1 0 0,1 1 0 0 0,0 0 0 0 0,1 0 142 0 0,-6 4-78 0 0,1-1 0 0 0,0 1 0 0 0,0-1 0 0 0,0 1 0 0 0,0-1 0 0 0,1 1 0 0 0,-1-1 1 0 0,0 1-1 0 0,0 0 0 0 0,0 0 0 0 0,0-1 0 0 0,0 1 0 0 0,0 0 0 0 0,0 0 0 0 0,1 0 1 0 0,-1 0-1 0 0,0 1 0 0 0,0-1 0 0 0,0 0 0 0 0,0 0 0 0 0,0 1 0 0 0,0-1 0 0 0,0 0 1 0 0,0 1-1 0 0,0-1 0 0 0,0 1 0 0 0,0 0 0 0 0,1 0 77 0 0,-1 0-299 0 0,0 0-1 0 0,1 0 0 0 0,-1 0 1 0 0,1-1-1 0 0,-1 1 1 0 0,1 0-1 0 0,0-1 1 0 0,-1 1-1 0 0,2 0 300 0 0,3-1-1382 0 0</inkml:trace>
  <inkml:trace contextRef="#ctx0" brushRef="#br0" timeOffset="2907.109">3086 138 13472 0 0,'7'-8'620'0'0,"-5"7"-16"0"0,-2 1-270 0 0,0 0 304 0 0,0 0 176 0 0,-1 1 33 0 0,-2 8-76 0 0,0-2-397 0 0,1 1-1 0 0,-2-1 1 0 0,1 0-1 0 0,-1 0 0 0 0,-2 3-373 0 0,-21 24 687 0 0,18-23-487 0 0,0 0 1 0 0,1 1-1 0 0,0 0 0 0 0,1 0 0 0 0,-2 5-200 0 0,-3 20 235 0 0,10-28-202 0 0,-1 0 0 0 0,0-1 0 0 0,0 1 0 0 0,-1-1 0 0 0,-3 6-33 0 0,4-10 11 0 0,2-3-8 0 0,1-1 0 0 0,0 1 0 0 0,0-1 0 0 0,0 1 0 0 0,0 0 0 0 0,-1-1 0 0 0,1 1 0 0 0,0-1 1 0 0,0 1-1 0 0,0 0 0 0 0,0-1 0 0 0,0 1 0 0 0,0-1 0 0 0,1 1 0 0 0,-1-1 0 0 0,0 1 0 0 0,0 0 0 0 0,0-1 0 0 0,0 1 0 0 0,1-1 0 0 0,-1 1-3 0 0,8 15 24 0 0,-7-13-5 0 0,3 5 14 0 0,0 0 0 0 0,0-1 0 0 0,1 0 0 0 0,0 0 0 0 0,0 0 0 0 0,0 0 0 0 0,1-1 0 0 0,0 0 0 0 0,1 0 0 0 0,-1-1 0 0 0,1 0 0 0 0,0 0 0 0 0,3 1-33 0 0,-10-5 6 0 0,1-1 0 0 0,-1 0 0 0 0,1 0 0 0 0,0 1-1 0 0,-1-1 1 0 0,1 0 0 0 0,0 0 0 0 0,-1 0 0 0 0,1 0 0 0 0,0 0 0 0 0,-1 0 0 0 0,1 0 0 0 0,0 0 0 0 0,-1 0 0 0 0,1 0-1 0 0,0-1 1 0 0,-1 1 0 0 0,1 0 0 0 0,0 0 0 0 0,-1-1 0 0 0,1 1 0 0 0,-1 0 0 0 0,1-1 0 0 0,0 1 0 0 0,-1 0-1 0 0,1-1 1 0 0,-1 1 0 0 0,1-1 0 0 0,-1 1 0 0 0,1-1 0 0 0,-1 1 0 0 0,0-1 0 0 0,1 1 0 0 0,-1-1 0 0 0,0 0-1 0 0,1 1 1 0 0,-1-1 0 0 0,0 1 0 0 0,0-1-6 0 0,1 0 7 0 0,7-9 44 0 0,-5 10-26 0 0,-1 1-21 0 0,-2-1-4 0 0,0 0 0 0 0,1 0 0 0 0,-1 0 0 0 0,1 0 0 0 0,-1 0 0 0 0,0 0 0 0 0,1 0 0 0 0,-1 0 0 0 0,1 0 0 0 0,-1 0 0 0 0,1 0 0 0 0,-1 0 0 0 0,0 0 0 0 0,1 0 0 0 0,-1 1 0 0 0,0-1 0 0 0,1 0 0 0 0,-1 0 0 0 0,0 1 0 0 0,1-1 0 0 0,-1 0 0 0 0,0 0 0 0 0,1 1 0 0 0,-1-1 0 0 0,0 0 0 0 0,0 1 0 0 0,1-1 0 0 0,-1 0 0 0 0,0 1 0 0 0,0-1 0 0 0,0 0 0 0 0,1 1 0 0 0,-1-1 0 0 0,0 1 0 0 0,0-1 0 0 0,0 0 0 0 0,0 1 0 0 0,0-1 0 0 0,0 1 0 0 0,0 0 0 0 0,1-1 0 0 0,-1 0 0 0 0,0 1 0 0 0,0-1 0 0 0,0 0 0 0 0,0 0 0 0 0,0 0 0 0 0,0 0 0 0 0,0 0 0 0 0,0 0 0 0 0,1 0 0 0 0,-1 0 0 0 0,0 1 0 0 0,0-1 0 0 0,0 0 0 0 0,0 0 0 0 0,0 0 0 0 0,0 0 0 0 0,0 0 0 0 0,0 0 0 0 0,0 1 0 0 0,0-1 0 0 0,0 0 0 0 0,0 0 0 0 0,0 0 0 0 0,0 0 0 0 0,0 0 0 0 0,0 0 0 0 0,0 1 0 0 0,0-1 0 0 0,0 0 0 0 0,0 0 0 0 0,0 0 0 0 0,0 0 0 0 0,0 0 0 0 0,0 0 0 0 0,0 1 0 0 0,0-1 0 0 0,0 0 0 0 0,-1 0 0 0 0,1 0 0 0 0,0 0 0 0 0,0 0 0 0 0,0 0 0 0 0,0 0 0 0 0,0 0 0 0 0,0 1 0 0 0,0-1 0 0 0,0 0 0 0 0,-1 0 0 0 0,1 0 0 0 0,0 0 0 0 0,0 0 0 0 0,0 0 0 0 0,0 0 0 0 0,0 0 0 0 0,0 0 0 0 0,-10-2 0 0 0,-2-1 0 0 0,-53 10 68 0 0,44-6-24 0 0,-1 2 1 0 0,1 0-1 0 0,-1 1 1 0 0,-7 3-45 0 0,16-3-3 0 0,-1-1 1 0 0,1-1-1 0 0,-1-1 1 0 0,0 1-1 0 0,0-2 1 0 0,-3 0 2 0 0,16 0-7 0 0,0 0-1 0 0,0 0 1 0 0,0 0 0 0 0,0 1-1 0 0,0-1 1 0 0,0 0 0 0 0,0 1 0 0 0,0-1-1 0 0,1 1 1 0 0,-1-1 0 0 0,0 1-1 0 0,0 0 1 0 0,0-1 0 0 0,1 1 0 0 0,-1 0-1 0 0,0-1 1 0 0,1 1 0 0 0,-1 0-1 0 0,0 0 1 0 0,1 0 0 0 0,-1-1-1 0 0,1 1 1 0 0,0 0 0 0 0,-1 0 0 0 0,1 0-1 0 0,0 0 1 0 0,-1 0 0 0 0,1 0-1 0 0,0 0 8 0 0,-5 33-192 0 0,4-28 84 0 0,1-2-424 0 0,-1 18-684 0 0,3-11-5444 0 0,4-8 510 0 0</inkml:trace>
  <inkml:trace contextRef="#ctx0" brushRef="#br0" timeOffset="4506.426">3466 237 14168 0 0,'0'0'646'0'0,"0"0"-10"0"0,-7 1-382 0 0,-4 1-34 0 0,0 2 1 0 0,0-1-1 0 0,1 1 1 0 0,-1 1-1 0 0,1 0 1 0 0,0 0 0 0 0,0 1-1 0 0,-6 6-220 0 0,-1 0 563 0 0,1 2 0 0 0,1 0 0 0 0,0 0-1 0 0,-5 8-562 0 0,17-18 94 0 0,0-1 0 0 0,0 2 0 0 0,0-1 0 0 0,1 0 0 0 0,-1 1-1 0 0,1-1 1 0 0,0 1 0 0 0,1 0 0 0 0,-2 2-94 0 0,3-4 30 0 0,-1 0 0 0 0,0 0-1 0 0,1 0 1 0 0,0-1 0 0 0,0 1 0 0 0,0 0 0 0 0,0 0-1 0 0,0 0 1 0 0,1 0 0 0 0,-1 0 0 0 0,1 0 0 0 0,0-1-1 0 0,-1 1 1 0 0,2 0 0 0 0,-1 0 0 0 0,1 1-30 0 0,0-1 36 0 0,0 0 1 0 0,0 0 0 0 0,1 0 0 0 0,-1-1-1 0 0,1 1 1 0 0,0-1 0 0 0,0 1 0 0 0,0-1-1 0 0,0 0 1 0 0,0 0 0 0 0,1 0-1 0 0,-1-1 1 0 0,0 1 0 0 0,1-1 0 0 0,-1 0-1 0 0,2 1-36 0 0,1-1 31 0 0,1 1-1 0 0,0-1 0 0 0,-1 0 1 0 0,1 0-1 0 0,0-1 1 0 0,0 0-1 0 0,0 0 0 0 0,4-1-30 0 0,20-3 115 0 0,-14 2-58 0 0,0 0 0 0 0,0-1 0 0 0,0-1 1 0 0,0-1-1 0 0,-1 0 0 0 0,7-4-57 0 0,-21 8-8 0 0,10-3-24 0 0,-2-2 0 0 0,1 1-1 0 0,0-2 1 0 0,-1 1 0 0 0,0-1-1 0 0,2-3 33 0 0,-9 6-346 0 0,-4 2 144 0 0,-12 3 90 0 0,-15 10 116 0 0,27-10-4 0 0,0 0 0 0 0,0 0 0 0 0,0 0 0 0 0,0 0 0 0 0,0 0 0 0 0,0 0 0 0 0,1 0 0 0 0,-1 1 0 0 0,0-1 0 0 0,1 0 0 0 0,-1 1 0 0 0,1-1 0 0 0,-1 0 0 0 0,1 1 0 0 0,0-1 0 0 0,-1 1 0 0 0,1-1 0 0 0,0 1 0 0 0,0-1 0 0 0,-1 0 0 0 0,1 1 0 0 0,0-1 0 0 0,-1 0 0 0 0,1 1 0 0 0,-1-1 0 0 0,1 0 0 0 0,-1 0 0 0 0,0 0 0 0 0,1 1 0 0 0,-1-1 0 0 0,0 0 0 0 0,0 0 0 0 0,0 0 0 0 0,0 0 0 0 0,-1 0 0 0 0,-12 4 0 0 0,13-5 0 0 0,0 0 0 0 0,-1 0 0 0 0,1 1 0 0 0,0-1 0 0 0,0 0 0 0 0,0 1 0 0 0,0-1 0 0 0,0 1 0 0 0,-1-1 0 0 0,1 1 0 0 0,0-1 0 0 0,0 1 0 0 0,0 0 0 0 0,0-1 0 0 0,1 1 0 0 0,-1 0 0 0 0,0 0 0 0 0,0 0 0 0 0,0 0 0 0 0,1 0 0 0 0,-1 0 0 0 0,-1 5 5 0 0,0 0 0 0 0,0 0-1 0 0,1 0 1 0 0,0 0-1 0 0,0 0 1 0 0,0 1 0 0 0,1-1-1 0 0,0 0 1 0 0,1 4-5 0 0,-2 21 30 0 0,2-32 4 0 0,1 1 0 0 0,0 0 1 0 0,0 0-1 0 0,0 0 0 0 0,-1 0 0 0 0,1 0 0 0 0,0 0 0 0 0,0 0 0 0 0,0 0 0 0 0,0 1-34 0 0,0-1 13 0 0,-1 1 0 0 0,0-1-1 0 0,1 1 1 0 0,-1-1 0 0 0,1 1 0 0 0,-1-1-1 0 0,0 1 1 0 0,1 0 0 0 0,-1 0 0 0 0,0-1-1 0 0,0 1 1 0 0,0 0 0 0 0,1 1-13 0 0,5 7 16 0 0,-5-6-15 0 0,0-1 0 0 0,0 0 0 0 0,0 1 0 0 0,0-1 0 0 0,0 0 0 0 0,3 2-1 0 0,-5-4 0 0 0,1 1 0 0 0,0-1 0 0 0,-1 0 0 0 0,1 1 0 0 0,0-1 0 0 0,0 0 0 0 0,0 0 0 0 0,-1 1 0 0 0,1-1 0 0 0,0 0 0 0 0,0 0 0 0 0,0 0 0 0 0,-1 0 0 0 0,1 0 0 0 0,0 0 0 0 0,0 0 0 0 0,0 0 0 0 0,-1 0 0 0 0,1-1 0 0 0,0 1-1 0 0,0 0 1 0 0,-1 0 0 0 0,1-1 0 0 0,0 1 0 0 0,0-1 0 0 0,-1 1 0 0 0,1 0 0 0 0,0-1 0 0 0,6-4 12 0 0,1 1-1 0 0,0 1 0 0 0,0-1 1 0 0,1 1-1 0 0,5-1-11 0 0,-4 1 20 0 0,0-1 0 0 0,0 1 1 0 0,4-4-21 0 0,-9 4 1 0 0,-2 0 0 0 0,1 0 0 0 0,0-1 0 0 0,-1 1 0 0 0,1-1 0 0 0,-1 0 0 0 0,0 0 0 0 0,0 0 0 0 0,-1 0 0 0 0,2-3-1 0 0,6-8 0 0 0,-8 10-20 0 0,0 1 1 0 0,0 0-1 0 0,0 0 0 0 0,-1-1 0 0 0,1 1 0 0 0,-1-1 0 0 0,0 1 0 0 0,-1-1 0 0 0,1 1 1 0 0,-1-1-1 0 0,0 0 0 0 0,0 1 0 0 0,0-1 0 0 0,-1 0 0 0 0,0 1 0 0 0,1-1 0 0 0,-2 1 1 0 0,1-1-1 0 0,0 1 0 0 0,-1 0 0 0 0,0-1 0 0 0,0 1 0 0 0,0 0 0 0 0,-1 0 0 0 0,1 0 0 0 0,-1 0 1 0 0,0 1-1 0 0,0-1 0 0 0,0 1 0 0 0,-1 0 0 0 0,1 0 0 0 0,-1 0 0 0 0,0 0 20 0 0,-17-12-72 0 0,16 11 64 0 0,1 0 0 0 0,-1 1 0 0 0,0 0 0 0 0,0 0 0 0 0,-4-1 8 0 0,5 2 2 0 0,-26-13-201 0 0,32 16 185 0 0,-1-1-1 0 0,1 0 1 0 0,0 0-1 0 0,0 0 1 0 0,0 0 0 0 0,0 0-1 0 0,0 0 1 0 0,0 0-1 0 0,0-1 15 0 0,13 0-1 0 0,36 2 24 0 0,-28-1 18 0 0,-7-2-221 0 0,0 0-1 0 0,0-1 1 0 0,0 0-1 0 0,0-2 0 0 0,-1 1 1 0 0,0-2-1 0 0,7-3 181 0 0,36-13-1032 0 0,-34 14 490 0 0,-19 6 446 0 0,0-1 0 0 0,0 1 0 0 0,0 1 0 0 0,1-1 1 0 0,-1 1-1 0 0,0 0 0 0 0,1 0 0 0 0,-1 0 0 0 0,0 1 0 0 0,1 0 0 0 0,-1 0 0 0 0,5 1 96 0 0,-8 0 7 0 0,0-1 1 0 0,0 1-1 0 0,-1 0 0 0 0,1 0 0 0 0,0 0 1 0 0,0 0-1 0 0,0 1 0 0 0,-1-1 0 0 0,1 0 1 0 0,0 1-1 0 0,-1-1 0 0 0,0 1 1 0 0,1 0-1 0 0,-1-1 0 0 0,0 1 0 0 0,0 0 1 0 0,0 0-1 0 0,0 0 0 0 0,0 0 0 0 0,0-1 1 0 0,0 1-1 0 0,-1 1 0 0 0,1-1 0 0 0,-1 0 1 0 0,1 0-1 0 0,-1 0 0 0 0,0 2-7 0 0,1 5 85 0 0,-1 0-1 0 0,0 1 0 0 0,-1-1 1 0 0,1 0-1 0 0,-2 0 1 0 0,0 1-85 0 0,-5 21 409 0 0,-2 0 1 0 0,-3 4-410 0 0,0 0 331 0 0,-1-3-52 0 0,10-25-217 0 0,0 0 0 0 0,0 0 0 0 0,1 0 1 0 0,0 1-1 0 0,0-1 0 0 0,1 0 0 0 0,0 1 0 0 0,0 4-62 0 0,0 20 211 0 0,0-20-119 0 0,1-1-1 0 0,0 1 0 0 0,1-1 1 0 0,0 1-1 0 0,0-1 0 0 0,4 10-91 0 0,-2-5 96 0 0,-3-14-79 0 0,0 0-1 0 0,1-1 0 0 0,-1 1 0 0 0,0 0 0 0 0,1 0 0 0 0,-1-1 0 0 0,1 1 0 0 0,-1 0 0 0 0,1-1 0 0 0,0 1 0 0 0,0-1 0 0 0,0 1 0 0 0,0-1 0 0 0,0 1 0 0 0,0-1 0 0 0,0 1 0 0 0,1-1 0 0 0,-1 0 0 0 0,1 1-16 0 0,-2-2 80 0 0,0 0 8 0 0,0 0 35 0 0,1 0-103 0 0,-1-1-1 0 0,1 1 1 0 0,0 0 0 0 0,-1 0-1 0 0,1-1 1 0 0,-1 1 0 0 0,1-1-1 0 0,0 1 1 0 0,-1-1 0 0 0,1 1-1 0 0,-1-1 1 0 0,1 1-1 0 0,-1-1 1 0 0,0 1 0 0 0,1-1-1 0 0,-1 1 1 0 0,0-1 0 0 0,1 0-1 0 0,-1 1 1 0 0,0-1 0 0 0,0 0-1 0 0,1 1 1 0 0,-1-1-20 0 0,5-18 57 0 0,-4 9-47 0 0,0 1 0 0 0,0-1 0 0 0,-1 1 0 0 0,-1-5-10 0 0,2-31-262 0 0,3-7-288 0 0,-3 32 145 0 0,1 1 0 0 0,1-1-1 0 0,0 1 1 0 0,3-4 405 0 0,1-3-436 0 0,-4 15 145 0 0,0 0 0 0 0,0 0 0 0 0,1 0 0 0 0,1 1 0 0 0,4-8 291 0 0,-8 15-89 0 0,10-15-652 0 0,1 0-1 0 0,1 0 0 0 0,5-3 742 0 0,-15 17-53 0 0,0 0 0 0 0,1 0 0 0 0,0 1 0 0 0,0-1 0 0 0,0 1 0 0 0,0 0 0 0 0,0 0-1 0 0,1 1 1 0 0,-1-1 0 0 0,1 1 0 0 0,0 0 0 0 0,0 0 0 0 0,0 1 0 0 0,0-1 0 0 0,0 1 0 0 0,2 0 53 0 0,-4 1 40 0 0,1-1 0 0 0,-1 2 0 0 0,0-1 0 0 0,1 0 0 0 0,-1 1 0 0 0,0-1 0 0 0,1 1 0 0 0,-1 0 0 0 0,0 0 1 0 0,0 0-1 0 0,0 1 0 0 0,0-1 0 0 0,0 1 0 0 0,0-1 0 0 0,0 1 0 0 0,0 0 0 0 0,-1 0 0 0 0,1 1 0 0 0,-1-1 0 0 0,1 0 1 0 0,-1 1-1 0 0,0-1 0 0 0,0 1 0 0 0,0 0 0 0 0,0 0 0 0 0,-1 0 0 0 0,1 0 0 0 0,-1 0 0 0 0,1 2-40 0 0,1 1 136 0 0,-2 0-1 0 0,1 0 0 0 0,-1 0 1 0 0,0 0-1 0 0,0 0 0 0 0,0 1 1 0 0,-1-1-1 0 0,0 0 1 0 0,0 0-1 0 0,-1 0 0 0 0,1 1 1 0 0,-1-1-1 0 0,-1 0 0 0 0,1 0 1 0 0,-3 4-136 0 0,1-2 166 0 0,0-1 0 0 0,-1 1 1 0 0,0-1-1 0 0,0 0 0 0 0,0-1 0 0 0,-1 1 1 0 0,0-1-1 0 0,-1 0 0 0 0,1 0 1 0 0,-1 0-1 0 0,0-1 0 0 0,-1 0 0 0 0,1 0 1 0 0,-1-1-1 0 0,0 1 0 0 0,0-2 0 0 0,-2 2-166 0 0,-11 6 335 0 0,17-9-289 0 0,1 0-1 0 0,0-1 1 0 0,0 1-1 0 0,-1-1 0 0 0,1 0 1 0 0,-1 0-1 0 0,0 0 1 0 0,1 0-1 0 0,-1 0 1 0 0,0-1-1 0 0,-2 1-45 0 0,4-1 73 0 0,1 0 1 0 0,0 0 4 0 0,0 0 2 0 0,0-1-61 0 0,1-1 0 0 0,0 0-1 0 0,0 1 1 0 0,0-1 0 0 0,0 1-1 0 0,0-1 1 0 0,1 1-1 0 0,-1-1 1 0 0,0 1 0 0 0,1 0-1 0 0,-1 0 1 0 0,1 0 0 0 0,-1-1-1 0 0,1 1-18 0 0,4-4 59 0 0,0 0-35 0 0,-1 1-1 0 0,1-1 0 0 0,0 1 0 0 0,5-3-23 0 0,-8 6-25 0 0,0 0-1 0 0,0-1 0 0 0,0 1 0 0 0,0 0 1 0 0,0 1-1 0 0,0-1 0 0 0,0 1 0 0 0,0-1 1 0 0,1 1-1 0 0,-1 0 0 0 0,0 0 0 0 0,1 0 26 0 0,4 0-95 0 0,-1 0 0 0 0,1-1 0 0 0,-1 0 0 0 0,1 0 0 0 0,-1-1 0 0 0,1 0 0 0 0,-1 0 0 0 0,0-1 0 0 0,0 0 0 0 0,0 0 0 0 0,0-1 0 0 0,0 0 0 0 0,-1 0 0 0 0,0 0 0 0 0,0-1 0 0 0,5-5 95 0 0,-3 4-79 0 0,-1 1 0 0 0,1-1-1 0 0,-1 1 1 0 0,1 0 0 0 0,1 1-1 0 0,-1 0 1 0 0,1 0 0 0 0,0 1-1 0 0,-1 0 1 0 0,1 1 0 0 0,1 0-1 0 0,-1 0 1 0 0,0 1 0 0 0,1 0 79 0 0,-9 1 0 0 0,-1 0 0 0 0,1 0 0 0 0,-1-1 0 0 0,0 1 0 0 0,1 0 0 0 0,-1 0 0 0 0,1 0 0 0 0,-1 0 0 0 0,0 0 0 0 0,1 0 0 0 0,-1 0 0 0 0,1 0 0 0 0,-1 0 0 0 0,0 1 1 0 0,1-1-1 0 0,-1 0 0 0 0,1 0 0 0 0,-1 0 0 0 0,0 0 0 0 0,1 1 0 0 0,-1-1 0 0 0,0 0 0 0 0,1 0 0 0 0,-1 0 0 0 0,0 1 0 0 0,1-1 0 0 0,-1 0 0 0 0,0 1 0 0 0,0-1 0 0 0,1 0 0 0 0,-1 1 0 0 0,0-1 0 0 0,0 0 1 0 0,1 1-1 0 0,-1-1 0 0 0,0 0 0 0 0,0 1 0 0 0,0-1 0 0 0,0 1 0 0 0,0-1 0 0 0,0 0 0 0 0,0 1 0 0 0,0-1 0 0 0,0 1 0 0 0,0-1 0 0 0,0 0 0 0 0,0 1 0 0 0,0 0 0 0 0,0-1 4 0 0,1 4 48 0 0,-1 0-1 0 0,0 0 0 0 0,0 0 0 0 0,0 1 1 0 0,-1-1-1 0 0,1 0 0 0 0,-1 0 0 0 0,0 0 1 0 0,0 0-1 0 0,-1 0 0 0 0,1 0 0 0 0,-2 1-51 0 0,-3 16 281 0 0,4-14-206 0 0,-1 1-1 0 0,1-1 0 0 0,-1 1 0 0 0,-1-1 0 0 0,1 0 0 0 0,-1 0 0 0 0,0-1 0 0 0,-1 1 1 0 0,1-1-1 0 0,-3 1-74 0 0,7-6 4 0 0,0-1 1 0 0,0 0 0 0 0,-1 0 0 0 0,1 1-1 0 0,0-1 1 0 0,-1 0 0 0 0,1 1-1 0 0,0-1 1 0 0,0 0 0 0 0,0 1 0 0 0,0-1-1 0 0,-1 0 1 0 0,1 1 0 0 0,0-1-1 0 0,0 0 1 0 0,0 1 0 0 0,0-1 0 0 0,0 1-1 0 0,0-1 1 0 0,0 0 0 0 0,0 1 0 0 0,0-1-1 0 0,0 1 1 0 0,0-1 0 0 0,0 0-1 0 0,0 1 1 0 0,0-1 0 0 0,0 1 0 0 0,1-1-1 0 0,-1 0 1 0 0,0 1 0 0 0,0-1-1 0 0,0 0 1 0 0,0 1 0 0 0,1-1 0 0 0,-1 0-1 0 0,0 1 1 0 0,0-1 0 0 0,1 0-1 0 0,-1 0 1 0 0,0 1 0 0 0,1-1 0 0 0,-1 0-1 0 0,0 0 1 0 0,1 0 0 0 0,-1 1-1 0 0,1-1-3 0 0,0 1 14 0 0,0-1 0 0 0,1 1 1 0 0,-1-1-1 0 0,1 1 1 0 0,0-1-1 0 0,-1 1 1 0 0,1-1-1 0 0,-1 0 1 0 0,1 0-1 0 0,0 0 0 0 0,-1 0 1 0 0,1 0-1 0 0,0 0-15 0 0,11-3-181 0 0,-1-1 0 0 0,0 0 1 0 0,-1 0-1 0 0,1-2 0 0 0,-1 1 0 0 0,0-1 0 0 0,9-7 181 0 0,33-16-1170 0 0,-27 16 636 0 0,-17 8 289 0 0,0 1-1 0 0,0 0 1 0 0,0 0 0 0 0,1 1-1 0 0,-1 0 1 0 0,4 0 245 0 0,-11 3-18 0 0,1 0 1 0 0,-1 0-1 0 0,0 0 1 0 0,0 0-1 0 0,0 0 1 0 0,0 1-1 0 0,0-1 1 0 0,0 1-1 0 0,1 0 18 0 0,2 0 3 0 0,-4 0 24 0 0,-1-1 1 0 0,1 0-1 0 0,-1 1 0 0 0,1-1 0 0 0,-1 1 0 0 0,1-1 0 0 0,-1 1 1 0 0,0-1-1 0 0,1 0 0 0 0,-1 1 0 0 0,0-1 0 0 0,1 1 1 0 0,-1 0-1 0 0,0-1 0 0 0,0 1 0 0 0,1-1 0 0 0,-1 1 1 0 0,0-1-1 0 0,0 1 0 0 0,0 0 0 0 0,0-1 0 0 0,0 1 1 0 0,0-1-1 0 0,0 1 0 0 0,0 0-27 0 0,1 16 452 0 0,-2-14-337 0 0,1 3 26 0 0,-1 0 0 0 0,0 1 0 0 0,0-1 1 0 0,-1 0-1 0 0,0 0 0 0 0,0 0 0 0 0,0 0 0 0 0,-1 0 0 0 0,0 0-141 0 0,-7 16 295 0 0,6-11-165 0 0,-1-1 1 0 0,-1-1-1 0 0,1 1 1 0 0,-7 6-131 0 0,-6 12 183 0 0,2-4-412 0 0,-1-1-1 0 0,-1-1 0 0 0,-1-1 0 0 0,-1 0 1 0 0,-1-2-1 0 0,-13 10 230 0 0,-9 3-6665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16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54 5840 0 0,'0'0'266'0'0,"1"-1"1"0"0,2-4-171 0 0,-2 2 98 0 0,1 1 1 0 0,-1-1-1 0 0,1 1 0 0 0,0 0 1 0 0,0 0-1 0 0,0 0 0 0 0,0 0 1 0 0,0 0-1 0 0,1 0 0 0 0,-1 0 1 0 0,1 1-195 0 0,4-5 641 0 0,-5 5-556 0 0,0 0 1 0 0,0 0-1 0 0,0 0 1 0 0,-1 0-1 0 0,1 0 1 0 0,0 1 0 0 0,0-1-1 0 0,0 1 1 0 0,0-1-1 0 0,0 1 1 0 0,0 0-1 0 0,0-1 1 0 0,0 1 0 0 0,1 0-1 0 0,-1 0 1 0 0,0 1-86 0 0,0-1 87 0 0,0 0 201 0 0,9-4 310 0 0,-9 3-595 0 0,0 1-1 0 0,0-1 0 0 0,1 0 1 0 0,-1 1-1 0 0,0-1 0 0 0,1 1 1 0 0,-1-1-1 0 0,1 1 0 0 0,-1 0 0 0 0,0 0 1 0 0,1 0-1 0 0,-1 1 0 0 0,0-1 1 0 0,1 1-1 0 0,-1-1 0 0 0,0 1 1 0 0,1 0-1 0 0,-1-1 0 0 0,2 2-2 0 0,8 1-730 0 0,-6 0 346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19.4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891 564 13824 0 0,'0'0'1061'0'0,"1"-1"-692"0"0,4-1-226 0 0,-4 1 377 0 0,-1 1 157 0 0,0 0 24 0 0,0 0-94 0 0,0 2-594 0 0,-1-1 0 0 0,1 0 0 0 0,0 1 1 0 0,-1-1-1 0 0,1 0 0 0 0,-1 1 0 0 0,1-1 0 0 0,-1 0 0 0 0,1 0 0 0 0,-1 0 0 0 0,0 0 0 0 0,0 1 0 0 0,1-1 1 0 0,-1 0-1 0 0,0 0 0 0 0,0-1 0 0 0,-1 2-13 0 0,-9 12 5 0 0,9-9 10 0 0,-1 0-1 0 0,1 0 1 0 0,-1-1 0 0 0,0 1-1 0 0,-1-1 1 0 0,1 1 0 0 0,-1-1-1 0 0,0 0 1 0 0,0-1 0 0 0,0 1-1 0 0,0-1 1 0 0,-1 1 0 0 0,1-1-1 0 0,-1-1 1 0 0,0 1 0 0 0,-2 0-15 0 0,-9 3 33 0 0,-1-1 1 0 0,-13 2-34 0 0,23-6 11 0 0,0 0-1 0 0,0 0 1 0 0,0 0-1 0 0,1-1 1 0 0,-1 0 0 0 0,0-1-1 0 0,0 0 1 0 0,-5-1-11 0 0,3-1 22 0 0,-3-5 1 0 0,8 3-15 0 0,0 1-1 0 0,0-1 1 0 0,0 0 0 0 0,-2-4-8 0 0,2 3 4 0 0,-11-15 40 0 0,-8-12 8 0 0,9 16 9 0 0,0-1 1 0 0,-1 2-1 0 0,-10-8-61 0 0,-2-3 50 0 0,1-1-1 0 0,1-1 1 0 0,-19-29-50 0 0,3 6 57 0 0,21 27-21 0 0,1 0 0 0 0,-7-14-36 0 0,20 30 3 0 0,-7-13 120 0 0,1 0 0 0 0,1-1-123 0 0,8 15 15 0 0,0 1 1 0 0,0-1-1 0 0,1 0 1 0 0,0 0-1 0 0,1 0 0 0 0,0 0 1 0 0,0 0-1 0 0,0-3-15 0 0,1 11 0 0 0,0-5-1 0 0,0 0 0 0 0,0 1 0 0 0,0-1-1 0 0,0 0 1 0 0,1 0 0 0 0,0 1 0 0 0,0-1 0 0 0,0 1-1 0 0,0-1 1 0 0,1 1 0 0 0,0-1 0 0 0,2-3 1 0 0,14 0-148 0 0,-17 7 94 0 0,-1 1-10 0 0,0 0 0 0 0,0 0 0 0 0,0 0 0 0 0,1 1 11 0 0,1 2 49 0 0,0-1-1 0 0,-1 0 1 0 0,1 0-1 0 0,-1 1 1 0 0,1-1-1 0 0,-1 1 1 0 0,0 0-1 0 0,0-1 0 0 0,0 1 1 0 0,0 0-1 0 0,0-1 1 0 0,-1 1-1 0 0,1 0 1 0 0,-1 0-1 0 0,0 0 1 0 0,0 0-1 0 0,0-1 1 0 0,0 3 4 0 0,-1 3 1 0 0,1-1 0 0 0,-2 1 0 0 0,1-1 0 0 0,-1 1 0 0 0,0-1 0 0 0,-2 6-1 0 0,0-5 0 0 0,0-1 0 0 0,-1 1 0 0 0,1-1 0 0 0,-2 0 0 0 0,0 1 0 0 0,-14 19 0 0 0,4-3 0 0 0,-1-1 0 0 0,0 0 0 0 0,-2-1 0 0 0,-1-2 0 0 0,-11 10 0 0 0,20-21 11 0 0,1 0 0 0 0,-2 0-1 0 0,1-2 1 0 0,-1 1 0 0 0,0-1-1 0 0,-13 4-10 0 0,25-10 5 0 0,-1-1 0 0 0,1 0-1 0 0,-1 0 1 0 0,1 0 0 0 0,0 0-1 0 0,-1 0 1 0 0,1 0-1 0 0,-1 0 1 0 0,1 0 0 0 0,-1 0-1 0 0,1 0 1 0 0,0 0-1 0 0,-1 0 1 0 0,1 0 0 0 0,-1 0-1 0 0,1 0 1 0 0,0 0 0 0 0,-1 0-1 0 0,1 0 1 0 0,-1 0-1 0 0,1-1 1 0 0,0 1 0 0 0,-1 0-1 0 0,1 0 1 0 0,0 0 0 0 0,-1-1-1 0 0,1 1 1 0 0,0 0-1 0 0,-1-1 1 0 0,1 1 0 0 0,0 0-1 0 0,0-1 1 0 0,-1 1 0 0 0,1 0-1 0 0,0-1 1 0 0,0 1-1 0 0,-1 0 1 0 0,1-1 0 0 0,0 1-1 0 0,0-1 1 0 0,0 1 0 0 0,0-1-1 0 0,0 1 1 0 0,0 0-1 0 0,0-1 1 0 0,0 1 0 0 0,0-1-1 0 0,0 1 1 0 0,0 0-1 0 0,0-1 1 0 0,0 1 0 0 0,0-1-1 0 0,0 1 1 0 0,0-1-5 0 0,6-28 101 0 0,-5 24-97 0 0,2-14 5 0 0,1 1 0 0 0,1 0 0 0 0,1 0 0 0 0,1 0 0 0 0,0 1-1 0 0,4-6-8 0 0,46-90 0 0 0,-51 102 8 0 0,10-14-24 0 0,-15 23 24 0 0,0 1-1 0 0,0 0 1 0 0,1 0-1 0 0,-1 0 0 0 0,1-1 1 0 0,-1 1-1 0 0,1 0 1 0 0,-1 1-1 0 0,1-1 1 0 0,-1 0-1 0 0,1 0 1 0 0,0 1-1 0 0,0-1 0 0 0,1 0-7 0 0,7-2 275 0 0,-9 2-257 0 0,-1 1-1 0 0,1 0 0 0 0,-1 0 0 0 0,1-1 1 0 0,-1 1-1 0 0,1 0 0 0 0,-1 0 1 0 0,1 0-1 0 0,-1 0 0 0 0,1 0 0 0 0,-1 0 1 0 0,1 0-1 0 0,0 0 0 0 0,-1 0 1 0 0,1 0-1 0 0,-1 0 0 0 0,1 0 0 0 0,-1 0 1 0 0,1 0-1 0 0,-1 0 0 0 0,1 0 0 0 0,-1 1 1 0 0,1-1-1 0 0,-1 0 0 0 0,1 0 1 0 0,-1 1-1 0 0,1-1 0 0 0,-1 0 0 0 0,1 1-17 0 0,4 2 58 0 0,0 0 1 0 0,-1 1-1 0 0,1-1 0 0 0,-1 1 0 0 0,0 0 0 0 0,0 0 0 0 0,1 3-58 0 0,1-1 83 0 0,0 0 0 0 0,0 0 0 0 0,6 5-83 0 0,-3-4 70 0 0,-1 1-1 0 0,0 0 1 0 0,7 9-70 0 0,-9-9 39 0 0,0-1-1 0 0,1 0 1 0 0,-1 0 0 0 0,2-1 0 0 0,-1 0 0 0 0,5 3-39 0 0,-10-8 8 0 0,0-1 0 0 0,0 1 0 0 0,0-1 0 0 0,0 1 0 0 0,0-1 0 0 0,0 0 0 0 0,0 0 0 0 0,0 0 0 0 0,0 0 0 0 0,0 0 0 0 0,0 0 0 0 0,0-1 0 0 0,0 1 0 0 0,0-1 1 0 0,0 1-1 0 0,0-1 0 0 0,0 0 0 0 0,-1 0 0 0 0,3 0-8 0 0,12-5 35 0 0,-8 5-10 0 0,0 1 1 0 0,1-1-1 0 0,-1 1 1 0 0,0 1-1 0 0,3 0-25 0 0,27 0 19 0 0,-34-1-72 0 0,0 0 1 0 0,1 1-1 0 0,-1-1 0 0 0,0 1 0 0 0,0 0 0 0 0,0 0 0 0 0,0 0 1 0 0,0 1-1 0 0,0-1 0 0 0,-1 1 0 0 0,1 0 0 0 0,0 0 0 0 0,2 3 53 0 0,4 0-435 0 0,-8-4 336 0 0,0 0 1 0 0,0 0 0 0 0,-1-1 0 0 0,1 1 0 0 0,0-1-1 0 0,0 1 1 0 0,0-1 0 0 0,0 1 0 0 0,0-1 0 0 0,0 0-1 0 0,0 0 1 0 0,0 0 0 0 0,0 0 0 0 0,0-1 0 0 0,0 1-1 0 0,0 0 1 0 0,0-1 0 0 0,-1 0 0 0 0,1 1-1 0 0,0-1 1 0 0,0 0 0 0 0,0 0 0 0 0,-1 0 0 0 0,1 0-1 0 0,0 0 99 0 0,3-2-224 0 0,26-11-1174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7:52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0 263 10136,'2'0'25,"0"0"0,0 0 0,0-1 0,0 1 1,0 0-1,0-1 0,0 1 0,0-1 0,0 0 0,0 0 1,0 0-1,0 0-25,-1 0 24,0 0 1,0-1 0,0 1-1,0 0 1,-1 0-1,1 0 1,0-1 0,-1 1-1,0 0 1,1-1-1,-1 1 1,1 0-1,-1-1 1,0 1 0,0-1-1,0 1 1,0-1-1,0 1 1,0-1-25,-1-20 379,-1 0-1,-4-16-378,5 33 234,1-1-1,0 1 1,0 0-1,1-1 1,-1 1-1,1 0 0,1-1 1,-1 1-1,1 0 1,-1 0-1,1 0 1,1 0-1,-1 1 0,1-1 1,0 1-1,0-1 1,0 1-1,0 0 1,1 0-1,0 0 1,0 0-1,0 1 0,2-2-233,2-4 174,-7 9-174,-1-1-1,1 0 1,-1 0 0,1 0-1,0 1 1,-1-1 0,1 0 0,0 1-1,-1-1 1,1 1 0,0-1-1,0 1 1,0-1 0,0 1-1,-1 0 1,1-1 0,0 1-1,1 0 1,14-4 0,0 0 0,1 2 0,1-1 0,-12 3 1,-1 0 0,1 0 0,0 0 0,0 0 0,0 1 1,-1 0-1,1 0 0,0 1 0,-1-1 0,5 3-1,-8-3 6,0 0-1,0 0 1,0 1-1,0-1 1,-1 0-1,1 1 1,0 0 0,-1-1-1,1 1 1,-1 0-1,1 0 1,-1 0-1,0 0 1,0 0-1,0 0 1,0 1-1,0-1 1,0 0 0,0 0-1,-1 1 1,0-1-1,1 0 1,-1 1-1,0 0-5,0 7 6,0 0 0,-1 1-1,0-1 1,0 0 0,-1 1-6,-2 8 19,2-7-19,-1 0 0,0 0 0,0 0 0,-2-1 0,1 0 0,-2 0 0,1 0 0,-1-1 0,-1 1 0,0-1 0,0-1 0,-1 1 0,-6 4 0,8-7-26,-25 25 223,1 5-197,22-28 181,1 2 0,0-1 0,1 1 0,0 0 1,0 0-1,1 2-181,4-11 8,0-1 1,1 1 0,-1-1-1,1 1 1,-1 0 0,1-1 0,0 1-1,-1 0 1,1-1 0,0 1-1,0 0 1,0 0 0,0-1-1,1 1 1,-1 0 0,0-1-1,1 1 1,-1 0 0,1-1-1,0 1 1,-1-1 0,1 1-1,0-1 1,0 1 0,0-1 0,0 0-1,0 1 1,0-1 0,1 0-1,-1 0 1,0 0 0,1 0-1,-1 0 1,0 0 0,1 0-1,-1 0 1,1-1 0,0 1-1,-1 0 1,1-1 0,0 1-9,11 2 35,0 1 0,0-2 0,1 1 0,-1-2 1,1 0-1,-1 0 0,1-2 0,-1 1 0,1-2 0,-1 0 0,12-3-35,-21 4 52,0 0 56,0 0 0,0 0 0,0-1 0,0 1-1,0-1 1,1-1-108,-4 3 17,0-1 0,0 0-1,0 1 1,-1-1 0,1 0 0,0 0-1,-1 1 1,1-1 0,0 0 0,-1 0 0,1 0-1,-1 0 1,1 0 0,-1 0 0,0 1-1,1-1 1,-1 0 0,0 0 0,1 0-1,-1-1 1,0 1 0,0 0 0,0 0-1,0 0 1,0 0 0,0 0 0,-1 0-1,1-1-16,-1-1 30,0 0-1,0 0 1,-1 0 0,1 0-1,-1 1 1,0-1-1,1 0 1,-1 1-1,0-1 1,-1 1-1,1-1 1,0 1 0,-1 0-1,0 0-29,-9-7 220,0 0-1,-7-3-219,19 12 3,-58-36-178,21 11-243,-27-11 418,42 25-1812,15 8-5030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15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42 17503 0 0,'0'0'803'0'0,"0"0"-18"0"0,0 3-501 0 0,-1 6-273 0 0,0-1 0 0 0,1 1 0 0 0,1 9-11 0 0,0 8-1 0 0,2-1 1 0 0,-1-20 0 0 0,1-18 0 0 0,-3 4-178 0 0,0 0 0 0 0,1 0 0 0 0,1 0 0 0 0,0 1 0 0 0,0-1-1 0 0,0 0 1 0 0,1 1 0 0 0,1 0 0 0 0,-1 0 0 0 0,1 0-1 0 0,3-4 179 0 0,-4 7-12 0 0,-2 4 12 0 0,-1 0 0 0 0,1-1-1 0 0,0 1 1 0 0,-1 0 0 0 0,1 0 0 0 0,0 0 0 0 0,0 0 0 0 0,0 0 0 0 0,0 0-1 0 0,0 0 1 0 0,0 0 0 0 0,0 0 0 0 0,0 0 0 0 0,0 0 0 0 0,1 1 0 0 0,-1-1 0 0 0,0 1-1 0 0,1-1 1 0 0,-1 1 0 0 0,0-1 0 0 0,1 1 0 0 0,-1-1 0 0 0,0 1 0 0 0,1 0-1 0 0,-1 0 1 0 0,5 1 0 0 0,-3 4 0 0 0,-3-4 0 0 0,0-1 0 0 0,1 0 0 0 0,-1 1 0 0 0,0-1 0 0 0,0 1 0 0 0,0-1 0 0 0,0 1 0 0 0,1-1 0 0 0,-1 1 0 0 0,0-1 0 0 0,0 1 0 0 0,0-1 0 0 0,0 1 0 0 0,0-1 0 0 0,0 1 0 0 0,0-1 0 0 0,-1 1 0 0 0,1-1 0 0 0,0 1 0 0 0,0-1 0 0 0,0 1 0 0 0,0-1 0 0 0,-1 1 0 0 0,1-1 0 0 0,0 1 0 0 0,0-1 0 0 0,-1 0 0 0 0,1 1 0 0 0,0-1 0 0 0,-1 1 0 0 0,-18 52-777 0 0,15-37-3260 0 0,2-3-1380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24.8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306 145 17735 0 0,'-2'-2'114'0'0,"0"0"-1"0"0,-1 0 1 0 0,1 0-1 0 0,-1 0 1 0 0,1 1-1 0 0,-1-1 0 0 0,0 1 1 0 0,1 0-1 0 0,-1 0 1 0 0,0 0-1 0 0,0 0 0 0 0,0 0 1 0 0,0 1-1 0 0,0-1 1 0 0,0 1-1 0 0,0 0 0 0 0,-2 0-113 0 0,-11-2 78 0 0,13 2-38 0 0,-1-1 1 0 0,1 1-1 0 0,0 0 1 0 0,-1 0-1 0 0,1 0 1 0 0,-1 0-1 0 0,1 1 1 0 0,0-1-1 0 0,0 1 1 0 0,-1 0-1 0 0,1 0 0 0 0,0 0 1 0 0,0 0-1 0 0,-1 1-40 0 0,-20 11 25 0 0,23-13-21 0 0,0 0 0 0 0,0 1 0 0 0,0-1 0 0 0,1 1 0 0 0,-1 0-1 0 0,0-1 1 0 0,0 1 0 0 0,1-1 0 0 0,-1 1 0 0 0,1 0 0 0 0,-1 0 0 0 0,0-1 0 0 0,1 1 0 0 0,-1 0 0 0 0,1 0 0 0 0,0 0 0 0 0,-1 0-1 0 0,1-1 1 0 0,0 1 0 0 0,-1 0 0 0 0,1 0 0 0 0,0 0 0 0 0,0 1-4 0 0,2 9 100 0 0,-2-9-96 0 0,0 0 0 0 0,0 1 0 0 0,1-1 0 0 0,-1 0 0 0 0,1 0 0 0 0,-1 1 0 0 0,1-1 0 0 0,0 0 0 0 0,0 0 0 0 0,0 0 0 0 0,0 0 0 0 0,0 0 0 0 0,1 0 0 0 0,-1 0 0 0 0,1 0 0 0 0,-1-1 0 0 0,1 1 0 0 0,0 0-4 0 0,22 19 56 0 0,-21-17-50 0 0,1-1-1 0 0,-1 0 1 0 0,1 1 0 0 0,0-1-1 0 0,0-1 1 0 0,0 1-1 0 0,0-1 1 0 0,0 1 0 0 0,1-1-6 0 0,11 5 14 0 0,-1 1 1 0 0,9 5-15 0 0,-9-4 83 0 0,-14-9-45 0 0,0 1 0 0 0,1 0 1 0 0,-1 0-1 0 0,0-1 0 0 0,0 1 0 0 0,0 0 1 0 0,0 0-1 0 0,0 0 0 0 0,-1 0 1 0 0,1 0-1 0 0,0 0 0 0 0,0 1 0 0 0,-1-1 1 0 0,1 0-1 0 0,0 0 0 0 0,-1 0 1 0 0,0 1-1 0 0,1-1 0 0 0,-1 0 0 0 0,0 1 1 0 0,1-1-1 0 0,-1 0 0 0 0,0 1 1 0 0,0-1-1 0 0,0 0 0 0 0,0 1 0 0 0,0-1 1 0 0,0 0-1 0 0,-1 1 0 0 0,1-1 1 0 0,0 0-1 0 0,-1 0 0 0 0,1 1 0 0 0,-1-1 1 0 0,1 0-1 0 0,-1 0 0 0 0,0 0 1 0 0,1 1-1 0 0,-1-1 0 0 0,0 0 1 0 0,0 0-1 0 0,0 0 0 0 0,0 0 0 0 0,0 0 1 0 0,0-1-1 0 0,0 1-38 0 0,-7 6 229 0 0,6-6-155 0 0,-1 1 1 0 0,1 0-1 0 0,0-1 0 0 0,0 1 1 0 0,-1-1-1 0 0,1 0 1 0 0,-1 0-1 0 0,0 0-74 0 0,-20 5 192 0 0,-1-2 0 0 0,0 0 1 0 0,0-2-1 0 0,-2-1-192 0 0,-52 7-346 0 0,62-6-90 0 0,10-2 103 0 0,0 1 0 0 0,0 0 0 0 0,-1 1 0 0 0,1-1 0 0 0,0 1 0 0 0,1 0 0 0 0,-1 0 0 0 0,-1 1 333 0 0,-1 0-1826 0 0</inkml:trace>
  <inkml:trace contextRef="#ctx0" brushRef="#br0" timeOffset="335.931">493 117 16559 0 0,'0'0'760'0'0,"0"0"-716"0"0,-1 0 0 0 0,1 0-1 0 0,0 1 1 0 0,0-1-1 0 0,-1 0 1 0 0,1 0 0 0 0,0 0-1 0 0,0 1 1 0 0,-1-1-1 0 0,1 0 1 0 0,0 0 0 0 0,0 1-1 0 0,0-1 1 0 0,-1 0-1 0 0,1 1 1 0 0,0-1 0 0 0,0 0-1 0 0,0 1 1 0 0,0-1-1 0 0,0 0 1 0 0,0 1 0 0 0,0-1-1 0 0,0 0-43 0 0,0 1 1 0 0,0 1 1 0 0,0-1-1 0 0,0 0 0 0 0,0 0 0 0 0,1 0 0 0 0,-1-1 1 0 0,0 1-1 0 0,1 0 0 0 0,-1 0 0 0 0,1 0 0 0 0,-1 0 1 0 0,1 0-1 0 0,-1 0 0 0 0,1 0 0 0 0,-1-1 0 0 0,1 1 1 0 0,0 0-1 0 0,0 0 0 0 0,-1-1 0 0 0,1 1 0 0 0,0 0 0 0 0,1 0 4 0 0,-1 0 1 0 0,0 0 0 0 0,0 0 0 0 0,0 0 0 0 0,0 1 0 0 0,0-1 0 0 0,0 0 0 0 0,0 1 0 0 0,0-1 0 0 0,-1 1 0 0 0,1 0-6 0 0,6 45 1130 0 0,-5-38-866 0 0,0-1-1 0 0,-1 1 0 0 0,-1-1 0 0 0,1 2-263 0 0,3 30 1051 0 0,0-24-687 0 0,-2-10-223 0 0,-1 0 1 0 0,1 0-1 0 0,-1 0 1 0 0,0 0 0 0 0,-1 0-1 0 0,0 0 1 0 0,0 0-1 0 0,0 4-141 0 0,-4 8 300 0 0,2-10-164 0 0,0-1 1 0 0,1 0 0 0 0,0 0 0 0 0,1 4-137 0 0,0 7 122 0 0,0-1-42 0 0,0 0-1 0 0,-1 0 1 0 0,-3 11-80 0 0,0-1 42 0 0,1 0 0 0 0,0 9-42 0 0,3-29 18 0 0,-1 0-1 0 0,-1 0 1 0 0,1 0 0 0 0,-1-1-1 0 0,0 1 1 0 0,-3 5-18 0 0,1-3 38 0 0,4-8-31 0 0,-1 0 0 0 0,1 0 0 0 0,0 1 0 0 0,-1-1 0 0 0,1 0 0 0 0,0 1 0 0 0,0-1-1 0 0,0 1 1 0 0,0-1 0 0 0,0 0 0 0 0,0 1 0 0 0,0-1 0 0 0,1 0 0 0 0,-1 1 0 0 0,0-1 0 0 0,1 0 0 0 0,0 1-7 0 0,0 1 14 0 0,-1-2-4 0 0,1 4 16 0 0,-9 3-16 0 0,7-7-110 0 0,3-7-206 0 0,10-15-909 0 0,-10 18 400 0 0,1-1 0 0 0,-1 0-1 0 0,0 0 1 0 0,0 0-1 0 0,1-3 816 0 0,2-9-7091 0 0</inkml:trace>
  <inkml:trace contextRef="#ctx0" brushRef="#br0" timeOffset="643.475">621 169 4608 0 0,'0'0'353'0'0,"1"-1"-231"0"0,31-11 4063 0 0,-25 12-179 0 0,6 6-3009 0 0,-10-4-560 0 0,1 0-261 0 0,0 1 1 0 0,-1-1 0 0 0,0 1 0 0 0,1 0-1 0 0,-1-1 1 0 0,0 2 0 0 0,-1-1 0 0 0,1 0 0 0 0,0 1-1 0 0,-1-1 1 0 0,0 1 0 0 0,0-1 0 0 0,1 2-177 0 0,6 9 617 0 0,-7-9-414 0 0,0 0-1 0 0,1 0 1 0 0,-2 0-1 0 0,1 0 1 0 0,0 0-1 0 0,-1 0 1 0 0,0 2-203 0 0,4 13 710 0 0,-4-17-595 0 0,0 1 0 0 0,-1 0-1 0 0,1-1 1 0 0,-1 1 0 0 0,1 0-1 0 0,-1 0 1 0 0,0-1 0 0 0,-1 1-1 0 0,1 0 1 0 0,-1 0 0 0 0,1-1-1 0 0,-1 1 1 0 0,0 0 0 0 0,-1-1-1 0 0,1 1 1 0 0,0-1 0 0 0,-1 1-1 0 0,0-1 1 0 0,0 0 0 0 0,0 0-1 0 0,0 0 1 0 0,-1 0 0 0 0,1 0-1 0 0,-1 0 1 0 0,1-1 0 0 0,-1 1-1 0 0,0-1 1 0 0,0 1 0 0 0,0-1-1 0 0,-2 0-114 0 0,-10 5 97 0 0,0-2 0 0 0,-1 0 0 0 0,0 0 0 0 0,0-1 0 0 0,0-2 0 0 0,-1 1 0 0 0,1-2 0 0 0,-9 0-97 0 0,13-2-114 0 0,0 0-1 0 0,0-1 1 0 0,0-1-1 0 0,0 0 1 0 0,-1-1 114 0 0,8 3-150 0 0,4 1 89 0 0,-1-1 0 0 0,1 1 0 0 0,0 0 0 0 0,-1 0 1 0 0,1 0-1 0 0,0 0 0 0 0,-1 0 0 0 0,1 0 0 0 0,0 0 1 0 0,-1 0-1 0 0,1 0 0 0 0,0 1 0 0 0,-1-1 0 0 0,1 0 1 0 0,0 1-1 0 0,0-1 0 0 0,0 1 0 0 0,-1 0 1 0 0,1-1-1 0 0,0 1 0 0 0,0 0 0 0 0,0 0 0 0 0,0 0 1 0 0,0 0-1 0 0,0 0 0 0 0,0 0 0 0 0,0 0 0 0 0,0 0 1 0 0,1 0-1 0 0,-2 1 61 0 0,-1 2-420 0 0,3-3 380 0 0,0-1 0 0 0,-1 0 0 0 0,1 1 0 0 0,0-1 0 0 0,0 0 0 0 0,0 0 0 0 0,0 0 0 0 0,0 1 0 0 0,-1-1 0 0 0,1 0 0 0 0,0 0 0 0 0,0 0 0 0 0,0 1 0 0 0,-1-1 0 0 0,1 0 0 0 0,0 0 0 0 0,0 0 0 0 0,0 0 1 0 0,-1 1-1 0 0,1-1 0 0 0,0 0 0 0 0,0 0 0 0 0,-1 0 0 0 0,1 0 0 0 0,0 0 0 0 0,0 0 0 0 0,-1 0 0 0 0,1 0 0 0 0,0 0 0 0 0,-1 0 0 0 0,1 0 0 0 0,0 0 0 0 0,0 0 0 0 0,-1 0 0 0 0,1 0 0 0 0,0 0 0 0 0,0 0 0 0 0,-1 0 0 0 0,1 0 0 0 0,0-1 1 0 0,0 1-1 0 0,-1 0 40 0 0,-2-10-1218 0 0,2 7 984 0 0,-2-13-1365 0 0</inkml:trace>
  <inkml:trace contextRef="#ctx0" brushRef="#br0" timeOffset="852.074">818 267 11976 0 0,'2'2'237'0'0,"0"1"-1"0"0,0-1 1 0 0,0 0 0 0 0,0 1 0 0 0,0-1 0 0 0,1 0 0 0 0,-1-1 0 0 0,1 1 0 0 0,-1 0 0 0 0,1-1 0 0 0,0 1 0 0 0,-1-1 0 0 0,1 0 0 0 0,0 0-1 0 0,0 0 1 0 0,0 0 0 0 0,0-1 0 0 0,0 1 0 0 0,0-1 0 0 0,0 1-237 0 0,2 0 308 0 0,0 0 0 0 0,0 0 0 0 0,0 1 0 0 0,0-1 0 0 0,0 1 0 0 0,1 1-308 0 0,-5-2 67 0 0,1 0-1 0 0,-1 0 0 0 0,1 0 1 0 0,0 0-1 0 0,-1 0 1 0 0,1 0-1 0 0,0-1 1 0 0,0 1-1 0 0,-1-1 1 0 0,1 1-1 0 0,0-1 0 0 0,0 0 1 0 0,0 0-1 0 0,0 0 1 0 0,0 0-1 0 0,-1 0 1 0 0,1 0-1 0 0,0 0 1 0 0,0-1-1 0 0,0 1 0 0 0,0-1 1 0 0,-1 1-1 0 0,1-1 1 0 0,2 0-67 0 0,4-2 266 0 0,8-1 270 0 0,-6 1-302 0 0,1 0 0 0 0,-1-1 0 0 0,0 0 0 0 0,7-4-234 0 0,-8 3 63 0 0,1 0-1 0 0,-2-1 1 0 0,1 0-1 0 0,-1-1 1 0 0,0 0-1 0 0,6-6-62 0 0,3 3-299 0 0,-15 9 263 0 0,-1 1 0 0 0,1-1 0 0 0,-1 1 0 0 0,0-1 0 0 0,1 0 0 0 0,-1 0 0 0 0,0 1 1 0 0,0-1-1 0 0,1 0 0 0 0,-1 0 0 0 0,0 0 0 0 0,0 0 0 0 0,0-1 0 0 0,0 1 0 0 0,0 0 1 0 0,-1 0-1 0 0,1-1 36 0 0,1-12-466 0 0,-1 0 0 0 0,0-1 0 0 0,-1 1 0 0 0,-1 0 0 0 0,0-4 466 0 0,0 15-57 0 0,1 1-1 0 0,-1-1 1 0 0,1 0-1 0 0,-1 0 0 0 0,0 0 1 0 0,0 0-1 0 0,0 0 1 0 0,0 1-1 0 0,-1-1 0 0 0,0-1 58 0 0,1 3 7 0 0,0 0 0 0 0,1 0 0 0 0,-1 0 0 0 0,0 0-1 0 0,0 0 1 0 0,0 1 0 0 0,1-1 0 0 0,-1 0 0 0 0,0 1 0 0 0,0-1-1 0 0,0 0 1 0 0,0 1 0 0 0,0-1 0 0 0,0 1 0 0 0,0 0-1 0 0,-1-1 1 0 0,1 1 0 0 0,0 0 0 0 0,0 0 0 0 0,0-1-1 0 0,0 1 1 0 0,0 0 0 0 0,0 0 0 0 0,-1 0 0 0 0,1 1-1 0 0,0-1 1 0 0,0 0 0 0 0,-1 0-7 0 0,-5 2 106 0 0,-1 1-1 0 0,1-1 1 0 0,-1 1-1 0 0,1 0 1 0 0,0 1-1 0 0,0 0 1 0 0,1 0-1 0 0,-1 0 1 0 0,1 1-1 0 0,0 0 1 0 0,0 0-1 0 0,0 1 1 0 0,1 0-1 0 0,0 0 1 0 0,-2 3-106 0 0,-3 4 279 0 0,0 1-1 0 0,1 0 1 0 0,-5 12-279 0 0,11-22 64 0 0,1 1-1 0 0,1-1 0 0 0,-1 1 1 0 0,1-1-1 0 0,-1 1 0 0 0,1 0 1 0 0,1 0-1 0 0,-1-1 0 0 0,1 1 1 0 0,0 0-1 0 0,0 0 0 0 0,0 0 1 0 0,1 0-1 0 0,-1-1 0 0 0,2 3-63 0 0,1 9 0 0 0,-2-11 0 0 0,0-1 0 0 0,0 0 0 0 0,0 0 0 0 0,0 0 0 0 0,2 4 0 0 0,-2-7 0 0 0,0 1 0 0 0,0-1 0 0 0,0 0 0 0 0,0 1 0 0 0,0-1 0 0 0,0 0 0 0 0,1 0 0 0 0,-1 1 0 0 0,0-1 0 0 0,1 0 0 0 0,-1 0 0 0 0,1-1 0 0 0,-1 1 0 0 0,1 0 0 0 0,-1 0 0 0 0,1-1 0 0 0,0 1 0 0 0,7 2-53 0 0,0-1-1 0 0,1 0 0 0 0,-1-1 0 0 0,0 0 1 0 0,1-1-1 0 0,3 1 54 0 0,17-3-5559 0 0,-5-3-1375 0 0</inkml:trace>
  <inkml:trace contextRef="#ctx0" brushRef="#br0" timeOffset="1107.739">1573 103 17215 0 0,'-2'0'794'0'0,"-4"2"-658"0"0,1 0 1 0 0,-1 0 0 0 0,0 1-1 0 0,1 0 1 0 0,0-1-1 0 0,-1 2 1 0 0,1-1 0 0 0,-1 2-137 0 0,-24 13 33 0 0,14-9 341 0 0,1 0 0 0 0,0 1 0 0 0,0 1-1 0 0,0 0 1 0 0,2 1 0 0 0,-1 0-1 0 0,-3 6-373 0 0,14-15 135 0 0,0 1-1 0 0,0 0 0 0 0,1 0 1 0 0,-1 0-1 0 0,1 0 1 0 0,0 0-1 0 0,0 0 0 0 0,0 1 1 0 0,1-1-1 0 0,-1 1-134 0 0,2-4 37 0 0,0 1 0 0 0,-1 0 1 0 0,1 0-1 0 0,0-1 0 0 0,0 1 0 0 0,0 0 0 0 0,0-1 0 0 0,0 1 0 0 0,0 0 1 0 0,0 0-1 0 0,1-1 0 0 0,-1 1 0 0 0,1 0 0 0 0,-1-1 0 0 0,1 1 0 0 0,0-1 0 0 0,0 1 1 0 0,-1-1-1 0 0,1 1 0 0 0,0-1 0 0 0,0 1 0 0 0,0-1 0 0 0,1 0 0 0 0,-1 0 1 0 0,0 1-1 0 0,0-1 0 0 0,2 1-37 0 0,2 1 20 0 0,0-1 0 0 0,0 1 0 0 0,0-1 0 0 0,0 0 0 0 0,0 0-1 0 0,0 0 1 0 0,1-1 0 0 0,-1 0 0 0 0,0 0 0 0 0,1 0 0 0 0,-1-1 0 0 0,1 0 0 0 0,1 0-20 0 0,15-1 8 0 0,0-1 0 0 0,17-5-8 0 0,-2 2-184 0 0,-26 3-147 0 0,-1-1 1 0 0,1 0 0 0 0,-1-1 0 0 0,1 1 0 0 0,-1-2-1 0 0,0 0 1 0 0,0 0 330 0 0,13-7-1519 0 0,-4 4 256 0 0</inkml:trace>
  <inkml:trace contextRef="#ctx0" brushRef="#br0" timeOffset="1834.068">1866 0 10136 0 0,'0'0'464'0'0,"1"2"-10"0"0,1 5-302 0 0,0 1 0 0 0,0-1-1 0 0,0 1 1 0 0,-1-1 0 0 0,-1 1 0 0 0,1 0-152 0 0,0 3 1020 0 0,0-1 0 0 0,1 0 0 0 0,2 7-1020 0 0,2 9 1562 0 0,-1 0 0 0 0,-1 0 0 0 0,-1 16-1562 0 0,-2-41 42 0 0,-1 50 1652 0 0,0-36-1152 0 0,0 0-1 0 0,-1 0 0 0 0,-2 9-541 0 0,1-13 208 0 0,-1 0 0 0 0,0 1 0 0 0,-1-2 0 0 0,0 1 0 0 0,-1 1-208 0 0,1-5-10 0 0,-2-6-21 0 0,5-1 34 0 0,0-1 0 0 0,0 1 0 0 0,-1 0 1 0 0,1-1-1 0 0,0 1 0 0 0,0-1 0 0 0,0 0 0 0 0,0 1 0 0 0,-1-1 0 0 0,1 0 1 0 0,0 0-1 0 0,0 1 0 0 0,0-1 0 0 0,1 0 0 0 0,-1 0 0 0 0,0 0 1 0 0,0 0-1 0 0,0 0 0 0 0,1 0 0 0 0,-1-1 0 0 0,1 1 0 0 0,-1 0 0 0 0,1 0 1 0 0,-1 0-1 0 0,1-1 0 0 0,-1 1 0 0 0,1 0 0 0 0,0-1-3 0 0,-2-6-132 0 0,0-1 0 0 0,1 1 0 0 0,0-7 132 0 0,1 8-129 0 0,1 0 0 0 0,0 0 1 0 0,0 0-1 0 0,1 0 0 0 0,0 1 0 0 0,0-1 1 0 0,1 1-1 0 0,0-1 0 0 0,0 1 0 0 0,0 0 1 0 0,1 0-1 0 0,-1 0 0 0 0,2 1 0 0 0,3-5 129 0 0,-3 5-124 0 0,1 0-1 0 0,0 0 1 0 0,0 1-1 0 0,0 0 1 0 0,2-1 124 0 0,-1 1-169 0 0,0-1 1 0 0,0 1 0 0 0,-1-1-1 0 0,4-4 169 0 0,-6 6-61 0 0,0-1 0 0 0,1 1 0 0 0,-1 0 0 0 0,1 0 0 0 0,0 1 0 0 0,0-1 0 0 0,0 1 1 0 0,0 0-1 0 0,0 0 0 0 0,0 1 0 0 0,0-1 0 0 0,1 1 0 0 0,0 0 61 0 0,-2 1-20 0 0,1-1 1 0 0,0 1-1 0 0,0 0 1 0 0,-1 0 0 0 0,1 0-1 0 0,0 0 1 0 0,0 1 0 0 0,-1 0-1 0 0,1 0 1 0 0,0 0 0 0 0,-1 1-1 0 0,1-1 1 0 0,-1 1-1 0 0,4 2 20 0 0,-5-1 14 0 0,0-1-1 0 0,1 1 0 0 0,-2 0 0 0 0,1 0 0 0 0,0 0 1 0 0,-1 0-1 0 0,1 1 0 0 0,-1-1 0 0 0,0 0 0 0 0,0 1 1 0 0,0 0-1 0 0,-1-1 0 0 0,1 1 0 0 0,-1 0 0 0 0,0 0 1 0 0,0 0-14 0 0,3 13 260 0 0,-2 0 0 0 0,1-1 1 0 0,-2 6-261 0 0,1-6 111 0 0,7 66 1332 0 0,-9-66-1165 0 0,1 4 1090 0 0,0-20-1358 0 0,-1 0 1 0 0,0 0-1 0 0,0 0 1 0 0,0 0-1 0 0,0 0 1 0 0,0 0-1 0 0,0 0 1 0 0,0 0-1 0 0,0 0 1 0 0,0 0 0 0 0,0 0-1 0 0,0 0 1 0 0,0 0-1 0 0,0 0 1 0 0,0 0-1 0 0,0 0 1 0 0,0 0-1 0 0,0 0 1 0 0,0 0-1 0 0,0 0 1 0 0,0 0-1 0 0,0 0 1 0 0,0 0-1 0 0,0 0 1 0 0,0 0 0 0 0,0 0-1 0 0,0 0 1 0 0,1 0-1 0 0,-1 0 1 0 0,0 0-1 0 0,0 0 1 0 0,0 0-1 0 0,0 0 1 0 0,0 0-1 0 0,0 0 1 0 0,0 0-1 0 0,0 0 1 0 0,0 0 0 0 0,0 1-1 0 0,0-1 1 0 0,0 0-1 0 0,0 0 1 0 0,0 0-1 0 0,0 0 1 0 0,0 0-1 0 0,0 0 1 0 0,0 0-1 0 0,0 0 1 0 0,0 0-1 0 0,0 0 1 0 0,0 0-11 0 0,3-11 108 0 0,7-19-14 0 0,-1 6-90 0 0,-6 14-47 0 0,0 1 0 0 0,1 0 0 0 0,0 0 0 0 0,1 0 0 0 0,0 1 0 0 0,0-1 0 0 0,1 1 0 0 0,5-6 43 0 0,-10 13-26 0 0,0 0 0 0 0,1 0 0 0 0,-1-1 1 0 0,1 1-1 0 0,-1 0 0 0 0,1 1 0 0 0,0-1 0 0 0,-1 0 0 0 0,1 0 0 0 0,0 1 0 0 0,0-1 0 0 0,-1 1 0 0 0,1-1 0 0 0,1 1 26 0 0,-1 0-45 0 0,0-1 0 0 0,0 1-1 0 0,0-1 1 0 0,0 1 0 0 0,0-1-1 0 0,-1 0 1 0 0,1 0 0 0 0,0 0 0 0 0,0 0-1 0 0,-1 0 1 0 0,1 0 0 0 0,1-1 45 0 0,16-19-466 0 0,-14 14 257 0 0,2 0 0 0 0,-1 1 0 0 0,1 0 0 0 0,5-5 209 0 0,6 0-488 0 0,0 0 1 0 0,10-3 487 0 0,14-8-695 0 0,-29 16 423 0 0,0 0 0 0 0,0 2 0 0 0,1-1 0 0 0,-1 1 0 0 0,8 0 272 0 0,5-2-208 0 0,-18 4 158 0 0,0 0-1 0 0,1 1 1 0 0,-1 0 0 0 0,0 1 0 0 0,1 0 0 0 0,-1 0 0 0 0,7 1 50 0 0,-11 0 2 0 0,0-1 0 0 0,0 1 1 0 0,0 0-1 0 0,0 0 0 0 0,0 0 1 0 0,0 1-1 0 0,0 0 1 0 0,0-1-1 0 0,0 1 0 0 0,-1 1 1 0 0,1-1-1 0 0,-1 0 0 0 0,0 1 1 0 0,0 0-1 0 0,1 0 0 0 0,-1 1-2 0 0,-2-4 22 0 0,-1 1-1 0 0,0-1 1 0 0,0 1 0 0 0,1 0-1 0 0,-1-1 1 0 0,0 1-1 0 0,0 0 1 0 0,0-1-1 0 0,0 1 1 0 0,0-1-1 0 0,0 1 1 0 0,0 0-1 0 0,0-1 1 0 0,0 1-1 0 0,0 0 1 0 0,0-1-1 0 0,0 1 1 0 0,0 0-1 0 0,-1-1 1 0 0,1 1-1 0 0,0-1 1 0 0,0 1-1 0 0,-1 0 1 0 0,1-1 0 0 0,0 1-1 0 0,-1-1 1 0 0,1 1-1 0 0,-1-1 1 0 0,1 1-1 0 0,-1-1 1 0 0,1 1-1 0 0,-1-1 1 0 0,1 0-22 0 0,-21 18 534 0 0,16-14-288 0 0,-7 4 96 0 0,0 0 0 0 0,-1-1 0 0 0,0 0 0 0 0,0-1 0 0 0,-2 0-342 0 0,1 0 145 0 0,0 1 1 0 0,0 0-1 0 0,0 1 1 0 0,-2 3-146 0 0,8-5 58 0 0,-4 3-43 0 0,0 0 0 0 0,0 1 0 0 0,0 2-15 0 0,9-9 27 0 0,0 0 0 0 0,1 1 0 0 0,-1-1 0 0 0,0 1-1 0 0,1 0 1 0 0,0 0 0 0 0,0 0 0 0 0,0 0 0 0 0,1 0 0 0 0,-1 0-1 0 0,1 0 1 0 0,-1 4-27 0 0,3-2 74 0 0,-1-5-74 0 0,0-1 1 0 0,0 1 0 0 0,0-1-1 0 0,1 1 1 0 0,-1-1 0 0 0,0 0-1 0 0,0 1 1 0 0,1-1 0 0 0,-1 1 0 0 0,0-1-1 0 0,1 1 1 0 0,-1-1 0 0 0,0 0-1 0 0,1 1 1 0 0,-1-1 0 0 0,1 0-1 0 0,-1 1 1 0 0,0-1 0 0 0,1 0 0 0 0,-1 0-1 0 0,1 0 1 0 0,-1 1 0 0 0,1-1-1 0 0,3-1-2 0 0,26 3 82 0 0,-18-1-8 0 0,0-1 0 0 0,11 0-72 0 0,-10-1 26 0 0,-1 0-1 0 0,0-1 0 0 0,0-1 1 0 0,0 0-1 0 0,0 0 0 0 0,0-1 1 0 0,-1-1-1 0 0,0 0 0 0 0,0 0 1 0 0,0-1-1 0 0,0 0 0 0 0,2-3-25 0 0,-9 5 2 0 0,1-1-1 0 0,0 1 0 0 0,-1-1 0 0 0,4-5-1 0 0,10-11-27 0 0,-13 15-57 0 0,0 0 0 0 0,0-1 0 0 0,0 0 0 0 0,-1 0 1 0 0,0 0-1 0 0,0 0 0 0 0,-1-1 0 0 0,1-1 84 0 0,2-6-253 0 0,-5 13 166 0 0,0-1 0 0 0,0 1 1 0 0,0-1-1 0 0,-1 0 0 0 0,1 1 0 0 0,-1-1 1 0 0,0 0-1 0 0,0 1 0 0 0,0-1 1 0 0,0 0-1 0 0,0 0 0 0 0,0 1 1 0 0,-1-1-1 0 0,0 0 0 0 0,1 1 0 0 0,-1-1 1 0 0,0 1-1 0 0,0-1 0 0 0,0 1 1 0 0,0-1-1 0 0,-2-1 87 0 0,1 1-535 0 0,0 0 0 0 0,0 0-1 0 0,-1 0 1 0 0,1 0 0 0 0,-1 0 0 0 0,0 1 0 0 0,0-1 0 0 0,0 1-1 0 0,0 0 1 0 0,0 0 0 0 0,0 0 0 0 0,-1 0 0 0 0,1 1 0 0 0,-4-2 535 0 0,-3 0-5020 0 0</inkml:trace>
  <inkml:trace contextRef="#ctx0" brushRef="#br0" timeOffset="2165.439">3155 22 13648 0 0,'0'0'628'0'0,"0"0"-18"0"0,-1 1-581 0 0,0-1 0 0 0,0 0 1 0 0,0 0-1 0 0,0 1 0 0 0,0-1 0 0 0,0 1 0 0 0,0-1 0 0 0,0 1 0 0 0,0-1 0 0 0,0 1 0 0 0,0 0 1 0 0,0 0-30 0 0,-4 5 282 0 0,4-5-193 0 0,0 0 0 0 0,0 0 0 0 0,0 0 0 0 0,0 1 0 0 0,0-1 0 0 0,0 0 0 0 0,0-1 0 0 0,0 1 0 0 0,-1 0 0 0 0,1 0-1 0 0,0 0 1 0 0,-1-1 0 0 0,1 1 0 0 0,0 0 0 0 0,-1-1 0 0 0,1 0 0 0 0,-1 1 0 0 0,1-1 0 0 0,-1 0 0 0 0,1 0-89 0 0,-5 1 164 0 0,0 1 0 0 0,0-1 0 0 0,1 1 0 0 0,-1-1 0 0 0,0 2 0 0 0,1-1 0 0 0,0 1 0 0 0,-1-1 0 0 0,1 2 1 0 0,0-1-1 0 0,1 0 0 0 0,-1 1 0 0 0,0 0 0 0 0,1 0 0 0 0,0 1-164 0 0,-1 0 78 0 0,0 0-1 0 0,1 0 1 0 0,0 0 0 0 0,0 1-1 0 0,1 0 1 0 0,0-1-1 0 0,0 1 1 0 0,0 0 0 0 0,0 1-1 0 0,1-1 1 0 0,0 0 0 0 0,1 1-1 0 0,-1 2-77 0 0,2-2 30 0 0,0 0 0 0 0,1-1-1 0 0,0 1 1 0 0,0 0-1 0 0,1-1 1 0 0,-1 1 0 0 0,1-1-1 0 0,1 1 1 0 0,0 1-30 0 0,7 20 141 0 0,2 12 226 0 0,-12-38-230 0 0,-6 14 471 0 0,3-14-521 0 0,1 0 1 0 0,-1 0-1 0 0,0-1 0 0 0,0 1 0 0 0,0-1 0 0 0,0 0 0 0 0,0 0 0 0 0,0 0 1 0 0,0 0-1 0 0,0-1 0 0 0,0 1 0 0 0,0-1 0 0 0,-3 1-87 0 0,-3 0 171 0 0,-7 1 78 0 0,0-1 0 0 0,-7 0-249 0 0,-27 1 213 0 0,31 1-419 0 0,0-2 1 0 0,-14 0 205 0 0,4-3-4073 0 0,23-2-1003 0 0,2-4-1306 0 0</inkml:trace>
  <inkml:trace contextRef="#ctx0" brushRef="#br0" timeOffset="3632.055">3377 119 16384 0 0,'-1'0'34'0'0,"1"0"1"0"0,-1 0 0 0 0,1 0 0 0 0,-1-1 0 0 0,1 1 0 0 0,-1 0 0 0 0,1 0 0 0 0,-1 0 0 0 0,1 0 0 0 0,-1 0 0 0 0,1 0 0 0 0,-1 0 0 0 0,1 0-1 0 0,-1 0 1 0 0,1 0 0 0 0,-1 1 0 0 0,1-1 0 0 0,-1 0 0 0 0,1 0 0 0 0,0 0 0 0 0,-1 0 0 0 0,1 1 0 0 0,-1-1 0 0 0,1 0 0 0 0,-1 1 0 0 0,1-1 0 0 0,0 0-1 0 0,-1 1 1 0 0,1-1 0 0 0,0 0 0 0 0,-1 1 0 0 0,1-1 0 0 0,0 0 0 0 0,-1 1-35 0 0,-7 8 456 0 0,-4-2-308 0 0,9-6-147 0 0,1 0 0 0 0,0 0 0 0 0,-1 0 0 0 0,1 1 0 0 0,0-1 0 0 0,0 1 0 0 0,0 0 0 0 0,-2 1-1 0 0,-13 20 66 0 0,14-19-22 0 0,1 0 0 0 0,-1 0 0 0 0,0 0 1 0 0,0-1-1 0 0,-1 1 0 0 0,1-1 0 0 0,-1 0 1 0 0,0 0-1 0 0,1 0 0 0 0,-1 0 0 0 0,-1-1-44 0 0,-4 3 216 0 0,0 0 0 0 0,0 0 0 0 0,1 1 0 0 0,0 0 0 0 0,0 1 0 0 0,0 0 0 0 0,1 0 0 0 0,0 0 0 0 0,1 1 0 0 0,-1 0 0 0 0,1 0 0 0 0,1 1 0 0 0,0 0 0 0 0,0 0 0 0 0,0 1-216 0 0,4-8 18 0 0,0 0 0 0 0,1 0 0 0 0,-1 0-1 0 0,0 0 1 0 0,1 0 0 0 0,0 0-1 0 0,-1 0 1 0 0,1 0 0 0 0,0 0 0 0 0,0 0-1 0 0,0 1 1 0 0,0-1 0 0 0,1 0 0 0 0,-1 0-1 0 0,0 0 1 0 0,1 0 0 0 0,0 0 0 0 0,-1 0-1 0 0,1 0-17 0 0,1 0 7 0 0,-1 0 0 0 0,0-1 0 0 0,1 1 0 0 0,0 0 0 0 0,-1-1 0 0 0,1 1 0 0 0,0-1 0 0 0,0 1 0 0 0,0-1 0 0 0,0 0 0 0 0,0 0 0 0 0,0 0 0 0 0,0 0 0 0 0,0 0 0 0 0,0-1 0 0 0,0 1 0 0 0,2 0-7 0 0,3 0 23 0 0,-1 0-1 0 0,0 0 1 0 0,1 0-1 0 0,-1-1 1 0 0,1 0-1 0 0,-1-1 1 0 0,0 1-1 0 0,3-1-22 0 0,51-14 212 0 0,-34 9-180 0 0,-15 2-79 0 0,0 0-1 0 0,0-1 1 0 0,-1 0 0 0 0,0-1-1 0 0,0 0 1 0 0,0 0-1 0 0,0-1 1 0 0,-1 0-1 0 0,-1-1 1 0 0,1 0 0 0 0,-1-1-1 0 0,0 1 1 0 0,-1-1-1 0 0,5-8 48 0 0,0-9-318 0 0,-12 24 180 0 0,-9 2-51 0 0,-1 1 193 0 0,1 1 1 0 0,0-1-1 0 0,0 1 0 0 0,0 1 0 0 0,0 0 1 0 0,0 0-1 0 0,0 1 0 0 0,1 0 1 0 0,0 0-1 0 0,0 1 0 0 0,0 0 0 0 0,0 1 1 0 0,1-1-1 0 0,-7 8-4 0 0,8-8 161 0 0,3-3 304 0 0,11-2-276 0 0,-3-1-299 0 0,19 0 90 0 0,-22 2-17 0 0,1-1 0 0 0,-1 0 0 0 0,0 1 0 0 0,1-1 0 0 0,-1-1 0 0 0,1 1 0 0 0,-1 0-1 0 0,1-1 1 0 0,-1 1 0 0 0,0-1 0 0 0,1 0 0 0 0,-1 1 0 0 0,0-1 0 0 0,0 0 0 0 0,1 0 0 0 0,-1-1-1 0 0,0 1 1 0 0,0-1 37 0 0,50-33-2232 0 0,-40 26 1165 0 0,0 1 0 0 0,0 0 0 0 0,12-5 1067 0 0,20-14-2568 0 0,-18 9-384 0 0,16-8 2952 0 0,-32 21-496 0 0,1-1 1 0 0,0 2-1 0 0,1 0 0 0 0,-1 0 1 0 0,9-2 495 0 0,-11 5 474 0 0,0-1 0 0 0,1 1-1 0 0,-1 0 1 0 0,0 1 0 0 0,0 0 0 0 0,0 1 0 0 0,1 0 0 0 0,-1 0 0 0 0,4 1-474 0 0,-10-1 261 0 0,0 0 0 0 0,0 0-1 0 0,0 0 1 0 0,0 0 0 0 0,0 0 0 0 0,-1 0 0 0 0,1 1 0 0 0,0-1 0 0 0,0 1-1 0 0,-1 0 1 0 0,1 0 0 0 0,-1 0 0 0 0,0 0 0 0 0,1 1 0 0 0,-1-1-1 0 0,0 0 1 0 0,0 1 0 0 0,-1-1 0 0 0,1 1 0 0 0,-1 0 0 0 0,1 0 0 0 0,-1 0-1 0 0,0 0 1 0 0,0 0 0 0 0,1 2-261 0 0,2 12 825 0 0,-3-16-752 0 0,0 1 0 0 0,-1 0 1 0 0,1 0-1 0 0,-1-1 1 0 0,1 1-1 0 0,-1 0 1 0 0,0 0-1 0 0,0-1 1 0 0,0 1-1 0 0,0 0 1 0 0,0 0-1 0 0,0 0 1 0 0,0 0-1 0 0,-1-1 0 0 0,1 1 1 0 0,-1 0-1 0 0,1 0-73 0 0,-1 0 81 0 0,0 1-1 0 0,1-1 1 0 0,0 1-1 0 0,-1 0 0 0 0,1-1 1 0 0,0 1-1 0 0,0-1 1 0 0,0 1-81 0 0,1-1 69 0 0,-1 1 0 0 0,0-1 0 0 0,0 0 1 0 0,-1 1-1 0 0,1-1 0 0 0,0 0 0 0 0,-1 1 1 0 0,0 1-70 0 0,-26 58 1178 0 0,8-20-410 0 0,0 4-768 0 0,7-10 208 0 0,0 8-208 0 0,9-33 93 0 0,1 0 0 0 0,0 1-1 0 0,1-1 1 0 0,0 10-93 0 0,1-20 12 0 0,0 0-1 0 0,1 0 1 0 0,-1 0 0 0 0,0 0-1 0 0,1 0 1 0 0,0 0-1 0 0,-1 0 1 0 0,1 0 0 0 0,-1 0-1 0 0,1 0 1 0 0,0-1 0 0 0,0 1-1 0 0,-1 0 1 0 0,1 0 0 0 0,0-1-1 0 0,0 1 1 0 0,0 0 0 0 0,0-1-1 0 0,0 1 1 0 0,0-1 0 0 0,0 1-1 0 0,0-1 1 0 0,1 1-12 0 0,-2-1 53 0 0,0 0 11 0 0,1-1-52 0 0,0 0-1 0 0,0 1 1 0 0,1-1-1 0 0,-1 1 1 0 0,0-1-1 0 0,0 1 1 0 0,0-1-1 0 0,1 1 1 0 0,-1 0-1 0 0,0 0 1 0 0,1 0-12 0 0,4-2 12 0 0,3-3 41 0 0,-6 2-25 0 0,-2 2-20 0 0,0 0-1 0 0,0-1 0 0 0,0 1 1 0 0,0 0-1 0 0,0-1 0 0 0,0 1 0 0 0,0 0 1 0 0,-1-1-1 0 0,1 1 0 0 0,-1-1 1 0 0,1 1-1 0 0,-1-1 0 0 0,1 1 0 0 0,-1-1 1 0 0,0 1-1 0 0,0-1 0 0 0,0 1 1 0 0,0-1-1 0 0,0 0 0 0 0,0 1 1 0 0,0-1-8 0 0,3-12 11 0 0,-3 12-11 0 0,1 1 0 0 0,-1-1 0 0 0,1 1 0 0 0,-1 0 0 0 0,0-1 0 0 0,0 1 0 0 0,1-1 0 0 0,-1 1 0 0 0,0-1 0 0 0,-1 1 0 0 0,1-1-1 0 0,0 1 1 0 0,0 0 0 0 0,0-1 0 0 0,-1 1 0 0 0,1-1 0 0 0,-1 1 0 0 0,1 0 0 0 0,-1-1 0 0 0,0 1 0 0 0,0-1 0 0 0,-2-30-152 0 0,3 31 150 0 0,0 1 0 0 0,0 0 1 0 0,0 0-1 0 0,0-1 0 0 0,0 1 0 0 0,0 0 0 0 0,0-1 0 0 0,0 1 0 0 0,0 0 0 0 0,0 0 0 0 0,0-1 1 0 0,0 1-1 0 0,0 0 0 0 0,0 0 0 0 0,0-1 0 0 0,1 1 0 0 0,-1 0 0 0 0,0 0 0 0 0,0-1 1 0 0,0 1-1 0 0,0 0 0 0 0,0 0 0 0 0,1 0 0 0 0,-1-1 0 0 0,0 1 0 0 0,0 0 0 0 0,0 0 0 0 0,1 0 1 0 0,-1-1 1 0 0,0 1-3 0 0,1 0 0 0 0,-1 0 0 0 0,0 0 0 0 0,0 0 0 0 0,0 0 0 0 0,0 0 0 0 0,1-1 0 0 0,-1 1 0 0 0,0 0 0 0 0,0 0 0 0 0,0 0 0 0 0,0 0 0 0 0,0-1 0 0 0,0 1 0 0 0,1 0 0 0 0,-1 0 0 0 0,0 0 0 0 0,0-1 0 0 0,0 1 0 0 0,0 0 0 0 0,0 0 0 0 0,0-1 0 0 0,0 1 0 0 0,0 0 0 0 0,0 0 0 0 0,0 0 0 0 0,0-1 0 0 0,0 1 0 0 0,0 0 0 0 0,0 0 3 0 0,-2-10-68 0 0,1-1 0 0 0,0 1 0 0 0,1 0 0 0 0,0 0-1 0 0,1 0 1 0 0,0 0 0 0 0,0 0 0 0 0,3-10 68 0 0,17-20-79 0 0,-17 28 54 0 0,1 1-1 0 0,0-1 0 0 0,1 1 1 0 0,0 0-1 0 0,1 0 1 0 0,0 1-1 0 0,1 0 0 0 0,0 0 1 0 0,0 0-1 0 0,7-4 26 0 0,-3 2-56 0 0,1 0 0 0 0,0 0 0 0 0,1 1 0 0 0,12-6 56 0 0,-22 14-14 0 0,1 0 0 0 0,0 1 0 0 0,0-1 0 0 0,1 1 0 0 0,-1 0 0 0 0,0 1 0 0 0,1-1 0 0 0,-1 1 0 0 0,1 0 0 0 0,-1 1 0 0 0,1-1 0 0 0,0 1 0 0 0,-1 0 0 0 0,1 0 0 0 0,0 1 0 0 0,4 1 14 0 0,5 1-69 0 0,0 1-1 0 0,13 6 70 0 0,-23-8-9 0 0,0 0-1 0 0,0 1 1 0 0,0 0-1 0 0,-1 0 1 0 0,1 0-1 0 0,-1 1 1 0 0,0-1 0 0 0,0 1-1 0 0,3 4 10 0 0,-4-4-7 0 0,0-1 0 0 0,0 1 0 0 0,-1 0-1 0 0,1 0 1 0 0,-1 0 0 0 0,0 0 0 0 0,0 0 0 0 0,-1 0-1 0 0,1 0 1 0 0,0 4 7 0 0,-2-6-2 0 0,0-1-1 0 0,0 1 1 0 0,0 0-1 0 0,0 0 0 0 0,0 0 1 0 0,0-1-1 0 0,0 1 1 0 0,-1 0-1 0 0,1 0 1 0 0,0-1-1 0 0,-1 1 0 0 0,0 0 1 0 0,1-1-1 0 0,-1 1 1 0 0,0 0-1 0 0,0-1 1 0 0,0 1-1 0 0,0-1 0 0 0,0 1 1 0 0,0-1-1 0 0,0 0 1 0 0,-1 1-1 0 0,1-1 1 0 0,-1 0-1 0 0,1 0 0 0 0,0 0 1 0 0,-1 0-1 0 0,0 0 3 0 0,-3 2 27 0 0,0 0-1 0 0,-1-1 0 0 0,1 0 1 0 0,-1 0-1 0 0,0 0 1 0 0,0-1-1 0 0,1 0 0 0 0,-5 1-26 0 0,-49 1 312 0 0,35-2-267 0 0,-15 0-45 0 0,0-2 0 0 0,-19-3 0 0 0,57 4 1 0 0,0 0-1 0 0,0 0 0 0 0,0 0 0 0 0,0-1 1 0 0,1 1-1 0 0,-1 0 0 0 0,0 0 1 0 0,0-1-1 0 0,0 1 0 0 0,1-1 0 0 0,-1 1 1 0 0,0-1-1 0 0,0 1 0 0 0,1-1 1 0 0,-1 1-1 0 0,0-1 0 0 0,-7-4-26 0 0,7 4-89 0 0,1 1-55 0 0,53-10-573 0 0,0 1 0 0 0,38 1 743 0 0,-71 5-161 0 0,1-1-1 0 0,0-1 0 0 0,12-4 162 0 0,-9 1-335 0 0,0 3-1 0 0,11-2 336 0 0,24-1-345 0 0,43-13 345 0 0,-93 19 4 0 0,-7 1 68 0 0,-2 3-40 0 0,-1 0 1 0 0,1-1-1 0 0,0 1 1 0 0,-1 0-1 0 0,1-1 1 0 0,-1 1-1 0 0,1 0 1 0 0,-1-1-1 0 0,0 1 1 0 0,0-1-1 0 0,0 1 0 0 0,0-1 1 0 0,0 1-1 0 0,0 0-32 0 0,-21 20 290 0 0,6-7 2 0 0,1 1-143 0 0,-54 65 867 0 0,57-66-1004 0 0,10-12 35 0 0,1 0 1 0 0,0-2 105 0 0,1-1 27 0 0,0 0-8 0 0,0 0-50 0 0,4 1-96 0 0,-1-1 1 0 0,1 0 0 0 0,0 0-1 0 0,-1 0 1 0 0,1 0 0 0 0,-1-1-1 0 0,1 1 1 0 0,-1-1 0 0 0,1 0-1 0 0,-1 0 1 0 0,1 0 0 0 0,0-1-27 0 0,42-19-513 0 0,-35 15 178 0 0,18-10-1967 0 0,23-15 2302 0 0,-40 23-430 0 0,0 2-1 0 0,1-1 0 0 0,6-1 431 0 0,5-2-436 0 0,-16 6 277 0 0,1 0 0 0 0,-1 1 0 0 0,1 1 0 0 0,0-1-1 0 0,7 0 160 0 0,-14 3-8 0 0,0-1 1 0 0,1 1-1 0 0,-1 0 0 0 0,1 0 0 0 0,-1 0 0 0 0,1 0 1 0 0,-1 0-1 0 0,0 0 0 0 0,1 1 0 0 0,-1-1 0 0 0,0 1 0 0 0,1-1 1 0 0,-1 1-1 0 0,0 0 0 0 0,0 0 0 0 0,1 0 0 0 0,-1 0 1 0 0,0 1-1 0 0,0-1 0 0 0,0 1 0 0 0,0-1 0 0 0,-1 1 0 0 0,2 0 8 0 0,0 3 56 0 0,-1-1 0 0 0,1 1 0 0 0,-1-1-1 0 0,0 1 1 0 0,0 0 0 0 0,0 0-1 0 0,0 0 1 0 0,-1 0 0 0 0,0 0-1 0 0,0 0 1 0 0,-1 1-56 0 0,2 13 567 0 0,-2 0-1 0 0,0 8-566 0 0,-1-1 550 0 0,0 4 323 0 0,-1 0-1 0 0,-2 0 1 0 0,-5 18-873 0 0,6-34 375 0 0,-1 1 0 0 0,0-1 1 0 0,0 0-1 0 0,-2 0 0 0 0,0-1 1 0 0,-4 8-376 0 0,8-18 46 0 0,-1 0 0 0 0,1-1 0 0 0,-1 1 0 0 0,1-1 0 0 0,-1 0 1 0 0,0 1-1 0 0,0-1 0 0 0,0-1 0 0 0,0 1 0 0 0,0 0 0 0 0,0-1 1 0 0,-1 1-1 0 0,1-1 0 0 0,0 0 0 0 0,-1 0 0 0 0,1 0 0 0 0,-1-1 1 0 0,0 1-1 0 0,0-1-46 0 0,-11 1 98 0 0,0-1 1 0 0,0 0 0 0 0,-14-3-99 0 0,25 3 11 0 0,-12-2-79 0 0,1-1 0 0 0,-1-1 1 0 0,0-1-1 0 0,0 0 68 0 0,-18-6-964 0 0,0 2 169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22.1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1 383 9672 0 0,'0'0'864'0'0,"0"0"-696"0"0,0 0-168 0 0,0 0 0 0 0,5-4 736 0 0,5 12 120 0 0,2 15 16 0 0,1-6 8 0 0,-4-9-696 0 0,4 0-184 0 0,-4-5 0 0 0,0-1 0 0 0,4 2 72 0 0,-4-16-72 0 0,-2-10 0 0 0,-1 5 72 0 0,3 7-168 0 0,4-2-40 0 0</inkml:trace>
  <inkml:trace contextRef="#ctx0" brushRef="#br0" timeOffset="584.173">350 515 11488 0 0,'0'0'14'0'0,"-1"0"0"0"0,1 0 0 0 0,0 0 0 0 0,0 0 0 0 0,-1 0 0 0 0,1 0 0 0 0,0 0 0 0 0,0 0 0 0 0,0-1 0 0 0,-1 1 0 0 0,1 0 1 0 0,0 0-1 0 0,0 0 0 0 0,0 0 0 0 0,-1-1 0 0 0,1 1 0 0 0,0 0 0 0 0,0 0 0 0 0,0 0 0 0 0,0-1 0 0 0,0 1 0 0 0,-1 0 0 0 0,1 0 0 0 0,0 0 1 0 0,0-1-1 0 0,0 1 0 0 0,0 0 0 0 0,0 0 0 0 0,0-1 0 0 0,0 1 0 0 0,0 0 0 0 0,0 0 0 0 0,0-1 0 0 0,0 1 0 0 0,0 0-14 0 0,8-5 535 0 0,4-1-314 0 0,66-46 879 0 0,-60 40-728 0 0,-1 0 0 0 0,-1-1 1 0 0,-1-1-1 0 0,0-1 1 0 0,0 0-1 0 0,10-15-372 0 0,4-21 140 0 0,-18 32-110 0 0,0 0 0 0 0,-1-1 0 0 0,0-1-1 0 0,-2 0 1 0 0,-1 0 0 0 0,0-3-30 0 0,4-8 13 0 0,1-15 44 0 0,-8 32-53 0 0,-1 1-1 0 0,5-11-3 0 0,-7 24 139 0 0,-1 1 369 0 0,-2-4-45 0 0,-1 7 147 0 0,-2 8 150 0 0,1 0-650 0 0,1 0 0 0 0,0 1 0 0 0,1-1-1 0 0,0 4-109 0 0,0-1 229 0 0,-1 0-1 0 0,-3 9-228 0 0,5-21 45 0 0,0 1 0 0 0,0-1-1 0 0,0 0 1 0 0,-1 0 0 0 0,1 0-1 0 0,-1 0 1 0 0,1 0 0 0 0,-2 1-45 0 0,-11 16 395 0 0,-21 70 497 0 0,32-80-801 0 0,0 0 0 0 0,0-1-1 0 0,1 1 1 0 0,0 1 0 0 0,1-1 0 0 0,-1 6-91 0 0,2-10 3 0 0,0 0 0 0 0,0 0 1 0 0,0 0-1 0 0,1 0 0 0 0,0-1 1 0 0,0 1-1 0 0,0 0 1 0 0,0 0-1 0 0,1-1 0 0 0,0 1 1 0 0,0-1-1 0 0,0 1 0 0 0,2 1-3 0 0,-3-4 4 0 0,0-1 0 0 0,0 0 0 0 0,0 0-1 0 0,0 1 1 0 0,0-1 0 0 0,1 0-1 0 0,-1 0 1 0 0,0 0 0 0 0,1 0 0 0 0,-1-1-1 0 0,1 1 1 0 0,-1 0 0 0 0,1 0-1 0 0,-1-1 1 0 0,1 1 0 0 0,-1-1 0 0 0,1 0-1 0 0,0 1 1 0 0,-1-1 0 0 0,1 0 0 0 0,0 0-4 0 0,5 0 16 0 0,0 0 1 0 0,0-1-1 0 0,1 0 1 0 0,3-1-17 0 0,-6 1 8 0 0,0 0 0 0 0,-1 0 1 0 0,1 0-1 0 0,0 1 1 0 0,-1 0-1 0 0,1 0 0 0 0,0 0 1 0 0,0 1-1 0 0,-1-1 0 0 0,4 2-8 0 0,-2 0 10 0 0,-3-1-24 0 0,0 1-1 0 0,1-1 1 0 0,-1 0 0 0 0,0 0-1 0 0,1-1 1 0 0,-1 1-1 0 0,4 0 15 0 0,-6-2-11 0 0,1 1-1 0 0,-1 0 1 0 0,1 0-1 0 0,-1-1 0 0 0,1 1 1 0 0,0-1-1 0 0,-1 0 1 0 0,0 1-1 0 0,1-1 1 0 0,-1 0-1 0 0,1 0 1 0 0,-1 0-1 0 0,0 0 0 0 0,0 0 1 0 0,1 0-1 0 0,-1 0 1 0 0,0 0-1 0 0,0 0 1 0 0,0-2 11 0 0,18-20-228 0 0,-8 8-221 0 0,1 1 1 0 0,1-1-1 0 0,1 2 0 0 0,4-4 449 0 0,-5 3-392 0 0,-11 12 332 0 0,0-1 0 0 0,0 1-1 0 0,0 0 1 0 0,1 0 0 0 0,-1 0 0 0 0,0 0-1 0 0,1 0 1 0 0,-1 0 0 0 0,1 1 0 0 0,0-1-1 0 0,2 0 61 0 0,-5 2 17 0 0,1 0 0 0 0,-1 0 0 0 0,0 0-1 0 0,1 1 1 0 0,-1-1 0 0 0,1 0-1 0 0,-1 0 1 0 0,0 0 0 0 0,1 1 0 0 0,-1-1-1 0 0,1 0 1 0 0,-1 1 0 0 0,0-1-1 0 0,1 0 1 0 0,-1 1 0 0 0,0-1 0 0 0,0 0-1 0 0,1 1 1 0 0,-1-1 0 0 0,0 1-17 0 0,1 0 48 0 0,1 1 25 0 0,-1 0 0 0 0,1 0 0 0 0,-1 0 0 0 0,0 1 0 0 0,0-1 0 0 0,0 0 0 0 0,1 2-73 0 0,-3-3 98 0 0,-1-1 0 0 0,1 1 1 0 0,0 0-1 0 0,0 0 0 0 0,0 0 1 0 0,1 0-1 0 0,-1 0 0 0 0,0 0 0 0 0,0 0 1 0 0,0 0-1 0 0,0 0-98 0 0,-2 5 106 0 0,0 0-1 0 0,1 0 1 0 0,-1 0 0 0 0,1 1 0 0 0,1-1-1 0 0,-1 0 1 0 0,1 1 0 0 0,0-1 0 0 0,0 1-1 0 0,1 3-105 0 0,0-9 0 0 0,0 0-1 0 0,0 1 1 0 0,0-1-1 0 0,0 0 1 0 0,1 0 0 0 0,-1 0-1 0 0,0 1 1 0 0,1-1-1 0 0,-1 0 1 0 0,1 0-1 0 0,0 0 1 0 0,-1 0-1 0 0,1 0 1 0 0,0 0-1 0 0,-1 0 1 0 0,1 0-1 0 0,0 0 1 0 0,0 0-1 0 0,0 0 1 0 0,0 0-1 0 0,0-1 1 0 0,1 2 0 0 0,1-1 13 0 0,0 1 0 0 0,0-1 0 0 0,0 1 0 0 0,0-1 0 0 0,1 0-1 0 0,-1 0 1 0 0,2 0-13 0 0,-4 0-39 0 0,1-1-1 0 0,-1 1 0 0 0,1 0 0 0 0,-1-1 0 0 0,0 1 0 0 0,0 0 1 0 0,1 0-1 0 0,-1 0 0 0 0,0 0 0 0 0,0 0 0 0 0,0 1 40 0 0,5 3-546 0 0,5 0-642 0 0</inkml:trace>
  <inkml:trace contextRef="#ctx0" brushRef="#br0" timeOffset="928.6">1043 69 12440 0 0,'0'-11'1104'0'0,"0"11"-880"0"0,0 0-224 0 0,0 0 0 0 0,0 0 592 0 0,0 0 80 0 0,0 0 8 0 0,0 8 8 0 0,2 1-585 0 0,-2-5-103 0 0,0-4 0 0 0,4 10-72 0 0,-1-2 72 0 0,-3 0 0 0 0,0-8 0 0 0,2 11-6599 0 0</inkml:trace>
  <inkml:trace contextRef="#ctx0" brushRef="#br0" timeOffset="1426.074">1151 177 10136 0 0,'0'0'464'0'0,"0"0"-10"0"0,1 2-294 0 0,0 6 329 0 0,0-1-1 0 0,0 1 1 0 0,-1 0 0 0 0,0-1-1 0 0,0 1 1 0 0,-1 0-1 0 0,0-1 1 0 0,0 1 0 0 0,-1-1-1 0 0,0 2-488 0 0,-6 41 2446 0 0,8-38-2101 0 0,1-10-223 0 0,-1 0 0 0 0,0 1-1 0 0,0-1 1 0 0,0 1 0 0 0,0-1 0 0 0,-1 0 0 0 0,1 1 0 0 0,-1-1 0 0 0,1 1 0 0 0,-1-1 0 0 0,0 0 0 0 0,0 0 0 0 0,0 1-1 0 0,0-1 1 0 0,0 1-122 0 0,-14 23 1180 0 0,15-25-1089 0 0,0-1-10 0 0,0 0 2 0 0,0 0 10 0 0,0-2-86 0 0,0 1 0 0 0,0-1-1 0 0,1 0 1 0 0,-1 1 0 0 0,1-1 0 0 0,-1 1-1 0 0,1-1 1 0 0,0 1 0 0 0,-1 0-1 0 0,1-1 1 0 0,1 0-7 0 0,-2 1-10 0 0,0 1-1 0 0,1-1 1 0 0,-1 1-1 0 0,0 0 1 0 0,1-1-1 0 0,-1 1 1 0 0,0-1-1 0 0,1 1 1 0 0,-1 0 0 0 0,0-1-1 0 0,1 1 1 0 0,-1 0-1 0 0,1-1 1 0 0,-1 1-1 0 0,1 0 1 0 0,-1-1-1 0 0,1 1 1 0 0,-1 0-1 0 0,1 0 1 0 0,-1 0-1 0 0,1 0 1 0 0,-1 0-1 0 0,1 0 1 0 0,-1-1 0 0 0,1 1-1 0 0,-1 0 1 0 0,1 0-1 0 0,0 0 1 0 0,-1 1-1 0 0,1-1 1 0 0,-1 0 10 0 0,3 2-76 0 0,-2-2 68 0 0,-1 1 0 0 0,0-1 1 0 0,0 0-1 0 0,0 1 1 0 0,1-1-1 0 0,-1 0 0 0 0,0 0 1 0 0,0 1-1 0 0,1-1 1 0 0,-1 0-1 0 0,0 0 0 0 0,1 1 1 0 0,-1-1-1 0 0,0 0 1 0 0,0 0-1 0 0,1 0 0 0 0,-1 0 1 0 0,1 0-1 0 0,-1 1 1 0 0,0-1-1 0 0,1 0 0 0 0,-1 0 1 0 0,0 0-1 0 0,1 0 1 0 0,-1 0-1 0 0,0 0 0 0 0,1 0 1 0 0,-1 0-1 0 0,1 0 1 0 0,-1 0-1 0 0,0-1 0 0 0,1 1 1 0 0,-1 0-1 0 0,0 0 1 0 0,1 0-1 0 0,-1 0 0 0 0,0 0 1 0 0,1-1-1 0 0,-1 1 1 0 0,0 0-1 0 0,0 0 0 0 0,1 0 1 0 0,-1-1-1 0 0,0 1 1 0 0,0 0-1 0 0,1-1 0 0 0,-1 1 1 0 0,0 0-1 0 0,0-1 1 0 0,1 1 7 0 0,3-11-190 0 0,1-1 1 0 0,-1 0 0 0 0,-1-1 189 0 0,-1 4-173 0 0,1 0 1 0 0,0-1 0 0 0,0 1 0 0 0,1 1 0 0 0,0-1 0 0 0,1 0-1 0 0,4-5 173 0 0,-5 9-140 0 0,0 0 0 0 0,0 0 0 0 0,0 1 0 0 0,1 0 0 0 0,-1 0 1 0 0,2-1 139 0 0,-3 3-31 0 0,0 1 0 0 0,-1 0 0 0 0,1-1 0 0 0,0 1 0 0 0,0 0 0 0 0,0 1 0 0 0,0-1 0 0 0,0 0 0 0 0,0 1 1 0 0,0 0-1 0 0,0-1 0 0 0,3 1 31 0 0,-5 0 7 0 0,0 1 0 0 0,1-1 0 0 0,-1 0 1 0 0,0 0-1 0 0,0 1 0 0 0,1-1 0 0 0,-1 1 1 0 0,0-1-1 0 0,0 1 0 0 0,0-1 0 0 0,0 1 0 0 0,0 0 1 0 0,0-1-1 0 0,0 1 0 0 0,0 0 0 0 0,0 0 1 0 0,0 0-1 0 0,0 0 0 0 0,0 0 0 0 0,0 0 1 0 0,-1 0-1 0 0,1 0 0 0 0,0 0 0 0 0,-1 0 0 0 0,1 1 1 0 0,-1-1-1 0 0,1 0 0 0 0,-1 0 0 0 0,0 0 1 0 0,1 1-8 0 0,0 2 64 0 0,-1-1 0 0 0,1 1 0 0 0,-1 0 0 0 0,1 0 0 0 0,-1 0 1 0 0,0 0-1 0 0,0 0 0 0 0,-1-1 0 0 0,1 1 0 0 0,-1 1-64 0 0,0 1 91 0 0,1-1 0 0 0,-1 1 0 0 0,1 0 0 0 0,0 0-1 0 0,1 0 1 0 0,0 3-91 0 0,1 17 345 0 0,-1-19-221 0 0,-1 0 0 0 0,2-1 0 0 0,-1 1 0 0 0,0 0 0 0 0,1-1 0 0 0,1 1-124 0 0,-1-4 77 0 0,0-1-1 0 0,0 0 1 0 0,1 1 0 0 0,-1-1 0 0 0,1 0 0 0 0,-1 0-1 0 0,1 0 1 0 0,0-1 0 0 0,0 1 0 0 0,-1-1 0 0 0,1 0 0 0 0,0 1-1 0 0,1-1-76 0 0,1 1 1 0 0,1-1 0 0 0,0 1-1 0 0,-1-1 1 0 0,1-1 0 0 0,0 1 0 0 0,0-1-1 0 0,-1 0 1 0 0,1 0 0 0 0,0 0-1 0 0,3-1 0 0 0,8-3-35 0 0,-1 0 0 0 0,15-5 35 0 0,-23 6-31 0 0,-3 1-26 0 0,0 0 1 0 0,0-1 0 0 0,0 1 0 0 0,0-1-1 0 0,0 0 1 0 0,-1-1 0 0 0,1 1-1 0 0,1-3 57 0 0,33-36-690 0 0,-24 26 447 0 0,13-21-261 0 0,-9 11 298 0 0,-10 15 179 0 0,-5 7 18 0 0,-1 0 0 0 0,0 0 0 0 0,1 0-1 0 0,-1-1 1 0 0,-1 1 0 0 0,1-1-1 0 0,0-2 10 0 0,-2 3 39 0 0,-1 3 158 0 0,0 1 55 0 0,-10 6 484 0 0,4-1-631 0 0,0 0 0 0 0,0 0 0 0 0,1 0 0 0 0,0 1 0 0 0,0 0 0 0 0,0 0 0 0 0,0 1 0 0 0,-1 2-105 0 0,-5 7 62 0 0,9-13-35 0 0,0 0 0 0 0,-1 0 0 0 0,2 0 0 0 0,-1 0 0 0 0,0 1 0 0 0,0-1-1 0 0,1 0 1 0 0,0 1 0 0 0,-1 1-27 0 0,-3 12 74 0 0,3-12-53 0 0,1 0-1 0 0,0 1 1 0 0,-1-1-1 0 0,2 0 1 0 0,-1 0 0 0 0,0 2-21 0 0,5 19 186 0 0,-3-25-179 0 0,1 1 0 0 0,-1-1 0 0 0,0 1 0 0 0,1-1 0 0 0,-1 0 0 0 0,0 0 0 0 0,1 0 0 0 0,0 0 0 0 0,-1 0 0 0 0,1 0 0 0 0,-1 0 0 0 0,1-1 0 0 0,0 1 0 0 0,0-1 0 0 0,-1 1 0 0 0,1-1 1 0 0,0 1-1 0 0,0-1 0 0 0,0 0 0 0 0,0 0 0 0 0,0 0-7 0 0,9 0-34 0 0,-1 0 1 0 0,1-1 0 0 0,3-1 33 0 0,-11 2-24 0 0,87-12-3849 0 0,-68 8 2498 0 0</inkml:trace>
  <inkml:trace contextRef="#ctx0" brushRef="#br0" timeOffset="1953.725">2051 119 12440 0 0,'-8'3'1290'0'0,"-4"4"-553"0"0,0 0 0 0 0,0 1 1 0 0,-4 5-738 0 0,-28 18 2412 0 0,41-29-2333 0 0,0-1-1 0 0,1 1 1 0 0,-1 0 0 0 0,0 0-1 0 0,1 0 1 0 0,0 0 0 0 0,-1 0-1 0 0,1 1 1 0 0,0-1 0 0 0,0 1-1 0 0,0 0 1 0 0,1-1 0 0 0,-1 1-1 0 0,1 0 1 0 0,-1 0 0 0 0,1 0-1 0 0,0 0 1 0 0,0 0 0 0 0,0 0-1 0 0,0 3-78 0 0,-1 7 181 0 0,1-7-82 0 0,0-1 1 0 0,0 0-1 0 0,-1 1 0 0 0,0-1 1 0 0,0 1-100 0 0,1-4 43 0 0,0-1 0 0 0,1 1-1 0 0,-1-1 1 0 0,0 0 0 0 0,0 1 0 0 0,0-1 0 0 0,0 0 0 0 0,0 0 0 0 0,-1 0 0 0 0,1 0 0 0 0,0 0 0 0 0,0 0 0 0 0,-1 0 0 0 0,1 0 0 0 0,-1 0 0 0 0,1 0 0 0 0,-1-1-1 0 0,1 1 1 0 0,-1-1 0 0 0,0 1-43 0 0,0-1 66 0 0,0 1-1 0 0,1 0 0 0 0,-1 0 0 0 0,0 0 0 0 0,0 0 1 0 0,0 0-1 0 0,1 0 0 0 0,-1 1 0 0 0,0-1 1 0 0,1 0-1 0 0,-1 1 0 0 0,1-1 0 0 0,0 1 0 0 0,-1 1-65 0 0,-12 10 343 0 0,13-12-282 0 0,0 0-1 0 0,0 1 0 0 0,0-1 0 0 0,0 0 1 0 0,0 1-1 0 0,0-1 0 0 0,0 0 0 0 0,0 1 1 0 0,0 0-62 0 0,-7 10 539 0 0,8-12-502 0 0,-2 5 185 0 0,7 3-176 0 0,9-18 149 0 0,-3 10-136 0 0,-11 0-62 0 0,1 0 0 0 0,0 1 0 0 0,0-1-1 0 0,-1 0 1 0 0,1 0 0 0 0,0 0 0 0 0,0 0 0 0 0,0 0 0 0 0,-1 0 0 0 0,1 0-1 0 0,0 0 1 0 0,0-1 0 0 0,-1 1 0 0 0,1 0 0 0 0,0 0 0 0 0,-1-1 0 0 0,1 1-1 0 0,0 0 1 0 0,-1-1 0 0 0,1 1 0 0 0,0-1 4 0 0,5-5-99 0 0,0-1 0 0 0,-1 0 0 0 0,1 0 0 0 0,-2 0 0 0 0,2-4 99 0 0,18-23-624 0 0,-11 15 423 0 0,-10 15 159 0 0,-1 0-1 0 0,1 0 1 0 0,-1 0-1 0 0,1 1 1 0 0,0-1 0 0 0,0 1-1 0 0,1 0 1 0 0,-1 0-1 0 0,1 0 1 0 0,-1 0-1 0 0,3 0 43 0 0,0-1-80 0 0,-6 4 78 0 0,0 0 0 0 0,0 0 0 0 0,0 0 0 0 0,0 0 0 0 0,1 0 0 0 0,-1 0 0 0 0,0 0 0 0 0,0 0-1 0 0,0 0 1 0 0,0 0 0 0 0,0 0 0 0 0,0 0 0 0 0,0 0 0 0 0,0 0 0 0 0,0 0 0 0 0,0 0 0 0 0,0 0 0 0 0,0 0-1 0 0,1 0 1 0 0,-1 0 0 0 0,0 0 0 0 0,0 0 0 0 0,0 0 0 0 0,0 0 0 0 0,0 0 0 0 0,0 0 0 0 0,0 0 0 0 0,0 0-1 0 0,0 0 1 0 0,0 0 0 0 0,0 0 0 0 0,1 0 0 0 0,-1 0 0 0 0,0 1 0 0 0,0-1 0 0 0,0 0 0 0 0,0 0 0 0 0,0 0-1 0 0,0 0 1 0 0,0 0 0 0 0,0 0 0 0 0,0 0 0 0 0,0 0 0 0 0,0 0 0 0 0,0 0 0 0 0,0 0 0 0 0,0 0 0 0 0,0 0-1 0 0,0 1 1 0 0,0-1 0 0 0,0 0 2 0 0,1 7-45 0 0,-2 9-3 0 0,1-16 40 0 0,-7 41 0 0 0,4-31 48 0 0,1 0 0 0 0,0 0 0 0 0,1 1 0 0 0,0 1-40 0 0,1-3 20 0 0,1 0 0 0 0,-1-1 0 0 0,1 1 0 0 0,1-1 0 0 0,0 4-20 0 0,-1-10 10 0 0,-1 0-1 0 0,1 0 0 0 0,0 0 1 0 0,0 0-1 0 0,-1 0 0 0 0,1 0 1 0 0,0 0-1 0 0,1-1 0 0 0,-1 1 1 0 0,0 0-1 0 0,0-1 0 0 0,1 1 1 0 0,-1-1-1 0 0,1 1 0 0 0,-1-1 1 0 0,1 1-1 0 0,0-1 0 0 0,0 0 1 0 0,-1 0-1 0 0,1 0 0 0 0,0 0 1 0 0,0 0-1 0 0,0-1 0 0 0,2 1-9 0 0,-2 0 8 0 0,0-1 1 0 0,0-1-1 0 0,1 1 0 0 0,-1 0 0 0 0,0 0 0 0 0,0-1 0 0 0,0 0 0 0 0,0 1 0 0 0,1-1 0 0 0,-1 0 0 0 0,0 0 1 0 0,0 0-1 0 0,0-1-8 0 0,0 2-9 0 0,-1-1 0 0 0,0 0 1 0 0,1 0-1 0 0,-1 0 0 0 0,1 1 1 0 0,-1-1-1 0 0,1 1 0 0 0,-1-1 1 0 0,1 1-1 0 0,-1 0 0 0 0,1 0 1 0 0,-1-1-1 0 0,1 1 0 0 0,0 0 1 0 0,-1 0-1 0 0,1 0 0 0 0,-1 1 1 0 0,1-1-1 0 0,-1 0 0 0 0,1 1 9 0 0,6 3-47 0 0,-7-3 30 0 0,0 0 1 0 0,0 0 0 0 0,0 0 0 0 0,1-1-1 0 0,-1 1 1 0 0,0-1 0 0 0,0 1 0 0 0,1-1-1 0 0,-1 1 1 0 0,0-1 0 0 0,1 0 0 0 0,0 0 16 0 0,-1 0-18 0 0,0 0 1 0 0,0-1 0 0 0,0 1-1 0 0,1 0 1 0 0,-1-1-1 0 0,-1 0 1 0 0,1 1-1 0 0,0-1 1 0 0,0 1 0 0 0,0-1-1 0 0,0 0 1 0 0,0 0-1 0 0,0 0 1 0 0,-1 1 0 0 0,1-1-1 0 0,0 0 1 0 0,-1 0-1 0 0,1 0 1 0 0,-1 0 0 0 0,1-1 17 0 0,8-10-269 0 0,1 1 1 0 0,0 0 0 0 0,1 0 0 0 0,0 1 0 0 0,0 0 0 0 0,1 1 0 0 0,0 0-1 0 0,5-1 269 0 0,-3 2-301 0 0,0 1 0 0 0,0 0-1 0 0,1 1 1 0 0,9-2 301 0 0,-22 8-9 0 0,0-1 1 0 0,1 1-1 0 0,-1 0 0 0 0,0 0 1 0 0,0 0-1 0 0,0 0 0 0 0,0 0 1 0 0,0 0-1 0 0,0 1 0 0 0,0-1 1 0 0,0 1-1 0 0,0-1 0 0 0,0 1 1 0 0,0 0-1 0 0,0 0 0 0 0,0 0 0 0 0,0 0 1 0 0,0 0-1 0 0,-1 0 0 0 0,1 1 1 0 0,0-1-1 0 0,-1 0 0 0 0,1 1 1 0 0,-1-1-1 0 0,0 1 0 0 0,1 0 1 0 0,-1 0-1 0 0,0-1 0 0 0,0 1 1 0 0,0 0-1 0 0,0 0 0 0 0,0 0 1 0 0,-1 0-1 0 0,1 0 0 0 0,-1 0 0 0 0,1 0 1 0 0,-1 0-1 0 0,1 0 0 0 0,-1 1 9 0 0,4 12 94 0 0,-4-14-46 0 0,1 1 0 0 0,0 0 0 0 0,-1 0 0 0 0,1-1 1 0 0,-1 1-1 0 0,0 0 0 0 0,0 0 0 0 0,1 0 0 0 0,-1 0 1 0 0,0 0-1 0 0,-1 0 0 0 0,1-1 0 0 0,0 1 0 0 0,-1 2-48 0 0,-5 20 700 0 0,6-19-495 0 0,-1 0-1 0 0,0 0 0 0 0,-1-1 0 0 0,1 1 0 0 0,-1-1 1 0 0,0 2-205 0 0,-1-1 3357 0 0,7-9-2835 0 0,7-9-553 0 0,14-15 177 0 0,1 6-1429 0 0,15-16 1283 0 0,-27 24-1066 0 0,4-2-113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20.8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26 533 11976 0 0,'-1'0'204'0'0,"-1"0"0"0"0,0 0 0 0 0,1 0 1 0 0,-1 1-1 0 0,1-1 0 0 0,-1 0 0 0 0,0 1 1 0 0,1-1-1 0 0,-1 1 0 0 0,1-1 0 0 0,-1 1 1 0 0,1 0-1 0 0,0-1 0 0 0,-1 1 1 0 0,1 0-205 0 0,0 0 384 0 0,1-1 0 0 0,0 0 32 0 0,0 0 135 0 0,0 0 67 0 0,0 0 12 0 0,0 0-47 0 0,2-1-492 0 0,0 0-1 0 0,1 0 1 0 0,-1 0-1 0 0,0-1 1 0 0,0 1-1 0 0,0-1 1 0 0,0 1 0 0 0,0-1-1 0 0,0 0 1 0 0,0 0-1 0 0,-1 0 1 0 0,1 0-1 0 0,-1 0 1 0 0,1-1-91 0 0,0 1 80 0 0,10-16 101 0 0,0-1 0 0 0,-1 0-1 0 0,-1 0 1 0 0,5-15-181 0 0,-3 7 82 0 0,-4 5 36 0 0,0 0 0 0 0,-2 1-1 0 0,4-19-117 0 0,-4 10 79 0 0,9-18-79 0 0,4-7 0 0 0,-19 53 4 0 0,1 1 0 0 0,-1 0-1 0 0,1-1 1 0 0,-1 1 0 0 0,1 0-1 0 0,0-1 1 0 0,0 1 0 0 0,0 0-1 0 0,0 0 1 0 0,0 0 0 0 0,0 0-1 0 0,0 0 1 0 0,0 0-1 0 0,0 0 1 0 0,0 0 0 0 0,0 0-1 0 0,0 0 1 0 0,1 1 0 0 0,-1-1-1 0 0,0 0 1 0 0,1 1 0 0 0,-1-1-1 0 0,1 1 1 0 0,-1 0 0 0 0,0-1-1 0 0,1 1 1 0 0,-1 0 0 0 0,1 0-1 0 0,-1 0 1 0 0,1 0 0 0 0,-1 0-1 0 0,1 0-3 0 0,6 1 2 0 0,-1 0 1 0 0,1 0-1 0 0,0 1 0 0 0,-1 0 0 0 0,5 1-2 0 0,-11-2 0 0 0,1 0 0 0 0,0-1 0 0 0,0 1 0 0 0,0 0 0 0 0,-1 0 0 0 0,1 1 0 0 0,0-1 0 0 0,-1 0 0 0 0,1 0 0 0 0,-1 1 0 0 0,1-1 0 0 0,-1 1 0 0 0,0-1 0 0 0,0 1 0 0 0,1 0 0 0 0,-1 0 0 0 0,4 5 0 0 0,7 2 0 0 0,-2-6 0 0 0,-3 2 11 0 0,-5-3 34 0 0,1 0 0 0 0,-1 0-1 0 0,-1 0 1 0 0,1 0 0 0 0,0 0 0 0 0,0 0-1 0 0,-1 1 1 0 0,1-1 0 0 0,-1 1 0 0 0,0-1 0 0 0,0 1-1 0 0,1 1-44 0 0,6 14 196 0 0,-5-9-206 0 0,-3-7-53 0 0,0-2-49 0 0,1 1-15 0 0,1 2 133 0 0,-1 0-1 0 0,1-1 0 0 0,-1 1 0 0 0,0 0 0 0 0,0 0 0 0 0,0 0 1 0 0,0-1-1 0 0,0 3-5 0 0,0-3 110 0 0,-1-2-108 0 0,1 0 0 0 0,-1 1 0 0 0,1-1 0 0 0,-1 0 0 0 0,0 1 0 0 0,1-1 0 0 0,-1 0 0 0 0,1 1 0 0 0,-1-1 0 0 0,0 0 0 0 0,1 1 0 0 0,-1-1 0 0 0,0 1 0 0 0,1-1 1 0 0,-1 0-1 0 0,0 1 0 0 0,0-1 0 0 0,1 1 0 0 0,-1-1 0 0 0,0 1 0 0 0,0-1 0 0 0,0 1 0 0 0,0-1 0 0 0,0 1 0 0 0,1-1 0 0 0,-1 1 0 0 0,0 0-2 0 0,2 6-133 0 0,5 8 91 0 0,1 0 0 0 0,2 4 42 0 0,11 18 2 0 0,-14-24-2 0 0,-3-8 42 0 0,-4-5-37 0 0,0 0 0 0 0,-1 0 1 0 0,1-1-1 0 0,0 1 1 0 0,-1 0-1 0 0,1 0 0 0 0,0 0 1 0 0,-1 0-1 0 0,1 0 1 0 0,0 0-1 0 0,-1 0 0 0 0,1 0 1 0 0,0 0-1 0 0,-1 0 0 0 0,1 0 1 0 0,0 1-1 0 0,0-1 1 0 0,-1 0-1 0 0,1 0 0 0 0,0 0 1 0 0,-1 0-1 0 0,1 0 1 0 0,0 1-1 0 0,0-1 0 0 0,-1 0 1 0 0,1 0-6 0 0,-1 1 4 0 0,0-1 0 0 0,0 1 1 0 0,0-1-1 0 0,0 1 0 0 0,1-1 1 0 0,-1 1-1 0 0,0 0 0 0 0,0 0 1 0 0,0-1-1 0 0,1 1 0 0 0,-1 0 1 0 0,0 0-1 0 0,1 0 0 0 0,-1 0 1 0 0,1 0-1 0 0,-1 0 0 0 0,1 0 1 0 0,0 0-1 0 0,-1 0 0 0 0,1 0 1 0 0,0 0-5 0 0,0 1 5 0 0,0 0 1 0 0,0 0 0 0 0,1 1 0 0 0,-1-1-1 0 0,1 0 1 0 0,0 0 0 0 0,-1 0 0 0 0,1 0-1 0 0,0 1-5 0 0,2 3 29 0 0,-1 1 0 0 0,0 0 0 0 0,0 0 0 0 0,0 5-29 0 0,-1-11 20 0 0,-1 0-1 0 0,0 0 1 0 0,0 0-1 0 0,-1 0 1 0 0,1 1-1 0 0,0-1 1 0 0,0 0-1 0 0,0 0 1 0 0,-1 0-1 0 0,1 0 1 0 0,-1 0-1 0 0,1 0 1 0 0,-1 0-1 0 0,1 0 1 0 0,-1 0-1 0 0,1 0 1 0 0,-1 0-20 0 0,0 0 9 0 0,1 0 0 0 0,-1-1 0 0 0,1 1 0 0 0,-1 0 0 0 0,1 0 0 0 0,-1 0 0 0 0,1 0 0 0 0,0-1 0 0 0,-1 1-1 0 0,1 0 1 0 0,0 0 0 0 0,0 0 0 0 0,0 0 0 0 0,0 0 0 0 0,0 0 0 0 0,0 0 0 0 0,0 0 0 0 0,0 0 0 0 0,0 0 0 0 0,0-1 0 0 0,0 2-9 0 0,1 0 18 0 0,0 1 0 0 0,0 0 0 0 0,1 0-1 0 0,-1-1 1 0 0,1 1 0 0 0,1 1-18 0 0,7 15 108 0 0,-10-17-43 0 0,0-2-1 0 0,0 0 0 0 0,0 0 6 0 0,0 0 20 0 0,0 0 2 0 0,6-4 68 0 0,15-28 134 0 0,-19 30-274 0 0,-1 0 0 0 0,0 0 1 0 0,0 1-1 0 0,0-1 1 0 0,0 0-1 0 0,-1 0 1 0 0,1 0-1 0 0,0 0 1 0 0,-1-1-1 0 0,0 1 1 0 0,1-1-21 0 0,2-11 68 0 0,3-1-64 0 0,0 0 1 0 0,-2-1-1 0 0,0 0 0 0 0,1-7-4 0 0,14-53 64 0 0,-12 42-64 0 0,2-1 0 0 0,0 2 0 0 0,3 0 0 0 0,1 0 0 0 0,4-7 0 0 0,-6 16 0 0 0,-7 15 1 0 0,1 1-1 0 0,0 0 0 0 0,0 0 0 0 0,6-6 0 0 0,9-14-14 0 0,-20 28-50 0 0,0 0-35 0 0,0 0-131 0 0,0 0-61 0 0,0 0-12 0 0,0 0-131 0 0,0 0-550 0 0,1 0-243 0 0,4 5-48 0 0</inkml:trace>
  <inkml:trace contextRef="#ctx0" brushRef="#br0" timeOffset="374.092">893 156 15840 0 0,'-7'2'178'0'0,"0"-1"0"0"0,0 2 1 0 0,0-1-1 0 0,0 1 0 0 0,0 0 1 0 0,1 0-1 0 0,-1 1 0 0 0,1-1 1 0 0,0 2-1 0 0,0-1 0 0 0,0 2-178 0 0,-2-1 91 0 0,2 2-1 0 0,-1-1 1 0 0,1 1-1 0 0,0 0 0 0 0,0 1 1 0 0,1-1-1 0 0,0 1 1 0 0,-3 7-91 0 0,6-10 79 0 0,1-1-1 0 0,-1 1 1 0 0,1 0 0 0 0,0 0 0 0 0,0-1-1 0 0,1 3-78 0 0,-1-2 82 0 0,1-1-1 0 0,-1 1 0 0 0,0-1 1 0 0,0 1-1 0 0,-2 3-81 0 0,2-7 58 0 0,1 1 0 0 0,-1 0-1 0 0,0-1 1 0 0,0 0-1 0 0,0 1 1 0 0,0-1-1 0 0,-1 0 1 0 0,1 1 0 0 0,0-1-1 0 0,0 0 1 0 0,-1 0-1 0 0,1 0 1 0 0,-1 0 0 0 0,1 0-1 0 0,-1-1 1 0 0,1 1-1 0 0,-2 0-57 0 0,2 0 32 0 0,0-1 0 0 0,0 0 0 0 0,1 1 0 0 0,-1-1 0 0 0,0 1 0 0 0,1-1 0 0 0,-1 1 0 0 0,0-1 0 0 0,1 1 0 0 0,-1-1 0 0 0,1 1 0 0 0,-1 0 0 0 0,1-1 0 0 0,-1 1 0 0 0,1 0-1 0 0,-1-1 1 0 0,1 1 0 0 0,0 0 0 0 0,-1 0 0 0 0,1 0 0 0 0,0-1 0 0 0,0 1 0 0 0,0 0 0 0 0,0 0 0 0 0,0 0 0 0 0,-1-1 0 0 0,1 1 0 0 0,0 0 0 0 0,1 0-32 0 0,-1 1 28 0 0,0 0-1 0 0,0-1 1 0 0,1 1 0 0 0,-1-1 0 0 0,0 1 0 0 0,1 0-1 0 0,0-1 1 0 0,-1 1 0 0 0,1-1 0 0 0,0 0 0 0 0,0 1 0 0 0,0-1-1 0 0,0 1-27 0 0,0-1 15 0 0,0 0 0 0 0,0 0 0 0 0,1-1 0 0 0,-1 1 0 0 0,0 0 0 0 0,1 0 0 0 0,-1-1-1 0 0,0 1 1 0 0,1-1 0 0 0,-1 1 0 0 0,1-1 0 0 0,-1 0 0 0 0,1 0 0 0 0,-1 0 0 0 0,1 1-1 0 0,-1-1 1 0 0,1 0 0 0 0,-1-1 0 0 0,1 1 0 0 0,-1 0 0 0 0,1 0 0 0 0,-1-1 0 0 0,1 1 0 0 0,-1-1-1 0 0,0 1-14 0 0,13-2-25 0 0,-10 1 26 0 0,1 0 0 0 0,-1-1 0 0 0,1 1 0 0 0,-1-1 1 0 0,1 1-1 0 0,-1-1 0 0 0,1-1-1 0 0,12-5 80 0 0,-11 6-59 0 0,0-1-1 0 0,0 1 1 0 0,-1-1-1 0 0,1-1 1 0 0,-1 1-1 0 0,0-1 1 0 0,0 0-21 0 0,-4 3 3 0 0,0 1 1 0 0,1-1-1 0 0,-1 0 1 0 0,0 0-1 0 0,0 1 1 0 0,1-1-1 0 0,-1 0 1 0 0,0 1-1 0 0,1-1 1 0 0,-1 1-1 0 0,1 0 1 0 0,-1 0-1 0 0,1-1 1 0 0,-1 1-1 0 0,1 0 1 0 0,-1 0-1 0 0,0 0 1 0 0,1 0-1 0 0,-1 1 1 0 0,1-1-1 0 0,-1 0 1 0 0,1 1-1 0 0,-1-1 1 0 0,0 1-1 0 0,1-1 1 0 0,-1 1-1 0 0,1 0-3 0 0,11 3 10 0 0,-13-4-9 0 0,0 0 0 0 0,1 1 1 0 0,-1-1-1 0 0,1 0 0 0 0,-1 0 0 0 0,0 0 1 0 0,1 0-1 0 0,-1 0 0 0 0,1 0 0 0 0,-1 0 1 0 0,1 0-1 0 0,-1 0 0 0 0,0 0 0 0 0,1-1 1 0 0,-1 1-1 0 0,1 0 0 0 0,-1 0 0 0 0,0 0 1 0 0,1 0-1 0 0,-1-1 0 0 0,1 1 0 0 0,-1 0 1 0 0,0 0-1 0 0,1-1 0 0 0,-1 1 0 0 0,0 0 1 0 0,0 0-1 0 0,1-1 0 0 0,-1 1 0 0 0,0 0 1 0 0,0-1-1 0 0,1 1 0 0 0,-1-1 0 0 0,0 1 1 0 0,0 0-1 0 0,0-1 0 0 0,1 1-1 0 0,0-17 12 0 0,-1 12-6 0 0,2-17 33 0 0,-1 12-36 0 0,-1-1 0 0 0,0 1 0 0 0,0-1-1 0 0,-1 1 1 0 0,-1-8-3 0 0,0 13-45 0 0,1-1 0 0 0,0 0 0 0 0,-1 1 0 0 0,0-1-1 0 0,-1 1 1 0 0,1 0 0 0 0,-1 0 0 0 0,0 0 0 0 0,-1-1 45 0 0,-9-2-1163 0 0,2 2 417 0 0,10 4 301 0 0,5 1-115 0 0,-2 1 298 0 0,0 1 0 0 0,0 0 1 0 0,0-1-1 0 0,0 1 0 0 0,-1 0 0 0 0,1 0 0 0 0,0 0 0 0 0,0 1 0 0 0,-1-1 0 0 0,1 0 0 0 0,0 0 0 0 0,0 2 262 0 0,8 5-2618 0 0,-4-4 812 0 0</inkml:trace>
  <inkml:trace contextRef="#ctx0" brushRef="#br0" timeOffset="710.261">1087 131 11488 0 0,'0'0'264'0'0,"0"0"34"0"0,1 2 20 0 0,5 4-106 0 0,-2-2-172 0 0,-1-1-1 0 0,0 1 1 0 0,0 0-1 0 0,0 0 0 0 0,-1 1 1 0 0,1-1-40 0 0,-2 0 172 0 0,1-1-1 0 0,-1 1 1 0 0,1-1 0 0 0,-1 1 0 0 0,0 0 0 0 0,0 0-1 0 0,-1-1 1 0 0,1 1 0 0 0,-1 0 0 0 0,0 1-172 0 0,-2 43 2161 0 0,-1-17-1116 0 0,3-19-749 0 0,0-8-194 0 0,0-1 0 0 0,1 0 0 0 0,-2 0 0 0 0,1 0 0 0 0,0 0 1 0 0,0 0-1 0 0,-1 0 0 0 0,0 0 0 0 0,1 0 0 0 0,-1 0 0 0 0,-1 0 0 0 0,1 0 0 0 0,0 0 1 0 0,-1-1-1 0 0,1 1 0 0 0,-1 0 0 0 0,0-1 0 0 0,0 1 0 0 0,0-1 0 0 0,-1 1-102 0 0,-13 13 692 0 0,9-9-246 0 0,-1 0 1 0 0,0-1 0 0 0,-6 4-447 0 0,14-9 6 0 0,0-1-1 0 0,0 0 0 0 0,-1 0 1 0 0,1 0-1 0 0,0 1 0 0 0,0-1 1 0 0,-1 0-1 0 0,1 0 0 0 0,0 0 1 0 0,0 1-1 0 0,-1-1 0 0 0,1 0 1 0 0,0 0-1 0 0,-1 0 0 0 0,1 0 1 0 0,0 0-1 0 0,-1 0 0 0 0,1 0 1 0 0,0 0-1 0 0,-1 0 1 0 0,1 0-1 0 0,0 0 0 0 0,0 0 1 0 0,-1 0-1 0 0,1 0 0 0 0,0 0 1 0 0,-1 0-1 0 0,1 0 0 0 0,0 0 1 0 0,-1 0-1 0 0,1-1 0 0 0,0 1 1 0 0,0 0-1 0 0,-1 0 0 0 0,1 0 1 0 0,0 0-1 0 0,-1-1 0 0 0,1 1 1 0 0,0 0-1 0 0,0 0 0 0 0,0-1 1 0 0,-1 1-1 0 0,1 0 0 0 0,0 0 1 0 0,0-1-1 0 0,0 1-5 0 0,0 0 8 0 0,-1-1 3 0 0,0 0 1 0 0,0 0-1 0 0,0 0 0 0 0,0 0 1 0 0,1 0-1 0 0,-1 0 1 0 0,0-1-1 0 0,1 1 1 0 0,-1 0-1 0 0,1 0 1 0 0,0 0-1 0 0,-1-1 0 0 0,1 1 1 0 0,0 0-1 0 0,0 0 1 0 0,-1-1-1 0 0,1 1 1 0 0,0 0-1 0 0,0-1 1 0 0,0 1-1 0 0,1 0 0 0 0,-1 0 1 0 0,0-1-1 0 0,0 1 1 0 0,1 0-1 0 0,-1-1-11 0 0,13-36-214 0 0,-12 36 181 0 0,5-13-62 0 0,1 1 0 0 0,0 0 1 0 0,1 0-1 0 0,0 0 0 0 0,8-7 95 0 0,-12 15-93 0 0,2 0 1 0 0,-1 1-1 0 0,1-1 1 0 0,-1 1-1 0 0,1 0 1 0 0,1 1 0 0 0,-1-1-1 0 0,1 1 1 0 0,-1 1-1 0 0,1-1 1 0 0,1 1-1 0 0,4-1 93 0 0,-9 3-19 0 0,0 1-1 0 0,0 0 0 0 0,0 0 1 0 0,0 0-1 0 0,0 0 1 0 0,0 0-1 0 0,0 1 0 0 0,0-1 1 0 0,0 1-1 0 0,0 0 0 0 0,1 1 20 0 0,3 2-64 0 0,-5 0 73 0 0,1 0 0 0 0,-1 1 0 0 0,1-1 0 0 0,-1 0 0 0 0,-1 1 0 0 0,1-1 0 0 0,0 1-1 0 0,-1 0 1 0 0,0-1 0 0 0,0 1 0 0 0,-1 0 0 0 0,1 0 0 0 0,-1 0 0 0 0,0 4-9 0 0,-2 12 120 0 0,0 0 0 0 0,-4 19-120 0 0,3-28 3 0 0,2-3-236 0 0,-1 1 0 0 0,0-1 0 0 0,-1 0 0 0 0,0 0 0 0 0,-1-1 0 0 0,-2 6 233 0 0,-3 6-6993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50:40.52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15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18-11-18T08:51:28.668"/>
    </inkml:context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11509 2020 3224 0 0,'11'-6'437'0'0,"-9"4"627"0"0,-2 2 273 0 0,0 0 58 0 0,0 0-119 0 0,-9 0 362 0 0,8-1-1588 0 0,-1 1 1 0 0,1 0-1 0 0,0 0 1 0 0,0 0-1 0 0,-1 0 0 0 0,1 0 1 0 0,0 1-1 0 0,0-1 1 0 0,-1 0-1 0 0,1 1 1 0 0,0-1-1 0 0,0 0 1 0 0,0 1-1 0 0,-1 0-50 0 0,-5 1 60 0 0,6-2-56 0 0,0 0 0 0 0,1 0-1 0 0,-1 0 1 0 0,0 0 0 0 0,1 0 0 0 0,-1 1 0 0 0,0-1-1 0 0,1 0 1 0 0,-1 0 0 0 0,1 1 0 0 0,-1-1 0 0 0,0 0-1 0 0,1 1 1 0 0,-1-1 0 0 0,1 1 0 0 0,-1-1 0 0 0,1 0-1 0 0,-1 1 1 0 0,1-1 0 0 0,0 1 0 0 0,-1 0 0 0 0,1-1-1 0 0,-1 1 1 0 0,1-1 0 0 0,0 1 0 0 0,0-1 0 0 0,-1 1-4 0 0,0 2 0 0 0,1-1 0 0 0,-1 0 0 0 0,0 0 0 0 0,0 0 0 0 0,-1 0 1 0 0,1 0-1 0 0,0 0 0 0 0,-1 0 0 0 0,1 0 0 0 0,-1-1 0 0 0,1 1 1 0 0,-1-1-1 0 0,0 1 0 0 0,0-1 0 0 0,0 1 0 0 0,0-1 0 0 0,0 0 1 0 0,0 0-1 0 0,0 0 0 0 0,0 0 0 0 0,-13 8 58 0 0,8-6 55 0 0,1 0-1 0 0,-1-1 1 0 0,0 0-1 0 0,1 0 1 0 0,-1 0 0 0 0,0-1-1 0 0,0 0 1 0 0,0 0 0 0 0,0-1-1 0 0,0 0 1 0 0,0 0-1 0 0,-1 0 1 0 0,1-1 0 0 0,0 0-1 0 0,1-1 1 0 0,-1 1 0 0 0,-5-3-113 0 0,-5-1 23 0 0,-1 1 1 0 0,1 1 0 0 0,-7 0-24 0 0,-5-1 1 0 0,18 3-1 0 0,0 0 0 0 0,0 1 0 0 0,-8 1 0 0 0,-17-1 0 0 0,-277 0 0 0 0,19 0 0 0 0,250-2 105 0 0,-237-6 1830 0 0,269 9-1935 0 0,-1 0 0 0 0,1 1 0 0 0,0 1 0 0 0,-1 0 0 0 0,-10 4 0 0 0,8-2 0 0 0,1-1 0 0 0,-1-1 0 0 0,-12 2 0 0 0,17-4 0 0 0,-32 3 0 0 0,-26-2 0 0 0,54-2 0 0 0,1-1 0 0 0,-1-1 0 0 0,1 0 0 0 0,-1-1 0 0 0,1 0 0 0 0,0-1 0 0 0,0-1 0 0 0,-22-6 110 0 0,0 0 1 0 0,-1 3 0 0 0,0 0-1 0 0,-23 0-110 0 0,6 8 1605 0 0,48 1-1605 0 0,4-1 0 0 0,1 0 0 0 0,0 0 0 0 0,-1 0 0 0 0,1 0 0 0 0,0 0 0 0 0,-1 1 0 0 0,1-1 0 0 0,0 0 0 0 0,-1 0 0 0 0,1 1 0 0 0,0-1 0 0 0,0 0 0 0 0,-1 0 0 0 0,1 1 0 0 0,0-1 0 0 0,0 0 0 0 0,0 1 0 0 0,-1-1 0 0 0,1 0 0 0 0,0 1 0 0 0,0-1 0 0 0,0 0 0 0 0,0 1 0 0 0,0-1 0 0 0,0 1 0 0 0,0-1 0 0 0,-1 0 0 0 0,1 1 0 0 0,0-1 0 0 0,0 1 0 0 0,0-1 0 0 0,-1 4 0 0 0,-1-1 0 0 0,1 1 0 0 0,0 0 0 0 0,0 0 0 0 0,0 0 0 0 0,1-1 0 0 0,-1 1 0 0 0,1 0 0 0 0,0 0 0 0 0,0 0 0 0 0,0 0 0 0 0,1 0 0 0 0,-1 0 0 0 0,1 0 0 0 0,0-1 0 0 0,0 1 0 0 0,1 0 0 0 0,3 22 0 0 0,5 41 0 0 0,-4-37 0 0 0,0 10 0 0 0,-2 19 0 0 0,-2-29 0 0 0,1 13 0 0 0,-2-17 0 0 0,1-1 0 0 0,1 2 0 0 0,19 139 1614 0 0,-15-81-2938 0 0,2-27 2189 0 0,-3 0 0 0 0,-2 5-865 0 0,-1 116 26 0 0,-3-176-24 0 0,3 125-2 0 0,3-73 0 0 0,-2-32 0 0 0,-2-1 0 0 0,-1 4 0 0 0,1 138 0 0 0,-2-162 67 0 0,0-1-1 0 0,0 1 0 0 0,0 0 0 0 0,0-1 0 0 0,1 1 0 0 0,-1-1 0 0 0,0 1 1 0 0,1-1-1 0 0,-1 1 0 0 0,1-1 0 0 0,0 1 0 0 0,-1-1 0 0 0,1 0 0 0 0,0 1 0 0 0,0-1 1 0 0,0 0-1 0 0,0 0 0 0 0,0 1 0 0 0,0-1 0 0 0,0 0 0 0 0,0 0 0 0 0,0 0 1 0 0,1 0-1 0 0,-1 0 0 0 0,0-1 0 0 0,1 1 0 0 0,-1 0 0 0 0,1-1 0 0 0,-1 1 1 0 0,1 0-67 0 0,1 0 47 0 0,3-1-31 0 0,18-4-16 0 0,-1-2 0 0 0,-1-1 0 0 0,6-3 0 0 0,-3 2 0 0 0,14-4 0 0 0,1 3 0 0 0,22-3 0 0 0,67-9 0 0 0,0 5 0 0 0,102 3 0 0 0,-38 3 0 0 0,-134 6 0 0 0,9-1-272 0 0,179-7-1448 0 0,-118 6 1720 0 0,142-10 200 0 0,-240 12-236 0 0,1 0-1 0 0,-1-3 0 0 0,0 0 0 0 0,-1-2 0 0 0,24-10 37 0 0,-51 17 10 0 0,1 0-1 0 0,0 0 1 0 0,-1 0-1 0 0,1-1 1 0 0,-1 1-1 0 0,0-1 1 0 0,1 0-1 0 0,-1 0 0 0 0,-1 0 1 0 0,1 0-1 0 0,0-1 1 0 0,-1 1-1 0 0,0-1 1 0 0,0 0-1 0 0,0 1 1 0 0,0-1-1 0 0,0 0 1 0 0,-1 0-1 0 0,0 0 0 0 0,0 0 1 0 0,0-1-1 0 0,0 1 1 0 0,-1 0-1 0 0,1 0 1 0 0,-1-1-10 0 0,0-15 421 0 0,0 1 0 0 0,-2 0 0 0 0,0-1 0 0 0,-4-17-421 0 0,5 35 39 0 0,-36-159-154 0 0,5 28 100 0 0,22 93 95 0 0,-2 1-1 0 0,-14-32-79 0 0,6 18-5 0 0,1-5 5 0 0,-21-71 0 0 0,15 51 0 0 0,-15-78 0 0 0,33 127 0 0 0,0 0 0 0 0,-2 0 0 0 0,-9-19 0 0 0,10 15 52 0 0,1 5-1273 0 0,4 16-3715 0 0,5 0-1670 0 0</inkml:trace>
  <inkml:trace contextRef="#ctx0" brushRef="#br1" timeOffset="4202.616">7959 2536 3224 0 0,'0'0'143'0'0,"0"0"162"0"0,0 0 578 0 0,0 0 247 0 0,0 0 49 0 0,0 0-150 0 0,0 0-649 0 0,0 0-276 0 0,15 0 39 0 0,-12 0-143 0 0,-1 1 0 0 0,1-1 0 0 0,-1 1 0 0 0,0 0 0 0 0,1 0 0 0 0,-1 0 0 0 0,0 0 0 0 0,0 0 0 0 0,0 1 0 0 0,0-1 0 0 0,0 1 0 0 0,0-1 0 0 0,0 1 0 0 0,1 2 0 0 0,16 10 0 0 0,0-5-14 0 0,-1-1 0 0 0,1 0 0 0 0,0-2 0 0 0,0 0 1 0 0,1-2-1 0 0,0 0 0 0 0,0-1 0 0 0,0 0 0 0 0,0-2 1 0 0,0-1-1 0 0,10-1 14 0 0,1 1 60 0 0,0 1 0 0 0,9 2-60 0 0,14 1 72 0 0,162 2 208 0 0,-8-1-91 0 0,-172-2-154 0 0,-14-1-9 0 0,0-1 0 0 0,14-1-26 0 0,168-4 124 0 0,-111 3 398 0 0,59 8-522 0 0,226-1-242 0 0,-247-7 186 0 0,-89 3 56 0 0,-27 0 0 0 0,1-2 0 0 0,-1 0 0 0 0,6-1 0 0 0,110-10 208 0 0,59 5-208 0 0,-144 8 15 0 0,-22-1 15 0 0,-1-1-1 0 0,18-2-29 0 0,12-2-126 0 0,41 2 126 0 0,23 0-100 0 0,-79 1 100 0 0,23 3 0 0 0,4 0 0 0 0,35-4 117 0 0,25-5-117 0 0,-71 4-24 0 0,25 2 24 0 0,-28 2-45 0 0,45-6 45 0 0,-20 1 0 0 0,-25 2 0 0 0,165 0 44 0 0,-113 4 4 0 0,-60-2-28 0 0,-1-2 0 0 0,1-2 0 0 0,13-4-20 0 0,-25 4 0 0 0,0 2 0 0 0,0 0 0 0 0,0 3 0 0 0,18 2 0 0 0,-25-2 0 0 0,148 2-239 0 0,-134-3 228 0 0,-14-1 56 0 0,1-1-1 0 0,7-3-44 0 0,-14 2 22 0 0,1 1 1 0 0,-1 1 0 0 0,1 0-1 0 0,-1 1 1 0 0,6 2-23 0 0,7 2 0 0 0,46 4 0 0 0,-21-3 0 0 0,-25-3 0 0 0,0 0 0 0 0,0-2 0 0 0,14-2 0 0 0,-28 1 0 0 0,1 1 0 0 0,-1 0 0 0 0,4 2 0 0 0,-1 0 0 0 0,0-2 0 0 0,11-1 0 0 0,7 0 0 0 0,-1 2 0 0 0,8 1 0 0 0,-10 1 0 0 0,1-2 0 0 0,27-4 0 0 0,24-3-347 0 0,30 4 347 0 0,-92 2-205 0 0</inkml:trace>
  <inkml:trace contextRef="#ctx0" brushRef="#br1" timeOffset="5605.929">8854 2445 6448 0 0,'0'0'141'0'0,"-5"1"358"0"0,11 8-467 0 0,-3-6-32 0 0,-1 0 0 0 0,0 0 0 0 0,0 0 0 0 0,-1 0 0 0 0,1 0 0 0 0,-1 1 0 0 0,1-1 0 0 0,-1 0 0 0 0,0 3 0 0 0,-1-6 0 0 0,0 0 0 0 0,0 0 0 0 0,1 0 0 0 0,-1 0 0 0 0,0 0 0 0 0,0 0 0 0 0,0 1 0 0 0,0-1 0 0 0,0 0 0 0 0,0 0 0 0 0,0 0 0 0 0,0 0 0 0 0,0 0 0 0 0,0 0 0 0 0,0 0 0 0 0,-1 0 0 0 0,1 0 0 0 0,0 1 0 0 0,0-1 0 0 0,0 0 0 0 0,0 0 0 0 0,0 0 0 0 0,0 0 0 0 0,0 0 0 0 0,0 0 0 0 0,0 0 0 0 0,0 0 0 0 0,0 0 0 0 0,0 0 0 0 0,0 0 0 0 0,0 0 0 0 0,0 1 0 0 0,0-1 0 0 0,-1 0 0 0 0,1 0 0 0 0,0 0 0 0 0,0 0 0 0 0,0 0 0 0 0,0 0 0 0 0,0 0 0 0 0,0 0 0 0 0,0 0 0 0 0,0 0 0 0 0,0 0 0 0 0,-1 0 0 0 0,1 0 0 0 0,0 0 0 0 0,0 0 0 0 0,0 0 0 0 0,0 0 0 0 0,0 0 0 0 0,0 0 0 0 0,0 0 0 0 0,-4-2-10 0 0,3 3 1 0 0,11 10 102 0 0,-9-10 289 0 0,-10-10 618 0 0,7 6-841 0 0,2 2-125 0 0,-1 0 0 0 0,1 0-1 0 0,-1 0 1 0 0,0 1 0 0 0,1-1-1 0 0,-1 0 1 0 0,0 0-1 0 0,0 1 1 0 0,1-1 0 0 0,-1 1-1 0 0,0-1 1 0 0,0 1-1 0 0,0-1 1 0 0,0 1 0 0 0,0-1-34 0 0,-4-2 226 0 0,7 3 191 0 0,13 8 541 0 0,-6-4-567 0 0,28 10-391 0 0,-28-13 0 0 0,-7-1 0 0 0,1 0 0 0 0,-1 0 0 0 0,0 0 0 0 0,0 0 0 0 0,0 0 0 0 0,0 1 0 0 0,-1-1 0 0 0,1 1 0 0 0,0-1 0 0 0,0 1 0 0 0,2 1 0 0 0,41 15 0 0 0,-42-16 73 0 0,0 1 0 0 0,-1 0 0 0 0,1 0 1 0 0,0 0-1 0 0,-1 0 0 0 0,0 0 0 0 0,0 0 1 0 0,1 1-1 0 0,-1-1 0 0 0,0 1 0 0 0,-1 0 1 0 0,1 0-1 0 0,-1-1 0 0 0,1 1 0 0 0,-1 0 1 0 0,0 0-1 0 0,0 0 0 0 0,0 0 0 0 0,0 1 1 0 0,0-1-1 0 0,-1 0 0 0 0,0 0 0 0 0,1 0 1 0 0,-1 1-1 0 0,0-1 0 0 0,-1 0 0 0 0,1 0 1 0 0,-1 1-1 0 0,1-1 0 0 0,-1 0 0 0 0,0 0 1 0 0,0 0-1 0 0,0 0 0 0 0,-1 2-73 0 0,-1 1 324 0 0,-1-1 0 0 0,1 1 0 0 0,-1-1 0 0 0,-2 3-324 0 0,-5 8 726 0 0,3-5-495 0 0,-1-1 1 0 0,0 0 0 0 0,0 0 0 0 0,-1-1 0 0 0,0-1-1 0 0,0 0 1 0 0,-11 6-232 0 0,-3 4 9 0 0,8-6-9 0 0,-1-1 0 0 0,0 0 0 0 0,-1-1 0 0 0,-1-1 0 0 0,1-1 0 0 0,-20 6 0 0 0,1-1 0 0 0,18-7 0 0 0</inkml:trace>
  <inkml:trace contextRef="#ctx0" brushRef="#br0" timeOffset="18374.125">143 1929 2760 0 0,'0'0'391'0'0,"0"0"599"0"0,0 0 266 0 0,0 0 51 0 0,0 0-86 0 0,0 0-382 0 0,0 0-174 0 0,0 0-32 0 0,0 0-13 0 0,0 0-24 0 0,4-14 2318 0 0,-2 9-2688 0 0,0 0 1 0 0,1 0-1 0 0,-1 1 1 0 0,1-1 0 0 0,0 1-1 0 0,0-1 1 0 0,3-2-227 0 0,-3 4 95 0 0,0-1 0 0 0,0 0-1 0 0,0 1 1 0 0,-1-1 0 0 0,0-1 0 0 0,0 1 0 0 0,0 0 0 0 0,0 0-1 0 0,0-4-94 0 0,-1 6 17 0 0,-1-1-1 0 0,0 1 1 0 0,1 0-1 0 0,0-1 1 0 0,0 1-1 0 0,0 0 0 0 0,0-1 1 0 0,0 1-1 0 0,0 0 1 0 0,0 0-1 0 0,1 0 1 0 0,-1 0-1 0 0,1 0 0 0 0,-1 0 1 0 0,1 0-1 0 0,0 0 1 0 0,0 1-1 0 0,0-1 0 0 0,2 0-16 0 0,11-11 101 0 0,-1 0 0 0 0,0-1 0 0 0,1-3-101 0 0,7-6 116 0 0,0-1 60 0 0,-12 12-63 0 0,1 0-1 0 0,1 1 1 0 0,0 1 0 0 0,5-3-113 0 0,53-41 810 0 0,-70 54-782 0 0,1-1-1 0 0,0 1 0 0 0,-1 0 1 0 0,1-1-1 0 0,0 1 0 0 0,-1-1 0 0 0,1 1 1 0 0,0 0-1 0 0,0-1 0 0 0,-1 1 1 0 0,1 0-1 0 0,0 0 0 0 0,0 0 1 0 0,0 0-1 0 0,0 0 0 0 0,-1 0 0 0 0,1 0 1 0 0,0 0-1 0 0,0 0 0 0 0,0 0 1 0 0,-1 0-1 0 0,1 0 0 0 0,0 0 0 0 0,0 1 1 0 0,0-1-1 0 0,-1 0 0 0 0,1 1 1 0 0,0-1-1 0 0,-1 1 0 0 0,1-1 0 0 0,0 1 1 0 0,-1-1-1 0 0,1 1 0 0 0,0-1 1 0 0,-1 1-1 0 0,1-1 0 0 0,-1 1 1 0 0,1 0-1 0 0,-1-1 0 0 0,1 1 0 0 0,-1 0 1 0 0,1 0-28 0 0,2 5 71 0 0,0 0-1 0 0,0 0 1 0 0,0 0 0 0 0,-1 0 0 0 0,1 1-71 0 0,-1-1-77 0 0,-1-1 78 0 0,0 0-1 0 0,0 0 0 0 0,0 0 0 0 0,-1 0 0 0 0,1 0 1 0 0,-1 0-1 0 0,-1 0 0 0 0,4 26-18 0 0,-2-25-106 0 0,0 0-1 0 0,-1 0 0 0 0,1 0 0 0 0,-1 0 1 0 0,0 1 124 0 0,-1 1-530 0 0,-1 12-1890 0 0,2-14 866 0 0</inkml:trace>
  <inkml:trace contextRef="#ctx0" brushRef="#br0" timeOffset="19155.539">386 1712 9184 0 0,'0'0'13'0'0,"-1"-1"28"0"0,0 0 0 0 0,0 0 1 0 0,1 1-1 0 0,-1-1 1 0 0,0 0-1 0 0,1 0 0 0 0,-1 0 1 0 0,0 0-1 0 0,1 0 1 0 0,-1-1-1 0 0,1 1 0 0 0,0 0 1 0 0,-1 0-1 0 0,1 0 1 0 0,0 0-1 0 0,0 0 0 0 0,-1-1 1 0 0,1 1-1 0 0,0 0 1 0 0,0 0-1 0 0,0 0 0 0 0,1-1 1 0 0,-1 1-1 0 0,0-1-41 0 0,0-7 112 0 0,0 7 543 0 0,0 3-546 0 0,0-1 1 0 0,0 0-1 0 0,0 0 1 0 0,0 1-1 0 0,0-1 1 0 0,0 0-1 0 0,0 0 1 0 0,0 1-1 0 0,0-1 0 0 0,-1 0 1 0 0,1 1-1 0 0,0-1 1 0 0,0 0-1 0 0,0 0 1 0 0,0 0-1 0 0,-1 1 0 0 0,1-1 1 0 0,0 0-1 0 0,0 0 1 0 0,0 0-1 0 0,-1 1 1 0 0,1-1-1 0 0,0 0 1 0 0,-1 0-110 0 0,1 0 34 0 0,0 0 1 0 0,0 0-1 0 0,0 0 1 0 0,-1 0-1 0 0,1 0 1 0 0,0 0-1 0 0,0 0 0 0 0,-1 0 1 0 0,1 1-1 0 0,0-1 1 0 0,0 0-1 0 0,0 0 1 0 0,0 0-1 0 0,-1 0 1 0 0,1 0-1 0 0,0 0 1 0 0,0 1-1 0 0,0-1 1 0 0,0 0-1 0 0,-1 0 1 0 0,1 0-1 0 0,0 1 1 0 0,0-1-1 0 0,0 0 1 0 0,0 0-1 0 0,0 0 1 0 0,0 1-1 0 0,0-1 1 0 0,0 0-1 0 0,0 0 1 0 0,0 0-1 0 0,0 1 1 0 0,-1-1-1 0 0,1 0 1 0 0,0 0-35 0 0,1 13 634 0 0,-1 7 85 0 0,-1-18-662 0 0,1 0 0 0 0,0 0 0 0 0,0-1 0 0 0,1 1 0 0 0,-1 0 0 0 0,0 0 0 0 0,1 0 0 0 0,-1 0 0 0 0,1 1-57 0 0,3 18 478 0 0,5 178 1354 0 0,-12-136-1492 0 0,1-36 160 0 0,1 27-500 0 0,0 80 203 0 0,-1-46-152 0 0,-5 56 133 0 0,0-59-87 0 0,2-44 32 0 0,2 22-129 0 0,-5 45 310 0 0,8-99-252 0 0,1-1 1 0 0,0 1-1 0 0,0-1 1 0 0,1 0-1 0 0,0 0 1 0 0,0 1-1 0 0,1-1 1 0 0,1 2-59 0 0,0 0 49 0 0,-1 1 1 0 0,0 0 0 0 0,0 0-1 0 0,0 10-49 0 0,7 65 0 0 0,3 44 0 0 0,-9-74 0 0 0,-1-33 0 0 0,-1 1 0 0 0,-2 0 0 0 0,-2 24 0 0 0,1-43 0 0 0,0 0 0 0 0,-1 0 0 0 0,1 0 0 0 0,-1 0 0 0 0,0 0 0 0 0,-1-1 0 0 0,1 1 0 0 0,-1-1 0 0 0,-2 3 0 0 0,0 0 0 0 0,1 0 0 0 0,0 0 0 0 0,-2 6 0 0 0,-1 7 0 0 0,0 0 0 0 0,2 1 0 0 0,0 0 0 0 0,2 0 0 0 0,0 0 0 0 0,0 21 0 0 0,-6 80 0 0 0,8-70 0 0 0,0-22 0 0 0,1 0 0 0 0,2 1 0 0 0,1 6 0 0 0,-1-18 0 0 0,-1 0 0 0 0,-1 16 0 0 0,1 19 0 0 0,1 28-4 0 0,-2-25 466 0 0,0 91 1173 0 0,1 26-1656 0 0,-1-156 21 0 0,0 0 0 0 0,-2 0 0 0 0,0 1 0 0 0,1-5 0 0 0,0-4 0 0 0,1 0 0 0 0,0 0 0 0 0,2 7 0 0 0,-1-7 0 0 0,0 1 0 0 0,-1 0 0 0 0,-1 9 0 0 0,1 24 0 0 0,1-32 0 0 0,-1-1 0 0 0,0 0 0 0 0,-1 5 0 0 0,-3 32 0 0 0,4-34 0 0 0,-1 1 0 0 0,0-1 0 0 0,-2 1 0 0 0,-1 3 0 0 0,1-4 0 0 0,1 1 0 0 0,0-1 0 0 0,1 3 0 0 0,-2 11 0 0 0,2-15 0 0 0,1 0 0 0 0,0 0 0 0 0,1 0 0 0 0,0 0 0 0 0,2 9 0 0 0,-2-21 0 0 0,-1 2 0 0 0,0 0 0 0 0,0 1 0 0 0,0-1 0 0 0,-1 0 0 0 0,1 1 0 0 0,-1-1 0 0 0,0 0 0 0 0,0 2 0 0 0,0-2 0 0 0,0 0 0 0 0,1-1 0 0 0,-1 1 0 0 0,1 1 0 0 0,-1-1 0 0 0,1 0 0 0 0,0 0 0 0 0,0 0 0 0 0,1 0 0 0 0,3 11 0 0 0,-3-11 0 0 0,0 0 0 0 0,0 0 0 0 0,0 0 0 0 0,-1 0 0 0 0,1 0 0 0 0,-1 0 0 0 0,0 0 0 0 0,1 25 0 0 0,1 0 0 0 0,1 0 0 0 0,5 15 0 0 0,-7-36 0 0 0,-1 1 0 0 0,1-1 0 0 0,-1 1 0 0 0,-1-1 0 0 0,0 8 0 0 0,0-7 0 0 0,0 1 0 0 0,1 0 0 0 0,0-1 0 0 0,1 1 0 0 0,5 82-798 0 0,-7-69-775 0 0,0-2-4597 0 0,3-8-296 0 0</inkml:trace>
  <inkml:trace contextRef="#ctx0" brushRef="#br0" timeOffset="23059.028">381 5152 6448 0 0,'0'0'141'0'0,"0"0"23"0"0,0 0 13 0 0,1-1-19 0 0,4-1-126 0 0,15-15 424 0 0,17-9 314 0 0,12-7 68 0 0,-46 30-706 0 0,1 1 0 0 0,0-1 0 0 0,-1 0 0 0 0,0 0 0 0 0,3-4-132 0 0,15-13 780 0 0,-1 7-570 0 0,-12 8-153 0 0,0 0 0 0 0,0-1 0 0 0,-1 0-1 0 0,0 0 1 0 0,0-1 0 0 0,0 0 0 0 0,3-5-57 0 0,-3 4 0 0 0,1 1 0 0 0,-1-1 0 0 0,1 2 0 0 0,1-1 0 0 0,-1 1 0 0 0,1 0 0 0 0,0 1 0 0 0,2-1 0 0 0,19-12 0 0 0,10-7 0 0 0,3 1 0 0 0,-4 2 0 0 0,13-10 0 0 0,92-62 0 0 0,-96 59 484 0 0,-22 16 290 0 0,0 0 0 0 0,26-11-774 0 0,41-28 16 0 0,-55 35-16 0 0,34-28 0 0 0,-44 30 0 0 0,-5 4 0 0 0,-6 4 0 0 0,1 1 0 0 0,16-9 0 0 0,-10 7 0 0 0,12-10 0 0 0,-12 7 0 0 0,15-6 0 0 0,15-9 0 0 0,17-8 0 0 0,-30 18 0 0 0,-2-1 0 0 0,8-8 0 0 0,168-132 0 0 0,-173 130 0 0 0,10-4 0 0 0,-28 21 0 0 0,15-14 0 0 0,1 1 0 0 0,-31 24 0 0 0,-1 0 0 0 0,0-1 0 0 0,0 0 0 0 0,-1 0 0 0 0,0-1 0 0 0,0 0 0 0 0,3-5 0 0 0,-6 8 0 0 0,-1 0 0 0 0,1 0 0 0 0,0 1 0 0 0,0-1 0 0 0,1 1 0 0 0,-1 0 0 0 0,1 0 0 0 0,3-2 0 0 0,18-12 0 0 0,-16 9 0 0 0,9-6 0 0 0,-1 0 0 0 0,2 1 0 0 0,15-7 0 0 0,-22 13 0 0 0,-6 4 0 0 0,0 0 0 0 0,0-1 0 0 0,0 0 0 0 0,-1 0 0 0 0,0 0 0 0 0,1-1 0 0 0,-2 0 0 0 0,5-4 0 0 0,-4 4-105 0 0,0-1 0 0 0,1 1 0 0 0,0 0 0 0 0,0 0 1 0 0,6-3 104 0 0,-6 4-144 0 0,0 0 1 0 0,-1-1 0 0 0,1 0-1 0 0,-1 0 1 0 0,0 0 0 0 0,5-6 143 0 0,-5 5-85 0 0,0 1 0 0 0,0-1 0 0 0,0 1 0 0 0,1 1 0 0 0,6-5 85 0 0,-6 6-31 0 0,-1-1 1 0 0,0-1-1 0 0,0 1 1 0 0,-1-1-1 0 0,1 0 1 0 0,3-5 30 0 0,-5 6 0 0 0,0 0 0 0 0,0 0 0 0 0,0 0 0 0 0,1 1 0 0 0,-1-1 0 0 0,1 1 0 0 0,1 0 0 0 0,-1 0 0 0 0,0 0 0 0 0,-1 0 0 0 0,0 0 0 0 0,0 0 0 0 0,0-1 0 0 0,0 0 0 0 0,0 1 0 0 0,0-3 0 0 0,-2 4 0 0 0,1-1 0 0 0,-1 1 0 0 0,1-1 0 0 0,-1 1 0 0 0,1 0 0 0 0,0 0 0 0 0,-1 0 0 0 0,1 0 0 0 0,0 0 0 0 0,1 1 0 0 0,0-1 0 0 0,39-11 0 0 0,-36 11 0 0 0,0 0 0 0 0,0 0 0 0 0,0 0 0 0 0,0-1 0 0 0,-1 0 0 0 0,1 0 0 0 0,-1 0 0 0 0,2-2 0 0 0,3-5 0 0 0,-9 8 0 0 0,1 0 0 0 0,-1 0 0 0 0,1 0 0 0 0,-1 0 0 0 0,1 1 0 0 0,0-1 0 0 0,1 0 0 0 0,7-3 0 0 0,-6 4 0 0 0,-1-1 0 0 0,1 0 0 0 0,-1 0 0 0 0,0-1 0 0 0,1 1 0 0 0,-1-1 0 0 0,0 0 0 0 0,2-2 0 0 0,2-7 0 0 0,-7 11 0 0 0,0-1 0 0 0,0 1 0 0 0,0-1 0 0 0,0 1 0 0 0,0-1 0 0 0,1 1 0 0 0,-1 0 0 0 0,0 0 0 0 0,1-1 0 0 0,-1 1 0 0 0,1 0 0 0 0,-1 0 0 0 0,2 0 0 0 0,14-6 0 0 0,-11 5 0 0 0,-1-1 0 0 0,1 1 0 0 0,-1-1 0 0 0,0 0 0 0 0,0 0 0 0 0,0 0 0 0 0,0-1 0 0 0,0 0 0 0 0,26-19 0 0 0,-24 19 0 0 0,-1 0 0 0 0,0 0 0 0 0,0-1 0 0 0,-1 1 0 0 0,4-5 0 0 0,-7 7 0 0 0,0 0 0 0 0,1 0 0 0 0,-1 0 0 0 0,1 0 0 0 0,0 1 0 0 0,-1-1 0 0 0,1 1 0 0 0,0-1 0 0 0,0 1 0 0 0,1 0 0 0 0,-2 0 0 0 0,0 0 0 0 0,0 1 0 0 0,1-1 0 0 0,-1 0 0 0 0,0-1 0 0 0,0 1 0 0 0,0 0 0 0 0,0-1 0 0 0,-1 1 0 0 0,1-1 0 0 0,0 1 0 0 0,1-2 0 0 0,1-5 0 0 0,-4 7 0 0 0,0 0 0 0 0,1 0 0 0 0,-1 1 0 0 0,0-1 0 0 0,1 0 0 0 0,-1 0 0 0 0,1 1 0 0 0,-1-1 0 0 0,1 1 0 0 0,-1-1 0 0 0,1 0 0 0 0,0 1 0 0 0,-1-1 0 0 0,1 1 0 0 0,0 0 0 0 0,-1-1 0 0 0,1 1 0 0 0,0-1 0 0 0,0 1 0 0 0,18-8 0 0 0,-13 6 0 0 0,0-1 0 0 0,0 0 0 0 0,0 0 0 0 0,-1 0 0 0 0,1 0 0 0 0,-1-1 0 0 0,2-1 0 0 0,-1-1 0 0 0,2 1 0 0 0,-1-1 0 0 0,1 1 0 0 0,-1 1 0 0 0,1-1 0 0 0,8-2 0 0 0,-13 6 0 0 0,-1-1 0 0 0,1 0 0 0 0,0 1 0 0 0,-1-1 0 0 0,1 0 0 0 0,-1-1 0 0 0,1 1 0 0 0,0-1 0 0 0,-1 1 0 0 0,1 0 0 0 0,-1 0 0 0 0,1 0 0 0 0,0 0 0 0 0,2-1 0 0 0,11-3 0 0 0,-12 5 0 0 0,-1 0 0 0 0,1 0 0 0 0,-1 0 0 0 0,1-1 0 0 0,-1 0 0 0 0,0 1 0 0 0,0-1 0 0 0,0 0 0 0 0,0-1 0 0 0,0 1 0 0 0,0 0 0 0 0,-1-1 0 0 0,2 0 0 0 0,-2 0 0 0 0,0 1 0 0 0,1 0 0 0 0,-1 0 0 0 0,1 0 0 0 0,-1 0 0 0 0,1 0 0 0 0,0 1 0 0 0,0-1 0 0 0,0 1 0 0 0,0 0 0 0 0,1-1 0 0 0,-2 2 0 0 0,1-1 0 0 0,0 0 0 0 0,-1-1 0 0 0,1 1 0 0 0,0 0 0 0 0,-1-1 0 0 0,0 0 0 0 0,1 1 0 0 0,-1-1 0 0 0,0 0 0 0 0,0 0 0 0 0,0 0 0 0 0,0 0 0 0 0,1-3 0 0 0,0 0 0 0 0,-3 4 0 0 0,0 0 0 0 0,0 1 0 0 0,1-1 0 0 0,-1 0 0 0 0,0 1 0 0 0,1-1 0 0 0,-1 0 0 0 0,1 1 0 0 0,-1-1 0 0 0,1 0 0 0 0,-1 1 0 0 0,1-1 0 0 0,-1 1 0 0 0,1-1 0 0 0,0 1 0 0 0,-1 0 0 0 0,1-1 0 0 0,0 1 0 0 0,-1 0 0 0 0,1-1 0 0 0,60-34 0 0 0,-13 12 0 0 0,-13 6 0 0 0,-3 2 0 0 0,-13 6 0 0 0,0-1 0 0 0,0-1 0 0 0,5-5 0 0 0,6-11 0 0 0,-23 20 0 0 0,0 0 0 0 0,0 1 0 0 0,1 0 0 0 0,2-1 0 0 0,17-13 32 0 0,0 0 0 0 0,19-20-32 0 0,56-45 101 0 0,-92 76-42 0 0,0 1 0 0 0,1 0 0 0 0,0 1 0 0 0,7-4-59 0 0,-2 1 456 0 0,-1 0-1 0 0,0-1 1 0 0,7-7-456 0 0,0 1 224 0 0,10-3-224 0 0,-11 10 0 0 0,-17 9 0 0 0,1-1 0 0 0,-1-1 0 0 0,1 1 0 0 0,-1 0 0 0 0,0-1 0 0 0,1 0-3 0 0,-1 1 0 0 0,0 0 0 0 0,1 0 0 0 0,-1 1 0 0 0,4-2 3 0 0,11-4 87 0 0,46-25 1889 0 0,-64 32-1974 0 0,0-1 1 0 0,0 1 0 0 0,0-1-1 0 0,0 1 1 0 0,0-1 0 0 0,0 0 0 0 0,-1 1-1 0 0,1-1 1 0 0,0 0 0 0 0,0 1 0 0 0,-1-1-1 0 0,1-1-2 0 0,0 1-15 0 0,1-1 0 0 0,-1 1 0 0 0,0 0 0 0 0,0 0 0 0 0,1-1 0 0 0,-1 1 0 0 0,1 0-1 0 0,-1 0 1 0 0,1 0 0 0 0,-1 1 0 0 0,2-2 15 0 0,0 1-345 0 0,8-4-1970 0 0,0 5 1293 0 0</inkml:trace>
  <inkml:trace contextRef="#ctx0" brushRef="#br0" timeOffset="28634.26">419 5154 5840 0 0,'0'0'266'0'0,"0"0"1"0"0,0 0-59 0 0,-6 0 860 0 0,3 0 1993 0 0,3 0-3043 0 0,0 0 0 0 0,0 0-1 0 0,0 0 1 0 0,0 0 0 0 0,0 0 0 0 0,0 0-1 0 0,0 0 1 0 0,-1 0 0 0 0,1 0-1 0 0,0 0 1 0 0,0 1 0 0 0,0-1 0 0 0,0 0-1 0 0,0 0 1 0 0,0 0 0 0 0,0 0-1 0 0,0 0 1 0 0,0 0 0 0 0,0 0 0 0 0,0 0-1 0 0,-1 0 1 0 0,1 0 0 0 0,0 0-1 0 0,0 0 1 0 0,0 1 0 0 0,0-1 0 0 0,0 0-1 0 0,0 0 1 0 0,0 0 0 0 0,0 0-1 0 0,0 0 1 0 0,0 0 0 0 0,0 0 0 0 0,0 0-1 0 0,0 1 1 0 0,0-1 0 0 0,0 0-1 0 0,0 0 1 0 0,0 0 0 0 0,0 0 0 0 0,0 0-1 0 0,0 0 1 0 0,0 0 0 0 0,0 0-1 0 0,0 1 1 0 0,0-1 0 0 0,1 0 0 0 0,-1 0-1 0 0,0 0 1 0 0,0 0 0 0 0,0 0-1 0 0,0 0 1 0 0,0 0 0 0 0,0 0 0 0 0,0 0-1 0 0,0 0 1 0 0,0 0 0 0 0,0 0-1 0 0,0 0-17 0 0,9 11 314 0 0,14 9 231 0 0,-21-19-194 0 0,-2-1 53 0 0,0 0 11 0 0,0 0-31 0 0,0 0-134 0 0,1 1-152 0 0,0 0-1 0 0,0 0 0 0 0,0 0 1 0 0,0 1-1 0 0,0-1 0 0 0,0-1 1 0 0,0 1-1 0 0,0 0 0 0 0,1 0 1 0 0,-1 0-1 0 0,0-1 0 0 0,1 1 1 0 0,-1 0-1 0 0,1-1-97 0 0,5 1 37 0 0,0 0 1 0 0,-1 0 0 0 0,1-1-1 0 0,0 0 1 0 0,0 0 0 0 0,0-1-38 0 0,25-3 113 0 0,-18 2-78 0 0,0 1 1 0 0,0 0 0 0 0,6 2-36 0 0,-5-1 16 0 0,-1 0-1 0 0,1-1 1 0 0,12-3-16 0 0,-8 1 40 0 0,-1 1-1 0 0,19 1-39 0 0,11-2 38 0 0,41-2 8 0 0,-29 3-15 0 0,37-10 224 0 0,3 1 40 0 0,59-1-218 0 0,-122 11-72 0 0,226-5 44 0 0,72 0 25 0 0,-267 5-10 0 0,22-6-64 0 0,-37 4 81 0 0,26 3-81 0 0,-37 0 43 0 0,36-2 40 0 0,-33 0-94 0 0,-1 2-1 0 0,20 4 12 0 0,-26-2 0 0 0,22-1 0 0 0,-36-1 0 0 0,136 7 0 0 0,-71-1 0 0 0,-63-4 0 0 0,23 0 0 0 0,32-3 0 0 0,62-1 0 0 0,20 7 0 0 0,-118-5 83 0 0,1-2 0 0 0,6-3-83 0 0,39-2 1178 0 0,90 2-570 0 0,-136 5-608 0 0,233-5 295 0 0,-241 4-74 0 0,36 4-221 0 0,-37-1-141 0 0,45 5 156 0 0,-23-2 658 0 0,8-2-673 0 0,-15-5 489 0 0,1-2-1 0 0,13-4-488 0 0,-34 5 0 0 0,-22 1-10 0 0,-9 1 2 0 0,0 1 0 0 0,1 0 1 0 0,-1 0-1 0 0,0 0 0 0 0,1-1 1 0 0,-1 1-1 0 0,0 0 0 0 0,0 0 0 0 0,1-1 1 0 0,-1 1-1 0 0,0 0 0 0 0,0-1 1 0 0,1 1-1 0 0,-1 0 0 0 0,0-1 1 0 0,0 1-1 0 0,0 0 0 0 0,0-1 0 0 0,0 1 1 0 0,0 0-1 0 0,1-1 0 0 0,-1 1 1 0 0,0 0-1 0 0,0-1 0 0 0,0 1 1 0 0,0-1-1 0 0,0 1 0 0 0,0 0 0 0 0,0-1 1 0 0,-1 1-1 0 0,1-1 8 0 0,-3-8-185 0 0,-19-10-1863 0 0,10 10-4789 0 0</inkml:trace>
  <inkml:trace contextRef="#ctx0" brushRef="#br0" timeOffset="28896.947">4371 4827 11544 0 0,'0'0'529'0'0,"0"0"-12"0"0,0 0-230 0 0,0 0 244 0 0,0 0 143 0 0,0 0 29 0 0,2 0-74 0 0,4 2-382 0 0,-3-1-180 0 0,0 0 1 0 0,0 1-1 0 0,0-1 0 0 0,0 0 1 0 0,0 1-1 0 0,2 1-67 0 0,-1-1 49 0 0,-1 0 1 0 0,1 0-1 0 0,-1 0 1 0 0,1-1 0 0 0,0 1-1 0 0,0-1 1 0 0,0 0-50 0 0,19 8 194 0 0,-17-4-136 0 0,-1 0-1 0 0,1 0 1 0 0,-1 0-1 0 0,0 1 1 0 0,0 0-1 0 0,-1 0 1 0 0,0 0-1 0 0,0 1 1 0 0,2 4-58 0 0,16 22 278 0 0,34 36 1187 0 0,-54-66-1377 0 0,0 1-1 0 0,-1-1 1 0 0,1 0-1 0 0,0 1 1 0 0,-1-1-1 0 0,0 1 1 0 0,0-1-1 0 0,0 1 1 0 0,0-1-1 0 0,-1 1 1 0 0,1 0-1 0 0,-1 0-87 0 0,0-2 94 0 0,0 0 0 0 0,0 1 0 0 0,-1-1 0 0 0,1 0 0 0 0,0 1 0 0 0,-1-1-1 0 0,0 0 1 0 0,1 0 0 0 0,-1 1 0 0 0,0-1 0 0 0,0 0 0 0 0,0 0 0 0 0,-1 0-1 0 0,1 0 1 0 0,0 0 0 0 0,-1 0 0 0 0,1-1 0 0 0,-1 1 0 0 0,-1 1-94 0 0,-4 2 146 0 0,0 1 0 0 0,0-1 0 0 0,-1 0 0 0 0,0 0 0 0 0,-7 2-146 0 0,-34 16-1034 0 0,38-18-4159 0 0,-1 1-1771 0 0</inkml:trace>
  <inkml:trace contextRef="#ctx0" brushRef="#br0" timeOffset="29804.187">4580 5268 9472 0 0,'28'1'516'0'0,"-49"1"54"0"0,16-3 72 0 0,4 1-496 0 0,1 0-1 0 0,-1 0 1 0 0,0 0 0 0 0,0 0 0 0 0,0 0 0 0 0,0 0 0 0 0,1 0 0 0 0,-1 0 0 0 0,0 0 0 0 0,0 0 0 0 0,0 1 0 0 0,1-1 0 0 0,-1 0 0 0 0,0 0 0 0 0,0 1 0 0 0,0-1 0 0 0,1 0 0 0 0,-1 1 0 0 0,0-1 0 0 0,1 1-1 0 0,-1-1 1 0 0,0 1 0 0 0,1 0 0 0 0,-1-1 0 0 0,1 1 0 0 0,-1 0-146 0 0,0 0 299 0 0,-1 1 0 0 0,0-1-1 0 0,1 1 1 0 0,-1-1 0 0 0,0 0-1 0 0,0 1 1 0 0,1-1 0 0 0,-1 0 0 0 0,0 0-1 0 0,0-1 1 0 0,-1 2-299 0 0,-13 6 787 0 0,-11 14-339 0 0,-2-1 0 0 0,0-1 0 0 0,-23 11-448 0 0,46-27-366 0 0,-6 4 34 0 0,5-6-5523 0 0,7-2-115 0 0</inkml:trace>
  <inkml:trace contextRef="#ctx0" brushRef="#br0" timeOffset="33357.637">10171 3804 15032 0 0,'-2'0'686'0'0,"-8"1"-498"0"0,-1 1 0 0 0,1 0 0 0 0,0 0 0 0 0,0 1 0 0 0,0 1 0 0 0,1 0 0 0 0,-1 0 0 0 0,-8 6-188 0 0,-28 10 745 0 0,41-18-620 0 0,1 0 0 0 0,0 0 0 0 0,0 1 0 0 0,0-1-1 0 0,0 1 1 0 0,0 0 0 0 0,-1 1-125 0 0,-1 2 294 0 0,5-5-124 0 0,1-1-218 0 0,16 9-128 0 0,-4-5 259 0 0,0-1 0 0 0,1 0 0 0 0,-1-1-83 0 0,1 0 2 0 0,-1 1-1 0 0,0 0 1 0 0,1 1-2 0 0,-2 0-6 0 0,0 0 0 0 0,-1 1 0 0 0,0 0 0 0 0,3 3 6 0 0,-10-6 19 0 0,0 0 0 0 0,0 0-1 0 0,-1 0 1 0 0,1 0-1 0 0,-1 1 1 0 0,0-1 0 0 0,1 1-1 0 0,-1-1 1 0 0,0 1-1 0 0,0 0 1 0 0,-1 0-1 0 0,1 0 1 0 0,-1 0 0 0 0,1 0-1 0 0,-1 0 1 0 0,1 3-19 0 0,-2-2 53 0 0,0 0 0 0 0,0 0 1 0 0,0 0-1 0 0,-1 0 0 0 0,1 1 1 0 0,-1-1-1 0 0,0 0 0 0 0,-1 3-53 0 0,-2 7 110 0 0,3-8-34 0 0,0 0 0 0 0,0 0 0 0 0,-1 0 1 0 0,0 0-1 0 0,0 0 0 0 0,-1 0 0 0 0,0-1 0 0 0,0 1 1 0 0,0-1-1 0 0,0 0 0 0 0,-1 0 0 0 0,0 0 1 0 0,0 0-1 0 0,0-1 0 0 0,-1 1 0 0 0,-1 0-76 0 0,-2 1 105 0 0,-1-1-1 0 0,1 0 1 0 0,-1 0-1 0 0,0-1 1 0 0,0 0-1 0 0,-1 0 1 0 0,1-1-1 0 0,-1-1 1 0 0,-8 2-105 0 0,-7 1 11 0 0,1-2 0 0 0,-10 0-11 0 0,26-2-134 0 0,0-1 1 0 0,0 0-1 0 0,0-1 1 0 0,0 0 0 0 0,0 0-1 0 0,0 0 1 0 0,0-1-1 0 0,0 0 1 0 0,-1-1 133 0 0,14-1-6248 0 0,4-2-166 0 0</inkml:trace>
  <inkml:trace contextRef="#ctx0" brushRef="#br0" timeOffset="33860.407">10414 3889 15664 0 0,'-9'1'356'0'0,"0"0"0"0"0,0 1 1 0 0,0-1-1 0 0,0 2 0 0 0,-2 0-356 0 0,-4 1-62 0 0,4 0 125 0 0,1 0-1 0 0,-1 1 0 0 0,1 0 1 0 0,0 0-1 0 0,0 1 0 0 0,1 1 0 0 0,-5 3-62 0 0,10-7 156 0 0,1 1 0 0 0,0-1-1 0 0,0 1 1 0 0,0-1-1 0 0,1 1 1 0 0,-1 0 0 0 0,1 0-1 0 0,0 0 1 0 0,0 0-1 0 0,0 0 1 0 0,0 0-1 0 0,1 1 1 0 0,0-1 0 0 0,0 1-1 0 0,0-1 1 0 0,0 1-1 0 0,1 1-155 0 0,-2 13 243 0 0,2 0-1 0 0,0 0 0 0 0,2 11-242 0 0,-1-23 11 0 0,0 0 0 0 0,1 0 0 0 0,0 0 0 0 0,1 0 0 0 0,0 0 0 0 0,0 1-11 0 0,-1-5 14 0 0,-1-1-1 0 0,1 1 1 0 0,0-1 0 0 0,0 1 0 0 0,0-1 0 0 0,1 0 0 0 0,-1 0 0 0 0,0 0 0 0 0,1 0 0 0 0,-1 0 0 0 0,1 0-1 0 0,0-1 1 0 0,0 1 0 0 0,-1-1 0 0 0,1 0 0 0 0,0 1 0 0 0,3-1-14 0 0,3 2 71 0 0,-1-1 0 0 0,1-1 0 0 0,-1 0-1 0 0,1 0 1 0 0,7-1-71 0 0,-10 0-7 0 0,-1 0-1 0 0,1-1 1 0 0,-1 1-1 0 0,1-1 1 0 0,0-1-1 0 0,-1 1 1 0 0,0-1-1 0 0,1 0 1 0 0,-1 0-1 0 0,0-1 1 0 0,4-2 7 0 0,-6 3-57 0 0,0 0 1 0 0,0-1 0 0 0,0 1-1 0 0,0-1 1 0 0,0 0 0 0 0,0 0-1 0 0,0 0 1 0 0,-1 0 0 0 0,0 0-1 0 0,0-1 1 0 0,0 1 0 0 0,0-1-1 0 0,0 1 1 0 0,0-1 0 0 0,-1 0-1 0 0,1-3 57 0 0,3-15-144 0 0,-1 0-1 0 0,-1 0 0 0 0,-1 0 1 0 0,-1-5 144 0 0,-1 26 9 0 0,0 0 0 0 0,0 0 1 0 0,0-1-1 0 0,-1 1 0 0 0,1 0 0 0 0,0 0 1 0 0,0 0-1 0 0,-1 0 0 0 0,1 0 0 0 0,-1 0 1 0 0,1 0-1 0 0,-1 0 0 0 0,0 0 0 0 0,1 0 1 0 0,-1 0-1 0 0,0 0 0 0 0,0 0 0 0 0,1 0 1 0 0,-1 1-1 0 0,-1-2-9 0 0,1 2 96 0 0,-14 11 441 0 0,13-8-483 0 0,0 0 1 0 0,0 0-1 0 0,0 0 0 0 0,0 1 0 0 0,1-1 0 0 0,0 0 0 0 0,-1 1 0 0 0,1-1 1 0 0,0 1-1 0 0,0-1 0 0 0,1 1 0 0 0,-1-1 0 0 0,1 1 0 0 0,0 1-54 0 0,-4 17 170 0 0,2-12-174 0 0,1-1 0 0 0,0 0-1 0 0,0 0 1 0 0,1 0 0 0 0,0 1-1 0 0,0-1 1 0 0,1 0-1 0 0,1 0 1 0 0,-1 1 0 0 0,1-1-1 0 0,3 6 5 0 0,-4-13-18 0 0,-1 0 0 0 0,1 0 0 0 0,0-1 0 0 0,-1 1 0 0 0,1 0 0 0 0,0-1 0 0 0,0 1 0 0 0,0 0 0 0 0,1-1 0 0 0,-1 1 0 0 0,0-1 18 0 0,13 18-42 0 0,-13-19 4 0 0,-1 1 0 0 0,1-1 0 0 0,-1 1-1 0 0,1-1 1 0 0,0 1 0 0 0,-1-1 0 0 0,1 1-1 0 0,0-1 1 0 0,-1 0 0 0 0,1 1 0 0 0,0-1-1 0 0,-1 0 1 0 0,1 0 0 0 0,0 1 0 0 0,0-1-1 0 0,-1 0 1 0 0,2 0 38 0 0,5 3-1331 0 0,-6-3-834 0 0,-1 0-4336 0 0</inkml:trace>
  <inkml:trace contextRef="#ctx0" brushRef="#br0" timeOffset="34325.426">10589 3972 5064 0 0,'0'0'232'0'0,"1"1"-14"0"0,1 3 252 0 0,-1-3 1726 0 0,0 9 4835 0 0,3 0-4457 0 0,3 11-2104 0 0,2 76 508 0 0,-8-82-704 0 0,-2 0 1 0 0,1 0-1 0 0,-2 0 1 0 0,0 0-1 0 0,-1 3-274 0 0,2-11 74 0 0,0-1-10 0 0,1-5 0 0 0,-7-21-265 0 0,8 16 112 0 0,-1-1 0 0 0,1 1 0 0 0,0 0 0 0 0,0 0 0 0 0,0 0 0 0 0,1-1 89 0 0,4-16-226 0 0,-3-4 23 0 0,-2 16 128 0 0,0 0-1 0 0,0 0 1 0 0,1 1-1 0 0,0-1 1 0 0,1 1-1 0 0,0-1 1 0 0,0 1-1 0 0,4-7 76 0 0,-3 8-34 0 0,-2 4 19 0 0,0 0-1 0 0,0 0 0 0 0,0 0 1 0 0,0 0-1 0 0,0 1 1 0 0,1-1-1 0 0,2-2 16 0 0,-4 5 1 0 0,0-1 0 0 0,0 0 0 0 0,0 1-1 0 0,1-1 1 0 0,-1 1 0 0 0,0 0 0 0 0,0-1 0 0 0,1 1 0 0 0,-1 0 0 0 0,0 0-1 0 0,1 0 1 0 0,-1 0 0 0 0,0 0 0 0 0,0 0 0 0 0,1 0 0 0 0,-1 0 0 0 0,0 1 0 0 0,1-1-1 0 0,-1 0 1 0 0,0 1 0 0 0,0-1 0 0 0,0 1 0 0 0,1-1 0 0 0,-1 1-1 0 0,4 1 2 0 0,-4-2 23 0 0,0 1 0 0 0,0-1 0 0 0,0 0 1 0 0,0 1-1 0 0,0 0 0 0 0,0-1 0 0 0,0 1 1 0 0,0-1-1 0 0,-1 1 0 0 0,1 0 0 0 0,0 0 1 0 0,0-1-1 0 0,0 1 0 0 0,-1 0 0 0 0,1 0 1 0 0,0 0-1 0 0,-1 0 0 0 0,1 0 0 0 0,-1 0 1 0 0,1 0-1 0 0,-1 1-25 0 0,25 65 842 0 0,-13-34-342 0 0,-10-26-374 0 0,-1 1-1 0 0,0-1 0 0 0,0 1 0 0 0,-1 0 0 0 0,0-1 1 0 0,0 1-1 0 0,-1 0 0 0 0,0-1 0 0 0,0 1 0 0 0,-1 0-125 0 0,0-4 64 0 0,1-3 26 0 0,1-1-10 0 0,0 0-82 0 0,0 0 0 0 0,-1-1 1 0 0,1 1-1 0 0,0 0 0 0 0,-1-1 1 0 0,1 1-1 0 0,0 0 1 0 0,-1-1-1 0 0,1 1 0 0 0,0 0 1 0 0,0-1-1 0 0,-1 1 0 0 0,1 0 1 0 0,0-1-1 0 0,0 1 1 0 0,0-1-1 0 0,0 1 0 0 0,0-1 1 0 0,-1 1-1 0 0,1 0 0 0 0,0-1 1 0 0,0 1-1 0 0,0-1 0 0 0,0 1 1 0 0,0-1 1 0 0,0-11-295 0 0,0 9 241 0 0,1 1 0 0 0,-1-1-1 0 0,1 0 1 0 0,-1 1 0 0 0,1-1 0 0 0,0 1 0 0 0,0-1 0 0 0,0 1 0 0 0,1-1 0 0 0,-1 1 0 0 0,1-1 0 0 0,-1 1 0 0 0,1 0 0 0 0,0 0-1 0 0,-1 0 1 0 0,1 0 0 0 0,0 0 0 0 0,0 0 0 0 0,1 1 0 0 0,-1-1 0 0 0,0 1 0 0 0,1-1 0 0 0,-1 1 0 0 0,0 0 0 0 0,3-1 54 0 0,3-1-29 0 0,0 0 0 0 0,0 0 0 0 0,0 0 0 0 0,1 1 0 0 0,4 0 29 0 0,-9 1 55 0 0,0 1-1 0 0,-1 0 1 0 0,1 0-1 0 0,-1 0 1 0 0,1 0-1 0 0,-1 1 1 0 0,1-1-1 0 0,-1 1 1 0 0,1 0-1 0 0,-1 0 1 0 0,1 0-1 0 0,-1 0 1 0 0,0 1-1 0 0,0 0 1 0 0,1 0-55 0 0,-1 1 53 0 0,1 0 0 0 0,-1 0 1 0 0,0 0-1 0 0,0 1 0 0 0,0-1 0 0 0,0 1 0 0 0,-1 0 0 0 0,1 0 1 0 0,-1 0-1 0 0,0 0 0 0 0,0 0 0 0 0,-1 0 0 0 0,1 0 1 0 0,-1 1-1 0 0,0-1 0 0 0,0 1 0 0 0,-1-1 0 0 0,1 5-53 0 0,-1-7-333 0 0,0-2-1402 0 0,0 0-5536 0 0</inkml:trace>
  <inkml:trace contextRef="#ctx0" brushRef="#br0" timeOffset="34598.418">11072 3970 10136 0 0,'0'0'777'0'0,"3"8"-154"0"0,2 32 6759 0 0,-5 20-5397 0 0,-1-22-1499 0 0,-6 51 796 0 0,5-71-1022 0 0,-1 0-1 0 0,-1-1 1 0 0,0 1-1 0 0,-2 0-259 0 0,-3 15 229 0 0,-1 3-159 0 0,-2-1 0 0 0,-2 2-70 0 0,14-36-151 0 0,0-1-151 0 0,0 0-636 0 0,0 0-283 0 0,-4-7-5748 0 0,1-2 704 0 0</inkml:trace>
  <inkml:trace contextRef="#ctx0" brushRef="#br0" timeOffset="34870.25">11085 3968 8288 0 0,'13'-10'889'0'0,"1"2"-827"0"0,-12 7 541 0 0,1 0 1 0 0,0 1 0 0 0,-1-1 0 0 0,1 0-1 0 0,0 1 1 0 0,-1-1 0 0 0,1 1 0 0 0,0 0-1 0 0,-1 0 1 0 0,1 0 0 0 0,0 0 0 0 0,-1 1-1 0 0,1-1 1 0 0,0 1 0 0 0,1 0-604 0 0,-2 0 133 0 0,0-1-1 0 0,0 1 1 0 0,0 0 0 0 0,0 0 0 0 0,0 1-1 0 0,-1-1 1 0 0,1 0 0 0 0,0 1-133 0 0,-1-1 46 0 0,4 3 501 0 0,1 2 0 0 0,-1-1 0 0 0,-1 0 0 0 0,2 3-547 0 0,-4-5 85 0 0,0-1 1 0 0,-1 1 0 0 0,0 0 0 0 0,1 0-1 0 0,-1 0 1 0 0,0 0 0 0 0,-1 0 0 0 0,1 0-1 0 0,0 1 1 0 0,-1-1 0 0 0,0 1-86 0 0,1 6 146 0 0,-1 0 0 0 0,0-1 0 0 0,-1 1 0 0 0,0-1 0 0 0,0 1 0 0 0,-1-1-1 0 0,0 1 1 0 0,-4 7-146 0 0,3-10 77 0 0,0-1 0 0 0,0 1-1 0 0,0-1 1 0 0,-1 0-1 0 0,0 0 1 0 0,0-1 0 0 0,0 1-1 0 0,-1-1 1 0 0,0 0-1 0 0,0 0 1 0 0,0 0 0 0 0,-5 2-77 0 0,1-1-45 0 0,-1 0 1 0 0,1-1-1 0 0,-1 0 1 0 0,0-1-1 0 0,0 0 1 0 0,0-1-1 0 0,-1 0 1 0 0,1-1 0 0 0,-11 2 44 0 0,-15-7-1616 0 0,32 1-66 0 0,3 1-5488 0 0,-2-4 1217 0 0</inkml:trace>
  <inkml:trace contextRef="#ctx0" brushRef="#br0" timeOffset="35362.671">11369 3787 13992 0 0,'6'-14'1494'0'0,"-6"13"-1382"0"0,0 0-1 0 0,0 0 0 0 0,0 1 1 0 0,0-1-1 0 0,1 0 1 0 0,-1 0-1 0 0,0 0 0 0 0,0 0 1 0 0,1 0-1 0 0,-1 0 1 0 0,1 1-1 0 0,-1-1 1 0 0,0 0-1 0 0,1 0 0 0 0,0 0 1 0 0,-1 1-1 0 0,1-1 1 0 0,-1 0-1 0 0,1 1 0 0 0,0-1 1 0 0,0 1-1 0 0,-1-1 1 0 0,1 1-1 0 0,0-1 0 0 0,0 1 1 0 0,0-1-1 0 0,-1 1 1 0 0,2-1-112 0 0,1 0-15 0 0,-2 1 446 0 0,-1 0-14 0 0,0 0-14 0 0,0 0-56 0 0,5 9 387 0 0,-3-6-644 0 0,-1-1 0 0 0,1 1 1 0 0,-1-1-1 0 0,0 1 1 0 0,0 0-1 0 0,0 0 1 0 0,0-1-1 0 0,0 1-90 0 0,2 31 725 0 0,-1 0 0 0 0,-2 0 0 0 0,-2 21-725 0 0,-1 22 378 0 0,2-30-300 0 0,0-18-11 0 0,1 1 0 0 0,5 29-67 0 0,-4-52 8 0 0,0 0 0 0 0,1-1 0 0 0,-1 1 0 0 0,2-1 1 0 0,-1 0-1 0 0,1 1 0 0 0,0-1 0 0 0,0 0 0 0 0,3 2-8 0 0,-6-6-1 0 0,1-1 1 0 0,0 0 0 0 0,0 1 0 0 0,1-1-1 0 0,-1 0 1 0 0,0 0 0 0 0,0 0-1 0 0,1 0 1 0 0,-1 0 0 0 0,0 0 0 0 0,1 0-1 0 0,-1 0 1 0 0,1 0 0 0 0,-1-1-1 0 0,1 1 1 0 0,0-1 0 0 0,-1 1 0 0 0,1-1-1 0 0,-1 1 1 0 0,1-1 0 0 0,0 0-1 0 0,-1 0 1 0 0,1 0 0 0 0,0 0 0 0 0,0 0-1 0 0,-1 0 1 0 0,1-1 0 0 0,0 1-1 0 0,-1 0 1 0 0,1-1 0 0 0,-1 1 0 0 0,1-1-1 0 0,-1 0 1 0 0,1 0 0 0 0,-1 1-1 0 0,1-1 1 0 0,-1 0 0 0 0,1 0 0 0 0,0-1 0 0 0,2-1-67 0 0,0 0 0 0 0,-1-1 0 0 0,1 0 0 0 0,0 1 0 0 0,-1-1 0 0 0,0 0 1 0 0,0 0-1 0 0,0-1 0 0 0,-1 1 0 0 0,0-1 0 0 0,1 1 0 0 0,-1-1 0 0 0,0-1 67 0 0,2-9-217 0 0,1-1 0 0 0,-2-1-1 0 0,1-5 218 0 0,1-9-212 0 0,-3 21 157 0 0,1-3-35 0 0,0 0 0 0 0,-1 1 0 0 0,-1-1 0 0 0,0 0-1 0 0,-1 0 1 0 0,-1-12 90 0 0,0 20 16 0 0,0 5 74 0 0,1 0 54 0 0,-1 0-113 0 0,0 0 1 0 0,0 0-1 0 0,0 1 0 0 0,0-1 1 0 0,0 0-1 0 0,0 1 1 0 0,0-1-1 0 0,0 1 1 0 0,1-1-1 0 0,-1 1 0 0 0,0-1 1 0 0,0 1-1 0 0,0 0 1 0 0,1 0-1 0 0,-1-1 1 0 0,0 1-1 0 0,1 0 0 0 0,-1 0 1 0 0,0 0-1 0 0,1 0 1 0 0,-1-1-1 0 0,1 1 1 0 0,0 0-1 0 0,-1 0 1 0 0,1 0-1 0 0,0 0 0 0 0,-1 0 1 0 0,1 0-1 0 0,0 0 1 0 0,0 1-32 0 0,-4 34 238 0 0,3-31-190 0 0,0 29 159 0 0,0-1 0 0 0,3 4-207 0 0,-1-23 53 0 0,1 1-1 0 0,0 0 1 0 0,2-1-1 0 0,-1 0 1 0 0,2 0-1 0 0,0 0-52 0 0,-3-8 20 0 0,1 0-1 0 0,-1-1 0 0 0,1 1 0 0 0,0-1 1 0 0,1 1-1 0 0,0-1 0 0 0,-1 0 0 0 0,2 0-19 0 0,-3-3 4 0 0,-1-1 0 0 0,0 0 0 0 0,1 0 1 0 0,-1 0-1 0 0,1 0 0 0 0,-1 0 0 0 0,1 0 0 0 0,0 0 0 0 0,-1 0 0 0 0,1-1 0 0 0,0 1 0 0 0,0 0 0 0 0,-1-1 0 0 0,1 0 0 0 0,0 1 0 0 0,0-1 0 0 0,0 0 0 0 0,0 0 1 0 0,-1 0-1 0 0,1 0 0 0 0,0 0 0 0 0,0-1 0 0 0,0 1 0 0 0,-1 0 0 0 0,1-1 0 0 0,0 1 0 0 0,0-1 0 0 0,-1 0 0 0 0,2 0-4 0 0,39-17-364 0 0,18-10-765 0 0,-37 11 254 0 0</inkml:trace>
  <inkml:trace contextRef="#ctx1" brushRef="#br0">11048 2129 5064,'0'0'389,"0"0"-176,0 0 187,0 0 106,0 0 26,0 0-66,0 0-286,0 0-53,0 0 216,0 0 103,13-9 1166,-10 5-1110,1-1-1,-1 0 0,1 0 0,-2 0 0,1-1 1,0 1-1,-1-1 0,0 1 0,0-1 0,-1 0 1,0 0-502,4-21 572,2 0-1,0 0 1,2 1 0,1-3-572,15-37 88,-22 61-88,-1 0-10,-1 4-17,-1 1 62,0 0-126,0 0-89,0 0-20,0 0-21,0 0-65,0 0-30,0 0-4,0 0-53,0 0-225,0 0-105,0 0-22</inkml:trace>
  <inkml:trace contextRef="#ctx1" brushRef="#br2" timeOffset="9656.179">10564 2725 4232,'0'0'191,"0"0"33,0 0 34,0 0 13,0 0 1,0 0 0,0 0 0,0 0 0,0 0 0,0 0 18,0 0 78,0 0 31,0 0 8,0 0-9,0 0-36,0 0-12,-1 7 754,-1 0-730,0 1 0,-1-1-1,0 0 1,-4 6-374,6-13 149,-2 11 950,1-8-107,4-8-899,8-13 414,-8 14-421,1-1 0,-1 1-1,0-1 1,0 1 0,0-1 0,0-1-86,2-14 147,1 0 1,0 0-1,2 1 1,0-1-1,1 2 1,3-4-148,65-101 606,-50 85-353,3-7 50,-25 40-264,-1 0 0,1 1-1,-1 0 1,1-1-1,1 1 1,-1 0 0,0 1-1,4-3-38,-3 3 45,-1 0-1,0 0 0,0-1 0,0 0 1,0 0-1,-1 0 0,1 0 1,-1 0-1,0-1 0,0 1 0,1-4-44,5-14 26,1-5-5,1 2-1,1-1 1,12-17-21,2 1 206,-16 24-25,1 1 0,1 0-1,13-14-180,-3-5 112,12-9-48,-15 12-64,-11 21 43,-1 0 0,5-10-43,11-21 106,-20 38-95,0-1-1,-1 1 1,0-1-1,0 0 1,0 0-1,-1 0 1,0 0-1,0 0 0,0-2-10,0-1 22,1-1 0,0 2 0,0-1 0,1 0-22,5-14-31,-5 11 94,2 1 0,-1-1 0,1 1 0,1 0 0,0 1 0,0 0 0,1-1 0,2 0-63,-2 1-192,-7 9 220,1 0 0,0 0-1,-1 0 1,1 0 0,0 0 0,0 0-1,0 0 1,0 0 0,0 0 0,0 0-1,1 0-27,-1-1 120,2-2-96,0 0-36,-3 3-56,4-6-32,-4 1 90,0 5-2602,0 1-3633</inkml:trace>
  <inkml:trace contextRef="#ctx1" brushRef="#br2" timeOffset="10556.882">10617 2614 6104,'0'0'274,"0"0"0,0 0-102,0 0 222,0 0 112,0 0 26,0 0 0,-1 8 992,0 7-666,0 0 0,1 15-858,1-10 1185,-1-19-816,0-1-7,0 0-8,0 0-22,0 0-10,0 0-2,0 0-6,0 0-23,0-3-16,-2-21 160,1 16-55,1-1 0,-1 0 0,2 0 0,-1 1 0,2-6-380,7-60 1296,-7 60-1114,-2 0 0,1 0 0,-2 0-1,0-1 1,-3-12-182,1 6 526,1-21-526,-5-32 592,4-66-60,2 110-419,-2-1 0,-3-12-113,-4-32 103,-2-7-49,1 12-44,8 31 68,-5-18-78,-1-15 50,7 63-31,0 0-1,0-1 1,0 1-1,-3-4-18,-6-26 54,11 33-80,0 4 16,0 0 0,0 0 0,0 0 0,-1 1-1,1-1 1,0 0 0,-1 0 0,1 0 0,-1 0 10,1-6-11,0 7 10,0 0 1,1 0-1,-1 1 1,0-1 0,0 0-1,0 0 1,0 1-1,0-1 1,0 0-1,0 0 1,0 1 0,0-1-1,0 0 1,0 0-1,-1 1 1,1-1-1,0 0 1,0 1-1,-1-1 1,1 0 0,-1-1-8,0 1 2,-9-7-7,10 7-67,0 1-92,0 0-20,0 0 0,0 0-32,0 0-133,0 0-54,0 0-6,0 0-218,0 0-891,0 0-393,3 1-81,12 4-14</inkml:trace>
  <inkml:trace contextRef="#ctx1" brushRef="#br2" timeOffset="11915.185">11319 1515 3224,'-5'0'459,"-33"4"4426,37-4-4563,-9 6 1868,3 2-1424,-1-1 1,0 0 0,0-1 0,0 0-1,-1 0 1,-4 1-767,6-3 269,-4 2-26,-1 0 1,0 0-1,0-2 1,0 1-1,-1-1 1,1-1-1,-6 0-243,-24 3 584,-28 1-584,-2-1 178,44-4-61,0-1 0,-26-3-117,-2 1 110,-31 1-92,1-4 0,0-3 0,-13-7-18,88 12-2,0-1-1,0 0 1,1-1 0,-1-1 0,1 0-1,-1 0 3,7 0-12,1 1-1,-1-1 0,1 0 0,0 0 0,-1-4 13,5 8 0,0 0 0,0 1 0,-1-1 0,1 1 0,0-1 0,0 1 0,0-1 0,0 1 0,0-1 0,0 1 0,0 0 0,0 0 0,0-1 0,0 1 0,0 0 0,1 0 0,8-2 0,-4-1-1,0 1-1,0-1 0,0 0 0,-1-1 1,1 0-1,1-1 2,-6 4-54,-1 1 1,4-3 42,6-6-42,-7 6 42,-6 2 12,-6-2-12,33-3-43,70-9 165,28-6 24,-97 15-93,1 0 1,-1-2 0,4-3-43,-14 6 14,0 1 0,0 0 0,1 0 0,-1 2 0,1 0 0,-1 1 0,1 0 0,0 1 1,3 1-15,35 5 6,-1 1 1,2 4-7,-47-10-2,70 13 2,-58-10 0,1 1 0,-1 1 0,0 0 0,-1 2 0,15 7 0,-29-12 11,-4-3 42,-1 0 17,0 1-114,0 0 1,1 0 0,-1 0-1,1-1 1,-1 1-1,1 0 1,-1 0-1,1-1 1,-1 1 0,1 0-1,0-1 1,-1 1-1,1-1 1,0 1 0,0-1-1,-1 1 1,1-1-1,0 1 1,0-1-1,0 0 1,-1 0 0,1 1-1,0-1 1,0 0-1,0 0 44,7 2-512</inkml:trace>
  <inkml:trace contextRef="#ctx1" brushRef="#br2" timeOffset="12506.87">11136 1436 3224,'0'0'381,"0"0"393,0 0 172,0 0 41,0 0-37,0 0-171,0 0-71,0 0-17,0 0-31,0 0-118,0 0-50,0 0-10,0 0-13,0 0-44,0 0-17,0 0-6,0-24 1534,2-59 739,0 41-2241,-2-1-1,-1 1 0,-3-4-433,-6-38 72,9 71-72,-1-4 0,0 0 0,-2-8 0,2 14-1240,2 10 699,0 1-695,0 0-298</inkml:trace>
  <inkml:trace contextRef="#ctx1" brushRef="#br2" timeOffset="31997.349">10562 1584 7200,'0'0'165,"0"0"22,0 0 6,-6 10 759,6-8 6584,7-5-7136,1 1 1,-1-2-1,1 1 1,-1-1-1,0 0 1,0 0-1,-1 0 1,7-6-401,-3 1 157,0 1 0,0-2 1,0 1-1,-1-1 0,-1-1 1,0 1-1,0-1 0,1-4-157,12-27 640,-3-1 0,14-45-640,-24 67 46,0 1 0,1-1-1,0 1 1,2 1 0,1 0 0,0 0-1,6-5-45,0 3 121,1 1 0,0 1 0,1 1 0,17-11-121,16-15 332,-32 31-44,-20 12-136,-1 1-6,0 0-29,0 0-12,0 0-1,0 0-41,0 0-170,0 0-58,0 0-10,0 0 5,0 0 22,0 0 10,0 0 2,-10 4-1161,0-1-3492,4 3 2972,4-5-7</inkml:trace>
  <inkml:trace contextRef="#ctx1" brushRef="#br2" timeOffset="33065.034">11425 917 6448,'-1'-1'315,"-5"-2"-335,0 3 2877,6 0-2838,0 0 1,0 0 0,0 0-1,0 0 1,0 0-1,0 0 1,0 0 0,0 0-1,0 0 1,0 0-1,0 0 1,0 0 0,0 0-1,0 0 1,0 0-1,0 0 1,0 0 0,0 0-1,0 0 1,0 0-1,0 0 1,0 0 0,0 0-1,0 0 1,0-1-1,0 1 1,0 0 0,0 0-1,0 0 1,0 0-1,0 0 1,0 0 0,0 0-1,0 0 1,0 0-1,0 0 1,1 0 0,-1 0-1,0 0 1,0 0-1,0 0 1,0 0 0,0 0-1,0 0 1,0 0-1,0 0 1,0 0 0,0 0-1,0 0 1,0 0-1,0 0 1,0 0 0,0 0-20,-7-2 1953,-9 1 783,-1 0-2550,-14 1 428,-3 2-100,-5 2-277,-30 10-1,-1-3 0,-50 1-236,30-9 0,-65 12 0,139-13 0,0-1 0,-11-1 0,11 0 0,-1 1 0,-5 1 0,-2 0 0,0-1 0,0-1 0,-4-1 0,0 0 0,-1 1 0,0 1 0,-1 1-35,-26-3 35,30 0 246,-1 1 1,-15 3-247,28-3 789,10-1-531,10 0-567,55-2-3654,-54 3 2939</inkml:trace>
  <inkml:trace contextRef="#ctx1" brushRef="#br2" timeOffset="33753.617">10234 274 7832,'0'0'356,"0"0"-7,-13-12-20,12 12-149,1 0 0,0 0 0,0 0 0,0 0 0,0 0 0,0-1 0,-1 1 0,1 0 0,0 0 0,0 0 0,0 0 0,-1 0 0,1 0 0,0 0 0,0 0 0,0 0 0,0 0 0,-1 0 0,1 0 0,0 0 0,0 0 0,0 0 0,-1 0 0,1 0 0,0 0 0,0 0 0,0 0 0,0 1 0,-1-1 0,1 0 0,0 0 0,0 0-180,-3 7 1873,3 14-2577,0-14 1323,0 25-352,0 24 771,3 12-1038,16 63 338,-17-116-905,-24-41-2341,19 21 2611,0 1-1,0-1 1,0 0-1,1 0 1,0 0-1,0 0 0,0-1 1,1 1-1,-1-1 298,-7-53-2587,8 51 2534,-2-20 600,1 0 0,1-9-547,2 24 220,0 0 0,0 0 1,1 0-1,1 0 0,0 1 1,2-5-221,-5 15 73,1 0 1,0 0-1,1 0 0,-1 0 1,0 0-1,0 0 1,1 0-1,-1 0 1,1 0-1,0 1 1,0-1-1,-1 1 1,1-1-1,0 1 0,0 0 1,0-1-1,0 1 1,1 0-1,-1 1 1,0-1-1,0 0 1,0 1-1,1-1 1,-1 1-1,0-1 0,1 1 1,-1 0-1,3 0-73,1 1 123,1-1 0,-1 1 0,0 0-1,1 1 1,-1-1 0,0 1-1,0 1 1,0-1 0,0 1 0,1 0-123,8 6 124,-10-7-96,0 0 1,0 1 0,0 0-1,0 0 1,-1 0 0,1 0-1,-1 1 1,0 0 0,0 0-1,-1 0-28,7 11 310,0 1-1,-1 0 0,-1 0 0,-1 1 1,3 8-310,-10-22 50,1-1 0,0 1 0,-1 0 0,0 0 0,0-1 0,0 1 0,0 0 0,0-1 1,-1 1-1,1 0 0,-1 0 0,1-1 0,-1 1 0,0-1 0,0 1 0,0-1 0,-1 1 0,1-1 0,-1 1 0,1-1 1,-1 0-1,0 0 0,1 0 0,-1 0 0,-1 1-50,-7 5 270,0 0 0,0 0 1,-1-1-1,-11 5-270,8-4 1,4-1 18,-21 12-369,0-2 0,-2-1-1,-15 5 351,30-17-667,0 0-5267,17-3 912</inkml:trace>
  <inkml:trace contextRef="#ctx1" brushRef="#br2" timeOffset="34172.235">10496 515 6912,'0'0'314,"0"0"-6,4 6 2391,-1-4-2414,-1 0 0,1-1 1,-1 1-1,1-1 0,0 0 0,-1 1 1,1-1-1,0-1 0,0 1 0,0 0 0,0-1 1,0 1-1,0-1 0,0 0 0,0 0 1,1 0-286,2 0 347,0-1 0,0 1 0,1-1 1,-1-1-1,0 1 0,0-1 0,4-2-347,-3 0 62,0 0-1,0 0 1,-1-1-1,1-1 1,-1 1-1,3-4-61,1 0 227,-9 7-228,0 1-1,0-1 1,0 0-1,0 1 1,0-1-1,-1 0 0,1 0 1,0 0-1,-1 0 1,1 0-1,-1 1 1,0-1-1,0 0 0,0 0 1,0 0-1,0 0 1,0 0-1,0 0 1,-1 0-1,1 0 0,-1 0 2,1 1 5,0 0-1,0 0 1,0 0-1,-1 0 1,1 0-1,0 0 1,-1 0-1,1 0 1,-1 0 0,1 0-1,-1 0 1,0 0-1,1 0 1,-1 0-1,0 0 1,0 0-1,0 1 1,1-1-1,-1 0 1,0 1-1,0-1 1,0 0-1,0 1 1,0 0-1,0-1 1,0 1-1,0-1 1,-1 1-1,1 0 1,0 0-1,0 0 1,0-1-1,0 1 1,0 0-1,0 1 1,-2-1-5,-4 2-31,1 0 0,-1 0 0,0 1 0,1 0 0,-1 0 0,1 0-1,0 1 1,0 0 31,3-2 24,-1 0 0,2 1 1,-1-1-1,0 1 0,0 0 0,1 0 0,-1-1 0,1 2 0,0-1 0,0 0 0,0 0 0,1 1 0,-1-1 0,1 1 0,-2 3-24,3-4-21,-1 0 1,0 1 0,1-1 0,0 1-1,0-1 1,0 1 0,0-1-1,0 0 1,1 1 0,0-1-1,-1 0 1,1 1 0,0-1 0,1 0-1,-1 0 1,1 1 0,-1-1-1,1 0 1,0-1 0,0 1-1,0 0 1,1 1 20,0-2 57,1 0 1,-1 0-1,0-1 0,1 1 1,-1-1-1,1 0 0,-1 0 1,1 0-1,-1 0 0,1 0 1,0-1-1,-1 1 0,1-1 1,0 0-1,0-1-57,7 1-4,-1-1 1,1-1-1,-1 0 0,6-2 4,-4 0-519,0-1 0,10-5 519,-15 6-243,7-4-244</inkml:trace>
  <inkml:trace contextRef="#ctx1" brushRef="#br2" timeOffset="34433.288">10933 191 13824,'-2'-1'123,"1"1"1,0 0-1,-1 0 1,1 0-1,-1 1 1,1-1 0,0 0-1,-1 0 1,1 1-1,0-1 1,-1 1 0,1-1-1,0 1 1,-1 0-1,1-1 1,0 1-1,0 0 1,-1 1-124,1-1 88,1 0 0,-1 1 0,0-1-1,1 1 1,-1-1 0,1 0 0,-1 1 0,1 0-1,0-1 1,-1 1 0,1-1 0,0 1 0,0-1-1,0 1 1,0-1 0,1 1 0,-1 0-88,24 220 1866,-21-202-2194,-1-9 805,0 0-1,-1 0 0,-1 8-476,0-16-135,0-1 0,0 1 0,0-1-1,-1 1 1,1-1 0,-1 1-1,0-1 1,0 1 0,0-1 0,0 0-1,0 1 1,0-1 0,-1 0 0,1 0-1,-1 0 1,1 0 0,-3 2 135,3-4-157,0 1-1,0-1 1,0 1 0,0-1 0,0 1 0,0-1-1,0 0 1,0 0 0,0 1 0,0-1 0,0 0 0,0 0-1,0 0 1,0 0 0,0 0 0,0 0 0,0-1-1,0 1 1,-1 0 157,-13-5-1534</inkml:trace>
  <inkml:trace contextRef="#ctx1" brushRef="#br2" timeOffset="34812.225">10845 406 13824,'49'4'1246,"-45"-3"-1210,1-1 1,0 1-1,-1 0 0,1 1 0,-1-1 1,1 1-1,3 2-36,9 3-4,5-2 110,0 0 0,1-1 0,0-2 0,-1 0 0,1-1 0,3-2-106,-11 0 206,-1-1 1,0 0-1,0-1 1,0-1 0,0 0-207,-12 3 5,0 0 1,0 0-1,0 0 0,0-1 1,-1 1-1,1 0 1,0-1-1,-1 1 0,1-1 1,-1 1-1,0-1 0,1 0 1,-1 0-6,14-27-7,-6 10 10,1 1-21,13-24-808,-22 39 637,0 0 0,0 0 0,0 0 0,0 0 0,-1-1 0,1 1 0,-1 0 0,0-1 0,0 1 0,0 0 1,0-1-1,0 0 189,-1 3-25,1 0 1,0 0-1,0 0 1,-1 0 0,1 0-1,0 0 1,-1 0-1,1 0 1,-1 0 0,1 0-1,-1 0 1,1 0-1,-1 1 1,0-1 0,0 0-1,1 0 1,-1 1-1,0-1 1,0 1 0,0-1-1,1 1 1,-1-1 0,-1 0 24,1 1 67,-1 0 1,0-1-1,0 1 1,1 0-1,-1 0 1,0 0-1,1 0 1,-1 0-1,0 0 1,0 0-1,1 1 1,-1-1-1,0 1-67,-4 1 273,1 0-1,-1 1 1,1-1-1,0 1 1,-1 0-1,2 1 1,-5 2-273,6-2 76,-1 0 0,1 0 1,-1 1-1,1-1 1,1 1-1,-1-1 1,1 1-1,-1 0 1,1 0-1,1 1 1,-1-1-1,1 0 1,-1 4-77,-4 13 196,-12 53 827,16-69-920,1 0 1,-1 0 0,1 0-1,1 0 1,-1 0-1,1 0 1,0 0-1,0 0 1,1-1 0,0 1-1,0 0 1,0 0-1,1 0-103,-2-4 29,1-1-1,0 1 1,0 0-1,1-1 1,-1 1-1,0-1 1,0 0-1,1 1 0,-1-1 1,1 0-1,-1 0 1,1 0-1,0 0 1,-1 0-1,1 0 1,0 0-1,1 0-28,1 0 34,0 0 1,-1-1-1,1 1 0,0-1 1,0 0-1,0 0 1,-1 0-1,1-1 0,0 1-34,11-3 1,0-1-1,-1 0 1,0-1-1,5-3 0,-13 6-49,34-16-3786,0-2 3835,-12 5-1126,13-4-634</inkml:trace>
  <inkml:trace contextRef="#ctx1" brushRef="#br2" timeOffset="35113.049">11588 232 4144,'-3'-1'-13,"0"1"1,0 0-1,-1 0 1,1 0-1,0 0 1,0 0-1,0 0 0,-3 2 13,3-2 462,0 2 0,0-1 0,0 0-1,0 0 1,0 1 0,1 0-1,-1 0 1,0-1 0,1 2 0,-1-1-1,-1 2-461,-3 5 1829,0 0 0,0 0 0,1 1 0,0 0 0,-2 5-1829,-7 12-1072,5-11 1223,4-7 177,-1 1-1,2 0 0,-1 1 1,1-1-1,1 1 1,0 0-1,-2 9-327,6-18 29,-1 0 0,1 0 0,0 0 0,0-1 0,0 1 0,0 0-1,0 0 1,1 0 0,-1 0 0,1 0 0,-1 0 0,1 0 0,0-1 0,-1 1 0,1 0 0,0 0 0,0-1-1,0 1 1,1 0-29,0 0 66,1 1-1,-1-1 0,0-1 0,1 1 1,-1 0-1,1-1 0,0 1 0,-1-1 1,1 0-1,0 0 0,2 1-65,7 1 101,0-1 0,0 0 0,0-1 0,0 0 0,7-1-101,-9 0 5,-1-1-1,1 0 1,-1-1 0,0 0-1,0 0 1,0-1-1,8-3-4,-11 4-552,0-1 0,-1 0 0,0 0-1,1-1 1,-1 1 0,0-1 0,3-3 552,2-5-6481</inkml:trace>
  <inkml:trace contextRef="#ctx1" brushRef="#br2" timeOffset="35627.301">11685 126 8752,'0'0'673,"0"0"-256,0 14 3118,27 92-378,-21-86-2598,0 6-259,-1 0-1,0 16-299,2 7 1123,-6-34-896,0 1 0,0 0 0,-2 9-227,0 5 815,1-29-789,1 0-1,-1 0 0,0 0 1,1 0-1,-1 0 0,1 0 1,0 0-1,-1-1 1,1 1-1,0 0 0,0 0 1,-1-1-1,1 1 0,0-1 1,0 1-1,0 0 0,0-1 1,0 1-26,9 6 103,-9-5-49,4-1-60,-4-1-35,0 0-1,0 0 1,0 0-1,0 0 1,0 0-1,0 0 0,0 0 1,0 0-1,0-1 1,-1 1-1,1 0 1,0-1-1,0 1 1,0 0-1,0-1 0,0 1 1,-1-1-1,1 0 1,0 0 41,14-12-612,-15 13 604,31-30-1598,-21 22 537,-1-1 0,0 0 1,-1 0-1,6-8 1069,-4 1-335,1 1 1,0 0 0,1 1-1,1 0 1,1 1-1,0 1 1,11-9 334,-7 9 133,0 1 1,0 1 0,15-6-134,-32 15 475,5 17 1478,-6-9-1722,-1 0 0,0 0 0,0 0 0,-1 0 0,0 0 0,0-1 0,0 1 0,-1-1 0,0 1 0,0-1 0,-1 0 0,0 0 0,0 0 0,0-1-231,-16 22 39,-14 20 413,-5 12-452,38-59 21,1 1-1,0-1 1,0 0-1,-1 0 1,1 0-1,0 1 1,0-1-1,0 0 1,0 0-1,-1 1 1,1-1 0,0 0-1,0 0 1,0 1-1,0-1 1,0 0-1,0 1 1,0-1-1,0 0 1,0 0-1,0 1 1,0-1-1,0 0 1,0 0 0,0 1-1,0-1 1,0 0-1,0 1 1,0-1-1,0 0 1,0 0-1,1 1-20,7-3 239,13-10 206,-17 8-431,1 0-1,-1 0 1,0 0-1,0-1 1,0 0-1,-1 0 0,1 0 1,-1 0-1,0 0 1,0-1-14,4-13-203,0 0 0,2-8 203,-4 11-270,0 1 1,1-1-1,5-8 270,-9 20-48,1 0 0,0 0 0,0 0 0,0 1 0,1-1 0,-1 1 0,1 0 0,0 0 0,0 0 0,0 0 0,0 1 0,0-1 0,1 1 0,2-1 48,-3 2 3,0-1 0,0 1-1,0 0 1,0 0 0,0 1 0,0-1 0,0 1 0,0 0 0,0 0-1,0 0 1,0 1 0,0-1 0,0 1 0,0 0 0,0 0 0,0 0-1,2 1-2,-4-1 29,0 0-1,0 1 1,0-1-1,0 0 1,0 1-1,0-1 1,0 1-1,0 0 1,0 0-1,-1 0 1,1 0-1,0 1-28,1 1 89,-1 1 0,0 1-1,0-1 1,0 0 0,-1 1-89,14 32 425,4 10 20,-18-44-432,0 0 1,0 1-1,-1-1 1,1 0 0,-1 0-1,0 1 1,0-1-1,0 0 1,-1 1-1,1 0-13,-3 0-1365,-3 0-5052</inkml:trace>
  <inkml:trace contextRef="#ctx1" brushRef="#br2" timeOffset="37185.148">11350 955 11976,'0'0'266,"0"0"44,0 0 15,0 0-26,14 5-187,-8-4 159,1 0 0,-1 0 0,1-1 0,-1 0 0,1-1 0,-1 1 0,1-1-271,11-1 127,27-1 561,0-1-1,0-2 1,30-9-688,-23 4 0,1 2-1,-1 3 1,4 1 0,37-3 73,-72 5 254,-1 0 0,1-1-1,0-2 1,-1 0 0,0-1-1,3-2-326,-1-1-59,0 1-1,0 1 1,1 1-1,0 1 0,0 1 1,1 1-1,4 1 60,-19 3-21,0 1 0,0 0 0,0 0 0,0 1 0,0 1 0,-1-1 0,1 1-1,7 4 22,33 10 2,-38-14-2,31 6 0,-38-9 0,-1 0 0,1 1 0,-1-1 0,1-1 0,-1 1 0,1 0 0,-1-1 0,1 0 0,-1 0 0,4-1 0,25-16 0,-26 13 0,1 1 0,0 1 0,-1-1 0,1 1 0,1 0 0,0 0 0,-4 2 8,1 0 0,-1 0 0,0-1 0,0 1 0,0-1 0,0 0 0,-1-1 0,2 0-8,4-1-1,3 0 13,-11 4 41,6-10 251,-7 6-286,-1 0-1,1 0 0,-1 1 0,0-1 0,0 0 0,0 1 0,-1-1 1,1 1-1,-2-2-17,-5-15-3,3 1-33,1 5 172,0 0 0,1-1 0,1 0 0,0 0 0,1-3-136,0-18 70,1-30-36,3-27 14,-1 29-713,3-4 665,0 11-35,-1-28 35,0 27 672,-2 32-1324,-3 28 650,-1 0 0,1-1-1,0 1 1,-1 0 0,1 0-1,-1-1 1,1 1 0,-1-1-1,0 1 1,1-1 0,-1 0-1,0 0 1,-1 1 2,-1 0 0,0 0 1,0 0-1,0 0 1,0 0-1,0-1 0,-2 1 0,-2-1-1,5 0 18,0-1 1,0 0-1,0 1 1,0-1 0,0 0-1,0 0 1,-2-1-18,-102-13 88,31 4-298,-27-8 210,65 10 427,0 1 0,-32 0-427,-87-7 10,51 9 511,0 4 0,-1 4-521,-95 1-963,98-4 4,-37 7 959,-41 5-22,-56 7 446,98-5-590,-4-7 166,-106 11 640,73-2-1500,143-13 802,-64 5 1484,31-1-765,-21 3-1115,-33 6-993,94-13 2179,7-1 79,9-1-1148,0 1-1,0-1 1,0 2 0,0 0-1,-7 2 338,18-4 0,-1-1 0,0 1 0,0-1 0,0 1 0,1-1 0,-1 1 0,0 0 0,1 0 0,-1-1 0,0 1 0,1 0 0,-1 0 0,1 0 0,-1-1 0,1 1 0,0 0 0,-1 0 0,1 0 0,0 0 0,0 0 0,-1 0 0,1 0 0,0 0 0,0 0 0,0 0 0,0 0 0,0 0 0,0 0 0,1 0 0,-1 0 0,0 0 0,0 0 0,1 0 0,-1 0 0,1 3 0,-1 0 0,1 0 0,0-1 0,0 1 0,0 0 0,1-1 0,-1 1 0,2 0 0,3 10 0,1 9 0,-1 0 0,-1 1 0,2 21 0,1 3 0,-1-8 0,-2 1 0,-2-1 0,-2 11 0,6 51 0,-7-35 0,1-39 914,0-1-1,6 26-913,-6-51 8,-1-1-1,1 0 0,-1 0 1,1 0-1,-1 0 1,1 0-1,0 0 1,0 0-1,-1 0 1,1-1-1,0 1 1,0 0-1,0 0 1,0-1-1,0 1 1,0 0-1,0-1 1,0 1-1,0-1 1,0 1-1,0-1 1,0 0-1,1 1 1,0-1-8,3 1-4,0 0 1,0 0-1,1-1 0,3 1 4,0-1 0,3 0 0,0 0 0,1 0 0,-1-1 0,0-1 0,0 0 0,-1 0 0,1-1 0,4-2 0,2-3 0,1 0 0,0 0 0,1 1 0,0 2 0,4-1 0,118-15 0,125 0 0,240 0-1384,-429 18 872</inkml:trace>
  <inkml:trace contextRef="#ctx1" brushRef="#br2" timeOffset="40479.42">5238 4858 5064,'0'0'389,"0"0"32,0 0 1062,0 0 490,0 0 98,0 0-178,0 0-809,0 0-352,0 0-76,0 0-34,0 0-87,0 0-36,0 0-10,0 0-39,0 0-162,0 0-68,5 3 306,-2 3-437,0 0 0,0 0 0,0-1 0,0 2-1,-1-1 1,0 0 0,-1 0 0,1 1 0,-1-1-1,0 6-88,1 13 173,-2 0-1,-1 7-172,0 6 187,1-16-69,-1-1 0,-1 1 0,-1-1-1,-1 0 1,-1 0 0,-5 15-118,6-20 57,-4 13-243,7-27-17,-4 10-3734,4-10-2436</inkml:trace>
  <inkml:trace contextRef="#ctx1" brushRef="#br2" timeOffset="40802.336">5110 5346 10680,'0'0'489,"-2"0"-8,-26-3-238,27 3 32,21 0 1854,-15-2-1628,0 0 1,1 1-1,-1 0 0,0 0 1,3 0-502,11-2 650,28-4 551,-37 6-1130,-1 0 0,0 0 1,0-1-1,0 0 0,0-1 0,1 0-71,2-2 46,0 1-1,0 1 1,1 0 0,0 1-46,13-3 24,-12-1-1668,-14 6 63</inkml:trace>
  <inkml:trace contextRef="#ctx1" brushRef="#br2" timeOffset="41127.514">5141 4924 5984,'0'0'464,"5"-7"1628,-2 2 2420,1 2-3940,1-1 0,-1 1 0,1 0 0,0 0 0,0 1 0,-1-1 0,2 1 1,-1 0-1,0 1 0,4-2-572,10-1 809,0 1 0,10-1-809,-12 3 191,1 2-1,-1-1 1,2 2-191,-19-2 4,51 8 268,43-2 166,-25-6-1625,-67 0 320</inkml:trace>
  <inkml:trace contextRef="#ctx1" brushRef="#br2" timeOffset="44326.925">185 751 11976,'-1'-4'1274,"-4"2"-1041,0 1 0,0 0 0,0 0 0,0 0 0,0 0 0,0 1 0,1-1 0,-1 1 0,-4 1-233,7-1 89,0 1 0,0-1-1,0 1 1,0 0 0,0-1 0,0 1-1,0 0 1,0 0 0,0 0-1,1 0 1,-1 1 0,0-1-1,1 1 1,-1-1 0,1 1 0,-1-1-1,1 1 1,0 0 0,0-1-1,0 1 1,-1 1-89,-29 66 165,21-53-251,7-12 190,-1 1 1,1 0-1,1 0 0,-1 0 0,1 0 0,0 0 0,0 0 0,0 0 0,1 1 0,-1-1 0,1 1 0,1 0-104,0-4-48,0-1 1,0 0-1,1 0 0,-1 1 1,0-1-1,1 0 0,-1 0 1,1 0-1,0 1 0,-1-1 1,1 0-1,0 0 0,0 0 1,-1 0-1,1 0 0,0 0 1,0-1-1,0 1 0,0 0 1,1 0-1,-1-1 0,0 1 1,0 0-1,0-1 0,1 1 48,5 2 56,1 0 1,0-1-1,6 2-56,-1-1-84,41 11 84,-33-9 0,-1 0 0,5 3 0,-21-6 0,1 1 0,-1-1 0,1 1 0,-1 0 0,0 0 0,0 1 0,0-1 0,-1 1 0,3 2 0,-6-5 36,1 0 0,-1-1 0,0 1 0,1 0 0,-1 0 0,0-1 0,0 1 0,1 0 0,-1 0 0,0 0 0,0 0 0,0-1 0,0 1 0,0 0 0,0 0 0,0 0 0,-1-1 0,1 1 0,0 0 0,0 0 0,-1 0 0,1-1 0,0 1 0,-1 0 0,1 0 0,-1-1 0,1 1 0,-1 0 0,1-1 0,-1 1 0,1 0-36,-21 20 904,20-20-948,-13 10 47,-1-1 0,0 0-1,-1-1 1,0-1 0,0-1-1,-4 2-2,8-5 0,0 0 0,0-1 0,0 0 0,-1-1 0,1 0 0,-1-1 0,-4 0 0,14-1-17,3 0 12,-1 0-1,1 0 0,-1 0 0,0 0 1,1 0-1,-1 0 0,1 0 0,-1 0 1,1 0-1,-1 0 0,0 0 0,1-1 1,-1 1-1,1 0 0,-1 0 0,1 0 0,-1-1 1,1 1-1,-1 0 0,1-1 0,-1 1 1,1-1-1,0 1 0,-1 0 0,1-1 1,0 1-1,-1-1 0,1 1 0,0-1 1,-1 1-1,1-1 0,0 0 6,-1 0-1051,7-7-2683,-3 0-1719</inkml:trace>
  <inkml:trace contextRef="#ctx1" brushRef="#br2" timeOffset="44631.327">377 972 15664,'0'0'356,"0"0"49,0 0 21,0 0-42,1 1-250,0 1-124,0-1 1,-1 1 0,1 0-1,0-1 1,0 1-1,-1 0 1,0 0-1,1 0 1,-1-1 0,0 1-1,0 0 1,1 0-1,-2 0 1,1 0-1,0-1 1,0 1 0,0 0-1,-1 0 1,1 0-11,-2 11 736,1-8-519,1-1 1,-1 0-1,0 0 0,0 0 1,0 0-1,-1 0 0,1 0-217,-7 21 1036,3-4-447,4-18-587,0 0 0,0 0 0,1 1 1,-1-1-1,1 0 0,0 1 0,-1-1 0,2 1 0,-1 1-2,1 0 0,0 9 0,-2-6 0,6-3-133,-4-4-55,0-1 1,0 0-1,0 0 1,0 0-1,0 0 0,0 0 1,0 0-1,0-1 1,-1 1-1,1 0 0,0 0 1,0-1-1,0 1 1,0-1-1,0 1 1,0-1-1,-1 1 0,1-1 1,0 1-1,0-1 188,4-4-6482</inkml:trace>
  <inkml:trace contextRef="#ctx1" brushRef="#br2" timeOffset="44805.614">536 731 15664,'0'0'356,"0"0"49,-11 5 539,9-4-944,1 0 1,-1 0 0,1 0-1,0 0 1,0 0-1,0 0 1,-1 1-1,1-1 1,0 0 0,1 1-1,-1-1 1,0 1-1,0-1 1,1 1 0,-1 0-1,1-1 1,-1 1-1,1 0 1,-1-1 0,1 1-1,0 0 1,0-1-1,0 2 0,0 1 1,-1 9 34,0 0-1,1 0 0,2 9-34,-2-16-276,1 0 0,0 0 0,1-1 0,0 1 0,-1 0 0,2-1 0,-1 1 0,1-1 0,1 2 276,2 2-5458</inkml:trace>
  <inkml:trace contextRef="#ctx1" brushRef="#br2" timeOffset="45149.251">752 848 15664,'0'0'356,"0"0"49,-4 5 405,-27 23-518,2 1 0,-1 3-292,12-14 268,2 1-1,0 1 0,1 0 1,1 1-1,1 1 0,0 2-267,10-16 0,2-8 0,1 1 0,0-1 0,0 0 0,0 0 0,0 0 0,0 1 0,0-1 0,0 0 0,0 0 0,0 1 0,0-1 0,0 0 0,0 0 0,0 1 0,0-1 0,0 0 0,0 0 0,0 0 0,1 1 0,-1-1 0,0 0 0,0 0 0,0 0 0,0 1 0,0-1 0,0 0 0,1 0 0,-1 0 0,0 0 0,0 1 0,0-1 0,0 0 0,1 0 0,-1 0 0,0 0 0,0 0 0,1 0 0,-1 1 0,0-1 0,0 0 0,5 0 0,-2-1 0,0 1 0,0-1 0,0 1 0,0-1 0,0 0 0,0-1 0,0 1 0,0 0 0,0-1 0,-1 1 0,1-1 0,0 0 0,32-28 0,-26 23 0,4-6 0,-11 10 0,1 0 0,-1 0 0,1 1 0,0-1 0,0 1 0,0-1 0,0 1 0,1 0 0,-1 0 0,0 1 0,1-1 0,0 1 0,-1-1 0,1 1 0,0 0 0,-1 0 0,1 1 0,2-1 0,-3 1 0,-1 1 0,0-1 0,0 1 0,0-1 0,0 1 0,0 0 0,0 0 0,0 0 0,0 0 0,0 0 0,0 0 0,0 0 0,0 1 0,-1-1 0,1 1 0,24 26 0,-24-25 0,-1-2 40,-1 1 0,1 0 0,-1-1 0,1 1 0,-1 0 0,1 0 0,-1 0 0,0-1 0,0 1 0,0 0 0,0 0 0,0 0-1,0 0 1,0-1 0,-1 1 0,1 0 0,-1 0 0,1-1 0,-1 1 0,0 0 0,0-1 0,1 1-40,-5 15 561,3-11-411,0 0-1,1 0 1,-2 0-1,0 3-149,-9 24 10,0 12-10,-6 14 0,14-48 0,-2 6-28,-2 0-1,0 0 0,-1-1 0,0 0 1,-1-1-1,-1 0 0,-3 2 29,14-17-348,-4 4 277,2-3-3511,0-6 2049</inkml:trace>
  <inkml:trace contextRef="#ctx1" brushRef="#br2" timeOffset="45464.248">918 961 13824,'0'0'314,"0"0"46,12 9 466,-5-2-541,-1-1 1,1 1 0,-1 0 0,-1 1 0,1-1 0,-1 1 0,2 6-286,-5-10 131,0 1 0,0-1 0,-1 1 0,0-1 1,0 1-1,0-1 0,0 1 0,-1 0 0,1-1 0,-1 1 1,0 0-1,-1-1 0,1 1 0,-1 0 0,0-1 0,-1 3-131,0 1-41,0-3 426,1 0 0,-1 0 0,0 0-1,-1 0 1,-1 3-385,4-8 9,0 1 1,0-1-1,-1 1 0,1-1 0,0 0 1,-1 1-1,1-1 0,0 1 1,-1-1-1,1 0 0,-1 0 0,1 1 1,0-1-1,-1 0 0,1 1 1,-1-1-1,1 0 0,-1 0 0,0 0-9,-1-1-11,2 1 11,-1 0 0,1 0 0,-1 0 0,0 0 0,1 0 0,-1 0 0,1 0 0,-1 0 0,1 0 0,-1-1 0,0 1 0,1 0 0,-1 0 0,1-1 0,-1 1 0,1 0 0,-1-1 0,1 1 0,0-1 0,-1 1 0,1 0 0,-1-1 0,1 1 0,0-1 0,-1 1 0,1-1 0,0 1 0,0-1 0,-1 1 0,1-1 0,0 0 0,-1-15 0,2 13 0,-1-5-90,0 1-1,1 0 1,0-1-1,0 1 1,1 0-1,0 0 1,0 0-1,1 0 0,0 0 1,0 0-1,0 1 1,1-1-1,0 1 1,0 0-1,1 0 1,0 1-1,0-1 1,0 1-1,1 0 1,-1 1-1,1-1 0,4-1 91,-7 4 0,-1 2 0,1-1 0,-1 0 0,1 0 0,-1 1 0,1-1 0,-1 1 0,1 0 0,-1 0 0,1 0 0,0 0 0,-1 0 0,1 1 0,-1-1 0,1 1 0,-1-1 0,3 2 0,0-1 0,-1 1 0,0 0 0,0 0 0,0 0 0,0 0 0,0 0 0,-1 1 0,1 0 0,-1 0 0,1 0 0,-1 1 95,-1-1 0,1 1 0,-1-1 0,0 1 0,0 0 0,-1-1-1,1 1 1,-1 0 0,0 0 0,0 0 0,0 0 0,0 1 0,-1-1-1,1 0 1,-1 0 0,0 0 0,-1 0 0,1 1 0,-1-1 0,1 0-1,-2 2-94,-3 7 142,0-1-881,3-4-4570,1-2-1376</inkml:trace>
  <inkml:trace contextRef="#ctx1" brushRef="#br2" timeOffset="46044.952">1463 903 17503,'0'0'803,"0"0"-18,-1 1-501,-82 93-252,68-76-32,0 0 0,1 1 0,1 1 0,-1 4 0,12-17 0,6-7 0,-1-1 0,0-1 0,-1 0 0,1 0 0,-1 0 0,0 0 0,1 0 0,-1 0 0,0-1 0,8-6 0,-7 5-135,0 1 0,0-1 0,0 1 0,-1-1 0,2-3 135,5-6-693,2-3 139,-9 12 548,0 1 0,0 0 0,0 0 0,0 0 0,1 0 0,-1 0 0,1 0 0,0 1 0,2-2 6,0 1 0,-4 3 0,-1 0 0,0-1 0,0 1 0,1 0 0,-1 0 0,0 0 0,1 0 0,-1 0 0,0 0 0,1 0 0,-1 0 0,0 0 0,1-1 0,-1 1 0,0 1 0,1-1 0,-1 0 0,0 0 0,1 0 0,-1 0 0,0 0 0,1 0 0,-1 0 0,0 0 0,0 0 0,1 1 0,-1-1 0,0 0 0,1 0 0,-1 0 0,0 1 0,0-1 0,0 0 0,1 0 0,-1 1 0,0-1 0,0 0 0,0 0 0,1 1 0,-1-1 0,0 0 0,0 1 0,0-1 0,0 0 0,0 1 0,0-1 0,0 1 0,4 5 457,0 0 0,-1 1-1,0-1 1,3 8-457,1 11 87,-5-18 124,-1-1 0,1-1 0,0 1 0,0 0 0,0 0 0,1-1 0,0 1 0,0-1 0,1 0 0,1 3-211,-3-7-4,-1 0-1,0 0 1,1 0-1,-1 0 0,1 0 1,-1 0-1,1 0 1,-1 0-1,1-1 0,0 1 1,-1-1-1,1 1 1,0-1-1,0 1 1,-1-1-1,1 0 0,0 0 1,0 0-1,0 0 1,0 0 4,1-1 76,-1 0 0,1 0 1,0 0-1,0 0 1,-1 0-1,1 0 0,-1-1 1,1 0-1,-1 1 1,1-1-1,0-1-76,6-6 268,0-1 0,-1 1 0,0-2 0,0 1 0,0-2-268,-7 9-25,8-11-219,-1 0 0,-1-1 0,0-1-1,-1 1 1,-1-1 0,2-8 244,3-23-1797,2-27 1797,5-26-778,-14 87 778,-1 0 0,-1-1 0,0 1 0,-1-3 0,-2 6 503,-2 10 269,-1 7-220,3-1-493,-1 0 0,1-1 0,-1 1-1,2 1 1,-1-1 0,1 0 0,0 0 0,0 1-1,0-1 1,1 0 0,0 4-59,-1 11 449,-1 17-226,2 1 1,2-1-1,1 0 1,2-1-1,5 18-223,-8-45 0,0 0 0,1 0 0,0 0 0,1 0 0,2 3 0,-4-9 0,1 0 0,-1 0 0,1 0 0,0 0 0,0-1 0,0 1 0,1-1 0,-1 0 0,1 0 0,0 0 0,0 0 0,1 0 0,7 4 0,-1-2 0,1 1 0,7 1 0,-1-3 0</inkml:trace>
  <inkml:trace contextRef="#ctx1" brushRef="#br0" timeOffset="52916.031">318 6979 4144,'-9'3'279,"5"-2"-95,-1 0 1,0 0 0,0 1-1,1 0 1,-1 0-1,1 0 1,0 0-1,-1 1 1,1-1 0,0 1-1,-3 3-184,0 0 10817,11-16-8725,12-16-2325,-4 10 755,7-10-443,2 1 0,1 0-1,10-8-78,-21 24 281,1 1 0,0-1 0,0 2 0,0 0 0,9-3-281,23-9 201,2 2-201,5-2-22,-43 16 22,0 2 0,-1-1 0,1 1 0,0 0 0,0 0 0,0 1 0,4 1 0,-8-1 0,-3-1 0,0 1 0,0 0 0,0 0 0,0 0 0,-1 0 1,1 0-1,0 0 0,0 1 0,0-1 0,0 0 0,0 0 0,0 1 0,0-1 0,-1 0 0,1 1 0,0-1 0,0 1 0,0-1 0,-1 1 0,1-1 0,0 1 0,-1 0 0,1-1 0,0 1 0,-1 0 0,1 0 0,-1-1 0,1 1 0,-1 0 0,1 0 0,9 14-14,-1-5-2941,-8-9 1563</inkml:trace>
  <inkml:trace contextRef="#ctx1" brushRef="#br0" timeOffset="53759.474">549 6952 3224,'0'0'143,"-1"-1"-3,1 0-138,0 1 1,-1-1 0,1 1 0,0-1-1,-1 1 1,1-1 0,-1 1 0,1-1-1,-1 1 1,1 0 0,-1-1 0,1 1-1,-1 0 1,1-1 0,-1 1 0,0 0 0,1 0-1,-1-1 1,0 1 0,1 0 0,-1 0-1,0 0-2,-1 0 134,1-1-1242,-1 0 1342,-2-2 8512,4 0-7415,0 2-615,0 1-287,0 0-128,0 0-21,13-14 1897,-4 6-2037,-8 8-136,-1 0-1,1-1 1,-1 1-1,1 0 0,-1 0 1,1-1-1,-1 1 0,1 0 1,-1-1-1,0 1 0,1 0 1,-1-1-1,1 1 0,-1 0 1,0-1-1,0 1 0,1-1 1,-1 1-1,0-1 0,1 1 1,-1-1-1,0 1 1,0-1-1,0 1 0,0-1 1,0 1-1,0-1 0,0 1 1,0-1-1,0 0-3,0-1 13,3-10-171,2-11 374,-4-2-3146,10 42 1411,0 7-803,-11-23 1324,4-14-1184,-2 6 1547,2-12-1338,3 9 3479,-7 9-1329,1 1-1,-1-1 1,0 0-1,1 0 1,-1 0-1,1 0 1,-1 1-1,1-1 1,0 0-1,-1 0 1,1 1-1,-1-1 0,1 0 1,0 1-1,0-1 1,0 1-1,-1-1 1,1 1-1,0-1 1,0 1-177,-2-6 1241,-2-4 56,3 10-1211,0 0 1,0 0-1,0 0 1,0 0 0,0 0-1,0 0 1,0 0-1,0 0 1,0 0 0,0 0-1,0 0 1,0 1-1,1-1 1,-1 0-1,0 0 1,0 0 0,0 0-1,0 0 1,0 0-1,0 0 1,0 0 0,0 0-1,0 0 1,0 0-1,1 0 1,-1 0-1,0 0 1,0 0 0,0 0-1,0 0 1,0 0-1,0 0 1,0 0 0,0 0-1,0 0 1,0 0-1,1 0 1,-1 0 0,0-1-1,0 1 1,0 0-1,0 0 1,0 0-1,0 0 1,0 0 0,0 0-1,0 0 1,0 0-1,0 0 1,0 0 0,0 0-1,0 0 1,0-1-1,0 1 1,1 0-1,-1 0 1,0 0 0,0 0-1,0 0 1,0 0-87,2 3 128,1-1 1,0 1-1,-1 1 1,0-1-1,1 0 1,-1 0-1,0 1 1,-1 0-1,1-1 1,0 2-129,10 40 1157,-5-16-465,27 67 700,-31-88-1318,1-1-1,0 0 0,4 6-73,10 19 58,-17-31-51,-1 1-1,1-1 1,0 0 0,-1 1 0,1-1 0,0 0 0,0 0-1,0 0 1,0 1 0,0-1 0,0 0 0,0 0 0,1 0-7,27 12-31,-28-13 26,0 1-227,3-1-803,-9 1 425,-10 0-2388,9-3-3369</inkml:trace>
  <inkml:trace contextRef="#ctx1" brushRef="#br0" timeOffset="54478.563">567 6946 6912,'0'0'528,"0"0"-288,0 0 53,0 0 56,0 0 17,0-5 134,0 5 8302,-5 71-6445,1 18-1665,2-51-607,1-22-61,1-1 1,0 14-25,1-14 8,-1 1 0,-1-1 0,-1 7-8,-1 11 40,2-10-36,-17 224 362,6-91-151,2-8-62,-10 42 71,12-98-140,2-26-88,-10 40 4,7-47 0,0 35 0,1-15 11,-6 71 48,-5 38-65,9-56 60,1-45-43,5-34-12,-5 12 1,5-34-2,1 0-1,2 4 3,-1-1 59,-4 23-59,2-3 11,3-37-8,-1 1 1,0 0-1,-2 2-3,-11 39 27,2-11-1,2 2-26,-26 186 64,30-186-64,3 0 0,1 14 0,-2 35 0,1-21 27,3-35 10,-4 13-37,1 16 38,2-15-12,2-43-88,0 0-1,1 0 0,0 0 1,2 4 62,2 21-532,-3-24-496,1-1-306</inkml:trace>
  <inkml:trace contextRef="#ctx1" brushRef="#br0" timeOffset="55983.313">386 10479 4608,'0'0'353,"-21"2"1667,20-2-1911,1 0 1,-1 1-1,0-1 0,0 0 1,1 0-1,-1 0 0,0 0 0,1 0 1,-1 1-1,1-1 0,-1 0 1,0 1-1,1-1 0,-1 0 0,1 1 1,-1-1-1,1 1 0,-1-1 0,1 1 1,-1-1-1,1 1 0,-1-1 1,1 1-110,0 0 62,0-1 0,0 1 0,0-1 1,0 1-1,1 0 0,-1-1 0,0 1 1,0-1-1,1 0 0,-1 1 0,0-1 1,1 1-1,-1-1 0,0 1 0,1-1 1,-1 0-1,1 1 0,-1-1 0,1 0 1,-1 1-1,1-1 0,-1 0-62,8 5 383,0-1 0,0-1 0,5 2-383,-8-3 272,10 3 24,1 0-1,-1-2 1,4 1-296,-9-2 58,53 7 183,1-2 0,0-4 0,16-2-241,72 4 591,-76-3 568,53-6-1159,-46 0 342,537 0 1778,-380 14-1976,74 1-126,48-9 213,-221 5 95,-2 0 53,-128-7-352,5 0 16,-1 0 0,1 1 0,0 0 0,0 1 1,0 1-1,10 4-43,54 24 154,-22-17-54,1-2 0,0-2 0,0-4 0,39 0-100,97 7 42,-78-3-44,4-6 2,-55-5 4,-25-1 16,1 3 0,0 0 0,39 9-20,-14-2 50,-21-3-17,45 5 27,3-5-60,45 5 57,-70-2-57,-12 0 0,51-2 0,64 0 0,-143-5 22,0 2 0,11 3-22,-13-3 20,-24-2-17,11 0 24,-1 0 1,1 0 0,3-2-28,-16 1-232,-1 0-120,0 0-31,-5-3-1638,1-2 236</inkml:trace>
  <inkml:trace contextRef="#ctx1" brushRef="#br0" timeOffset="56266.791">4955 10567 9328,'-5'-3'845,"-13"-10"-638,14 9 4205,9 4-4330,-1 0 0,1 0 0,-1 0 0,0 0 0,1 1 0,-1 0 0,0 0 0,0 0 0,1 0 0,-1 1 0,0-1 0,2 2-82,20 6 176,-22-7-149,1-1 0,0 1 0,-1 0 0,0 0 0,1 0 0,-1 0 1,0 1-1,0 0 0,2 2-27,3 3 77,0 1 0,-1 1 0,1 1-77,-5-6 29,63 66 796,-52-54-552,-7-9-55,0 1 1,0 1 0,-1 0-1,0 0 1,4 9-219,-10-17 64,0 1 0,0-1 0,0 0 0,0 1 0,0-1 0,-1 0 0,1 1 0,-1-1 0,0 1 0,0-1 0,0 0 0,0 1 0,0-1-1,0 1 1,-1-1 0,1 1 0,-1-1 0,0 0 0,1 1 0,-1-1 0,0 0 0,0 0 0,-1 0 0,1 0 0,0 1 0,-1-2 0,1 1 0,-1 0 0,0 0 0,0 0 0,0-1-64,-4 5 120,-1-1-1,0 0 1,0-1-1,-1 0 1,1 0-1,-8 3-119,-50 14 513,10-4-588,-1 4-1900,31-12-5171</inkml:trace>
  <inkml:trace contextRef="#ctx1" brushRef="#br0" timeOffset="56925.843">5747 10445 13416,'0'0'613,"0"0"-10,0 0-270,0 0 295,0 0 167,0 0 34,3 8 377,-1-1-989,-1-1 0,1 1 0,-1 0 0,-1-1 0,0 1-1,1 0 1,-2 3-217,1 18 746,17 181 1710,-5-128-1728,-9-61-563,-1-6-174,-1 0 1,0 0-1,-1-1 0,0 1 1,-2 5 8,-5-2 70,5-14-2967,-1-1 1266</inkml:trace>
  <inkml:trace contextRef="#ctx1" brushRef="#br0" timeOffset="57162.077">5657 10972 8288,'0'0'381,"0"0"-6,0 0-2,0 0 888,10 9 3761,-3-6-4663,1 0 1,0 0 0,0 0-1,0-1 1,0 0 0,0-1 0,0 0-1,0 0 1,8 0-360,14-2 809,0-1 0,3-2-809,-10 2 155,26-2 127,-26 3-128,1-1 1,-2-1 0,1-1 0,0-1 0,-1-1 0,6-3-155,-7-6-2379,-20 14 1460</inkml:trace>
  <inkml:trace contextRef="#ctx1" brushRef="#br0" timeOffset="57368.658">5719 10520 12896,'0'0'997,"0"0"-517,9-8 2188,-1 5-2397,0 1 0,0 1 0,-1-1 1,1 1-1,0 1 0,0-1 0,0 1 0,0 1 1,0 0-1,6 1-271,27 1 830,257-13 402,-209 5-3018,-63 3-5411</inkml:trace>
  <inkml:trace contextRef="#ctx1" brushRef="#br2" timeOffset="61425.993">196 6000 11976,'0'0'266,"0"0"44,0 0 15,0 0-26,-1-3-198,0 2-89,0 0 1,0 0-1,-1 1 1,1-1-1,0 0 0,0 0 1,-1 1-1,1-1 1,-1 1-1,1 0 1,-1-1-1,1 1 0,-1 0 1,1 0-1,0-1 1,-1 1-1,1 1 1,-2-1-13,0 0 223,-5 1 475,0 0 1,0 0 0,0 1-1,0 0 1,-4 2-699,11-4 62,-8 3 474,1 0 0,-1 0 0,1 1 0,-4 2-536,6-1 0,5-5 0,1 0 0,0 1 0,-1-1 0,1 1 0,0-1 0,-1 1 0,1-1 0,0 0 0,0 1 0,0-1 0,-1 1 0,1-1 0,0 1 0,0 0 0,0-1 0,0 1 0,0-1 0,0 1 0,0-1 0,0 1 0,0-1 0,0 1 0,0-1 0,0 1 0,0-1 0,1 1 0,-1-1 0,0 2 0,0-2 0,0 1 0,0-1 0,0 1 0,0 0 0,0-1 0,0 1 0,0-1 0,0 1 0,1-1 0,-1 1 0,0-1 0,0 1 0,0-1 0,1 1 0,-1-1 0,0 1 0,0-1 0,1 0 0,-1 1 0,1-1 0,-1 1 0,0-1 0,1 0 0,-1 1 0,1-1 0,-1 0 0,1 1 0,-1-1 0,2 1 0,4 4 0,1-1 0,-1 0 0,1 0 0,0 0 0,0-1 0,0 0 0,1 0 0,25 11 0,-15-4 0,0 0 0,0 1 0,12 10 0,-29-20 3,0 0 0,0 0 0,1 0 0,-1 0 0,0 0 0,0 1 0,0-1 0,0 0 0,0 0 0,-1 1 0,1-1 0,0 1 0,0-1 0,-1 1 0,1-1 0,-1 1 0,0-1 0,1 1 0,-1-1 0,0 1 0,0-1 0,0 3-3,0-2 69,-1 0 1,1 0-1,-1 0 1,0 0-1,0 0 1,0 0 0,0 0-1,0-1 1,0 1-1,-1 0 1,1 0-1,-1-1 1,1 1 0,-1-1-1,0 1-69,-6 4 157,0 0-1,-1 0 1,0-1-1,-1 0 1,1 0-1,-5 0-156,3 0 0,0 0 0,-1-1 0,1-1 0,-1 0 0,0-1 0,0 0 0,-10 0 0,0-6 0,21 4-63,1 0-1,0 0 0,0 0 1,-1 0-1,1 0 0,0 0 1,-1 0-1,1 0 0,0 0 0,-1 0 1,1 0-1,0 0 0,-1 0 1,1-1-1,0 1 0,-1 0 1,1 0-1,0 0 0,0 0 1,-1-1-1,1 1 0,0 0 0,0 0 1,-1-1-1,1 1 0,0 0 1,0 0-1,0-1 0,0 1 1,-1 0-1,1-1 0,0 1 1,0 0-1,0 0 0,0-1 0,0 1 1,0 0-1,0-1 0,0 1 1,0 0-1,0-1 0,0 1 1,0 0-1,0-1 0,0 1 1,0 0-1,0-1 0,0 1 0,0 0 1,0-1-1,1 1 0,-1 0 1,0 0-1,0-1 0,0 1 1,1 0-1,-1 0 0,0-1 1,0 1-1,0 0 0,1 0 64,5-6-6482</inkml:trace>
  <inkml:trace contextRef="#ctx1" brushRef="#br2" timeOffset="61677.21">505 6080 15664,'0'0'356,"0"0"49,0 0 21,-2 14 106,-2 13 191,2-14 48,0 0 0,0 0 0,1-1 0,1 1 0,0 0 0,1 0 0,1 6-771,-1 1 16,-1-4-16,1-8 0,1-1 0,1-1-1042,-2-4-4384,-1-2-1889</inkml:trace>
  <inkml:trace contextRef="#ctx1" brushRef="#br2" timeOffset="62035.613">549 6042 15664,'0'0'344,"0"0"71,0 0 9,0 0 24,0 0-360,0 0-88,0 0 0,0 0 0,0 0-392,0 0-96,7 2-23,-1 4-5937</inkml:trace>
  <inkml:trace contextRef="#ctx0" brushRef="#br2" timeOffset="110486.516">955 6044 13824 0 0,'-2'1'314'0'0,"-7"2"-139"0"0,-1 1 0 0 0,1 0-1 0 0,0 1 1 0 0,0 0 0 0 0,1 0-1 0 0,-1 1 1 0 0,-5 5-175 0 0,-33 20-25 0 0,22-17-40 0 0,5-4 492 0 0,0 1 0 0 0,-2 3-427 0 0,16-10 272 0 0,0 0 1 0 0,1 1-1 0 0,0 0 0 0 0,0 0 0 0 0,0 0 1 0 0,0 1-1 0 0,1-1 0 0 0,-4 7-272 0 0,3-4 409 0 0,4-6-350 0 0,-1 0 0 0 0,1 0 1 0 0,0 0-1 0 0,0-1 0 0 0,0 1 1 0 0,0 0-1 0 0,1 0 0 0 0,-1 1 0 0 0,0-1 1 0 0,1 0-1 0 0,-1 0 0 0 0,1 2-59 0 0,0-4 0 0 0,0 1 0 0 0,0 0 0 0 0,0-1 0 0 0,0 1 0 0 0,1 0 0 0 0,-1-1 0 0 0,0 1 0 0 0,0 0 0 0 0,1-1 0 0 0,-1 1 0 0 0,0-1 0 0 0,1 1 0 0 0,-1-1 0 0 0,0 1 0 0 0,1-1 0 0 0,-1 1 0 0 0,1-1 0 0 0,-1 1 0 0 0,1-1 0 0 0,-1 1 0 0 0,1-1 0 0 0,-1 0 0 0 0,1 1 0 0 0,-1-1 0 0 0,1 0 0 0 0,0 1 0 0 0,-1-1 0 0 0,1 0 0 0 0,-1 0 0 0 0,1 0 0 0 0,0 0 0 0 0,-1 0 0 0 0,1 0 0 0 0,0 1 0 0 0,0-1 0 0 0,16-1 0 0 0,0-3-5 0 0,4 0 11 0 0,0-1 0 0 0,14-5-6 0 0,-29 7-7 0 0,1 1 0 0 0,-1-1 0 0 0,0-1 0 0 0,0 1 0 0 0,0-1 0 0 0,-1 0-1 0 0,1 0 1 0 0,-1 0 0 0 0,0-1 0 0 0,3-3 7 0 0,-1 0-105 0 0,1 0 0 0 0,0 1 0 0 0,0 0 0 0 0,1 1-1 0 0,-1 0 1 0 0,1 0 0 0 0,1 0 0 0 0,-1 1 0 0 0,1 1-1 0 0,4-2 106 0 0,-13 6 98 0 0,-1 0 0 0 0,1 0 0 0 0,0 1-1 0 0,0-1 1 0 0,-1 0 0 0 0,1 0 0 0 0,0 0-1 0 0,-1 0 1 0 0,1 1 0 0 0,0-1 0 0 0,-1 0-1 0 0,1 1 1 0 0,0-1 0 0 0,-1 1-1 0 0,1-1 1 0 0,0 1 0 0 0,-1-1 0 0 0,1 1-1 0 0,-1-1 1 0 0,1 1 0 0 0,-1-1 0 0 0,0 1-1 0 0,1-1 1 0 0,-1 1 0 0 0,1 0 0 0 0,-1-1-1 0 0,0 1 1 0 0,0 0 0 0 0,1 0-1 0 0,-1 0-97 0 0,8 21 232 0 0,-8-12 56 0 0,0 1 0 0 0,0-1 0 0 0,-1 1 0 0 0,0-1 0 0 0,-3 10-288 0 0,2-10 153 0 0,-1 0-1 0 0,-1-1 1 0 0,1 1-1 0 0,-6 9-152 0 0,-5 11-2 0 0,10-20 2 0 0,-35 83 0 0 0,38-91 0 0 0,0 0 0 0 0,0 0 0 0 0,0 0 0 0 0,-1 0 0 0 0,1 0 0 0 0,-1 0 0 0 0,1-1 0 0 0,-1 1 0 0 0,-1 1 0 0 0,-11 3 0 0 0,-11-5 0 0 0,10-1 0 0 0,6 1 0 0 0,8-1 1 0 0,1 0-1 0 0,-1 0 0 0 0,0 0 1 0 0,1 0-1 0 0,-1 1 0 0 0,0-1 0 0 0,1 0 1 0 0,-1 0-1 0 0,0 0 0 0 0,1 1 1 0 0,-1-1-1 0 0,1 0 0 0 0,-1 0 1 0 0,0 1-1 0 0,1-1 0 0 0,-1 1 1 0 0,1-1-1 0 0,-1 1 0 0 0,1-1 1 0 0,0 0-1 0 0,-1 1 0 0 0,1 0 0 0 0,-1-1 1 0 0,1 1-1 0 0,0-1 0 0 0,-1 1 1 0 0,1-1-1 0 0,0 1 0 0 0,0 0 1 0 0,-1-1-1 0 0,1 1 0 0 0,0 0 1 0 0,0-1-1 0 0,0 1 0 0 0,0-1 0 0 0,0 3-10 0 0,1-1 0 0 0,-1 0 0 0 0,1 0 0 0 0,-1 0 0 0 0,1 0 0 0 0,0 0 0 0 0,0 0 0 0 0,0 1 10 0 0,2 3-132 0 0,-2-4-919 0 0,-1-2-385 0 0,0 0-1136 0 0,0 0-4247 0 0</inkml:trace>
  <inkml:trace contextRef="#ctx0" brushRef="#br2" timeOffset="110824.844">1077 6044 13824 0 0,'0'0'314'0'0,"0"0"46"0"0,0 0 22 0 0,0 0-50 0 0,2 1-220 0 0,0 1 0 0 0,0 0 0 0 0,0 0 0 0 0,-1 0 0 0 0,1 0 0 0 0,0 0 0 0 0,-1 1 0 0 0,1-1 0 0 0,-1 1 0 0 0,0-1 0 0 0,1 1 0 0 0,-1-1 0 0 0,-1 1 0 0 0,1 0 0 0 0,0-1 0 0 0,-1 1 0 0 0,1 0 0 0 0,-1 0 0 0 0,0-1 0 0 0,0 4-112 0 0,1 2 483 0 0,-2 1 1 0 0,1 0-1 0 0,-1 0 0 0 0,0 0 0 0 0,-1 0 0 0 0,0-1-483 0 0,-1 10 799 0 0,2-13-735 0 0,0 0 0 0 0,0 0 1 0 0,0 0-1 0 0,-1-1 0 0 0,-1 4-64 0 0,3-7 0 0 0,0 0 0 0 0,-1 0 0 0 0,1 0 0 0 0,0-1 0 0 0,-1 1 0 0 0,1 0 0 0 0,0 0 0 0 0,-1-1 0 0 0,1 1 0 0 0,-1 0 0 0 0,1-1 0 0 0,-1 1 0 0 0,1 0 0 0 0,-1-1 0 0 0,0 1 0 0 0,1-1 0 0 0,-1 1 0 0 0,0-1 0 0 0,1 1 0 0 0,-1-1 0 0 0,0 0 0 0 0,0 1 0 0 0,-3 0 0 0 0,4-1 0 0 0,0 1 0 0 0,0-1 0 0 0,0 0 0 0 0,-1 0 0 0 0,1 0 0 0 0,0 0 0 0 0,-1 0 0 0 0,1 0 0 0 0,0 0 0 0 0,0 1 0 0 0,-1-1 0 0 0,1 0 0 0 0,0 0 0 0 0,-1 0 0 0 0,1 0 0 0 0,0 0 0 0 0,0 0 0 0 0,-1 0 0 0 0,1-1 0 0 0,0 1 0 0 0,-1 0 0 0 0,1 0 0 0 0,0 0 0 0 0,0 0 0 0 0,-1 0 0 0 0,1 0 0 0 0,0 0 0 0 0,0-1 0 0 0,-1 1 0 0 0,1 0 0 0 0,0 0 0 0 0,0 0 0 0 0,0-1 0 0 0,-1 1 0 0 0,1 0 0 0 0,0 0 0 0 0,0 0 0 0 0,0-1 0 0 0,0 1 0 0 0,0 0 0 0 0,-1 0 0 0 0,1-1 0 0 0,0 1 0 0 0,0 0 0 0 0,0-1 0 0 0,0 1 0 0 0,0 0 0 0 0,0 0 0 0 0,0-1 0 0 0,0 1 0 0 0,-1-14 0 0 0,1 9-40 0 0,1-1 0 0 0,0 0 0 0 0,1 0 0 0 0,0 1 0 0 0,-1-1 0 0 0,2 1-1 0 0,-1-1 1 0 0,1 1 0 0 0,0 0 0 0 0,2-4 40 0 0,2-4-578 0 0,-6 11 484 0 0,0 1 0 0 0,0-1-1 0 0,0 0 1 0 0,0 1 0 0 0,0-1 0 0 0,0 1 0 0 0,0-1 0 0 0,0 1 0 0 0,2-2 94 0 0,3-1-15 0 0,0-1 0 0 0,0 2 0 0 0,0-1 0 0 0,0 0 0 0 0,1 1 0 0 0,0 1 0 0 0,-1-1-1 0 0,1 1 1 0 0,0 0 0 0 0,0 0 0 0 0,6 0 15 0 0,-4 0-8 0 0,0 1 0 0 0,-1 0 0 0 0,1 1 0 0 0,0 0 0 0 0,4 0 8 0 0,-9 0 110 0 0,-1 1 0 0 0,1 0-1 0 0,0 0 1 0 0,0 0-1 0 0,-1 0 1 0 0,1 0-1 0 0,0 1 1 0 0,-1-1-1 0 0,1 1 1 0 0,-1 0-1 0 0,0 0 1 0 0,0 1-1 0 0,2 0-109 0 0,-2 0 133 0 0,1-1 0 0 0,0 2 0 0 0,-1-1 0 0 0,0 0-1 0 0,0 0 1 0 0,0 1 0 0 0,0 0 0 0 0,-1 0 0 0 0,1 0-1 0 0,-1 0 1 0 0,0 0 0 0 0,0 0 0 0 0,0 0 0 0 0,-1 1-1 0 0,1-1 1 0 0,-1 1 0 0 0,0-1 0 0 0,-1 1 0 0 0,1-1-1 0 0,-1 2-132 0 0,0 32-57 0 0,0-20-3907 0 0,0-11-3198 0 0</inkml:trace>
  <inkml:trace contextRef="#ctx0" brushRef="#br2" timeOffset="111456.41">1544 6033 17503 0 0,'0'0'803'0'0,"0"0"-18"0"0,-9 12-13 0 0,5-3-441 0 0,-1-1 0 0 0,-1 1 0 0 0,1-1 0 0 0,-1 0-1 0 0,-2 2-330 0 0,0 0-15 0 0,0 0 0 0 0,1 0-1 0 0,-2 5 16 0 0,-21 50 72 0 0,29-64 299 0 0,1-1 117 0 0,0 0-472 0 0,0 0-1 0 0,1 1 1 0 0,-1-1 0 0 0,0 0-1 0 0,0 0 1 0 0,1 0 0 0 0,-1 0-1 0 0,0 0 1 0 0,1 0 0 0 0,-1 0 0 0 0,0 1-1 0 0,0-1 1 0 0,1 0 0 0 0,-1 0-1 0 0,0 0 1 0 0,1 0 0 0 0,-1 0-1 0 0,0 0 1 0 0,0 0 0 0 0,1 0-1 0 0,-1 0 1 0 0,0-1 0 0 0,1 1-1 0 0,-1 0 1 0 0,0 0 0 0 0,0 0 0 0 0,1 0-1 0 0,-1 0 1 0 0,0 0 0 0 0,0-1-1 0 0,1 1 1 0 0,-1 0 0 0 0,0 0-1 0 0,0 0 1 0 0,1-1 0 0 0,-1 1-1 0 0,0 0 1 0 0,0 0 0 0 0,0 0-1 0 0,0-1-15 0 0,11-9-899 0 0,-11 10 903 0 0,4-6-514 0 0,1 0-1 0 0,-1 0 1 0 0,-1 0-1 0 0,4-7 511 0 0,6-10-597 0 0,-4 7 580 0 0,-6 10 18 0 0,0 1-1 0 0,0 0 0 0 0,0 1 0 0 0,3-4 0 0 0,-5 8 7 0 0,-1-1 0 0 0,0 1 0 0 0,0 0 0 0 0,0-1 0 0 0,1 1 0 0 0,-1 0 0 0 0,0 0 0 0 0,0-1 0 0 0,1 1 0 0 0,-1 0 0 0 0,0 0 0 0 0,1-1-1 0 0,-1 1 1 0 0,0 0 0 0 0,1 0 0 0 0,-1 0 0 0 0,0 0 0 0 0,1 0 0 0 0,-1 0 0 0 0,0 0 0 0 0,1-1 0 0 0,-1 1 0 0 0,1 0 0 0 0,-1 0 0 0 0,0 0-1 0 0,1 0 1 0 0,-1 0 0 0 0,0 1 0 0 0,1-1 0 0 0,-1 0-7 0 0,3 3 194 0 0,2 1-37 0 0,0 0 1 0 0,0 1-1 0 0,-1 0 1 0 0,1-1-1 0 0,-1 2 1 0 0,0-1-1 0 0,-1 0 1 0 0,1 1-1 0 0,-1 0 1 0 0,1 3-158 0 0,19 27 458 0 0,-22-34-360 0 0,1 0 0 0 0,0-1 1 0 0,0 1-1 0 0,0-1 0 0 0,0 1 0 0 0,0-1 1 0 0,0 1-1 0 0,0-1 0 0 0,0 0 0 0 0,0 0 0 0 0,1 0 1 0 0,-1-1-1 0 0,0 1 0 0 0,3 0-98 0 0,35 3 252 0 0,-26-3-274 0 0,-6-1 22 0 0,-1 0 0 0 0,0-1 0 0 0,0 0 0 0 0,0 0 0 0 0,1 0 0 0 0,-1-1 0 0 0,-1 0 0 0 0,1 0 0 0 0,0-1 0 0 0,0 0 0 0 0,-1 0 0 0 0,0-1 0 0 0,1 0 0 0 0,-1 0 0 0 0,-1 0 0 0 0,5-5 0 0 0,7-6 0 0 0,-11 10 0 0 0,0 0 0 0 0,0 0 0 0 0,-1-1 0 0 0,0 0 0 0 0,3-4 0 0 0,0-4 3 0 0,-1 1 1 0 0,0-1-1 0 0,-1 0 0 0 0,0 0 0 0 0,-2-1 0 0 0,1 0 0 0 0,-1-5-3 0 0,5-28-162 0 0,0-32 162 0 0,-5 39-261 0 0,-1 23-113 0 0,2-46-694 0 0,-5 58 1049 0 0,0-1 1 0 0,-1 0-1 0 0,0 0 0 0 0,0 1 1 0 0,0-1-1 0 0,-1 1 1 0 0,0-1-1 0 0,-1 0 19 0 0,3 6 15 0 0,-1 0 0 0 0,1 1-1 0 0,-1-1 1 0 0,1 0-1 0 0,-1 0 1 0 0,0 1 0 0 0,1-1-1 0 0,-1 0 1 0 0,0 1-1 0 0,1-1 1 0 0,-1 0 0 0 0,0 1-1 0 0,0-1 1 0 0,0 1-1 0 0,0 0 1 0 0,1-1 0 0 0,-1 1-1 0 0,0 0 1 0 0,0-1-1 0 0,0 1 1 0 0,0 0 0 0 0,0 0-1 0 0,0 0 1 0 0,0 0-1 0 0,0 0 1 0 0,0 0 0 0 0,0 0-1 0 0,0 0 1 0 0,0 0-1 0 0,0 0 1 0 0,1 0 0 0 0,-1 1-1 0 0,0-1 1 0 0,0 0-15 0 0,-3 1 148 0 0,1 0-1 0 0,0 1 1 0 0,0-1 0 0 0,0 1 0 0 0,0-1 0 0 0,0 1-1 0 0,0 0 1 0 0,0 0 0 0 0,0 1-148 0 0,-5 4 14 0 0,1 1 0 0 0,1 0-1 0 0,-1 0 1 0 0,1 1 0 0 0,1 0 0 0 0,0 0 0 0 0,0 0 0 0 0,1 1-1 0 0,0-1 1 0 0,0 1 0 0 0,1 0 0 0 0,1 0 0 0 0,-1 6-14 0 0,-3 16-5 0 0,3 0 0 0 0,0 0 0 0 0,2 24 5 0 0,1-47 69 0 0,0 0-1 0 0,1-1 1 0 0,0 1 0 0 0,0-1-1 0 0,1 0 1 0 0,0 1-1 0 0,1-1 1 0 0,-1 0-1 0 0,1 0 1 0 0,1 0 0 0 0,0-1-1 0 0,0 1 1 0 0,0-1-1 0 0,1 0 1 0 0,0 0-1 0 0,1-1 1 0 0,-1 1 0 0 0,1-1-1 0 0,0 0 1 0 0,1-1-1 0 0,1 2-68 0 0,3 1 102 0 0,1 0 1 0 0,0-1-1 0 0,0 0 0 0 0,1-1 0 0 0,-1 0 0 0 0,2-1 1 0 0,7 2-103 0 0,-9-4-2382 0 0,-1-1 0 0 0,1 0 0 0 0,5 0 2382 0 0,1-2-7961 0 0</inkml:trace>
  <inkml:trace contextRef="#ctx0" brushRef="#br0" timeOffset="128824.611">1123 10216 2304 0 0,'0'0'200'0'0,"0"0"-200"0"0,0 0 0 0 0</inkml:trace>
  <inkml:trace contextRef="#ctx1" brushRef="#br0" timeOffset="207139.522">434 10684 3224,'0'0'143,"0"0"125,0 0 420,0 0 177,0 0 36,0 0-73,0 0-345,0 0-150,0 0-28,0 0 7,0 0 59,0 0 21,0 0 7,0 0-3,0 0-18,0 0-8,0 0-2,0 0-15,16 0 720,-15-1-1030,0 1-1,0-1 1,-1 0-1,1 1 0,0-1 1,0 0-1,0 0 1,-1 0-1,1 0 1,0 0-1,-1 0 0,1 0 1,-1 0-1,1 0 1,-1 0-1,1 0 1,-1-1-43,7-22 363,-5 13-165,2 2-150,0 0-1,1 0 1,0 0 0,1 1-1,-1-1 1,2 2 0,-1-1-1,1 0 1,0 1 0,5-3-48,-1-1 42,101-93 916,-92 83-586,-10 10-385,1 0 0,1 0 0,0 1 0,7-5 13,4 0 73,0-1 0,12-11-73,-26 19 34,-1 1 0,-1-2-1,1 1 1,-1-1-1,-1 0 1,1 0 0,3-8-34,4-7 40,1 0 1,1 1 0,2 1-1,14-15-40,1-1 206,-6 8 306,31-26-512,-11 11 133,-34 33-121,2 0 0,-1 2 1,1-1-1,1 2 0,3-2-12,0 0 26,0 0 0,0-2-1,3-4-25,-14 9 0,0 0 0,-1 0 0,1-1 0,4-8 0,-4 5 0,1 0 0,6-6 0,26-20 18,1 2 0,41-27-18,-34 26 212,-28 23-155,1 1 0,0 1 0,1 1 0,2 0-57,7-4-60,22-13 60,23-15 908,-37 22 128,34-25-1036,-67 40 0,0 0 0,0 0 0,-1-1 0,0 0 0,5-8 0,-5 7 0,0 0 0,1 1 0,0-1 0,0 1 0,3-1 0,16-9 0,0 1 0,1 1 0,13-4 0,39-22 0,15-11 0,-86 47 0,29-18 0,15-5 0,23-17 0,-21 12 0,-31 22 0,0 1 0,0 1 0,1 1 0,7 0 0,-21 5 0,-1-1 0,1 0 0,2-2 0,10-3 0,-15 7 0,0-1 0,0 0 0,0 0 0,0-1 0,-1 0 0,1 0 0,-1-1 0,0 1 0,0-1 0,-1-1 0,1 1 0,-1-1 0,0 0 0,-1 0 0,1-1 0,-1 2 0,-1 0 0,1 1 0,0-1 0,0 1 0,0 0 0,0 0 0,1 1 0,0-1 0,-1 1 0,6-2 0,9-5 0,1 1 0,7-2 0,8-3 0,-27 11 0,0 0 0,0 0 0,8 0 0,19-7 0,64-18 0,-56 14 0,3 0 0,14-3 0,-27 9 0,0-2 0,25-12 0,-54 21 0,16-7 0,-8 3 0,0 0 0,0 1 0,1 1 0,142-27 0,-42 10-401,-74 11-1044,-7 1 1372,0 1 0,6 1 73,81-4 0,49 6 0,-59 4 0,-46-6 0,55-2 0,-95 7 0,0 0 0,1-2 0,0-1 0,-1 0 0,-1 1 0,2 1 0,10 0 0,97-6 612,-109 6-1042,-7-1-3007,-12 2 2177,10-2-4296</inkml:trace>
  <inkml:trace contextRef="#ctx1" brushRef="#br0" timeOffset="210066.093">4927 8532 3680,'-65'3'360,"52"-1"-360,13-1 41,0-1 1,-1 0-1,1 1 1,0-1-1,-1 0 1,1 0-1,-1 1 0,1-1 1,0 0-1,-1 0 1,1 0-1,-1 1 1,1-1-1,-1 0 0,1 0 1,-1 0-1,1 0 1,-1 0-1,1 0 1,0 0-1,-1 0 1,1 0-1,-1 0 0,1 0 1,-1 0-42,-1-1 838,14 2-192,7 4 681,-15-3-1098,1-1 0,-1 1 1,0-1-1,0 0 0,1 0 0,1 0-229,10-1 320,1 0-1,-1-1 0,0 0 0,0-2 0,5 0-319,20-4 374,22 0 1658,48 1-2032,-52 3 19,26-5-19,31-1-3,-44 8 2035,49 7-2032,-41-2 17,1-5-17,-29 1-1,-13-2 1,-95-6 0,16 6 694,0-2 1,-10-3-695,-29-3 658,51 7-663,-27-2-116,-17 2 121,-152-7-699,3 1 517,82 9 181,168-6 1,193 4 1,-114 4-18,-41-2-1152,-28-2-4277</inkml:trace>
  <inkml:trace contextRef="#ctx1" brushRef="#br0" timeOffset="231719.409">2272 8343 6448,'0'0'297,"0"0"-9,-15 6 4327,14-6-4554,-4 0 161,0 0 0,-1 0 0,1-1 0,0 1 0,0-1 0,0 0 1,-3-2-223,-22 2-34,17 3-3566,6 0-534</inkml:trace>
  <inkml:trace contextRef="#ctx1" brushRef="#br0" timeOffset="231968.464">1772 8363 13824,'-38'-6'608,"27"4"128,2-2-584,-4 2-152,4 2 0,-2-3 0,2 0 440,3 1 56,0 2 15,-4-3 1,1 3-416,3 0-96,-1 0 0,1 3 0,-3-3-800,3 0-175,-4 2-41,1 1-8</inkml:trace>
  <inkml:trace contextRef="#ctx1" brushRef="#br0" timeOffset="232201.936">1295 8365 3224,'-24'0'230,"-26"0"574,19-3 2788,-36-11 2968,64 14-6398,-4-2 81,0 1-1,0-1 0,-1 1 1,1 1-1,0 0 1,-1 0-1,1 0 1,-1 1-243,-10 0-490,-1 0 1,-16-2 489,2 0-1272,-71-4-3160,91 5 3977,1 0 0,-1-1-1,1-1 1,-1 1 0,-4-3 455,14 2-9,0 1 0,1-1 0,-1 0 0,1 0 0,-1 0 1,1 0-1,0 0 0,0-1 0,0 1 0,0-1 0,0 1 0,0-1 0,1 0 0,-1 0 0,1 0 0,0 0 0,0 0 9,-11-18 37,2 7 91,6 9-90,1 1 0,0 0 0,0-1 0,0 0 0,0 0 0,-1-3-38,4 5-2746</inkml:trace>
  <inkml:trace contextRef="#ctx1" brushRef="#br0" timeOffset="232805.31">2586 8402 10136,'0'0'230,"9"-4"548,4-1-770,-1 0 0,1 2 0,0-1 0,0 2 0,0 0 0,0 0 0,9 1-8,30-5-8,45-2-517,-59 5 212,-25 3-193,-3 0-6</inkml:trace>
  <inkml:trace contextRef="#ctx1" brushRef="#br0" timeOffset="233088.294">3488 8432 10136,'162'-1'2708,"-93"3"-442,0-4-1,1-2-2265,-28 1-1720,23 2 1720,23-1-2691,-27 0-2140,42 5 4831,-74-2-1103,9 0-431</inkml:trace>
  <inkml:trace contextRef="#ctx1" brushRef="#br0" timeOffset="233309.516">4708 8382 10136,'2'0'230,"230"0"2684,-156-5-6564,-50 5-484</inkml:trace>
  <inkml:trace contextRef="#ctx1" brushRef="#br0" timeOffset="234067.044">390 9389 10912,'-1'-2'1098,"5"-1"-883,9-5-391,-13 8 239,26-9 68,-8 4-22,-10 2-94,0 1 0,0 0 1,1 1-1,-1 0 0,7 0-15,25-4-412,-24 3-552,0 1-3024</inkml:trace>
  <inkml:trace contextRef="#ctx1" brushRef="#br0" timeOffset="234366.261">1173 9342 7368,'2'-1'333,"6"-1"-111,1 1-1,0 0 0,0 0 1,0 1-1,0 0 1,0 1-1,-1 0 0,7 1-221,32 2 3417,51-7-749,-66 0-4680,32-7 2012,-54 8-1047,0 1 1,0 0 0,0 1-1,1 0 1047,0 0-919,1 0-105</inkml:trace>
  <inkml:trace contextRef="#ctx1" brushRef="#br0" timeOffset="234642.119">1878 9336 6448,'87'1'621,"-2"0"3914,-80 0-4215,-1-1 0,0 1 0,1 0 0,-1 0 0,3 1-320,5 1-808,-3-2-3612</inkml:trace>
  <inkml:trace contextRef="#ctx1" brushRef="#br0" timeOffset="234932.141">2175 9397 15664,'0'0'356,"0"0"49,0 0 21,0 0-42,-1 0-250,0 0-134,1 0 1,-1 0-1,1 0 0,-1 0 1,0 0-1,1 0 1,-1 0-1,1 0 1,-1 0-1,1 0 0,-1 0 1,1 1-1,-1-1 1,1 0-1,-1 0 1,1 1-1,-1-1 0,1 0 1,-1 1-1,1-1 1,0 1-1,-1-1 1,1 0-1,0 1 0,-1-1 1,1 1-1,0-1 1,-1 1-1,1-1 0,0 1 1,0-1-1,0 1 0,-2 1 1,-25 37-2028,21-29-1793,-1 3-1148</inkml:trace>
  <inkml:trace contextRef="#ctx1" brushRef="#br0" timeOffset="235275.584">2034 9819 11976,'1'13'901,"3"7"-499,-2-10-91,0-1-1,1 0 0,3 9-310,-4-13 316,0 1 0,-1-1-1,0 0 1,0 0 0,0 0-1,0 2-315,-1-1 251,1-1 0,0 1 0,1-1 0,-1 1 0,2 1-251,-2-2 5,1 0-1,-1 1 0,0-1 1,0 0-1,0 0 0,-1 1 0,1-1 1,-2 2-5,-3 46-74,1-23-640,2-2-3291,-2-4-1404</inkml:trace>
  <inkml:trace contextRef="#ctx1" brushRef="#br0" timeOffset="235276.584">2021 10364 10136,'0'15'1078,"-2"20"2674,1-32-3448,-1 2-946,2-4-2880,0-1-1240</inkml:trace>
  <inkml:trace contextRef="#ctx1" brushRef="#br0" timeOffset="235576.462">1953 10919 15664,'0'0'356,"0"0"49,0 0 21,0 0-42,0 0-180,0 0 176,7 12 1128,-6-3-1202,-1 1-1,0-1 1,0 1 0,0-1-1,-2 1 1,1-1-1,-2 7-305,-2 12 216,-17 97 714,3-16-655,9-72-230,7-31-210,1 1 0,0 0 0,1 0 0,-1 0 0,1 0 0,1 0 165,-1-4-453,1 0 1,-1 0-1,1 0 0,-1-1 0,0 1 1,0 0-1,0 0 0,-1 0 453,1 0-1002,0-1-972</inkml:trace>
  <inkml:trace contextRef="#ctx1" brushRef="#br0" timeOffset="235859.474">1791 11428 6912,'0'0'314,"0"0"-6,-7-1-186,-16-3 1159,10 2 3247,29-3-2593,-13 5-1537,0 0-235,0 1 0,0-1 1,0 0-1,0 0 0,1-1 0,-1 1 0,0-1 0,0 1 0,0-1 0,0 0 1,1-1-164,9-1 294,21-1 78,0-1 293,0 2 1,5 1-666,61-4 831,-33 6-798,-66 0-136,-1 0-69,0 0-284,0 0-120,0 0-1173,0 0-4585</inkml:trace>
  <inkml:trace contextRef="#ctx1" brushRef="#br0" timeOffset="236265.041">1632 10989 11976,'0'0'266,"0"0"44,0 0 15,7-11 86,-6 9-411,2-1 0,-1 0 0,0 0 0,1 0 0,0 0 0,0 1 0,0-1 0,0 1 0,0 0 0,1 0 0,0-1 0,5-1 140,1 1 1,0 0-1,0 1 1,1 0-1,-1 0 1,0 1 0,1 0-1,3 1-140,27-4 1844,28-2 669,-31 3-1859,15-5-654,-32 6 0,0 0 0,12 1 0,8-1 0,111-4 0,-199 26-1673,21-7-2264,15-2 1892</inkml:trace>
  <inkml:trace contextRef="#ctx1" brushRef="#br0" timeOffset="236745.298">2515 11452 15696,'-2'0'49,"-2"-13"1675,4 12-1448,-8-2 595,-4-2-185,2 6-569,0 0 0,0 1 0,0 0 0,1 1 0,-1 0 0,1 1 0,-1 0 0,1 0 0,-2 2-117,10-5 74,-1 0-1,0 1 0,1-1 1,-1 1-1,0-1 0,1 1 1,0-1-1,-1 1 0,1 0 1,0 0-1,0-1 0,0 1 1,0 0-1,0 1-73,-8 29 64,7-24-39,-6 44-25,8-50-1,0 0 0,0-1 0,0 1 0,0 0 0,0 0-1,0 0 1,1 0 0,-1 0 0,0 0 0,1 0 0,0-1-1,-1 1 1,1 0 0,1 1 1,0 1-11,0 1 0,1-1 0,0 0 0,0 0-1,1 1 12,21 23-64,-6-8 76,-18-20 12,-1 1 1,1-1-1,-1 1 0,1-1 0,-1 1 0,1 0 0,-1-1 0,1 1 1,-1 0-1,1-1 0,-1 1 0,0 0 0,1 0 0,-1-1 0,0 1 0,0 0 1,0 0-1,0 0 0,0-1 0,1 1 0,-1 0 0,-1 0 0,1 0 0,0-1 1,0 1-1,0 0 0,0 0 0,0-1 0,-1 1 0,1 0 0,-1 0-24,1 0 223,-1 1 26,-1 0-200,0 0-1,0-1 0,0 1 0,-1 0 0,1-1 1,0 1-1,-1-1 0,1 0 0,-1 1 1,0-1-1,1 0 0,-1-1 0,0 1 1,1 0-1,-1-1 0,0 0 0,0 1-48,-8-1 231,0 1 0,0-1-1,-11-1-230,-3-2-447,-38-3-5731,34 0-1316</inkml:trace>
  <inkml:trace contextRef="#ctx1" brushRef="#br0" timeOffset="278805.525">11163 7167 4144,'0'0'319,"-5"0"140,5 1 3651,2 1-4057,0-1 0,1 0 0,-1 1 0,1-1 0,0 0 0,-1 0 0,1-1 0,0 1 0,-1-1 0,1 1 0,2-1-53,37 1 446,-19 0-283,32 0 280,16 1 147,91 6-23,10-5-567,251 2 24,-160-10-24,171-3 568,-304 1-151,2 0-102,102-1 777,-130 3-163,-79 4-700,21-3 172,-29 1-388,-1 2 0,0 0 0,0 1-1,1 0 1,-1 1 0,0 1 0,4 2-13,-8-2-108,0-2-1</inkml:trace>
  <inkml:trace contextRef="#ctx1" brushRef="#br0" timeOffset="286170.64">11432 10043 2760,'-16'0'248,"5"1"132,-5-2 905,-10 1 1250,17 1-362,9-1-2104,0 0-1,-1 0 1,1 0-1,0 0 1,0 0-1,0 1 0,0-1 1,0 0-1,0 0 1,0 0-1,0 0 1,0 0-1,0 1 1,0-1-1,0 0 1,0 0-1,0 0 1,0 0-1,0 0 1,0 0-1,0 1 1,0-1-1,0 0 1,0 0-1,1 0 0,-1 0 1,0 0-1,0 0 1,0 1-1,0-1 1,0 0-1,0 0 1,0 0-1,0 0 1,0 0-1,1 0 1,-1 0-1,0 0 1,0 0-1,0 1 1,0-1-1,0 0 1,0 0-1,1 0 0,-1 0 1,0 0-1,0 0 1,0 0-1,0 0 1,0 0-1,1 0 1,-1 0-1,0 0-68,8 3 137,1-1 1,-1 0-1,1 0 0,-1-1 0,1 0 0,0 0 0,5-1-137,18 2 310,41 3 163,58-4-473,-67-2 165,258-1 961,-154-1-996,109 2 56,58 9-5,-140-7 840,53-12-1021,46 3 1467,-239 2-1227,-37 3-163,-1 0-1445,-17 3 565</inkml:trace>
  <inkml:trace contextRef="#ctx1" brushRef="#br0" timeOffset="292315.939">11862 10049 3224,'0'0'143,"0"0"122,0 0 410,0 0 175,0 0 41,0 0-93,0 0-408,0 0-181,0 0-32,0 0 18,0 0 104,0 0 42,0 0 10,0 0 19,0 0 80,0 0 35,0 0 10,0 0-10,0 0-45,0 0-21,0 0-3,0 0-10,0 0-38,0 0-16,0 0-6,0 0-29,0 0-112,0 0-49,0 0-10,-3-17 694,10-82 1199,-8 70-1610,0 17-334,1-1-1,0 0 0,1-1-94,11-122 347,-8 75-104,8-36-243,-4 24 170,-3 18 46,-2 25 56,-2-27-272,1-6 144,3-121 398,-3 49-124,0 50-418,0 12 0,3-4 0,17-154 0,-16 153 0,-2-37 0,1-23 0,2 57 0,-4-19 0,8-27 0,-2 30 0,-7 63 0,-2 23 18,0-1 0,1 1 0,1-1 0,0-2-18,-1 11 0,-1 0 0,0 0 0,0 0 0,0 1 0,0-1 0,0 0 0,0 0 0,-1 1 0,0-2 0,-1-13-109,0 1-15,0 10 109,1 0 5,-8-43-108,8 44 108,1 4-44,0 1 49,0 0 0,-1 0 0,1 0 0,-1 0 0,1-1 0,0 1 0,-1 0 0,1 0 0,-1 0 0,1 0 0,0 0 0,-1 0 0,1 0 0,-1 0 0,1 1 0,0-1 0,-1 0 0,1 0 0,-1 0-1,1 0 1,0 0 0,-1 1 0,1-1 0,0 0 0,-1 0 0,1 1 0,0-1 5,-12 6-88,-12 15 14,0 0-1,-1 5 75,6-6-101,-2-1-1,-22 17 102,25-23-24,14-9 47,-1 0 0,0 0 0,0 0 0,0-1 0,-1 0 0,1 0 0,-1-1 0,1 1 0,-1-1 0,0 0 0,0-1 0,0 1 0,0-1 0,0-1 0,-1 1 0,-1-1-23,8 0 0,0 0 0,-1 0 0,1 0 0,0 0 0,-1 0 0,1 0 0,0 0 0,0 0 0,-1-1 0,1 1 0,0 0 0,-1 0 0,1 0 0,0-1 0,0 1 0,-1 0 0,1 0 0,0 0 0,0-1 0,-1 1 0,1 0 0,0 0 0,0-1 0,0 1 0,0 0 0,-1-1 0,1 1 0,0 0 0,0-1 0,0 1 0,0 0 0,0-1 0,0 1 0,0 0 0,0-1 0,0 1 0,0 0 0,0-1 0,0 1 0,0 0 0,0-1 0,0 1 0,0 0 0,1 0 0,-1-1 0,0 1 0,0-1 0,6-13 0,0 7 1,1-1 0,0 1 1,0 0-1,1 0 0,0 1 0,1-1-1,20-16-131,-8 6-190,13-8 321,2-2-123,-29 22 105,1 0 0,0 0 0,0 1 0,3-2 18,-7 4 0,0 1 0,0-1 0,0 1 0,0 0 0,0 0 0,0 0 0,0 0 0,1 1 0,-1 0 0,2 0 0,-1 0-12,-1 1 0,0 0 0,0 1 0,0-1 0,0 1 0,0 0-1,0 0 1,0 0 0,-1 0 0,3 3 12,5 4-19,-1 0-1,6 7 20,4 5 8,-2-2-8,-13-13 0,-1-1 0,1 0 0,0 0 0,0-1 0,1 1 0,-1-1 0,2 0 0,-3-2 3,1-2 16,10 12 34,-14-11-21,-1-1-80,0 0-164,0 0-515,0 0-222,0 0-45</inkml:trace>
  <inkml:trace contextRef="#ctx1" brushRef="#br0" timeOffset="296074.529">12623 7455 2760,'0'0'335,"0"0"362,0 0 156,0 0 38,0 0-97,0 0-423,0 0-180,0 0-37,0 0-7,0 0 4,0 0 1,0 0 0,14-5 2029,-12 4-2164,-1 1 44,0-1-1,1 1 0,-1 0 1,0-1-1,0 1 0,0 0 1,1 0-1,-1 0 0,0 0 1,0 0-1,1 0 0,-1 0 1,0 0-1,0 0 0,0 1 1,1-1-1,-1 0 0,0 1 1,0-1-1,1 1-60,0 0 85,5-1 131,-2 1-90,0 1-1,0-1 0,0 1 1,0 0-1,0 0 0,4 3-125,-9-4 17,1-1-1,-1 1 1,0 0-1,1 0 0,-1 0 1,0-1-1,1 1 1,-1 0-1,0 0 1,0 0-1,0 0 1,0 0-1,0 0-16,1 1 40,1 4-18,0-1 1,0 1 0,0 0 0,0 0 0,-1 0 0,0-1 0,0 1-1,-1 0 1,0 0 0,0 0 0,0 0 0,-1 0 0,1 0 0,-2 2-23,1-5 0,1 1 0,-1-1 0,0 1 0,1-1 0,0 1 0,0 1 0,0-1 0,0-1 0,0 1 0,0-1 0,-1 1 0,1-1 0,-1 0 0,-1 2 0,1-1 4,1 0 0,-1 0 0,0 0 0,1 0 0,0 0 0,0 0 0,0 0 1,1 0-1,-1 0 0,1 0-4,0 1 4,-1 1-1,1-1 1,-1 0 0,0 0 0,-1 1 0,1-1-4,-18 70 219,9-43-41,2 0 1,1 6-179,-22 109 536,20-110-415,6-27-73,0 0-1,0 0 1,1 0 0,0 7-48,-4 23 136,1-6-64,1 127 384,8-116-289,-4-35-131,1 0 0,-1 1 0,-1-1 1,0 2-37,0-1 24,0-1 1,1 1-1,0 0 1,1 5-25,1-3 52,-2 0 0,1 10-52,-2-2 203,2-1 0,0 4-203,-1-17 35,-1 0 1,0 0 0,0 1 0,-1 0-36,0 25 1,4 2-1,-1-17 0,-1 1 0,-1 6 0,0 7 0,3 18 0,1 16 0,-3-56 20,1 0 1,0 1 0,0-1-1,1 0 1,0 0 0,1 0-1,0-1 1,1 1 0,1 1-21,10 23 59,-12-23-58,0 0 1,-1 1-1,0-1 0,-1 1 1,0-1-1,-1 1 0,0 0 1,-1 5-2,1 24-1,0-22 28,0-1 0,-3 18-27,1-30 1,1 1 0,1-1 1,-1 1-1,1-1 0,1 6-1,0-5 23,-1 0-1,0 0 0,-1 0 0,1 1 0,-2 0-22,0 9 103,1 0 0,0 1 0,1 3-103,-3 9 135,2-25-106,-1 0 0,1-1 0,-1 1 0,1 0 0,0-1 0,1 1 0,0 1-29,-1-3 26,0 1-1,0-1 1,0 1 0,0-1 0,0 0-1,-1 1 1,1-1 0,-1 1-1,0-1 1,0 0 0,0 0 0,-1 0-1,1 1 1,-1-1 0,1 0 0,-1-1-1,-2 4-25,-10 19 169,0 8 15,2 1 0,-4 15-184,10-31 16,5-15-12,0 0-1,0 0 1,0 0 0,0 1 0,0-1-1,1 0 1,-1 0 0,1 1 0,0-1-1,0 0 1,0 1 0,1-1-1,-1 1-3,1 0 7,-1-1 0,1 0 0,-1 1-1,0-1 1,0 0 0,-1 1 0,1-1-1,-2 3-6,2-2 2,-1 0 0,0 0-1,1 0 1,0 0 0,0 0-1,1 3-1,-1-4 13,1 1 0,-1-1 0,0 1 0,0-1 0,0 1 0,0-1 0,-1 4-13,0-6 5,1 0-1,0 0 0,0 0 1,0 0-1,0 0 1,1 0-1,-1 0 0,0 0 1,0 0-1,1 0 1,-1 0-1,1 1-4,-1-1 1,0 0-1,1-1 1,-1 1-1,0 0 1,0 0-1,1-1 1,-1 1-1,0 0 1,0 0 0,0 0-1,0-1 1,0 1-1,0 0 1,0 0-1,0-1 1,0 1-1,-1 0 1,1 0 0,0-1-1,-1 1 0,-6 19 142,7-19-140,0-1 1,-1 1 0,1-1-1,0 1 1,0-1 0,0 1-1,-1-1 1,1 0 0,0 1-1,0-1 1,-1 1 0,1-1-1,0 0 1,-1 1 0,1-1-1,-1 0 1,1 1-1,0-1 1,-1 0 0,1 1-1,-1-1 1,0 0-3,0 1 53,1-1 11,7 6 182,-10-3-225,4-2 22,0-1-43,-1 0 1,1 1-1,0-1 1,-1 0-1,1 0 1,0 0 0,-1 1-1,1-1 1,0 0-1,0 0 1,-1 0-1,1 0 1,0 0-1,0 0 1,-1-1-1,1 1 1,0 0-1,0 0 1,0-1-1,3 0 0,9-1 2,-1-1-1,1 0 1,0-1-2,-9 3-26,0-1 0,0 0-1,1 0 1,-2 0 0,1-1 0,0 0 0,0 1-1,-1-1 1,1 0 0,2-3 26,8-10-132,-10 12 63,1-1 0,-1 0 0,0 0 0,0 0 0,0-1-1,0-1 70,28-46-897,-21 33 722,-8 16 140,0-1 0,-1 0 0,1 0 0,-1 0-1,1-3 36,1-7-15,2-5-50,0 0-1,2 0 0,9-19 66,-11 27 0,-4 7 0,0 1 0,1-1 0,0 1 0,0 0 0,0 0 0,3-3 0,-6 7 6,0 0 0,0 0 0,0 0 0,0 0 0,-1 0-1,1 0 1,0 0 0,0 0 0,0 0 0,0 0-1,0 0 1,-1 0 0,1 0 0,0 0 0,0 0-1,0 0 1,0 0 0,0 0 0,0 0 0,-1 0-1,1 0 1,0 0 0,0-1 0,0 1 0,0 0-1,0 0 1,0 0 0,0 0 0,0 0 0,-1 0-1,1 0 1,0 0 0,0-1 0,0 1 0,0 0-1,0 0 1,0 0 0,0 0 0,0 0 0,0 0-1,0-1 1,0 1 0,0 0 0,0 0 0,0 0 0,0 0-1,0 0 1,0-1-6,-6 16 248,5-11-185,-1 0-1,0 0 1,1 0 0,0 1-1,-1 1-62,0 9 97,-8 44 436,8-51-482,0-1 0,-1 0 0,1 0 0,-1 0 0,-1 0 0,-2 5-51,-13 21 221,15-24-107,-1 0 1,0-1-1,0 0 1,-4 4-115,7-9 33,0-1 1,1 1-1,-1 0 0,1 0 1,-1 0-1,1-1 0,-1 3-33,1-2 33,0 0 1,0 0-1,0 0 1,-1 0-1,0 0 0,-1 2-33,0-1 56,1 0 0,0 0 0,0 1 0,0-1-1,0 0 1,1 1-56,-4 8 177,2-2 15,3-10-178,0 0 0,0 0-1,0 0 1,-1 0 0,1-1-1,0 1 1,0 0 0,-1 0-1,1 0 1,0 0 0,-1 0-1,1-1 1,-1 1-1,1 0 1,-1 0 0,0-1-1,1 1-13,-2 0 64,2 0-52,0-1 0,0 1 0,0 0 0,0 0 0,0 0-1,0 0 1,-1-1 0,1 1 0,0 0 0,0 0 0,-1-1-1,1 1 1,-1 0 0,1 0 0,-1-1 0,1 1 0,-1-1-1,1 1 1,-1 0 0,0 0-12,0 0 19,0-1 45,1 1-41,-1 0 0,0 0-1,1 0 1,-1-1-1,0 1 1,1 0 0,-1-1-1,0 1 1,0 0-1,0-1 1,0 1 0,0-1-1,0 1 1,0-1-1,0 1 1,0-1-1,0 0 1,0 0 0,0 1-23,0-1 260,1 0 10,-22-1 225,17 0-467,0 1 43,0 0 1,0-1-1,1 0 0,-1 0 0,0 0 0,0-1 1,1 1-1,-1-1 0,1 0 0,0-1 0,-1 1 1,-2-3-72,-12-10 319,15 13-262,0-1 0,1 0 0,-1 0 0,1 0 0,0-1 0,-1 1 0,0-3-57,0 2 51,0-1 0,0 1 0,0-1 0,-1 1 0,0 0-51,1 1 33,0 0-1,0-1 0,1 1 0,-1-1 0,1 0 0,0 0 0,-1-3-32,-23-33-69,22 34 44,0-1 0,0 0 0,0 0 0,1 0 0,0-1 0,1 1 0,0-1 0,0 0 1,1 0-1,-1 0 25,0-13-416,-3-17-5883,2 16-1139</inkml:trace>
  <inkml:trace contextRef="#ctx1" brushRef="#br0" timeOffset="305467.06">15169 5301 4608,'22'2'208,"-62"16"2112,36-16-2176,1 0 0,-1 0 0,1 0 0,0 0 0,-1 1 0,1 0 0,1-1 0,-2 2-144,2-1 112,0-1 0,0-1 0,0 1 0,-1 0 0,1 0 0,0-1 0,-1 1 0,0-1-112,2 0 0,0-1 0,0 1 0,-1-1 0,1 1 0,0-1 0,0 1 0,0 0 0,0 0 0,0-1 0,0 1 0,0 0 0,0 0 0,0 0 0,0 0 0,0 0 0,1 0 0,-1 0 0,0 1 0,1-1 0,-1 0 0,1 0 0,-1 1 0,1-1 0,0 0 0,-1 0 0,1 1 0,0-1 0,0 0 0,0 1 0,0-1 0,0 0 0,0 1 0,0-1-1,0 0 0,0 0 0,-1 0 0,1 0 0,0-1 0,-1 1 0,1 0 1,0 0-1,-1 0 0,0 0 0,1-1 0,-1 1 0,1 0 0,-1 0 0,0-1 0,1 1 0,-1 0 1,0-1-1,0 1 0,0 0 1,-19 12 90,17-11 0,0 0 1,0 1 0,1-1-1,-1 1 1,1 0-1,-1 0 1,1 0 0,0 0-1,0 0 1,0 0-1,1 1 1,-1-1 0,1 1-1,-1-1 1,1 1-1,0 0-90,-1 2 102,0 0 0,-1 0 1,1-1-1,-1 1 0,-2 1-102,-16 23 4,-2-1 0,-2-1 0,0-1 0,-6 2-4,11-12 0,-32 32 0,40-38 0,0 0 0,-10 5 0,9-5 0,0 0 0,-6 6 0,10-8 0,-1-1 0,0 0 0,0 0 0,-2-1 0,3-2 0,1 1 0,1-1 0,-1 1 0,1 0 0,0 1 0,0 0 0,1 0 0,-2 3 0,2-1 0,-13 20 0,-1 0 0,-19 19 0,30-39 0,-32 36 0,-2-1 0,-17 11 0,-39 28 0,45-36 0,49-43 78,1 0 0,-1 0 0,-1-1 0,1 0 0,0 1 0,-1-2 0,0 1 0,0-1 0,-1 1-78,2-2 79,0 1 0,0 0-1,1 0 1,-1 0 0,1 0-1,0 1 1,-1 0 0,1-1-1,0 2 1,0-1 0,1 0-1,-1 1 1,1 0 0,0 0-1,-2 2-78,-3 8 67,0 2-47,-1 0-1,-1-1 1,0 0 0,-1-1 0,-4 3-20,-18 22 0,26-30 0,-1 1 0,0-1 0,-1 0 0,-4 4 0,-19 23 0,7-17 0,18-14 0,0 0 0,0 1 0,0 0 0,1 0 0,-4 5 0,7-8 0,0 1 0,-1-1 0,1 0 0,-1 0 0,-2 1 0,-14 12 0,-8 9 0,19-17 256,-1 0 0,-1-1 0,1 0 0,-1 0 0,0-1 0,-1-1 0,1 0 0,-3 0-256,4-1 0,0 0 0,1 1 0,-1 0 0,1 1 0,-6 4 0,13-9 0,-1 1 0,1 0 0,-1 1 0,1-1 0,0 0 0,0 1 0,0-1 0,0 1 0,0 0 0,1-1 0,-1 1 0,1 0 0,0 0 0,0 0 0,0 0 0,0 0 0,0 0 0,0 3 0,1-3 0,-1 1 0,0-1 0,0 0 0,0 1 0,0-1 0,-1 0 0,1 0 0,-1 0 0,0 1 0,-6 7 0,5-7 0,1 0 0,-1 0 0,0 0 0,-1 0 0,1-1 0,-1 0 0,1 0 0,-1 0 0,-3 2 0,-14 16 0,20-20 0,0 0 0,0 0 0,0 0 0,0 0 0,0 1 0,0-1 0,0 0 0,0 0 0,1 1 0,-1-1 0,0 1 0,1-1 0,-1 1 0,0 0 0,0 0 0,0-1 0,0 1 0,0-1 0,-1 1 0,1-1 0,-1 1 0,-7 12 0,8-11 0,-1 0 0,0 0 0,0 0 0,0 0 0,0-1 0,-1 1 0,1 0 0,-1-1 0,-3 3 0,2 1 0,2 3 0,-4-3 0,-2 0 0,-4 3 0,12-9 19,0 0 1,0 0 0,0 0-1,0 0 1,0 1 0,0-1-1,1 0 1,-1 0 0,0 0-1,0 0 1,0 0 0,0 0 0,0 0-1,0 0 1,0 0 0,0 0-1,0 0 1,0 0 0,0 0-1,0 0 1,0 1 0,0-1-1,0 0 1,0 0 0,0 0 0,0 0-1,0 0 1,1 0 0,-1 0-1,0 0 1,0 0 0,0 0-1,-1 1 1,1-1 0,0 0-1,0 0 1,0 0 0,0 0 0,0 0-1,0 0 1,0 0 0,0 0-1,0 0 1,0 0 0,0 1-1,0-1 1,0 0 0,0 0-1,0 0 1,0 0 0,0 0 0,0 0-21,0 0 53,1 0-1,0-1 0,-1 1 0,1 0 0,-1 0 1,1-1-1,0 1 0,-1 0 0,1-1 0,-1 1 1,1-1-1,-1 1 0,1-1 0,-1 1 0,0-1 1,1 1-1,-1-1 0,1 1 0,-1-1 0,0 0-51,9-17 0,-1 0 0,0 0 0,0-6 0,-7 20 0,1-1 0,0 1 0,1-1 0,-1 1 0,1-1 0,-1 2 0,0-1 0,1 0 0,-2 0 0,1 0 0,0 0 0,-1 0 0,1-1 0,-1-2 0,3-18 0,2 1 0,0 0 0,2 0 0,1-1 0,7-5 0,-10 20 0,-1 1 0,0-1 0,1-6 0,7-9 7,-2 5-78,-9 16-40,1 0-1,-1 0 0,1 1 1,0-1-1,0 1 1,0 0-1,1 0 0,-1 0 1,1 0-1,-1 0 0,1 1 1,0-1-1,3 0 112,23-18-460,-12 6 445,-10 9 15,0 0-1,-1-1 1,0 0 0,0 0 0,0-1 0,0-2 0,-3 5 0,1-1 0,-1 1 0,1 1 0,0-1 0,1 0 0,12-13 0,-14 14 0,-2 2 0,-1 1 0,0 0 0,1 0 0,-1-1 0,0 1 0,0-1 0,0 1 0,0-1 0,0 0 0,-1 1 0,1-1 0,0 0 0,-1 1 0,1-1 0,-1 0 0,0 0 0,1 1 0,-1-2 0,1-7 0,0 0 0,2 0 0,-1 0 0,1 0 0,2-4 0,-5 14 0,0-1 0,0 1 0,0 0 0,0 0 0,0 0 0,0 0 0,0 0 0,0 0 0,1 0 0,-1 0 0,0 0 0,0 0 0,0-1 0,0 1 0,0 0 0,0 0 0,0 0 0,0 0 0,0 0 0,1 0 0,-1 0 0,0 0 0,0 0 0,0 0 0,0 0 0,0 0 0,0 0 0,0 0 0,1 0 0,-1 0 0,0 0 0,0 0 0,0 0 0,0 0 0,0 0 0,0 0 0,0 0 0,1 0 0,-1 0 0,0 0 0,0 0 0,0 0 0,0 1 0,0-1 0,0 0 0,0 0 0,0 0 0,0 0 0,0 0 0,1 0 0,-1 0 0,0 0 0,0 0 0,0 1 0,0-1 0,0 0 0,0 0 0,0 0 0,0 0 0,0 0 0,0 0 0,0 0 0,0 1 0,0-1 0,0 0 0,0 0 0,0 0 0,3 7 0,-2-2 0,0-1 0,-1 1 0,1 0 0,-1 0 0,0-1 0,0 1 0,-1 0 0,1-1 0,-1 1 0,0 0 0,-1-1 0,1 1 0,-1-1 0,0 1 0,-2 3 0,-3 10 0,6-16 0,0 1 0,0-1 0,0 0 0,0 0 0,-1 0 0,1-1 0,-1 1 0,1 0 0,-2 0 0,-8 12 0,10-11 0,-2 3 0,0 0 0,-1-1 0,1 1 0,-1-1 0,0 0 0,-2 1 0,-11 17 0,14-19 0,0 1 0,-1-1 0,1 0 0,-1 0 0,-1 2 0,-9 6 0,0-1 0,1 1 0,0 1 0,1 0 0,-8 12 0,1-1 0,11-14 0,0 0 0,1 0 0,-4 9 0,-3 10 0,-8 28 0,-5 8 0,-16 15 0,27-33 0,10-37 0,5-8 0,-1-1 0,1 1 0,0-1 0,0 1 0,0 0 0,0 0 0,0-1 0,1 1 0,-1 0 0,0 0 0,1 0 0,-1 1 0,1 2 64,0-4 273,0-1 138,0 0 32,0 0-64,1 0-294,0 0-148,0 1 0,1-1 0,-1 0 0,0 0 0,1 0-1,-1 0 1,0 0 0,1 0 0,-1 0 0,0 0-1,1 0 1,-1-1 0,0 1 0,1 0 0,-1-1-1,0 0 1,0 1 0,0-1 0,1 0-1,5-1 0,-3 0 0,1 1 0,-1 0 0,0-1 0,0 0 0,1 0 0,2-2 0,19-7 0,30-8 0,-30 13 0,0 1 0,0 1 0,0 1 0,23 1 0,14-3 0,2-3 0,-54 6-2,-8 1 11,0 0 1,0 0-1,0 1 0,0-1 1,0 1-1,0 0 0,0 0 0,0 0-9,10 0 1377,-3 0-1453,-3 0-5659,-6 0 122</inkml:trace>
  <inkml:trace contextRef="#ctx1" brushRef="#br0" timeOffset="307790.545">13528 7394 8288,'2'-5'41,"0"3"-8,-1-1 0,0 1 0,-1 0 0,1-1 0,0 1-1,-1 0 1,1-1 0,-1 1 0,1-1 0,-1 1 0,0-1 0,0 1 0,0 0 0,-1-1-1,1 1 1,-1-1 0,1 1 0,-1-2-33,-1-1 89,-1 1 138,2 8 10,0 4-95,0-3 130,0 1 1,-1 0-1,1-1 1,-1 1 0,-1-1-1,1 0 1,-1 0-1,0 0 1,0 0-273,3-4 98,-1 0-1,1-1 1,0 1-1,-1 0 1,1 0-1,0 0 1,0 0-1,-1-1 1,1 1 0,0 0-1,0 0 1,0 0-1,0 0 1,0 0-1,0 0-97,1 0 120,-1 0-1,0 0 1,0 0-1,0 1 1,-1-1-1,1 0 1,0 0-1,0 0 1,0 0-1,-1 0 1,1 0-1,-1 0-119,0 2 65,0 0-1,-1 0 1,1 1 0,0-1-1,1 0 1,-1 1-1,1-1 1,-1 0 0,1 1-1,0-1 1,0 1 0,0-1-1,1 0 1,0 3-65,2 4 384,0 0 1,0 0-1,1 0 1,1 1-385,4 8-34,-6-15 34,1 1 0,0-1 0,0 1 0,0-1 0,1 0 0,-1-1 0,1 1 0,0-1 0,0 0 0,0 0 0,1 0 0,2 0 0,2 0 120,0 0 0,0-1 0,0 0-1,0-1 1,0 0 0,0 0 0,0-1-1,0-1 1,7 0-120,6-3 323,1 0 1,-1-1-1,12-6-323,-4 2 0,0 1 0,31-4 0,-61 12 0,1-1 0,-1 1 0,1 0 0,-1 0 0,1 0 0,0 0 0,-1 0 0,1 0 0,-1 1 0,2-1 0,0 1 0,-1 1 0,1-1 0,-1 1 0,1-1 0,-1 1 0,0 0 0,1 0 0,0 1 0,2 3 0,-1 0 0,0 0 0,0 1 0,0-1 0,-1 1 0,0 0 0,0 0 0,-1 0 0,0 1 0,11 25 0,-10-26 0,0 0 0,0-1 0,1 1 0,0-1 0,1 0 0,-1 0 0,1 0 0,0-1 0,1 0 0,-1 0 0,1 0 0,0 0 0,0-1 0,1 0 0,-1 0 0,1-1 0,0 0 0,0 0 0,0-1 0,1 1 0,11 1 0,-13-2 0,1 0 0,-1-1 0,1 1 0,0-2 0,-1 1 0,1-1 0,0 0 0,-1 0 0,1-1 0,133-26 0,-133 25 0,0 1 0,0 0 0,0 1 0,0 0 0,0 0 0,-1 0 0,1 1 0,0 0 0,0 0 0,0 1 0,4 1 0,-10-2 0,0-1 0,1 1 0,-1 0 0,0 0 0,0-1 0,0 1 0,0 0 0,-1 0 0,1 0 0,0 0 0,0 0 0,0 0 0,-1 0 0,1 1 0,-1-1 0,1 0 0,-1 1 0,9 25 0,-3-8 0,15 41-12,-14-38 163,1 0 1,1-1 0,4 8-152,2 2 1042,-14-26-998,1 0-1,0 0 0,1 0 0,-1 0 1,1-1-1,0 1 0,0-1 1,0 0-1,0 1 0,1-2 1,0 1-1,0 0 0,1 0-43,7 5 0,0-1 0,1 0 0,0-1 0,9 3 0,-19-9 0,-3 0 0,1-1 0,0 1 0,0-1 0,0 1 0,1-1 0,-1 0 0,0 1 0,0-1 0,0 0 0,0 0 0,0 0 0,0 0 0,0 0 0,1 0 0,-1 0 0,0 0 0,0 0 0,0 0 0,0-1 0,0 1 0,0 0 0,3-1 0,-1 0-149,-1 0-1,0 0 1,1 0-1,-1 0 0,0 0 1,0-1-1,0 1 1,0-1-1,0 1 1,0-1-1,0 0 0,-1 1 1,1-1-1,0 0 1,-1 0-1,1-2 150,2-2-1310,-1 0 0,-1 0 0,1-1 0,-1 1 0,1-5 1310,-1-1-4776</inkml:trace>
  <inkml:trace contextRef="#ctx1" brushRef="#br0" timeOffset="308131.953">14766 7886 10136,'1'-2'230,"2"-9"240,-1 0-1,0 1 1,-1-1 0,0 0-1,-1 0 1,0-8-470,6 27 1024,22 82 538,-19-59-1027,-1 1 0,-2 0 0,0 9-535,-6-31 414,0 1 0,0 0 0,-2 3-414,1 19 806,1-33-806,0 3 0,-1 0 0,1 0 0,0 0 0,-1 0 0,0 0 0,0 1 0,-2-1 196,1 0 0,-1-1 0,0 1 0,-1-1 0,1 0-1,0 0 1,-1 0 0,1 0 0,-1 0 0,0-1 0,1 0 0,-1 1-1,0-1 1,0-1 0,-3 1-196,-9 1 445,1-2-1,-1 0 1,-8-1-445,-10-1-176,-90-1-25,116 3-676,0 1-1,1 1 1,-1-1 0,0 1 877,1 0-492,-9 1-1042</inkml:trace>
  <inkml:trace contextRef="#ctx1" brushRef="#br0" timeOffset="314570.289">15487 8257 3224,'0'0'363,"0"0"314,0 0 143,0 0 32,0 0-63,-1 2-278,-8 26 140,6-19-332,0 1-1,-1-1 0,0 0 0,-4 7-318,4-11 241,1 0 1,-1-1-1,0 0 0,-4 4-241,-12 11 457,-30 31 583,-80 68 312,92-84-949,21-20-168,0-2 0,-10 5-235,15-9 1,0 0 1,0 0-1,1 1 1,0 1-1,0 0 1,-5 7-2,-13 22 51,17-21 103,-1 0-1,-1-1 1,-15 14-154,-52 46 520,-31 32-136,84-83-311,-2-1 0,-28 18-73,-20 17 398,72-55-439,1 1 0,-1 0 0,1 0 0,0 0 1,1 1-1,-1-1 0,-2 8 41,-19 26-12,5-13 195,4-4-270,-2 0 1,-11 9 86,-18 17 56,21-20 264,-13 9-320,2-3 0,25-22 0,-1 0 0,0-1 0,-1 0 0,0-2 0,-1 1 0,14-10-1,-6 2 0,1 1 0,-1 1 0,1-1 0,0 1 0,0 1 0,1-1 0,0 1 0,0 0 0,0 1 0,-3 3 1,-4 13-34,6-11 15,1 0 0,-2-1-1,1 0 1,-2 0 0,1-1 0,-8 6 19,5-6 13,1 1 0,-7 8-13,8-8 19,-1 0 0,-11 8-19,4-2 0,11-12 0,1 0 0,-1 0 0,0 0 0,-1 0 0,-7 7-1,13-10 2,0-1 0,-1 1 1,1-1-1,-1 1 0,0-1 0,1 0 1,-1 0-1,0 0 0,0 0 1,-1 1-2,1-1 48,-1 7-36,-4-1 2,6-6-12,0 0 75,1-1 4,0 0-7,7-14 78,20-34-55,-4 10-315,-5 7 40,-11 19 94,0-1 0,-1 0 0,-1 0 0,4-13 84,-6 16-25,0 0 1,1 0-1,1 0 1,-1 0-1,1 1 0,1 0 1,0 0-1,0 0 1,5-5 24,-2 5-78,1 0 0,-1 1 1,1 0-1,1 1 0,-1 0 1,1 0-1,1 1 0,6-3 78,-2 2-155,-1-1-1,13-8 156,-2 0-11,-9 4 5,-15 10-1,1-1 0,-1 2 0,1-1 0,0 0 1,-1 0-1,1 1 0,1-1 7,-7 15 142,-2-5-127,0 0 1,-1-1 0,-1 0 0,1 0 0,-1-1 0,0 0 0,-1 0 0,1-1-1,-1 0 1,-4 3-16,-1 0 22,0 1 0,1 0 0,-5 5-22,5-1 27,1 1 1,0 1-1,1 0 1,-8 16-28,-7 9 50,-54 68 89,43-61 74,-12 23 363,46-65-575,-1-1 0,1 1 1,0-1-1,1 1 1,-1 3-2,-3 7 153,4-14-132,1 0 0,0-1 0,0 1 0,-1-1 0,1 1 1,0 0-1,0-1 0,0 1 0,0 0 0,0-1 0,0 1 1,0 0-1,0-1 0,0 1 0,0 0 0,0-1 0,0 1 1,0 0-1,1-1 0,-1 1 0,0-1 0,0 1 0,1-1 1,-1 1-1,0 0 0,1-1 0,-1 1 0,1-1 1,-1 1-1,0-1 0,1 0 0,-1 1 0,1-1 0,0 1 1,-1-1-1,1 0 0,-1 1 0,1-1 0,-1 0 0,1 0 1,0 0-1,-1 1 0,1-1 0,0 0 0,0 0-21,4 1 124,0 0-1,1 0 0,-1-1 0,1 0 1,0 0-124,-2 0 70,22-2 178,0-1 0,0-1 0,-1-1 0,15-6-248,6 0 54,68-17-172,-66 15-4960,-22 5-747</inkml:trace>
  <inkml:trace contextRef="#ctx1" brushRef="#br0" timeOffset="315568.638">13831 10492 2760,'0'0'46,"0"0"-1,-1 0 1,1 0 0,0 0-1,-1 0 1,1 0 0,0 0-1,-1 0 1,1 0 0,0 0-1,0 0 1,-1 0 0,1-1-1,0 1 1,-1 0 0,1 0-1,0 0 1,0-1 0,-1 1-1,1 0 1,0 0 0,0-1-1,0 1 1,-1 0 0,1 0-1,0-1 1,0 1 0,0 0-1,0-1 1,0 1 0,0 0-1,-1-1 1,1 1 0,0 0-1,0-1 1,0 1 0,0 0-1,0 0 1,0-1 0,0 1-1,0 0 1,1-1 0,-1 1-1,0 0 1,0-1 0,0 1-1,0 0 1,0-1 0,0 1-1,1 0 1,-1 0 0,0-1 0,0 1-1,0 0 1,1 0-46,31-43 3681,-25 36-2850,5-5 521,6 0 856,-16 11-2104,0 0 0,1 0 0,-1 0 0,0 0 0,0 0 0,1 1 0,-1-1 0,1 1 0,-1 0 0,0-1 0,1 1 0,-1 0 0,1 1 0,-1-1 0,1 0 0,-1 1 0,0-1 0,2 1-104,6 3 362,0 0 0,-1 0 0,8 5-362,-2-2 360,9 6 11,0 1 0,-1 2 0,15 13-371,-34-26-2,6 5 37,0 0-1,-1 1 1,1 1-35,-7-8 27,-1 1-1,0 0 1,0 0 0,0 0-1,0 0 1,0 0 0,-1 0-1,1 1 1,-1-1 0,0 1-1,0-1 1,0 1-1,0 1-26,0 10 15,1-7-12,-1 1-1,-1-1 0,1 1 1,-2-1-1,0 8-2,-1-11 55,1-4 14,1-1-4,1 1-63,-1-1-1,1 0 0,0 1 0,-1-1 0,1 0 0,0 0 0,0 1 0,-1-1 0,1 0 0,0 0 0,-1 0 0,1 0 0,0 0 0,0 0 0,-1 0 1,1 0-1,0 0 0,-1 0 0,1 0 0,0-1 0,0 1 0,-1 0 0,1 0 0,0-1 0,-1 1 0,1 0 0,-1-1-1,2 0-7,0-1-1,-1 0 0,0 0 1,1 1-1,-1-1 1,0 0-1,0 0 0,0 0 8,9-15 8,-6 14-15,0-1 0,0 0 0,0 1-1,0 0 1,1 0 0,-1 0-1,1 1 1,0 0 0,0-1 0,0 2-1,0-1 1,0 0 0,1 1 7,-5 1-5,0 0 1,0 0-1,0 0 0,0 0 1,0 0-1,0 0 1,0 0-1,0 0 1,0 1-1,0-1 0,0 0 1,0 1-1,0-1 1,0 1-1,0-1 0,-1 1 1,1-1-1,0 1 1,0 0-1,0-1 0,-1 1 1,1 0-1,0 0 5,16 23-46,-6-7 44,13 11 200,-1 2-1,-2 0 0,4 10-197,-8-10 828,11 31-828,-16-33 157,2-1 0,1 0 0,14 20-157,-26-43 14,0-1 0,0 1-1,1-1 1,-1 0 0,1 0-1,0 0 1,-1-1 0,1 1 0,1-1-1,1 1-13,10 4 79,0-1 0,4 1-79,-7-3 65,20 4 101,-28-8-160,-1 1 0,0 0 0,1-1 0,-1 2 0,0-1 0,0 0 0,0 1 0,0 0 0,0 0 0,0 0 0,0 0 0,-1 1 0,1 0-1,-1-1 1,0 1 0,1 1-6,3 3 8,1 0 1,0-1-1,0 1 0,0-1 0,1-1 0,0 0 0,0 0 0,6 1-8,28 17-1,2 8 655,25 24-654,21 14 465,-46-32-301,-8-7-7,-28-23-121,1 0 0,0-1 1,1 0-1,0 0-36,-7-4-16,0-1 1,1 1 0,-1-1-1,1 0 1,0 0 0,-1 0 0,1 0-1,0-1 1,0 0 0,-1 0-1,4-1 16,-5 1-162,-1-1-1,0-1 0,0 1 0,1 0 0,-1 0 0,0-1 1,0 1-1,0-1 0,0 0 0,-1 0 0,1 1 1,0-1-1,-1 0 0,1-1 0,-1 1 0,0 0 1,1 0-1,-1-2 163,8-9-6981</inkml:trace>
  <inkml:trace contextRef="#ctx1" brushRef="#br0" timeOffset="315791.276">15337 11053 6912,'0'0'54,"-1"0"-1,1 1 1,-1-1 0,1 0 0,0 1-1,-1-1 1,1 0 0,0 1 0,-1-1-1,1 1 1,0-1 0,0 1 0,-1-1-1,1 1 1,0-1 0,0 1 0,0-1 0,0 1-1,-1-1 1,1 1 0,0-1 0,0 1-1,0-1 1,0 1 0,0 0-54,-3 16 1546,2-7-532,0-6-124,0 1 0,1-1 0,-1 1-1,1-1 1,0 1 0,1-1 0,-1 3-890,10 80 2100,-7-71-1836,-1 0-1,0 0 1,-1 0 0,-1 0 0,0 0-1,-3 14-263,3-28 14,-1-1 0,1 1 1,-1 0-1,0 0 0,0 0 0,1 0 0,-1 0 0,-1-1 0,1 1 0,0 0 0,0-1 0,0 1 0,-1-1 0,1 0 0,-1 1 0,1-1 0,-1 0 0,0 0 0,1 0 0,-1 0 1,0 0-1,0 0 0,0 0 0,0-1 0,0 1-14,-8 2 48,0-1 1,0 0-1,0-1 1,-7 1-49,-4 0-42,-8 3-667,-7-1-270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16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292 111 17503 0 0,'0'0'399'0'0,"0"0"60"0"0,0 0 21 0 0,0 0-59 0 0,0 0-340 0 0,0 0-402 0 0,-1 1-154 0 0,-9 1-135 0 0,3 0 509 0 0,0 0 0 0 0,0-1 0 0 0,0 0 0 0 0,-1 0-1 0 0,-3 0 102 0 0,-27-1 0 0 0,-99-3 0 0 0,132 2 0 0 0,0 1 0 0 0,1-1 0 0 0,-1-1 0 0 0,0 1 0 0 0,-3-2 0 0 0,7 2 0 0 0,0 1 0 0 0,-1-1 0 0 0,1 1 0 0 0,-1-1 0 0 0,1 0 0 0 0,0 0 0 0 0,0 1 0 0 0,-1-1 0 0 0,1 0 0 0 0,0 0 0 0 0,0 0 0 0 0,0-1 0 0 0,0 1 0 0 0,0 0 0 0 0,0 0 0 0 0,0-1 0 0 0,1 1 0 0 0,-1-1 0 0 0,-2-6 0 0 0,3 6 0 0 0,-1 1 0 0 0,1 0 0 0 0,-1 0 0 0 0,1-1 0 0 0,0 1 0 0 0,0 0 0 0 0,0-1 0 0 0,0 1 0 0 0,0-1 0 0 0,0 1 0 0 0,0 0 0 0 0,0-1 0 0 0,0 1 0 0 0,1 0 0 0 0,-1 0 0 0 0,0-1 0 0 0,3-5 0 0 0,-3 5 0 0 0,0 0 0 0 0,1 0 0 0 0,-1 1 0 0 0,1-1 0 0 0,0 0 0 0 0,0 0 0 0 0,-1 0 0 0 0,1 1 0 0 0,1-1 0 0 0,-1 0 0 0 0,0 1 0 0 0,0-1 0 0 0,0 1 0 0 0,1-1 0 0 0,-1 1 0 0 0,1 0 0 0 0,-1-1 0 0 0,1 1 0 0 0,0 0 0 0 0,-1 0 0 0 0,2 0 0 0 0,9-4 0 0 0,0 2 0 0 0,1-1 0 0 0,-1 2 0 0 0,1-1 0 0 0,-1 2 0 0 0,1 0 0 0 0,0 0 0 0 0,-1 1 0 0 0,1 1 0 0 0,0 0 0 0 0,-1 1 0 0 0,1 0 0 0 0,-1 1 0 0 0,0 0 0 0 0,4 2 0 0 0,-4 0 98 0 0,0 0-1 0 0,0 0 0 0 0,0 1 1 0 0,-1 1-1 0 0,0 0 0 0 0,0 0 1 0 0,-1 1-1 0 0,0 0 0 0 0,7 9-97 0 0,-14-14 76 0 0,-1-1-1 0 0,1 2 0 0 0,-1-1 0 0 0,0 0 1 0 0,0 0-1 0 0,-1 1 0 0 0,1-1 0 0 0,-1 1 1 0 0,1-1-1 0 0,-1 1 0 0 0,0 0 0 0 0,-1-1 1 0 0,1 1-1 0 0,-1 0 0 0 0,1 0 0 0 0,-1 0 1 0 0,0-1-1 0 0,0 1 0 0 0,-1 0 0 0 0,1 0-75 0 0,-3 11 320 0 0,-1-1-1 0 0,0 0 0 0 0,0 0 1 0 0,-6 9-320 0 0,0 5 365 0 0,6-19-363 0 0,1 0 0 0 0,-2 0-1 0 0,1 0 1 0 0,-1-1-1 0 0,0 0 1 0 0,-1 0-1 0 0,0-1 1 0 0,0 1 0 0 0,-1-1-1 0 0,0 0 1 0 0,-1 0-2 0 0,-4 3 0 0 0,0-1-1 0 0,-1-1 1 0 0,0 0 0 0 0,-1 0 0 0 0,0-1-1 0 0,-8 2 1 0 0,-17 5-505 0 0,-23 5 505 0 0,11-4-2288 0 0,33-9 1265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19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65 13824 0 0,'-7'-8'1056'0'0,"0"2"-685"0"0,6 6-364 0 0,0-1-1 0 0,0 0 1 0 0,0 1-1 0 0,0-1 1 0 0,0 0-1 0 0,1 0 1 0 0,-1 1-1 0 0,0-1 1 0 0,0 0-1 0 0,1 0 1 0 0,-1 0-1 0 0,1 0 1 0 0,-1-1-7 0 0,-2-8 0 0 0,-5-11 0 0 0,8 21 0 0 0,-1-1 0 0 0,1 1 0 0 0,-1-1 0 0 0,1 1 0 0 0,0-1 0 0 0,-1 1 0 0 0,1-1 0 0 0,-1 1 0 0 0,1-1 0 0 0,-1 1 0 0 0,1 0 0 0 0,-1-1 0 0 0,0 1 0 0 0,1 0 0 0 0,-1-1 0 0 0,1 1 0 0 0,-1 0 0 0 0,0 0 0 0 0,1 0 0 0 0,-1-1 0 0 0,0 1 0 0 0,1 0 0 0 0,-1 0 0 0 0,0 0 0 0 0,1 0 0 0 0,-1 0 0 0 0,0 0 0 0 0,1 1 0 0 0,-1-1 0 0 0,0 0 0 0 0,-19 6 542 0 0,1 2 1 0 0,-17 8-543 0 0,-6 3 1370 0 0,26-13-876 0 0,0 2 0 0 0,0 0-1 0 0,1 0 1 0 0,0 2-1 0 0,1 0 1 0 0,0 0 0 0 0,-1 3-494 0 0,6-4 225 0 0,0-1 1 0 0,1 1 0 0 0,0 1-1 0 0,1 0 1 0 0,0 0 0 0 0,0 0-1 0 0,1 1 1 0 0,0 0 0 0 0,1 0-1 0 0,-2 8-225 0 0,2-5 2 0 0,2 1-1 0 0,-1-1 0 0 0,2 1 1 0 0,0 0-1 0 0,1 0 0 0 0,0 0 1 0 0,1 0-1 0 0,1-1 0 0 0,0 1 1 0 0,1 0-1 0 0,1 0 0 0 0,2 6-1 0 0,0 2 0 0 0,2-1 0 0 0,5 12 0 0 0,-10-27 0 0 0,1-1 0 0 0,0 0 0 0 0,1 0 0 0 0,-1 0 0 0 0,1-1 0 0 0,0 1 0 0 0,0-1 0 0 0,1 0 0 0 0,0 0 0 0 0,5 4 0 0 0,-4-5-164 0 0,-1 1 0 0 0,1-2-1 0 0,1 1 1 0 0,-1 0 0 0 0,1-1-1 0 0,-1 0 1 0 0,1-1 0 0 0,0 0-1 0 0,0 0 1 0 0,0 0 0 0 0,0-1 0 0 0,0 0-1 0 0,0 0 1 0 0,0-1 0 0 0,1 1-1 0 0,-1-2 1 0 0,2 1 164 0 0,101-12-2424 0 0,-92 9 1398 0 0,0-1 1 0 0,0 0-1 0 0,0-2 1 0 0,-1 0-1 0 0,1-1 1026 0 0,3-2-1548 0 0,-16 8 1241 0 0,0-1-1 0 0,1 0 1 0 0,-1 0-1 0 0,0-1 0 0 0,-1 1 1 0 0,1-1-1 0 0,0 0 1 0 0,-1-1-1 0 0,0 1 0 0 0,1-1 1 0 0,-1 0-1 0 0,-1 0 1 0 0,3-2 307 0 0,1-7 229 0 0,0-1 1 0 0,3-11-230 0 0,6-11 2925 0 0,-15 35-1905 0 0,-1 1 4 0 0,0 1-806 0 0,0 0 0 0 0,-1 1 1 0 0,1-1-1 0 0,0 0 1 0 0,-1 0-1 0 0,1 0 1 0 0,-1 0-1 0 0,1 1 1 0 0,-1-1-1 0 0,1 0 0 0 0,-1 0 1 0 0,0 0-219 0 0,-2 6 451 0 0,0 0 9 0 0,-1 0 0 0 0,1 0 0 0 0,-1 0 0 0 0,-1-1 0 0 0,1 1 0 0 0,-1-1 0 0 0,-3 3-460 0 0,-8 8 2106 0 0,-17 12-2106 0 0,31-27 86 0 0,0 0 1 0 0,0 0-1 0 0,0 1 0 0 0,1-1 1 0 0,-1 0-1 0 0,0 0 1 0 0,1 1-1 0 0,-1-1 0 0 0,1 1 1 0 0,0 0-1 0 0,0-1 0 0 0,0 1 1 0 0,0 0-1 0 0,1 0 0 0 0,-1 0 1 0 0,1-1-1 0 0,-1 1 1 0 0,1 0-1 0 0,0 0 0 0 0,0 0 1 0 0,0 0-1 0 0,1 1-86 0 0,-1-3-3 0 0,1 0 0 0 0,0 0 0 0 0,-1 1 0 0 0,1-1-1 0 0,0 0 1 0 0,-1 0 0 0 0,1 0 0 0 0,0 0 0 0 0,0-1 0 0 0,0 1 0 0 0,0 0 0 0 0,0 0 0 0 0,0 0-1 0 0,0-1 1 0 0,0 1 0 0 0,0 0 0 0 0,0-1 0 0 0,0 1 0 0 0,0-1 0 0 0,1 0 0 0 0,-1 1 0 0 0,0-1 0 0 0,1 0 3 0 0,1 1-165 0 0,3 1 44 0 0,-1-1-1 0 0,0 0 1 0 0,0 0-1 0 0,1-1 1 0 0,-1 0 0 0 0,0 0-1 0 0,1 0 1 0 0,-1 0 0 0 0,0-1-1 0 0,0 0 1 0 0,1 0-1 0 0,-1-1 1 0 0,0 1 0 0 0,1-2 121 0 0,5-1 18 0 0,-2 0 0 0 0,1 0 0 0 0,0-1 0 0 0,-1-1 0 0 0,0 0 0 0 0,5-4-18 0 0,-9 6 0 0 0,-1 1 0 0 0,0-1 0 0 0,0 0 0 0 0,-1 0 0 0 0,1-1 0 0 0,-1 1 0 0 0,0-1 0 0 0,0 1 0 0 0,0-1 0 0 0,-1 0 0 0 0,1 0 0 0 0,-1 0 0 0 0,0-1 0 0 0,-1 1 0 0 0,1 0 0 0 0,-1-1 0 0 0,0 1 0 0 0,-1-1 0 0 0,1 1 0 0 0,-1-1 0 0 0,0 1 0 0 0,-1-1 0 0 0,1 1 0 0 0,-1-1 0 0 0,0 1 0 0 0,0-1 0 0 0,-2-4 0 0 0,1 6-13 0 0,0 0-1 0 0,0 0 0 0 0,0 0 0 0 0,0 0 1 0 0,0 0-1 0 0,-1 0 0 0 0,0 1 0 0 0,0-1 0 0 0,0 1 1 0 0,0 0-1 0 0,0 0 0 0 0,0 0 0 0 0,-1 0 1 0 0,0 1-1 0 0,1-1 0 0 0,-1 1 0 0 0,0 0 1 0 0,0 0-1 0 0,0 0 0 0 0,-1 1 0 0 0,1-1 1 0 0,-4 1 13 0 0,-2-2-194 0 0,0 1 0 0 0,-1 0 0 0 0,1 1 0 0 0,-1 0 0 0 0,1 1 0 0 0,-1 0 0 0 0,1 0 0 0 0,-1 1 0 0 0,-2 1 194 0 0,-8 1-2267 0 0,13-3-851 0 0,-6 2-2944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20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20 208 15664 0 0,'0'0'356'0'0,"0"0"49"0"0,-6 15 539 0 0,5-2-941 0 0,0 0 0 0 0,1 1-1 0 0,0-1 1 0 0,1 0 0 0 0,2 7-3 0 0,1 23 0 0 0,1 2 0 0 0,-1 20 0 0 0,-4-56 0 0 0,-1 0 0 0 0,0 0 0 0 0,0-1 0 0 0,-1 1 0 0 0,0-1 0 0 0,-1 1 0 0 0,-3 7 0 0 0,-6 1 71 0 0,11-16 294 0 0,1-1 122 0 0,0 0 22 0 0,1-17 99 0 0,0 12-659 0 0,1 1 0 0 0,-1-1-1 0 0,1 1 1 0 0,0-1-1 0 0,0 1 1 0 0,1-1 51 0 0,6-13-568 0 0,-3 0-71 0 0,0 2 544 0 0,0 0-1 0 0,1 1 1 0 0,0 0 0 0 0,1 0-1 0 0,8-9 96 0 0,-12 16 0 0 0,1 1 0 0 0,-1-2 0 0 0,3-7 0 0 0,-3 6 0 0 0,1 0 0 0 0,0 0 0 0 0,1-1 0 0 0,-4 9 0 0 0,-1 0 0 0 0,1 0 0 0 0,-1 0 0 0 0,1 0 0 0 0,0 0 0 0 0,0 0 0 0 0,0 1 0 0 0,0-1 0 0 0,0 1 0 0 0,0-1 0 0 0,0 1 0 0 0,1 0 0 0 0,-1-1 0 0 0,2 1 0 0 0,-3 1 0 0 0,0 0 0 0 0,0 0 0 0 0,0 0 0 0 0,0 0 0 0 0,0 1 0 0 0,0-1 0 0 0,0 0 0 0 0,0 1 0 0 0,0-1 0 0 0,-1 1 0 0 0,1-1 0 0 0,0 1 0 0 0,0-1 0 0 0,-1 1 0 0 0,1-1 0 0 0,0 1 0 0 0,0 0 0 0 0,-1 0 0 0 0,1-1 0 0 0,-1 1 0 0 0,1 0 0 0 0,-1 0 0 0 0,1 0 0 0 0,-1-1 0 0 0,1 1 0 0 0,-1 0 0 0 0,2 2 0 0 0,18 24-21 0 0,-14-20 222 0 0,0 2-1 0 0,0-1 1 0 0,0 0 0 0 0,-1 1 0 0 0,-1 0 0 0 0,1 0-1 0 0,-1 2-200 0 0,-2-5 36 0 0,0 0 0 0 0,0 0 0 0 0,-1 0-1 0 0,0 0 1 0 0,0 0 0 0 0,0 0 0 0 0,-1 0 0 0 0,0 0-1 0 0,0 0 1 0 0,-1 0 0 0 0,1 0 0 0 0,-1 0-1 0 0,-1 0 1 0 0,1 0 0 0 0,-1 0 0 0 0,0-1-1 0 0,-1 3-35 0 0,1-4 0 0 0,-1 0 0 0 0,1 1 0 0 0,-1-1 0 0 0,0 0 0 0 0,-1-1 0 0 0,1 1 0 0 0,0-1 0 0 0,-5 4 0 0 0,4-4 0 0 0,4-3 38 0 0,-1 0 0 0 0,0 0 0 0 0,1 0 0 0 0,-1 0 0 0 0,1 0 0 0 0,-1 0 0 0 0,0 0 0 0 0,1 0-1 0 0,-1 0 1 0 0,0 0 0 0 0,1-1 0 0 0,-1 1 0 0 0,1 0 0 0 0,-1 0 0 0 0,0-1 0 0 0,1 1 0 0 0,-1 0-1 0 0,1-1 1 0 0,-1 1 0 0 0,1 0 0 0 0,-1-1 0 0 0,1 1 0 0 0,-1-1 0 0 0,1 1 0 0 0,0-1 0 0 0,-1 1 0 0 0,1-1-1 0 0,0 1 1 0 0,-1-1 0 0 0,1 1 0 0 0,0-1 0 0 0,-1 1 0 0 0,1-1 0 0 0,0 0 0 0 0,0 1 0 0 0,0-1-1 0 0,0 1 1 0 0,0-2-38 0 0,-1-3-101 0 0,1 0-1 0 0,0 0 1 0 0,0 0 0 0 0,0-1-1 0 0,1 1 1 0 0,-1 0-1 0 0,1 0 1 0 0,1 0-1 0 0,-1 0 1 0 0,1 0 0 0 0,0 0-1 0 0,0 0 1 0 0,2-4 101 0 0,3-4-17 0 0,1 1 1 0 0,0 0 0 0 0,1 0-1 0 0,3-3 17 0 0,2 1 0 0 0,-11 12 0 0 0,-1-1 0 0 0,1 1 0 0 0,-1-1 0 0 0,1 1 0 0 0,-1-1 0 0 0,0 0 0 0 0,1-2 0 0 0,4-9 0 0 0,-6 10 0 0 0,0 0 0 0 0,1 1 0 0 0,-1 0 0 0 0,1-1 0 0 0,0 1 0 0 0,0 0 0 0 0,0 0 0 0 0,0 0 0 0 0,1 0 0 0 0,-1 0 0 0 0,1 1 0 0 0,0-1 0 0 0,0 1 0 0 0,-1 0 0 0 0,2 0 0 0 0,0-1 0 0 0,0 1 0 0 0,0 1 0 0 0,-1-1 0 0 0,1 1 0 0 0,0 0 0 0 0,0 1 0 0 0,0-1 0 0 0,1 1 0 0 0,-1 0 0 0 0,3 0 0 0 0,-5 0 0 0 0,0 0 0 0 0,0 1 0 0 0,0-1 0 0 0,0 1 0 0 0,0-1 0 0 0,0 1 0 0 0,0 0 0 0 0,0 0 0 0 0,-1 0 0 0 0,1 0 0 0 0,0 0 0 0 0,-1 0 0 0 0,1 1 0 0 0,-1-1 0 0 0,1 0 0 0 0,-1 1 0 0 0,1-1 0 0 0,-1 1 0 0 0,0 0 0 0 0,0-1 0 0 0,0 1 0 0 0,14 20 202 0 0,-10-15 94 0 0,-1 0-1 0 0,1 1 1 0 0,-1-1 0 0 0,0 1 0 0 0,-1 0-1 0 0,1 3-295 0 0,-1-1 13 0 0,-2-7-13 0 0,1 0 1 0 0,-1 1-1 0 0,0-1 0 0 0,-1 1 1 0 0,1-1-1 0 0,0 1 0 0 0,-1 0 1 0 0,0-1-1 0 0,0 1 0 0 0,0 1 0 0 0,-1 15 0 0 0,1-16-6 0 0,0-1-1 0 0,0 1 1 0 0,-1 0 0 0 0,1 0-1 0 0,-1-1 1 0 0,0 1-1 0 0,0 0 1 0 0,0-1 0 0 0,0 1-1 0 0,-1 2 7 0 0,1-5-337 0 0,-1 0-121 0 0,1 0-1109 0 0,0-1-2978 0 0,1 0-1699 0 0</inkml:trace>
  <inkml:trace contextRef="#ctx0" brushRef="#br0" timeOffset="289.417">631 129 17503 0 0,'0'0'399'0'0,"0"0"60"0"0,1 2 21 0 0,4 28 129 0 0,-2-3-636 0 0,0-12 33 0 0,0 1 0 0 0,-2 0 0 0 0,0 0 0 0 0,-1 11-6 0 0,1 11 419 0 0,0 25-18 0 0,-2 1 1 0 0,-3-1-1 0 0,-3 0 0 0 0,-9 31-401 0 0,0 15 0 0 0,16-103-479 0 0,-2 14 1286 0 0,0-17-2955 0 0,1-11-4079 0 0,0-12 427 0 0</inkml:trace>
  <inkml:trace contextRef="#ctx0" brushRef="#br0" timeOffset="491.945">653 216 13824 0 0,'3'-4'155'0'0,"1"0"1"0"0,-1 0-1 0 0,1 0 1 0 0,0 1-1 0 0,0 0 1 0 0,0-1-1 0 0,0 2 1 0 0,1-1-1 0 0,-1 0 1 0 0,1 1 0 0 0,0 0-1 0 0,0 0 1 0 0,0 0-1 0 0,-1 1 1 0 0,2 0-1 0 0,-1 0 1 0 0,0 0-1 0 0,2 0-155 0 0,2 0 92 0 0,1 1-1 0 0,0 0 1 0 0,0 0 0 0 0,0 1-1 0 0,0 0 1 0 0,0 1-1 0 0,-1 0 1 0 0,1 1-1 0 0,0 0-91 0 0,-2 0 227 0 0,0 0 0 0 0,0 1-1 0 0,-1 0 1 0 0,1 0 0 0 0,-1 1-1 0 0,0-1 1 0 0,4 5-227 0 0,-7-6 33 0 0,0 1-1 0 0,-1-1 0 0 0,1 1 1 0 0,-1 0-1 0 0,0 0 1 0 0,0 1-1 0 0,0-1 1 0 0,0 1-1 0 0,-1-1 1 0 0,0 1-1 0 0,0 0 0 0 0,1 3-32 0 0,0 1 197 0 0,-1 1 0 0 0,0 0 0 0 0,0 1-1 0 0,-1-1 1 0 0,0 0 0 0 0,-1 0 0 0 0,0 6-197 0 0,0-12 33 0 0,-1 0 1 0 0,0-1 0 0 0,0 1 0 0 0,1-1-1 0 0,-2 1 1 0 0,1-1 0 0 0,0 1 0 0 0,-1-1-1 0 0,0 0 1 0 0,0 0 0 0 0,0 0 0 0 0,0 0-1 0 0,0 0 1 0 0,0 0 0 0 0,-1 0 0 0 0,1-1 0 0 0,-1 1-1 0 0,0-1 1 0 0,0 0 0 0 0,0 0 0 0 0,0 0-1 0 0,-3 1-33 0 0,-26 14 681 0 0,-1-3 0 0 0,-12 4-681 0 0,30-12-229 0 0,-1-2-1 0 0,1 0 0 0 0,-1 0 1 0 0,0-2-1 0 0,-1 0 0 0 0,-7 0 230 0 0,18-2-104 0 0,0-1 0 0 0,0 1 0 0 0,1-1 0 0 0,-1 0 0 0 0,0 0 0 0 0,1 0-1 0 0,-1-1 1 0 0,0 0 104 0 0,5 1-219 0 0,-1 0 0 0 0,0 1 1 0 0,0-1-1 0 0,1 0 0 0 0,-1 0 0 0 0,1 0 0 0 0,-1-1 0 0 0,1 1 0 0 0,-1 0 0 0 0,1-1 1 0 0,0 1-1 0 0,0-1 0 0 0,-1 1 0 0 0,1-1 0 0 0,0 1 0 0 0,1-1 0 0 0,-1 0 0 0 0,0 1 0 0 0,0-1 1 0 0,1 0-1 0 0,-1 0 0 0 0,1 0 0 0 0,-1 0 0 0 0,1 1 0 0 0,0-2 219 0 0,-1-12-1534 0 0</inkml:trace>
  <inkml:trace contextRef="#ctx0" brushRef="#br0" timeOffset="1357.307">1412 143 13824 0 0,'0'0'314'0'0,"-2"0"46"0"0,-12 1 66 0 0,0 0-1 0 0,-12 4-425 0 0,-6 0-13 0 0,17-2 36 0 0,-1 1 0 0 0,-12 4-23 0 0,5-1 390 0 0,18-6-168 0 0,-1 1 1 0 0,1 0-1 0 0,0 0 1 0 0,-1 0-1 0 0,1 1 1 0 0,0 0 0 0 0,0 0-1 0 0,1 0 1 0 0,-1 1-1 0 0,0-1 1 0 0,1 1 0 0 0,0 0-1 0 0,0 1 1 0 0,0-1-1 0 0,1 1 1 0 0,0-1 0 0 0,-1 1-1 0 0,2 0 1 0 0,-1 0-1 0 0,0 1-222 0 0,-10 20 959 0 0,1-5-180 0 0,1 1 0 0 0,1 0 0 0 0,-6 23-779 0 0,15-41 0 0 0,0 0 0 0 0,0 1 0 0 0,0-1 0 0 0,0 1 0 0 0,1-1 0 0 0,0 1 0 0 0,0-1 0 0 0,0 1 0 0 0,0-1 0 0 0,1 1 0 0 0,0-1 0 0 0,0 0 0 0 0,0 1 0 0 0,0-1 0 0 0,1 0 0 0 0,-1 0 0 0 0,2 2 0 0 0,-3-5 0 0 0,1 0 0 0 0,-1-1 0 0 0,0 1 0 0 0,1 0 0 0 0,-1 0 0 0 0,0-1 0 0 0,1 1 0 0 0,-1 0 0 0 0,1-1 0 0 0,0 1 0 0 0,-1-1 0 0 0,1 1 0 0 0,-1-1 0 0 0,1 1 0 0 0,0-1 0 0 0,-1 1 0 0 0,1-1 0 0 0,0 1 0 0 0,0-1 0 0 0,-1 0 0 0 0,1 1 0 0 0,0-1 0 0 0,0 0 0 0 0,0 0 0 0 0,3 1 0 0 0,-2 0 2 0 0,0 0-1 0 0,0 0 1 0 0,1 0-1 0 0,-1 0 0 0 0,0-1 1 0 0,1 1-1 0 0,-1-1 1 0 0,0 0-1 0 0,1 0 1 0 0,-1 0-1 0 0,1 0 0 0 0,-1 0 1 0 0,0 0-1 0 0,1 0 1 0 0,-1-1-1 0 0,1 1 1 0 0,-1-1-1 0 0,0 0 0 0 0,0 0 1 0 0,1 0-1 0 0,-1 0 1 0 0,0 0-1 0 0,0 0 1 0 0,0-1-1 0 0,0 1 0 0 0,0-1 1 0 0,0 1-2 0 0,4-5-203 0 0,0 1-1 0 0,0-1 1 0 0,-1 0 0 0 0,1 0 0 0 0,-1-1 0 0 0,-1 1-1 0 0,3-6 204 0 0,-1-1-344 0 0,-1 0 0 0 0,0 0-1 0 0,-1 0 1 0 0,0-1 0 0 0,-1 1-1 0 0,-1-1 1 0 0,1-10 344 0 0,0-2-230 0 0,1-13 2278 0 0,-2-9-2048 0 0,-4 86 1628 0 0,1-28-1570 0 0,1 0 0 0 0,-1 0 0 0 0,2 0 0 0 0,-1 1 0 0 0,1-1 0 0 0,2 5-58 0 0,2 11 0 0 0,-5-22 0 0 0,0-1 0 0 0,0 1 0 0 0,1 0 0 0 0,0-1 0 0 0,0 1 0 0 0,0-1 0 0 0,0 1 0 0 0,0-1 0 0 0,1 1 0 0 0,-1-1 0 0 0,1 0 0 0 0,0 0 0 0 0,0 0 0 0 0,0 0 0 0 0,1 0 0 0 0,-1 0 0 0 0,1 0 0 0 0,19 14 0 0 0,-9-9 0 0 0,-9-8 0 0 0,-1 0 0 0 0,-1 1-127 0 0,0-1-1 0 0,0 1 1 0 0,1-1-1 0 0,-1 0 0 0 0,0 0 1 0 0,0 0-1 0 0,0 0 1 0 0,1 0-1 0 0,-1-1 1 0 0,0 1-1 0 0,0-1 0 0 0,0 1 1 0 0,0-1-1 0 0,1 0 1 0 0,-1 0-1 0 0,0 0 1 0 0,0 0-1 0 0,-1 0 0 0 0,1 0 1 0 0,0 0-1 0 0,0-1 1 0 0,0 1-1 0 0,-1-1 1 0 0,1 1-1 0 0,-1-1 0 0 0,1 0 1 0 0,-1 0-1 0 0,0 0 128 0 0,3-3-590 0 0,0-1-1 0 0,0 0 1 0 0,-1 0-1 0 0,0 0 1 0 0,-1 0-1 0 0,1-1 1 0 0,-1 1 0 0 0,1-5 590 0 0,4-20-1657 0 0,2 0 0 0 0,2 0 1 0 0,2-4 1656 0 0,13-16-4600 0 0,-17 39 4972 0 0,-8 12-77 0 0,-1-1-1 0 0,1 0 1 0 0,0 1-1 0 0,0-1 0 0 0,-1 1 1 0 0,1-1-1 0 0,0 1 0 0 0,0-1 1 0 0,0 1-1 0 0,0 0 1 0 0,0-1-1 0 0,0 1 0 0 0,0 0 1 0 0,0 0-1 0 0,0 0 0 0 0,0 0 1 0 0,0 0-1 0 0,0 0 1 0 0,0 0-1 0 0,0 0 0 0 0,0 0-294 0 0,1 1 261 0 0,-1-1 0 0 0,0 1 0 0 0,1-1-1 0 0,-1 1 1 0 0,1 0 0 0 0,-1 0 0 0 0,0 0-1 0 0,0-1 1 0 0,1 1 0 0 0,-1 1 0 0 0,0-1-1 0 0,0 0 1 0 0,0 0 0 0 0,0 0 0 0 0,0 1-261 0 0,3 3 355 0 0,0 1 1 0 0,0 0-1 0 0,-1 0 1 0 0,1 0-1 0 0,-1 0 1 0 0,-1 0-1 0 0,1 1 1 0 0,-1-1-1 0 0,0 3-355 0 0,6 24 1007 0 0,-1 0 0 0 0,-1 0 0 0 0,-3 1 0 0 0,0 11-1007 0 0,-3-35 115 0 0,1-5-110 0 0,-1-1 0 0 0,0 1 0 0 0,0 0 1 0 0,0-1-1 0 0,-1 1 0 0 0,0-1 0 0 0,1 1 1 0 0,-2-1-1 0 0,1 1 0 0 0,0-1 0 0 0,-2 3-5 0 0,-1-3 0 0 0,4-3 0 0 0,-1-1 0 0 0,1 0 0 0 0,0 0 0 0 0,-1 1 0 0 0,1-1 0 0 0,0 0 0 0 0,-1 0 0 0 0,1 0 0 0 0,0 0 0 0 0,-1 1 0 0 0,1-1 0 0 0,0 0 0 0 0,-1 0 0 0 0,1 0 0 0 0,0 0 0 0 0,-1 0 0 0 0,1 0 0 0 0,-1 0 0 0 0,1 0 0 0 0,0 0 0 0 0,-1 0 0 0 0,1 0 0 0 0,-1 0 0 0 0,1 0 0 0 0,0-1 0 0 0,-1 1 0 0 0,1 0 0 0 0,0 0 0 0 0,-1 0 0 0 0,1 0 0 0 0,0-1 0 0 0,-1 1 0 0 0,1 0 0 0 0,0 0 0 0 0,0-1 0 0 0,-1 1 0 0 0,1 0 0 0 0,0-1 0 0 0,0 1 0 0 0,-1 0 0 0 0,1 0 0 0 0,0-1 0 0 0,0 1 0 0 0,0-1 0 0 0,0 1 0 0 0,-1 0 0 0 0,1-1 0 0 0,-2-2 0 0 0,-1 0 0 0 0,1 0 0 0 0,1 0 0 0 0,-1 0 0 0 0,0 0 0 0 0,1 0 0 0 0,-1 0 0 0 0,1 0 0 0 0,0-1 0 0 0,0 1 0 0 0,1-1 0 0 0,-1 1 0 0 0,0-1 0 0 0,1 1 0 0 0,0-2 0 0 0,0-10 0 0 0,0-1 0 0 0,3-14 0 0 0,-2 14 0 0 0,0 5-406 0 0,0-1 0 0 0,1 1 0 0 0,0 0 0 0 0,0 0 0 0 0,1 0 0 0 0,1 0 0 0 0,0 1 0 0 0,0-1 0 0 0,1 1 0 0 0,1 0 0 0 0,-1 0 0 0 0,2 0 0 0 0,-1 1 0 0 0,1 0 0 0 0,1 1 0 0 0,4-5 406 0 0,-11 11-41 0 0,1 1 0 0 0,0-1 0 0 0,0 1 0 0 0,-1-1 0 0 0,1 1 0 0 0,0 0 0 0 0,0-1 0 0 0,1 1 0 0 0,-1 0 0 0 0,0 1 0 0 0,0-1 0 0 0,0 0 0 0 0,1 1 1 0 0,-1-1-1 0 0,0 1 0 0 0,1-1 0 0 0,-1 1 0 0 0,0 0 0 0 0,1 0 0 0 0,-1 0 0 0 0,0 1 0 0 0,1-1 0 0 0,-1 0 0 0 0,0 1 0 0 0,1 0 0 0 0,-1-1 0 0 0,0 1 0 0 0,0 0 0 0 0,0 0 0 0 0,0 0 0 0 0,0 0 0 0 0,0 1 0 0 0,0-1 0 0 0,0 1 0 0 0,0-1 0 0 0,0 1 0 0 0,-1-1 0 0 0,1 1 0 0 0,-1 0 0 0 0,1 0 41 0 0,3 6 311 0 0,-1 0 1 0 0,0 1-1 0 0,0 0 1 0 0,0-1-1 0 0,-1 1 1 0 0,-1 0-1 0 0,0 1 1 0 0,0-1-312 0 0,3 21 3278 0 0,0 26-3278 0 0,-2-21 1233 0 0,-2-32-1153 0 0,-1 1 0 0 0,1-1 1 0 0,0 1-1 0 0,0-1 0 0 0,0 1 0 0 0,1-1 0 0 0,-1 0 0 0 0,1 0 0 0 0,0 0 0 0 0,0 0 0 0 0,0 0 0 0 0,0 0 0 0 0,1 0 0 0 0,0 0-80 0 0,14 21 11 0 0,-14-19-11 0 0,-2-3 0 0 0,0 0 0 0 0,0 0 0 0 0,1 0 0 0 0,-1 0 0 0 0,1 0 0 0 0,-1 0 0 0 0,1-1 0 0 0,0 1 0 0 0,1 1 0 0 0,2-1-133 0 0,-4-1-563 0 0,5-4-1268 0 0,-2-2 941 0 0</inkml:trace>
  <inkml:trace contextRef="#ctx0" brushRef="#br0" timeOffset="1658.1">1789 2 21191 0 0,'-10'-1'509'0'0,"8"1"-309"0"0,-1 0 0 0 0,0 0 0 0 0,1-1-1 0 0,-1 2 1 0 0,0-1 0 0 0,1 0 0 0 0,-1 0 0 0 0,0 1 0 0 0,0 0-200 0 0,3-1-126 0 0,-1 0-1 0 0,1 0 0 0 0,-1 1 0 0 0,1-1 1 0 0,-1 0-1 0 0,1 1 0 0 0,-1-1 0 0 0,1 0 1 0 0,-1 1-1 0 0,1-1 0 0 0,0 0 0 0 0,-1 1 1 0 0,1-1-1 0 0,0 1 0 0 0,-1-1 0 0 0,1 1 1 0 0,0-1-1 0 0,-1 1 0 0 0,1-1 0 0 0,0 1 1 0 0,0-1-1 0 0,0 1 0 0 0,0 0 0 0 0,0-1 1 0 0,-1 1-1 0 0,1-1 0 0 0,0 1 0 0 0,0-1 1 0 0,0 1-1 0 0,0 0 0 0 0,1-1 0 0 0,-1 1 1 0 0,0-1 126 0 0,8 9-1534 0 0</inkml:trace>
  <inkml:trace contextRef="#ctx0" brushRef="#br0" timeOffset="2091.583">2313 77 15664 0 0,'-1'0'356'0'0,"-14"0"136"0"0,-18 0 563 0 0,-12 3-1055 0 0,34-2 293 0 0,0 0 1 0 0,0 2-1 0 0,1-1 1 0 0,-1 1-1 0 0,1 1 0 0 0,-4 1-293 0 0,11-4 176 0 0,-12 6 640 0 0,1 0 0 0 0,-12 8-816 0 0,23-13 84 0 0,0-1 1 0 0,0 2-1 0 0,0-1 1 0 0,0 0-1 0 0,1 1 1 0 0,-1-1-1 0 0,1 1 1 0 0,-1 0-1 0 0,1 0 1 0 0,0 0-1 0 0,0 0 1 0 0,1 0-1 0 0,-1 0 1 0 0,0 0-1 0 0,0 3-84 0 0,2-5 6 0 0,0 0 0 0 0,0 1 1 0 0,-1-1-1 0 0,1 0 0 0 0,0 1 0 0 0,0-1 1 0 0,0 0-1 0 0,0 0 0 0 0,1 1 0 0 0,-1-1 1 0 0,0 0-1 0 0,1 1 0 0 0,-1-1 0 0 0,0 0 1 0 0,1 0-1 0 0,0 0 0 0 0,-1 1 0 0 0,1-1 1 0 0,0 0-1 0 0,-1 0 0 0 0,1 0 0 0 0,1 1-6 0 0,2 1-207 0 0,0 1-1 0 0,0-1 1 0 0,0 1-1 0 0,1-1 1 0 0,1 0 207 0 0,-2 0 4 0 0,0-1 0 0 0,0 1 1 0 0,0 0-1 0 0,0 0 0 0 0,0 1 0 0 0,0 0-4 0 0,11 16 0 0 0,-10-12 0 0 0,1-1 0 0 0,0 1 0 0 0,0-1 0 0 0,0-1 0 0 0,1 1 0 0 0,0-1 0 0 0,6 3 0 0 0,0-1 0 0 0,1-1 0 0 0,6 2 0 0 0,-6-3 0 0 0,-1 1 0 0 0,6 3 0 0 0,2 0 0 0 0,-20-10 1 0 0,-1 0 0 0 0,0 0 0 0 0,0 0 0 0 0,1 0 0 0 0,-1 0 0 0 0,0 0 0 0 0,0 0 0 0 0,0 0 0 0 0,1 0-1 0 0,-1 0 1 0 0,0 1 0 0 0,0-1 0 0 0,0 0 0 0 0,1 0 0 0 0,-1 0 0 0 0,0 0 0 0 0,0 0 0 0 0,0 1 0 0 0,0-1 0 0 0,0 0 0 0 0,1 0-1 0 0,-1 0 1 0 0,0 1 0 0 0,0-1 0 0 0,0 0 0 0 0,0 0 0 0 0,0 0 0 0 0,0 1 0 0 0,0-1 0 0 0,0 0 0 0 0,0 0 0 0 0,0 1 0 0 0,0-1-1 0 0,0 0 1 0 0,0 0 0 0 0,0 0 0 0 0,0 1 0 0 0,0-1 0 0 0,0 0 0 0 0,0 0 0 0 0,0 1 0 0 0,0-1 0 0 0,0 0 0 0 0,0 0-1 0 0,0 0 1 0 0,0 1 0 0 0,0-1 0 0 0,0 0 0 0 0,-1 0 0 0 0,1 0 0 0 0,0 1 0 0 0,0-1 0 0 0,0 0 0 0 0,0 0 0 0 0,-1 0 0 0 0,1 0-1 0 0,0 0 1 0 0,0 1 0 0 0,0-1 0 0 0,-1 0 0 0 0,1 0 0 0 0,0 0 0 0 0,0 0 0 0 0,0 0 0 0 0,-1 0 0 0 0,1 0 0 0 0,0 0 0 0 0,0 0-1 0 0,-1 0 1 0 0,1 0-1 0 0,-43 11 1320 0 0,16-3-1198 0 0,-1 0-1 0 0,-1-3 1 0 0,1 0 0 0 0,-1-2-1 0 0,-10 0-121 0 0,21-3-202 0 0,0 0-1 0 0,-1-1 0 0 0,0-1 203 0 0,-13-2-6926 0 0,22 1 45 0 0</inkml:trace>
  <inkml:trace contextRef="#ctx0" brushRef="#br0" timeOffset="3059.567">2727 138 15664 0 0,'21'-3'761'0'0,"-20"3"-335"0"0,-1 0-42 0 0,-4-3-236 0 0,-2 1-144 0 0,0 0-1 0 0,0 0 1 0 0,0 1-1 0 0,0 0 1 0 0,-6 0-4 0 0,3 0 53 0 0,0 1 297 0 0,0 0 0 0 0,1 1 1 0 0,-1 0-1 0 0,0 0 0 0 0,1 1 0 0 0,-1 1 0 0 0,1-1 1 0 0,0 1-1 0 0,0 0 0 0 0,0 1 0 0 0,-5 3-350 0 0,6-3 116 0 0,0 0-1 0 0,1 1 1 0 0,0-1 0 0 0,0 1 0 0 0,0 1-1 0 0,1-1 1 0 0,-1 1 0 0 0,1 0-1 0 0,0 0 1 0 0,1 1 0 0 0,0-1-1 0 0,0 1 1 0 0,-2 5-116 0 0,0 3 118 0 0,0-1 1 0 0,2 1-1 0 0,0 0 0 0 0,0 0 0 0 0,2 0 0 0 0,-1 7-118 0 0,3-20 0 0 0,0-1 0 0 0,0 1 0 0 0,0-1 0 0 0,0 1 0 0 0,0-1 0 0 0,1 1 0 0 0,-1-1 0 0 0,0 1 0 0 0,1-1 0 0 0,-1 1 0 0 0,1-1 0 0 0,0 1 0 0 0,-1-1 0 0 0,1 1 0 0 0,0-1 0 0 0,0 0 0 0 0,0 0 0 0 0,0 1 0 0 0,0-1 0 0 0,0 0 0 0 0,0 0 0 0 0,0 0 0 0 0,1 0 0 0 0,-1 0 0 0 0,0 0 0 0 0,1-1 0 0 0,-1 1 0 0 0,1 0 0 0 0,-1-1 0 0 0,0 1 0 0 0,1-1 0 0 0,-1 1 0 0 0,1-1 0 0 0,0 0 0 0 0,2 1 0 0 0,0 0 0 0 0,0 0 0 0 0,-1-1 0 0 0,1 0 0 0 0,0 0 0 0 0,0 0 0 0 0,0 0 0 0 0,0 0 0 0 0,-1-1 0 0 0,1 0 0 0 0,0 0 0 0 0,0 0 0 0 0,1-1 0 0 0,-1 1-23 0 0,0-1-1 0 0,-1 0 0 0 0,1 0 1 0 0,-1-1-1 0 0,0 1 1 0 0,0-1-1 0 0,0 1 0 0 0,0-1 1 0 0,0 0-1 0 0,-1 0 1 0 0,1 0-1 0 0,-1-1 0 0 0,0 1 1 0 0,0 0-1 0 0,0-1 1 0 0,0 0-1 0 0,0-2 24 0 0,8-15-420 0 0,12-33-1167 0 0,-20 50 1442 0 0,0-1 0 0 0,0 0 1 0 0,1 1-1 0 0,-1-1 0 0 0,1 1 0 0 0,0 0 0 0 0,0 0 0 0 0,0 0 0 0 0,1 0 0 0 0,-1 1 0 0 0,4-3 145 0 0,5-3-47 0 0,1 0 0 0 0,0 0 0 0 0,3 0 47 0 0,24-15-1337 0 0,-39 23 1310 0 0,1 0 0 0 0,-1 0 0 0 0,1 0 0 0 0,0 0-1 0 0,-1 1 1 0 0,1-1 0 0 0,0 0 0 0 0,0 1 0 0 0,-1 0-1 0 0,1-1 1 0 0,0 1 0 0 0,0 0 0 0 0,0 0 0 0 0,0 0-1 0 0,-1 0 1 0 0,1 0 0 0 0,0 0 0 0 0,0 1 0 0 0,0-1-1 0 0,0 1 28 0 0,0 0 95 0 0,0 0 0 0 0,0 0-1 0 0,-1 0 1 0 0,1 0 0 0 0,-1 0-1 0 0,1 0 1 0 0,-1 0-1 0 0,1 1 1 0 0,-1-1 0 0 0,1 0-1 0 0,-1 1 1 0 0,0 0 0 0 0,0-1-1 0 0,0 1 1 0 0,0-1-1 0 0,0 1 1 0 0,0 0 0 0 0,-1 0-1 0 0,1 1-94 0 0,2 2 41 0 0,-1 1-1 0 0,-1 0 1 0 0,1 0-1 0 0,-1 0 0 0 0,1 5-40 0 0,2 34 1235 0 0,2 25 1389 0 0,-3 6-2624 0 0,-3-89 110 0 0,0-7-82 0 0,0-1-1 0 0,3-11-27 0 0,0 11-179 0 0,1 0-1 0 0,6-18 180 0 0,-8 32-161 0 0,1 1-1 0 0,-1-1 0 0 0,1 1 1 0 0,0 0-1 0 0,1 0 0 0 0,0 1 0 0 0,0-1 1 0 0,0 1-1 0 0,0-1 0 0 0,5-3 162 0 0,1 0-3 0 0,0 1-1 0 0,0 0 1 0 0,1 0-1 0 0,0 1 1 0 0,6-3 3 0 0,-11 8 0 0 0,-1-1 0 0 0,1 1 0 0 0,0 0 0 0 0,0 0 1 0 0,1 0-1 0 0,-1 1 0 0 0,0 0 0 0 0,0 0 0 0 0,1 1 0 0 0,-1 0 0 0 0,0 0 0 0 0,2 0 0 0 0,-6 1 17 0 0,1-1-1 0 0,0 1 0 0 0,-1 0 0 0 0,1 0 0 0 0,-1 0 1 0 0,1 0-1 0 0,-1 0 0 0 0,1 0 0 0 0,-1 1 1 0 0,0-1-1 0 0,1 1 0 0 0,-1 0 0 0 0,0-1 0 0 0,0 1 1 0 0,0 0-1 0 0,0 0 0 0 0,-1 0 0 0 0,1 1 1 0 0,-1-1-1 0 0,2 2-16 0 0,2 6 374 0 0,0 0 1 0 0,-1 0 0 0 0,0 1-1 0 0,1 6-374 0 0,0-3 169 0 0,1 7-14 0 0,-1-1 0 0 0,-1 1 1 0 0,-1 1-1 0 0,-1-1 0 0 0,0 0 0 0 0,-2 3-155 0 0,0-14-67 0 0,-1 0 0 0 0,1 0 0 0 0,-2 0 0 0 0,0 4 67 0 0,1-13-579 0 0,1-1-286 0 0,-6 5-1146 0 0,5-4 987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30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335 356 13824 0 0,'0'0'314'0'0,"0"0"46"0"0,0 0 22 0 0,0 0-50 0 0,-13-6 228 0 0,8 4-214 0 0,-1 1 0 0 0,1-1 0 0 0,-1 1 0 0 0,1 0 0 0 0,-1 0 0 0 0,0 0 0 0 0,1 1 0 0 0,-1 0 0 0 0,-4 0-346 0 0,-11 2 1816 0 0,-20 5-1816 0 0,35-6 161 0 0,-8 1 25 0 0,1 1 0 0 0,0 0-1 0 0,0 1 1 0 0,0 1-1 0 0,1 0 1 0 0,0 1-1 0 0,-5 3-185 0 0,10-5 113 0 0,0 1 1 0 0,0 0-1 0 0,0 1 0 0 0,1-1 0 0 0,-1 1 0 0 0,2 1 0 0 0,-1-1 0 0 0,1 1 0 0 0,0 0 0 0 0,0 0 0 0 0,1 1 0 0 0,-2 1-113 0 0,5-6 0 0 0,-1 0 0 0 0,1 0 0 0 0,0 0 0 0 0,0 0 0 0 0,0 1 0 0 0,0-1 0 0 0,0 0 0 0 0,1 0 0 0 0,0 1 0 0 0,-1-1 0 0 0,1 0 0 0 0,0 0 0 0 0,1 1 0 0 0,-1-1 0 0 0,1 0 0 0 0,-1 0 0 0 0,1 1 0 0 0,0-1 0 0 0,0 0 0 0 0,2 3 0 0 0,9 25 0 0 0,-12-31 0 0 0,0 0 0 0 0,0 1 0 0 0,0-1 0 0 0,0 1 0 0 0,0-1 0 0 0,0 0 0 0 0,1 1 0 0 0,-1-1 0 0 0,0 1 0 0 0,0-1 0 0 0,1 0 0 0 0,-1 1 0 0 0,0-1 0 0 0,0 0 0 0 0,1 1 0 0 0,-1-1 0 0 0,0 0 0 0 0,1 1 0 0 0,-1-1 0 0 0,0 0 0 0 0,1 0 0 0 0,-1 0 0 0 0,1 1 0 0 0,-1-1 0 0 0,0 0 0 0 0,1 0 0 0 0,-1 0 0 0 0,1 0 0 0 0,-1 0 0 0 0,1 0 0 0 0,-1 0 0 0 0,0 0 0 0 0,1 0 0 0 0,-1 0 0 0 0,1 0 0 0 0,13-8 0 0 0,-2 1 0 0 0,30-9-1 0 0,-29 12-9 0 0,0 0-1 0 0,0-1 1 0 0,-1-1-1 0 0,0 0 1 0 0,0 0-1 0 0,3-3 11 0 0,-8 4-137 0 0,0-1-1 0 0,0 1 0 0 0,0-2 0 0 0,-1 1 1 0 0,0 0-1 0 0,0-1 0 0 0,0 0 1 0 0,-1-1-1 0 0,0 1 0 0 0,-1-1 0 0 0,0 0 1 0 0,0 0-1 0 0,0 0 0 0 0,1-7 138 0 0,3-14-288 0 0,-2 0 0 0 0,0 0 0 0 0,-2 0 0 0 0,-2-1 0 0 0,0-28 288 0 0,-2 28-181 0 0,-1 1 0 0 0,-1 0-1 0 0,-4-15 182 0 0,5 41 54 0 0,0-5 413 0 0,0 1 0 0 0,-1 0 0 0 0,0 0 0 0 0,-1 0 0 0 0,1 0 0 0 0,-4-6-467 0 0,5 12 512 0 0,1 1-69 0 0,-3 17-278 0 0,-1 55-165 0 0,4-34 0 0 0,2-1 0 0 0,1 1 0 0 0,2-1 0 0 0,2 1 0 0 0,-5-25 0 0 0,8 33 0 0 0,1-1 0 0 0,3 0 0 0 0,15 33 0 0 0,-20-55 0 0 0,-1 1 0 0 0,4 19 0 0 0,-2-5 0 0 0,-6-25-2 0 0,8 23-60 0 0,-11-35-275 0 0,-1-1-138 0 0,0 0-942 0 0,0 0-3824 0 0,0 0-1640 0 0</inkml:trace>
  <inkml:trace contextRef="#ctx0" brushRef="#br0" timeOffset="316.33">680 431 19351 0 0,'0'0'439'0'0,"0"0"62"0"0,4 9 662 0 0,0 0-896 0 0,-1-1 0 0 0,0 1 0 0 0,-1 0 1 0 0,0 0-1 0 0,0 0 0 0 0,-1 0 0 0 0,0 0 0 0 0,-1 5-267 0 0,0 10 727 0 0,0-16-3633 0 0,0-18-596 0 0,0 2 1456 0 0</inkml:trace>
  <inkml:trace contextRef="#ctx0" brushRef="#br0" timeOffset="614.878">656 298 17503 0 0,'-5'-1'14'0'0,"0"0"143"0"0,0-1 1 0 0,1 1-1 0 0,-1-1 1 0 0,0 0-1 0 0,1 0 1 0 0,0 0 0 0 0,-1 0-1 0 0,1-1 1 0 0,0 0-1 0 0,0 0 1 0 0,0 0-1 0 0,0-1-157 0 0,-18-15 459 0 0,22 19 29 0 0,0 0 21 0 0,0-1-66 0 0,-3 0-358 0 0,3 0-406 0 0,0 1-154 0 0,3 8-5620 0 0,3-2-149 0 0</inkml:trace>
  <inkml:trace contextRef="#ctx0" brushRef="#br0" timeOffset="953.215">1218 214 11976 0 0,'-9'-1'160'0'0,"6"0"-105"0"0,0 1 0 0 0,1 0 0 0 0,-1 0 0 0 0,0-1-1 0 0,1 0 1 0 0,-1 1 0 0 0,0-1 0 0 0,1 0 0 0 0,-1 0 0 0 0,1 0-1 0 0,0-1 1 0 0,-1 1 0 0 0,1-1 0 0 0,0 1 0 0 0,0-1-1 0 0,0 0 1 0 0,0 1 0 0 0,0-1 0 0 0,0 0 0 0 0,1 0 0 0 0,-2-1-55 0 0,-5-13-19 0 0,2 6 330 0 0,0-1-1 0 0,0 1 1 0 0,-2 0 0 0 0,1 0-311 0 0,5 8 294 0 0,0 0-1 0 0,0-1 1 0 0,0 1-1 0 0,-1 1 1 0 0,1-1-1 0 0,0 0 1 0 0,-1 0-1 0 0,1 1 1 0 0,-1-1-1 0 0,0 1 1 0 0,1 0-1 0 0,-1 0 1 0 0,0 0-1 0 0,0 0 1 0 0,1 0-1 0 0,-1 1 1 0 0,0-1-1 0 0,-3 1-293 0 0,5 0 78 0 0,0 0-1 0 0,-1 0 1 0 0,1 1 0 0 0,0-1-1 0 0,0 0 1 0 0,-1 1-1 0 0,1-1 1 0 0,0 1-1 0 0,0-1 1 0 0,0 1-1 0 0,0-1 1 0 0,0 1-1 0 0,0 0 1 0 0,0 0-1 0 0,0-1 1 0 0,0 1-1 0 0,0 0 1 0 0,0 0-1 0 0,1 0 1 0 0,-1 0-1 0 0,0 1-77 0 0,-13 26-4 0 0,10-18 56 0 0,-4 7 241 0 0,0 2-1 0 0,1-1 1 0 0,1 1 0 0 0,1 0-1 0 0,1 0 1 0 0,1 1-1 0 0,0 2-292 0 0,1 0 0 0 0,-2 5 0 0 0,2-1 0 0 0,2 1 0 0 0,0 0 0 0 0,1 0 0 0 0,4 11 0 0 0,0-6 0 0 0,0 2 0 0 0,2-1 0 0 0,1 0 0 0 0,4 4 0 0 0,-3-11 0 0 0,-4-15 0 0 0,0 0 0 0 0,-1 1 0 0 0,-1 0 0 0 0,0-1 0 0 0,-1 1 0 0 0,1 12 0 0 0,-3-16 0 0 0,0-7-34 0 0,-1-1-1 0 0,1 1 0 0 0,0 0 1 0 0,0 0-1 0 0,-1-1 0 0 0,1 1 1 0 0,0 0-1 0 0,-1-1 0 0 0,1 1 1 0 0,-1-1-1 0 0,1 1 0 0 0,-1 0 1 0 0,1-1-1 0 0,-1 1 0 0 0,0-1 0 0 0,1 1 1 0 0,-1-1-1 0 0,0 0 0 0 0,1 1 1 0 0,-1-1-1 0 0,0 1 0 0 0,1-1 1 0 0,-1 0-1 0 0,0 0 0 0 0,0 0 1 0 0,1 1-1 0 0,-1-1 0 0 0,0 0 1 0 0,0 0-1 0 0,1 0 0 0 0,-1 0 1 0 0,0 0-1 0 0,0 0 0 0 0,0 0 1 0 0,1 0-1 0 0,-1-1 0 0 0,0 1 1 0 0,0 0-1 0 0,1 0 0 0 0,-1-1 35 0 0,-3 0-906 0 0,-8-1-4335 0 0,3-3-1640 0 0</inkml:trace>
  <inkml:trace contextRef="#ctx0" brushRef="#br0" timeOffset="1254.938">765 484 15664 0 0,'7'-1'761'0'0,"17"-3"-261"0"0,1 1-1 0 0,0 1 1 0 0,-1 1 0 0 0,1 2 0 0 0,0 0-1 0 0,22 5-499 0 0,-4 0 814 0 0,0-2 0 0 0,0-2 0 0 0,31-3-814 0 0,61-10-4596 0 0,-114 8 3063 0 0</inkml:trace>
  <inkml:trace contextRef="#ctx0" brushRef="#br0" timeOffset="1572.395">1549 101 17503 0 0,'-1'1'399'0'0,"-7"6"75"0"0,2 0 1 0 0,-1 0-1 0 0,-4 8-474 0 0,5-6 33 0 0,-2-1 0 0 0,1 1-1 0 0,-5 3-32 0 0,-5 5 0 0 0,0 0 0 0 0,2 2 0 0 0,0 0 0 0 0,-4 8 0 0 0,8-13 0 0 0,4-3 266 0 0,0 1 0 0 0,0-1 0 0 0,1 1-1 0 0,1 0 1 0 0,0 1 0 0 0,-1 5-266 0 0,3-9 50 0 0,0 1 1 0 0,1 0-1 0 0,1-1 0 0 0,0 1 1 0 0,0 0-1 0 0,1 0 1 0 0,0 0-1 0 0,0-1 0 0 0,1 2-50 0 0,10 53 1440 0 0,9 26-1440 0 0,8 11 608 0 0,-12-52-608 0 0,-14-44 0 0 0,-1 0 0 0 0,0 1 0 0 0,0-1 0 0 0,0 0 0 0 0,-1 2 0 0 0,0-6-36 0 0,0 0 0 0 0,0-1 0 0 0,0 1 0 0 0,-1-1 0 0 0,1 1 0 0 0,0 0 0 0 0,-1-1 0 0 0,1 1-1 0 0,0-1 1 0 0,-1 1 0 0 0,1-1 0 0 0,-1 1 0 0 0,1-1 0 0 0,0 1 0 0 0,-1-1 0 0 0,1 1 0 0 0,-1-1 0 0 0,0 0-1 0 0,1 1 1 0 0,-1-1 0 0 0,1 0 0 0 0,-1 0 0 0 0,1 1 0 0 0,-1-1 0 0 0,0 0 0 0 0,1 0 0 0 0,-1 0 0 0 0,0 0-1 0 0,1 1 1 0 0,-1-1 0 0 0,0 0 0 0 0,1 0 0 0 0,-1 0 0 0 0,0-1 0 0 0,1 1 0 0 0,-1 0 36 0 0,0 0-374 0 0,-20-3-3563 0 0,8 0 1892 0 0</inkml:trace>
  <inkml:trace contextRef="#ctx0" brushRef="#br0" timeOffset="1833.295">1187 503 13824 0 0,'0'0'314'0'0,"0"0"46"0"0,1 0 22 0 0,10-3-317 0 0,1 1 1 0 0,-1 1-1 0 0,0 0 0 0 0,1 0 1 0 0,-1 1-1 0 0,0 0 1 0 0,6 2-66 0 0,16-1 434 0 0,-20-1-123 0 0,25 0 1055 0 0,1 1 0 0 0,8 3-1366 0 0,-13-1 203 0 0,1-1 0 0 0,0-2-1 0 0,14-3-202 0 0,92-10-1826 0 0,-119 9 1784 0 0,1 0 1 0 0,-1-2 0 0 0,0-1-1 0 0,20-8 42 0 0,-39 13 14 0 0,0 1-1 0 0,1-1 0 0 0,-1 0 0 0 0,0 0 0 0 0,0 0 0 0 0,0-1 1 0 0,0 1-1 0 0,0-1 0 0 0,-1 1 0 0 0,1-1 0 0 0,-1 0 0 0 0,1 0 1 0 0,-1 0-1 0 0,0 0 0 0 0,-1 0 0 0 0,2-3-13 0 0,-3 5 45 0 0,0 0-1 0 0,-1 0 0 0 0,1 0 1 0 0,0 0-1 0 0,0 1 0 0 0,-1-1 1 0 0,1 0-1 0 0,-1 0 1 0 0,1 0-1 0 0,-1 0 0 0 0,1 1 1 0 0,-1-1-1 0 0,0 0 0 0 0,1 0 1 0 0,-1 1-1 0 0,0-1 1 0 0,0 0-1 0 0,1 1 0 0 0,-1-1 1 0 0,0 1-1 0 0,0-1 1 0 0,-1 1-46 0 0,-8-10 454 0 0,8 8-429 0 0,1 0 0 0 0,0 0 0 0 0,0 0 0 0 0,-1 0-1 0 0,1 0 1 0 0,-1 1 0 0 0,0-1 0 0 0,1 1-1 0 0,-1-1 1 0 0,0 1 0 0 0,0 0 0 0 0,0 0-1 0 0,0-1 1 0 0,0 1 0 0 0,0 1 0 0 0,0-1 0 0 0,0 0-1 0 0,0 0 1 0 0,-1 1 0 0 0,1-1 0 0 0,0 1-1 0 0,0 0 1 0 0,-1 0 0 0 0,1 0 0 0 0,0 0 0 0 0,-1 0-1 0 0,0 0-23 0 0,-6 2 234 0 0,0-1-1 0 0,0 1 0 0 0,0 0 0 0 0,1 1 0 0 0,-1 0 1 0 0,-1 1-234 0 0,4-1 90 0 0,0 1 1 0 0,1-1-1 0 0,0 1 1 0 0,0 0-1 0 0,0 0 1 0 0,0 0-1 0 0,0 1 1 0 0,1 0-1 0 0,0 0 1 0 0,0 0-1 0 0,0 0 1 0 0,1 0-1 0 0,0 1 1 0 0,0 0-1 0 0,0 0 1 0 0,1 0-1 0 0,-1 0 1 0 0,0 4-91 0 0,3-7 60 0 0,-1 0 1 0 0,1 0-1 0 0,-1 0 1 0 0,1 0-1 0 0,0 0 1 0 0,0-1-1 0 0,0 1 1 0 0,0 0-1 0 0,1 0 1 0 0,-1 0-1 0 0,1 0 1 0 0,0 0-1 0 0,1 2-60 0 0,1 4-22 0 0,2-1 1 0 0,-1 0-1 0 0,4 5 22 0 0,8 16 24 0 0,-14-24-12 0 0,1-1-1 0 0,-1 1 0 0 0,1-1 0 0 0,0 0 1 0 0,0 0-1 0 0,0-1 0 0 0,0 1 1 0 0,1 0-1 0 0,-1-1 0 0 0,1 0 0 0 0,0 0 1 0 0,0 0-1 0 0,0 0 0 0 0,1-1 0 0 0,-1 0 1 0 0,1 0-1 0 0,-1 0 0 0 0,1 0 1 0 0,0 0-12 0 0,9 1-11 0 0,-1 0 1 0 0,1 0-1 0 0,-1-1 1 0 0,1-1 0 0 0,0 0-1 0 0,3-1 11 0 0,-15 0-87 0 0,0 0 0 0 0,0 0 0 0 0,1-1-1 0 0,-1 1 1 0 0,0 0 0 0 0,0-1 0 0 0,0 1 0 0 0,0-1-1 0 0,0 0 1 0 0,0 0 0 0 0,0 1 0 0 0,0-1 0 0 0,0-1-1 0 0,0 1 1 0 0,1-1 87 0 0,-1 0-356 0 0,1-1 0 0 0,-1 0-1 0 0,0 1 1 0 0,0-1 0 0 0,0 0-1 0 0,0 0 1 0 0,0 0 0 0 0,0-3 356 0 0,8-14-7153 0 0</inkml:trace>
  <inkml:trace contextRef="#ctx0" brushRef="#br0" timeOffset="2328.109">2094 356 16671 0 0,'0'0'382'0'0,"0"0"54"0"0,0 0 20 0 0,0 0-55 0 0,7 6-244 0 0,-1-1-159 0 0,0 1 30 0 0,1-1 0 0 0,-1 1 1 0 0,0 1-1 0 0,0-1 0 0 0,-1 1 1 0 0,0 0-1 0 0,0 0 0 0 0,2 5-28 0 0,1 5 116 0 0,-5-12-41 0 0,0 0 1 0 0,-1 1-1 0 0,0-1 1 0 0,2 5-76 0 0,-1 4 509 0 0,0 0 1 0 0,0 0-1 0 0,-2 0 1 0 0,0 1-1 0 0,0-1 1 0 0,-1 3-510 0 0,0-13 142 0 0,-1 1 0 0 0,1 0 0 0 0,-1-1 0 0 0,0 1 0 0 0,0-1 0 0 0,-1 2-142 0 0,1-5 25 0 0,0 1 0 0 0,0 0 0 0 0,0-1 1 0 0,0 1-1 0 0,0 0 0 0 0,0-1 0 0 0,-1 0 0 0 0,1 1 0 0 0,-1-1 0 0 0,1 0 1 0 0,-1 1-1 0 0,1-1 0 0 0,-1 0 0 0 0,0 0 0 0 0,0 0-25 0 0,1 0-4 0 0,0 0-1 0 0,-1-1 1 0 0,1 1-1 0 0,0-1 1 0 0,0 1-1 0 0,0-1 1 0 0,-1 1-1 0 0,1-1 1 0 0,0 0-1 0 0,0 0 1 0 0,-1 0-1 0 0,1 1 1 0 0,0-1 0 0 0,-1 0-1 0 0,1-1 1 0 0,0 1-1 0 0,-1 0 1 0 0,1 0-1 0 0,0 0 1 0 0,0-1-1 0 0,-1 1 1 0 0,1-1-1 0 0,0 1 1 0 0,0-1-1 0 0,0 1 1 0 0,-1-2 4 0 0,-1 0 19 0 0,0-1-1 0 0,0 0 1 0 0,1 0 0 0 0,0 0 0 0 0,-1 0 0 0 0,1 0 0 0 0,-1-4-19 0 0,-10-12 22 0 0,9 14-17 0 0,0-1-1 0 0,1 1 1 0 0,-1-1 0 0 0,1 0 0 0 0,0 0 0 0 0,0-1 0 0 0,1 1 0 0 0,0-1 0 0 0,-1-4-5 0 0,2 8-20 0 0,0-1-1 0 0,1 1 1 0 0,0 0 0 0 0,0-1-1 0 0,-1 1 1 0 0,2 0 0 0 0,-1-1-1 0 0,0 1 1 0 0,1 0-1 0 0,0-1 1 0 0,-1 1 0 0 0,1 0-1 0 0,0 0 1 0 0,1-1 0 0 0,-1 1-1 0 0,1 0 1 0 0,-1 0 0 0 0,1 1-1 0 0,0-1 1 0 0,1-1 20 0 0,2 0-191 0 0,0 1 0 0 0,0 0 0 0 0,1-1-1 0 0,-1 2 1 0 0,1-1 0 0 0,0 1 0 0 0,-1 0 0 0 0,1 0 0 0 0,4 0 191 0 0,0-1-80 0 0,1 0 75 0 0,0 0 1 0 0,0 1-1 0 0,1 0 0 0 0,-1 1 0 0 0,12 0 5 0 0,13 3-378 0 0,9 1 378 0 0,3 1-141 0 0,-34-2 115 0 0,1 0 1 0 0,0 1-1 0 0,0 1 26 0 0,-6-1-6 0 0,1-1 1 0 0,-1 0 0 0 0,1-1 0 0 0,-1 0 0 0 0,1 0 0 0 0,-1-1 0 0 0,1 0 0 0 0,0 0-1 0 0,2-2 6 0 0,21-3 55 0 0,-26 5-56 0 0,0-1 1 0 0,1 0-1 0 0,-1 0 0 0 0,-1-1 1 0 0,1 0-1 0 0,0 0 1 0 0,0-1-1 0 0,-1 0 1 0 0,4-1 0 0 0,-9 3-15 0 0,0 1 1 0 0,-1-1 0 0 0,1 1 0 0 0,0-1 0 0 0,0 1-1 0 0,-1-1 1 0 0,1 1 0 0 0,0-1 0 0 0,-1 1-1 0 0,1-1 1 0 0,-1 0 0 0 0,1 1 0 0 0,-1-1-1 0 0,1 0 1 0 0,-1 0 0 0 0,0 1 0 0 0,1-1 0 0 0,-1 0-1 0 0,0 0 1 0 0,1 0 0 0 0,-1 0 0 0 0,0 1-1 0 0,0-1 1 0 0,0 0 0 0 0,0 0 0 0 0,0 0 14 0 0,0 0-21 0 0,-1-1 0 0 0,1 1 0 0 0,-1 0 1 0 0,1 0-1 0 0,-1 0 0 0 0,1 0 0 0 0,-1-1 0 0 0,0 1 1 0 0,0 0-1 0 0,0 0 0 0 0,1 0 0 0 0,-1 1 1 0 0,0-1-1 0 0,0 0 0 0 0,0 0 0 0 0,-1 0 21 0 0,-1-1-41 0 0,-1-1 0 0 0,0 1 0 0 0,0 0-1 0 0,0 0 1 0 0,-1 0 0 0 0,1 0 0 0 0,0 1 0 0 0,-1 0-1 0 0,-4-1 42 0 0,-12 0-57 0 0,14 1 112 0 0,-1 0 1 0 0,1 0 0 0 0,0 1 0 0 0,-1 0 0 0 0,1 0-1 0 0,0 1 1 0 0,-1 0 0 0 0,1 0 0 0 0,0 0 0 0 0,0 1-1 0 0,-7 3-55 0 0,7-2 170 0 0,-1 1-1 0 0,1 0 1 0 0,0 0 0 0 0,0 0-1 0 0,1 1 1 0 0,-1 0-1 0 0,1 1 1 0 0,0-1-1 0 0,0 2-169 0 0,3-4 34 0 0,1 0-1 0 0,0 0 1 0 0,0 0-1 0 0,0 1 1 0 0,0-1-1 0 0,0 0 1 0 0,1 1-1 0 0,-1-1 1 0 0,1 1-1 0 0,0 0 1 0 0,0-1-1 0 0,1 1 1 0 0,-1 0-1 0 0,1 0 1 0 0,0-1-1 0 0,-1 1 1 0 0,2 0-1 0 0,-1 0 1 0 0,0 0-1 0 0,1 1-33 0 0,1 12 87 0 0,-2-16-64 0 0,0 1 0 0 0,0-1 0 0 0,0 1 0 0 0,0-1-1 0 0,1 1 1 0 0,-1-1 0 0 0,0 1 0 0 0,1-1 0 0 0,-1 1-1 0 0,1-1 1 0 0,-1 0 0 0 0,1 1 0 0 0,0-1 0 0 0,0 0-1 0 0,-1 1 1 0 0,1-1 0 0 0,0 0 0 0 0,0 0 0 0 0,0 0 0 0 0,0 0-1 0 0,0 0 1 0 0,1 0 0 0 0,-1 0 0 0 0,0 0 0 0 0,1 1-23 0 0,4 0 45 0 0,-1 1 1 0 0,1-1 0 0 0,0 0-1 0 0,-1 0 1 0 0,1-1-1 0 0,0 0 1 0 0,0 0 0 0 0,0 0-1 0 0,0-1 1 0 0,0 1 0 0 0,4-2-46 0 0,6 0-1192 0 0,0 0 1 0 0,0-1 0 0 0,14-4 1191 0 0,-14 1-5044 0 0,3-1-1393 0 0</inkml:trace>
  <inkml:trace contextRef="#ctx0" brushRef="#br0" timeOffset="2771.307">2800 367 13824 0 0,'0'0'629'0'0,"0"0"-12"0"0,8 12-367 0 0,-4 3 282 0 0,-1-7-42 0 0,-1 0 1 0 0,-1 0-1 0 0,1 0 0 0 0,-1 1 0 0 0,0 4-490 0 0,-2 39 1739 0 0,-2 0 0 0 0,-3-1-1 0 0,-1 1-1738 0 0,4-44 0 0 0,1-48 0 0 0,3 24-243 0 0,1 1 0 0 0,0 0 0 0 0,1 0 0 0 0,0 0 0 0 0,1 1 0 0 0,1-1 0 0 0,1 1 0 0 0,0 0 0 0 0,0 0 0 0 0,9-11 243 0 0,-12 20-179 0 0,1 0 0 0 0,0 0 0 0 0,0 1 0 0 0,0-1 1 0 0,0 1-1 0 0,0 0 0 0 0,1 0 0 0 0,0 1 0 0 0,4-3 179 0 0,-8 5 0 0 0,-1 1 0 0 0,1 0 0 0 0,-1-1 0 0 0,1 1 0 0 0,-1 0 0 0 0,1 0 0 0 0,-1 0 0 0 0,1 0 0 0 0,0-1 0 0 0,-1 1 0 0 0,1 0 0 0 0,0 0 0 0 0,-1 0 0 0 0,1 0 0 0 0,-1 0 0 0 0,1 1 0 0 0,0-1 0 0 0,-1 0 0 0 0,1 0 0 0 0,-1 0 0 0 0,1 0 0 0 0,0 1 0 0 0,-1-1 0 0 0,1 0 0 0 0,-1 0 0 0 0,1 1 0 0 0,-1-1 0 0 0,1 1 0 0 0,-1-1 0 0 0,1 1 0 0 0,0 0 0 0 0,2 0 130 0 0,-1 1 0 0 0,1-1-1 0 0,-1 1 1 0 0,0 0-1 0 0,0 0 1 0 0,0-1-1 0 0,0 2 1 0 0,0-1 0 0 0,0 0-1 0 0,0 0 1 0 0,0 1-1 0 0,-1-1 1 0 0,1 2-130 0 0,16 39 1304 0 0,-3-7-638 0 0,6 5-120 0 0,-13-23 44 0 0,2-1 0 0 0,10 17-590 0 0,-17-30 47 0 0,0 0 0 0 0,0 0 0 0 0,0-1 0 0 0,1 1 0 0 0,-1-1 0 0 0,1 1 0 0 0,0-1 0 0 0,0 0 0 0 0,0-1 0 0 0,0 1 0 0 0,0-1 0 0 0,1 0 0 0 0,4 2-47 0 0,-8-3-52 0 0,1-1-1 0 0,0 0 0 0 0,-1 1 1 0 0,1-1-1 0 0,-1 0 0 0 0,1 0 1 0 0,-1 1-1 0 0,1-1 0 0 0,0-1 1 0 0,-1 1-1 0 0,1 0 0 0 0,-1 0 1 0 0,1-1-1 0 0,-1 1 1 0 0,1 0-1 0 0,-1-1 0 0 0,1 0 1 0 0,-1 1-1 0 0,1-1 0 0 0,-1 0 1 0 0,1 0-1 0 0,-1 1 0 0 0,0-1 1 0 0,0 0-1 0 0,1-1 0 0 0,-1 1 1 0 0,0 0-1 0 0,0 0 0 0 0,0 0 1 0 0,0-1-1 0 0,0 1 1 0 0,-1 0-1 0 0,1-1 0 0 0,0 1 1 0 0,-1-1-1 0 0,1 1 0 0 0,0-1 53 0 0,10-54-2823 0 0,-9 39 1729 0 0,2-3-337 0 0</inkml:trace>
  <inkml:trace contextRef="#ctx0" brushRef="#br0" timeOffset="3038.153">3217 265 17503 0 0,'0'0'399'0'0,"7"11"961"0"0,0 3-1142 0 0,-1 1-1 0 0,0 0 0 0 0,0 5-217 0 0,5 12 703 0 0,-2-4-87 0 0,-1 1 0 0 0,-1-1 0 0 0,-2 1 0 0 0,1 20-616 0 0,0-8 2066 0 0,7 29-2066 0 0,-11-62 128 0 0,5 15 60 0 0,-4-18-305 0 0,-2-4-770 0 0,-1-1-366 0 0,-1-1-1339 0 0,-2-3-5038 0 0</inkml:trace>
  <inkml:trace contextRef="#ctx0" brushRef="#br0" timeOffset="3376.71">3167 336 11976 0 0,'0'0'922'0'0,"9"1"-284"0"0,45 11 890 0 0,-20-3 588 0 0,1-2-1 0 0,-1-1 1 0 0,1-2 0 0 0,14-1-2116 0 0,-33-3-63 0 0,63-2-1953 0 0,-67 1 1061 0 0,-1-1 0 0 0,0 0 0 0 0,0-1 0 0 0,0 0 0 0 0,9-4 955 0 0,-7 3-7161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25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9904 0 0,'27'-8'897'0'0,"-26"7"-887"0"0,0 0 1 0 0,0 0-1 0 0,0 0 0 0 0,0-1 1 0 0,0 1-1 0 0,0-1 0 0 0,-1 1 1 0 0,1 0-1 0 0,0-1 0 0 0,-1 1 1 0 0,0-1-1 0 0,1 1 0 0 0,-1-1 1 0 0,0 0-1 0 0,1 1 0 0 0,-1-1 1 0 0,0 1-11 0 0,0-2-1 0 0,2-9 191 0 0,-2 9-103 0 0,0 1 1 0 0,0 0-1 0 0,0-1 1 0 0,1 1-1 0 0,-1 0 1 0 0,1 0-1 0 0,-1-1 0 0 0,1 1 1 0 0,0 0-1 0 0,0 0 1 0 0,0-1-88 0 0,1 2 425 0 0,-2 1 75 0 0,0 0 39 0 0,0 0 5 0 0,0 0 13 0 0,0 0 56 0 0,0 0 26 0 0,-2 6 638 0 0,0-2-1093 0 0,1 0-59 0 0,-1-1 0 0 0,0 1 1 0 0,1 0-1 0 0,-1-1 0 0 0,1 1 0 0 0,0 0 0 0 0,1 0 0 0 0,-1 0 0 0 0,1 0 0 0 0,-1 0 0 0 0,1 0 0 0 0,0 0 0 0 0,1 0 0 0 0,-1 0 0 0 0,1 0 0 0 0,0 1-125 0 0,3 10 59 0 0,-1-1 0 0 0,0 1-1 0 0,-1-1 1 0 0,0 1 0 0 0,-1 2-59 0 0,0-8 201 0 0,0 0 0 0 0,0 0-1 0 0,1 0 1 0 0,1 0 0 0 0,3 8-201 0 0,5 23 246 0 0,-9-29-212 0 0,3 10 110 0 0,-1 1-1 0 0,-1-1 0 0 0,-1 14-143 0 0,-1-33 18 0 0,-5 10 28 0 0,1-10-46 0 0,2-6 0 0 0,1-8 0 0 0,3 7-31 0 0,0 0 0 0 0,0 0 0 0 0,0 0 0 0 0,1 0 0 0 0,-1 1 0 0 0,1-1 0 0 0,0 1 0 0 0,1 0 0 0 0,-1 0 31 0 0,44-31-795 0 0,-47 34 771 0 0,6-4-68 0 0,-1 1 1 0 0,1 1 0 0 0,0-1-1 0 0,0 1 1 0 0,0 0 0 0 0,0 0-1 0 0,0 1 1 0 0,1 0 0 0 0,0 1 91 0 0,-4 0-1 0 0,1 0 0 0 0,0 1 0 0 0,0 0-1 0 0,-1 0 1 0 0,1 1 0 0 0,0-1 0 0 0,0 1 0 0 0,-1 0 0 0 0,1 0 0 0 0,0 0 0 0 0,-1 1 0 0 0,1 0-1 0 0,-1 0 1 0 0,4 2 1 0 0,-4-2 69 0 0,-1 0 0 0 0,1 1 0 0 0,0 0 0 0 0,-1-1 0 0 0,0 1 0 0 0,1 1 0 0 0,-1-1 0 0 0,-1 0 0 0 0,1 1 0 0 0,0-1-1 0 0,-1 1 1 0 0,0 0 0 0 0,1 0 0 0 0,-2 0 0 0 0,1 0 0 0 0,0 0 0 0 0,-1 1 0 0 0,0-1 0 0 0,0 0 0 0 0,0 1 0 0 0,0-1 0 0 0,-1 0-1 0 0,0 1 1 0 0,0-1 0 0 0,0 1 0 0 0,0-1 0 0 0,-1 1 0 0 0,1-1 0 0 0,-1 0 0 0 0,0 1 0 0 0,-1-1 0 0 0,1 0-69 0 0,-10 29 198 0 0,8-22-150 0 0,0 0 0 0 0,-1 0 0 0 0,-1 0 0 0 0,0 0 0 0 0,-4 5-48 0 0,7-12 49 0 0,0-2-1 0 0,0 1 1 0 0,-1 0-1 0 0,1 0 1 0 0,-1-1 0 0 0,0 1-1 0 0,1-1 1 0 0,-1 0-1 0 0,0 0 1 0 0,-1 0 0 0 0,1 0-1 0 0,0-1 1 0 0,0 1 0 0 0,-1-1-1 0 0,1 0 1 0 0,-1 0-1 0 0,1 0 1 0 0,-1 0 0 0 0,1 0-1 0 0,-2-1-48 0 0,3 0 68 0 0,-5 1-70 0 0,0 0 0 0 0,0-1 0 0 0,1 0 0 0 0,-4-1 2 0 0,8 1-50 0 0,0 0 0 0 0,0-1 0 0 0,0 1 0 0 0,0-1 0 0 0,0 0 0 0 0,0 1 0 0 0,0-1 0 0 0,0 0 0 0 0,1 0 0 0 0,-1 0 0 0 0,0 0 0 0 0,1 0 0 0 0,-1-1 0 0 0,0 1 0 0 0,1-1 0 0 0,-1 1 0 0 0,1-1 50 0 0,-5-7-304 0 0,0 0 0 0 0,1 0 1 0 0,-3-9 303 0 0,-8-13-2360 0 0,15 28 2034 0 0,-3-2-471 0 0,1-1 0 0 0,0 0 0 0 0,0 0 0 0 0,1 0 1 0 0,-1-2 796 0 0,0-13-5636 0 0</inkml:trace>
  <inkml:trace contextRef="#ctx0" brushRef="#br0" timeOffset="389.066">516 378 3680 0 0,'0'0'284'0'0,"0"0"303"0"0,0 0 1964 0 0,0 0 877 0 0,0 0 175 0 0,1-1 556 0 0,7-7-3696 0 0,2 1-411 0 0,1 1 0 0 0,1 0-1 0 0,-1 0 1 0 0,10-2-52 0 0,-13 4 23 0 0,-1 1 0 0 0,0-1 0 0 0,0 0 0 0 0,0-1 0 0 0,0 0-23 0 0,-4 3 2 0 0,-2 0 12 0 0,1 1-1 0 0,-1-1 0 0 0,0 0 0 0 0,0 0 0 0 0,0 0 0 0 0,0 0 1 0 0,0 0-1 0 0,0 0 0 0 0,-1-1 0 0 0,1 1 0 0 0,-1 0 0 0 0,1 0 1 0 0,-1 0-1 0 0,0-1 0 0 0,0 1-13 0 0,5-18 144 0 0,-5 18-133 0 0,2-2-25 0 0,0 1 0 0 0,-1-1 1 0 0,1 0-1 0 0,-1 0 0 0 0,0 0 0 0 0,-1-1 0 0 0,1 0 14 0 0,-1 4 1 0 0,0 0 1 0 0,0 0 0 0 0,0 0 0 0 0,0 1-1 0 0,-1-1 1 0 0,1 0 0 0 0,0 0-1 0 0,0 1 1 0 0,-1-1 0 0 0,1 0 0 0 0,0 0-1 0 0,-1 1 1 0 0,1-1 0 0 0,-1 0-1 0 0,1 1 1 0 0,-1-1 0 0 0,1 1-1 0 0,-1-1 1 0 0,0 0 0 0 0,1 1 0 0 0,-1-1-1 0 0,0 1 1 0 0,1 0 0 0 0,-1-1-1 0 0,0 1 1 0 0,1-1 0 0 0,-1 1 0 0 0,0 0-1 0 0,0 0 1 0 0,1-1 0 0 0,-1 1-1 0 0,0 0 1 0 0,0 0 0 0 0,0 0 0 0 0,1 0-1 0 0,-1 0 1 0 0,0 0 0 0 0,0 0-1 0 0,0 0 1 0 0,0 0 0 0 0,1 1-2 0 0,-6-1 92 0 0,1 1 1 0 0,-1-1-1 0 0,1 2 0 0 0,0-1 1 0 0,0 0-1 0 0,0 1 1 0 0,0 0-1 0 0,0 0 0 0 0,0 1 1 0 0,0 0-1 0 0,0-1 1 0 0,-3 4-93 0 0,-1 1 164 0 0,0 0 0 0 0,1 1 1 0 0,-1 0-1 0 0,2 1 0 0 0,-6 5-164 0 0,5-3 38 0 0,1 0-1 0 0,0 1 0 0 0,0-1 1 0 0,1 1-1 0 0,1 0 0 0 0,-2 5-37 0 0,5-10 6 0 0,-1 0 1 0 0,1-1 1 0 0,0 0 0 0 0,0 1 0 0 0,0-1 0 0 0,1 1 0 0 0,0 0-1 0 0,0 4-7 0 0,1 1 104 0 0,0-5 58 0 0,-1 0 0 0 0,1 0 0 0 0,1 0 0 0 0,-1 0-1 0 0,1 0 1 0 0,0-1 0 0 0,1 1 0 0 0,0 0 0 0 0,0-1-1 0 0,0 1 1 0 0,1-1-162 0 0,-2-3 1 0 0,1 0 0 0 0,-1-1 0 0 0,1 1-1 0 0,0-1 1 0 0,0 1 0 0 0,0-1 0 0 0,0 0 0 0 0,0 0-1 0 0,0 0 1 0 0,0 0 0 0 0,1 0 0 0 0,-1 0 0 0 0,1-1-1 0 0,-1 1 1 0 0,1-1 0 0 0,0 1 0 0 0,0-1 0 0 0,-1 0 0 0 0,1 0-1 0 0,0-1 0 0 0,5 2-350 0 0,-1-1-1 0 0,1 0 0 0 0,-1-1 1 0 0,1 0-1 0 0,5 0 351 0 0,20-4-6350 0 0,-14 1-298 0 0</inkml:trace>
  <inkml:trace contextRef="#ctx0" brushRef="#br0" timeOffset="722.599">858 92 18023 0 0,'33'-2'1632'0'0,"-32"2"-1596"0"0,0 1 0 0 0,1-1 0 0 0,-1 1 0 0 0,0 0-1 0 0,0 0 1 0 0,0-1 0 0 0,0 1 0 0 0,0 0 0 0 0,-1 0-1 0 0,1 0 1 0 0,0 0 0 0 0,0 0 0 0 0,-1 0 0 0 0,1 0 0 0 0,0 0-1 0 0,-1 1 1 0 0,1-1 0 0 0,-1 0 0 0 0,0 0 0 0 0,1 0-1 0 0,-1 2-35 0 0,3 10 302 0 0,-1 0-1 0 0,-1 1 0 0 0,0 7-301 0 0,-6 44 152 0 0,5-62-152 0 0,0 0 0 0 0,-1-1 0 0 0,0 1 0 0 0,0 0 0 0 0,1-1 0 0 0,-2 1 0 0 0,1 0 0 0 0,0-1 0 0 0,0 1 0 0 0,-1-1 0 0 0,1 0 0 0 0,-1 1 0 0 0,0-1 0 0 0,-1 1 0 0 0,1 1 0 0 0,0 0 0 0 0,0-1 0 0 0,0 1 0 0 0,-1 4 0 0 0,-1 2 0 0 0,-4 17 0 0 0,-3 16 0 0 0,3-11-259 0 0,4-19-5381 0 0,1-5-1044 0 0</inkml:trace>
  <inkml:trace contextRef="#ctx0" brushRef="#br0" timeOffset="1197.691">734 347 11520 0 0,'0'0'886'0'0,"1"0"-582"0"0,22-2 1110 0 0,0 0 1 0 0,-1-1-1 0 0,1-1-1414 0 0,6-2 358 0 0,22 0-358 0 0,42-7 1504 0 0,-42 8-2404 0 0,1-3 0 0 0,31-9 900 0 0,-67 12-1023 0 0,-15 4 580 0 0,-1 1 358 0 0,0 0 406 0 0,0 0 154 0 0,0 0 32 0 0,0 0-21 0 0,0 0-113 0 0,0 14 562 0 0,-1-10-826 0 0,1 0 1 0 0,0 0-1 0 0,-1 0 1 0 0,0-1-1 0 0,0 1 1 0 0,0 0-1 0 0,-1-1 0 0 0,1 1 1 0 0,-1-1-1 0 0,0 2-109 0 0,1-3 46 0 0,0-1-1 0 0,1 1 0 0 0,-1 0 1 0 0,1-1-1 0 0,0 1 0 0 0,-1 0 1 0 0,1 0-1 0 0,0-1 0 0 0,0 1 1 0 0,0 0-1 0 0,1 0-45 0 0,-2 12 284 0 0,0-7-148 0 0,0 0 0 0 0,0 1 0 0 0,1-1 1 0 0,0 0-1 0 0,0 0 0 0 0,1 1 0 0 0,0 1-136 0 0,12 49-3 0 0,-12-55-12 0 0,0 0 17 0 0,6 21-17 0 0,-7-22 35 0 0,1-1 0 0 0,0 0 0 0 0,-1 1 0 0 0,1-1 0 0 0,0 0 0 0 0,-1 1 0 0 0,1-1-1 0 0,0 0 1 0 0,0 0 0 0 0,0 0 0 0 0,0 0 0 0 0,0 0 0 0 0,0 0 0 0 0,1 0-20 0 0,5-11 4 0 0,-4 2-76 0 0,0 0 1 0 0,-1-1-1 0 0,1-7 72 0 0,7-21-565 0 0,3-10-1000 0 0,-10 34 743 0 0,0 1 0 0 0,1 0-1 0 0,2-4 823 0 0,-6 15 6 0 0,0 0 0 0 0,1 0 0 0 0,-1 0 0 0 0,1 0 0 0 0,0 0 0 0 0,-1 0 0 0 0,1 0 0 0 0,0 0 0 0 0,0 0 0 0 0,0 0 0 0 0,-1 0 0 0 0,1 0 0 0 0,0 0 0 0 0,0 1 0 0 0,0-1 0 0 0,0 0 0 0 0,0 1 0 0 0,1-1 0 0 0,-1 0-1 0 0,0 1 1 0 0,0 0 0 0 0,0-1 0 0 0,0 1 0 0 0,1 0 0 0 0,-1-1 0 0 0,0 1 0 0 0,0 0 0 0 0,1 0 0 0 0,-1 0 0 0 0,0 0 0 0 0,0 0 0 0 0,1 1 0 0 0,-1-1 0 0 0,0 0 0 0 0,0 0 0 0 0,0 1 0 0 0,1-1 0 0 0,-1 1 0 0 0,0-1-7 0 0,6 4 102 0 0,-1 0 0 0 0,0 0 0 0 0,0 1 0 0 0,1 0-101 0 0,-3-1 290 0 0,1 0 0 0 0,0 0 0 0 0,0-1 0 0 0,1 0 0 0 0,-1 0 0 0 0,5 2-290 0 0,1-1 248 0 0,0 0 0 0 0,0 0 0 0 0,0-1 0 0 0,0-1 0 0 0,1 0 0 0 0,-1 0 0 0 0,1-1 0 0 0,-1-1 0 0 0,10 0-248 0 0,-6-1-74 0 0,-9 1-50 0 0,0 0 0 0 0,0-1 1 0 0,0 1-1 0 0,-1-1 0 0 0,1-1 0 0 0,0 1 1 0 0,0-1-1 0 0,-1 0 0 0 0,1 0 0 0 0,4-3 124 0 0,-5 0-4902 0 0,-6 0-1643 0 0</inkml:trace>
  <inkml:trace contextRef="#ctx0" brushRef="#br0" timeOffset="1901.523">1644 341 9848 0 0,'0'0'110'0'0,"-1"0"-1"0"0,1 0 1 0 0,-1 0 0 0 0,1 0 0 0 0,-1 0 0 0 0,1 0 0 0 0,-1-1 0 0 0,1 1 0 0 0,-1 0 0 0 0,1 0 0 0 0,0 0-1 0 0,-1-1 1 0 0,1 1 0 0 0,-1 0 0 0 0,1-1 0 0 0,0 1 0 0 0,-1 0 0 0 0,1-1 0 0 0,-1 1 0 0 0,1 0-1 0 0,0-1 1 0 0,0 1 0 0 0,-1-1 0 0 0,1 1 0 0 0,0-1 0 0 0,0 1 0 0 0,-1 0 0 0 0,1-1 0 0 0,0 1 0 0 0,0-1-1 0 0,0 1 1 0 0,0-1 0 0 0,0 1 0 0 0,0-1 0 0 0,0 1 0 0 0,0-1 0 0 0,0 1 0 0 0,0-1 0 0 0,0 1 0 0 0,0-1-1 0 0,0 1 1 0 0,0-1 0 0 0,0 0-110 0 0,-1-13 1059 0 0,-7-6 372 0 0,6 18-1288 0 0,1-1 0 0 0,-1 0 1 0 0,1 1-1 0 0,0-1 0 0 0,0 0 0 0 0,0 0 1 0 0,1 0-1 0 0,-1 0 0 0 0,1 0 0 0 0,-1-2-143 0 0,1 4 21 0 0,0 0 0 0 0,0 1 0 0 0,0-1 0 0 0,0 0 0 0 0,0 0-1 0 0,0 0 1 0 0,0 0 0 0 0,0 0 0 0 0,-1 1 0 0 0,1-1-1 0 0,0 0 1 0 0,-1 0 0 0 0,1 0 0 0 0,-1 1 0 0 0,1-1-1 0 0,0 0 1 0 0,-1 0 0 0 0,0 0-21 0 0,1-14 345 0 0,-2 11 320 0 0,1 2-1722 0 0,0 1-5149 0 0,1 1 789 0 0</inkml:trace>
  <inkml:trace contextRef="#ctx0" brushRef="#br0" timeOffset="2573.455">1736 378 13824 0 0,'0'0'1061'0'0,"5"0"-928"0"0,0 0-1 0 0,-1-1 1 0 0,1 1 0 0 0,-1-1-1 0 0,1 0 1 0 0,-1-1 0 0 0,1 1-1 0 0,-1-1 1 0 0,0 1 0 0 0,4-3-133 0 0,1-2 444 0 0,-1 0 0 0 0,1 0 0 0 0,5-6-444 0 0,-9 7-97 0 0,0 0 249 0 0,0-1 0 0 0,-1 0 0 0 0,0 0 0 0 0,0 0 0 0 0,0 0 0 0 0,-1-1 0 0 0,0 1 0 0 0,0-1 0 0 0,-1 0 0 0 0,0 0 0 0 0,0 0 0 0 0,0 0 0 0 0,-1-1-152 0 0,-1 6 0 0 0,0 0 0 0 0,0 0 0 0 0,0 0 0 0 0,0 0 0 0 0,0 0 0 0 0,-1 0 0 0 0,1 0 0 0 0,-1 0 0 0 0,1 0 0 0 0,-1 0 0 0 0,0 0 0 0 0,0 0 0 0 0,0 1 0 0 0,0-1 0 0 0,0 0 0 0 0,0 1 0 0 0,0-1 0 0 0,0 1 0 0 0,-1-1 0 0 0,0 0 0 0 0,1 1 0 0 0,0 0 0 0 0,0 1 0 0 0,1-1 0 0 0,-1 0 0 0 0,0 1 0 0 0,0-1 0 0 0,0 1 0 0 0,0 0 0 0 0,0-1 0 0 0,0 1 0 0 0,0 0 0 0 0,0-1 0 0 0,0 1 0 0 0,0 0 0 0 0,0 0 0 0 0,0 0 0 0 0,0 0 0 0 0,0 0 0 0 0,0 0 0 0 0,0 0 0 0 0,0 0 0 0 0,0 0 0 0 0,0 1 0 0 0,0-1 0 0 0,-3 1 0 0 0,2-1-1 0 0,0 0 0 0 0,1 0-1 0 0,-1 0 1 0 0,0 1-1 0 0,1-1 1 0 0,-1 1-1 0 0,0-1 1 0 0,1 1-1 0 0,-1 0 1 0 0,1-1 0 0 0,-1 1-1 0 0,1 0 1 0 0,0 0-1 0 0,-1 0 1 0 0,1 0-1 0 0,0 1 1 0 0,-1-1-1 0 0,1 0 1 0 0,0 1 1 0 0,-3 3 55 0 0,0 1 1 0 0,1-1 0 0 0,-1 1-1 0 0,0 2-55 0 0,0-1 248 0 0,2-1-71 0 0,0 0 0 0 0,0 0 0 0 0,1 1 0 0 0,0-1-1 0 0,0 0 1 0 0,0 0 0 0 0,1 1 0 0 0,0-1 0 0 0,0 6-177 0 0,0-5 13 0 0,0-4-13 0 0,0-1 0 0 0,1 0 0 0 0,-1 1 0 0 0,0-1 0 0 0,1 0 0 0 0,-1 0 0 0 0,1 1 0 0 0,0-1 0 0 0,0 0 0 0 0,0 0 0 0 0,0 0 0 0 0,0 0 0 0 0,0 0 0 0 0,0 0 0 0 0,1 0 0 0 0,-1 0 0 0 0,2 1 0 0 0,0-1 0 0 0,0 1 0 0 0,0-1 0 0 0,0 0 0 0 0,0 0 0 0 0,1 0 0 0 0,-1-1 0 0 0,1 1 0 0 0,-1-1 0 0 0,1 0 0 0 0,1 1 0 0 0,9 0 0 0 0,-1 0 0 0 0,0 0 0 0 0,1-1 0 0 0,-1-1 0 0 0,11-1 0 0 0,10-2 0 0 0,-1-1 0 0 0,0-2 0 0 0,0-1 0 0 0,4-3 0 0 0,-28 7 0 0 0,1 0 0 0 0,-1 0 0 0 0,1-1 0 0 0,-1-1 0 0 0,-1 0 0 0 0,1 0 0 0 0,-1 0 0 0 0,1-1 0 0 0,-2-1 0 0 0,1 1 0 0 0,-1-1 0 0 0,0-1 0 0 0,0 1 0 0 0,4-7 0 0 0,-10 13 0 0 0,0-1 0 0 0,-1 1 0 0 0,1-1 0 0 0,0 1 0 0 0,-1-1 0 0 0,1 1 0 0 0,-1-1 0 0 0,1 1 0 0 0,-1-1 0 0 0,0 0 0 0 0,1 1 0 0 0,-1-1 0 0 0,0 1 0 0 0,0-1 0 0 0,0 0 0 0 0,-1 1 0 0 0,1-2 0 0 0,0 2 0 0 0,-1 0 0 0 0,1 0 0 0 0,0 1 0 0 0,-1-1 0 0 0,1 0 0 0 0,-1 0 0 0 0,1 1 0 0 0,-1-1 0 0 0,1 0 0 0 0,-1 1 0 0 0,0-1 0 0 0,1 1 0 0 0,-1-1 0 0 0,0 1 0 0 0,1-1 0 0 0,-1 1 0 0 0,0-1 0 0 0,0 1 0 0 0,1 0 0 0 0,-1-1 0 0 0,0 1 0 0 0,0 0 0 0 0,0 0 0 0 0,1 0 0 0 0,-1-1 0 0 0,0 1 0 0 0,0 0 0 0 0,0 0 0 0 0,0 0 0 0 0,1 0 0 0 0,-1 1 0 0 0,0-1 0 0 0,0 0 0 0 0,0 0 0 0 0,0 0 0 0 0,-10 3 0 0 0,-1-1 0 0 0,0 1 0 0 0,1 1 0 0 0,0 0 0 0 0,0 1 0 0 0,-4 2 0 0 0,9-4 0 0 0,0 0 0 0 0,0 1 0 0 0,1-1 0 0 0,-1 1 0 0 0,1 1 0 0 0,0-1 0 0 0,0 0 0 0 0,1 1 0 0 0,-1 0 0 0 0,1 0 0 0 0,0 1 0 0 0,0 0 0 0 0,3-4 0 0 0,0-1 0 0 0,1 1 0 0 0,-1-1 0 0 0,0 1 0 0 0,1-1 0 0 0,0 0 0 0 0,-1 1 0 0 0,1 0 0 0 0,0-1 0 0 0,0 1 0 0 0,0-1 0 0 0,0 1 0 0 0,0-1 0 0 0,0 1 0 0 0,0-1 0 0 0,1 1 0 0 0,-1-1 0 0 0,0 1 0 0 0,1 0 0 0 0,0 0 0 0 0,0 0 0 0 0,1 1 0 0 0,-1-1 0 0 0,0 0 0 0 0,1 0 0 0 0,0 0 0 0 0,0 0 0 0 0,-1 0 0 0 0,1 0 0 0 0,2 1 0 0 0,2 2 0 0 0,0-1 0 0 0,0-1 0 0 0,1 1 0 0 0,-1-1 0 0 0,1 0 0 0 0,0 0 0 0 0,0-1 0 0 0,0 0 0 0 0,11 2 0 0 0,1 0 0 0 0,0-1 0 0 0,0-1 0 0 0,0-1 0 0 0,0 0 0 0 0,13-2 0 0 0,54-10-391 0 0,37-11-4828 0 0,-78 10 3174 0 0</inkml:trace>
  <inkml:trace contextRef="#ctx0" brushRef="#br0" timeOffset="3286.474">2681 206 10136 0 0,'-22'2'1150'0'0,"15"18"748"0"0,6-17-1742 0 0,0-1 1 0 0,1 1 0 0 0,-1-1 0 0 0,0 1-1 0 0,1-1 1 0 0,0 1 0 0 0,0-1-1 0 0,-1 1 1 0 0,2-1 0 0 0,-1 3-157 0 0,-2 18 993 0 0,2-20-850 0 0,-1 0 1 0 0,1-1-1 0 0,0 1 1 0 0,0 0-1 0 0,0 0 1 0 0,1 0-1 0 0,-1 0 1 0 0,1 0-1 0 0,-1-1 1 0 0,1 2-144 0 0,0-1 160 0 0,0 1 1 0 0,0-1 0 0 0,-1 1-1 0 0,0-1 1 0 0,1 0 0 0 0,-1 1-1 0 0,0 0-160 0 0,-1 0 199 0 0,1 1-1 0 0,0-1 0 0 0,1 1 0 0 0,-1-1 0 0 0,1 1 0 0 0,0 0-198 0 0,0-1 229 0 0,0 0-1 0 0,-1 0 1 0 0,0 0-1 0 0,1 0 1 0 0,-1 0-1 0 0,-1 4-228 0 0,2 0 339 0 0,-1-7-315 0 0,0 1 1 0 0,0-1-1 0 0,0 1 1 0 0,0 0-1 0 0,0-1 1 0 0,0 1-1 0 0,0-1 1 0 0,0 1-1 0 0,-1-1 1 0 0,1 1-1 0 0,-1 1-24 0 0,1-3 14 0 0,0-1-1 0 0,0 1 1 0 0,0 0-1 0 0,0 0 1 0 0,0 0-1 0 0,0 0 1 0 0,-1-1-1 0 0,1 1 1 0 0,0 0-1 0 0,0 0 1 0 0,0 0-1 0 0,0 0 1 0 0,0 0-1 0 0,0 0 1 0 0,-1-1-1 0 0,1 1 1 0 0,0 0-1 0 0,0 0 1 0 0,0 0-1 0 0,0 0 1 0 0,-1 0-1 0 0,1 0 1 0 0,0 0-1 0 0,0 0 1 0 0,0 0-1 0 0,0 0 1 0 0,-1 0-1 0 0,1 0 0 0 0,0 0 1 0 0,0 0-1 0 0,0 0 1 0 0,-1 0-1 0 0,1 0 1 0 0,0 0-1 0 0,0 0 1 0 0,0 0-1 0 0,0 0 1 0 0,-1 0-1 0 0,1 0 1 0 0,0 0-1 0 0,0 0 1 0 0,0 0-1 0 0,0 0 1 0 0,-1 0-1 0 0,1 0 1 0 0,0 1-1 0 0,0-1 1 0 0,0 0-1 0 0,0 0 1 0 0,0 0-1 0 0,0 0 1 0 0,-1 0-1 0 0,1 1 1 0 0,0-1-1 0 0,0 0 1 0 0,0 0-1 0 0,0 0 1 0 0,0 0-1 0 0,0 1 1 0 0,0-1-1 0 0,0 0 1 0 0,0 0-1 0 0,0 0 1 0 0,0 0-1 0 0,0 1 1 0 0,0-1-1 0 0,0 0 1 0 0,0 0-1 0 0,0 1-13 0 0,6-24 643 0 0,-6 20-768 0 0,1-1 0 0 0,0 1 0 0 0,0 0 0 0 0,0-1-1 0 0,0 1 1 0 0,0 0 0 0 0,1 0 0 0 0,-1 0 0 0 0,1 0 0 0 0,0 0 0 0 0,0 1-1 0 0,1-2 126 0 0,10-12-278 0 0,-1-1 1 0 0,0 0 277 0 0,-6 7-168 0 0,0 1 0 0 0,1 0 1 0 0,-1 1-1 0 0,2-1 1 0 0,-1 1-1 0 0,1 1 1 0 0,1-1-1 0 0,-1 1 0 0 0,6-3 168 0 0,-11 8-1 0 0,1 1-1 0 0,-1-1 0 0 0,1 0 0 0 0,-1 1 1 0 0,1 0-1 0 0,0 0 0 0 0,0 0 0 0 0,0 0 1 0 0,0 1-1 0 0,-1-1 0 0 0,1 1 0 0 0,0 0 1 0 0,0 0-1 0 0,0 1 0 0 0,0-1 0 0 0,0 1 1 0 0,0 0-1 0 0,2 0 2 0 0,4 3 283 0 0,0 0 0 0 0,0 1 0 0 0,-1 0 0 0 0,1 1 0 0 0,7 6-283 0 0,-13-9 132 0 0,1 0-85 0 0,-1 0 1 0 0,1 0 0 0 0,-1 0-1 0 0,1 1 1 0 0,-1 0 0 0 0,0 0-1 0 0,-1 0 1 0 0,1 1 0 0 0,-1-1-1 0 0,3 4-47 0 0,1 4 40 0 0,-5-9 102 0 0,1 1 0 0 0,-1 0-1 0 0,0 0 1 0 0,0 0 0 0 0,0 0 0 0 0,-1 0-1 0 0,1 0 1 0 0,-1 0 0 0 0,0 1 0 0 0,0-1-1 0 0,-1 0 1 0 0,1 1 0 0 0,-1 3-142 0 0,0 3 18 0 0,0 1 1 0 0,-1-1-1 0 0,0 1 0 0 0,-1-1 1 0 0,0 0-1 0 0,-1 0 1 0 0,-1 1-1 0 0,1-2 0 0 0,-3 4-18 0 0,0 4 94 0 0,0 0-1786 0 0,0-7-3178 0 0,-7 1-2445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35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51 387 13824 0 0,'0'0'629'0'0,"0"0"-12"0"0,0 0-319 0 0,0 0 103 0 0,0 0 88 0 0,0 0 20 0 0,0 0-66 0 0,0 9-278 0 0,-5 28-171 0 0,1-10 84 0 0,0-2 696 0 0,2-18-567 0 0,1-1 1 0 0,0 1-1 0 0,0-1 1 0 0,1 1-1 0 0,0 0-207 0 0,5 36 169 0 0,0 15-173 0 0,-5-57 4 0 0,0 0 0 0 0,0 0 0 0 0,0 0 0 0 0,-1 0 0 0 0,1 1 0 0 0,0-1 0 0 0,-1 0 0 0 0,1 0 0 0 0,-1 0 0 0 0,1 0 0 0 0,-1 0 0 0 0,0 0 0 0 0,1 0 0 0 0,-1 0 0 0 0,0-1 0 0 0,0 1 0 0 0,0 0 0 0 0,1 0 0 0 0,-1-1 0 0 0,0 1 0 0 0,0 0 0 0 0,0-1 0 0 0,0 1 0 0 0,-1 0 0 0 0,-2 2 0 0 0,4-3 0 0 0,-1 0 0 0 0,1 0 1 0 0,0 1-1 0 0,0-1 0 0 0,-1 0 0 0 0,1 1 0 0 0,0-1 0 0 0,-1 0 0 0 0,1 0 0 0 0,0 0 0 0 0,-1 1 0 0 0,1-1 0 0 0,-1 0 0 0 0,1 0 0 0 0,0 0 0 0 0,-1 0 0 0 0,1 0 0 0 0,-1 0 0 0 0,1 0 0 0 0,0 0 0 0 0,-1 0 0 0 0,1 0 0 0 0,-1 0 0 0 0,1 0 0 0 0,0 0 0 0 0,-1 0 1 0 0,1 0-1 0 0,-1 0 0 0 0,1 0 0 0 0,0 0 0 0 0,-1-1 0 0 0,1 1 0 0 0,0 0 0 0 0,-1 0 0 0 0,1 0 0 0 0,0-1 0 0 0,-1 1 0 0 0,1 0 0 0 0,0 0 0 0 0,-1-1 0 0 0,1 1 0 0 0,0 0 0 0 0,0-1 0 0 0,-4-13-41 0 0,4 12 16 0 0,-2-10-332 0 0,1-1 0 0 0,0 0 0 0 0,1 1 0 0 0,2-12 357 0 0,-2 18-45 0 0,1 0-1 0 0,1 0 1 0 0,-1 0-1 0 0,1 0 1 0 0,0 1 0 0 0,0-1-1 0 0,1 1 1 0 0,-1-1-1 0 0,1 1 1 0 0,0 0-1 0 0,4-4 46 0 0,2-2 0 0 0,-3 2 0 0 0,1 1 0 0 0,0 0 0 0 0,0 0 0 0 0,2-1 0 0 0,-6 7 0 0 0,-1 0 0 0 0,1 0 0 0 0,0 1 0 0 0,0-1 0 0 0,0 0 0 0 0,0 1 0 0 0,0 0 0 0 0,0 0 0 0 0,0 0 0 0 0,0 0 0 0 0,1 0 0 0 0,-1 0 0 0 0,0 1 0 0 0,1 0 0 0 0,0 0 0 0 0,1 0 0 0 0,-1 0 0 0 0,1 0 0 0 0,0 1 0 0 0,-1 0 0 0 0,1 0 0 0 0,-1 0 0 0 0,0 0 0 0 0,1 1 0 0 0,-1 0 0 0 0,0 0 0 0 0,0 0 0 0 0,0 0 0 0 0,0 1 0 0 0,0-1 0 0 0,-1 1 0 0 0,1 0 0 0 0,-1 0 0 0 0,0 1 0 0 0,0-1 0 0 0,1 2 0 0 0,0-1 116 0 0,1 1-1 0 0,-1 1 0 0 0,0-1 0 0 0,-1 1 0 0 0,0-1 0 0 0,0 1 0 0 0,0 0 0 0 0,0 0 0 0 0,1 6-115 0 0,0 4 330 0 0,-1 0 0 0 0,-1 0-1 0 0,0 5-329 0 0,0-7-33 0 0,-1-9 67 0 0,-1-1 1 0 0,1 1-1 0 0,-1 0 0 0 0,0 0 0 0 0,0 0 0 0 0,-1-1 0 0 0,1 1 0 0 0,-1 0 0 0 0,0-1 0 0 0,-1 1 0 0 0,1 0 0 0 0,-1-1 0 0 0,0 1-34 0 0,1-4 112 0 0,0-1-1 0 0,1 1 1 0 0,-1 0 0 0 0,0-1-1 0 0,0 1 1 0 0,0-1-1 0 0,0 1 1 0 0,0-1 0 0 0,0 0-1 0 0,0 1 1 0 0,0-1-1 0 0,0 0-111 0 0,0 0 101 0 0,0 0-95 0 0,1 1-1 0 0,-1-1 1 0 0,1 0 0 0 0,-1 0 0 0 0,0 0-1 0 0,1 0 1 0 0,-1 0 0 0 0,1 0 0 0 0,-1 0-1 0 0,0-1 1 0 0,1 1 0 0 0,-1 0 0 0 0,1 0-1 0 0,-1 0 1 0 0,1-1 0 0 0,-1 1-1 0 0,1 0 1 0 0,-1 0 0 0 0,1-1 0 0 0,-1 1-1 0 0,1 0 1 0 0,-1-1 0 0 0,1 1 0 0 0,-1-1-1 0 0,1 1 1 0 0,0-1 0 0 0,-1 1-6 0 0,1 0 10 0 0,-1-2-10 0 0,0 1 0 0 0,0 0 0 0 0,1 0 0 0 0,-1 0 0 0 0,0 0 0 0 0,1-1 0 0 0,-1 1 0 0 0,1 0 0 0 0,-1 0 0 0 0,1-1 0 0 0,-1 1 0 0 0,1 0 0 0 0,0-1 0 0 0,0 1 0 0 0,0-1 0 0 0,0 1 0 0 0,0-26 0 0 0,1 15 0 0 0,-1 2-92 0 0,0-1 0 0 0,1 1 0 0 0,1 0 0 0 0,0-1 0 0 0,0 1-1 0 0,2-5 93 0 0,-2 10-110 0 0,0 0-1 0 0,0 0 0 0 0,0 1 1 0 0,1-1-1 0 0,0 0 0 0 0,-1 1 1 0 0,2 0-1 0 0,-1 0 0 0 0,0 0 0 0 0,1 0 1 0 0,0 0-1 0 0,0 1 0 0 0,3-3 111 0 0,-4 5-1 0 0,0-1-1 0 0,0 1 0 0 0,1-1 1 0 0,-1 1-1 0 0,0 0 0 0 0,1 0 1 0 0,-1 1-1 0 0,1-1 0 0 0,-1 1 1 0 0,1-1-1 0 0,-1 1 0 0 0,1 0 1 0 0,-1 1-1 0 0,1-1 0 0 0,-1 1 1 0 0,1-1-1 0 0,-1 1 0 0 0,1 0 1 0 0,-1 0-1 0 0,0 0 0 0 0,2 2 2 0 0,1-1 37 0 0,0 1-1 0 0,-1 0 0 0 0,1 0 1 0 0,-1 0-1 0 0,0 1 0 0 0,0 0 1 0 0,0 0-1 0 0,0 0 1 0 0,-1 0-1 0 0,0 1 0 0 0,0 0 1 0 0,1 1-37 0 0,1 4 287 0 0,-1 0 0 0 0,-1 1 0 0 0,1 0 0 0 0,-2 0 0 0 0,1 1-287 0 0,13 34 155 0 0,-17-45-167 0 0,2 3 144 0 0,-1 0 0 0 0,1 0 0 0 0,0 0 0 0 0,0 0 0 0 0,1-1 0 0 0,-1 1 0 0 0,1-1 0 0 0,0 1 0 0 0,0-1 0 0 0,0 0 0 0 0,3 3-132 0 0,9 7 555 0 0,-14-10-548 0 0,1-1 1 0 0,0 0 0 0 0,0-1-1 0 0,0 1 1 0 0,1 0 0 0 0,-1 0-1 0 0,2 0-7 0 0,12 4 0 0 0,-14-6 0 0 0,-1 0 0 0 0,0 1 0 0 0,0-1 0 0 0,0 0 0 0 0,0 0 0 0 0,0 0 0 0 0,0 0 0 0 0,0 0 0 0 0,0 0 0 0 0,0 0 0 0 0,0 0 0 0 0,-1-1 0 0 0,1 1 0 0 0,0 0 0 0 0,0 0 0 0 0,0-1 0 0 0,0 1 0 0 0,0 0 0 0 0,0-1 0 0 0,-1 1 0 0 0,1-1 0 0 0,0 0 0 0 0,3-1 0 0 0,0 0 7 0 0,1 0 0 0 0,0 0 0 0 0,-1-1 0 0 0,0 0 0 0 0,1 0-7 0 0,-4 2-19 0 0,0 1-1 0 0,0-1 0 0 0,0 0 0 0 0,0 0 0 0 0,-1 0 0 0 0,1 0 1 0 0,0 0-1 0 0,0 0 0 0 0,0 0 0 0 0,-1 0 0 0 0,1-1 0 0 0,-1 1 1 0 0,1 0-1 0 0,-1 0 0 0 0,1 0 0 0 0,-1-1 0 0 0,0 1 0 0 0,0 0 0 0 0,1-1 1 0 0,-1 1-1 0 0,0 0 0 0 0,0-2 20 0 0,-1-3-193 0 0,1-1-1 0 0,0 0 1 0 0,1 0-1 0 0,-1 0 1 0 0,2 0 0 0 0,-1 0-1 0 0,2-4 194 0 0,18-47-260 0 0,1-1 283 0 0,-22 58-24 0 0,1 0 1 0 0,-1-1-1 0 0,0 1 0 0 0,0-1 0 0 0,1 1 0 0 0,-1 0 0 0 0,0-1 0 0 0,0 1 0 0 0,0 0 0 0 0,-1-1 0 0 0,1 1 0 0 0,0-1 0 0 0,0 1 1 0 0,-1 0-1 0 0,1-1 0 0 0,-1 1 0 0 0,1 0 0 0 0,-1 0 0 0 0,0-1 0 0 0,1 1 0 0 0,-1 0 0 0 0,0 0 0 0 0,0 0 0 0 0,0 0 1 0 0,0 0-1 0 0,0 0 0 0 0,0 0 0 0 0,0 0 0 0 0,0 0 0 0 0,0 0 0 0 0,0 1 0 0 0,-1-1 0 0 0,1 0 0 0 0,0 1 0 0 0,0-1 0 0 0,-1 1 1 0 0,1 0-1 0 0,0-1 0 0 0,-1 1 0 0 0,1 0 0 0 0,-2 0 1 0 0,-1-1 118 0 0,-1 0 1 0 0,0 1-1 0 0,1 0 1 0 0,-1 0-1 0 0,0 0 1 0 0,0 0-1 0 0,1 1 1 0 0,-1 0-1 0 0,1 0 0 0 0,-1 0 1 0 0,1 1-1 0 0,-2 0-118 0 0,0 1 95 0 0,0 0-1 0 0,1 0 0 0 0,-1 0 0 0 0,1 1 0 0 0,0 0 1 0 0,0 0-1 0 0,-2 3-94 0 0,4-4-4 0 0,1 0-1 0 0,-1 0 1 0 0,1 1 0 0 0,0-1-1 0 0,0 1 1 0 0,0-1 0 0 0,0 1-1 0 0,1 0 1 0 0,-1 0 0 0 0,1 0 0 0 0,0 0-1 0 0,0 3 5 0 0,-1 4 0 0 0,0 1 0 0 0,2-1 0 0 0,-1 1 0 0 0,1-1 0 0 0,1 1 0 0 0,0-1 0 0 0,0-7 0 0 0,-1-1 0 0 0,1 0 0 0 0,-1 1 0 0 0,1-1 0 0 0,0 0 0 0 0,0 0 0 0 0,1 1 0 0 0,-1-1 0 0 0,0 0 0 0 0,1 0 0 0 0,0-1 0 0 0,0 1 0 0 0,0 0 0 0 0,0-1 0 0 0,0 1 0 0 0,1-1 0 0 0,-1 1 0 0 0,1-1 0 0 0,-1 0 0 0 0,1 0 0 0 0,0 0 0 0 0,0-1 0 0 0,2 2 0 0 0,14 4-47 0 0,0-1 0 0 0,1 0 0 0 0,0-1 0 0 0,0-2 0 0 0,1 0 47 0 0,34 1-2547 0 0,-28-4-4958 0 0</inkml:trace>
  <inkml:trace contextRef="#ctx0" brushRef="#br0" timeOffset="366.452">915 257 15664 0 0,'0'0'356'0'0,"0"0"49"0"0,0 0 21 0 0,0 0-42 0 0,3 6-236 0 0,2 3-8 0 0,0 1 0 0 0,-1-1 0 0 0,0 1 0 0 0,0 1-140 0 0,5 13 872 0 0,2 1-155 0 0,-1 1 0 0 0,-1 1 0 0 0,-1-1 0 0 0,-1 1-1 0 0,-2 3-716 0 0,23 140 1120 0 0,-26-155-1120 0 0,2 8 0 0 0,-2 0 0 0 0,0 9 0 0 0,-2-32-55 0 0,0 1 0 0 0,0-1-1 0 0,0 1 1 0 0,0 0-1 0 0,0-1 1 0 0,0 1 0 0 0,0-1-1 0 0,0 1 1 0 0,0 0-1 0 0,-1-1 1 0 0,1 1 0 0 0,0-1-1 0 0,0 1 1 0 0,0-1 0 0 0,-1 1-1 0 0,1-1 1 0 0,0 1-1 0 0,-1-1 1 0 0,1 1 0 0 0,0-1-1 0 0,-1 1 1 0 0,1-1 0 0 0,-1 1-1 0 0,1-1 56 0 0,-8 0-2722 0 0,7 0 2571 0 0,-7-3-1383 0 0</inkml:trace>
  <inkml:trace contextRef="#ctx0" brushRef="#br0" timeOffset="609.276">808 419 17503 0 0,'0'0'399'0'0,"8"-4"540"0"0,3 1-849 0 0,1-1 1 0 0,0 2-1 0 0,0 0 1 0 0,0 0-1 0 0,0 1 1 0 0,0 0 0 0 0,2 1-91 0 0,16 2-26 0 0,0 0 0 0 0,9 4 26 0 0,-5-2 0 0 0,26-1 0 0 0,-20-2 0 0 0,-13 0-558 0 0,-1 0-1 0 0,1-2 0 0 0,-1-1 1 0 0,0-2-1 0 0,8-2 559 0 0,-9 0-1022 0 0</inkml:trace>
  <inkml:trace contextRef="#ctx0" brushRef="#br0" timeOffset="931.875">1302 213 15664 0 0,'-18'0'718'0'0,"14"0"-19"0"0,-5 12-421 0 0,8-5-280 0 0,0 0-1 0 0,0 1 0 0 0,1-1 0 0 0,0 0 0 0 0,0 1 0 0 0,1-1 0 0 0,1 6 3 0 0,12 56 178 0 0,-4-31 611 0 0,-2 9 523 0 0,-2 0 0 0 0,-1 24-1312 0 0,-2 92 2173 0 0,-3-154-1922 0 0,-11-44-962 0 0,10 11 525 0 0,1-1 0 0 0,1 1 0 0 0,2-1 0 0 0,0 1 0 0 0,2 0 0 0 0,6-20 186 0 0,-10 41-87 0 0,0-1 0 0 0,1 0 0 0 0,0 1-1 0 0,-1-1 1 0 0,1 1 0 0 0,1 0-1 0 0,-1 0 1 0 0,0 0 0 0 0,1 0 0 0 0,-1 0-1 0 0,1 0 1 0 0,0 0 0 0 0,0 1 0 0 0,0 0-1 0 0,3-2 88 0 0,-4 2 6 0 0,0 1 0 0 0,0 0 0 0 0,1 0 0 0 0,-1 0 0 0 0,0 0 0 0 0,1 0 0 0 0,-1 0 0 0 0,0 1 0 0 0,1-1 0 0 0,-1 1 0 0 0,1 0 0 0 0,-1 0 0 0 0,1 0 0 0 0,-1 0 0 0 0,1 0 0 0 0,-1 0 0 0 0,1 0 0 0 0,-1 1 0 0 0,1 0-1 0 0,-1-1 1 0 0,0 1 0 0 0,1 0 0 0 0,1 1-6 0 0,4 3 70 0 0,0 0 0 0 0,0 0 0 0 0,-1 1-1 0 0,0 0 1 0 0,0 1 0 0 0,0 0 0 0 0,-1 0-1 0 0,0 0 1 0 0,-1 0 0 0 0,1 1 0 0 0,-1 0-1 0 0,-1 0 1 0 0,1 1 0 0 0,-2-1 0 0 0,1 1-1 0 0,0 3-69 0 0,0 1-22 0 0,1-1 0 0 0,0 0-1 0 0,1-1 1 0 0,0 0 0 0 0,0 0-1 0 0,1 0 1 0 0,1 0-1 0 0,0-1 1 0 0,0 0 22 0 0,-6-9-333 0 0,0 0-1 0 0,0 0 1 0 0,0 0-1 0 0,-1 0 1 0 0,1 0-1 0 0,0 0 1 0 0,0 0 0 0 0,0 0-1 0 0,1-1 1 0 0,-1 1-1 0 0,0-1 1 0 0,2 1 333 0 0,5-1-1533 0 0</inkml:trace>
  <inkml:trace contextRef="#ctx0" brushRef="#br0" timeOffset="1249.467">1829 429 17503 0 0,'0'0'399'0'0,"-15"6"1106"0"0,13-3-1500 0 0,-1 0 0 0 0,1 0-1 0 0,0 0 1 0 0,0 0 0 0 0,0 0-1 0 0,0 1 1 0 0,0-1-1 0 0,1 1 1 0 0,-1-1 0 0 0,1 1-1 0 0,0 0-4 0 0,-2 8 448 0 0,0 0 0 0 0,0 12-448 0 0,-3 43 1034 0 0,6-58-1022 0 0,0 0 0 0 0,0-1 0 0 0,1 1 0 0 0,1-1 0 0 0,-1 1-1 0 0,1-1 1 0 0,1 1-12 0 0,-2-6 0 0 0,1 0 0 0 0,0 1 0 0 0,0-2 0 0 0,0 1 0 0 0,0 0 0 0 0,0 0 0 0 0,1-1 0 0 0,-1 1 0 0 0,1-1 0 0 0,0 0 0 0 0,-1 1 0 0 0,1-1 0 0 0,0-1 0 0 0,0 1 0 0 0,1 0 0 0 0,-1-1 0 0 0,0 1 0 0 0,0-1 0 0 0,1 0 0 0 0,-1 0 0 0 0,1-1 0 0 0,-1 1 0 0 0,3-1 0 0 0,-4 1 0 0 0,0-1 0 0 0,0 0 0 0 0,0-1 0 0 0,0 1 0 0 0,0 0 0 0 0,0 0 0 0 0,0-1 0 0 0,0 0 0 0 0,0 1 0 0 0,0-1 0 0 0,0 0 0 0 0,0 0 0 0 0,0 0 0 0 0,0 0 0 0 0,0 0 0 0 0,1-1 0 0 0,-1 0 0 0 0,1 0 0 0 0,-1-1 0 0 0,1 1 0 0 0,-1-1 0 0 0,0 1 0 0 0,0-1 0 0 0,0 0 0 0 0,0 1 0 0 0,0-1 0 0 0,0-2 0 0 0,0 0 2 0 0,0 0-1 0 0,-1-1 1 0 0,0 1-1 0 0,0 0 0 0 0,0-1 1 0 0,-1 1-1 0 0,1-5-1 0 0,-4-40-211 0 0,2 42 59 0 0,0 0-1 0 0,-1 0 1 0 0,0 0-1 0 0,0 0 1 0 0,-1 0-1 0 0,0 1 1 0 0,0 0-1 0 0,-1-1 1 0 0,0 1-1 0 0,-5-6 153 0 0,6 9-136 0 0,0-1 0 0 0,0 1 0 0 0,-1 1 0 0 0,1-1 0 0 0,-1 0-1 0 0,0 1 1 0 0,0 0 0 0 0,0 0 0 0 0,0 0 0 0 0,-1 0 0 0 0,1 1 0 0 0,-1 0 0 0 0,0 0 0 0 0,1 0 0 0 0,-1 0 0 0 0,0 1-1 0 0,-4-1 137 0 0,-9 2-4814 0 0,12 0-603 0 0</inkml:trace>
  <inkml:trace contextRef="#ctx0" brushRef="#br0" timeOffset="1830.867">2306 413 11976 0 0,'-5'-2'282'0'0,"0"1"1"0"0,0 0 0 0 0,0 0 0 0 0,0 0 0 0 0,0 1-1 0 0,0 0 1 0 0,0 0 0 0 0,0 0 0 0 0,-1 0-1 0 0,1 1 1 0 0,0 0 0 0 0,-4 1-283 0 0,-11 4 1427 0 0,1 0 0 0 0,-12 7-1427 0 0,18-8-49 0 0,3-1 194 0 0,0 0 1 0 0,-1 1-1 0 0,1 1 0 0 0,1 0 0 0 0,-1 0 1 0 0,1 1-1 0 0,1 0 0 0 0,-1 1 0 0 0,1 0 1 0 0,0 0-1 0 0,1 1 0 0 0,0 0 0 0 0,0 0 0 0 0,1 0 1 0 0,-4 9-146 0 0,4-8 184 0 0,1 0 1 0 0,0 0-1 0 0,1 0 0 0 0,0 1 1 0 0,1-1-1 0 0,-1 5-184 0 0,3-13 5 0 0,1 1-1 0 0,0-1 0 0 0,-1 0 0 0 0,1 0 0 0 0,0 0 0 0 0,0 0 1 0 0,0 0-1 0 0,1 0 0 0 0,-1 1 0 0 0,0-1 0 0 0,1 0 1 0 0,0 0-1 0 0,-1 0 0 0 0,1 0 0 0 0,0 0 0 0 0,0 0 1 0 0,0 0-1 0 0,0-1 0 0 0,0 1 0 0 0,0 0 0 0 0,1-1 1 0 0,-1 1-1 0 0,1 0 0 0 0,-1-1 0 0 0,1 1 0 0 0,0-1 0 0 0,-1 0 1 0 0,1 0-1 0 0,0 0 0 0 0,0 0 0 0 0,0 0 0 0 0,0 0 1 0 0,0 0-1 0 0,0 0 0 0 0,2 0-4 0 0,7 1 9 0 0,0 0 1 0 0,1-1-1 0 0,-1 0 0 0 0,1-1 1 0 0,0 0-1 0 0,-1-1 0 0 0,1 0 1 0 0,-1 0-1 0 0,1-2 0 0 0,-1 1 1 0 0,9-4-10 0 0,-11 3-18 0 0,0-1 0 0 0,-1 1 1 0 0,7-5 17 0 0,-12 6-7 0 0,0 1 1 0 0,0-1-1 0 0,0-1 1 0 0,0 1-1 0 0,0 0 1 0 0,-1-1-1 0 0,1 1 1 0 0,-1-1 0 0 0,0 0-1 0 0,0 0 1 0 0,2-3 6 0 0,11-24-162 0 0,-2-1 0 0 0,-1-1 1 0 0,-2 0-1 0 0,-1-1 1 0 0,4-29 161 0 0,-10 38-313 0 0,-2-1 0 0 0,-1 0 0 0 0,-1 1 0 0 0,-1-1 0 0 0,-2-7 313 0 0,-1-22-413 0 0,2 31 602 0 0,0 1 0 0 0,-1 0 0 0 0,-1 0 0 0 0,-2 0 0 0 0,0 0 0 0 0,-5-9-189 0 0,6 15 455 0 0,3 9-188 0 0,1 1 0 0 0,-1-1 0 0 0,0 1-1 0 0,-2-2-266 0 0,3 9 15 0 0,0 5-12 0 0,0 11-5 0 0,7 32 6 0 0,-2-5 30 0 0,3 0 0 0 0,2 1-34 0 0,1 3 734 0 0,-5-22-121 0 0,2 0 0 0 0,2 6-613 0 0,20 77 283 0 0,-11-41 388 0 0,-10-30-278 0 0,-6-29-280 0 0,0-1 0 0 0,1 1 0 0 0,0-1 0 0 0,0 0-1 0 0,1 0 1 0 0,3 6-113 0 0,-2 1 181 0 0,-4-12-166 0 0,1-1-1 0 0,-1 0 1 0 0,1 0-1 0 0,-1 0 1 0 0,1 1 0 0 0,0-1-1 0 0,0 0 1 0 0,0 0-1 0 0,0 0 1 0 0,1 0-15 0 0,-2-1-68 0 0,0-1-21 0 0,0 0 38 0 0,0 0 131 0 0,4 0 413 0 0,8-7-4079 0 0,-10 5 2568 0 0,24-5-4735 0 0,-24 6 3707 0 0</inkml:trace>
  <inkml:trace contextRef="#ctx0" brushRef="#br0" timeOffset="2376.043">2849 427 6912 0 0,'0'0'528'0'0,"-6"-6"-320"0"0,4 4 75 0 0,0 1-1 0 0,0 0 1 0 0,0-1 0 0 0,0 1 0 0 0,0 0-1 0 0,-1 0 1 0 0,1 1 0 0 0,0-1 0 0 0,-1 0-1 0 0,1 1 1 0 0,-1-1 0 0 0,1 1 0 0 0,0 0-1 0 0,-1 0 1 0 0,1 0 0 0 0,-1 0 0 0 0,0 0-283 0 0,-8 1 2407 0 0,0 1 0 0 0,0 0 1 0 0,-3 2-2408 0 0,-3-1 1153 0 0,-11 3-497 0 0,4-2 62 0 0,0 1 1 0 0,-3 2-719 0 0,20-5 66 0 0,1 1 0 0 0,-1-1 0 0 0,1 1 0 0 0,0 0 0 0 0,0 1 0 0 0,0-1 0 0 0,1 1 0 0 0,-1 0 0 0 0,-4 5-66 0 0,9-8 0 0 0,0 0 1 0 0,0 0-1 0 0,1 0 1 0 0,-1 1-1 0 0,0-1 1 0 0,0 0-1 0 0,1 1 1 0 0,-1-1-1 0 0,0 0 1 0 0,1 1-1 0 0,0-1 1 0 0,-1 1-1 0 0,1-1 1 0 0,0 1-1 0 0,0-1 1 0 0,-1 1-1 0 0,1-1 1 0 0,0 1-1 0 0,1-1 1 0 0,-1 1-1 0 0,0-1 1 0 0,0 1-1 0 0,1-1 1 0 0,-1 1-1 0 0,1-1 1 0 0,0 2-1 0 0,2 3-1 0 0,0 1 1 0 0,1-1-1 0 0,-1 1 1 0 0,2-1 0 0 0,0 0 0 0 0,0 2-1 0 0,2 1 25 0 0,-1-1 1 0 0,2 0-1 0 0,-1 0 0 0 0,1-1 0 0 0,0 0 0 0 0,3 2-24 0 0,18 10 244 0 0,9 6-244 0 0,27 16 57 0 0,-58-36-201 0 0,-5-5 191 0 0,-1 1 0 0 0,0 0-1 0 0,1-1 1 0 0,-1 1 0 0 0,0 0-1 0 0,1 0 1 0 0,-1 0 0 0 0,0 0 0 0 0,0 0-1 0 0,0 0 1 0 0,1 0 0 0 0,-1 1-1 0 0,-1-1 1 0 0,1 0 0 0 0,0 1 0 0 0,0 0-47 0 0,-14 3 347 0 0,10-4-296 0 0,-10 3 100 0 0,-1-1 1 0 0,1-1-1 0 0,-1 0 0 0 0,0-1 0 0 0,-12 0-151 0 0,-73-6-3112 0 0,67 2-1450 0 0,-10 0-3199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18 11976 0 0,'-5'-13'1301'0'0,"1"9"-1220"0"0,3 3 285 0 0,1 1 120 0 0,0 0 24 0 0,2 2-68 0 0,0 0-426 0 0,0 0-1 0 0,0 0 1 0 0,0 1 0 0 0,0-1-1 0 0,-1 1 1 0 0,1-1-1 0 0,-1 1 1 0 0,1 0 0 0 0,-1 0-1 0 0,0-1 1 0 0,0 4-16 0 0,7 35 30 0 0,-3-12 376 0 0,-1-7 603 0 0,0 0-1 0 0,-2 1-1008 0 0,4 24 1471 0 0,-5-35-1420 0 0,0-1 0 0 0,0 0-1 0 0,-2 2-50 0 0,2 23 456 0 0,-1-4 469 0 0,-1-26-759 0 0,1 1 0 0 0,0 0 0 0 0,0 0 0 0 0,1 5-166 0 0,1 3 4 0 0,-1 0 0 0 0,0 0 0 0 0,-2 0 0 0 0,0 4-4 0 0,-1 23 0 0 0,0-10 0 0 0,1-22 0 0 0,0 1 0 0 0,1-1 0 0 0,1 4 0 0 0,-4 22 1440 0 0,4-13-832 0 0,-3-28-658 0 0,0-1 0 0 0,-1 1 0 0 0,1 0 0 0 0,-1 0-1 0 0,0 0 1 0 0,-1 1 0 0 0,1-1 0 0 0,-3-2 50 0 0,5 6-125 0 0,1 1-1 0 0,-1-1 1 0 0,1 0 0 0 0,-1 1-1 0 0,1-1 1 0 0,-1 0 0 0 0,1 0-1 0 0,-1 1 1 0 0,1-1 0 0 0,-1 0-1 0 0,1 0 1 0 0,0 0 0 0 0,0 0-1 0 0,-1 1 1 0 0,1-1 0 0 0,0 0-1 0 0,0 0 1 0 0,0 0 0 0 0,0-1 125 0 0,0-6-7505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9:43.941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09:44.224"/>
    </inkml:context>
  </inkml:definitions>
  <inkml:trace contextRef="#ctx0" brushRef="#br0">288 104 3680,'-38'2'800,"13"2"3957,23-4-4622,0 1 81,1-1 0,0 1-1,0-1 1,0 0 0,0 0 0,0 0-1,0 1 1,-1-1 0,1 0-1,0 0 1,0-1 0,0 1-1,0 0 1,0 0 0,-1-1 0,0 1-216,1-1 746,0 0-449,1-1 0,-1 1 1,0-1-1,0 0 0,1 1 0,-1-1 0,1 1 0,0-1 0,-1 0 0,1 0 0,0 1 0,0-2-297,1-1 131,0 0-1,1 0 0,-1 1 0,1-1 0,0 0 0,0 1 0,0-1 0,0 1 1,1 0-1,-1 0 0,1 0 0,0 0 0,0 0 0,2-1-130,1 0 65,0 0 0,0 1-1,0 0 1,0 0 0,1 0 0,-1 1-1,1 0 1,2-1-65,9 0-7,0 0 0,0 1-1,1 1 1,-1 1 0,0 1-1,4 0 8,-17 0 0,0-1 0,0 1 0,0 0 0,0 0 0,-1 1 0,1-1 0,0 1 0,-1 0 0,1 0 0,-1 1 0,1-1 0,-1 1 0,0 0 0,1 1 0,-3-2 0,0 0 0,0 0 0,-1 1 0,1-1 0,-1 0 0,1 1 0,-1-1 0,0 1 0,0-1 0,0 1 0,0-1 0,-1 1 0,1 0 0,-1 0 0,1-1 0,-1 1 0,0 0 0,0-1 0,0 1 0,-1 0 0,1 0 0,0-1 0,-1 1 0,0 0 0,0-1 0,0 2 0,-1 2 0,-1 0 0,0 0 0,0 0 0,0-1 0,-1 1 0,0-1 0,0 0 0,-3 3 0,-8 8 0,-1-2 0,-1 0 0,-5 5 0,-4 2 962,-17 10-962,0 0 913,20-15-763,14-10-150,1 0 0,-1 1 0,1-1 1,0 2-1,-1 1 0,0 3-52,-1 0 0,0-1 1,-1 0-1,0-1 0,0 0 0,-1-1 1,0 0-1,-1-1 0,0 0 52,8-5 2,-1 0-1,0-1 1,1 1-1,-1-1 1,0 0-1,0-1 1,0 1-1,-1-1 1,-3 0-2,9-1 6,0-1 1,0 1 0,0 0 0,0-1-1,0 1 1,0-1 0,0 1 0,0-1 0,0 0-1,0 1 1,0-1 0,0 0 0,0 0-1,0 1 1,1-1 0,-1 0 0,0 0-1,1 0 1,-1 0 0,1 0 0,-1 0-1,0-1-6,-11-26 88,10 22-58,1 3-26,0 0 0,0-1-1,1 1 1,-1-1-1,1 1 1,-1-1 0,1 1-1,0-1 1,1 1-1,-1-1 1,1 1 0,-1-1-1,1 1 1,0 0-1,0-1 1,1 1 0,-1 0-1,1 0 1,-1 0-1,1 0 1,0 0 0,0 0-1,0 0 1,1 1-1,-1-1 1,1 1 0,-1-1-1,1 1 1,0 0-1,0 0 1,0 0 0,0 1-1,0-1 1,0 1-1,0 0 1,1-1 0,0 1-4,3 0-19,1 0 0,-1 0 1,1 1-1,-1 0 0,0 0 1,1 1-1,-1 0 0,0 0 1,1 1-1,-1 0 0,5 2 19,20 5-15,-24-7 41,0 0 0,0 0-1,0 1 1,0 0-1,0 0 1,-1 1 0,0 0-1,1 0 1,-1 1-1,-1 0 1,4 3-26,17 22 15,11 11-17,-28-28 4,-9-11-7,0 0 0,0 0 0,0 0 1,1 0-1,-1-1 0,1 1 0,-1-1 1,1 1-1,0-1 0,0 0 0,-1 1 1,1-1-1,0 0 0,1 0 5,-2 0-343,-1-1-133,1-1-1294,7-2-5055</inkml:trace>
  <inkml:trace contextRef="#ctx1" brushRef="#br0">613 207 17503 0 0,'-5'1'1588'0'0,"4"-1"-1556"0"0,-1 1-1 0 0,1 0 0 0 0,-1 0 1 0 0,1 0-1 0 0,0 0 0 0 0,-1 0 1 0 0,1 0-1 0 0,0 0 0 0 0,-1 1 1 0 0,1-1-1 0 0,0 0 1 0 0,0 2-32 0 0,-12 9 219 0 0,8-7-118 0 0,-1 1-1 0 0,1-1 1 0 0,-5 6-101 0 0,-3 4-367 0 0,12-15 276 0 0,1 0 186 0 0,0 0 86 0 0,0 0 13 0 0,10-20-192 0 0,11 4-1783 0 0,-12 10-4785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7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13824 0 0,'1'0'44'0'0,"1"1"21"0"0,0-1 0 0 0,1 1 0 0 0,-1 0 0 0 0,0 0 0 0 0,0 0 0 0 0,0 1 0 0 0,0-1-1 0 0,0 0 1 0 0,0 1 0 0 0,0-1 0 0 0,0 1 0 0 0,-1 0 0 0 0,1 0 0 0 0,-1-1-1 0 0,1 1 1 0 0,-1 0 0 0 0,1 0 0 0 0,-1 0 0 0 0,0 1 0 0 0,0-1 0 0 0,0 0 0 0 0,0 3-65 0 0,2 9 442 0 0,0 1 1 0 0,-1 0-1 0 0,-1 1 1 0 0,-1-1-1 0 0,0 0 1 0 0,-2 12-443 0 0,0-5 736 0 0,-2 0 0 0 0,-3 10-736 0 0,7-28 3 0 0,-8 13 66 0 0,7-16 302 0 0,4-18-577 0 0,1-1-1 0 0,0 0 1 0 0,2 1 0 0 0,0 0 0 0 0,0 0-1 0 0,2 1 1 0 0,0 0 0 0 0,1 0-1 0 0,1 1 1 0 0,0 0 0 0 0,3-2 206 0 0,-12 15-8 0 0,1 0 1 0 0,0 0-1 0 0,0 0 1 0 0,0 0-1 0 0,0 0 1 0 0,0 1-1 0 0,0-1 1 0 0,1 1-1 0 0,-1 0 1 0 0,1-1-1 0 0,-1 1 1 0 0,1 0-1 0 0,-1 1 1 0 0,1-1-1 0 0,-1 0 1 0 0,1 1-1 0 0,0-1 1 0 0,-1 1-1 0 0,1 0 0 0 0,0 0 1 0 0,-1 0-1 0 0,3 0 8 0 0,-3 0 7 0 0,-1 1-1 0 0,1-1 1 0 0,-1 0-1 0 0,1 1 1 0 0,-1 0-1 0 0,1-1 1 0 0,-1 1-1 0 0,1 0 1 0 0,-1-1-1 0 0,0 1 1 0 0,1 0-1 0 0,-1 0 1 0 0,0 0-1 0 0,0 0 1 0 0,0 1-1 0 0,1 0-6 0 0,3 2 298 0 0,-3-1-178 0 0,0-1 0 0 0,0 0 0 0 0,0 1 0 0 0,0 0 0 0 0,0-1 0 0 0,0 1 0 0 0,-1 0 0 0 0,1 0 0 0 0,-1 0 0 0 0,0 0 0 0 0,0 0 0 0 0,0 0-1 0 0,0 0 1 0 0,0 1 0 0 0,-1-1 0 0 0,1 0 0 0 0,-1 1-120 0 0,1 10 395 0 0,-1 0-1 0 0,-1 0 0 0 0,-1 7-394 0 0,0 2 400 0 0,2-14-397 0 0,-1 1 0 0 0,0-1-1 0 0,0 1 1 0 0,-1-1 0 0 0,-1 0-1 0 0,0 1-2 0 0,0 1 94 0 0,0-2-1727 0 0,1-3-2734 0 0,1 0-2318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7:55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23 115 10136,'4'-13'1080,"-3"9"-795,0 5 490,0 10 1756,-1 31 3045,0-26-4480,-1 35-1096,-1-1 0,-8 44 0,-3-7-162,12-78-409,-1 1 0,2-1 1,-1 1-1,2 4 571,-1-2-2741,0-4-3328</inkml:trace>
  <inkml:trace contextRef="#ctx0" brushRef="#br0" timeOffset="445.3">141 70 9672,'5'-5'220,"-1"0"0,1 0 0,0 1 1,1-1-1,-1 1 0,1 1 1,-1-1-1,1 1 0,0 0 0,1 0-220,-4 1 57,7-2 213,1 0 0,-1 0-1,1 1 1,0 1 0,1-1-270,-6 2 25,-1 0 103,0 1 1,0-1 0,0 1-1,0-1 1,-1 1 0,1 1-1,0-1 1,0 1-1,0 0 1,0 0 0,2 1-129,11 3 606,-16-5-564,-1 1 0,1-1 0,0 0 0,0 1 1,0-1-1,-1 1 0,1 0 0,0-1 0,-1 1 0,1 0 0,0 0 0,-1 0 0,1 0 1,-1 1-1,0-1 0,1 0 0,-1 1 0,0-1 0,0 1-42,2 1 86,-1 1 0,1-1 0,0 0 0,0 0 0,0 0 0,3 1-86,-4-1 37,1-1-1,-1 0 1,1 1-1,-1-1 0,0 1 1,0 0-1,0-1 1,1 2-37,-3-3 8,1 1 0,-1-1 0,0 1-1,1-1 1,-1 1 0,0-1 0,0 0 0,0 1 0,0-1 0,0 1 0,0-1 0,0 1 0,0-1 0,-1 1 0,1-1 0,-1 1 0,1-1 0,-1 0 0,1 1 0,-1-1 0,0 0 0,0 1-8,-4 5 20,0 0 1,0-1-1,-1 1 1,1-1-1,-4 1-20,2 0 20,1-1-1,0 1 0,0 0 1,-1 3-20,-19 32 49,14-22 68,0 0-1,-2 0 0,-13 15-116,4-9 55,2 2 0,1 0 0,1 2-55,5-8 14,10-17-23,1 1 0,0 0 1,0 0-1,1 1 0,0-1 0,0 0 0,0 1 0,1-1 0,-1 1 1,2 0-1,-1-1 0,1 1 0,0 0 0,0 2 9,1-8-15,-1 1 0,1-1 1,-1 1-1,1-1 0,0 1 0,-1-1 0,1 0 0,0 1 0,0-1 1,0 0-1,0 1 0,0-1 0,0 0 0,0 0 0,0 0 0,1 0 1,-1 0-1,1 0 15,1 0-10,-1 1 0,1-1 1,0 0-1,0 0 0,0 0 0,0-1 1,0 1-1,0-1 0,2 1 10,1-1 49,0 0-1,-1 0 1,1-1 0,0 1-1,-1-1 1,1-1-1,0 1 1,-1-1-1,1 0 1,-1 0-49,4-2 141,-5 2-38,1 0 0,-1-1 1,1 1-1,-1-1 0,0 0 0,0 0-103,-3 1 67,1 0 1,-1 0-1,1 0 1,-1 0-1,0 0 0,1 0 1,-1 0-1,-1 0 1,1 0-1,0-1 0,0 1 1,-1 0-1,1 0 1,-1-3-68,1 0 92,0 3-35,-1-1 0,1 0 0,-1 0 0,1 0 0,-1 0 0,0 0 0,0 0 0,-1 0 0,1 0 0,-1 0 0,1 0-1,-1 0 1,0 0 0,0 0 0,0 0 0,0 1 0,-1-1 0,0 0-57,-6-12 91,-1 1 0,-1 1 0,0-1 0,0 2 0,-2-1 0,0 2 0,0-1 0,-10-5-91,14 10-51,1 1 1,-1-2-1,1 1 0,0-1 1,1 0-1,-1 0 1,2-1-1,-1-1 51,-2-2-154,-1 0-1,0 0 1,-4-3 154,-24-22-1949,18 21-4768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8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 11976 0 0,'6'11'477'0'0,"0"0"0"0"0,0 1 0 0 0,-1 0-1 0 0,0 0 1 0 0,-1 0 0 0 0,-1 0 0 0 0,0 1 0 0 0,0-1 0 0 0,-2 1 0 0 0,1 0 0 0 0,-2 0 0 0 0,1 0 0 0 0,-2-1 0 0 0,0 1 0 0 0,-2 10-477 0 0,2-8 1003 0 0,0 1-1 0 0,1 6-1002 0 0,0-14 779 0 0,-7-36 810 0 0,6 15-1587 0 0,1-1-1 0 0,0 0 1 0 0,1 1-1 0 0,1-1 1 0 0,0 0-1 0 0,0 1 1 0 0,1 0-1 0 0,1 0 1 0 0,1 0-1 0 0,1-4-1 0 0,11-17 1 0 0,-10 25-38 0 0,0 0-1 0 0,1 0 0 0 0,0 1 0 0 0,0-1 1 0 0,1 2-1 0 0,0-1 0 0 0,0 1 0 0 0,1 1 1 0 0,0 0-1 0 0,0 0 0 0 0,1 1 0 0 0,-1 0 1 0 0,12-3 37 0 0,6 4-2540 0 0,-14 2-4901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52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0 454 11976 0 0,'10'0'2084'0'0,"-1"-1"0"0"0,0-1 1 0 0,9-2-2085 0 0,-9 2 6 0 0,1 0 0 0 0,0 1 0 0 0,8-1-6 0 0,4-1-317 0 0,-5 1-4417 0 0,-2 2-942 0 0</inkml:trace>
  <inkml:trace contextRef="#ctx0" brushRef="#br0" timeOffset="912.476">335 603 11976 0 0,'-8'-2'922'0'0,"6"2"-499"0"0,2 0 134 0 0,3-1-262 0 0,0 1 0 0 0,0-1 0 0 0,0 1 0 0 0,-1-1 0 0 0,1 0 0 0 0,0 0 0 0 0,1 0-295 0 0,16-5 177 0 0,-13 5-114 0 0,-1-1 0 0 0,0 1 0 0 0,0-1 0 0 0,0 0 0 0 0,0 0 1 0 0,0-1-1 0 0,0 1 0 0 0,-1-1 0 0 0,1-1 0 0 0,-1 1 1 0 0,0-1-1 0 0,0 0 0 0 0,0 0 0 0 0,0 0 0 0 0,-1-1 0 0 0,1 0 1 0 0,-1 0-1 0 0,1-2-63 0 0,75-84 1438 0 0,-41 40-1270 0 0,-37 49-236 0 0,0-1 0 0 0,0 0 0 0 0,0 0 0 0 0,-1 0 0 0 0,1 0 0 0 0,-1 0-1 0 0,0 0 1 0 0,0-1 0 0 0,0-1 68 0 0,5-13-532 0 0,-3 10 295 0 0,0 0-1 0 0,0 0 1 0 0,-1 0-1 0 0,0 0 1 0 0,-1-1-1 0 0,0 1 1 0 0,0-1 237 0 0,0 5-94 0 0,-1 0 1 0 0,1 1-1 0 0,0-1 1 0 0,1 0-1 0 0,0-2 94 0 0,0 3-18 0 0,-1 0 0 0 0,0 0 0 0 0,0 0-1 0 0,0 0 1 0 0,-1 0 0 0 0,1 0-1 0 0,-1 0 1 0 0,0 0 18 0 0,0 0-7 0 0,0-1-7 0 0,0-1 0 0 0,0 1 1 0 0,1 0-1 0 0,-1-1 0 0 0,1 1 1 0 0,0 0-1 0 0,0-1 0 0 0,0 1 1 0 0,1-2 13 0 0,0 0 53 0 0,-1 1 1 0 0,1-1 0 0 0,-1 0 0 0 0,-1 0 0 0 0,1 0 0 0 0,-1 0-1 0 0,0 0 1 0 0,0 0 0 0 0,-1 0 0 0 0,0 0 0 0 0,-1-5-54 0 0,0 3 91 0 0,1 0 0 0 0,0 0 0 0 0,1-1 0 0 0,0 1 0 0 0,1-5-91 0 0,-1 11 72 0 0,0 0-1 0 0,0 0 1 0 0,0 0-1 0 0,-1-1 1 0 0,1 1-1 0 0,-1 0 1 0 0,1 0-1 0 0,-1 0 1 0 0,0-1-72 0 0,0-1 222 0 0,1 2 112 0 0,0 2-30 0 0,0 0-134 0 0,-1-8 262 0 0,2 7-298 0 0,-1 1 2 0 0,0 0-9 0 0,0 0-40 0 0,-3 1-22 0 0,3-1-60 0 0,0 0 0 0 0,0 0 0 0 0,-1 0-1 0 0,1 0 1 0 0,0 0 0 0 0,0 0 0 0 0,0 0 0 0 0,0 0-1 0 0,0 0 1 0 0,-1 1 0 0 0,1-1 0 0 0,0 0 0 0 0,0 0-1 0 0,0 0 1 0 0,0 0 0 0 0,0 0 0 0 0,-1 0-1 0 0,1 0 1 0 0,0 0 0 0 0,0 0 0 0 0,0 0 0 0 0,0 1-1 0 0,0-1 1 0 0,0 0 0 0 0,0 0 0 0 0,0 0 0 0 0,0 0-1 0 0,-1 0 1 0 0,1 1 0 0 0,0-1 0 0 0,0 0 0 0 0,0 0-1 0 0,0 0 1 0 0,0 0 0 0 0,0 0 0 0 0,0 1-1 0 0,0-1-4 0 0,1 2 31 0 0,0 1 0 0 0,-1-1-1 0 0,1 1 1 0 0,-1-1 0 0 0,0 0-1 0 0,0 1 1 0 0,0 0 0 0 0,0-1-31 0 0,0 1 45 0 0,0-1 1 0 0,0 0-1 0 0,0 1 1 0 0,0-1 0 0 0,1 0-1 0 0,-1 0 1 0 0,1 1-1 0 0,-1-1 1 0 0,1 0-1 0 0,0 0 1 0 0,0 0-1 0 0,1 2-45 0 0,8 8 29 0 0,-10-10-5 0 0,-2 2 29 0 0,-1 0-49 0 0,1 1 1 0 0,-2 0-1 0 0,1-1 1 0 0,0 0-1 0 0,-2 1-4 0 0,1-1 11 0 0,3-1 3 0 0,0-2 2 0 0,0 0 0 0 0,0 1 0 0 0,0-1 0 0 0,1 1 0 0 0,-1-1 0 0 0,0 1 0 0 0,1-1 0 0 0,-1 1 0 0 0,1-1 0 0 0,0 1-1 0 0,-1-1 1 0 0,1 1 0 0 0,0 0-16 0 0,0 0 2 0 0,0-1-1 0 0,0 0 0 0 0,0 1 0 0 0,0-1 0 0 0,0 0 1 0 0,-1 1-1 0 0,1-1 0 0 0,0 0 0 0 0,-1 1 0 0 0,1-1 0 0 0,-1 0 1 0 0,0 1-2 0 0,1-1 4 0 0,-1 1 1 0 0,0-1-1 0 0,1 0 1 0 0,-1 1 0 0 0,1-1-1 0 0,0 0 1 0 0,0 1-1 0 0,-1-1 1 0 0,1 0 0 0 0,0 1-1 0 0,0-1 1 0 0,0 2-5 0 0,0-1 5 0 0,0 1 1 0 0,0 0 0 0 0,-1-1-1 0 0,1 1 1 0 0,-1 0-1 0 0,1 0 1 0 0,-1-1-1 0 0,-1 2-5 0 0,-2 11 30 0 0,2-7-9 0 0,1-1 0 0 0,-1 0 0 0 0,-1 0 0 0 0,1-1 0 0 0,-1 1 0 0 0,-1 1-21 0 0,2-5 12 0 0,1 1 1 0 0,0 0-1 0 0,0-1 1 0 0,0 1 0 0 0,0 0-1 0 0,1 2-12 0 0,-6 19 138 0 0,-12 24 238 0 0,8-17-11 0 0,7-7-108 0 0,1-5-146 0 0,-1-5-51 0 0,-1 1 57 0 0,2-1 1 0 0,-1 7-118 0 0,3-16 30 0 0,-1 1 0 0 0,0 0 0 0 0,-1 0 1 0 0,1-1-1 0 0,-1 1 0 0 0,-1-1 0 0 0,1 0 0 0 0,-4 6-30 0 0,1-7 0 0 0,4-5 1 0 0,0 0-1 0 0,0 1 1 0 0,1-1-1 0 0,-1 1 1 0 0,0-1 0 0 0,1 1-1 0 0,-1-1 1 0 0,1 1-1 0 0,-1 0 1 0 0,0-1 0 0 0,1 1-1 0 0,-1 0 1 0 0,1-1 0 0 0,0 1-1 0 0,-1 0 1 0 0,1 0-1 0 0,0-1 1 0 0,-1 2-1 0 0,-1 2 53 0 0,3-3-45 0 0,-1 0 1 0 0,1 0-1 0 0,-1-1 0 0 0,1 1 0 0 0,0-1 0 0 0,-1 1 0 0 0,1 0 1 0 0,0-1-1 0 0,0 1 0 0 0,-1-1 0 0 0,1 0 0 0 0,0 1 0 0 0,0-1 0 0 0,0 0 1 0 0,0 1-1 0 0,-1-1 0 0 0,2 0-8 0 0,2 2 52 0 0,10 3 141 0 0,22 0 79 0 0,313-14 1336 0 0,-266 9-1362 0 0,-40 0-6374 0 0,-43 0-877 0 0</inkml:trace>
  <inkml:trace contextRef="#ctx0" brushRef="#br0" timeOffset="1346.598">1152 376 11056 0 0,'0'0'852'0'0,"0"0"-380"0"0,0 0 488 0 0,0 0 266 0 0,0 0 57 0 0,0 0-67 0 0,0 0-330 0 0,0 0-146 0 0,7 5 1062 0 0,13 11-1031 0 0,-17-15-669 0 0,0 1 1 0 0,0 0-1 0 0,-1 0 0 0 0,1 1 1 0 0,-1-1-1 0 0,1 0 0 0 0,-1 1 1 0 0,0 0-1 0 0,0-1 0 0 0,1 2-102 0 0,0 2 120 0 0,0 1 0 0 0,0 0 1 0 0,0 0-1 0 0,-1 0 0 0 0,0 0 0 0 0,-1 0 0 0 0,0 0 0 0 0,0 1-120 0 0,1 15 739 0 0,-1 21-739 0 0,-1-41 44 0 0,0 6-46 0 0,0 0 0 0 0,1 0-1 0 0,0-1 1 0 0,1 5 2 0 0,1-6 55 0 0,0-2-58 0 0,-2-4-190 0 0,-1-1-539 0 0,0 0-204 0 0,0 0-1302 0 0,0 0-5089 0 0</inkml:trace>
  <inkml:trace contextRef="#ctx0" brushRef="#br0" timeOffset="1619.651">1255 170 17423 0 0,'-4'-6'1856'0'0,"4"3"-1797"0"0,0 2 74 0 0,0 1 27 0 0,0 0 0 0 0,1-1-26 0 0,1-3-120 0 0,-1 3-78 0 0,-1 1-29 0 0,16 9-1052 0 0,-5 2-1006 0 0,-4-6 1041 0 0</inkml:trace>
  <inkml:trace contextRef="#ctx0" brushRef="#br0" timeOffset="2180.738">1417 290 2304 0 0,'0'9'200'0'0,"0"-6"-171"0"0,0 32 7546 0 0,2 0 0 0 0,1 7-7575 0 0,0 8 1643 0 0,-2-15-930 0 0,-1 18 1145 0 0,0-52-1745 0 0,0-1-38 0 0,0 0 14 0 0,0 0-1 0 0,0 0-7 0 0,0-1-1 0 0,0-5-35 0 0,0-20-268 0 0,4-26 223 0 0,-3 44-252 0 0,0-1 0 0 0,1 1 0 0 0,0-1 1 0 0,1 1-1 0 0,0 0 0 0 0,0 0 0 0 0,1 0 0 0 0,1-1 252 0 0,2-4-597 0 0,-2 3 289 0 0,1 0 1 0 0,0 0-1 0 0,1 1 0 0 0,0 0 0 0 0,0 0 308 0 0,-5 7-8 0 0,-1 1 0 0 0,1-1-1 0 0,0 0 1 0 0,0 1 0 0 0,-1 0 0 0 0,1-1-1 0 0,0 1 1 0 0,0 0 0 0 0,0 0 0 0 0,0 0-1 0 0,1 0 1 0 0,-1 0 0 0 0,0 1 0 0 0,0-1-1 0 0,0 1 1 0 0,1-1 0 0 0,-1 1 0 0 0,0 0-1 0 0,0 0 1 0 0,1 0 0 0 0,-1 0 0 0 0,0 0-1 0 0,1 0 1 0 0,-1 1 0 0 0,0-1 0 0 0,0 1-1 0 0,1 0 9 0 0,1 0 83 0 0,0 2 0 0 0,0-1-1 0 0,0 0 1 0 0,-1 1-1 0 0,1 0 1 0 0,-1 0-1 0 0,1 0 1 0 0,-1 0-1 0 0,0 1 1 0 0,0-1-1 0 0,2 3-82 0 0,4 7 560 0 0,-1 0 0 0 0,5 10-560 0 0,11 14 864 0 0,-20-32-711 0 0,0 1-1 0 0,0 0 1 0 0,0 0-1 0 0,-1 0 1 0 0,0 0-1 0 0,0 0 1 0 0,0 1-1 0 0,1 5-152 0 0,-2 1 229 0 0,2 0 0 0 0,0-1 0 0 0,0 0 0 0 0,1 1-229 0 0,-4-10 29 0 0,1 0 0 0 0,-1 0 0 0 0,1 0 0 0 0,0 0 0 0 0,0-1 0 0 0,0 1 0 0 0,0-1 0 0 0,0 1 0 0 0,0-1 0 0 0,1 0 0 0 0,-1 0 0 0 0,1 0 0 0 0,-1 0 0 0 0,1 0 0 0 0,0 0 0 0 0,0-1 0 0 0,0 1 0 0 0,0-1-29 0 0,5 1 67 0 0,-1 0 1 0 0,0-1 0 0 0,1 0-1 0 0,-1 0 1 0 0,1 0 0 0 0,-1-1-1 0 0,1 0 1 0 0,0-1 0 0 0,4 0-68 0 0,8-4-354 0 0,0 0 0 0 0,16-6 354 0 0,-20 6-283 0 0,-14 4 263 0 0,0 0-1 0 0,1 0 0 0 0,-1 0 0 0 0,0 0 1 0 0,0-1-1 0 0,-1 1 0 0 0,1 0 1 0 0,0-1-1 0 0,0 0 0 0 0,-1 1 0 0 0,1-1 1 0 0,-1 0-1 0 0,1 0 0 0 0,-1-1 21 0 0,18-32-130 0 0,-3 3 6 0 0,18-12 38 0 0,-18 24 89 0 0,-1-1 0 0 0,5-9-3 0 0,-18 27 0 0 0,-1-1 0 0 0,1 0 0 0 0,-1 0 0 0 0,0 1 0 0 0,0-1 0 0 0,0 0 0 0 0,0 0 0 0 0,-1-1 0 0 0,1 3 0 0 0,-1 0 0 0 0,0 0 0 0 0,0 0 0 0 0,0 0 0 0 0,0 0 0 0 0,0 0 0 0 0,-1 0 0 0 0,1 0 0 0 0,-1 0 0 0 0,1 1 0 0 0,-1-1 0 0 0,1 0 0 0 0,-1 0 0 0 0,0 0 0 0 0,0 0 0 0 0,-1-1 0 0 0,1 2 9 0 0,0 0-1 0 0,0 0 1 0 0,-1 0-1 0 0,1 0 1 0 0,0 0-1 0 0,-1 1 1 0 0,1-1-1 0 0,0 0 0 0 0,-1 1 1 0 0,1-1-1 0 0,-1 1 1 0 0,1-1-1 0 0,-1 1 1 0 0,1 0-1 0 0,-1-1 1 0 0,1 1-1 0 0,-1 0 1 0 0,0 0-1 0 0,1 0 0 0 0,-1 0 1 0 0,1 1-1 0 0,-1-1 1 0 0,-1 1-9 0 0,-4 0 59 0 0,0 1 1 0 0,0 1-1 0 0,1-1 1 0 0,-4 3-60 0 0,5-3 7 0 0,0 0-7 0 0,0 1 0 0 0,0 0 0 0 0,0 0 0 0 0,0 0 0 0 0,1 1 0 0 0,0-1 0 0 0,-1 1 0 0 0,2 0 0 0 0,-1 0 0 0 0,0 1 0 0 0,1-1 0 0 0,0 1 0 0 0,-1-1 0 0 0,2 1 0 0 0,-1 0 0 0 0,1 0 0 0 0,0 1 0 0 0,-2 3 0 0 0,2-1 0 0 0,0 1 0 0 0,0 0 0 0 0,1 0 0 0 0,0-1 0 0 0,1 1 0 0 0,-1 0 0 0 0,2 0 0 0 0,-1 0 0 0 0,1 0 0 0 0,1-1 0 0 0,0 5 0 0 0,-1-10-10 0 0,0 1 0 0 0,1-1-1 0 0,-1 0 1 0 0,1 1 0 0 0,-1-1 0 0 0,1 0-1 0 0,0 0 1 0 0,0 0 0 0 0,0 0-1 0 0,0-1 1 0 0,1 1 0 0 0,-1-1 0 0 0,1 1-1 0 0,0-1 1 0 0,-1 0 0 0 0,1 0-1 0 0,0 0 1 0 0,0 0 0 0 0,0 0-1 0 0,1-1 1 0 0,-1 1 0 0 0,0-1 0 0 0,1 0-1 0 0,-1 0 1 0 0,1 0 10 0 0,11 2-104 0 0,0-1 0 0 0,0-1-1 0 0,0 0 1 0 0,0 0 0 0 0,5-2 104 0 0,-1 1-114 0 0,40-2-1688 0 0,-28 0-3366 0 0,-3 0-1289 0 0</inkml:trace>
  <inkml:trace contextRef="#ctx0" brushRef="#br0" timeOffset="2597.48">2522 304 2304 0 0,'-8'0'200'0'0,"4"-1"69"0"0,-1 0-1 0 0,0 1 1 0 0,0-1 0 0 0,0 1-1 0 0,0 1 1 0 0,0-1 0 0 0,-3 1-269 0 0,-1 1 1025 0 0,1 0 0 0 0,0 1 0 0 0,0-1 0 0 0,0 2 0 0 0,1-1 0 0 0,-1 1 0 0 0,0 1-1025 0 0,-7 4 2406 0 0,1 1 0 0 0,0 1 0 0 0,0 0-2406 0 0,-18 18 1955 0 0,26-23-1840 0 0,1 0 1 0 0,0 0-1 0 0,0 1 1 0 0,0-1-1 0 0,1 1 1 0 0,0 0-1 0 0,0 0 1 0 0,1 1-1 0 0,-2 6-115 0 0,3-10 19 0 0,1 1 0 0 0,0-1 0 0 0,0 1 1 0 0,0 0-1 0 0,0 0 0 0 0,1 0 0 0 0,0-1 0 0 0,0 1 0 0 0,0 0 0 0 0,0 0 0 0 0,1 0 0 0 0,0-1 1 0 0,0 1-1 0 0,0 0 0 0 0,1-1 0 0 0,1 5-19 0 0,-2-7 13 0 0,0-1 1 0 0,0 1-1 0 0,1-1 0 0 0,-1 1 1 0 0,1-1-1 0 0,-1 0 0 0 0,1 1 1 0 0,-1-1-1 0 0,1 0 0 0 0,-1 0 1 0 0,1 0-1 0 0,0 0 0 0 0,0 0 1 0 0,0-1-1 0 0,-1 1 0 0 0,1 0 1 0 0,0-1-1 0 0,0 0 0 0 0,0 1 1 0 0,0-1-1 0 0,0 0 0 0 0,0 0 1 0 0,0 0-1 0 0,0 0 0 0 0,0 0 1 0 0,0-1-1 0 0,0 1 0 0 0,1-1-13 0 0,0 1-18 0 0,-1 0-1 0 0,1-1 1 0 0,0 0-1 0 0,0 0 1 0 0,0 0-1 0 0,0 0 1 0 0,-1 0-1 0 0,1-1 1 0 0,-1 1-1 0 0,1-1 1 0 0,-1 1-1 0 0,1-1 1 0 0,-1 0-1 0 0,0 0 1 0 0,0 0-1 0 0,0 0 1 0 0,0-1-1 0 0,1-1 19 0 0,9-21-223 0 0,-8 15 52 0 0,1-1 0 0 0,0 1-1 0 0,1 1 1 0 0,1-2 171 0 0,32-61-1081 0 0,-35 63 1690 0 0,-3 8-189 0 0,-3 6-579 0 0,0 6 328 0 0,0 1-1 0 0,1-1 1 0 0,0 11-169 0 0,1-14 116 0 0,0 8 84 0 0,0 0 0 0 0,3 10-200 0 0,-3-22 2 0 0,1 0 0 0 0,0 0 0 0 0,0-1-1 0 0,0 1 1 0 0,0 0 0 0 0,1-1 0 0 0,-1 1 0 0 0,1-1 0 0 0,0 0 0 0 0,0 1 0 0 0,0-1 0 0 0,0 0-1 0 0,0 0 1 0 0,1 0-2 0 0,0-1 19 0 0,0 0 0 0 0,0 0-1 0 0,1 0 1 0 0,-1 0 0 0 0,1 0 0 0 0,-1-1-1 0 0,1 1 1 0 0,-1-1 0 0 0,1 0 0 0 0,0 0-1 0 0,0 0 1 0 0,-1-1 0 0 0,3 1-19 0 0,9 0-701 0 0,0-1 1 0 0,12-1 700 0 0,-18 0-752 0 0,11-1-6498 0 0</inkml:trace>
  <inkml:trace contextRef="#ctx0" brushRef="#br0" timeOffset="2931.131">2736 312 11976 0 0,'0'0'922'0'0,"1"2"-600"0"0,4 10 964 0 0,-1 0 1 0 0,-1 1-1 0 0,2 7-1286 0 0,1 15 440 0 0,0 21-440 0 0,-3-25 893 0 0,1 1 1 0 0,3 7-894 0 0,-6-34 284 0 0,1-1 1 0 0,0 0-1 0 0,0 1 1 0 0,0-1-1 0 0,0 0 0 0 0,1 1-284 0 0,-1-3 167 0 0,-2-1 243 0 0,0-1-24 0 0,2 2 1067 0 0,-1-1-447 0 0,2-5-1122 0 0,0-3 179 0 0,-1-1 1 0 0,0 0-1 0 0,0 0 0 0 0,-1 1 0 0 0,0-1 1 0 0,-1 0-1 0 0,1-1 0 0 0,-2-7-63 0 0,2-18 119 0 0,0 17-75 0 0,2 0 1 0 0,-1 1-1 0 0,2-1 0 0 0,0 0 0 0 0,1 1-44 0 0,-2 10-20 0 0,-1-1 0 0 0,1 1-1 0 0,0 0 1 0 0,0 0 0 0 0,1 1-1 0 0,0-1 1 0 0,0 1-1 0 0,0-1 1 0 0,0 1 0 0 0,1 1-1 0 0,0-1 1 0 0,0 1 0 0 0,0-1-1 0 0,1 1 21 0 0,1 0-240 0 0,0 1 1 0 0,0 0-1 0 0,1 0 0 0 0,-1 0 0 0 0,1 1 0 0 0,-1 0 0 0 0,1 1 1 0 0,0-1-1 0 0,0 1 0 0 0,-1 1 0 0 0,1 0 0 0 0,0 0 0 0 0,0 0 1 0 0,0 1-1 0 0,-1 0 0 0 0,4 1 240 0 0,7 1-1691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51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1 600 8752 0 0,'0'0'673'0'0,"0"0"-304"0"0,-1 12 2962 0 0,3-5 3390 0 0,0-8-6576 0 0,-1 1 0 0 0,1 0 1 0 0,-1 0-1 0 0,0 0 0 0 0,1 0 0 0 0,-1-1 1 0 0,0 1-1 0 0,1-1 0 0 0,-1 1 0 0 0,0-1 0 0 0,1 0 1 0 0,-1 1-1 0 0,0-1 0 0 0,0 0 0 0 0,0 0 0 0 0,0 0 1 0 0,0 0-1 0 0,0 0 0 0 0,1 0-145 0 0,0-2 88 0 0,0 0-1 0 0,-1 1 1 0 0,1-1-1 0 0,-1 0 1 0 0,1 0-1 0 0,-1 0 1 0 0,0 0 0 0 0,0 0-1 0 0,0 0-87 0 0,1-9 76 0 0,0 0-1 0 0,-1 0 1 0 0,0-1-1 0 0,-1-5-75 0 0,6-88 352 0 0,-7 55-352 0 0,1-7 0 0 0,4-29 0 0 0,3 48-324 0 0,-6 36 293 0 0,0 0-1 0 0,0 0 0 0 0,0 0 1 0 0,0 1-1 0 0,0-1 0 0 0,1 0 1 0 0,-1 1-1 0 0,1-1 1 0 0,0 1-1 0 0,0-1 0 0 0,0 1 32 0 0,-1 1-15 0 0,0 1 1 0 0,0-1-1 0 0,-1 1 0 0 0,1 0 0 0 0,0-1 0 0 0,0 1 0 0 0,0 0 1 0 0,-1 0-1 0 0,1 0 0 0 0,0-1 0 0 0,0 1 0 0 0,0 0 0 0 0,0 0 1 0 0,0 0-1 0 0,-1 1 0 0 0,1-1 0 0 0,0 0 0 0 0,0 0 0 0 0,0 0 0 0 0,0 0 1 0 0,-1 1-1 0 0,1-1 0 0 0,0 1 0 0 0,0-1 0 0 0,-1 0 0 0 0,1 1 1 0 0,0-1-1 0 0,0 1 15 0 0,1 1-18 0 0,0-1 0 0 0,1 1 0 0 0,-1 0 0 0 0,0 0-1 0 0,-1 0 1 0 0,1 0 0 0 0,0 0 0 0 0,0 1 18 0 0,10 19-90 0 0,-1 0 0 0 0,0 1 0 0 0,3 14 90 0 0,-12-31-2 0 0,23 56-39 0 0,-5-13-62 0 0,4 16 103 0 0,-20-49 0 0 0,2-1 0 0 0,0-1 0 0 0,1 2 0 0 0,-4-10 0 0 0,0 0 0 0 0,0-1 0 0 0,1 0 0 0 0,0 0 0 0 0,0 0 0 0 0,0 0 0 0 0,1-1 0 0 0,-1 1 0 0 0,1-1 0 0 0,-2-2 6 0 0,0-1-1 0 0,0 1 0 0 0,0-1 1 0 0,0 0-1 0 0,0 0 0 0 0,0 0 1 0 0,0 0-1 0 0,0-1 1 0 0,0 1-1 0 0,1-1 0 0 0,-1 0 1 0 0,0 0-1 0 0,0 0 0 0 0,3 0-5 0 0,-3 0 11 0 0,-1 0-1 0 0,1-1 0 0 0,-1 1 0 0 0,0-1 0 0 0,1 1 1 0 0,-1-1-1 0 0,1 0 0 0 0,-1 0 0 0 0,0 0 1 0 0,0 0-1 0 0,1 0 0 0 0,-1 0 0 0 0,0-1 1 0 0,0 1-1 0 0,0-1 0 0 0,0 0 0 0 0,-1 1 0 0 0,1-1 1 0 0,0-1-11 0 0,2-4 53 0 0,0 0 0 0 0,-1-1 0 0 0,0 0 0 0 0,0-1-53 0 0,9-25 174 0 0,-6 20-136 0 0,-1 0 0 0 0,-1-1 0 0 0,-1 1 0 0 0,2-16-38 0 0,-4 25 64 0 0,6-48 223 0 0,-3 0 0 0 0,-3-51-287 0 0,-1 79 212 0 0,-3-99-198 0 0,7 109-922 0 0,-2 12 199 0 0,0 8 206 0 0,-2 1 299 0 0,2 8-1129 0 0,-1 0-1 0 0,2-1 0 0 0,0 1 1334 0 0,0-3-1594 0 0</inkml:trace>
  <inkml:trace contextRef="#ctx0" brushRef="#br0" timeOffset="648.4">725 265 11056 0 0,'0'0'505'0'0,"0"0"-9"0"0,-9 10 1580 0 0,-25 26 1097 0 0,13-16-1016 0 0,-12 19-2157 0 0,28-32 78 0 0,1 1-1 0 0,0 0 1 0 0,0 0-1 0 0,0 0 0 0 0,1 0 1 0 0,1 0-1 0 0,-1 1 0 0 0,1 0 1 0 0,1-1-1 0 0,-1 8-77 0 0,-1 2 16 0 0,2-14-10 0 0,1 1-1 0 0,0-1 1 0 0,0 1 0 0 0,0-1 0 0 0,0 1 0 0 0,1-1-1 0 0,0 1 1 0 0,0-1 0 0 0,0 0 0 0 0,0 1 0 0 0,1-1 0 0 0,-1 0-1 0 0,1 0 1 0 0,1 1-6 0 0,-2-4 10 0 0,-1 1-1 0 0,1-1 1 0 0,0 1 0 0 0,0-1-1 0 0,0 1 1 0 0,1-1-1 0 0,-1 0 1 0 0,0 0 0 0 0,0 1-1 0 0,1-1 1 0 0,-1 0-1 0 0,1 0 1 0 0,-1 0-1 0 0,1-1 1 0 0,-1 1 0 0 0,1 0-1 0 0,0 0 1 0 0,-1-1-1 0 0,1 1 1 0 0,0-1 0 0 0,-1 0-1 0 0,1 1 1 0 0,0-1-1 0 0,0 0 1 0 0,-1 0-1 0 0,1 0 1 0 0,0 0 0 0 0,0-1-1 0 0,-1 1 1 0 0,1 0-1 0 0,0-1 1 0 0,0 1 0 0 0,-1-1-1 0 0,1 1 1 0 0,-1-1-1 0 0,2 0-9 0 0,4-3 49 0 0,-5 4-45 0 0,0-1 1 0 0,0 0-1 0 0,0 0 1 0 0,0 0-1 0 0,0 0 0 0 0,0 0 1 0 0,-1 0-1 0 0,1 0 1 0 0,0-1-1 0 0,-1 1 1 0 0,1 0-1 0 0,-1-1 0 0 0,0 0 1 0 0,1 1-1 0 0,-1-1 1 0 0,0 0-1 0 0,0 0 0 0 0,0 0-4 0 0,50-110 64 0 0,-46 96-64 0 0,0-1 0 0 0,-1 1 0 0 0,0-3 0 0 0,-1 2 0 0 0,1 1 0 0 0,1-1 0 0 0,2-4 0 0 0,-6 20 0 0 0,0 0-1 0 0,0 0 1 0 0,-1 0-1 0 0,1 0 1 0 0,0 0 0 0 0,0 0-1 0 0,0 0 1 0 0,0 0-1 0 0,0 0 1 0 0,0 1-1 0 0,1-1 1 0 0,-1 0-1 0 0,0 1 1 0 0,0-1-1 0 0,0 1 1 0 0,1-1-1 0 0,0 0 1 0 0,26-5-67 0 0,-20 5 38 0 0,-5 0 9 0 0,1 1 0 0 0,-1 0 0 0 0,0 0 0 0 0,0 0-1 0 0,1 0 1 0 0,-1 1 0 0 0,0-1 0 0 0,0 1 0 0 0,0 0-1 0 0,1 0 1 0 0,-1 0 0 0 0,0 0 0 0 0,0 1-1 0 0,-1-1 1 0 0,1 1 0 0 0,0-1 0 0 0,0 1 0 0 0,-1 0-1 0 0,1 0 1 0 0,-1 1 0 0 0,1-1 0 0 0,-1 0 0 0 0,0 1-1 0 0,0-1 1 0 0,1 4 20 0 0,6 7-44 0 0,-1 1-1 0 0,0 0 0 0 0,-1 0 1 0 0,4 13 44 0 0,-7-16 19 0 0,5 6-19 0 0,-6-12 0 0 0,-1-1 0 0 0,0 0 0 0 0,0 1 0 0 0,0-1 0 0 0,0 2 0 0 0,17 87 114 0 0,-19-77 75 0 0,0-7-24 0 0,0-8-65 0 0,0-1-4 0 0,0 0 0 0 0,0 0 3 0 0,0 0 10 0 0,0 0 3 0 0,0 0 0 0 0,-4-5 146 0 0,3 2-223 0 0,0-1 1 0 0,1 1-1 0 0,-1-1 1 0 0,1 1-1 0 0,0-1 1 0 0,-1 1-1 0 0,2-1 1 0 0,-1 1-1 0 0,0-1-35 0 0,0-14 110 0 0,0 10-151 0 0,1-1 1 0 0,-1 1-1 0 0,1 0 0 0 0,1 0 0 0 0,0 0 1 0 0,0 0-1 0 0,0 0 0 0 0,1 1 0 0 0,0-1 1 0 0,1 1-1 0 0,1-4 41 0 0,-1 3-160 0 0,23-33-381 0 0,-25 37 496 0 0,1 0 0 0 0,-1 0 0 0 0,1 1 0 0 0,0-1 0 0 0,-1 1 0 0 0,2 0 0 0 0,-1 0 1 0 0,0 0-1 0 0,1 0 0 0 0,1-1 45 0 0,-2 3-6 0 0,-1-1 1 0 0,0 1 0 0 0,1 0-1 0 0,-1-1 1 0 0,1 1 0 0 0,0 0-1 0 0,-1 1 1 0 0,1-1 0 0 0,0 0-1 0 0,-1 1 1 0 0,1 0-1 0 0,0 0 1 0 0,0-1 0 0 0,-1 1-1 0 0,1 1 1 0 0,0-1 0 0 0,0 0-1 0 0,-1 1 1 0 0,2 0 5 0 0,0 0 20 0 0,-1 1-1 0 0,0 0 1 0 0,0 0-1 0 0,0 0 0 0 0,0 0 1 0 0,0 1-1 0 0,0-1 1 0 0,0 1-1 0 0,-1 0 1 0 0,0 0-1 0 0,1 0 1 0 0,-1 0-1 0 0,1 2-19 0 0,17 19 164 0 0,-16-20-148 0 0,1 1-1 0 0,-1 0 1 0 0,0 0-1 0 0,0 0 1 0 0,-1 1-1 0 0,0 0 1 0 0,0-1-1 0 0,0 1 1 0 0,0 0-1 0 0,-1 0 1 0 0,0 0-1 0 0,0 1 0 0 0,-1-1 1 0 0,0 1-1 0 0,0 2-15 0 0,5 25 197 0 0,1-1-883 0 0,-7-12-4590 0 0,-3-9-1242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9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135 363 6448 0 0,'0'0'297'0'0,"0"-1"-9"0"0,0 0-27 0 0,0 0 0 0 0,0 0 0 0 0,0 0 1 0 0,0 0-1 0 0,0 0 0 0 0,0 0 0 0 0,-1 0 0 0 0,1 0 0 0 0,0 0 0 0 0,-1 0 0 0 0,1 0 1 0 0,0 0-1 0 0,-1 0 0 0 0,1 0 0 0 0,-1 1 0 0 0,0-1 0 0 0,1 0 0 0 0,-1 0 0 0 0,0 1 1 0 0,1-1-1 0 0,-1 0 0 0 0,0 1 0 0 0,0-1 0 0 0,0 0 0 0 0,0 1 0 0 0,1-1 0 0 0,-1 1 1 0 0,0 0-1 0 0,-1-1-261 0 0,-1 0 836 0 0,-1 0 1 0 0,1 1 0 0 0,-1-1 0 0 0,1 1 0 0 0,-1 0-1 0 0,-3 0-836 0 0,4 0-344 0 0,1 0 513 0 0,1 1 0 0 0,-1-1 0 0 0,1 1 0 0 0,-1 0 0 0 0,0-1 0 0 0,1 1 1 0 0,-1 0-1 0 0,1 0 0 0 0,-1 0 0 0 0,1 0 0 0 0,0 0 0 0 0,-1 1 0 0 0,0 0-169 0 0,-16 19 1067 0 0,12-12-937 0 0,0 0 0 0 0,0 1 0 0 0,1 0 0 0 0,1 0 0 0 0,0 0-1 0 0,0 0 1 0 0,1 1 0 0 0,0 0 0 0 0,1-1 0 0 0,0 1 0 0 0,1 0 0 0 0,0 0 0 0 0,1 0-1 0 0,0 0 1 0 0,1 4-130 0 0,-1-7 25 0 0,1 0-1 0 0,0 0 1 0 0,1-1 0 0 0,-1 1-1 0 0,3 4-24 0 0,-3-10 10 0 0,-1 0-1 0 0,1 0 1 0 0,0 0-1 0 0,0 0 1 0 0,0-1 0 0 0,0 1-1 0 0,0 0 1 0 0,1 0-1 0 0,-1-1 1 0 0,0 1-1 0 0,1 0 1 0 0,-1-1-1 0 0,1 0 1 0 0,0 1 0 0 0,-1-1-1 0 0,1 0 1 0 0,0 0-1 0 0,0 0 1 0 0,0 0-1 0 0,0 0 1 0 0,0 0 0 0 0,1 0-10 0 0,-1-1 7 0 0,0 0 1 0 0,0 0-1 0 0,0 1 1 0 0,1-2-1 0 0,-1 1 0 0 0,0 0 1 0 0,0 0-1 0 0,0-1 1 0 0,0 1-1 0 0,0-1 1 0 0,0 1-1 0 0,0-1 1 0 0,0 0-1 0 0,0 0 1 0 0,0 0-1 0 0,0 0 1 0 0,0 0-1 0 0,-1-1 1 0 0,1 1-1 0 0,0-1 1 0 0,-1 1-1 0 0,2-2-7 0 0,0-1-18 0 0,1 0-1 0 0,-1 0 1 0 0,0 0 0 0 0,0-1-1 0 0,0 0 1 0 0,-1 0-1 0 0,1 0 1 0 0,-1 0 18 0 0,10-24-816 0 0,9-14 816 0 0,-17 32-167 0 0,1 0 1 0 0,-2-1 0 0 0,0 1-1 0 0,0 0 1 0 0,-1-1-1 0 0,0 0 167 0 0,-1-7-72 0 0,-1 18 72 0 0,0 1 0 0 0,0 0 0 0 0,0 0 0 0 0,0-1 0 0 0,0 1 0 0 0,0 0 0 0 0,0-1 0 0 0,0 1 0 0 0,0 0 0 0 0,0 0 0 0 0,0-1 0 0 0,0 1 0 0 0,1 0 0 0 0,-1 0 0 0 0,0-1 0 0 0,0 1 0 0 0,0 0 0 0 0,0 0 0 0 0,1-1 0 0 0,-1 1 0 0 0,0 0 0 0 0,0 0 0 0 0,0 0 0 0 0,1-1 0 0 0,-1 1 0 0 0,0 0 0 0 0,0 0 0 0 0,1 0 0 0 0,-1 0 0 0 0,0 0 0 0 0,1 0 0 0 0,-1 0 0 0 0,0-1 0 0 0,0 1 0 0 0,1 0 0 0 0,-1 0 0 0 0,0 0 0 0 0,1 0 0 0 0,-1 0 0 0 0,0 0 0 0 0,0 0 0 0 0,1 0 0 0 0,-1 1 0 0 0,0-1 0 0 0,1 0 0 0 0,-1 0 0 0 0,0 0 0 0 0,0 0 0 0 0,1 0 0 0 0,-1 0 0 0 0,0 1 0 0 0,2-1 0 0 0,0 1 0 0 0,0-1 0 0 0,0 1 0 0 0,0 0 0 0 0,0-1 0 0 0,0 1 0 0 0,0 0 0 0 0,0 1 0 0 0,0-1 0 0 0,-1 0 0 0 0,1 0 0 0 0,0 1 0 0 0,-1-1 0 0 0,1 1 0 0 0,-1-1 0 0 0,0 1 0 0 0,1 0 0 0 0,1 4 0 0 0,1 0 0 0 0,-1 0 1 0 0,0 1-1 0 0,1 3 0 0 0,9 17 59 0 0,-9-19-55 0 0,-1 0-1 0 0,0 0 1 0 0,0 0-1 0 0,0 1-3 0 0,-2-4 11 0 0,0 0-1 0 0,1 1 0 0 0,0-1 0 0 0,0 0 0 0 0,0 0 1 0 0,1-1-1 0 0,0 1 0 0 0,-1 0 0 0 0,2-1 0 0 0,-1 0 1 0 0,0 1-1 0 0,1-1 0 0 0,0-1 0 0 0,0 1 0 0 0,0-1 1 0 0,4 3-11 0 0,-7-5 2 0 0,-1-1 0 0 0,1 1 1 0 0,0-1-1 0 0,-1 0 0 0 0,1 1 1 0 0,0-1-1 0 0,-1 0 0 0 0,1 1 1 0 0,0-1-1 0 0,0 0 0 0 0,-1 0 1 0 0,1 0-1 0 0,0 0 0 0 0,0 0 1 0 0,0 0-1 0 0,-1 0 0 0 0,1 0 1 0 0,0 0-1 0 0,0 0 0 0 0,-1 0 1 0 0,1 0-1 0 0,0-1 0 0 0,0 1 1 0 0,-1 0-1 0 0,1 0 0 0 0,0-1 1 0 0,-1 1-1 0 0,1-1 0 0 0,0 1 1 0 0,-1 0-1 0 0,1-1 0 0 0,0 0 1 0 0,-1 1-1 0 0,1-1 0 0 0,-1 1 1 0 0,1-1-1 0 0,-1 0-2 0 0,3-3 9 0 0,-1 0-1 0 0,0 0 1 0 0,0 0 0 0 0,0 0-1 0 0,0-1 1 0 0,0 1-9 0 0,1-6 22 0 0,60-118-909 0 0,-61 123 832 0 0,0 0-1 0 0,1 1 1 0 0,-1-1 0 0 0,1 1-1 0 0,0 0 1 0 0,0 0-1 0 0,1 0 1 0 0,-1 0 0 0 0,1 1-1 0 0,-1-1 1 0 0,1 1 0 0 0,1 0-1 0 0,-1 0 1 0 0,0 0-1 0 0,1 1 1 0 0,-1-1 0 0 0,1 1-1 0 0,0 0 1 0 0,4-1 55 0 0,-6 4-19 0 0,1-1 0 0 0,0 0-1 0 0,0 1 1 0 0,-1 0 0 0 0,1 0 0 0 0,0 0-1 0 0,-1 0 1 0 0,1 0 0 0 0,-1 1 0 0 0,1-1 0 0 0,-1 1-1 0 0,0 0 20 0 0,8 7 64 0 0,0-1-1 0 0,-1 1 0 0 0,-1 1 1 0 0,1 0-1 0 0,-1 0 1 0 0,3 6-64 0 0,4 4 279 0 0,-11-15-176 0 0,1 0 0 0 0,-1 0-1 0 0,7 5-102 0 0,13 12 279 0 0,-13-12-42 0 0,-11-9-117 0 0,-1-1-8 0 0,0 0-33 0 0,0 0 13 0 0,0 0 109 0 0,3-6 299 0 0,-1-12-228 0 0,-2 15-274 0 0,1 0 0 0 0,-1 0 0 0 0,1 0 0 0 0,-1 0 0 0 0,1 0 0 0 0,0 0 0 0 0,0 1 0 0 0,1-3 2 0 0,6-17-163 0 0,-7 19 133 0 0,0 0-1 0 0,0 0 1 0 0,0 0-1 0 0,0 0 1 0 0,1 0-1 0 0,-1 0 1 0 0,1 0 0 0 0,2-2 30 0 0,3-4-59 0 0,-6 7 51 0 0,0 1 0 0 0,-1 0 0 0 0,1 0 0 0 0,0-1 0 0 0,1 1 0 0 0,-1 0 0 0 0,0 0 0 0 0,0 0 0 0 0,0 0 0 0 0,1 0 0 0 0,-1 1 0 0 0,0-1 0 0 0,1 0 0 0 0,0 0 8 0 0,0 0-10 0 0,0 1 0 0 0,1-1-1 0 0,-1 1 1 0 0,0-1 0 0 0,1 1 0 0 0,-1 0 0 0 0,0 0 0 0 0,1 0 0 0 0,-1 0-1 0 0,1 0 1 0 0,-1 1 0 0 0,0-1 0 0 0,1 1 0 0 0,-1-1 0 0 0,0 1-1 0 0,0 0 1 0 0,0 0 0 0 0,1 0 0 0 0,-1 0 0 0 0,0 0 0 0 0,1 2 10 0 0,7 4-74 0 0,-1 0 1 0 0,0 1 0 0 0,-1 0 0 0 0,2 2 73 0 0,8 8-53 0 0,1-2 53 0 0,-13-12 0 0 0,-1 0 0 0 0,0 0 0 0 0,0 1 0 0 0,0 0 0 0 0,-1 0 0 0 0,3 4 0 0 0,0 2-162 0 0,0 0 0 0 0,1-1 0 0 0,0 0-1 0 0,1 0 1 0 0,4 3 162 0 0,-9-10-110 0 0,0 0-1 0 0,0 0 1 0 0,0 0-1 0 0,0-1 1 0 0,1 1-1 0 0,-1-1 1 0 0,1 0-1 0 0,0-1 1 0 0,-1 1-1 0 0,1-1 1 0 0,0 0 0 0 0,0 0-1 0 0,0 0 1 0 0,0-1-1 0 0,0 1 1 0 0,1-1 110 0 0,20 0-2014 0 0</inkml:trace>
  <inkml:trace contextRef="#ctx0" brushRef="#br0" timeOffset="442.76">1402 355 16847 0 0,'0'0'382'0'0,"-13"-6"924"0"0,9 5-1229 0 0,0 0 0 0 0,-1 0-1 0 0,1 0 1 0 0,0 1-1 0 0,-1 0 1 0 0,1 0-1 0 0,-1 0 1 0 0,1 0-1 0 0,0 1 1 0 0,-1-1 0 0 0,1 1-1 0 0,0 0 1 0 0,-1 0-1 0 0,-1 2-76 0 0,-8 2 400 0 0,1 1 0 0 0,0 0 0 0 0,-10 7-400 0 0,17-8 82 0 0,0-1 0 0 0,0 1 0 0 0,0 0 0 0 0,-4 6-82 0 0,-19 15 183 0 0,23-22-165 0 0,1 1 0 0 0,0-1 0 0 0,0 1-1 0 0,0 0 1 0 0,1 0 0 0 0,0 1 0 0 0,0 0 0 0 0,0-1 0 0 0,0 1 0 0 0,1 0-1 0 0,0 1 1 0 0,1-1 0 0 0,-1 0 0 0 0,1 1 0 0 0,0-1 0 0 0,1 1-1 0 0,0 0 1 0 0,-1 2-18 0 0,2-6 4 0 0,0-1 0 0 0,0 1 0 0 0,0 0 0 0 0,0-1 0 0 0,0 1 0 0 0,0-1 0 0 0,1 1 0 0 0,-1-1 0 0 0,1 1 0 0 0,0-1 0 0 0,0 1 0 0 0,0-1 0 0 0,0 0 0 0 0,0 1 0 0 0,0-1 0 0 0,1 0 0 0 0,-1 0-1 0 0,1 0 1 0 0,-1 0 0 0 0,1 0 0 0 0,0 0 0 0 0,0 0 0 0 0,0-1 0 0 0,0 1 0 0 0,0-1 0 0 0,0 1 0 0 0,0-1 0 0 0,1 0-4 0 0,1 2 9 0 0,1-1-1 0 0,-1 0 1 0 0,1 0-1 0 0,0-1 1 0 0,0 1 0 0 0,-1-1-1 0 0,1 0 1 0 0,0 0 0 0 0,0-1-1 0 0,0 1 1 0 0,0-1-1 0 0,0 0 1 0 0,5-1-9 0 0,3-1 53 0 0,-3 0-23 0 0,0 1 0 0 0,0-2 0 0 0,4-1-30 0 0,-11 3 5 0 0,0 0 0 0 0,0 0 0 0 0,0-1-1 0 0,-1 1 1 0 0,1-1 0 0 0,-1 1 0 0 0,1-1 0 0 0,-1 0 0 0 0,0 0 0 0 0,1 0 0 0 0,-1 0 0 0 0,0-1 0 0 0,1-1-5 0 0,24-41-5 0 0,14-34 5 0 0,-36 69-9 0 0,1-3-92 0 0,-1 0-1 0 0,0-1 0 0 0,-1 0 1 0 0,-1 1-1 0 0,0-1 1 0 0,-1 0-1 0 0,0-1 0 0 0,-1 1 1 0 0,-1-1 101 0 0,0-31-525 0 0,-3 0 0 0 0,-3-5 525 0 0,3 17-108 0 0,0 12 163 0 0,0-1 0 0 0,-2-1-55 0 0,3 15 165 0 0,0 1 0 0 0,-1 0 0 0 0,0 0 0 0 0,0 0 0 0 0,-1 1 1 0 0,0-1-1 0 0,-1 0-165 0 0,4 7 21 0 0,1 1 0 0 0,0 0 1 0 0,0-1-1 0 0,0 1 0 0 0,0 0 0 0 0,-1 0 1 0 0,1-1-1 0 0,0 1 0 0 0,0 0 0 0 0,0 0 1 0 0,-1-1-1 0 0,1 1 0 0 0,0 0 1 0 0,-1 0-1 0 0,1 0 0 0 0,0 0 0 0 0,0-1 1 0 0,-1 1-1 0 0,1 0 0 0 0,0 0 0 0 0,-1 0 1 0 0,1 0-1 0 0,0 0 0 0 0,-1 0 1 0 0,1 0-1 0 0,0 0 0 0 0,-1 0 0 0 0,1 0 1 0 0,0 0-1 0 0,-1 0 0 0 0,1 0 0 0 0,0 0 1 0 0,-1 0-1 0 0,1 0-21 0 0,-9 10 123 0 0,7-5-126 0 0,0 0 1 0 0,0 0-1 0 0,0 0 1 0 0,0 5 2 0 0,-6 42-71 0 0,2 0-1 0 0,2 1 1 0 0,4 29 71 0 0,0-47 155 0 0,3 0 0 0 0,0 0-1 0 0,3 1-154 0 0,0 4-76 0 0,3 19 582 0 0,-8-52-782 0 0,1-1 0 0 0,0 0-1 0 0,0 0 1 0 0,1 0 0 0 0,0 0 0 0 0,0 0-1 0 0,3 4 277 0 0,0-4-7471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7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1 126 15664 0 0,'0'0'1206'0'0,"1"1"-787"0"0,20 9-528 0 0,-11-5 354 0 0,-1-1 0 0 0,1 0 1 0 0,3 1-246 0 0,-9-4 192 0 0,1 0 0 0 0,-1 0 1 0 0,0-1-1 0 0,0 1 1 0 0,0-1-1 0 0,0 0 0 0 0,0 0 1 0 0,0-1-1 0 0,1 1 0 0 0,2-2-192 0 0,10-1 740 0 0,-6 1-562 0 0,1-1 1 0 0,-1 0-1 0 0,0-1 1 0 0,0 0-1 0 0,9-5-178 0 0,-14 6 0 0 0,0 0 0 0 0,-1-1 0 0 0,0 0 0 0 0,1 0 0 0 0,-1 0 0 0 0,-1 0 0 0 0,1-1 0 0 0,2-2 0 0 0,-6 5 0 0 0,0 1 0 0 0,0-1 0 0 0,0 1 0 0 0,0-1 0 0 0,0 0 0 0 0,-1 1 0 0 0,1-1 0 0 0,0 0 0 0 0,-1 1 0 0 0,0-1 0 0 0,1 0 0 0 0,-1 0 0 0 0,0 0 0 0 0,0 0 0 0 0,0 1 0 0 0,0-1 0 0 0,0 0 0 0 0,0 0 0 0 0,0 0 0 0 0,-1 0 0 0 0,1 1 0 0 0,-1-1 0 0 0,1 0 0 0 0,-1 0 0 0 0,0 1 0 0 0,1-1 0 0 0,-1 0 0 0 0,0 1 0 0 0,0-1 0 0 0,0 1 0 0 0,-1-1 0 0 0,1 1 0 0 0,-2-2 0 0 0,0 0 0 0 0,0 0 0 0 0,0 0 0 0 0,0 1 0 0 0,-1 0 0 0 0,1-1 0 0 0,-1 1 0 0 0,0 0 0 0 0,0 1 0 0 0,0-1 0 0 0,-1 0 0 0 0,2 1 0 0 0,0 0 0 0 0,0 0 0 0 0,0 0 0 0 0,-1 1 0 0 0,1-1 0 0 0,0 1 0 0 0,0 0 0 0 0,-1 0 0 0 0,1 0 0 0 0,0 0 0 0 0,-1 0 0 0 0,1 1 0 0 0,0 0 0 0 0,0-1 0 0 0,0 1 0 0 0,-6 3 117 0 0,1-1-1 0 0,-1 1 0 0 0,1 1 1 0 0,1-1-1 0 0,-1 1 0 0 0,1 1 1 0 0,0-1-1 0 0,-5 6-116 0 0,7-7 120 0 0,1 1 1 0 0,0 0-1 0 0,0 1 0 0 0,0-1 1 0 0,0 1-1 0 0,1-1 0 0 0,0 1 1 0 0,0 0-1 0 0,0 0 0 0 0,1 2-120 0 0,1-6-2 0 0,0 1-1 0 0,1-1 0 0 0,-1 0 0 0 0,1 0 1 0 0,0 1-1 0 0,0-1 0 0 0,0 0 0 0 0,0 0 0 0 0,0 1 1 0 0,0-1-1 0 0,1 0 0 0 0,-1 0 0 0 0,1 1 1 0 0,-1-1-1 0 0,1 0 0 0 0,0 0 0 0 0,0 0 0 0 0,0 0 1 0 0,0 0-1 0 0,0 0 0 0 0,1 0 0 0 0,-1 0 0 0 0,1-1 1 0 0,-1 1-1 0 0,1 0 0 0 0,-1-1 0 0 0,1 1 1 0 0,0-1-1 0 0,0 0 0 0 0,0 1 0 0 0,0-1 3 0 0,3 2 0 0 0,1-1 0 0 0,0 1 0 0 0,0-1 0 0 0,0 0 0 0 0,0-1 0 0 0,0 0 0 0 0,0 0 0 0 0,1 0 0 0 0,-1 0 0 0 0,4-1 0 0 0,5 0 0 0 0,0-1 0 0 0,0 0 0 0 0,13-3 0 0 0,18-6-907 0 0,-1-2-3446 0 0,-23 7-2466 0 0</inkml:trace>
  <inkml:trace contextRef="#ctx0" brushRef="#br0" timeOffset="379.969">588 24 17503 0 0,'-46'26'2060'0'0,"-17"22"-1837"0"0,52-40 345 0 0,-18 13 302 0 0,-9 6-614 0 0,34-24-257 0 0,1 0 0 0 0,0 0 0 0 0,0 0 0 0 0,0 0 0 0 0,0 1-1 0 0,0 0 1 0 0,1-1 0 0 0,-2 5 1 0 0,2-6 4 0 0,1 14 64 0 0,1-16-5 0 0,0 1-1 0 0,0 0 1 0 0,0-1-1 0 0,0 1 1 0 0,0-1-1 0 0,0 1 1 0 0,0-1 0 0 0,0 1-1 0 0,0-1 1 0 0,1 0-1 0 0,-1 1 1 0 0,0-1-1 0 0,0 1 1 0 0,1-1-1 0 0,-1 1 1 0 0,0-1-1 0 0,1 0 1 0 0,-1 1-1 0 0,0-1 1 0 0,1 1-1 0 0,-1-1 1 0 0,1 0-1 0 0,-1 0 1 0 0,0 1-1 0 0,1-1 1 0 0,-1 0-1 0 0,1 0 1 0 0,-1 1 0 0 0,1-1-63 0 0,1 0 41 0 0,0 1 1 0 0,0-1 0 0 0,0 0 0 0 0,0 1 0 0 0,0-1 0 0 0,0 0-1 0 0,0-1 1 0 0,2 1-42 0 0,35-10-573 0 0,-30 7 248 0 0,-1-1 0 0 0,1 0 1 0 0,-1-1-1 0 0,0 1 0 0 0,0-2 0 0 0,-1 1 1 0 0,1-1-1 0 0,-1 0 0 0 0,-1-1 0 0 0,1 1 0 0 0,-1-1 1 0 0,0-1-1 0 0,-1 1 0 0 0,0-1 0 0 0,0 0 1 0 0,0 0-1 0 0,0-4 325 0 0,4-24-166 0 0,-8 32 230 0 0,-1 3 274 0 0,0 1 136 0 0,0 0 34 0 0,0 0-65 0 0,5 18-283 0 0,0-2 288 0 0,-4-6-159 0 0,1 0 0 0 0,1 0 1 0 0,0 0-1 0 0,0 0 0 0 0,1 0 0 0 0,2 5-289 0 0,-4-13-5 0 0,-1 0 1 0 0,0 0-1 0 0,1 1 0 0 0,-1-1 1 0 0,1 0-1 0 0,0 0 1 0 0,0-1-1 0 0,0 1 0 0 0,0 0 1 0 0,0-1-1 0 0,0 1 0 0 0,0-1 1 0 0,0 1-1 0 0,0-1 1 0 0,1 0-1 0 0,-1 0 0 0 0,1 0 1 0 0,-1 0-1 0 0,1-1 0 0 0,-1 1 1 0 0,1-1-1 0 0,-1 1 0 0 0,1-1 1 0 0,0 0-1 0 0,-1 0 1 0 0,1 0-1 0 0,-1 0 0 0 0,3-1 5 0 0,1 0-82 0 0,0 0-1 0 0,-1 0 0 0 0,1-1 1 0 0,0 0-1 0 0,-1 0 0 0 0,1 0 1 0 0,-1-1-1 0 0,1 0 83 0 0,24-19-3541 0 0,-18 11 2008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46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3 128 10136 0 0,'4'-32'796'0'0,"-2"27"-758"0"0,-2 0-1 0 0,1 0 1 0 0,0 1-1 0 0,-1-1 0 0 0,0 0 1 0 0,0 0-1 0 0,0 0 1 0 0,-1 0-1 0 0,1 0-37 0 0,1-10 962 0 0,2-2 777 0 0,-3 16-1601 0 0,0 1 0 0 0,0-1 1 0 0,0 0-1 0 0,0 1 0 0 0,0-1 1 0 0,0 1-1 0 0,-1-1 1 0 0,1 1-1 0 0,0-1 0 0 0,0 0 1 0 0,0 1-1 0 0,-1-1 1 0 0,1 1-1 0 0,0-1 0 0 0,0 1 1 0 0,-1-1-1 0 0,1 1 1 0 0,0-1-1 0 0,-1 1 0 0 0,1 0 1 0 0,-1-1-1 0 0,1 1-138 0 0,-5-3 379 0 0,4 3 37 0 0,1 0 80 0 0,0 0 14 0 0,1 2-67 0 0,12 60-277 0 0,-4-25-166 0 0,-1 1 0 0 0,-3 1-1 0 0,0 4 1 0 0,-3-15 0 0 0,-1-12 0 0 0,0 0 0 0 0,-1 0 0 0 0,-2 14 0 0 0,-1-3 0 0 0,1-8 0 0 0,-1 0 0 0 0,-4 11 0 0 0,1-5 42 0 0,-10 29 1799 0 0,13-48-1714 0 0,-3 16-89 0 0,7-13-38 0 0,4-1 0 0 0,-4-6 0 0 0,0-1 0 0 0,0 0 0 0 0,0 0 0 0 0,1 1 0 0 0,-1-1 0 0 0,1 0 0 0 0,-1 0 0 0 0,1 0 0 0 0,-1-1 0 0 0,1 1 0 0 0,-1 0 0 0 0,1 0 0 0 0,0-1 0 0 0,-1 1 0 0 0,1-1 0 0 0,0 0 0 0 0,-1 1 0 0 0,1-1 0 0 0,1 0 0 0 0,4 1 0 0 0,19 2 12 0 0,1 0 0 0 0,-1-2 0 0 0,13-1-12 0 0,-26 0 36 0 0,184 9 1940 0 0,-157-10-1976 0 0,-9 0 0 0 0,37-5 0 0 0,-67 6-205 0 0,8-1 224 0 0,-7-1-4527 0 0,-2-3-2317 0 0</inkml:trace>
  <inkml:trace contextRef="#ctx0" brushRef="#br0" timeOffset="315.379">565 440 13824 0 0,'0'0'629'0'0,"0"0"-12"0"0,0 0-319 0 0,0 0 103 0 0,0 0 88 0 0,0 0 20 0 0,0 0 3 0 0,1 2 0 0 0,1 2-51 0 0,0 1-1 0 0,0-1 1 0 0,0 1-1 0 0,-1-1 1 0 0,1 1 0 0 0,-1 0-1 0 0,0 0 1 0 0,0 0-1 0 0,-1 0-460 0 0,2 50 1623 0 0,-1-11-1663 0 0,-2-19 35 0 0,1-20-5 0 0,0 1 1 0 0,0-1-1 0 0,0 1 0 0 0,1-1 0 0 0,-1 0 0 0 0,1 1 0 0 0,1-1 0 0 0,-1 0 0 0 0,1 0 1 0 0,-1 0-1 0 0,2 0 0 0 0,-1 0 0 0 0,1 0 10 0 0,-3-4-696 0 0,6 4-2496 0 0,-5-4-3970 0 0</inkml:trace>
  <inkml:trace contextRef="#ctx0" brushRef="#br0" timeOffset="545.161">592 286 19407 0 0,'-10'-12'439'0'0,"8"10"62"0"0,-1-5 872 0 0,3 7-1365 0 0,0-1 0 0 0,0 1 0 0 0,0 0 1 0 0,1 0-1 0 0,-1 0 0 0 0,0 0 0 0 0,0-1 0 0 0,0 1 1 0 0,0 0-1 0 0,0 0 0 0 0,0 0 0 0 0,0 0 0 0 0,1 0 0 0 0,-1 0 1 0 0,0-1-1 0 0,0 1 0 0 0,0 0 0 0 0,0 0 0 0 0,1 0 1 0 0,-1 0-1 0 0,0 0 0 0 0,0 0 0 0 0,0 0 0 0 0,0 0 0 0 0,1 0 1 0 0,-1 0-1 0 0,0 0 0 0 0,0 0 0 0 0,0 0 0 0 0,1 0 1 0 0,-1 0-1 0 0,0 0 0 0 0,0 0 0 0 0,0 0 0 0 0,0 0 0 0 0,1 0 1 0 0,-1 0-1 0 0,0 0 0 0 0,0 0 0 0 0,0 0 0 0 0,1 1-8 0 0,14 7-1386 0 0,-9-4-3561 0 0,0 1-1807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58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195 141 13824 0 0,'1'4'243'0'0,"0"0"1"0"0,0 0-1 0 0,0 0 1 0 0,0 0-1 0 0,-1 0 0 0 0,1 0 1 0 0,-1 0-1 0 0,0 0 1 0 0,-1 0-1 0 0,1 2-243 0 0,-1-4 401 0 0,1 1 0 0 0,-1 0 0 0 0,0 0 0 0 0,0-1-1 0 0,0 1 1 0 0,-1-1 0 0 0,1 1 0 0 0,-1-1-1 0 0,1 1 1 0 0,-1-1 0 0 0,0 0 0 0 0,0 0-1 0 0,0 0 1 0 0,0 0 0 0 0,0 0-401 0 0,-17 13 194 0 0,0-2 1 0 0,-17 10-195 0 0,21-15 92 0 0,-1 2 1 0 0,2 0 0 0 0,0 1-1 0 0,0 0 1 0 0,-5 7-93 0 0,18-17 4 0 0,0 0 0 0 0,0 0 0 0 0,0 0 0 0 0,0 0-1 0 0,0 1 1 0 0,0-1 0 0 0,0 0 0 0 0,1 1 0 0 0,-1-1 0 0 0,1 0 0 0 0,-1 2-4 0 0,3 7-55 0 0,-1-5 24 0 0,0 3 0 0 0,1-1 0 0 0,-1 0 0 0 0,1 0-1 0 0,1 1 1 0 0,-1-1 0 0 0,2 1 31 0 0,-2-4-19 0 0,1 0-1 0 0,-1 0 1 0 0,1-1 0 0 0,0 1-1 0 0,-1-1 1 0 0,2 1 0 0 0,-1-1-1 0 0,0 0 1 0 0,1 0 0 0 0,-1-1-1 0 0,3 2 20 0 0,6 4-88 0 0,0-2 0 0 0,1 1 0 0 0,3 0 88 0 0,26 15-62 0 0,-22-10 127 0 0,-18-11-24 0 0,1 1 1 0 0,-1 0-1 0 0,0 0 1 0 0,0-1-1 0 0,0 1 1 0 0,-1 0-1 0 0,1 0 1 0 0,1 2-42 0 0,-3-3 29 0 0,0-1 1 0 0,0 1-1 0 0,0-1 1 0 0,0 1-1 0 0,0 0 1 0 0,0-1-1 0 0,0 1 1 0 0,0-1-1 0 0,0 1 1 0 0,0 0-1 0 0,0-1 1 0 0,0 1-1 0 0,-1-1 1 0 0,1 1-1 0 0,0-1 1 0 0,0 1-1 0 0,-1 0 1 0 0,1-1-1 0 0,0 1 1 0 0,-1-1-1 0 0,1 1 1 0 0,0-1-1 0 0,-1 0 1 0 0,1 1-1 0 0,-1-1 1 0 0,1 1-1 0 0,-1-1 1 0 0,1 0-1 0 0,-1 1 1 0 0,1-1-1 0 0,-1 0 1 0 0,1 0-1 0 0,-1 1-29 0 0,-17 8 460 0 0,-4-3-440 0 0,-1-1 0 0 0,-21 1-20 0 0,11-1-617 0 0,14-7-445 0 0,7 1-904 0 0,11 1 195 0 0,1 0-69 0 0</inkml:trace>
  <inkml:trace contextRef="#ctx0" brushRef="#br0" timeOffset="566.922">632 239 12288 0 0,'-1'-2'155'0'0,"0"0"1"0"0,-1 0 0 0 0,1 0-1 0 0,0 0 1 0 0,-1 0 0 0 0,1 0 0 0 0,-1 0-1 0 0,0 1 1 0 0,1-1 0 0 0,-1 0-1 0 0,0 1 1 0 0,0 0 0 0 0,0-1-1 0 0,0 1 1 0 0,0 0 0 0 0,-1 0-156 0 0,0 0 296 0 0,0 0 0 0 0,-1 0 0 0 0,1 0 0 0 0,-1 1 0 0 0,1 0-1 0 0,-1-1 1 0 0,1 1 0 0 0,-1 1 0 0 0,1-1 0 0 0,-4 1-296 0 0,-7 1 230 0 0,1 0 0 0 0,0 2 0 0 0,-1 0 0 0 0,1 0 0 0 0,0 1-1 0 0,-4 3-229 0 0,9-4 147 0 0,1 0-1 0 0,0 0 1 0 0,0 0-1 0 0,0 1 0 0 0,1 0 1 0 0,0 1-1 0 0,0 0 0 0 0,0 0 1 0 0,0 0-1 0 0,1 0 0 0 0,-1 4-146 0 0,-6 3 257 0 0,10-11-223 0 0,0 0 0 0 0,1 0 0 0 0,-1 0-1 0 0,0 1 1 0 0,1-1 0 0 0,-1 0 0 0 0,1 0-1 0 0,0 1 1 0 0,0-1 0 0 0,0 1 0 0 0,0-1 0 0 0,0 1-1 0 0,0 2-33 0 0,1-5 3 0 0,-3 50 239 0 0,3-46-223 0 0,0 0 0 0 0,1 1-1 0 0,-1-1 1 0 0,1 0 0 0 0,0 0 0 0 0,0 0-1 0 0,1 0 1 0 0,-1 0 0 0 0,1 0-1 0 0,1 2-18 0 0,2 2 79 0 0,0 0-1 0 0,0-1 0 0 0,0 0 1 0 0,1 0-1 0 0,5 5-78 0 0,-8-10 12 0 0,-1 0 0 0 0,0 0 0 0 0,1 0 0 0 0,0-1-1 0 0,-1 1 1 0 0,1-1 0 0 0,0 0 0 0 0,0 1 0 0 0,0-1 0 0 0,0-1 0 0 0,0 1-1 0 0,0 0 1 0 0,0-1 0 0 0,0 0 0 0 0,0 1 0 0 0,0-1 0 0 0,0 0 0 0 0,3-1-12 0 0,11-1-55 0 0,0 0-1 0 0,1-1 1 0 0,13-5 55 0 0,-30 7-22 0 0,1 0-1 0 0,-1 1 1 0 0,1-1-1 0 0,-1 0 0 0 0,1 0 1 0 0,-1 0-1 0 0,0 0 0 0 0,1 0 1 0 0,-1 0-1 0 0,0 0 1 0 0,0-1-1 0 0,0 1 0 0 0,0 0 1 0 0,0-1-1 0 0,0 1 1 0 0,0 0-1 0 0,-1-1 0 0 0,2-1 23 0 0,7-31-179 0 0,-3 11 29 0 0,-3 14 99 0 0,0 1 0 0 0,0 0 0 0 0,1-1 0 0 0,1 2 0 0 0,-1-1 0 0 0,1 0-1 0 0,0 1 1 0 0,1 0 0 0 0,0 0 0 0 0,0 1 0 0 0,0-1 0 0 0,1 1 0 0 0,0 1-1 0 0,0-1 1 0 0,0 1 0 0 0,1 1 0 0 0,3-2 51 0 0,-7 3-15 0 0,0 1 0 0 0,1 0 0 0 0,-1 1 0 0 0,0-1 0 0 0,1 1 0 0 0,-1 0-1 0 0,1 0 1 0 0,2 0 15 0 0,-5 1 18 0 0,0 0-1 0 0,0 0 0 0 0,1 0 1 0 0,-1 0-1 0 0,0 1 0 0 0,0-1 0 0 0,0 1 1 0 0,0-1-1 0 0,1 1 0 0 0,-1 0 1 0 0,0 0-1 0 0,0 0 0 0 0,0 0 1 0 0,0 0-1 0 0,-1 0 0 0 0,1 1 0 0 0,0-1 1 0 0,0 1-18 0 0,1 2 39 0 0,0 0 0 0 0,0 0 0 0 0,0-1 0 0 0,-1 2 0 0 0,1-1 0 0 0,-1 0 0 0 0,0 0 0 0 0,-1 1 0 0 0,1-1 1 0 0,-1 2-40 0 0,11 47 245 0 0,-11-49-228 0 0,2 6 34 0 0,0-1 0 0 0,0 1 0 0 0,1 0 0 0 0,0-1 0 0 0,2 2-51 0 0,2 5 141 0 0,-3-4-44 0 0,1-1 150 0 0,-11-16-26 0 0,-29-34 883 0 0,31 24-899 0 0,3 10-187 0 0,0 0-10 0 0,0 0 1 0 0,1 0 0 0 0,0 0-1 0 0,0 1 1 0 0,0-1-1 0 0,1 0 1 0 0,-1 0-1 0 0,1 1 1 0 0,1-2-9 0 0,4-14-173 0 0,-4 12 94 0 0,0 0 0 0 0,0 0 0 0 0,1 0-1 0 0,0 0 1 0 0,0 1 0 0 0,5-5 79 0 0,33-41-795 0 0,-33 43 405 0 0,-3 2-171 0 0,0 2 1 0 0,0-1-1 0 0,1 0 1 0 0,2 0 560 0 0,-7 5-659 0 0,1 0 0 0 0,0 1 0 0 0,0-1 0 0 0,0 1 0 0 0,0-1 0 0 0,0 1 0 0 0,0 0 0 0 0,2 0 659 0 0,20-1-6280 0 0</inkml:trace>
  <inkml:trace contextRef="#ctx0" brushRef="#br0" timeOffset="842.741">1230 130 11056 0 0,'-3'63'1392'0'0,"3"-62"-396"0"0,0-1 342 0 0,6 17 1709 0 0,0-3-2555 0 0,1 25 1118 0 0,-3-1-1 0 0,0 1 1 0 0,-3 32-1610 0 0,-8 79 1364 0 0,7-125-1125 0 0,-2 0-1 0 0,-1 0-238 0 0,3-21 0 0 0,0 1 0 0 0,0-1 0 0 0,0 0 0 0 0,0 0 0 0 0,1 3 0 0 0,1 14 0 0 0,-2-12-3 0 0,1-1 0 0 0,0 0 0 0 0,0 1 0 0 0,2 5 3 0 0,-1-6-64 0 0,-3-12 56 0 0,0 3-93 0 0,1 1-187 0 0,-6-17-2347 0 0,5 17 2437 0 0,0-1 1 0 0,1 1-1 0 0,-1-1 0 0 0,1 1 0 0 0,-1-1 0 0 0,1 0 0 0 0,-1 1 0 0 0,1-1 0 0 0,-1 0 1 0 0,1 1-1 0 0,-1-1 0 0 0,1 0 0 0 0,0 0 0 0 0,-1 0 198 0 0,0-3-602 0 0,-6-11-1126 0 0</inkml:trace>
  <inkml:trace contextRef="#ctx0" brushRef="#br0" timeOffset="1120.771">1227 192 5984 0 0,'1'-1'464'0'0,"0"-1"-122"0"0,1 1-1 0 0,-1 0 1 0 0,1 0 0 0 0,0-1 0 0 0,-1 1 0 0 0,1 0 0 0 0,0 1 0 0 0,0-1-1 0 0,0 0 1 0 0,0 0 0 0 0,0 1 0 0 0,0-1 0 0 0,-1 1 0 0 0,1 0-1 0 0,0 0 1 0 0,1-1 0 0 0,-1 1 0 0 0,0 1 0 0 0,0-1 0 0 0,0 0-1 0 0,0 0 1 0 0,0 1 0 0 0,1 0-342 0 0,2 1 359 0 0,1 0 0 0 0,-1 1-1 0 0,-1 0 1 0 0,1 0 0 0 0,0 1-1 0 0,-1-1 1 0 0,1 2-359 0 0,17 11 328 0 0,-10-10 75 0 0,-6-3-127 0 0,1 1 1 0 0,-1 0 0 0 0,0 0 0 0 0,0 0-1 0 0,2 3-276 0 0,12 9 449 0 0,-15-12-306 0 0,0 0 0 0 0,0 0-1 0 0,-1 0 1 0 0,1 1 0 0 0,-1 0-1 0 0,0 0 1 0 0,0 0 0 0 0,-1 0 0 0 0,1 0-1 0 0,0 2-142 0 0,16 42 724 0 0,-14-40-3 0 0,-6-9-698 0 0,0 1 1 0 0,1-1-1 0 0,-1 0 0 0 0,0 1 0 0 0,0-1 0 0 0,1 1 1 0 0,-1-1-1 0 0,0 0 0 0 0,0 1 0 0 0,0-1 0 0 0,0 1 1 0 0,1-1-1 0 0,-1 0 0 0 0,0 1 0 0 0,0-1 0 0 0,0 1 1 0 0,0-1-1 0 0,0 1 0 0 0,0-1 0 0 0,0 0 0 0 0,0 1 1 0 0,0-1-1 0 0,0 1 0 0 0,0-1 0 0 0,-1 1 0 0 0,1-1 1 0 0,0 0-1 0 0,0 1 0 0 0,0-1 0 0 0,0 1 0 0 0,-1-1-23 0 0,0 3 80 0 0,0-1-1 0 0,-1 0 0 0 0,1 1 0 0 0,-1-1 1 0 0,1 0-1 0 0,-1 0 0 0 0,0 0 0 0 0,0 0 1 0 0,0 0-1 0 0,0-1 0 0 0,0 1 0 0 0,0-1 1 0 0,0 1-1 0 0,-1-1 0 0 0,1 0 0 0 0,-1 1 1 0 0,1-1-1 0 0,-1-1-79 0 0,-8 5 155 0 0,-1-2 0 0 0,0 0 0 0 0,-5 1-155 0 0,4-1 115 0 0,-10 2-152 0 0,-1 0-1 0 0,1-2 1 0 0,0 0 0 0 0,-1-2-1 0 0,0-1 1 0 0,1-1 0 0 0,-1 0-1 0 0,-8-3 38 0 0,-4-10-1076 0 0,35 14 1061 0 0,1 0 0 0 0,0 0 0 0 0,-1 0-1 0 0,1 0 1 0 0,0 0 0 0 0,0 0 0 0 0,-1 0 0 0 0,1 0 0 0 0,0 0-1 0 0,0 1 1 0 0,-1-1 0 0 0,1 0 0 0 0,0 0 0 0 0,0 0-1 0 0,-1 0 1 0 0,1 1 0 0 0,0-1 0 0 0,0 0 0 0 0,0 0-1 0 0,-1 0 1 0 0,1 1 0 0 0,0-1 0 0 0,0 0 0 0 0,0 1-1 0 0,0-1 1 0 0,0 0 0 0 0,0 0 0 0 0,-1 1 0 0 0,1-1-1 0 0,0 0 1 0 0,0 0 0 0 0,0 1 0 0 0,0-1 15 0 0,-1 9-1078 0 0,1-8 479 0 0,-2-20-1580 0 0,1-4-4887 0 0</inkml:trace>
  <inkml:trace contextRef="#ctx0" brushRef="#br0" timeOffset="1383.544">1702 0 12896 0 0,'0'0'594'0'0,"0"0"-16"0"0,0 3-373 0 0,-4 86 1968 0 0,10-4 2204 0 0,-5-8-1337 0 0,1-24-2376 0 0,-3 0-1 0 0,-3 8-663 0 0,-4-28 633 0 0,2-16-431 0 0,4-15-188 0 0,1 1 0 0 0,0-1 1 0 0,0 1-1 0 0,0-1 0 0 0,1 1 1 0 0,-1 0-1 0 0,1 0 0 0 0,-1 0-14 0 0,1 4-56 0 0,0 0 1 0 0,-1 0-1 0 0,0-1 0 0 0,0 1 0 0 0,-1 0 1 0 0,0 0-1 0 0,0-1 0 0 0,0 1 0 0 0,-1-1 0 0 0,0 0 1 0 0,0 0-1 0 0,-2 2 56 0 0,4-7-24 0 0,1-1 1 0 0,0 0 0 0 0,0 1-1 0 0,-1-1 1 0 0,1 0-1 0 0,0 1 1 0 0,-1-1 0 0 0,1 0-1 0 0,0 0 1 0 0,-1 1-1 0 0,1-1 1 0 0,0 0 0 0 0,-1 0-1 0 0,1 0 1 0 0,-1 1-1 0 0,1-1 1 0 0,0 0 0 0 0,-1 0-1 0 0,1 0 1 0 0,-1 0-1 0 0,1 0 1 0 0,-1 0 0 0 0,1 0-1 0 0,0 0 1 0 0,-1 0-1 0 0,1 0 1 0 0,-1 0 0 0 0,1 0-1 0 0,-1 0 24 0 0,-11-10-1554 0 0,-9-22-2097 0 0,16 22 2654 0 0,-11-9-1336 0 0</inkml:trace>
  <inkml:trace contextRef="#ctx0" brushRef="#br0" timeOffset="1683.968">1586 267 12208 0 0,'6'-7'1105'0'0,"3"-4"-926"0"0,-8 9-138 0 0,0 0 1 0 0,0 0-1 0 0,0 1 1 0 0,0-1-1 0 0,1 0 0 0 0,-1 1 1 0 0,0-1-1 0 0,1 1 0 0 0,-1 0 1 0 0,1-1-1 0 0,0 1 0 0 0,-1 0 1 0 0,1 0-1 0 0,0 0 1 0 0,0 0-1 0 0,0 0 0 0 0,0 1 1 0 0,-1-1-1 0 0,1 0 0 0 0,0 1 1 0 0,0-1-1 0 0,0 1 0 0 0,1 0 1 0 0,-1 0-1 0 0,0 0 1 0 0,0 0-1 0 0,2 0-41 0 0,4 1 440 0 0,1 0-1 0 0,-1-1 1 0 0,1-1 0 0 0,8 0-441 0 0,-8 0 315 0 0,1 1 0 0 0,0 0 0 0 0,-1 0 0 0 0,1 1 0 0 0,-1 1-1 0 0,1-1 1 0 0,7 4-314 0 0,12 1 451 0 0,-9-3-154 0 0,-6-1 71 0 0,0 0 0 0 0,0 1 0 0 0,-1 1-1 0 0,0 0 1 0 0,13 6-368 0 0,-23-8 142 0 0,0 0 0 0 0,0 1 0 0 0,0-1 0 0 0,0 1 0 0 0,-1-1 0 0 0,0 1 0 0 0,1 0 0 0 0,-1 0 0 0 0,0 1 0 0 0,0-1 0 0 0,-1 0 0 0 0,1 1 0 0 0,-1-1 0 0 0,1 0 0 0 0,-1 1 0 0 0,0 0 0 0 0,0-1 0 0 0,-1 3-143 0 0,3 8 260 0 0,-1 0 0 0 0,0 0 0 0 0,-2 0 0 0 0,1 1-259 0 0,-1-13 193 0 0,-13 3 585 0 0,8 0-640 0 0,-1 1 1 0 0,1-1 0 0 0,0 1 0 0 0,1 1 0 0 0,0-1 0 0 0,0 1 0 0 0,-2 4-139 0 0,1-2 19 0 0,0-1-1 0 0,0 0 1 0 0,-1 0-1 0 0,-2 3-18 0 0,6-11 3 0 0,2 1-2 0 0,-1-1 0 0 0,1 0 1 0 0,0 0-1 0 0,-1 1 0 0 0,1-1 1 0 0,0 0-1 0 0,-1 0 0 0 0,1 1 1 0 0,0-1-1 0 0,-1 0 0 0 0,1 1 1 0 0,0-1-1 0 0,0 0 0 0 0,0 1 1 0 0,-1-1-1 0 0,1 1 0 0 0,0-1 1 0 0,0 0-1 0 0,0 1 0 0 0,0-1 1 0 0,0 1-1 0 0,-1-1 0 0 0,1 0 1 0 0,0 1-1 0 0,0-1 0 0 0,0 1 1 0 0,0-1-1 0 0,0 1 0 0 0,0-1 1 0 0,1 0-1 0 0,-1 1 0 0 0,0-1 1 0 0,0 1-2 0 0,0-1-5 0 0,0 1-1 0 0,0-1 1 0 0,0 1-1 0 0,0-1 1 0 0,1 1 0 0 0,-1-1-1 0 0,0 1 1 0 0,0-1 0 0 0,1 1-1 0 0,-1-1 1 0 0,0 0 0 0 0,0 1-1 0 0,1-1 1 0 0,-1 1 0 0 0,1-1-1 0 0,-1 0 1 0 0,0 1 0 0 0,1-1 5 0 0,2 3-92 0 0,1 5-258 0 0,-3-5 8 0 0,0 0 0 0 0,1-1 0 0 0,-1 1 0 0 0,1 0-1 0 0,-1-1 1 0 0,1 1 0 0 0,0-1 0 0 0,0 1 0 0 0,3 1 342 0 0,-5-4-146 0 0,0 0 1 0 0,0 0 0 0 0,0 0 0 0 0,0 0 0 0 0,1 0-1 0 0,-1 0 1 0 0,0 0 0 0 0,0 0 0 0 0,0 0 0 0 0,0 0-1 0 0,0-1 1 0 0,1 1 0 0 0,-1 0 0 0 0,0 0 0 0 0,0 0 0 0 0,0 0-1 0 0,0 0 1 0 0,0 0 0 0 0,0 0 0 0 0,0-1 0 0 0,1 1-1 0 0,-1 0 1 0 0,0 0 0 0 0,0 0 0 0 0,0 0 0 0 0,0 0-1 0 0,0 0 1 0 0,0-1 0 0 0,0 1 0 0 0,0 0 0 0 0,0 0-1 0 0,0 0 1 0 0,0 0 0 0 0,0-1 0 0 0,0 1 0 0 0,0 0-1 0 0,0 0 1 0 0,0 0 0 0 0,0 0 0 0 0,0-1 145 0 0,1-16-7493 0 0</inkml:trace>
  <inkml:trace contextRef="#ctx0" brushRef="#br0" timeOffset="1953.485">2082 99 16352 0 0,'0'0'727'0'0,"0"0"145"0"0,0 0-696 0 0,0 0-176 0 0,0 0 0 0 0,0 0 0 0 0,0 0 0 0 0,0 10 0 0 0,0-6-96 0 0,0 5 32 0 0,-3-1 64 0 0,3-2 0 0 0,0 5 0 0 0,0 0-7207 0 0</inkml:trace>
  <inkml:trace contextRef="#ctx0" brushRef="#br0" timeOffset="2417.133">2378 239 10592 0 0,'0'0'818'0'0,"-1"0"-532"0"0,-7 0 220 0 0,1 1 0 0 0,0 0-1 0 0,-1 0 1 0 0,1 1 0 0 0,0 0 0 0 0,0 0 0 0 0,0 0 0 0 0,0 1 0 0 0,0 0 0 0 0,1 1 0 0 0,-1-1 0 0 0,1 1 0 0 0,0 1 0 0 0,0-1 0 0 0,-5 5-506 0 0,-11 11 605 0 0,14-13-327 0 0,0-1 0 0 0,1 2-1 0 0,0-1 1 0 0,-3 5-278 0 0,-13 19 999 0 0,3 1 1 0 0,0 1-1 0 0,-5 16-999 0 0,23-45 38 0 0,1 0 0 0 0,-1 1 0 0 0,1-1 0 0 0,0 0 0 0 0,0 0 0 0 0,0 1 0 0 0,1-1 0 0 0,0 1 0 0 0,0 3-38 0 0,0-6 7 0 0,0 0 1 0 0,0-1-1 0 0,0 1 0 0 0,1 0 0 0 0,-1 0 0 0 0,0-1 0 0 0,1 1 0 0 0,0 0 0 0 0,-1-1 0 0 0,1 1 1 0 0,0-1-1 0 0,0 1 0 0 0,0-1 0 0 0,0 1 0 0 0,0-1 0 0 0,0 1 0 0 0,0-1 0 0 0,1 0 1 0 0,-1 0-1 0 0,0 0 0 0 0,1 0 0 0 0,-1 0 0 0 0,1 0 0 0 0,-1 0 0 0 0,2 1-7 0 0,0-2-4 0 0,0 1 0 0 0,0 0 0 0 0,0-1 0 0 0,0 1 0 0 0,0-1 0 0 0,0 0 0 0 0,1 0 0 0 0,-1 0 0 0 0,0-1 1 0 0,0 1-1 0 0,0-1 0 0 0,0 1 0 0 0,0-1 0 0 0,-1 0 0 0 0,1 0 0 0 0,1-1 4 0 0,10-4-84 0 0,0-1-1 0 0,11-8 85 0 0,-2 1-117 0 0,-15 11-6 0 0,-1-2 1 0 0,0 1-1 0 0,0-1 0 0 0,0 0 1 0 0,-1 0-1 0 0,0-1 0 0 0,0 0 1 0 0,0 0-1 0 0,-1-1 0 0 0,0 1 1 0 0,0-1-1 0 0,1-2 123 0 0,4-8-520 0 0,1 0 0 0 0,1 2 0 0 0,9-11 520 0 0,-15 19-163 0 0,0 1 0 0 0,0 1-1 0 0,1-1 1 0 0,0 1 0 0 0,0 0 0 0 0,0 1-1 0 0,1-1 1 0 0,-1 2 0 0 0,7-4 163 0 0,-10 6-27 0 0,-1 0 1 0 0,1 0 0 0 0,-1 0 0 0 0,1 0-1 0 0,-1 1 1 0 0,1-1 0 0 0,-1 1 0 0 0,1 0-1 0 0,-1 0 1 0 0,1 0 0 0 0,0 0 0 0 0,-1 1-1 0 0,1-1 1 0 0,1 1 26 0 0,-3 0 23 0 0,0 0 0 0 0,0 0 0 0 0,0 1 0 0 0,1-1 0 0 0,-1 0 0 0 0,0 1 0 0 0,-1-1 0 0 0,1 1 0 0 0,0 0 0 0 0,0-1 0 0 0,-1 1 0 0 0,1 0 0 0 0,-1 0 0 0 0,1 0 0 0 0,-1 0 0 0 0,0 0 0 0 0,0 1 0 0 0,0-1 0 0 0,0 0 0 0 0,0 0 0 0 0,-1 1 0 0 0,1 0-23 0 0,6 29 435 0 0,-1-1 0 0 0,-2 1 0 0 0,-1 4-435 0 0,-2-18 233 0 0,0-8-4 0 0,-2 1 0 0 0,1-1 0 0 0,-1 1 0 0 0,-1 0 0 0 0,0-1 1 0 0,0 0-1 0 0,-1 1 0 0 0,-1 1-229 0 0,-8 7 541 0 0,11-19-531 0 0,1 0 0 0 0,0 0 0 0 0,0 1 0 0 0,0-1 0 0 0,0 0 0 0 0,0 0 0 0 0,0 1 0 0 0,-1-1 0 0 0,1 0 0 0 0,0 0 0 0 0,0 0 0 0 0,0 0 0 0 0,0 1-1 0 0,-1-1 1 0 0,1 0 0 0 0,0 0 0 0 0,0 0 0 0 0,0 0 0 0 0,-1 0 0 0 0,1 0 0 0 0,0 1 0 0 0,0-1 0 0 0,-1 0 0 0 0,1 0 0 0 0,0 0 0 0 0,0 0 0 0 0,-1 0 0 0 0,1 0 0 0 0,0 0 0 0 0,0 0-1 0 0,-1 0 1 0 0,1 0 0 0 0,0 0 0 0 0,0 0 0 0 0,-1 0 0 0 0,1-1 0 0 0,0 1 0 0 0,0 0 0 0 0,-1 0 0 0 0,1 0 0 0 0,0 0 0 0 0,0 0 0 0 0,0 0 0 0 0,-1-1 0 0 0,1 1 0 0 0,0 0 0 0 0,0 0-1 0 0,0 0 1 0 0,-1 0 0 0 0,1-1 0 0 0,0 1 0 0 0,0 0 0 0 0,0 0-10 0 0,-8-12 133 0 0,8 9-174 0 0,-1 1-1 0 0,1-1 1 0 0,0 0-1 0 0,0 1 0 0 0,0-1 1 0 0,1 0-1 0 0,-1 0 1 0 0,1 1-1 0 0,-1-1 1 0 0,1 0-1 0 0,0 1 1 0 0,0-1-1 0 0,0 0 42 0 0,21-32-1114 0 0,-6 10 420 0 0,-1-7 224 0 0,-8 18 304 0 0,0 0 1 0 0,0 0-1 0 0,4-2 166 0 0,-9 12-32 0 0,1 0 1 0 0,1 0 0 0 0,-1 1 0 0 0,0-1-1 0 0,1 1 1 0 0,0 0 0 0 0,0 0 0 0 0,0 0-1 0 0,0 0 1 0 0,0 1 0 0 0,1 0 0 0 0,1-1 31 0 0,4-1-45 0 0,0 1 1 0 0,1 0-1 0 0,4-1 45 0 0,-12 3 24 0 0,1 1 0 0 0,-1-1 0 0 0,1 1 1 0 0,-1 0-1 0 0,1 0 0 0 0,-1 0 0 0 0,1 0 0 0 0,0 1 0 0 0,-1-1 0 0 0,1 1 1 0 0,-1 0-1 0 0,2 1-24 0 0,-3-1 59 0 0,0 0 0 0 0,0 1 0 0 0,-1-1 0 0 0,1 1 0 0 0,0 0 1 0 0,-1-1-1 0 0,1 1 0 0 0,-1 0 0 0 0,1 0 0 0 0,-1 0 0 0 0,0 0 0 0 0,0 0 1 0 0,0 1-60 0 0,14 32 601 0 0,-10-21-321 0 0,0-2 80 0 0,0 1 0 0 0,-1 1 0 0 0,-1-1 0 0 0,1 10-360 0 0,-2-7 281 0 0,3 20 214 0 0,-4-33-460 0 0,-1 0 0 0 0,1 1 0 0 0,-1-1 0 0 0,0 0 0 0 0,0 1 0 0 0,0-1 0 0 0,0 0 0 0 0,0 0 0 0 0,-1 1 0 0 0,0 0-35 0 0,4 22 172 0 0,-8-38-1892 0 0,1 4-3578 0 0,1 2-2533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09:57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12 762 11056 0 0,'0'0'852'0'0,"0"0"-432"0"0,-10 8 1298 0 0,9-8 4191 0 0,8-8-5809 0 0,0 0 0 0 0,-1-1 0 0 0,0 0 0 0 0,0 0 0 0 0,-1-1 0 0 0,0 1 0 0 0,-1-1 0 0 0,0 0 0 0 0,0 0 0 0 0,-1-1 0 0 0,0 0-100 0 0,0-3 0 0 0,10-35 0 0 0,6-14 0 0 0,-8 33 0 0 0,-3 6 0 0 0,1 0 0 0 0,3-3 0 0 0,-4 8 0 0 0,-1 0 0 0 0,3-11 0 0 0,-4 11 0 0 0,1 1 0 0 0,5-10 0 0 0,11-21 0 0 0,-16 31-16 0 0,1 0 0 0 0,1 1 0 0 0,1 0 0 0 0,0 1 0 0 0,11-12 16 0 0,-16 21 3 0 0,-2 2-10 0 0,0 1 1 0 0,1 1-1 0 0,-1-1 0 0 0,1 0 1 0 0,0 1-1 0 0,-1 0 0 0 0,1 0 1 0 0,1 0-1 0 0,-1 0 0 0 0,3-1 7 0 0,-6 4-2 0 0,0 0 0 0 0,0-1 0 0 0,-1 1-1 0 0,1 0 1 0 0,0 0 0 0 0,0-1 0 0 0,0 1-1 0 0,0 0 1 0 0,0 0 0 0 0,0 0-1 0 0,0 0 1 0 0,0 0 0 0 0,0 0 0 0 0,0 1-1 0 0,0-1 1 0 0,0 0 0 0 0,0 0 0 0 0,0 1-1 0 0,0-1 1 0 0,0 1 0 0 0,0-1 0 0 0,0 1-1 0 0,-1-1 1 0 0,1 1 0 0 0,0-1 0 0 0,0 1 2 0 0,2 2 8 0 0,-1-2 0 0 0,-1 1 1 0 0,1 0 0 0 0,-1 0-1 0 0,0-1 1 0 0,0 1 0 0 0,0 0-1 0 0,0 0 1 0 0,0 1 0 0 0,0-1-1 0 0,-1 0 1 0 0,1 0 0 0 0,-1 0-1 0 0,1 0 1 0 0,-1 1 0 0 0,0 1-9 0 0,2 6 62 0 0,19 49 220 0 0,-4-16-168 0 0,60 190 322 0 0,-65-190-189 0 0,1 17-247 0 0,-4-14 115 0 0,-4-16-42 0 0,-5-23-157 0 0,1-1 0 0 0,0 1 0 0 0,0-1 0 0 0,0 0-1 0 0,3 6 85 0 0,-3-11-348 0 0,-1-1-894 0 0,0 0-3743 0 0,0 0-1611 0 0</inkml:trace>
  <inkml:trace contextRef="#ctx0" brushRef="#br0" timeOffset="258.653">270 430 16615 0 0,'-1'0'93'0'0,"0"-1"0"0"0,0 1 0 0 0,0-1 0 0 0,0 1 0 0 0,0-1 0 0 0,1 0 0 0 0,-1 1 0 0 0,0-1 0 0 0,0 0 0 0 0,0 0 0 0 0,1 0 0 0 0,-1 0-93 0 0,-5-9 467 0 0,5 1-234 0 0,2 3-174 0 0,0 6-64 0 0,-1-1 0 0 0,0 1 1 0 0,1-1-1 0 0,-1 1 0 0 0,1-1 1 0 0,-1 1-1 0 0,1-1 1 0 0,-1 1-1 0 0,1 0 0 0 0,-1-1 1 0 0,1 1-1 0 0,-1 0 0 0 0,1 0 1 0 0,-1-1-1 0 0,1 1 0 0 0,0 0 5 0 0,3-1 1 0 0,3 2 24 0 0,11 5 119 0 0,-10-2-54 0 0,-3-2-30 0 0,-4-2-38 0 0,0 0 0 0 0,0 1 0 0 0,0-1 0 0 0,-1 0 0 0 0,1 0 0 0 0,0 0 0 0 0,0 0 0 0 0,0 0 1 0 0,0 0-1 0 0,-1-1 0 0 0,1 1 0 0 0,0 0 0 0 0,0 0 0 0 0,0-1 0 0 0,-1 1 0 0 0,1 0 0 0 0,0-1 0 0 0,-1 1 0 0 0,1 0 0 0 0,0-1 0 0 0,0 1 0 0 0,-1-1 0 0 0,1 0 0 0 0,-1 1 0 0 0,1-1 0 0 0,-1 1 0 0 0,1-1 0 0 0,-1 0 0 0 0,1 1 0 0 0,-1-1 0 0 0,1 0 0 0 0,-1 0 0 0 0,1 0-22 0 0,-1 0 55 0 0,1-1 0 0 0,0 1 0 0 0,0 0 0 0 0,0 0 0 0 0,0 0 0 0 0,0 0 0 0 0,0 0 0 0 0,0 0 0 0 0,0 0 0 0 0,0 0 0 0 0,0 0 0 0 0,0 0 0 0 0,2 0-55 0 0,10-3 316 0 0,1 1 1 0 0,0 0 0 0 0,0 0 0 0 0,1 2 0 0 0,-1 0-1 0 0,4 0-316 0 0,-4 1-38 0 0,1-1 0 0 0,-1-1-1 0 0,1 0 1 0 0,-1-1 0 0 0,0 0-1 0 0,0-1 39 0 0,33-13-2381 0 0,-31 10 1106 0 0</inkml:trace>
  <inkml:trace contextRef="#ctx0" brushRef="#br0" timeOffset="575.107">701 0 13360 0 0,'3'6'407'0'0,"-1"0"1"0"0,0-1-1 0 0,-1 1 1 0 0,1 0 0 0 0,-1 0-1 0 0,0 1 1 0 0,-1-1 0 0 0,1 0-1 0 0,-2 4-407 0 0,2 7 1193 0 0,2 14-811 0 0,1 0 0 0 0,2-1 0 0 0,5 19-382 0 0,-8-38 219 0 0,-1 0 0 0 0,0 1-1 0 0,-1-1 1 0 0,-1 0 0 0 0,1 1-1 0 0,-2 8-218 0 0,3 20 526 0 0,1-7-212 0 0,4 20 374 0 0,13-62-904 0 0,-17 7 102 0 0,0 0 0 0 0,0 0 0 0 0,0 0 0 0 0,0-1 0 0 0,-1 1 0 0 0,1-1 0 0 0,-1 1 0 0 0,0-1 0 0 0,0 0 0 0 0,0 0 0 0 0,1-2 114 0 0,0 1-131 0 0,-1 0 0 0 0,1 0 0 0 0,1 0 0 0 0,-1 0 0 0 0,0 1 0 0 0,3-2 131 0 0,4-3-106 0 0,1 0-1 0 0,0 0 0 0 0,1 1 0 0 0,-1 1 1 0 0,2 0-1 0 0,10-4 107 0 0,-19 9 8 0 0,-1 0 1 0 0,0 0-1 0 0,1 0 0 0 0,-1 1 0 0 0,1-1 1 0 0,-1 1-1 0 0,1 0 0 0 0,-1 0 1 0 0,1 0-1 0 0,-1 0 0 0 0,1 0 0 0 0,-1 1 1 0 0,0 0-1 0 0,1 0 0 0 0,-1 0 1 0 0,0 0-1 0 0,1 0 0 0 0,-1 1 1 0 0,0-1-1 0 0,0 1 0 0 0,0 0 0 0 0,0 0 1 0 0,0 0-1 0 0,-1 0 0 0 0,1 1 1 0 0,-1-1-1 0 0,1 1 0 0 0,-1-1 0 0 0,1 2-8 0 0,0-1 100 0 0,-1 1 0 0 0,1-1-1 0 0,-1 1 1 0 0,0 0-1 0 0,0 0 1 0 0,0-1-1 0 0,-1 1 1 0 0,1 0-1 0 0,-1 1 1 0 0,0-1-1 0 0,0 0 1 0 0,0 0 0 0 0,-1 0-1 0 0,1 1 1 0 0,-1-1-1 0 0,0 0 1 0 0,-1 1-1 0 0,1 0-99 0 0,-1 1 131 0 0,0 0-1 0 0,0-1 1 0 0,-1 1-1 0 0,0 0 1 0 0,0-1-1 0 0,0 0 1 0 0,-1 1-1 0 0,1-1 1 0 0,-1 0-1 0 0,0 0 1 0 0,-4 3-131 0 0,-1 2 62 0 0,-1 0-1 0 0,-1 0 1 0 0,1-1 0 0 0,-9 5-62 0 0,8-6 37 0 0,0-1 0 0 0,-1-1-1 0 0,0 1 1 0 0,-1-2 0 0 0,-1 1-37 0 0,-19 6-7124 0 0,23-9 198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8T08:10:27.67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29.8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38 332 5064 0 0,'0'0'232'0'0,"-1"0"-14"0"0,-3 0-82 0 0,2 0 326 0 0,2 0 124 0 0,0 0 20 0 0,0 0 20 0 0,-9-15 3290 0 0,8 4-2689 0 0,1 9-1091 0 0,-1 1 0 0 0,1 0 0 0 0,0-1 0 0 0,0 1-1 0 0,0-1 1 0 0,0 1 0 0 0,0-1 0 0 0,0 1 0 0 0,0 0 0 0 0,1-1 0 0 0,-1 1 0 0 0,1-1-136 0 0,2-29 1554 0 0,3 11-1160 0 0,-1 0 0 0 0,-1-1 1 0 0,0 0-1 0 0,-2 0 0 0 0,0-16-394 0 0,3-68 752 0 0,-6 97-645 0 0,1 5 1253 0 0,4 8-787 0 0,-3-4-564 0 0,0 1 1 0 0,0 0-1 0 0,-1 0 1 0 0,1-1-1 0 0,-1 1 0 0 0,1 0 1 0 0,-1 0-1 0 0,0 0 1 0 0,1 0-1 0 0,-1 0 1 0 0,0 2-10 0 0,1 9 74 0 0,1-3 13 0 0,0 0 0 0 0,-1 0 0 0 0,0 0 0 0 0,-1 0 0 0 0,0 0-1 0 0,-1 0 1 0 0,-1 7-87 0 0,-3 44 228 0 0,4-43-228 0 0,0 0-1 0 0,-1-1 1 0 0,-2 2 0 0 0,-6 44 219 0 0,8-43-70 0 0,-1 0 0 0 0,-3 7-149 0 0,-4 41 320 0 0,7-52-238 0 0,1 0-1 0 0,1 0 0 0 0,0 15-81 0 0,0 4 76 0 0,0-22-55 0 0,0-5-35 0 0,0-1 0 0 0,0 0 0 0 0,0 0 0 0 0,-1 0 0 0 0,-1 3 14 0 0,3-9 69 0 0,-4 5-2121 0 0,4-6 860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7:53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0 476 11256,'0'0'514,"0"0"-6,0 0-310,0 0-100,0 0-8,0 0-2,0 0 58,0 0 248,7-4 1159,-5 3-1386,0 0-1,0 0 1,0 0 0,0 0 0,0 0 0,-1 0-1,1 0 1,0-1 0,-1 1 0,1 0-1,-1-1 1,0 0 0,1 1 0,-1-1-1,0 0 1,0 0 0,0 1 0,0-2-167,2-4 355,-1 0 0,0 0 0,0 0-1,0-4-354,4-14 595,-5 23-553,0-1 0,1 1 0,-1 0 1,0-1-1,1 1 0,0 0 0,-1 0 0,1 0 1,0 0-43,0 0 28,0 0 1,0-1 0,0 1-1,-1 0 1,1 0 0,-1-1-1,1 1 1,0-3-29,0 0 42,0-3 37,1 0 0,-1 0 0,0 1 0,-1-2 0,1-5-79,8-53 507,-9 62-497,4-71-270,-4 66 291,1 0 0,0 0 1,1 0-1,0 1 0,0-1 0,3-3-31,-6 12-16,0 1 0,1 0 0,-1-1 0,0 1 0,0 0 0,0-1-1,1 1 1,-1 0 0,0-1 0,0 1 0,1 0 0,-1 0 0,0-1 0,1 1-1,-1 0 1,0 0 0,1 0 0,-1-1 0,0 1 0,1 0 0,-1 0-1,1 0 1,-1 0 0,0 0 0,1 0 0,-1 0 0,0 0 0,1 0 0,-1 0-1,1 0 1,-1 0 16,13 7-213,-11-4 141,1-1 0,-1 1 1,0 0-1,0 0 0,0 0 0,0 0 0,1 2 72,8 27-471,-6-16 609,1 0-1,1-1 0,0 0 1,0 0-1,9 11-137,78 106 0,-84-117 24,-8-11-27,0 1 0,1-2 0,0 1 0,0 0 1,0 0-1,0-1 0,1 0 0,-1 0 0,1 0 0,0 0 0,2 1 3,-1-1 11,2-25 450,-8 1-325,-1 1-1,-1-1 0,-2-6-135,-6-38 88,4-28 45,5-45-133,2 138-319,1-1 0,-1 1 0,0 0-1,1-1 1,-1 1 0,1 0 0,-1 0 0,1-1 0,-1 1 0,1 0-1,-1 0 1,1 0 0,-1 0 0,1-1 0,-1 1 0,1 0 0,-1 0-1,1 0 1,-1 0 0,1 0 0,-1 0 0,1 1 319,1-1-6205</inkml:trace>
  <inkml:trace contextRef="#ctx0" brushRef="#br0" timeOffset="400.164">674 284 9672,'-11'0'717,"0"1"0,0 0 0,0 1 0,0 0 1,0 0-1,-2 2-717,9-3 89,-1 1 0,1 0 0,-1 0 0,1 0 0,0 0 0,0 1 0,0-1 0,0 1 0,0 0 0,1 1 0,-1-1 0,1 1 0,0-1 0,0 1 0,0 1-89,2-4 6,1-1 1,0 1-1,0 0 0,-1 0 0,1-1 1,0 1-1,0 0 0,0 0 0,0 0 0,0-1 1,0 1-1,0 0 0,1 0 0,-1 0 1,0-1-1,0 1 0,1 0 0,-1 0 1,0-1-1,1 1 0,-1 0 0,0-1 0,1 1 1,-1 0-1,1-1 0,-1 1 0,1-1 1,0 1-1,-1-1 0,2 1-6,0 2-13,1-1 1,0 0-1,0 0 0,0 0 1,0-1-1,1 1 13,7 3 104,0-2 0,0 0 0,0 0 0,1-1 1,-1 0-1,1-1 0,0 0 0,8-1-104,10-2 63,0-1 1,23-5-64,-48 7 31,0 0 0,-1 0-1,0-1 1,1 1 0,-1-1 0,0 0 0,0 0 0,0 0-1,1-1-30,-4 2 23,0 0 1,0 1-1,0-1 0,0 0 0,0 0 0,0 0 0,-1 0 0,1 0 0,0 0 0,-1 0 0,1-1 0,-1 1 0,1 0 0,-1 0 0,0 0 0,1-1 0,-1 1 0,0 0 0,0 0 0,0-1 0,0 1 0,0 0 0,0 0 0,0-1 0,0 1 0,-1 0 0,1 0 0,0 0 0,-1-1 0,1 1 0,-1 0 0,1 0 0,-1 0 0,0 0 0,1 0 0,-1 0-23,-1-2 36,0 0-1,-1 0 1,1 0-1,-1 0 1,0 1-1,1 0 1,-1-1-1,0 1 1,0 0-1,-1 0 0,0 0-35,-41-18 59,30 15-57,-22-10 41,-5-1-742,-9-7 699,48 21-1112,2 2-338</inkml:trace>
  <inkml:trace contextRef="#ctx0" brushRef="#br0" timeOffset="761.246">933 243 11200,'0'0'513,"0"0"-10,0 14-303,9 62 688,-8-71-686,-1 0 0,1 0 0,1 0 0,-1 0 0,0 0 0,1 0 0,0 0 0,0-1 0,1 1 0,2 3-202,3 7 677,-8-14-623,1 1 1,0-1-1,1 1 0,-1 0 1,0-1-1,0 0 1,1 1-1,-1-1 0,0 0 1,1 0-1,-1 0 1,1 0-1,0 0 0,-1 0 1,1 0-1,0 0 1,0-1-1,0 1 0,-1 0 1,1-1-1,0 0 1,0 0-1,0 1 0,0-1 1,0 0-1,1 0-54,1-1 83,-1 1 0,0-1 0,1 0 0,-1 1 0,0-1-1,1-1 1,-1 1 0,0 0 0,0-1 0,0 0 0,0 0 0,0 0 0,0 0-1,0 0-82,19-13 515,-19 14-475,-1 0-1,1 0 1,-1-1 0,0 1-1,1-1 1,-1 0 0,0 1 0,0-1-1,0 0 1,0 0 0,0 0-1,-1-1 1,1 1-40,3-8 117,-1 0-1,0 0 1,0-1 0,-1 1-1,-1-1 1,2-9-117,0-9-422,-2 0 0,0-26 422,2-19 609,-4 64-405,0 7-322,0 1 0,0-1 0,1 1 1,-1 0-1,0-1 0,1 1 0,0 0 0,-1-1 1,1 1-1,1-2 118,-9 1-2028,2 2-4153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0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 5528 0 0,'0'0'422'0'0,"0"0"192"0"0,0 0 1831 0 0,0 0 828 0 0,0 0 167 0 0,0 0-451 0 0,0 0-2030 0 0,0 0-939 0 0,0 0-88 0 0,0 0 189 0 0,0 0 82 0 0,0 0 18 0 0,0 0 7 0 0,0 0 18 0 0,0 0 8 0 0,0 0 2 0 0,0 0 2 0 0,0 0 6 0 0,0 0 6 0 0,0 0 2 0 0,0 0-28 0 0,0 0-117 0 0,0 0-51 0 0,0 0-11 0 0,0 0-26 0 0,0 0-98 0 0,0 0-9 0 0,0 0-132 0 0,9-8-3801 0 0,-5 2-2797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0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17 293 7920 0 0,'28'-5'362'0'0,"-30"4"-296"0"0,-1 0 1 0 0,1 0-1 0 0,-1 0 0 0 0,1-1 0 0 0,0 1 0 0 0,-1-1 0 0 0,1 1 0 0 0,0-1 0 0 0,0 0 0 0 0,0 0 0 0 0,0 0 0 0 0,0 0 0 0 0,1 0 0 0 0,-1 0 0 0 0,0-2-66 0 0,-1-3 367 0 0,1-1 0 0 0,0 1 0 0 0,1 0 0 0 0,0-1 0 0 0,0 1 0 0 0,0-1 0 0 0,1-3-367 0 0,0-10 695 0 0,2 0 0 0 0,0 0-695 0 0,-1 15 115 0 0,-1 0 1 0 0,1 1 0 0 0,1-1 0 0 0,-1 0 0 0 0,1 1 0 0 0,0-1-1 0 0,0 1 1 0 0,1 0 0 0 0,-1 0 0 0 0,1 0 0 0 0,0 0 0 0 0,1 0-1 0 0,-1 0 1 0 0,1 1 0 0 0,0 0 0 0 0,0 0 0 0 0,0 0 0 0 0,1 0-1 0 0,-1 0 1 0 0,1 1 0 0 0,0 0 0 0 0,0 0 0 0 0,0 1 0 0 0,0-1 0 0 0,1 1-116 0 0,4-2 22 0 0,0 1 0 0 0,0 0 0 0 0,0 0 0 0 0,1 1 0 0 0,-1 1 0 0 0,0 0 0 0 0,6 0-22 0 0,7 1 53 0 0,-1 1-1 0 0,1 1 1 0 0,-1 1-53 0 0,-17-2 32 0 0,0 0 0 0 0,-1 0 0 0 0,1 0 0 0 0,0 1 0 0 0,-1-1 0 0 0,1 1 1 0 0,-1 1-1 0 0,0-1-32 0 0,-1-1 20 0 0,-1 1 0 0 0,0-1 0 0 0,0 1 1 0 0,0-1-1 0 0,0 1 0 0 0,-1 0 0 0 0,1 0 1 0 0,0 0-1 0 0,-1 0 0 0 0,1 0 1 0 0,-1 0-1 0 0,0 0 0 0 0,0 0 0 0 0,0 1 1 0 0,0-1-1 0 0,0 0-20 0 0,3 12 218 0 0,0 0 0 0 0,-1 0 0 0 0,-1 1 0 0 0,-1-1 0 0 0,0 0 0 0 0,0 1 0 0 0,-2 12-218 0 0,0-18 103 0 0,-1 0 0 0 0,1 0 0 0 0,-2 0 0 0 0,1 0 0 0 0,-1-1 0 0 0,0 1 0 0 0,-1-1 0 0 0,0 0 0 0 0,0 0 0 0 0,-1 0 0 0 0,0 0 0 0 0,0-1 0 0 0,-3 2-103 0 0,-13 14 186 0 0,-1-2-1 0 0,-1-1 1 0 0,-9 4-186 0 0,13-9 60 0 0,-1 2 73 0 0,0 1 0 0 0,1 1-1 0 0,0 0 1 0 0,-6 12-133 0 0,20-23 57 0 0,0 0 1 0 0,1 1-1 0 0,0 0 0 0 0,1 0 1 0 0,0 0-1 0 0,0 0 0 0 0,1 1 0 0 0,0-1 1 0 0,1 2-58 0 0,-7 27 345 0 0,6-34-275 0 0,1-2-67 0 0,1-1 1 0 0,-1 0-1 0 0,1 1 0 0 0,-1-1 1 0 0,1 0-1 0 0,0 1 0 0 0,0-1 1 0 0,0 0-1 0 0,0 1 1 0 0,-1-1-1 0 0,2 0 0 0 0,-1 1 1 0 0,0-1-1 0 0,0 1 1 0 0,0-1-1 0 0,1 0 0 0 0,-1 1 1 0 0,1-1-1 0 0,-1 0 1 0 0,1 0-1 0 0,-1 1 0 0 0,2 0-3 0 0,-2-1-12 0 0,1 0 1 0 0,-1-1-1 0 0,1 1 0 0 0,0 0 0 0 0,0 0 0 0 0,0 0 0 0 0,-1-1 1 0 0,1 1-1 0 0,0 0 0 0 0,0-1 0 0 0,0 1 0 0 0,0-1 0 0 0,0 1 0 0 0,0-1 1 0 0,0 0-1 0 0,0 1 0 0 0,0-1 0 0 0,0 0 0 0 0,0 1 0 0 0,1-1 12 0 0,1 0 2 0 0,0 0 0 0 0,0 0 0 0 0,0 0-1 0 0,0-1 1 0 0,0 1 0 0 0,-1-1 0 0 0,1 1-1 0 0,2-2-1 0 0,0 0 22 0 0,-1 1-1 0 0,1-2 1 0 0,0 1-1 0 0,0 0 1 0 0,-1-1-1 0 0,0 0 1 0 0,1 0-1 0 0,-1 0 1 0 0,0-1-22 0 0,12-13 19 0 0,-6 5 16 0 0,0 1 1 0 0,1 0-1 0 0,8-5-35 0 0,1 1 92 0 0,15-16-92 0 0,-29 25 8 0 0,0 0-1 0 0,-1 0 1 0 0,0 0-1 0 0,-1 0 0 0 0,1-1 1 0 0,-1 0-1 0 0,3-7-7 0 0,-6 12 4 0 0,-1 1-1 0 0,1-1 1 0 0,-1 0-1 0 0,1 0 1 0 0,-1 0-1 0 0,0 0 1 0 0,0 0-1 0 0,0 0 1 0 0,0 1-1 0 0,0-1 1 0 0,0 0-1 0 0,-1 0 1 0 0,1 0-1 0 0,0 0 1 0 0,-1 0-1 0 0,0 0 1 0 0,1 1-1 0 0,-1-1 1 0 0,0 0-1 0 0,0 1 1 0 0,0-1-1 0 0,0 0 1 0 0,0 1-1 0 0,0-1 1 0 0,0 1-1 0 0,-1 0 1 0 0,1-1-1 0 0,-1 1 1 0 0,1 0-1 0 0,-1-1-3 0 0,-7-4 8 0 0,0 0-1 0 0,0 0 0 0 0,-1 1 0 0 0,1 0 0 0 0,-1 0-7 0 0,-2 0-5 0 0,-6-4-536 0 0,-67-32 1026 0 0,67 34-3996 0 0,0 1 1 0 0,-5-1 3510 0 0,14 5-6602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0.9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 0 21655 0 0,'0'0'496'0'0,"0"0"67"0"0,0 0 29 0 0,-2 1-68 0 0,-1 0-495 0 0,-1 0 1 0 0,1 0-1 0 0,-1 1 0 0 0,1-1 0 0 0,0 1 1 0 0,0 0-1 0 0,-1 0 0 0 0,1 1-29 0 0,-18 9 255 0 0,18-11-219 0 0,-4 4 77 0 0,1 0-70 0 0,5-4-4 0 0,-15 14-323 0 0,16-15 180 0 0,-1 1 1 0 0,1 0-1 0 0,0-1 1 0 0,-1 1-1 0 0,1 0 1 0 0,0-1 0 0 0,-1 1-1 0 0,1 0 1 0 0,0 0-1 0 0,0-1 1 0 0,-1 1-1 0 0,1 0 1 0 0,0 0-1 0 0,0-1 1 0 0,0 2 103 0 0,2 4-1003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1.3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250 1 17247 0 0,'0'0'794'0'0,"0"0"-22"0"0,-9 6-466 0 0,-20 12-195 0 0,23-15-83 0 0,-1 1 0 0 0,1-1-1 0 0,-1 2 1 0 0,1-1-1 0 0,0 1 1 0 0,1 0-1 0 0,-3 3-27 0 0,-3 6 135 0 0,0 1-1 0 0,2 1 0 0 0,-1 2-134 0 0,-12 17 253 0 0,7-11-61 0 0,1 1 0 0 0,1 1 0 0 0,1 0 0 0 0,2 0 0 0 0,0 1 0 0 0,2 0 0 0 0,-3 19-192 0 0,9-39 95 0 0,1 1 0 0 0,0-1-1 0 0,1 0 1 0 0,0 1-1 0 0,0-1 1 0 0,1 1-1 0 0,0-1 1 0 0,0 0 0 0 0,0 0-1 0 0,1 1 1 0 0,0-1-1 0 0,2 2-94 0 0,-2-5 45 0 0,-1 0 0 0 0,1 0 0 0 0,1-1 0 0 0,-1 1-1 0 0,0-1 1 0 0,1 0 0 0 0,0 0 0 0 0,0 0 0 0 0,0 0 0 0 0,0 0-1 0 0,0 0 1 0 0,0-1 0 0 0,1 0 0 0 0,-1 1 0 0 0,1-1 0 0 0,0 0-1 0 0,0-1 1 0 0,0 1 0 0 0,0-1 0 0 0,0 0 0 0 0,0 0 0 0 0,1 0-45 0 0,10 2 92 0 0,-1-1 1 0 0,1-1-1 0 0,0-1 1 0 0,-1 0-1 0 0,1 0 1 0 0,0-2-1 0 0,-1 0 1 0 0,1 0 0 0 0,-1-2-1 0 0,0 0 1 0 0,0 0-1 0 0,4-3-92 0 0,-3 1 66 0 0,2 0 0 0 0,0-1-1 0 0,11-8-65 0 0,-24 13 26 0 0,0-1 0 0 0,0 1 0 0 0,-1-1 1 0 0,1 1-1 0 0,-1-1 0 0 0,0 0 0 0 0,0 0 0 0 0,0-1 0 0 0,0 1 0 0 0,-1-1 0 0 0,1 1 0 0 0,-1-1 0 0 0,2-3-26 0 0,-4 5 10 0 0,1 1-1 0 0,-1 0 1 0 0,1 0 0 0 0,-1 0-1 0 0,0 0 1 0 0,0-1-1 0 0,1 1 1 0 0,-1 0-1 0 0,0 0 1 0 0,0-1-1 0 0,0 1 1 0 0,-1 0 0 0 0,1 0-1 0 0,0 0 1 0 0,0-1-1 0 0,-1 1 1 0 0,1 0-1 0 0,-1 0 1 0 0,1 0 0 0 0,-1 0-1 0 0,1 0 1 0 0,-1-1-10 0 0,-1 0 10 0 0,1 0 0 0 0,-1 1 0 0 0,0-1 1 0 0,1 0-1 0 0,-1 1 0 0 0,0-1 0 0 0,0 1 1 0 0,0-1-1 0 0,-1 1 0 0 0,1 0 0 0 0,0 0-10 0 0,-6-2 5 0 0,0 0 0 0 0,0 0 0 0 0,-1 1 0 0 0,1 0-1 0 0,-1 1 1 0 0,1-1-5 0 0,-6 1-389 0 0,0 0 0 0 0,0 1 0 0 0,0 1 0 0 0,0 0 0 0 0,0 0-1 0 0,0 2 1 0 0,-8 2 389 0 0,1 0-1108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5.6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7 18311 0 0,'-18'-5'414'0'0,"14"4"56"0"0,4 1 33 0 0,0 0-55 0 0,11 0-275 0 0,233 10-758 0 0,-141-3 1070 0 0,-40-7-1622 0 0,-32 0 398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3.8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81 10080 0 0,'7'-2'98'0'0,"-3"1"-1"0"0,-1 0-1 0 0,0-1 1 0 0,1 1-1 0 0,-1-1 1 0 0,0 1-1 0 0,0-1-96 0 0,-2 1 9 0 0,-1 1 0 0 0,1 0 1 0 0,-1-1-1 0 0,0 1 0 0 0,1 0 0 0 0,-1-1 0 0 0,0 1 0 0 0,1-1 0 0 0,-1 1 0 0 0,0 0 0 0 0,1-1 0 0 0,-1 1 0 0 0,0-1 0 0 0,0 1 0 0 0,0-1 0 0 0,0 1 0 0 0,1-1 0 0 0,-1 1 0 0 0,0-1 0 0 0,0 1 0 0 0,0-1 0 0 0,0 1 0 0 0,0-1 0 0 0,0 1 0 0 0,0-1 0 0 0,0 1 0 0 0,0-1 0 0 0,-1 1 0 0 0,1-1 0 0 0,0 1 0 0 0,0-1 0 0 0,0 1 0 0 0,-1-1 0 0 0,1 1 0 0 0,0 0 1 0 0,0-1-1 0 0,-1 1 0 0 0,1-1 0 0 0,0 1 0 0 0,-1 0 0 0 0,1-1-9 0 0,-1 0 140 0 0,0-1 1 0 0,0 0 0 0 0,1 0 0 0 0,-1 0 0 0 0,0 0-1 0 0,1 0 1 0 0,0 1 0 0 0,-1-1 0 0 0,1 0 0 0 0,0 0-1 0 0,0 0 1 0 0,0 0 0 0 0,0 0 0 0 0,0 0 0 0 0,0 0-1 0 0,1 0 1 0 0,-1 0 0 0 0,1 0 0 0 0,-1 0 0 0 0,1 0-1 0 0,0 1 1 0 0,0-1 0 0 0,0 0 0 0 0,0 0 0 0 0,0 0-141 0 0,0 1 962 0 0,-1 1 19 0 0,0 0-27 0 0,0 0-130 0 0,0 0-59 0 0,0 0-12 0 0,0 0-41 0 0,0 0-166 0 0,0 0-70 0 0,0 0-18 0 0,0 0-46 0 0,2 7-348 0 0,0-1 1 0 0,0 1-1 0 0,-1 0 0 0 0,0-1 0 0 0,0 1 0 0 0,-1 0 0 0 0,0 0 0 0 0,0-1 0 0 0,0 1 1 0 0,-1 0-1 0 0,0 2-64 0 0,-1 12 58 0 0,2-10-59 0 0,-2 19-78 0 0,-4 21 79 0 0,-13 102 44 0 0,13-119 230 0 0,3-1-1 0 0,-1 22-273 0 0,4-54 3 0 0,0 1 1 0 0,0-1-1 0 0,0 0 0 0 0,0 0 0 0 0,0 0 1 0 0,1 1-1 0 0,-1-1 0 0 0,0 0 1 0 0,1 0-1 0 0,-1 0 0 0 0,1 0 1 0 0,-1 0-1 0 0,1 1 0 0 0,-1-1 1 0 0,1 0-1 0 0,0 0 0 0 0,-1 0 0 0 0,1-1 1 0 0,0 1-1 0 0,0 0 0 0 0,0 0 1 0 0,0 0-1 0 0,0-1 0 0 0,0 1 1 0 0,0 0-1 0 0,0-1 0 0 0,0 1 0 0 0,0-1 1 0 0,0 1-1 0 0,0-1 0 0 0,0 1 1 0 0,0-1-1 0 0,1 0 0 0 0,0 0-3 0 0,3 1 28 0 0,0-1-1 0 0,0 0 0 0 0,0 0 0 0 0,0 0 1 0 0,0-1-1 0 0,4 0-27 0 0,-7 0-3 0 0,17-2 43 0 0,149-22 80 0 0,-148 23-94 0 0,0 1-1 0 0,0 0 0 0 0,1 1 1 0 0,-1 2-1 0 0,3 0-25 0 0,-12 0 51 0 0,-1 0-53 0 0,0 0-1 0 0,0-1 1 0 0,0-1 0 0 0,0 1 0 0 0,0-2-1 0 0,6 0 3 0 0,22-2-1025 0 0,-26 2-1699 0 0,0 0 0 0 0,11-2 2724 0 0,-10 0-6682 0 0</inkml:trace>
  <inkml:trace contextRef="#ctx0" brushRef="#br0" timeOffset="406.857">887 314 15032 0 0,'1'0'14'0'0,"3"0"147"0"0,1 0 0 0 0,0 0 1 0 0,-1-1-1 0 0,1 1 1 0 0,-1-1-1 0 0,1 0 1 0 0,4-2-162 0 0,-9 3 12 0 0,0 0 0 0 0,0 0 0 0 0,0 0 0 0 0,0 0 0 0 0,0 0 0 0 0,1 0 1 0 0,-1 0-1 0 0,0 0 0 0 0,0 0 0 0 0,0 0 0 0 0,0 0 0 0 0,0 0 0 0 0,1 0 1 0 0,-1 0-1 0 0,0 0 0 0 0,0 0 0 0 0,0 0 0 0 0,0-1 0 0 0,0 1 1 0 0,0 0-1 0 0,0 0 0 0 0,0 0 0 0 0,1 0 0 0 0,-1 0 0 0 0,0 0 0 0 0,0-1 1 0 0,0 1-1 0 0,0 0 0 0 0,0 0 0 0 0,0 0 0 0 0,0 0 0 0 0,0 0 0 0 0,0-1 1 0 0,0 1-1 0 0,0 0 0 0 0,0 0 0 0 0,0 0 0 0 0,0 0-12 0 0,-5-4 81 0 0,-7 0-120 0 0,-4 1 527 0 0,0 1-1 0 0,0 0 0 0 0,0 1 0 0 0,0 1 0 0 0,-1 1 0 0 0,1 0 0 0 0,0 1 0 0 0,-11 3-487 0 0,-8 3 570 0 0,1 2 0 0 0,1 1 0 0 0,-15 8-570 0 0,41-15 29 0 0,-1-1 0 0 0,1 1-1 0 0,0 0 1 0 0,0 0 0 0 0,1 1 0 0 0,-1 0-1 0 0,1 0 1 0 0,0 1 0 0 0,0 0 0 0 0,1 0 0 0 0,0 0-1 0 0,-5 7-28 0 0,10-12 0 0 0,-1 0 0 0 0,0 1 0 0 0,0-1 0 0 0,1 1 0 0 0,-1-1 0 0 0,1 0 0 0 0,0 1 0 0 0,-1-1 0 0 0,1 1 0 0 0,0 0 0 0 0,0-1 0 0 0,0 1 0 0 0,0-1 0 0 0,0 1 0 0 0,0-1 0 0 0,0 1 0 0 0,1-1 0 0 0,-1 1 0 0 0,0-1 0 0 0,1 1 0 0 0,-1-1 0 0 0,1 1 0 0 0,0-1 0 0 0,-1 0 0 0 0,1 1 0 0 0,0-1 0 0 0,0 0 0 0 0,0 0 0 0 0,1 1 0 0 0,1 2 0 0 0,0-1 0 0 0,0-1 0 0 0,0 1 0 0 0,0 0 0 0 0,1-1 0 0 0,-1 1 0 0 0,1-1 0 0 0,-1 0 0 0 0,1 0 0 0 0,2 0 0 0 0,3 1 9 0 0,-1 0 1 0 0,1-1-1 0 0,-1 0 0 0 0,1-1 0 0 0,0 0 0 0 0,0 0 0 0 0,0-1 1 0 0,0 0-1 0 0,-1 0 0 0 0,1-1 0 0 0,0 0 0 0 0,1-1-9 0 0,-4 0-18 0 0,0 1-1 0 0,1-1 1 0 0,-1-1 0 0 0,0 1-1 0 0,-1-1 1 0 0,1 0 0 0 0,0 0-1 0 0,-1-1 1 0 0,0 0 0 0 0,0 0-1 0 0,0 0 1 0 0,0 0-1 0 0,0-1 1 0 0,-1 0 0 0 0,0 0-1 0 0,3-5 19 0 0,-3 5 5 0 0,-1 0 0 0 0,0 0 0 0 0,0 0 0 0 0,-1-1 0 0 0,1 1 0 0 0,-1 0 0 0 0,-1-1 0 0 0,1 0 0 0 0,-1 1 0 0 0,0-1 0 0 0,0 0 0 0 0,0 0 0 0 0,-1 0-1 0 0,0 1 1 0 0,0-1 0 0 0,-1 0 0 0 0,1 0-5 0 0,-5 50 620 0 0,5-36-585 0 0,-1-1-1 0 0,1 1 0 0 0,1 0 1 0 0,-1-1-1 0 0,1 1 1 0 0,1-1-1 0 0,-1 1 0 0 0,1-1 1 0 0,1 0-1 0 0,2 6-34 0 0,-4-9-30 0 0,1-1-1 0 0,0 0 1 0 0,0 0-1 0 0,0 0 1 0 0,0 0-1 0 0,0-1 1 0 0,2 2 30 0 0,6 2-2745 0 0,-3-6 1343 0 0</inkml:trace>
  <inkml:trace contextRef="#ctx0" brushRef="#br0" timeOffset="743.874">1105 136 7368 0 0,'-17'4'356'0'0,"-11"0"88"0"0,27-3-350 0 0,0-1 1 0 0,-1 0 0 0 0,1 0 0 0 0,0 1-1 0 0,0-1 1 0 0,-1 1 0 0 0,1-1 0 0 0,0 1-1 0 0,0 0 1 0 0,0-1 0 0 0,-1 1 0 0 0,1 0-1 0 0,0 0 1 0 0,0 0 0 0 0,0 0-1 0 0,0 0 1 0 0,0 0 0 0 0,1 0 0 0 0,-1 0-1 0 0,0 0 1 0 0,0 0 0 0 0,1 0 0 0 0,-1 1-95 0 0,-3 6 1343 0 0,0-1 1 0 0,1 2-1 0 0,-1 3-1343 0 0,-2 4 1563 0 0,2-6-706 0 0,0 0 0 0 0,0 0 0 0 0,1 0 0 0 0,1 0 0 0 0,-1 4-857 0 0,2-10-40 0 0,1-1 0 0 0,0 1 0 0 0,0-1 0 0 0,0 1 0 0 0,1-1 0 0 0,-1 1 0 0 0,1-1-1 0 0,0 0 1 0 0,-1 1 0 0 0,2-1 0 0 0,-1 0 0 0 0,0 0 0 0 0,1 0 0 0 0,-1 0 0 0 0,1 0 0 0 0,0 0 0 0 0,0 0-1 0 0,1 1 41 0 0,1 1 0 0 0,1 0 0 0 0,0-1 0 0 0,0 1 0 0 0,0-1 0 0 0,1 0 0 0 0,-1 0 0 0 0,1-1 0 0 0,2 1 0 0 0,11 5 0 0 0,20 6 0 0 0,14 7 0 0 0,-30-13 125 0 0,-19-8-9 0 0,-1 0 0 0 0,1 1 0 0 0,0-1 0 0 0,-1 1 0 0 0,0-1 0 0 0,1 1 1 0 0,-1 1-1 0 0,2 0-116 0 0,-4-2 162 0 0,-1-1-2 0 0,0 1-153 0 0,0-1 1 0 0,0 1-1 0 0,-1-1 0 0 0,1 0 0 0 0,0 1 0 0 0,0-1 0 0 0,-1 1 0 0 0,1-1 0 0 0,0 0 0 0 0,-1 1 0 0 0,1-1 0 0 0,0 0 0 0 0,-1 0 1 0 0,1 1-1 0 0,-1-1 0 0 0,1 0 0 0 0,0 0 0 0 0,-1 1 0 0 0,1-1 0 0 0,-1 0 0 0 0,1 0 0 0 0,-1 0 0 0 0,1 0 0 0 0,-1 0 0 0 0,1 0 1 0 0,-1 0-1 0 0,1 0-7 0 0,-16 4 58 0 0,14-4-20 0 0,-146 19-79 0 0,66-11-2587 0 0,60-4-4078 0 0</inkml:trace>
  <inkml:trace contextRef="#ctx0" brushRef="#br0" timeOffset="1126.979">1405 397 3680 0 0,'14'-2'-2478'0'0,"1"2"3348"0"0,-6 0 2467 0 0,0-1 0 0 0,0 0 0 0 0,5-1-3337 0 0,-12 1 741 0 0,1 1 0 0 0,0-1-1 0 0,-1 0 1 0 0,1 0-1 0 0,0-1 1 0 0,-1 1-1 0 0,1-1-740 0 0,9-8 511 0 0,-11 8-501 0 0,1-1 0 0 0,-1 1 0 0 0,0 0 0 0 0,1 0 0 0 0,-1-1-1 0 0,0 1 1 0 0,0 0 0 0 0,0-1 0 0 0,-1 1 0 0 0,1-1 0 0 0,-1 1 0 0 0,1-2-10 0 0,1-6 366 0 0,-2 8-311 0 0,0 0-1 0 0,-1 0 1 0 0,1 0 0 0 0,0 0-1 0 0,-1 0 1 0 0,1 0-1 0 0,-1 1 1 0 0,0-1-1 0 0,0 0 1 0 0,1 0-1 0 0,-1 0 1 0 0,0 1-1 0 0,-1-1 1 0 0,1 0-55 0 0,-17-22 372 0 0,16 22-361 0 0,0 0 0 0 0,0 0 0 0 0,0 1 0 0 0,0-1-1 0 0,0 1 1 0 0,0 0 0 0 0,-1-1 0 0 0,1 1 0 0 0,0 0-1 0 0,-1 1 1 0 0,1-1 0 0 0,-1 0 0 0 0,1 1-1 0 0,-1-1 1 0 0,1 1 0 0 0,-1 0 0 0 0,0-1-11 0 0,-4 1 99 0 0,-1 0 0 0 0,1 1 1 0 0,-1-1-1 0 0,1 2 0 0 0,-3-1-99 0 0,6 0 49 0 0,0 0-1 0 0,-1 0 1 0 0,1 0-1 0 0,0 0 1 0 0,-1 1-1 0 0,1 0 1 0 0,0 0-1 0 0,0 0 1 0 0,0 0-1 0 0,1 1 1 0 0,-1-1-1 0 0,0 1 0 0 0,1 0 1 0 0,0 0-1 0 0,-1 0 1 0 0,1 1-1 0 0,-2 2-48 0 0,0 2 32 0 0,-1 0 0 0 0,1 0 0 0 0,0 1 0 0 0,1-1 0 0 0,0 1 0 0 0,1 0 0 0 0,-3 8-32 0 0,4-11 28 0 0,1 1-1 0 0,0-1 1 0 0,0 0-1 0 0,1 0 1 0 0,-1 1 0 0 0,2-1-1 0 0,-1 0 1 0 0,0 1-1 0 0,1-1 1 0 0,0 0-1 0 0,1 0 1 0 0,0 3-28 0 0,-1-7 14 0 0,0 1 0 0 0,1-1 0 0 0,-1 0 0 0 0,0 0 0 0 0,1 0 0 0 0,-1 0 0 0 0,1 0 0 0 0,0 0 0 0 0,-1-1 1 0 0,1 1-1 0 0,0 0 0 0 0,0-1 0 0 0,0 0 0 0 0,0 1 0 0 0,0-1 0 0 0,1 0 0 0 0,-1 0 0 0 0,0 0 0 0 0,1 0 0 0 0,-1 0 0 0 0,0-1 0 0 0,1 1 0 0 0,-1-1 0 0 0,1 0 0 0 0,0 1-14 0 0,10 0-90 0 0,-1-1-1 0 0,1 0 0 0 0,0 0 1 0 0,5-2 90 0 0,-7 1 88 0 0,4-1-402 0 0,0-1-1 0 0,0-1 0 0 0,8-3 315 0 0,9-2-504 0 0,-13 3-389 0 0,-1 0 0 0 0,1-1 0 0 0,-1-2 0 0 0,0 0 0 0 0,12-9 893 0 0,4-4-1390 0 0</inkml:trace>
  <inkml:trace contextRef="#ctx0" brushRef="#br0" timeOffset="1441.306">1763 322 13416 0 0,'-18'5'298'0'0,"18"-5"-276"0"0,-1 0-1 0 0,1 0 0 0 0,0 0 1 0 0,0 0-1 0 0,0 1 0 0 0,0-1 1 0 0,0 0-1 0 0,-1 0 0 0 0,1 0 1 0 0,0 1-1 0 0,0-1 0 0 0,0 0 1 0 0,0 0-1 0 0,0 0 1 0 0,0 1-1 0 0,0-1 0 0 0,0 0 1 0 0,0 0-1 0 0,0 1 0 0 0,-1-1 1 0 0,1 0-1 0 0,0 0 0 0 0,0 1 1 0 0,0-1-1 0 0,1 0 0 0 0,-1 0 1 0 0,0 0-1 0 0,0 1 1 0 0,0-1-1 0 0,0 0 0 0 0,0 0 1 0 0,0 1-1 0 0,0-1-21 0 0,0 8 338 0 0,-1-7-325 0 0,0-1-9 0 0,0 1 1 0 0,0 0 0 0 0,0 0-1 0 0,0 0 1 0 0,0 0 0 0 0,0 0-1 0 0,1 0 1 0 0,-1 1 0 0 0,0-1-1 0 0,1 0 1 0 0,-1 0 0 0 0,0 0-1 0 0,1 1 1 0 0,0-1 0 0 0,-1 0-1 0 0,1 0 1 0 0,0 1 0 0 0,0-1-1 0 0,-1 0 1 0 0,1 1 0 0 0,0-1-1 0 0,0 0 1 0 0,1 1 0 0 0,-1-1-1 0 0,0 0 1 0 0,0 1 0 0 0,1-1-1 0 0,-1 0 1 0 0,1 2-5 0 0,4 24 213 0 0,-5-23-141 0 0,0-1 1 0 0,1 1-1 0 0,0 0 1 0 0,0 0-1 0 0,0-1 1 0 0,0 1-1 0 0,0 0 1 0 0,1-1-1 0 0,0 1-72 0 0,-2-3 53 0 0,1 0-1 0 0,-1 0 1 0 0,1 0-1 0 0,-1 0 1 0 0,1 0-1 0 0,-1 0 1 0 0,1 0-1 0 0,-1 0 1 0 0,0 0-1 0 0,0 0 1 0 0,1 0-1 0 0,-1 1 1 0 0,0-1-1 0 0,0 0 1 0 0,0 0-1 0 0,0 0 1 0 0,0 0-1 0 0,-1 0 0 0 0,1 1-52 0 0,0 1 255 0 0,1 1 0 0 0,0-1-1 0 0,0 0 1 0 0,0 1-1 0 0,0-1 1 0 0,0 0-1 0 0,1 0 1 0 0,-1 0 0 0 0,1 0-1 0 0,2 3-254 0 0,-4-6 81 0 0,1 1 344 0 0,-1-1-38 0 0,0 0-10 0 0,0 0 17 0 0,0 0 74 0 0,0 0 38 0 0,0 0 6 0 0,-7-5 398 0 0,5 3-817 0 0,1-1 0 0 0,-1 1 0 0 0,1 0 0 0 0,0 0 0 0 0,0 0 0 0 0,0-1 0 0 0,0 1 0 0 0,0 0 0 0 0,1-1-1 0 0,-1 1 1 0 0,1-1 0 0 0,-1 1 0 0 0,1-1 0 0 0,0 1 0 0 0,0-2-93 0 0,0-2 37 0 0,0 0-1 0 0,0 0 0 0 0,0 0 0 0 0,1-1 1 0 0,1-4-37 0 0,2-13 85 0 0,-4 21-79 0 0,0-1 0 0 0,0 1 1 0 0,1 0-1 0 0,-1-1 0 0 0,1 1 0 0 0,0 0 0 0 0,0 0 0 0 0,1-3-6 0 0,3-6-15 0 0,-2 5-72 0 0,0 0 0 0 0,1-1-1 0 0,-1 1 1 0 0,1 1 0 0 0,1-1-1 0 0,-1 1 1 0 0,1-1 0 0 0,0 1 0 0 0,1 1-1 0 0,3-5 88 0 0,-2 4-494 0 0,0 0 0 0 0,0-1 0 0 0,5-6 494 0 0,-1 0-1258 0 0,-10 12 848 0 0,0 0 0 0 0,0 0 0 0 0,0 0 0 0 0,1 0 0 0 0,-1 0-1 0 0,0 0 1 0 0,0 0 0 0 0,0 1 0 0 0,1-1 0 0 0,-1 0 0 0 0,0 1 0 0 0,1-1 0 0 0,0 1 410 0 0,-1 0-695 0 0,1 0 0 0 0,-1 0 0 0 0,1 0 0 0 0,-1 0 1 0 0,1 0-1 0 0,-1 0 0 0 0,0 1 0 0 0,1-1 1 0 0,-1 1-1 0 0,2 0 695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8.8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286 444 13824 0 0,'0'0'314'0'0,"0"0"46"0"0,0 0 22 0 0,-12-6 74 0 0,6 5-180 0 0,1 0 0 0 0,0 0 0 0 0,0 1 0 0 0,-1-1 0 0 0,1 1 0 0 0,0 0 1 0 0,0 1-1 0 0,-1-1 0 0 0,1 1 0 0 0,0 0 0 0 0,0 0 0 0 0,-2 2-276 0 0,-12 0 673 0 0,10-1-422 0 0,-1 1 1 0 0,1-1-1 0 0,0 2 1 0 0,0-1-1 0 0,0 1 0 0 0,0 1 1 0 0,1-1-1 0 0,0 2 1 0 0,-1-1-252 0 0,-10 10 367 0 0,1-1 1 0 0,0 2-1 0 0,-2 4-367 0 0,18-18 7 0 0,0 0-1 0 0,0 1 0 0 0,0-1 0 0 0,0 1 0 0 0,1 0 1 0 0,-1-1-1 0 0,0 1 0 0 0,1 0 0 0 0,0 0 1 0 0,0 0-1 0 0,-1 3-6 0 0,2-4 1 0 0,-1 0 0 0 0,1 0 0 0 0,0 0 0 0 0,0 0 0 0 0,0 0 0 0 0,0 0 0 0 0,0 0 0 0 0,1 0 0 0 0,-1 0 0 0 0,1-1 0 0 0,-1 1-1 0 0,1 0 1 0 0,-1 0 0 0 0,1 0 0 0 0,0 0 0 0 0,0-1 0 0 0,0 1 0 0 0,0 0 0 0 0,0-1 0 0 0,2 2-1 0 0,-2-2 0 0 0,0 0 0 0 0,0 0 0 0 0,1 0 0 0 0,-1-1 0 0 0,0 1 0 0 0,1 0 0 0 0,-1-1 0 0 0,1 1 0 0 0,-1-1 0 0 0,1 1 0 0 0,-1-1 0 0 0,1 0 0 0 0,-1 0 0 0 0,1 1 0 0 0,-1-1 0 0 0,1 0 0 0 0,-1-1 0 0 0,1 1 0 0 0,-1 0 0 0 0,1 0 0 0 0,-1-1 0 0 0,1 1 0 0 0,-1 0 0 0 0,2-1 0 0 0,6-2 0 0 0,0-1 0 0 0,0 0 0 0 0,4-2 0 0 0,-12 5 0 0 0,19-10-87 0 0,0-1 0 0 0,-1-1-1 0 0,-1 0 1 0 0,0-2 0 0 0,-1 0-1 0 0,-1 0 1 0 0,0-2 0 0 0,-1 0-1 0 0,-1-1 1 0 0,9-14 87 0 0,-14 14-178 0 0,0 0 0 0 0,0-1-1 0 0,-2 0 1 0 0,4-17 178 0 0,0 3-348 0 0,-9 27 243 0 0,5-13-394 0 0,-2 0 0 0 0,4-19 499 0 0,-8 33 46 0 0,0 0 0 0 0,-1 0 0 0 0,1 0 0 0 0,-1 0 0 0 0,-1 0 0 0 0,1 0-1 0 0,0 0 1 0 0,-1 0 0 0 0,0 0 0 0 0,-1 0 0 0 0,1 0 0 0 0,-1 1 0 0 0,1-1 0 0 0,-2-1-46 0 0,2 4 15 0 0,1 1 0 0 0,-1 0 0 0 0,1 0 0 0 0,-1 0 0 0 0,0 0 0 0 0,1 0 0 0 0,-1 1 0 0 0,0-1 0 0 0,0 0 0 0 0,0 0 1 0 0,1 0-1 0 0,-1 1 0 0 0,0-1 0 0 0,0 0 0 0 0,0 1 0 0 0,0-1 0 0 0,0 1 0 0 0,0-1 0 0 0,0 1 0 0 0,-1-1 0 0 0,1 1 0 0 0,0 0 0 0 0,0 0 1 0 0,0 0-1 0 0,0-1 0 0 0,0 1 0 0 0,-1 0 0 0 0,1 0 0 0 0,0 0 0 0 0,0 1 0 0 0,0-1 0 0 0,0 0 0 0 0,0 0 0 0 0,-1 1 0 0 0,1-1 0 0 0,0 0 1 0 0,0 1-1 0 0,0-1 0 0 0,0 1 0 0 0,-1 0-15 0 0,-1 1 3 0 0,0 1 1 0 0,0-1 0 0 0,0 1-1 0 0,0 0 1 0 0,0 0-1 0 0,0 0 1 0 0,1 0 0 0 0,-1 0-1 0 0,1 1 1 0 0,0-1-1 0 0,0 2-3 0 0,-8 19 7 0 0,1 1 0 0 0,1 0-1 0 0,1 1 1 0 0,2 0 0 0 0,0 0 0 0 0,1 4-7 0 0,-3 17 207 0 0,5-36-53 0 0,0 0 0 0 0,1 1 0 0 0,0 1-154 0 0,2-9 31 0 0,-1 1 1 0 0,0-1-1 0 0,1 1 1 0 0,0-1-1 0 0,0 0 0 0 0,0 1 1 0 0,1-1-1 0 0,-1 0 0 0 0,2 2-31 0 0,4 9 0 0 0,-1 1-1 0 0,1 9 1 0 0,-3-12 5 0 0,0 0 0 0 0,1 0 0 0 0,0-1 0 0 0,4 6-5 0 0,-2-6 70 0 0,8 12 113 0 0,-14-23-173 0 0,0 0-1 0 0,0 0 1 0 0,1 0-1 0 0,-1 0 0 0 0,0 0 1 0 0,1 0-1 0 0,-1 0 1 0 0,1-1-1 0 0,-1 1 1 0 0,1 0-1 0 0,-1-1 0 0 0,1 1 1 0 0,0-1-1 0 0,-1 1 1 0 0,2-1-10 0 0,1 0 14 0 0,-1 0 1 0 0,1 0 0 0 0,-1 0 0 0 0,0-1-1 0 0,1 1 1 0 0,-1-1 0 0 0,0 0 0 0 0,1 0 0 0 0,-1 0-1 0 0,1-1-14 0 0,11-3 39 0 0,-7 1-73 0 0,0 0-1 0 0,-1 0 0 0 0,1-1 1 0 0,-1 0-1 0 0,0 0 0 0 0,-1-1 1 0 0,1 0-1 0 0,-1 0 0 0 0,1-2 35 0 0,4-5-281 0 0,-1 0-1 0 0,0-1 1 0 0,-1 0-1 0 0,-1-1 0 0 0,0 0 1 0 0,-1 0-1 0 0,0-1 1 0 0,-1 0-1 0 0,-1 0 0 0 0,0-3 282 0 0,-5 14-133 0 0,0 4 198 0 0,0 1 35 0 0,0 0 8 0 0,-1 2-34 0 0,1 0-1 0 0,-1-1 0 0 0,0 1 0 0 0,1 0 0 0 0,-1 0 0 0 0,1-1 0 0 0,-1 1 1 0 0,1 0-1 0 0,0 0 0 0 0,0 1-73 0 0,-1 2 111 0 0,0 2-22 0 0,1 0 0 0 0,0 0 0 0 0,0 0-1 0 0,1 0 1 0 0,-1 0 0 0 0,2 0 0 0 0,-1 0 0 0 0,1 0 0 0 0,0 0 0 0 0,0-1-1 0 0,1 1 1 0 0,0 0-89 0 0,7 19 183 0 0,-10-23-228 0 0,1-1-1 0 0,0 0 1 0 0,0 0-1 0 0,0 0 0 0 0,0 0 1 0 0,0 0-1 0 0,1 0 1 0 0,-1 0-1 0 0,0 0 1 0 0,1 0-1 0 0,0-1 0 0 0,-1 1 1 0 0,1 0-1 0 0,0-1 1 0 0,0 0-1 0 0,2 2 46 0 0,-1-2 169 0 0,1 1 0 0 0,-1-1 0 0 0,1 0 0 0 0,-1 0-1 0 0,1 0 1 0 0,-1 0 0 0 0,1-1 0 0 0,0 1 0 0 0,-1-1 0 0 0,2 0-169 0 0,6 0 44 0 0,0-1 0 0 0,-1 0 0 0 0,1-1 0 0 0,2-1-44 0 0,21-5-3868 0 0,-24 5 1420 0 0,6-1-4659 0 0</inkml:trace>
  <inkml:trace contextRef="#ctx0" brushRef="#br0" timeOffset="732.255">813 439 10136 0 0,'0'0'230'0'0,"0"0"30"0"0,0 0 19 0 0,0 0 105 0 0,0 0 411 0 0,0 0 182 0 0,0 0 42 0 0,0 0-103 0 0,0 0-854 0 0,0 1 0 0 0,1-1 0 0 0,-1 1 1 0 0,0-1-1 0 0,0 1 0 0 0,0-1 0 0 0,0 1 0 0 0,0-1 1 0 0,0 1-1 0 0,0-1 0 0 0,0 1 0 0 0,0 0 1 0 0,0-1-1 0 0,0 1 0 0 0,-1-1 0 0 0,1 1 1 0 0,0-1-1 0 0,0 1 0 0 0,0-1-62 0 0,-8 9 477 0 0,5-6-380 0 0,0 0 0 0 0,0 0 0 0 0,0 1 0 0 0,0-1 0 0 0,1 1 0 0 0,0 0 0 0 0,-1-1-1 0 0,2 1 1 0 0,-1 0 0 0 0,0 0 0 0 0,1 1 0 0 0,-1-1-97 0 0,1 4 438 0 0,-13 30 749 0 0,13-35-994 0 0,0 0-1 0 0,-1-1 1 0 0,1 1-1 0 0,-1-1 1 0 0,1 0-1 0 0,-1 1 0 0 0,0-1 1 0 0,0 0-1 0 0,0 0 1 0 0,-2 1-193 0 0,-9 6-6868 0 0,12-8 624 0 0</inkml:trace>
  <inkml:trace contextRef="#ctx0" brushRef="#br0" timeOffset="1168.728">1098 397 11976 0 0,'12'1'374'0'0,"-7"-1"-243"0"0,0 0 1 0 0,-1 0 0 0 0,1 0 0 0 0,0 0-1 0 0,0-1 1 0 0,0 0 0 0 0,3-1-132 0 0,-10 3 150 0 0,-8 0 690 0 0,1 1 0 0 0,0 0 0 0 0,0 1 0 0 0,0 0 0 0 0,0 0 0 0 0,0 1 0 0 0,-7 5-840 0 0,5-1 494 0 0,0 1 1 0 0,1 1-1 0 0,-9 10-494 0 0,15-15 122 0 0,0 0 0 0 0,1 0 1 0 0,0 0-1 0 0,0 1 0 0 0,0-1 0 0 0,0 1 1 0 0,1 0-1 0 0,0 0 0 0 0,0 0 0 0 0,1 0-122 0 0,2 13-60 0 0,1-5-284 0 0,-2-13 359 0 0,0 1 1 0 0,1-1-1 0 0,-1 0 0 0 0,0 1 0 0 0,1-1 0 0 0,-1 0 0 0 0,1 0 0 0 0,0 0 0 0 0,-1 1 0 0 0,1-1 1 0 0,0 0-1 0 0,0 0 0 0 0,0 0 0 0 0,0 0 0 0 0,0 0 0 0 0,0 0 0 0 0,0-1 0 0 0,0 1 1 0 0,0 0-1 0 0,0 0 0 0 0,0-1 0 0 0,1 1 0 0 0,-1-1 0 0 0,0 1 0 0 0,0-1 0 0 0,1 1 0 0 0,0-1-15 0 0,8 3 179 0 0,-1-1-1 0 0,1 0 1 0 0,5 0-179 0 0,-6-1 36 0 0,19 3-74 0 0,0-2 0 0 0,0-1 0 0 0,0-1 0 0 0,20-3 38 0 0,-18-1-2302 0 0,-15 2 1084 0 0</inkml:trace>
  <inkml:trace contextRef="#ctx0" brushRef="#br0" timeOffset="1603.996">1328 561 13824 0 0,'12'4'882'0'0,"-6"-2"-819"0"0,-1 0 0 0 0,1-1 0 0 0,-1 1 0 0 0,1-1 0 0 0,0 0 0 0 0,-1-1 0 0 0,1 1 0 0 0,0-1 0 0 0,0 0 0 0 0,0-1-63 0 0,44-7 682 0 0,-1-2 1 0 0,0-3-1 0 0,15-6-682 0 0,-52 14 10 0 0,0 0 0 0 0,10-5-10 0 0,-19 8 41 0 0,1 1 1 0 0,-1-1 0 0 0,0-1 0 0 0,0 1 0 0 0,0 0 0 0 0,0-1 0 0 0,-1 1 0 0 0,1-1 0 0 0,-1 0 0 0 0,1 0-1 0 0,1-3-41 0 0,0-1 121 0 0,-3 5-158 0 0,1-1 0 0 0,-1 1-1 0 0,0 0 1 0 0,0-1-1 0 0,0 1 1 0 0,0 0 0 0 0,-1-1-1 0 0,1 1 1 0 0,-1-1 37 0 0,0 1-6 0 0,0 1 0 0 0,0 0 0 0 0,0 0 0 0 0,0 0 0 0 0,-1 0 0 0 0,1-1 0 0 0,-1 1 0 0 0,1 0 0 0 0,-1 0 1 0 0,1 0-1 0 0,-1 0 0 0 0,1 0 0 0 0,-1 0 0 0 0,0 0 0 0 0,0 0 0 0 0,1 0 0 0 0,-1 1 0 0 0,0-1 0 0 0,0 0 0 0 0,0 0 0 0 0,0 1 0 0 0,0-1 0 0 0,0 0 6 0 0,-3 0 14 0 0,0-1 0 0 0,0 0 0 0 0,0 1-1 0 0,0 0 1 0 0,-1 0 0 0 0,1 0-1 0 0,0 1 1 0 0,0-1 0 0 0,-4 1-14 0 0,0-1-10 0 0,-3 0 32 0 0,-1 1 0 0 0,1 0-1 0 0,-1 0 1 0 0,1 1 0 0 0,0 0 0 0 0,-1 1-22 0 0,5 0 154 0 0,-1 0 0 0 0,1 0 0 0 0,0 0-1 0 0,0 1 1 0 0,0 0 0 0 0,1 0 0 0 0,-1 1 0 0 0,0 0 0 0 0,-3 3-154 0 0,-5 5 107 0 0,8-8-33 0 0,1 1 0 0 0,0 0 0 0 0,0 1 0 0 0,0-1 0 0 0,0 2-74 0 0,-7 7 254 0 0,10-12-220 0 0,1 0 0 0 0,0 1 1 0 0,0-1-1 0 0,0 0 0 0 0,0 1 0 0 0,0-1 0 0 0,1 1 1 0 0,-1 0-1 0 0,1-1 0 0 0,-1 1 0 0 0,1 0 1 0 0,0 0-1 0 0,-1 3-34 0 0,-1 10 54 0 0,2-15-43 0 0,0 1 0 0 0,0 0 0 0 0,1-1 0 0 0,-1 1 0 0 0,1 0 0 0 0,-1 0 0 0 0,1-1 0 0 0,0 1 0 0 0,0 0 0 0 0,0 0 0 0 0,0 0 0 0 0,0-1 0 0 0,0 1 0 0 0,0 0 0 0 0,1 0 0 0 0,-1-1 0 0 0,1 1 0 0 0,-1 0 0 0 0,1-1 0 0 0,0 1 0 0 0,-1 0 0 0 0,1-1 0 0 0,0 1 0 0 0,0-1 0 0 0,0 1 0 0 0,0-1 0 0 0,0 1 0 0 0,1-1-11 0 0,1 2-56 0 0,0-1-1 0 0,0 0 1 0 0,1 0-1 0 0,-1 0 1 0 0,0 0-1 0 0,1 0 1 0 0,-1-1-1 0 0,1 0 1 0 0,-1 0 0 0 0,4 1 56 0 0,24 2-5787 0 0,-9-3-381 0 0</inkml:trace>
  <inkml:trace contextRef="#ctx0" brushRef="#br0" timeOffset="2086.604">2105 380 14280 0 0,'0'0'1102'0'0,"-2"1"-719"0"0,-20 9 268 0 0,-1 1-1 0 0,1 2 1 0 0,1 0-1 0 0,1 1 1 0 0,-1 1 0 0 0,-6 8-651 0 0,0-1-169 0 0,19-16 168 0 0,1 0 0 0 0,-1 1-1 0 0,1 0 1 0 0,-2 3 1 0 0,-21 20 340 0 0,25-25-196 0 0,0-1 1 0 0,0 1-1 0 0,0 0 0 0 0,1 0 0 0 0,-1 1 0 0 0,1-1 0 0 0,0 1 0 0 0,1 0 0 0 0,0 0 1 0 0,-1 0-1 0 0,-1 7-144 0 0,6-12 10 0 0,-1 0-1 0 0,0 0 1 0 0,1 0 0 0 0,-1 0 0 0 0,1 0 0 0 0,-1 0-1 0 0,1 0 1 0 0,0 0 0 0 0,-1-1 0 0 0,1 1 0 0 0,0 0-1 0 0,0 0 1 0 0,-1-1 0 0 0,1 1 0 0 0,0 0 0 0 0,0-1 0 0 0,0 1-1 0 0,0-1 1 0 0,0 1 0 0 0,0-1-10 0 0,2 2 30 0 0,0 0 0 0 0,-1-1 0 0 0,1 1 0 0 0,0-1 0 0 0,0 0 0 0 0,0 0 0 0 0,0 0-30 0 0,3-1 24 0 0,-1 0-1 0 0,0 0 0 0 0,0-1 0 0 0,0 0 1 0 0,1 0-1 0 0,-1 0 0 0 0,0-1 1 0 0,0 1-1 0 0,3-3-23 0 0,8-3-175 0 0,0-1 0 0 0,3-3 175 0 0,-12 7 57 0 0,-1-1 1 0 0,0 0-1 0 0,-1 0 0 0 0,1 0 0 0 0,-1 0 0 0 0,0-1 0 0 0,0 0 0 0 0,3-5-57 0 0,8-14 437 0 0,7-18-437 0 0,-9 19-94 0 0,3-11-56 0 0,-1-1 1 0 0,-2-1-1 0 0,7-28 150 0 0,16-42-575 0 0,2-1-519 0 0,-15 39 628 0 0,-22 56 971 0 0,2-2 602 0 0,-11 17-938 0 0,6-2-168 0 0,1 0 1 0 0,-1 0-1 0 0,0 0 1 0 0,1 0-1 0 0,-1 0 0 0 0,1 0 1 0 0,-1 0-1 0 0,1 0 1 0 0,-1 0-1 0 0,1 0 0 0 0,-1 1 1 0 0,1-1-1 0 0,-1 0 1 0 0,1 0-1 0 0,-1 1 1 0 0,1-1-1 0 0,-1 0 0 0 0,1 1 1 0 0,-1-1-1 0 0,1 1 1 0 0,-1-1-1 0 0,1 0 0 0 0,0 1 1 0 0,-1-1-1 0 0,1 1 1 0 0,0 0-2 0 0,-8 16-49 0 0,1 2-1 0 0,0-1 1 0 0,2 1 0 0 0,-1 2 49 0 0,0 2-5 0 0,1 3 18 0 0,0-1 0 0 0,2 1 0 0 0,1 0 0 0 0,1 1 0 0 0,2 15-13 0 0,-1-11-1 0 0,0-14 49 0 0,0 0 0 0 0,1 0 0 0 0,0 0 0 0 0,2 0 0 0 0,0 0-1 0 0,1-1 1 0 0,0 1 0 0 0,1-1 0 0 0,2 2-48 0 0,-2-7 185 0 0,0 0-1 0 0,1-1 1 0 0,0 0-1 0 0,6 8-184 0 0,-8-14 42 0 0,0 0 1 0 0,0 1-1 0 0,0-1 0 0 0,1-1 1 0 0,-1 1-1 0 0,1-1 0 0 0,0 0 1 0 0,0 0-1 0 0,1 0 0 0 0,2 1-42 0 0,-3-3-122 0 0,0 0-1 0 0,1 0 1 0 0,-1 0-1 0 0,1 0 1 0 0,-1-1 0 0 0,1 0-1 0 0,-1 0 1 0 0,0-1-1 0 0,1 1 1 0 0,-1-1-1 0 0,1 0 1 0 0,-1-1-1 0 0,5-1 123 0 0,3-2-1096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37.0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240 53 7776 0 0,'-6'-11'826'0'0,"-31"-29"2349"0"0,37 39-2496 0 0,-10 6 4616 0 0,7 0-5049 0 0,0 1 0 0 0,0 0 0 0 0,0 0-1 0 0,1 1 1 0 0,0-1 0 0 0,0 0 0 0 0,0 1-1 0 0,1-1 1 0 0,0 1 0 0 0,0 2-246 0 0,0 13 375 0 0,1 1 1 0 0,1 9-376 0 0,0 8 479 0 0,0-19-279 0 0,0 1-1 0 0,1-1 1 0 0,3 16-200 0 0,-1 26 259 0 0,-1-44-254 0 0,-2 0 0 0 0,0 1 1 0 0,-1 10-6 0 0,0-13 9 0 0,-4 5 296 0 0,1-11-1509 0 0,2 1-4650 0 0,1-6-843 0 0</inkml:trace>
  <inkml:trace contextRef="#ctx0" brushRef="#br0" timeOffset="318.75">25 486 9672 0 0,'0'0'748'0'0,"0"0"-292"0"0,0 0 606 0 0,0 0 317 0 0,0 0 58 0 0,1 1-163 0 0,30 5-115 0 0,0-1 1 0 0,8-1-1160 0 0,33 5 1220 0 0,-60-8-1137 0 0,-1-1 0 0 0,0 0 0 0 0,0 0-1 0 0,0-2 1 0 0,0 1 0 0 0,2-1-83 0 0,18-3 85 0 0,-13 4-150 0 0,40-6-1316 0 0,25-6 1381 0 0,-61 9-1544 0 0</inkml:trace>
  <inkml:trace contextRef="#ctx0" brushRef="#br0" timeOffset="549.366">1 37 17015 0 0,'0'0'779'0'0,"0"0"-15"0"0,9-9-275 0 0,0 6-369 0 0,0 1-1 0 0,0 0 1 0 0,0 0-1 0 0,1 1 1 0 0,-1 1-1 0 0,0-1 0 0 0,2 1-119 0 0,295 7 66 0 0,-282-7-985 0 0,6-1-3841 0 0,3 1-1374 0 0</inkml:trace>
  <inkml:trace contextRef="#ctx0" brushRef="#br0" timeOffset="952.507">593 309 13824 0 0,'-3'-3'510'0'0,"4"3"2123"0"0,2 3-2460 0 0,0 0 0 0 0,0 0 0 0 0,-1 1-1 0 0,1-1 1 0 0,-1 1 0 0 0,0-1-1 0 0,0 1 1 0 0,0 0 0 0 0,0 0 0 0 0,0 0-1 0 0,-1 0 1 0 0,1 2-173 0 0,2 12 601 0 0,-1-1 0 0 0,1 9-601 0 0,2 11 405 0 0,-4 10 35 0 0,0-32-319 0 0,-1-5 120 0 0,0-14 765 0 0,2-8-1076 0 0,1 1-1 0 0,0 0 1 0 0,0-1-1 0 0,1 1 1 0 0,1 1-1 0 0,0-1 71 0 0,3-6-282 0 0,-9 16 270 0 0,11-20-508 0 0,0 0-1 0 0,8-10 521 0 0,-15 26-45 0 0,-1 1 0 0 0,1-1 0 0 0,0 0 0 0 0,0 1 0 0 0,0 0 0 0 0,1 0 0 0 0,0 0 0 0 0,-1 0 0 0 0,1 1 0 0 0,1 0 0 0 0,-1 0 0 0 0,3-1 45 0 0,-5 3-1 0 0,0 1-1 0 0,-1-1 1 0 0,1 1 0 0 0,0-1 0 0 0,-1 1 0 0 0,1 0-1 0 0,0 0 1 0 0,0 0 0 0 0,-1 0 0 0 0,1 1 0 0 0,0-1-1 0 0,0 1 1 0 0,-1-1 0 0 0,1 1 0 0 0,-1 0 0 0 0,1 0-1 0 0,-1 0 1 0 0,1 1 0 0 0,-1-1 0 0 0,1 1 0 0 0,-1-1-1 0 0,0 1 1 0 0,0 0 0 0 0,0 0 0 0 0,1 1 1 0 0,2 2 54 0 0,0 0-1 0 0,0 1 1 0 0,-1 0 0 0 0,0 0-1 0 0,0 0 1 0 0,-1 0 0 0 0,1 1 0 0 0,1 5-54 0 0,-2-3 60 0 0,0 0 1 0 0,-1 0 0 0 0,-1 1 0 0 0,1-1-1 0 0,-1 0 1 0 0,-1 0 0 0 0,0 1-1 0 0,0-1 1 0 0,-1 0 0 0 0,0 3-61 0 0,0-6-1182 0 0,0 0-1 0 0,-1 0 1 0 0,0 0 0 0 0,0 0 0 0 0,-3 5 1182 0 0,2-5-6549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42.3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6 13824 0 0,'30'-3'1246'0'0,"-30"4"-1204"0"0,0 0 0 0 0,0 0 1 0 0,0-1-1 0 0,0 1 0 0 0,0 0 0 0 0,0 0 0 0 0,-1-1 0 0 0,1 1 0 0 0,0 0 1 0 0,0-1-1 0 0,-1 1 0 0 0,1 0 0 0 0,0-1 0 0 0,-1 1 0 0 0,1 0 0 0 0,0-1 0 0 0,-1 1 1 0 0,0 0-43 0 0,1-1 72 0 0,-4 8 381 0 0,1 1 0 0 0,-1 0 0 0 0,2-1-1 0 0,-1 1 1 0 0,1 1 0 0 0,0-1 0 0 0,0 8-453 0 0,-2 4 310 0 0,-3 26 430 0 0,1-1 0 0 0,3 1 1 0 0,1 0-1 0 0,5 46-740 0 0,-1-83 30 0 0,0 0 1 0 0,1 0-1 0 0,0-1 1 0 0,1 1-1 0 0,0-1 1 0 0,0 1-1 0 0,1-1 1 0 0,5 7-31 0 0,3-3 62 0 0,-2-4-31 0 0,-10-8-68 0 0,-1-1 0 0 0,1 0 0 0 0,-1 0 0 0 0,0 0 0 0 0,1 0 0 0 0,-1 1-1 0 0,1-1 1 0 0,-1 0 0 0 0,0 0 0 0 0,1 0 0 0 0,-1 0 0 0 0,1 0 0 0 0,-1 0-1 0 0,1 0 1 0 0,-1 0 0 0 0,0 0 0 0 0,1 0 0 0 0,-1-1 0 0 0,1 1 0 0 0,-1 0 0 0 0,0 0-1 0 0,1 0 1 0 0,-1 0 0 0 0,1-1 0 0 0,-1 1 0 0 0,0 0 0 0 0,1 0 0 0 0,-1-1-1 0 0,0 1 1 0 0,1 0 0 0 0,-1-1 0 0 0,0 1 0 0 0,0 0 0 0 0,1-1 37 0 0,0 0-323 0 0,-1 1 0 0 0,1-1 0 0 0,0 0 0 0 0,0 0 0 0 0,0 0 0 0 0,-1 0 0 0 0,1-1 1 0 0,0 1-1 0 0,-1 0 0 0 0,1 0 0 0 0,-1-1 323 0 0,1-9-4613 0 0,-1 1-1119 0 0</inkml:trace>
  <inkml:trace contextRef="#ctx0" brushRef="#br0" timeOffset="417.014">54 130 12440 0 0,'-22'-26'789'0'0,"16"21"-656"0"0,1-2 0 0 0,0 1 0 0 0,0 0 0 0 0,1-1 0 0 0,-1-1-133 0 0,4 7 75 0 0,1 0-1 0 0,0 0 1 0 0,0 1-1 0 0,-1-1 1 0 0,1 0-1 0 0,0 0 1 0 0,0 0-1 0 0,0 0 1 0 0,0 1-1 0 0,0-1 1 0 0,0 0-1 0 0,1 0 1 0 0,-1 0 0 0 0,0 0-1 0 0,0 1 1 0 0,0-1-1 0 0,1 0 1 0 0,-1 0-1 0 0,0 1 1 0 0,1-1-1 0 0,-1 0 1 0 0,1 0-1 0 0,-1 1 1 0 0,1-1-1 0 0,-1 0 1 0 0,1 1-1 0 0,0-1 1 0 0,-1 1-1 0 0,1-1 1 0 0,0 1-1 0 0,-1-1 1 0 0,1 1-1 0 0,0-1 1 0 0,0 1-1 0 0,0-1-74 0 0,3-1 212 0 0,0 0-1 0 0,1 0 1 0 0,-1 0-1 0 0,1 1 0 0 0,3-2-211 0 0,33-6 391 0 0,-1 2 0 0 0,1 2 0 0 0,3 1-391 0 0,-17 3 76 0 0,0 1 0 0 0,0 1 0 0 0,0 1 0 0 0,-1 1-1 0 0,10 4-75 0 0,-25-4 36 0 0,-1 0 0 0 0,1 1 0 0 0,-1 0 0 0 0,0 1 0 0 0,0 0 0 0 0,-1 1 0 0 0,1 0 0 0 0,1 3-36 0 0,-9-8 0 0 0,-1 0 0 0 0,0 0 0 0 0,0 0 0 0 0,0 0 0 0 0,0 1 0 0 0,0-1 0 0 0,0 0 0 0 0,0 1 0 0 0,0-1 0 0 0,0 1 0 0 0,-1-1 0 0 0,1 1 0 0 0,-1-1 0 0 0,1 1 0 0 0,-1-1 0 0 0,1 1 0 0 0,-1 0 0 0 0,0-1 0 0 0,0 1 0 0 0,0 0 0 0 0,0-1 0 0 0,0 1 0 0 0,0 0 0 0 0,0-1 0 0 0,-1 1 0 0 0,1-1 0 0 0,-1 1 0 0 0,1 1 0 0 0,-3 5 0 0 0,-1 1 0 0 0,0-1 0 0 0,0 0 0 0 0,-5 7 0 0 0,2-3 0 0 0,0 0 85 0 0,-1 0 0 0 0,0 0 0 0 0,-1-1 0 0 0,-1 0-1 0 0,0-1 1 0 0,0 0 0 0 0,-1-1 0 0 0,0 0 0 0 0,0 0-1 0 0,-3 0-84 0 0,8-5 11 0 0,-1-1 0 0 0,0 1 0 0 0,0-1 0 0 0,0-1 0 0 0,-1 1 0 0 0,1-1 0 0 0,-1-1 0 0 0,1 1 0 0 0,-1-1-1 0 0,0 0 1 0 0,0-1-11 0 0,-7-3 0 0 0,15 3 0 0 0,0 0 0 0 0,0 0 0 0 0,-1 0 0 0 0,1 0 1 0 0,0 0-1 0 0,0 0 0 0 0,0-1 0 0 0,0 1 0 0 0,-1 0 0 0 0,1 0 0 0 0,0 0 0 0 0,0 0 0 0 0,0 0 0 0 0,0 0 0 0 0,-1 0 0 0 0,1 0 0 0 0,0-1 0 0 0,0 1 0 0 0,0 0 0 0 0,0 0 0 0 0,0 0 0 0 0,-1 0 0 0 0,1 0 0 0 0,0-1 0 0 0,0 1 0 0 0,0 0 0 0 0,0 0 0 0 0,0 0 0 0 0,0-1 0 0 0,0 1 0 0 0,0 0 0 0 0,0 0 0 0 0,0 0 0 0 0,0-1 0 0 0,0 1 0 0 0,0 0 0 0 0,0 0 0 0 0,0 0 0 0 0,0-1 0 0 0,0 1 0 0 0,0 0 0 0 0,0 0 0 0 0,0 0 0 0 0,0 0 0 0 0,0-1 0 0 0,0 1 0 0 0,0 0 1 0 0,1 0-1 0 0,-1 0 0 0 0,0 0 0 0 0,0-1 0 0 0,0 1 0 0 0,0 0 0 0 0,0 0 0 0 0,0 0 0 0 0,1 0 0 0 0,-1 0 0 0 0,0-1 0 0 0,0 1 0 0 0,0 0 0 0 0,0 0 0 0 0,1 0 0 0 0,-1 0 0 0 0,0 0 0 0 0,11-5-18 0 0,-11 5 13 0 0,4-1-42 0 0,3-2-44 0 0,0 0 0 0 0,0 1 0 0 0,0 0 0 0 0,1 0 0 0 0,-1 1 0 0 0,0 0 0 0 0,1 0 0 0 0,-1 1-1 0 0,5 0 92 0 0,10 2-6 0 0,0 2 0 0 0,0 0 0 0 0,0 2 0 0 0,-1 0 0 0 0,1 1 0 0 0,-1 1 0 0 0,-1 1 0 0 0,13 8 6 0 0,-26-13 50 0 0,-1-1 0 0 0,0 1 0 0 0,0 1-1 0 0,-1-1 1 0 0,1 1 0 0 0,-1 0 0 0 0,3 4-50 0 0,-7-8 36 0 0,0 0 0 0 0,0 0 0 0 0,0 1 0 0 0,-1-1 0 0 0,1 0 0 0 0,0 0 0 0 0,-1 1 0 0 0,1-1 0 0 0,0 1 1 0 0,-1-1-1 0 0,0 1 0 0 0,1-1 0 0 0,-1 1 0 0 0,0-1 0 0 0,0 1 0 0 0,0-1 0 0 0,0 1 0 0 0,0-1 0 0 0,0 1 1 0 0,0-1-1 0 0,0 1 0 0 0,-1-1 0 0 0,1 1 0 0 0,0-1 0 0 0,-1 0 0 0 0,0 1 0 0 0,1-1 0 0 0,-1 1 0 0 0,0-1 1 0 0,1 0-1 0 0,-1 0 0 0 0,0 1 0 0 0,0-1 0 0 0,0 0 0 0 0,0 0 0 0 0,0 0 0 0 0,-1 0 0 0 0,1 0-36 0 0,-6 4 192 0 0,0 0-1 0 0,-1-1 0 0 0,1 0 0 0 0,-1 0 1 0 0,0-1-1 0 0,-5 2-191 0 0,-3 1 294 0 0,-18 9-240 0 0,-1-3 0 0 0,0 0 1 0 0,-1-3-1 0 0,0-1 1 0 0,-22 2-55 0 0,42-9-581 0 0,1 0 0 0 0,0-2-1 0 0,0 1 1 0 0,-1-2 0 0 0,-4-1 581 0 0,4 0-1752 0 0</inkml:trace>
  <inkml:trace contextRef="#ctx0" brushRef="#br0" timeOffset="999.387">790 300 16871 0 0,'-12'11'1832'0'0,"10"-8"-1821"0"0,1 0-1 0 0,0-1 0 0 0,0 1 1 0 0,1 0-1 0 0,-1 0 1 0 0,1 0-1 0 0,-1 0 0 0 0,1-1 1 0 0,0 1-1 0 0,0 2-10 0 0,-3 20 184 0 0,-1 10 855 0 0,3-29-645 0 0,1 1-1 0 0,-1-1 1 0 0,0-1-1 0 0,0 1 1 0 0,0 0-1 0 0,-2 3-393 0 0,-1 2 646 0 0,4-10-628 0 0,0 1-1 0 0,-1 0 1 0 0,1 0 0 0 0,-1-1-1 0 0,1 1 1 0 0,-1 0-1 0 0,0-1 1 0 0,1 1 0 0 0,-1-1-1 0 0,0 1 1 0 0,0-1-1 0 0,-1 1 1 0 0,1-1 0 0 0,0 0-1 0 0,0 1 1 0 0,0-1-1 0 0,-1 0 1 0 0,1 0 0 0 0,-1 0-1 0 0,1 0 1 0 0,-1 0-1 0 0,1 0 1 0 0,-1 0-18 0 0,0-1-17 0 0,1 1 18 0 0,1-1 0 0 0,-1 0 1 0 0,0 1-1 0 0,1-1 0 0 0,-1 0 0 0 0,0 1 1 0 0,0-1-1 0 0,1 0 0 0 0,-1 0 0 0 0,0 0 1 0 0,0 0-1 0 0,1 0 0 0 0,-1 0 0 0 0,0 0 1 0 0,0 0-1 0 0,0 0 0 0 0,1 0 0 0 0,-1 0 1 0 0,0 0-2 0 0,0-1 3 0 0,1 0 0 0 0,-1 1-1 0 0,1-1 1 0 0,-1 0 0 0 0,1 1 0 0 0,-1-1 0 0 0,1 0 0 0 0,-1 0 0 0 0,1 0 0 0 0,0 1 0 0 0,-1-1 0 0 0,1 0 0 0 0,0 0 0 0 0,0 0 0 0 0,0 0 0 0 0,0 0 0 0 0,0 0 0 0 0,0 0 0 0 0,0 1 0 0 0,0-1 0 0 0,0 0 0 0 0,0 0 0 0 0,0 0-1 0 0,0 0 1 0 0,1 0 0 0 0,-1 0-3 0 0,1-1 2 0 0,1-4-44 0 0,0 1 0 0 0,0 0 1 0 0,0 0-1 0 0,1-1 0 0 0,0 1 0 0 0,0 1 0 0 0,1-1 0 0 0,-1 0 0 0 0,1 1 0 0 0,0 0 0 0 0,0 0 1 0 0,1 0-1 0 0,-1 0 0 0 0,1 1 0 0 0,0 0 0 0 0,0 0 0 0 0,0 0 0 0 0,0 0 0 0 0,5-1 42 0 0,4-2-113 0 0,0 1-1 0 0,0 1 0 0 0,0 0 0 0 0,1 1 1 0 0,-1 1-1 0 0,1 0 0 0 0,4 1 114 0 0,77-1-176 0 0,8 5 176 0 0,-81-1-66 0 0,6-1 78 0 0,-1 0 1 0 0,4-2-13 0 0,-6-7 86 0 0,-25 8-88 0 0,1-1 1 0 0,0 1-1 0 0,-1-1 0 0 0,1 0 1 0 0,-1 0-1 0 0,1 1 1 0 0,-1-1-1 0 0,0 0 1 0 0,1-1-1 0 0,-1 1 0 0 0,0 0 1 0 0,0 0-1 0 0,1-1 2 0 0,-2 1-3 0 0,0 0 1 0 0,1 0-1 0 0,-1 0 0 0 0,0 0 0 0 0,0 0 0 0 0,0 0 0 0 0,0 0 1 0 0,0 0-1 0 0,0-1 0 0 0,0 1 0 0 0,0 0 0 0 0,-1 0 0 0 0,1 0 0 0 0,0 0 1 0 0,-1 0-1 0 0,1 0 0 0 0,-1 0 0 0 0,1 0 0 0 0,-1 0 0 0 0,1 1 1 0 0,-1-1-1 0 0,1 0 0 0 0,-1 0 0 0 0,0 0 0 0 0,0 0 0 0 0,1 1 0 0 0,-1-1 1 0 0,0 0-1 0 0,0 1 0 0 0,0-1 0 0 0,-1 0 3 0 0,-1-1-16 0 0,-1 0 1 0 0,0-1-1 0 0,0 2 0 0 0,-1-1 0 0 0,1 0 1 0 0,-3 0 15 0 0,-6-1-31 0 0,-1 1 1 0 0,0 0-1 0 0,0 1 0 0 0,1 1 1 0 0,-1 0-1 0 0,0 1 1 0 0,0 0-1 0 0,-1 1 31 0 0,-3 1 13 0 0,1 1-1 0 0,0 0 1 0 0,0 1-1 0 0,0 1 1 0 0,0 1-1 0 0,0 1-12 0 0,15-7 19 0 0,-1 0-1 0 0,1 1 0 0 0,-1-1 0 0 0,1 0 0 0 0,0 1 0 0 0,0 0 1 0 0,0-1-1 0 0,0 1 0 0 0,0 0 0 0 0,0 0 0 0 0,0 0 0 0 0,1 1 1 0 0,-1-1-1 0 0,1 0 0 0 0,0 0 0 0 0,-1 1 0 0 0,1-1 1 0 0,0 1-1 0 0,0-1 0 0 0,1 1 0 0 0,-1 0 0 0 0,0-1 0 0 0,1 1 1 0 0,0 0-1 0 0,-1-1 0 0 0,1 1 0 0 0,0 0 0 0 0,0-1 0 0 0,1 1 1 0 0,-1 0-1 0 0,1-1 0 0 0,-1 1 0 0 0,1 0 0 0 0,0-1 1 0 0,0 1-1 0 0,0-1 0 0 0,0 1 0 0 0,0-1 0 0 0,1 0 0 0 0,-1 1 1 0 0,1-1-1 0 0,-1 0 0 0 0,1 0 0 0 0,0 0 0 0 0,0 0 1 0 0,0 0-1 0 0,0-1 0 0 0,0 1 0 0 0,2 0-18 0 0,3 3 101 0 0,1 0 1 0 0,0 0-1 0 0,1-1 0 0 0,-1-1 0 0 0,0 1 1 0 0,1-2-1 0 0,0 1 0 0 0,0-1 0 0 0,0 0-101 0 0,22 3-1016 0 0,32 0 1016 0 0,-36-3-258 0 0,-6-2-913 0 0,0-1 0 0 0,-1-1-1 0 0,1-1 1 0 0,0-1 0 0 0,0-2 1171 0 0,-16 5-218 0 0,31-7-1795 0 0</inkml:trace>
  <inkml:trace contextRef="#ctx0" brushRef="#br0" timeOffset="1379.415">1664 303 17503 0 0,'-17'-2'1082'0'0,"13"2"-945"0"0,0-1 0 0 0,1 1 0 0 0,-1 0 0 0 0,0 0 0 0 0,0 0 0 0 0,-1 0-137 0 0,-10 3 87 0 0,1 0 0 0 0,-1 1 0 0 0,1 0-1 0 0,0 1 1 0 0,0 1 0 0 0,0 0 0 0 0,0 1-87 0 0,-6 5 332 0 0,1 0 0 0 0,0 1 0 0 0,1 1 0 0 0,-6 5-332 0 0,19-13 13 0 0,0 0 0 0 0,0 0 0 0 0,0 0 1 0 0,1 1-1 0 0,-1 0 0 0 0,2-1 0 0 0,-1 1 0 0 0,0 2-13 0 0,0 0-9 0 0,4-9 10 0 0,0 0 1 0 0,0 1-1 0 0,-1-1 0 0 0,1 0 0 0 0,0 0 0 0 0,0 1 0 0 0,0-1 0 0 0,0 0 0 0 0,0 1 1 0 0,0-1-1 0 0,0 0 0 0 0,0 1 0 0 0,0-1 0 0 0,0 0 0 0 0,0 0 0 0 0,0 1 0 0 0,0-1 1 0 0,0 0-1 0 0,0 1 0 0 0,0-1 0 0 0,0 0 0 0 0,0 1 0 0 0,1-1 0 0 0,-1 0 0 0 0,0 0 1 0 0,0 1-1 0 0,0-1 0 0 0,0 0 0 0 0,1 0 0 0 0,-1 1 0 0 0,0-1 0 0 0,0 0 0 0 0,0 0 1 0 0,1 0-1 0 0,-1 1 0 0 0,0-1 0 0 0,1 0 0 0 0,-1 0 0 0 0,0 0 0 0 0,0 0 0 0 0,1 0 1 0 0,-1 1-1 0 0,0-1 0 0 0,1 0 0 0 0,-1 0 0 0 0,0 0 0 0 0,0 0 0 0 0,1 0 0 0 0,-1 0 1 0 0,0 0-1 0 0,1 0 0 0 0,-1 0-1 0 0,1 0 17 0 0,5 1 205 0 0,-1 0-1 0 0,1 0 0 0 0,0-1 1 0 0,0 1-1 0 0,1-1 0 0 0,-1 0 1 0 0,0-1-1 0 0,1 0-221 0 0,-4 0-30 0 0,0 1 1 0 0,0-1-1 0 0,0 0 0 0 0,0 0 1 0 0,0 0-1 0 0,0-1 0 0 0,-1 1 1 0 0,1 0-1 0 0,-1-1 0 0 0,1 0 1 0 0,-1 0-1 0 0,1 0 1 0 0,-1 0-1 0 0,0 0 0 0 0,0 0 1 0 0,0-1-1 0 0,1-1 30 0 0,3-3-88 0 0,-1-1-1 0 0,2 1 1 0 0,-1 0-1 0 0,1 1 1 0 0,0 0-1 0 0,1 0 1 0 0,-1 0 0 0 0,1 1-1 0 0,0 0 1 0 0,1 0-1 0 0,-1 1 1 0 0,1 0 0 0 0,0 1-1 0 0,-1 0 1 0 0,2 0-1 0 0,1 1 89 0 0,-9 1 1 0 0,1 1-1 0 0,-1 0 1 0 0,0 0-1 0 0,0 0 1 0 0,1 1-1 0 0,-1-1 1 0 0,0 0-1 0 0,0 1 1 0 0,0-1-1 0 0,0 1 1 0 0,0 0-1 0 0,1 0 1 0 0,-1 0-1 0 0,-1 0 1 0 0,1 0-1 0 0,0 0 1 0 0,0 1-1 0 0,0-1 1 0 0,-1 0-1 0 0,2 2 0 0 0,2 3 56 0 0,0 0 0 0 0,0 0 0 0 0,0 1 0 0 0,-1 0 0 0 0,0 1-56 0 0,2 2 245 0 0,-5-7-87 0 0,0-1 0 0 0,0 1 0 0 0,0-1 0 0 0,0 1 0 0 0,0-1 0 0 0,-1 1 0 0 0,1 0 1 0 0,-1 0-159 0 0,0-1-22 0 0,1 1 0 0 0,-1-1 1 0 0,1 1-1 0 0,-1-1 0 0 0,1 0 1 0 0,0 1-1 0 0,0-1 0 0 0,0 0 1 0 0,0 0-1 0 0,1 1 22 0 0,1 1-15 0 0,0 0 0 0 0,0 0 0 0 0,1 0 0 0 0,-1-1 0 0 0,1 0 0 0 0,0 0 0 0 0,0 0 0 0 0,0 0 0 0 0,2 0 15 0 0,-4-1-144 0 0,1-1 0 0 0,-1 0-1 0 0,1 0 1 0 0,-1 0 0 0 0,1-1-1 0 0,-1 1 1 0 0,1-1 0 0 0,-1 1 0 0 0,1-1-1 0 0,0 0 1 0 0,-1 0 0 0 0,1 0-1 0 0,0 0 1 0 0,-1-1 0 0 0,1 1 0 0 0,-1 0-1 0 0,1-1 1 0 0,0 0 144 0 0,4-2-1243 0 0</inkml:trace>
  <inkml:trace contextRef="#ctx0" brushRef="#br0" timeOffset="1954.219">2026 6 14312 0 0,'0'0'654'0'0,"0"0"-11"0"0,2 13-362 0 0,1 73 964 0 0,-2-64-650 0 0,-2 1-1 0 0,0 0 1 0 0,-2-1-1 0 0,0 0 0 0 0,-2 3-594 0 0,-1-1 662 0 0,-1-1 0 0 0,-1 0 0 0 0,-5 11-662 0 0,3-9 713 0 0,1 1 0 0 0,-3 15-713 0 0,11-35 22 0 0,-1 0-1 0 0,2 0 0 0 0,-1 0 0 0 0,1 0 0 0 0,0 1-21 0 0,0-5 8 0 0,0-1-1 0 0,0 0 0 0 0,0 1 0 0 0,0-1 0 0 0,0 0 0 0 0,1 1 0 0 0,-1-1 0 0 0,0 0 1 0 0,1 1-1 0 0,-1-1 0 0 0,1 0 0 0 0,0 0 0 0 0,-1 0 0 0 0,1 1 0 0 0,0-1 1 0 0,-1 0-1 0 0,1 0 0 0 0,0 0 0 0 0,0 0 0 0 0,0 0 0 0 0,0-1 0 0 0,0 1 1 0 0,0 0-1 0 0,1 0-7 0 0,2 0 4 0 0,-1-1 1 0 0,0 0-1 0 0,0 0 1 0 0,1 0-1 0 0,-1 0 1 0 0,0-1-1 0 0,0 0 1 0 0,1 1-1 0 0,-1-1 1 0 0,0 0-1 0 0,0 0 1 0 0,0-1-1 0 0,0 1-4 0 0,20-9-12 0 0,-16 8-22 0 0,1-1 1 0 0,-1-1-1 0 0,0 1 1 0 0,0-1 0 0 0,-1 0-1 0 0,1-1 1 0 0,-1 0-1 0 0,1 0 34 0 0,4-7-320 0 0,-1 0-1 0 0,0-1 0 0 0,-1 0 0 0 0,8-14 321 0 0,9-14-678 0 0,-20 31 415 0 0,-1 1-1 0 0,0-1 1 0 0,-1 0 0 0 0,0-1 0 0 0,0 1-1 0 0,-1-1 1 0 0,0-3 263 0 0,13-36-460 0 0,-10 32 452 0 0,-5 15-42 0 0,0-1 0 0 0,0 1 1 0 0,0-1-1 0 0,1 1 0 0 0,-1 0 1 0 0,1-1-1 0 0,0 1 0 0 0,0 0 0 0 0,1-1 50 0 0,-3 4 15 0 0,0 0 0 0 0,0 0 0 0 0,0 0 0 0 0,0 0-1 0 0,0 0 1 0 0,0 0 0 0 0,0 0 0 0 0,1 0-1 0 0,-1-1 1 0 0,0 1 0 0 0,0 0 0 0 0,0 0-1 0 0,0 0 1 0 0,0 0 0 0 0,0 0 0 0 0,0 0 0 0 0,0 0-1 0 0,1 0 1 0 0,-1 0 0 0 0,0 0 0 0 0,0 0-1 0 0,0 0 1 0 0,0 0 0 0 0,0 0 0 0 0,0 0 0 0 0,0 0-1 0 0,1 0 1 0 0,-1 0 0 0 0,0 0 0 0 0,0 0-1 0 0,0 0 1 0 0,0 0 0 0 0,0 0 0 0 0,0 0-1 0 0,1 0 1 0 0,-1 0 0 0 0,0 0 0 0 0,0 0 0 0 0,0 0-1 0 0,0 0 1 0 0,0 0 0 0 0,0 0 0 0 0,0 1-1 0 0,0-1 1 0 0,0 0 0 0 0,1 0-15 0 0,1 8 303 0 0,-2 14-119 0 0,0-18-71 0 0,0 3-27 0 0,-1 1-1 0 0,0-1 0 0 0,0 0 0 0 0,0 0 1 0 0,-1 0-1 0 0,0 0 0 0 0,0 0 0 0 0,-1 0 0 0 0,0 0 1 0 0,0-1-1 0 0,0 1 0 0 0,-1-1 0 0 0,0 0 1 0 0,0 0-1 0 0,-2 1-85 0 0,-3 3 235 0 0,-1 0 1 0 0,0-1-1 0 0,0 0 1 0 0,-1-1-1 0 0,0 0 1 0 0,0-1-1 0 0,-12 5-235 0 0,19-9 49 0 0,-1 0-1 0 0,1 0 1 0 0,0 0-1 0 0,0 1 1 0 0,-2 2-49 0 0,5-5-54 0 0,1-1 141 0 0,1 2-75 0 0,-1-1 0 0 0,1 1 0 0 0,0-1 1 0 0,0 1-1 0 0,0 0 0 0 0,0-1 0 0 0,0 0 0 0 0,0 1 0 0 0,0-1 1 0 0,0 0-1 0 0,0 1 0 0 0,1-1 0 0 0,-1 0 0 0 0,0 0 1 0 0,1 0-1 0 0,-1 0 0 0 0,2 0-12 0 0,30 13 4 0 0,-20-10 54 0 0,18 6-56 0 0,1-2-1 0 0,0-1 0 0 0,0-1 1 0 0,8-1-2 0 0,25 5-6 0 0,-46-8-1357 0 0,-1-1-1 0 0,0 0 0 0 0,11-2 1364 0 0,-25 1-198 0 0,34-2-1337 0 0</inkml:trace>
  <inkml:trace contextRef="#ctx0" brushRef="#br0" timeOffset="2852.496">3002 313 13824 0 0,'0'0'314'0'0,"0"0"46"0"0,-12-7 466 0 0,8 4-521 0 0,-1 1 0 0 0,1-1 0 0 0,-1 1 1 0 0,0 1-1 0 0,1-1 0 0 0,-1 0 1 0 0,0 1-1 0 0,0 0 0 0 0,0 0 1 0 0,0 1-1 0 0,-3-1-305 0 0,-1 0 189 0 0,1 1 38 0 0,0 0-1 0 0,0 0 0 0 0,0 1 1 0 0,-1 0-1 0 0,1 1 1 0 0,0-1-1 0 0,0 1 0 0 0,0 1-226 0 0,-5 2 270 0 0,0 0-1 0 0,0 0 0 0 0,0 2 0 0 0,-1 0-269 0 0,6-2 70 0 0,1 0 0 0 0,0 1 0 0 0,0-1 0 0 0,1 1-1 0 0,0 1 1 0 0,0-1 0 0 0,0 1 0 0 0,1 0 0 0 0,0 0-1 0 0,0 0 1 0 0,1 1 0 0 0,0 0 0 0 0,0 0 0 0 0,1 0-1 0 0,0 0 1 0 0,0 1 0 0 0,1 1-70 0 0,1-8 7 0 0,1 1 0 0 0,0 0 0 0 0,0 0-1 0 0,0 0 1 0 0,0-1 0 0 0,0 1 0 0 0,1 0 0 0 0,-1 0 0 0 0,1-1 0 0 0,0 1 0 0 0,-1 0-1 0 0,1-1 1 0 0,1 2-7 0 0,-1-3 11 0 0,-1 1 0 0 0,1-1 0 0 0,0 0 0 0 0,0 0 0 0 0,0 0 0 0 0,0 1 0 0 0,0-1 0 0 0,0 0 0 0 0,0 0 0 0 0,0 0 0 0 0,0-1 0 0 0,1 1 0 0 0,-1 0 0 0 0,0 0 0 0 0,1-1 0 0 0,-1 1 0 0 0,0 0 0 0 0,1-1 0 0 0,-1 0 0 0 0,1 1 0 0 0,-1-1 0 0 0,1 0 0 0 0,-1 0 0 0 0,1 1 0 0 0,0-1-11 0 0,10-1 19 0 0,0 0 0 0 0,0-1 0 0 0,0 0-1 0 0,0-1 1 0 0,-1 0 0 0 0,9-3-19 0 0,18-9 100 0 0,11-8-100 0 0,-31 15 4 0 0,-9 4-7 0 0,-1 0-1 0 0,0-1 0 0 0,0 0 1 0 0,0-1-1 0 0,0 0 0 0 0,-1 0 1 0 0,0 0-1 0 0,0-1 0 0 0,-1 0 1 0 0,0 0-1 0 0,0-1 0 0 0,0 0 1 0 0,-1 0-1 0 0,-1 0 0 0 0,1-1 1 0 0,-1 1-1 0 0,0-1 0 0 0,-1 0 1 0 0,0 0-1 0 0,-1-2 4 0 0,5-20-6 0 0,-2 0 0 0 0,-2-1 0 0 0,0 1-1 0 0,-2-1 1 0 0,-3-27 6 0 0,2 57 2 0 0,0 1 0 0 0,0-1-1 0 0,0 0 1 0 0,-1 0 0 0 0,1 0 0 0 0,0 1-1 0 0,-1-1 1 0 0,1 0 0 0 0,-1 1 0 0 0,1-1-1 0 0,-1 0 1 0 0,0 1 0 0 0,0-1-1 0 0,0 1 1 0 0,0-1 0 0 0,0 1 0 0 0,0-1-1 0 0,0 1 1 0 0,0 0 0 0 0,0 0 0 0 0,-1-1-1 0 0,1 1 1 0 0,-1 0 0 0 0,1 0-1 0 0,-1 0 1 0 0,1 0 0 0 0,-1 1 0 0 0,1-1-1 0 0,-1 0 1 0 0,0 1 0 0 0,1-1-1 0 0,-1 1 1 0 0,0-1 0 0 0,0 1-2 0 0,0 0 67 0 0,2 0 66 0 0,0 0 26 0 0,-4 27-37 0 0,2-21-168 0 0,1-1 0 0 0,0 1 0 0 0,1 0 0 0 0,-1 0 0 0 0,1-1 0 0 0,0 5 46 0 0,7 111 496 0 0,-5 5-496 0 0,-5-99 0 0 0,3-23-4 0 0,-1 0-1 0 0,0-1 0 0 0,1 1 1 0 0,0-1-1 0 0,0 1 1 0 0,0 0-1 0 0,0-1 0 0 0,1 1 1 0 0,0 0-1 0 0,-1-1 0 0 0,1 1 1 0 0,0-1-1 0 0,1 1 5 0 0,3 15-8 0 0,-4-16-6 0 0,-1 0 0 0 0,1 0-1 0 0,0 0 1 0 0,0 0 0 0 0,0-1 0 0 0,0 1 0 0 0,0 0 0 0 0,2 1 14 0 0,-1 3-317 0 0,1 0-473 0 0,-2-7 33 0 0,-1 0-1340 0 0,0 0-5216 0 0</inkml:trace>
  <inkml:trace contextRef="#ctx0" brushRef="#br0" timeOffset="3195.721">3342 327 6448 0 0,'-32'12'573'0'0,"28"-10"371"0"0,-1 0 0 0 0,1 1 0 0 0,-1 0 0 0 0,1 0-1 0 0,0 0 1 0 0,0 0 0 0 0,0 0 0 0 0,0 1 0 0 0,1 0 0 0 0,0 0 0 0 0,-1 0 0 0 0,2 0-1 0 0,-3 4-943 0 0,-5 7 80 0 0,5-8 159 0 0,1 1 1 0 0,0-1-1 0 0,0 1 1 0 0,0 0-1 0 0,1 0 1 0 0,0 0-1 0 0,-1 5-239 0 0,2-3 288 0 0,2-9-234 0 0,-1 1 0 0 0,1 0 0 0 0,0-1 0 0 0,0 1 0 0 0,-1 0 0 0 0,1-1 0 0 0,0 1 0 0 0,0 0 0 0 0,1-1 0 0 0,-1 1 0 0 0,0 0 0 0 0,0-1 0 0 0,1 1 0 0 0,-1-1 0 0 0,1 1 0 0 0,0 0 0 0 0,0 0-54 0 0,-1 0 8 0 0,1-1-1 0 0,0 0 1 0 0,0 1 0 0 0,0-1 0 0 0,0 1 0 0 0,0-1 0 0 0,0 0 0 0 0,0 1 0 0 0,0-1 0 0 0,0 0 0 0 0,1 0 0 0 0,-1 0-1 0 0,0 0 1 0 0,1 0 0 0 0,-1 0 0 0 0,1-1 0 0 0,0 1-8 0 0,1 0 25 0 0,0 0 1 0 0,0 0-1 0 0,0 0 0 0 0,1-1 0 0 0,-1 1 1 0 0,0-1-1 0 0,0 0 0 0 0,1 0 1 0 0,-1 0-26 0 0,10-1 99 0 0,1-2 1 0 0,-1 1-1 0 0,0-1 1 0 0,4-2-100 0 0,-3 1 26 0 0,-3 1-23 0 0,8-2 45 0 0,0-1 0 0 0,0 0 0 0 0,15-8-48 0 0,-30 12 6 0 0,1 0 0 0 0,-1-1 0 0 0,1 1 1 0 0,-1-1-1 0 0,0 0 0 0 0,0-1 0 0 0,0 1 0 0 0,-1-1 1 0 0,1 1-1 0 0,-1-1 0 0 0,0 0 0 0 0,0 0 0 0 0,0-1 1 0 0,-1 1-1 0 0,1-1 0 0 0,-1 1 0 0 0,1-3-6 0 0,-3 5 4 0 0,1 0 0 0 0,-1 0 0 0 0,0 0 0 0 0,0 0-1 0 0,0 0 1 0 0,0 0 0 0 0,0 0 0 0 0,0 0 0 0 0,-1-1-1 0 0,1 1 1 0 0,0 0 0 0 0,-1 0 0 0 0,0 0 0 0 0,0 0 0 0 0,1 0-1 0 0,-1 0 1 0 0,0 1 0 0 0,-1-1 0 0 0,1 0 0 0 0,0 0-1 0 0,0 1 1 0 0,-1-1 0 0 0,1 1 0 0 0,-1-1 0 0 0,1 1 0 0 0,-1-1-1 0 0,-1 1-3 0 0,-6-7 33 0 0,-1 2 0 0 0,0 0 0 0 0,0 0 0 0 0,-6-2-33 0 0,13 6 1 0 0,-18-7-65 0 0,0 1 0 0 0,-5-1 64 0 0,-17-6-77 0 0,31 10 58 0 0,0 1 1 0 0,0 0 0 0 0,0 1-1 0 0,-1 0 1 0 0,0 1-1 0 0,1 0 1 0 0,-4 1 18 0 0,15 1-395 0 0,1 0-21 0 0,0 0-152 0 0,0 0-612 0 0,0 0-268 0 0,0 0-51 0 0</inkml:trace>
  <inkml:trace contextRef="#ctx0" brushRef="#br0" timeOffset="3720.347">3680 266 15664 0 0,'-37'4'1417'0'0,"28"3"-1139"0"0,4-4-259 0 0,4-3-4 0 0,0 1 0 0 0,0-1 0 0 0,0 0 0 0 0,1 1 0 0 0,-1-1 0 0 0,0 1 0 0 0,0-1 0 0 0,1 1 0 0 0,-1-1 1 0 0,0 1-1 0 0,1 0 0 0 0,-1-1 0 0 0,0 1 0 0 0,1 0 0 0 0,-1-1 0 0 0,1 1 0 0 0,-1 0 0 0 0,1 0 0 0 0,0-1 1 0 0,-1 1-1 0 0,1 0 0 0 0,0 0 0 0 0,0 0 0 0 0,-1-1 0 0 0,1 1 0 0 0,0 0 0 0 0,0 0 0 0 0,0 0 0 0 0,0 0-15 0 0,-1 7 370 0 0,0 0 0 0 0,-1-1-1 0 0,0 1 1 0 0,-1 0 0 0 0,1-1-1 0 0,-3 4-369 0 0,2-2 189 0 0,-3 4 106 0 0,5-12-267 0 0,0 0-1 0 0,0 0 1 0 0,1 1 0 0 0,-1-1-1 0 0,0 0 1 0 0,1 1-1 0 0,-1-1 1 0 0,1 0 0 0 0,0 1-1 0 0,-1-1 1 0 0,1 0-1 0 0,0 1 1 0 0,0-1 0 0 0,0 1-1 0 0,0-1 1 0 0,0 0 0 0 0,0 1-1 0 0,0-1 1 0 0,1 1-1 0 0,-1-1 1 0 0,0 0 0 0 0,1 1-1 0 0,-1-1 1 0 0,1 0-1 0 0,0 2-27 0 0,3 12 208 0 0,-4-13-206 0 0,0-1-1 0 0,0 0 1 0 0,0 1 0 0 0,1-1 0 0 0,-1 1 0 0 0,1-1 0 0 0,-1 1 0 0 0,1-1 0 0 0,-1 0 0 0 0,1 1 0 0 0,0-1-1 0 0,-1 0 1 0 0,1 0-2 0 0,2 3 11 0 0,0-1 1 0 0,1 0-1 0 0,-1 0 0 0 0,1-1 0 0 0,-1 1 0 0 0,1-1 0 0 0,1 1-11 0 0,18 13 474 0 0,-20-14-429 0 0,0 0 1 0 0,0 0-1 0 0,0-1 0 0 0,1 1 0 0 0,-1-1 0 0 0,0 0 0 0 0,1 1 0 0 0,-1-2 0 0 0,1 1 0 0 0,-1 0 0 0 0,1-1 0 0 0,-1 1 1 0 0,1-1-1 0 0,3 0-45 0 0,7 0 40 0 0,-6 1 45 0 0,0-1 0 0 0,0-1 0 0 0,0 1 0 0 0,0-1 0 0 0,0-1 0 0 0,0 0 0 0 0,0 0-1 0 0,0 0 1 0 0,0-1 0 0 0,4-2-85 0 0,-2 0-110 0 0,-1 0 0 0 0,0 0 0 0 0,0-1-1 0 0,-1 0 1 0 0,1 0 0 0 0,-1-1 0 0 0,6-7 110 0 0,6-13-107 0 0,-20 27 160 0 0,0 0-48 0 0,-1 0-1 0 0,1 0 0 0 0,-1 0 0 0 0,1 0 0 0 0,-1 0 1 0 0,1 0-1 0 0,0 0 0 0 0,-1 1 0 0 0,1-1 1 0 0,-1 0-1 0 0,1 0 0 0 0,-1 1 0 0 0,1-1 1 0 0,-1 0-1 0 0,1 1 0 0 0,0-1 0 0 0,-1 0 0 0 0,1 1 1 0 0,0-1-1 0 0,-1 0 0 0 0,1 1 0 0 0,0-1 1 0 0,0 1-1 0 0,-1-1 0 0 0,1 1 0 0 0,0-1 1 0 0,0 1-1 0 0,0-1 0 0 0,-1 1 0 0 0,1-1 1 0 0,0 0-1 0 0,0 1 0 0 0,0-1 0 0 0,0 1 0 0 0,0 0 1 0 0,0-1-1 0 0,0 1 0 0 0,0-1 0 0 0,0 1 1 0 0,0-1-1 0 0,1 1-4 0 0,-1 1-1 0 0,0-1-1 0 0,1 1 1 0 0,-1 0 0 0 0,0 0 0 0 0,1 0-1 0 0,0-1 1 0 0,-1 1 0 0 0,1 0 0 0 0,0-1 0 0 0,0 1-1 0 0,0 0 2 0 0,5 3 43 0 0,0 1 0 0 0,0-1 0 0 0,0 0 0 0 0,0 0 0 0 0,1-1 0 0 0,0 0-1 0 0,0 0 1 0 0,4 1-43 0 0,2 1-26 0 0,1-1 0 0 0,0-1 0 0 0,0 0 0 0 0,2 0 26 0 0,-11-3 7 0 0,-1 0-1 0 0,1 0 1 0 0,-1-1-1 0 0,1 0 1 0 0,-1 0-1 0 0,1 0 1 0 0,-1 0 0 0 0,1-1-1 0 0,-1 0 1 0 0,0 0-1 0 0,1 0 1 0 0,-1 0-1 0 0,0 0 1 0 0,0-1 0 0 0,1 0-1 0 0,-1 0 1 0 0,0 0-1 0 0,1-2-6 0 0,-2 2 19 0 0,-1 0 0 0 0,1-1 0 0 0,-1 1 0 0 0,0-1 0 0 0,1 0 0 0 0,-1 0 0 0 0,-1 0 0 0 0,1 0 0 0 0,0 0 0 0 0,-1 0 0 0 0,1 0 0 0 0,-1-1 0 0 0,0 1 0 0 0,0 0 0 0 0,0-1 0 0 0,-1 1 0 0 0,1-1 0 0 0,-1 1 0 0 0,0-1 0 0 0,0 1 0 0 0,0-1 0 0 0,0 1 0 0 0,-1-3-19 0 0,-3-16 66 0 0,0 0 0 0 0,-2 0 1 0 0,-3-6-67 0 0,0 0-183 0 0,-2-16 183 0 0,10 41-8 0 0,-2-16-701 0 0,-2 1 0 0 0,0-1 0 0 0,-6-14 709 0 0,7 14-3524 0 0,4 19 2253 0 0</inkml:trace>
  <inkml:trace contextRef="#ctx0" brushRef="#br0" timeOffset="4068.367">4340 308 15664 0 0,'1'1'95'0'0,"0"0"1"0"0,0 0 0 0 0,0 1 0 0 0,0-1 0 0 0,0 0 0 0 0,0 1 0 0 0,-1-1 0 0 0,1 1 0 0 0,0-1 0 0 0,-1 1 0 0 0,0-1 0 0 0,1 1 0 0 0,-1-1 0 0 0,0 1 0 0 0,0 0 0 0 0,0-1-1 0 0,0 1 1 0 0,0 0-96 0 0,3 17-7 0 0,4 32 1503 0 0,-5-20-316 0 0,-2-25-865 0 0,0 0-1 0 0,1 0 1 0 0,0 0 0 0 0,1 4-315 0 0,-1-7 75 0 0,-1-1-57 0 0,1-1 0 0 0,-1 0 0 0 0,0 1 0 0 0,0-1 0 0 0,1 0-1 0 0,-1 1 1 0 0,0-1 0 0 0,0 0 0 0 0,0 1 0 0 0,0-1 0 0 0,0 1-18 0 0,-2 4 55 0 0,5-1-58 0 0,-2-4-26 0 0,-1-1 150 0 0,0-12 576 0 0,1 7-735 0 0,0 1 0 0 0,0 0 0 0 0,0 0 0 0 0,0 0 0 0 0,1 0 0 0 0,-1 0 0 0 0,1 0-1 0 0,0 1 1 0 0,0-1 0 0 0,1 0 0 0 0,-1 1 0 0 0,1 0 0 0 0,0-1 0 0 0,0 1 0 0 0,0 0-1 0 0,0 0 1 0 0,2-1 38 0 0,17-8-353 0 0,-16 9 236 0 0,0 0 1 0 0,0-1 0 0 0,-1 1-1 0 0,1-1 1 0 0,-1 0 0 0 0,0 0-1 0 0,2-3 117 0 0,-1 1-98 0 0,0 1 0 0 0,0-1 0 0 0,1 1 0 0 0,0 1 0 0 0,0 0 0 0 0,0 0 0 0 0,0 0 0 0 0,1 1 0 0 0,-1-1 0 0 0,1 2 0 0 0,0-1 0 0 0,3 1 98 0 0,-8 2 12 0 0,-1 0 0 0 0,1 0-1 0 0,0 0 1 0 0,0 0-1 0 0,-1 1 1 0 0,1-1 0 0 0,0 1-1 0 0,-1 0 1 0 0,1-1-1 0 0,-1 1 1 0 0,1 1 0 0 0,-1-1-1 0 0,1 0 1 0 0,-1 1 0 0 0,0-1-1 0 0,1 1 1 0 0,-1-1-1 0 0,0 1 1 0 0,0 0 0 0 0,0 0-1 0 0,1 1-11 0 0,5 7 404 0 0,1 1 0 0 0,-1 0 0 0 0,5 9-404 0 0,9 17 730 0 0,-14-22-310 0 0,1 0 1 0 0,1 0 0 0 0,0-1-1 0 0,10 10-420 0 0,-19-23-1162 0 0,0 1-4225 0 0,2 4-1811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0:48.2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513 175 2304 0 0,'4'-1'5'0'0,"1"0"10"0"0,0 0 1 0 0,0-1 0 0 0,0 1-1 0 0,0-1 1 0 0,-1 0 0 0 0,1 0-1 0 0,0 0 1 0 0,-1-1 0 0 0,0 0-1 0 0,0 0 1 0 0,0 0 0 0 0,0 0-1 0 0,0 0 1 0 0,1-2-16 0 0,-1 0 83 0 0,-4 4 63 0 0,1 1 1 0 0,-1-1-1 0 0,1 0 1 0 0,-1 1-1 0 0,1-1 1 0 0,-1 1 0 0 0,1-1-1 0 0,-1 0 1 0 0,0 1-1 0 0,1-1 1 0 0,-1 0 0 0 0,0 1-1 0 0,0-1 1 0 0,1 0-1 0 0,-1 1 1 0 0,0-1-1 0 0,0 0 1 0 0,0 0 0 0 0,0 1-1 0 0,0-1 1 0 0,0 0-1 0 0,0 1 1 0 0,0-1-1 0 0,0 0 1 0 0,-1 0 0 0 0,1 1-1 0 0,0-1 1 0 0,0 0-1 0 0,0 1 1 0 0,-1-1 0 0 0,1 0-1 0 0,-1 0-146 0 0,-2-5 946 0 0,0-1 0 0 0,-1 1 0 0 0,1-1 0 0 0,-2 1 0 0 0,1 0 1 0 0,-1 0-1 0 0,0 1 0 0 0,-2-3-946 0 0,1 2 411 0 0,-1 1 0 0 0,0 0 0 0 0,0 0 0 0 0,0 0 0 0 0,0 1 0 0 0,-1 0 0 0 0,0 0 0 0 0,0 0 0 0 0,0 1 0 0 0,0 1 0 0 0,-4-2-411 0 0,5 4 10 0 0,1-1 0 0 0,0 1-1 0 0,-1 0 1 0 0,1 0 0 0 0,0 1-1 0 0,0 0 1 0 0,-6 1-10 0 0,-14 2 406 0 0,5-1-165 0 0,0 1 0 0 0,1 1 0 0 0,0 0 0 0 0,-1 2-1 0 0,2 0 1 0 0,-1 2 0 0 0,-2 1-241 0 0,20-9 37 0 0,-1 1 0 0 0,1-1-1 0 0,-1 1 1 0 0,1 0-1 0 0,0-1 1 0 0,0 1 0 0 0,0 0-1 0 0,0 0 1 0 0,0 0 0 0 0,0 1-1 0 0,0-1 1 0 0,1 0 0 0 0,-1 1-1 0 0,1-1 1 0 0,-2 3-37 0 0,3-3 26 0 0,-1 0 1 0 0,0 0 0 0 0,1 0-1 0 0,0 0 1 0 0,-1 1 0 0 0,1-1-1 0 0,0 0 1 0 0,0 0 0 0 0,0 0-1 0 0,0 0 1 0 0,1 1 0 0 0,-1-1-1 0 0,0 0 1 0 0,1 0 0 0 0,0 0-1 0 0,-1 0 1 0 0,1 0 0 0 0,0 0-1 0 0,0 0 1 0 0,1 0-27 0 0,3 6-48 0 0,1 0 0 0 0,1 0-1 0 0,0-1 1 0 0,0 0 0 0 0,0 0 0 0 0,1-1-1 0 0,0 0 1 0 0,0 0 0 0 0,1 0 0 0 0,8 3 48 0 0,5 4-106 0 0,-8-3-38 0 0,-1 0 1 0 0,-1 1-1 0 0,4 3 144 0 0,25 22-72 0 0,-21-21-91 0 0,-7-6 688 0 0,0 1-1 0 0,7 7-524 0 0,-16-14 67 0 0,0 1 0 0 0,-1 0 0 0 0,0 0 1 0 0,0 0-1 0 0,0 0 0 0 0,-1 1 0 0 0,1-1 0 0 0,-1 1 0 0 0,0-1 1 0 0,1 3-68 0 0,-3-5-6 0 0,1 1 0 0 0,0-1 0 0 0,-1 0 0 0 0,1 0 0 0 0,-1 0 0 0 0,0 1 0 0 0,0-1 0 0 0,0 0 0 0 0,0 0 0 0 0,0 0 0 0 0,-1 1 0 0 0,1-1 0 0 0,0 0 0 0 0,-1 0 0 0 0,0 0 0 0 0,1 0 0 0 0,-2 2 6 0 0,1-2 31 0 0,-1 0 0 0 0,1 0 0 0 0,-1 0 0 0 0,0 0 0 0 0,0 0 0 0 0,0 0 0 0 0,0-1 0 0 0,0 1 0 0 0,0-1 0 0 0,0 1 0 0 0,0-1 0 0 0,0 0-1 0 0,-1 0 1 0 0,1 0 0 0 0,-3 1-31 0 0,-6 2 111 0 0,-1-1-1 0 0,0-1 0 0 0,0 0 1 0 0,0 0-1 0 0,0-1 0 0 0,0-1 1 0 0,0 0-1 0 0,-10-2-110 0 0,-21-3 808 0 0,-34-9-808 0 0,51 9-9 0 0,-9-4 50 0 0,-21-7-41 0 0,25 6 37 0 0,28 9-45 0 0,-33-12 27 0 0,33 12-56 0 0,0 0-1 0 0,1 0 0 0 0,-1 0 1 0 0,1-1-1 0 0,0 1 1 0 0,-1-1-1 0 0,1 0 1 0 0,0 0-1 0 0,0 0 0 0 0,0 0 1 0 0,0 0-1 0 0,0 0 38 0 0,2 1-317 0 0,0 0-101 0 0,1 0 1 0 0,-1 0 0 0 0,1 0-1 0 0,-1 0 1 0 0,1 0-1 0 0,0 0 1 0 0,0 0-1 0 0,0 0 1 0 0,-1 0 0 0 0,1 0-1 0 0,0 1 1 0 0,0-1 417 0 0,8-7-7233 0 0</inkml:trace>
  <inkml:trace contextRef="#ctx0" brushRef="#br0" timeOffset="365.161">659 329 2760 0 0,'3'-12'248'0'0,"-5"7"-2566"0"0,-1 3 10116 0 0,1 6 1901 0 0,3 2-8635 0 0,8 26-713 0 0,12 28-351 0 0,2 5 1261 0 0,-12-31-469 0 0,-5-19-257 0 0,-2 0 0 0 0,0 0 1 0 0,2 12-536 0 0,-2 12 171 0 0,-1 0 1 0 0,-2 0-1 0 0,-3 28-171 0 0,0-47 310 0 0,-1 0 0 0 0,-1 0 0 0 0,-6 17-310 0 0,7-27 212 0 0,0-1 0 0 0,-2 1 0 0 0,-1 2-212 0 0,4-8 15 0 0,0 0 1 0 0,0 0 0 0 0,-1-1-1 0 0,0 1 1 0 0,1-1 0 0 0,-1 0-1 0 0,0 0 1 0 0,0 0 0 0 0,-2 1-16 0 0,4-3-325 0 0,-1 0-142 0 0,1 0 706 0 0,1-1-356 0 0,0 0 1 0 0,0 0-1 0 0,-1 0 0 0 0,1 1 0 0 0,0-1 0 0 0,-1 0 1 0 0,1 0-1 0 0,0 0 0 0 0,0 0 0 0 0,-1 1 1 0 0,1-1-1 0 0,0 0 0 0 0,-1 0 0 0 0,1 0 1 0 0,0 0-1 0 0,0 0 0 0 0,-1 0 0 0 0,1 0 0 0 0,0 0 1 0 0,-1 0-1 0 0,1 0 0 0 0,0 0 0 0 0,-1 0 1 0 0,1 0-1 0 0,0 0 0 0 0,-1 0 0 0 0,1-1 0 0 0,0 1 1 0 0,0 0-1 0 0,-1 0 0 0 0,1 0 0 0 0,0 0 1 0 0,0 0-1 0 0,-1-1 0 0 0,1 1 117 0 0,-6-4-1523 0 0</inkml:trace>
  <inkml:trace contextRef="#ctx0" brushRef="#br0" timeOffset="672.584">684 463 13824 0 0,'0'0'314'0'0,"0"0"46"0"0,2 0 22 0 0,4-3-227 0 0,1 1 1 0 0,-1 1-1 0 0,1-1 1 0 0,-1 1-1 0 0,1 0 1 0 0,0 0 0 0 0,6 1-156 0 0,10-2 798 0 0,-18 2-587 0 0,1 0 0 0 0,-1 0 0 0 0,1 1 0 0 0,0-1 0 0 0,-1 1 0 0 0,1 1 0 0 0,-1-1 0 0 0,0 1 0 0 0,1 0 0 0 0,-1 0 0 0 0,3 2-211 0 0,-5-3 93 0 0,0 1 1 0 0,0-1-1 0 0,0 1 1 0 0,0 0-1 0 0,-1 0 1 0 0,1 0-1 0 0,-1 0 0 0 0,1 0 1 0 0,-1 1-1 0 0,0-1 1 0 0,0 1-1 0 0,0-1 1 0 0,0 1-1 0 0,0 0 1 0 0,-1 0-1 0 0,1 0 0 0 0,-1 0 1 0 0,0 0-1 0 0,1 2-93 0 0,-2-3 33 0 0,0 0-1 0 0,0-1 1 0 0,0 1-1 0 0,0 0 0 0 0,0-1 1 0 0,0 1-1 0 0,0-1 0 0 0,-1 1 1 0 0,1 0-1 0 0,-1-1 1 0 0,1 1-1 0 0,-1-1 0 0 0,1 1 1 0 0,-1-1-1 0 0,0 1 0 0 0,0-1 1 0 0,0 1-33 0 0,-1 0 60 0 0,-1 1 1 0 0,1 0-1 0 0,-1 0 0 0 0,1-1 1 0 0,-1 1-1 0 0,0-1 0 0 0,-3 2-60 0 0,-1 0 159 0 0,-1 0 0 0 0,0 0 0 0 0,0-1 0 0 0,0 1 0 0 0,0-2 0 0 0,-3 1-159 0 0,-15 3-414 0 0,-1-1 0 0 0,1-1 0 0 0,-1-1 0 0 0,0-2 0 0 0,1 0 0 0 0,-1-2 0 0 0,0-1-1 0 0,1-1 1 0 0,-8-3 414 0 0,32 6-307 0 0,-1-1 0 0 0,0 0 0 0 0,1 0 0 0 0,-1 0 0 0 0,1 0 0 0 0,-1 0 0 0 0,0-1 307 0 0,-3-4-6138 0 0</inkml:trace>
  <inkml:trace contextRef="#ctx0" brushRef="#br0" timeOffset="1023.586">1003 617 9672 0 0,'6'0'175'0'0,"4"0"39"0"0,0 0 0 0 0,0-1 0 0 0,0 0 1 0 0,7-2-215 0 0,21-6 1172 0 0,-14 5 717 0 0,0-2-1 0 0,0-1 1 0 0,0-1 0 0 0,-1-1-1 0 0,2-2-1888 0 0,-3 0 112 0 0,-13 8-106 0 0,-1-1-1 0 0,0 0 0 0 0,0-1 1 0 0,0 0-1 0 0,0 0 0 0 0,-1-1 1 0 0,0 0-1 0 0,0 0 0 0 0,4-6-5 0 0,-3 2 89 0 0,-4 7-44 0 0,-1-1 0 0 0,0 0 0 0 0,-1 0 0 0 0,1 0-1 0 0,-1 0 1 0 0,1-1 0 0 0,-1 0-45 0 0,-2 4-11 0 0,1 0 0 0 0,-1 0 0 0 0,0 0 1 0 0,0 0-1 0 0,0 0 0 0 0,0 0 0 0 0,0 0 0 0 0,0-1 0 0 0,0 1 1 0 0,0 0-1 0 0,0 0 0 0 0,0 0 0 0 0,-1 0 0 0 0,1 0 0 0 0,0 0 1 0 0,-1 0-1 0 0,1 0 0 0 0,-1 0 0 0 0,1 0 0 0 0,-1 0 0 0 0,0 0 1 0 0,1 0-1 0 0,-1 0 0 0 0,0 1 0 0 0,0-1 0 0 0,1 0 0 0 0,-1 0 1 0 0,0 1-1 0 0,0-1 0 0 0,0 0 0 0 0,0 1 0 0 0,-1-1 11 0 0,1 0 0 0 0,-1 0 0 0 0,0 1 0 0 0,1-1-1 0 0,-1 1 1 0 0,0-1 0 0 0,1 1 0 0 0,-1 0 0 0 0,0-1-1 0 0,1 1 1 0 0,-1 0 0 0 0,0 0 0 0 0,1 1 0 0 0,-1-1-1 0 0,0 0 1 0 0,0 0 0 0 0,1 1 0 0 0,-2 0 0 0 0,-30 12 27 0 0,25-9 13 0 0,-9 3 77 0 0,2 1-1 0 0,-1 0 1 0 0,1 2-1 0 0,1 0 0 0 0,0 0 1 0 0,0 2-1 0 0,1-1 1 0 0,0 2-1 0 0,1-1 0 0 0,1 2-116 0 0,10-13 14 0 0,-1 1 0 0 0,1 0-1 0 0,0-1 1 0 0,0 1 0 0 0,0 0-1 0 0,1 0 1 0 0,-1 0-1 0 0,0-1 1 0 0,1 1 0 0 0,-1 0-1 0 0,1 0 1 0 0,0 0 0 0 0,-1 0-1 0 0,1 0 1 0 0,0 0 0 0 0,0 0-1 0 0,0 0 1 0 0,1 0 0 0 0,-1 0-1 0 0,0 0 1 0 0,1 0 0 0 0,-1 0-1 0 0,1 0 1 0 0,0-1 0 0 0,0 1-1 0 0,-1 0 1 0 0,1 0-1 0 0,0-1 1 0 0,1 1-14 0 0,0 1 23 0 0,0 0 0 0 0,0 0 0 0 0,1-1 0 0 0,-1 1 0 0 0,1-1 0 0 0,0 0 0 0 0,0 1 0 0 0,0-1 0 0 0,0 0 0 0 0,0-1 0 0 0,0 1-1 0 0,0-1 1 0 0,0 1 0 0 0,1-1 0 0 0,1 0-23 0 0,12 4-37 0 0,-6-2 0 0 0,-1-1-1 0 0,1 0 1 0 0,0 0 0 0 0,0-1-1 0 0,0-1 38 0 0,-1 0 20 0 0,0 1-684 0 0,-1-2 0 0 0,1 1 0 0 0,0-1 0 0 0,0-1 664 0 0,6 0-7459 0 0</inkml:trace>
  <inkml:trace contextRef="#ctx0" brushRef="#br0" timeOffset="1279.219">1789 477 19351 0 0,'-19'-1'699'0'0,"0"0"0"0"0,-1 1-1 0 0,-12 2-698 0 0,-18 8-409 0 0,-45 15 409 0 0,67-17 251 0 0,18-5-65 0 0,0 0-1 0 0,0 1 1 0 0,0 0 0 0 0,1 1 0 0 0,-1 0 0 0 0,1 0 0 0 0,0 1 0 0 0,0 0 0 0 0,1 1 0 0 0,0 0-1 0 0,0 0 1 0 0,0 2-186 0 0,7-9 0 0 0,1 1 0 0 0,-1 0 0 0 0,0-1 0 0 0,1 1 0 0 0,-1 0 0 0 0,1 0 0 0 0,-1-1 0 0 0,1 1 0 0 0,0 0 0 0 0,-1 0 0 0 0,1 0 0 0 0,0-1 0 0 0,-1 1 0 0 0,1 0 0 0 0,0 0 0 0 0,0 0 0 0 0,0 0 0 0 0,-1 0 0 0 0,1 0 0 0 0,0 0 0 0 0,1 0 0 0 0,-1-1 0 0 0,0 1 0 0 0,0 0 0 0 0,0 0 0 0 0,0 0 0 0 0,1 0 0 0 0,-1 0 0 0 0,0 0 0 0 0,1-1 0 0 0,-1 1 0 0 0,1 0 0 0 0,-1 0 0 0 0,1 0 0 0 0,0 0 0 0 0,1 1 0 0 0,0-1 0 0 0,-1 0 0 0 0,1 0 0 0 0,0 0 0 0 0,0 0 0 0 0,0 0 0 0 0,0 0 0 0 0,0 0 0 0 0,0-1 0 0 0,0 1 0 0 0,0-1 0 0 0,0 1 0 0 0,1-1 0 0 0,49 6-144 0 0,0-3-1 0 0,0-2 1 0 0,0-2-1 0 0,0-3 1 0 0,12-4 144 0 0,-21 0-2990 0 0,-22 3-4257 0 0</inkml:trace>
  <inkml:trace contextRef="#ctx0" brushRef="#br0" timeOffset="1567.058">2029 250 15664 0 0,'0'0'356'0'0,"0"0"49"0"0,0 2 21 0 0,3 6-242 0 0,0 0 0 0 0,-1 0 0 0 0,0 6-184 0 0,4 13-20 0 0,0-11 323 0 0,1-1-1 0 0,0 1 0 0 0,0-1 0 0 0,2-1 0 0 0,0 0 0 0 0,3 4-302 0 0,24 39 1651 0 0,-23-27-751 0 0,2 6 256 0 0,-13-31-962 0 0,1 0 0 0 0,-1 0 0 0 0,-1 0 0 0 0,1 0 1 0 0,-1 0-1 0 0,0 1 0 0 0,0-1 0 0 0,0 0 0 0 0,-1 1 0 0 0,0-1 0 0 0,0 1 0 0 0,-1 4-194 0 0,1 7 318 0 0,-1-15-332 0 0,1 0 0 0 0,-1 0 1 0 0,0 0-1 0 0,1 0 0 0 0,-1 0 0 0 0,0 0 1 0 0,0 0-1 0 0,0 0 0 0 0,-1 0 0 0 0,1-1 1 0 0,0 1-1 0 0,-1 0 0 0 0,-1 0 14 0 0,1 1-148 0 0,0-1-1 0 0,-1 1 1 0 0,1-1-1 0 0,-1 0 1 0 0,0 0-1 0 0,0 0 1 0 0,0 0-1 0 0,-1 0 149 0 0,-5 0-846 0 0,-1 0 0 0 0,1 0 0 0 0,0-1 0 0 0,0 0 0 0 0,-1-1 0 0 0,1 0 0 0 0,-9-2 846 0 0,-5-1-6821 0 0</inkml:trace>
  <inkml:trace contextRef="#ctx0" brushRef="#br0" timeOffset="1892.408">1985 503 10136 0 0,'16'-4'148'0'0,"11"-2"200"0"0,0 1 0 0 0,1 1 0 0 0,11 1-348 0 0,-4 1 1614 0 0,-25 1-985 0 0,-1 0-1 0 0,1 1 1 0 0,-1 0-1 0 0,1 1 1 0 0,8 2-629 0 0,-11-2 445 0 0,0 0 0 0 0,0 1 0 0 0,0 0 0 0 0,0 0-1 0 0,-1 1 1 0 0,1 0 0 0 0,-1 0 0 0 0,0 0 0 0 0,1 1 0 0 0,0 1-445 0 0,3 3 452 0 0,-1-1 1 0 0,-1 2-1 0 0,0-1 0 0 0,0 1 0 0 0,-1 0 1 0 0,4 6-453 0 0,-7-9 80 0 0,0-1 0 0 0,-1 1 0 0 0,0 0 0 0 0,0 1-1 0 0,-1-1 1 0 0,1 0 0 0 0,-1 1 0 0 0,-1-1 0 0 0,1 1 0 0 0,-1 0 0 0 0,0-1 0 0 0,-1 2-80 0 0,0-7 50 0 0,0 0 0 0 0,0 0 0 0 0,0 0-1 0 0,0 0 1 0 0,-1 0 0 0 0,1 0 0 0 0,0 0-1 0 0,-1 0 1 0 0,1 0 0 0 0,-1-1 0 0 0,1 1 0 0 0,-1 0-1 0 0,1 0 1 0 0,-1 0 0 0 0,0 0 0 0 0,1-1-1 0 0,-1 1 1 0 0,0 0 0 0 0,0-1 0 0 0,0 1 0 0 0,1-1-1 0 0,-1 1 1 0 0,0-1 0 0 0,0 1-50 0 0,0-1 2 0 0,0-1 0 0 0,0 1 0 0 0,0-1-1 0 0,1 1 1 0 0,-1-1 0 0 0,0 1 0 0 0,1-1 0 0 0,-1 1 0 0 0,0-1 0 0 0,1 0-1 0 0,-1 0 1 0 0,0 1 0 0 0,1-1 0 0 0,-1 0 0 0 0,1 0 0 0 0,0 1 0 0 0,-1-1 0 0 0,1 0-1 0 0,0 0 1 0 0,-1 0 0 0 0,1 0 0 0 0,0 0 0 0 0,0 1 0 0 0,0-1 0 0 0,-1 0 0 0 0,1-1-2 0 0,0 1-22 0 0,0-3 1 0 0,0 0 0 0 0,0 0 0 0 0,0 0 0 0 0,0 0 0 0 0,1 0 0 0 0,0 1 0 0 0,-1-1 0 0 0,2 0 0 0 0,-1 0 0 0 0,0 0 0 0 0,1 1 0 0 0,-1-1 0 0 0,1 0 0 0 0,0 1 0 0 0,0 0 0 0 0,1-1 0 0 0,-1 1 0 0 0,1 0 0 0 0,-1 0 0 0 0,4-2 21 0 0,3-4-285 0 0,1 0 0 0 0,0 1 0 0 0,1 0 0 0 0,0 0 1 0 0,9-4 284 0 0,1 2-126 0 0,0 2 1 0 0,1 0-1 0 0,0 1 1 0 0,0 1-1 0 0,7-1 126 0 0,5-1-1174 0 0,26-10 1174 0 0,-49 15-229 0 0,-1 0-1 0 0,1 0 1 0 0,0 1-1 0 0,0 0 1 0 0,0 1-1 0 0,0 1 1 0 0,0 0 0 0 0,0 0-1 0 0,0 1 230 0 0,-5 0-852 0 0,1 0 1 0 0,-1 1-1 0 0,0 0 0 0 0,0 0 1 0 0,0 1 851 0 0,7 2-4699 0 0,-6-2 26 0 0</inkml:trace>
  <inkml:trace contextRef="#ctx0" brushRef="#br0" timeOffset="2198.428">2855 475 7632 0 0,'0'0'348'0'0,"0"0"-7"0"0,-22 2 1044 0 0,17-1-1007 0 0,1-1 1 0 0,0 1-1 0 0,0 0 0 0 0,0 0 0 0 0,0 0 0 0 0,0 1 0 0 0,1-1 0 0 0,-1 1 0 0 0,0 0 0 0 0,1 0 1 0 0,-1 0-1 0 0,1 1 0 0 0,0-1 0 0 0,-1 1 0 0 0,1 0-378 0 0,-6 5 732 0 0,1 1-1 0 0,0 0 1 0 0,0 0 0 0 0,-4 8-732 0 0,7-10 162 0 0,1 0 0 0 0,0 0 0 0 0,0 1-1 0 0,1-1 1 0 0,-1 1 0 0 0,2 0 0 0 0,-1 0-162 0 0,2-5 40 0 0,1 0 0 0 0,-1 0 0 0 0,1 0 1 0 0,-1 0-1 0 0,1 0 0 0 0,0 0 0 0 0,0 0 0 0 0,0 0 0 0 0,1 1 0 0 0,-1-1 0 0 0,1 0 0 0 0,0 0 0 0 0,-1 0 0 0 0,1-1 0 0 0,1 1 0 0 0,-1 0 0 0 0,0 0 0 0 0,1 0 0 0 0,0 1-40 0 0,9 4 686 0 0,-8-7-576 0 0,6 5 94 0 0</inkml:trace>
  <inkml:trace contextRef="#ctx0" brushRef="#br0" timeOffset="2494.725">2819 716 21503 0 0,'6'-3'-1'0'0,"0"0"0"0"0,1 0-1 0 0,0 0 1 0 0,-1 1 0 0 0,8-1 1 0 0,-6 1 25 0 0,0 0-1 0 0,0-1 1 0 0,5-3-25 0 0,-8 4 133 0 0,0-1-1 0 0,-1 1 0 0 0,1-1 1 0 0,-1 0-1 0 0,1-1 1 0 0,-1 1-1 0 0,0-1 0 0 0,-1 0 1 0 0,1 0-1 0 0,-1 0 0 0 0,1-1 1 0 0,-1 1-1 0 0,1-3-132 0 0,-3 4 7 0 0,0 1 0 0 0,1-1-1 0 0,-2 0 1 0 0,1 0 0 0 0,0 0 0 0 0,-1 0-1 0 0,1 0 1 0 0,-1 0 0 0 0,0 0 0 0 0,0 0-1 0 0,0 0 1 0 0,0 0 0 0 0,-1 0-1 0 0,1 0 1 0 0,-1 0 0 0 0,1 0 0 0 0,-1 0-1 0 0,0 0 1 0 0,-1 1 0 0 0,1-1 0 0 0,0 0-1 0 0,-1 0 1 0 0,1 1 0 0 0,-2-2-7 0 0,-2-3-76 0 0,-1-1 0 0 0,-1 1 0 0 0,1-1 0 0 0,-1 2 0 0 0,-1-1 0 0 0,1 1 0 0 0,-1 0 0 0 0,-7-4 76 0 0,10 7-1395 0 0,-1 0 0 0 0,0 0 0 0 0,0 1 0 0 0,0 0 1 0 0,-1 0 1394 0 0,-3-2-6832 0 0</inkml:trace>
  <inkml:trace contextRef="#ctx0" brushRef="#br0" timeOffset="2961.718">3563 483 13824 0 0,'0'0'1061'0'0,"-6"-2"-437"0"0,-31-17 3102 0 0,23 11-2741 0 0,4 2-299 0 0,1 0-377 0 0,3 4-202 0 0,-3-2-31 0 0,-20-2-174 0 0,21 4 84 0 0,6 2 17 0 0,-2 0-9 0 0,-1 0 0 0 0,0 0 0 0 0,0 0 0 0 0,0 1 0 0 0,0-1 0 0 0,1 1 0 0 0,-1 1 0 0 0,0-1 0 0 0,1 1 0 0 0,-5 1 6 0 0,6-2-2 0 0,-1 1 0 0 0,1 0 0 0 0,-1-1 0 0 0,1 1-1 0 0,0 0 1 0 0,0 1 0 0 0,0-1 0 0 0,0 1 0 0 0,0-1 0 0 0,0 1 0 0 0,1 0 0 0 0,-1 0-1 0 0,1 0 1 0 0,0 0 2 0 0,1-1 0 0 0,1 0 0 0 0,-1 0 0 0 0,1 0 0 0 0,-1 0 0 0 0,1 0 0 0 0,0 0 0 0 0,0 0 0 0 0,0 0 0 0 0,0 1 0 0 0,0-1 0 0 0,1 0 0 0 0,-1 0 0 0 0,1 1 0 0 0,0 18 0 0 0,-1-19 1 0 0,0 0-1 0 0,0 0 0 0 0,0 0 0 0 0,0 0 0 0 0,0 0 1 0 0,1 0-1 0 0,-1 0 0 0 0,1 0 0 0 0,-1-1 1 0 0,1 1-1 0 0,0 0 0 0 0,-1 0 0 0 0,1 0 0 0 0,0-1 1 0 0,0 1-1 0 0,0-1 0 0 0,1 1 0 0 0,-1 0 0 0 0,0-1 1 0 0,0 0-1 0 0,1 1 0 0 0,-1-1 0 0 0,1 0 1 0 0,-1 0-1 0 0,2 1 0 0 0,6 4 34 0 0,0-1 0 0 0,0 0 0 0 0,0-1 0 0 0,4 2-34 0 0,-4-2 57 0 0,28 12 24 0 0,-36-16-80 0 0,-1 0 0 0 0,1 1-1 0 0,0-1 1 0 0,-1 0 0 0 0,1 1-1 0 0,-1-1 1 0 0,1 1 0 0 0,-1-1-1 0 0,1 1 1 0 0,-1-1 0 0 0,1 1-1 0 0,-1-1 1 0 0,1 1 0 0 0,-1-1-1 0 0,0 1 1 0 0,1 0-1 0 0,-4 12 275 0 0,2-11-70 0 0,1 0 266 0 0,-3-1 17 0 0,-20 5-328 0 0,-1-2 0 0 0,1 0 0 0 0,-1-1 0 0 0,-5-1-160 0 0,-18 0-50 0 0,-36-5 50 0 0,61 0-157 0 0,-1-1-1 0 0,-11-3 158 0 0,-4-2-1349 0 0,38 9 1151 0 0,-1 0-1 0 0,0 0 1 0 0,0 0-1 0 0,0 0 0 0 0,0 0 1 0 0,1-1-1 0 0,-1 1 1 0 0,0 0-1 0 0,0-1 0 0 0,0 1 1 0 0,1 0-1 0 0,-1-1 1 0 0,0 1-1 0 0,1-1 0 0 0,-1 0 1 0 0,0 1-1 0 0,1-1 1 0 0,-1 1-1 0 0,1-1 199 0 0,-4-2-6738 0 0</inkml:trace>
  <inkml:trace contextRef="#ctx0" brushRef="#br0" timeOffset="3609.41">3929 398 10592 0 0,'8'-4'422'0'0,"-6"0"40"0"0,-5 3-411 0 0,0-1 0 0 0,1 1 0 0 0,-1 0 0 0 0,0 0 0 0 0,0 0 0 0 0,0 0 0 0 0,0 1 1 0 0,0-1-1 0 0,-1 1-51 0 0,-8-2 1586 0 0,0 0 0 0 0,1 1 0 0 0,-8 1-1586 0 0,13 0 264 0 0,-1 0 0 0 0,1 1 0 0 0,0 0 0 0 0,0 0 0 0 0,0 0 0 0 0,0 1 0 0 0,1-1 0 0 0,-3 2-264 0 0,1 0 183 0 0,0 0 1 0 0,-1-1-1 0 0,1 0 0 0 0,-7 1-183 0 0,7-2 99 0 0,0 1 0 0 0,0 0 1 0 0,-1 0-1 0 0,1 0 0 0 0,1 1 0 0 0,-5 2-99 0 0,-16 8 360 0 0,23-12-270 0 0,0 1 0 0 0,0 0-1 0 0,0-1 1 0 0,0 2 0 0 0,0-1 0 0 0,1 0 0 0 0,-1 1 0 0 0,1-1 0 0 0,-1 1 0 0 0,1 0 0 0 0,0 0 0 0 0,0 0 0 0 0,0 1 0 0 0,0 0-90 0 0,1-1 72 0 0,-1 0-1 0 0,0 0 1 0 0,1 0 0 0 0,-1-1 0 0 0,0 1 0 0 0,-1-1 0 0 0,1 0 0 0 0,0 0-1 0 0,-1 0 1 0 0,0 0-72 0 0,-1 1 64 0 0,5-3-52 0 0,-1 0 1 0 0,0 0-1 0 0,1 1 0 0 0,-1-1 0 0 0,0 1 0 0 0,1-1 0 0 0,-1 0 0 0 0,1 1 0 0 0,-1-1 0 0 0,1 1 0 0 0,-1 0 1 0 0,1-1-1 0 0,-1 1 0 0 0,1-1 0 0 0,-1 1 0 0 0,1 0 0 0 0,0-1 0 0 0,-1 1-12 0 0,4 8 188 0 0,-2-8-168 0 0,0 0-1 0 0,-1 0 1 0 0,1 0-1 0 0,0 0 1 0 0,-1 0-1 0 0,0 1 1 0 0,1-1-1 0 0,-1 0 1 0 0,0 0-1 0 0,1 1 1 0 0,-1-1-1 0 0,0 1-19 0 0,6 41 328 0 0,-6-41-322 0 0,1-1 0 0 0,-1 0 0 0 0,1 1-1 0 0,0-1 1 0 0,0 0 0 0 0,-1 0-1 0 0,1 1 1 0 0,0-1 0 0 0,0 0 0 0 0,0 0-1 0 0,0 0 1 0 0,0 0 0 0 0,0 0 0 0 0,1 0-1 0 0,-1 0 1 0 0,0-1 0 0 0,1 1 0 0 0,-1 0-1 0 0,0-1 1 0 0,1 1 0 0 0,-1-1 0 0 0,0 1-6 0 0,10 5 55 0 0,-5-2-36 0 0,0 1 1 0 0,1-1-1 0 0,0 0 1 0 0,0-1-1 0 0,0 0 1 0 0,0 0-1 0 0,0 0 1 0 0,8 1-20 0 0,5 0-115 0 0,0-1 1 0 0,13 0 114 0 0,-20-2-15 0 0,-6-1 89 0 0,0 0 1 0 0,-1 0 0 0 0,1-1-1 0 0,3-1-74 0 0,17-1 62 0 0,-11 1-128 0 0,-1-1 0 0 0,1 0-1 0 0,-1-1 1 0 0,4-2 66 0 0,22-6-287 0 0,-20 7-256 0 0,0-2 0 0 0,-1 1 0 0 0,0-2 0 0 0,0-1 1 0 0,-1-1-1 0 0,0 0 0 0 0,0-1 0 0 0,2-4 543 0 0,-20 14-70 0 0,0 1 0 0 0,1-1-1 0 0,-1 0 1 0 0,0-1 0 0 0,0 1-1 0 0,0 0 1 0 0,0 0 0 0 0,0 0-1 0 0,0-1 1 0 0,0 1 70 0 0,-3-2 696 0 0,-8 5 136 0 0,-6 5-227 0 0,1 1 0 0 0,-1 1 0 0 0,2 0 0 0 0,-1 0-1 0 0,-8 10-604 0 0,-7 10 411 0 0,19-16-630 0 0,10-12 208 0 0,-1 1 0 0 0,1-1 0 0 0,0 1 0 0 0,0-1 0 0 0,0 1 0 0 0,0 0 0 0 0,0 0 0 0 0,1-1 0 0 0,-1 1 0 0 0,1 0 0 0 0,-1 0 0 0 0,1 0 0 0 0,-1 0 0 0 0,1 1 11 0 0,-1 5-6 0 0,-1-4 36 0 0,2-3-22 0 0,-1-1 0 0 0,1 0 0 0 0,0 1 1 0 0,0-1-1 0 0,-1 1 0 0 0,1-1 0 0 0,0 1 0 0 0,0-1 1 0 0,0 1-1 0 0,0-1 0 0 0,0 1 0 0 0,0-1 0 0 0,0 1 1 0 0,0-1-1 0 0,0 1 0 0 0,0-1 0 0 0,0 1 0 0 0,0-1-8 0 0,0 1 6 0 0,1 0 0 0 0,-1-1 0 0 0,1 1-1 0 0,0 0 1 0 0,-1-1 0 0 0,1 1-1 0 0,0 0 1 0 0,-1-1 0 0 0,1 1-1 0 0,0-1 1 0 0,0 1 0 0 0,-1-1-1 0 0,1 0 1 0 0,0 1 0 0 0,0-1 0 0 0,0 0-1 0 0,0 0 1 0 0,-1 1 0 0 0,2-1-6 0 0,7 2 6 0 0,0-1 1 0 0,0 0 0 0 0,0 0-1 0 0,0-1 1 0 0,0 0 0 0 0,0 0-1 0 0,1-1 1 0 0,-1 0 0 0 0,7-3-7 0 0,-9 2 41 0 0,0-1 0 0 0,0 0 0 0 0,6-4-41 0 0,-1 0 67 0 0,-9 5-65 0 0,0 0-1 0 0,0 0 1 0 0,0 0-1 0 0,0 0 1 0 0,-1 0-1 0 0,1-1 1 0 0,-1 0-1 0 0,0 1 1 0 0,1-1-1 0 0,-1 0 1 0 0,-1 0-1 0 0,1 0 1 0 0,0 0-1 0 0,-1 0 1 0 0,1-1-1 0 0,-1 1 1 0 0,0 0-1 0 0,0-1 1 0 0,0 1-1 0 0,-1 0 1 0 0,1-1-1 0 0,-1 1 1 0 0,0-1-1 0 0,0-1-1 0 0,0-1-59 0 0,0 0 1 0 0,-1 0-1 0 0,1-1 0 0 0,-2 1 0 0 0,1 0 1 0 0,0 0-1 0 0,-1 0 0 0 0,0 1 0 0 0,-1-1 1 0 0,1 0-1 0 0,-1 1 0 0 0,0-1 0 0 0,-2-1 59 0 0,-20-23-1644 0 0,25 30 1525 0 0,-4-6-886 0 0,2 4-3756 0 0,2 2 3227 0 0</inkml:trace>
  <inkml:trace contextRef="#ctx0" brushRef="#br0" timeOffset="4638.436">4278 412 11000 0 0,'26'6'936'0'0,"-15"-4"-771"0"0,1 1 0 0 0,-1 0 0 0 0,1 2-165 0 0,-9-4 224 0 0,-1 0 0 0 0,1 0 1 0 0,0 1-1 0 0,-1-1 0 0 0,1 1 0 0 0,-1 0 0 0 0,1 0 0 0 0,-1 0 0 0 0,0 0 0 0 0,0 0 1 0 0,0 0-1 0 0,0 0 0 0 0,1 3-224 0 0,31 42 3397 0 0,-30-40-3026 0 0,1 1 33 0 0,-1 0 1 0 0,0 0-1 0 0,-1 0 1 0 0,0 1-1 0 0,0 0-404 0 0,6 24 793 0 0,-2 0-1 0 0,-1 1 1 0 0,2 33-793 0 0,-3 18 18 0 0,1 34-22 0 0,-5-83 4 0 0,-1-16 0 0 0,1 0 0 0 0,-4 20 0 0 0,2-35 77 0 0,-1 0-1 0 0,1 0 0 0 0,-1 0 0 0 0,0 0 0 0 0,-1 0 1 0 0,-1 3-77 0 0,-7-9 776 0 0,6 0-538 0 0,4 1-238 0 0,-1-1 0 0 0,0 1 0 0 0,1 0 0 0 0,-1-1-1 0 0,1 0 1 0 0,-1 1 0 0 0,1-1 0 0 0,-1 0 0 0 0,1 0 0 0 0,0 0-1 0 0,-1 1 1 0 0,1-2 0 0 0,0 1 0 0 0,0 0 0 0 0,-1 0 0 0 0,1 0-1 0 0,0 0 1 0 0,0-1 0 0 0,0 0 0 0 0,-18-31-1243 0 0,18 31 1159 0 0,-7-15-576 0 0,1 0 0 0 0,1-1 1 0 0,1 1-1 0 0,1-1 0 0 0,0 0 1 0 0,1-1-1 0 0,1 1 0 0 0,0-7 660 0 0,2-14-1461 0 0,1 1-1 0 0,1-1 0 0 0,5-18 1462 0 0,-2 31-321 0 0,1 1 0 0 0,1-1 0 0 0,1 1 0 0 0,10-23 321 0 0,-15 44 119 0 0,-1-1 0 0 0,1 1-1 0 0,0 0 1 0 0,0 0 0 0 0,0 0 0 0 0,0 0-1 0 0,1 0 1 0 0,-1 1 0 0 0,1 0-1 0 0,0 0 1 0 0,0 0 0 0 0,1 0 0 0 0,-1 0-1 0 0,0 1 1 0 0,1 0 0 0 0,0 0-1 0 0,2-1-118 0 0,-3 2 99 0 0,0-1-1 0 0,1 1 0 0 0,-1 0 1 0 0,0 0-1 0 0,1 1 0 0 0,-1-1 1 0 0,1 1-1 0 0,0 0 0 0 0,-1 0 1 0 0,1 1-1 0 0,-1-1 0 0 0,1 1 1 0 0,-1 0-1 0 0,0 0 0 0 0,1 1 1 0 0,-1-1-1 0 0,0 1 0 0 0,0 0 1 0 0,2 1-99 0 0,-2 0 148 0 0,0 0 0 0 0,-1 0 0 0 0,0 0 0 0 0,0 0 0 0 0,0 0 0 0 0,0 1 0 0 0,0-1 0 0 0,-1 1 0 0 0,1 0 0 0 0,-1-1 0 0 0,0 1 0 0 0,0 0 0 0 0,-1 1 0 0 0,1-1 0 0 0,-1 0 0 0 0,0 0 0 0 0,0 1 0 0 0,0-1 0 0 0,-1 1 0 0 0,1-1 0 0 0,-1 2-148 0 0,0-2 131 0 0,0-1 0 0 0,0 1 0 0 0,-1 0 0 0 0,1-1 0 0 0,-1 1 0 0 0,0-1 1 0 0,0 1-1 0 0,0-1 0 0 0,0 1 0 0 0,0-1 0 0 0,-1 0 0 0 0,0 1 0 0 0,0-1 0 0 0,0 0 1 0 0,0 0-1 0 0,0 0 0 0 0,0-1 0 0 0,-1 1 0 0 0,1 0 0 0 0,-1-1 0 0 0,0 0 0 0 0,0 1 1 0 0,0-1-1 0 0,0 0 0 0 0,0-1 0 0 0,-1 1-131 0 0,-12 5 53 0 0,0-2 1 0 0,0 0 0 0 0,0-1-1 0 0,0-1 1 0 0,-12 2-54 0 0,-11-2 109 0 0,-35-1-109 0 0,74-2 0 0 0,-1 0 0 0 0,-1 0 0 0 0,1 0 0 0 0,0 0 0 0 0,0 0 0 0 0,0 0 0 0 0,0 0 0 0 0,0 0 0 0 0,-1-1 0 0 0,1 1 0 0 0,0 0 0 0 0,-1-1 0 0 0,2 1 0 0 0,0 0 0 0 0,0 0 0 0 0,0 0 0 0 0,0 0 0 0 0,0 0 0 0 0,0-1 0 0 0,0 1 0 0 0,0 0 0 0 0,0 0 0 0 0,0 0 0 0 0,0 0 0 0 0,0 0 0 0 0,0 0 0 0 0,0 0 0 0 0,-1 0 0 0 0,1 0 0 0 0,0 0 0 0 0,0 0 0 0 0,0 0 0 0 0,0 0 0 0 0,0-1 0 0 0,0 1 0 0 0,0 0 0 0 0,0 0 0 0 0,0 0 0 0 0,0 0 0 0 0,0 0 0 0 0,0 0 0 0 0,0 0 0 0 0,1 0 0 0 0,-1 0 0 0 0,0 0 0 0 0,0 0 0 0 0,0 0 0 0 0,0 0 0 0 0,0-1 0 0 0,0 1 0 0 0,0 0 0 0 0,0 0 0 0 0,0 0 0 0 0,0 0 0 0 0,0 0 0 0 0,0 0 0 0 0,0 0 0 0 0,0 0 0 0 0,0 0 0 0 0,0 0 0 0 0,0 0 0 0 0,0 0 0 0 0,0 0 0 0 0,1 0 0 0 0,-1 0 0 0 0,0 0 0 0 0,0 0 0 0 0,3-1-53 0 0,0 0-1 0 0,0 0 1 0 0,0 0-1 0 0,0 0 1 0 0,0 1-1 0 0,0-1 1 0 0,1 1 53 0 0,15-4-487 0 0,-4-2-33 0 0,0-1 0 0 0,0-1 0 0 0,4-3 520 0 0,24-14-811 0 0,2 6-3400 0 0,24-6 4211 0 0,20-8-2535 0 0,-78 29 2633 0 0,0 0-1 0 0,0 1 1 0 0,0 0 0 0 0,1 1-1 0 0,11 0-97 0 0,-12 0 192 0 0,29 5 1352 0 0,-38-3-1037 0 0,2 18 1394 0 0,-3-16-1713 0 0,0-1 0 0 0,-1 1 0 0 0,1 0 0 0 0,-1-1-1 0 0,1 1 1 0 0,-1 0 0 0 0,0 0 0 0 0,0 0 0 0 0,1 0 0 0 0,-1-1-1 0 0,-1 2-187 0 0,0 2 162 0 0,0-1-1 0 0,0 1 0 0 0,-1-1 0 0 0,0 1 0 0 0,0-1 0 0 0,0 0 0 0 0,-1 1 0 0 0,0 0-161 0 0,0 0 240 0 0,0 0 0 0 0,0 0 0 0 0,1 1 0 0 0,-1-1-1 0 0,0 5-239 0 0,2-8 83 0 0,0 0 0 0 0,-1 1-1 0 0,1-1 1 0 0,-1-1 0 0 0,1 1-1 0 0,-1 0 1 0 0,1 0 0 0 0,-1 0-1 0 0,-2 0-82 0 0,5-1 5 0 0,0 0-1 0 0,-1-1 1 0 0,1 1-1 0 0,-1-1 0 0 0,1 1 1 0 0,0-1-1 0 0,-1 1 1 0 0,1-1-1 0 0,0 1 1 0 0,0-1-1 0 0,-1 0 0 0 0,1 1 1 0 0,0-1-1 0 0,0 0 1 0 0,0 0-1 0 0,0 1-4 0 0,0-1 1 0 0,2 1-1 0 0,0 0 0 0 0,0-1 0 0 0,1 1 0 0 0,-1-1 0 0 0,0 1 0 0 0,0-1 0 0 0,1 0 0 0 0,-1-1 0 0 0,0 1 0 0 0,1 0 0 0 0,-1-1 0 0 0,0 0 0 0 0,0 0 0 0 0,0 0 0 0 0,0 0 0 0 0,0 0 0 0 0,2-1 0 0 0,7-4 0 0 0,-1 0 0 0 0,1-1 0 0 0,6-6 0 0 0,-9 6-324 0 0,1-1 0 0 0,-1 0-1 0 0,0 0 1 0 0,-1-1 0 0 0,0 0 0 0 0,0-1-1 0 0,-1 0 1 0 0,0 0 0 0 0,-1-1-1 0 0,0 1 1 0 0,0-1 0 0 0,-2-1-1 0 0,2-4 325 0 0,15-47-1241 0 0,-17 58 814 0 0,-2 11 203 0 0,-1-1 284 0 0,50 145 2298 0 0,-49-142-2350 0 0,16 51 1191 0 0,2 9-148 0 0,-5-24 114 0 0,2 19-1165 0 0,-5-20 179 0 0,-9-29-115 0 0,0 0-1 0 0,-1 0 0 0 0,-1 0 0 0 0,0 1 1 0 0,-1-1-1 0 0,-1 0 0 0 0,0 0 0 0 0,0 0 1 0 0,-2 0-1 0 0,0 0 0 0 0,0 0 0 0 0,-1 0 1 0 0,-1-1-1 0 0,0 0 0 0 0,-1 0 0 0 0,-3 4-63 0 0,6-11 60 0 0,0 1 0 0 0,-1-1 0 0 0,0 0 0 0 0,0 0-1 0 0,0 0 1 0 0,-1-1 0 0 0,0 1 0 0 0,0-1 0 0 0,0 0 0 0 0,0-1 0 0 0,-1 1-1 0 0,0-1 1 0 0,0 0 0 0 0,0 0 0 0 0,-1-1 0 0 0,1 0 0 0 0,-1 0-60 0 0,-2 0-4 0 0,-1 0 1 0 0,1-1 0 0 0,-1 0 0 0 0,1-1 0 0 0,-1 0 0 0 0,1 0 0 0 0,-1-1 0 0 0,0 0 0 0 0,1-1-1 0 0,-3 0 4 0 0,6 0 21 0 0,0 0-1 0 0,1-1 1 0 0,-1 1 0 0 0,1-1-1 0 0,-1 0 1 0 0,1 0-1 0 0,0-1 1 0 0,-2-1-21 0 0,4 2 64 0 0,0 0-1 0 0,1 0 1 0 0,-1 0 0 0 0,1 0 0 0 0,-1 0 0 0 0,1-1 0 0 0,0 1 0 0 0,0-1 0 0 0,0 1 0 0 0,1-1 0 0 0,-1 0 0 0 0,1 0 0 0 0,-1 0 0 0 0,0-2-64 0 0,1 1 69 0 0,1 1 0 0 0,-1-1 1 0 0,1 1-1 0 0,0-1 0 0 0,0 1 1 0 0,0-1-1 0 0,0 1 0 0 0,1-1 1 0 0,0 1-1 0 0,-1 0 0 0 0,1-1 1 0 0,0 1-1 0 0,0 0 0 0 0,1-1 1 0 0,-1 1-1 0 0,1 0 1 0 0,1-2-70 0 0,1-2-11 0 0,0 1 0 0 0,0 0 0 0 0,1 1 1 0 0,0-1-1 0 0,0 1 0 0 0,0 0 0 0 0,5-3 11 0 0,51-41-268 0 0,-38 29-207 0 0,2 1 1 0 0,0 1-1 0 0,0 1 1 0 0,2 1-1 0 0,17-6 475 0 0,9 2-6116 0 0,7 3-1983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34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6448,'36'-3'585,"-35"3"-454,0-3 339,-1 2-4,-5 0-333,-5 0 466,9 1-335,1 0-122,0 0 125,1 0-181,0 0-1,0-1 1,0 1-1,-1 0 1,1-1-1,0 1 1,0 0-1,0 0 1,0 0 0,0 0-1,0 0 1,1 0-86,12 2 110,1-1-1,0 0 1,0-1 0,0-1 0,5-1-110,29 0 143,138 0 1886,-131 1-2096,118 4-207,-1 2 519,-141-4-153,14-2-92,2-1-1,100-3 169,-86 5-199,-25 0-26,19-3 57,-25 0 0,20 1 0,99-4 408,-33 1 192,93-7-991,-171 9 707,16 3-316,-23 0-11,0-1 1,19-3 10,-30 2 0,-1 1 0,1 1 0,8 1 0,16 1 0,126-2-708,-124-3 1040,-32 1-346,1 1 0,-1 1 0,3 0 14,29 2 199,34-3-199,-12 0 248,69-4 731,-84 3-1560,-29 0 599,0 2-1,4 0-17,28 1 567,-33 2-600,0-1-1,0-2 1,1 0 0,-1-1 33,35 1 52,-41 1 94,0-1 0,11-1-146,-8-1-22,-1 2 1,1 0 0,14 3 21,13-3 0,30 3 208,6 1-448,-19 1 253,-16-5 228,-42-2-475,-2-1 285,15 2 395,-18-1-164,-1 1-5333,-1 1 263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8T08:11:05.82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0,'0'0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10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 5984 0 0,'0'0'464'0'0,"-5"0"-1384"0"0,2 0 4339 0 0,3 2 7545 0 0,1-2-10848 0 0,-1 0-1 0 0,0 1 0 0 0,1-1 0 0 0,-1 0 0 0 0,0 1 0 0 0,1-1 1 0 0,-1 1-1 0 0,0-1 0 0 0,0 1 0 0 0,0-1 0 0 0,1 1 0 0 0,-1-1 1 0 0,0 1-1 0 0,0-1 0 0 0,0 1 0 0 0,0-1 0 0 0,0 1 0 0 0,0-1 1 0 0,0 1-1 0 0,0-1 0 0 0,0 1 0 0 0,0-1 0 0 0,0 1 0 0 0,0-1 1 0 0,0 1-116 0 0,-1 0 127 0 0,0-1 0 0 0,0 1 1 0 0,1 0-1 0 0,-1 0 1 0 0,0-1-1 0 0,0 1 1 0 0,0 0-1 0 0,0-1 0 0 0,0 1 1 0 0,-1-1-1 0 0,1 1 1 0 0,0-1-1 0 0,-1 1-127 0 0,-8 1 430 0 0,0 1 1 0 0,-1-1-1 0 0,1 0 0 0 0,-1-1 0 0 0,-5 0-430 0 0,-19 2 852 0 0,-23 2-1419 0 0,-9-2 567 0 0,16-1-1232 0 0,-25-2-1644 0 0,46 0 1852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11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293 192 10136 0 0,'1'-13'961'0'0,"-1"13"-950"0"0,0-1 0 0 0,1 1-1 0 0,-1-1 1 0 0,0 1 0 0 0,0-1-1 0 0,0 1 1 0 0,0-1 0 0 0,0 1-1 0 0,0-1 1 0 0,1 1 0 0 0,-1-1-1 0 0,0 1 1 0 0,-1-1 0 0 0,1 1-1 0 0,0-1 1 0 0,0 1-1 0 0,0-1 1 0 0,0 1 0 0 0,0-1-1 0 0,0 1 1 0 0,-1-1 0 0 0,1 1-1 0 0,0-1 1 0 0,0 1 0 0 0,-1-1-1 0 0,1 1 1 0 0,0-1 0 0 0,-1 1-11 0 0,-7-4 654 0 0,6 3-304 0 0,0 0 0 0 0,0 0 0 0 0,1 0-1 0 0,-1 0 1 0 0,0 0 0 0 0,0 0 0 0 0,1 0 0 0 0,-1-1-350 0 0,0 1 390 0 0,1-1 0 0 0,0 1 0 0 0,-1 0 0 0 0,1 0 0 0 0,0 0 0 0 0,-1 0 0 0 0,1 1 0 0 0,-1-1 0 0 0,0 0 0 0 0,1 1 0 0 0,-1-1 0 0 0,0 1 0 0 0,1-1 0 0 0,-1 1 0 0 0,0 0 0 0 0,1 0 0 0 0,-3-1-390 0 0,9 16 1631 0 0,-14 42-598 0 0,3-10-939 0 0,2-14 95 0 0,0-1 0 0 0,2 7-189 0 0,-1-1 173 0 0,2-30-157 0 0,0-1 1 0 0,0 0-1 0 0,1 0 1 0 0,0 0-1 0 0,1 1 1 0 0,-1-1-1 0 0,2 1-16 0 0,1 28 19 0 0,-3-30-19 0 0,1 0-1 0 0,-1 0 1 0 0,1 0 0 0 0,0 0 0 0 0,0 0-1 0 0,1 0 1 0 0,0 0 0 0 0,0-1-1 0 0,2 6 1 0 0,-3-10 0 0 0,1 1 0 0 0,-1 0 0 0 0,0 0 0 0 0,0 0 0 0 0,0 0 0 0 0,0 1 0 0 0,0-1 0 0 0,-1 0 0 0 0,1 0 0 0 0,-1 1 0 0 0,1-1 0 0 0,-1 0 0 0 0,0 0 0 0 0,0 1 0 0 0,0-1 0 0 0,0 0 0 0 0,0 1 0 0 0,-1-1 0 0 0,1 0 0 0 0,-1 1 0 0 0,1-2-20 0 0,0 1 0 0 0,0-1 0 0 0,0 0 0 0 0,0 0 0 0 0,0 0 0 0 0,0 0-1 0 0,1 0 1 0 0,-1 1 0 0 0,0-1 0 0 0,1 0 0 0 0,-1 0 0 0 0,0 0 20 0 0,1 0-27 0 0,-1 0 0 0 0,1-1 1 0 0,-1 1-1 0 0,0 0 0 0 0,0 0 0 0 0,0 0 1 0 0,1-1-1 0 0,-1 1 0 0 0,0 0 1 0 0,0 0-1 0 0,0 0 0 0 0,0-1 0 0 0,0 1 1 0 0,0 0-1 0 0,-1 0 0 0 0,1 0 0 0 0,0-1 1 0 0,0 1-1 0 0,0 0 0 0 0,-1 0 27 0 0,-7 9-1341 0 0,-4-1-4316 0 0,1-4-1720 0 0</inkml:trace>
  <inkml:trace contextRef="#ctx0" brushRef="#br0" timeOffset="321.933">1 510 16903 0 0,'0'0'382'0'0,"0"0"54"0"0,0 0 22 0 0,0 0-46 0 0,6 0-252 0 0,62-5 226 0 0,28 5 124 0 0,-24 0-1122 0 0,57-7 612 0 0,-82 3-3390 0 0,-41 4 1777 0 0</inkml:trace>
  <inkml:trace contextRef="#ctx0" brushRef="#br0" timeOffset="655.458">602 533 11056 0 0,'23'-3'6407'0'0,"11"-11"-4891"0"0,-9 3-728 0 0,3 2-255 0 0,25-10-87 0 0,-47 16-414 0 0,-1 1 0 0 0,0-1 0 0 0,0 0-1 0 0,0-1 1 0 0,0 1 0 0 0,-1-1 0 0 0,1 0 0 0 0,0-1-32 0 0,-3 3 13 0 0,-1 1-10 0 0,0 0 0 0 0,1 0-1 0 0,-1-1 1 0 0,-1 1 0 0 0,1 0 0 0 0,0-1 0 0 0,0 1 0 0 0,0-1 0 0 0,-1 1 0 0 0,1-1 0 0 0,-1 1 0 0 0,1-2-3 0 0,-1 2 19 0 0,0 1 0 0 0,0-1 0 0 0,0 1-1 0 0,0-1 1 0 0,0 0 0 0 0,0 1 0 0 0,0-1 0 0 0,0 1 0 0 0,0-1 0 0 0,0 1 0 0 0,-1-1 0 0 0,1 1 0 0 0,0-1 0 0 0,0 1 0 0 0,-1-1 0 0 0,1 1 0 0 0,0-1 0 0 0,-1 1 0 0 0,1-1 0 0 0,0 1-1 0 0,-1-1 1 0 0,1 1 0 0 0,-1 0 0 0 0,1-1 0 0 0,0 1 0 0 0,-1 0 0 0 0,1-1 0 0 0,-1 1 0 0 0,1 0 0 0 0,-1 0 0 0 0,0-1 0 0 0,1 1 0 0 0,-1 0 0 0 0,1 0 0 0 0,-1 0 0 0 0,1 0 0 0 0,-1 0 0 0 0,1 0-1 0 0,-1 0-18 0 0,-24-3 364 0 0,13 4-260 0 0,-1 0-1 0 0,0 1 1 0 0,1 0-1 0 0,-1 1 1 0 0,1 0-1 0 0,0 1 1 0 0,0 0-1 0 0,0 1 1 0 0,0 0-1 0 0,1 1 1 0 0,0 1-1 0 0,0-1 1 0 0,0 2-1 0 0,1-1 1 0 0,1 2-1 0 0,-10 8-103 0 0,12-5 230 0 0,7-11-218 0 0,-1-1 1 0 0,1 1 0 0 0,-1 0 0 0 0,1 0 0 0 0,-1 0 0 0 0,1 0 0 0 0,-1 0-1 0 0,1 0 1 0 0,-1 0 0 0 0,0-1 0 0 0,1 1 0 0 0,-1 0 0 0 0,0 0-1 0 0,0-1 1 0 0,0 1 0 0 0,1-1 0 0 0,-1 1 0 0 0,0-1 0 0 0,0 1 0 0 0,0-1-1 0 0,0 1 1 0 0,-1-1-13 0 0,2 0 4 0 0,0 1-1 0 0,-1-1 0 0 0,1 0 0 0 0,0 1 1 0 0,0-1-1 0 0,-1 0 0 0 0,1 1 0 0 0,0-1 1 0 0,0 1-1 0 0,0-1 0 0 0,0 0 0 0 0,0 1 1 0 0,-1-1-1 0 0,1 1 0 0 0,0-1 0 0 0,0 0 1 0 0,0 1-1 0 0,0-1 0 0 0,0 1 0 0 0,0-1 1 0 0,0 1-1 0 0,1-1-3 0 0,-1 0 0 0 0,0 5 0 0 0,0-1 0 0 0,1 0 0 0 0,0 0 0 0 0,0 0 0 0 0,1 4 0 0 0,4 2 0 0 0,9-2-2 0 0,-4-3 15 0 0,-4 0-19 0 0,0-1 1 0 0,1 0 0 0 0,0-1-1 0 0,0 1 1 0 0,0-2-1 0 0,0 1 1 0 0,1-1-1 0 0,-1 0 1 0 0,0-1-1 0 0,9 1 6 0 0,23-1-1007 0 0,22-3 1007 0 0,-19-2-6921 0 0,-24 1-154 0 0</inkml:trace>
  <inkml:trace contextRef="#ctx0" brushRef="#br0" timeOffset="957.981">1189 380 10136 0 0,'0'0'777'0'0,"-4"-1"1546"0"0,-3 0-329 0 0,0 0 1 0 0,-1 1 0 0 0,1-1-1 0 0,-2 1-1994 0 0,4 1 160 0 0,-1 0 0 0 0,0-1 0 0 0,1 2 0 0 0,-1-1 0 0 0,1 1 0 0 0,-1 0 0 0 0,1 0 0 0 0,0 0 0 0 0,-1 1-160 0 0,-68 40 1285 0 0,54-37-1012 0 0,18-5-250 0 0,1-1 1 0 0,-1 0 0 0 0,0 1-1 0 0,0-1 1 0 0,1 1-1 0 0,-1-1 1 0 0,1 1-1 0 0,-1 0 1 0 0,0 0 0 0 0,1 0-1 0 0,0 0 1 0 0,-1 0-1 0 0,1 0 1 0 0,-1 0-1 0 0,1 0 1 0 0,0 1 0 0 0,0-1-24 0 0,-4 7 23 0 0,1 0 1 0 0,0 0 0 0 0,0 0 0 0 0,1 1-1 0 0,0-1 1 0 0,1 1 0 0 0,0 0-1 0 0,0 0 1 0 0,0-1 0 0 0,1 9-24 0 0,1-16 2 0 0,0 1-1 0 0,0-1 1 0 0,0 0 0 0 0,1 1-1 0 0,-1-1 1 0 0,0 0 0 0 0,1 0-1 0 0,-1 1 1 0 0,0-1 0 0 0,1 0 0 0 0,0 0-1 0 0,-1 0 1 0 0,1 0 0 0 0,0 1-1 0 0,-1-1 1 0 0,1 0 0 0 0,0 0-1 0 0,0 0 1 0 0,0-1 0 0 0,0 1 0 0 0,0 0-1 0 0,0 0 1 0 0,0 0 0 0 0,0-1-1 0 0,0 1 1 0 0,1-1 0 0 0,-1 1-1 0 0,0-1 1 0 0,0 1 0 0 0,1-1 0 0 0,-1 0-1 0 0,0 1 1 0 0,0-1 0 0 0,1 0-1 0 0,0 0-1 0 0,6 1-3 0 0,1-1 0 0 0,0 0 0 0 0,0-1-1 0 0,0 0 1 0 0,1 0 3 0 0,4-1-4 0 0,23-2-282 0 0,1-2 1 0 0,24-7 285 0 0,-40 7-661 0 0,0-1-1 0 0,-1-1 1 0 0,0-1 0 0 0,0 0-1 0 0,1-3 662 0 0,-1-2-2306 0 0,0-2-4607 0 0</inkml:trace>
  <inkml:trace contextRef="#ctx0" brushRef="#br0" timeOffset="1284.478">1501 3 11520 0 0,'9'-1'196'0'0,"-7"0"-120"0"0,0 1 1 0 0,0 0 0 0 0,0-1-1 0 0,-1 1 1 0 0,1 0 0 0 0,0 0 0 0 0,0 1-1 0 0,0-1 1 0 0,0 0 0 0 0,0 1 0 0 0,1-1-77 0 0,-3 0 18 0 0,-1 0 0 0 0,1 0 0 0 0,-1 0 0 0 0,1 1 1 0 0,-1-1-1 0 0,1 0 0 0 0,0 0 0 0 0,-1 0 0 0 0,1 0 0 0 0,-1 0 1 0 0,1 0-1 0 0,0 1 0 0 0,-1-1 0 0 0,1 0 0 0 0,0 0 0 0 0,-1 1 1 0 0,1-1-1 0 0,0 0 0 0 0,-1 1 0 0 0,1-1 0 0 0,0 0 1 0 0,0 1-1 0 0,-1-1 0 0 0,1 0 0 0 0,0 1 0 0 0,0-1 0 0 0,-1 0 1 0 0,1 1-1 0 0,0-1 0 0 0,0 1 0 0 0,0-1 0 0 0,0 0 0 0 0,0 1-18 0 0,-4 14 1670 0 0,3-6-1328 0 0,1 1-1 0 0,0 0 1 0 0,1-1-1 0 0,0 1 1 0 0,0-1 0 0 0,1 1-1 0 0,1-1 1 0 0,0 3-342 0 0,-1-6 245 0 0,6 33 982 0 0,-1-1 0 0 0,-1 13-1227 0 0,-6-39 653 0 0,0 0 0 0 0,-1-1 0 0 0,0 1 1 0 0,0-1-1 0 0,-2 4-653 0 0,-3 22 112 0 0,5-18-61 0 0,-3 23 602 0 0,-6 29-653 0 0,3-50 20 0 0,6-17-7 0 0,-1 0-1 0 0,1 0 1 0 0,0 0 0 0 0,0 0-1 0 0,0 3-12 0 0,1-6 3 0 0,0 0-1 0 0,0 0 0 0 0,0 0 0 0 0,0 0 0 0 0,0 1 0 0 0,1-1 1 0 0,-1 0-1 0 0,0 0 0 0 0,1 0 0 0 0,-1 0 0 0 0,0 0 1 0 0,1 0-1 0 0,-1 0 0 0 0,1 0 0 0 0,0 0 0 0 0,-1-1 0 0 0,1 1 1 0 0,0 0-1 0 0,-1 0 0 0 0,1 0 0 0 0,0-1 0 0 0,0 1 1 0 0,0 0-3 0 0,16 12 101 0 0,-17-12-42 0 0,-1-1-59 0 0,1 0 0 0 0,-1 0 0 0 0,1 1 0 0 0,-1-1 1 0 0,1 0-1 0 0,-1 0 0 0 0,1 0 0 0 0,-1 0 0 0 0,1 0 1 0 0,-1 0-1 0 0,1-1 0 0 0,-1 1 0 0 0,1 0 0 0 0,-1 0 1 0 0,1 0-1 0 0,-1 0 0 0 0,1-1 0 0 0,-1 1 0 0 0,1 0 1 0 0,-1 0-1 0 0,1-1 0 0 0,-1 1 0 0 0,1 0 0 0 0,0-1 1 0 0,-1 1-1 0 0,1-1 0 0 0,0 1 0 0 0,-1 0 0 0 0,1-1 1 0 0,0 1-1 0 0,-1-1 0 0 0,1 1 0 0 0,0-1 0 0 0,0 1 1 0 0,0-1-1 0 0,-5-13-93 0 0,4 9 57 0 0,1 1-1 0 0,0-1 0 0 0,1 1 0 0 0,-1 0 1 0 0,1-1-1 0 0,0 1 0 0 0,0 0 0 0 0,0-1 1 0 0,1 1-1 0 0,-1 0 0 0 0,1 0 0 0 0,2-3 37 0 0,5-9-220 0 0,0 0 0 0 0,6-5 220 0 0,-9 14-76 0 0,0 0-1 0 0,0 0 1 0 0,0 1 0 0 0,1 0-1 0 0,0 0 1 0 0,4-2 76 0 0,47-28-69 0 0,-49 32 69 0 0,0 0 0 0 0,0 0 0 0 0,1 1 0 0 0,-1 0 0 0 0,2 1 0 0 0,24-9 0 0 0,-34 11 0 0 0,0 0 0 0 0,-1-1 0 0 0,1 1 0 0 0,0-1 0 0 0,0 1 0 0 0,-1-1 0 0 0,1 1 0 0 0,-1-1 0 0 0,1 0 0 0 0,0 1 0 0 0,-1-1 0 0 0,1 0 0 0 0,-1 1 0 0 0,1-1 0 0 0,-1 0 0 0 0,0 1 0 0 0,1-1 0 0 0,-1 0 0 0 0,0 0 0 0 0,1 0 0 0 0,-1 0 0 0 0,2-5 0 0 0,-2 6 1 0 0,1 0 1 0 0,-1 0-1 0 0,0 0 0 0 0,0-1 0 0 0,0 1 0 0 0,0 0 0 0 0,0 0 0 0 0,0 0 0 0 0,1-1 0 0 0,-1 1 1 0 0,0 0-1 0 0,0 0 0 0 0,0 0 0 0 0,1 0 0 0 0,-1 0 0 0 0,0-1 0 0 0,0 1 0 0 0,0 0 0 0 0,1 0 1 0 0,-1 0-1 0 0,0 0 0 0 0,0 0 0 0 0,1 0 0 0 0,-1 0 0 0 0,0 0 0 0 0,0 0 0 0 0,0 0 0 0 0,1 0 1 0 0,-1 0-1 0 0,0 0 0 0 0,0 0 0 0 0,1 0 0 0 0,-1 0 0 0 0,0 0 0 0 0,0 0 0 0 0,1 0 0 0 0,-1 0 1 0 0,0 0-1 0 0,0 1 0 0 0,0-1 0 0 0,1 0 0 0 0,-1 0 0 0 0,0 0-1 0 0,9 10 98 0 0,-9-10-81 0 0,0 1 0 0 0,0-1-1 0 0,0 1 1 0 0,0-1-1 0 0,0 0 1 0 0,1 1-1 0 0,-1-1 1 0 0,0 0-1 0 0,0 1 1 0 0,1-1-1 0 0,-1 0 1 0 0,0 1-1 0 0,0-1 1 0 0,1 0-1 0 0,-1 1 1 0 0,0-1-1 0 0,1 0 1 0 0,-1 0-1 0 0,0 0 1 0 0,1 1-1 0 0,-1-1 1 0 0,1 0-1 0 0,-1 0 1 0 0,0 0 0 0 0,1 0-1 0 0,-1 0 1 0 0,1 0-1 0 0,-1 0 1 0 0,1 1-17 0 0,6 13 324 0 0,-6-10-310 0 0,-1 1 0 0 0,0 0 1 0 0,1 0-1 0 0,-2-1 1 0 0,1 1-1 0 0,0 0 1 0 0,-1 0-1 0 0,0-1 1 0 0,-1 4-15 0 0,-2 18 60 0 0,-1 6 21 0 0,3-26-63 0 0,1 1 0 0 0,0 0 1 0 0,0 0-1 0 0,1-1 0 0 0,0 7-18 0 0,1-10 7 0 0,-1-1-1 0 0,0 1 1 0 0,0 0-1 0 0,0-1 1 0 0,0 1-1 0 0,-1-1 1 0 0,1 1-1 0 0,-1 0 1 0 0,0 0-7 0 0,1-3-7 0 0,0 1 0 0 0,-1 0 0 0 0,1-1 1 0 0,0 1-1 0 0,-1 0 0 0 0,1-1 0 0 0,-1 1 0 0 0,1 0 1 0 0,-1-1-1 0 0,0 1 0 0 0,1-1 0 0 0,-1 1 0 0 0,1-1 1 0 0,-1 1-1 0 0,0-1 0 0 0,1 1 0 0 0,-1-1 0 0 0,0 0 1 0 0,0 1-1 0 0,1-1 0 0 0,-1 0 0 0 0,0 0 0 0 0,0 0 1 0 0,0 1-1 0 0,1-1 0 0 0,-1 0 0 0 0,0 0 0 0 0,0 0 1 0 0,0 0 6 0 0,1 0-15 0 0,0 0-1 0 0,0 0 1 0 0,0 0 0 0 0,-1-1 0 0 0,1 1 0 0 0,0 0 0 0 0,0 0 0 0 0,0 0 0 0 0,0 0 0 0 0,-1 0 0 0 0,1 1 0 0 0,0-1-1 0 0,0 0 1 0 0,0 0 0 0 0,0 0 0 0 0,0 0 0 0 0,-1 0 0 0 0,1 0 0 0 0,0 0 0 0 0,0 0 0 0 0,0 0 0 0 0,0 0-1 0 0,0 0 1 0 0,-1 0 0 0 0,1 0 0 0 0,0 1 0 0 0,0-1 0 0 0,0 0 0 0 0,0 0 0 0 0,0 0 0 0 0,0 0 0 0 0,0 0 0 0 0,0 0-1 0 0,0 1 1 0 0,0-1 0 0 0,-1 0 0 0 0,1 0 0 0 0,0 0 0 0 0,0 0 0 0 0,0 1 0 0 0,0-1 0 0 0,0 0 15 0 0,3 7-1896 0 0,-1-4 972 0 0,-2-2-828 0 0</inkml:trace>
  <inkml:trace contextRef="#ctx0" brushRef="#br0" timeOffset="1706.776">2312 356 5984 0 0,'-3'-2'150'0'0,"-21"-13"1457"0"0,7 9 5472 0 0,7 2-4250 0 0,9 4-2679 0 0,0-1 1 0 0,0 0-1 0 0,-1 1 1 0 0,1-1-1 0 0,0 1 1 0 0,-1-1-1 0 0,1 1 1 0 0,-1 0 0 0 0,1 0-1 0 0,-2-1-150 0 0,-66-2 2293 0 0,67 2-2240 0 0,0 1 0 0 0,0 0 0 0 0,1 1 0 0 0,-1-1-1 0 0,0 0 1 0 0,1 0 0 0 0,-1 1 0 0 0,0-1-1 0 0,1 1 1 0 0,-1-1 0 0 0,1 1 0 0 0,-1 0 0 0 0,1-1-1 0 0,-1 1 1 0 0,1 0 0 0 0,-1 0-53 0 0,0 0 61 0 0,1 1-1 0 0,-1-1 1 0 0,0 0 0 0 0,0-1-1 0 0,0 1 1 0 0,0 0 0 0 0,0 0-1 0 0,0-1 1 0 0,0 0 0 0 0,0 1-1 0 0,-1-1-60 0 0,-15 1 373 0 0,14-2-294 0 0,-1 1-1 0 0,0 0 0 0 0,1 0 1 0 0,-1 1-1 0 0,1-1 1 0 0,-1 1-1 0 0,1 0 0 0 0,0 1 1 0 0,-1-1-1 0 0,1 1 0 0 0,0-1 1 0 0,0 1-1 0 0,-4 3-78 0 0,-1 2 45 0 0,1 1 0 0 0,-1 0 0 0 0,2 1-1 0 0,-1 0 1 0 0,1 0 0 0 0,0 0 0 0 0,1 1 0 0 0,0 0-1 0 0,1 0 1 0 0,-4 11-45 0 0,7-17 9 0 0,2-1 0 0 0,-1 1 0 0 0,0 0 0 0 0,1 0 0 0 0,-1-1 0 0 0,1 1 0 0 0,0 0 0 0 0,1 0 0 0 0,-1-1-1 0 0,1 1 1 0 0,-1 0 0 0 0,1 0 0 0 0,0-1 0 0 0,0 1 0 0 0,1-1 0 0 0,-1 1 0 0 0,1-1 0 0 0,0 1 0 0 0,0-1 0 0 0,0 0 0 0 0,0 0 0 0 0,0 0-1 0 0,1 0 1 0 0,0 0 0 0 0,-1-1 0 0 0,3 2-9 0 0,-3-3-2 0 0,0 1-1 0 0,0-1 1 0 0,1 0-1 0 0,-1 0 1 0 0,0 0-1 0 0,1-1 1 0 0,-1 1-1 0 0,1 0 1 0 0,-1-1-1 0 0,1 0 1 0 0,-1 1-1 0 0,1-1 1 0 0,-1 0-1 0 0,1-1 1 0 0,-1 1-1 0 0,1 0 1 0 0,-1-1-1 0 0,1 1 0 0 0,-1-1 1 0 0,1 0-1 0 0,-1 1 1 0 0,0-1-1 0 0,1-1 1 0 0,-1 1-1 0 0,0 0 1 0 0,0 0-1 0 0,0-1 1 0 0,0 1-1 0 0,0-1 1 0 0,0 0-1 0 0,0 0 1 0 0,0 1-1 0 0,-1-1 1 0 0,1 0-1 0 0,0-2 3 0 0,1 1-15 0 0,-1 0 0 0 0,1 0 0 0 0,0 0-1 0 0,0 0 1 0 0,0 0 0 0 0,1 0 0 0 0,-1 1 0 0 0,1 0-1 0 0,-1 0 1 0 0,1 0 0 0 0,0 0 0 0 0,0 0 0 0 0,-1 1-1 0 0,1 0 1 0 0,1-1 0 0 0,-1 1 0 0 0,0 1 0 0 0,0-1-1 0 0,0 1 1 0 0,2 0 15 0 0,0-1-40 0 0,0 0-1 0 0,0-1 1 0 0,0 1 0 0 0,0-1-1 0 0,0 0 1 0 0,-1-1-1 0 0,1 1 1 0 0,-1-1-1 0 0,0 0 1 0 0,1-1 0 0 0,-1 1-1 0 0,-1-1 1 0 0,1 0-1 0 0,-1 0 1 0 0,1-1 0 0 0,-1 1-1 0 0,0-1 1 0 0,-1 0-1 0 0,4-4 41 0 0,36-72-1286 0 0,-40 75 1225 0 0,-2 4 48 0 0,0 0-1 0 0,1 0 1 0 0,-1-1 0 0 0,0 1 0 0 0,1 0 0 0 0,-1 1 0 0 0,1-1 0 0 0,0 0 0 0 0,-1 0-1 0 0,1 1 1 0 0,1-1 13 0 0,-5 4-4 0 0,1 0 1 0 0,0 0-1 0 0,0 0 0 0 0,0 0 0 0 0,1 0 0 0 0,-1 0 0 0 0,0 1 0 0 0,1-1 0 0 0,-1 0 1 0 0,1 1-1 0 0,0-1 0 0 0,0 0 0 0 0,0 1 0 0 0,0 0 4 0 0,-1 6 6 0 0,1-6 13 0 0,-1 1 0 0 0,0-1 0 0 0,0 0 0 0 0,0 0 0 0 0,0 1 0 0 0,0-1 0 0 0,-1 0 0 0 0,0 0-1 0 0,1 0 1 0 0,-1-1 0 0 0,-2 4-19 0 0,2-3 24 0 0,0 1-1 0 0,0-1 0 0 0,1 1 1 0 0,0 0-1 0 0,0 0 0 0 0,0-1 1 0 0,0 1-1 0 0,1 0 1 0 0,-1 0-1 0 0,1 0 0 0 0,0 0 1 0 0,0 0-1 0 0,1 3-23 0 0,-1 9 64 0 0,0 0-2 0 0,-1 0 0 0 0,0-1 0 0 0,-2 1 0 0 0,1 0 0 0 0,-2-1 0 0 0,-4 15-62 0 0,2-18 9 0 0,0 2 27 0 0,0 0 0 0 0,1 0 1 0 0,-2 13-37 0 0,3-9 36 0 0,2-11-24 0 0,0 1 0 0 0,0-1 0 0 0,1 1 0 0 0,0 0 0 0 0,1-1 0 0 0,0 1 0 0 0,0 5-12 0 0,15 74 74 0 0,-14-82-57 0 0,0 1-1 0 0,0-1 0 0 0,0 0 1 0 0,3 5-17 0 0,-4-9-25 0 0,1 1-1 0 0,0-1 1 0 0,-1 1 0 0 0,1-1 0 0 0,0 0-1 0 0,0 1 1 0 0,0-1 0 0 0,0 0-1 0 0,0 1 1 0 0,0-1 0 0 0,1 0 0 0 0,-1 0-1 0 0,0 0 1 0 0,1 0 0 0 0,-1 0 0 0 0,2 0 25 0 0,-3-1-256 0 0,1 0 0 0 0,-1 1 1 0 0,1-1-1 0 0,-1 0 0 0 0,0 0 1 0 0,1-1-1 0 0,-1 1 0 0 0,1 0 0 0 0,-1 0 1 0 0,1 0-1 0 0,-1 0 0 0 0,0 0 1 0 0,1 0-1 0 0,-1 0 0 0 0,1-1 1 0 0,-1 1-1 0 0,0 0 0 0 0,1 0 1 0 0,-1-1-1 0 0,0 1 0 0 0,1 0 1 0 0,-1-1-1 0 0,0 1 0 0 0,1 0 256 0 0,-1-1-482 0 0,9-10-6672 0 0</inkml:trace>
  <inkml:trace contextRef="#ctx0" brushRef="#br0" timeOffset="2325.124">2486 192 13824 0 0,'28'66'1574'0'0,"-26"-59"-1028"0"0,-1 1 0 0 0,0-1 0 0 0,0 1 0 0 0,0-1 1 0 0,-1 1-1 0 0,0 3-546 0 0,0 16 863 0 0,3 12-355 0 0,-2-21 24 0 0,0 0 1 0 0,3 9-533 0 0,-4-26 49 0 0,1 0 0 0 0,-1 0 0 0 0,0 0-1 0 0,0 0 1 0 0,0 0 0 0 0,0 0 0 0 0,0 0-1 0 0,0 0 1 0 0,0 0 0 0 0,0 0 0 0 0,-1 0-1 0 0,1 0 1 0 0,0 0 0 0 0,-1 0-1 0 0,1 0 1 0 0,0 0 0 0 0,-1-1 0 0 0,1 1-1 0 0,-1 0 1 0 0,0 0 0 0 0,1 0 0 0 0,-1 0-1 0 0,0-1 1 0 0,1 1 0 0 0,-1 0 0 0 0,0-1-1 0 0,0 1 1 0 0,0 0-49 0 0,-5 5 435 0 0,5-5-386 0 0,0 0 0 0 0,1 0 0 0 0,-1 0-1 0 0,1 1 1 0 0,0-1 0 0 0,-1 0 0 0 0,1 1 0 0 0,0-1-1 0 0,0 0 1 0 0,0 0 0 0 0,-1 1 0 0 0,2-1 0 0 0,-1 0-1 0 0,0 1 1 0 0,0-1 0 0 0,0 0 0 0 0,0 1 0 0 0,1-1-1 0 0,-1 0 1 0 0,1 0 0 0 0,-1 0 0 0 0,1 1 0 0 0,-1-1-1 0 0,1 0-48 0 0,0 2 67 0 0,1 0-1 0 0,-1-1 0 0 0,1 1 1 0 0,-1-1-1 0 0,1 1 0 0 0,0-1 1 0 0,0 0-1 0 0,0 0 1 0 0,0 0-1 0 0,2 1-66 0 0,-1-1 9 0 0,0-1 0 0 0,0 0 0 0 0,0 0 0 0 0,1 0 0 0 0,-1 0 0 0 0,1 0 0 0 0,-1-1 0 0 0,0 0 0 0 0,1 1 1 0 0,-1-1-1 0 0,1 0 0 0 0,-1-1 0 0 0,1 1 0 0 0,-1-1 0 0 0,1 1 0 0 0,-1-1 0 0 0,0 0 0 0 0,3-1-9 0 0,4-2-1 0 0,0 0 0 0 0,0-1 0 0 0,-1 0-1 0 0,1 0 1 0 0,2-3 1 0 0,-6 3-3 0 0,0 1 0 0 0,-1-1 0 0 0,0 0-1 0 0,0-1 1 0 0,0 1 0 0 0,0-1 0 0 0,-1 0 0 0 0,2-4 3 0 0,7-12-522 0 0,7-20 522 0 0,-3 6-757 0 0,-13 30 659 0 0,-2-1 0 0 0,1 1 0 0 0,-1-1 0 0 0,0 1 0 0 0,0-1 0 0 0,-1 0 0 0 0,1 0 0 0 0,-1-6 98 0 0,-1 13 9 0 0,0 0 1 0 0,0 0-1 0 0,0-1 0 0 0,0 1 0 0 0,0 0 0 0 0,0 0 0 0 0,0-1 0 0 0,0 1 0 0 0,0 0 0 0 0,0 0 0 0 0,0 0 0 0 0,0-1 1 0 0,0 1-1 0 0,-1 0 0 0 0,1 0 0 0 0,0 0 0 0 0,0 0 0 0 0,0-1 0 0 0,0 1 0 0 0,0 0 0 0 0,0 0 0 0 0,-1 0 1 0 0,1 0-1 0 0,0-1 0 0 0,0 1 0 0 0,0 0 0 0 0,0 0 0 0 0,-1 0 0 0 0,1 0 0 0 0,0 0 0 0 0,0 0 0 0 0,0 0 1 0 0,-1 0-1 0 0,1 0 0 0 0,0-1 0 0 0,0 1 0 0 0,0 0 0 0 0,-1 0 0 0 0,1 0 0 0 0,0 0 0 0 0,0 0 0 0 0,-1 0 0 0 0,1 0 1 0 0,0 1-1 0 0,0-1 0 0 0,0 0 0 0 0,-1 0 0 0 0,1 0 0 0 0,0 0-9 0 0,-9 5 750 0 0,7 0-784 0 0,0-1-1 0 0,0 1 1 0 0,0 0-1 0 0,1 0 1 0 0,-1-1 0 0 0,1 1-1 0 0,1 0 1 0 0,-1 0-1 0 0,1 0 1 0 0,-1 0-1 0 0,2 2 35 0 0,-3 10 122 0 0,-1 20 803 0 0,2 15-925 0 0,0-43 108 0 0,2-4 79 0 0,11 4-71 0 0,-5-4-81 0 0,1-1 0 0 0,0 0-1 0 0,8 3-34 0 0,-13-6 3 0 0,-1 0-1 0 0,1 0 1 0 0,-1 0-1 0 0,1-1 1 0 0,0 1-1 0 0,-1-1 1 0 0,1 0-1 0 0,0 0 0 0 0,0 0 1 0 0,-1 0-1 0 0,1 0 1 0 0,0 0-1 0 0,-1-1 1 0 0,1 1-1 0 0,2-2-2 0 0,-5 2 0 0 0,1-1 0 0 0,0 1 0 0 0,0 0 0 0 0,-1-1 0 0 0,1 1 0 0 0,0-1 0 0 0,-1 0 1 0 0,1 1-1 0 0,-1-1 0 0 0,1 1 0 0 0,-1-1 0 0 0,1 0 0 0 0,-1 1 0 0 0,1-1 0 0 0,-1 0 0 0 0,1 0 0 0 0,-1 0 0 0 0,0 1 0 0 0,0-1 0 0 0,1-1 0 0 0,1-19-62 0 0,2-3-170 0 0,-2 19 167 0 0,-1 1-4 0 0,1 0-1 0 0,0 0 1 0 0,-1 0-1 0 0,1 1 1 0 0,0-1-1 0 0,3-2 70 0 0,-4 4-31 0 0,1 1 1 0 0,-1 0-1 0 0,0 0 0 0 0,1 0 1 0 0,0 0-1 0 0,-1 0 0 0 0,1 0 0 0 0,0 0 1 0 0,-1 0-1 0 0,1 1 0 0 0,0-1 1 0 0,0 1-1 0 0,0-1 0 0 0,0 1 0 0 0,0 0 1 0 0,0-1 30 0 0,3 0-178 0 0,0 0 1 0 0,0 0 0 0 0,0-1 0 0 0,0 0-1 0 0,-1 0 1 0 0,1 0 0 0 0,-1 0 0 0 0,1-1 0 0 0,-1 0-1 0 0,0 0 1 0 0,0 0 0 0 0,0 0 0 0 0,2-3 177 0 0,-5 5 49 0 0,-1 1 140 0 0,13 10 743 0 0,-5 21 148 0 0,2 5-563 0 0,-7-26-328 0 0,-1 0 0 0 0,1 0 0 0 0,1 0 1 0 0,0-1-1 0 0,1 3-189 0 0,-4-10 12 0 0,1 1 1 0 0,0 0-1 0 0,-1-1 1 0 0,1 0-1 0 0,0 1 1 0 0,1-1-1 0 0,-1 0 0 0 0,0 0 1 0 0,0 0-1 0 0,1 0 1 0 0,0-1-1 0 0,-1 1 0 0 0,1-1 1 0 0,0 1-1 0 0,-1-1 1 0 0,1 0-1 0 0,0 0 0 0 0,0 0 1 0 0,2 0-13 0 0,4 1 265 0 0,1-1-1 0 0,0 0 1 0 0,-1-1 0 0 0,1 1 0 0 0,9-2-265 0 0,4 3 361 0 0,-22-1-387 0 0,1-1-1 0 0,-1 1 1 0 0,1-1 0 0 0,-1 0-1 0 0,1 1 1 0 0,0-1-1 0 0,-1 0 1 0 0,1 0 0 0 0,-1 0-1 0 0,1 0 1 0 0,0 0-1 0 0,-1-1 1 0 0,1 1-1 0 0,-1 0 1 0 0,1-1 0 0 0,-1 1-1 0 0,1-1 1 0 0,-1 1-1 0 0,1-1 1 0 0,-1 0-1 0 0,0 0 28 0 0,4-5-996 0 0,-7-2-56 0 0</inkml:trace>
  <inkml:trace contextRef="#ctx0" brushRef="#br0" timeOffset="2614.844">2918 62 21191 0 0,'0'-15'970'0'0,"0"12"-20"0"0,11 7-640 0 0,15 5-242 0 0,-22-8-69 0 0,1 0 1 0 0,-1 1 0 0 0,1-1 0 0 0,-1 1 0 0 0,0 0 0 0 0,0 1 0 0 0,0-1-1 0 0,0 1 1 0 0,1 1 0 0 0,16 12-1562 0 0,-20-15-6251 0 0</inkml:trace>
  <inkml:trace contextRef="#ctx0" brushRef="#br0" timeOffset="2961.114">3214 352 11976 0 0,'0'0'25'0'0,"-1"0"1"0"0,1 0 0 0 0,0 1 0 0 0,-1-1 0 0 0,1 0 0 0 0,0 0-1 0 0,-1 0 1 0 0,1 0 0 0 0,0 1 0 0 0,-1-1 0 0 0,1 0 0 0 0,0 0 0 0 0,0 1-1 0 0,0-1 1 0 0,-1 0 0 0 0,1 0 0 0 0,0 1 0 0 0,0-1 0 0 0,0 0-1 0 0,-1 1 1 0 0,1-1 0 0 0,0 0 0 0 0,0 0 0 0 0,0 1 0 0 0,0-1-1 0 0,0 1-25 0 0,8 3 582 0 0,-4-3-539 0 0,3 2 14 0 0,-4-2 72 0 0,0 0 0 0 0,0 1 0 0 0,0-1 0 0 0,0-1 0 0 0,0 1 0 0 0,0 0 0 0 0,0-1 0 0 0,0 0 0 0 0,0 1 1 0 0,1-1-1 0 0,-1-1 0 0 0,0 1 0 0 0,0 0 0 0 0,0-1 0 0 0,2 0-129 0 0,0 1 172 0 0,0-1 0 0 0,-1 1 0 0 0,1 0 0 0 0,0 0 1 0 0,0 0-1 0 0,0 1 0 0 0,0 0 0 0 0,2 0-172 0 0,-3 0 151 0 0,-1 0 0 0 0,1 0 0 0 0,-1-1 0 0 0,1 1 0 0 0,-1-1 0 0 0,1 0 0 0 0,0 0 0 0 0,-1 0 0 0 0,1-1 0 0 0,-1 1 1 0 0,1-1-1 0 0,-1 0 0 0 0,1 0 0 0 0,-1 0 0 0 0,1 0 0 0 0,-1-1 0 0 0,0 1 0 0 0,1-2-151 0 0,6-4 737 0 0,0-1 0 0 0,-1-1 0 0 0,7-7-737 0 0,-7 7 489 0 0,1-1 0 0 0,0 1 0 0 0,5-3-489 0 0,-2 3 87 0 0,-1 0-1 0 0,-1-1 1 0 0,1-1-1 0 0,0-1-86 0 0,-9 8 10 0 0,1 1-1 0 0,-1-1 1 0 0,-1 0-1 0 0,1 0 1 0 0,0 0-1 0 0,-1 0 1 0 0,0 0-1 0 0,0-1 0 0 0,0 1 1 0 0,-1-1-1 0 0,1 1 1 0 0,-1-1-1 0 0,0 0 1 0 0,0 0-1 0 0,-1-1-9 0 0,0 4 0 0 0,0 1 0 0 0,0 0 0 0 0,0 0 0 0 0,0 0 0 0 0,0 0 0 0 0,-1 0 0 0 0,1 0 0 0 0,-1 0 0 0 0,1 0 0 0 0,0 0 0 0 0,-1 0 0 0 0,0-1 0 0 0,-1-1 0 0 0,1 2 56 0 0,0-1 0 0 0,0 1-1 0 0,0-1 1 0 0,0 1 0 0 0,-1 0 0 0 0,1 0-1 0 0,-1 0 1 0 0,1 0 0 0 0,0 0-1 0 0,-1 0 1 0 0,0 0 0 0 0,1 0 0 0 0,-1 0-1 0 0,0 1 1 0 0,1-1 0 0 0,-1 1-1 0 0,0-1 1 0 0,0 1 0 0 0,1 0 0 0 0,-1 0-1 0 0,0-1 1 0 0,0 1 0 0 0,0 0-1 0 0,1 1 1 0 0,-1-1 0 0 0,0 0 0 0 0,0 0-1 0 0,1 1-55 0 0,-10-1 247 0 0,5 0-372 0 0,1-1 1 0 0,0 1-1 0 0,-1 0 1 0 0,1 0 0 0 0,0 1-1 0 0,-1 0 1 0 0,1 0-1 0 0,0 0 1 0 0,0 0-1 0 0,0 1 1 0 0,0 0-1 0 0,0 0 1 0 0,0 0-1 0 0,-3 3 125 0 0,-5 2-5 0 0,7-4 53 0 0,1 1 1 0 0,-1 0 0 0 0,1-1 0 0 0,0 1 0 0 0,0 1 0 0 0,0-1 0 0 0,0 1 0 0 0,1 1-49 0 0,-2 1 155 0 0,2 0 0 0 0,-1 1 0 0 0,1 0 0 0 0,1 0 1 0 0,-1 0-1 0 0,1 0 0 0 0,0 0 0 0 0,1 1 0 0 0,0 0-155 0 0,-2 18-319 0 0,0 0 0 0 0,1 7 319 0 0,3-28-61 0 0,-1 0 57 0 0,1 0-1 0 0,0 0 1 0 0,0 0 0 0 0,1 0 0 0 0,0 0-1 0 0,0 2 5 0 0,0-6 19 0 0,0 1 1 0 0,0 0-1 0 0,0 0 0 0 0,0-1 0 0 0,0 1 0 0 0,1-1 0 0 0,-1 1 1 0 0,1-1-1 0 0,-1 1 0 0 0,1-1 0 0 0,0 0 0 0 0,0 0 0 0 0,0 0 1 0 0,1 0-20 0 0,14 12 188 0 0,0-1 0 0 0,1-1 0 0 0,5 2-188 0 0,-13-9-20 0 0,-1-1-1 0 0,0 0 1 0 0,1 0-1 0 0,0-1 1 0 0,0 0-1 0 0,0-1 1 0 0,9 1 20 0 0,20 2 96 0 0,1-3 0 0 0,0-1 1 0 0,5-2-97 0 0,-21-1-7305 0 0,22-6 7305 0 0,-27 3-7874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07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0 553 12176 0 0,'0'0'273'0'0,"0"0"40"0"0,0 0 23 0 0,0 0-34 0 0,7-11-481 0 0,8-11 141 0 0,-8 13 52 0 0,-1-1 0 0 0,0 1 0 0 0,0-1-1 0 0,-1 0 1 0 0,0 0 0 0 0,-1-1 0 0 0,1-4-14 0 0,2-7 535 0 0,-4 16-205 0 0,-1 1 1 0 0,-1-1 0 0 0,1 0-1 0 0,-1 0 1 0 0,0 0-1 0 0,0 0 1 0 0,-1-1-331 0 0,9-58 3169 0 0,-9 64-2769 0 0,0 1-44 0 0,7-15 309 0 0,5-46 91 0 0,-12 59-485 0 0,0 5 32 0 0,0 9-93 0 0,1 0 0 0 0,0-1 0 0 0,1 1 0 0 0,1 0 0 0 0,0-1 0 0 0,0 2-210 0 0,0-3 25 0 0,-1-1 1 0 0,0 1-1 0 0,-1 0 1 0 0,-1 0 0 0 0,1 0-1 0 0,-1 0 1 0 0,-1 0-26 0 0,1 26 39 0 0,2 0-39 0 0,-1 0 0 0 0,-3 2 0 0 0,-10 182 0 0 0,10-210 0 0 0,0 0 0 0 0,0 0 0 0 0,-1 0 0 0 0,0 0 0 0 0,-3 5 0 0 0,5-14 0 0 0,-4 28-65 0 0,4-28-278 0 0,-5 2-745 0 0,6-3 1057 0 0,0 0 0 0 0,0 0 0 0 0,0 1 1 0 0,0-1-1 0 0,0 0 0 0 0,-1 0 0 0 0,1 0 0 0 0,0 1 0 0 0,0-1 1 0 0,0 0-1 0 0,0 0 0 0 0,-1 0 0 0 0,1 0 0 0 0,0 0 0 0 0,0 0 0 0 0,-1 0 1 0 0,1 1-1 0 0,0-1 0 0 0,0 0 0 0 0,0 0 0 0 0,-1 0 0 0 0,1 0 0 0 0,0 0 1 0 0,0 0-1 0 0,-1 0 0 0 0,1 0 0 0 0,0 0 0 0 0,0 0 0 0 0,0 0 1 0 0,-1 0-1 0 0,1 0 0 0 0,0-1 0 0 0,0 1 0 0 0,-1 0 0 0 0,1 0 0 0 0,0 0 1 0 0,0 0-1 0 0,0 0 0 0 0,-1 0 0 0 0,1 0 0 0 0,0-1 0 0 0,0 1 0 0 0,0 0 1 0 0,0 0-1 0 0,-1 0 0 0 0,1 0 0 0 0,0-1 0 0 0,0 1 0 0 0,0 0 0 0 0,0 0 1 0 0,0 0-1 0 0,0-1 0 0 0,0 1 0 0 0,0 0 0 0 0,-1 0 0 0 0,1-1 1 0 0,0 1-1 0 0,0 0 0 0 0,0 0 0 0 0,0-1 0 0 0,0 1 0 0 0,0 0 0 0 0,0 0 31 0 0,-1-6-627 0 0,-7-35-5019 0 0,8 15 3600 0 0</inkml:trace>
  <inkml:trace contextRef="#ctx0" brushRef="#br0" timeOffset="327.36">103 75 13016 0 0,'-1'-1'67'0'0,"0"0"1"0"0,0-1 0 0 0,0 1-1 0 0,1-1 1 0 0,-1 1 0 0 0,0-1-1 0 0,1 0 1 0 0,-1 1 0 0 0,1-1-1 0 0,0 0 1 0 0,0 1 0 0 0,-1-1-1 0 0,1 0 1 0 0,0 1 0 0 0,1-1 0 0 0,-1 0-68 0 0,0-4 219 0 0,0 5-162 0 0,-1 0-46 0 0,1 0 0 0 0,0 0 1 0 0,0-1-1 0 0,0 1 0 0 0,0 0 0 0 0,0 0 0 0 0,0 0 0 0 0,1-1 0 0 0,-1 1 1 0 0,0 0-1 0 0,0 0 0 0 0,1 0-11 0 0,1-3 205 0 0,-1 3-122 0 0,0-1-1 0 0,-1 1 1 0 0,1 0 0 0 0,0-1-1 0 0,0 1 1 0 0,0 0-1 0 0,0 0 1 0 0,0 0 0 0 0,0 0-1 0 0,0 0 1 0 0,0 0 0 0 0,0 0-1 0 0,1 0 1 0 0,-1 0-1 0 0,0 0 1 0 0,1 1 0 0 0,-1-1-1 0 0,0 1 1 0 0,1-1-1 0 0,-1 1 1 0 0,1-1 0 0 0,-1 1-1 0 0,1 0 1 0 0,-1 0 0 0 0,1 0-1 0 0,0-1-82 0 0,18 1 402 0 0,1 1-1 0 0,13 3-401 0 0,-25-2 65 0 0,1 0 0 0 0,-1 0 0 0 0,1 1 0 0 0,-1 1 0 0 0,0-1 0 0 0,6 5-65 0 0,-7-5 82 0 0,-1 2 0 0 0,1-1 0 0 0,-1 1 0 0 0,0 0 0 0 0,0 0 0 0 0,-1 1 0 0 0,0 0 0 0 0,0 0 0 0 0,0 0 0 0 0,0 1 0 0 0,-1 0 0 0 0,0 0 0 0 0,-1 0 0 0 0,0 1 0 0 0,0-1 0 0 0,0 1 0 0 0,-1 0 0 0 0,0 0 0 0 0,-1 1 0 0 0,1 5-82 0 0,0-1 115 0 0,-1 0 0 0 0,-1 0 0 0 0,0 0-1 0 0,-1 1 1 0 0,-1-1 0 0 0,0 0 0 0 0,0 2-115 0 0,0-9 59 0 0,-1-1-1 0 0,1 1 1 0 0,-1 0 0 0 0,0 0 0 0 0,0-1-1 0 0,-1 1 1 0 0,1-1 0 0 0,-1 1 0 0 0,-1-1 0 0 0,1 0-1 0 0,-1 0 1 0 0,1-1 0 0 0,-1 1 0 0 0,-1-1 0 0 0,1 0-1 0 0,-4 3-58 0 0,-3 1 2 0 0,-1 0-1 0 0,0-1 1 0 0,0 0-1 0 0,0-1 0 0 0,-1-1 1 0 0,-4 2-2 0 0,8-4 33 0 0,0-1 1 0 0,-1 1 0 0 0,1-2-1 0 0,0 0 1 0 0,-1 0-1 0 0,1 0 1 0 0,0-1-1 0 0,-1 0 1 0 0,-7-2-34 0 0,12 1-221 0 0,0 1 1 0 0,0-1-1 0 0,1 0 0 0 0,-1 0 1 0 0,0 0-1 0 0,1-1 0 0 0,-1 1 1 0 0,1-1-1 0 0,-1 0 0 0 0,1-1 1 0 0,0 1-1 0 0,0-1 0 0 0,0 0 1 0 0,0 0-1 0 0,0 0 0 0 0,-2-4 221 0 0,3 1-4538 0 0,2 0-1359 0 0</inkml:trace>
  <inkml:trace contextRef="#ctx0" brushRef="#br0" timeOffset="654.117">465 469 17879 0 0,'0'0'407'0'0,"0"0"60"0"0,-9 3 603 0 0,-19 17-950 0 0,15-12 60 0 0,0 1 0 0 0,1 0-1 0 0,0 1-179 0 0,8-6 73 0 0,0 0 0 0 0,1 0 0 0 0,-1 0-1 0 0,1 1 1 0 0,0-1 0 0 0,0 1 0 0 0,1 0-1 0 0,-1-1 1 0 0,1 1 0 0 0,-1 3-73 0 0,0 4 103 0 0,0-1 0 0 0,1 0 0 0 0,0 1 0 0 0,1 0 0 0 0,0-1 0 0 0,1 1 0 0 0,0 0 0 0 0,1-1 0 0 0,0 1 0 0 0,1-1 0 0 0,3 9-103 0 0,-4-16 3 0 0,1 0-1 0 0,0 0 1 0 0,0 0-1 0 0,0-1 0 0 0,0 1 1 0 0,1 0-1 0 0,0-1 1 0 0,-1 0-1 0 0,1 0 0 0 0,0 0 1 0 0,1 0-1 0 0,-1 0 1 0 0,1 0-1 0 0,-1-1 0 0 0,1 0 1 0 0,0 1-1 0 0,-1-2 1 0 0,1 1-1 0 0,0 0 0 0 0,0-1 1 0 0,1 1-1 0 0,3-1-2 0 0,-3 1-19 0 0,1-1-1 0 0,0 0 0 0 0,0 0 1 0 0,-1-1-1 0 0,1 1 0 0 0,0-1 1 0 0,0-1-1 0 0,0 1 0 0 0,-1-1 1 0 0,1 0-1 0 0,0 0 0 0 0,0-1 1 0 0,-1 0-1 0 0,1 0 0 0 0,-1 0 1 0 0,0 0-1 0 0,1-1 20 0 0,-3 1-7 0 0,-1 0-1 0 0,1-1 1 0 0,-1 1 0 0 0,1-1 0 0 0,-1 1-1 0 0,0-1 1 0 0,0 0 0 0 0,0 0-1 0 0,0 0 1 0 0,0 0 0 0 0,-1 0 0 0 0,2-2 7 0 0,2-8 1 0 0,-1 0 1 0 0,2-10-2 0 0,0-1 43 0 0,-4 20-43 0 0,0-5 21 0 0,1 0 0 0 0,-1 0 1 0 0,-1 1-1 0 0,1-2-21 0 0,-2 8 3 0 0,0 0 0 0 0,0-1 1 0 0,0 1-1 0 0,0-1 0 0 0,0 1 1 0 0,-1-1-1 0 0,1 1 1 0 0,-1-1-1 0 0,0 1 0 0 0,1 0 1 0 0,-1-1-1 0 0,0 1 0 0 0,0 0 1 0 0,-1 0-1 0 0,1 0 0 0 0,-2-2-3 0 0,-1-2-66 0 0,-1 0-1 0 0,-1 1 1 0 0,1 0-1 0 0,-1 0 1 0 0,1 0-1 0 0,-2 1 1 0 0,1-1-1 0 0,0 1 0 0 0,-1 1 1 0 0,0-1-1 0 0,1 1 1 0 0,-1 1-1 0 0,-1-1 1 0 0,1 1-1 0 0,0 0 1 0 0,0 1-1 0 0,-1 0 1 0 0,1 0-1 0 0,-1 0 0 0 0,1 1 1 0 0,-1 0-1 0 0,-1 1 67 0 0,-47 6-3022 0 0,46-5 1645 0 0</inkml:trace>
  <inkml:trace contextRef="#ctx0" brushRef="#br0" timeOffset="980.667">808 422 16847 0 0,'0'0'770'0'0,"0"0"-18"0"0,-7 17-340 0 0,8-6-317 0 0,-1-7-56 0 0,1 0-1 0 0,-1 1 1 0 0,0-1 0 0 0,-1 1 0 0 0,1 1-39 0 0,-1-1 37 0 0,0 1 1 0 0,1-1-1 0 0,0 1 0 0 0,1-1 1 0 0,-1 1-1 0 0,1-1 0 0 0,0 1 1 0 0,0-1-1 0 0,1 1-37 0 0,-1 0 108 0 0,1 0-1 0 0,-1 1 0 0 0,0-1 1 0 0,-1 0-1 0 0,0 7-107 0 0,-3 23 370 0 0,-2 23 1907 0 0,3 55-2277 0 0,1-69 296 0 0,-1-30-124 0 0,2 0 0 0 0,1 8-172 0 0,0-2 401 0 0,-2 19-401 0 0,0-9 62 0 0,-4-14-131 0 0,2-12-45 0 0,3-4-13 0 0,0-1-123 0 0,0 0-516 0 0,0 0-223 0 0,0 0-1247 0 0,0 0-4810 0 0</inkml:trace>
  <inkml:trace contextRef="#ctx0" brushRef="#br0" timeOffset="1264.253">812 439 13824 0 0,'1'-1'1061'0'0,"29"-8"585"0"0,-27 8-1545 0 0,-1 0-1 0 0,2 0 0 0 0,-1 0 0 0 0,0 0 1 0 0,0 1-1 0 0,0-1 0 0 0,0 1 1 0 0,0 0-1 0 0,1 0 0 0 0,-1 0 1 0 0,0 0-1 0 0,0 1 0 0 0,0-1 0 0 0,1 1-100 0 0,20 5 254 0 0,0 2 0 0 0,-1 1 0 0 0,0 1 0 0 0,11 6-254 0 0,-27-12 201 0 0,-1 0 0 0 0,1 0-1 0 0,-1 0 1 0 0,1 1 0 0 0,-1 0-1 0 0,-1 0 1 0 0,1 1 0 0 0,0 0-201 0 0,-5-5 64 0 0,1 1 1 0 0,0 0-1 0 0,-1 0 0 0 0,1 1 1 0 0,-1-1-1 0 0,1 0 1 0 0,-1 0-1 0 0,0 1 1 0 0,0-1-1 0 0,0 1 0 0 0,0-1 1 0 0,-1 1-1 0 0,1-1 1 0 0,-1 1-1 0 0,1 0 0 0 0,-1-1 1 0 0,0 1-1 0 0,0-1 1 0 0,0 1-1 0 0,0 0 1 0 0,-1-1-1 0 0,1 1 0 0 0,-1-1 1 0 0,1 1-1 0 0,-1 0-64 0 0,0-2 21 0 0,0 0 0 0 0,0 0-1 0 0,1 0 1 0 0,-1 1-1 0 0,0-1 1 0 0,0 0-1 0 0,0 0 1 0 0,0 0 0 0 0,0-1-1 0 0,0 1 1 0 0,-1 0-1 0 0,1 0 1 0 0,0-1 0 0 0,0 1-1 0 0,-1 0 1 0 0,1-1-1 0 0,0 1-20 0 0,-26 6 180 0 0,17-5-86 0 0,-19 6 18 0 0,13-3-58 0 0,0-1 1 0 0,0 0-1 0 0,-1-1 1 0 0,1-1-1 0 0,-9-1-54 0 0,-1-1-712 0 0,0-1 0 0 0,0-1 0 0 0,0-1-1 0 0,0-2 1 0 0,-21-6 712 0 0,41 9-1607 0 0</inkml:trace>
  <inkml:trace contextRef="#ctx0" brushRef="#br0" timeOffset="1648.97">1201 472 13824 0 0,'0'0'1061'0'0,"0"0"-564"0"0,-3 8 1067 0 0,0 1-1130 0 0,1 1 0 0 0,1-1-1 0 0,-1 0 1 0 0,1 1 0 0 0,1 0 0 0 0,0 6-434 0 0,-1 5 456 0 0,1-11-156 0 0,-1-1 0 0 0,2 1 0 0 0,-1 0-1 0 0,1-1 1 0 0,2 5-300 0 0,-3-12 33 0 0,1 1 0 0 0,0-1 0 0 0,0 1 0 0 0,0-1-1 0 0,0 1 1 0 0,0-1 0 0 0,0 0 0 0 0,1 0 0 0 0,-1 0-1 0 0,1 0 1 0 0,0 0 0 0 0,-1 0 0 0 0,1 0 0 0 0,0 0-1 0 0,0 0 1 0 0,0-1 0 0 0,0 1 0 0 0,1-1 0 0 0,-1 0-1 0 0,0 0 1 0 0,1 1 0 0 0,0-1-33 0 0,-1-1 6 0 0,0 1 0 0 0,0-1 0 0 0,0 1 1 0 0,0-1-1 0 0,0 0 0 0 0,0 0 0 0 0,0 0 0 0 0,0 0 0 0 0,0 0 1 0 0,0 0-1 0 0,0-1 0 0 0,0 1 0 0 0,0-1 0 0 0,0 1 0 0 0,0-1 0 0 0,0 0 1 0 0,1 0-7 0 0,4-3-6 0 0,0 0 0 0 0,0-1 0 0 0,5-4 6 0 0,-4 4-55 0 0,13-11-443 0 0,-1-2 1 0 0,0 0-1 0 0,-1-1 1 0 0,-1 0-1 0 0,0-2 1 0 0,3-7 497 0 0,-13 20-253 0 0,-3 10 684 0 0,0 15 994 0 0,-1-3-1310 0 0,-2-9 31 0 0,-1 0 0 0 0,1 1 1 0 0,-1-1-1 0 0,0 1 0 0 0,0 3-146 0 0,-1-3 120 0 0,1 1 1 0 0,0-1-1 0 0,0 0 1 0 0,1 0 0 0 0,0 1-121 0 0,0-2 29 0 0,1-1 0 0 0,-1 0 0 0 0,1 1 0 0 0,-1-1 0 0 0,1-1 0 0 0,0 1 0 0 0,1 0 1 0 0,-1-1-1 0 0,1 1 0 0 0,-1-1 0 0 0,1 0 0 0 0,2 1-29 0 0,-4-4 14 0 0,0 1 1 0 0,0-1-1 0 0,0 1 0 0 0,0-1 1 0 0,0 0-1 0 0,1 0 0 0 0,-1 0 1 0 0,0 0-1 0 0,0 0 0 0 0,0 0 1 0 0,1-1-1 0 0,-1 1 0 0 0,0-1 1 0 0,0 0-1 0 0,0 1 0 0 0,0-1 0 0 0,0 0 1 0 0,0 0-1 0 0,2-2-14 0 0,5-2-10 0 0,1-1 0 0 0,-1-1 1 0 0,2-1 9 0 0,-5 3-737 0 0,1-1 0 0 0,-1 1 1 0 0,0-1-1 0 0,-1-1 0 0 0,1 1 1 0 0,2-5 736 0 0,1-3-6833 0 0</inkml:trace>
  <inkml:trace contextRef="#ctx0" brushRef="#br0" timeOffset="1936.424">1692 103 5528 0 0,'0'0'249'0'0,"0"0"-1"0"0,-5 12 333 0 0,5-8 916 0 0,-1-1 0 0 0,1 1 1 0 0,0-1-1 0 0,-1 1 0 0 0,2 0 0 0 0,-1 1-1497 0 0,4 24 4902 0 0,0-1-4452 0 0,13 90 825 0 0,-3-27 212 0 0,-12-81-1307 0 0,3 33 1346 0 0,8 25-1526 0 0,-12-65 13 0 0,0 0 1 0 0,0-1-1 0 0,0 1 1 0 0,0-1-1 0 0,1 1 1 0 0,-1-1 0 0 0,1 1-1 0 0,0-1 1 0 0,0 0-1 0 0,0 1-13 0 0,12 17 101 0 0,-6-4-16 0 0,-3-4 3 0 0,0-1-1 0 0,-1 1 1 0 0,2 6-88 0 0,10 22-1235 0 0,-16-39 1074 0 0,1 0-1 0 0,-1-1 1 0 0,1 1 0 0 0,-1-1 0 0 0,1 1-1 0 0,0-1 1 0 0,-1 1 0 0 0,1-1 0 0 0,-1 1-1 0 0,1-1 1 0 0,0 0 0 0 0,-1 1 0 0 0,1-1-1 0 0,0 0 1 0 0,0 0 0 0 0,-1 1-1 0 0,1-1 1 0 0,0 0 0 0 0,0 0 0 0 0,-1 0-1 0 0,1 0 1 0 0,0 0 0 0 0,0 0 161 0 0,18-2-3151 0 0,-4-5 1115 0 0,4-4-10 0 0</inkml:trace>
  <inkml:trace contextRef="#ctx0" brushRef="#br0" timeOffset="2284.296">2107 377 17999 0 0,'0'0'827'0'0,"0"0"-22"0"0,0 0-435 0 0,0 0 79 0 0,-11 7 1178 0 0,-4 6-1354 0 0,-1 1 0 0 0,2 1 0 0 0,0 0 0 0 0,0 1 0 0 0,0 3-273 0 0,-26 30 469 0 0,27-35-312 0 0,1 0 0 0 0,0 1-1 0 0,-7 15-156 0 0,16-26 12 0 0,0 1 0 0 0,1-1 0 0 0,0 1-1 0 0,0 0 1 0 0,0 0 0 0 0,0 0 0 0 0,1 0 0 0 0,0 0-1 0 0,0 0 1 0 0,0 0 0 0 0,1 0 0 0 0,-1 0 0 0 0,1 1-1 0 0,1-1 1 0 0,-1 0 0 0 0,1 3-12 0 0,0-6 3 0 0,-1 0 0 0 0,1-1 0 0 0,0 1 0 0 0,-1-1 0 0 0,1 1-1 0 0,0-1 1 0 0,0 1 0 0 0,0-1 0 0 0,0 0 0 0 0,0 1 0 0 0,0-1 0 0 0,1 0 0 0 0,-1 0 0 0 0,0 0 0 0 0,1 0 0 0 0,-1 0 0 0 0,0 0-1 0 0,1 0 1 0 0,-1 0 0 0 0,1 0 0 0 0,0-1 0 0 0,-1 1 0 0 0,1-1 0 0 0,0 1 0 0 0,-1-1 0 0 0,1 0 0 0 0,0 1 0 0 0,-1-1 0 0 0,2 0-3 0 0,1 0 6 0 0,1 0 1 0 0,-1 0-1 0 0,1-1 0 0 0,0 1 1 0 0,-1-1-1 0 0,1 0 1 0 0,-1 0-1 0 0,1-1 1 0 0,-1 1-1 0 0,3-2-6 0 0,0-2-51 0 0,0 1 0 0 0,-1-1-1 0 0,1 0 1 0 0,-1 0-1 0 0,0-1 1 0 0,0 1 0 0 0,-1-2-1 0 0,0 1 1 0 0,0 0 0 0 0,0-1-1 0 0,-1 0 1 0 0,2-4 51 0 0,2-3-136 0 0,-1-1 1 0 0,-1 0-1 0 0,0 0 0 0 0,-1 0 1 0 0,3-15 135 0 0,-5 17-43 0 0,-1 5 146 0 0,-1-1-1 0 0,0 1 0 0 0,0-1 0 0 0,0-2-102 0 0,-1 12 34 0 0,-1 0 0 0 0,1 0 0 0 0,0 0 0 0 0,0 0-1 0 0,-1 0 1 0 0,1-1 0 0 0,-1 1 0 0 0,1 0 0 0 0,-1 0-1 0 0,1 0 1 0 0,-1 0 0 0 0,0-1 0 0 0,1 1-34 0 0,-7 9 80 0 0,0 19-148 0 0,1 0 0 0 0,-1 18 68 0 0,7-47 0 0 0,0 1-73 0 0,-1-1 0 0 0,1 1-1 0 0,0 0 1 0 0,0 0 0 0 0,0 0 0 0 0,0 0-1 0 0,0-1 1 0 0,0 1 0 0 0,1 0-1 0 0,-1 0 1 0 0,0 0 0 0 0,0 0-1 0 0,0-1 1 0 0,1 1 0 0 0,-1 0 0 0 0,0 0-1 0 0,1-1 1 0 0,-1 1 0 0 0,1 0-1 0 0,-1 0 1 0 0,1-1 0 0 0,-1 1 0 0 0,1-1-1 0 0,0 1 1 0 0,-1 0 0 0 0,1-1-1 0 0,0 1 1 0 0,-1-1 0 0 0,1 0 0 0 0,0 1-1 0 0,0-1 1 0 0,-1 1 0 0 0,1-1-1 0 0,0 0 1 0 0,0 0 0 0 0,0 1 0 0 0,-1-1-1 0 0,1 0 1 0 0,0 0 0 0 0,0 0-1 0 0,0 0 1 0 0,0 0 73 0 0,4 0-506 0 0,-1 0 0 0 0,1-1 0 0 0,0 1 0 0 0,-1-1 0 0 0,1 0 0 0 0,-1 0 0 0 0,1 0 0 0 0,1-1 506 0 0,30-14-1955 0 0,-5 4-11 0 0</inkml:trace>
  <inkml:trace contextRef="#ctx0" brushRef="#br0" timeOffset="2630.053">2352 413 9672 0 0,'0'0'748'0'0,"-6"12"-170"0"0,7-8 78 0 0,0 0 0 0 0,0 0-1 0 0,1 0 1 0 0,-1 0 0 0 0,1 0-1 0 0,-1 0 1 0 0,1 0 0 0 0,1-1-1 0 0,-1 1 1 0 0,0-1 0 0 0,1 1-1 0 0,0-1 1 0 0,0 0-656 0 0,8 12 412 0 0,-2-2-177 0 0,5 7 564 0 0,-2 1 0 0 0,9 16-799 0 0,-19-33 119 0 0,9 18 948 0 0,-2 1 0 0 0,0 0 0 0 0,0 3-1067 0 0,-9-13 1100 0 0,0-13-1083 0 0,0 0-1 0 0,0 0 1 0 0,0 0-1 0 0,0 0 1 0 0,0 0 0 0 0,0 1-1 0 0,0-1 1 0 0,-1 0-1 0 0,1 0 1 0 0,0 0-1 0 0,0 0 1 0 0,0 0 0 0 0,0 0-1 0 0,0 0 1 0 0,-1 1-1 0 0,1-1 1 0 0,0 0-1 0 0,0 0 1 0 0,0 0 0 0 0,0 0-1 0 0,0 0 1 0 0,-1 0-1 0 0,1 0 1 0 0,0 0-1 0 0,0 0 1 0 0,0 0 0 0 0,0 0-1 0 0,-1 0 1 0 0,1 0-1 0 0,0 0 1 0 0,0 0-1 0 0,0 0 1 0 0,0 0 0 0 0,-1 0-1 0 0,1 0-16 0 0,-1-1 19 0 0,0 1 1 0 0,0-1-1 0 0,0 0 0 0 0,0 1 0 0 0,0-1 0 0 0,0 0 1 0 0,0 1-1 0 0,0-1 0 0 0,0 0 0 0 0,1 0 0 0 0,-1 0 1 0 0,0 0-1 0 0,1 0 0 0 0,-1 0 0 0 0,0 0-19 0 0,-2-6 98 0 0,1 0-1 0 0,-1 0 1 0 0,1 0-1 0 0,0 0 1 0 0,1 0-1 0 0,-1-1 1 0 0,2 1-1 0 0,-1 0 1 0 0,1-1-1 0 0,0 1 1 0 0,0-1-1 0 0,2-6-97 0 0,1-1-94 0 0,0-1 0 0 0,1 0 0 0 0,0 1 0 0 0,1 0 0 0 0,4-7 94 0 0,-4 12-149 0 0,-1 0 0 0 0,2 1 0 0 0,-1 0 0 0 0,1 0 0 0 0,0 0-1 0 0,1 1 1 0 0,0-1 0 0 0,4-2 149 0 0,-6 7-133 0 0,1-1-1 0 0,0 1 0 0 0,0-1 1 0 0,0 2-1 0 0,0-1 1 0 0,1 1-1 0 0,0 0 1 0 0,-1 0-1 0 0,1 0 0 0 0,0 1 1 0 0,0 0-1 0 0,6 0 134 0 0,0 0-840 0 0,0 1 0 0 0,0 1 0 0 0,-1 0-1 0 0,1 1 1 0 0,0 0 0 0 0,8 2 840 0 0,-10 0-1631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21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262 311 9848 0 0,'0'-1'30'0'0,"0"0"0"0"0,0 0 0 0 0,1 0 0 0 0,-1 1-1 0 0,0-1 1 0 0,0 0 0 0 0,0 0 0 0 0,0 0 0 0 0,0 0 0 0 0,0 1 0 0 0,0-1 0 0 0,-1 0 0 0 0,1 0 0 0 0,0 0 0 0 0,0 1 0 0 0,-1-1 0 0 0,1 0 0 0 0,0 0 0 0 0,-1 1 0 0 0,1-1 0 0 0,-1 0 0 0 0,1 1 0 0 0,-1-1 0 0 0,1 0 0 0 0,-1 1-1 0 0,1-1 1 0 0,-1 1 0 0 0,0-1 0 0 0,1 1 0 0 0,-1-1 0 0 0,0 1 0 0 0,1-1 0 0 0,-1 1 0 0 0,0 0 0 0 0,0-1 0 0 0,0 1-30 0 0,-3-3-32 0 0,4 3 33 0 0,-1-1 0 0 0,1 1 0 0 0,0-1 1 0 0,-1 1-1 0 0,1 0 0 0 0,0-1 0 0 0,0 0 0 0 0,-1 1 0 0 0,1-1 0 0 0,0 1 0 0 0,0-1 0 0 0,0 1 0 0 0,0-1 0 0 0,0 1 0 0 0,0-1 0 0 0,0 1 0 0 0,0-1 0 0 0,0 0 0 0 0,0 1 0 0 0,0-1 0 0 0,0 1 0 0 0,0-1 0 0 0,0 1 1 0 0,0-1-1 0 0,1 1 0 0 0,-1-1 0 0 0,0 1 0 0 0,0-1 0 0 0,1 1 0 0 0,-1-1-1 0 0,1 0 75 0 0,-1-1 0 0 0,1 1 0 0 0,-1-1 0 0 0,0 1 0 0 0,0-1 1 0 0,1 1-1 0 0,-1-1 0 0 0,0 1 0 0 0,0-1 0 0 0,-1-1-75 0 0,0-2 425 0 0,1 0-1 0 0,-1 0 1 0 0,1 1 0 0 0,0-1-1 0 0,0 0 1 0 0,0 0 0 0 0,1 0-1 0 0,0-4-424 0 0,-1 8 68 0 0,0 1 0 0 0,0-1 1 0 0,0 1-1 0 0,0-1 0 0 0,0 1 0 0 0,0 0 0 0 0,0-1 0 0 0,0 1 0 0 0,0-1 0 0 0,0 1 1 0 0,0-1-1 0 0,0 1 0 0 0,-1 0 0 0 0,1-1 0 0 0,0 1 0 0 0,0-1 0 0 0,0 1 0 0 0,-1 0 1 0 0,1-1-1 0 0,0 1 0 0 0,-1-1-68 0 0,-2-7 1265 0 0,3 7-1242 0 0,0 1-1 0 0,0 0 0 0 0,0 0 1 0 0,0-1-1 0 0,0 1 1 0 0,0 0-1 0 0,0-1 0 0 0,0 1 1 0 0,0 0-1 0 0,0-1 1 0 0,0 1-1 0 0,0 0 0 0 0,0-1 1 0 0,0 1-1 0 0,-1 0 1 0 0,1-1-1 0 0,0 1 1 0 0,0 0-1 0 0,0 0 0 0 0,0-1 1 0 0,-1 1-1 0 0,1 0 1 0 0,0 0-1 0 0,0-1 0 0 0,0 1 1 0 0,-1 0-1 0 0,1 0 1 0 0,0 0-1 0 0,0-1 1 0 0,-1 1-1 0 0,1 0 0 0 0,0 0 1 0 0,-1 0-1 0 0,1 0 1 0 0,0 0-1 0 0,0 0 0 0 0,-1 0 1 0 0,1-1-1 0 0,0 1 1 0 0,-1 0-1 0 0,1 0 0 0 0,0 0 1 0 0,-1 0-1 0 0,1 0 1 0 0,0 0-1 0 0,-1 1 1 0 0,1-1-1 0 0,0 0 0 0 0,-1 0 1 0 0,1 0-1 0 0,0 0 1 0 0,0 0-1 0 0,-1 0 0 0 0,1 0 1 0 0,0 1-1 0 0,-1-1 1 0 0,1 0-1 0 0,0 0 1 0 0,0 1-23 0 0,-19 12 1330 0 0,16-10-1008 0 0,-21 11 906 0 0,20-12-1096 0 0,0 0-1 0 0,1 0 0 0 0,-1 0 1 0 0,0 1-1 0 0,1-1 0 0 0,-1 1 1 0 0,-2 3-132 0 0,-2 3 210 0 0,-1 0 1 0 0,0 0 0 0 0,-9 6-211 0 0,14-11 1 0 0,0 0 1 0 0,0 0-1 0 0,1 1 0 0 0,-1-1 1 0 0,1 1-1 0 0,0 0 1 0 0,0 1-2 0 0,-1 1 43 0 0,0 0 0 0 0,-1-1 1 0 0,-4 5-44 0 0,3-4 5 0 0,0-1 0 0 0,1 1 0 0 0,0 0 1 0 0,0 0-1 0 0,0 0 0 0 0,1 1 0 0 0,0-1 0 0 0,0 1 1 0 0,1 0-1 0 0,0 0 0 0 0,1 1 0 0 0,-1 3-5 0 0,3-11-6 0 0,0 0 0 0 0,0 0 0 0 0,0 0 0 0 0,0 0 0 0 0,0 0-1 0 0,0 0 1 0 0,0 0 0 0 0,0 0 0 0 0,1 0 0 0 0,-1 0 0 0 0,0 0 0 0 0,1 0-1 0 0,-1 0 1 0 0,1 0 0 0 0,-1 0 0 0 0,1 0 0 0 0,0 0 0 0 0,-1 0 0 0 0,1 0 6 0 0,0 0-2 0 0,0 0-1 0 0,-1 0 1 0 0,1 0 0 0 0,0 0 0 0 0,-1 0 0 0 0,1 0 0 0 0,-1 0 0 0 0,0 0 0 0 0,1 0 0 0 0,-1 0 0 0 0,0 0-1 0 0,1 0 1 0 0,-1 1 2 0 0,0 3 0 0 0,-1-4 0 0 0,1 0 0 0 0,0-1 0 0 0,0 1 0 0 0,0 0 0 0 0,0 0 0 0 0,0-1 0 0 0,0 1 0 0 0,0 0 0 0 0,1 0 0 0 0,-1-1 0 0 0,0 1 0 0 0,0 0 0 0 0,0-1 0 0 0,1 1 0 0 0,-1 0 0 0 0,0-1 0 0 0,1 1 0 0 0,-1-1 0 0 0,1 1 0 0 0,-1 0 0 0 0,1-1 0 0 0,-1 1 0 0 0,1-1 0 0 0,-1 1 0 0 0,1-1 0 0 0,-1 1 0 0 0,1-1 0 0 0,0 0 0 0 0,-1 1 0 0 0,1-1 0 0 0,0 0 0 0 0,-1 1 0 0 0,1-1 0 0 0,18 11 0 0 0,-19-11 0 0 0,0 1 0 0 0,1-1 0 0 0,-1 0 0 0 0,1 1 0 0 0,-1-1 0 0 0,1 0 0 0 0,-1 1 0 0 0,1-1 0 0 0,-1 0 0 0 0,1 0 0 0 0,-1 1 0 0 0,1-1 0 0 0,-1 0 0 0 0,1 0 0 0 0,-1 0 0 0 0,1 0 0 0 0,-1 0 0 0 0,1 1 0 0 0,0-1 0 0 0,-1 0 0 0 0,1 0 0 0 0,-1-1 0 0 0,1 1 0 0 0,0 0 0 0 0,-1 0 0 0 0,3-1 0 0 0,3 1 71 0 0,0-1-1 0 0,-1 1 0 0 0,0-2 0 0 0,1 1 1 0 0,-1-1-1 0 0,0 1 0 0 0,1-1 1 0 0,-1-1-1 0 0,0 1 0 0 0,0-1 0 0 0,-1 0 1 0 0,1 0-1 0 0,-1 0 0 0 0,3-3-70 0 0,1-1 141 0 0,-1 0-1 0 0,0 0 1 0 0,0-1 0 0 0,0 0-1 0 0,-1 0 1 0 0,0-1-1 0 0,2-5-140 0 0,24-47-393 0 0,-24 43-321 0 0,-7 16 654 0 0,-1 0 0 0 0,1 0 0 0 0,-1 0 0 0 0,1 1 0 0 0,0-1 0 0 0,0 0 1 0 0,0 1-1 0 0,0-1 0 0 0,0 0 0 0 0,2 0 60 0 0,-2 1 262 0 0,-1 1 40 0 0,-1 0-29 0 0,0 0-267 0 0,1 0-1 0 0,0 0 1 0 0,0 1-1 0 0,0-1 1 0 0,0 0 0 0 0,0 0-1 0 0,0 0 1 0 0,-1 0-1 0 0,1 1 1 0 0,0-1 0 0 0,0 0-1 0 0,0 0 1 0 0,0 1-1 0 0,0-1 1 0 0,0 0 0 0 0,0 0-1 0 0,0 0 1 0 0,0 1 0 0 0,0-1-1 0 0,0 0 1 0 0,0 0-1 0 0,0 0 1 0 0,0 1 0 0 0,0-1-1 0 0,0 0 1 0 0,1 0-1 0 0,-1 1 1 0 0,0-1 0 0 0,0 0-1 0 0,0 0 1 0 0,0 0-1 0 0,0 0 1 0 0,0 1 0 0 0,1-1-6 0 0,0 8-40 0 0,-6 4-174 0 0,4-9 150 0 0,-1-1-1 0 0,1 1 1 0 0,0-1-1 0 0,1 1 1 0 0,-1-1 0 0 0,0 1-1 0 0,1 0 1 0 0,-1-1 0 0 0,1 1-1 0 0,0 0 65 0 0,-3 39 84 0 0,2-33-1 0 0,0 0-1 0 0,0 0 1 0 0,1 0-1 0 0,1 0 1 0 0,-1 0-1 0 0,1 1 1 0 0,1-1-1 0 0,0 3-82 0 0,0-8-55 0 0,-1-1-1 0 0,1 0 1 0 0,0 0-1 0 0,0 0 1 0 0,0 0-1 0 0,1 2 56 0 0,-1-2-78 0 0,1 0 0 0 0,-1 0 0 0 0,0 1 0 0 0,0-1 0 0 0,-1 1 0 0 0,1-1 78 0 0,-2-1 40 0 0,1-1 0 0 0,-1 1-1 0 0,1-1 1 0 0,-1 0 0 0 0,1 1 0 0 0,-1-1 0 0 0,1 0 0 0 0,0 0 0 0 0,0 1-1 0 0,0-1 1 0 0,0 0 0 0 0,0 0 0 0 0,0 0 0 0 0,0 0 0 0 0,0 0 0 0 0,0 0-1 0 0,0 0 1 0 0,1-1-40 0 0,5-5-398 0 0,5-1 151 0 0,13-11-120 0 0,-4 0 301 0 0,-13 12-71 0 0,-1-1 0 0 0,0-1 0 0 0,5-5 137 0 0,60-71-2547 0 0,-58 67 2097 0 0,-7 9 236 0 0,0-1 0 0 0,-1 0 0 0 0,0 0 0 0 0,0 0 0 0 0,1-5 214 0 0,-3 5-156 0 0,6-13-178 0 0,-10 20 291 0 0,1 0 0 0 0,-1 0 1 0 0,0 1-1 0 0,1-1 0 0 0,-1 0 0 0 0,0 0 0 0 0,0 0 0 0 0,0 0 1 0 0,0 0-1 0 0,0 0 0 0 0,0 0 0 0 0,0 0 0 0 0,0 0 1 0 0,-1 0-1 0 0,1 1 0 0 0,0-1 0 0 0,0 0 0 0 0,-1 0 0 0 0,1 0 43 0 0,0 0 3 0 0,0 1-1 0 0,0 0 1 0 0,0-1-1 0 0,0 1 0 0 0,1 0 1 0 0,-1 0-1 0 0,0-1 0 0 0,0 1 1 0 0,0 0-1 0 0,1 0 0 0 0,-1-1 1 0 0,0 1-1 0 0,0 0 0 0 0,1 0 1 0 0,-1 0-1 0 0,0 0 0 0 0,0-1 1 0 0,1 1-1 0 0,-1 0 0 0 0,0 0 1 0 0,1 0-1 0 0,-1 0 1 0 0,1 0-3 0 0,-1 0 15 0 0,1 0 50 0 0,0 0 0 0 0,1 0 0 0 0,-1 0 0 0 0,0 1 0 0 0,0-1 0 0 0,1 0 0 0 0,-1 1 0 0 0,0-1 0 0 0,0 1 0 0 0,1-1 0 0 0,-1 1 0 0 0,0 0 0 0 0,0-1 0 0 0,0 1 0 0 0,0 0 0 0 0,0 0 0 0 0,0 0 0 0 0,0 0 0 0 0,0 0 0 0 0,-1 0 0 0 0,1 0 0 0 0,0 0 0 0 0,0 0 0 0 0,-1 0 0 0 0,1 1 0 0 0,-1-1 0 0 0,1 0-65 0 0,1 3 59 0 0,-1-1 0 0 0,1 1 0 0 0,-1-1 0 0 0,0 1 0 0 0,0 0 0 0 0,0 0 0 0 0,-1 0-1 0 0,1 3-58 0 0,-1 0 53 0 0,0-3-22 0 0,0 0 0 0 0,0 0-1 0 0,0 0 1 0 0,1 0 0 0 0,-1 0-1 0 0,1 1 1 0 0,0-1 0 0 0,0 0 0 0 0,1-1-1 0 0,0 2-30 0 0,0 1 41 0 0,0-1 0 0 0,0 1 0 0 0,0-1-1 0 0,-1 1 1 0 0,1-1 0 0 0,-1 1-1 0 0,-1 0 1 0 0,1 0 0 0 0,-1-1 0 0 0,0 1-1 0 0,-1 4-40 0 0,1-6 33 0 0,0 0-1 0 0,1-1 1 0 0,-1 1-1 0 0,0 0 1 0 0,1 0-1 0 0,1 2-32 0 0,-2-4 28 0 0,1 1-1 0 0,0 0 1 0 0,-1-1-1 0 0,1 1 1 0 0,-1-1-1 0 0,0 1 1 0 0,0-1 0 0 0,0 1-1 0 0,0 0 1 0 0,-1-1-1 0 0,1 1 1 0 0,-1-1-1 0 0,1 1 1 0 0,-1-1-1 0 0,0 1-27 0 0,-2 4 173 0 0,2-4 48 0 0,0 0 0 0 0,0 0 0 0 0,0 0 0 0 0,-1 0 0 0 0,0 0 0 0 0,1 0 0 0 0,-2 0-221 0 0,-6-17 272 0 0,4-2-270 0 0,4 15-3 0 0,0-1 1 0 0,0 0-1 0 0,1 1 0 0 0,-1-1 0 0 0,1 0 1 0 0,-1 0-1 0 0,1 0 0 0 0,0 0 0 0 0,0 1 1 0 0,-1-1-1 0 0,1 0 0 0 0,1 0 1 0 0,-1 0-1 0 0,0 0 0 0 0,0 0 0 0 0,1 1 1 0 0,-1-1-1 0 0,1 0 0 0 0,0-1 1 0 0,10-22-65 0 0,-7 13 74 0 0,1 1-1 0 0,1-1 0 0 0,5-6-8 0 0,-6 11-88 0 0,5-9-553 0 0,0 1 1 0 0,2 0-1 0 0,5-5 641 0 0,-14 17-22 0 0,0 1 0 0 0,0 0 1 0 0,0 0-1 0 0,1 0 0 0 0,-1 0 1 0 0,1 0-1 0 0,-1 1 0 0 0,1-1 0 0 0,0 1 1 0 0,-1 0-1 0 0,3 0 22 0 0,-4 2 18 0 0,-1 0 1 0 0,1 0-1 0 0,-1 0 0 0 0,1 0 1 0 0,-1 1-1 0 0,0-1 1 0 0,1 0-1 0 0,-1 1 0 0 0,0-1 1 0 0,1 2-19 0 0,4 5-107 0 0,-4-7 100 0 0,-1 0 0 0 0,0 0 0 0 0,1 0 0 0 0,-1 0 0 0 0,0 0 0 0 0,0 1 0 0 0,0-1 0 0 0,0 0 0 0 0,0 1 0 0 0,0-1 0 0 0,-1 1 0 0 0,1-1 0 0 0,0 1 0 0 0,-1 0 0 0 0,1-1 0 0 0,-1 1 0 0 0,1-1 0 0 0,-1 1 0 0 0,0 0 0 0 0,0-1 0 0 0,0 1-1 0 0,0 0 1 0 0,0 0 0 0 0,0-1 0 0 0,0 1 7 0 0,-1 0 13 0 0,1-1 0 0 0,0 1 0 0 0,1-1 0 0 0,-1 1 0 0 0,0-1 0 0 0,0 1 0 0 0,1-1 0 0 0,-1 1 0 0 0,1-1 0 0 0,-1 1 0 0 0,1-1 0 0 0,-1 0 0 0 0,1 1 0 0 0,0-1 0 0 0,0 0 0 0 0,0 0 0 0 0,0 1 0 0 0,1 0-13 0 0,7 14 128 0 0,-5-4-107 0 0,-3-9-21 0 0,-1 0 1 0 0,1 0-1 0 0,1 0 0 0 0,-1 0 0 0 0,0 0 0 0 0,1 0 0 0 0,-1 0 0 0 0,1-1 0 0 0,0 2 0 0 0,5 3 0 0 0,-6-6 0 0 0,0-1 0 0 0,0 1 0 0 0,0 0 0 0 0,0 1 0 0 0,0-1 0 0 0,0 0 0 0 0,0 0 0 0 0,0 0 0 0 0,0 1 0 0 0,-1-1 0 0 0,1 0 0 0 0,-1 0 0 0 0,1 1 0 0 0,-1-1 0 0 0,1 1 0 0 0,-1-1 0 0 0,0 1 0 0 0,1-1 0 0 0,-1 0 0 0 0,0 1 0 0 0,0-1 0 0 0,0 1 0 0 0,-1 3 0 0 0,0-5 0 0 0,1 1 0 0 0,0-1 0 0 0,-1 1 0 0 0,1 0 0 0 0,0-1 0 0 0,0 1 0 0 0,0-1 0 0 0,0 1 0 0 0,0-1 0 0 0,-1 1 0 0 0,1 0 0 0 0,0-1 0 0 0,0 1 0 0 0,0-1 0 0 0,1 1 0 0 0,-1-1 0 0 0,0 1 0 0 0,0 0 0 0 0,0-1 0 0 0,0 1 0 0 0,0-1 0 0 0,1 1 0 0 0,-1-1 0 0 0,0 1 0 0 0,0-1 0 0 0,1 1 0 0 0,-1-1 0 0 0,1 1 0 0 0,-1-1 0 0 0,0 1 0 0 0,1-1 0 0 0,-1 0 0 0 0,1 1 0 0 0,-1-1 0 0 0,1 1 0 0 0,-1-1 0 0 0,1 0 0 0 0,-1 0 0 0 0,1 1 0 0 0,-1-1 0 0 0,1 0 0 0 0,-1 0 0 0 0,1 0 0 0 0,0 0 0 0 0,13 9 158 0 0,-11-6-454 0 0,0-1 0 0 0,0 0 0 0 0,0-1 1 0 0,0 1-1 0 0,0-1 0 0 0,0 1 0 0 0,1-1 0 0 0,-1 0 1 0 0,1 0-1 0 0,-1 0 0 0 0,1-1 0 0 0,-1 1 0 0 0,3-1 296 0 0,9 0-1343 0 0</inkml:trace>
  <inkml:trace contextRef="#ctx0" brushRef="#br0" timeOffset="370.558">1198 313 17503 0 0,'-54'-3'1407'0'0,"48"3"-1334"0"0,0 0 1 0 0,0 1-1 0 0,0 0 0 0 0,0 0 1 0 0,0 0-1 0 0,0 1 0 0 0,-2 0-73 0 0,5 0 34 0 0,0-1-1 0 0,1 1 1 0 0,-1-1-1 0 0,0 1 1 0 0,1 0-1 0 0,-1 0 1 0 0,-1 2-34 0 0,-13 9 696 0 0,0-2-391 0 0,0 0 0 0 0,0 1 0 0 0,2 1 0 0 0,-1 1-1 0 0,2 0 1 0 0,0 0 0 0 0,0 2 0 0 0,2 0 0 0 0,-1 1-305 0 0,12-15 33 0 0,-2 2-3 0 0,0 0 0 0 0,0 0 0 0 0,1 1 0 0 0,0-1 0 0 0,0 1 0 0 0,0-1 0 0 0,0 1 0 0 0,1 0-30 0 0,1 1 59 0 0,0-5-56 0 0,0-1 0 0 0,0 1 0 0 0,0-1 0 0 0,0 1 1 0 0,0-1-1 0 0,0 0 0 0 0,0 1 0 0 0,1-1 0 0 0,-1 1 0 0 0,0-1 0 0 0,0 0 1 0 0,1 1-1 0 0,-1-1 0 0 0,0 1 0 0 0,0-1 0 0 0,1 0 0 0 0,-1 1 0 0 0,0-1 1 0 0,1 0-1 0 0,-1 0 0 0 0,0 1 0 0 0,1-1-3 0 0,3-1-7 0 0,-4 1 10 0 0,3 0-3 0 0,0 0 0 0 0,0-1 0 0 0,0 0-1 0 0,0 1 1 0 0,1-1 0 0 0,-1 0 0 0 0,-1 0-1 0 0,1-1 1 0 0,0 1 0 0 0,0-1 0 0 0,0 1-1 0 0,-1-1 1 0 0,1 0 0 0 0,-1 0 0 0 0,1 0 0 0 0,7-7-92 0 0,-1-1 1 0 0,0 0-1 0 0,0-1 92 0 0,13-13-440 0 0,4-8-326 0 0,-20 23 666 0 0,1 1 0 0 0,0-1 0 0 0,1 1 0 0 0,0 0 0 0 0,5-3 100 0 0,-11 10 0 0 0,-1 0 0 0 0,0 0 0 0 0,1 0 0 0 0,0 0 0 0 0,-1 0 0 0 0,1 1 0 0 0,-1-1 0 0 0,1 1 0 0 0,1-1 0 0 0,-2 1 0 0 0,9 0 0 0 0,-7 1 0 0 0,0 0 0 0 0,-1 1 0 0 0,1 0 0 0 0,0 0 0 0 0,0 0 0 0 0,-1 0 0 0 0,1 0 0 0 0,-1 0 0 0 0,0 1 0 0 0,0-1 0 0 0,2 4 0 0 0,21 32 0 0 0,-20-27 0 0 0,20 39 0 0 0,-18-38-3 0 0,-7-11 33 0 0,1 1-1 0 0,0-1 1 0 0,0 1 0 0 0,-1-1 0 0 0,1 0 0 0 0,0 1 0 0 0,0-1 0 0 0,1 0 0 0 0,-1 0-1 0 0,0 0 1 0 0,0 0 0 0 0,0 0 0 0 0,1 0 0 0 0,0 1-30 0 0,0-1 24 0 0,1 1 0 0 0,0 0 0 0 0,0-1 0 0 0,0 0 0 0 0,0 1-1 0 0,1-1 1 0 0,-1 0 0 0 0,0-1 0 0 0,0 1 0 0 0,1-1 0 0 0,-1 1 0 0 0,0-1 0 0 0,1 0 0 0 0,-1 0 0 0 0,0 0 0 0 0,1-1-1 0 0,-1 1 1 0 0,0-1 0 0 0,0 0 0 0 0,1 0 0 0 0,-1 0 0 0 0,0 0 0 0 0,0 0 0 0 0,0-1 0 0 0,0 0 0 0 0,0 1 0 0 0,-1-1 0 0 0,1 0-1 0 0,0 0 1 0 0,0-2-24 0 0,10-7-1906 0 0,-1-1-5599 0 0</inkml:trace>
  <inkml:trace contextRef="#ctx0" brushRef="#br0" timeOffset="1366.106">1397 0 17503 0 0,'16'3'1588'0'0,"-16"-2"-1565"0"0,-1 0 0 0 0,1 0-1 0 0,0 0 1 0 0,-1 0-1 0 0,1 0 1 0 0,0 1-1 0 0,-1-1 1 0 0,1 0 0 0 0,0 0-1 0 0,0 0 1 0 0,0 0-1 0 0,0 1 1 0 0,0-1-1 0 0,1 1-22 0 0,7 44 0 0 0,-3-28 25 0 0,-2-1 0 0 0,-1 2 0 0 0,1 15-25 0 0,7 74 2405 0 0,-9-99-2167 0 0,0 0-1 0 0,1 0 1 0 0,0-1-1 0 0,0 1 0 0 0,1-1 1 0 0,3 7-238 0 0,1 7 191 0 0,-4-14-190 0 0,-1 0 0 0 0,1 0 0 0 0,1-1 0 0 0,-1 1-1 0 0,1-1 1 0 0,1 0 0 0 0,-1 0 0 0 0,1 0 0 0 0,1-1 0 0 0,-1 1 0 0 0,1-1-1 0 0,0 0 1 0 0,0-1 0 0 0,1 0 0 0 0,-1 0 0 0 0,1 0 0 0 0,0-1-1 0 0,1 0 1 0 0,3 1-1 0 0,-5-2 0 0 0,1 0 0 0 0,-1 0 0 0 0,1-1 0 0 0,0 0 0 0 0,0-1 0 0 0,0 1 0 0 0,4-1 0 0 0,-6-1 0 0 0,-1 0 0 0 0,0 0 0 0 0,1-1 0 0 0,-1 0 0 0 0,0 0 0 0 0,0 0 0 0 0,1 0 0 0 0,-1 0 0 0 0,0-1 0 0 0,0 0 0 0 0,0 0 0 0 0,-1 0 0 0 0,3-1 0 0 0,2-3 0 0 0,-1 1 0 0 0,0-1 0 0 0,0-1 0 0 0,0 0 0 0 0,0 0 0 0 0,-1 0 0 0 0,36-49 0 0 0,-31 40 0 0 0,19-32 0 0 0,-18 28 0 0 0,0 1 0 0 0,5-5 0 0 0,-17 24 0 0 0,0 0 0 0 0,1 0 1 0 0,-1 0-1 0 0,0 0 0 0 0,0-1 0 0 0,0 1 0 0 0,0 0 0 0 0,1 0 0 0 0,-1 0 0 0 0,0 0 0 0 0,0 0 0 0 0,0 0 1 0 0,1 0-1 0 0,-1-1 0 0 0,0 1 0 0 0,0 0 0 0 0,1 0 0 0 0,-1 0 0 0 0,0 0 0 0 0,0 0 0 0 0,1 0 0 0 0,-1 0 1 0 0,0 0-1 0 0,0 0 0 0 0,1 0 0 0 0,-1 0 0 0 0,0 0 0 0 0,0 1 0 0 0,0-1 0 0 0,1 0 0 0 0,-1 0 0 0 0,0 0 1 0 0,0 0-1 0 0,1 0 0 0 0,-1 0 0 0 0,0 0 0 0 0,0 1 0 0 0,0-1 0 0 0,0 0 0 0 0,1 0 0 0 0,-1 0 0 0 0,0 1 1 0 0,0-1-1 0 0,0 0 0 0 0,0 0 0 0 0,0 0 0 0 0,0 1 0 0 0,1-1 0 0 0,-1 0 0 0 0,0 0 0 0 0,0 0 0 0 0,0 1 1 0 0,0-1-1 0 0,0 0 0 0 0,0 0 0 0 0,0 1 0 0 0,0-1 0 0 0,0 0 0 0 0,0 1 0 0 0,3 12 140 0 0,-2 5 207 0 0,0-14-158 0 0,-1 0 0 0 0,0 0-1 0 0,0 0 1 0 0,0 0 0 0 0,0 0 0 0 0,-1 3-189 0 0,1-6-43 0 0,-1 1 0 0 0,1-1 1 0 0,0 1-1 0 0,0-1 0 0 0,1 1 1 0 0,-1-1-1 0 0,0 1 0 0 0,0-1 1 0 0,1 0-1 0 0,-1 1 0 0 0,1-1 1 0 0,0 1 42 0 0,3 1-798 0 0,0-11 950 0 0,1-10 991 0 0,4-17-706 0 0,-9 33-440 0 0,0 0 0 0 0,0 0 0 0 0,1-1-1 0 0,-1 1 1 0 0,1 0 0 0 0,-1 0 0 0 0,1 0-1 0 0,0 0 1 0 0,0 0 0 0 0,0 0 3 0 0,2-2-38 0 0,1 0-1 0 0,-1 0 1 0 0,1 1 0 0 0,0-1-1 0 0,1 0 39 0 0,-3 3 78 0 0,-2 1 3 0 0,-3 10-160 0 0,5 38-474 0 0,-4-25 512 0 0,-1-7 22 0 0,2 1 1 0 0,0-1 0 0 0,1 0 0 0 0,0 0-1 0 0,1 1 1 0 0,2 5 18 0 0,0-7 0 0 0,-3-11 0 0 0,1 0 0 0 0,0 0 0 0 0,-1-1 0 0 0,1 1 0 0 0,1-1 0 0 0,-1 1 0 0 0,0-1 0 0 0,1 1 0 0 0,0-1 0 0 0,0 0 0 0 0,1 2 0 0 0,1-1 25 0 0,1 1 1 0 0,0-1-1 0 0,0 1 0 0 0,0-1 0 0 0,1-1 1 0 0,-1 1-1 0 0,1-1 0 0 0,0 0 0 0 0,0 0 1 0 0,0-1-1 0 0,0 0 0 0 0,0 0 0 0 0,1 0 1 0 0,-1-1-1 0 0,1 0 0 0 0,-1 0 0 0 0,1 0 1 0 0,-1-1-1 0 0,1 0 0 0 0,0-1 0 0 0,-1 1 1 0 0,1-1-1 0 0,-1 0 0 0 0,0-1 0 0 0,1 0 1 0 0,-1 0-1 0 0,0 0 0 0 0,0-1 0 0 0,0 0 1 0 0,0 0-1 0 0,5-3-25 0 0,-7 2 25 0 0,1 1-21 0 0,0-1 1 0 0,0 0-1 0 0,0 0 1 0 0,-1 0-1 0 0,0 0 0 0 0,0-1 1 0 0,0 0-1 0 0,0 1 0 0 0,-1-1 1 0 0,0-1-1 0 0,2-2-4 0 0,58-140 0 0 0,-56 134-1 0 0,-2 4-3 0 0,-1-1-1 0 0,0 1 1 0 0,1-6 4 0 0,-2 13-44 0 0,0 13 1 0 0,6 66 128 0 0,-9-76-85 0 0,3 17-136 0 0,0 0 0 0 0,1 0 0 0 0,1 1 136 0 0,9 38 178 0 0,-2-5 52 0 0,-7-29-400 0 0,-1 0-1 0 0,0 1 1 0 0,0 20 170 0 0,-3-27-25 0 0,-1-4-86 0 0,0-1-1 0 0,-1 1 0 0 0,0-1 1 0 0,-1 1-1 0 0,0-1 1 0 0,-1 0-1 0 0,0 0 0 0 0,-1 0 1 0 0,0 0-1 0 0,-1 0 112 0 0,1-3 160 0 0,0 0 0 0 0,-1 0 0 0 0,0-1 0 0 0,0 0 0 0 0,-1 0 0 0 0,0-1 0 0 0,0 1 0 0 0,0-1 0 0 0,-7 4-160 0 0,8-6 49 0 0,0 0 0 0 0,-1-1 0 0 0,0 0 0 0 0,1 0 0 0 0,-1 0 0 0 0,0-1 0 0 0,0 0 0 0 0,-1 0 0 0 0,1 0-1 0 0,0-1 1 0 0,-1 0 0 0 0,1 0 0 0 0,-7-1-49 0 0,-14-1-56 0 0,0-1-1 0 0,0-1 1 0 0,1-2-1 0 0,-1 0 1 0 0,-15-7 56 0 0,33 8 170 0 0,-1 0 0 0 0,1 0 0 0 0,1-2 1 0 0,-1 1-1 0 0,1-1 0 0 0,-4-3-170 0 0,5 4 164 0 0,5 3-168 0 0,1 0 0 0 0,-1 0 0 0 0,1 0 1 0 0,-1 0-1 0 0,1 0 0 0 0,0 0 0 0 0,0-1 0 0 0,0 1 0 0 0,0 0 1 0 0,0-1-1 0 0,0 1 0 0 0,1-1 0 0 0,-1 1 0 0 0,1-1 0 0 0,0 1 1 0 0,0-1-1 0 0,-1 1 0 0 0,2-1 0 0 0,-1 1 0 0 0,0-1 0 0 0,0 1 1 0 0,1-1-1 0 0,0 1 0 0 0,-1-1 0 0 0,1 1 0 0 0,0 0 0 0 0,0-1 1 0 0,0 1-1 0 0,1 0 0 0 0,-1 0 0 0 0,1-1 4 0 0,13-10-359 0 0,0 1 0 0 0,1 0 0 0 0,0 1-1 0 0,1 1 1 0 0,9-3 359 0 0,3-3-3761 0 0,9-9 3761 0 0,-8 3-7794 0 0</inkml:trace>
  <inkml:trace contextRef="#ctx0" brushRef="#br0" timeOffset="1689.903">2668 200 19351 0 0,'-4'-2'165'0'0,"-1"1"-1"0"0,1-1 0 0 0,-1 1 1 0 0,1 0-1 0 0,-1 1 0 0 0,1-1 0 0 0,-1 1 1 0 0,1 0-1 0 0,-1 0 0 0 0,0 0 1 0 0,1 0-1 0 0,-1 1 0 0 0,1 0 0 0 0,-2 0-164 0 0,-13 4-193 0 0,0 1-1 0 0,-14 6 194 0 0,14-4 183 0 0,12-6-174 0 0,1 1 0 0 0,0-1 1 0 0,0 2-1 0 0,1-1 0 0 0,-1 1 0 0 0,1-1 0 0 0,-1 1 0 0 0,-1 3-9 0 0,6-6 9 0 0,-1 0-1 0 0,1 1 1 0 0,0-1 0 0 0,0 0 0 0 0,0 0 0 0 0,0 1-1 0 0,0-1 1 0 0,0 1 0 0 0,0-1 0 0 0,1 1 0 0 0,-1-1-1 0 0,0 1 1 0 0,1 0 0 0 0,-1-1 0 0 0,1 1-1 0 0,0-1 1 0 0,0 1 0 0 0,-1 0 0 0 0,1-1 0 0 0,0 1-1 0 0,0 0 1 0 0,0 0 0 0 0,1-1 0 0 0,-1 1 0 0 0,0 0-1 0 0,1-1 1 0 0,-1 1 0 0 0,1-1 0 0 0,0 1-1 0 0,-1-1 1 0 0,1 1 0 0 0,0-1 0 0 0,0 1 0 0 0,0-1-1 0 0,0 1-8 0 0,9 9-33 0 0,1-1-1 0 0,-1-1 1 0 0,2 0-1 0 0,-1 0 1 0 0,1-1-1 0 0,0-1 0 0 0,3 1 34 0 0,26 18-49 0 0,-2 2 2009 0 0,9 10-1960 0 0,-42-30 17 0 0,-5-7-17 0 0,-1-1 0 0 0,0 0 0 0 0,0 1 0 0 0,0-1 0 0 0,1 1 0 0 0,-1-1 0 0 0,0 0 0 0 0,0 1 0 0 0,0-1 0 0 0,0 1 0 0 0,0-1 0 0 0,0 1 0 0 0,0-1 0 0 0,0 1 0 0 0,0-1 0 0 0,0 1 0 0 0,0-1 0 0 0,0 0 0 0 0,0 1 0 0 0,0-1 0 0 0,0 1 0 0 0,0-1 0 0 0,-1 1-1 0 0,1-1 1 0 0,0 1 0 0 0,0-1 0 0 0,0 0 0 0 0,-1 1 0 0 0,1-1 0 0 0,0 0 0 0 0,-1 1 0 0 0,1-1 0 0 0,0 0 0 0 0,-1 1 0 0 0,1-1 0 0 0,0 0 0 0 0,-1 0 0 0 0,1 1 0 0 0,-6 2 40 0 0,0 1 0 0 0,0-2 0 0 0,0 1 0 0 0,0 0 0 0 0,-1-1 0 0 0,1 0 0 0 0,-1-1 0 0 0,1 0 0 0 0,-1 0 0 0 0,-4 0-40 0 0,-158 8-416 0 0,162-8 147 0 0,1-1 0 0 0,-1 0 0 0 0,0-1 0 0 0,0 0 0 0 0,-7-1 269 0 0,-3-5-3364 0 0,17 6 1840 0 0,0-4-10 0 0</inkml:trace>
  <inkml:trace contextRef="#ctx0" brushRef="#br0" timeOffset="1961.935">2668 305 14768 0 0,'5'-1'190'0'0,"-1"1"1"0"0,1-1 0 0 0,0 1 0 0 0,-1 0 0 0 0,1 1 0 0 0,0-1 0 0 0,-1 1 0 0 0,1 0 0 0 0,-1 0 0 0 0,2 1-191 0 0,-3-1 209 0 0,0 0 0 0 0,0 1 1 0 0,0 0-1 0 0,-1-1 0 0 0,1 1 1 0 0,-1 0-1 0 0,1 0 0 0 0,-1 1 1 0 0,0-1-1 0 0,0 0 0 0 0,0 1 1 0 0,0-1-1 0 0,0 1 0 0 0,0 0 1 0 0,0 1-210 0 0,6 10 762 0 0,0 0-1 0 0,-2 1 1 0 0,1 0 0 0 0,-2 0 0 0 0,0 1 0 0 0,-1-1 0 0 0,1 6-762 0 0,-3-13 782 0 0,0-3-2437 0 0,-1-2-4092 0 0,-1-8-2215 0 0</inkml:trace>
  <inkml:trace contextRef="#ctx0" brushRef="#br0" timeOffset="2233.547">2992 125 17503 0 0,'-4'-7'147'0'0,"4"5"-92"0"0,-1 1 0 0 0,0-1-1 0 0,1 1 1 0 0,-1 0 0 0 0,0 0-1 0 0,0-1 1 0 0,0 1-1 0 0,0 0 1 0 0,0 0 0 0 0,0 0-1 0 0,0 0 1 0 0,0 0 0 0 0,-2-1-55 0 0,2 2 480 0 0,1 0-59 0 0,22 13-260 0 0,-20-11-197 0 0,1 0-1 0 0,-1 0 0 0 0,0 0 0 0 0,0 0 0 0 0,0 1 0 0 0,-1-1 0 0 0,1 0 1 0 0,-1 1-1 0 0,1-1 0 0 0,-1 1 0 0 0,0 0 0 0 0,0-1 0 0 0,0 1 0 0 0,0 0 37 0 0,1 1-128 0 0,-1 0 0 0 0,1 0-1 0 0,0 0 1 0 0,0-1-1 0 0,0 1 1 0 0,1 1 128 0 0,-2-4-22 0 0,0-1 0 0 0,-1 1 0 0 0,1-1 0 0 0,0 1 0 0 0,0-1 0 0 0,0 1 0 0 0,-1-1 0 0 0,1 0 0 0 0,0 1 0 0 0,0-1 0 0 0,0 0 0 0 0,0 0 0 0 0,-1 0 0 0 0,1 1 0 0 0,0-1 1 0 0,1 0 21 0 0,7 2-1245 0 0,4 9-4712 0 0</inkml:trace>
  <inkml:trace contextRef="#ctx0" brushRef="#br0" timeOffset="2599.158">3229 136 15664 0 0,'-4'2'240'0'0,"1"0"0"0"0,-1 1 0 0 0,0-1 0 0 0,0 1 1 0 0,1 0-1 0 0,0-1 0 0 0,-2 3-240 0 0,-8 6 14 0 0,11-10-14 0 0,1 0 0 0 0,-1 1 0 0 0,1-1 0 0 0,0 0 0 0 0,0 0 0 0 0,0 1 0 0 0,0-1 0 0 0,0 1 0 0 0,0-1 0 0 0,0 1 0 0 0,0-1 0 0 0,0 1 0 0 0,1-1 0 0 0,-1 1 0 0 0,1 0 0 0 0,-1-1 0 0 0,1 1 0 0 0,0 0 0 0 0,-1 0 0 0 0,1-1 0 0 0,0 2 0 0 0,0-2 0 0 0,-1 0 0 0 0,1 1 0 0 0,-1-1 0 0 0,1 0 0 0 0,-1 1 0 0 0,1-1-1 0 0,-1 0 1 0 0,0 0 0 0 0,0 0 0 0 0,1 0 0 0 0,-1 1 0 0 0,0-1-1 0 0,0 0 1 0 0,0-1 0 0 0,-1 2 0 0 0,-20 12 14 0 0,11-6 54 0 0,6-5 50 0 0,0 0 0 0 0,1 0 0 0 0,-1 0 0 0 0,1 1 0 0 0,0 0 0 0 0,0 0 0 0 0,1 0 0 0 0,-1 1 0 0 0,1-1 0 0 0,0 1 0 0 0,0-1 0 0 0,0 1 0 0 0,1 0 0 0 0,-1 0 0 0 0,1 1 0 0 0,0-1 0 0 0,1 0 0 0 0,-1 4-118 0 0,-1 6-38 0 0,2-13 96 0 0,0 0 0 0 0,1 0 0 0 0,-1 0 1 0 0,1 0-1 0 0,-1 0 0 0 0,1 0 0 0 0,0 0 0 0 0,0 0 1 0 0,0 1-1 0 0,0-1 0 0 0,0 0 0 0 0,0 0 0 0 0,1 0 1 0 0,-1 0-1 0 0,1 0 0 0 0,-1 0 0 0 0,1 0 0 0 0,0 0 1 0 0,0 0-1 0 0,0 0 0 0 0,0 0 0 0 0,0 0 0 0 0,1 0-58 0 0,17 21 434 0 0,4 7-325 0 0,15 23-109 0 0,-22-29 73 0 0,-15-22 1 0 0,0-1-1 0 0,-1 1 1 0 0,1-1-1 0 0,0 1 1 0 0,0 0-1 0 0,-1-1 1 0 0,1 1-1 0 0,-1-1 1 0 0,0 1-1 0 0,1 0 1 0 0,-1 0-1 0 0,0-1 1 0 0,0 1-1 0 0,0 0 1 0 0,0-1-1 0 0,-1 1 1 0 0,1 0-1 0 0,0-1 1 0 0,-1 1-1 0 0,0 1-73 0 0,1-2 66 0 0,-1 0 0 0 0,1 0-1 0 0,-1 0 1 0 0,0 0 0 0 0,0 0-1 0 0,0 0 1 0 0,0 0 0 0 0,0 0-1 0 0,0-1 1 0 0,0 1 0 0 0,0 0-1 0 0,0-1 1 0 0,0 1 0 0 0,0 0-1 0 0,0-1 1 0 0,0 1 0 0 0,0-1-1 0 0,-1 0 1 0 0,1 1 0 0 0,0-1-1 0 0,0 0 1 0 0,-1 0 0 0 0,1 0-1 0 0,0 0 1 0 0,0 0 0 0 0,0 0-1 0 0,-1 0 1 0 0,1 0 0 0 0,0-1-1 0 0,-1 1-65 0 0,-76-7 623 0 0,41 5-2774 0 0,-26-6 2151 0 0,34 3-8391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1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0 477 13992 0 0,'4'0'171'0'0,"-1"1"1"0"0,0 0 0 0 0,1 0-1 0 0,-1 0 1 0 0,0 0 0 0 0,0 0 0 0 0,0 0-1 0 0,0 1 1 0 0,0 0 0 0 0,0 0-1 0 0,0 0-171 0 0,24 12 336 0 0,-13-10-110 0 0,-8-2 61 0 0,0 0 0 0 0,0 0-1 0 0,0-1 1 0 0,1 0-1 0 0,-1 0 1 0 0,3 0-287 0 0,7-2 225 0 0,0 0-1 0 0,0 0 1 0 0,0-2-1 0 0,-1 0 1 0 0,1 0-1 0 0,-1-2 1 0 0,0 0-1 0 0,0 0 1 0 0,-1-2-1 0 0,9-4-224 0 0,-18 7 39 0 0,1 1 0 0 0,-1-1 0 0 0,-1 0-1 0 0,1 0 1 0 0,0-1 0 0 0,-1 1-1 0 0,0-1 1 0 0,0 0 0 0 0,0-2-39 0 0,-2 6 13 0 0,-1-1 0 0 0,0 0 0 0 0,0 1-1 0 0,0-1 1 0 0,0 0 0 0 0,0 0 0 0 0,-1 0 0 0 0,1 1 0 0 0,-1-1 0 0 0,1 0 0 0 0,-1 0 0 0 0,1 0 0 0 0,-1 0 0 0 0,0 0 0 0 0,0 0-1 0 0,0 0 1 0 0,0 0 0 0 0,-1 0 0 0 0,1 0 0 0 0,0 0 0 0 0,-1 0 0 0 0,1 0 0 0 0,-1 0 0 0 0,0 0 0 0 0,0 1 0 0 0,1-1 0 0 0,-1 0 0 0 0,0 0-1 0 0,-1 1 1 0 0,1-1-13 0 0,-3-3 31 0 0,-1 0 1 0 0,0 1-1 0 0,0-1 0 0 0,-1 1 0 0 0,1 0 0 0 0,-1 1 0 0 0,0-1 0 0 0,0 1 1 0 0,0 0-1 0 0,0 0 0 0 0,-3 0-31 0 0,5 2-16 0 0,1 0 1 0 0,-1 0-1 0 0,0 0 1 0 0,1 1-1 0 0,-1 0 1 0 0,0-1-1 0 0,1 1 1 0 0,-1 0-1 0 0,0 1 0 0 0,0-1 1 0 0,1 1-1 0 0,-1-1 1 0 0,0 1-1 0 0,1 0 1 0 0,-1 1-1 0 0,1-1 1 0 0,-1 1-1 0 0,1-1 0 0 0,0 1 1 0 0,0 0-1 0 0,-2 1 16 0 0,-7 8 82 0 0,1 0 0 0 0,0 1 0 0 0,0 0 0 0 0,1 0 0 0 0,1 1 0 0 0,0 1 0 0 0,1-1 0 0 0,0 1 0 0 0,1 1 0 0 0,1-1 0 0 0,-1 6-82 0 0,5-16 14 0 0,1 1 0 0 0,0 0 0 0 0,0-1 0 0 0,0 1 0 0 0,1 0 0 0 0,-1 0 0 0 0,1 0 0 0 0,0 0 0 0 0,1 0 0 0 0,-1 0 0 0 0,1-1 0 0 0,0 1 0 0 0,0 0 0 0 0,0 0 0 0 0,1-1 0 0 0,0 1 0 0 0,0-1 0 0 0,0 1 0 0 0,0-1 1 0 0,1 0-1 0 0,2 4-14 0 0,0-2 8 0 0,0-1 1 0 0,0 0 0 0 0,1 0-1 0 0,-1 0 1 0 0,1 0-1 0 0,0-1 1 0 0,0 0 0 0 0,1 0-1 0 0,-1-1 1 0 0,1 0 0 0 0,0 0-1 0 0,0 0 1 0 0,0-1 0 0 0,1 0-9 0 0,4 1 41 0 0,0-1 1 0 0,0-1-1 0 0,0 0 0 0 0,0 0 1 0 0,0-1-1 0 0,0-1 1 0 0,0 0-1 0 0,0-1 1 0 0,-1 0-1 0 0,1-1 0 0 0,0 0 1 0 0,-1 0-1 0 0,0-2 1 0 0,1 1-1 0 0,-2-1 0 0 0,8-5-40 0 0,-5 2 23 0 0,-1 0 0 0 0,-1 0 0 0 0,0-1 1 0 0,0 0-1 0 0,0-1 0 0 0,-1 0 1 0 0,-1-1-1 0 0,0 0 0 0 0,0-1 0 0 0,-1 0 1 0 0,-1 0-1 0 0,0 0 0 0 0,5-13-24 0 0,16-60-1320 0 0,-24 70 1220 0 0,-1 1-1 0 0,-1-1 1 0 0,0 1-1 0 0,-1-1 1 0 0,-1 0-1 0 0,-1-14 101 0 0,1-1-117 0 0,0 23 101 0 0,-1 1-1 0 0,1-1 1 0 0,-1 1-1 0 0,0-1 0 0 0,-1 1 1 0 0,0-1-1 0 0,0 1 1 0 0,0 0-1 0 0,-1 0 1 0 0,0 0-1 0 0,0 0 1 0 0,0 0-1 0 0,-1 1 0 0 0,-3-5 17 0 0,6 9 138 0 0,1 1 12 0 0,0 0 1 0 0,0 0-6 0 0,-1 1-1 0 0,-1 1-129 0 0,0 1-1 0 0,0-1 1 0 0,0 0 0 0 0,0 1-1 0 0,0 0 1 0 0,1-1-1 0 0,-1 1 1 0 0,1 0-1 0 0,-1 0 1 0 0,1 0-1 0 0,0 0 1 0 0,1 0 0 0 0,-1 0-1 0 0,0 0 1 0 0,1 2-15 0 0,-2 8-131 0 0,1 0 0 0 0,1 1 0 0 0,1 1 131 0 0,-1 3-90 0 0,1-5 49 0 0,0 0 0 0 0,1 0-1 0 0,3 9 42 0 0,2 16 20 0 0,-3 9 276 0 0,-3-31-337 0 0,0-1 0 0 0,1 1 0 0 0,1-1 1 0 0,0 0-1 0 0,2 1 0 0 0,0 2 41 0 0,-1-9 135 0 0,0 1 106 0 0,0-2 1 0 0,0 1-1 0 0,5 6-241 0 0,-8-12 21 0 0,1-1 0 0 0,0 0 0 0 0,0 0 0 0 0,-1 0 0 0 0,1 0-1 0 0,0 0 1 0 0,0 0 0 0 0,1-1 0 0 0,-1 1 0 0 0,0-1 0 0 0,1 1-1 0 0,-1-1 1 0 0,1 0 0 0 0,-1 0 0 0 0,3 1-21 0 0,0-1 24 0 0,-1 0 0 0 0,1 0 0 0 0,0-1 0 0 0,0 1 0 0 0,0-1 0 0 0,0 0 0 0 0,0 0 0 0 0,0-1 0 0 0,0 0 0 0 0,0 0 0 0 0,0 0 1 0 0,4-1-25 0 0,-2-1 55 0 0,0-1 1 0 0,0 1 0 0 0,0-1 0 0 0,0 0 0 0 0,-1-1 0 0 0,0 1 0 0 0,0-1 0 0 0,1-1-56 0 0,16-15-20 0 0,-3 4-60 0 0,-1 0-1 0 0,-1-2 0 0 0,0 0 0 0 0,1-4 81 0 0,-3 3 123 0 0,1 0 0 0 0,0 2-1 0 0,18-15-122 0 0,-33 31 0 0 0,0 0 0 0 0,0 0 0 0 0,0-1 0 0 0,0 1 0 0 0,-1-1 0 0 0,1 0 0 0 0,-1 1 0 0 0,1-1 0 0 0,-1 0 0 0 0,0 0 0 0 0,0 1 0 0 0,0-1 0 0 0,-1 0 0 0 0,1-3 0 0 0,0 5 0 0 0,-1 0 0 0 0,0 0 0 0 0,0 1 0 0 0,1-1 0 0 0,-1 0 0 0 0,0 0 0 0 0,0 0 0 0 0,0 1 0 0 0,0-1 0 0 0,0 0 0 0 0,0 0 0 0 0,0 0 0 0 0,0 1 0 0 0,-1-1 0 0 0,1 0 0 0 0,0 0 0 0 0,0 0 0 0 0,-1 1 0 0 0,1-1 0 0 0,0 0 0 0 0,-1 0 0 0 0,1 1 0 0 0,-1-1 0 0 0,1 0 0 0 0,-1 1 0 0 0,1-1 0 0 0,-1 1 0 0 0,1-1 0 0 0,-1 1 0 0 0,0-1 0 0 0,1 1 0 0 0,-1-1 0 0 0,0 1 0 0 0,1-1 0 0 0,-1 1 0 0 0,0 0 0 0 0,0-1 0 0 0,1 1 0 0 0,-1 0 0 0 0,0 0 0 0 0,0 0 0 0 0,0 0 0 0 0,1 0 0 0 0,-1-1 0 0 0,0 1 0 0 0,0 1 0 0 0,0-1 0 0 0,-2 0 0 0 0,-1 0 0 0 0,1 0 0 0 0,0 0 0 0 0,-1 1 0 0 0,1 0 0 0 0,0 0 0 0 0,0 0 0 0 0,0 0 0 0 0,0 0 0 0 0,0 0 0 0 0,-2 2 0 0 0,-2 1 0 0 0,1 0 0 0 0,1 0 0 0 0,-1 1 0 0 0,0 0 0 0 0,1 0 0 0 0,0 0 0 0 0,0 1 0 0 0,0 0 0 0 0,-1 4 0 0 0,0 0 0 0 0,0 0 0 0 0,0 1 0 0 0,0 4 0 0 0,4-10 0 0 0,1 0 0 0 0,-1 1 0 0 0,1-1 0 0 0,0 1 0 0 0,0-1 0 0 0,1 1 0 0 0,0-1 0 0 0,0 1 0 0 0,0 0 0 0 0,1 2 0 0 0,-1-5 0 0 0,1 1 0 0 0,0-1 0 0 0,0 0 0 0 0,0 0 0 0 0,0 0 0 0 0,0 0 0 0 0,1 0 0 0 0,-1 0 0 0 0,1 0-1 0 0,0-1 1 0 0,0 1 0 0 0,0 0 0 0 0,0-1 0 0 0,0 0 0 0 0,1 2 0 0 0,2-1 0 0 0,-1 1 0 0 0,1-1-1 0 0,0 0 1 0 0,0 0 0 0 0,0-1 0 0 0,0 1 0 0 0,0-1 0 0 0,5 1 0 0 0,10 2 3 0 0,0-1-1 0 0,0-1 1 0 0,0-1 0 0 0,13 0-3 0 0,-28-2 2 0 0,23 0-280 0 0,-18 0-349 0 0,-1 0-1 0 0,1 0 1 0 0,-1 1-1 0 0,6 2 628 0 0,6 4-1039 0 0</inkml:trace>
  <inkml:trace contextRef="#ctx0" brushRef="#br0" timeOffset="610.317">1276 303 13992 0 0,'0'0'638'0'0,"0"1"-8"0"0,5 110-233 0 0,0 2 1164 0 0,3-51 508 0 0,-13-52-1021 0 0,7 7-554 0 0,-1-14-433 0 0,-1-1 0 0 0,1 0-1 0 0,-1 0 1 0 0,0 0 0 0 0,0 0 0 0 0,0 0-1 0 0,0 0 1 0 0,0 1 0 0 0,-1-1-1 0 0,1 0 1 0 0,0 0 0 0 0,-1 0 0 0 0,0 0-1 0 0,0 0-60 0 0,1-13 587 0 0,0 1-1 0 0,1-1 0 0 0,1-7-586 0 0,18-65-4360 0 0,8-12 4360 0 0,-26 90-113 0 0,0 1 0 0 0,0-1-1 0 0,0 0 1 0 0,1 1 0 0 0,0-1 0 0 0,0 1-1 0 0,0 0 1 0 0,0 0 0 0 0,1 0 0 0 0,-1 0-1 0 0,1 1 1 0 0,0-1 0 0 0,0 1 0 0 0,1 0-1 0 0,-1 0 1 0 0,1 0 0 0 0,2 0 113 0 0,-6 2-3 0 0,0 1 0 0 0,1 0 0 0 0,-1 0 0 0 0,0 0 0 0 0,0 0 0 0 0,0 0 0 0 0,0 0 0 0 0,0 0 0 0 0,1 1 0 0 0,-1-1 0 0 0,0 0 0 0 0,0 1 0 0 0,0-1 0 0 0,0 1 1 0 0,0-1-1 0 0,0 1 0 0 0,0-1 0 0 0,0 1 0 0 0,0 0 0 0 0,0-1 0 0 0,0 1 0 0 0,-1 0 0 0 0,1 0 0 0 0,0 0 0 0 0,0-1 0 0 0,-1 1 0 0 0,1 1 3 0 0,22 29 493 0 0,-21-28-462 0 0,36 63 1066 0 0,-14-12-339 0 0,-17-37-355 0 0,19 61 2653 0 0,-26-77-2613 0 0,2-17-278 0 0,-1-12-197 0 0,2 0-1 0 0,3-19 33 0 0,-4 36-381 0 0,0-1 0 0 0,0 1 0 0 0,2 0 0 0 0,-1 1 0 0 0,1-1 0 0 0,1 1 0 0 0,0 0 0 0 0,0 0-1 0 0,1 0 1 0 0,6-8 381 0 0,-11 17-4 0 0,0 1 0 0 0,-1-1 0 0 0,1 0 0 0 0,0 1 0 0 0,-1-1-1 0 0,1 1 1 0 0,0-1 0 0 0,0 1 0 0 0,0-1 0 0 0,0 1 0 0 0,-1-1 0 0 0,1 1-1 0 0,0 0 1 0 0,0-1 0 0 0,0 1 0 0 0,0 0 0 0 0,0 0 0 0 0,0 0-1 0 0,0 0 1 0 0,0 0 0 0 0,0 0 0 0 0,0 0 0 0 0,0 0 0 0 0,0 0 0 0 0,0 0 4 0 0,1 1 35 0 0,0 0 1 0 0,0 0 0 0 0,0-1-1 0 0,0 2 1 0 0,-1-1 0 0 0,1 0-1 0 0,0 0 1 0 0,-1 0 0 0 0,1 1-1 0 0,0-1 1 0 0,0 2-36 0 0,2 2 129 0 0,0 0-1 0 0,0 0 1 0 0,0 0-1 0 0,-1 1 0 0 0,0 0 1 0 0,0-1-1 0 0,2 6-128 0 0,29 70 595 0 0,-32-78-590 0 0,3 11 16 0 0,1 1 0 0 0,1-1 0 0 0,0 0 0 0 0,7 9-21 0 0,-9-16 419 0 0,-1 0 0 0 0,-1 0 0 0 0,4 9-419 0 0,-4-9 146 0 0,0-1 0 0 0,0 1 0 0 0,1 0 0 0 0,1 1-146 0 0,-4-6-244 0 0,0-1 1 0 0,1 1-1 0 0,0 0 1 0 0,-1 0-1 0 0,1-1 0 0 0,0 1 1 0 0,0-1-1 0 0,0 0 1 0 0,0 1-1 0 0,0-1 0 0 0,0 0 1 0 0,0 0-1 0 0,0 0 1 0 0,1 0-1 0 0,0-1 244 0 0,7 4-1279 0 0</inkml:trace>
  <inkml:trace contextRef="#ctx0" brushRef="#br0" timeOffset="1392.045">1990 589 14712 0 0,'19'-1'1480'0'0,"8"-3"-1314"0"0,-22 3-6 0 0,1 1-1 0 0,-1-1 1 0 0,0 0 0 0 0,0-1 0 0 0,1 1-1 0 0,-1-1 1 0 0,0 0 0 0 0,0 0 0 0 0,0-1-1 0 0,4-2-159 0 0,18-13 1109 0 0,-22 16-884 0 0,0-1 0 0 0,0-1 0 0 0,0 1 0 0 0,0-1 0 0 0,-1 0 0 0 0,1 0-1 0 0,-1 0 1 0 0,2-3-225 0 0,2-2 380 0 0,-7 8-375 0 0,0 1-1 0 0,0-1 1 0 0,0 0 0 0 0,0 0-1 0 0,0 0 1 0 0,0 0-1 0 0,0 0 1 0 0,0 0-1 0 0,0 0 1 0 0,-1 0-1 0 0,1 0 1 0 0,-1-1-1 0 0,1 1 1 0 0,0 0-1 0 0,-1 0 1 0 0,0-1-1 0 0,1 1 1 0 0,-1 0-1 0 0,0-1 1 0 0,0 1 0 0 0,0 0-1 0 0,0-1 1 0 0,0 1-1 0 0,0 0 1 0 0,0-1-5 0 0,-7-9-52 0 0,6 10 48 0 0,1 0 1 0 0,-1 1 0 0 0,0-1-1 0 0,1 0 1 0 0,-1 1-1 0 0,1-1 1 0 0,-1 0 0 0 0,1 0-1 0 0,-1 0 1 0 0,1 1-1 0 0,0-1 1 0 0,-1 0 0 0 0,1 0-1 0 0,0 0 1 0 0,0 0 0 0 0,0 0-1 0 0,0 0 1 0 0,-1 0-1 0 0,1 0 1 0 0,0 1 0 0 0,1-1-1 0 0,-1 0 1 0 0,0 0-1 0 0,0 0 1 0 0,0 0 0 0 0,0 0-1 0 0,1 0 1 0 0,-1 0-1 0 0,0 0 1 0 0,1 1 0 0 0,-1-1-1 0 0,1 0 1 0 0,-1 0-1 0 0,1 1 1 0 0,0-2 3 0 0,1-1 21 0 0,0-1 1 0 0,0 1-1 0 0,-1-1 1 0 0,1 0-1 0 0,-1 0 1 0 0,0 0-1 0 0,0 0 1 0 0,0 0-1 0 0,0 0 1 0 0,-1 0-1 0 0,0 0 1 0 0,0 0-1 0 0,0 0 0 0 0,0 0 1 0 0,0 0-1 0 0,-1 0 1 0 0,0 0-1 0 0,0-1-21 0 0,1 3-1 0 0,-1 0 0 0 0,1 0 0 0 0,-1 0-1 0 0,0 0 1 0 0,1 0 0 0 0,-1 0 0 0 0,0 1 0 0 0,0-1-1 0 0,0 0 1 0 0,0 0 0 0 0,-1 1 0 0 0,1-1-1 0 0,0 1 1 0 0,-1-1 0 0 0,1 1 0 0 0,-1 0 0 0 0,1-1-1 0 0,-1 1 1 0 0,0 0 0 0 0,1 0 0 0 0,-1 0 0 0 0,0 0-1 0 0,0 1 1 0 0,0-1 0 0 0,0 0 0 0 0,0 1-1 0 0,0-1 1 0 0,0 1 0 0 0,0 0 0 0 0,0-1 0 0 0,0 1-1 0 0,0 0 1 0 0,0 0 0 0 0,0 1 0 0 0,0-1 0 0 0,0 0-1 0 0,0 1 2 0 0,0-1 0 0 0,1 1 0 0 0,-1-1 0 0 0,1 1 0 0 0,-1-1 0 0 0,1 1 0 0 0,0 0 0 0 0,-1-1 0 0 0,1 1 0 0 0,0 0 0 0 0,-1 0 0 0 0,1 0 0 0 0,0 0 0 0 0,0 0 0 0 0,0 0 0 0 0,0 1 0 0 0,0-1 0 0 0,0 0 0 0 0,0 0 0 0 0,1 1 0 0 0,-1-1 0 0 0,0 0 0 0 0,1 1 0 0 0,-1 1 0 0 0,-1 3 0 0 0,0 0 0 0 0,1 1 0 0 0,0-1 0 0 0,1 1 0 0 0,-1 1 0 0 0,-1 12 0 0 0,-3 0 18 0 0,0 0-1 0 0,-2-1 0 0 0,0 1 1 0 0,-2-1-1 0 0,-4 7-17 0 0,13-25 8 0 0,-1-1 0 0 0,1 1 0 0 0,0-1 1 0 0,-1 1-1 0 0,1-1 0 0 0,0 1 0 0 0,-1-1 0 0 0,1 1 0 0 0,0-1 0 0 0,-1 1 0 0 0,1-1 1 0 0,-1 0-1 0 0,1 1 0 0 0,-1-1 0 0 0,1 0 0 0 0,-1 0 0 0 0,1 1 0 0 0,-1-1 0 0 0,0 0 1 0 0,1 0-1 0 0,-1 0 0 0 0,1 1 0 0 0,-1-1 0 0 0,0 0 0 0 0,1 0 0 0 0,-1 0 1 0 0,1 0-1 0 0,-1 0 0 0 0,0 0 0 0 0,1 0 0 0 0,-1 0 0 0 0,1-1 0 0 0,-1 1 0 0 0,1 0-8 0 0,-6 0 59 0 0,5 0-111 0 0,1 1-63 0 0,1 7 146 0 0,0-1-1 0 0,1 0 1 0 0,0 0 0 0 0,0 0-1 0 0,1 0 1 0 0,-1 0 0 0 0,2 0-1 0 0,-1-1 1 0 0,1 1 0 0 0,0-1-1 0 0,0 0 1 0 0,1 0 0 0 0,0 0-31 0 0,-1-3 71 0 0,-1-1-1 0 0,1 1 1 0 0,0-1 0 0 0,0 0 0 0 0,0 0 0 0 0,0-1 0 0 0,0 1 0 0 0,0-1 0 0 0,0 1-1 0 0,0-2 1 0 0,1 1 0 0 0,-1 0 0 0 0,0-1 0 0 0,1 1 0 0 0,-1-1 0 0 0,0-1 0 0 0,1 1-1 0 0,-1 0 1 0 0,1-1-71 0 0,-3 0-13 0 0,1 0-1 0 0,-1 0 1 0 0,0 0-1 0 0,1 0 1 0 0,-1 0-1 0 0,0-1 1 0 0,0 1-1 0 0,0-1 0 0 0,1 1 1 0 0,-2-1-1 0 0,1 0 1 0 0,0 0-1 0 0,0 0 1 0 0,-1 0-1 0 0,1 0 14 0 0,3-6-131 0 0,0 1 0 0 0,-1-1 0 0 0,3-8 131 0 0,-4 7-87 0 0,1 1 1 0 0,1-1-1 0 0,3-4 87 0 0,24-29-2365 0 0,35-33 2365 0 0,-54 60-700 0 0,-11 13 650 0 0,-2 2 45 0 0,1-1 0 0 0,-1 1 0 0 0,1-1 0 0 0,-1 1 0 0 0,1-1 0 0 0,-1 1 0 0 0,1-1 0 0 0,-1 1 0 0 0,1-1 0 0 0,0 1 0 0 0,-1 0 0 0 0,1-1 0 0 0,0 1 0 0 0,-1 0 0 0 0,1 0 0 0 0,0 0 0 0 0,0-1 5 0 0,-1 1 0 0 0,0 0 0 0 0,1 0 0 0 0,-1 0 0 0 0,0 0 0 0 0,1 0 0 0 0,-1 0 0 0 0,0 0 0 0 0,1 0 0 0 0,-1 1 0 0 0,0-1 0 0 0,1 0 0 0 0,-1 0 0 0 0,1 0 0 0 0,-1 0 0 0 0,0 0 0 0 0,0 1 0 0 0,1-1 0 0 0,-1 0 0 0 0,0 0 0 0 0,1 0 0 0 0,-1 1 0 0 0,0-1 0 0 0,0 0-1 0 0,1 0 1 0 0,-1 1 0 0 0,0-1 0 0 0,0 0 0 0 0,0 1 0 0 0,1-1 0 0 0,-1 0 0 0 0,0 1 0 0 0,0-1 0 0 0,3 11 28 0 0,-3-10-4 0 0,2 11 308 0 0,-1-1 0 0 0,0 1 0 0 0,0 0-1 0 0,-1-1 1 0 0,-1 8-332 0 0,0 23 178 0 0,0 82 1777 0 0,1-124-2016 0 0,0 0 146 0 0,0 0 15 0 0,1-3-88 0 0,-1 0 0 0 0,1-1 0 0 0,-1 1 0 0 0,1-1-1 0 0,0 1 1 0 0,1-2-12 0 0,3-16 18 0 0,7-18-18 0 0,-11 31-17 0 0,2 1 1 0 0,-1 0-1 0 0,1 0 0 0 0,0 1 0 0 0,1-2 17 0 0,0 1-35 0 0,-1 0 0 0 0,0-1 0 0 0,0 1 0 0 0,0-4 35 0 0,-2 7-21 0 0,0 0-20 0 0,-1 1-1 0 0,1-1 1 0 0,0 1 0 0 0,0-1 0 0 0,0 1 0 0 0,1 0-1 0 0,-1-1 1 0 0,1 1 0 0 0,-1 0 0 0 0,1 0-1 0 0,0 0 1 0 0,1 1 0 0 0,-1-1 0 0 0,1-1 41 0 0,0 2-76 0 0,-2 1 31 0 0,0 0 1 0 0,-1 0 0 0 0,1 0 0 0 0,0 0 0 0 0,0 0 0 0 0,0 0 0 0 0,-1 0 0 0 0,1 0 0 0 0,0 0 0 0 0,-1 0 0 0 0,1 0 0 0 0,-1 0-1 0 0,0-1 1 0 0,1 1 0 0 0,-1-1 44 0 0,1 1-12 0 0,-1 0-1 0 0,1 0 0 0 0,0 0 1 0 0,0 0-1 0 0,-1 0 1 0 0,1 0-1 0 0,0 0 0 0 0,0 0 1 0 0,0 0-1 0 0,0 1 0 0 0,0-1 1 0 0,0 0-1 0 0,0 0 0 0 0,0 1 1 0 0,0-1-1 0 0,1 1 1 0 0,-1-1-1 0 0,0 1 0 0 0,0 0 1 0 0,1-1-1 0 0,-1 1 0 0 0,0 0 1 0 0,1 0 12 0 0,6-3 66 0 0,-7 3-14 0 0,2 1-138 0 0,-2 0 79 0 0,0-1 5 0 0,0 1 1 0 0,0-1 0 0 0,0 1-1 0 0,0 0 1 0 0,0-1 0 0 0,0 1 0 0 0,0 0-1 0 0,0-1 1 0 0,0 1 0 0 0,0 0 0 0 0,-1 0-1 0 0,1 0 1 0 0,0 0 0 0 0,0 0-1 0 0,-1 0 1 0 0,1 0 0 0 0,-1 0 0 0 0,1 0-1 0 0,-1 0 1 0 0,1 0 0 0 0,-1 0 0 0 0,0 0-1 0 0,1 0 1 0 0,-1 1 0 0 0,0-1-1 0 0,0 0 1 0 0,0 0 0 0 0,0 0 0 0 0,0 0-1 0 0,0 1 2 0 0,-1 0 32 0 0,1 0 0 0 0,-1 0 0 0 0,1 1 0 0 0,0-1 0 0 0,0 0 0 0 0,0 0 0 0 0,0 1 0 0 0,0-1 0 0 0,1 0 0 0 0,-1 0 0 0 0,0 0 0 0 0,1 1 0 0 0,0-1 0 0 0,0 0 0 0 0,-1 0 0 0 0,1 0 0 0 0,2 2-32 0 0,1 1 71 0 0,0 1-1 0 0,0-1 1 0 0,1 1-1 0 0,0-1 1 0 0,0 0-71 0 0,1 0 72 0 0,-1 1-1 0 0,0-1 1 0 0,0 1 0 0 0,1 2-72 0 0,-5-6 24 0 0,0 0 1 0 0,0 0 0 0 0,0 0-1 0 0,0 0 1 0 0,0 0-1 0 0,0 1 1 0 0,0-1-1 0 0,-1 0 1 0 0,0 0-1 0 0,1 1 1 0 0,-1-1 0 0 0,0 0-1 0 0,0 1 1 0 0,0-1-1 0 0,0 2-24 0 0,0-3 10 0 0,-1 1-1 0 0,1-1 1 0 0,0 0 0 0 0,0 0-1 0 0,0 1 1 0 0,1-1-1 0 0,-1 0 1 0 0,0 0 0 0 0,0 1-1 0 0,1-1 1 0 0,-1 0-1 0 0,1 0 1 0 0,-1 0 0 0 0,1 0-1 0 0,-1 0 1 0 0,1 0-1 0 0,0 0 1 0 0,-1 0-1 0 0,1 0 1 0 0,0 1-10 0 0,21 13 44 0 0,-4-1 19 0 0,-16-13-31 0 0,-1 1 0 0 0,1-1 0 0 0,0 1 0 0 0,-1-1 0 0 0,1 0 0 0 0,0 0 0 0 0,0 1 0 0 0,0-1 0 0 0,0-1 0 0 0,0 1 0 0 0,0 0 0 0 0,0 0 0 0 0,0-1 0 0 0,0 1 0 0 0,0-1 0 0 0,0 0 0 0 0,1 1 0 0 0,-1-1 0 0 0,0 0 0 0 0,0 0 0 0 0,0-1 0 0 0,0 1 0 0 0,1 0 0 0 0,-1-1 0 0 0,2 0-32 0 0,-2 0-163 0 0,1 0 0 0 0,0 0 0 0 0,-1 0 1 0 0,1-1-1 0 0,-1 1 0 0 0,1-1 0 0 0,-1 0 0 0 0,3-1 163 0 0,-3 0-777 0 0,0 1-1 0 0,0 0 0 0 0,0-1 1 0 0,0 1-1 0 0,0-1 0 0 0,-1 0 1 0 0,1 1-1 0 0,0-3 778 0 0,4-10-7214 0 0</inkml:trace>
  <inkml:trace contextRef="#ctx0" brushRef="#br0" timeOffset="1558.828">2795 206 2760 0 0,'4'14'7154'0'0,"4"6"84"0"0,-1 13-5399 0 0,0-3-1499 0 0,56 169 4368 0 0,-55-177-4762 0 0,-4-11 147 0 0,-3-9-67 0 0,0 0-1 0 0,0 0 1 0 0,0 1 0 0 0,-1-1 0 0 0,1 0 0 0 0,-1 0 0 0 0,1 0 0 0 0,-1 1-1 0 0,0-1 1 0 0,0 0 0 0 0,0 0 0 0 0,0 0 0 0 0,0 1-26 0 0,-1 0 356 0 0,0 1-1948 0 0,-4-2-4296 0 0,-1-2-1546 0 0</inkml:trace>
  <inkml:trace contextRef="#ctx0" brushRef="#br0" timeOffset="2350.204">2527 386 15664 0 0,'33'0'351'0'0,"-16"-1"-176"0"0,0 0-1 0 0,0 2 0 0 0,0 0 1 0 0,0 1-1 0 0,-1 1 0 0 0,1 0 0 0 0,4 3-174 0 0,-16-5 36 0 0,1 2-14 0 0,0-1-1 0 0,-1-1 1 0 0,1 1 0 0 0,1-1-1 0 0,1 0-21 0 0,-6-1 5 0 0,0 0 0 0 0,1 0-1 0 0,-1 0 1 0 0,0 0 0 0 0,0-1-1 0 0,0 1 1 0 0,0-1 0 0 0,0 0-1 0 0,0 1 1 0 0,0-1 0 0 0,0 0-1 0 0,0 0 1 0 0,0 0 0 0 0,0 0-1 0 0,-1-1 1 0 0,2 0-5 0 0,3-3 116 0 0,-1 1 0 0 0,1 0 0 0 0,1 0-1 0 0,-1 1 1 0 0,0 0 0 0 0,1 0 0 0 0,-1 0 0 0 0,1 1 0 0 0,0 0 0 0 0,0 0-1 0 0,0 0 1 0 0,0 1 0 0 0,0 0 0 0 0,0 1 0 0 0,1 0 0 0 0,-1 0-1 0 0,2 0-115 0 0,150 9 752 0 0,-143-9-573 0 0,0 0-1 0 0,14-3-178 0 0,-15 1 45 0 0,-1 1 0 0 0,1 1 0 0 0,6 0-45 0 0,-6 1-80 0 0,-1-2 0 0 0,1 0 0 0 0,0-1 0 0 0,0 0 0 0 0,-1-1 0 0 0,0 0 0 0 0,9-5 80 0 0,-22 8-87 0 0,0 0 0 0 0,0 0 0 0 0,0 0-1 0 0,1-1 1 0 0,-1 1 0 0 0,0 0-1 0 0,0 0 1 0 0,0 0 0 0 0,0 1 0 0 0,0-1-1 0 0,0 0 1 0 0,1 0 87 0 0,-2 2-1155 0 0,-9-1 945 0 0,3 0 351 0 0,-1 0 0 0 0,0 1 0 0 0,1 0 0 0 0,-1 0 0 0 0,1 0 0 0 0,-1 1 0 0 0,1 0 0 0 0,0 0 0 0 0,0 1 0 0 0,0 0 0 0 0,-1 1-141 0 0,-14 8 175 0 0,15-9-174 0 0,0 0 1 0 0,0 0-1 0 0,1 1 1 0 0,-1 0-2 0 0,-14 13 75 0 0,-3 0 1562 0 0,-18 21-1637 0 0,3-4 332 0 0,37-34-329 0 0,0 0-1 0 0,-1 0 1 0 0,1 1 0 0 0,0-1-1 0 0,0 0 1 0 0,0 0-1 0 0,0 1 1 0 0,0-1-1 0 0,0 0 1 0 0,0 1 0 0 0,1-1-1 0 0,-1 1 1 0 0,0-1-1 0 0,1 1 1 0 0,-1-1-1 0 0,1 2-2 0 0,0-1 36 0 0,0 0-1 0 0,0 0 0 0 0,1 0 1 0 0,-1 0-1 0 0,1 0 1 0 0,-1 0-1 0 0,1-1 0 0 0,0 1 1 0 0,0 0-1 0 0,-1 0 0 0 0,1 0 1 0 0,2 1-36 0 0,2 8 310 0 0,7 7-4 0 0,-11-18-293 0 0,-1 1 0 0 0,1 0 0 0 0,0-1 0 0 0,0 1 1 0 0,0-1-1 0 0,0 1 0 0 0,0-1 0 0 0,0 0 0 0 0,0 1 0 0 0,0-1 0 0 0,0 0 0 0 0,0 0 0 0 0,0 0 1 0 0,0 0-1 0 0,0 0 0 0 0,0 0 0 0 0,0 0 0 0 0,0 0 0 0 0,0 0 0 0 0,0 0-13 0 0,5-1 41 0 0,0 0-1 0 0,-1-1 0 0 0,1 1 0 0 0,0-1 1 0 0,-1 0-1 0 0,0-1 0 0 0,0 1 1 0 0,0-1-1 0 0,0 0 0 0 0,0 0 1 0 0,0-1-1 0 0,-1 1 0 0 0,1-1 0 0 0,-1 0 1 0 0,0 0-1 0 0,0-1 0 0 0,-1 0-40 0 0,7-8-161 0 0,-2 0 0 0 0,1-1 0 0 0,-2-1 0 0 0,0 1 0 0 0,2-9 161 0 0,-4 14-218 0 0,0-1 0 0 0,0 1-1 0 0,5-6 219 0 0,10-19-481 0 0,-19 32 482 0 0,-1 1 0 0 0,1 0 0 0 0,-1 0-1 0 0,1 1 1 0 0,-1-1 0 0 0,1 0 0 0 0,0 0-1 0 0,-1 0 1 0 0,1 0 0 0 0,0 0 0 0 0,0 1-1 0 0,0-1 1 0 0,0 0-1 0 0,-1 1-1 0 0,0 0 1 0 0,1 0-1 0 0,-1 0 0 0 0,0 0 0 0 0,0 0 0 0 0,1-1 1 0 0,-1 1-1 0 0,0 0 0 0 0,0 0 0 0 0,0 1 0 0 0,1-1 1 0 0,-1 0-1 0 0,0 0 0 0 0,0 0 0 0 0,1 0 0 0 0,-1 0 0 0 0,0 0 1 0 0,0 0-1 0 0,0 0 0 0 0,1 0 0 0 0,-1 0 0 0 0,0 1 1 0 0,0-1-1 0 0,0 0 0 0 0,1 0 0 0 0,-1 0 0 0 0,0 0 1 0 0,0 1-1 0 0,0-1 0 0 0,0 0 0 0 0,1 0 0 0 0,-1 0 1 0 0,0 0-1 0 0,0 1 1 0 0,1 1-5 0 0,0 0 1 0 0,0 1-1 0 0,-1-1 0 0 0,1 0 1 0 0,0 1-1 0 0,-1-1 0 0 0,0 0 1 0 0,1 1-1 0 0,-1-1 0 0 0,0 1 5 0 0,7 67 84 0 0,-6-62 24 0 0,1-1-1 0 0,0 1 0 0 0,0 0 1 0 0,1-1-1 0 0,0 1 1 0 0,0-1-1 0 0,1 0 0 0 0,0 0 1 0 0,0 0-1 0 0,0-1 1 0 0,1 1-1 0 0,0-1 0 0 0,3 2-107 0 0,-5-5 58 0 0,0-1 0 0 0,0 0 0 0 0,1 0 0 0 0,-1 0 0 0 0,1-1 0 0 0,-1 1 0 0 0,1-1 0 0 0,0 0 0 0 0,0 0 0 0 0,0 0 0 0 0,-1 0-1 0 0,1 0 1 0 0,0-1 0 0 0,0 0 0 0 0,0 0 0 0 0,4 0-58 0 0,3-1 297 0 0,0-1 0 0 0,0 0-1 0 0,0 0 1 0 0,-1-1 0 0 0,6-2-297 0 0,-9 3-7 0 0,0-1 0 0 0,0-1 0 0 0,-1 1 0 0 0,1-1 0 0 0,-1 0 0 0 0,0 0 0 0 0,0-1 1 0 0,-1 0-1 0 0,1 0 0 0 0,-1 0 0 0 0,0-1 0 0 0,0 0 0 0 0,-1 0 0 0 0,1 0 0 0 0,-1 0 0 0 0,-1-1 0 0 0,1 0 0 0 0,-1 1 0 0 0,0-1 1 0 0,0-3 6 0 0,5-17-462 0 0,-1-2 1 0 0,-1 1 0 0 0,-2-1 0 0 0,1-20 461 0 0,2-13-1268 0 0,-2 4 387 0 0,-4 41 559 0 0,0 1 0 0 0,1 0 0 0 0,0-1 1 0 0,2 1-1 0 0,3-9 322 0 0,-5 19-41 0 0,0 0 14 0 0,1 0 0 0 0,-1 0 1 0 0,-1 0-1 0 0,1-1 1 0 0,-1 1 26 0 0,-1 4 4 0 0,0 0-1 0 0,0 1 1 0 0,0-1 0 0 0,0 0 0 0 0,0 0 0 0 0,-1 1 0 0 0,1-1-1 0 0,0 0 1 0 0,-1 1 0 0 0,1-1 0 0 0,-1 1 0 0 0,0-1 0 0 0,0 1-1 0 0,1-1 1 0 0,-1 1 0 0 0,0-1 0 0 0,0 1 0 0 0,0-1 0 0 0,0 1-1 0 0,-1 0-3 0 0,0-1 358 0 0,2 2 139 0 0,0 0 30 0 0,0 0-19 0 0,-11 3 237 0 0,8-2-695 0 0,1 1 0 0 0,-1-1 0 0 0,1 1 0 0 0,-1 0 0 0 0,1 0 0 0 0,0 0-1 0 0,0 0 1 0 0,0 0 0 0 0,0 1 0 0 0,0-1 0 0 0,0 1 0 0 0,0-1 0 0 0,1 1 0 0 0,-1 0 0 0 0,1-1 0 0 0,-1 4-50 0 0,-3 7 12 0 0,1 1 0 0 0,0-1 0 0 0,0 2-12 0 0,3-8 44 0 0,-13 51 454 0 0,3 0 0 0 0,2 0 0 0 0,3 1 0 0 0,3 0 0 0 0,2 29-498 0 0,2-79 81 0 0,-1 0 1 0 0,2 1-1 0 0,-1-1 0 0 0,1 0 1 0 0,1 0-1 0 0,-1 0 0 0 0,1 0 0 0 0,1 0 1 0 0,0-1-1 0 0,0 1 0 0 0,1-1 0 0 0,0 0 1 0 0,0 0-1 0 0,1-1 0 0 0,0 0 0 0 0,0 0 1 0 0,1 0-1 0 0,0-1 0 0 0,7 6-81 0 0,-7-6-33 0 0,1-1 0 0 0,-1 1-1 0 0,1-1 1 0 0,0 0 0 0 0,1-1-1 0 0,-1 0 1 0 0,2 0 33 0 0,2 0-439 0 0,18 7 48 0 0,-9-7-6615 0 0,-5-1-1180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15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0 9672 0 0,'7'5'1004'0'0,"11"13"696"0"0,-17-19 3277 0 0,1 0-1086 0 0,1 7-3880 0 0,-1 0 233 0 0,4 20 202 0 0,-6-24-406 0 0,0 0-1 0 0,0-1 1 0 0,0 1 0 0 0,0 0 0 0 0,0-1 0 0 0,0 1-1 0 0,0-1 1 0 0,-1 1 0 0 0,1 0 0 0 0,0-1 0 0 0,-1 1-1 0 0,0-1 1 0 0,1 1 0 0 0,-2 0-40 0 0,1 2 55 0 0,-1 1 0 0 0,0-1 0 0 0,1 0 0 0 0,0 0-1 0 0,0 1 1 0 0,0-1 0 0 0,0 0 0 0 0,1 1 0 0 0,0-1 0 0 0,0 5-55 0 0,-2 14 132 0 0,-2 19 284 0 0,1 0 0 0 0,4 27-416 0 0,-1-28-274 0 0,0-26-78 0 0,-1 18 537 0 0,-5-12-5053 0 0,4-18-2070 0 0</inkml:trace>
  <inkml:trace contextRef="#ctx0" brushRef="#br0" timeOffset="445.082">32 353 12816 0 0,'-1'-2'586'0'0,"-3"-4"-230"0"0,-15-28 102 0 0,18 31-453 0 0,0 0 1 0 0,0 0-1 0 0,0-1 0 0 0,0 1 0 0 0,0 0 1 0 0,1 0-1 0 0,-1 0 0 0 0,1-1 1 0 0,0 1-1 0 0,0-3-5 0 0,0 5 58 0 0,0 0 1 0 0,1 0-1 0 0,-1 0 1 0 0,0 0-1 0 0,1 0 0 0 0,-1 0 1 0 0,1 0-1 0 0,-1 0 1 0 0,1 0-1 0 0,-1 0 0 0 0,1 0 1 0 0,0 0-1 0 0,-1 0 1 0 0,1 0-1 0 0,0 0 0 0 0,0 1 1 0 0,-1-1-1 0 0,1 0 1 0 0,0 0-1 0 0,0 1 1 0 0,0-1-1 0 0,0 1 0 0 0,0-1 1 0 0,1 1-59 0 0,3-2 165 0 0,0 1 1 0 0,-1-1-1 0 0,1 1 1 0 0,0 1 0 0 0,2-1-166 0 0,11-2 251 0 0,11-2 444 0 0,0 0 0 0 0,0 2 0 0 0,0 2-1 0 0,18 1-694 0 0,-2-1 137 0 0,21-3-137 0 0,-43 1-406 0 0,1 2 0 0 0,-1 0-1 0 0,3 2 407 0 0,-6 0-459 0 0,-16-2 448 0 0,0 1 0 0 0,0 0-1 0 0,0 1 1 0 0,0-1 0 0 0,1 1 0 0 0,-1 0-1 0 0,0 0 1 0 0,2 1 11 0 0,-5-2-91 0 0,-1 14 51 0 0,-1-10 130 0 0,0 0 0 0 0,0-1 0 0 0,0 1 0 0 0,0 0 0 0 0,-1-1-1 0 0,1 1 1 0 0,-1-1 0 0 0,0 0 0 0 0,0 1 0 0 0,0-1-1 0 0,-1 0-89 0 0,-7 15 788 0 0,4-8-471 0 0,3-6-228 0 0,1 0-1 0 0,0 0 0 0 0,0 0 0 0 0,0 1 0 0 0,1-1 1 0 0,0 0-1 0 0,-1 1 0 0 0,1-1-88 0 0,-1 6 151 0 0,2-9-133 0 0,-1 1-1 0 0,1-1 1 0 0,0 0-1 0 0,-1 1 1 0 0,1-1 0 0 0,0 0-1 0 0,0 1 1 0 0,0-1-1 0 0,0 1 1 0 0,0-1-1 0 0,0 0 1 0 0,1 1-1 0 0,-1-1 1 0 0,0 0-1 0 0,1 1 1 0 0,-1-1-1 0 0,1 1-17 0 0,2 5 17 0 0,1-1 0 0 0,-1 1 0 0 0,2-1 0 0 0,-1 0 0 0 0,0 0 0 0 0,1 0 0 0 0,0-1-1 0 0,2 2-16 0 0,-5-5 30 0 0,0-1 0 0 0,0 1 0 0 0,0 0 0 0 0,0-1 0 0 0,0 1 0 0 0,1-1 0 0 0,-1 0-1 0 0,0 0 1 0 0,1 0 0 0 0,-1 0 0 0 0,0 0 0 0 0,1-1 0 0 0,-1 1 0 0 0,1-1 0 0 0,0 1 0 0 0,-1-1-1 0 0,1 0 1 0 0,-1 0 0 0 0,1 0 0 0 0,-1 0 0 0 0,1 0 0 0 0,0-1 0 0 0,-1 1 0 0 0,1-1-1 0 0,-1 0 1 0 0,1 0-30 0 0,7-3 119 0 0,-5 2-92 0 0,-1 0 1 0 0,0 0-1 0 0,1 0 0 0 0,-1 0 1 0 0,0 0-1 0 0,-1-1 1 0 0,1 0-1 0 0,0 0 1 0 0,1-2-28 0 0,-1 1 32 0 0,0 0 1 0 0,-1 0-1 0 0,0-1 1 0 0,1 1 0 0 0,-2-1-1 0 0,1 0 1 0 0,0-1-33 0 0,-2 3 14 0 0,0 0 1 0 0,0 0-1 0 0,0 1 1 0 0,-1-1-1 0 0,1 0 1 0 0,-1 0-1 0 0,0 0 1 0 0,0 0-1 0 0,0 0 1 0 0,0 0-1 0 0,0 0 1 0 0,-1 0-1 0 0,1 0 1 0 0,-1 1-1 0 0,0-2-14 0 0,-39-104 131 0 0,37 100-147 0 0,0 0-1 0 0,-1 0 1 0 0,0 0 0 0 0,0 1 0 0 0,-1 0 0 0 0,0 0 0 0 0,0 0 0 0 0,-1 1 0 0 0,0-1 0 0 0,-2-1 16 0 0,2 3-699 0 0,1 1 1 0 0,-1 0-1 0 0,0 0 1 0 0,-6-2 698 0 0,3 0-1267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30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10 393 8752 0 0,'0'0'673'0'0,"-1"0"-437"0"0,-4-2 108 0 0,4 2 1301 0 0,1 0 565 0 0,-1 7 3521 0 0,0 1-4685 0 0,2 15 690 0 0,2-1 0 0 0,5 21-1736 0 0,7 11 849 0 0,-13-46-781 0 0,0-1-1 0 0,0 1 1 0 0,1-1-1 0 0,0 0 1 0 0,0 0 0 0 0,0 0-1 0 0,4 5-67 0 0,-6-11-1072 0 0,-1-1-4805 0 0,0 0-2061 0 0</inkml:trace>
  <inkml:trace contextRef="#ctx0" brushRef="#br0" timeOffset="227.401">72 241 12440 0 0,'-21'-6'1104'0'0,"21"6"-880"0"0,0 0-224 0 0,0 0 0 0 0,0 0 352 0 0,0 0 24 0 0,0 0 8 0 0,3 2 0 0 0,-3-2-152 0 0,9 4-24 0 0,-3-2-8 0 0,1 4 0 0 0,-1 0-320 0 0,-1-1-64 0 0,5 0-8 0 0,0 7-8 0 0</inkml:trace>
  <inkml:trace contextRef="#ctx0" brushRef="#br0" timeOffset="767.096">374 320 10592 0 0,'8'8'838'0'0,"-16"-6"-586"0"0,-8 0 1416 0 0,12-1-877 0 0,1 1 0 0 0,-1-1-1 0 0,1 1 1 0 0,0-1 0 0 0,0 1-1 0 0,-1 0 1 0 0,-1 1-791 0 0,-4 5 75 0 0,-1 0 0 0 0,2 1 0 0 0,-1 0-75 0 0,-4 4 327 0 0,-19 15 120 0 0,21-20 400 0 0,0 1-1 0 0,-7 9-846 0 0,15-15 162 0 0,1 1-1 0 0,-1-1 1 0 0,1 1-1 0 0,-1-1 1 0 0,1 1-1 0 0,1 0 1 0 0,-1 0-1 0 0,0 0 1 0 0,1 0-1 0 0,0 0 1 0 0,-1 0-162 0 0,-3 16 153 0 0,-2 10-137 0 0,6-28-17 0 0,1-1 1 0 0,0 1 0 0 0,0 0 0 0 0,0-1 0 0 0,0 1-1 0 0,1-1 1 0 0,-1 1 0 0 0,0 0 0 0 0,1-1-1 0 0,-1 1 1 0 0,1-1 0 0 0,-1 1 0 0 0,1-1 0 0 0,0 1-1 0 0,0-1 1 0 0,0 1 0 0 0,0 0-5 0 0,-1-1 0 0 0,1 0-1 0 0,0 0 1 0 0,-1 0 0 0 0,1 0-1 0 0,0 0 1 0 0,0 0 0 0 0,0 0-1 0 0,0 0 1 0 0,0 0 0 0 0,0 0-1 0 0,0 0 1 0 0,1-1 0 0 0,-1 1-1 0 0,0 0 1 0 0,0-1 0 0 0,1 1-1 0 0,-1-1 1 0 0,0 1 0 0 0,1-1-1 0 0,-1 0 1 0 0,0 1 0 0 0,1-1-1 0 0,-1 0 1 0 0,0 0 0 0 0,1 0-1 0 0,-1 0 1 0 0,1 0 0 0 0,-1-1-1 0 0,0 1 1 0 0,1 0 0 0 0,-1-1-1 0 0,0 1 1 0 0,1-1 0 0 0,-1 1-1 0 0,1-1 6 0 0,21-8 181 0 0,-20 7-206 0 0,0 0 1 0 0,1 1-1 0 0,0-1 0 0 0,-1 1 0 0 0,1 0 0 0 0,0 0 0 0 0,-1 1 0 0 0,1-1 0 0 0,0 1 0 0 0,0 0 0 0 0,1 0 25 0 0,-2 0-70 0 0,0-1-1 0 0,0 1 1 0 0,0 0 0 0 0,0-1 0 0 0,0 1-1 0 0,0-1 1 0 0,-1 0 0 0 0,1 0 0 0 0,0 0-1 0 0,0 0 1 0 0,-1 0 0 0 0,1-1 0 0 0,-1 1 0 0 0,1-1-1 0 0,-1 0 1 0 0,0 0 0 0 0,2-1 70 0 0,5-5-177 0 0,-1-1-1 0 0,1-1 1 0 0,3-5 177 0 0,-6 7-102 0 0,-3 2 5 0 0,1 1-1 0 0,-1-1 1 0 0,-1 0 0 0 0,1 0-1 0 0,-1 0 1 0 0,0 0 0 0 0,0 0-1 0 0,-1-1 1 0 0,0 1-1 0 0,0-1 1 0 0,0-2 97 0 0,4-18-273 0 0,0 7-55 0 0,1 0 1 0 0,2-2 327 0 0,-3 8-119 0 0,0 1 1 0 0,-1 0 0 0 0,-1-1 0 0 0,0 0-1 0 0,0-4 119 0 0,0-14-165 0 0,0 3-115 0 0,-2 0 0 0 0,0-1 0 0 0,-2 1 0 0 0,-3-16 280 0 0,2 32-85 0 0,2 8 256 0 0,-1 0 0 0 0,0 1 1 0 0,0-1-1 0 0,0 0 0 0 0,0 1 1 0 0,-1-1-1 0 0,0 1 0 0 0,-1-4-171 0 0,3 9 65 0 0,0-1-1 0 0,1 0 1 0 0,-1 1-1 0 0,0-1 1 0 0,1 1-1 0 0,-1-1 1 0 0,0 1-1 0 0,1-1 1 0 0,-1 1-1 0 0,0-1 1 0 0,0 1-1 0 0,0-1 1 0 0,1 1-1 0 0,-1-1 1 0 0,0 1-1 0 0,0-1 1 0 0,0 1-1 0 0,0 0 0 0 0,0-1 1 0 0,0 1-1 0 0,0-1 1 0 0,0 1-1 0 0,0-1 1 0 0,0 1-1 0 0,-1-1 1 0 0,1 1-65 0 0,-1 12 525 0 0,1-7-447 0 0,1-5-56 0 0,-1 1-1 0 0,1 0 1 0 0,-1-1-1 0 0,0 1 1 0 0,0 0-1 0 0,0-1 1 0 0,0 1-1 0 0,0 0 1 0 0,0 0-1 0 0,0-1 1 0 0,0 1-1 0 0,-1 0 1 0 0,1-1-1 0 0,-1 1 1 0 0,1 0-1 0 0,-1 0-21 0 0,-1-1 7 0 0,1 0-6 0 0,0-1 0 0 0,-1 1 0 0 0,1 0-1 0 0,0 0 1 0 0,0 0 0 0 0,0 0 0 0 0,-1 0 0 0 0,1 0 0 0 0,0 0 0 0 0,0 1 0 0 0,1-1-1 0 0,-1 0 1 0 0,0 0 0 0 0,0 1 0 0 0,1-1 0 0 0,-1 1 0 0 0,0-1 0 0 0,1 0-1 0 0,0 1 1 0 0,-1 0-1 0 0,-3 19 275 0 0,1 0-1 0 0,0 1 0 0 0,2-1 0 0 0,1 21-274 0 0,4 18 731 0 0,3 9-731 0 0,-4-50 175 0 0,1 0-1 0 0,1 0 1 0 0,1 0-1 0 0,1 0 1 0 0,0-1-1 0 0,1 0 0 0 0,1-1 1 0 0,1 0-1 0 0,1 0 1 0 0,0-1-1 0 0,1 0 1 0 0,0-1-1 0 0,12 10-174 0 0,-20-21 0 0 0,1 0 0 0 0,1 0 0 0 0,-1-1 0 0 0,0 0 0 0 0,1 0 0 0 0,4 1 0 0 0,-9-4 0 0 0,9 1-961 0 0,-9-1 620 0 0,0 1-1 0 0,0-1 1 0 0,-1 1 0 0 0,1 0-1 0 0,0 0 1 0 0,-1-1 0 0 0,1 1-1 0 0,-1 0 1 0 0,1 0 0 0 0,-1 0-1 0 0,1 0 342 0 0,0 6-7699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29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71 13040 0 0,'-16'-4'110'0'0,"12"3"-23"0"0,0 0 0 0 0,-1 0 0 0 0,1 0 1 0 0,0 1-1 0 0,-1-1 0 0 0,-2 1-87 0 0,6 0 355 0 0,-28 5 153 0 0,22-3-323 0 0,1 0 1 0 0,0 0-1 0 0,0 0 1 0 0,0 1-1 0 0,0 0 1 0 0,1 0-1 0 0,-1 1 1 0 0,1-1 0 0 0,-1 1-1 0 0,1 0 1 0 0,1 1-1 0 0,-5 3-185 0 0,-8 8 818 0 0,14-14-731 0 0,1 0 0 0 0,-1 0-1 0 0,1 0 1 0 0,0 0 0 0 0,0 1 0 0 0,0-1 0 0 0,0 1 0 0 0,0 0 0 0 0,0-1-1 0 0,1 1 1 0 0,-1 0 0 0 0,0 2-87 0 0,1 2 68 0 0,0 0 0 0 0,0-1-1 0 0,0 1 1 0 0,1 0 0 0 0,0 0 0 0 0,1-1-1 0 0,-1 1 1 0 0,1 0 0 0 0,1-1 0 0 0,-1 1-1 0 0,3 6-67 0 0,-3-11 14 0 0,0 1-1 0 0,0-1 0 0 0,0 0 0 0 0,1 0 0 0 0,-1 1 0 0 0,1-1 0 0 0,-1 0 0 0 0,1 0 0 0 0,0 0 1 0 0,0-1-1 0 0,1 2-13 0 0,27 19 180 0 0,-18-13-89 0 0,118 86-395 0 0,-122-88 704 0 0,0-1 0 0 0,0 1 0 0 0,-1 0 0 0 0,4 4-400 0 0,-11-11 46 0 0,1 1 0 0 0,-1-1 0 0 0,0 0 0 0 0,0 0 0 0 0,1 1 0 0 0,-1-1-1 0 0,0 0 1 0 0,0 1 0 0 0,1-1 0 0 0,-1 0 0 0 0,0 1 0 0 0,0-1 0 0 0,0 0 0 0 0,0 1-1 0 0,0-1 1 0 0,0 1 0 0 0,0-1 0 0 0,1 0 0 0 0,-1 1 0 0 0,0-1 0 0 0,0 0 0 0 0,0 1-1 0 0,0-1 1 0 0,-1 1 0 0 0,1-1 0 0 0,0 0 0 0 0,0 1 0 0 0,0-1 0 0 0,0 0 0 0 0,0 1 0 0 0,-1 0-47 0 0,-9 5 468 0 0,6-4-396 0 0,-8 2 48 0 0,1-1 1 0 0,0 0-1 0 0,-1-1 0 0 0,1 0 0 0 0,-1 0 0 0 0,0-1 1 0 0,0-1-1 0 0,1 0 0 0 0,-3-1-119 0 0,-32 1-39 0 0,38 1-11 0 0,-22 1-987 0 0,0-1 0 0 0,-25-4 1037 0 0,54 3-147 0 0,1 0 1 0 0,-1 0-1 0 0,0 0 1 0 0,0 0-1 0 0,1 0 0 0 0,-1 0 1 0 0,0 0-1 0 0,1-1 1 0 0,-1 1-1 0 0,0 0 1 0 0,1-1-1 0 0,-1 1 1 0 0,0 0-1 0 0,1-1 1 0 0,-1 1-1 0 0,1-1 1 0 0,-1 1-1 0 0,1-1 1 0 0,-1 1-1 0 0,1-1 147 0 0,-1-1-1707 0 0</inkml:trace>
  <inkml:trace contextRef="#ctx0" brushRef="#br0" timeOffset="335.635">346 384 5984 0 0,'0'0'464'0'0,"1"1"-306"0"0,7 11 5018 0 0,-1 0 0 0 0,6 12-5176 0 0,3 11 1991 0 0,-15-33-1874 0 0,1 1-1 0 0,-1 0 1 0 0,1-1 0 0 0,0 1-1 0 0,0-1 1 0 0,0 0 0 0 0,0 0 0 0 0,0 0-1 0 0,1 0 1 0 0,-1 0 0 0 0,0 0 0 0 0,1-1-1 0 0,0 1-116 0 0,2 1 186 0 0,1 0-1 0 0,-1-1 0 0 0,1 1 0 0 0,0-1 1 0 0,4 1-186 0 0,4 0 58 0 0,0 0 0 0 0,-1-1 1 0 0,1-1-1 0 0,0 0 1 0 0,0-1-1 0 0,0 0 0 0 0,0-2 1 0 0,0 1-1 0 0,-1-1 1 0 0,9-3-59 0 0,-21 4-3 0 0,0 1 1 0 0,1-1 0 0 0,-1 1-1 0 0,0-1 1 0 0,0 1 0 0 0,1-1-1 0 0,-1 0 1 0 0,0 0-1 0 0,0 0 1 0 0,0 0 0 0 0,0 0-1 0 0,0 0 1 0 0,0 0 0 0 0,0 0-1 0 0,0 0 1 0 0,0 0 0 0 0,-1-1-1 0 0,1 1 1 0 0,0 0 0 0 0,-1 0-1 0 0,1-1 1 0 0,-1 1-1 0 0,0 0 1 0 0,1-1 0 0 0,-1 1-1 0 0,0-1 1 0 0,0 1 0 0 0,0 0-1 0 0,1-1 1 0 0,-2 1 0 0 0,1-1-1 0 0,0 1 1 0 0,0-1 2 0 0,0-1 50 0 0,-1 0 0 0 0,0-1 0 0 0,1 1-1 0 0,-1 0 1 0 0,0 0 0 0 0,-1 0 0 0 0,1 0 0 0 0,0 0 0 0 0,-1 0 0 0 0,0 0 0 0 0,0 0-1 0 0,0 0 1 0 0,-2-1-50 0 0,-9-8 12 0 0,-1 2 1 0 0,0-1-1 0 0,-1 2 0 0 0,0 0 0 0 0,0 1 0 0 0,-1 0 0 0 0,-7-1-12 0 0,-23-12-1 0 0,30 14-353 0 0,0 1-1 0 0,0 0 0 0 0,-8-1 355 0 0,24 7-89 0 0,0 1-1 0 0,0-1 1 0 0,0 0-1 0 0,0 0 1 0 0,-1 0-1 0 0,1 0 0 0 0,0 0 1 0 0,0 0-1 0 0,0 0 1 0 0,0 0-1 0 0,0 0 1 0 0,-1-1-1 0 0,1 1 1 0 0,0 0-1 0 0,0 0 0 0 0,0 0 1 0 0,0 0-1 0 0,0 0 1 0 0,0 0-1 0 0,0 0 1 0 0,-1 0-1 0 0,1 0 0 0 0,0 0 1 0 0,0 0-1 0 0,0 0 1 0 0,0 0-1 0 0,0-1 1 0 0,0 1-1 0 0,0 0 1 0 0,0 0-1 0 0,0 0 0 0 0,-1 0 1 0 0,1 0-1 0 0,0 0 1 0 0,0 0-1 0 0,0-1 1 0 0,0 1-1 0 0,0 0 1 0 0,0 0-1 0 0,0 0 0 0 0,0 0 1 0 0,0 0-1 0 0,0-1 1 0 0,0 1-1 0 0,0 0 1 0 0,0 0 89 0 0,7-4-2642 0 0,5 0 956 0 0</inkml:trace>
  <inkml:trace contextRef="#ctx0" brushRef="#br0" timeOffset="655.32">730 2 11976 0 0,'0'0'85'0'0,"-1"0"1"0"0,1 0-1 0 0,0-1 1 0 0,-1 1 0 0 0,1 0-1 0 0,-1 0 1 0 0,1 0-1 0 0,-1 0 1 0 0,1 0 0 0 0,0 0-1 0 0,-1 0 1 0 0,1 0 0 0 0,-1 0-1 0 0,1 0 1 0 0,0 0-1 0 0,-1 0 1 0 0,1 0 0 0 0,-1 0-1 0 0,1 0 1 0 0,-1 0-1 0 0,1 0 1 0 0,0 0 0 0 0,-1 1-1 0 0,1-1 1 0 0,0 0-1 0 0,-1 0 1 0 0,1 1 0 0 0,0-1-1 0 0,-1 0 1 0 0,1 0-1 0 0,0 1 1 0 0,-1-1 0 0 0,1 0-1 0 0,0 1-85 0 0,1 15 3482 0 0,1-6-3547 0 0,4 34 3211 0 0,-1 36-3146 0 0,-2-31 22 0 0,8 73 2194 0 0,12 43-2216 0 0,-12-129 218 0 0,-9-30-265 0 0,0-1-1 0 0,0 1 1 0 0,-1 0 0 0 0,1 0-1 0 0,-1 0 1 0 0,-1 0 0 0 0,1 0 47 0 0,-1-5-128 0 0,0-1-7 0 0,0 0-1011 0 0,0 0-4245 0 0,0 0-1815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29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175 288 10592 0 0,'-1'-1'87'0'0,"1"0"0"0"0,0 1 1 0 0,0-1-1 0 0,-1 0 1 0 0,1 0-1 0 0,0 1 0 0 0,-1-1 1 0 0,1 0-1 0 0,-1 0 0 0 0,1 1 1 0 0,-1-1-1 0 0,0 1 1 0 0,1-1-88 0 0,-3 0 286 0 0,1 0 1 0 0,0 0-1 0 0,-1 1 1 0 0,1-1-1 0 0,-1 1 1 0 0,1 0-1 0 0,-1 0 1 0 0,1 0-1 0 0,-1 0 1 0 0,1 0 0 0 0,0 0-1 0 0,-1 0 1 0 0,1 1-1 0 0,-2 0-286 0 0,-32 9 1866 0 0,36-10-1866 0 0,-18 10 756 0 0,4-1-294 0 0,0-3-167 0 0,8-4-124 0 0,0 1 0 0 0,1-1 0 0 0,-1 1-1 0 0,1 0 1 0 0,-1 1 0 0 0,-1 1-171 0 0,6-4 23 0 0,1-1-1 0 0,-1 1 1 0 0,1-1-1 0 0,-1 1 1 0 0,1 0-1 0 0,0-1 1 0 0,-1 1-1 0 0,1 0 0 0 0,0-1 1 0 0,-1 1-1 0 0,1 0 1 0 0,0-1-1 0 0,0 1 1 0 0,0 0-1 0 0,-1-1 1 0 0,1 1-1 0 0,0 0 0 0 0,0 0 1 0 0,0-1-1 0 0,0 1 1 0 0,0 0-1 0 0,1 0 1 0 0,-1-1-1 0 0,0 1 1 0 0,0 0-1 0 0,0-1 0 0 0,1 1 1 0 0,-1 0-23 0 0,1 0 27 0 0,-1 1 1 0 0,0-1-1 0 0,0 0 1 0 0,1 1-1 0 0,-1-1 0 0 0,0 0 1 0 0,0 1-1 0 0,0-1 1 0 0,0 0-1 0 0,-1 2-27 0 0,0 0 48 0 0,0 1-1 0 0,0-1 1 0 0,1 1-1 0 0,-1-1 1 0 0,1 1-1 0 0,0-1 1 0 0,-1 1-1 0 0,2 0 1 0 0,-1-1 0 0 0,0 1-1 0 0,1-1 1 0 0,0 1-1 0 0,-1-1 1 0 0,1 1-1 0 0,2 2-47 0 0,2 5 72 0 0,-4-9-83 0 0,0 0 0 0 0,0 0 0 0 0,0 0 0 0 0,-1 1 0 0 0,1-1 0 0 0,0 0 0 0 0,-1 1-1 0 0,1-1 1 0 0,-1 2 11 0 0,0-3-6 0 0,0 0 0 0 0,0 0 1 0 0,0 0-1 0 0,0 0 0 0 0,1 1 0 0 0,-1-1 0 0 0,0 0 0 0 0,1 0 0 0 0,-1 0 0 0 0,1 0 0 0 0,-1 0 0 0 0,1 0 0 0 0,-1 0 0 0 0,1-1 0 0 0,0 1 0 0 0,-1 0 0 0 0,1 0 0 0 0,0 0 0 0 0,0-1 0 0 0,0 1 0 0 0,-1 0 1 0 0,1-1-1 0 0,0 1 0 0 0,0 0 0 0 0,0-1 0 0 0,0 1 6 0 0,4 1 34 0 0,0-1 1 0 0,-1 1 0 0 0,1-1 0 0 0,0 0 0 0 0,2 0-35 0 0,2 1 34 0 0,14 2 11 0 0,-18-4-88 0 0,1-2 5 0 0,17 1-76 0 0,-19 1 213 0 0,1 0-1 0 0,-1 0 0 0 0,1 0 0 0 0,-1-1 0 0 0,1 0 0 0 0,-1 0 0 0 0,1 0 1 0 0,-1 0-1 0 0,0 0 0 0 0,0-1 0 0 0,1 0 0 0 0,-1 0 0 0 0,1-1-98 0 0,-1 1 79 0 0,0 0 0 0 0,0-1 0 0 0,1 2-1 0 0,-1-1 1 0 0,1 0 0 0 0,-1 1-1 0 0,1 0 1 0 0,2 0-79 0 0,-2 0 3 0 0,1 0 0 0 0,-1-1 0 0 0,1 0-1 0 0,-1 0 1 0 0,1 0 0 0 0,-1-1-3 0 0,-3 2-75 0 0,0 0 0 0 0,-1 0 0 0 0,1 0 0 0 0,-1-1 1 0 0,1 1-1 0 0,-1-1 0 0 0,1 1 0 0 0,-1-1 0 0 0,0 0 0 0 0,0 1 0 0 0,0-1 0 0 0,0 0 1 0 0,0 0-1 0 0,0 0 0 0 0,0 0 0 0 0,0 1 0 0 0,-1-1 0 0 0,1 0 0 0 0,-1-1 75 0 0,1-1 38 0 0,0 0-1 0 0,-1 1 1 0 0,1-1-1 0 0,-1 1 0 0 0,0-1 1 0 0,0 0-1 0 0,-1 1 1 0 0,1-1-1 0 0,-1 1 0 0 0,1-1 1 0 0,-1 1-1 0 0,0-1 1 0 0,0 1-1 0 0,-1-1 0 0 0,1 1 1 0 0,-1 0-1 0 0,0 0 1 0 0,0-1-1 0 0,0 1 0 0 0,0 1 1 0 0,0-1-1 0 0,0 0 1 0 0,-1 0-1 0 0,0 1 0 0 0,1 0 1 0 0,-1-1-1 0 0,0 1 1 0 0,0 0-1 0 0,0 0 0 0 0,-1 1 1 0 0,1-1-1 0 0,0 1 1 0 0,0-1-1 0 0,-1 1 0 0 0,1 0 1 0 0,-1 1-1 0 0,-2-1-37 0 0,-29-5 11 0 0,15 3-344 0 0,1 0-1 0 0,-15 1 334 0 0,25 2-249 0 0,8 0-7 0 0,1 0-7 0 0,0 0-1 0 0,7 0 0 0 0,4 0 285 0 0,-5 1-505 0 0,1-1 1 0 0,-1 0-1 0 0,0-1 0 0 0,0 0 1 0 0,0 0-1 0 0,0 0 1 0 0,0 0-1 0 0,0-1 0 0 0,6-2 484 0 0,20-7-481 0 0,10-4 73 0 0,-39 14 352 0 0,1-1-1 0 0,-1 0 1 0 0,1 0 0 0 0,-1 0 0 0 0,0-1 0 0 0,0 1 0 0 0,0-1 0 0 0,0 0 0 0 0,2-2 56 0 0,3-3-76 0 0,0-1 0 0 0,0 2 0 0 0,1-1 0 0 0,0 1 0 0 0,1 0 0 0 0,6-3 76 0 0,-5 3 6 0 0,1-1-1 0 0,-1 0 1 0 0,-1-1 0 0 0,3-3-6 0 0,-4 3 31 0 0,-6 7-8 0 0,0-1 1 0 0,0 0-1 0 0,0 0 0 0 0,0 0 0 0 0,0-1 1 0 0,-1 1-1 0 0,0-1 0 0 0,1 1 0 0 0,-1-1 0 0 0,-1 0 1 0 0,1 0-1 0 0,0 0 0 0 0,-1 0 0 0 0,0 0 1 0 0,1-2-24 0 0,0-7 432 0 0,-2 11-294 0 0,1-1-1 0 0,-1 1 1 0 0,1 0 0 0 0,-1 0 0 0 0,0-1-1 0 0,0 1 1 0 0,0 0 0 0 0,0-1-1 0 0,0 1 1 0 0,-1 0 0 0 0,1 0 0 0 0,-1-1-1 0 0,1 1 1 0 0,-1 0 0 0 0,0 0-1 0 0,0-1-137 0 0,0 2 76 0 0,1-1-1 0 0,-1 1 1 0 0,0 0-1 0 0,0-1 1 0 0,1 1-1 0 0,-1-1 1 0 0,0 1-1 0 0,0 0 1 0 0,-1 0-1 0 0,1 0 1 0 0,0 0-1 0 0,0 0 1 0 0,-1 0-1 0 0,1 0 1 0 0,0 0-1 0 0,-1 0 1 0 0,1 0-1 0 0,-1 1 1 0 0,1-1-1 0 0,-1 0 1 0 0,1 1-1 0 0,-1 0 1 0 0,1-1-1 0 0,-1 1 1 0 0,0 0-1 0 0,1 0 1 0 0,-1 0-1 0 0,1 0 0 0 0,-1 0 1 0 0,0 0-1 0 0,1 0 1 0 0,-1 0-1 0 0,1 1 1 0 0,-1-1-1 0 0,0 1 1 0 0,1-1-1 0 0,-1 1 1 0 0,1 0-1 0 0,0-1-75 0 0,-5 4 4 0 0,2-1 0 0 0,-1 1 0 0 0,0 0 0 0 0,1 0 0 0 0,-1 0 0 0 0,1 1 0 0 0,1-1 0 0 0,-1 1 0 0 0,0 0 0 0 0,1 0 0 0 0,0 0 0 0 0,1 0 0 0 0,-1 1 0 0 0,1 0 0 0 0,0-1 0 0 0,-1 5-4 0 0,-3 21 202 0 0,2 0 0 0 0,0 16-202 0 0,2-24 566 0 0,1-3-312 0 0,2-1 0 0 0,0 1 0 0 0,2 6-254 0 0,0 12-429 0 0,1 37 415 0 0,-4 0 0 0 0,-8 68 14 0 0,-4-17 349 0 0,8-96-309 0 0,1-5 32 0 0,-1-1 0 0 0,0 0 0 0 0,-2 0 0 0 0,-1-1 0 0 0,-1 0 0 0 0,-6 13-72 0 0,12-33-27 0 0,2-1-260 0 0,-1-1 1 0 0,0 1-1 0 0,1-1 1 0 0,-1 1-1 0 0,0-1 1 0 0,0 0-1 0 0,0 1 1 0 0,0-1-1 0 0,0 0 1 0 0,0 0-1 0 0,0 0 1 0 0,0 1-1 0 0,-1-1 1 0 0,0 0 286 0 0,0 0-7161 0 0</inkml:trace>
  <inkml:trace contextRef="#ctx0" brushRef="#br0" timeOffset="296.353">100 623 15056 0 0,'33'-8'1275'0'0,"5"0"-880"0"0,-14 2 79 0 0,-12 2-414 0 0,1 1 1 0 0,-1 1 0 0 0,1 0 0 0 0,0 1-1 0 0,1 0-60 0 0,33-1 328 0 0,1-2-328 0 0,12-1-1190 0 0,-21 4-2835 0 0,-12 1-1391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38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355 119 5696,'0'0'264,"0"0"-8,0 0-152,0 0 2,0 0 176,0 0 59,0 0 10,0 0 22,0 0 90,0 0 38,0 0 10,-2-16 2649,1 14-3042,0 0 0,0 0 0,0 0-1,-1 0 1,1 0 0,0 1 0,-1-1 0,1 0 0,-1 1 0,1-1 0,-1 1 0,0 0 0,0-1 0,1 1 0,-1 0 0,0 0 0,0 0 0,0 0 0,0 1 0,0-1 0,-3 0-118,-5-1 16,0 0 0,-1 0 0,1 2 0,-2-1-16,-3 0 227,4 0-73,1 0 1,0 1-1,-1 1 1,1-1-1,0 1 1,-1 1-1,1 0 1,0 1-1,-6 2-154,7-2 107,0 1-1,0 1 1,0 0-1,0 0 1,1 0-1,0 1 1,0 1-1,1-1 1,0 1-1,-2 2-106,4-3 43,0 0-1,1 0 1,-1 1-1,1-1 1,1 1-1,-1 0 1,1 1-1,0-1 1,1 0-1,0 1 0,0 0 1,0-1-1,1 3-42,0 5 0,1-1 0,2 15 0,-1-13 0,0 0 0,0-1 0,1 0 0,1-1 0,0 1 0,1 0 0,4 8 0,-6-19 0,-1 0 0,1 0 0,0-1 0,0 1 0,0 0 0,1-1 0,-1 0 0,1 1 0,0-1 0,0 0 0,0 0 0,0-1 0,1 1 0,-1-1 0,1 1 0,-1-1 0,1 0 0,0-1 0,0 1 0,0-1 0,0 1 0,0-1 0,0 0 0,0-1 0,2 1 0,14 0 23,0-1 0,0-1 0,0-1 0,-1 0 0,1-2 0,13-4-23,-4 0 40,0-2 0,0-1 1,-2-1-1,2-2-40,-25 11 8,1 0 0,-1 0 0,0-1 1,0 0-1,0 1 0,-1-1 0,1-1 0,-1 1 0,0 0 0,0-1 0,0 0 0,-1 1 0,0-1 1,1-1-9,13-24 3,-8 17 16,-1 0 0,-1 0-1,0 0 1,2-10-19,-7 20 35,0 0 0,-1 0 0,0-1 0,0 1 0,0 0 0,0-1 0,0 1 0,-1 0 0,1-1 0,-1 1 0,0 0 0,0 0 0,0 0 0,0 0 0,-1 0 0,-1-2-35,-1-3 145,0 1 0,-1-1 0,0 1 0,0 1 0,-7-7-145,3 4 148,2 1-85,0 1-1,-1 0 1,1 1-1,-1-1 1,-1 2-1,-1-2-62,10 7 1,-7-4 79,-1 0-1,0 1 1,-5-2-80,8 3 15,3 1-18,0-1 0,0 1 0,0 0 0,0 0 0,0 1 1,0-1-1,-1 0 0,1 1 0,0-1 0,0 1 0,-1 0 0,0 0 3,1 0-304,2 0-47,0 0-825,0 0-3461,0 0-1485</inkml:trace>
  <inkml:trace contextRef="#ctx0" brushRef="#br0" timeOffset="867.226">661 119 5064,'0'0'232,"3"-16"1156,-3 14-935,1 0 0,0 0 0,0 0 0,0 0 0,0 0 0,0 0 0,0 0 0,0 1 0,0-1 0,2-1-453,-2 2 147,-1 1-63,0-1 0,0 1 0,0-1 0,0 1 0,1 0 1,-1-1-1,0 1 0,0 0 0,0-1 0,0 1 0,0 0 0,1-1 0,-1 1 0,0 0 0,0 0 0,1-1 0,-1 1 1,0 0-1,0 0 0,1-1 0,-1 1 0,0 0 0,1 0 0,-1 0 0,0-1 0,1 1 0,-1 0 0,0 0 1,1 0-1,-1 0 0,0 0 0,1 0 0,-1 0 0,0 0 0,1 0 0,-1 0 0,1 0 0,-1 0 0,1 0-84,14 3 2230,-14-3-2710,2 1 537,-1 0 0,1 0 0,-1 0 0,1 0 0,-1 0 0,0 0 0,0 1 0,1-1 0,-1 1 0,0 0 0,0 0 0,0-1 0,1 3-57,1 2 211,0 0 1,0 1-1,0 0 1,-1 0-212,2 3 94,-3-7-94,0 1-1,-1 0 0,0 0 1,0 0-1,1 3 1,4 17 89,-4-18-59,-1 0 1,0 1-1,0-1 0,-1 1 1,1-1-1,-1 1 1,-1-1-1,0 2-30,1 11 29,-2 16 6,1-21 21,0 0 0,1 0-1,1 0-55,1-1 53,-1-10-44,-1 0 1,1-1-1,-1 1 1,0 0-1,0 0 1,0 0-1,0 0 0,-1 0-9,1 0 1,0-1 0,0 0 0,0 1 0,0-1 0,1 1 0,-1-1 0,1 0 0,-1 1-1,1-1 1,0 0 0,0 0 0,0 1-1,0-2 53,-1-1 11,0 0 0,0 0 0,0 0 0,2-15-222,4-23 8,-5 30 119,0 0 0,0 0 0,1 0 0,0 0-1,1-3 32,-1 6-20,0-1 0,1 1 0,-1 0 0,1 0-1,1 0 1,-1 0 0,0 0 0,1 1 0,0 0 0,0-1-1,1 1 1,-1 1 0,1-1 0,0 1 0,0 0-1,0 0 1,0 0 0,0 1 0,1-1 0,-1 1-1,5-1 21,-6 3 0,0 0-1,0 1 0,0-1 1,0 1-1,0 0 0,0 0 1,0 0-1,0 0 0,-1 1 1,1-1-1,0 1 0,-1 0 1,1 0-1,-1 0 0,1 1 1,0 0 0,-2-1-2,0-1 0,-1 1-1,1-1 1,-1 1 0,1 0 0,-1-1 0,0 1 0,0 0 0,0 0 0,1 0-1,-2 0 1,1 0 0,0 0 0,0 0 0,-1 0 0,1 1 0,-1-1 0,0 0-1,1 0 1,-1 0 0,0 1 2,0 5 6,2 1 54,-1 0 0,0 0 0,-1 0 0,0 0 0,0 0 0,-2 4-60,2-9 65,-1 0 1,0 0-1,0 0 0,0 0 1,-1-1-1,1 1 0,-1-1 1,0 1-1,0-1 0,0 1 1,0-1-1,-1 0 0,1 0 1,-1 0-1,-1 0-65,0 2 50,-1-1 0,0 0 0,0-1 0,0 1 0,0-1 0,-1 0 0,1 0 0,-1-1 0,0 0 0,-5 2-50,-7-1 36,0-1 1,0 0-1,0-1 0,0-1 0,0-1 0,-7-1-36,12 1-13,7 1-144,0 0-1,-1-1 1,1 0-1,-1 0 1,1 0-1,0-1 1,0 0-1,-6-3 158,11 5-407,1-5-1499,0 4 269</inkml:trace>
  <inkml:trace contextRef="#ctx0" brushRef="#br0" timeOffset="1704.894">1244 117 7368,'0'0'568,"0"0"-196,0 0 566,0 0 286,0 0 59,0 0-122,0 0-558,0 0-246,0 0-49,7 5 144,12 22-50,-14-22-201,-1 0 1,1 1-1,-1-1 1,-1 1-1,1 0 1,-1 0-1,0 0 1,0 3-202,4 5 359,-4-6-222,-1 0-1,1 0 1,-2 0-1,1 1 1,-1-1-1,0 0 1,-1 9-137,5 26 276,-3-31-140,0 0 0,0 0 0,-1 0 0,-1 0 0,0 9-136,1 27 534,0-38-383,0 0 0,-1-1 0,0 1 0,-1 0 0,0-1 0,0 2-151,-3 4 278,4-11-158,-1 1-1,0 0 0,-1-1 0,1 1 1,-1 0-1,0-1 0,0 0 0,0 1-119,0-1 62,-1 0-1,1 0 0,-1 0 1,0-1-1,0 1 0,0-1 1,0 1-1,-1-1 0,1 0 1,-1 0-1,0-1 0,0 1 1,0-1-1,0 1 0,-4 0-61,-18 8 102,12-5-49,1 0 0,-2-1 0,1 0-1,0-1 1,-1-1 0,0 0 0,-7-1-53,19-2-11,1 0 0,-1 0 0,0 0 0,0 0 0,0-1 0,1 1-1,-1-1 1,0 0 0,1 0 0,-1 0 0,1 0 0,-3-1 11,3 0-253,1 1 1,-1-1-1,1 0 1,-1 1 0,1-1-1,-1 0 1,1 0-1,0 0 1,0 0-1,0 0 1,0 0-1,0 0 1,1 0-1,-1 0 1,1 0 0,-1-1-1,1 0 253,-4-22-1953,2 0-20</inkml:trace>
  <inkml:trace contextRef="#ctx0" brushRef="#br0" timeOffset="2006.66">1332 91 13360,'-2'0'-464,"-14"-7"5446,12 4-3154,6 2-4561,0 1 1258,-2 0-49,0 0-10</inkml:trace>
  <inkml:trace contextRef="#ctx0" brushRef="#br0" timeOffset="2257.352">1575 255 9216,'1'1'114,"0"-1"0,0 1 0,0-1 1,0 1-1,0-1 0,0 1 1,0-1-1,0 0 0,1 1 0,-1-1 1,0 0-1,0 0 0,0 0 0,0 0 1,0 0-1,0 0 0,0 0 0,1 0 1,-1-1-1,0 1 0,0 0 0,0-1 1,0 1-115,3-2 209,1 0 0,-1 1 0,0 0 0,1 0 0,-1 0 0,1 0 1,-1 1-1,1-1 0,0 1-209,6-1 83,4-1-47,0-1 1,-1 0 0,1-1-1,-1-1 1,1-1-37,-12 5 61,-1-1 0,0 0 1,0 0-1,0 0 0,0 0 1,0 0-1,0 0 0,-1 0 1,1-1-1,-1 1 0,0-1-61,0 1 94,-5-2 843,4 4-916,1 0 0,-1 0 0,0 0 0,0-1 0,0 1 0,0 0 0,0 0 0,1 0 0,-1 0 0,0-1 0,0 1 0,0 0 0,0 0 0,0 0 0,0-1 0,0 1 0,0 0 0,0 0 0,0 0 0,0-1 0,0 1 0,0 0 0,0 0 0,0 0 0,0-1 0,0 1 0,0 0 0,0 0 0,0 0 0,0-1 0,0 1 0,0 0 0,-1 0 0,1 0 0,0-1 0,0 1 0,0 0 0,0 0 0,0 0 0,0 0 1,-1 0-1,1-1 0,0 1 0,0 0 0,0 0 0,-1 0 0,1 0 0,0 0 0,0 0 0,0 0 0,0 0 0,-1 0 0,1 0 0,0-1 0,0 1 0,-1 0 0,1 0 0,0 0 0,0 0-21,-18-1 726,-3 5-492,0 1-1,0 0 0,-4 3-233,19-5 201,0-1-1,0 1 1,0 1-1,1-1 1,-1 1-201,-13 8 536,15-10-514,1 0 1,0 1-1,0-1 0,0 1 1,0 0-1,0 0 0,1 0 0,0 0 1,-1 0-1,1 1 0,0-1 1,0 1-1,1 0 0,-2 2-22,-2 9 9,0 0-1,-2 16-8,-6 21 11,13-50-5,0 0 0,-1 0-1,1 1 1,0-1 0,0 0 0,0 0-1,1 0 1,-1 1 0,0-1 0,1 0-1,-1 0 1,1 0 0,0 0-1,0 0 1,0 0 0,0 0 0,0 0-1,0-1 1,0 1 0,1 0-6,7 15 2,-9-17-2,0 0 0,0 1 0,0-1 0,1 0 0,-1 1 0,0-1 0,0 0 0,0 1 0,0-1 0,1 0 0,-1 1 0,0-1 0,0 0 0,1 0 0,-1 1 0,0-1 0,1 0 0,-1 0 0,0 0 0,1 1 0,-1-1 0,0 0 0,1 0 0,-1 0 0,0 0 0,1 0 0,1 1 0,0 0 0,1 0 0,-1 0 0,0 0 0,0 0 0,0 1 0,0-1 0,0 1 0,1 0-11,0 0 0,1 0 0,-1-1 0,0 1 0,0-1 0,1 0 0,-1 0 0,1 0 0,-1 0 0,1-1 0,0 0 0,0 1 11,46-3-554,-32 1 199,-10 1 247,0 0-1755,0-1 0,-1 0 0,7-1 1863,1-3-5869</inkml:trace>
  <inkml:trace contextRef="#ctx0" brushRef="#br0" timeOffset="2535.677">2047 183 12896,'-16'0'1376,"-1"8"523,6-2-279,4-3-1128,0 1-1,1-1 0,-1 2 0,-3 2-491,-6 4 185,11-7-148,0 1-1,1 0 1,-1 0 0,1 0 0,0 1-1,0-1 1,1 1 0,0 0 0,0 0 0,0 0-1,0 1-36,-4 8 97,5-11-44,0 2-1,1-1 1,-1 0 0,1 0-1,0 0 1,0 1-1,0 4-52,-2 12 203,-2-5-87,4-16-111,0 0 0,1 1 0,-1-1 0,1 0 0,-1 0 0,1 0 0,0 0 0,-1 1 0,1-1 0,0 0 0,0 0 0,0 1 0,0-1 0,0 0 0,0 0 0,0 0 0,1 1 0,-1-1 0,0 0 0,1 0 0,-1 0-1,0 1 1,1-1 0,0 0 0,-1 0 0,1 0 0,0 1-5,6 7 12,-6-7-13,0 1 0,1-1 1,-1 0-1,1 0 0,0 0 0,0 0 1,0 0-1,0 0 0,0-1 0,0 1 0,0 0 1,1-1-1,-1 0 0,0 0 0,2 1 1,1 0-103,1 0 0,-1 0 0,0-1-1,1 0 1,-1 0 0,1 0-1,-1-1 1,1 0 0,-1 0 0,1 0-1,0-1 104,1 0-801,0-1 0,0 0 0,0 0 0,0-1 0,2 0 801,-8 2-92,17-7-1242</inkml:trace>
  <inkml:trace contextRef="#ctx0" brushRef="#br0" timeOffset="2788.977">2325 25 13360,'-4'0'-64,"-7"1"996,10-1-881,1 1 0,0-1 0,0 0 0,0 1 1,0-1-1,0 0 0,0 1 0,0-1 0,-1 0 0,1 1 0,0-1 0,0 0 0,1 1 0,-1-1 0,0 0 0,0 1 0,0-1 0,0 1 0,0-1 0,0 0 1,0 1-1,0-1 0,1 0 0,-1 0 0,0 1 0,0-1 0,0 0 0,1 1 0,-1-1 0,0 0 0,0 0 0,1 1-51,0 1 246,0 0 0,-1 0 0,1 0 0,0 0 0,-1 1 0,0-1 0,1 0 0,-1 0 0,0 1 0,0-1 0,0 0 0,-1 0 0,1 1 0,0-1-246,-1 22 545,2-19-515,-1-1 1,0 0-1,0 1 0,0-1 0,0 1 0,-1-1 0,0 0 0,0 1 0,0-1 0,-1 2-30,2-6 17,-1 4 53,1-1 0,0 1 1,-1 0-1,1-1 0,0 1 1,1 0-1,-1-1 1,1 1-1,-1-1 0,2 3-70,-1-2 92,0 1 0,0 0 0,-1 0 0,1 0-1,-1 0 1,-1 4-92,-1 16 277,1 1 0,1 0-1,1 0 1,1 4-277,0 6 130,-1-25-86,-1 0 0,1 0 0,1-1-1,0 1 1,1 2-44,-2-11-2,-1 1 0,0-1 0,1 1 0,-1-1-1,0 1 1,0-1 0,-1 1 0,1-1 0,0 1 0,-1-1-1,0 1 1,1-1 0,-1 0 0,-1 2 2,1 0-10,-1-1 0,1 1-1,1-1 1,-1 1 0,0 0 0,1-1 0,0 1 10,0-2-21,0-1 1,0 1-1,0 0 1,-1-1-1,1 1 1,0-1-1,-1 1 1,1-1-1,0 1 1,-1-1-1,0 1 1,1-1-1,-1 1 1,0-1-1,0 0 0,0 1 21,-2 1-543,1-1 0,-1-1 0,1 1-1,-1 0 1,0-1 0,0 1 0,0 0 543,1-2-298,-1 0-1933,-10-3-15</inkml:trace>
  <inkml:trace contextRef="#ctx0" brushRef="#br0" timeOffset="3082.725">2299 196 13824,'-13'0'761,"9"0"23,10 0 1494,54 4-1271,-43-2-1134,0-1 0,0 0 0,0-2-1,0 0 1,0 0 0,0-2-1,5-1 128,-3 0-1131,-16 4 833,-1 0 0,1-1 0,-1 1 0,1-1 0,-1 0 0,1 0 0,-1 0 0,3-1 298,-5 2-110,1 0 0,0-1 1,0 1-1,-1 0 0,1 0 1,0 0-1,0 0 1,0 0-1,-1 0 0,1 0 1,0 0-1,0 0 0,0 0 1,-1 1-1,1-1 1,0 0-1,0 0 0,0 1 110,6 1 1604,-7-1-1397,0-1 0,-1 1 0,1-1 0,-1 1 0,1 0 0,0-1 0,0 1 0,-1 0 0,1-1 0,0 1 0,0 0 0,0 0 0,0-1 0,0 1-1,0 0 1,0-1 0,0 1 0,0 0 0,0 0 0,0-1 0,1 1 0,-1 0 0,0 0-207,0-1 62,1 1 1,-1-1-1,0 1 0,1 0 0,-1 0 0,0-1 1,0 1-1,1 0 0,-1-1 0,0 1 0,0 0 1,0 0-1,0-1 0,0 1 0,0 0 1,0 0-1,-1-1 0,1 1 0,0 0 0,0-1 1,0 1-1,-1 0 0,1-1 0,0 1 1,-1 0-1,1-1 0,-1 1 0,1 0 0,-1-1 1,1 1-1,-1-1 0,1 1 0,-1-1-62,-1 3 75,1-2-2,1 0-1,-1 0 1,1 1 0,-1-1-1,1 0 1,0 1 0,-1-1-1,1 0 1,0 1 0,0-1-1,0 1 1,0-1 0,0 0-1,0 1 1,1-1-73,-2 18 634,-1-10-531,1 0 0,0 0-1,1-1 1,0 1 0,1 0 0,-1 0 0,2-1-1,-1 1 1,1 0 0,1 1-103,-1 17 269,-3-24-242,1 0-1,0 0 1,0 0-1,1 0 1,-1 0-1,0 0 1,1 0 0,0 0-1,0 0 1,0 0-1,0 0-26,0-2 0,-1 0 1,0 0-1,1 0 0,-1 0 0,0 0 0,0 0 0,0 0 0,0 1 1,1-1-1,-2 0 0,1 0 0,0 0 0,0 0 0,0 0 1,0 0-1,-1 0 0,1 1 0,-1-1-1,1 0 0,0 0 0,-1 0 0,1 0 0,0 0 0,0 0 0,0 0 0,0 0 0,0 0 0,0 0 0,0 0 0,0 0 1,0 0-1,1 1 1,-1-1-59,-1 4-863,3-9-1644,6-8 418,2-14 421</inkml:trace>
  <inkml:trace contextRef="#ctx0" brushRef="#br0" timeOffset="3288.028">2674 3 13824,'0'0'1224,"0"0"-976,0 0-248,-7 0 0,-2-3 752,0 3 103,5 0 17,4 0 8,0 0-784,0 0-160,0 0-32,0 0-8,0 0-896,4 5-183</inkml:trace>
  <inkml:trace contextRef="#ctx0" brushRef="#br0" timeOffset="3622.63">2817 58 12440,'0'0'957,"4"7"-586,1 2 82,4 7 47,-1 1 0,0-1 1,-1 2-1,-1-1 0,0 2-500,18 124 3356,-19-112-2847,-6 1 299,1-28-722,-1 0-1,1 0 1,0 0 0,0 0 0,0 0 0,0 0-1,1 0 1,0 0 0,0 0 0,0 2-86,0-6 8,-1 0 0,0 1 0,0-1 0,0 0 0,0 1 0,1-1 0,-1 0 0,0 1 0,0-1 0,1 0 0,-1 0 0,0 1 0,1-1-1,-1 0 1,0 0 0,0 0 0,1 1 0,-1-1 0,0 0 0,1 0 0,-1 0 0,1 0 0,-1 0 0,0 0 0,1 0 0,-1 1 0,0-1 0,1 0 0,-1 0 0,1 0 0,-1-1 0,0 1 0,1 0 0,-1 0 0,0 0 0,1 0 0,-1 0 0,0 0 0,1 0 0,-1-1 0,0 1 0,1 0 0,-1 0 0,1-1-8,0 0 12,0 1 0,0-1 0,0 0 0,0 0 0,0 0 0,0-1 0,-1 1 0,1 0 1,0 0-1,-1 0 0,1-1 0,0 0-12,3-14 34,0-1 0,-1 1 0,0-7-34,-1 2 34,2 0 0,1-1-34,2-22-192,-6 35 126,0 1-1,1-1 1,0 1-1,0-1 1,0 1-1,1 0 1,2-3 66,22-43-236,-21 44 227,-5 7 9,0 1 0,0 0 0,0 0 0,0 0 0,0 0 0,1 0 0,-1 0 0,1 0 0,-1 0-1,1 0 1,0 1 0,0-1 0,0 1 0,0-1 0,0 1 0,0 0 0,0 0 0,0 0 0,0 0 0,1 0-1,-1 0 1,3 0 0,10-2-733,0 1 0,1 0-1,0 1 1,8 1 733,-17 0-1267</inkml:trace>
  <inkml:trace contextRef="#ctx0" brushRef="#br0" timeOffset="4002.886">3267 141 13760,'-12'4'730,"22"-2"-146,23-3-402,-25 1-181,0-1 0,-1 0 0,1-1 0,0 0 0,0 0-1,-5 1 29,0 0 0,0-1 0,0 1 0,0-1 0,-1 1 0,1-1 1,0 0-1,-1 0 0,1 0 0,-1-1 0,0 1 0,0-1 1,1 0-30,2-3 32,0-1 0,-1 0 1,0 0-1,0 0 1,-1 0-1,0 0 1,0-1-1,0 0 1,0-3-33,-3 10 6,0 0 1,0 1-1,0-1 1,0 0 0,0 0-1,0 0 1,0 0 0,0 1-1,-1-1 1,1 0 0,0 0-1,0 0 1,-1 1 0,1-1-1,-1 0 1,1 0-1,0 1 1,-1-1 0,1 0-1,-1 1 1,0-1 0,1 0-1,-1 1 1,1-1 0,-1 1-1,0-1-6,-22-8 45,18 8 26,3 1-28,-1 0 0,1 0 1,-1 0-1,1 0 0,0 1 1,-1-1-1,1 1 1,-1 0-1,1 0 0,0 0 1,0 0-1,0 0 0,-1 0-43,-8 4 571,4-1-320,0 0-1,0 0 1,1 0-1,-1 1 1,1 0-1,-3 3-250,-7 6 350,7-6-219,0 0-1,1 1 1,0 0-1,1 0 0,0 1 1,0 0-1,1 0 0,0 1 1,-2 6-131,6-11 14,-1 1 0,1-1 1,1 0-1,-1 0 0,1 1 0,0-1 1,1 7-15,0-9 7,0-1 1,0 1-1,1-1 1,-1 1 0,1-1-1,0 1 1,0-1-1,1 1 1,-1-1-1,1 0 1,-1 0-1,1 0 1,0 0-1,0 0 1,1 0-8,16 25 56,-16-23-50,0 0 0,0 0 1,0-1-1,1 1 0,0-1 0,0 0 0,0 0 0,0 0 0,1-1 0,1 2-6,-2-3 1,0 0 0,-1 0 0,1 0-1,0 0 1,0-1 0,0 1 0,1-1-1,-3-1-4,-1 1 0,1-1 0,0 0 0,0 0 0,0 0 1,-1 0-1,1 0 0,0-1 0,0 1 0,0 0 0,-1-1 0,1 1 1,0-1-1,-1 0 0,1 0 0,0 1 0,-1-1 0,1-1 4,63-55-2424,-45 42-4175</inkml:trace>
  <inkml:trace contextRef="#ctx0" brushRef="#br0" timeOffset="4329.337">3794 0 13824,'-9'1'508,"1"-1"1,-1 1-1,1 1 0,-1 0 1,1 0-1,0 0 1,0 1-1,0 0 1,0 1-1,1 0 1,-1 0-1,-4 3-508,7-3 324,0 0-1,-1 1 0,1 0 1,1-1-1,-1 1 0,1 1 1,0-1-1,0 1 1,0 1-324,1-2-115,1 0 1,-1 0-1,1 0 1,1 0-1,-1 1 1,1-1-1,-1 3 115,2-4-25,0 1 1,0-1-1,0 0 1,0 0-1,1 1 1,-1-1-1,1 0 0,0 0 1,0 0-1,1 0 1,-1 0-1,1 0 1,0 0-1,0 1 25,4 3-8,0 1 0,0-1 0,0 0 0,1 0 0,2 1 8,15 9 255,-21-16-244,0 0 1,1 0-1,-2 0 0,1 1 0,0-1 0,0 1 0,-1 0 1,1-1-1,-1 1 0,0 1 0,0-1 0,2 3-11,1 4 2,10 27-6,-14-34 6,0-1 0,-1 1-1,1-1 1,-1 0 0,1 1 0,-1-1 0,0 1-1,0-1 1,0 1 0,0-1 0,-1 1-1,1-1 1,-1 0 0,1 1-2,-1-2 19,0 0 1,1 0-1,-1 0 1,0-1-1,1 1 0,-1 0 1,0-1-1,0 1 1,1-1-1,-1 1 0,0-1 1,0 1-1,0-1 1,0 0-1,0 1 1,0-1-20,-20 5 212,14-3-138,-6 0-19,0 0-1,-1-1 1,1-1-1,-1 0 0,-8-1-54,-13 0-308,13-1-1377,3-4-5845</inkml:trace>
  <inkml:trace contextRef="#ctx0" brushRef="#br0" timeOffset="4974.133">3856 654 6448,'0'0'297,"0"0"-9,0 0 20,0 0 780,0 0 356,0 0 76,-10-6 2397,-3 8-3497,0-1-1,0 2 0,0 0 1,1 0-1,-7 3-419,-28 7-32,26-8 29,-10 1 449,-25 3-446,-117 12 1645,31-4-1685,-34-3 36,83-8 80,78-4 133,0 1 0,0 1 0,1 0-1,-1 1 1,1 1 0,0 0 0,-8 6-209,2-3 166,1 0 0,-2-1 0,-6 1-166,-51 9 9,0-3 0,-27-1-9,-161 9-3,120-12 4,-124 2 167,32-1 136,-72 6 136,-60 5-440,178-14 70,-14-9-70,96 0-6,64-2-456,-25-5 462,26 2-1890,16 3-5349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11:32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282 170 13248 0 0,'0'0'61'0'0,"0"-1"0"0"0,0 1 0 0 0,0 0 0 0 0,0-1 1 0 0,0 1-1 0 0,0 0 0 0 0,0 0 0 0 0,0-1 1 0 0,0 1-1 0 0,0 0 0 0 0,0-1 0 0 0,0 1 0 0 0,0 0 1 0 0,0 0-1 0 0,0-1 0 0 0,0 1 0 0 0,0 0 0 0 0,0 0 1 0 0,1-1-1 0 0,-1 1 0 0 0,0 0 0 0 0,0 0 1 0 0,0-1-62 0 0,7 6 1962 0 0,-13-13-802 0 0,4 6-1030 0 0,0-1 1 0 0,0 1-1 0 0,0 0 0 0 0,0-1 1 0 0,0 1-1 0 0,-1 0 0 0 0,1 0 0 0 0,-1 0 1 0 0,1 1-1 0 0,-1-1 0 0 0,0 1 1 0 0,1-1-1 0 0,-1 1 0 0 0,0 0 0 0 0,0 0 1 0 0,0 0-1 0 0,0 0 0 0 0,0 1 0 0 0,0-1 1 0 0,-3 1-131 0 0,1-1 79 0 0,1 1 0 0 0,-1 0 0 0 0,0 0 0 0 0,1 1 1 0 0,-1 0-1 0 0,1-1 0 0 0,-1 1 0 0 0,1 1 0 0 0,-1-1 0 0 0,1 1 0 0 0,0 0 1 0 0,0 0-1 0 0,-4 2-79 0 0,0 1 5 0 0,1-1 1 0 0,-1 0 0 0 0,0 0 0 0 0,0-1 0 0 0,0 0-1 0 0,-7 2-5 0 0,7-2 0 0 0,0 0 0 0 0,0 1 0 0 0,0 0 0 0 0,-1 1 0 0 0,-18 8 0 0 0,24-12 0 0 0,0 1 0 0 0,0-1 0 0 0,0 0 0 0 0,0 1 0 0 0,0-1 0 0 0,0 1 0 0 0,-3 2 0 0 0,6-4 0 0 0,0 1 0 0 0,-1-1 0 0 0,1 1 0 0 0,0-1 0 0 0,0 1 0 0 0,-1-1 0 0 0,1 1 0 0 0,0-1 0 0 0,0 1 0 0 0,-1-1 0 0 0,1 1 0 0 0,0-1 0 0 0,0 1 0 0 0,0-1 0 0 0,0 1 0 0 0,0-1 0 0 0,0 1 0 0 0,0-1 0 0 0,0 1 0 0 0,0-1 0 0 0,0 1 0 0 0,0 0 0 0 0,0-1 0 0 0,0 1 0 0 0,1-1 0 0 0,-1 1 0 0 0,0-1 0 0 0,0 1 0 0 0,1-1 0 0 0,-1 0 0 0 0,0 1 0 0 0,0-1 0 0 0,1 1 0 0 0,-1-1 0 0 0,1 1 0 0 0,-1-1 0 0 0,0 0 0 0 0,1 1 0 0 0,-1-1 0 0 0,1 0 0 0 0,-1 1 0 0 0,8 8 0 0 0,-8-8 0 0 0,1 0 0 0 0,0 0 0 0 0,-1 0 0 0 0,1 0 0 0 0,0 0 0 0 0,0-1 0 0 0,-1 1 0 0 0,1 0 0 0 0,0 0 0 0 0,0-1 0 0 0,0 1 0 0 0,0-1 0 0 0,0 1 0 0 0,0-1 0 0 0,0 1 0 0 0,0-1 0 0 0,1 1 0 0 0,23 6 0 0 0,0-1 0 0 0,1-1 0 0 0,-2-1 0 0 0,-6-2 0 0 0,0 0 0 0 0,1-1 0 0 0,-1-1 0 0 0,0-1 0 0 0,1 0 0 0 0,0-2 0 0 0,-13 2 5 0 0,0 0-1 0 0,0 0 0 0 0,-1-1 0 0 0,1 0 0 0 0,-1 0 0 0 0,3-2-4 0 0,-7 4 2 0 0,0 0 131 0 0,-1 0 26 0 0,-10 5 44 0 0,-76 41 1353 0 0,-24 19-1556 0 0,85-53 13 0 0,21-11-28 0 0,1 1-1 0 0,-1-1 1 0 0,1 1-1 0 0,-1 0 1 0 0,1 0-1 0 0,-1 0 0 0 0,1 0 1 0 0,0 1-1 0 0,0-1 1 0 0,1 1-1 0 0,-2 1 16 0 0,-6 5-189 0 0,10-9 177 0 0,-1 0 0 0 0,0 1 0 0 0,1-1 0 0 0,-1 1 0 0 0,0-1 0 0 0,1 1 0 0 0,-1-1 0 0 0,0 1 1 0 0,1-1-1 0 0,-1 1 0 0 0,1 0 0 0 0,-1-1 0 0 0,1 1 0 0 0,0 0 0 0 0,-1-1 0 0 0,1 1 0 0 0,-1 0 0 0 0,1 0 0 0 0,0-1 0 0 0,0 1 0 0 0,0 0 0 0 0,-1 0 0 0 0,1 0 0 0 0,0-1 0 0 0,0 1 0 0 0,0 0 0 0 0,0 0 0 0 0,0 0 0 0 0,0 0 0 0 0,1-1 0 0 0,-1 1 0 0 0,0 0 0 0 0,0 0 0 0 0,1 0 12 0 0,-1 1-2 0 0,1 0-1 0 0,0 0 1 0 0,0 0 0 0 0,0 0-1 0 0,0 0 1 0 0,0-1-1 0 0,0 1 1 0 0,0 0 0 0 0,0-1-1 0 0,1 1 1 0 0,-1-1-1 0 0,1 1 1 0 0,-1-1 0 0 0,1 0-1 0 0,0 0 1 0 0,-1 1-1 0 0,1-1 1 0 0,0 0 0 0 0,0 0-1 0 0,0-1 1 0 0,0 1-1 0 0,0 0 1 0 0,0-1-1 0 0,0 1 1 0 0,0-1 0 0 0,1 1 2 0 0,32 7 549 0 0,-27-6-545 0 0,1 0 1 0 0,-1 0 0 0 0,0 0 0 0 0,2-1-5 0 0,19 1-243 0 0,10 1 467 0 0,-1-2 0 0 0,31-2-224 0 0,-65 1-24 0 0,1 0 0 0 0,-1 0 0 0 0,1 1 0 0 0,-1 0 0 0 0,1 0 0 0 0,-1 0 0 0 0,0 0 0 0 0,1 1 0 0 0,-1-1 0 0 0,0 1 0 0 0,0 1 24 0 0,0-1-146 0 0,1 0 0 0 0,-1-1 0 0 0,0 1 1 0 0,0-1-1 0 0,1 1 0 0 0,-1-1 1 0 0,0-1-1 0 0,1 1 0 0 0,-1-1 1 0 0,3 1 145 0 0,-6-2-100 0 0,1 1 0 0 0,-1 0 0 0 0,0 0 0 0 0,0 0 0 0 0,0-1 0 0 0,0 1 0 0 0,0 0 1 0 0,0-1-1 0 0,0 1 0 0 0,0-1 0 0 0,0 0 0 0 0,0 1 0 0 0,-1-1 0 0 0,1 0 0 0 0,0 1 0 0 0,0-1 1 0 0,0 0-1 0 0,-1 0 0 0 0,1 0 0 0 0,0 0 0 0 0,-1 1 0 0 0,1-1 0 0 0,-1 0 0 0 0,1 0 0 0 0,-1-1 100 0 0,7-8-1280 0 0</inkml:trace>
  <inkml:trace contextRef="#ctx0" brushRef="#br0" timeOffset="335.903">286 4 9672 0 0,'-13'-3'1355'0'0,"8"2"2935"0"0,7 6-2566 0 0,-1-3-1601 0 0,1 0 0 0 0,-1 1 1 0 0,0-1-1 0 0,0 0 1 0 0,0 1-1 0 0,0-1 0 0 0,0 1 1 0 0,0 0-1 0 0,-1-1 0 0 0,1 1 1 0 0,-1 0-1 0 0,0 0-123 0 0,1 38 988 0 0,-1-29-695 0 0,1 23 557 0 0,-1 32 787 0 0,-13 55-95 0 0,-5 3-1542 0 0,8-57 11 0 0,-11 55 244 0 0,11-52 103 0 0,9-59-511 0 0,0 0 0 0 0,1 0 0 0 0,1-1 0 0 0,0 1 0 0 0,1 0 1 0 0,0-1-1 0 0,3 9 153 0 0,-4-15-260 0 0,4 8-1066 0 0,-4-10-66 0 0</inkml:trace>
  <inkml:trace contextRef="#ctx0" brushRef="#br0" timeOffset="5603.788">713 142 5064 0 0,'-37'-12'232'0'0,"37"12"-225"0"0,0 0 1 0 0,-1 0-1 0 0,1 0 1 0 0,0 0-1 0 0,0 0 1 0 0,-1-1-1 0 0,1 1 1 0 0,0 0-1 0 0,-1 0 1 0 0,1 0-1 0 0,0 0 0 0 0,0 0 1 0 0,-1-1-1 0 0,1 1 1 0 0,0 0-1 0 0,0 0 1 0 0,0 0-1 0 0,-1-1 1 0 0,1 1-1 0 0,0 0 1 0 0,0 0-1 0 0,0-1 1 0 0,0 1-1 0 0,-1 0 1 0 0,1 0-1 0 0,0-1 1 0 0,0 1-1 0 0,0 0 0 0 0,0-1 1 0 0,0 1-1 0 0,0 0 1 0 0,0 0-1 0 0,0-1-7 0 0,6-6 24 0 0,-6 6-25 0 0,1 1 1 0 0,-1 0 0 0 0,0 0-1 0 0,1-1 1 0 0,-1 1 0 0 0,0-1 0 0 0,1 1-1 0 0,-1 0 1 0 0,0-1 0 0 0,1 1 0 0 0,-1-1-1 0 0,0 1 1 0 0,1-1 0 0 0,-1 1 0 0 0,0 0-1 0 0,0-1 1 0 0,0 1 0 0 0,0-1 0 0 0,1 1-1 0 0,-1-1 1 0 0,0 1 0 0 0,0-1 0 0 0,-9-7-30 0 0,-2-3 601 0 0,10 11-492 0 0,1-1-1 0 0,0 1 1 0 0,0 0 0 0 0,0 0 0 0 0,-1 0-1 0 0,1-1 1 0 0,0 1 0 0 0,0 0 0 0 0,0-1 0 0 0,0 1-1 0 0,0 0 1 0 0,-1 0 0 0 0,1-1 0 0 0,0 1 0 0 0,0 0-1 0 0,0-1 1 0 0,0 1 0 0 0,0 0 0 0 0,0-1-1 0 0,0 1 1 0 0,0 0 0 0 0,0 0 0 0 0,0-1 0 0 0,0 1-1 0 0,0 0 1 0 0,0-1 0 0 0,1 1 0 0 0,-1 0-1 0 0,0-1 1 0 0,0 1 0 0 0,0 0 0 0 0,0 0 0 0 0,0-1-1 0 0,1 1 1 0 0,-1 0 0 0 0,0 0 0 0 0,0-1-79 0 0,1 1 123 0 0,-1 0 0 0 0,1 0 0 0 0,-1-1 1 0 0,1 1-1 0 0,-1 0 0 0 0,1-1 0 0 0,-1 1 0 0 0,1 0 0 0 0,-1-1 1 0 0,0 1-1 0 0,1-1 0 0 0,-1 1 0 0 0,0-1 0 0 0,1 1 1 0 0,-1 0-1 0 0,0-1 0 0 0,0 0 0 0 0,1 1 0 0 0,-1-1 1 0 0,0 1-1 0 0,0-1 0 0 0,0 1 0 0 0,0-1 0 0 0,0 1 1 0 0,1-1-1 0 0,-1 1 0 0 0,0-1 0 0 0,0 0 0 0 0,-1 1 1 0 0,1-1-1 0 0,0 1 0 0 0,0-1 0 0 0,0 1 0 0 0,0-1 1 0 0,0 1-1 0 0,-1-1 0 0 0,1 0-123 0 0,0 0 12 0 0,0 0 30 0 0,0 1 0 0 0,0-1 0 0 0,1 0 0 0 0,-1 1 0 0 0,0-1 0 0 0,1 0 0 0 0,-1 1 1 0 0,0-1-1 0 0,1 1 0 0 0,-1-1 0 0 0,1 0 0 0 0,-1 1 0 0 0,1-1 0 0 0,-1 1 0 0 0,1-1 0 0 0,-1 1 0 0 0,1 0 0 0 0,0-1 0 0 0,-1 1 0 0 0,1 0 0 0 0,0-1 0 0 0,-1 1 0 0 0,1 0-42 0 0,2-2 157 0 0,-1 0-102 0 0,11-10 935 0 0,-13 12-959 0 0,0-1 1 0 0,0 1-1 0 0,0-1 0 0 0,0 1 1 0 0,0-1-1 0 0,0 1 1 0 0,0-1-1 0 0,0 1 0 0 0,0 0 1 0 0,-1-1-1 0 0,1 1 0 0 0,0-1 1 0 0,0 1-1 0 0,0-1 0 0 0,-1 1 1 0 0,1 0-1 0 0,0-1 0 0 0,-1 1 1 0 0,1-1-1 0 0,0 1 0 0 0,-1 0 1 0 0,1 0-1 0 0,0-1 0 0 0,-1 1 1 0 0,1 0-1 0 0,0-1 0 0 0,-1 1 1 0 0,1 0-1 0 0,-1 0 0 0 0,1 0-31 0 0,-1 0 16 0 0,1 0-1 0 0,0 0 0 0 0,0-1 0 0 0,0 1 0 0 0,0 0 0 0 0,0 0 0 0 0,-1 0 0 0 0,1 0 1 0 0,0 0-1 0 0,0 0 0 0 0,0 0 0 0 0,0 0 0 0 0,0 0 0 0 0,0 0 0 0 0,-1 0 0 0 0,1-1 0 0 0,0 1 1 0 0,0 0-1 0 0,0 0 0 0 0,0 0 0 0 0,0 0 0 0 0,0 0 0 0 0,0 0 0 0 0,0-1 0 0 0,0 1 0 0 0,0 0 1 0 0,0 0-1 0 0,0 0 0 0 0,0 0 0 0 0,0 0 0 0 0,0-1 0 0 0,0 1 0 0 0,0 0 0 0 0,0 0 0 0 0,0 0 1 0 0,0 0-1 0 0,0 0 0 0 0,0-1 0 0 0,0 1 0 0 0,0 0 0 0 0,0 0 0 0 0,0 0 0 0 0,0 0 0 0 0,0 0 1 0 0,0-1-1 0 0,0 1 0 0 0,0 0 0 0 0,0 0 0 0 0,0 0 0 0 0,0 0 0 0 0,1 0 0 0 0,-1 0 0 0 0,0 0 1 0 0,0-1-1 0 0,0 1 0 0 0,0 0 0 0 0,0 0 0 0 0,0 0 0 0 0,1 0 0 0 0,-1 0 0 0 0,0 0 0 0 0,0 0 1 0 0,0 0-1 0 0,0 0 0 0 0,0 0 0 0 0,1 0 0 0 0,-1 0 0 0 0,0 0 0 0 0,0 0-15 0 0,2-2 553 0 0,-8 1-149 0 0,15 7 468 0 0,1 0-396 0 0,-10-6-455 0 0,1 0-1 0 0,-1 0 1 0 0,0 1 0 0 0,1-1-1 0 0,-1 0 1 0 0,0 0-1 0 0,0 0 1 0 0,1 0-1 0 0,-1 0 1 0 0,0-1-1 0 0,0 1 1 0 0,1 0-1 0 0,-1 0 1 0 0,0 0-1 0 0,1 0 1 0 0,-1 0-1 0 0,0 0 1 0 0,0 0-1 0 0,1 0 1 0 0,-1-1-1 0 0,0 1 1 0 0,0 0-1 0 0,0 0 1 0 0,1 0 0 0 0,-1 0-1 0 0,0-1 1 0 0,0 1-1 0 0,0 0 1 0 0,0 0-1 0 0,1-1 1 0 0,-1 1-1 0 0,0 0 1 0 0,0 0-1 0 0,0-1 1 0 0,0 1-1 0 0,0 0 1 0 0,0 0-1 0 0,0-1-20 0 0,4-3 1029 0 0,-2 11-778 0 0,-4 13-99 0 0,-7-18 68 0 0,8-1-215 0 0,-1-1 0 0 0,1 0 0 0 0,0 0-1 0 0,0 1 1 0 0,-1-1 0 0 0,1 1 0 0 0,0-1-1 0 0,0 1 1 0 0,0-1 0 0 0,0 1 0 0 0,0 0-1 0 0,-1 0-4 0 0,2 0 1 0 0,-1-1 0 0 0,1 1 1 0 0,0-1-1 0 0,0 1 0 0 0,0 0 0 0 0,-1-1 0 0 0,1 1 0 0 0,0 0 0 0 0,0-1 0 0 0,0 1 0 0 0,0-1 0 0 0,0 1 0 0 0,0 0 0 0 0,0-1 1 0 0,1 1-1 0 0,-1-1 0 0 0,0 1 0 0 0,0 0 0 0 0,0-1 0 0 0,1 1 0 0 0,-1-1 0 0 0,0 1 0 0 0,0-1 0 0 0,1 1 0 0 0,-1-1-1 0 0,0 2 11 0 0,1-1 0 0 0,-1 0 0 0 0,0 0-1 0 0,0 0 1 0 0,0 0 0 0 0,0 0 0 0 0,0 1 0 0 0,-1-1-1 0 0,1 0 1 0 0,0 0 0 0 0,0 0 0 0 0,-1 0 0 0 0,1 0-1 0 0,-1 0 1 0 0,1 0 0 0 0,-1 0 0 0 0,1 0-1 0 0,-1 0 1 0 0,0 0 0 0 0,0 1-11 0 0,0-1 25 0 0,0 1 0 0 0,0-1 0 0 0,1 1-1 0 0,-1-1 1 0 0,0 1 0 0 0,1-1 0 0 0,-1 1 0 0 0,1 0-1 0 0,-1-1 1 0 0,1 1-25 0 0,3 25 362 0 0,-2-23-382 0 0,0 0 0 0 0,-1-1-1 0 0,1 1 1 0 0,-1-1 0 0 0,0 1 0 0 0,0 0 0 0 0,0-1 0 0 0,-1 1 0 0 0,1 0-1 0 0,-1-1 1 0 0,0 1 20 0 0,-4 9-111 0 0,4-11 85 0 0,-1 1 0 0 0,1 0 0 0 0,0-1 0 0 0,0 1 0 0 0,0 0 0 0 0,1 0 0 0 0,-1 0 0 0 0,1 0 1 0 0,0 0-1 0 0,-1 3 26 0 0,5 8 29 0 0,-3-13-13 0 0,0 1 1 0 0,0 0-1 0 0,-1-1 0 0 0,1 1 0 0 0,-1 0 1 0 0,0 0-1 0 0,1-1 0 0 0,-1 1 0 0 0,0 0 1 0 0,0 0-1 0 0,0-1 0 0 0,0 1 0 0 0,-1 0 1 0 0,1 0-1 0 0,-1 1-16 0 0,-8 17 181 0 0,8-18-176 0 0,0 0 1 0 0,0 0 0 0 0,0 1 0 0 0,0-1 0 0 0,0 0-1 0 0,0 1 1 0 0,1-1 0 0 0,-1 0 0 0 0,1 1 0 0 0,-1-1-1 0 0,1 1 1 0 0,0-1 0 0 0,0 0 0 0 0,0 1-1 0 0,0-1 1 0 0,1 1 0 0 0,-1-1 0 0 0,0 0 0 0 0,1 1-6 0 0,1 3-49 0 0,-1 1-1 0 0,-1-1 1 0 0,1 1 0 0 0,-1-1 0 0 0,0 0 0 0 0,0 1 0 0 0,-1-1 0 0 0,0 1 0 0 0,0-1 0 0 0,0 0-1 0 0,-1 0 1 0 0,-1 4 49 0 0,2-6 0 0 0,1-1 0 0 0,-1 1 0 0 0,1-1 0 0 0,0 0 0 0 0,0 1 0 0 0,0 1 0 0 0,1-3 0 0 0,-1 1 0 0 0,0-1 0 0 0,0 1 0 0 0,0-1 0 0 0,0 1 0 0 0,-1-1 0 0 0,1 1 0 0 0,-1-1 0 0 0,1 0 0 0 0,-1 1 0 0 0,0-1 0 0 0,0 1 0 0 0,-6 7 0 0 0,6-8 0 0 0,0-1 0 0 0,0 0 0 0 0,0 1 0 0 0,0-1 0 0 0,0 1 0 0 0,0-1 0 0 0,0 1 0 0 0,1 0 0 0 0,-1-1 0 0 0,0 1 0 0 0,1 0 0 0 0,0 0 0 0 0,-1-1 0 0 0,1 1 0 0 0,0 0 0 0 0,0 0 0 0 0,0-1 0 0 0,0 2 0 0 0,0 43 2 0 0,-2-1 679 0 0,2-45-691 0 0,1 0 0 0 0,-1 1 1 0 0,0-1-1 0 0,0 0 0 0 0,1 0 0 0 0,-1 1 0 0 0,0-1 1 0 0,1 0-1 0 0,-1 0 0 0 0,0 1 0 0 0,1-1 1 0 0,-1 0-1 0 0,0 0 0 0 0,1 0 0 0 0,-1 0 1 0 0,0 1-1 0 0,1-1 0 0 0,-1 0 0 0 0,1 0 0 0 0,-1 0 1 0 0,0 0-1 0 0,1 0 0 0 0,-1 0 0 0 0,1 0 1 0 0,-1 0-1 0 0,0 0 0 0 0,1 0 0 0 0,-1 0 0 0 0,0 0 1 0 0,1 0-1 0 0,-1-1 0 0 0,1 1 0 0 0,-1 0 10 0 0,2 0 11 0 0,-1-1-1 0 0,1 1 0 0 0,0 0 0 0 0,-1-1 0 0 0,1 0 1 0 0,0 1-1 0 0,-1-1 0 0 0,1 0 0 0 0,-1 0 0 0 0,0 0 1 0 0,1 0-1 0 0,-1 0-10 0 0,15-7 132 0 0,41-10-22 0 0,-34 9-175 0 0,1 2 0 0 0,4 0 65 0 0,-3 2 95 0 0,24-1-95 0 0,-39 5-34 0 0,0 1 0 0 0,0 0-1 0 0,0 1 1 0 0,0 0 0 0 0,-1 1-1 0 0,6 1 35 0 0,4 1-13 0 0,-13-3-5 0 0,-1 0 0 0 0,1 0 0 0 0,-1 1 0 0 0,0 0-1 0 0,3 1 19 0 0,-7-3-22 0 0,-1 0-1 0 0,0 1 0 0 0,0-1 1 0 0,0 0-1 0 0,0 0 0 0 0,1 0 1 0 0,-1 1-1 0 0,0-1 0 0 0,0 0 1 0 0,0 0-1 0 0,0 1 0 0 0,0-1 1 0 0,0 0-1 0 0,0 1 0 0 0,0-1 1 0 0,0 0-1 0 0,0 0 0 0 0,0 1 1 0 0,0-1-1 0 0,0 0 0 0 0,0 0 1 0 0,0 1-1 0 0,0-1 0 0 0,0 0 1 0 0,0 0-1 0 0,0 1 0 0 0,0-1 1 0 0,0 0-1 0 0,0 0 0 0 0,0 1 1 0 0,-1-1-1 0 0,1 0 0 0 0,0 0 1 0 0,0 1-1 0 0,0-1 0 0 0,0 0 1 0 0,-1 0-1 0 0,1 0 0 0 0,0 0 1 0 0,0 1-1 0 0,-1-1 0 0 0,1 0 1 0 0,0 0-1 0 0,0 0 0 0 0,0 0 1 0 0,-1 0-1 0 0,1 0 23 0 0,-1 1-30 0 0,1-1 0 0 0,0 1-1 0 0,-1-1 1 0 0,1 1 0 0 0,-1-1 0 0 0,1 1 0 0 0,-1-1 0 0 0,1 1-1 0 0,0-1 1 0 0,-1 1 0 0 0,1-1 0 0 0,0 1 0 0 0,0-1 0 0 0,-1 1-1 0 0,1 0 1 0 0,0-1 0 0 0,0 1 0 0 0,0 0 0 0 0,0-1 0 0 0,0 1 0 0 0,0-1-1 0 0,0 1 1 0 0,0 0 0 0 0,0 0 30 0 0,9 11-1525 0 0,-2-2-413 0 0</inkml:trace>
  <inkml:trace contextRef="#ctx0" brushRef="#br0" timeOffset="5890.34">1056 418 13824 0 0,'0'0'314'0'0,"-2"-1"46"0"0,-1 0-274 0 0,-6-2 508 0 0,21 4-436 0 0,15 3 700 0 0,-25-3-704 0 0,-1 0 1 0 0,1 0-1 0 0,-1 0 0 0 0,1 0 0 0 0,-1 0 1 0 0,0 0-1 0 0,0 0 0 0 0,0 0 0 0 0,1 1 1 0 0,-1-1-1 0 0,0 0 0 0 0,0 1 0 0 0,-1-1 1 0 0,1 0-1 0 0,0 1 0 0 0,0-1 0 0 0,-1 1-154 0 0,9 28 1273 0 0,-7-25-1023 0 0,-2-2 266 0 0,9 16 1020 0 0,-4 8-729 0 0,-4-18-1286 0 0,1 0 0 0 0,-1 0 0 0 0,0 4 479 0 0,-1-11 91 0 0,0 1 1 0 0,0-1 0 0 0,1 0 0 0 0,-1 0-1 0 0,1 0 1 0 0,-1 1 0 0 0,1-1-1 0 0,0 0 1 0 0,0 0 0 0 0,0 0-92 0 0,8 24 841 0 0,-8-23-513 0 0,0 2-2233 0 0,2 1-3661 0 0,2 3-1474 0 0</inkml:trace>
  <inkml:trace contextRef="#ctx0" brushRef="#br0" timeOffset="6158.181">1160 264 14280 0 0,'-48'-16'632'0'0,"43"13"136"0"0,5 3-616 0 0,0 0-152 0 0,2-5 0 0 0,1-1 0 0 0,4 1 336 0 0,-7 5 39 0 0,0 0 9 0 0,0 0 0 0 0,0 0-384 0 0,0 0-80 0 0,6 2-16 0 0,-6-2 0 0 0,6 9-56 0 0,1-1-8 0 0,2 0-8 0 0,0 4-6479 0 0</inkml:trace>
  <inkml:trace contextRef="#ctx0" brushRef="#br0" timeOffset="6420.361">1509 306 15032 0 0,'-38'0'1357'0'0,"38"0"-1020"0"0,-8 0 850 0 0,-3 3-973 0 0,0-1 0 0 0,0 2 0 0 0,0-1 0 0 0,0 1 0 0 0,1 1 0 0 0,-1 0 0 0 0,1 1 0 0 0,0 0 1 0 0,1 0-1 0 0,-2 1-214 0 0,-4 6 456 0 0,0 0 0 0 0,1 1 1 0 0,0 0-1 0 0,1 1 0 0 0,-6 9-456 0 0,14-17 95 0 0,1 0-1 0 0,0 1 1 0 0,0-1-1 0 0,0 1 1 0 0,1 0 0 0 0,1 0-1 0 0,-1 0 1 0 0,1 0-1 0 0,0 1 1 0 0,1-1-1 0 0,0 4-94 0 0,1-11 0 0 0,-1 0-1 0 0,1 0 0 0 0,0 1 0 0 0,0-1 1 0 0,0 0-1 0 0,0 0 0 0 0,1 0 0 0 0,-1 0 1 0 0,0 0-1 0 0,0 0 0 0 0,1 0 0 0 0,-1 0 1 0 0,0 0-1 0 0,1 0 0 0 0,-1 0 0 0 0,1 0 1 0 0,-1 0-1 0 0,1 0 0 0 0,0 0 0 0 0,-1 0 1 0 0,1 0-1 0 0,0-1 0 0 0,0 1 1 0 0,-1 0-1 0 0,1 0 0 0 0,0-1 0 0 0,0 1 1 0 0,0-1-1 0 0,0 1 0 0 0,0-1 0 0 0,0 1 1 0 0,0-1-1 0 0,0 1 0 0 0,0-1 0 0 0,0 0 1 0 0,0 0-1 0 0,0 0 0 0 0,1 1 0 0 0,-1-1 1 0 0,2-1-4 0 0,-1 1-1 0 0,1 0 0 0 0,-1-1 0 0 0,1 0 0 0 0,-1 1 1 0 0,1-1-1 0 0,-1 0 0 0 0,1-1 0 0 0,-1 1 0 0 0,0 0 0 0 0,1 0 1 0 0,-1-1-1 0 0,0 0 0 0 0,0 1 0 0 0,0-1 0 0 0,0 0 1 0 0,-1 0 4 0 0,5-3-173 0 0,-1-1 0 0 0,0 0 0 0 0,-1 1 0 0 0,1-2 0 0 0,-1 1 0 0 0,-1 0 0 0 0,1-1 1 0 0,-1 0-1 0 0,2-4 173 0 0,-3 4-55 0 0,-1 2 67 0 0,1 0 0 0 0,-1 0 0 0 0,1 1 1 0 0,0-1-1 0 0,1 1 0 0 0,1-3-12 0 0,-3 5 4 0 0,1 0 0 0 0,0 0 0 0 0,0 0 0 0 0,0 0-1 0 0,0 1 1 0 0,0-1 0 0 0,0 0 0 0 0,0 1 0 0 0,1 0 0 0 0,-1-1-1 0 0,1 1 1 0 0,-1 0 0 0 0,1 0 0 0 0,-1 0 0 0 0,3 0-4 0 0,-3 1-75 0 0,-2 20-80 0 0,-1-2 153 0 0,0 0 0 0 0,-2 0-1 0 0,0 0 1 0 0,-1 0-1 0 0,-3 8 3 0 0,4-13 99 0 0,1 0 0 0 0,1 0 0 0 0,-1 0 0 0 0,2 1 1 0 0,0-1-1 0 0,1 3-99 0 0,-1-1 119 0 0,0 0 0 0 0,0 0 1 0 0,-2 0-1 0 0,-1 7-119 0 0,2-12 101 0 0,0 1 0 0 0,0-1 0 0 0,1 1 0 0 0,0 0 0 0 0,1-1 0 0 0,0 1 0 0 0,0-1 0 0 0,2 2-101 0 0,0 8 72 0 0,-2 7-133 0 0,-1-26-264 0 0,0-1-142 0 0,0 0-949 0 0,0 0-3825 0 0,0 0-1640 0 0</inkml:trace>
  <inkml:trace contextRef="#ctx0" brushRef="#br0" timeOffset="6680.763">1612 284 14368 0 0,'0'0'640'0'0,"0"0"128"0"0,0 0-616 0 0</inkml:trace>
  <inkml:trace contextRef="#ctx0" brushRef="#br0" timeOffset="7103.2">1621 306 16416 0 0,'-2'0'79'0'0,"1"1"1"0"0,0 0 0 0 0,-1-1 0 0 0,1 1 0 0 0,0 0 0 0 0,0 0 0 0 0,-1 0 0 0 0,1 0 0 0 0,0 0 0 0 0,0 0 0 0 0,0 0 0 0 0,0 0 0 0 0,0 0 0 0 0,1 1 0 0 0,-1-1 0 0 0,0 0 0 0 0,0 1 0 0 0,1-1 0 0 0,-1 0 0 0 0,1 1 0 0 0,-1-1 0 0 0,1 1 0 0 0,0-1 0 0 0,-1 1 0 0 0,1 0-80 0 0,0 4 187 0 0,1-1-1 0 0,-1 0 1 0 0,1 0-1 0 0,0 0 1 0 0,0 1-1 0 0,2 2-186 0 0,0 4 947 0 0,4 0-76 0 0,-6-11-863 0 0,0 0-1 0 0,0 0 0 0 0,-1 0 1 0 0,1 0-1 0 0,0 0 0 0 0,-1 0 1 0 0,1 0-1 0 0,-1 0 1 0 0,1 0-1 0 0,-1 0 0 0 0,0 1 1 0 0,1-1-1 0 0,-1 0 0 0 0,0 1-7 0 0,14 114 0 0 0,-12-98 63 0 0,-1-13 218 0 0,0 1 0 0 0,0-1 0 0 0,0 1-1 0 0,0-1 1 0 0,1 0 0 0 0,2 5-281 0 0,-4-9 1 0 0,1-1 0 0 0,-1 0 0 0 0,1 0-1 0 0,-1 0 1 0 0,1 0 0 0 0,-1 1 0 0 0,1-1 0 0 0,-1 0-1 0 0,1 0 1 0 0,-1 0 0 0 0,1 0 0 0 0,-1 0-1 0 0,1 0 1 0 0,-1 0 0 0 0,1 0 0 0 0,-1 0 0 0 0,1-1-1 0 0,-1 1 1 0 0,1 0 0 0 0,-1 0 0 0 0,1 0 0 0 0,-1 0-1 0 0,1-1 1 0 0,-1 1 0 0 0,1 0 0 0 0,-1-1-1 0 0,1 1 0 0 0,13-8 250 0 0,-7 0-320 0 0,1 0 0 0 0,-2 0 1 0 0,1-1-1 0 0,-1 1 0 0 0,0-1 0 0 0,-1-1 1 0 0,0 1-1 0 0,2-8 70 0 0,0 2-101 0 0,19-47-117 0 0,-21 54 164 0 0,-5 8 53 0 0,0 0-1 0 0,1 0 0 0 0,-1 0 0 0 0,0-1 0 0 0,0 1 0 0 0,0 0 1 0 0,1 0-1 0 0,-1 0 0 0 0,0 0 0 0 0,0 0 0 0 0,1-1 1 0 0,-1 1-1 0 0,0 0 0 0 0,1 0 0 0 0,-1 0 0 0 0,0 0 1 0 0,0 0-1 0 0,1 0 0 0 0,-1 0 0 0 0,0 0 0 0 0,0 0 1 0 0,1 0-1 0 0,-1 0 0 0 0,0 0 0 0 0,1 0 0 0 0,-1 1 1 0 0,0-1-1 0 0,0 0 0 0 0,1 0 0 0 0,-1 0 0 0 0,0 0 1 0 0,0 0-1 0 0,1 0 0 0 0,-1 1 0 0 0,0-1 0 0 0,0 0 1 0 0,0 0-1 0 0,1 0 0 0 0,-1 1 0 0 0,0-1 2 0 0,6 9-9 0 0,-5 9 245 0 0,0 0-1 0 0,0-1 1 0 0,-3 12-236 0 0,1 11-294 0 0,1-29 420 0 0,1 1 0 0 0,0 0 0 0 0,1 5-126 0 0,-1-12 24 0 0,0-1 0 0 0,0 0-1 0 0,1 1 1 0 0,-1-1 0 0 0,1 0 0 0 0,0 0 0 0 0,0 0 0 0 0,1 0-1 0 0,-1-1 1 0 0,2 3-24 0 0,-3-5 2 0 0,0-1-1 0 0,-1 1 1 0 0,1 0-1 0 0,0-1 1 0 0,-1 0-1 0 0,1 1 1 0 0,0-1-1 0 0,0 1 0 0 0,-1-1 1 0 0,1 0-1 0 0,0 1 1 0 0,0-1-1 0 0,-1 0 1 0 0,1 0-1 0 0,0 0 1 0 0,0 1-1 0 0,0-1 1 0 0,0 0-1 0 0,-1 0 1 0 0,1 0-1 0 0,0-1 0 0 0,0 1 1 0 0,0 0-1 0 0,0 0 1 0 0,-1 0-1 0 0,1-1 1 0 0,0 1-1 0 0,0 0 1 0 0,0-1-1 0 0,-1 1 1 0 0,1 0-1 0 0,0-1 1 0 0,-1 1-1 0 0,1-1 0 0 0,0 1 1 0 0,-1-1-2 0 0,5-3-89 0 0,-1 1 1 0 0,1-1-1 0 0,-1-1 1 0 0,3-3 88 0 0,-3 4-429 0 0,3-6-422 0 0,1 0 0 0 0,-2 0 0 0 0,0 0 0 0 0,0-1 0 0 0,-1 0 0 0 0,0 0 0 0 0,-1-1 0 0 0,1-1 851 0 0,2-7-1086 0 0,1 0 0 0 0,2 0 1086 0 0,-10 20 87 0 0,0-1 0 0 0,0 1 0 0 0,0-1 0 0 0,1 1 0 0 0,-1 0 0 0 0,0-1 0 0 0,0 1 0 0 0,1 0 0 0 0,-1-1 0 0 0,0 1 0 0 0,0 0 0 0 0,1 0 0 0 0,-1-1 0 0 0,0 1 0 0 0,1 0 0 0 0,-1 0 0 0 0,0-1 0 0 0,1 1 0 0 0,-1 0 0 0 0,0 0 0 0 0,1 0 0 0 0,-1 0 0 0 0,1-1 0 0 0,-1 1 0 0 0,0 0 0 0 0,1 0 0 0 0,-1 0 0 0 0,1 0 0 0 0,-1 0 0 0 0,0 0 0 0 0,1 0 0 0 0,-1 0 0 0 0,1 0 0 0 0,-1 0 0 0 0,0 1-87 0 0,2-1 199 0 0,-1 1 0 0 0,1 0 0 0 0,-1 0 0 0 0,0 0 0 0 0,1 0 0 0 0,-1 0 0 0 0,0 0 0 0 0,0 0 0 0 0,0 0-1 0 0,1 2-198 0 0,1 2 361 0 0,0 1 0 0 0,0 0 0 0 0,0-1 0 0 0,0 2 0 0 0,-1-1 0 0 0,1 3-361 0 0,4 10 661 0 0,1 0-200 0 0,0-1 1 0 0,1 0-1 0 0,1 0 0 0 0,6 6-461 0 0,-16-23 47 0 0,1-1-1 0 0,-1 1 1 0 0,1 0-1 0 0,0 0 1 0 0,-1 0-1 0 0,1-1 1 0 0,0 1-1 0 0,0 0 1 0 0,0-1-1 0 0,-1 1 1 0 0,1 0-1 0 0,0-1 1 0 0,0 1-1 0 0,0-1 1 0 0,0 0-1 0 0,0 1 1 0 0,0-1-47 0 0,18-3 163 0 0,-16 3 64 0 0,3-3-1332 0 0,-8-5-389 0 0,-1-5 664 0 0</inkml:trace>
  <inkml:trace contextRef="#ctx0" brushRef="#br0" timeOffset="7300.499">1970 217 12896 0 0,'-13'-5'1152'0'0,"8"5"-928"0"0,5 0-224 0 0,-4 5 0 0 0,2-1 664 0 0,2-4 80 0 0,9-4 23 0 0,0 2 1 0 0,-3-1-640 0 0,3 3-128 0 0,-2 3 0 0 0,-1-1 0 0 0,3-2 0 0 0,1 4 0 0 0,2 4-64 0 0,-3 0-6855 0 0</inkml:trace>
  <inkml:trace contextRef="#ctx0" brushRef="#br0" timeOffset="7706.055">2317 229 16328 0 0,'-4'-1'146'0'0,"1"1"1"0"0,-1 0-1 0 0,0 0 1 0 0,1 0-1 0 0,-1 1 1 0 0,0-1-1 0 0,0 1 1 0 0,1 0 0 0 0,-1 0-1 0 0,1 0 1 0 0,-1 1-1 0 0,1-1 1 0 0,-3 2-147 0 0,-3 2 14 0 0,0 0 1 0 0,1 0 0 0 0,-1 1-1 0 0,-3 3-14 0 0,-2 3 215 0 0,-1 2-1 0 0,2 0 0 0 0,0 1 1 0 0,1 0-1 0 0,0 1 0 0 0,1 0 1 0 0,1 1-1 0 0,0 0 0 0 0,1 1 1 0 0,2-1-1 0 0,-1 2 0 0 0,2-1-214 0 0,5-14 18 0 0,0 0 0 0 0,0 0 0 0 0,0 1 0 0 0,1-1 0 0 0,-1 0 0 0 0,1 0 0 0 0,0 0 0 0 0,0 1 0 0 0,1-1 0 0 0,-1 0 0 0 0,1 0 0 0 0,0 0 0 0 0,0 0 0 0 0,0 0 0 0 0,2 4-18 0 0,-2-6 10 0 0,1 0 0 0 0,-1 0 0 0 0,1 1 0 0 0,-1-1 0 0 0,1 0 0 0 0,-1 0 0 0 0,1-1 0 0 0,0 1 0 0 0,0 0 0 0 0,0 0 0 0 0,0-1 0 0 0,0 0 0 0 0,1 1 0 0 0,-1-1 0 0 0,0 0 0 0 0,1 0 0 0 0,-1 0 0 0 0,1 0 0 0 0,-1-1 0 0 0,1 1 0 0 0,-1 0 0 0 0,1-1 0 0 0,-1 0 0 0 0,1 0 0 0 0,2 0-10 0 0,6-1 52 0 0,11 1-40 0 0,-21 0-12 0 0,0 1 0 0 0,0-1 0 0 0,0 0 0 0 0,0 1 0 0 0,0-1 0 0 0,0 0 0 0 0,0 0 0 0 0,0 0 0 0 0,0 0 0 0 0,0 0 0 0 0,0 0 0 0 0,0 0 0 0 0,1 0 0 0 0,-1 0 0 0 0,0 0 0 0 0,0-1 0 0 0,0 1 0 0 0,0 0 0 0 0,0-1 0 0 0,0 1 0 0 0,0-1 0 0 0,0 1 0 0 0,0-1 0 0 0,-1 0 0 0 0,1 1 0 0 0,0-1 0 0 0,0 0 0 0 0,0 1 0 0 0,-1-1 0 0 0,1 0 0 0 0,0 0 0 0 0,-1 0 0 0 0,1 0 0 0 0,-1 0 0 0 0,1 0 0 0 0,-1 0 0 0 0,1 0 0 0 0,-1 0 0 0 0,8-12 0 0 0,29-56 0 0 0,-32 58 0 0 0,-1 1 0 0 0,0-1 0 0 0,-1 0 0 0 0,0 0 0 0 0,1-9 0 0 0,-3 13-13 0 0,-1 0 1 0 0,0 0-1 0 0,-1 1 0 0 0,0-6 13 0 0,0 6-24 0 0,1 0 0 0 0,-1-1 0 0 0,1 1 0 0 0,0 0-1 0 0,1 0 1 0 0,0-3 24 0 0,9-33-201 0 0,-6 27 42 0 0,0-1 0 0 0,-1 0 0 0 0,-1 0 0 0 0,0 0 0 0 0,-1-1-1 0 0,-1 0 160 0 0,-11-54-24 0 0,11 71 39 0 0,1 0 0 0 0,-1-1-1 0 0,0 1 1 0 0,0 0 0 0 0,0 0-1 0 0,0 0 1 0 0,0 0 0 0 0,0 0-1 0 0,0 0 1 0 0,0 0-1 0 0,0 0 1 0 0,0-1 0 0 0,0 1-1 0 0,0 0 1 0 0,0 0 0 0 0,0 0-1 0 0,0 0 1 0 0,-1 0 0 0 0,1 0-1 0 0,0 0 1 0 0,0-1 0 0 0,0 1-1 0 0,0 0 1 0 0,0 0 0 0 0,0 0-1 0 0,0 0 1 0 0,0 0-1 0 0,0 0 1 0 0,0 0 0 0 0,0 0-1 0 0,0 0 1 0 0,0 0 0 0 0,-1 0-1 0 0,1 0 1 0 0,0-1 0 0 0,0 1-1 0 0,0 0 1 0 0,0 0 0 0 0,0 0-1 0 0,0 0 1 0 0,0 0 0 0 0,-1 0-1 0 0,1 0 1 0 0,0 0-1 0 0,0 0 1 0 0,0 0 0 0 0,0 0-1 0 0,0 0 1 0 0,0 0 0 0 0,0 0-1 0 0,0 0 1 0 0,-1 0 0 0 0,1 0-1 0 0,0 0 1 0 0,0 1 0 0 0,0-1-1 0 0,0 0 1 0 0,0 0 0 0 0,0 0-16 0 0,-7 8 251 0 0,-2 14-180 0 0,-2 12 19 0 0,8-25-66 0 0,1-1 0 0 0,-1 1 0 0 0,0 8-23 0 0,-21 229 1578 0 0,20-192-1082 0 0,4-49-513 0 0,1 0 1 0 0,-1 0-1 0 0,0 0 0 0 0,1 0 0 0 0,0 0 0 0 0,1 0 0 0 0,-1 0 0 0 0,1 0 1 0 0,1 4 16 0 0,1 3-319 0 0,-1-7-1263 0 0,4-5 650 0 0</inkml:trace>
  <inkml:trace contextRef="#ctx0" brushRef="#br0" timeOffset="8000.594">2610 292 17503 0 0,'0'0'399'0'0,"0"0"60"0"0,-1 2 21 0 0,-3 21 86 0 0,1-9-360 0 0,-1-10-5 0 0,0-2 2 0 0,2 2-117 0 0,0-1 0 0 0,1 0-1 0 0,-1 1 1 0 0,1 0 0 0 0,-1-1 0 0 0,1 1 0 0 0,0 0 0 0 0,1-1 0 0 0,-1 1 0 0 0,0 0 0 0 0,1 0-1 0 0,0 0 1 0 0,0 0 0 0 0,0 0 0 0 0,1-1 0 0 0,0 4-86 0 0,0 0 59 0 0,1 0-1 0 0,0-1 1 0 0,1 1 0 0 0,-1-1 0 0 0,1 1-1 0 0,0-1 1 0 0,1 0 0 0 0,0 0-1 0 0,0 0-58 0 0,-1-2 87 0 0,1 0-1 0 0,-1 0 1 0 0,1-1 0 0 0,0 0-1 0 0,4 3-86 0 0,-4-3 81 0 0,0 0 1 0 0,0 0-1 0 0,-1 1 0 0 0,1-1 0 0 0,-1 1 0 0 0,2 2-81 0 0,-4-4 16 0 0,0-1 0 0 0,0 0 0 0 0,0 1 1 0 0,-1-1-1 0 0,1 1 0 0 0,-1-1 0 0 0,1 1 0 0 0,-1-1 0 0 0,0 1 0 0 0,0 0 0 0 0,0-1 0 0 0,1 1 0 0 0,-1-1 0 0 0,-1 1 0 0 0,1 1-16 0 0,0 5 127 0 0,0-6 9 0 0,-12-7 570 0 0,6 5-467 0 0,0 0 1 0 0,0 0-1 0 0,-1 0 1 0 0,-3 1-240 0 0,-11 0 320 0 0,-34 0-1596 0 0,1 1-1 0 0,0 4 1277 0 0,32-3-1023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14:11.59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8C3A"/>
    </inkml:brush>
    <inkml:context xml:id="ctx1">
      <inkml:inkSource xml:id="inkSrc18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14:24.635"/>
    </inkml:context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4630 1094 13824,'0'-1'314,"2"-8"-77,0 1 0,0-1 0,-1 0 0,0 0 1,0-3-238,-2 10 17,1 2-13,0-1 0,0 1 0,0 0 0,0-1 0,0 1 1,0-1-1,0 1 0,0-1 0,0 1 0,0 0 0,0-1 1,0 1-1,0-1 0,0 1 0,1 0 0,-1-1 1,0 1-1,0-1 0,0 1 0,0 0 0,1-1 0,-1 1 1,0 0-1,1-1 0,-1 1 0,0 0 0,0 0 0,1-1 1,-1 1-1,0 0 0,1 0 0,0-1-4,-1 1 720,0 0 249,0 0 45,1 13 175,4 10-1153,-4-20-37,0 1 1,0-1 0,0 0 0,0 1 0,-1-1-1,0 0 1,0 1 0,0-1 0,0 1 0,0-1-1,-1 3 1,-5 29 650,4-24-231,0 0 0,0 0 0,-1 0-419,-38 127 1096,37-121-984,0 0-1,1 0 1,1 1 0,0-1 0,2 1-1,0-1 1,1 0 0,0 1 0,1-1-1,3 8-111,-2-16 0,0-1 0,1 1 0,0-1 0,0 0 0,4 4 0,-6-9 1,1-1 1,-1 1-1,1-1 0,0 0 0,0 1 0,0-1 1,0 0-1,0-1 0,0 1 0,1 0 0,-1-1 0,0 0 1,1 0-1,-1 0 0,1 0-1,1 0-22,0 0 0,0 0 0,0 0 0,0-1 0,-1 0 1,1 0-1,0 0 0,0 0 0,0-1 0,5-1 22,8-3-1498,-12 3 872,0 0 1,0 0-1,0 0 0,1-2 626,12-9-1534</inkml:trace>
  <inkml:trace contextRef="#ctx0" brushRef="#br0" timeOffset="455.283">5091 1255 10136,'-27'-8'4553,"26"7"-2632,1 1-185,-1 1-859,-6 2-531,0-1 0,0 0-1,0 0 1,-1 0-346,3-1 101,-1 0 0,0 1 0,0 0-1,1 0 1,0 0 0,-1 1 0,1 0 0,-1 0-101,-15 12-184,4-3 511,1-1 0,0 2 0,1 0 1,1 1-1,0 1 0,0 0 0,1 2-327,10-12 0,1-1 0,-1 1 0,1 0 0,0 0 0,1 1 0,-1-1 0,1 0 0,0 0 0,0 1 0,1-1 0,0 1 0,0-1 0,0 0 0,0 1 0,1-1 0,0 1 0,0-1 0,1 0 0,0 3 0,-1 3 0,-1-9 0,0-1 0,0 0 0,0 0 0,0 0 0,0 0 0,0 1 0,0-1 0,1 0 0,-1 0 0,0 0 0,1 0 0,-1 1 0,1-1 0,0-1 0,0 1 0,-1 0 0,1 0 0,0 0 0,0-1 0,0 1 0,0 0 0,0-1 0,0 1 0,0-1 0,1 1 0,-1-1 0,0 1 0,0-1 0,0 0 0,0 0 0,2 1 0,-2-1 0,0 0 0,0 0 0,0 1 0,1-1 0,-1 0 0,0 0 0,0 0 0,0 0 0,1-1 0,-1 1 0,0 0 0,0 0 0,0-1 0,1 1 0,-1 0 0,0-1 0,0 0 0,0 1 0,0-1 0,0 1 0,1-2 0,-1 0 0,1 0 0,0 0 0,-1-1 0,1 1 0,-1 0 0,0-1 0,0 1 0,0-2 0,1 1 0,-1-1 0,1 1 0,0-1 0,0 1 0,0 0 0,0 0 0,3-3 0,6-5-284,-1 0-1,-1-1 1,1 0-1,-2-1 0,0 0 1,0 0-1,5-15 285,-10 64 0,-3-22 0,2 0 0,0 0 0,0-1 0,1 1 0,1-1 0,0 0 0,1 0 0,-4-10-2,1-1 0,-1 0 0,1 1 0,-1-1 0,1 0 0,0 0 0,0 0 0,0 0 0,0-1 0,0 1 0,0 0 0,1 0 2,-2-2-56,-1 1 0,1-1 0,0 1 0,0-1-1,0 1 1,0-1 0,0 0 0,0 0 0,0 1 0,0-1 0,0 0-1,-1 0 1,1 0 0,0 0 0,0 0 0,0 0 0,0 0 0,0 0-1,0 0 1,0 0 0,0-1 0,0 1 0,0 0 0,0-1 0,0 1-1,0-1 1,0 1 0,-1-1 0,1 1 0,0-1 0,0 0 0,-1 1-1,1-1 1,0 0 0,-1 0 56,10-18-1099</inkml:trace>
  <inkml:trace contextRef="#ctx0" brushRef="#br0" timeOffset="730.524">5290 1244 13824,'-5'0'249,"0"-1"0,1 2 1,-1-1-1,0 0 0,0 1 1,0 0-1,0 0 0,1 1 0,-1-1 1,1 1-1,-1 0 0,0 0-249,-4 3 406,1 0-1,0 0 0,0 1 1,0 0-1,-4 4-405,11-9 25,0 0 0,0 0 0,0 0-1,0 1 1,0-1 0,0 0 0,1 0 0,-1 1 0,0-1-1,1 1 1,-1-1 0,1 0 0,-1 1 0,1-1 0,-1 1-1,1-1 1,0 1 0,0-1 0,0 1 0,0 0 0,0-1-1,0 1 1,0-1 0,1 1 0,-1-1 0,1 1-1,-1-1 1,1 1-25,0 0-3,0 0-1,0 0 0,0 0 1,0-1-1,1 1 0,-1 0 1,1 0-1,-1-1 0,1 1 1,-1-1-1,1 1 0,0-1 1,0 0-1,0 1 0,0-1 1,0 0-1,0-1 0,2 2 4,16 5 119,0 2 0,2 2-119,24 10 1154,-33-16-1000,0 1 0,10 7-154,-18-10-45,0 0-1,0 1 1,-1-1-1,0 1 1,1 0-1,-1 0 1,-1 0-1,3 3 46,-5-5 14,0 0-1,0 0 0,0 0 0,0 0 0,-1 0 0,1 0 0,0 0 0,-1 1 1,0-1-1,1 0 0,-1 0 0,0 0 0,0 1 0,0-1 0,-1 0 0,1 0 1,0 0-1,-1 0 0,1 0 0,-1 1 0,0-1 0,0 0 0,0 0 0,0 0 1,0-1-1,0 1 0,0 0 0,-1 0 0,1-1 0,-1 1 0,1-1 0,-1 1 1,0-1-1,1 1 0,-1-1 0,0 0 0,0 0 0,0 0 0,-2 1-13,-9 3 248,-1 1 0,0-2 0,0 0 0,0 0 0,0-1 0,-2-1-249,-31 3 801,-12-2-800,2 0-595,33-3-973,0-1-1,-7-2 1569,29 3-196,0 0-1,0-1 1,0 1 0,1-1 0,-1 1-1,0-1 1,0 0 0,1 0-1,-1 1 1,0-1 0,1-1-1,-1 1 197,-1-1-407,0 0-1000</inkml:trace>
  <inkml:trace contextRef="#ctx0" brushRef="#br0" timeOffset="1312.541">5372 1499 13824,'0'0'51,"3"6"187,1 0-1,-1 0 1,1 0 0,0-1 0,1 3-238,-4-8 22,0 1 0,-1 0 0,1 0 0,-1-1 0,1 1 0,0 0 0,-1-1 0,1 1 0,0-1 0,0 1 0,0-1 0,-1 1 0,1-1 0,0 0 0,0 1 0,0-1 0,0 0 0,0 0 0,0 1 0,0-1 0,-1 0 0,1 0 0,0 0 0,0 0 0,0 0 0,0 0 0,0-1 1,0 1-1,0 0 0,0 0 0,0-1 0,0 1 0,-1 0 0,1-1 0,0 1 0,0-1 0,0 1 0,-1-1 0,1 1 0,0-1 0,-1 0 0,1 1 0,0-1 0,-1 0-22,16-20 659,0 0 1,1-6-660,-6 10 91,-2 1-138,-1-1 0,0 0-1,-1 0 1,-1-1 0,0 0-1,2-17 48,-7 34-21,-1 0 0,0 0-1,1 0 1,-1 0-1,1-1 1,-1 1-1,1 0 1,0 1-1,-1-1 1,1 0 0,0 0-1,0 0 1,0 0-1,0 0 1,-1 1-1,1-1 1,0 0-1,0 1 1,0-1-1,1 1 22,10-9-163,-16 11 191,1 1-1,-1-1 1,0 0-1,0 0 1,0-1-1,0 1-27,-12 5 139,8-1-55,0-1 0,0 1 0,1 0-1,0 0 1,0 1 0,1 0-1,0 0 1,0 1 0,0 0 0,1 0-1,0 0 1,1 0 0,0 1-1,0 1-83,-1 1 126,1 0 0,1 1 0,0 0 0,0-1 0,1 1 0,1 0 0,0 1 0,0-1 0,2 0 0,0 11-126,-1-23 21,0 1-1,0-1 0,0 0 0,0 1 0,1-1 0,-1 1 0,0-1 0,0 1 0,0-1 1,0 1-1,1-1 0,-1 1 0,0-1 0,1 0 0,-1 1 0,0-1 0,0 1 1,1-1-1,-1 0 0,1 0 0,-1 1 0,0-1 0,1 0 0,-1 1 0,1-1 0,-1 0 1,1 0-1,-1 0 0,0 0 0,1 1 0,-1-1 0,1 0 0,-1 0 0,1 0 1,-1 0-1,1 0 0,-1 0 0,1 0 0,-1 0 0,1 0 0,-1-1 0,1 1-20,0 0 47,1 0 1,-1-1-1,1 0 0,-1 1 0,0-1 0,1 0 0,-1 1 0,0-1 0,0 0 0,0 0 1,1 0-1,-1 0 0,0-1-47,19-30 485,2-3-1144,-17 28 434,16-19-1436,19-18 1661,-31 35-275,0 2-1,1-1 0,-1 1 1,1 0-1,1 1 0,8-4 276,6-1-576,-1 1 0,2 1 576,-17 6-134,0 1 0,-1 0 1,1 0-1,0 1 1,0 0-1,1 1 1,7 0 133,-15 0-7,0 0 1,0 1 0,0-1 0,0 1 0,0 0 0,0-1-1,0 1 1,0 0 0,-1 0 0,1 0 0,0 1 0,0-1-1,-1 0 1,1 1 0,-1-1 0,1 1 0,-1-1-1,0 1 1,1 0 0,-1-1 0,0 1 0,0 0 0,0 0-1,0 0 7,2 7 63,0-1-1,0 1 1,-1 0-1,0 0 1,-1 1-63,2 6 88,-1-3 280,-1 1 0,0-1 1,-1 1-1,0-1 1,-1 1-1,-1-1 1,0 1-1,-1-1 0,-3 12-368,6-24 65,-1 0 0,1-1-1,0 1 1,-1 0-1,1 0 1,0-1 0,-1 1-1,1 0 1,-1-1-1,1 1 1,-1 0 0,1-1-1,-1 1 1,1-1-1,-1 1 1,0-1-1,1 1 1,-1-1 0,0 1-1,1-1 1,-1 0-1,0 1 1,0-1 0,1 0-1,-1 0 1,0 1-1,0-1 1,0 0 0,1 0-1,-1 0 1,0 0-1,0 0 1,0 0-1,1 0 1,-2 0-65,1-1 23,0 1 0,0-1 0,0 1 1,0-1-1,0 1 0,0-1 0,0 0 0,0 1 0,0-1 0,0 0 0,0 0 0,1 1 1,-1-1-1,0 0 0,0 0 0,1 0 0,-1 0 0,1 0 0,-1 0 0,1 0 1,-1-1-1,1 1 0,0 0 0,-1 0 0,1 0-23,-9-66 537,8 59-308,1 0 0,1 0 0,0 0 0,0 0-1,0 1 1,2-3-229,0-6-191,-2 11-39,0 1 0,0 0 0,1-1 1,0 1-1,-1 0 0,1 0 0,2-3 230,13-14-5491,4 1-1390</inkml:trace>
  <inkml:trace contextRef="#ctx0" brushRef="#br0" timeOffset="-2786.69">2704 1293 13824,'5'0'86,"18"-3"110,-22 3-167,0-1 1,-1 1 0,1 0 0,0 0 0,-1 0-1,1 0 1,0 0 0,-1-1 0,1 1-1,-1 0 1,1-1 0,0 1 0,-1 0-1,1-1 1,-1 1 0,1-1 0,-1 1-1,1 0 1,-1-1 0,1 0 0,-1 1 0,0-1-1,1 1 1,-1-1 0,0 1 0,1-1-30,-2-1 32,0 1 1,1 0 0,-1 0-1,0 0 1,0 0 0,1 0 0,-1 0-1,0 0 1,0 0 0,0 0-1,0 1 1,0-1 0,-1 0 0,1 0-33,-9-6-2,8 4 121,0-1 0,-1 1 1,2-1-1,-1 1 0,0-1 1,1 0-1,-1 1 0,1-1 0,0 0 1,0 0-1,1 0 0,-1-1-119,1 4 512,0 1 0,0 0 0,0 0 0,0-3 160,0 1-382,0 3 1388,5 48-1661,-1-10-18,2 12 1,-3-26 0,0 0 0,-2 4 0,-1-3 0,1-1 0,-1 0 0,-2 0 0,0 0 0,-2 0 0,-2 3 0,3-8 0,3-20 0,0 0-1,0 0 1,0 0 0,0 0-1,0 0 1,0 1-1,0-1 1,0 0-1,0 0 1,0 0-1,0 0 1,0 1 0,0-1-1,0 0 1,0 0-1,0 0 1,0 0-1,0 0 1,0 0-1,0 1 1,0-1 0,-1 0-1,1 0 1,0 0-1,0 0 1,0 0-1,0 0 1,0 0-1,0 0 1,-1 1 0,1-1-1,0 0 1,0 0-1,0 0 1,0 0-1,0 0 1,-1 0-1,1 0 1,0 0 0,0 0-1,0 0 1,0 0-1,-1 0 1,1 0-1,0 0 1,0 0 0,0 0-1,0 0 1,0 0-1,-1 0 1,1 0-1,0-1 1,0 1-1,0 0 1,0 0 0,0 0-1,-1 0 1,-2-3-176,2 0-234,0 1 0,0 0-1,1 0 1,-1 0 0,0 0 0,1-1 0,-1 1-1,1 0 1,0-1 0,0 1 0,0 0-1,0-3 412,0-16-6141</inkml:trace>
  <inkml:trace contextRef="#ctx0" brushRef="#br0" timeOffset="-2451.586">2733 1092 8288,'14'-26'322,"18"-37"260,-31 60-563,0 0 325,0-1-1,1 1 1,-1 0 0,1-1 0,0 1 0,0 0-1,0 0 1,0 0 0,0 0 0,1 0 0,-1 1-1,1-1 1,0 1 0,0-1 0,0 1 0,2-1-344,-1 1 247,1 1 0,-1 0 1,1 0-1,0 0 1,-1 0-1,1 1 1,0-1-1,-1 1 1,1 1-1,0-1 0,1 1-246,3 0 75,-1 1 1,1-1 0,0 2 0,-1-1 0,5 3-77,-8-2 122,0 0 0,-1 0 1,1 0-1,-1 0 0,1 1 0,-1-1 0,-1 1 0,1 0 0,0 0 0,-1 1 1,0-1-1,0 1 0,1 1-122,5 12-8,0 0-1,5 20 9,-8-25 34,-4-7 22,0 0-1,0 0 0,-1 0 1,0 1-1,0-1 1,0 0-1,-1 0 0,0 1 1,0-1-1,-1 0 0,1 0 1,-1 1-1,-1-1 0,1 0 1,-1 0-1,0 0 0,-1 0 1,1-1-1,-1 1 0,0 0 1,0-1-1,-1 0 0,0 0 1,0 0-1,0 0 1,0-1-1,-1 0 0,0 1 1,0-2-1,0 1 0,0 0 1,-1-1-1,1 0 0,-1-1 1,0 1-1,1-1 0,-2 0-55,-37 12 0,-2-3 0,1-1 0,-1-2 0,-11-2 0,53-5-10,-3 0-215,1-1 1,-1 1-1,0-1 0,1-1 1,-1 1-1,0-1 1,1 0-1,-1-1 0,-3 0 225,9 1-1220,-2-11-1777,2 10 1463</inkml:trace>
  <inkml:trace contextRef="#ctx0" brushRef="#br0" timeOffset="-2005.149">3057 1274 13824,'0'0'314,"-9"4"884,3 3-1198,4-6 0,1 0 0,0 0 0,0 1 0,0-1 0,0 0 0,0 1 0,0-1 0,0 1 0,1-1 0,-1 1 0,1 0 0,-1-1 0,1 1 0,-17 51 1943,12-29-1585,1-1-1,1 1 0,1 0 1,1-1-1,2 1 0,1 13-357,-1-30 314,-1-1 0,2 0 0,-1 0-1,1 1 1,0-1 0,1 3-314,-2-8 6,-1-1 1,1 1-1,0-1 1,-1 0-1,1 1 1,-1-1-1,1 0 0,0 1 1,-1-1-1,1 0 1,0 0-1,-1 1 1,1-1-1,0 0 0,-1 0 1,1 0-1,0 0 1,0 0-1,-1 0 0,1 0 1,0 0-1,-1 0 1,1-1-1,0 1 1,-1 0-1,1 0 0,0-1 1,0 1-7,14-8-15,-11 4 15,-1-1 0,0 1 0,0-1 0,0 0 0,0 0 0,-1-1 0,0 1 0,0 0 0,-1-1 0,1 1 0,-1-1 0,0-1 0,3-12 0,2-10 0,-6 24-7,1-1 0,0 1 0,0-1 0,1 1 0,-1-1 0,1 1 0,1 0-1,-1 0 1,2-1 7,-4 5-337,0 1-138,3 3-475,1 3 1054,0 1 1,-1-1 0,0 1-1,0-1 1,-1 1 0,0 0-1,0 0 1,0 0 0,-1 0-1,0 1 1,-1 0-105,2 3 135,-1-1 0,2 0 0,-1 0 0,1 0 0,2 5-135,-4-13 0,0 0 0,0 1 0,0-1 0,0 1 0,1-1 0,-1 1 0,1-1 0,-1 1 0,1-1 0,0 0 0,0 0 0,0 0 0,0 0 0,0 0 0,0-1 0,0 1 0,1-1 0,1 2 0,10 7 0,-13-9 0,0 0 0,0 0 0,0-1 0,0 1 0,0 0 0,0 0 0,0-1 0,0 1 0,1-1 0,-1 1 0,0-1 0,0 1 0,1-1 0,-1 0 0,0 1 0,0-1 0,1 0 0,-1 0 0,0 0 0,0 0 0,1 0 0,-1 0 0,2-1-115,0 0-1,0 0 0,0 0 0,0 0 1,0 0-1,-1 0 0,1-1 0,0 1 1,-1-1-1,1 0 0,-1 0 0,0 0 1,1 0-1,-1 0 0,0-1 1,0 1-1,0 0 0,-1-1 0,2-1 116,2-6-846,0 0 0,0-1 0,0 1-1,-1-4 847,-1 5-26,14-35-2019</inkml:trace>
  <inkml:trace contextRef="#ctx0" brushRef="#br0" timeOffset="-1709.946">3353 1122 15664,'0'-1'36,"0"1"0,0 0 1,-1 0-1,1 0 1,0-1-1,0 1 0,-1 0 1,1 0-1,0 0 1,0 0-1,-1 0 1,1-1-1,0 1 0,0 0 1,-1 0-1,1 0 1,0 0-1,0 0 0,-1 0 1,1 0-1,0 0 1,-1 0-1,1 0 1,0 0-1,0 0 0,-1 0 1,1 0-1,0 0 1,-1 0-1,1 1 0,0-1 1,0 0-37,-1 9 758,1-2-911,-1 60 3073,-4 16-2920,0-48 1156,-8 29-1156,-1 4-39,1-15 39,-1 14 0,14-66-63,-1 0-1,1 0 1,0 0-1,0 0 0,0 0 1,0 0-1,0 0 1,0 0-1,0-1 0,0 1 1,0 0-1,1 0 1,-1 0-1,0 0 0,0 0 1,1 0-1,-1 0 0,1-1 1,-1 1-1,1 0 1,-1 0-1,1-1 0,-1 1 1,1 0-1,0-1 1,-1 1-1,1 0 0,0-1 64,1 1-348,0 0 0,0 0 0,1-1 0,-1 1 0,0-1 0,0 0-1,0 0 1,0 0 0,0 0 0,1 0 0,-1 0 348,20-2-2045</inkml:trace>
  <inkml:trace contextRef="#ctx0" brushRef="#br0" timeOffset="-1411.478">3631 1263 17503,'-4'1'122,"-1"-1"-1,1 0 0,0 1 0,0 0 0,-1 0 0,1 0 0,0 0 0,0 1 0,0-1 0,0 1 1,0 0-1,1 0 0,-1 1 0,1-1 0,-1 1 0,-2 3-121,-3 4-18,0 0-1,0 0 1,2 1-1,-6 9 19,5-7 56,6-11-56,0 1 0,1 1 0,-1-1 0,1 0 0,-1 0 0,1 1 0,0-1 0,0 0 0,1 1 0,-1-1 0,1 1 0,-1-1 0,1 1 0,0-1 0,1 1 0,-1-1 0,0 1 0,1-1 0,0 1 0,0-1 0,0 1 0,0-1 0,1 0 0,-1 1 0,9 23-2,-8-20 17,1 0 0,-1-1 0,1 1-1,0-1 1,2 3-15,17 24 1811,-22-33-1806,0 1-1,1-1 1,-1 1 0,0-1 0,1 1-1,-1-1 1,0 1 0,1-1 0,-1 1-1,0-1 1,0 1 0,0 0 0,0-1-1,0 1 1,1-1 0,-1 1-1,0 0 1,0-1 0,0 1 0,-1-1-1,1 1 1,0 0 0,0-1 0,0 1-1,0-1 1,0 1 0,-1 0 0,1-1-1,0 1 1,-1-1 0,1 1-1,0-1-4,-1 1 14,0 1-14,0-1 0,0 1 0,0-1 0,-1 1 0,1-1 0,0 1 0,-1-1 0,1 0 0,-1 0 0,1 1 0,-1-1 0,0 0 0,-25 12 0,19-8 0,-4-1-52,0 0-1,0-1 1,0 0-1,-1-1 1,1 0-1,-1-1 0,1 0 53,-12 1-508,7 0-566,0-1-1,-1-1 0,1 0 1,0-1-1,-14-3 1075,11-2-1534</inkml:trace>
  <inkml:trace contextRef="#ctx0" brushRef="#br0" timeOffset="-1054.623">3656 1408 17503,'0'0'399,"0"0"60,0 0 21,0 14 102,0-9-582,0-2 0,0 0 0,0 0 0,0 1 0,1-1 0,-1 0 0,1 0 0,0 3 0,-1-5 0,1-1 0,-1 1 0,0 0 0,0-1 0,1 1 0,-1 0 0,0-1 0,1 1 0,-1-1 0,1 1 0,-1 0 0,1-1 0,-1 1 0,1-1 0,-1 1 0,1-1 0,-1 0 0,1 1 0,0-1 0,-1 1 0,1-1 0,0 0 0,-1 0 0,1 1 0,0-1 0,0 0 0,1 1 0,0-1 91,1 1 0,-1 0-1,1-1 1,-1 1 0,1-1-1,0 0 1,-1 1 0,1-1-1,0-1 1,-1 1 0,1 0-1,-1-1 1,1 1 0,-1-1-1,3 0-90,5-3 282,1-1 0,-1 0-1,2-1-281,4-2-157,-9 5 157,-1 0 0,1-1 0,-1 1 0,0-1 0,0-1 0,0 1 0,0-1 0,-1 0 0,0 0 0,0-1 0,0 1 0,-1-1 0,0 0 0,0-1 0,0 1 0,0-3 0,-3 8 1,-1 0-1,0 1 1,1-1-1,-1 1 1,0-1-1,1 0 1,-1 1-1,0-1 1,0 0 0,0 1-1,0-1 1,0 0-1,0 1 1,0-1-1,0 0 1,0 1-1,0-1 1,0 0-1,0 1 1,0-1-1,-1 0 1,1 1-1,0-1 1,0 0-1,-1 1 1,1-1-1,0 1 1,-1-1-1,1 1 1,-1-1-1,1 1 1,-1-1-1,1 1 1,-1-1-1,1 1 1,-1-1-1,1 1 1,-1 0 0,0-1-1,1 1 1,-1 0-1,1 0 1,-1-1-1,0 1 1,1 0-1,-1 0 1,0 0-1,1 0 1,-1 0-1,0 0 1,0 0-1,-5 0-60,0 0 0,0 0 0,0 0 0,-1 1 0,0 0 60,4 0-128,-5 0 144,0 1 0,0 0 0,0 1 0,1 0 0,-1 0 0,1 1 0,0 0 0,0 0 1,0 1-1,0-1 0,1 1 0,0 1 0,0-1 0,0 1 0,0 0 0,1 1 0,0-1 0,1 1 0,0 0 0,0 0 0,0 1 0,1-1 0,0 1 0,0 0 0,0 2-16,0 1 0,1 0 0,0 1 0,0 0 0,1-1 0,1 1 0,0 3 0,0-12 0,0 0 0,1 0 0,-1 0 0,0-1 0,1 1 0,0 0 0,0 0 0,0-1 0,0 1 0,0-1 0,0 1 0,1-1 0,-1 1 0,1-1 0,0 0 0,0 1 0,0-1 0,0 0 0,0 0 0,0-1 0,0 1 0,1 0 0,-1-1 0,1 1 0,-1-1 0,1 0 0,2 1 0,6 1-57,1 0-1,-1-1 0,1-1 0,-1 0 1,1 0-1,0-1 0,0 0 0,9-3 58,-5 1-710,-1-1-1,0-1 1,0 0-1,0-1 1,0-1-1,4-2 711,0-3-1524,-1-6-10</inkml:trace>
  <inkml:trace contextRef="#ctx0" brushRef="#br0" timeOffset="-650.465">4158 1330 15664,'-32'4'1128,"26"-4"-1010,0 1 0,1-1 1,-1 1-1,0 0 0,-5 2-118,1 1 273,1 0 0,-1 1 0,1 0 0,-1 0 0,2 1 0,-1 0 0,1 1 0,-1 0-1,-2 4-272,-1 0 450,9-8-337,-1 0 0,1 0 0,0 0 0,0 0 0,0 1 0,1-1 0,-1 1 0,1 0 0,0 0-113,-10 20 141,5-11-136,1 1-1,0-1 1,0 1 0,2 0 0,-2 8-5,5-5 0,1-16 0,0-1 0,0 0 0,0 1 0,0-1 0,0 1 0,0-1 0,0 0 0,0 1 0,0-1 0,0 1 0,0-1 0,0 0 0,1 1 0,-1-1 0,0 0 0,0 1 0,0-1 0,0 0 0,1 1 0,-1-1 0,0 0 0,0 1 0,1-1 0,-1 0 0,0 1 0,0-1 0,1 0 0,-1 0 0,1 1 0,0-1 0,-1 1 0,1 0 0,0-1 0,-1 1 0,1-1 0,-1 0 0,1 1 0,0-1 0,-1 1 0,1-1 0,0 0 0,0 0 0,-1 1 0,1-1 0,0 0 0,0 0 0,-1 0 0,1 0 0,0 0 0,0 0 0,0 0 0,-1 0 0,1 0 0,0 0 0,0 0 0,-1-1 0,1 1 0,0 0 0,0 0 0,-1-1 0,1 1 0,0 0 0,-1-1 0,1 1 0,0-1 0,-1 1 0,1-1 0,0 0 0,1 0 0,4-3 0,-1-1 0,1 1 0,-1-1 0,0 0 0,-1 0 0,1 0 0,-1-1 0,0 1 0,0-1 0,-1 0 0,1-1 0,13-20 0,5-7-904,-1 0 1,13-31 903,-22 42-169,-4 4 161,-1 1 0,2-7 8,5-15 0,-8 26 0,-2 0 0,0 0 0,-1 0 0,0-1 0,-1 1 0,-1-1 0,0 0 0,-1 1 0,-1-1 0,0 0 0,-2-8 0,0 12 0,1 9 228,-1 6 20,-3 13 327,4-12-242,-8 20-222,1 1-1,2 0 0,0 1 0,2 0 0,1 0 1,0 14-111,2-4-14,2 0 1,2 0 0,1-1-1,6 23 14,-5-30 0,-4-20 0,1-1 0,0 1 0,1-1 0,0 0 0,0 1 0,1-1 0,1 3 0,14 26-1429,-14-28-5717</inkml:trace>
  <inkml:trace contextRef="#ctx0" brushRef="#br1" timeOffset="10934.579">7102 4212 13824,'3'-6'1246,"-2"-1"-1022,-1 6-222,0 1 0,1 0 0,-1 0 0,0 0 0,0 0 0,0-1 0,0 1 0,0 0 0,0 0 0,0 0 0,1 0 0,-1 0 0,0-1 0,0 1 0,0 0 0,0 0 1,0 0-1,1 0 0,-1 0 0,0 0 0,0 0 0,0 0 0,1 0 0,-1 0 0,0 0 0,0 0 0,0 0 0,0 0 0,1 0 0,-1 0 0,0 0 0,0 0 0,0 0 0,1 0 0,-1 0 0,0 0 0,0 0 0,0 0 0,1 0 0,-1 0 0,0 0 0,0 0 0,0 0 0,0 1 0,0-1 0,1 0 0,-1 0 0,0 0 0,0 0 0,0 0 0,0 1-2,7 4 372,-6-3-266,0 0 1,1-1-1,-1 1 1,-1 0-1,1 0 1,0 0 0,0 0-1,-1 0 1,1-1-1,-1 1 1,1 1-1,-1-1 1,0 0-1,0 1-106,-2 32 976,1-14-645,-1 22 246,-2-1 0,-8 34-577,1-4-235,10-60 233,-1 0 0,-1 1 0,0-1 0,0 0 0,-1-1 0,-1 1-1,-5 9 3,5-5 66,4-15 276,4-9 642,-1 6-977,-1 1-1,1-1 0,0 0 0,0 1 0,0-1 0,0 1 0,0-1 1,0 1-1,1 0-6,14-12-833,2-7 530,-2 0-1,10-15 304,-24 31 0,0-1 0,1 1 0,-1 0 0,1 0 0,0 1 0,0-1 0,0 1 0,1 0 0,-1 0 0,1 0 0,0 0 0,0 1 0,0 0 0,2-1 0,-6 3 0,0 0 0,-1 0 0,1 0 0,0 0 0,0 0 0,0 0 0,0 0 0,-1 0 0,1 0 0,0 0 0,0 1 0,0-1 0,0 0 0,-1 1 0,1-1 0,0 0 0,0 1 0,-1-1 0,1 1 0,0-1 0,-1 1 0,1-1 0,-1 1 0,1 0 0,0-1 0,-1 1 0,1 0 0,0 1 0,1 0 0,0 0 0,0 0 0,-1 0 0,1 1 0,-1-1 0,0 0 0,0 1 0,0-1 0,0 1 0,0-1 0,0 1 0,-1-1 0,1 1 0,-1-1 0,1 1 0,0 43 0,-1-32 0,0-3 0,-1 0 0,2 0 0,-1 0 0,3 8 0,-3-18-23,0 0 0,0 0 0,1 0-1,-1-1 1,0 1 0,1 0 0,-1 0-1,1 0 1,-1 0 0,1 0 0,-1 0-1,1-1 1,-1 1 0,1 0 0,0 0-1,0-1 1,-1 1 0,1 0 0,0-1-1,0 1 1,0-1 0,0 1 0,0-1-1,0 0 1,-1 1 0,1-1 0,0 0-1,0 0 1,0 1 0,1-1 23,0 0-196,0 0 1,0 0-1,0 0 0,0 0 1,0-1-1,0 1 1,0 0-1,0-1 0,-1 0 1,1 1-1,0-1 196,10-6-1022</inkml:trace>
  <inkml:trace contextRef="#ctx0" brushRef="#br1" timeOffset="11215.381">7592 4486 15664,'0'0'356,"0"0"49,0 0 21,-9 8 106,4-2-532,1-1 0,0 1 0,0 0 0,0 0 0,1 1 0,-1 0 0,2-3 0,-1 1 0,1 0 0,0 1 0,0-1 0,0 1 0,1-1 0,-1 1 0,1 0 0,1 0 0,-1-1 0,1 1 0,0 0 0,0 0 0,1 0 0,0 1 0,0 1 0,0-7 2,-1 0 0,0 0-1,1 0 1,-1 0-1,1 0 1,-1 0 0,1 0-1,-1-1 1,1 1 0,0 0-1,-1 0 1,1 0-1,0-1 1,-1 1 0,1 0-1,0-1 1,0 1-1,0-1 1,0 1 0,0-1-1,0 0 1,0 1-1,0-1 1,0 0 0,-1 1-1,1-1 1,1 0-1,-1 0 1,0 0 0,0 0-1,0 0 1,0 0-1,0 0 1,0 0 0,0-1-1,0 1-1,1-1 138,1 0-1,-1 0 1,0 0-1,0 0 0,1 0 1,-1-1-1,0 1 1,0-1-1,0 0 0,1-1-137,-1 1 24,0-1-1,0 0 1,0 0-1,0 0 0,0 0 1,-1 0-1,1 0 1,-1-1-1,0 1 0,0 0 1,0-1-1,0 1 0,-1-1 1,0 1-1,1-1 1,-1 1-1,0-1 0,-1 1 1,1 0-1,-1-1 0,1 1 1,-1-1-1,0 1 1,0 0-1,-1-1 0,0 0-23,0-2 19,-1 1-1,0-1 1,0 1 0,0 0-1,0 0 1,-1 0-1,0 0 1,0 1-1,0 0 1,-2-2-19,3 3-154,-1 1 1,1-1 0,-1 1 0,1 0 0,-1 0 0,0 0 0,0 0-1,0 1 1,0 0 0,0-1 0,0 1 0,0 1 0,-1-1 0,1 1-1,-1-1 154,5 1-4298,0 0-1315</inkml:trace>
  <inkml:trace contextRef="#ctx0" brushRef="#br1" timeOffset="11465.5">7776 4255 15664,'0'0'356,"3"8"475,-3-1-723,0 0 0,0 0-1,0 0 1,-1 0-1,0 3-107,-2 23-6,3 10 6,5 17 0,-5 12 436,0-59-18,0 0-1,-1 0 0,-1 0 1,-1 5-418,1 0-66,1-16-210,1 2 320,-1-1 0,1 1 0,-1 0 0,0-1 0,0 1 0,-1 1-44,-6 3-5331,4-5-717</inkml:trace>
  <inkml:trace contextRef="#ctx0" brushRef="#br1" timeOffset="11763.085">7689 4458 13824,'7'-2'126,"-1"0"0,0 0 0,1 0 0,-1 1 0,1 0 0,0 0 0,-1 0 0,1 1 0,0 0 0,-1 1 0,1-1 0,5 2-126,48 4 0,-35-4 0,-1 1 0,13 3 0,9 5-1392,40 3 1392,-56-13-512</inkml:trace>
  <inkml:trace contextRef="#ctx0" brushRef="#br1" timeOffset="12221.626">8547 4184 11976,'0'0'546,"0"0"-10,0 0-270,0 0 131,0 0 92,-3 5 463,0 10-683,1 0-1,0 0 0,1 0 0,0 0 1,2 11-269,3 23 1040,3 4-1040,-1-10-97,2 2 2183,12 42-2086,-13-61-110,-5-17 98,8 20-177,-10-28-862,-9-11-1899,2-4 1417</inkml:trace>
  <inkml:trace contextRef="#ctx0" brushRef="#br1" timeOffset="12529.701">8556 4198 11976,'7'-12'1274,"-5"10"-1274,-1 0 0,1 1 0,0-1 0,0 0 0,0 0 0,0 1-1,0 0 1,1-1 0,-1 1 0,0 0 0,1 0 0,-1 0 0,0 0 0,1 0-1,2 0 1,0 1 138,-1-1 0,1 1 0,0 0 0,-1 1 0,1-1 0,0 1 0,-1 0 0,4 0-138,7 4 585,-1 0 1,0 1-1,0 1 1,-1 0-1,3 2-585,-12-7 108,-1 0-1,1 1 0,0-1 0,-1 1 0,1-1 1,-1 1-1,0 0 0,0 1 0,0-1 0,0 0 1,0 1-1,-1 0 0,0-1 0,0 1 0,0 0 1,0 0-1,0 0 0,-1 0 0,0 1 0,1 2-107,-1-3 73,0 0 0,-1 0-1,1 1 1,-1-1-1,0 0 1,0 1-1,0-1 1,-1 0 0,0 0-1,0 1 1,0-1-1,0 0 1,0 0-1,-1 0 1,0 0 0,0 0-1,0 0 1,0-1-1,-1 1 1,1-1-1,-1 1 1,0-1 0,0 0-1,0 0 1,0 0-1,-1-1 1,1 1-1,-4 1-72,-9 5-216,0 0 0,-1-1-1,0-1 1,0 0 0,-12 2 216,13-5-859,0-1 0,0 0 1,0-1-1,0 0 1,0-2-1,-6 0 859,-1-3-1534</inkml:trace>
  <inkml:trace contextRef="#ctx0" brushRef="#br1" timeOffset="12751.427">9015 4145 15664,'0'0'356,"-4"12"859,-4 0-1138,-3 3-63,1 1 1,1 0-1,0 0 0,1 1 0,-6 17-14,7-12 213,-2-1 0,-1 0-1,-5 8-212,-15 33 1386,28-55-1382,0 0 0,0 0 0,1 0 0,-1 3-4,-1 10 0,2-17 8,1 0-1,-1 1 1,1-1-1,0 0 1,0 0-1,1 0 1,-1 0 0,1 1-1,-1-1 1,1 0-1,0 0 1,0 0-1,1 0 1,-1 0-1,0 0 1,1-1-1,0 1 1,0 0-1,-1-1 1,2 1-1,-1-1 1,0 0-1,0 0 1,1 0-1,-1 0 1,1 0-1,1 1-7,1 0-208,0 0-1,1 0 0,-1 0 1,1-1-1,0 1 1,0-1-1,0-1 0,0 1 1,0-1-1,0 0 0,1-1 1,-1 1-1,4-1 209,6-2-6138</inkml:trace>
  <inkml:trace contextRef="#ctx1" brushRef="#br1">9259 4403 11976 0 0,'0'0'546'0'0,"-17"0"204"0"0,9 0-505 0 0,0 1 0 0 0,0-1 0 0 0,0 1 0 0 0,0 1 0 0 0,1 0 0 0 0,-1 0 0 0 0,0 0 0 0 0,-1 2-245 0 0,-11-1 634 0 0,12-4-398 0 0,2-1-82 0 0,2 0-30 0 0,-4-3 90 0 0,1 1 1 0 0,-5-2 81 0 0,3 4-146 0 0,8 2-142 0 0,0 0 0 0 0,1 0 0 0 0,-1 1 0 0 0,0-1 0 0 0,0 0 0 0 0,0 0 0 0 0,0 0 0 0 0,0 1 0 0 0,0-1 0 0 0,1 1 0 0 0,-1-1 0 0 0,0 0 0 0 0,0 1-8 0 0,-1 1 2 0 0,0-1 0 0 0,0 1-1 0 0,0 0 1 0 0,0 0-1 0 0,1 0 1 0 0,-1 0-1 0 0,1 0 1 0 0,-1 0 0 0 0,1 1-1 0 0,0-1 1 0 0,-1 2-2 0 0,-9 31-2 0 0,4-13 2 0 0,5-12 29 0 0,-5 10-93 0 0,7-19 86 0 0,0 0 0 0 0,0-1 0 0 0,0 1-1 0 0,-1-1 1 0 0,1 1 0 0 0,0 0-1 0 0,0-1 1 0 0,-1 1 0 0 0,1-1 0 0 0,-1 1-1 0 0,1-1 1 0 0,0 1 0 0 0,-1-1-1 0 0,1 1 1 0 0,-1-1 0 0 0,1 0 0 0 0,-1 1-1 0 0,1-1 1 0 0,-1 1 0 0 0,1-1-1 0 0,-1 0 1 0 0,0 0-22 0 0,1 0 52 0 0,-1 0-1 0 0,0 0 1 0 0,1-1 0 0 0,-1 1-1 0 0,1 0 1 0 0,-1-1 0 0 0,0 1-1 0 0,1-1 1 0 0,-1 1 0 0 0,1-1-1 0 0,-1 1 1 0 0,1-1 0 0 0,0 1-1 0 0,-1-1 1 0 0,1 1 0 0 0,-1-1-1 0 0,1 0-51 0 0,-3-3 494 0 0,12-1-1646 0 0,-6 6 1134 0 0,-1 0-1 0 0,0 0 1 0 0,0 1 0 0 0,0-1-1 0 0,0 0 1 0 0,0 1-1 0 0,0-1 1 0 0,0 1 0 0 0,0 0-1 0 0,0 0 19 0 0,-1-1 83 0 0,1 1-1 0 0,-1-1 1 0 0,1 1-1 0 0,0-1 1 0 0,0 1 0 0 0,-1-1-1 0 0,1 0 1 0 0,0 0-1 0 0,0 0 1 0 0,0 0 0 0 0,0 0-1 0 0,0 0 1 0 0,1-1-1 0 0,-1 1 1 0 0,0-1-1 0 0,0 1 1 0 0,1-1-83 0 0,-1 0 8 0 0,-1 0 1 0 0,1 0-1 0 0,0 0 0 0 0,-1 0 0 0 0,1-1 1 0 0,-1 1-1 0 0,1-1 0 0 0,-1 1 0 0 0,1-1 1 0 0,-1 1-1 0 0,1-1 0 0 0,-1 0 0 0 0,0 1 1 0 0,1-1-1 0 0,-1 0 0 0 0,0 0 0 0 0,1 0 1 0 0,-1 0-1 0 0,0 0 0 0 0,0-1 0 0 0,1 0-8 0 0,0-2-1 0 0,1 0 0 0 0,-1 0-1 0 0,0-1 1 0 0,-1 1-1 0 0,1-1 1 0 0,0-1 1 0 0,-1 2 0 0 0,0 0 0 0 0,0 0 0 0 0,1 0 0 0 0,0 0 0 0 0,0 1 0 0 0,0-1 0 0 0,1-1 0 0 0,5-3 0 0 0,-7 7 0 0 0,0 0 0 0 0,0 1 0 0 0,0-1 0 0 0,0 0 0 0 0,-1 0 0 0 0,1 0 0 0 0,0 1 0 0 0,-1-1 0 0 0,1 0 0 0 0,-1 0 0 0 0,1 0 0 0 0,-1 0 0 0 0,1 0 0 0 0,-1-1 0 0 0,16-71 0 0 0,-16 73 0 0 0,0 0 0 0 0,0-1 0 0 0,0 1 0 0 0,1 0 0 0 0,-1 0 0 0 0,0-1 0 0 0,0 1 0 0 0,0 0 0 0 0,0 0 0 0 0,0-1 0 0 0,0 1 0 0 0,0 0 0 0 0,0 0 0 0 0,0 0 0 0 0,1-1 0 0 0,-1 1 0 0 0,0 0 0 0 0,0 0 0 0 0,0 0 0 0 0,0 0 0 0 0,1-1 0 0 0,-1 1 0 0 0,0 0 0 0 0,0 0 0 0 0,0 0 0 0 0,1 0 0 0 0,-1 0 0 0 0,0 0 0 0 0,0 0 0 0 0,1-1 0 0 0,-1 1 0 0 0,0 0 0 0 0,0 0 0 0 0,0 0 0 0 0,1 0 0 0 0,-1 0 0 0 0,0 0 0 0 0,9 2 0 0 0,-8-4 0 0 0,-1 2 0 0 0,0 0 0 0 0,0 0 0 0 0,0 0 0 0 0,0 0 0 0 0,0 0 0 0 0,0 0 0 0 0,0 1 0 0 0,0-1 0 0 0,0 0 0 0 0,-1 0 0 0 0,1 0 0 0 0,0 0 0 0 0,0 0 0 0 0,0 0 0 0 0,0 0 0 0 0,0 0 0 0 0,0 0 0 0 0,0 0 0 0 0,0 0 0 0 0,0 0 0 0 0,0 0 0 0 0,0 0 0 0 0,-1 0 0 0 0,1 0 0 0 0,0 0 0 0 0,0 0 0 0 0,0 0 0 0 0,0 0 0 0 0,0 0 0 0 0,0 0 0 0 0,0 0 0 0 0,0 0 0 0 0,0 0 0 0 0,0 0 0 0 0,-1 0 0 0 0,1 0 0 0 0,0 0 0 0 0,0 0 0 0 0,0 0 0 0 0,0 0 0 0 0,0 0 0 0 0,0 0 0 0 0,0 0 0 0 0,0-1 0 0 0,0 1 0 0 0,0 0 0 0 0,0 0 0 0 0,0 0 0 0 0,0 0 0 0 0,0 0 0 0 0,-1 0 0 0 0,1 0 0 0 0,0 0 0 0 0,0 0 0 0 0,0 0 0 0 0,0 0 0 0 0,0-1 0 0 0,0 1 0 0 0,0 0 0 0 0,0 0 0 0 0,0 0 0 0 0,0 0 0 0 0,0 0 0 0 0,0 0 0 0 0,0 0 0 0 0,0 0 0 0 0,0 0 0 0 0,0 0 0 0 0,-2 32 0 0 0,2-7 0 0 0,3-11 0 0 0,1-1 0 0 0,1-9-55 0 0,-1 1-1 0 0,1-1 0 0 0,0 0 0 0 0,0 0 1 0 0,0-1-1 0 0,0 0 0 0 0,2 1 56 0 0,6 4-439 0 0,-12-7 402 0 0,2 2-124 0 0,0-1 1 0 0,0 0-1 0 0,0 0 0 0 0,0 0 1 0 0,0-1-1 0 0,0 1 1 0 0,0-1-1 0 0,1 0 1 0 0,-1 1-1 0 0,1-2 1 0 0,-1 1-1 0 0,1 0 161 0 0,10-5-1022 0 0</inkml:trace>
  <inkml:trace contextRef="#ctx1" brushRef="#br1" timeOffset="303.172">9440 4137 15664 0 0,'1'23'718'0'0,"-1"-23"-696"0"0,0 0 0 0 0,0 0-1 0 0,0 0 1 0 0,0 1 0 0 0,0-1-1 0 0,0 0 1 0 0,0 0 0 0 0,0 0-1 0 0,0 0 1 0 0,0 0 0 0 0,0 0-1 0 0,-1 1 1 0 0,1-1 0 0 0,0 0-1 0 0,0 0 1 0 0,0 0 0 0 0,0 0-1 0 0,0 0 1 0 0,-1 0 0 0 0,1 0-1 0 0,0 0 1 0 0,0 0 0 0 0,0 1-1 0 0,0-1 1 0 0,0 0 0 0 0,-1 0-1 0 0,1 0 1 0 0,0 0 0 0 0,0 0-1 0 0,0 0 1 0 0,0 0 0 0 0,-1 0-1 0 0,1 0 1 0 0,0 0 0 0 0,0 0-1 0 0,0 0 1 0 0,0-1 0 0 0,-1 1 0 0 0,1 0-1 0 0,0 0 1 0 0,0 0 0 0 0,0 0-1 0 0,0 0-21 0 0,-9-3-48 0 0,9 3 113 0 0,-7-1-60 0 0,1 1-1 0 0,0 0 0 0 0,-1 0 1 0 0,1 0-1 0 0,0 1 0 0 0,-6 1-4 0 0,7-2 2 0 0,3 1-2 0 0,0 0 0 0 0,1-1 0 0 0,-1 1 0 0 0,1 0 0 0 0,0-1 0 0 0,-1 1 0 0 0,1 0 0 0 0,0 0 0 0 0,-1 0 0 0 0,1 0 0 0 0,0 1 0 0 0,0-1 0 0 0,0 0 0 0 0,0 0 0 0 0,0 1 0 0 0,0-1 0 0 0,0 1 0 0 0,0 0 0 0 0,-1 2 0 0 0,0-1 0 0 0,0 1 0 0 0,1 0 0 0 0,-1 0 0 0 0,1 1 0 0 0,-1 1 0 0 0,3-3 123 0 0,-1 1-1 0 0,1-1 0 0 0,0 1 0 0 0,0-1 0 0 0,0 1 0 0 0,1-1 0 0 0,-1 0 0 0 0,1 0 0 0 0,-1 1 0 0 0,1-1 0 0 0,0-1 0 0 0,0 1 0 0 0,1 0 0 0 0,-1 0 0 0 0,2 1-122 0 0,11 10-340 0 0,-3-1-15 0 0,1-1 1 0 0,1-1-1 0 0,0 0 0 0 0,13 8 355 0 0,20 9 0 0 0,-40-22 0 0 0,-4-2 64 0 0,-3-3-16 0 0,0-1-1 0 0,0 1 0 0 0,0 0 0 0 0,0-1 0 0 0,0 1 0 0 0,0-1 0 0 0,0 1 0 0 0,0-1 0 0 0,-1 0 0 0 0,1 1 1 0 0,0-1-1 0 0,0 1 0 0 0,0-1 0 0 0,-1 1 0 0 0,1-1 0 0 0,0 1 0 0 0,0-1 0 0 0,-1 0 0 0 0,1 1 0 0 0,0-1 1 0 0,-1 1-1 0 0,1-1 0 0 0,-1 0 0 0 0,1 0 0 0 0,0 1 0 0 0,-1-1 0 0 0,1 0 0 0 0,-1 0 0 0 0,1 1 0 0 0,-1-1 1 0 0,0 0-48 0 0,-15 8 451 0 0,-5-5-435 0 0,18-3-16 0 0,0 0 0 0 0,0 1 0 0 0,0-1 0 0 0,0 1 0 0 0,0-1 0 0 0,1 1 0 0 0,-1 0 0 0 0,0 0 0 0 0,0 0 0 0 0,1 0 0 0 0,-1 0 0 0 0,1 1 0 0 0,-1-1 0 0 0,1 1 0 0 0,-1 0 0 0 0,1 0 0 0 0,-2 1 0 0 0,1 3 0 0 0,2-5 0 0 0,1 0 0 0 0,-1 1 0 0 0,1-1 0 0 0,-1 0 0 0 0,1-1 0 0 0,-1 1 0 0 0,0 0 0 0 0,1 0 0 0 0,-1 0 0 0 0,0 0 0 0 0,0 0 0 0 0,0-1 0 0 0,1 1 0 0 0,-1 0 0 0 0,0-1 0 0 0,0 1 0 0 0,0 0 0 0 0,0-1 0 0 0,0 0 0 0 0,0 1 0 0 0,0-1 0 0 0,-1 1 0 0 0,1-1 0 0 0,-13-2-234 0 0,13 2 245 0 0,-1-1 0 0 0,0 1-1 0 0,1 0 1 0 0,-1-1 0 0 0,1 1 0 0 0,-1 0 0 0 0,0 0 0 0 0,1 0-1 0 0,-1 0 1 0 0,1 1 0 0 0,-1-1 0 0 0,1 0 0 0 0,-1 1-11 0 0,1-1-350 0 0,0 1 0 0 0,0-1 0 0 0,0 1 0 0 0,0 0 0 0 0,0-1 0 0 0,1 1 0 0 0,-1 0 0 0 0,0 0 0 0 0,0 0 0 0 0,1 0 0 0 0,-1-1 0 0 0,0 1 0 0 0,1 0 0 0 0,-1 0 0 0 0,1 1 350 0 0,-4 9-6048 0 0</inkml:trace>
  <inkml:trace contextRef="#ctx1" brushRef="#br1" timeOffset="954.819">9723 4189 11976 0 0,'0'0'266'0'0,"0"0"44"0"0,0 0 15 0 0,0 0-26 0 0,0 1-198 0 0,4 76 1854 0 0,-5-75-1783 0 0,1 0 1 0 0,-1 0 0 0 0,1 0 0 0 0,-1 0 0 0 0,0 0 0 0 0,0 0 0 0 0,0 0 0 0 0,0 0-1 0 0,-1 1-172 0 0,-3 7 423 0 0,-12 39-242 0 0,-5 9-197 0 0,20-54 16 0 0,1 1 0 0 0,-1-1 0 0 0,1 1 0 0 0,0-1 0 0 0,0 1 0 0 0,1 1 0 0 0,-2 3 0 0 0,2-9 6 0 0,0 1 0 0 0,0-1 0 0 0,0 0 0 0 0,0 1 0 0 0,0-1-1 0 0,0 0 1 0 0,0 1 0 0 0,0-1 0 0 0,0 0 0 0 0,0 0-1 0 0,0 1 1 0 0,0-1 0 0 0,0 0 0 0 0,0 1 0 0 0,-1-1-1 0 0,1 0 1 0 0,0 0 0 0 0,0 1 0 0 0,0-1 0 0 0,0 0-1 0 0,-1 0 1 0 0,1 1 0 0 0,0-1 0 0 0,0 0 0 0 0,-1 0-1 0 0,1 0 1 0 0,0 0 0 0 0,0 1 0 0 0,-1-1 0 0 0,1 0-1 0 0,0 0 1 0 0,0 0 0 0 0,-1 0 0 0 0,1 0 0 0 0,0 0 0 0 0,-1 0-1 0 0,1 0-5 0 0,-1 0 65 0 0,0 0 1 0 0,1-1-1 0 0,-1 1 0 0 0,0-1 0 0 0,0 1 0 0 0,1-1 1 0 0,-1 1-1 0 0,1-1 0 0 0,-1 0 0 0 0,1 1 0 0 0,-1-1 0 0 0,1 0 1 0 0,-1 1-1 0 0,1-1-65 0 0,-2-2 4 0 0,0 1 1 0 0,1-1-1 0 0,-1 0 0 0 0,1 0 1 0 0,0 0-1 0 0,0 0 1 0 0,0 0-1 0 0,0-2-4 0 0,1-1-320 0 0,1 1 0 0 0,-1-1 0 0 0,1 0 0 0 0,1 1 0 0 0,-1-1 1 0 0,1 1-1 0 0,0-1 0 0 0,0 1 0 0 0,2-3 320 0 0,5-9-1627 0 0,2 0 0 0 0,2-2 1627 0 0,9-16-3841 0 0,-21 33 3683 0 0,1 0 0 0 0,-1 1 0 0 0,1-1 0 0 0,-1 1 0 0 0,1-1 0 0 0,-1 1 0 0 0,1-1 0 0 0,0 1 0 0 0,-1 0 0 0 0,1 0 0 0 0,0 0 0 0 0,0 0 0 0 0,0 0 158 0 0,28-8-1318 0 0,-30 9 1318 0 0,1-1 74 0 0,1 1 1 0 0,-1 0 0 0 0,0 0-1 0 0,0 0 1 0 0,0 1-1 0 0,0-1 1 0 0,1 0 0 0 0,-1 0-1 0 0,0 1 1 0 0,0-1-1 0 0,0 0 1 0 0,0 1 0 0 0,0-1-1 0 0,0 1 1 0 0,0-1-1 0 0,0 1 1 0 0,0 0 0 0 0,0 0-1 0 0,0-1 1 0 0,0 1-1 0 0,-1 0 1 0 0,1 0 0 0 0,0 0-1 0 0,0 0 1 0 0,-1 0-1 0 0,1 0 1 0 0,-1 0 0 0 0,1 0-1 0 0,-1 0 1 0 0,1 0-75 0 0,3 8 1063 0 0,0-1 1 0 0,-1 1-1 0 0,2 6-1063 0 0,-3-8 318 0 0,32 94 1920 0 0,-33-101-2190 0 0,-1 1 0 0 0,0 0 0 0 0,0 0 1 0 0,1 0-1 0 0,-1 0 0 0 0,0-1 0 0 0,0 1 0 0 0,0 0 1 0 0,0 0-1 0 0,0 0 0 0 0,0 0 0 0 0,0 0 1 0 0,0 0-1 0 0,-1-1 0 0 0,1 1 0 0 0,0 0 1 0 0,0 0-1 0 0,-1 0 0 0 0,1 0-48 0 0,-1-1 31 0 0,1 1 1 0 0,0-1-1 0 0,-1 0 1 0 0,1 0-1 0 0,-1 0 1 0 0,1 1-1 0 0,0-1 0 0 0,-1 0 1 0 0,1 0-1 0 0,-1 0 1 0 0,1 0-1 0 0,0 0 1 0 0,-1 0-1 0 0,1 0 0 0 0,-1 0 1 0 0,1 0-1 0 0,0 0 1 0 0,-1 0-1 0 0,1 0 1 0 0,-1 0-1 0 0,1 0 0 0 0,0 0 1 0 0,-1-1-1 0 0,1 1 1 0 0,-1 0-1 0 0,1 0 1 0 0,0 0-1 0 0,-1-1 1 0 0,1 1-1 0 0,0 0 0 0 0,-1 0 1 0 0,1-1-1 0 0,0 1 1 0 0,0 0-1 0 0,-1-1 1 0 0,1 1-32 0 0,-1-1 512 0 0,-7 2 511 0 0,8 0-992 0 0,0 0-1 0 0,0 0 0 0 0,-1 0 0 0 0,1 0 0 0 0,0 0 0 0 0,0 0 1 0 0,0 0-1 0 0,1 0 0 0 0,-1 0 0 0 0,0 0 0 0 0,0 0 0 0 0,0 0 0 0 0,1 0 1 0 0,-1 0-1 0 0,1 0 0 0 0,-1 0 0 0 0,1 0 0 0 0,-1 0 0 0 0,1 0-30 0 0,0 2 26 0 0,5 10-9 0 0,-13-35-17 0 0,6 10 0 0 0,2 3-19 0 0,-1 0-1 0 0,1 0 1 0 0,-2 0-1 0 0,1-5 20 0 0,-1 9-135 0 0,0 0-1 0 0,1-1 1 0 0,0 1-1 0 0,0 0 0 0 0,0-1 1 0 0,1 1-1 0 0,0 0 1 0 0,0-1-1 0 0,0 1 1 0 0,1 0-1 0 0,-1 0 1 0 0,1 0-1 0 0,0 0 1 0 0,2-2 135 0 0,-1 1-13 0 0,-3 6 13 0 0,0-1 0 0 0,1 1 0 0 0,-1 0 0 0 0,0-1 0 0 0,0 1 0 0 0,0-1 0 0 0,0 1 0 0 0,0 0 0 0 0,1-1 0 0 0,-1 1 0 0 0,0 0 0 0 0,0-1-1 0 0,0 1 1 0 0,1 0 0 0 0,-1-1 0 0 0,0 1 0 0 0,1 0 0 0 0,-1 0 0 0 0,0-1 0 0 0,0 1 0 0 0,1 0 0 0 0,-1 0 0 0 0,1 0 0 0 0,-1-1 0 0 0,0 1 0 0 0,1 0 0 0 0,-1 0 0 0 0,0 0-1 0 0,1 0 1 0 0,-1 0 0 0 0,1 0 0 0 0,-1 0 0 0 0,0 0 0 0 0,1 0 0 0 0,-1 0 0 0 0,1 0 0 0 0,-1 0 0 0 0,0 0 0 0 0,1 0 0 0 0,-1 0 0 0 0,1 0 0 0 0,-1 0 0 0 0,0 0 0 0 0,1 1-1 0 0,-1-1 1 0 0,0 0 0 0 0,1 0 0 0 0,-1 0 0 0 0,0 1 0 0 0,1-1 0 0 0,-1 0 0 0 0,0 1 0 0 0,0-1 0 0 0,1 0 0 0 0,-1 0 0 0 0,0 1 0 0 0,0-1 0 0 0,1 0 0 0 0,-1 1 0 0 0,0-1 0 0 0,16 17 0 0 0,-8-12 0 0 0,-5-11 0 0 0,-3 4 0 0 0,0 2 0 0 0,0 0 0 0 0,0 0 0 0 0,0-1 0 0 0,0 1 0 0 0,0 0 0 0 0,0 0 0 0 0,0-1 0 0 0,0 1 0 0 0,0 0 0 0 0,0 0 0 0 0,0-1 0 0 0,1 1 0 0 0,-1 0 0 0 0,0 0 0 0 0,0-1 0 0 0,0 1 0 0 0,0 0 0 0 0,0 0 0 0 0,1 0 0 0 0,-1-1 0 0 0,0 1 0 0 0,0 0 0 0 0,0 0 0 0 0,1 0 0 0 0,-1 0 0 0 0,0 0 0 0 0,0 0 0 0 0,1-1 0 0 0,2 3 0 0 0,0 0 0 0 0,0 1 0 0 0,0-1 0 0 0,-1 1 0 0 0,1-1 0 0 0,0 1 0 0 0,-1 0 0 0 0,0 0 0 0 0,0 0 0 0 0,1 2 0 0 0,3 3 0 0 0,6 6-76 0 0,-4-3-37 0 0,1 0 0 0 0,1 0 0 0 0,0-1 1 0 0,1 0-1 0 0,0 0 0 0 0,0-2 0 0 0,2 2 113 0 0,-8-7-323 0 0,0 1-1 0 0,0 0 1 0 0,0 0-1 0 0,0 0 1 0 0,1 2 323 0 0,2 3-367 0 0,14 9-655 0 0</inkml:trace>
  <inkml:trace contextRef="#ctx1" brushRef="#br1" timeOffset="1264.841">10259 4131 13824 0 0,'-1'0'314'0'0,"-10"4"-222"0"0,0 0 0 0 0,1 1 1 0 0,0 0-1 0 0,0 0 0 0 0,0 1 0 0 0,1 1 0 0 0,-1 0 0 0 0,1 0 0 0 0,1 0 0 0 0,0 1 0 0 0,0 1 0 0 0,0-1 1 0 0,-1 4-93 0 0,1-1 0 0 0,1 1 0 0 0,1 0 0 0 0,0 0 0 0 0,0 0 0 0 0,1 0 0 0 0,1 1 0 0 0,-2 5 0 0 0,6-15-3 0 0,-1 1 0 0 0,0-1 0 0 0,1 1 1 0 0,0-1-1 0 0,0 1 0 0 0,0-1 1 0 0,0 1-1 0 0,1 2 3 0 0,-1-5 68 0 0,0 0 0 0 0,0 0-1 0 0,0 0 1 0 0,1 0 0 0 0,-1 0-1 0 0,1 0 1 0 0,-1 0 0 0 0,1 0 0 0 0,-1 0-1 0 0,1 0 1 0 0,-1 0 0 0 0,1 0-1 0 0,0 0 1 0 0,-1 0 0 0 0,1-1 0 0 0,0 1-1 0 0,0 0 1 0 0,0-1 0 0 0,0 1-1 0 0,0 0 1 0 0,0-1 0 0 0,0 1 0 0 0,0-1-1 0 0,0 1 1 0 0,0-1 0 0 0,0 0-1 0 0,0 1 1 0 0,0-1-68 0 0,1 0 11 0 0,0 1 1 0 0,0-1-1 0 0,0 1 0 0 0,0 0 0 0 0,-1 0 1 0 0,1 0-1 0 0,0 0 0 0 0,0 0 0 0 0,-1 0 1 0 0,1 0-1 0 0,-1 1 0 0 0,1-1 0 0 0,-1 0 1 0 0,1 1-1 0 0,-1 0-11 0 0,12 10-68 0 0,-12-11 30 0 0,0 0 0 0 0,0-1 0 0 0,-1 1 0 0 0,1 0-1 0 0,0-1 1 0 0,0 1 0 0 0,0-1 0 0 0,0 1-1 0 0,0-1 1 0 0,0 0 0 0 0,0 1 0 0 0,0-1-1 0 0,0 0 1 0 0,0 0 0 0 0,0 0 0 0 0,0 0-1 0 0,0 0 1 0 0,0 0 0 0 0,0 0 0 0 0,0 0-1 0 0,0 0 1 0 0,0 0 0 0 0,0 0 0 0 0,0 0-1 0 0,0-1 1 0 0,0 1 0 0 0,0-1 0 0 0,0 1 0 0 0,0 0-1 0 0,0-1 1 0 0,0 0 0 0 0,-1 1 0 0 0,1-1-1 0 0,0 1 1 0 0,0-1 0 0 0,0 0 0 0 0,0 0 38 0 0,2-3-90 0 0,0-1-1 0 0,-1 1 1 0 0,1 0 0 0 0,-1-1 0 0 0,0 1 0 0 0,2-5 90 0 0,-2 4 44 0 0,0-1-49 0 0,2 0 1 0 0,-1 0 0 0 0,1 0 0 0 0,2-2 4 0 0,11-20 1 0 0,-15 24-1 0 0,-1 1 0 0 0,1-1 0 0 0,0 1 0 0 0,0-1 0 0 0,1 1 0 0 0,-1 0 0 0 0,1 0 0 0 0,0 0 0 0 0,-1 0 0 0 0,5-2 0 0 0,-7 4 2 0 0,0 1 0 0 0,0 0 0 0 0,1 0 0 0 0,-1-1-1 0 0,0 1 1 0 0,1 0 0 0 0,-1 0 0 0 0,0 0 0 0 0,1 0 0 0 0,-1 0 0 0 0,1-1 0 0 0,-1 1 0 0 0,0 0 0 0 0,1 0 0 0 0,-1 0 0 0 0,0 0 0 0 0,1 0 0 0 0,-1 0 0 0 0,1 0 0 0 0,-1 0 0 0 0,0 0 0 0 0,1 1 0 0 0,-1-1 0 0 0,0 0 0 0 0,1 0 0 0 0,-1 0 0 0 0,0 0 0 0 0,1 0 0 0 0,-1 1 0 0 0,0-1 0 0 0,1 0 0 0 0,-1 0 0 0 0,0 1 0 0 0,0-1 0 0 0,1 0-2 0 0,9 16-173 0 0,-1 10 1660 0 0,3 17-895 0 0,-6-18-218 0 0,-7-19-92 0 0,1 2 9 0 0,1-1-87 0 0,1-1 1 0 0,0 0-1 0 0,1 0 0 0 0,0 0 0 0 0,0 0 1 0 0,0-1-1 0 0,0 1 0 0 0,4 3-204 0 0,6 8-2676 0 0,15 14 2676 0 0,-20-23-2103 0 0,-1 1-4394 0 0</inkml:trace>
  <inkml:trace contextRef="#ctx1" brushRef="#br1" timeOffset="19477.192">7196 5195 8752 0 0,'0'0'398'0'0,"0"0"-3"0"0,-1 1-252 0 0,-12 4 614 0 0,6-3 2808 0 0,13 2-2283 0 0,-1-3-1268 0 0,0 1 1 0 0,0-1-1 0 0,1 1 1 0 0,-1-2-1 0 0,1 1 1 0 0,-1 0 0 0 0,1-1-1 0 0,-1 0 1 0 0,0-1-1 0 0,1 1 1 0 0,-1-1-1 0 0,1 0 1 0 0,-1 0 0 0 0,1-1-15 0 0,22-5 173 0 0,24-11-173 0 0,-45 16 21 0 0,-3-1-20 0 0,1 1 0 0 0,-1-1-1 0 0,1 1 1 0 0,-1-1 0 0 0,0-1-1 0 0,0 1 1 0 0,0 0 0 0 0,0-1-1 0 0,1-2 0 0 0,-3 4-50 0 0,1-1 1 0 0,-1 1-1 0 0,0-1 0 0 0,0 0 0 0 0,0 0 1 0 0,-1 0-1 0 0,1 0 0 0 0,-1 0 0 0 0,1 0 1 0 0,-1-1-1 0 0,0 1 0 0 0,-1 0 0 0 0,1-1 1 0 0,0 0 49 0 0,-1 3-11 0 0,0 0 0 0 0,-1 0 0 0 0,1 0 0 0 0,0 0 0 0 0,0 0 0 0 0,-1 0 0 0 0,1 0 0 0 0,0 0 0 0 0,-1 1 0 0 0,1-1 0 0 0,-1 0 0 0 0,0 0 0 0 0,1 1 0 0 0,-1-1 0 0 0,1 0 0 0 0,-1 1 0 0 0,0-1 0 0 0,0 0 1 0 0,1 1-1 0 0,-1-1 0 0 0,0 1 0 0 0,0-1 0 0 0,0 1 0 0 0,1 0 0 0 0,-1-1 0 0 0,-1 1 11 0 0,-1-1 1 0 0,0 0 1 0 0,0 0-1 0 0,0 0 1 0 0,-1 1-1 0 0,1-1 0 0 0,0 1 1 0 0,-2 0-2 0 0,-8-1 9 0 0,9 1 50 0 0,-1 0 0 0 0,1-1 1 0 0,0 2-1 0 0,-1-1 1 0 0,1 0-1 0 0,-1 1 0 0 0,1 0 1 0 0,-1 0-1 0 0,1 0 1 0 0,-2 1-60 0 0,-11 7 217 0 0,13-8-158 0 0,0 1-1 0 0,-1 1 1 0 0,1-1 0 0 0,0 1 0 0 0,0-1 0 0 0,0 1-1 0 0,0 0 1 0 0,1 1 0 0 0,-1-1 0 0 0,1 1 0 0 0,-2 2-59 0 0,2-2 59 0 0,0-1 0 0 0,0 1 0 0 0,1-1 0 0 0,-1 1 0 0 0,1 0 0 0 0,0 0 0 0 0,0 0 0 0 0,1 0 0 0 0,-1 1 0 0 0,1-1 0 0 0,0 0 0 0 0,0 1 0 0 0,0-1 0 0 0,1 1 0 0 0,0-1 0 0 0,0 0 0 0 0,0 1 0 0 0,0 2-59 0 0,1 2 64 0 0,-1-6-33 0 0,1 0 0 0 0,-1 0 1 0 0,1 1-1 0 0,-1-1 0 0 0,1 0 1 0 0,0 0-1 0 0,0 0 0 0 0,1 0 1 0 0,-1 0-1 0 0,0-1 0 0 0,2 2-31 0 0,11 21 191 0 0,-11-19-159 0 0,-1-1 1 0 0,1 0 0 0 0,0 0 0 0 0,1 0 0 0 0,-1-1-1 0 0,1 1 1 0 0,1 0-33 0 0,0 0 40 0 0,0-1 1 0 0,1 1-1 0 0,-1-1 0 0 0,1 0 0 0 0,0 0 1 0 0,1-1-1 0 0,0 1-40 0 0,-3-3 17 0 0,0 1 0 0 0,0-1 0 0 0,0 0 0 0 0,0 0 0 0 0,1-1 0 0 0,-1 1 0 0 0,0-1 0 0 0,1 0 0 0 0,-1 0 0 0 0,0 0-1 0 0,1-1 1 0 0,0 0-17 0 0,0 1-301 0 0,-1-1-1 0 0,1-1 0 0 0,-1 1 1 0 0,1-1-1 0 0,-1 1 0 0 0,0-1 0 0 0,0-1 1 0 0,0 1-1 0 0,0 0 0 0 0,0-1 0 0 0,0 0 1 0 0,-1 0-1 0 0,2-1 302 0 0,10-9-1453 0 0</inkml:trace>
  <inkml:trace contextRef="#ctx1" brushRef="#br1" timeOffset="19695.542">7521 4990 11976 0 0,'0'0'546'0'0,"0"0"-10"0"0,0 0-212 0 0,1 1 379 0 0,4 8 347 0 0,0 0 1 0 0,-1 0-1 0 0,3 8-1050 0 0,-2-3 243 0 0,-2 0 1 0 0,1 1-1 0 0,-2-1 0 0 0,0 0 0 0 0,0 1 0 0 0,-2 13-243 0 0,10 83 575 0 0,-10-102-526 0 0,1 0 1 0 0,0 0-1 0 0,1 5-49 0 0,-1-11-20 0 0,-1 0 0 0 0,1-1 0 0 0,0 1 0 0 0,0 0-1 0 0,0 0 1 0 0,0-1 0 0 0,0 1 0 0 0,1-1 0 0 0,-1 1 0 0 0,1-1 0 0 0,-1 1 0 0 0,2 0 20 0 0,-2-2-303 0 0,-1-1-794 0 0,0 0-344 0 0</inkml:trace>
  <inkml:trace contextRef="#ctx1" brushRef="#br1" timeOffset="19983.863">7677 5215 4608 0 0,'13'-5'488'0'0,"52"-7"6377"0"0,0 1-4834 0 0,9 3-2031 0 0,-69 7 154 0 0,0 0 0 0 0,-1 0 0 0 0,1-1 1 0 0,0 1-1 0 0,1-1-154 0 0,-3 0 152 0 0,1 1 0 0 0,-1-1 0 0 0,1 1 0 0 0,0 1 0 0 0,0-1 0 0 0,0 0 1 0 0,0 1-153 0 0,-3 0 141 0 0,-2-1-119 0 0,1-1 0 0 0,0 1 0 0 0,-1 0 0 0 0,1 0 0 0 0,-1 0 1 0 0,0 0-1 0 0,1 0 0 0 0,-1 0 0 0 0,0 0 0 0 0,1 0 0 0 0,-1 0 0 0 0,0 0 0 0 0,0 0 1 0 0,0 0-1 0 0,0 0 0 0 0,0 0 0 0 0,0 1 0 0 0,0-1 0 0 0,0 1 0 0 0,0-1 0 0 0,0 0 1 0 0,0 1-1 0 0,-1 0 0 0 0,1-1 0 0 0,0 1 0 0 0,0 0 0 0 0,-1-1-22 0 0,-3 0 90 0 0,0 0 1 0 0,0 0-1 0 0,0 0 0 0 0,0 1 0 0 0,0 0 0 0 0,-3 0-90 0 0,-15 1 350 0 0,0 2 0 0 0,1 1 0 0 0,-15 4-350 0 0,29-5 58 0 0,0 0 0 0 0,1 1 0 0 0,-7 4-58 0 0,-10 4 148 0 0,18-9-87 0 0,-1 1 0 0 0,1-1-1 0 0,-1 1 1 0 0,1 1 0 0 0,0-1-1 0 0,1 1 1 0 0,-1 0 0 0 0,1 0-1 0 0,0 1 1 0 0,0 0-61 0 0,3-4 8 0 0,1 1 0 0 0,0-1 0 0 0,1 0 0 0 0,-1 1 0 0 0,0-1 1 0 0,1 1-1 0 0,-1-1 0 0 0,1 1 0 0 0,0-1 0 0 0,-1 1 0 0 0,1-1 0 0 0,1 1 0 0 0,-1-1 0 0 0,0 1 0 0 0,1-1 0 0 0,-1 1 0 0 0,1-1 0 0 0,0 1 0 0 0,0 0-8 0 0,0-1 1 0 0,0-1-1 0 0,0 1 0 0 0,1 0 0 0 0,-1 0 0 0 0,1-1 0 0 0,-1 1 0 0 0,1-1 0 0 0,0 1 1 0 0,0-1-1 0 0,0 0 0 0 0,0 0 0 0 0,-1 0 0 0 0,2 0 0 0 0,-1 1 0 0 0,31 6-14 0 0,-12-3-67 0 0,-14-3-191 0 0,1-1 1 0 0,-1 0-1 0 0,1 0 0 0 0,-1-1 0 0 0,1 0 1 0 0,4-1 271 0 0,7 1-1310 0 0,3 0-240 0 0</inkml:trace>
  <inkml:trace contextRef="#ctx1" brushRef="#br1" timeOffset="20228.565">8167 5051 9216 0 0,'-5'-1'533'0'0,"1"0"0"0"0,-1 0 0 0 0,0 1 0 0 0,1-1 0 0 0,-1 1-1 0 0,1 0 1 0 0,-1 0 0 0 0,0 1 0 0 0,1-1 0 0 0,-1 1 0 0 0,1 0 0 0 0,-1 1 0 0 0,1-1 0 0 0,-1 1 0 0 0,-1 0-533 0 0,3 1 38 0 0,0-1 0 0 0,0 1 0 0 0,0 0-1 0 0,0 0 1 0 0,1 0 0 0 0,-1 0 0 0 0,-1 3-38 0 0,-3 4 146 0 0,4-7-92 0 0,1 0 0 0 0,0 1 0 0 0,0-1 1 0 0,0 1-1 0 0,0 0 0 0 0,0 0 0 0 0,1 0 1 0 0,0 0-1 0 0,0 0 0 0 0,0 0 0 0 0,0 2-54 0 0,-1 9 268 0 0,2-1 0 0 0,0 10-268 0 0,0-11 117 0 0,0-7-68 0 0,1-1-1 0 0,-1 1 1 0 0,2-1 0 0 0,-1 1-1 0 0,0-1 1 0 0,1 0 0 0 0,0 1-1 0 0,0-1 1 0 0,1 0 0 0 0,0 0-1 0 0,-1-1 1 0 0,2 1-1 0 0,-1-1 1 0 0,0 1 0 0 0,1-1-1 0 0,0 1-48 0 0,1-1-122 0 0,-1 0 0 0 0,1 0 0 0 0,0 0 0 0 0,0-1 0 0 0,0 0 0 0 0,0 0 0 0 0,0 0 122 0 0,-1-1-575 0 0,1 0 0 0 0,-1-1 0 0 0,0 1 1 0 0,0-1-1 0 0,1 0 0 0 0,-1 0 0 0 0,1 0 1 0 0,-1-1-1 0 0,2 0 575 0 0,10 0-5853 0 0</inkml:trace>
  <inkml:trace contextRef="#ctx1" brushRef="#br1" timeOffset="21469.176">8207 4993 9216 0 0,'0'0'706'0'0,"1"2"-463"0"0,-1 1-132 0 0,1 0 1 0 0,0 0-1 0 0,-1 0 0 0 0,0 0 0 0 0,0 0 1 0 0,0 0-1 0 0,0 0 0 0 0,0 2-111 0 0,0 20 1778 0 0,3-9-1490 0 0,1 0-1 0 0,0-1 1 0 0,1 0 0 0 0,4 9-288 0 0,1 2 939 0 0,-1 1 0 0 0,4 23-939 0 0,-8-32 609 0 0,-4-10-260 0 0,1-1 0 0 0,-1 1 0 0 0,-1 8-349 0 0,2 9 585 0 0,-2 23 143 0 0,0-48-718 0 0,0 0 0 0 0,0 1 0 0 0,1-1 0 0 0,-1 0-1 0 0,0 1 1 0 0,0-1 0 0 0,0 1 0 0 0,0-1-1 0 0,0 0 1 0 0,0 1 0 0 0,0-1 0 0 0,0 0 0 0 0,0 1-1 0 0,0-1 1 0 0,0 1 0 0 0,0-1 0 0 0,-1 0-1 0 0,1 1 1 0 0,0-1 0 0 0,0 0 0 0 0,0 1 0 0 0,0-1-1 0 0,-1 1 1 0 0,1-1 0 0 0,0 0 0 0 0,0 0-1 0 0,-1 1 1 0 0,1-1 0 0 0,0 0 0 0 0,0 1 0 0 0,-1-1-10 0 0,1 0 11 0 0,0 0 1 0 0,-1 0 0 0 0,1 0 0 0 0,0-1-1 0 0,0 1 1 0 0,0 0 0 0 0,-1 0 0 0 0,1 0-1 0 0,0 0 1 0 0,0-1 0 0 0,0 1 0 0 0,0 0 0 0 0,0 0-1 0 0,-1 0 1 0 0,1-1 0 0 0,0 1 0 0 0,0 0-1 0 0,0 0 1 0 0,0-1 0 0 0,0 1 0 0 0,0 0 0 0 0,0 0-1 0 0,0-1 1 0 0,0 1 0 0 0,0 0 0 0 0,0 0-1 0 0,0 0 1 0 0,0-1 0 0 0,0 1 0 0 0,0 0 0 0 0,0 0-1 0 0,0-1 1 0 0,0 1 0 0 0,0 0 0 0 0,0 0-1 0 0,1 0 1 0 0,-1-1 0 0 0,0 1 0 0 0,0 0 0 0 0,0 0-1 0 0,0 0 1 0 0,0-1 0 0 0,1 1 0 0 0,-1 0-12 0 0,1-4 38 0 0,0 0 0 0 0,0 0 0 0 0,0 0 0 0 0,-1 0 1 0 0,0 0-1 0 0,1-1-38 0 0,2-21-105 0 0,1 13-66 0 0,-1 1 144 0 0,0-1 1 0 0,1 1-1 0 0,1 1 0 0 0,0-1 1 0 0,3-3 26 0 0,-1 3-224 0 0,0 1 1 0 0,1 0-1 0 0,0 0 1 0 0,1 0-1 0 0,6-4 224 0 0,-10 11-96 0 0,0-1 0 0 0,1 1-1 0 0,0 0 1 0 0,-1 0 0 0 0,1 1-1 0 0,1-1 1 0 0,-1 1 0 0 0,0 1-1 0 0,1-1 1 0 0,0 1-1 0 0,4-1 97 0 0,4-1 0 0 0,-12 3 0 0 0,0 0 0 0 0,0 0 0 0 0,-1 0 0 0 0,1 0 0 0 0,0 1 0 0 0,0-1 0 0 0,0 1 0 0 0,0 0 0 0 0,0-1 0 0 0,0 1 0 0 0,0 1 0 0 0,0-1 0 0 0,-1 0 0 0 0,1 1 0 0 0,0 0 0 0 0,0 0 0 0 0,36 15 0 0 0,-19-7 0 0 0,0 0 0 0 0,0 1 0 0 0,7 5 0 0 0,-25-13-1 0 0,-1-2 0 0 0,1 1 0 0 0,-1 1 0 0 0,0-1 0 0 0,1 0 0 0 0,-1 0 0 0 0,0 0-1 0 0,0 1 1 0 0,0-1 0 0 0,0 0 0 0 0,0 1 0 0 0,0-1 0 0 0,1 2 1 0 0,-2-2-76 0 0,0-1-19 0 0,0 0-28 0 0,0 0-210 0 0,0 0-92 0 0,0 0-20 0 0,0 0-82 0 0,0 0-330 0 0,0 0-146 0 0,0 0-28 0 0,-7-11-8439 0 0,5 9 9311 0 0,2 1 78 0 0,0 1 257 0 0,0 0 64 0 0,0 0 0 0 0,0 0 45 0 0,0 0 193 0 0,0 0 87 0 0,0 0 12 0 0,0 0 15 0 0,0 0 41 0 0,0 0 21 0 0,0 0 2 0 0,0 0 13 0 0,0 0 58 0 0,0 0 29 0 0,0 0 4 0 0,0 0-20 0 0,0 0-83 0 0,0 0-32 0 0,0 0-7 0 0,0 0-14 0 0,0 0-50 0 0,0 0-18 0 0,0 0-6 0 0,0 0-48 0 0,0 0-191 0 0,0 0-89 0 0,0 0-11 0 0,0 0 14 0 0,0 0 83 0 0,0 0 38 0 0,0 0 8 0 0,0 0-30 0 0,0 0-134 0 0,0 0-61 0 0,0 0-12 0 0,0 0-5 0 0,0 0-17 0 0,0 0-10 0 0,0 0-1 0 0,-11-2 2 0 0,11 1-69 0 0,-1 1 0 0 0,1 0 0 0 0,-1 0-1 0 0,1-1 1 0 0,-1 1 0 0 0,0 0 0 0 0,1 0-1 0 0,-1 0 1 0 0,1 0 0 0 0,-1 0-1 0 0,0 0 1 0 0,1 0 0 0 0,-1 0 0 0 0,1 0-1 0 0,-1 0 1 0 0,0 0 0 0 0,1 0-1 0 0,-1 0 1 0 0,1 1 0 0 0,-1-1 0 0 0,0 0-1 0 0,1 0 1 0 0,-1 1 3 0 0,-21 8 469 0 0,18-8-394 0 0,0 1 0 0 0,1-1 0 0 0,-1 1 0 0 0,0 0 0 0 0,-2 2-75 0 0,4-3 3 0 0,1 0 0 0 0,0 0 0 0 0,0 0 1 0 0,0 0-1 0 0,0 0 0 0 0,0 1 0 0 0,0-1 0 0 0,0 0 0 0 0,0 0 0 0 0,1 1 0 0 0,-1-1 0 0 0,1 1 1 0 0,-1-1-1 0 0,1 1 0 0 0,-1-1 0 0 0,1 1 0 0 0,0-1 0 0 0,-1 1-3 0 0,1 5 21 0 0,-2 15 1 0 0,2-21-20 0 0,0-1 0 0 0,0 1 1 0 0,0-1-1 0 0,-1 1 1 0 0,1-1-1 0 0,0 1 1 0 0,0-1-1 0 0,0 0 1 0 0,0 1-1 0 0,0-1 1 0 0,-1 1-1 0 0,1-1 0 0 0,0 0 1 0 0,0 1-1 0 0,-1-1 1 0 0,1 0-1 0 0,0 1 1 0 0,-1-1-1 0 0,1 0 1 0 0,0 1-1 0 0,-1-1 1 0 0,1 0-1 0 0,0 0 0 0 0,-1 1 1 0 0,1-1-1 0 0,-1 0 1 0 0,1 0-1 0 0,-1 0 1 0 0,1 0-1 0 0,0 1 1 0 0,-1-1-1 0 0,1 0 1 0 0,-1 0-1 0 0,1 0 1 0 0,-1 0-1 0 0,1 0 0 0 0,-1 0-2 0 0,0 0 13 0 0,0 0 0 0 0,-1 0 0 0 0,1 0 1 0 0,-1 0-1 0 0,1 0 0 0 0,0 0 0 0 0,-1 1 0 0 0,1-1 0 0 0,-1 0 0 0 0,1 1 0 0 0,0-1 0 0 0,0 1 0 0 0,-1 0 0 0 0,1-1 0 0 0,0 1 0 0 0,0 0 0 0 0,0 0 0 0 0,0-1 0 0 0,0 1 0 0 0,0 0 0 0 0,0 0 0 0 0,0 1 0 0 0,0-1 0 0 0,0 0 0 0 0,0 0-13 0 0,-2 4 51 0 0,0 0-1 0 0,0-1 1 0 0,1 1-1 0 0,-1 0 1 0 0,1 1 0 0 0,0 1-51 0 0,1-6 4 0 0,1-1 0 0 0,-1 1 0 0 0,1 0 0 0 0,0 0 0 0 0,-1 0 0 0 0,1 0 0 0 0,0 0 0 0 0,0 0-1 0 0,0 0 1 0 0,0 0 0 0 0,0 0 0 0 0,0 0 0 0 0,0 0 0 0 0,0 0 0 0 0,0 0 0 0 0,0 0 0 0 0,1 0 0 0 0,-1 0 0 0 0,0 0 0 0 0,1 1-4 0 0,0 1 14 0 0,-1-1-4 0 0,1-1 1 0 0,-1 0-1 0 0,1 1 1 0 0,-1-1-1 0 0,1 0 0 0 0,-1 1 1 0 0,1-1-1 0 0,0 0 0 0 0,0 0 1 0 0,0 0-1 0 0,-1 0 1 0 0,1 0-1 0 0,0 0 0 0 0,1 1-10 0 0,3 3 26 0 0,-1 1-11 0 0,1 0 1 0 0,0-1-1 0 0,0 0 1 0 0,1 0-1 0 0,-1 0 0 0 0,1-1 1 0 0,0 0-1 0 0,0 0 1 0 0,1 0-1 0 0,6 2-15 0 0,-11-5 5 0 0,0 0 0 0 0,0-1-1 0 0,1 0 1 0 0,-1 1-1 0 0,0-1 1 0 0,1 0 0 0 0,-1 0-1 0 0,0 0 1 0 0,0-1-1 0 0,1 1 1 0 0,-1-1 0 0 0,0 1-1 0 0,0-1 1 0 0,1 1-1 0 0,1-2-4 0 0,-3 1 1 0 0,1 1 0 0 0,-1-1 0 0 0,1 0 0 0 0,-1 0-1 0 0,1 0 1 0 0,-1 0 0 0 0,1 0 0 0 0,-1 0 0 0 0,0 0 0 0 0,0-1-1 0 0,0 1 1 0 0,0 0 0 0 0,1-1 0 0 0,-2 1 0 0 0,1-1-1 0 0,0 1 1 0 0,0-1 0 0 0,0 1 0 0 0,-1-1 0 0 0,1-1-1 0 0,13-55 120 0 0,-3 16-495 0 0,-1-8 375 0 0,-6 15-317 0 0,-4 26 213 0 0,0 1-1 0 0,1 0 0 0 0,0 0 1 0 0,1 0-1 0 0,0 0 0 0 0,0 0 1 0 0,0 0-1 0 0,1 0 0 0 0,2-3 105 0 0,-2 7-60 0 0,-3 2 51 0 0,1 1 1 0 0,-1 0 0 0 0,1 0 0 0 0,0 0-1 0 0,-1-1 1 0 0,1 1 0 0 0,0 0 0 0 0,0 0-1 0 0,0 0 1 0 0,0 0 0 0 0,0 0-1 0 0,0 1 1 0 0,0-1 0 0 0,0 0 0 0 0,0 0-1 0 0,0 1 1 0 0,0-1 0 0 0,1 0 0 0 0,-1 1-1 0 0,0-1 1 0 0,0 1 0 0 0,1 0 0 0 0,-1-1-1 0 0,0 1 1 0 0,1 0 0 0 0,-1 0-1 0 0,1 0 9 0 0,6-1 13 0 0,-7 1-28 0 0,1 0 1 0 0,-1 0 0 0 0,0 0-1 0 0,0 0 1 0 0,0 0 0 0 0,1 0 0 0 0,-1 0-1 0 0,0 1 1 0 0,0-1 0 0 0,0 0-1 0 0,1 1 1 0 0,-1-1 0 0 0,0 1-1 0 0,0-1 1 0 0,0 1 0 0 0,0-1-1 0 0,0 1 1 0 0,0 0 14 0 0,4 2-1 0 0,0 0 0 0 0,-1 0 0 0 0,1 0 0 0 0,-1 1 0 0 0,0 0 0 0 0,0 0 0 0 0,0 0 0 0 0,0 1 0 0 0,-1-1 0 0 0,0 1 0 0 0,2 3 1 0 0,5 10-4 0 0,6 11-56 0 0,-12-19 77 0 0,1-1 0 0 0,0 1 0 0 0,5 5-17 0 0,9 17 285 0 0,-17-28-168 0 0,0 0 0 0 0,0 1-1 0 0,-1-1 1 0 0,0 1-1 0 0,1 0 1 0 0,-1-1-1 0 0,0 4-116 0 0,-1-6 211 0 0,-1-1-128 0 0,0 2-49 0 0,0-2 84 0 0,1-1 11 0 0,0 0-8 0 0,-1-1-93 0 0,0 1 0 0 0,0-1-1 0 0,0 1 1 0 0,0-1 0 0 0,0 0-1 0 0,0 1 1 0 0,0-1-1 0 0,0 0 1 0 0,0 0 0 0 0,0 0-1 0 0,0 0-27 0 0,-14-32 160 0 0,15 32-173 0 0,-1-1 0 0 0,1 0 0 0 0,-1 0 0 0 0,1 1 0 0 0,0-1-1 0 0,0 0 1 0 0,0 0 0 0 0,0 0 0 0 0,0 1 0 0 0,0-1 0 0 0,0 0-1 0 0,0 0 1 0 0,1 0 13 0 0,8-26-196 0 0,-5 15 27 0 0,2-1-211 0 0,0 0 0 0 0,1 1-1 0 0,0-1 1 0 0,10-11 380 0 0,-14 21-109 0 0,1-1 1 0 0,0 1-1 0 0,-1 0 0 0 0,2-1 0 0 0,-1 2 0 0 0,0-1 1 0 0,1 0-1 0 0,2-1 109 0 0,-5 4-2 0 0,-1 0 0 0 0,1 0 0 0 0,-1 1 0 0 0,1-1 0 0 0,-1 0 0 0 0,1 0 0 0 0,0 1 0 0 0,-1-1 0 0 0,1 1 0 0 0,0-1 1 0 0,0 1-1 0 0,-1 0 0 0 0,1 0 0 0 0,0 0 0 0 0,0 0 0 0 0,0 0 0 0 0,-1 0 0 0 0,1 0 0 0 0,0 1 0 0 0,0-1 0 0 0,-1 1 0 0 0,1-1 0 0 0,0 1 0 0 0,-1-1 0 0 0,1 1 0 0 0,0 0 0 0 0,0 0 2 0 0,6 5 11 0 0,-5-3 4 0 0,1-1 1 0 0,-1 1 0 0 0,0-1-1 0 0,0 1 1 0 0,-1 0-1 0 0,1 0 1 0 0,-1 0 0 0 0,1 0-1 0 0,1 3-15 0 0,1 3 25 0 0,0 0-1 0 0,-1 0 0 0 0,1 0 1 0 0,-2 0-1 0 0,1 1 1 0 0,1 9-25 0 0,5 20 85 0 0,-9-34-104 0 0,0 0 0 0 0,0 0 0 0 0,0-1 0 0 0,0 1 0 0 0,1 0 0 0 0,0-1 0 0 0,0 2 19 0 0,-1-5-976 0 0,-1-1-368 0 0,3 1-85 0 0,13 3-11 0 0</inkml:trace>
  <inkml:trace contextRef="#ctx1" brushRef="#br1" timeOffset="21780.524">9433 5001 6912 0 0,'0'0'528'0'0,"0"0"-44"0"0,0 0 1078 0 0,-2 2 2048 0 0,1-2-3425 0 0,1 1 1 0 0,-1 0-1 0 0,0-1 1 0 0,1 1-1 0 0,-1 0 0 0 0,1-1 1 0 0,-1 1-1 0 0,1 0 1 0 0,0 0-1 0 0,-1-1 0 0 0,1 1 1 0 0,0 0-1 0 0,-1 0 1 0 0,1 0-186 0 0,-1 4 209 0 0,0 0 1 0 0,-1 0 0 0 0,1 0 0 0 0,-1 0 0 0 0,0 0 0 0 0,-1 0 0 0 0,1-1 0 0 0,-1 1 0 0 0,0-1 0 0 0,0 0 0 0 0,0 1 0 0 0,-1-2 0 0 0,-1 3-210 0 0,0 1 117 0 0,1 0 0 0 0,-1 0 0 0 0,2 0 0 0 0,-1 0 1 0 0,1 1-1 0 0,0-1 0 0 0,0 4-117 0 0,-7 15 289 0 0,7-19-239 0 0,0 0 0 0 0,1 1 0 0 0,0-1 0 0 0,0 0-1 0 0,1 1 1 0 0,0-1 0 0 0,0 1 0 0 0,1 2-50 0 0,0-7-4 0 0,0-1-1 0 0,0 1 1 0 0,0 0-1 0 0,1-1 1 0 0,-1 1 0 0 0,1 0-1 0 0,0-1 1 0 0,0 1-1 0 0,0-1 1 0 0,0 1 0 0 0,0-1-1 0 0,0 1 1 0 0,1-1-1 0 0,-1 0 1 0 0,1 0 0 0 0,0 0-1 0 0,0 0 1 0 0,-1 0-1 0 0,1 0 1 0 0,0 0 0 0 0,1 0-1 0 0,-1-1 1 0 0,0 1-1 0 0,2 0 5 0 0,30 20 64 0 0,-30-20-40 0 0,-1 0-1 0 0,0 0 0 0 0,0 1 0 0 0,0-1 0 0 0,0 1 0 0 0,0-1 1 0 0,-1 1-1 0 0,3 2-23 0 0,-5-4 128 0 0,0-1 6 0 0,0 0 22 0 0,0 1-135 0 0,0-1-1 0 0,0 0 1 0 0,0 0-1 0 0,0 1 1 0 0,0-1-1 0 0,-1 0 1 0 0,1 0-1 0 0,0 1 1 0 0,0-1-1 0 0,0 0 1 0 0,-1 0-1 0 0,1 0 1 0 0,0 1-1 0 0,0-1 1 0 0,-1 0-1 0 0,1 0 1 0 0,0 0-1 0 0,0 0 1 0 0,-1 0-1 0 0,1 0 1 0 0,0 1-1 0 0,0-1 1 0 0,-1 0-1 0 0,1 0 1 0 0,0 0-1 0 0,-1 0 1 0 0,1 0-1 0 0,0 0 1 0 0,0 0-1 0 0,-1 0 1 0 0,1 0-1 0 0,0 0 1 0 0,-1 0-1 0 0,1-1 1 0 0,0 1-1 0 0,0 0 1 0 0,-1 0-1 0 0,1 0 1 0 0,0 0-1 0 0,0 0 1 0 0,-1 0-21 0 0,-12-6 242 0 0,4-1-158 0 0,3 3-34 0 0,1 0 0 0 0,-1 0 0 0 0,0 0-1 0 0,0 1 1 0 0,0 0 0 0 0,0 0 0 0 0,-1 0-1 0 0,1 1 1 0 0,-1 0 0 0 0,0 0 0 0 0,1 0-1 0 0,-6 1-49 0 0,-28 0-1560 0 0,20 1-5855 0 0</inkml:trace>
  <inkml:trace contextRef="#ctx1" brushRef="#br1" timeOffset="23852.914">7458 5836 12264 0 0,'0'0'944'0'0,"0"0"-532"0"0,0 0 41 0 0,0 0 84 0 0,0 0 21 0 0,0 0-16 0 0,0 0-71 0 0,3 14 801 0 0,-4 25-350 0 0,1-13-483 0 0,0 0 1 0 0,1-1-1 0 0,2 3-439 0 0,-2 11 762 0 0,-4-43-568 0 0,-1-4-184 0 0,4-2-113 0 0,1 0 0 0 0,1 0-1 0 0,0 0 1 0 0,0 0 0 0 0,3-7 103 0 0,2-9-320 0 0,-6 23 291 0 0,-1 0 0 0 0,1 0 0 0 0,0-1 0 0 0,0 1 0 0 0,0 1 0 0 0,1-1-1 0 0,-1 0 1 0 0,1 0 0 0 0,-1 0 0 0 0,1 1 0 0 0,0-1 0 0 0,0 1 0 0 0,0-1 0 0 0,1 1-1 0 0,-1 0 1 0 0,0 0 0 0 0,1 0 0 0 0,0 0 0 0 0,-1 0 0 0 0,1 1 0 0 0,0-1 0 0 0,0 1-1 0 0,0 0 1 0 0,0 0 0 0 0,0 0 0 0 0,1 0 29 0 0,-3 1 2 0 0,1-1 1 0 0,0 1-1 0 0,-1 0 0 0 0,1 0 1 0 0,0 1-1 0 0,-1-1 0 0 0,1 0 1 0 0,-1 0-1 0 0,1 1 0 0 0,-1-1 1 0 0,1 1-1 0 0,-1 0 0 0 0,1-1 1 0 0,-1 1-1 0 0,1 0 0 0 0,-1 0 1 0 0,1 0-1 0 0,-1 0 0 0 0,0 0 0 0 0,0 0 1 0 0,1 1-3 0 0,2 1 4 0 0,0 1 11 0 0,0-1-1 0 0,-1 1 0 0 0,0 0 1 0 0,1-1-1 0 0,-1 1 0 0 0,0 1 0 0 0,-1-1 1 0 0,1 0-1 0 0,0 2-14 0 0,15 41 559 0 0,-18-46-546 0 0,0 0-1 0 0,0 0 0 0 0,1 0 0 0 0,-1-1 0 0 0,0 1 1 0 0,0 0-1 0 0,0 0 0 0 0,0 0 0 0 0,0-1 0 0 0,0 1 0 0 0,0 0 1 0 0,-1 0-1 0 0,1 0 0 0 0,0 0 0 0 0,0-1 0 0 0,-1 1 1 0 0,1 0-1 0 0,0 0 0 0 0,-1-1 0 0 0,1 1 0 0 0,-1 0 0 0 0,1-1 1 0 0,-1 1-13 0 0,1 0 6 0 0,-1 0 1 0 0,0 0-1 0 0,1 0 1 0 0,-1 0-1 0 0,1 0 1 0 0,0 0-1 0 0,-1 1 1 0 0,1-1 0 0 0,0 0-1 0 0,-1 0 1 0 0,1 0-1 0 0,0 0 1 0 0,0 1-7 0 0,-1 13 77 0 0,1-10-62 0 0,-1-1 0 0 0,1 0-1 0 0,0 1 1 0 0,1-1 0 0 0,-1 1 0 0 0,1-1 0 0 0,0 1-1 0 0,0-1 1 0 0,0 0 0 0 0,1 3-15 0 0,-1-6 72 0 0,0-1-4 0 0,0 1-66 0 0,-1-1 1 0 0,1 1-1 0 0,-1-1 1 0 0,1 0-1 0 0,0 1 1 0 0,-1-1-1 0 0,1 0 0 0 0,-1 0 1 0 0,1 1-1 0 0,-1-1 1 0 0,1 0-1 0 0,0 0 0 0 0,-1 0 1 0 0,1 0-1 0 0,0 0 1 0 0,-1 0-1 0 0,1 0 0 0 0,-1 0 1 0 0,1 0-1 0 0,0 0 1 0 0,-1 0-1 0 0,1 0 1 0 0,0 0-1 0 0,-1 0 0 0 0,1-1-2 0 0,2 0 13 0 0,-1 1-8 0 0,0 0-1 0 0,-1 0 0 0 0,1 0 0 0 0,0-1 0 0 0,0 1 0 0 0,0-1 1 0 0,0 1-1 0 0,0-1 0 0 0,-1 0 0 0 0,1 1 0 0 0,0-1 0 0 0,-1 0 1 0 0,1 0-1 0 0,0 0 0 0 0,-1-1 0 0 0,1 1 0 0 0,-1 0 0 0 0,0-1 1 0 0,1 1-1 0 0,0-2-4 0 0,5-5 11 0 0,2 0-44 0 0,-1 0-1 0 0,0-1 1 0 0,-1 0-1 0 0,0 0 1 0 0,0-1-1 0 0,-1 0 1 0 0,0 0-1 0 0,-1 0 1 0 0,0-1-1 0 0,2-8 34 0 0,11-13-456 0 0,-14 25 325 0 0,0 1 0 0 0,0-1 0 0 0,-1 0 0 0 0,1-2 131 0 0,0-1-162 0 0,0 1 0 0 0,1 0 0 0 0,0 0 0 0 0,1 1 0 0 0,2-4 162 0 0,16-26-291 0 0,-18 13 96 0 0,-6 25 194 0 0,0 0 0 0 0,0 0 0 0 0,0-1 0 0 0,0 1 0 0 0,0 0 0 0 0,0 0 0 0 0,0 0 0 0 0,0 0 0 0 0,0 0 0 0 0,0 0 0 0 0,0-1 0 0 0,0 1 0 0 0,0 0 0 0 0,0 0-1 0 0,0 0 1 0 0,0 0 0 0 0,0 0 0 0 0,0 0 0 0 0,0-1 0 0 0,0 1 0 0 0,0 0 0 0 0,0 0 0 0 0,0 0 0 0 0,0 0 0 0 0,0 0 0 0 0,0 0 0 0 0,0 0 0 0 0,0-1 0 0 0,0 1 0 0 0,0 0-1 0 0,0 0 1 0 0,0 0 0 0 0,-1 0 0 0 0,1 0 0 0 0,0 0 0 0 0,0 0 0 0 0,0 0 0 0 0,0 0 0 0 0,0-1 0 0 0,0 1 0 0 0,0 0 0 0 0,0 0 0 0 0,-1 0 0 0 0,1 0 0 0 0,0 0-1 0 0,0 0 1 0 0,0 0 0 0 0,0 0 0 0 0,0 0 0 0 0,0 0 0 0 0,-1 0 0 0 0,1 0 0 0 0,0 0 0 0 0,0 0 0 0 0,0 0 0 0 0,0 0 0 0 0,0 0 0 0 0,0 0 0 0 0,-1 0 0 0 0,1 0 0 0 0,0 0-1 0 0,0 0 2 0 0,-4 3 13 0 0,-5 2 30 0 0,-24 17-19 0 0,31-20-12 0 0,-2 1 21 0 0,0 1 0 0 0,0-1 0 0 0,1 0 0 0 0,0 1 0 0 0,-1 0 0 0 0,1 0-1 0 0,-1 3-32 0 0,-31 38 464 0 0,28-33-325 0 0,4-9-103 0 0,1 0 1 0 0,0 0-1 0 0,0 1 1 0 0,0-1-1 0 0,0 1 1 0 0,1-1-1 0 0,-1 1 1 0 0,1-1 0 0 0,0 1-1 0 0,0 0 1 0 0,1 0-1 0 0,-1 0 1 0 0,1 0-1 0 0,-1-1 1 0 0,1 1-1 0 0,0 0 1 0 0,1 0-1 0 0,0 3-36 0 0,3 6 84 0 0,-3-12-75 0 0,0 0 0 0 0,0 0 0 0 0,0 0 0 0 0,0-1-1 0 0,0 1 1 0 0,0 0 0 0 0,0 0 0 0 0,0-1 0 0 0,0 1 0 0 0,0-1-1 0 0,1 1 1 0 0,-1-1 0 0 0,0 1-9 0 0,3 1 37 0 0,0-1-22 0 0,-1 1 0 0 0,0-1 0 0 0,1 1 0 0 0,-1-1 0 0 0,1 0 0 0 0,-1-1-1 0 0,1 1 1 0 0,-1-1 0 0 0,1 1 0 0 0,-1-1 0 0 0,1 0 0 0 0,0 0 0 0 0,-1 0 0 0 0,1-1-1 0 0,-1 0 1 0 0,1 1 0 0 0,-1-1 0 0 0,1 0 0 0 0,0-1-15 0 0,10-3 47 0 0,-1-1-1 0 0,0 0 1 0 0,0-1 0 0 0,0-1-47 0 0,-3 1-24 0 0,0 0-1 0 0,-1-1 1 0 0,0-1 0 0 0,0 1 0 0 0,0-2 24 0 0,-8 9-2 0 0,42-48-901 0 0,-33 30 615 0 0,-19 43 212 0 0,9-22 77 0 0,-1-1-1 0 0,1 1 1 0 0,0-1-1 0 0,-1 1 0 0 0,1-1 1 0 0,0 1-1 0 0,0-1 1 0 0,0 1-1 0 0,0-1 0 0 0,0 1 0 0 0,-1 15 90 0 0,-1-10-23 0 0,1 1-1 0 0,0 0 1 0 0,1 0 0 0 0,-1 0 0 0 0,2 3-67 0 0,-1 1 107 0 0,0-11-96 0 0,0 0 0 0 0,0 0 0 0 0,0-1 0 0 0,0 1 1 0 0,0 0-1 0 0,1 0 0 0 0,-1 0 0 0 0,0-1 0 0 0,0 1 0 0 0,1 0 0 0 0,-1 0 0 0 0,0 0 0 0 0,1-1 0 0 0,-1 1 0 0 0,1 0 0 0 0,-1-1 1 0 0,1 1-1 0 0,-1 0 0 0 0,1-1 0 0 0,-1 1 0 0 0,1-1 0 0 0,0 1 0 0 0,-1-1 0 0 0,1 1 0 0 0,0-1 0 0 0,0 1 0 0 0,-1-1 0 0 0,1 0 1 0 0,0 1-1 0 0,0-1 0 0 0,0 0 0 0 0,-1 0 0 0 0,1 0 0 0 0,0 1 0 0 0,0-1-11 0 0,1 0 28 0 0,0 0 0 0 0,0 0 0 0 0,1 0 0 0 0,-1 0 1 0 0,0 0-1 0 0,0-1 0 0 0,0 1 0 0 0,0-1 0 0 0,0 1 0 0 0,0-1 0 0 0,0 0 0 0 0,0 0 0 0 0,0 0-28 0 0,2-2 18 0 0,0 1 0 0 0,0-2 0 0 0,-1 1 0 0 0,0 0 1 0 0,1-1-1 0 0,-1 1 0 0 0,0-1 0 0 0,-1 0 0 0 0,1 0 0 0 0,-1 0 0 0 0,1-1-18 0 0,1-4-128 0 0,1 0 1 0 0,-1-1 0 0 0,-1 0 0 0 0,2-5 127 0 0,-5 15-5 0 0,0-1 0 0 0,0 1 1 0 0,0 0-1 0 0,0 0 0 0 0,0 0 1 0 0,0-1-1 0 0,0 1 0 0 0,0 0 0 0 0,0 0 1 0 0,0 0-1 0 0,0-1 0 0 0,1 1 1 0 0,-1 0-1 0 0,0 0 0 0 0,0 0 1 0 0,0 0-1 0 0,0-1 0 0 0,0 1 0 0 0,1 0 1 0 0,-1 0-1 0 0,0 0 0 0 0,0 0 1 0 0,0 0-1 0 0,0-1 0 0 0,1 1 1 0 0,-1 0-1 0 0,0 0 0 0 0,0 0 0 0 0,0 0 1 0 0,1 0-1 0 0,-1 0 0 0 0,0 0 1 0 0,0 0-1 0 0,1 0 0 0 0,-1 0 0 0 0,0 0 1 0 0,0 0-1 0 0,0 0 0 0 0,1 0 1 0 0,-1 0-1 0 0,0 0 0 0 0,0 0 5 0 0,11 7-220 0 0,4 12 79 0 0,-15-19 170 0 0,10 14-20 0 0,8 8 113 0 0,-13-17-74 0 0,-1-1 1 0 0,1 0-1 0 0,0-1 1 0 0,1 1-1 0 0,1 0-48 0 0,-5-3-46 0 0,0 0 0 0 0,0 0-1 0 0,0 0 1 0 0,1-1 0 0 0,-1 1-1 0 0,0-1 1 0 0,0 1 0 0 0,1-1 0 0 0,-1 0-1 0 0,0 0 1 0 0,0 0 0 0 0,1 0-1 0 0,-1 0 1 0 0,0-1 0 0 0,1 1-1 0 0,0-1 47 0 0,11-5-1937 0 0,-6 0 923 0 0</inkml:trace>
  <inkml:trace contextRef="#ctx1" brushRef="#br1" timeOffset="24183.317">8297 5676 14312 0 0,'-1'1'87'0'0,"1"-1"0"0"0,-1 1 0 0 0,0 0 0 0 0,1 0 1 0 0,-1 0-1 0 0,1 0 0 0 0,-1 0 0 0 0,1 0 0 0 0,-1 0 0 0 0,1 0 1 0 0,0 0-1 0 0,-1 0 0 0 0,1 0 0 0 0,0 0 0 0 0,0 0 1 0 0,0 0-1 0 0,0 0 0 0 0,0 0 0 0 0,0 0-87 0 0,2 25 49 0 0,0-2 116 0 0,-2-21-58 0 0,-1 0 1 0 0,1 0-1 0 0,0 0 0 0 0,0 0 0 0 0,1 1 0 0 0,-1-1 1 0 0,0 0-1 0 0,1 0 0 0 0,0 0 0 0 0,0 0 1 0 0,1 3-108 0 0,2 7 316 0 0,-1 17 377 0 0,-3-26-581 0 0,0 1-1 0 0,1-1 0 0 0,-1 1 1 0 0,1-1-1 0 0,0 1 0 0 0,0 0-111 0 0,2 3 86 0 0,0-1-35 0 0,-1 1 0 0 0,1 0 0 0 0,-2-1 0 0 0,1 1 0 0 0,-1 0 0 0 0,0 5-51 0 0,-1-12-156 0 0,1 8-1590 0 0,-9-7-4575 0 0</inkml:trace>
  <inkml:trace contextRef="#ctx1" brushRef="#br1" timeOffset="24468.288">8253 5779 9584 0 0,'0'0'438'0'0,"0"0"-8"0"0,0 0-212 0 0,0 0 128 0 0,2 0 80 0 0,3 0-182 0 0,0 1 0 0 0,0 0-1 0 0,-1 0 1 0 0,1 0 0 0 0,0 1 0 0 0,-1 0-1 0 0,1 0 1 0 0,-1 0 0 0 0,0 0-1 0 0,0 1 1 0 0,0-1 0 0 0,0 1-1 0 0,0 0 1 0 0,3 3-244 0 0,6 7 886 0 0,0 0 0 0 0,-1 0-1 0 0,5 8-885 0 0,18 16 1130 0 0,-12-14-572 0 0,-19-17-484 0 0,5 3 665 0 0,-9-9-728 0 0,0 0 0 0 0,0-1 0 0 0,1 1 0 0 0,-1 0 0 0 0,0 0 0 0 0,1 0 0 0 0,-1 0 0 0 0,0 0 0 0 0,0 0 0 0 0,1 0 0 0 0,-1 0 0 0 0,0-1 0 0 0,0 1-1 0 0,1 0 1 0 0,-1 0 0 0 0,0 0 0 0 0,0 0 0 0 0,0-1 0 0 0,1 1 0 0 0,-1 0 0 0 0,0 0 0 0 0,0-1 0 0 0,0 1 0 0 0,0 0 0 0 0,1 0 0 0 0,-1-1-1 0 0,0 1 1 0 0,0 0 0 0 0,0 0 0 0 0,0-1 0 0 0,0 1 0 0 0,0 0 0 0 0,0-1 0 0 0,0 1 0 0 0,0 0 0 0 0,0 0 0 0 0,0-1 0 0 0,0 1 0 0 0,0 0-1 0 0,0-1 1 0 0,0 1 0 0 0,0 0-11 0 0,0-36 222 0 0,5 11-457 0 0,-4 19 132 0 0,0 0 0 0 0,0 1 0 0 0,1-1 0 0 0,-1 0-1 0 0,1 1 1 0 0,1-2 103 0 0,0 0-173 0 0,1 0-1 0 0,0 1 1 0 0,0-1 0 0 0,1 1-1 0 0,0 0 1 0 0,0 0-1 0 0,0 0 1 0 0,1 1-1 0 0,-1 0 1 0 0,6-3 173 0 0,-4 3-114 0 0,0 0 0 0 0,0 1-1 0 0,0 0 1 0 0,1 0 0 0 0,0 1 0 0 0,-1 0 0 0 0,1 0 0 0 0,1 1 0 0 0,-1 0 0 0 0,0 0 0 0 0,4 1 114 0 0,3-1-1318 0 0,0 2 1 0 0,1 0 0 0 0,-1 0 0 0 0,0 2 0 0 0,15 2 1317 0 0,-14-1-4432 0 0</inkml:trace>
  <inkml:trace contextRef="#ctx1" brushRef="#br1" timeOffset="25239.029">8741 5717 6848 0 0,'0'0'314'0'0,"0"0"-6"0"0,0 0-182 0 0,7 1 174 0 0,-1 0-202 0 0,-4 0-22 0 0,-2-1-10 0 0,0 0 14 0 0,0 0 65 0 0,16-3 3349 0 0,-13 1-1082 0 0,-9 1-1559 0 0,2 1-563 0 0,1 1 1 0 0,-1-1 0 0 0,1 1 0 0 0,0 0 0 0 0,-1 0-1 0 0,1 0 1 0 0,0 1 0 0 0,0-1 0 0 0,0 1 0 0 0,0 0 0 0 0,0-1-1 0 0,-2 3-290 0 0,-34 30-707 0 0,31-26 820 0 0,-3 3-28 0 0,0 1 0 0 0,1 0-1 0 0,1 1 1 0 0,0-1-1 0 0,0 3-84 0 0,4-2 81 0 0,1 7 101 0 0,4-20-174 0 0,0 1 0 0 0,0-1-1 0 0,0 1 1 0 0,0-1 0 0 0,0 1 0 0 0,0-1 0 0 0,0 1 0 0 0,0-1 0 0 0,1 1 0 0 0,-1-1 0 0 0,0 1-1 0 0,0-1 1 0 0,0 1 0 0 0,1-1 0 0 0,-1 0 0 0 0,0 1 0 0 0,1-1 0 0 0,-1 1 0 0 0,0-1-1 0 0,1 0 1 0 0,-1 1 0 0 0,0-1 0 0 0,1 0 0 0 0,-1 0 0 0 0,1 1 0 0 0,-1-1 0 0 0,0 0 0 0 0,1 0-1 0 0,-1 1 1 0 0,1-1 0 0 0,-1 0 0 0 0,1 0 0 0 0,-1 0 0 0 0,1 0 0 0 0,-1 0 0 0 0,1 0 0 0 0,-1 0-1 0 0,1 0 1 0 0,0 0-8 0 0,20 2 135 0 0,-17-2-97 0 0,-1-1 0 0 0,1 0 0 0 0,-1 1 0 0 0,1-1-1 0 0,-1 0 1 0 0,0-1 0 0 0,1 1 0 0 0,-1-1-1 0 0,0 1 1 0 0,0-1 0 0 0,0 0 0 0 0,1-1-38 0 0,33-27 224 0 0,-22 15-658 0 0,-1 0 1 0 0,-1 0 0 0 0,0-1-1 0 0,7-12 434 0 0,-19 26 39 0 0,0 0 0 0 0,1 1-1 0 0,-1-1 1 0 0,1 0-1 0 0,0 0 1 0 0,-1 1 0 0 0,1-1-1 0 0,0 1 1 0 0,0 0-1 0 0,0-1 1 0 0,0 1-1 0 0,0 0 1 0 0,0 0 0 0 0,0 0-1 0 0,1 1 1 0 0,0-1-39 0 0,-2 0-21 0 0,0 1-1 0 0,0 0 1 0 0,0 0 0 0 0,0 0 0 0 0,0 0-1 0 0,0 0 1 0 0,0 0 0 0 0,0 0 0 0 0,1 0 0 0 0,-1 0-1 0 0,0 1 1 0 0,0-1 0 0 0,0 0 0 0 0,0 1-1 0 0,0-1 1 0 0,0 1 0 0 0,-1-1 0 0 0,1 1 0 0 0,0-1-1 0 0,0 1 1 0 0,0 0 0 0 0,0-1 0 0 0,0 1 0 0 0,-1 0-1 0 0,1 0 1 0 0,0 0 0 0 0,-1-1 0 0 0,1 1-1 0 0,-1 0 1 0 0,1 0 0 0 0,-1 0 0 0 0,1 0 0 0 0,-1 0-1 0 0,0 0 1 0 0,1 1 21 0 0,3 12 363 0 0,0 1 1 0 0,-1-1-1 0 0,0 5-363 0 0,-1-4-327 0 0,1-1-1 0 0,0 1 1 0 0,3 7 327 0 0,-4-19 33 0 0,0 1 0 0 0,0 0 0 0 0,0-1 0 0 0,1 0 1 0 0,-1 1-1 0 0,1-1 0 0 0,0 0 0 0 0,0 0 0 0 0,0 0 0 0 0,0-1 0 0 0,0 1 0 0 0,1-1-33 0 0,-2 0 51 0 0,0-1 0 0 0,0 1 1 0 0,0-1-1 0 0,0 0 0 0 0,0 0 0 0 0,0 0 0 0 0,0 0 0 0 0,0-1 0 0 0,1 1 0 0 0,-1 0 1 0 0,0-1-1 0 0,1 0 0 0 0,-1 1 0 0 0,1-1 0 0 0,-1 0 0 0 0,0 0 0 0 0,1 0 0 0 0,-1-1 0 0 0,0 1 1 0 0,1 0-1 0 0,0-1-51 0 0,-1 0 40 0 0,3-1 4 0 0,-1 1-1 0 0,0-1 1 0 0,0 0 0 0 0,0 0-1 0 0,0 0 1 0 0,0 0 0 0 0,0-1-1 0 0,-1 1 1 0 0,1-1-1 0 0,-1 0 1 0 0,1 0 0 0 0,-1-1-1 0 0,0 1 1 0 0,-1-1 0 0 0,1 1-1 0 0,2-5-43 0 0,2-5-13 0 0,-1 0-1 0 0,0-1 1 0 0,0 0-1 0 0,-2 0 1 0 0,1-1-1 0 0,-2 0 1 0 0,1-5 13 0 0,11-125-2154 0 0,-14 138 2042 0 0,1-1 0 0 0,-2 0 0 0 0,1 0 0 0 0,-1 0 0 0 0,0 1 0 0 0,-1-1 0 0 0,0 0 0 0 0,0-2 112 0 0,1 10 22 0 0,-1 0-1 0 0,1 0 1 0 0,0-1-1 0 0,0 1 1 0 0,0 0-1 0 0,0-1 0 0 0,0 1 1 0 0,0 0-1 0 0,0 0 1 0 0,-1 0-1 0 0,1-1 1 0 0,0 1-1 0 0,0 0 0 0 0,0 0 1 0 0,0-1-1 0 0,-1 1 1 0 0,1 0-1 0 0,0 0 1 0 0,0 0-1 0 0,-1 0 0 0 0,1 0 1 0 0,0-1-1 0 0,0 1 1 0 0,-1 0-1 0 0,1 0 1 0 0,0 0-1 0 0,0 0 0 0 0,-1 0 1 0 0,1 0-1 0 0,0 0 1 0 0,-1 0-1 0 0,1 0 1 0 0,0 0-1 0 0,0 0 0 0 0,-1 0 1 0 0,1 0-1 0 0,0 0 1 0 0,0 0-1 0 0,-1 0 1 0 0,1 0-1 0 0,0 0 0 0 0,0 0 1 0 0,-1 1-1 0 0,1-1-21 0 0,-1 0 26 0 0,1 0 0 0 0,-1 1 0 0 0,1-1 0 0 0,-1 0 1 0 0,1 1-1 0 0,-1-1 0 0 0,1 1 0 0 0,-1-1 0 0 0,1 1 0 0 0,-1-1 0 0 0,1 1 0 0 0,-1 0 0 0 0,1-1 0 0 0,0 1 0 0 0,-1-1 0 0 0,1 1 0 0 0,0 0 0 0 0,0-1 0 0 0,-1 1 0 0 0,1 0-26 0 0,-3 15 125 0 0,1 0 0 0 0,0 0 0 0 0,1 0 0 0 0,0 1 0 0 0,2-1 0 0 0,0 0 0 0 0,1 0 0 0 0,2 12-125 0 0,-2-23 24 0 0,5 20 128 0 0,0 1 0 0 0,-1 8-152 0 0,-4-26 32 0 0,-1 0 0 0 0,2-1 1 0 0,-1 1-1 0 0,1-1 0 0 0,0 0 0 0 0,0 0 0 0 0,4 5-32 0 0,3 5 128 0 0,2 0-1 0 0,5 6-127 0 0,-13-19-80 0 0,1 0-1 0 0,-1 0 1 0 0,1 0-1 0 0,-1-1 0 0 0,1 0 1 0 0,0 0-1 0 0,0 0 0 0 0,1 0 1 0 0,-1-1-1 0 0,1 0 1 0 0,-1 0-1 0 0,1 0 0 0 0,0 0 81 0 0,10 0-440 0 0</inkml:trace>
  <inkml:trace contextRef="#ctx1" brushRef="#br1" timeOffset="25765.469">9789 5629 4608 0 0,'1'-1'44'0'0,"0"0"1"0"0,0 0-1 0 0,0 0 1 0 0,1 0-1 0 0,-1-1 1 0 0,-1 1-1 0 0,1 0 1 0 0,0 0-1 0 0,0-1 1 0 0,0 1-1 0 0,-1 0 1 0 0,1-1-1 0 0,-1 1 1 0 0,1-1-1 0 0,-1 1 1 0 0,1 0-1 0 0,-1-1 1 0 0,0 1-1 0 0,0-2-44 0 0,1-11 3829 0 0,-5 12 1102 0 0,-11-2-4475 0 0,3 8-153 0 0,4-2 6 0 0,0 1-1 0 0,0 0 0 0 0,-5 3-308 0 0,2 0 236 0 0,1 0 0 0 0,-1 0 0 0 0,1 1 0 0 0,1 1 0 0 0,-1 0 0 0 0,1 0 1 0 0,1 0-1 0 0,-1 1 0 0 0,2 1 0 0 0,-1-1 0 0 0,1 1 0 0 0,1 1-236 0 0,-7 10 228 0 0,1 1 0 0 0,-4 13-228 0 0,15-32 20 0 0,0 0 1 0 0,0-1-1 0 0,1 1 0 0 0,0 0 0 0 0,-1 0 1 0 0,1-1-1 0 0,0 1 0 0 0,0 0 0 0 0,0 0 1 0 0,1 2-21 0 0,11-4 154 0 0,-10-1-131 0 0,0 0 1 0 0,0 0-1 0 0,1 1 0 0 0,-1-2 0 0 0,0 1 0 0 0,0 0 1 0 0,0 0-1 0 0,0 0 0 0 0,1-1 0 0 0,0 0-23 0 0,1 0-16 0 0,1-1 0 0 0,-1 1-1 0 0,1-1 1 0 0,-1-1-1 0 0,0 1 1 0 0,0 0-1 0 0,1-1 1 0 0,-2 0 0 0 0,1 0-1 0 0,0 0 1 0 0,-1-1-1 0 0,1 1 1 0 0,-1-1 0 0 0,0 0-1 0 0,0 1 1 0 0,-1-2-1 0 0,1 1 1 0 0,-1 0-1 0 0,0-1 17 0 0,5-7-216 0 0,0 0-1 0 0,0 1 1 0 0,9-10 216 0 0,-9 12-87 0 0,-7 8 82 0 0,1 0-1 0 0,-1 1 1 0 0,1-1-1 0 0,-1 0 1 0 0,1 0-1 0 0,-1 1 0 0 0,0-1 1 0 0,1 0-1 0 0,-1 0 1 0 0,0 1-1 0 0,0-1 1 0 0,1 0-1 0 0,-1 0 1 0 0,0 0-1 0 0,0 0 0 0 0,0 1 1 0 0,0-1-1 0 0,0 0 1 0 0,0 0-1 0 0,0 0 1 0 0,-1 0-1 0 0,1 0 0 0 0,0 1 6 0 0,0-1-5 0 0,0 1 0 0 0,0-1 0 0 0,0 1 0 0 0,0-1 0 0 0,0 1 0 0 0,0-1 0 0 0,0 1 0 0 0,0 0 0 0 0,0-1 0 0 0,0 1 0 0 0,0-1 0 0 0,0 1 0 0 0,0-1 0 0 0,0 1 0 0 0,1 0 0 0 0,-1-1 0 0 0,0 1 0 0 0,0-1 0 0 0,1 1 0 0 0,-1 0 0 0 0,0-1 5 0 0,2 1-51 0 0,-1 6 31 0 0,0 49-52 0 0,-1-48 72 0 0,0-1 0 0 0,0 1 0 0 0,1-1 0 0 0,0 1 0 0 0,0-1 0 0 0,1 1 0 0 0,0 1 0 0 0,3 13 0 0 0,-4-17 0 0 0,0 0 0 0 0,1 0 0 0 0,-1 0 0 0 0,1 0 0 0 0,0 0 0 0 0,0 0 0 0 0,1 0 0 0 0,0 1 0 0 0,-2-3 0 0 0,6 10-99 0 0,-7-11 77 0 0,1 1 1 0 0,-1-1-1 0 0,1 0 1 0 0,0 0-1 0 0,0 0 0 0 0,-1 1 1 0 0,1-1-1 0 0,0 0 0 0 0,0 0 1 0 0,1 0 21 0 0,11 5-4684 0 0,-7-6-1052 0 0</inkml:trace>
  <inkml:trace contextRef="#ctx1" brushRef="#br1" timeOffset="26062.669">9979 5485 5984 0 0,'0'0'464'0'0,"1"5"61"0"0,0 1 936 0 0,-1 0-1 0 0,1-1 1 0 0,-1 1-1 0 0,0 0 1 0 0,-1 0 0 0 0,0 1-1461 0 0,0 15 1049 0 0,0 4-869 0 0,-5 24-180 0 0,1-5 241 0 0,2-12 161 0 0,-2-1 0 0 0,-1 0 0 0 0,-2-1 0 0 0,-5 14-402 0 0,13-44 4 0 0,-1 0 0 0 0,0 1-1 0 0,1-1 1 0 0,-1 0 0 0 0,0 0-1 0 0,0 1 1 0 0,0-1-1 0 0,0 0 1 0 0,0 0 0 0 0,0 0-1 0 0,0 0 1 0 0,0 0 0 0 0,0 0-4 0 0,-5 4-213 0 0,5-4-982 0 0,-2-2-431 0 0,-12 0-94 0 0,12 0-21 0 0</inkml:trace>
  <inkml:trace contextRef="#ctx1" brushRef="#br1" timeOffset="26710.218">9897 5712 4144 0 0,'2'0'319'0'0,"26"-2"671"0"0,6 0 3910 0 0,52 8-1020 0 0,96 2-2753 0 0,-159-7-1136 0 0,-16 0-100 0 0,-1-1-1 0 0,1 0 1 0 0,-1 0 0 0 0,1 0 0 0 0,-1-1-1 0 0,1 0 1 0 0,-1 0 0 0 0,5-2 109 0 0,-2 0-512 0 0,-8 2-21 0 0,2-6-3089 0 0,-5 5 3696 0 0,-1-1 0 0 0,1 1 0 0 0,-1 0 0 0 0,1 0 0 0 0,-1 0 0 0 0,0 0 0 0 0,0 0 0 0 0,0 0 0 0 0,0 1 0 0 0,0-1 0 0 0,0 1 0 0 0,0 0 1 0 0,0 0-1 0 0,-1 0 0 0 0,1 0 0 0 0,0 1 0 0 0,-1-1 0 0 0,1 1 0 0 0,-1 0 0 0 0,1 0 0 0 0,-1 0-74 0 0,-6 1 484 0 0,-1 0 0 0 0,0 0 0 0 0,1 2 0 0 0,-1-1 0 0 0,-6 3-484 0 0,15-4 82 0 0,-10 2 298 0 0,0 1-1 0 0,0 0 1 0 0,1 1 0 0 0,0 0-1 0 0,0 1 1 0 0,0 0 0 0 0,0 2-380 0 0,1-1 357 0 0,-1 0 14 0 0,2 1 0 0 0,-1 0 0 0 0,-4 5-371 0 0,12-11 40 0 0,0 0 0 0 0,0 0-1 0 0,0 1 1 0 0,1-1 0 0 0,-1 1 0 0 0,0 0 0 0 0,1-1-1 0 0,0 1 1 0 0,0 0 0 0 0,0 0 0 0 0,0 0-1 0 0,0 0 1 0 0,0 0 0 0 0,1 0 0 0 0,-1 0-1 0 0,1 1-39 0 0,0-3 64 0 0,1 0 0 0 0,0 1-48 0 0,1 0-1 0 0,-1 0 0 0 0,1-1 1 0 0,-1 1-1 0 0,1-1 1 0 0,0 1-1 0 0,-1-1 0 0 0,1 0 1 0 0,0 1-1 0 0,0-1 0 0 0,0 0 1 0 0,0 0-1 0 0,0 0 0 0 0,0-1 1 0 0,1 1-1 0 0,-1 0 0 0 0,0-1 1 0 0,0 0-1 0 0,0 1 1 0 0,1-1-1 0 0,-1 0 0 0 0,0 0 1 0 0,0 0-1 0 0,1 0 0 0 0,-1-1 1 0 0,0 1-1 0 0,0-1 0 0 0,1 1 1 0 0,1-2-16 0 0,5 0 84 0 0,0-2 1 0 0,0 1-1 0 0,0-2 1 0 0,-1 1-1 0 0,1-1 0 0 0,3-3-84 0 0,5-4-186 0 0,-1 0 0 0 0,0-1-1 0 0,-1-1 1 0 0,0-1-1 0 0,-1 0 1 0 0,-1-1 186 0 0,-5 7-65 0 0,0 0 0 0 0,0 1 0 0 0,0 0 0 0 0,1 0 0 0 0,0 1 0 0 0,1 0 0 0 0,0 0-1 0 0,0 1 1 0 0,8-3 65 0 0,-18 8-3 0 0,1 1 0 0 0,-1 0 0 0 0,1 0-1 0 0,-1 0 1 0 0,1 0 0 0 0,-1-1 0 0 0,1 1-1 0 0,-1 0 1 0 0,0 0 0 0 0,1 0 0 0 0,-1 0-1 0 0,1 0 1 0 0,-1 0 0 0 0,1 0-1 0 0,-1 0 1 0 0,1 1 0 0 0,-1-1 0 0 0,1 0-1 0 0,-1 0 1 0 0,1 0 0 0 0,-1 0 0 0 0,1 1-1 0 0,-1-1 1 0 0,0 0 0 0 0,1 0 0 0 0,-1 1-1 0 0,1-1 4 0 0,-1 1-1 0 0,1 0 0 0 0,0 0 0 0 0,-1 0 0 0 0,1 0 0 0 0,-1-1-1 0 0,1 1 1 0 0,-1 0 0 0 0,1 1 0 0 0,-1-1 0 0 0,0 0 0 0 0,0 0 0 0 0,1 0 1 0 0,0 7-4 0 0,-1-1 0 0 0,0 1 0 0 0,0 6 4 0 0,0-6-49 0 0,-5 20 67 0 0,4-23 42 0 0,0 0 0 0 0,0 0 0 0 0,0 0 0 0 0,0 5-60 0 0,-1 20 219 0 0,1-21-66 0 0,1 0 0 0 0,-1-1 0 0 0,1 1 0 0 0,2 6-153 0 0,-2-14 27 0 0,0-1-1 0 0,0 1 1 0 0,0 0-1 0 0,0-1 1 0 0,0 1-1 0 0,0 0 1 0 0,0-1-1 0 0,0 1 1 0 0,0-1-1 0 0,0 1 1 0 0,0 0-1 0 0,0-1 1 0 0,-1 1-1 0 0,1-1 1 0 0,0 1-1 0 0,0-1 1 0 0,-1 1-1 0 0,1 0 1 0 0,0-1-1 0 0,-1 1 1 0 0,1-1-1 0 0,0 1 1 0 0,-1-1-1 0 0,1 0 1 0 0,-1 1-1 0 0,0 0-26 0 0,-1 5 1305 0 0,3-11-955 0 0,0-1-337 0 0,0-1 1 0 0,0 1-1 0 0,1-1 0 0 0,-1 1 1 0 0,2 0-1 0 0,0-3-13 0 0,-2 5-63 0 0,24-45-894 0 0,-22 42 712 0 0,7-8-464 0 0,0 0 1 0 0,0 1 0 0 0,7-5 708 0 0,-4 3-609 0 0,-9 11 455 0 0,0 0-1 0 0,0 0 0 0 0,1 1 0 0 0,0-1 1 0 0,0 1-1 0 0,0 0 0 0 0,1 1 0 0 0,-1-1 1 0 0,1 1-1 0 0,0 0 0 0 0,0 0 0 0 0,0 1 1 0 0,0 0-1 0 0,4-1 155 0 0,-9 3 49 0 0,0 0-1 0 0,0 0 1 0 0,0 0 0 0 0,0 0 0 0 0,1 0 0 0 0,-1 0 0 0 0,0 0-1 0 0,0 1 1 0 0,0-1 0 0 0,0 0 0 0 0,0 1 0 0 0,0-1-1 0 0,0 1 1 0 0,0 0 0 0 0,0-1 0 0 0,0 1 0 0 0,0 0-1 0 0,0-1 1 0 0,0 1 0 0 0,0 0 0 0 0,0 0 0 0 0,0 0-1 0 0,-1 0 1 0 0,1 0 0 0 0,0 0 0 0 0,-1 0 0 0 0,1 0-1 0 0,-1 0 1 0 0,1 0 0 0 0,-1 0 0 0 0,1 0 0 0 0,-1 0-49 0 0,2 5 274 0 0,0 1 1 0 0,0-1-1 0 0,-1 0 1 0 0,0 0-1 0 0,0 2-274 0 0,9 61 1472 0 0,-6-36-849 0 0,1 14 153 0 0,-5-1 357 0 0,0-45-983 0 0,0 9 103 0 0,-2-5-198 0 0,7-13-1983 0 0,-2 1 26 0 0</inkml:trace>
  <inkml:trace contextRef="#ctx1" brushRef="#br1" timeOffset="27208.537">10510 5797 8496 0 0,'0'0'388'0'0,"16"-11"1869"0"0,46-49 4353 0 0,-42 40-5845 0 0,-16 16-698 0 0,0 0-1 0 0,0 0 0 0 0,1 0 1 0 0,-1 0-1 0 0,1 1 0 0 0,0 0 1 0 0,2-1-67 0 0,18-14 90 0 0,-18 16-78 0 0,-1 0-1 0 0,0 0 1 0 0,1 1-1 0 0,-1 0 1 0 0,1 0-1 0 0,-1 0 1 0 0,1 1-1 0 0,0 0 0 0 0,-1 0 1 0 0,1 1-1 0 0,0 0 1 0 0,0 0-12 0 0,-5-1 16 0 0,0 1 0 0 0,-1-1-1 0 0,1 0 1 0 0,-1 1 0 0 0,1 0 0 0 0,-1-1 0 0 0,1 1 0 0 0,-1 0 0 0 0,1 0 0 0 0,-1 0-1 0 0,0 0 1 0 0,1 0 0 0 0,-1 0 0 0 0,0 0 0 0 0,0 0 0 0 0,0 0 0 0 0,0 1 0 0 0,0-1 0 0 0,0 0-1 0 0,0 1 1 0 0,0-1 0 0 0,0 1 0 0 0,-1-1 0 0 0,1 1 0 0 0,0 1-16 0 0,0 3 78 0 0,0 0 0 0 0,0 1 1 0 0,0-1-1 0 0,-1 0 0 0 0,0 1 1 0 0,0-1-79 0 0,0-2 35 0 0,9 89 733 0 0,-7-86-718 0 0,0 12 114 0 0,-2-17-79 0 0,0-2-50 0 0,4 2-399 0 0,1 0-5301 0 0,1-2-863 0 0</inkml:trace>
  <inkml:trace contextRef="#ctx1" brushRef="#br1" timeOffset="27554.214">11130 5520 14976 0 0,'0'0'686'0'0,"0"0"-634"0"0,-1-1 0 0 0,1 1 0 0 0,-1 0 0 0 0,1-1 1 0 0,0 1-1 0 0,-1-1 0 0 0,1 1 0 0 0,-1 0 0 0 0,1 0 0 0 0,-1-1 0 0 0,1 1 0 0 0,-1 0 0 0 0,1 0 0 0 0,-1-1 0 0 0,1 1 0 0 0,-1 0 0 0 0,0 0 0 0 0,1 0-52 0 0,-4 1 55 0 0,0 1-1 0 0,0 0 0 0 0,0 0 0 0 0,0 0 0 0 0,0 1 0 0 0,1-1 0 0 0,-1 1 1 0 0,1 0-1 0 0,-2 2-54 0 0,-3 1 144 0 0,-11 8 146 0 0,11-8-165 0 0,1-1 0 0 0,0 1-1 0 0,-5 5-124 0 0,4-3 92 0 0,4-5-10 0 0,1 1 1 0 0,-1 0-1 0 0,1 0 1 0 0,0 0 0 0 0,0 0-1 0 0,0 1 1 0 0,0-1-1 0 0,-1 5-82 0 0,-1 2 181 0 0,4-9-166 0 0,-1 0 0 0 0,1 0 0 0 0,0 0 1 0 0,1 0-1 0 0,-1 0 0 0 0,0 0 0 0 0,0 0 1 0 0,1 1-1 0 0,-1-1 0 0 0,1 0 0 0 0,0 0 1 0 0,0 0-1 0 0,0 1 0 0 0,0-1 0 0 0,0 0 1 0 0,0 0-1 0 0,1 1 0 0 0,-1-1 0 0 0,0 0 1 0 0,2 1-16 0 0,4 9 23 0 0,1-1 1 0 0,0-1 0 0 0,1 1 0 0 0,0-1-1 0 0,1-1 1 0 0,0 1 0 0 0,0-1-1 0 0,1-1 1 0 0,3 2-24 0 0,-8-3 52 0 0,-4-7-4 0 0,-1 1 1 0 0,1 0 0 0 0,0 0 0 0 0,-1 0-1 0 0,1 0 1 0 0,0-1 0 0 0,0 1 0 0 0,-1 0-1 0 0,1-1 1 0 0,0 1 0 0 0,0-1 0 0 0,0 1-1 0 0,1 0-48 0 0,-3 1 91 0 0,1 0 0 0 0,0-1-1 0 0,-1 1 1 0 0,1 0 0 0 0,-1 0-1 0 0,1 0 1 0 0,-1-1 0 0 0,0 1-1 0 0,0 0 1 0 0,0-1 0 0 0,0 1-91 0 0,-2 3 46 0 0,1 0 0 0 0,-2-1 1 0 0,1 1-1 0 0,0-1 1 0 0,-1 0-1 0 0,0 0 0 0 0,0 0 1 0 0,0 0-1 0 0,-1-1 0 0 0,1 1 1 0 0,-1-1-1 0 0,0 0 1 0 0,1-1-1 0 0,-1 1 0 0 0,-1-1 1 0 0,1 0-1 0 0,0 0 0 0 0,-4 0-46 0 0,-21 5-1588 0 0,-1-1-1 0 0,-23 1 1589 0 0,29-5-1207 0 0</inkml:trace>
  <inkml:trace contextRef="#ctx1" brushRef="#br1" timeOffset="33340.5">10138 6452 12384 0 0,'0'0'564'0'0,"-10"-7"208"0"0,7 6-663 0 0,-1-1-1 0 0,0 1 1 0 0,0 1 0 0 0,0-1 0 0 0,0 1 0 0 0,0-1 0 0 0,0 1 0 0 0,0 1 0 0 0,-3-1-109 0 0,-3 0 313 0 0,5 1-94 0 0,1-1 0 0 0,-1 1 0 0 0,1 0 0 0 0,-1 0 0 0 0,1 0 0 0 0,-1 1 0 0 0,1 0 0 0 0,0 0 0 0 0,-1 0 0 0 0,1 0 1 0 0,0 1-1 0 0,0-1 0 0 0,1 1 0 0 0,-1 0-219 0 0,-9 9 471 0 0,0 0 1 0 0,0 0-1 0 0,1 2-471 0 0,6-8 118 0 0,1 1 0 0 0,0 0 0 0 0,0 0 1 0 0,0 1-1 0 0,1-1 0 0 0,0 1-118 0 0,2-4 8 0 0,1 1-1 0 0,-1-1 1 0 0,1 0 0 0 0,0 1-1 0 0,0-1 1 0 0,0 1 0 0 0,0-1-1 0 0,1 1 1 0 0,0 0 0 0 0,0-1-1 0 0,0 5-7 0 0,1-8 10 0 0,-1 0-1 0 0,0 0 0 0 0,1 0 0 0 0,-1 0 1 0 0,1 0-1 0 0,-1 1 0 0 0,1-1 0 0 0,0 0 1 0 0,-1 0-1 0 0,1 0 0 0 0,0-1 1 0 0,0 1-1 0 0,-1 0 0 0 0,1 0 0 0 0,0 0 1 0 0,0-1-1 0 0,0 1 0 0 0,0 0 0 0 0,0-1 1 0 0,0 1-1 0 0,0-1 0 0 0,1 1 0 0 0,-1-1 1 0 0,0 1-1 0 0,0-1 0 0 0,0 0 0 0 0,0 0 1 0 0,1 0-1 0 0,-1 1 0 0 0,0-1 1 0 0,0 0-1 0 0,0 0 0 0 0,1-1 0 0 0,-1 1-9 0 0,4 0 39 0 0,-1 0 0 0 0,0-1-1 0 0,1 0 1 0 0,-1 0-1 0 0,0 0 1 0 0,0 0 0 0 0,1 0-1 0 0,2-3-38 0 0,2-1-100 0 0,-1-1 1 0 0,0 0-1 0 0,-1 0 0 0 0,0 0 0 0 0,0-1 0 0 0,0-1 0 0 0,-1 1 0 0 0,1-1 0 0 0,-2 0 0 0 0,1 0 0 0 0,-1-1 100 0 0,11-14-219 0 0,11-17-23 0 0,-24 39 152 0 0,-1 6 45 0 0,-1 19 32 0 0,3 8-23 0 0,-2-27 106 0 0,0 0 0 0 0,0 0 0 0 0,1 0 0 0 0,-1 0 0 0 0,1-1 0 0 0,0 0 0 0 0,1 1 0 0 0,-1-1 0 0 0,4 3-70 0 0,-4-5-128 0 0,-1 0 1 0 0,1 0-1 0 0,0 0 1 0 0,0 0-1 0 0,-1-1 1 0 0,1 1-1 0 0,2 0 128 0 0,-2-2-554 0 0,0 1-1 0 0,-1 0 1 0 0,1 0-1 0 0,0-1 0 0 0,0 0 1 0 0,0 0-1 0 0,-1 1 1 0 0,1-2-1 0 0,1 1 555 0 0,8-2-5977 0 0</inkml:trace>
  <inkml:trace contextRef="#ctx1" brushRef="#br1" timeOffset="34431.159">10372 6277 10592 0 0,'0'0'488'0'0,"0"0"-12"0"0,1 10 717 0 0,3 9 1055 0 0,-1-1-1 0 0,0 7-2247 0 0,-2-13 306 0 0,2 19 548 0 0,-2 1-1 0 0,-1 3-853 0 0,-1-7 406 0 0,0-9-257 0 0,-1 1-1 0 0,0-1 1 0 0,-2 0 0 0 0,0 0-1 0 0,-4 7-148 0 0,7-23 19 0 0,1 1-1 0 0,-1 0 1 0 0,1 0-1 0 0,0 0 1 0 0,0 0 0 0 0,1 0-1 0 0,-1 0 1 0 0,1 0-1 0 0,-1-1 1 0 0,1 2-19 0 0,0-2 1 0 0,0 1 0 0 0,0 0 0 0 0,-1-1 0 0 0,1 1 1 0 0,-1 0-1 0 0,0 0 0 0 0,-1-1 0 0 0,1 1 0 0 0,-1 3-1 0 0,-3 5 2 0 0,0-10-1988 0 0,3-2 1495 0 0,0-1 1 0 0,0 0-1 0 0,0-1 0 0 0,0 1 1 0 0,0 0-1 0 0,0 0 0 0 0,0 0 1 0 0,1 0-1 0 0,-1-1 0 0 0,0 0 491 0 0,0 0-198 0 0,-1-1-428 0 0,1 0 0 0 0,0 0 0 0 0,0 0 0 0 0,0 0 0 0 0,0 0 0 0 0,1 0 0 0 0,-1-1 626 0 0,0-38-1607 0 0,1 27 1228 0 0,0 1 85 0 0,1 0 1 0 0,0 1-1 0 0,1-1 0 0 0,2-8 294 0 0,-3 17 137 0 0,1 1-1 0 0,-1-1 1 0 0,1 1-1 0 0,0-1 1 0 0,0 1-1 0 0,0-1 1 0 0,0 1-1 0 0,1 0 1 0 0,0 0-1 0 0,0 0 1 0 0,0 1-1 0 0,0-1 1 0 0,1 1-1 0 0,1-2-136 0 0,-1 2 251 0 0,0 1-1 0 0,0 0 1 0 0,1 0-1 0 0,-1 1 1 0 0,0-1-1 0 0,1 1 1 0 0,-1 0-1 0 0,1 0 1 0 0,-1 0-1 0 0,1 1 1 0 0,3-1-251 0 0,10 1 921 0 0,0 0 1 0 0,5 2-922 0 0,38 8 1515 0 0,-40-6-62 0 0,20 1-1453 0 0,-21-3 445 0 0,26 1 341 0 0,-4-5 99 0 0,-30 2-42 0 0,-29 4-387 0 0,-29 2-57 0 0,34-3-315 0 0,-1 0 1 0 0,1 0-1 0 0,-1 1 0 0 0,-4 2-84 0 0,12-2 33 0 0,-1-1-1 0 0,0 1 0 0 0,1 1 0 0 0,0-1 0 0 0,0 1 1 0 0,0-1-1 0 0,1 1 0 0 0,-1 1 0 0 0,1-1 0 0 0,0 1 1 0 0,1-1-1 0 0,-1 2-32 0 0,-2 3 53 0 0,-1-1 1 0 0,-1 1-1 0 0,-3 2-53 0 0,6-6 31 0 0,0 1 0 0 0,0-1-1 0 0,1 1 1 0 0,-2 3-31 0 0,3-5 5 0 0,2-4 50 0 0,1-1 17 0 0,2 1 4 0 0,2 0-49 0 0,0 0-1 0 0,0 0 1 0 0,1 0 0 0 0,-1 0 0 0 0,0-1 0 0 0,1 0 0 0 0,-1 0 0 0 0,0 0 0 0 0,1-1-1 0 0,-1 1 1 0 0,0-1 0 0 0,1 0-27 0 0,-2 0 7 0 0,-1 1 1 0 0,1-1-1 0 0,0 0 0 0 0,0 0 1 0 0,-1 0-1 0 0,1-1 0 0 0,-1 1 1 0 0,1-1-1 0 0,-1 1 0 0 0,1-1 1 0 0,-1 0-1 0 0,0 0 0 0 0,0 0 0 0 0,0 0 1 0 0,0 0-1 0 0,0-1 0 0 0,-1 1 1 0 0,1-1-1 0 0,0-1-7 0 0,6-12 31 0 0,-2 1-18 0 0,2 0-1 0 0,7-11-12 0 0,-12 21 0 0 0,1 0 0 0 0,-1 1-1 0 0,1 0 1 0 0,0-1 0 0 0,0 2-1 0 0,1-1 1 0 0,-1 0 0 0 0,1 1 0 0 0,-1 0-1 0 0,4-2 1 0 0,-7 5 0 0 0,38-20-70 0 0,-33 18 38 0 0,0-1 0 0 0,1 1 0 0 0,-1 0 0 0 0,1 1 1 0 0,-1-1-1 0 0,1 1 0 0 0,-1 1 0 0 0,4-1 32 0 0,-9 1-6 0 0,1 0 0 0 0,-1 0 0 0 0,0 0 0 0 0,0 1 0 0 0,0-1 0 0 0,0 0 0 0 0,0 1 0 0 0,0-1 0 0 0,0 0-1 0 0,0 1 1 0 0,0-1 0 0 0,0 1 0 0 0,0 0 0 0 0,0-1 0 0 0,-1 1 0 0 0,1 0 0 0 0,0-1 0 0 0,0 1 0 0 0,-1 0 0 0 0,1 0 0 0 0,0 0 0 0 0,-1 0 0 0 0,1-1 0 0 0,-1 1 0 0 0,1 0 0 0 0,-1 0 0 0 0,1 1 6 0 0,1 3-23 0 0,-1-1 0 0 0,0 1 0 0 0,1 0 0 0 0,-2 0 0 0 0,1 2 23 0 0,0-1 1 0 0,2 14-17 0 0,-1-1 0 0 0,0 1 0 0 0,-2 0 0 0 0,-1 8 16 0 0,3-2-52 0 0,-1-22 51 0 0,0-1 1 0 0,-1 1 0 0 0,0-1 0 0 0,1 0 0 0 0,-1 1 0 0 0,-1-1-1 0 0,1 2 1 0 0,-1 9 39 0 0,1-13-24 0 0,0 1 1 0 0,0-1-1 0 0,0 0 1 0 0,0 1-1 0 0,0-1 0 0 0,0 0 1 0 0,0 1-1 0 0,-1-1 1 0 0,1 0-1 0 0,-1 1 0 0 0,0 0-15 0 0,1-1 76 0 0,0-1 18 0 0,0 0 8 0 0,0 0 2 0 0,0 0-2 0 0,0 0-95 0 0,-1 0 1 0 0,1 0 0 0 0,0 0-1 0 0,-1 1 1 0 0,1-1 0 0 0,-1 0-1 0 0,1 0 1 0 0,0 0 0 0 0,-1 0-1 0 0,1 0 1 0 0,0 0 0 0 0,-1 0-1 0 0,1 0 1 0 0,0 0 0 0 0,-1 0-1 0 0,1 0 1 0 0,0 0 0 0 0,-1-1-1 0 0,1 1 1 0 0,0 0 0 0 0,-1 0-1 0 0,1 0 1 0 0,0 0 0 0 0,-1-1-1 0 0,1 1 1 0 0,0 0 0 0 0,-1 0-1 0 0,1 0 1 0 0,0-1 0 0 0,0 1-1 0 0,-1 0 1 0 0,1-1 0 0 0,0 1-1 0 0,0 0 1 0 0,0-1-8 0 0,-9-10 79 0 0,8 11-80 0 0,1-2 7 0 0,-1 0 0 0 0,0 0 0 0 0,0 0 0 0 0,1 0 0 0 0,-1 0 0 0 0,1 0 0 0 0,0 1-1 0 0,-1-1 1 0 0,1 0 0 0 0,0 0 0 0 0,0 0 0 0 0,0 0 0 0 0,1 0 0 0 0,-1 0 0 0 0,0 0 0 0 0,1 0-1 0 0,0 0-5 0 0,12-37-266 0 0,-6 20 175 0 0,-5 11-5 0 0,1 0 0 0 0,0 0 0 0 0,0 0 1 0 0,0 0-1 0 0,1 1 0 0 0,0-1 0 0 0,1 1 0 0 0,0 0 0 0 0,0 0 0 0 0,4-4 96 0 0,-3 5-167 0 0,-1 1 0 0 0,1-1-1 0 0,0 1 1 0 0,1 0 0 0 0,5-3 167 0 0,-10 6-22 0 0,1 1 0 0 0,0 0 0 0 0,-1 0 0 0 0,1 0 1 0 0,0 0-1 0 0,0 0 0 0 0,-1 1 0 0 0,1-1 0 0 0,0 1 0 0 0,0 0 1 0 0,0 0-1 0 0,0 0 0 0 0,0 0 0 0 0,0 0 0 0 0,-1 1 0 0 0,1-1 0 0 0,2 2 22 0 0,-2-2 12 0 0,-1 1 0 0 0,0 0 0 0 0,0 0 0 0 0,0 0 0 0 0,0 0 0 0 0,0 0 0 0 0,0 0 0 0 0,0 1-1 0 0,0-1 1 0 0,0 1 0 0 0,-1-1 0 0 0,1 1 0 0 0,-1 0 0 0 0,1 0 0 0 0,-1 0 0 0 0,1 0-1 0 0,-1 0 1 0 0,0 0 0 0 0,0 0 0 0 0,0 1-12 0 0,2 5 56 0 0,-1-1 0 0 0,0 1 0 0 0,0 0 0 0 0,-1 0 0 0 0,0 2-56 0 0,3 14 156 0 0,1-1 79 0 0,-2-14-4 0 0,-1 0 0 0 0,0 1 1 0 0,-1-1-1 0 0,1 5-231 0 0,-2-14 134 0 0,-1 2 77 0 0,1-2-200 0 0,0 0 0 0 0,0 0 0 0 0,0 1 0 0 0,0-1 0 0 0,-1 0 0 0 0,1 0 0 0 0,0 0 0 0 0,0 1 0 0 0,0-1 0 0 0,0 0 0 0 0,0 0 0 0 0,0 0 0 0 0,-1 1 0 0 0,1-1 0 0 0,0 0 0 0 0,0 0-1 0 0,0 0 1 0 0,-1 0 0 0 0,1 1 0 0 0,0-1 0 0 0,0 0 0 0 0,-1 0 0 0 0,1 0 0 0 0,0 0 0 0 0,0 0 0 0 0,0 0 0 0 0,-1 0 0 0 0,1 0 0 0 0,0 0 0 0 0,0 0 0 0 0,-1 0 0 0 0,1 0 0 0 0,0 0 0 0 0,0 0 0 0 0,-1 0-1 0 0,1 0 1 0 0,0 0 0 0 0,0 0 0 0 0,-1 0 0 0 0,1 0 0 0 0,0 0 0 0 0,0 0 0 0 0,-1 0 0 0 0,1 0 0 0 0,0-1 0 0 0,0 1 0 0 0,0 0 0 0 0,-1 0 0 0 0,1 0 0 0 0,0 0 0 0 0,0-1 0 0 0,0 1 0 0 0,-1 0-1 0 0,1 0 1 0 0,0 0 0 0 0,0-1-11 0 0,-1-2 27 0 0,-1-1-1 0 0,1 1 1 0 0,0-1-1 0 0,0 0 1 0 0,1 1-1 0 0,-1-1 1 0 0,1 0-1 0 0,-1 0 1 0 0,1 1-1 0 0,1-1 0 0 0,-1-2-26 0 0,0-2 8 0 0,0-8-81 0 0,1 0 1 0 0,0-1-1 0 0,2-4 73 0 0,-2 16-52 0 0,0 0-1 0 0,0 0 0 0 0,1 0 0 0 0,0 0 1 0 0,0 0-1 0 0,0 0 0 0 0,1 1 0 0 0,-1-1 1 0 0,1 1-1 0 0,0 0 0 0 0,1 0 0 0 0,-1 0 53 0 0,-3 3 0 0 0,1 0 0 0 0,-1 1 0 0 0,0-1 0 0 0,1 1 0 0 0,-1-1 0 0 0,0 1 0 0 0,1-1 0 0 0,-1 1 0 0 0,1-1 0 0 0,-1 1 0 0 0,1 0 0 0 0,-1-1 0 0 0,1 1 0 0 0,0-1 0 0 0,-1 1 0 0 0,1 0 0 0 0,-1 0 0 0 0,1-1 0 0 0,0 1 0 0 0,-1 0 0 0 0,1 0 0 0 0,0 0 0 0 0,0 0 0 0 0,1 0 0 0 0,7 0 0 0 0,-7 1-6 0 0,1 0-1 0 0,0 0 1 0 0,-1 0 0 0 0,0 0-1 0 0,1 1 1 0 0,-1-1-1 0 0,0 1 1 0 0,1-1-1 0 0,-1 1 1 0 0,0 0-1 0 0,0 0 1 0 0,0 0-1 0 0,-1 0 1 0 0,1 0 0 0 0,0 0-1 0 0,0 2 7 0 0,2 4-7 0 0,0 0 0 0 0,-1 1 1 0 0,0-1-1 0 0,1 5 7 0 0,-2-6 1 0 0,0-1 1 0 0,0 0-1 0 0,0 0 1 0 0,1 0-1 0 0,0 0 1 0 0,0 0-1 0 0,1 0 1 0 0,-1-1-1 0 0,1 1-1 0 0,19 14 49 0 0,-18-16-36 0 0,0 1 0 0 0,0-1 0 0 0,0 1-1 0 0,-1 0 1 0 0,1 2-13 0 0,8 7 22 0 0,-9-11-13 0 0,-1 0-1 0 0,0 0 0 0 0,0 1 0 0 0,0-1 0 0 0,-1 1 0 0 0,2 1-8 0 0,-2-2-13 0 0,5 5-5866 0 0,-6-8-687 0 0</inkml:trace>
  <inkml:trace contextRef="#ctx1" brushRef="#br1" timeOffset="34798.914">11514 6497 9216 0 0,'-9'-15'992'0'0,"5"12"-683"0"0,0 1 1 0 0,1-1 0 0 0,-1 1-1 0 0,0 0 1 0 0,0 0 0 0 0,0 0-1 0 0,-1 1 1 0 0,1-1-1 0 0,0 1 1 0 0,0 0 0 0 0,-1 0-1 0 0,1 0 1 0 0,-1 1 0 0 0,1 0-1 0 0,-1 0 1 0 0,-1 0-310 0 0,0 0 390 0 0,1 1 0 0 0,0-1-1 0 0,0 1 1 0 0,-1 1 0 0 0,1-1 0 0 0,0 1 0 0 0,0-1 0 0 0,0 1 0 0 0,0 1-1 0 0,1-1 1 0 0,-1 1 0 0 0,1 0 0 0 0,-4 3-390 0 0,6-4 22 0 0,0-1-1 0 0,1 1 1 0 0,-1 0 0 0 0,1 0-1 0 0,-1 1 1 0 0,1-1-1 0 0,0 0 1 0 0,0 0 0 0 0,0 1-1 0 0,0-1 1 0 0,1 1 0 0 0,-1-1-1 0 0,0 0 1 0 0,1 3-22 0 0,-2 37 71 0 0,2-37-60 0 0,0 1-11 0 0,0-1 0 0 0,0 1 0 0 0,1 0 0 0 0,0-1 0 0 0,0 1 0 0 0,0-1 0 0 0,0 0 0 0 0,1 1 0 0 0,0-1 0 0 0,1 0 0 0 0,-1 0 0 0 0,1 0 0 0 0,2 3 0 0 0,34 59 0 0 0,-38-66 7 0 0,0 0-3 0 0,-1 0 0 0 0,0 0 0 0 0,1-1 0 0 0,-1 1-1 0 0,0 0 1 0 0,0 0 0 0 0,1 0 0 0 0,-1-1 0 0 0,0 1 0 0 0,0 0 0 0 0,0 0 0 0 0,0 0 0 0 0,0 0 0 0 0,0-1 0 0 0,0 1 0 0 0,-1 0 0 0 0,1 0-4 0 0,-19 5 170 0 0,-4-3-603 0 0,6-3-2709 0 0,11 0 1078 0 0,-19 0-4468 0 0</inkml:trace>
  <inkml:trace contextRef="#ctx1" brushRef="#br1" timeOffset="28487.404">7589 6566 11600 0 0,'0'0'530'0'0,"0"0"-7"0"0,3 13 600 0 0,-3-6-1068 0 0,0 37 2229 0 0,2 0-1 0 0,6 39-2283 0 0,-6-75 126 0 0,1 0-1 0 0,-1 0 1 0 0,1 0-1 0 0,1 0 1 0 0,-1 0-1 0 0,5 5-125 0 0,-1-1 355 0 0,-5-10-5889 0 0,-2-2-478 0 0</inkml:trace>
  <inkml:trace contextRef="#ctx1" brushRef="#br1" timeOffset="29460.238">7695 6511 5984 0 0,'0'0'464'0'0,"0"0"-107"0"0,0 0 690 0 0,0 0 333 0 0,0 0 69 0 0,-3-14 670 0 0,3 14-3399 0 0</inkml:trace>
  <inkml:trace contextRef="#ctx1" brushRef="#br1" timeOffset="31092.078">8004 6738 5064 0 0,'0'0'389'0'0,"0"0"-28"0"0,0 0 810 0 0,0 0 380 0 0,-13-6 2491 0 0,2 6-3544 0 0,-1 0 0 0 0,1 0 0 0 0,-1 1 0 0 0,1 1 1 0 0,0 0-1 0 0,0 0 0 0 0,0 1 0 0 0,0 0 0 0 0,0 1 0 0 0,1 1 0 0 0,-4 1-498 0 0,8-3 107 0 0,1 1 0 0 0,0-1 0 0 0,0 1 0 0 0,1 0 0 0 0,-1 0 0 0 0,0 1-107 0 0,-13 11 227 0 0,16-13-199 0 0,0-1 1 0 0,0 1-1 0 0,0-1 1 0 0,0 1-1 0 0,0 0 1 0 0,0 0-1 0 0,1 0 0 0 0,0 0 1 0 0,-2 2-29 0 0,-1 4 60 0 0,4-8-54 0 0,-1 0-1 0 0,1 0 1 0 0,0 0-1 0 0,-1 1 1 0 0,1-1-1 0 0,0 0 1 0 0,0 0-1 0 0,0 0 1 0 0,0 0-1 0 0,0 0 1 0 0,0 0-1 0 0,0 0 1 0 0,0 0-1 0 0,0 0 1 0 0,0 0-1 0 0,1 1 1 0 0,-1-1-1 0 0,0 0 1 0 0,1 0-1 0 0,-1 0 1 0 0,1 0-1 0 0,-1 0 1 0 0,1-1-1 0 0,0 1 1 0 0,-1 0-1 0 0,1 0 1 0 0,0 0 0 0 0,-1 0-1 0 0,1-1 1 0 0,0 1-1 0 0,0 0 1 0 0,0-1-1 0 0,0 1 1 0 0,0 0-1 0 0,0-1 1 0 0,0 1-1 0 0,0-1 1 0 0,0 0-1 0 0,1 1-5 0 0,3 1 27 0 0,1 1 0 0 0,0-1 0 0 0,0-1-1 0 0,0 1 1 0 0,0-1 0 0 0,2 0-27 0 0,9 1 70 0 0,1-1 1 0 0,-1 0-1 0 0,1-2 0 0 0,-1 0 0 0 0,0-1 0 0 0,16-3-70 0 0,-32 4-24 0 0,1 0-1 0 0,0 0 0 0 0,-1 0 1 0 0,1 0-1 0 0,-1 0 0 0 0,1 0 1 0 0,-1-1-1 0 0,0 1 0 0 0,1 0 1 0 0,-1-1-1 0 0,0 1 0 0 0,1-2 25 0 0,-2 1-40 0 0,1 1 0 0 0,-1-1 0 0 0,0 1 0 0 0,1-1 0 0 0,-1 0 0 0 0,0 0 0 0 0,0 1 0 0 0,0-1 0 0 0,0 0 0 0 0,-1 1 0 0 0,1-1 0 0 0,0 0 0 0 0,-1 1 0 0 0,1-1 0 0 0,-1 1 0 0 0,0-2 40 0 0,-1-4-176 0 0,1 1 36 0 0,0 0 0 0 0,0 0 0 0 0,1 0 0 0 0,-1 0-1 0 0,1 0 1 0 0,1 0 0 0 0,-1 1 0 0 0,1-1-1 0 0,0 0 1 0 0,1 0 0 0 0,-1 0 0 0 0,1 1 0 0 0,0-1-1 0 0,1 1 1 0 0,-1-1 0 0 0,1 1 0 0 0,0 0-1 0 0,2-3 142 0 0,-2 6-12 0 0,0 0 0 0 0,0-1 0 0 0,0 1 1 0 0,1 0-1 0 0,-1 1 0 0 0,0-1 0 0 0,1 1 1 0 0,-1-1-1 0 0,1 1 0 0 0,0 0 0 0 0,-1 0 1 0 0,1 1-1 0 0,0-1 0 0 0,-1 1 0 0 0,1 0 1 0 0,0-1-1 0 0,0 2 0 0 0,0-1 1 0 0,0 1 10 0 0,0-1 17 0 0,-1 1 1 0 0,0 1 0 0 0,0-1-1 0 0,0 0 1 0 0,0 1 0 0 0,0 0 0 0 0,0-1-1 0 0,0 1 1 0 0,0 0 0 0 0,-1 1 0 0 0,1-1-1 0 0,-1 0 1 0 0,1 1 0 0 0,-1-1-1 0 0,0 1 1 0 0,0 0 0 0 0,0 0 0 0 0,0 0-1 0 0,0 2-17 0 0,2 3 150 0 0,0-1 0 0 0,-1 1-1 0 0,0 0 1 0 0,-1 0-1 0 0,0-1 1 0 0,0 2-1 0 0,0 5-149 0 0,-1-7 142 0 0,0 0-1 0 0,-1 1 0 0 0,-1-1 1 0 0,1 1-1 0 0,-1-1 0 0 0,0 0 1 0 0,-1 1-1 0 0,0-1 0 0 0,0 0 1 0 0,0 0-1 0 0,-1 0 0 0 0,-2 4-141 0 0,4-10 86 0 0,-5 1 206 0 0,4-5-244 0 0,-1-2 13 0 0,-2-2 5 0 0,-7-16 59 0 0,10 17-103 0 0,1 4 10 0 0,1 2-5 0 0,1 0-6 0 0,2-2-154 0 0,0 0-1 0 0,-1-1 0 0 0,1 1 1 0 0,-1 0-1 0 0,1-1 1 0 0,1-1 133 0 0,22-35-942 0 0,-19 27 419 0 0,0 0 1 0 0,8-8 522 0 0,-7 10-272 0 0,1 0 0 0 0,1 1 0 0 0,0 0 0 0 0,8-6 272 0 0,-14 13 23 0 0,-1-1-1 0 0,1 1 1 0 0,-1 0 0 0 0,1 1 0 0 0,0-1 0 0 0,-1 0-1 0 0,1 1 1 0 0,0 0 0 0 0,0 0 0 0 0,0 0-1 0 0,0 1 1 0 0,0-1 0 0 0,0 1 0 0 0,0 0 0 0 0,1 0-1 0 0,-1 0 1 0 0,2 1-23 0 0,-1 0 124 0 0,0 0-1 0 0,0 0 0 0 0,1 1 1 0 0,-1-1-1 0 0,-1 1 1 0 0,1 0-1 0 0,0 1 0 0 0,0-1 1 0 0,-1 1-1 0 0,1 0 0 0 0,-1 0-123 0 0,-3-2 258 0 0,-1-1-64 0 0,0 0-30 0 0,0 1-4 0 0,5 14 79 0 0,0 0 13 0 0,-1-1 1 0 0,0 1-1 0 0,-1 0 0 0 0,-1 0 0 0 0,0 9-252 0 0,-2-22 16 0 0,-1 0-1 0 0,1 0 0 0 0,-1 0 0 0 0,0 0 0 0 0,0-1 0 0 0,0 1 0 0 0,0 0 0 0 0,0 0 1 0 0,-1 1-16 0 0,1-3 19 0 0,1 1-18 0 0,0-1-1 0 0,0 0 1 0 0,0 1-1 0 0,-1-1 1 0 0,1 0-1 0 0,0 0 1 0 0,0 1-1 0 0,-1-1 1 0 0,1 0-1 0 0,0 0 1 0 0,-1 0-1 0 0,1 1 1 0 0,0-1-1 0 0,0 0 1 0 0,-1 0-1 0 0,1 0 1 0 0,0 0-1 0 0,-1 0 1 0 0,1 1-1 0 0,0-1 1 0 0,-1 0-1 0 0,1 0 1 0 0,0 0-1 0 0,-1 0 1 0 0,1 0-1 0 0,-1 0 1 0 0,1 0-1 0 0,0 0 1 0 0,-1 0-1 0 0,1-1 1 0 0,0 1-1 0 0,-1 0 1 0 0,1 0-1 0 0,0 0 1 0 0,-1 0-1 0 0,-8-7-2 0 0,8 6 2 0 0,-8-7 0 0 0</inkml:trace>
  <inkml:trace contextRef="#ctx1" brushRef="#br1" timeOffset="31383.187">8516 6673 16416 0 0,'0'0'1261'0'0,"0"0"-788"0"0,2 11 208 0 0,-2 61 2630 0 0,0-71-3214 0 0,0 4-1598 0 0,0-5 522 0 0</inkml:trace>
  <inkml:trace contextRef="#ctx1" brushRef="#br1" timeOffset="31794.342">8465 6436 9672 0 0,'0'0'748'0'0,"0"0"-344"0"0,0 0 386 0 0,0 0 217 0 0,0 0 45 0 0,0 0-132 0 0,2 1-555 0 0,1 2-254 0 0,1 0 1 0 0,-1-1-1 0 0,1 0 0 0 0,-1 1 0 0 0,1-1 1 0 0,0-1-1 0 0,0 1 0 0 0,0 0 0 0 0,0-1 0 0 0,0 0 1 0 0,1 0-1 0 0,-1 0 0 0 0,0-1 0 0 0,0 1 1 0 0,1-1-1 0 0,-1 0 0 0 0,0 0 0 0 0,1 0 0 0 0,2-1-111 0 0,78-5 182 0 0,1-8 348 0 0,-33 13-186 0 0,-43 15 290 0 0,-9-12-584 0 0,0 0 1 0 0,0 0 0 0 0,0 1-1 0 0,0-1 1 0 0,0 1 0 0 0,0-1 0 0 0,-1 0-1 0 0,1 1 1 0 0,-1-1 0 0 0,0 1-1 0 0,0-1 1 0 0,0 1 0 0 0,0-1-1 0 0,0 1 1 0 0,0-1 0 0 0,-1 1-1 0 0,1-1 1 0 0,-1 1 0 0 0,0-1-1 0 0,0 2-50 0 0,-1 1 21 0 0,1 1-1 0 0,-1 0 1 0 0,-1-1-1 0 0,1 1 1 0 0,-1-1-1 0 0,0 0 1 0 0,-1 0-1 0 0,-1 3-20 0 0,-7 4 65 0 0,-1-1 0 0 0,0 0 0 0 0,0-1 1 0 0,-14 7-66 0 0,9-5 100 0 0,1 1 0 0 0,-8 7-100 0 0,20-15 0 0 0,8-1 14 0 0,7-1 24 0 0,0-1 0 0 0,-1-1 0 0 0,1 0 1 0 0,0 0-1 0 0,0-1 0 0 0,0-1 0 0 0,6 0-38 0 0,17 0 23 0 0,-22 1-19 0 0,5-1 26 0 0,0 1 1 0 0,1 1-1 0 0,-1 1 1 0 0,0 0-1 0 0,10 4-30 0 0,13 0 176 0 0,-32-5-138 0 0,1 0-1 0 0,-1 0 1 0 0,1 1 0 0 0,-1 0-1 0 0,7 2-37 0 0,-11-2 11 0 0,3-1 34 0 0,-5-1-6348 0 0,-1 0 6292 0 0,0 0-6426 0 0</inkml:trace>
  <inkml:trace contextRef="#ctx1" brushRef="#br1" timeOffset="32236.61">9196 6604 11000 0 0,'0'0'498'0'0,"0"0"-3"0"0,-1-14 1654 0 0,-1 13-1906 0 0,0 0 0 0 0,1 0 0 0 0,-1 0 0 0 0,0 0 0 0 0,0-1-1 0 0,1 1 1 0 0,-1-1 0 0 0,1 1 0 0 0,-1-1-243 0 0,0 0 200 0 0,0 0 1 0 0,0 0-1 0 0,1 1 1 0 0,-1-1-1 0 0,0 0 0 0 0,-1 1 1 0 0,1 0-1 0 0,0 0 0 0 0,-2-1-200 0 0,3 1 172 0 0,-1 0-130 0 0,1 0-1 0 0,-1 0 1 0 0,1 1-1 0 0,-1-1 1 0 0,1 0-1 0 0,-1 1 1 0 0,0-1-1 0 0,1 0 1 0 0,-1 1-1 0 0,0 0 1 0 0,1-1-1 0 0,-1 1 1 0 0,0 0-1 0 0,0 0 1 0 0,-1 0-42 0 0,-30 3 214 0 0,26-2-100 0 0,1 1 57 0 0,0-1-1 0 0,0 1 0 0 0,0 0 1 0 0,-3 2-171 0 0,-1 0 99 0 0,5-2-53 0 0,1 0 0 0 0,0 0 0 0 0,0 0 0 0 0,0 1 0 0 0,0 0 0 0 0,0 0 0 0 0,1 0 0 0 0,-1 0 0 0 0,0 1-46 0 0,2-2 34 0 0,0 0 0 0 0,0 0 0 0 0,1 0 0 0 0,-1 1 0 0 0,1-1-1 0 0,0 0 1 0 0,-1 1 0 0 0,1-1 0 0 0,0 1 0 0 0,0-1 0 0 0,1 1-1 0 0,-1-1 1 0 0,1 1 0 0 0,-1-1 0 0 0,1 1 0 0 0,0 0 0 0 0,-1 2-34 0 0,5 20 138 0 0,0 1 0 0 0,1-1 0 0 0,3 6-138 0 0,-7-28 19 0 0,0-1 0 0 0,0 1 0 0 0,1-1 0 0 0,-1 1 0 0 0,1-1 0 0 0,-1 0 0 0 0,1 1 0 0 0,0-1-1 0 0,0 0 1 0 0,0 0 0 0 0,0 0 0 0 0,0 0 0 0 0,1-1 0 0 0,-1 1 0 0 0,1-1 0 0 0,-1 1 0 0 0,1-1 0 0 0,-1 0 0 0 0,1 0-1 0 0,0 0 1 0 0,0 0-19 0 0,8 2-89 0 0,0 0 0 0 0,-1-1 0 0 0,1-1-1 0 0,10 1 90 0 0,-13-2-505 0 0,0 0 0 0 0,0 0 0 0 0,0-1 0 0 0,-1 0 0 0 0,1-1 0 0 0,7-2 505 0 0,1-1-1562 0 0</inkml:trace>
  <inkml:trace contextRef="#ctx1" brushRef="#br1" timeOffset="32608.999">9508 6677 9672 0 0,'0'0'748'0'0,"0"0"-288"0"0,-7 2 2033 0 0,3-1-2016 0 0,0 0-1 0 0,0 0 1 0 0,0 1 0 0 0,0-1-1 0 0,0 1 1 0 0,1 0 0 0 0,-1 0 0 0 0,0 1-1 0 0,-1 1-476 0 0,-31 27 833 0 0,23-20-118 0 0,8-6-560 0 0,0 0 0 0 0,0 1 0 0 0,1-1 0 0 0,-1 1 0 0 0,2 0 0 0 0,-1 0-1 0 0,-3 7-154 0 0,7-12 9 0 0,0-1-1 0 0,0 1 1 0 0,0 0 0 0 0,0-1-1 0 0,0 1 1 0 0,0 0-1 0 0,0 0 1 0 0,0-1-1 0 0,0 1 1 0 0,0 0-1 0 0,0 0 1 0 0,0-1-1 0 0,0 1 1 0 0,1 0 0 0 0,-1-1-1 0 0,0 1 1 0 0,0 0-1 0 0,1-1 1 0 0,-1 1-1 0 0,1 0 1 0 0,-1-1-1 0 0,1 1 1 0 0,-1-1-1 0 0,1 1-8 0 0,8 8 110 0 0,-6-9-92 0 0,-1 1-1 0 0,0-1 0 0 0,0 1 1 0 0,0-1-1 0 0,1 0 1 0 0,-1 1-1 0 0,0-1 1 0 0,1-1-1 0 0,-1 1 1 0 0,0 0-1 0 0,0 0 1 0 0,1-1-1 0 0,-1 1 1 0 0,0-1-1 0 0,0 0 1 0 0,0 0-1 0 0,1 0-17 0 0,4-3 30 0 0,-1 0 0 0 0,0 0-1 0 0,0 0 1 0 0,3-4-30 0 0,4-1 5 0 0,-10 6-23 0 0,1-1-1 0 0,-1 1 0 0 0,0 0 1 0 0,0-1-1 0 0,0 0 0 0 0,0 0 0 0 0,-1 0 1 0 0,2-2 18 0 0,16-37-494 0 0,-18 37 393 0 0,4-10-76 0 0,-1-1-1 0 0,0 0 0 0 0,-2-1 0 0 0,0 1 0 0 0,0-9 178 0 0,5-29-439 0 0,-6 42 326 0 0,5-20-133 0 0,-2-2 1 0 0,-1 1-1 0 0,-2-6 246 0 0,-2 34 1129 0 0,-2 6-437 0 0,-3 12-223 0 0,-2 22-394 0 0,-13 133 170 0 0,17-143-194 0 0,2 0 0 0 0,0 0-1 0 0,1 1 1 0 0,1-1 0 0 0,1 0-1 0 0,3 8-50 0 0,-4-28-123 0 0,0 0 1 0 0,1 0-1 0 0,-1 0 0 0 0,1-1 0 0 0,0 1 0 0 0,0-1 0 0 0,2 3 123 0 0,-3-4-537 0 0,5 7-6449 0 0</inkml:trace>
  <inkml:trace contextRef="#ctx1" brushRef="#br2" timeOffset="-66806.75">6932 5548 2760 0 0,'2'0'125'0'0,"21"3"22"0"0,-21-3-330 0 0,4 2 1011 0 0,0-1 0 0 0,0 0-1 0 0,1 0 1 0 0,-1-1 0 0 0,4 0-828 0 0,3 13 1716 0 0,-13-13-1665 0 0,1 1 331 0 0,0 0 0 0 0,-1 0 0 0 0,1 0 0 0 0,0 0 0 0 0,-1 0 0 0 0,1 0 0 0 0,-1 0 1 0 0,0 0-1 0 0,1 1 0 0 0,-1-1 0 0 0,0 1-382 0 0,0-2 32 0 0,0 1 1 0 0,0-1-1 0 0,-1 1 1 0 0,1 0-1 0 0,0-1 0 0 0,-1 1 1 0 0,1-1-1 0 0,-1 1 1 0 0,1-1-1 0 0,-1 0 0 0 0,1 1 1 0 0,-1-1-1 0 0,1 1 1 0 0,-1-1-1 0 0,1 0 0 0 0,-1 1 1 0 0,1-1-1 0 0,-1 0 1 0 0,1 0-1 0 0,-1 0 0 0 0,0 1 1 0 0,1-1-1 0 0,-1 0 1 0 0,0 0-33 0 0,-9 4 251 0 0,8-3-210 0 0,0 0 1 0 0,-1 0-1 0 0,1 0 1 0 0,0-1-1 0 0,0 1 0 0 0,-1-1 1 0 0,1 0-1 0 0,0 1 1 0 0,-3-1-42 0 0,-4 0 112 0 0,-1 1 0 0 0,0 1 0 0 0,-7 1-112 0 0,8-1 93 0 0,-1 0 0 0 0,0 0 1 0 0,-8-1-94 0 0,-169 7 1408 0 0,145-6-1107 0 0,25-1-140 0 0,0-1 0 0 0,-7 0-161 0 0,4-1 358 0 0,-1 1 0 0 0,-4 2-358 0 0,-19 0 1126 0 0,0 1-689 0 0,30-2-714 0 0,0 0-1 0 0,0-1 1 0 0,-2 0 277 0 0,-5-1-202 0 0,1 2 1 0 0,-12 1 201 0 0,14-1 121 0 0,0 0 1 0 0,0-1-1 0 0,-14-1-121 0 0,-18-3 416 0 0,0 2 0 0 0,-25 3-416 0 0,7 0 295 0 0,31 1-6 0 0,-32 5-289 0 0,42-3 82 0 0,-1-2 0 0 0,1 0 0 0 0,0-2 0 0 0,-2-1-82 0 0,-12-1 133 0 0,23 2-31 0 0,0-1-1 0 0,-5-2-101 0 0,-26-3 234 0 0,0 2 1 0 0,-22 2-235 0 0,16 0 94 0 0,5 3-7 0 0,32 0-49 0 0,1 0 0 0 0,-7-2-38 0 0,-78-8-76 0 0,-1 5 0 0 0,-48 6 76 0 0,69 0 306 0 0,34 0-371 0 0,1-3-1 0 0,-41-5 66 0 0,31 1 349 0 0,-10 7 103 0 0,13-3-608 0 0,0 1 1 0 0,-12 5 155 0 0,53-4 121 0 0,-18 2-264 0 0,0-2 0 0 0,-1-1 0 0 0,-26-3 143 0 0,45 2-187 0 0,1 1 0 0 0,-12 0 187 0 0,14 1-221 0 0,0-1 0 0 0,0 0-1 0 0,0-1 1 0 0,-4 0 221 0 0,12 0-114 0 0,2 1-113 0 0,-2 0-49 0 0,-7 0-11 0 0,7 0 17 0 0,2 0 72 0 0,0 0 34 0 0,-12 0 1234 0 0,1 0-1022 0 0,9 0-138 0 0,0 0 28 0 0,-1 0 136 0 0,-7-8 286 0 0,2 3-430 0 0,5 4-293 0 0,2 1 246 0 0,0 0 0 0 0,0 0-1 0 0,0 0 1 0 0,0-1 0 0 0,0 1 0 0 0,0 0-1 0 0,0-1 1 0 0,0 1 0 0 0,0-1 0 0 0,0 1 0 0 0,0-1-1 0 0,-1 0 118 0 0,1 0 17 0 0,0 1 0 0 0,0-1-1 0 0,0 0 1 0 0,-1 1-1 0 0,1-1 1 0 0,0 1 0 0 0,-1-1-1 0 0,1 1 1 0 0,-1-1 0 0 0,1 1-1 0 0,0 0 1 0 0,-1 0-1 0 0,1 0-16 0 0,-27 0 376 0 0,26 0-264 0 0,0 0 112 0 0,2 0-206 0 0,0 0 1 0 0,-1 0 0 0 0,1-1-1 0 0,0 1 1 0 0,0 0-1 0 0,-1 0 1 0 0,1 0 0 0 0,0 0-1 0 0,-1 0 1 0 0,1 0-1 0 0,0 0 1 0 0,0 0 0 0 0,-1 0-1 0 0,1 0 1 0 0,0 0 0 0 0,0 0-1 0 0,-1 0 1 0 0,1 0-1 0 0,0 1 1 0 0,0-1 0 0 0,-1 0-1 0 0,1 0 1 0 0,0 0 0 0 0,0 0-1 0 0,-1 0 1 0 0,1 0-1 0 0,0 1 1 0 0,0-1 0 0 0,0 0-1 0 0,0 0 1 0 0,-1 0 0 0 0,1 1-1 0 0,0-1 1 0 0,0 0-1 0 0,0 0 1 0 0,0 1 0 0 0,0-1-1 0 0,-1 0 1 0 0,1 0 0 0 0,0 0-1 0 0,0 1 1 0 0,0-1-1 0 0,0 0 1 0 0,0 1 0 0 0,0-1-19 0 0,6 15 46 0 0,-5-13-46 0 0,0 0-1 0 0,0 1 1 0 0,-1-1 0 0 0,1 0-1 0 0,0 0 1 0 0,-1 0-1 0 0,1 1 1 0 0,-1-1-1 0 0,0 3 1 0 0,1-4 0 0 0,-1 1 0 0 0,0-1 0 0 0,1 1 0 0 0,-1-1 0 0 0,0 1 0 0 0,1-1 0 0 0,0 0 0 0 0,-1 1 0 0 0,1-1 0 0 0,0 0 0 0 0,0 1 0 0 0,0-1 0 0 0,0 1 0 0 0,0-1 0 0 0,-1 0 0 0 0,1 1 0 0 0,0 0 0 0 0,-1-1 0 0 0,1 1 0 0 0,-1-1 0 0 0,1 1 0 0 0,-1 0 0 0 0,0 0 0 0 0,-1 8 0 0 0,0-9 0 0 0,1 1 0 0 0,0-1 0 0 0,0 1 0 0 0,0 0 0 0 0,-1-1 0 0 0,1 1 0 0 0,1-1 0 0 0,-1 1 0 0 0,0-1 0 0 0,0 1 0 0 0,1 0 0 0 0,-1 0 0 0 0,1 0 0 0 0,0 0 0 0 0,0 0 0 0 0,-1 0 0 0 0,1 0 0 0 0,-1-1 0 0 0,1 1 0 0 0,-1 0 0 0 0,0 0 0 0 0,0 0 0 0 0,0 0 0 0 0,0 0 0 0 0,0 0 0 0 0,0 0 0 0 0,0 0 0 0 0,-1 0 0 0 0,1 0 0 0 0,-1 0 0 0 0,1 0 0 0 0,-1-1 0 0 0,0 1 0 0 0,0 1 0 0 0,0-1 0 0 0,1-1 0 0 0,-1 1 0 0 0,1 0 0 0 0,-1-1 0 0 0,1 1 0 0 0,0 0 0 0 0,0-1 0 0 0,0 1 0 0 0,0 0 0 0 0,0 0 0 0 0,0-1 0 0 0,1 1 0 0 0,-1 0 0 0 0,1 1 0 0 0,1 16 0 0 0,-3-12 0 0 0,0-4 0 0 0,0 1 0 0 0,1 0 0 0 0,0 0 0 0 0,0 0 0 0 0,0 0 0 0 0,0 0 0 0 0,0 0 0 0 0,1 0 0 0 0,0 0 0 0 0,0 0 0 0 0,0 0 0 0 0,0 0 0 0 0,0-1 0 0 0,1 1 0 0 0,7 17 0 0 0,-1-1 0 0 0,1 9 0 0 0,10 27 0 0 0,-15-44 0 0 0,0 1 0 0 0,-1 0 0 0 0,0-1 0 0 0,-1 1 0 0 0,-1 5 0 0 0,4 19 0 0 0,-1-14 0 0 0,-2 0 0 0 0,0 22 0 0 0,3 36 19 0 0,-4-71 39 0 0,0 0 0 0 0,1 0 1 0 0,0 0-1 0 0,3 8-58 0 0,3 16 12 0 0,-5-17-11 0 0,-1-8 1 0 0,0 1 0 0 0,0 0-1 0 0,-1-1 1 0 0,-1 1-1 0 0,0 0 1 0 0,0 3-2 0 0,0-10 12 0 0,-1 0 0 0 0,2 0-1 0 0,-1-1 1 0 0,0 1 0 0 0,1 0 0 0 0,-1 0 0 0 0,1 0-1 0 0,0 1-10 0 0,4 21 37 0 0,-7 3 42 0 0,1 17 64 0 0,2-38-114 0 0,-1 0 0 0 0,0-1 0 0 0,-1 1 0 0 0,1 0 0 0 0,-1-1 0 0 0,-1 1 0 0 0,1-1 0 0 0,-3 5-30 0 0,4-8 0 0 0,-1 0 0 0 0,1 0 0 0 0,-1 0 0 0 0,1 0 0 0 0,0 0 0 0 0,0 0 0 0 0,0 0 0 0 0,1 0 0 0 0,-1 0 0 0 0,1 21 0 0 0,1-4-4 0 0,-2-17 20 0 0,1 0 0 0 0,-1 0-1 0 0,0 0 1 0 0,0 0 0 0 0,0 0 0 0 0,0 3-16 0 0,-1-4 15 0 0,1 0 0 0 0,0 0 0 0 0,0 0 0 0 0,0 1 0 0 0,1-1 0 0 0,-1 0 0 0 0,0 0 0 0 0,1 0 0 0 0,-1 0 0 0 0,1 0 0 0 0,0 0 0 0 0,0 0 1 0 0,1 2-16 0 0,-1 1 1 0 0,2 9-3 0 0,-4-13 7 0 0,1 0 0 0 0,0 0 0 0 0,0 0 0 0 0,1 0-1 0 0,-1 0 1 0 0,0 0 0 0 0,0 0 0 0 0,0 0 0 0 0,1 0 0 0 0,-1 0 0 0 0,0 0 0 0 0,1 0-1 0 0,-1 0 1 0 0,1 0 0 0 0,-1 0 0 0 0,1 0 0 0 0,0 0 0 0 0,-1-1 0 0 0,1 1-1 0 0,0 0 1 0 0,0 0-5 0 0,-3 13 156 0 0,2-12-201 0 0,1 0 1 0 0,0 0-1 0 0,0 0 0 0 0,0 0 0 0 0,0 0 0 0 0,0 0 0 0 0,0 0 0 0 0,0 0 0 0 0,0-1 0 0 0,1 1 1 0 0,-1 0-1 0 0,1-1 0 0 0,0 0 0 0 0,0 1 45 0 0,16 9-6365 0 0,-11-7 159 0 0</inkml:trace>
  <inkml:trace contextRef="#ctx1" brushRef="#br2" timeOffset="-65661.454">7091 5676 3680 0 0,'0'0'284'0'0,"0"0"11"0"0,0 0 739 0 0,0 0 345 0 0,0 0 70 0 0,0 0-169 0 0,1 2-765 0 0,3 6-367 0 0,-1 0 0 0 0,1 0 1 0 0,-2 1-1 0 0,1 0 1 0 0,-1-1-1 0 0,-1 1 0 0 0,1 0 1 0 0,-2 2-149 0 0,2 25 1759 0 0,-1 16-1759 0 0,-2-24 292 0 0,-7 262 2541 0 0,5-220-2382 0 0,-4 52 1357 0 0,-6 4-1808 0 0,9-74 215 0 0,2 1 1 0 0,2 13-216 0 0,0-20 93 0 0,1-33-39 0 0,-1-1 1 0 0,2 0-1 0 0,0 0 0 0 0,2 9-54 0 0,-3-15 65 0 0,1-1 0 0 0,0 1 1 0 0,0-1-1 0 0,0 0 0 0 0,1 0 0 0 0,0 0 1 0 0,0 0-1 0 0,0 0 0 0 0,0 0 0 0 0,4 3-65 0 0,-6-6 160 0 0,5 7-132 0 0,-5-8-142 0 0,-1-1 38 0 0,0 0 125 0 0,0 1-22 0 0,0 0-1 0 0,-1 0 1 0 0,1 0-1 0 0,0 0 1 0 0,0-1-1 0 0,0 1 1 0 0,-1 0 0 0 0,1 0-1 0 0,0-1 1 0 0,-1 1-1 0 0,1 0 1 0 0,-1 0-1 0 0,1-1-26 0 0,-3 2 13 0 0,0 0-1 0 0,0-1 1 0 0,1 1-1 0 0,-1-1 1 0 0,0 0-1 0 0,0 0 1 0 0,-1 0-1 0 0,1 0 1 0 0,0 0-1 0 0,0-1 1 0 0,0 1-13 0 0,-40 0 34 0 0,7 1-38 0 0,-99 10 207 0 0,-75-4-203 0 0,65-8 64 0 0,-72 4 25 0 0,49 0-61 0 0,-17 6-28 0 0,146-7 0 0 0,-129 9 0 0 0,55-7-6 0 0,-183 15 76 0 0,78-3-70 0 0,-40 4 0 0 0,7-1 0 0 0,199-17 0 0 0,-12-2 0 0 0,-44 3 0 0 0,72-3 5 0 0,0-1 0 0 0,-8-2-5 0 0,-23 0 108 0 0,61 2-97 0 0,0 0 1 0 0,0 0 0 0 0,0-1 0 0 0,0 0-1 0 0,-5-1-11 0 0,10 1-46 0 0,1 1-1 0 0,-1-1 1 0 0,1 1-1 0 0,0-1 0 0 0,-1 1 1 0 0,1-1-1 0 0,0 1 1 0 0,-1-1-1 0 0,1 1 0 0 0,0-1 1 0 0,-1 1-1 0 0,1-1 1 0 0,0 0-1 0 0,0 1 0 0 0,0-1 1 0 0,0 1-1 0 0,0-1 0 0 0,0 0 1 0 0,0 1-1 0 0,0-1 1 0 0,0 1-1 0 0,0-1 47 0 0,40-14-4857 0 0,-17 9-780 0 0</inkml:trace>
  <inkml:trace contextRef="#ctx1" brushRef="#br2" timeOffset="-65087.911">7097 6327 4144 0 0,'0'0'191'0'0,"1"0"-11"0"0,0-1 401 0 0,19-7-1812 0 0,-14 6 2878 0 0,-12 5 5429 0 0,-41 22-5448 0 0,-49 17-204 0 0,0 2 502 0 0,-68 42-1926 0 0,124-62 364 0 0,-34 28-364 0 0,37-24 16 0 0,-38 20-16 0 0,-30 9 39 0 0,-3-5 0 0 0,-1-5 0 0 0,-7-3-39 0 0,-108 39 203 0 0,211-75-154 0 0,12-7-66 0 0,0 0 1 0 0,-1 0-1 0 0,1-1 0 0 0,0 1 1 0 0,-1 0-1 0 0,1 0 0 0 0,-1-1 0 0 0,0 1 1 0 0,1-1-1 0 0,-1 1 0 0 0,0-1 17 0 0,1 0-237 0 0,1 0-19 0 0,7 0-1477 0 0,5 0 108 0 0</inkml:trace>
  <inkml:trace contextRef="#ctx1" brushRef="#br2" timeOffset="-64743.41">7097 6077 8752 0 0,'3'-5'909'0'0,"0"1"-778"0"0,-3 3-73 0 0,0 1 1 0 0,0 0 0 0 0,1-1-1 0 0,-1 1 1 0 0,0 0 0 0 0,0-1 0 0 0,0 1-1 0 0,0 0 1 0 0,0-1 0 0 0,0 1-1 0 0,-1 0 1 0 0,1-1 0 0 0,0 1-1 0 0,0 0 1 0 0,0-1 0 0 0,0 1-1 0 0,0 0 1 0 0,0-1 0 0 0,-1 1-1 0 0,1 0 1 0 0,0-1 0 0 0,0 1-1 0 0,0 0 1 0 0,-1 0 0 0 0,1-1 0 0 0,0 1-1 0 0,0 0 1 0 0,-1 0 0 0 0,1-1-1 0 0,0 1 1 0 0,-1 0 0 0 0,1 0-1 0 0,0 0 1 0 0,-1 0-59 0 0,-10-5 895 0 0,-6 6-514 0 0,0 0 0 0 0,-1 1 0 0 0,1 1 0 0 0,-12 4-381 0 0,-19 7 830 0 0,1 2-830 0 0,33-10 101 0 0,1 1 1 0 0,0 0 0 0 0,0 1-1 0 0,1 0 1 0 0,0 1 0 0 0,0 0-1 0 0,-8 10-101 0 0,-1 0 133 0 0,-15 8-133 0 0,-10 2 52 0 0,-2-2 0 0 0,-1-3 1 0 0,-5 1-53 0 0,-32 15 251 0 0,-229 100 1311 0 0,203-93-1125 0 0,77-30-260 0 0,1 1 0 0 0,-16 12-177 0 0,12-6 166 0 0,-30 12-166 0 0,-161 57 168 0 0,83-36-74 0 0,-158 63 15 0 0,289-112 167 0 0,4-2-5554 0 0,11-6 3614 0 0</inkml:trace>
  <inkml:trace contextRef="#ctx1" brushRef="#br2" timeOffset="-64339.424">6841 5803 8752 0 0,'-7'3'793'0'0,"-21"6"-728"0"0,-23 6 1525 0 0,-3 5-1590 0 0,-19 9 901 0 0,-149 67 326 0 0,172-72-986 0 0,9-5 98 0 0,0 2 1 0 0,-34 24-340 0 0,7 2 640 0 0,-44 21-640 0 0,-12 0 736 0 0,-2-7 0 0 0,-14 0-736 0 0,-261 103 1571 0 0,354-140-1560 0 0,-28 18-11 0 0,-5 3 19 0 0,-145 70 257 0 0,-64 18-266 0 0,208-88-10 0 0,52-26-914 0 0,28-18-275 0 0,1-1-2826 0 0,0 0-1210 0 0</inkml:trace>
  <inkml:trace contextRef="#ctx1" brushRef="#br2" timeOffset="-63926.234">6086 5862 5984 0 0,'0'0'273'0'0,"0"0"-5"0"0,-7 0-49 0 0,-19 5 1060 0 0,-1 1 1 0 0,1 2-1 0 0,1 0 1 0 0,-2 2-1280 0 0,-99 47 1888 0 0,109-49-1533 0 0,-86 39 332 0 0,46-21-421 0 0,33-16-79 0 0,1 1 0 0 0,-16 10-187 0 0,-20 19 263 0 0,27-17-18 0 0,-26 12-245 0 0,-77 33 663 0 0,-129 45-663 0 0,154-71 284 0 0,-165 63 428 0 0,242-93-628 0 0,1 2 0 0 0,1 1 0 0 0,1 1 0 0 0,-28 20-84 0 0,21-14 16 0 0,-1-2 0 0 0,-1-1-1 0 0,0-3 1 0 0,-23 7-16 0 0,-46 19 169 0 0,46-17-111 0 0,37-16-395 0 0,0 1 1 0 0,1 2-1 0 0,0 0 0 0 0,-1 2 337 0 0,24-13-6046 0 0</inkml:trace>
  <inkml:trace contextRef="#ctx1" brushRef="#br2" timeOffset="-63667.313">5341 5825 6448 0 0,'0'0'297'0'0,"-7"-2"91"0"0,-1 2 102 0 0,1 0 0 0 0,0 1 0 0 0,0 0 0 0 0,0 0 0 0 0,0 1 0 0 0,0 0 0 0 0,0 0 0 0 0,1 0 0 0 0,-1 1 0 0 0,0 0-490 0 0,-19 7 1575 0 0,-61 22-434 0 0,1 4 0 0 0,-13 11-1141 0 0,31-15 600 0 0,-38 22-208 0 0,3 3 0 0 0,-20 20-392 0 0,60-36-73 0 0,-3-3-1 0 0,-1-2 1 0 0,-31 10 73 0 0,79-40-223 0 0</inkml:trace>
  <inkml:trace contextRef="#ctx1" brushRef="#br2" timeOffset="-63451.19">4798 5773 2304 0 0,'-1'-3'28'0'0,"-1"0"1"0"0,1 0 0 0 0,0 0-1 0 0,1 0 1 0 0,-1-1-1 0 0,1 1 1 0 0,-1-1-29 0 0,-4-21 26 0 0,4 24-26 0 0,1 0 0 0 0,0 0 0 0 0,-1 0 0 0 0,1 1 0 0 0,-1-1 0 0 0,1 0 0 0 0,-1 0-1 0 0,0 1 1 0 0,1-1 0 0 0,-1 0 0 0 0,0 1 0 0 0,1-1 0 0 0,-1 0 0 0 0,0 1 0 0 0,0-1 0 0 0,0 1-1 0 0,0-1 1 0 0,1 1 0 0 0,-1 0 0 0 0,0-1 0 0 0,0 1 0 0 0,-1 0 0 0 0,1 0 96 0 0,0-1-1 0 0,-1 1 1 0 0,1 1 0 0 0,0-1-1 0 0,-1 0 1 0 0,1 0 0 0 0,0 0-1 0 0,0 1 1 0 0,-1-1 0 0 0,1 0 0 0 0,0 1-1 0 0,0 0 1 0 0,-1-1 0 0 0,1 1-1 0 0,0-1 1 0 0,0 2-96 0 0,-21 15 3419 0 0,6-4-465 0 0,2-5 384 0 0,-1 0 0 0 0,-5 2-3338 0 0,-31 10 2608 0 0,24-9-2051 0 0,-22 11-557 0 0,-338 171-866 0 0,332-168-118 0 0</inkml:trace>
  <inkml:trace contextRef="#ctx1" brushRef="#br0" timeOffset="-56086.623">2530 2547 6448 0 0,'0'0'498'0'0,"-5"-9"-419"0"0,3 9 7889 0 0,4 5-7982 0 0,-1 1 0 0 0,1-1 1 0 0,1 1-1 0 0,-1-1 0 0 0,1 0 0 0 0,0 0 1 0 0,0 0-1 0 0,0-1 0 0 0,2 3 14 0 0,0-1-5 0 0,-1 1-3 0 0,1-1 1 0 0,1 0 0 0 0,-1 0 0 0 0,1 0 0 0 0,0-1 0 0 0,0 0 0 0 0,0 0 0 0 0,1 0 0 0 0,1 0 7 0 0,3 2-4 0 0,0 0 0 0 0,-1 1 0 0 0,0 0 0 0 0,-1 0 0 0 0,0 1 0 0 0,0 0 0 0 0,-1 1 0 0 0,0 0 0 0 0,-1 0 0 0 0,0 1 0 0 0,-1-1 0 0 0,0 2 0 0 0,0-1 0 0 0,-1 1 0 0 0,-1-1 0 0 0,0 2 4 0 0,10 37-1 0 0,1 2 200 0 0,16 41-199 0 0,5-11 1139 0 0,31 52-1139 0 0,-54-108 138 0 0,-1 1 1 0 0,4 15-139 0 0,-8-19 98 0 0,1 0 1 0 0,1-1-1 0 0,1-1 0 0 0,3 5-98 0 0,-7-15 46 0 0,1 0 0 0 0,0-1 0 0 0,1-1 0 0 0,-1 1 0 0 0,2-1 0 0 0,-1-1 0 0 0,1 0 0 0 0,5 3-46 0 0,46 34 334 0 0,50 48-334 0 0,-110-92 6 0 0,9 6 49 0 0,0 2 0 0 0,-1-1-1 0 0,0 2 1 0 0,-1-1 0 0 0,1 1-1 0 0,-2 0 1 0 0,0 1 0 0 0,0-1-1 0 0,0 4-54 0 0,14 28 165 0 0,1 0-1 0 0,2-2 1 0 0,15 19-165 0 0,-26-39 61 0 0,-8-13-41 0 0,0 1 0 0 0,1-1 0 0 0,-1 0 0 0 0,2 0-20 0 0,-5-5 7 0 0,3 3 4 0 0,0 1-1 0 0,1-1 1 0 0,0 0 0 0 0,0 0-1 0 0,0-1 1 0 0,0 0 0 0 0,0 0-1 0 0,1 0 1 0 0,0-1-1 0 0,0 0-10 0 0,12 5 24 0 0,0 1 0 0 0,0 1 0 0 0,-1 1 0 0 0,0 0-1 0 0,-1 1 1 0 0,-1 1 0 0 0,14 13-24 0 0,-9-8 44 0 0,-14-13-35 0 0,-1 1 0 0 0,1-1 0 0 0,-1 1 1 0 0,0 1-1 0 0,-1-1 0 0 0,1 1 0 0 0,-1 0 0 0 0,1 2-9 0 0,11 26 0 0 0,-13-25 0 0 0,1 0 0 0 0,-1 0 0 0 0,2-1 0 0 0,-1 0 0 0 0,1 0 0 0 0,1-1 0 0 0,0 1 0 0 0,0-1 0 0 0,0-1 0 0 0,1 1 0 0 0,36 28-156 0 0,-32-28-48 0 0,-9-6 92 0 0,0 0 0 0 0,1 0 0 0 0,-1 0 0 0 0,1 0 0 0 0,0 0 0 0 0,-1-1 0 0 0,2 1 112 0 0,0 0-705 0 0,-1 0-1 0 0,1 0 0 0 0,0 1 0 0 0,-1-1 0 0 0,2 2 706 0 0,-1-1-2150 0 0,5 4-3090 0 0</inkml:trace>
  <inkml:trace contextRef="#ctx1" brushRef="#br0" timeOffset="-54737.056">3503 2209 8288 0 0,'0'0'190'0'0,"-6"-8"445"0"0,0 5-596 0 0,2 2 37 0 0,4 1 312 0 0,0 0 109 0 0,0 0 14 0 0,0 0-69 0 0,1 2-421 0 0,1-1 0 0 0,-1 1 0 0 0,0-1 0 0 0,0 1-1 0 0,0 0 1 0 0,0-1 0 0 0,0 1 0 0 0,1 1-21 0 0,3 6-1 0 0,7 7 942 0 0,-1-1 0 0 0,0 3-941 0 0,-8-16 17 0 0,-1 1-1 0 0,0 0 1 0 0,1-1-1 0 0,0 1 1 0 0,-1-1-1 0 0,1 0 1 0 0,0 0-1 0 0,0 0 1 0 0,0 0-1 0 0,1-1-16 0 0,21 16 1 0 0,-17-9-1 0 0,1 1 0 0 0,-1 0 0 0 0,-1 0 0 0 0,0 1 0 0 0,0 0 0 0 0,-1 0 0 0 0,0 1 0 0 0,0-1 0 0 0,3 11 0 0 0,-1-2 353 0 0,1-1-1 0 0,1 1-352 0 0,13 25 735 0 0,13 29-127 0 0,-13-27-608 0 0,1 3 0 0 0,-13-26 0 0 0,4 14 0 0 0,-13-30 61 0 0,1-1 0 0 0,0 1 0 0 0,0-1 1 0 0,0 0-1 0 0,2 1-61 0 0,-1-1 104 0 0,-1 0 0 0 0,0-1 0 0 0,0 1 0 0 0,-1 0 0 0 0,1 0 0 0 0,0 5-104 0 0,2 10 367 0 0,1 1 0 0 0,1-1 0 0 0,2 2-367 0 0,-1 0 17 0 0,-7-18-17 0 0,1 0 0 0 0,0 1 0 0 0,0-1 0 0 0,0 0 0 0 0,1 0-1 0 0,1 2 1 0 0,6 9 0 0 0,0 1 0 0 0,7 16 0 0 0,-8-14 0 0 0,-2-7 0 0 0,-1 1 0 0 0,-1 0 0 0 0,2 6 0 0 0,-6-16 0 0 0,1 0 0 0 0,-1 0 0 0 0,1 0 0 0 0,-1 0 0 0 0,1 0 0 0 0,0-1 0 0 0,1 2 0 0 0,10 16 0 0 0,-11-16 0 0 0,0-1 0 0 0,1 1 0 0 0,-1-1 0 0 0,1 0 0 0 0,0 0 0 0 0,0 0 0 0 0,0 0 0 0 0,1 0 0 0 0,-1-1 0 0 0,1 1 0 0 0,-1-1 0 0 0,1 0 0 0 0,0 0 0 0 0,1 1 0 0 0,2 0 0 0 0,0 1 0 0 0,-1 0 0 0 0,0 0 0 0 0,5 5 0 0 0,50 41 0 0 0,-58-47 0 0 0,-1 0 0 0 0,0-1 0 0 0,0 1 0 0 0,0 0 0 0 0,0 0 0 0 0,-1 0 0 0 0,1 0 0 0 0,-1 1 0 0 0,0-1 0 0 0,0 0 0 0 0,0 1 0 0 0,0 2 0 0 0,0-1 0 0 0,1 0 0 0 0,-1-1 0 0 0,1 1 0 0 0,0 0 0 0 0,0-1 0 0 0,0 1 0 0 0,11 13 0 0 0,-9-14 0 0 0,-1 1 0 0 0,0-1 0 0 0,0 1 0 0 0,-1 0 0 0 0,1 0 0 0 0,-1 0 0 0 0,1 2 0 0 0,-1 0 0 0 0,1 0 0 0 0,0 0 0 0 0,0 0 0 0 0,1-1 0 0 0,3 5 0 0 0,-3-4 0 0 0,1 0 0 0 0,-2 0 0 0 0,1 0 0 0 0,0 4 0 0 0,-3-8 0 0 0,1 0 0 0 0,-1-1 0 0 0,1 1 0 0 0,-1-1 0 0 0,1 0 0 0 0,0 1 0 0 0,0-1 0 0 0,0 0 0 0 0,1 1 0 0 0,13 16 0 0 0,-14-15 11 0 0,1 0-1 0 0,0-1 1 0 0,0 1-1 0 0,0-1 1 0 0,4 3-11 0 0,-4-3 175 0 0,1 0 1 0 0,-1 1 0 0 0,0-1-1 0 0,0 0 1 0 0,2 5-176 0 0,-3-6 101 0 0,0 1 0 0 0,-1-1 1 0 0,1 1-1 0 0,0-1 0 0 0,0 0 0 0 0,1 0 0 0 0,-1 0 0 0 0,0 0 0 0 0,1 0 1 0 0,-1 0-1 0 0,1 0-101 0 0,0-1-12 0 0,20 24 28 0 0,-18-21-16 0 0,0 0 0 0 0,-1 0 0 0 0,1 0 0 0 0,-1 0 0 0 0,0 1 0 0 0,0 0 0 0 0,3 5 0 0 0,5 1 0 0 0,-11-11 0 0 0,0 1 0 0 0,0 0 0 0 0,0 0 0 0 0,0-1 0 0 0,1 1 0 0 0,-2 0 0 0 0,1 0 0 0 0,0 0 0 0 0,0 1 0 0 0,0-1 0 0 0,0 0 0 0 0,-1 0 0 0 0,1 0 0 0 0,0 0 0 0 0,-1 1 0 0 0,1-1 0 0 0,-1 1 0 0 0,23 29 0 0 0,-22-29 0 0 0,1-1 0 0 0,0 1 0 0 0,-1 0 0 0 0,1-1 0 0 0,0 1 0 0 0,0-1 0 0 0,0 0 0 0 0,1 1 0 0 0,-1-1 0 0 0,0 0 0 0 0,0 0 0 0 0,1-1 0 0 0,-1 1 0 0 0,0 0 0 0 0,2-1 0 0 0,-2 1 0 0 0,1 0 0 0 0,-1-1 0 0 0,1 1 0 0 0,-1 0 0 0 0,1 0 0 0 0,-1 0 0 0 0,0 1 0 0 0,1-1 0 0 0,-1 1 0 0 0,0-1 0 0 0,0 1 0 0 0,0 0 0 0 0,0-1 0 0 0,1 3 0 0 0,7 16 0 0 0,-8-16 0 0 0,0 1 0 0 0,0-1 0 0 0,0 0 0 0 0,0 0 0 0 0,2 2 0 0 0,8 7 0 0 0,-10-11 0 0 0,0 0 0 0 0,0 0 0 0 0,0 0 0 0 0,0 1 0 0 0,-1-1 0 0 0,1 1 0 0 0,0-1 0 0 0,-1 1 0 0 0,0 0 0 0 0,0-1 0 0 0,1 3 0 0 0,-1-2 0 0 0,0-1 0 0 0,0 0 0 0 0,0 0 0 0 0,0 0 0 0 0,0 0 0 0 0,0 0 0 0 0,1 0 0 0 0,-1 0 0 0 0,2 1 0 0 0,-1-2 0 0 0,-1 0 0 0 0,0 0 0 0 0,0 1 0 0 0,0-1 0 0 0,0 1 0 0 0,0-1 0 0 0,0 1 0 0 0,0-1 0 0 0,0 1 0 0 0,-1 0 0 0 0,1-1 0 0 0,-1 1 0 0 0,1 0 0 0 0,-1-1 0 0 0,0 1 0 0 0,1 1 0 0 0,-1-2 0 0 0,0 1 0 0 0,1-1 0 0 0,-1 0 0 0 0,0 1 0 0 0,1-1 0 0 0,-1 0 0 0 0,1 1 0 0 0,0-1 0 0 0,0 0 0 0 0,-1 1 0 0 0,1-1 0 0 0,0 0 0 0 0,0 0 0 0 0,0 0 0 0 0,-1-1 0 0 0,1 1 0 0 0,-1 0 0 0 0,1 0 0 0 0,-1 0 0 0 0,1-1 0 0 0,-1 1 0 0 0,0 0 0 0 0,1 0 0 0 0,-1 0 0 0 0,0 0 0 0 0,0 0 0 0 0,0 0 0 0 0,0 0 0 0 0,0 0 0 0 0,0 0 0 0 0,0-1 0 0 0,0 1 0 0 0,0 0 0 0 0,0 0 0 0 0,-1-1 0 0 0,1 1 0 0 0,0 0 0 0 0,0-1 0 0 0,0 1 0 0 0,0 0 0 0 0,0 0 0 0 0,0-1 0 0 0,0 1 0 0 0,1 0 0 0 0,-1-1 0 0 0,0 1 0 0 0,0 0 0 0 0,1-1 0 0 0,-1 1 0 0 0,0 0 0 0 0,1-1 0 0 0,-1 1 0 0 0,0 0 0 0 0,1-1 0 0 0,-1 1 0 0 0,1-1 0 0 0,-1 1 0 0 0,1-1 0 0 0,-1 1 0 0 0,1-1 0 0 0,-1 1 0 0 0,1-1 0 0 0,0 0 0 0 0,-1 1 0 0 0,1-1 0 0 0,3 4 0 0 0,6 6 0 0 0,3 2 0 0 0,-9-11 0 0 0,8 9 0 0 0,-4-6 0 0 0,-6-3 0 0 0,0 0 0 0 0,0 0 0 0 0,0 0 0 0 0,0 0 0 0 0,-1 0 0 0 0,1 0 0 0 0,0 0 0 0 0,-1 1 0 0 0,1-1 0 0 0,0 0 0 0 0,-1 1 0 0 0,1 0 0 0 0,2 3 0 0 0,0 1 0 0 0,-4 1 0 0 0,5-4 0 0 0,12 1-401 0 0,-15-4-74 0 0,-2 0-761 0 0,1 0-3062 0 0,7 0-1315 0 0</inkml:trace>
  <inkml:trace contextRef="#ctx1" brushRef="#br0" timeOffset="-52254.516">4804 4234 2760 0 0,'0'0'125'0'0,"1"-1"-3"0"0,-1 0 105 0 0,1 1 0 0 0,0 0 1 0 0,0-1-1 0 0,-1 1 1 0 0,1-1-1 0 0,0 1 0 0 0,0 0 1 0 0,-1 0-1 0 0,1-1 1 0 0,0 1-1 0 0,0 0 0 0 0,0 0 1 0 0,-1 0-1 0 0,1 0 1 0 0,0 0-1 0 0,0 0-227 0 0,-1 6 5411 0 0,-2 0-6450 0 0,2-5 1246 0 0,2 1-175 0 0,-1 0-1 0 0,0 1 1 0 0,0-1 0 0 0,0 1 0 0 0,-1 0 0 0 0,1-1 0 0 0,0 1 0 0 0,-1-1 0 0 0,0 1 0 0 0,0 0-1 0 0,0 0 1 0 0,0-1 0 0 0,0 1 0 0 0,0 1-32 0 0,0 5 58 0 0,10 75 427 0 0,-8-72-423 0 0,-2-8-21 0 0,0-1 0 0 0,0 0 1 0 0,1 1-1 0 0,-1-1 1 0 0,1 0-1 0 0,0 1 1 0 0,0-1-1 0 0,0 0 1 0 0,2 2-42 0 0,-3-4 8 0 0,0-1 0 0 0,0 1 0 0 0,1 0 0 0 0,-1-1 0 0 0,0 1 1 0 0,0-1-1 0 0,0 1 0 0 0,1 0 0 0 0,-1-1 0 0 0,0 1 0 0 0,0-1 1 0 0,0 1-1 0 0,0 0 0 0 0,0-1 0 0 0,0 1 0 0 0,-1 0 0 0 0,1-1 1 0 0,0 1-1 0 0,0 0-8 0 0,0 11 189 0 0,2-6-130 0 0,0 0 50 0 0,0 0 0 0 0,0 0 0 0 0,0 0 1 0 0,-1 3-110 0 0,0-6 45 0 0,0 1 1 0 0,0-1-1 0 0,0 0 1 0 0,0 1-1 0 0,0-1 1 0 0,2 2-46 0 0,4 17 223 0 0,-6-16-152 0 0,1 0 1 0 0,0-1-1 0 0,0 1 1 0 0,0 0-1 0 0,1 0-71 0 0,8 25 235 0 0,-6-6-53 0 0,-2-12-55 0 0,-1-1 0 0 0,0 1-1 0 0,0 0 1 0 0,-1 5-127 0 0,1 29 346 0 0,0-28-212 0 0,-2 1 1 0 0,0 9-135 0 0,0-13-26 0 0,0 1 1 0 0,1-1 0 0 0,3 11 25 0 0,0 5 68 0 0,4 8 93 0 0,-6-32-108 0 0,0 0 1 0 0,0 1 0 0 0,-1-1 0 0 0,0 7-54 0 0,0-10 32 0 0,-1 0 1 0 0,1 0 0 0 0,0-1-1 0 0,0 1 1 0 0,1 4-33 0 0,0-5 36 0 0,-1 1 0 0 0,0-1 0 0 0,0 1 0 0 0,0 0 0 0 0,-1 4-36 0 0,1-1 40 0 0,0 0-1 0 0,0 0 0 0 0,0 0 0 0 0,3 6-39 0 0,-2-6 34 0 0,0 1-1 0 0,0-1 1 0 0,-1 0-1 0 0,0 8-33 0 0,0-10 9 0 0,-1 0-1 0 0,1 0 0 0 0,0 1 1 0 0,0-1-1 0 0,1 0 0 0 0,0 0 1 0 0,0 0-1 0 0,0 0 1 0 0,1 0-9 0 0,7 12 40 0 0,0 0 0 0 0,4 3-40 0 0,-6-8 8 0 0,1 1 1 0 0,-1-1-1 0 0,-1 2 0 0 0,1 3-8 0 0,-3-4 0 0 0,-2-6 0 0 0,0-1 0 0 0,0 1 0 0 0,0 6 0 0 0,3 5 13 0 0,-5-17-9 0 0,0 0 0 0 0,0 0 1 0 0,-1 1-1 0 0,1-1 0 0 0,0 0 1 0 0,-1 1-1 0 0,0-1 0 0 0,1 0 1 0 0,-1 1-1 0 0,0-1 0 0 0,0 1 0 0 0,-1 0-4 0 0,1 10 35 0 0,1-11-32 0 0,-1-1-1 0 0,0 0 1 0 0,0 0 0 0 0,0 0-1 0 0,0 1 1 0 0,0-1 0 0 0,0 0-1 0 0,0 0 1 0 0,0 0 0 0 0,-1 1-1 0 0,1-1 1 0 0,0 0 0 0 0,-1 0-1 0 0,1 0 1 0 0,-1 0-3 0 0,2 2 43 0 0,3 3-22 0 0,1 1 623 0 0,-1-2-619 0 0,-5 1-25 0 0,0 1 0 0 0,-2-2 0 0 0,2-2 0 0 0,1-3 0 0 0,0 0 0 0 0,0 1 0 0 0,0-1 0 0 0,-1 0 0 0 0,1 1 0 0 0,0-1 0 0 0,0 1 0 0 0,0-1 0 0 0,0 0 0 0 0,0 1 0 0 0,0-1 0 0 0,0 1 0 0 0,0-1 0 0 0,0 0 0 0 0,0 1 0 0 0,0-1 0 0 0,0 1 0 0 0,0-1 0 0 0,0 1 0 0 0,0-1 0 0 0,0 0 0 0 0,0 1 0 0 0,1-1 0 0 0,-1 0 0 0 0,0 1 0 0 0,0-1 0 0 0,0 1 0 0 0,1-1 0 0 0,-1 0 0 0 0,0 0 0 0 0,1 1 0 0 0,2 3 0 0 0,13 23 0 0 0,-14-22 0 0 0,4 4 0 0 0,3-1 0 0 0,0 3 0 0 0,-5-3 0 0 0,-3-5 0 0 0,0-1 0 0 0,0 1 0 0 0,0 0 0 0 0,-1-1 0 0 0,1 1 0 0 0,-1 0 0 0 0,0 0 0 0 0,1 3 0 0 0,1-3 0 0 0,-1 0 0 0 0,0 0 0 0 0,0 0 0 0 0,0 0 0 0 0,-1 0 0 0 0,1 0 0 0 0,0 0 0 0 0,-1 0 0 0 0,0 3 0 0 0,1 5 0 0 0,2 4 9 0 0,-2-9-55 0 0,0 0 0 0 0,0-1 1 0 0,1 1-1 0 0,-1 0 1 0 0,1-1-1 0 0,1 1 0 0 0,-1-1 1 0 0,1 1-1 0 0,0-1 0 0 0,3 3 46 0 0,-2 0-7 0 0,-3-6-19 0 0,0 0-1 0 0,0 0 1 0 0,0 0-1 0 0,0 0 1 0 0,0-1-1 0 0,1 1 1 0 0,-1 0-1 0 0,1-1 1 0 0,0 1-1 0 0,-1-1 1 0 0,1 0-1 0 0,1 2 27 0 0,2 1-67 0 0,-3-3 14 0 0,2 3 53 0 0,-3-3 53 0 0,-2 0 1 0 0,-3 2-33 0 0,2-2 22 0 0,-4-1-33 0 0,5 0-5 0 0,0 0 0 0 0,1 0 0 0 0,-1 0-1 0 0,0 0 1 0 0,0 0 0 0 0,0 0-1 0 0,0 0 1 0 0,0 0 0 0 0,0-1-1 0 0,0 1 1 0 0,1 0 0 0 0,-1 0-1 0 0,0-1 1 0 0,0 1 0 0 0,0-1-1 0 0,1 1 1 0 0,-1-1 0 0 0,0 1-1 0 0,0-1 1 0 0,1 1 0 0 0,-1-1-1 0 0,0 0-4 0 0,0 0 3 0 0,0 0-1 0 0,0 0 0 0 0,0 0 1 0 0,0 0-1 0 0,-1 0 0 0 0,1 1 0 0 0,0-1 1 0 0,0 0-1 0 0,-1 1 0 0 0,1-1 0 0 0,-1 1-2 0 0,0-1 37 0 0,0 0-1 0 0,-1-1 0 0 0,1 1 0 0 0,0 0 0 0 0,0-1 0 0 0,0 1 0 0 0,0-1 0 0 0,0 0 0 0 0,0 0 0 0 0,0 1 0 0 0,0-1 0 0 0,1-1 0 0 0,-1 1 0 0 0,1 0 0 0 0,-1 0 0 0 0,1-1-36 0 0,-3-6-54 0 0,0 0 0 0 0,1 0-1 0 0,-2-9 55 0 0,3 11 24 0 0,0 0 1 0 0,-1-1-1 0 0,1 1 0 0 0,-1 1 0 0 0,-1-1 0 0 0,0 0-24 0 0,-3-5 61 0 0,5 9-60 0 0,1 1 1 0 0,0 0-1 0 0,-1-1 1 0 0,0 1-1 0 0,1 0 1 0 0,-1 0-1 0 0,0 0 1 0 0,0 0-1 0 0,0 1 0 0 0,0-1 1 0 0,-1 0-1 0 0,1 1 1 0 0,0 0-1 0 0,-1-1 1 0 0,1 1-1 0 0,-2 0-1 0 0,-82-37 256 0 0,76 33-224 0 0,-1-1 0 0 0,1 0 0 0 0,0-1 0 0 0,0 0 0 0 0,1-1 0 0 0,0 0 0 0 0,0 0 0 0 0,-7-9-32 0 0,-8-17 53 0 0,-2 1-53 0 0,9 17 32 0 0,0-1 0 0 0,-8-11-32 0 0,3 1 0 0 0,17 21 0 0 0,-1 1 0 0 0,1-1 0 0 0,0 0 0 0 0,1-1 0 0 0,-2-1 0 0 0,-4-7 0 0 0,9 13 0 0 0,-1-1 0 0 0,1 0 0 0 0,0 1 0 0 0,0-1 0 0 0,0 0 0 0 0,0 0 0 0 0,0 0 0 0 0,1 0 0 0 0,-1 0 0 0 0,1-2 0 0 0,-6-20 0 0 0,-17-22 0 0 0,16 35 0 0 0,5 9 0 0 0,1 1 0 0 0,-1 0 0 0 0,0 0 0 0 0,0 0 0 0 0,0 0 0 0 0,0 0 0 0 0,0 0 0 0 0,0 0 0 0 0,-1 0 0 0 0,-14-13 0 0 0,14 12 0 0 0,0 0 0 0 0,0 1 0 0 0,0 0-1 0 0,0-1 1 0 0,0 1 0 0 0,0 0-1 0 0,0 1 1 0 0,-1-1 0 0 0,1 1 0 0 0,-1-1-1 0 0,1 1 1 0 0,-1 0 0 0 0,0 0-1 0 0,0 0 1 0 0,-2 0 13 0 0,0-1 0 0 0,0 0 0 0 0,0 0 0 0 0,0-1-1 0 0,-3-2-12 0 0,-8-5 45 0 0,9 6 2 0 0,1-1 1 0 0,-1 1 0 0 0,1-2 0 0 0,0 1-1 0 0,0-1 1 0 0,0-1-48 0 0,-31-29 229 0 0,16 15-94 0 0,-8-10-135 0 0,30 31 0 0 0,-8-9 44 0 0,-16-14-23 0 0,20 19 6 0 0,0 0-1 0 0,-1 0 0 0 0,2-1 0 0 0,-1 1 0 0 0,0-1 0 0 0,1 0 1 0 0,0 0-1 0 0,0 0 0 0 0,1 0 0 0 0,-1 0 0 0 0,0-4-26 0 0,3 8 4 0 0,0 1-1 0 0,0-1 0 0 0,-1 0 0 0 0,1 1 0 0 0,0-1 0 0 0,-1 1 0 0 0,1-1 1 0 0,0 0-1 0 0,-1 1 0 0 0,1-1 0 0 0,-1 1 0 0 0,1-1 0 0 0,-1 1 1 0 0,1-1-1 0 0,-1 1 0 0 0,0-1-3 0 0,0 1 1 0 0,1 0 1 0 0,-1-1-1 0 0,1 1 1 0 0,-1 0-1 0 0,1-1 1 0 0,0 1-1 0 0,-1-1 0 0 0,1 1 1 0 0,-1-1-1 0 0,1 1 1 0 0,0-1-1 0 0,-1 1 1 0 0,1-1-1 0 0,0 1 1 0 0,0-1-1 0 0,-1 0 0 0 0,1 1 1 0 0,0-1-1 0 0,0 1 1 0 0,0-1-1 0 0,0 0 1 0 0,0 1-1 0 0,0-1 1 0 0,0 1-1 0 0,0-1-1 0 0,0 0 3 0 0,0 0 1 0 0,-1 0-1 0 0,1 1 1 0 0,0-1-1 0 0,0 0 1 0 0,-1 0-1 0 0,1 0 0 0 0,0 0 1 0 0,-1 1-1 0 0,1-1 1 0 0,-1 0-1 0 0,1 1 1 0 0,-1-1-1 0 0,1 0 0 0 0,-1 1 1 0 0,0-1-4 0 0,0-1 0 0 0,0 1 0 0 0,0 0-1 0 0,0 0 1 0 0,0 0 0 0 0,1-1 0 0 0,-1 1 0 0 0,0 0 0 0 0,0-1 0 0 0,1 1-1 0 0,-1-2 1 0 0,-2-19 0 0 0,3 18 0 0 0,0-1 0 0 0,-1 1 0 0 0,1-1 0 0 0,-1 1 0 0 0,0-1 0 0 0,0 1 0 0 0,-1 0 0 0 0,0-1 0 0 0,1 1 0 0 0,-2 0 0 0 0,2 2 0 0 0,-2-4 0 0 0,-1 1 0 0 0,1 0 0 0 0,-1 1 0 0 0,0-1 0 0 0,0 0 0 0 0,-1 1 0 0 0,-1-1 0 0 0,-32-21 64 0 0,26 20-64 0 0,8 4 0 0 0,1 0 0 0 0,-2-1 0 0 0,1 2 0 0 0,0-1 0 0 0,0 1 0 0 0,-2-1 0 0 0,-22-3-9 0 0,14 3 27 0 0,0 0 1 0 0,0-1-1 0 0,0-1 0 0 0,-13-5-18 0 0,17 6 0 0 0,8 3 0 0 0,0 0 0 0 0,1-1 0 0 0,-1 1 0 0 0,1 0 0 0 0,-1-1 0 0 0,1 1 0 0 0,-1-1 0 0 0,1 0 0 0 0,-1 0 0 0 0,1 1 0 0 0,-1-1 0 0 0,1 0 0 0 0,0-1 0 0 0,-2 1-286 0 0,1 0 1 0 0,0-1-1 0 0,0 1 0 0 0,1-1 0 0 0,-1 1 0 0 0,0-1 0 0 0,0-1 286 0 0,2 3-1550 0 0</inkml:trace>
  <inkml:trace contextRef="#ctx1" brushRef="#br3" timeOffset="-46926.965">5047 4103 6448 0 0,'0'0'141'0'0,"11"0"358"0"0,24-8-467 0 0,-32 7 171 0 0,0 0 1 0 0,-1 0-1 0 0,1 0 1 0 0,0 1-1 0 0,0-1 1 0 0,0 1-1 0 0,0-1 1 0 0,0 1-1 0 0,2 0-203 0 0,5 0 289 0 0,2-3 2821 0 0,-9 1-1059 0 0,-9 4-1124 0 0,-16 5-737 0 0,-1-1 1 0 0,0-2-1 0 0,-4 1-190 0 0,4-2 290 0 0,0 2-1 0 0,1 0 0 0 0,-10 5-289 0 0,-10 3 632 0 0,22-6-656 0 0,-18 7 24 0 0,17-6 0 0 0,1-1 0 0 0,-12 1 0 0 0,-26 10 0 0 0,-2 3 0 0 0,-33 6 0 0 0,88-26 0 0 0,0 0 0 0 0,0 1 0 0 0,0 0 0 0 0,0 0 0 0 0,0 0 0 0 0,1 1 0 0 0,-1-1 0 0 0,1 1 0 0 0,-1 0 0 0 0,1 1 0 0 0,0-1 0 0 0,0 1 0 0 0,1-1 0 0 0,-1 1 0 0 0,0 2 0 0 0,-6 6 0 0 0,-1-1 0 0 0,0 0 0 0 0,-8 5 0 0 0,-12 12 0 0 0,26-24 0 0 0,0 0 0 0 0,0 0 0 0 0,-1 0 0 0 0,0 0 0 0 0,-2 0 0 0 0,-22 17 0 0 0,24-17 0 0 0,0 0 0 0 0,0 0 0 0 0,0 0 0 0 0,-6 2 0 0 0,5-3 0 0 0,1 0 0 0 0,0 1 0 0 0,0 0 0 0 0,0 0 0 0 0,-3 3 0 0 0,6-4 0 0 0,0-1 0 0 0,0 0 0 0 0,0 0 0 0 0,0 0 0 0 0,-1 0 0 0 0,-2 0 0 0 0,3 0 0 0 0,-1-1 0 0 0,1 1 0 0 0,0 0 0 0 0,-1 0 0 0 0,1 0 0 0 0,0 1 0 0 0,-2 1 0 0 0,1 0 112 0 0,-1 0-1 0 0,1-1 0 0 0,-1 0 1 0 0,0 0-1 0 0,-1 0-111 0 0,1 0 265 0 0,0 0 1 0 0,0 0-1 0 0,0 1 0 0 0,0 0 0 0 0,0 0-265 0 0,1 0 19 0 0,-1-1 0 0 0,1 0 0 0 0,-1 0 0 0 0,1 0 0 0 0,-1 0 0 0 0,0-1 0 0 0,0 0 0 0 0,0 0 0 0 0,-1 0-19 0 0,-27 13-6 0 0,19-7 6 0 0,9-5 0 0 0,0-1 0 0 0,1 1 0 0 0,-1 0 0 0 0,1 0 0 0 0,0 1 0 0 0,-1-1 0 0 0,1 1 0 0 0,0 1 0 0 0,0-1 0 0 0,-1-1 0 0 0,0 1 0 0 0,-4 2 0 0 0,-15 12 0 0 0,12-10 0 0 0,10-6 0 0 0,0-1 0 0 0,0 0 0 0 0,0 0 0 0 0,0 0 0 0 0,1 1 0 0 0,-1-1 0 0 0,0 1 0 0 0,1 0 0 0 0,-2 1 0 0 0,-21 20 0 0 0,22-20 0 0 0,0 0 0 0 0,0 0 0 0 0,0 0 0 0 0,1 0 0 0 0,-1 0 0 0 0,1 1 0 0 0,0-1 0 0 0,0 1 0 0 0,0-1 0 0 0,1 1 0 0 0,-1-1 0 0 0,1 1 0 0 0,0-1 0 0 0,0 4 0 0 0,0-2 0 0 0,0-1 0 0 0,-1 0 0 0 0,1 1 0 0 0,-1-1 0 0 0,0 0 0 0 0,0 1 0 0 0,0-1 0 0 0,-1 0 0 0 0,1 0 0 0 0,-1 0 0 0 0,0 1 0 0 0,-16 11 0 0 0,18-15 0 0 0,-6 2 0 0 0,6-3 0 0 0,-1 1 0 0 0,1-1 0 0 0,-1 0 0 0 0,1 0 0 0 0,0 1 0 0 0,0-1 0 0 0,-1 0 0 0 0,1 1 0 0 0,0-1 0 0 0,-1 0 0 0 0,1 1 0 0 0,0-1 0 0 0,0 0 0 0 0,0 1 0 0 0,-1-1 0 0 0,1 0 0 0 0,0 1 0 0 0,0-1 0 0 0,0 1 0 0 0,0-1 0 0 0,0 0 0 0 0,0 1 0 0 0,0-1 0 0 0,0 1 0 0 0,0-1 0 0 0,0 1 0 0 0,0-1 0 0 0,0 0 0 0 0,0 1 0 0 0,0 1 0 0 0,-5 4 0 0 0,3 0 0 0 0,-3-2 0 0 0,9 0 0 0 0,-3-3 0 0 0,-1 0 0 0 0,1 0 0 0 0,0-1 0 0 0,0 1 0 0 0,0 0 0 0 0,0-1 0 0 0,0 1 0 0 0,1-1 0 0 0,-1 1 0 0 0,0-1 0 0 0,0 0 0 0 0,0 1 0 0 0,0-1 0 0 0,0 0 0 0 0,1 0 0 0 0,-1 0 0 0 0,0 0 0 0 0,0 0 0 0 0,0 0 0 0 0,0 0 0 0 0,1 0 0 0 0,-1-1 0 0 0,15 0 0 0 0,-8 0 0 0 0,0-1 0 0 0,0 0 0 0 0,1 0 0 0 0,-1-1 0 0 0,6-3 0 0 0,-4 2 0 0 0,-7 3 0 0 0,0-1 0 0 0,0 1 0 0 0,0-1 0 0 0,0 0 0 0 0,0 0 0 0 0,0 0 0 0 0,-1-1 0 0 0,1 1 0 0 0,-1 0 0 0 0,1-1 0 0 0,-1 0 0 0 0,0 0 0 0 0,0 0 0 0 0,0 0 0 0 0,0 0 0 0 0,1-3 0 0 0,-2 5 0 0 0,1-3 0 0 0,1 1 0 0 0,0-1 0 0 0,0 1 0 0 0,1 0 0 0 0,-1 0 0 0 0,1 0 0 0 0,0 1 0 0 0,-1-1 0 0 0,1 1 0 0 0,0 0 0 0 0,0 0 0 0 0,1 0 0 0 0,0 0 0 0 0,24-13 0 0 0,-13 6 0 0 0,-1 1 0 0 0,1 1 0 0 0,0 0 0 0 0,4 0 0 0 0,70-19 0 0 0,-70 20 0 0 0,237-69 0 0 0,-243 71 0 0 0,83-31 0 0 0,-47 16 0 0 0,-22 8 0 0 0,22-13 0 0 0,-14 7 0 0 0,-26 13 0 0 0,0 0 0 0 0,0-1 0 0 0,0 0 0 0 0,-1-1 0 0 0,0 0 0 0 0,3-3 0 0 0,6-8 0 0 0,-13 11 0 0 0,0 1 0 0 0,1 0 0 0 0,-1 0 0 0 0,4-1 0 0 0,-3 1 0 0 0,0 0 0 0 0,0 0 0 0 0,-1 0 0 0 0,1 0 0 0 0,-1-1 0 0 0,0 0 0 0 0,-1 0 0 0 0,0-1 0 0 0,23-26 0 0 0,2 6 0 0 0,-17 16 0 0 0,0-1 0 0 0,0-1 0 0 0,8-10 0 0 0,-17 19 0 0 0,0 0 0 0 0,0 0 0 0 0,1 1 0 0 0,-1 0 0 0 0,3-2 0 0 0,-2 2 0 0 0,-1 0 0 0 0,1 0 0 0 0,-1 0 0 0 0,0 0 0 0 0,0-1 0 0 0,1-1 0 0 0,21-25-2 0 0,-13 18 76 0 0,-10 7 181 0 0,-1-7 1450 0 0,-1 10-2016 0 0,0 1 0 0 0,0 0 0 0 0,0 0-1 0 0,0 0 1 0 0,0 0 0 0 0,0 0 0 0 0,-1-1 0 0 0,1 1-1 0 0,0 0 1 0 0,-1 0 0 0 0,1 0 0 0 0,-1 0-1 0 0,1 0 1 0 0,-1 0 0 0 0,0 0 0 0 0,1 0 0 0 0,-1 0-1 0 0,0 0 1 0 0,0 1 0 0 0,0-1 0 0 0,0 0 311 0 0,0 0 302 0 0,0 0-1836 0 0</inkml:trace>
  <inkml:trace contextRef="#ctx0" brushRef="#br1" timeOffset="7158.285">5131 5556 10136,'-1'0'464,"-11"-3"-293,0 2 1,0-1 0,1 2-1,-3 0-171,5 0 11,0-1-1,0 1 1,0-2-1,0 1 1,0-1-1,-5-2-10,-2-1 58,8 2-25,-1 0 1,1 0-1,-1-1 0,1 0 0,-6-5-33,-7-5 63,13 9 175,0 0-1,0-1 1,1 0-1,0 0 1,-6-7-238,9 9 95,0 0 1,1-1-1,0 1 0,0-1 1,0 1-1,1-1 1,-1 0-1,1 0 1,0 0-1,1 0 1,-1 0-1,1-1 1,0 1-1,0 0 1,1-1-1,0 1 0,0-1 1,0 1-1,0 0 1,1-1-96,5-37 322,-5 30-243,1 0 0,1-1 0,0 1 1,1-2-80,24-69 396,-21 71-435,-1 1 0,2 0 1,-1 0-1,2 0 0,-1 1 1,10-8 38,-7 7-41,2 1 0,-1 1 1,1 0-1,10-5 41,28-22-45,-10 4 45,-21 18 0,-1-1 0,-1-1 0,0-1 0,2-3 0,14-26 0,-17 23 0,11-12 0,-7 14 0,1 0 0,1 2 0,0 1 0,20-12 0,-26 21 0,1 1 0,0 0 0,0 2 0,1 0 0,16-4 0,21-7 0,57-30 0,-69 28 0,57-19 0,-63 26 0,22-4 0,-13 4 0,-12 3 0,-1 1 0,2 1 0,-1 3 0,1 1 0,18 0 0,-40 4 0,0 1 0,0 0 0,6 3 0,-15-4 0,0 2 0,0-1 0,0 0 0,0 1 0,0 0 0,-1 0 0,1 1 0,-1-1 0,0 1 0,0 0 0,1 1 0,71 71 0,-62-65 0,0 1 0,13 6 0,11 9 0,-24-17 0,-2 2 0,1-1 0,-2 2 0,1-1 0,7 13 0,-13-16 0,0 1 0,-1 0 0,-1 0 0,1 0 0,-1 0 0,-1 1 0,0 0 0,0-1 0,-1 1 0,0 2 0,3 32 0,-2 0 0,-3 30 0,0-42 0,-2 15 308,1-25 69,0 0 0,2 0 0,1 5-377,0 1 195,-1 1-1,-1-1 1,-2 1-1,-2 5-194,1-2-170,2-23 195,0 1 0,-1 0 0,0-1-1,-1 1 1,0-1 0,0 0 0,-1 0-1,0 0 1,-1 0 0,0-1 0,-5 7-25,2-6 195,1 0 1,-2 0-1,1-1 1,-1 0-1,0 0 1,-1-1-1,0-1 1,0 1-1,-5 1-195,-200 94 16,190-92-643,-1-2 0,-1-1-1,1-1 1,-20 2 627,9-5-6138</inkml:trace>
  <inkml:trace contextRef="#ctx0" brushRef="#br1" timeOffset="9447.13">6685 5019 11976,'0'0'546,"0"0"-10,-12 8-322,-4 4-214,0 0 0,0-2 0,-1 0 0,-1 0 0,0-2 0,0 0 0,-5 1 0,-6 3 0,0 1 0,-2 3 0,15-6 171,0 1 0,1 1 0,0 1-1,-5 6-170,3-2 383,-2-1-1,-13 9-382,-14 5 202,0-1 1,-2-3 0,-42 17-203,-110 43 0,166-75-679,33-11-2854,1 0-1239</inkml:trace>
  <inkml:trace contextRef="#ctx0" brushRef="#br1" timeOffset="9701.685">6567 4902 13824,'0'0'314,"0"0"46,-2 0 22,-5 1-322,0 1 0,1-1 0,-1 1 1,1 0-1,-1 1 0,1 0 1,-3 2-61,0-1 34,-76 38-34,-28 21 0,-24 14 0,105-62 0,1 3 0,1 0 0,0 2 0,-11 11 0,-4 7 0,-1-3 0,-2-1 0,-2-3 0,-1-2 0,-42 18 0,90-46-9,0 1 1,0-1 0,0 0 0,0 0 0,-1 0 0,1-1-1,0 1 1,-3 0 8,5-1-342,8-7-1496,1-4-2940</inkml:trace>
  <inkml:trace contextRef="#ctx0" brushRef="#br1" timeOffset="9968.622">6358 4785 11976,'-6'9'156,"-1"0"0,0-1 1,0 0-1,-1 0 0,0 0 1,-3 1-157,-17 14 401,-10 3-401,4-2-27,-21 12 27,-51 25 0,52-31 0,1 2 0,-11 11 0,23-12 1,7-3 6,-2-2-1,-1-2 1,-35 17-7,50-30 23,-60 28 461,-56 18-484,106-49-3779,23-8-522</inkml:trace>
  <inkml:trace contextRef="#ctx0" brushRef="#br1" timeOffset="10235.164">6093 4664 13824,'-51'38'1496,"-3"13"-982,-1-3 0,-2-2-1,-3-2 1,-53 28-514,-31 1 0,-23 13 0,136-67 0,1 2 0,-1 3 0,5-4 0,-1-1 0,-19 10 0,5-8-58,-1-3 0,-6 1 58,13-4-100</inkml:trace>
  <inkml:trace contextRef="#ctx1" brushRef="#br1" timeOffset="70152.003">6332 3878 4608 0 0,'1'-4'91'0'0,"-1"2"-58"0"0,0 1-1 0 0,0-1 0 0 0,0 0 1 0 0,0 1-1 0 0,0-1 1 0 0,-1 0-1 0 0,1 0 1 0 0,0 1-1 0 0,-1-1 0 0 0,1 0 1 0 0,-1 1-33 0 0,1 0 64 0 0,-1-1 0 0 0,1 1 0 0 0,0 0 0 0 0,-1 0 0 0 0,1 0 0 0 0,0-1 0 0 0,0 1 1 0 0,0 0-1 0 0,0 0 0 0 0,0 0 0 0 0,0-1 0 0 0,1 1 0 0 0,-1 0 0 0 0,0 0 0 0 0,1-1-64 0 0,5-9 953 0 0,-6 10-944 0 0,1-1 0 0 0,0 1 0 0 0,-1 0-1 0 0,1 0 1 0 0,0 0 0 0 0,-1 0 0 0 0,1 0-1 0 0,0 0 1 0 0,0 0 0 0 0,0 1-1 0 0,0-1 1 0 0,0 0 0 0 0,0 0 0 0 0,0 1-1 0 0,0-1 1 0 0,0 0 0 0 0,0 1-1 0 0,1-1-8 0 0,3-1 9 0 0,-3 1-9 0 0,2-2 0 0 0,0 0 0 0 0,0 0 0 0 0,-1 0 0 0 0,1-1 0 0 0,-1 1 0 0 0,1-1 0 0 0,-1 0 0 0 0,0 0 0 0 0,-1 0 0 0 0,3-3 0 0 0,-3 4 153 0 0,0 0 1 0 0,1 0 0 0 0,-1 0-1 0 0,1 0 1 0 0,0 0 0 0 0,0 1-1 0 0,0-1 1 0 0,0 1 0 0 0,3-2-154 0 0,16-13 665 0 0,-13 9-472 0 0,4-5 544 0 0,-12 12-630 0 0,1 1-1 0 0,0 0 1 0 0,-1-1-1 0 0,1 1 1 0 0,0 0 0 0 0,0 0-1 0 0,-1 0 1 0 0,1 0-1 0 0,0 0 1 0 0,1 1-107 0 0,-2-1 52 0 0,1 0-53 0 0,-1 0 1 0 0,1 0 0 0 0,-1 0 0 0 0,1 0 0 0 0,-1 0 0 0 0,1 0-1 0 0,-1 1 1 0 0,0-1 0 0 0,1 0 0 0 0,-1 1 0 0 0,1 0-1 0 0,-1-1 1 0 0,0 1 0 0 0,0 0 0 0 0,1-1 0 0 0,-1 1 0 0 0,0 0-1 0 0,1 1 1 0 0,4 2 76 0 0,-4-3 125 0 0,0 1 0 0 0,1-1-1 0 0,-1 0 1 0 0,0 1 0 0 0,0 0 0 0 0,0 0 0 0 0,0-1 0 0 0,0 1 0 0 0,-1 0 0 0 0,1 0 0 0 0,0 1 0 0 0,-1-1 0 0 0,0 0 0 0 0,1 0 0 0 0,-1 1 0 0 0,0-1 0 0 0,0 1-201 0 0,3 4 256 0 0,0-1 0 0 0,0 0 1 0 0,1 0-1 0 0,-1 0 1 0 0,2-1-1 0 0,3 4-256 0 0,20 8 1054 0 0,-24-14-919 0 0,9 2 1069 0 0,1-2-448 0 0,-14-2-755 0 0,-1-1 0 0 0,1 0-1 0 0,-1 0 1 0 0,1 0-1 0 0,-1 1 1 0 0,1-1 0 0 0,0 0-1 0 0,-1 0 1 0 0,1 0-1 0 0,-1 0 1 0 0,1 0 0 0 0,-1 0-1 0 0,1 0 1 0 0,-1 0-1 0 0,1-1 1 0 0,-1 1 0 0 0,1 0-1 0 0,-1 0 1 0 0,1 0-1 0 0,-1 0 1 0 0,1-1 0 0 0,-1 1-1 0 0,1 0 1 0 0,-1-1-1 0 0,1 1 0 0 0,1-1 1 0 0,3-2-58 0 0,0 0 0 0 0,0 0-1 0 0,0-1 1 0 0,-1 1 0 0 0,1-1-1 0 0,-1 0 1 0 0,3-3 57 0 0,1-8-831 0 0,9-9 506 0 0,-12 16 785 0 0,-4 7-418 0 0,-1 0-1 0 0,0 0 0 0 0,1 0 1 0 0,0 0-1 0 0,-1 0 1 0 0,1 0-1 0 0,0 0 0 0 0,-1 1 1 0 0,1-1-1 0 0,0 0 1 0 0,0 0-1 0 0,0 1 1 0 0,-1-1-1 0 0,1 0 0 0 0,0 1 1 0 0,1-1-42 0 0,9-6-2076 0 0,-5 3-4061 0 0</inkml:trace>
  <inkml:trace contextRef="#ctx1" brushRef="#br1" timeOffset="72616.629">7131 3440 10136 0 0,'0'0'230'0'0,"-3"-3"548"0"0,3 3-745 0 0,-1 0 1 0 0,1-1 0 0 0,0 1 0 0 0,0 0 0 0 0,0-1-1 0 0,0 1 1 0 0,0 0 0 0 0,0-1 0 0 0,-1 1-1 0 0,1 0 1 0 0,0 0 0 0 0,0-1 0 0 0,-1 1 0 0 0,1 0-1 0 0,0-1 1 0 0,0 1 0 0 0,-1 0 0 0 0,1 0-1 0 0,0 0 1 0 0,-1-1 0 0 0,1 1 0 0 0,0 0 0 0 0,-1 0-1 0 0,1 0 1 0 0,0 0 0 0 0,-1 0 0 0 0,1 0-1 0 0,0 0 1 0 0,-1-1 0 0 0,1 1 0 0 0,0 0 0 0 0,-1 0-1 0 0,1 0 1 0 0,0 1 0 0 0,-1-1 0 0 0,1 0-1 0 0,-1 0 1 0 0,1 0 0 0 0,0 0 0 0 0,-1 0-1 0 0,1 0 1 0 0,0 0 0 0 0,-1 0 0 0 0,1 1 0 0 0,0-1-1 0 0,0 0 1 0 0,-1 0 0 0 0,1 1 0 0 0,0-1-1 0 0,-1 0 1 0 0,1 0 0 0 0,0 1 0 0 0,0-1 0 0 0,0 0-1 0 0,-1 0 1 0 0,1 1 0 0 0,0-1 0 0 0,0 0-1 0 0,0 1 1 0 0,0-1 0 0 0,0 0 0 0 0,-1 1 0 0 0,1-1-34 0 0,-5 20 2056 0 0,-23 155-9 0 0,12-109-2047 0 0,7-33-4 0 0,6-26-226 0 0,1-1 0 0 0,0 1 0 0 0,1 0 0 0 0,-1 0 0 0 0,1 0 1 0 0,1 4 229 0 0,2 7-512 0 0</inkml:trace>
  <inkml:trace contextRef="#ctx1" brushRef="#br1" timeOffset="73004.825">7232 3573 13824 0 0,'0'0'629'0'0,"0"0"-12"0"0,0 0-319 0 0,-5 7 1101 0 0,-1 1-1323 0 0,1 0 0 0 0,0 0 0 0 0,0 0 0 0 0,1 0 0 0 0,0 1 0 0 0,0 0 0 0 0,1 0 0 0 0,0 0-76 0 0,0 0 0 0 0,2-1 0 0 0,-1 1 0 0 0,1-1 0 0 0,0 1 0 0 0,1-1 0 0 0,0 1 0 0 0,0 0 0 0 0,1 5 0 0 0,1 1 0 0 0,-2-11 0 0 0,0 1 0 0 0,0-1 0 0 0,1 1 0 0 0,-1-1 0 0 0,1 0 0 0 0,0 1 0 0 0,1-1 0 0 0,-1 0 0 0 0,1 0 0 0 0,0 1 0 0 0,0-1 0 0 0,0-1 0 0 0,1 3 0 0 0,-3-6 0 0 0,1 0 0 0 0,-1 1 0 0 0,0-1 0 0 0,0 0 0 0 0,1 1 0 0 0,-1-1 0 0 0,0 0 0 0 0,1 0 0 0 0,-1 0 0 0 0,0 1 0 0 0,1-1 0 0 0,-1 0 0 0 0,0 0 0 0 0,1 0 0 0 0,-1 0 0 0 0,0 0 0 0 0,1 0 0 0 0,-1 1 0 0 0,0-1 0 0 0,1 0 0 0 0,-1 0 0 0 0,0 0 0 0 0,1 0 0 0 0,-1 0 0 0 0,0 0 0 0 0,1 0 0 0 0,-1-1 0 0 0,1 1 0 0 0,-1 0 0 0 0,0 0 0 0 0,1 0 0 0 0,-1 0 0 0 0,10-11 0 0 0,4-23 0 0 0,-12 30 0 0 0,3-8 0 0 0,0 2 0 0 0,1-1 0 0 0,1 0 0 0 0,-2 3 0 0 0,-1 0 0 0 0,0-1 0 0 0,0 1 0 0 0,0-1 0 0 0,0-3 0 0 0,-1 2 0 0 0,-1 4 0 0 0,0 1 0 0 0,-1-1 0 0 0,1 0 0 0 0,-1 0 0 0 0,0 0 0 0 0,-1 0 0 0 0,1 1 0 0 0,-1-1 0 0 0,-1 0 0 0 0,1 0 0 0 0,-1 0 0 0 0,0 0 0 0 0,0 0 0 0 0,0 4-39 0 0,0 0-1 0 0,0 0 1 0 0,0 0-1 0 0,-1 0 0 0 0,1 1 1 0 0,0-1-1 0 0,-1 0 0 0 0,1 1 1 0 0,-1-1-1 0 0,0 1 1 0 0,1-1-1 0 0,-1 1 0 0 0,0 0 1 0 0,0-1-1 0 0,0 1 0 0 0,0 0 1 0 0,0 0-1 0 0,0 1 1 0 0,0-1-1 0 0,0 0 0 0 0,0 1 1 0 0,-3-1 39 0 0,0 0-160 0 0,-1 0 0 0 0,0 0 0 0 0,0 0 0 0 0,-1 1 0 0 0,1 0 0 0 0,0 0 0 0 0,-5 2 160 0 0,8-2-160 0 0,0 1 0 0 0,-1-1 0 0 0,1 1 0 0 0,1 0 0 0 0,-1 0 0 0 0,0 0 0 0 0,0 0 0 0 0,0 1 0 0 0,0 0 160 0 0,1-1-512 0 0</inkml:trace>
  <inkml:trace contextRef="#ctx1" brushRef="#br1" timeOffset="73461.475">7528 3764 13824 0 0,'0'0'629'0'0,"0"0"-12"0"0,-13 9-367 0 0,10-5-250 0 0,0-1 0 0 0,0 0 0 0 0,0 1 0 0 0,1 0 0 0 0,-1 0 0 0 0,1-1 0 0 0,0 1 0 0 0,0 1 0 0 0,1-1 0 0 0,-1 0 0 0 0,1 0 0 0 0,0 1 0 0 0,-1 3 0 0 0,-9 25 0 0 0,7-26 0 0 0,-1 1 0 0 0,0-1 0 0 0,0 0 0 0 0,-1 0 0 0 0,0 0 0 0 0,0-1 0 0 0,-1 0 0 0 0,1 0 0 0 0,-2 0 0 0 0,-4 4 0 0 0,0 1 0 0 0,-5 6 0 0 0,12-8-1019 0 0,4-1-4074 0 0</inkml:trace>
  <inkml:trace contextRef="#ctx1" brushRef="#br1" timeOffset="73842.845">7706 3654 13824 0 0,'0'0'629'0'0,"-2"0"-12"0"0,-1 0-597 0 0,0 1-1 0 0,0 0 0 0 0,1 0 1 0 0,-1 0-1 0 0,0 0 0 0 0,0 0 1 0 0,1 0-1 0 0,-1 1 1 0 0,1 0-1 0 0,-1-1 0 0 0,1 1 1 0 0,0 0-1 0 0,0 0 0 0 0,-2 2-19 0 0,-5 5-11 0 0,0 1 1 0 0,-6 8 10 0 0,12-13 89 0 0,0 0 0 0 0,1 0 1 0 0,-1 0-1 0 0,1 1 0 0 0,0 0 1 0 0,0-1-1 0 0,1 1 1 0 0,-1 0-1 0 0,2 0 0 0 0,-1 0 1 0 0,0-1-1 0 0,1 1 1 0 0,0 0-1 0 0,0 0 0 0 0,1 0 1 0 0,0 0-1 0 0,0 0 1 0 0,0 0-1 0 0,1-1 0 0 0,0 1 1 0 0,0 0-1 0 0,0-1 0 0 0,2 2-89 0 0,6 7 0 0 0,-10-14 0 0 0,0 0 0 0 0,0 0 0 0 0,1 1 0 0 0,-1-1 0 0 0,0 0 0 0 0,1 0 0 0 0,-1 1 0 0 0,0-1 0 0 0,1 0 0 0 0,-1 0 0 0 0,0 0 0 0 0,1 0 0 0 0,-1 0 0 0 0,0 0 0 0 0,1 0 0 0 0,-1 0 0 0 0,1 0 0 0 0,-1 1 0 0 0,0-1 0 0 0,1-1 0 0 0,-1 1 0 0 0,0 0 0 0 0,1 0 0 0 0,-1 0 0 0 0,0 0 0 0 0,1 0 0 0 0,-1 0 0 0 0,1 0 0 0 0,-1 0 0 0 0,0-1 0 0 0,0 1 0 0 0,1 0 0 0 0,-1 0 0 0 0,0 0 0 0 0,1-1 0 0 0,-1 1 0 0 0,0 0 0 0 0,0-1 0 0 0,1 1 0 0 0,-1 0 0 0 0,0 0 0 0 0,0-1 0 0 0,0 1 0 0 0,1-1 0 0 0,6-14 0 0 0,-6 12 0 0 0,0 0 0 0 0,1 0 0 0 0,-1 0 0 0 0,1 0 0 0 0,0 0 0 0 0,0 0 0 0 0,0 1 0 0 0,0-1 0 0 0,2-2 0 0 0,27-20-804 0 0,-23 19 685 0 0,0 1 1 0 0,-1-2-1 0 0,0 1 0 0 0,0-1 0 0 0,-1 0 1 0 0,1 0-1 0 0,-2 0 0 0 0,1-1 0 0 0,-1 0 1 0 0,4-7 118 0 0,-9 14 0 0 0,0 0 0 0 0,1 0 0 0 0,-1 0 0 0 0,0 0 0 0 0,1 0 0 0 0,-1 0 0 0 0,0 0 0 0 0,0 0 0 0 0,0 0 0 0 0,0 0 0 0 0,0-1 0 0 0,0 1 0 0 0,0 0 0 0 0,0 0 0 0 0,-1 0 0 0 0,1 0 0 0 0,0 0 0 0 0,-1 0 0 0 0,1 0 0 0 0,-1 0 0 0 0,1 1 0 0 0,-1-1 0 0 0,1 0 0 0 0,-1 0 0 0 0,1 0 0 0 0,-1 0 0 0 0,0 0 0 0 0,1 1 0 0 0,-1-1 0 0 0,0 0 0 0 0,0 1 0 0 0,0-1 0 0 0,0 1 0 0 0,0-1 0 0 0,1 1 0 0 0,-1-1 0 0 0,0 1 0 0 0,0-1 0 0 0,0 1 0 0 0,0 0 0 0 0,0 0 0 0 0,-1-1 0 0 0,-2 0 0 0 0,1 0 0 0 0,-1 1 0 0 0,0-1 0 0 0,0 1 0 0 0,0-1 0 0 0,1 1 0 0 0,-1 0 0 0 0,0 1 0 0 0,0-1 0 0 0,0 1 0 0 0,-1 0 0 0 0,2 0-135 0 0,0-1 1 0 0,0 1-1 0 0,0 0 0 0 0,0 0 0 0 0,0 0 0 0 0,1 0 0 0 0,-1 0 0 0 0,0 1 0 0 0,1-1 0 0 0,-1 1 0 0 0,1 0 0 0 0,-1-1 0 0 0,1 1 0 0 0,0 1 0 0 0,0-1 0 0 0,0 0 0 0 0,-2 2 135 0 0,2 0-4778 0 0</inkml:trace>
  <inkml:trace contextRef="#ctx1" brushRef="#br1" timeOffset="74174.941">7999 3651 15664 0 0,'0'0'356'0'0,"0"0"49"0"0,-13 6 539 0 0,5 0-941 0 0,0-1 0 0 0,0 0 0 0 0,-1 0 1 0 0,0-1-1 0 0,-6 2-3 0 0,6-2-1 0 0,0 0 1 0 0,0 0 0 0 0,0 1 0 0 0,1 0-1 0 0,-2 2 1 0 0,7-4 0 0 0,0 0 0 0 0,1 0 0 0 0,-1 0 0 0 0,1 0 0 0 0,0 1 0 0 0,0-1 0 0 0,0 1 0 0 0,0-1 0 0 0,1 1 0 0 0,-1 0 0 0 0,1-1 0 0 0,0 1 0 0 0,0 0 0 0 0,0 0 0 0 0,1 0 0 0 0,0 0 0 0 0,-1 3 0 0 0,1-4 0 0 0,0 1 0 0 0,0 0 0 0 0,1 0 0 0 0,-1 0 0 0 0,1 0 0 0 0,0-1 0 0 0,0 1 0 0 0,0 0 0 0 0,1-1 0 0 0,-1 1 0 0 0,1-1 0 0 0,0 1 0 0 0,0-1 0 0 0,0 0 0 0 0,1 2 0 0 0,0-3 0 0 0,-1 1 0 0 0,0-1 0 0 0,1 0 0 0 0,-1 0 0 0 0,1 0 0 0 0,0 0 0 0 0,-1-1 0 0 0,1 1 0 0 0,1-1 0 0 0,-3 0 0 0 0,0-1 0 0 0,0 1 0 0 0,0-1 0 0 0,0 1 0 0 0,0-1 0 0 0,0 0 0 0 0,0 1 0 0 0,1-1 0 0 0,-1 0 0 0 0,0 0 0 0 0,0 0 0 0 0,0 0 0 0 0,1 0 0 0 0,-1 0 0 0 0,0 0 0 0 0,0 0 0 0 0,0-1 0 0 0,1 1 0 0 0,-1 0 0 0 0,0-1 0 0 0,0 1 0 0 0,0-1 0 0 0,0 1 0 0 0,1-1 0 0 0,19-24 0 0 0,5-6 0 0 0,-24 30-12 0 0,8-8 29 0 0,0-1-1 0 0,-1 1 1 0 0,4-7-17 0 0,-11 14-25 0 0,0 0 0 0 0,0-1 1 0 0,-1 1-1 0 0,1-1 0 0 0,-1 0 0 0 0,1 0 1 0 0,-1 1-1 0 0,0-1 0 0 0,0 0 0 0 0,0 0 1 0 0,-1 0-1 0 0,1 0 0 0 0,-1 0 0 0 0,1 0 1 0 0,-1 0-1 0 0,0 0 0 0 0,0 0 0 0 0,-1-1 25 0 0,1 2-66 0 0,-1 1-1 0 0,1 0 0 0 0,-1 0 0 0 0,0-1 0 0 0,1 1 0 0 0,-1 0 0 0 0,0 0 0 0 0,0 0 0 0 0,0 0 0 0 0,0 0 0 0 0,0 0 0 0 0,0 0 0 0 0,0 1 0 0 0,0-1 0 0 0,0 0 0 0 0,0 0 1 0 0,-1 1-1 0 0,1-1 0 0 0,0 1 0 0 0,0-1 0 0 0,-1 1 0 0 0,1 0 0 0 0,-1-1 67 0 0,-3 0-99 0 0,0 0 0 0 0,0 0 0 0 0,-1 0 0 0 0,1 1 0 0 0,-3-1 99 0 0,-23 3-1389 0 0,1 1 0 0 0,-1 1 1389 0 0,22-2-267 0 0,-9-1-245 0 0</inkml:trace>
  <inkml:trace contextRef="#ctx1" brushRef="#br1" timeOffset="74756.175">8289 3654 13824 0 0,'-7'0'674'0'0,"-4"1"-569"0"0,0 1 0 0 0,1 0-1 0 0,-1 1 1 0 0,1 0 0 0 0,0 0-1 0 0,0 1 1 0 0,0 1 0 0 0,-6 3-105 0 0,9-4 76 0 0,-1-1 1 0 0,1 1 0 0 0,0 1 0 0 0,0-1 0 0 0,0 1 0 0 0,1 1 0 0 0,-1-1 0 0 0,1 1 0 0 0,1 0-1 0 0,-1 0 1 0 0,1 1 0 0 0,-1 1-77 0 0,5-5 93 0 0,-1 1 1 0 0,1-1-1 0 0,0 1 0 0 0,0-1 0 0 0,0 1 1 0 0,1-1-1 0 0,-1 1 0 0 0,1 0 0 0 0,0-1 1 0 0,0 1-1 0 0,0 0 0 0 0,0 0 0 0 0,1 0-93 0 0,1 7-31 0 0,0 1-1 0 0,1-1 0 0 0,2 7 32 0 0,-4-16 0 0 0,0 0 0 0 0,0 0 0 0 0,1 0 0 0 0,-1 0 0 0 0,0 0 0 0 0,1 0 0 0 0,-1 0 0 0 0,1 0 0 0 0,0-1 0 0 0,-1 1 0 0 0,1 0 0 0 0,0-1 0 0 0,0 1 0 0 0,2 0 0 0 0,-3-2 0 0 0,-1 1 0 0 0,1-1 0 0 0,0 0 0 0 0,0 1 0 0 0,0-1 0 0 0,0 0 0 0 0,0 1 0 0 0,0-1 0 0 0,0 0 0 0 0,0 0 0 0 0,-1 0 0 0 0,1 0 0 0 0,0 0 0 0 0,0 0 0 0 0,0 0 0 0 0,0 0 0 0 0,0 0 0 0 0,0 0 0 0 0,0-1 0 0 0,0 1 0 0 0,0 0 0 0 0,0-1 0 0 0,-1 1 0 0 0,1-1 0 0 0,0 1 0 0 0,0-1 0 0 0,0 1 0 0 0,-1-1 0 0 0,1 1 0 0 0,0-1 0 0 0,-1 0 0 0 0,1 1 0 0 0,0-1 0 0 0,-1 0 0 0 0,1 0 0 0 0,-1 0 0 0 0,1 1 0 0 0,-1-1 0 0 0,1 0 0 0 0,-1 0 0 0 0,14-28 0 0 0,-7 13 0 0 0,1 1 0 0 0,1-1 0 0 0,0 2 0 0 0,1-1 0 0 0,1 0 0 0 0,-9 12 0 0 0,1-1 0 0 0,-1 1 0 0 0,0-1 0 0 0,0 0 0 0 0,-1 1 0 0 0,1-1 0 0 0,-1 0 0 0 0,0 0 0 0 0,0 0 0 0 0,0-1 0 0 0,0 1 0 0 0,-1 0 0 0 0,1 0 0 0 0,-1-1 0 0 0,0 5-27 0 0,0-1 0 0 0,-1 0 0 0 0,1 0 0 0 0,0 0-1 0 0,0 0 1 0 0,-1 1 0 0 0,1-1 0 0 0,0 0-1 0 0,-1 0 1 0 0,1 0 0 0 0,-1 1 0 0 0,1-1 0 0 0,-1 0-1 0 0,1 1 1 0 0,-1-1 0 0 0,0 0 0 0 0,1 1-1 0 0,-1-1 1 0 0,0 1 0 0 0,1-1 0 0 0,-1 1 0 0 0,0-1-1 0 0,0 1 1 0 0,0 0 0 0 0,1-1 0 0 0,-1 1-1 0 0,0 0 1 0 0,0-1 0 0 0,0 1 0 0 0,0 0 0 0 0,0 0-1 0 0,0 0 28 0 0,-5-1-412 0 0,0 0 0 0 0,-1 1-1 0 0,1 0 1 0 0,-2 0 412 0 0,1 1-158 0 0,0-1-3409 0 0,-1 3-1219 0 0</inkml:trace>
  <inkml:trace contextRef="#ctx1" brushRef="#br1" timeOffset="75096.4">8558 3474 11976 0 0,'0'0'546'0'0,"0"0"-10"0"0,-10 11-322 0 0,7-7-56 0 0,1 0 0 0 0,-1 1 0 0 0,1-1 1 0 0,1 1-1 0 0,-1-1 0 0 0,1 1 0 0 0,-1 0 1 0 0,1 2-159 0 0,-5 41 1925 0 0,5-34-1621 0 0,-12 113 1744 0 0,9-71-1440 0 0,2-52-672 0 0,2-3-273 0 0,0-1-138 0 0,0 0-33 0 0,0 0-140 0 0,5-4-2045 0 0,2-6 1169 0 0,3 0-10 0 0</inkml:trace>
  <inkml:trace contextRef="#ctx1" brushRef="#br1" timeOffset="75417.76">8638 3549 11976 0 0,'0'0'546'0'0,"0"0"-10"0"0,0 0-202 0 0,0 0 418 0 0,0 0 220 0 0,0 0 41 0 0,0 15 1149 0 0,-3-10-1846 0 0,1 0-1 0 0,-1-1 0 0 0,0 0 0 0 0,-1 0 0 0 0,1 0 0 0 0,-1 0 0 0 0,0 0 1 0 0,0-1-1 0 0,0 1 0 0 0,-2 0-315 0 0,6-3 11 0 0,-4 1 5 0 0,-10 12-15 0 0,14-14-1 0 0,-1 0 0 0 0,1 1 0 0 0,0-1 0 0 0,-1 0 0 0 0,1 1 0 0 0,0-1 0 0 0,-1 0 0 0 0,1 1 0 0 0,0-1 0 0 0,0 0 0 0 0,-1 1 0 0 0,1-1 0 0 0,0 1 0 0 0,0-1 0 0 0,0 0 0 0 0,0 1 0 0 0,-1-1 0 0 0,1 1 0 0 0,0-1 0 0 0,0 1 0 0 0,0-1 0 0 0,0 0 0 0 0,0 1 0 0 0,0-1 0 0 0,0 1 0 0 0,0-1 0 0 0,0 1 0 0 0,0-1 0 0 0,1 1 0 0 0,-1-1 0 0 0,0 1 0 0 0,0 0 0 0 0,0 1 0 0 0,0-1 0 0 0,1 0 0 0 0,-1 0 0 0 0,0 0 0 0 0,0 0 0 0 0,1 0 0 0 0,-1 0 0 0 0,0 0 0 0 0,1 0 0 0 0,-1 0 0 0 0,1 0 0 0 0,0-1 0 0 0,-1 1 0 0 0,1 0 0 0 0,0 0 0 0 0,-1 0 0 0 0,1-1 0 0 0,0 1 0 0 0,0 0 0 0 0,0-1 0 0 0,-1 1 0 0 0,2 0 0 0 0,3 3 0 0 0,-2-1 0 0 0,0-1 0 0 0,0 0 0 0 0,0 0 0 0 0,0 0 0 0 0,0-1 0 0 0,0 1 0 0 0,1 0 0 0 0,-1-1 0 0 0,1 0 0 0 0,0 0 0 0 0,10 5 0 0 0,-2-2-119 0 0,26 13-1191 0 0,13 1 1310 0 0,-39-13-7146 0 0</inkml:trace>
  <inkml:trace contextRef="#ctx1" brushRef="#br0" timeOffset="128689.278">2701 5179 2304 0 0,'-4'-3'203'0'0,"-10"-5"-109"0"0,13 7 284 0 0,1 1 116 0 0,0 0 18 0 0,0 0 7 0 0,0 0 1 0 0,0 0 0 0 0,0 0 0 0 0,0 0-7 0 0,0 0-29 0 0,0 0-17 0 0,0 0-3 0 0,16-10 606 0 0,-11 7-959 0 0,0 0-1 0 0,1 1 1 0 0,-1-1-1 0 0,1 1 0 0 0,0 0 1 0 0,-1 0-1 0 0,1 0 0 0 0,0 1 1 0 0,0 0-1 0 0,0 0 1 0 0,0 1-1 0 0,0 0 0 0 0,0 0 1 0 0,2 0-111 0 0,33-2 70 0 0,36-6-70 0 0,19-1 18 0 0,20-1-8 0 0,20-3 80 0 0,-63 5-62 0 0,193-23-115 0 0,-186 26-588 0 0,19 2 675 0 0,32-4-962 0 0,-25 1 18 0 0,7 0-2271 0 0,99-19 3215 0 0,114-25 4731 0 0,-277 44-3933 0 0,27 2-798 0 0,19-3 370 0 0,-53 4-370 0 0,-24 3 0 0 0,0-2 0 0 0,6-1 0 0 0,-5 0 21 0 0,1 1 1 0 0,1 1-22 0 0,17-2 21 0 0,15-1-6 0 0,-7 0 42 0 0,33-7-57 0 0,-56 8 161 0 0,-1 1 1 0 0,1 0 0 0 0,21 3-162 0 0,-12-1 67 0 0,0 2-12 0 0,-23-1-53 0 0,1-1 0 0 0,0 0-1 0 0,-1 0 1 0 0,1-1 0 0 0,1 0-2 0 0,8 0 55 0 0,-11 1-3378 0 0,-8 0-257 0 0</inkml:trace>
  <inkml:trace contextRef="#ctx1" brushRef="#br0" timeOffset="129487.443">5672 4852 5384 0 0,'0'0'241'0'0,"0"0"0"0"0,0 0-89 0 0,0 0 176 0 0,0 0 96 0 0,-1 1 22 0 0,-1 2-89 0 0,1-2-364 0 0,0 1 16 0 0,0 0-1 0 0,0 0 0 0 0,0 0 0 0 0,-1 0 0 0 0,1-1 0 0 0,-1 1 1 0 0,0 0-1 0 0,0 0-8 0 0,-38 11 1273 0 0,30-8-897 0 0,7-3-274 0 0,0 0 0 0 0,0-1 0 0 0,0 0 0 0 0,-1 0-1 0 0,1 0 1 0 0,0 0 0 0 0,0 0 0 0 0,-3 0-102 0 0,-5 1 176 0 0,0 0 1 0 0,1 1-1 0 0,-8 3-176 0 0,-7 2 124 0 0,-143 33 249 0 0,62-21-43 0 0,-80 14-353 0 0,144-26 160 0 0,-27 10-137 0 0,30-8 130 0 0,-38 6-130 0 0,65-14 0 0 0,0 1 0 0 0,0 1 0 0 0,-1 0 0 0 0,-29 8 0 0 0,-46 10 0 0 0,64-17 23 0 0,1 1 0 0 0,-1 1-23 0 0,-9 3 28 0 0,-75 21 90 0 0,57-15-44 0 0,37-11-34 0 0,0 0 0 0 0,-11 1-40 0 0,-151 20 54 0 0,135-20-11 0 0,0 2 1 0 0,1 2 0 0 0,-9 5-44 0 0,2-1 85 0 0,-96 32 213 0 0,129-42-248 0 0,-202 54 172 0 0,171-47-161 0 0,1 3 1 0 0,-10 5-62 0 0,9-3-3 0 0,0-2 1 0 0,-9 1 2 0 0,16-6 269 0 0,-20 10-269 0 0,17-6 603 0 0,-10 1-603 0 0,22-6-18 0 0,-14 6 18 0 0,-5 3-126 0 0,24-12 138 0 0,18-4-100 0 0,0 0 0 0 0,0 0-1 0 0,0 1 1 0 0,0 0 0 0 0,1 0 0 0 0,-1 1 0 0 0,1-1-1 0 0,-4 3 89 0 0,9-5-3178 0 0,0 0-1062 0 0</inkml:trace>
  <inkml:trace contextRef="#ctx1" brushRef="#br0" timeOffset="140127.913">2616 5181 2304 0 0,'0'0'101'0'0,"2"1"102"0"0,7 2 1041 0 0,-9-3-512 0 0,0 0-1 0 0,0 0-24 0 0,0 0-9 0 0,0 0-2 0 0,0 0-47 0 0,0 0-194 0 0,0 0-82 0 0,0 0-18 0 0,0 0-25 0 0,-1 3-90 0 0,1 30 60 0 0,0-29-259 0 0,1 0-1 0 0,-1 0 0 0 0,0 0 1 0 0,0 0-1 0 0,0 0 1 0 0,-1 0-1 0 0,1 0 0 0 0,-1 0 1 0 0,0 0-1 0 0,0 0 0 0 0,-1 0 1 0 0,1 0-1 0 0,-1 0 1 0 0,0 0-41 0 0,-2 2 186 0 0,-1 0 0 0 0,1-1 1 0 0,-1 1-1 0 0,-1-1 0 0 0,1 0 0 0 0,-1 0 1 0 0,1-1-1 0 0,-7 4-186 0 0,-6 2 718 0 0,-1 0 0 0 0,-7 2-718 0 0,-2 1 548 0 0,-11 0-25 0 0,12-4-286 0 0,-30 8 288 0 0,-1-1-1 0 0,-18 0-524 0 0,-32 8 221 0 0,0-3-209 0 0,42-9-12 0 0,-217 40 181 0 0,260-47-158 0 0,1 2-1 0 0,-1 0 1 0 0,2 1 0 0 0,-22 11-23 0 0,14-6 24 0 0,0-1 0 0 0,-4 0-24 0 0,-50 9 0 0 0,-3-2 0 0 0,-41 10-1 0 0,-112 32-1376 0 0,225-57 808 0 0,1-2-20 0 0</inkml:trace>
  <inkml:trace contextRef="#ctx1" brushRef="#br0" timeOffset="140707.809">2960 5722 4144 0 0,'0'0'319'0'0,"0"0"-99"0"0,0 0 364 0 0,0 0 177 0 0,0 0 36 0 0,0 0-45 0 0,-6 6 197 0 0,-3-1-580 0 0,1-1 0 0 0,-1 1 0 0 0,0-2 0 0 0,0 1 0 0 0,-1-1-1 0 0,0-1-368 0 0,-4 3 403 0 0,-285 84 3474 0 0,183-56-3354 0 0,-44 6 66 0 0,-32-1-589 0 0,45-9 58 0 0,34-7 118 0 0,0-5 0 0 0,-38-2-176 0 0,141-14-1 0 0,-15 0 63 0 0,-1 2 0 0 0,-4 1-62 0 0,23-3 7 0 0,1 1 1 0 0,0-1-1 0 0,0 1 0 0 0,-1 1 0 0 0,1-1 0 0 0,1 1 1 0 0,-1 0-1 0 0,0 0 0 0 0,1 1 0 0 0,-1-1 0 0 0,1 1-7 0 0,-9 12 0 0 0</inkml:trace>
  <inkml:trace contextRef="#ctx1" brushRef="#br0" timeOffset="141831.387">2605 5090 7656 0 0,'0'0'349'0'0,"-3"-6"120"0"0,3 6-452 0 0,-1-1-1 0 0,1 0 0 0 0,0 1 0 0 0,0-1 1 0 0,-1 0-1 0 0,1 1 0 0 0,0-1 0 0 0,0 0 0 0 0,0 0 1 0 0,0 1-1 0 0,0-1 0 0 0,0 0 0 0 0,0 0 0 0 0,0 1 1 0 0,0-1-1 0 0,1 0 0 0 0,-1 0-16 0 0,0-1 232 0 0,0 1 323 0 0,0 1 21 0 0,0 0 24 0 0,0 0 73 0 0,0 0 30 0 0,0 0 8 0 0,0 0-7 0 0,0 0-35 0 0,0 0-18 0 0,3 14 896 0 0,-2-10-1459 0 0,-1 0-1 0 0,0 0 0 0 0,0 0 0 0 0,-1 0 0 0 0,1 0 0 0 0,-1-1 0 0 0,-1 4-87 0 0,-1 17 314 0 0,2 14 255 0 0,-3 9-569 0 0,1-18 176 0 0,1 0-1 0 0,2 28-175 0 0,2-36 76 0 0,0 1 0 0 0,2-1 0 0 0,0 0 0 0 0,2 0 0 0 0,0-1 0 0 0,1 1 0 0 0,1-1 0 0 0,3 4-76 0 0,9 28 247 0 0,-11-28-102 0 0,-2 1 223 0 0,4 19-368 0 0,-5-19 188 0 0,1 0 0 0 0,2 2-188 0 0,25 81 68 0 0,-20-67-30 0 0,-11-29-12 0 0,1-1-1 0 0,0 1 1 0 0,1-1-1 0 0,6 11-25 0 0,-6-13 29 0 0,-3-5-1 0 0,1 0 1 0 0,0 0-1 0 0,0 0 1 0 0,0 0-1 0 0,0-1 1 0 0,0 1 0 0 0,1-1-1 0 0,0 0 1 0 0,1 1-29 0 0,0-1 66 0 0,-4-2-2 0 0,-1-1 2 0 0,0 0 3 0 0,0 0-4 0 0,0 0-25 0 0,0 0-104 0 0,0 0-58 0 0,0 0-20 0 0,0 0-150 0 0,0 0-622 0 0,0 0-277 0 0,0 0-989 0 0,0 0-3754 0 0</inkml:trace>
  <inkml:trace contextRef="#ctx1" brushRef="#br0" timeOffset="143524.225">2735 5098 3680 0 0,'0'0'167'0'0,"0"0"102"0"0,-6-14 2547 0 0,1 5-1433 0 0,5 8-1285 0 0,-1 0-1 0 0,0 0 1 0 0,1 0-1 0 0,-1 0 1 0 0,1 0-1 0 0,-1 0 1 0 0,0 0-1 0 0,0 1 1 0 0,1-1-1 0 0,-1 0 0 0 0,0 0 1 0 0,0 1-1 0 0,0-1-97 0 0,0 1 378 0 0,1 0-5 0 0,-3-7 1650 0 0,-3 6-1954 0 0,0 3-54 0 0,0 4-15 0 0,5-4-139 0 0,-1 0 1 0 0,0 0-1 0 0,0 0 1 0 0,1 0-1 0 0,-1-1 1 0 0,0 1 0 0 0,0 0-1 0 0,-1-1 1 0 0,1 1-1 0 0,0-1 1 0 0,0 0-1 0 0,-1 0 1 0 0,1 0 0 0 0,-1 0-1 0 0,1 0 1 0 0,-1 0-1 0 0,-1-1 139 0 0,-12 5-1732 0 0,7 0-1870 0 0</inkml:trace>
  <inkml:trace contextRef="#ctx1" brushRef="#br0" timeOffset="144328.192">2505 5140 4608 0 0,'0'0'208'0'0,"0"0"161"0"0,6-17 5314 0 0,12 1-1943 0 0,-15 14-3644 0 0,-1 1 0 0 0,1 0 1 0 0,0 0-1 0 0,0 0 1 0 0,0 0-1 0 0,0 0 0 0 0,0 0 1 0 0,0 1-1 0 0,0-1 1 0 0,1 1-1 0 0,-1 0 1 0 0,0 0-1 0 0,0 0 0 0 0,0 1 1 0 0,0-1-1 0 0,0 1 1 0 0,0 0-1 0 0,0-1 0 0 0,1 2-95 0 0,12 2 93 0 0,-11-3-62 0 0,-1 0-1 0 0,1 1 1 0 0,0-1-1 0 0,-1 1 1 0 0,0 0-1 0 0,1 0 1 0 0,-1 1-1 0 0,2 1-31 0 0,1 0 28 0 0,11 11 72 0 0,-9-7-37 0 0,0 0 0 0 0,0 0 0 0 0,2-1-63 0 0,-2 0 40 0 0,2 0 26 0 0,-9-5-56 0 0,1-1 0 0 0,-1 1 0 0 0,1 0 0 0 0,-1 0 0 0 0,0 0 0 0 0,0 0-1 0 0,0 0 1 0 0,0 0 0 0 0,1 3-10 0 0,16 26 76 0 0,-8-12 89 0 0,1-1-1 0 0,8 10-164 0 0,14 17 272 0 0,-27-37-201 0 0,-1 0-1 0 0,0 1 0 0 0,-1-1 0 0 0,0 1 0 0 0,0 1 0 0 0,3 7-70 0 0,-3-5-21 0 0,7 17 422 0 0,6 26-401 0 0,-16-51 13 0 0,8 28 141 0 0,-1 0 0 0 0,-2 1 0 0 0,-1 0 0 0 0,-2 0 0 0 0,0 31-154 0 0,-1-27 173 0 0,-2-28-152 0 0,0 1 0 0 0,-1-1 0 0 0,0 0-1 0 0,-1 8-20 0 0,-2 24 79 0 0,3-30-21 0 0,-1 0 0 0 0,0 0 0 0 0,-1 0 0 0 0,0-1-1 0 0,-2 7-57 0 0,-6 20 216 0 0,-2 6-272 0 0,6-26 77 0 0,-9 18 33 0 0,14-33-11 0 0,1 3-22 0 0,-4 4-9 0 0,-1-2 493 0 0,9-23-441 0 0,-3 10-527 0 0,2-7 727 0 0,-1 4-6790 0 0,1 1 356 0 0</inkml:trace>
  <inkml:trace contextRef="#ctx1" brushRef="#br0" timeOffset="145480.614">49 6538 4144 0 0,'-10'-8'408'0'0,"7"7"744"0"0,1 0 0 0 0,-1 1 0 0 0,0-1 0 0 0,0 1 0 0 0,0-1 1 0 0,1 1-1 0 0,-1 0 0 0 0,0 0 0 0 0,-3 1-1152 0 0,6-1 50 0 0,0 0 1 0 0,-1 0 0 0 0,1 0-1 0 0,-1 1 1 0 0,1-1-1 0 0,0 0 1 0 0,-1 0-1 0 0,1 0 1 0 0,-1 1 0 0 0,1-1-1 0 0,0 0 1 0 0,0 1-1 0 0,-1-1 1 0 0,1 0-1 0 0,0 1 1 0 0,-1-1-1 0 0,1 0 1 0 0,0 1 0 0 0,0-1-1 0 0,0 0 1 0 0,-1 1-1 0 0,1-1 1 0 0,0 1-1 0 0,0-1 1 0 0,0 0 0 0 0,0 1-1 0 0,0-1 1 0 0,0 1-1 0 0,0-1 1 0 0,0 1-1 0 0,0-1 1 0 0,0 0-1 0 0,0 1 1 0 0,0-1 0 0 0,0 1-51 0 0,5 15 504 0 0,-5-16-502 0 0,1 2 20 0 0,0 0 1 0 0,0 0-1 0 0,0 1 1 0 0,1-1-1 0 0,-1-1 1 0 0,0 1-1 0 0,1 0 1 0 0,0 0-1 0 0,-1 0 1 0 0,1-1-1 0 0,0 1 1 0 0,0-1 0 0 0,0 1-1 0 0,0-1 1 0 0,0 0-1 0 0,0 0 1 0 0,1 1-23 0 0,1-1 28 0 0,0 0 1 0 0,0 0 0 0 0,0 0 0 0 0,1 0 0 0 0,-1-1 0 0 0,0 1 0 0 0,0-1-1 0 0,0 0 1 0 0,4-1-29 0 0,0 0 21 0 0,0 0 1 0 0,0-1-1 0 0,0 0 0 0 0,-1 0 0 0 0,1-1 0 0 0,-1 0 0 0 0,1 0 0 0 0,-1 0 0 0 0,0-1 0 0 0,3-3-21 0 0,-7 5-27 0 0,-1 0-1 0 0,1 0 1 0 0,-1-1-1 0 0,0 1 1 0 0,0-1-1 0 0,0 0 1 0 0,0 0-1 0 0,0 0 1 0 0,-1 0 0 0 0,1 0-1 0 0,-1 0 1 0 0,1 0-1 0 0,-1 0 1 0 0,0 0-1 0 0,-1-1 1 0 0,1 1-1 0 0,0-2 28 0 0,-1 4-3 0 0,0-1 0 0 0,0 1-1 0 0,0-1 1 0 0,0 1 0 0 0,0-1-1 0 0,-1 1 1 0 0,1-1-1 0 0,0 1 1 0 0,-1-1 0 0 0,1 1-1 0 0,-1-1 1 0 0,1 1 0 0 0,-1 0-1 0 0,0-1 1 0 0,1 1 0 0 0,-1 0-1 0 0,0-1 1 0 0,0 1-1 0 0,0 0 1 0 0,0 0 0 0 0,0 0-1 0 0,0 0 1 0 0,-1 0 0 0 0,1 0-1 0 0,0 0 1 0 0,0 0 0 0 0,-1 1-1 0 0,1-1 1 0 0,0 0-1 0 0,-1 1 1 0 0,1-1 0 0 0,-1 1-1 0 0,1-1 1 0 0,-1 1 0 0 0,1 0-1 0 0,-1 0 1 0 0,1 0-1 0 0,-2 0 4 0 0,-2-1 37 0 0,0 0-1 0 0,-1 1 0 0 0,1 0 0 0 0,0 0 0 0 0,-1 1 0 0 0,1-1 0 0 0,0 1 0 0 0,-1 0 0 0 0,1 1 1 0 0,0-1-1 0 0,0 1 0 0 0,-3 1-36 0 0,2 0 90 0 0,0 0 0 0 0,1 1 0 0 0,0-1 0 0 0,-1 1 1 0 0,1 0-1 0 0,0 0 0 0 0,-1 2-90 0 0,3-3 40 0 0,0 0 1 0 0,1 0 0 0 0,-1 0-1 0 0,1 0 1 0 0,-1 0 0 0 0,1 1-1 0 0,0-1 1 0 0,1 1 0 0 0,-1-1-1 0 0,0 1 1 0 0,1 0-1 0 0,-1 3-40 0 0,0 3 5 0 0,1 0 0 0 0,0 0 0 0 0,1 0 0 0 0,0 0-1 0 0,1 0 1 0 0,-1 0 0 0 0,2 1 0 0 0,0-1 0 0 0,0-1-1 0 0,1 1 1 0 0,0 0 0 0 0,0-1 0 0 0,1 1 0 0 0,1-1-1 0 0,0 0-4 0 0,-3-4-101 0 0,1-1 0 0 0,1 0 0 0 0,-1 0 0 0 0,1 0-1 0 0,-1-1 1 0 0,1 1 0 0 0,0-1 0 0 0,0 0-1 0 0,1 0 1 0 0,-1-1 0 0 0,1 1 0 0 0,-1-1-1 0 0,5 2 102 0 0,3-1-4338 0 0,1 2-1431 0 0</inkml:trace>
  <inkml:trace contextRef="#ctx1" brushRef="#br0" timeOffset="145773.897">517 6535 14280 0 0,'0'0'1102'0'0,"-9"8"709"0"0,2-3-1619 0 0,1 1 0 0 0,0 0-1 0 0,1 0 1 0 0,-1 0 0 0 0,1 1 0 0 0,0-1 0 0 0,1 1 0 0 0,0 1 0 0 0,0-1-1 0 0,-3 7-191 0 0,0-1 123 0 0,0 0-1 0 0,-1 0 1 0 0,-1-1-1 0 0,0 0 1 0 0,-1-1-1 0 0,0 1-122 0 0,2-3-10 0 0,-32 34 236 0 0,35-39-425 0 0,0 0 0 0 0,0 0 0 0 0,0 0 0 0 0,-1-1 0 0 0,0 1 0 0 0,1-1 0 0 0,-6 1 199 0 0,-14 8-2677 0 0,16-9 1301 0 0</inkml:trace>
  <inkml:trace contextRef="#ctx1" brushRef="#br0" timeOffset="145951.832">398 6555 5064 0 0,'0'0'389'0'0,"1"-1"-250"0"0,1-3 163 0 0,-1 3 1186 0 0,-1 1 516 0 0,0-2 911 0 0,3-1-2292 0 0,-2 4 4147 0 0,4 7-4380 0 0,-2-5-308 0 0,-1 0 0 0 0,0 0 0 0 0,0 0 0 0 0,-1 0 0 0 0,1 1 0 0 0,0-1 0 0 0,-1 1 0 0 0,0-1 0 0 0,0 1 0 0 0,0 0 0 0 0,0 1-82 0 0,0 10 41 0 0,-1-5-17 0 0,1 0 0 0 0,0 0 0 0 0,1 0-1 0 0,0 0 1 0 0,3 9-24 0 0,1-1-58 0 0,-4-12-108 0 0,0 0 0 0 0,0-1-1 0 0,0 1 1 0 0,1 0 0 0 0,0-1 0 0 0,0 1-1 0 0,0-1 1 0 0,0 0 0 0 0,1 0 0 0 0,0 0-1 0 0,1 0 167 0 0,4 1-6227 0 0</inkml:trace>
  <inkml:trace contextRef="#ctx1" brushRef="#br0" timeOffset="146168.819">829 6521 11976 0 0,'-5'-1'190'0'0,"-1"0"1"0"0,0 1 0 0 0,0-1 0 0 0,1 1-1 0 0,-1 0 1 0 0,0 1 0 0 0,0 0 0 0 0,1-1-1 0 0,-1 2 1 0 0,0-1 0 0 0,0 1-191 0 0,-5 0 656 0 0,-2 1-35 0 0,0 0 1 0 0,0 1-1 0 0,-5 2-621 0 0,14-4 52 0 0,0 0-1 0 0,0-1 1 0 0,0 2 0 0 0,1-1-1 0 0,-1 0 1 0 0,0 1 0 0 0,1-1-1 0 0,0 1 1 0 0,0 0 0 0 0,0 0-1 0 0,0 1 1 0 0,-2 1-52 0 0,-20 43 502 0 0,4-6 77 0 0,21-42-577 0 0,-7 11 64 0 0,2-1 0 0 0,0 1 0 0 0,-1 0-66 0 0,5-8 2 0 0,0 0 0 0 0,0 0-1 0 0,1 0 1 0 0,-1 0 0 0 0,0-1 0 0 0,1 1-1 0 0,0 0 1 0 0,0 0 0 0 0,0 0 0 0 0,0 0-1 0 0,0 0 1 0 0,0 0 0 0 0,1 0-1 0 0,0 3-1 0 0,0-4-11 0 0,0 1 0 0 0,1 0 0 0 0,-1-1-1 0 0,1 1 1 0 0,-1-1 0 0 0,1 1-1 0 0,0-1 1 0 0,0 1 0 0 0,0-1 0 0 0,0 0-1 0 0,0 0 1 0 0,0 0 0 0 0,1-1-1 0 0,-1 1 1 0 0,1 0 0 0 0,-1-1-1 0 0,1 1 1 0 0,0-1 0 0 0,-1 0 0 0 0,1 0-1 0 0,0 0 1 0 0,0 0 0 0 0,0-1-1 0 0,0 1 1 0 0,0-1 0 0 0,2 0 11 0 0,8 1-268 0 0,0-1 1 0 0,1-1-1 0 0,-1 0 1 0 0,0-1-1 0 0,6-2 268 0 0,-14 3-85 0 0,3-1-312 0 0,1 0-1 0 0,-1-1 1 0 0,1 0-1 0 0,2-2 398 0 0,1 0-565 0 0,7-2-203 0 0</inkml:trace>
  <inkml:trace contextRef="#ctx1" brushRef="#br0" timeOffset="146365.601">908 6693 2760 0 0,'0'0'125'0'0,"0"0"429"0"0,0 0 1711 0 0,-1 2 3169 0 0,-1 9-1843 0 0,0-4-2970 0 0,0 1 1 0 0,1-1 0 0 0,0 0-1 0 0,1 0 1 0 0,-1 1-1 0 0,2-1 1 0 0,-1 0-1 0 0,1 1 1 0 0,0-1-1 0 0,0 0 1 0 0,1 1-622 0 0,7 34 625 0 0,-9-41-710 0 0,0-1-88 0 0,0 0-34 0 0,0 0-932 0 0,0 0-3883 0 0,0 0-1671 0 0</inkml:trace>
  <inkml:trace contextRef="#ctx1" brushRef="#br0" timeOffset="146366.601">988 6497 5064 0 0,'0'-17'496'0'0,"0"15"62"0"0,0 1 0 0 0,1 0 0 0 0,-1 0 0 0 0,0-1 1 0 0,0 1-1 0 0,0 0 0 0 0,1 0 0 0 0,-1-1 0 0 0,1 1 0 0 0,-1 0 0 0 0,1 0 1 0 0,-1 0-1 0 0,1 0 0 0 0,0 0 0 0 0,-1 0 0 0 0,1 0 0 0 0,0 0 0 0 0,0 0 1 0 0,0 0-1 0 0,0 0-558 0 0,0 0 2298 0 0,0 0-2206 0 0,-1 1 2 0 0,0 0-32 0 0,0 0-146 0 0,0 0-63 0 0,0 0-1246 0 0,0 0-4940 0 0</inkml:trace>
  <inkml:trace contextRef="#ctx1" brushRef="#br0" timeOffset="146626.964">1120 6477 10136 0 0,'0'0'777'0'0,"-1"6"-298"0"0,-5 37 3941 0 0,5 24-2244 0 0,-1 5-1349 0 0,0-52-542 0 0,2-7-141 0 0,-1 0 1 0 0,0-1 0 0 0,-1 1 0 0 0,0-1-1 0 0,-1 0 1 0 0,-1 0 0 0 0,0 0-1 0 0,-1 0 1 0 0,-5 10-145 0 0,10-21-124 0 0,0-1-1 0 0,-1 0 1 0 0,1 1 0 0 0,0-1-1 0 0,0 0 1 0 0,0 0 0 0 0,-1 1-1 0 0,1-1 1 0 0,0 0 0 0 0,0 0-1 0 0,-1 1 1 0 0,1-1 0 0 0,0 0-1 0 0,-1 0 1 0 0,1 0 0 0 0,0 1-1 0 0,-1-1 1 0 0,1 0 0 0 0,0 0-1 0 0,-1 0 1 0 0,1 0 0 0 0,0 0-1 0 0,-1 0 1 0 0,1 0 0 0 0,0 0-1 0 0,-1 0 1 0 0,1 0 0 0 0,0 0-1 0 0,-1 0 1 0 0,1 0 0 0 0,0 0 123 0 0,-7 0-6122 0 0</inkml:trace>
  <inkml:trace contextRef="#ctx1" brushRef="#br0" timeOffset="146954.656">1100 6584 9960 0 0,'0'0'456'0'0,"0"0"-8"0"0,2 0-290 0 0,7-1 32 0 0,0 0 0 0 0,1 1 0 0 0,-1 0 0 0 0,1 0 0 0 0,1 1-190 0 0,-2 0 220 0 0,7 0 99 0 0,-3-1 85 0 0,1 2-1 0 0,-1-1 1 0 0,5 2-404 0 0,-16-1 18 0 0,0-1-1 0 0,0 1 1 0 0,0-1-1 0 0,0 1 0 0 0,0 0 1 0 0,0-1-1 0 0,0 1 1 0 0,-1 0-1 0 0,1 1 1 0 0,-1-1-1 0 0,1 0 1 0 0,-1 0-1 0 0,0 1 1 0 0,1 1-18 0 0,0 1 25 0 0,5 7 14 0 0,-5-8-25 0 0,-1 0-1 0 0,1 0 1 0 0,0-1-1 0 0,1 1 1 0 0,-1-1-1 0 0,1 0 1 0 0,-1 1-1 0 0,1-1 1 0 0,0 0-1 0 0,0-1 1 0 0,0 1-1 0 0,1 0 1 0 0,-1-1 0 0 0,1 0-1 0 0,-1 0 1 0 0,1 0-14 0 0,-3-1 33 0 0,1 0 0 0 0,-1 0 0 0 0,0 0 0 0 0,0 0 0 0 0,0 0 0 0 0,0 0 0 0 0,0 0 0 0 0,0 0 1 0 0,0 1-1 0 0,0-1 0 0 0,-1 0 0 0 0,1 0 0 0 0,0 1 0 0 0,-1-1 0 0 0,1 0 0 0 0,-1 1 0 0 0,0-1 1 0 0,1 1-1 0 0,-1-1 0 0 0,0 1 0 0 0,0-1 0 0 0,0 1 0 0 0,0-1 0 0 0,0 1-33 0 0,0 9 957 0 0,-1 0-1 0 0,-1 0 0 0 0,-1 5-956 0 0,0 17 1644 0 0,2-26-1341 0 0,1 0 0 0 0,-1-1-1 0 0,0 1 1 0 0,0 0 0 0 0,-1 1-303 0 0,0-2 198 0 0,2-5-185 0 0,0-1 0 0 0,0 1 0 0 0,0-1 0 0 0,-1 1 0 0 0,1-1 0 0 0,0 0 0 0 0,0 1 0 0 0,0-1 0 0 0,0 1 1 0 0,-1-1-1 0 0,1 1 0 0 0,0-1 0 0 0,0 0 0 0 0,-1 1 0 0 0,1-1 0 0 0,0 0 0 0 0,-1 1 0 0 0,1-1 0 0 0,0 0 1 0 0,-1 1-1 0 0,1-1 0 0 0,-1 0 0 0 0,1 0 0 0 0,0 1 0 0 0,-1-1-13 0 0,0 0 157 0 0,1 0 3 0 0,-13 3-3453 0 0,13-3-3517 0 0</inkml:trace>
  <inkml:trace contextRef="#ctx1" brushRef="#br0" timeOffset="147251.347">1444 6546 14544 0 0,'0'0'330'0'0,"0"0"45"0"0,0 0 20 0 0,1 2-39 0 0,4 5-253 0 0,-2-3-99 0 0,0 0-1 0 0,0-1 1 0 0,-1 1-1 0 0,0 0 1 0 0,0 0 0 0 0,0 0-1 0 0,0 0 1 0 0,-1 1 0 0 0,1 2-4 0 0,2 10-142 0 0,-1 0 1 0 0,-1 1 0 0 0,0 0 0 0 0,-1 0 0 0 0,-1-1 0 0 0,-1 1-1 0 0,-1 0 1 0 0,-1 5 141 0 0,0-9-5374 0 0</inkml:trace>
  <inkml:trace contextRef="#ctx1" brushRef="#br0" timeOffset="147550.457">1397 6878 5064 0 0,'0'0'232'0'0,"3"-5"32"0"0,7-23 1958 0 0,-8 23-1164 0 0,0-1 1 0 0,0 1 0 0 0,0-1 0 0 0,0 1-1 0 0,1 0 1 0 0,2-4-1059 0 0,18-23 2481 0 0,4-9-2481 0 0,-21 31 172 0 0,-2 0-1 0 0,0 0 0 0 0,1-4-171 0 0,-3 7 88 0 0,1 1 0 0 0,-1 0 0 0 0,1 0 1 0 0,0-1-1 0 0,0 2 0 0 0,1-1 0 0 0,-1 0 0 0 0,1 1 0 0 0,1-1 0 0 0,3-2-88 0 0,-6 5 55 0 0,1 1 0 0 0,0 0 0 0 0,0 0 0 0 0,0 0 0 0 0,0 0 0 0 0,0 0 0 0 0,1 1 0 0 0,-1 0 0 0 0,0-1 0 0 0,2 1-55 0 0,-4 1 27 0 0,0-1 0 0 0,0 1 0 0 0,1 0 0 0 0,-1 0 0 0 0,0 0-1 0 0,0 0 1 0 0,0 0 0 0 0,0 0 0 0 0,0 0 0 0 0,0 1 0 0 0,0-1 0 0 0,0 0 0 0 0,0 1-1 0 0,0-1 1 0 0,0 0 0 0 0,0 1 0 0 0,0-1 0 0 0,0 1 0 0 0,0-1 0 0 0,0 1-1 0 0,0 0 1 0 0,-1-1 0 0 0,1 1 0 0 0,0 0 0 0 0,0 0 0 0 0,-1 0 0 0 0,1-1 0 0 0,0 1-1 0 0,-1 0 1 0 0,1 0 0 0 0,-1 0 0 0 0,1 0 0 0 0,-1 0 0 0 0,0 0 0 0 0,1 0-1 0 0,-1 0-26 0 0,5 17 101 0 0,-1-1 0 0 0,0 1 0 0 0,-2 0 0 0 0,0 0 0 0 0,-1 0 0 0 0,-1 6-101 0 0,0-19 8 0 0,1-1 1 0 0,-1 0 0 0 0,1 1-1 0 0,-1-1 1 0 0,1 0 0 0 0,0 1-1 0 0,2 1-8 0 0,-3-5-65 0 0,1 1-1 0 0,-1-1 0 0 0,1 0 0 0 0,0 1 0 0 0,-1-1 0 0 0,1 0 0 0 0,0 1 0 0 0,0-1 0 0 0,0 0 0 0 0,0 0 0 0 0,0 0 0 0 0,0 0 0 0 0,1 0 0 0 0,-1 0 0 0 0,0 0 0 0 0,0-1 0 0 0,1 1 0 0 0,-1 0 1 0 0,1-1-1 0 0,-1 1 0 0 0,0-1 0 0 0,1 1 0 0 0,0-1 66 0 0,18 1-1844 0 0,2-1-4317 0 0</inkml:trace>
  <inkml:trace contextRef="#ctx1" brushRef="#br0" timeOffset="147737.903">1925 6571 4144 0 0,'0'0'191'0'0,"-4"-9"26"0"0,4 8-25 0 0,-1 0 0 0 0,0 0 1 0 0,1 0-1 0 0,-1 1 0 0 0,0-1 1 0 0,0 0-1 0 0,0 0 0 0 0,1 1 1 0 0,-1-1-1 0 0,0 0 0 0 0,0 1 1 0 0,0-1-1 0 0,0 1 0 0 0,0-1 0 0 0,0 1 1 0 0,0-1-1 0 0,0 1 0 0 0,-1 0 1 0 0,1 0-1 0 0,0-1 0 0 0,0 1 1 0 0,0 0-1 0 0,0 0 0 0 0,0 0 1 0 0,0 0-1 0 0,-1 0 0 0 0,1 0 1 0 0,0 1-1 0 0,0-1-192 0 0,-3 1 1099 0 0,1 1 0 0 0,0-1 0 0 0,0 1-1 0 0,0 0 1 0 0,0 0 0 0 0,0 0 0 0 0,-2 2-1099 0 0,-1 1 689 0 0,3-2-600 0 0,1-1 0 0 0,0 1 0 0 0,-1-1 0 0 0,1 1 0 0 0,0 0 0 0 0,0 0 0 0 0,1 0 0 0 0,-1 0 0 0 0,-1 3-89 0 0,-11 32 396 0 0,10-25-228 0 0,-12 29 42 0 0,9-25-161 0 0,1 0 1 0 0,0 1 0 0 0,1 0-1 0 0,0 6-49 0 0,3-15 12 0 0,2-3-12 0 0,1-6 0 0 0,-1 1 0 0 0,0 0 0 0 0,1 0 0 0 0,-1-1 0 0 0,1 1 0 0 0,-1 0 0 0 0,1-1 0 0 0,-1 1 0 0 0,1-1 0 0 0,-1 1 0 0 0,1 0 0 0 0,-1-1 0 0 0,1 0 0 0 0,0 1 0 0 0,-1-1 0 0 0,1 1 0 0 0,0-1 0 0 0,0 0 0 0 0,-1 1 0 0 0,1-1 0 0 0,0 0 0 0 0,0 0 0 0 0,-1 1 0 0 0,1-1 0 0 0,0 0 0 0 0,0 0 0 0 0,0 0 0 0 0,-1 0 0 0 0,1 0 0 0 0,0 0 0 0 0,0-1 0 0 0,2 1 0 0 0,2 0 15 0 0,-1 0-1 0 0,1-1 0 0 0,0 0 1 0 0,-1 0-1 0 0,1 0 0 0 0,-1 0 1 0 0,1-1-1 0 0,-1 0 1 0 0,0 0-1 0 0,2-1-14 0 0,7-4-94 0 0,-1-1-1 0 0,7-6 95 0 0,-12 8-43 0 0,0 0 0 0 0,1 1 0 0 0,-1 1-1 0 0,1-1 1 0 0,0 1 0 0 0,0 1-1 0 0,8-4 44 0 0,-15 7-3 0 0,-1 0 1 0 0,1 0-1 0 0,0 0 0 0 0,-1 0 0 0 0,1 0 0 0 0,0 1 0 0 0,-1-1 0 0 0,1 0 0 0 0,0 0 0 0 0,-1 0 1 0 0,1 1-1 0 0,-1-1 0 0 0,1 0 0 0 0,0 0 0 0 0,-1 1 0 0 0,1-1 0 0 0,-1 1 0 0 0,1-1 0 0 0,-1 0 0 0 0,1 1 1 0 0,-1-1-1 0 0,1 1 0 0 0,-1-1 0 0 0,0 1 0 0 0,1-1 0 0 0,-1 1 0 0 0,0 0 0 0 0,1-1 0 0 0,-1 1 1 0 0,0-1-1 0 0,0 1 0 0 0,1 0 0 0 0,-1-1 0 0 0,0 1 0 0 0,0 0 0 0 0,0-1 0 0 0,0 1 3 0 0,3 23-17 0 0,-8 11 112 0 0,-1-1 0 0 0,-1 1 0 0 0,-2-1 0 0 0,-1 0 0 0 0,-6 9-95 0 0,0 5 315 0 0,12-34-204 0 0,0 1 0 0 0,-1-1 0 0 0,-1 0 0 0 0,0-1 0 0 0,-1 0 0 0 0,-4 6-111 0 0,6-12 143 0 0,-1 0 0 0 0,1 0 0 0 0,-1-1 0 0 0,0 1 0 0 0,0-2 1 0 0,-1 1-1 0 0,0-1 0 0 0,-2 2-143 0 0,4-4-161 0 0,1-1 0 0 0,-1 0 1 0 0,0 0-1 0 0,1 0 0 0 0,-1 0 1 0 0,0-1-1 0 0,0 0 0 0 0,-1 0 162 0 0,1 0-1006 0 0,0-1 0 0 0,0 1 1 0 0,0-1-1 0 0,1-1 1 0 0,-6 0 1004 0 0,-11-2-6916 0 0</inkml:trace>
  <inkml:trace contextRef="#ctx1" brushRef="#br0" timeOffset="148240.276">193 7275 5528 0 0,'-4'-5'568'0'0,"-1"-17"1577"0"0,2 9 1920 0 0,2 12-2013 0 0,1 1-774 0 0,0 0-339 0 0,0 0-67 0 0,0 0-44 0 0,0 0-150 0 0,-6 14 1092 0 0,0-2-1541 0 0,1 0 0 0 0,0 1-1 0 0,1-1 1 0 0,1 1 0 0 0,0 0-1 0 0,1 1 1 0 0,0-1 0 0 0,0 5-229 0 0,1 29 540 0 0,3 35-540 0 0,-1-57 16 0 0,-1-10 52 0 0,2 0-1 0 0,0-1 1 0 0,2 10-68 0 0,-3-19-10 0 0,0-1 0 0 0,1 1 0 0 0,-1-1 0 0 0,1 0 0 0 0,0 1 0 0 0,0-1 0 0 0,0 0 0 0 0,1 0 0 0 0,-1 0 0 0 0,1 0 0 0 0,0-1 0 0 0,0 1 0 0 0,2 1 10 0 0,-2-3-61 0 0,0-1 0 0 0,0 0-1 0 0,0 1 1 0 0,0-1 0 0 0,0 0 0 0 0,1 0 0 0 0,-1-1 0 0 0,0 1 0 0 0,0-1-1 0 0,1 1 1 0 0,-1-1 0 0 0,3 0 61 0 0,39-3-1791 0 0,-42 2 1312 0 0,1 1-1 0 0,-1-1 1 0 0,0 0 0 0 0,1 0 0 0 0,-1 0 0 0 0,0-1 0 0 0,1 1 0 0 0,-1-1 0 0 0,0 0-1 0 0,0 1 1 0 0,0-1 0 0 0,-1-1 0 0 0,1 1 0 0 0,1-1 479 0 0,20-25-6037 0 0</inkml:trace>
  <inkml:trace contextRef="#ctx1" brushRef="#br0" timeOffset="148572.435">539 7362 1840 0 0,'0'-2'133'0'0,"0"-9"2451"0"0,0 10 297 0 0,0 1 139 0 0,-1 0 375 0 0,-5 0-2466 0 0,2 1-552 0 0,-1 1 0 0 0,0-1 0 0 0,1 1-1 0 0,-1 0 1 0 0,1 1 0 0 0,-1-1 0 0 0,1 1-1 0 0,0-1 1 0 0,0 1 0 0 0,0 1 0 0 0,1-1-1 0 0,-2 1-376 0 0,-6 8 459 0 0,0 0 0 0 0,1 0-1 0 0,-1 3-458 0 0,5-7 124 0 0,1-1 0 0 0,0 1-1 0 0,0 1 1 0 0,1-1 0 0 0,0 0-1 0 0,1 1 1 0 0,0 0-1 0 0,0 0 1 0 0,1 0 0 0 0,0 0-1 0 0,0 2-123 0 0,-2 17 0 0 0,2-14 0 0 0,0 0 0 0 0,1 8 0 0 0,2-15 0 0 0,-1-7 1 0 0,0 1-1 0 0,0-1 1 0 0,0 1-1 0 0,1-1 1 0 0,-1 1 0 0 0,0-1-1 0 0,1 0 1 0 0,-1 1-1 0 0,0-1 1 0 0,1 1-1 0 0,-1-1 1 0 0,0 0-1 0 0,1 1 1 0 0,-1-1-1 0 0,0 0 1 0 0,1 1-1 0 0,-1-1 1 0 0,1 0-1 0 0,-1 0 1 0 0,1 1-1 0 0,-1-1 1 0 0,1 0 0 0 0,-1 0-1 0 0,1 0 1 0 0,-1 0-1 0 0,1 0 1 0 0,-1 0-1 0 0,1 0 1 0 0,-1 0-1 0 0,1 0 1 0 0,-1 0-1 0 0,1 0 1 0 0,-1 0-1 0 0,1 0 1 0 0,-1 0-1 0 0,1 0 1 0 0,-1 0 0 0 0,1 0-1 0 0,-1-1 1 0 0,1 1-1 0 0,-1 0 1 0 0,1-1-1 0 0,8-10 80 0 0,-1-14 40 0 0,-6 19-131 0 0,0 1 1 0 0,0-1-1 0 0,0 0 0 0 0,1 1 1 0 0,0-1 10 0 0,17-29-403 0 0,-11 20 98 0 0,0 0-1 0 0,9-12 306 0 0,-13 22-58 0 0,-3 4-8 0 0,-2 1 2 0 0,0 2 59 0 0,0-1-1 0 0,0 1 0 0 0,0-1 0 0 0,1 1 0 0 0,-1-1 0 0 0,0 0 1 0 0,1 1-1 0 0,-1-1 0 0 0,1 0 0 0 0,0 1 0 0 0,0 0 6 0 0,2 6 0 0 0,-1 6 16 0 0,0 0-1 0 0,-1 0 1 0 0,-1 0-1 0 0,-1 6-15 0 0,1-7 31 0 0,0 1 0 0 0,0-1 0 0 0,1 1 0 0 0,1-1-1 0 0,1 4-30 0 0,-2-13 11 0 0,0-1-1 0 0,0 0 0 0 0,0 1 0 0 0,0-1 0 0 0,1 0 0 0 0,-1 0 0 0 0,1 0 1 0 0,0 0-1 0 0,0 0 0 0 0,2 3-10 0 0,-3-5-48 0 0,0 0-1 0 0,0-1 1 0 0,1 1 0 0 0,-1 0-1 0 0,0 0 1 0 0,0-1 0 0 0,0 1-1 0 0,1-1 1 0 0,-1 1 0 0 0,0-1-1 0 0,0 1 1 0 0,1-1 0 0 0,-1 0-1 0 0,1 0 1 0 0,-1 1 0 0 0,0-1-1 0 0,1 0 1 0 0,-1 0 0 0 0,0-1-1 0 0,1 1 1 0 0,-1 0 0 0 0,0 0-1 0 0,1-1 1 0 0,-1 1 0 0 0,0 0-1 0 0,0-1 1 0 0,1 0 0 0 0,-1 1-1 0 0,1-1 49 0 0,9-5-1928 0 0,2-2-4627 0 0</inkml:trace>
  <inkml:trace contextRef="#ctx1" brushRef="#br0" timeOffset="148873.723">870 7370 14768 0 0,'-5'1'142'0'0,"0"0"0"0"0,1 0 0 0 0,-1 0 0 0 0,1 1 0 0 0,0 0 0 0 0,-1 0 0 0 0,1 0 0 0 0,0 0 1 0 0,0 1-1 0 0,0 0 0 0 0,0-1 0 0 0,1 1 0 0 0,-1 1 0 0 0,1-1 0 0 0,0 1 0 0 0,0-1 0 0 0,-1 2-142 0 0,1 0 122 0 0,2-4-84 0 0,0 0 0 0 0,0 0 0 0 0,0 0 0 0 0,0 0 0 0 0,0 0 0 0 0,1 0 0 0 0,-1 1 0 0 0,0-1 0 0 0,1 0 0 0 0,-1 1 0 0 0,1-1 0 0 0,-1 0 0 0 0,1 1 0 0 0,0-1 0 0 0,0 1 0 0 0,0-1 0 0 0,-1 0 0 0 0,1 1 0 0 0,0-1 0 0 0,1 1 0 0 0,-1 0-38 0 0,2 8 214 0 0,-2-8-191 0 0,0 1-1 0 0,0-1 1 0 0,1 0 0 0 0,-1 0 0 0 0,1 0-1 0 0,0 0 1 0 0,0 0 0 0 0,0 0 0 0 0,0 0-1 0 0,0 0 1 0 0,0 0 0 0 0,0 0 0 0 0,0 0-1 0 0,1-1 1 0 0,-1 1 0 0 0,1 0-23 0 0,9 10 20 0 0,-1 0 1 0 0,0 1 0 0 0,-1 0-1 0 0,2 5-20 0 0,6 8 71 0 0,26 26 97 0 0,-43-52-93 0 0,-7 14 409 0 0,5-12-416 0 0,-1 0 0 0 0,0 0 1 0 0,0 0-1 0 0,0 0 0 0 0,0 0 0 0 0,0-1 1 0 0,0 1-1 0 0,0-1 0 0 0,-1 0 1 0 0,1 0-1 0 0,-3 0-68 0 0,-44 7 6 0 0,36-6-263 0 0,-19 0-2514 0 0,21-1-222 0 0,-10 1-3152 0 0</inkml:trace>
  <inkml:trace contextRef="#ctx1" brushRef="#br0" timeOffset="149392.116">945 7661 13704 0 0,'0'0'629'0'0,"0"0"-13"0"0,13 7-171 0 0,-9-6-317 0 0,1 0 0 0 0,-1 0-1 0 0,1-1 1 0 0,-1 1 0 0 0,0-1 0 0 0,1 0-1 0 0,-1 0 1 0 0,1 0 0 0 0,-1-1 0 0 0,1 1-1 0 0,-1-1 1 0 0,0 0 0 0 0,1-1 0 0 0,-1 1-1 0 0,0-1 1 0 0,0 0 0 0 0,0 1 0 0 0,0-2-1 0 0,0 1 1 0 0,-1 0 0 0 0,1-1-1 0 0,-1 0 1 0 0,1 0 0 0 0,-1 0 0 0 0,0 0-1 0 0,3-4-127 0 0,6-11 74 0 0,-7 9-56 0 0,1 1-1 0 0,0-1 1 0 0,1 1-1 0 0,0 0 1 0 0,0 0-1 0 0,1 1 0 0 0,3-3-17 0 0,7-3-22 0 0,-8 7-25 0 0,-1 0-1 0 0,0-1 1 0 0,-1 0 0 0 0,1 0 0 0 0,-1-1-1 0 0,-1 0 1 0 0,0 0 0 0 0,0-1-1 0 0,5-9 48 0 0,-11 18-23 0 0,-1-1 0 0 0,1 0 0 0 0,-1 1 0 0 0,0-1 0 0 0,1 0 0 0 0,-1 0 0 0 0,0 1 0 0 0,0-1 0 0 0,0 0 0 0 0,1 0 0 0 0,-1 0 0 0 0,0 1 0 0 0,0-1 0 0 0,0 0 0 0 0,0 0 0 0 0,0 0 0 0 0,-1 1 0 0 0,1-1 0 0 0,0 0 0 0 0,0 0 0 0 0,0 0 0 0 0,-1 1 0 0 0,1-1 0 0 0,0 0 0 0 0,-1 0 0 0 0,0 0 23 0 0,0 0-49 0 0,0 0 0 0 0,0-1 0 0 0,-1 1-1 0 0,1 0 1 0 0,-1 0 0 0 0,1 0 0 0 0,-1 0 0 0 0,0 0-1 0 0,1 0 1 0 0,-1 0 0 0 0,-1 0 49 0 0,-6-2-143 0 0,0 1 1 0 0,1 0 0 0 0,-1 1-1 0 0,-5-1 143 0 0,9 2 42 0 0,0 0 0 0 0,0 0 1 0 0,0 0-1 0 0,0 1 0 0 0,0 0 0 0 0,0 0 0 0 0,0 0 0 0 0,0 0 0 0 0,0 1 0 0 0,0 0 1 0 0,1 0-1 0 0,-1 0 0 0 0,1 1 0 0 0,-1-1 0 0 0,1 1 0 0 0,0 0 0 0 0,0 1 0 0 0,0-1 1 0 0,0 0-1 0 0,1 1 0 0 0,0 0 0 0 0,-1 0 0 0 0,1 0 0 0 0,1 0 0 0 0,-1 1 0 0 0,1-1 1 0 0,-1 1-1 0 0,1 0 0 0 0,0-1 0 0 0,1 1 0 0 0,-1 0 0 0 0,1 1-42 0 0,-2 15 36 0 0,1 1 1 0 0,0-1-1 0 0,2 0 0 0 0,1 9-36 0 0,-1-28 5 0 0,1 1 0 0 0,-1 0 0 0 0,1-1 0 0 0,-1 1 0 0 0,1-1-1 0 0,0 0 1 0 0,0 1 0 0 0,0-1 0 0 0,0 1 0 0 0,1-1 0 0 0,-1 0-1 0 0,1 0 1 0 0,-1 0 0 0 0,1 0 0 0 0,-1 0 0 0 0,1 0 0 0 0,0 0-1 0 0,0-1 1 0 0,0 1 0 0 0,0-1 0 0 0,1 1 0 0 0,-1-1 0 0 0,0 0-1 0 0,0 0 1 0 0,1 0 0 0 0,-1 0 0 0 0,1 0 0 0 0,-1 0 0 0 0,1-1-1 0 0,2 1-4 0 0,8 1 78 0 0,1 0 0 0 0,0-2 0 0 0,0 1 0 0 0,-1-2-1 0 0,6 0-77 0 0,-7 0 34 0 0,10-1 49 0 0,0-1-1 0 0,0-2 0 0 0,0 0 1 0 0,0-1-83 0 0,34-8-66 0 0,-53 13 56 0 0,26-3-101 0 0,-28 4 105 0 0,1 0 0 0 0,-1 0 0 0 0,1 0 0 0 0,-1 1-1 0 0,0-1 1 0 0,1 0 0 0 0,-1 0 0 0 0,1 1 0 0 0,-1-1 0 0 0,0 1 0 0 0,1-1 0 0 0,-1 1 0 0 0,0 0 0 0 0,0-1-1 0 0,0 1 1 0 0,1 0 0 0 0,-1 0 0 0 0,0 0 0 0 0,1 1 6 0 0,-1 0 26 0 0,0 1 1 0 0,1 0-1 0 0,-1-1 0 0 0,0 1 1 0 0,0 0-1 0 0,0 0 1 0 0,-1 0-1 0 0,1-1 0 0 0,-1 1 1 0 0,0 0-1 0 0,1 0 0 0 0,-1 0 1 0 0,0 0-1 0 0,-1 0 0 0 0,1 0 1 0 0,-1 0-1 0 0,1 0 0 0 0,-1 1-26 0 0,-1 7 197 0 0,1-6-55 0 0,0-1 0 0 0,0 0-1 0 0,0 0 1 0 0,-1 0 0 0 0,1 0 0 0 0,-1 0 0 0 0,0-1 0 0 0,-1 1 0 0 0,1-1 0 0 0,0 1-1 0 0,-1-1 1 0 0,-2 3-142 0 0,4-5 275 0 0,1-1 78 0 0,0 0 37 0 0,0 0 8 0 0,0 0-15 0 0,1-20 482 0 0,0 14-810 0 0,0 1-1 0 0,1 0 0 0 0,0 0 1 0 0,1-1-1 0 0,-1 1 0 0 0,1 1 1 0 0,0-1-1 0 0,0 0 0 0 0,0 1 1 0 0,1-1-55 0 0,15-25 83 0 0,-4 1-61 0 0,1 1 0 0 0,2 0-22 0 0,-10 17-87 0 0,0 0 1 0 0,1 0-1 0 0,1 1 0 0 0,0 0 1 0 0,0 1-1 0 0,3-2 87 0 0,29-17-564 0 0,11 0-39 0 0</inkml:trace>
  <inkml:trace contextRef="#ctx1" brushRef="#br2" timeOffset="156172.587">5864 4879 6448 0 0,'0'0'297'0'0,"-5"4"91"0"0,-10 14 545 0 0,-2 5 185 0 0,-4 1-1046 0 0,21-24 298 0 0,0 0 118 0 0,0 0 22 0 0,0 0-68 0 0,18-10-276 0 0,1-12-166 0 0,-3 5 0 0 0,-9 10 0 0 0,0 0 0 0 0,-1-1 0 0 0,1 0 0 0 0,-1 0 0 0 0,-1-1 0 0 0,0 1 0 0 0,0-1 0 0 0,0 0 0 0 0,-1-1 0 0 0,0 2 0 0 0,1 0 0 0 0,-1 1 0 0 0,1 0 0 0 0,1 0 0 0 0,-1 0 0 0 0,4-2 0 0 0,41-37 0 0 0,-9 8 0 0 0,-14 12 0 0 0,115-122 0 0 0,-120 120 0 0 0,-2-1 0 0 0,16-27 0 0 0,-13 18 0 0 0,14-15 0 0 0,41-39 0 0 0,-17 23 0 0 0,-27 29 0 0 0,-4 3 0 0 0,0 0 0 0 0,-2-4 0 0 0,14-26 0 0 0,35-53 0 0 0,-62 99 0 0 0,1 1 0 0 0,1 1 0 0 0,1 1 0 0 0,10-9 0 0 0,74-59 0 0 0,-76 63 0 0 0</inkml:trace>
  <inkml:trace contextRef="#ctx1" brushRef="#br2" timeOffset="156664.484">5884 4952 8288 0 0,'0'0'190'0'0,"0"0"28"0"0,0 0 7 0 0,6-5 6 0 0,-6 4-204 0 0,1 1 0 0 0,0-1-1 0 0,0 1 1 0 0,-1-1 0 0 0,1 0 0 0 0,0 1 0 0 0,-1-1 0 0 0,1 0 0 0 0,-1 1 0 0 0,1-1 0 0 0,-1 0 0 0 0,1 0 0 0 0,-1 0 0 0 0,0 1 0 0 0,1-1 0 0 0,-1 0-1 0 0,0 0 1 0 0,1 0 0 0 0,-1 0-27 0 0,3-7 450 0 0,20-33 2109 0 0,17-29-1409 0 0,-23 40-397 0 0,0 0 0 0 0,7-5-753 0 0,89-136 1882 0 0,-94 141-1824 0 0,-1-1-1 0 0,-1-1 1 0 0,6-17-58 0 0,-1 2-8 0 0,7-8 8 0 0,-1 5 0 0 0,0 1 0 0 0,10-11 0 0 0,-3 8 0 0 0,-3-1 0 0 0,18-40 0 0 0,-24 37-132 0 0,113-248-3409 0 0,-124 266 1848 0 0,-3 0 0 0 0,5-26 1693 0 0,-9 34-598 0 0,15-56-1448 0 0</inkml:trace>
  <inkml:trace contextRef="#ctx1" brushRef="#br2" timeOffset="157173.563">5934 4841 4608 0 0,'0'0'101'0'0,"0"0"22"0"0,0 0 5 0 0,1 0-21 0 0,11-4 94 0 0,-9 3-1 0 0,1 0-1 0 0,-1 0 1 0 0,0 0 0 0 0,1 0-1 0 0,-1-1 1 0 0,0 1 0 0 0,0-1 0 0 0,0 0-1 0 0,0 0 1 0 0,0 0 0 0 0,-1 0-1 0 0,1-1 1 0 0,0 1 0 0 0,-1-1-200 0 0,22-40 661 0 0,-18 29-432 0 0,2 1 1 0 0,5-9-230 0 0,5-5 992 0 0,-2-1 0 0 0,0-1 0 0 0,2-10-992 0 0,1-4 1050 0 0,-2-2 1 0 0,-1 0 0 0 0,6-40-1051 0 0,31-128 1749 0 0,16-20-1749 0 0,-31 105-1071 0 0,-15 57 768 0 0,2 1 0 0 0,14-20 303 0 0,-14 30 99 0 0,2-12-99 0 0,9-25-1127 0 0,-17 51-4013 0 0</inkml:trace>
  <inkml:trace contextRef="#ctx1" brushRef="#br2" timeOffset="157756.87">6074 4650 8288 0 0,'0'0'190'0'0,"0"0"28"0"0,0 0 7 0 0,0 0 43 0 0,0 0 159 0 0,0 0 70 0 0,0 0 14 0 0,0 0 1 0 0,0 0 0 0 0,0 0 0 0 0,0 0 0 0 0,-3-14 1024 0 0,2 6-1191 0 0,-1-1 1 0 0,1 0-1 0 0,1 0 0 0 0,0 0 1 0 0,0 0-1 0 0,1-7-345 0 0,11-55 2097 0 0,-8 52-1659 0 0,72-390 170 0 0,-45 248-608 0 0,22-103 0 0 0,-34 173 0 0 0,-3-1 0 0 0,6-37 0 0 0,-2 24-1384 0 0,0-43 1384 0 0,-19 121-1360 0 0,-1-16 1360 0 0,-1-1-687 0 0,2 13 175 0 0</inkml:trace>
  <inkml:trace contextRef="#ctx1" brushRef="#br2" timeOffset="160048.739">6208 2819 6448 0 0,'0'0'141'0'0,"0"0"23"0"0,0 0 13 0 0,1 1-19 0 0,7 2-126 0 0,4-1 42 0 0,-7 0 140 0 0,4 2-46 0 0,-2-2 1012 0 0,25 12 1220 0 0,-30-13-2323 0 0,0 0 1 0 0,0 0-1 0 0,0 0 1 0 0,-1 1-1 0 0,1-1 0 0 0,0 0 1 0 0,-1 1-1 0 0,1-1 1 0 0,-1 1-1 0 0,0-1 0 0 0,1 1 1 0 0,-1 0-1 0 0,1 0-77 0 0,1 7 128 0 0,-1-2-5 0 0,1 0 1 0 0,0-1 0 0 0,1 1 0 0 0,-1 0-1 0 0,1-1 1 0 0,1 0 0 0 0,-1 0 0 0 0,2 1-124 0 0,-4-5 0 0 0,0 1 0 0 0,0-1 0 0 0,1 0 0 0 0,-1 0 0 0 0,1 0 0 0 0,0 0 0 0 0,-1 0 0 0 0,1 0 0 0 0,0-1 0 0 0,0 0 0 0 0,0 1 0 0 0,15 6 0 0 0,-12-5 0 0 0,0 0 0 0 0,0 0 0 0 0,0-1 0 0 0,3 1 0 0 0,7 1 0 0 0,1 1 0 0 0,-1 1 0 0 0,0 0 0 0 0,-1 1 0 0 0,0 1 0 0 0,0 0 0 0 0,0 1 0 0 0,-1 1 0 0 0,90 59 0 0 0,-93-61 0 0 0,1-1 0 0 0,-1-1 0 0 0,1 0 0 0 0,1 0 0 0 0,-1-2 0 0 0,1 1 0 0 0,0-2 0 0 0,0 1 0 0 0,0-2 0 0 0,10 1 0 0 0,18 5 0 0 0,86 8 0 0 0,-109-15 0 0 0,12 1 0 0 0,0 1 0 0 0,27 6 0 0 0,-1 2 0 0 0,-37-8 0 0 0,0 1 0 0 0,12-1 0 0 0,-13-2 0 0 0,9 4 0 0 0,-21-3 0 0 0,1-1 0 0 0,0 0 0 0 0,0 0 0 0 0,2-1 0 0 0,35 7 0 0 0,27-2 0 0 0,-33 3 0 0 0,-21-8-1384 0 0,-15 0 872 0 0</inkml:trace>
  <inkml:trace contextRef="#ctx1" brushRef="#br2" timeOffset="160456.651">7574 3235 8288 0 0,'0'0'190'0'0,"0"0"28"0"0,0 0 7 0 0,-10-15 1478 0 0,5 12-1272 0 0,0-1 0 0 0,0 1 0 0 0,0 0 0 0 0,-1 0 0 0 0,1 1 0 0 0,-1 0 0 0 0,0 0 0 0 0,-1-1-431 0 0,-20-7 1090 0 0,13 4-999 0 0,-1 1 1 0 0,-9-3-92 0 0,12 5 355 0 0,0-1 1 0 0,1 0 0 0 0,-1-1-1 0 0,-7-4-355 0 0,-32-21 1328 0 0,1-3 0 0 0,-18-15-1328 0 0,44 30 0 0 0,16 13 0 0 0,0-1 0 0 0,0 0 0 0 0,0-1 0 0 0,1 0 0 0 0,-3-4 0 0 0,-1-3 210 0 0,0 0-1 0 0,-1 1 0 0 0,0 0 0 0 0,-1 1 0 0 0,0 1 0 0 0,-1 0 1 0 0,0 1-1 0 0,-1 0 0 0 0,-2 0-209 0 0,-29-11 83 0 0,-1 2-1 0 0,-28-7-82 0 0,-2 7 0 0 0,72 18 0 0 0,-38-6 0 0 0,0 2 0 0 0,0 2 0 0 0,-1 2 0 0 0,1 1 0 0 0,-23 5 0 0 0,-71-2 2014 0 0,98-3-1980 0 0,35 0-207 0 0,1 0 0 0 0,-1 0 0 0 0,0-1 0 0 0,1 1 0 0 0,-1-1 0 0 0,0 0 0 0 0,1 0 0 0 0,-1 0 173 0 0,3 0-442 0 0,1 1-668 0 0,0 0-3892 0 0,0 0-1691 0 0</inkml:trace>
  <inkml:trace contextRef="#ctx0" brushRef="#br2" timeOffset="181069.359">6623 2724 8288,'0'0'190,"0"0"28,0 0 7,-1 0-33,-7 2-432,6-1 572,-12 0 4159,15-2-4371,1 0 0,0 0 0,0-1 1,-1 1-1,1 0 0,0-1 1,-1 1-1,0-1 0,1 1 0,-1-1 1,1 0-121,5-7 309,49-38 420,-19 15 573,7-8-1302,-32 29 13,-1-1-12,1 0 0,-1 0 0,2-6-1,15-20 466,2 0-1,30-29-465,72-75 1146,-17 18-732,-105 113-183,0 2 11,-1-1 0,0 0-1,-1-1 1,0 1 0,0-2-242,15-31 154,-15 26-153,0 2 1,1-1 0,1 1-1,0 1 1,1-1 0,0 2-1,3-2-1,84-71 0,-86 74 0,-1 0 0,4-6 0,-8 11 0,5-8 0,-5 8 0,0-2 0,0 1 0,-1-1 0,0 0 0,0 0 0,-1-1 0,-5 10 0,0-1 0,0 1 0,1 0 0,-1 0-1,0-1 1,0 1 0,0 0 0,0-1 0,0 1-1,0 0 1,0-1 0,0 1 0,0-1 0,0 1-1,0 0 1,0-1 0,0 1 0,0 0-1,0-1 1,0 1 0,0 0 0,0-1 0,0 1-1,0 0 1,-1-1 0,1 1 0,-4-1-37,3 1 15,-41-11-3126,39 10 1683,2 1-49</inkml:trace>
  <inkml:trace contextRef="#ctx0" brushRef="#br2" timeOffset="181642.285">7397 3004 10136,'-10'-5'1008,"10"5"-1007,-1 0 1,1 0-1,-1-1 0,1 1 1,-1 0-1,1-1 1,0 1-1,-1 0 1,1-1-1,-1 1 0,1-1 1,0 1-1,0 0 1,-1-1-1,1 1 1,0-1-1,0 1 0,-1-1 1,1 1-1,0-1 1,0 1-1,0-1 1,0 1-1,0-1 0,0 1 1,0-1-1,0 0 1,0 1-1,0-1 1,0 1-1,0-1 0,0 1 1,0-1-1,0 1 1,1-1-2,12-16 8,-6 10 59,26-41 731,-20 28-192,1 1 1,12-12-607,199-228 4095,-209 237-3810,-1-1 0,10-22-285,-14 25 328,1 0 0,1 0 1,0 1-1,14-13-328,114-112 165,-92 94-165,-20 21 0,-1-1 0,-2-1 0,9-15 0,98-156-64,-131 198-343,1 1-1,-2 0 1,1-1-1,0 0 1,-1 1-1,1-1 408,-2-2-6138</inkml:trace>
  <inkml:trace contextRef="#ctx0" brushRef="#br2" timeOffset="182163.99">7088 1785 4608,'0'0'101,"0"0"22,1 0 5,0 0-120,1 0 0,-1 0-1,1 0 1,0 0 0,-1 0 0,1 1 0,-1-1-1,1 1 1,0-1 0,-1 1 0,0 0 0,2 0-8,-1 0 3,0 0-1,-1 0 1,1-1 0,0 1 0,0 0 0,-1-1 0,1 0 0,0 1-1,0-1 1,0 0 0,0 0 0,1 0-3,9-1 0,-1-2 0,-1 1 0</inkml:trace>
  <inkml:trace contextRef="#ctx0" brushRef="#br2" timeOffset="184307.801">8189 2009 4608,'0'-1'101,"11"-37"199,-10 32-188,0 0 0,1 0 0,-1 0 0,1 0 1,1 0-1,-1 1 0,1-1 0,0 1 0,2-4-112,70-73 3608,-56 61-3151,1 1 0,1 0-1,1 2 1,0 1 0,2 1-1,-1 0 1,2 2 0,8-3-457,-2-1 0,25-18 0,-43 27 0,-9 6 0,0 0 0,0-1 0,-1 1 0,1 0 0,-1-1 0,0 0 0,0 0 0,0 0 0,0 0 0,1-5 0,2-4 0,-1 0 0,0-1 0,-1-1 0,4-13 0,2 10 0,-8 16 0,-1 0 0,0 0 0,1 0 0,-1 0 0,0 0 0,0 0 0,0 0 0,-1 0 0,1 0 0,0-1 0,-1 1 0,1 0 0,-1-1 0,0 1 0,0 0 0,0 0 0,0-1 0,0 1 0,0 0 0,-1-1 0,0 0 0,-1-1-884,1 3-3536</inkml:trace>
  <inkml:trace contextRef="#ctx0" brushRef="#br2" timeOffset="185219.144">7062 1915 4608,'-1'0'-446,"-8"4"2120,7-3-468,6 0-670,42-7 1070,-36 5-1518,21-6 754,62-21 276,-15 2-692,109-37 1196,-140 43-713,37-21-909,-36 16 973,26-8-973,80-25 166,-122 43-166,-25 11 0,1 0 0,-1 1 0,8-3 0,0 2 0,1-1 0,-1-1 0,0 0 0,-1-1 0,1-1 0,1-2 0,19-12 0,0 2 0,1 1 0,26-9 0,-21 10 0,-21 9 0,0 1 0,0 1 0,16-4 0,61-13 0,-80 21 0,18-3 0,-1-1 0,-1-2 0,29-11 0,-16 3 0,-39 15 0,-6 2 0,-1 0 0,1 0 0,0 0 0,0-1 0,0 1 0,0 0 0,0-1 0,-1 1 0,1 0 0,0-1 0,0 1 0,-1-1 0,1 0 0,0 1 0,-1-1 0,1 1 0,0-1 0,-1 0 0,1 0 0,3-3 0,4-1-10,1 1 1,-1 0 0,6-1 9,18-8-74,-21 8-97,0 1-4062,-6 2-421</inkml:trace>
  <inkml:trace contextRef="#ctx0" brushRef="#br2" timeOffset="185652.374">8589 1363 8288,'0'0'190,"0"0"28,0 0 7,1 0-33,42 0-153,-12-2-39,-1 1 0,9 2 0,25-1 0,248-6 2080,228 14 1462,143-8-3204,-615 1-2420,8 4 2082,-57-2-4742</inkml:trace>
  <inkml:trace contextRef="#ctx0" brushRef="#br2" timeOffset="186324.776">7459 1860 6448,'-11'1'99,"-1"1"1,1 1-1,0-1 1,0 2-1,1 0 0,-1 0 1,-8 6-100,17-7 0,4 3 70,0-4 90,0 1-1,1-1 0,-1 0 0,1 0 0,-1-1 0,1 1 0,0-1 0,0 1 0,-1-1 0,1 0 0,0 0 1,0 0-1,0 0 0,1 0 0,-1-1 0,1 0-159,11 2 688,-1 0 0,14-2-688,56 3 1978,-79-3-1962,0 0-1,-1 1 0,1 0 0,0 0 1,-1 0-1,1 0 0,-1 1 0,1 0 1,-1 0-1,1 0 0,2 2-15,8 4-2,-12-7 30,0 0 0,0 0 0,0 0-1,0 0 1,0-1 0,0 1 0,0-1 0,0 0 0,1 0 0,-1 0 0,0 0-28,37-7 632,-4 0-131,259-4 1037,-278 11-1272,0 2 0,0 0 0,0 1 0,13 5-266,-8-3 37,-9-3-34,0 0 0,0-2 0,0 1 0,0-1 0,0-1 0,10-2-3,-7 1 0,0 1-1,-1 0 1,1 1 0,0 1-1,8 1 1,47 12 0,46 7 0,300 13 0,-257-23 0,-13-7 4,-26 0-68,130-5 52,-103-2 12,111 13 0,-234-10-286,51 0 747,-27 2-3939,-49-2 2390</inkml:trace>
  <inkml:trace contextRef="#ctx0" brushRef="#br2" timeOffset="187242.838">10288 1194 4608,'0'0'208,"-3"11"2477,-2 3-639,4-12-1925,0 0 1,0 0 0,0 0 0,1 0-1,-1 0 1,0 0 0,1 1 0,0-1-1,-1 1-121,1 1 88,-1 0 0,1-1 0,-1 1-1,0-1 1,0 1 0,0-1 0,-1 1-1,0-1 1,1 0 0,-2 3-88,-9 20 898,-10 57 639,3 1 0,5 1 0,1 23-1537,0 0 346,8-78-350,-3 22 336,4-7 314,1-5 108,1 26-754,2-54 79,1 1 0,0 0 0,1-1 0,1 0 0,0 1-1,0-1 1,3 3-79,-2-7-17,0-1-1,0 1 0,0-1 1,1 0-1,0-1 0,1 1 0,0-1 18,5 4 303,1 0 0,0-2-1,0 1 1,0-1 0,9 3-303,14 11 82,0-4-82,-29-15 25,0 0-1,1-1 0,-1 0 0,1 0 0,-1-1 1,1 0-1,0 0 0,-1 0 0,1-1 0,6 0-24,24 2 94,-30-1-91,0-1 0,0 0 0,0-1 0,0 1 0,6-3-3,-8 3 1,-3-1-1,0 1 0,0-1 0,-1 0 0,1 0 0,0 0 0,0 0 0,0 0 0,0 0 0,-1 0 0,1-1 0,-1 1 0,1-1 0,-1 1 0,1-1 0,-1 1 0,-1 0 0,1 0 0,0 0 0,0 0 0,-1 0 0,1 0 0,0 0 0,-1 0 0,1 0 0,-1 0 0,0 0 0,1 0 0,-1-1 0,0 1 0,0 0 0,1 0 0,-1 0 0,0-1 0,0 1 0,0 0 0,-1 0 0,1-1 0,0 1 0,-6-15 81,1 0 0,1 0 0,0 0-1,2-1 1,-2-14-81,1-26 91,3-1-91,0 56-32,1-25-229,4-23 261,-1 25 526,-1-24-526,4-114 294,1 3-268,-6 1 110,-3 148-131,0-1 1,-1 1-1,0 0 0,-1-2-5,-2-12 83,3 19-76,0 1-1,0-1 0,0 1 1,0-1-1,-1 1 0,0 0 1,0 0-1,-1 0 0,1 1 0,-1-1 1,0 1-1,0 0 0,-1 0 1,1 0-1,-1 0 0,0 1 1,0 0-1,0 0 0,-1 0-6,-9-3 125,8 3 39,-1 0 0,0 1-1,-6-2-163,9 3-62,4 0-269,1 1-137,0 0-948,0 0-3825,0 0-1640</inkml:trace>
  <inkml:trace contextRef="#ctx0" brushRef="#br2" timeOffset="187686.151">10667 1386 11976,'0'0'256,"0"0"64,0 0 0,0 0 32</inkml:trace>
  <inkml:trace contextRef="#ctx0" brushRef="#br2" timeOffset="188960.415">10544 1461 8288,'0'0'190,"0"0"28,0 0 7,0 0 43,0 0 159,0 0 70,0 0 14,0 0 1,0 0 0,0 0 0,0 0 0,0 0 0,0 0 0,0 0 0,0 0 0,0 0-70,1 1-292,3 22-131,-3-19-20,-1 0 1,1 0 0,0 0-1,0 0 1,0 0-1,1 0 1,-1-1 0,2 3 0,-1-4 0,0 1 0,0 0 0,0 0 0,0-1 0,0 1 0,1-1 0,0 0 0,-1 1 0,1-1 0,0-1 0,0 1 0,0 0 0,3 1 0,1-1 0,1 1 0,-1-1 0,1-1 0,0 1 0,4-1 0,41 10 970,-23-3-391,-3-1 3,23 8-582,-9-1 103,8-1-138,1-3-1,15 1 36,-24-2 275,-26-6-248,-1 1 1,12-1-28,-13-1 54,0 1 0,0-1 1,2 3-55,32 5 189,-1 3-115,-8-4-27,-29-6-119,0 0 0,1-1 0,-1-1 0,0 0 0,3 0 72,57 7-251,-67-7 154,0-1 0,0 0 0,0 1 0,0-1 0,0 1-1,0 0 1,0-1 0,2 2 97,0 0-130,-3-2-63,-1 0-5,0 0-30,0 0-17,0 0-663,0 0-2772,0 0-1188</inkml:trace>
  <inkml:trace contextRef="#ctx0" brushRef="#br2" timeOffset="189297.124">10517 2073 8288,'-13'5'633,"-6"-4"-809,9 0 1372,4 0 2943,36-15-2860,0 1-877,-23 11-278,-1 0 0,1-1 0,-1 1 1,0-1-1,0-1 0,0 1 0,0-1 0,-1 0 1,1 0-1,-1-1 0,0 0 0,0 1 0,3-7-124,0 2 17,0-1-1,1 2 1,0-1-1,0 1 0,1 0 1,0 1-1,0 0 0,8-3-16,13-6 431,0 2-1,17-4-430,-21 9 241,26-5-241,19-5 138,99-44 70,-90 32-1655,-65 25 667</inkml:trace>
  <inkml:trace contextRef="#ctx0" brushRef="#br2" timeOffset="190291.567">11316 958 8288,'-7'-11'633,"-17"-54"1582,24 64-1703,-1-4 271,2 5 3553,21 67-3728,-8 6 763,-1 24-1371,-4-33 661,1 61-645,-6-48-17,-4 67 1,-1-54 444,-2 419 1161,12-213-1150,0 0 1138,-2-69-1593,-7-224-45,1 1-1,-1-1 1,1 0-1,0 0 1,0 0-1,0 0 1,0 0-1,0 0 0,0 0 1,1 0-1,0 0 46,-2-2-140,1 0-1,0 0 0,0 0 0,0 0 0,0 0 1,0-1-1,0 1 0,0 0 0,0-1 0,0 1 0,0-1 1,0 1-1,0-1 0,1 1 0,-1-1 0,0 0 1,0 0-1,0 1 0,1-1 0,-1 0 0,0 0 1,0 0-1,1 0 0,-1-1 0,0 1 0,0 0 1,0 0-1,1-1 0,-1 1 0,0-1 141,9-6-2445,2-10-3696</inkml:trace>
  <inkml:trace contextRef="#ctx0" brushRef="#br2" timeOffset="192337.436">11219 928 6448,'0'0'141,"0"0"23,0 0 13,0 0 55,0 0 182,0 0 76,13 0 1044,111-4 98,-87 3-1528,51-3 1744,30-6-1848,126-15 2079,-51 7-575,-155 14-1058,32-4-284,16 2-162,79 1 14,181-2 36,16 12 38,-166 1-104,-38-5 85,-84-2-215,46-5 149,-114 7-7,-2-1 45,-1-1 0,1 1 0,0 0 1,-1-1-1,1 0 0,0 1 0,3-3-41,-1 3-2,1 0-78,-5 0-17,-2 0 1,0 0 19,1 0-3,3 0 50,-1 0-28,-2 1 35,0 0 0,0-1 0,0 1 0,0-1 0,0 0 0,0 1 0,1-1 0,-1 0 0,0 0 0,0 1 1,0-1-1,1 0 0,-1 0 0,0 0 0,0-1 0,0 1 0,1 0 23,4-1-293,93 1-4824,-53-6 3412,-45 6 1433,-1 0 30,0 0 125,0 0 37,0 0 8,0 0 28,0 0 87,0 0 21,0 0 1,0 0 7,0 0 63,0 0 235,0 0 101,0 0 17,0 0-39,0 0-187,0 0-81,0 0-18,0 0 25,0 0 117,0 0 51,0 0 11,0 0-18,0 0-77,0 0-31,0 0-7,-1 3-132,1 0 0,-1 0 0,0 0 1,0 0-1,0 0 0,0 0 1,-1-1-1,1 1 0,-1 0 1,0-1-103,-7 17 353,1 9-296,2 0 1,1 0-1,-2 29-57,2-9 460,-4 22-34,-10 71 547,15-102-959,1 1-1,2-1 0,3 25-13,-1-61 0,4 82 438,11 44-438,-6-78 1506,8 24-1506,-12-52-200,3 8-104,4 15 232,13 71 410,1 9-588,-27-121 250,0 0 0,0-1 0,0 1 0,0 0 0,-1 0 0,0 0 0,0-1 0,-1 2 0,1-1 0,0 0 0,0 0 0,0 0 0,1 0 0,0 0 0,0 0 0,0 2 0,11 129 130,-7-79-124,5 55 112,-7-90-59,1 5 13,1 0-1,6 22-71,3 8 54,-1-9-44,-8-32-6,2 6 56,6 11-44,-11-30 4,0-1-1,0 0 0,-1 1 0,1 0 0,-1-1 0,1 1 0,-1-1 0,0 1 0,0 1-19,1 6 4,1 8-1,0 1-1,-1-1 1,-2 4-3,1-16 3,0-2 31,4 15 76,-3-14-73,-1-4-37,0 0 0,1 0 0,-1 0 0,0 0 0,0 0 0,0 0 0,0-1 0,0 1 0,0 0 0,0 0 0,0 0 0,-1 0 0,1 0 0,0 0 0,0 0 0,-1 0 0,1-1 0,0 1 0,-1 0 0,1 0 0,-1 0 0,1-1 0,-1 1 0,0 0 0,1-1 0,-1 1 0,0 0 0,1-1 0,-2 1 0,0 1 8,-1 0 0,0 0 0,1 0 0,-1 0 1,0-1-1,0 1 0,0-1 0,-1 0 0,1 0 0,0 0 0,-3 1-8,-12 4 39,14-5-29,-1 0 0,1 0 0,0 0 0,0 0 0,0-1 0,-3 1-10,-12 1 58,-35 3-48,34-4-10,-204 8 128,-131-2-64,136 1-5,-7 0 266,-66 5-165,225-10-206,-68 6 676,-25 9-630,-28 3 92,55-7-96,77-8 4,-47 8 0,64-9 0,-24 1 0,23-3 0,4-2 0,0-1 0,0-2 0,-2-2 0,14-2-1430,14 3-5723</inkml:trace>
  <inkml:trace contextRef="#ctx0" brushRef="#br2" timeOffset="204734.798">10504 220 11976,'-15'-4'218,"0"1"1,0 0-1,0 1 1,0 0 0,0 2-1,0-1 1,-3 2-219,7-1 218,-3 0 187,0 0 1,0 1 0,0 0 0,0 1-1,0 1 1,0 0 0,1 1 0,-1 1-1,-10 5-405,17-7 200,1 0-1,-1 1 0,1 0 1,0 0-1,-3 3-199,7-6 58,0 1 1,1 0-1,-1-1 1,1 1-1,-1 0 0,1 0 1,0 0-1,0 0 1,0 0-1,0 0 0,0 0 1,0 1-1,0-1 1,1 0-1,-1 0 1,1 1-1,0-1 0,-1 2-58,1-2 0,1-1 0,-1 1 0,0-1 0,0 1 0,1-1 0,-1 1 0,1-1 0,-1 1 0,1-1 0,0 1 0,0-1 0,-1 0 0,1 0 0,0 1 0,0-1 0,0 0 0,0 0 0,1 0 0,-1 0 0,0 0 0,0 0 0,1 0 0,-1-1 0,0 1 0,1 0 0,-1-1 0,1 1 0,2 1 0,8 5 0,23 11 0,30 15 0,-64-33 4,-1 0 0,1 0-1,-1 1 1,1-1-1,-1 0 1,0 0-1,1 1 1,-1-1-1,1 0 1,-1 1-1,0-1 1,1 1 0,-1-1-1,0 0 1,1 1-1,-1-1 1,0 1-1,0-1 1,0 1-1,1-1 1,-1 1 0,0-1-1,0 1 1,0-1-1,0 1 1,0-1-1,0 1 1,0-1-1,0 1 1,0-1 0,0 1-1,0-1 1,0 1-1,0-1 1,0 1-1,0-1 1,-1 1-1,1-1 1,0 1-4,-10 12 792,1-6-590,0-1 1,0 0-1,-1 0 0,0-1 1,0 0-1,-9 2-202,-8 2-48,0-1-1,-5-1 49,9-3-209,0-1 0,-1-1-1,1-2 1,-3 0 209,12 0-945,12 0-1158,2 0-4379</inkml:trace>
  <inkml:trace contextRef="#ctx0" brushRef="#br2" timeOffset="205049.944">10566 267 11976,'-1'0'33,"0"0"1,0 0 0,0 0-1,0 0 1,0 1-1,0-1 1,0 0 0,0 0-1,1 1 1,-1-1 0,0 0-1,0 1 1,0-1 0,0 1-1,0-1 1,1 1 0,-1 0-1,0-1 1,0 1-1,1 0 1,-1-1 0,0 1-1,1 0 1,-1 0 0,1 0-1,-1-1 1,1 1 0,-1 0-1,1 0 1,0 0-1,0 0 1,-1 0 0,1 0-1,0 0 1,0 0 0,0 0-1,0 0 1,0 0 0,0 1-34,-1 33 815,0-17 1279,1 1 0,1 11-2094,1-3 277,-2 1-1,0 0 1,-3-1-1,0 3-276,-3 32 98,6-55 26,-1 0-1,0 0 1,-1 0-1,0 0 1,0 0-1,0 0 1,-1-1-1,0 1 1,0-1-1,-1 1 1,1-1-1,-2 0 1,1-1-1,0 1 1,-1-1-1,-4 4-123,5-6 44,0 0 0,0-1 0,-1 1 0,1-1 0,-1 0 0,0 0 0,-3 1-44,7-2-135,0-1 1,-1 1 0,1-1-1,0 0 1,-1 1 0,1-1-1,-1 0 1,1 0 0,0 0-1,-1 0 1,1 0 0,-1 0-1,1 0 1,0 0 0,-1-1 0,1 1-1,-1 0 1,1-1 0,0 0-1,-1 1 1,1-1 0,0 0-1,0 1 1,0-1 0,-1 0-1,1 0 1,0 0 0,0 0-1,0-1 135,-9-14-2022,5 1-23</inkml:trace>
  <inkml:trace contextRef="#ctx0" brushRef="#br2" timeOffset="205365.793">10517 340 11976,'6'-17'1200,"-3"14"-1032,0-1 0,0 1 0,1 0 0,-1 0 0,1 0 0,0 0 0,0 1 0,0-1 0,0 1 0,0 0 0,1 1 0,-1-1 0,0 1 0,1-1 0,3 1-168,-1-1 371,0 1 1,0 1-1,0-1 0,0 1 0,0 0 0,0 1 0,0 0 0,0 0 0,0 0 0,1 1-371,-6-1 18,0 0 0,1-1-1,-1 1 1,1 0-1,-1 1 1,0-1 0,0 0-1,0 1 1,0-1 0,0 1-1,0 0 1,0 0-1,0-1 1,0 1 0,-1 0-1,1 1 1,-1-1-1,0 0 1,1 0 0,-1 1-1,0-1 1,-1 0-1,1 1 1,0-1 0,0 1-1,-1 1-17,0 0 101,1 0-1,-2 0 0,1 0 1,0 0-1,-1 0 1,0 0-1,0 0 0,0 0 1,0 0-1,-1-1 0,1 1 1,-1 0-1,0-1 1,0 1-1,0-1 0,-2 2-100,-4 4 0,1-1 0,-2 0 0,1-1 0,-1 1 0,0-2 0,0 1 0,-1-1 0,0-1 0,0 1 0,-1-2 0,1 0 0,-5 1 0,-9 3 0,0-2 0,0-1 0,-1-1 0,0-1 0,-2-1 0,24-2-63,-1 0-1,0 0 0,0 0 0,0 0 0,0 0 1,0-1-1,0 0 0,0 1 0,1-2 0,-1 1 1,0 0-1,1-1 0,-4-1 64,7 3-127,0-1 0,-1 1 0,1-1 0,0 1 0,-1-1 0,1 1 0,0-1 0,-1 1 0,1-1 0,0 1 0,0-1 0,0 0 0,0 1 0,-1-1 0,1 1 0,0-1 127,1-7-5186,2 0-614</inkml:trace>
  <inkml:trace contextRef="#ctx0" brushRef="#br2" timeOffset="205706.671">10763 376 11976,'0'0'266,"-1"1"44,-7 3 22,-10 7 72,18-10-395,-1-1 0,1 0 0,0 0 0,0 1-1,0-1 1,0 0 0,0 0 0,0 1 0,-1-1 0,1 0 0,0 0 0,0 1 0,0-1 0,0 0 0,0 0 0,0 1 0,0-1 0,0 0 0,0 1 0,0-1 0,0 0 0,1 0 0,-1 1 0,0-1 0,0 0 0,0 0 0,0 1 0,0-1 0,0 0 0,1 0 0,-1 0 0,0 1 0,0-1 0,0 0 0,1 0 0,-1 0 0,0 1-9,8 3 1496,-3-3-1150,1 0 0,0-1 1,-1 0-1,1 0 0,0-1 1,-1 1-1,6-2-346,40-12-366,-37 10 543,12-5 459,0 0 0,-1-3-1,6-3-635,-28 13 10,0 0 1,0 0-1,0 0 0,0-1 1,-1 1-1,1-1 0,-1 1 1,0-1-1,0 0 0,0 0 1,0 0-1,0 0 0,-1 0 1,1-1-1,-1 1 0,1-3-10,-2 5 0,0 0 0,0 0 0,0 1 0,0-1 0,0 0 0,0 0 0,0 0 0,0 1 0,0-1 0,0 0 0,-1 0 0,1 1 0,0-1 0,0 0 0,-1 0 0,1 1 0,-1-1 0,1 0 0,-1 1 0,1-1 0,-1 1 0,1-1 0,-1 1 0,1-1 0,-1 1 0,0-1 0,1 1 0,-1-1 0,0 1 0,1 0 0,-1-1 0,0 1 0,0 0 0,1 0 0,-1-1 0,0 1 0,0 0 0,-32-6 0,32 6 0,-7 0 0,0 0 0,1 0 0,-1 1 0,0 0 0,1 0 0,0 1 0,-1 0 0,-2 2 0,-5 1 0,0 2 0,1 0 0,-8 4 0,16-6 0,0 0 0,0 0 0,0 1 0,0 0 0,1 0 0,0 0 0,0 0 0,1 1 0,-1 0 0,1 0 0,1 0 0,0 0 0,-1 2 0,4-7 48,-1 0 0,1-1 0,0 1 0,0 0-1,0-1 1,0 1 0,0 0 0,0 0-1,1-1 1,-1 1 0,0 0 0,1-1 0,0 1-1,-1-1 1,1 1 0,0 0 0,0-1-1,-1 0 1,1 1 0,0-1 0,1 1 0,-1-1-1,0 0 1,0 0 0,0 0 0,1 0 0,-1 0-1,1 0-47,3 4 119,1-1-1,-1-1 0,1 1 1,0-1-1,0 0 0,4 1-118,-3-2 7,1 0-1,-1 0 1,1-1-1,0 0 1,0 0-1,-1-1 0,1 0 1,2-1-7,17-1-1676,19-6 1676,-44 8-158,21-6-1945,2-2-4379</inkml:trace>
  <inkml:trace contextRef="#ctx0" brushRef="#br2" timeOffset="205973.981">11219 298 8752,'24'-4'673,"-26"4"-220,-6 0 1023,0 0 1,1 1-1,-1 1 0,0-1 0,-4 2-1476,2 2 264,0 0-1,0 0 0,0 0 0,1 2 1,0-1-1,0 1 0,1 0 0,0 1 1,0 0-1,0 0 0,1 1 0,1 0 1,-1 0-1,1 0 0,1 1 0,-4 9-263,8-15 0,0 0 0,0 1 0,0-1 0,1 0 0,-1 1 0,1-1 0,0 0 0,1 1 0,-1 5 0,0-9 0,0 0 0,0-1 0,1 1 0,-1 0 0,0 0 0,0-1 0,1 1 0,-1 0 0,1 0 0,-1-1 0,0 1 0,1 0 0,-1-1 0,1 1 0,0 0 0,-1-1 0,1 1 0,-1-1 0,1 1 0,0-1 0,-1 0 0,1 1 0,0-1 0,0 1 0,-1-1 0,1 0 0,0 0 0,0 0 0,0 1 0,-1-1 0,1 0 0,0 0 0,0 0 0,2 0 0,3 1 0,-1-1 0,1 0 0,0 0 0,0 0 0,-1-1 0,1 0 0,0 0 0,-1-1 0,4 0 0,-4 0 0,8-2-912,0 0 0,-1-1 0,1 0-1,-2-1 1,12-7 912,-1 0-6294</inkml:trace>
  <inkml:trace contextRef="#ctx0" brushRef="#br2" timeOffset="206289.84">11486 168 8752,'0'0'398,"0"0"-3,-2 14-66,3 6 2929,1 0-1,3 15-3257,-2-22 437,-1 0 1,-1 0-1,0 1 0,0-1 1,-1 0-1,-1 0 0,-2 8-437,3-18-63,-1 1 0,1-1-1,-1 1 1,0-1 0,-1 0 0,1 1 0,-1-1-1,1 0 1,-1 0 0,0 0 0,0 0 0,0-1 0,0 1-1,-1 0 1,1-1 0,-1 0 0,0 1 0,1-1-1,-1 0 1,-3 1 63,-5 3-6506</inkml:trace>
  <inkml:trace contextRef="#ctx0" brushRef="#br2" timeOffset="206571.413">11391 281 8288,'0'0'638,"3"6"-388,23 18 909,-16-16-286,-1 1-1,0 1 0,0-1 1,-1 1-1,2 3-872,-2 1 805,-1 0-1,0 1 1,2 6-805,9 21 1704,-12-32-1024,-6-10-309,0 0 117,0 0 21,0-2-390,0-7-38,0 1 1,0-1-1,1 1 1,0-1 0,1 0-1,1-3-81,-1 5-36,0 0-1,1 0 0,-1 0 1,1 1-1,1-1 0,0 1 1,-1-1-1,2 1 0,-1 0 1,1 1 36,8-9-1009,0 1 0,15-10 1009,-21 17-841,1 1 0,0 0 0,5-2 841,15-3-4631,-15 7-518</inkml:trace>
  <inkml:trace contextRef="#ctx0" brushRef="#br2" timeOffset="206885.568">11817 277 3680,'0'0'167,"0"0"229,0 0 858,0 0 375,0 0 71,-2 8 796,1-4-2217,0 0-1,-1 0 0,0 0 0,0-1 0,0 1 0,0 0 1,0-1-1,-1 1 0,0-1 0,0 0 0,0 0 0,0 0 1,-1 1-279,0 0 300,0 0 1,0 0 0,1 0 0,-1 1 0,1-1-1,-1 3-300,-3 7 610,3-6-443,0-1 1,1 1-1,-3 7-167,6-13-12,-1-1-1,1 1 1,0 0-1,-1 0 1,1 0-1,0 0 1,0 0-1,0 0 1,0 0 0,1 0-1,-1 0 1,1 0-1,-1 0 1,1 0-1,-1 0 1,1 0-1,1 1 13,-1-2 45,0 0-1,-1-1 0,1 1 0,0-1 1,0 1-1,0-1 0,0 1 0,0-1 1,0 1-1,0-1 0,0 0 0,0 0 0,0 0 1,0 0-1,1 1 0,-1-1-44,2 0 98,7 1 25,0 0 0,0 0 0,0-1-1,0-1 1,0 1 0,0-2 0,0 1 0,0-2-123,-3 2-3,0-1-1,-1 0 1,1 0 0,-1-1-1,1 0 1,-1 0-1,0 0 1,0-1 0,-1 0-1,1 0 1,-1 0-1,1-2 4,-4 5 0,-1-1 0,1 1 0,-1-1 0,0 0 0,0 0-1,0 1 1,0-1 0,0 0 0,0 0 0,0 0-1,0 0 1,-1 0 0,1 0 0,-1 0 0,1 0 0,-1 0-1,0-1 1,0 1 0,0-1 0,-1 0 1,1 1-1,-1-1 1,0 1-1,0-1 1,0 1 0,0 0-1,0 0 1,-1-1-1,1 1 1,-1 0 0,1 0-1,-1 0 1,0 0 0,0 0-1,-6-4-10,1 0 1,-2 0 0,1 1 0,0 0 0,-1 0 0,0 1 0,-7-2 9,-27-8-2379,30 12-3775</inkml:trace>
  <inkml:trace contextRef="#ctx0" brushRef="#br2" timeOffset="207151.212">12283 220 11056,'0'0'852,"-4"-2"-528,0 1-54,1 0 0,-1 1 0,1-1 1,-1 1-1,1 0 0,-1 0 0,1 0 0,-1 0 1,-1 1-271,-35 8 2128,33-8-1943,-8 5-123,0 0 1,0 0 0,1 2 0,0-1-1,0 2 1,1 0 0,-5 5-63,-7 3 345,18-11-66,-1 0 0,1 0 0,0 1 1,-2 2-280,6-6 31,0 1 1,0-1-1,1 1 1,-1 0 0,1 0-1,0 0 1,0 0-1,0 0 1,0 3-32,1-6 7,1 0-1,0 0 1,0 0-1,0 0 1,1 0-1,-1 0 1,0 0 0,0 0-1,0 0 1,1 0-1,-1 0 1,1 0-1,-1-1 1,0 1 0,1 0-1,-1 0 1,1 0-1,0-1 1,-1 1-1,1 0 1,0 0-1,-1-1 1,1 1 0,0-1-1,0 1 1,0-1-1,-1 1 1,1-1-1,1 1-6,2 1 14,0 0-1,-1-1 0,2 1 0,-1-1 0,0 0 0,1 0-13,9 1-99,0-1 0,0 0 0,1-1-1,-1 0 1,9-3 99,6-1-2555,0-2 0,3-1 2555,-8-1-5273</inkml:trace>
  <inkml:trace contextRef="#ctx0" brushRef="#br2" timeOffset="207902.687">12292 342 8288,'-4'0'756,"-1"-2"-738,-6-2 594,6 2 2711,5 2-3242,0 0-1,0 0 1,-1 0 0,1 0 0,0 0 0,0 0-1,0 0 1,0 0 0,0 0 0,0 0-1,-1 0 1,1 0 0,0 0 0,0 0 0,0 0-1,0 0 1,0 0 0,-1 0 0,1 0-1,0 0 1,0 0 0,0 0 0,0 0 0,0 0-1,0 0 1,-1 0 0,1 0 0,0 0-1,0 0 1,0 0 0,0 0 0,0 1 0,0-1-1,0 0 1,0 0 0,0 0 0,-1 0-1,1 0 1,0 0 0,0 1-81,-1 7 1299,2 18-1405,0-12 507,0-9-420,-1 0 0,1 0 0,0-1 0,1 1 0,-1 0 1,1 0-1,0-1 0,0 1 0,1 1 19,0 0 291,0 1 0,0 0 0,-1 0-1,1 3-290,-1 1 146,-1 0-1,0 0 1,-1 0 0,-1 6-146,1-5-15,0-1 1,1 1-1,1 9 15,0-12 115,-1 1 0,0 0 0,-1-1 0,0 10-115,-1-15 36,1-1 1,0 0-1,-1 0 1,0 0-1,1 0 0,-1 0 1,-1 0-1,1 0 1,0 0-1,-1 0 1,1 0-1,-1 0 0,0-1 1,0 1-1,0-1 1,-1 2-37,-3 1 43,1 0 9,-1 0 0,0-1 0,0 1 0,0-1 1,0 0-1,-1 0 0,0-1 0,-4 2-52,-7 0 152,-1 0 0,0-1 1,-4 0-153,14-3 46,0 0 1,0-1-1,-1 0 1,1-1-1,0 0 1,0 0-1,-7-3-46,5 1 62,-1 0 1,1-1-1,0 0 0,-5-4-62,13 7-1,1-1 0,-1 1 0,1-1 0,-1 0 0,1 0 0,-1 0 1,1 0-1,0 0 0,0 0 0,0-1 0,0 1 0,1 0 0,-1-1 0,1 0 0,-1 1 1,1-1-1,0 0 0,0 0 0,0 0 0,0-1 1,1-3-232,0 0 0,1 0-1,0-1 1,0 1 0,1 0 0,2-6 232,-2 5-662,5-17-4215,0 0-1557</inkml:trace>
  <inkml:trace contextRef="#ctx0" brushRef="#br2" timeOffset="208154.265">12454 351 13824,'0'0'629,"-3"6"212,-5 4-815,6-8-26,1 0 0,-1 0 0,1 0 0,-1 0 0,1 0 0,0 1 0,0-1 0,0 0 0,0 1 0,0 1 0,0-1 14,0 0 1,0 0-1,-1 0 1,1 0 0,-1-1-1,1 1 1,-3 2-15,-8 17 836,11-17-529,-1 0-1,0 0 1,0 0 0,-1 0-1,-1 2-306,4-6 31,0-1 0,-1 1 0,1-1 0,0 1 0,0-1 0,0 1 0,-1-1 0,1 1 0,0-1 0,0 1 0,0-1 0,0 1 0,0-1 0,0 1 0,0-1 0,0 1 0,0-1 0,0 1 0,1-1 0,-1 1 0,0 0-31,0-1 42,1 1 1,-1-1-1,0 1 0,0 0 1,0-1-1,0 1 0,0 0 1,0-1-1,0 1 0,0 0 1,0-1-1,0 1 0,0 0 1,0-1-1,-1 1 0,1 0 1,0-1-1,0 1 0,-1-1 1,1 1-1,0 0 0,-1-1 1,1 1-1,-1-1-42,3-2 242,5-7-23,-1 1 1,0-1-1,0-1 1,-1 1-1,0-1 1,1-3-220,-3 3 2,2 1 1,-1-1-1,6-7-2,9-18-399,-14 24 42,1 1 1,0 0-1,0 1 1,1-1-1,0 1 1,1 1-1,0-1 1,0 1-1,1 1 0,0 0 1,0 0-1,1 0 1,0 1-1,0 1 1,4-2 356,4 1-5533</inkml:trace>
  <inkml:trace contextRef="#ctx0" brushRef="#br2" timeOffset="208532.454">12859 273 11864,'-19'3'234,"-1"0"0,0 1 0,1 1 1,-1 1-1,1 1 0,1 0 1,-3 3-235,-5 3 495,-27 15 1012,47-25-1283,1 1 1,-1 0-1,1 1 0,0-1 1,0 1-1,0 0 1,-2 4-225,0 4 321,6-13-17,1 1-267,0-1 0,0 0 0,0 0 0,0 0 0,-1 0-1,1 0 1,0 1 0,0-1 0,0 0 0,0 0 0,0 0 0,0 0 0,-1 1-1,1-1 1,0 0 0,0 0 0,0 0 0,0 1 0,0-1 0,0 0 0,0 0-1,0 0 1,0 1 0,0-1 0,0 0 0,0 0 0,0 1 0,0-1 0,0 0-1,0 0 1,0 0 0,0 1 0,0-1 0,1 0 0,-1 0-37,3 1 27,0 0 0,0-1 0,0 1-1,0-1 1,0 0 0,0 0 0,0 0 0,0 0 0,1 0 0,-1-1 0,0 1 0,0-1 0,0 0 0,0 0 0,-1 0 0,1-1-1,1 0-26,11-4-17,-1-1-1,13-9 18,-14 7-173,0-1 0,-1 0-1,11-12 174,24-22-298,-46 43 268,-1 1 84,0 14 12,0-9-28,0 0 0,-1-1 0,0 1 0,0 0 0,-2 3-38,2-4 47,-1 1 0,1 0 0,0 0 1,0 0-1,1 3-47,-1 6 151,1-9-124,0 0 0,0 0 0,0 1 0,1-1 0,0 0 0,0 4-27,0-8 0,-1 1 0,1-1 0,0 1 0,0-1 0,-1 1 0,1-1-1,0 1 1,0-1 0,0 0 0,1 0 0,-1 0 0,0 1 0,0-1 0,1 0-1,-1 0 1,0-1 0,1 1 0,-1 0 0,1 0 0,-1-1 0,1 1 0,-1-1-1,2 1 1,2 0-104,0 0 0,-1 0 0,1-1 0,0 1 0,-1-1 0,1 0 0,0 0 0,-1-1 0,1 1 0,0-1 0,-1 0 0,1-1 0,3 0 104,7-6-6471</inkml:trace>
  <inkml:trace contextRef="#ctx0" brushRef="#br2" timeOffset="208908.188">13053 4 7832,'0'0'602,"0"2"-395,-3 7 806,1-1-1,1 1 1,0 0 0,0 0-1,0 0 1,2 8-1013,-2 3 164,-1 68 607,-2 45 1544,2-115-1964,2-1 0,0 1-1,1-1 1,2 10-351,-2-10 933,8-31-549,-5 1-440,0-1 0,0 0 0,-1 1-1,-1-2 57,6-24-1093,-7 34 973,0 2 17,-1 1 1,1-1-1,0 0 1,-1 0-1,1 0 0,1 0 1,-1 1-1,0-1 1,1 0-1,-1 1 1,1-1-1,0 1 0,0 0 1,1-2 102,1 0-293,-4 4 292,0 0-1,0 0 0,1 0 0,-1 0 1,0-1-1,0 1 0,0 0 0,0 0 1,0 0-1,0 0 0,0 0 1,1 0-1,-1 0 0,0 0 0,0 0 1,0 0-1,0 0 0,0 0 0,0 0 1,1 0-1,-1 0 0,0 0 0,0 0 1,0 0-1,0 0 0,0 0 0,1 0 1,-1 0-1,0 0 0,0 0 0,0 0 1,0 0-1,0 0 0,1 0 0,-1 0 1,0 0-1,0 0 0,0 0 0,0 0 1,0 0-1,0 1 0,0-1 0,0 0 1,1 0-1,-1 0 0,0 0 0,0 0 1,0 0-1,0 1 0,0-1 1,0 0 0,2 2 2,0-1-1,-1 1 0,1 0 0,-1 0 0,1 0 1,-1 0-1,0 0 0,0 1 0,0-1 0,0 0 0,0 1 1,0-1-1,0 2 0,6 33 157,-3-2 206,-2 27-363,-2-48-399,-1 0 1,-1 0-1,0 0 0,-2 5 400,4-19-801</inkml:trace>
  <inkml:trace contextRef="#ctx0" brushRef="#br2" timeOffset="209622.743">13041 263 5528,'0'0'422,"0"0"-127,0 0 494,0 0 246,0 0 49,0 0-52,0 0-263,0 0-117,0 0-20,0 0-12,0 0-24,0 0-10,0 0-2,0 0-28,0 0-118,0 0-48,0 1-8,-6 172 2990,-3 24-3148,5-100 680,1-63-752,3-32-96,0-2 24,0 0 12,0 0-4,0 0-40,0 0-147,3-20-649,3-16-3929,-3 20-1269</inkml:trace>
  <inkml:trace contextRef="#ctx0" brushRef="#br2" timeOffset="209919.397">13050 226 10136,'0'0'464,"0"0"-10,7-10-276,-4 7-113,-1 1 0,1 0 0,0 0 0,0 1 1,0-1-1,0 1 0,1-1 0,-1 1 0,0 0 1,1 0-1,-1 1 0,0-1 0,4 0-65,-1 1 268,0 0-1,0 0 1,0 1-1,1 0 1,-1 0-1,0 0 1,4 2-268,5 3 560,0 0 0,-1 1 0,0 0 0,0 2-1,10 7-559,-14-9 114,29 22 379,-36-27-440,-1 0 0,0 1 0,1-1 0,-1 0 1,-1 1-1,1 0 0,0-1 0,0 1 0,-1 0 0,0 0 0,1 0 1,-1 0-1,0 1-53,-1-2 36,0 0 0,0 0 1,0 0-1,0 0 0,-1 0 0,1 0 0,-1 0 1,1 0-1,-1 0 0,0 0 0,0 0 1,1 0-1,-1-1 0,-1 1 0,1 0 1,0-1-1,0 1 0,-1 0 0,1-1 1,0 0-1,-1 1 0,0-1 0,1 0 1,-1 0-37,-4 4 76,-1-1-1,1-1 1,-1 1 0,1-1 0,-1 0 0,-1 0-76,-21 6 363,-1-1-1,-22 3-362,34-8 69,0-1-1,-1-1 0,1 0 0,-5-2-68,13 1-192,0-1 0,0-1 0,0 0 0,1 0 0,-1-1 0,0 0 0,1-1-1,-4-2 193,12 5-184,0 1-1,0-1 0,0 0 1,0 1-1,0-1 0,0 0 1,0 0-1,0 0 0,0 0 1,0 0-1,0 0 1,1 0 183,-4-5-1266</inkml:trace>
  <inkml:trace contextRef="#ctx0" brushRef="#br2" timeOffset="210307.955">13428 1 6912,'0'0'314,"0"0"-6,0 0-8,0 0 700,0 0 326,-7 12 2022,5-7-3111,0 0-1,0 0 1,1 1 0,-1-1 0,1 0 0,0 1 0,1-1 0,0 1 0,-1 1-237,6 52 1281,-2-21-684,1 215 1977,-4-218-1473,1-44-1052,0 0 1,1-1 0,1 1-1,-1 0 1,1 0-1,1 0 1,3-7-50,5-12-366,-9 19 240,2-1 0,-1 1 0,1 0 0,1 1 0,-1-1 0,2 1 0,-1 0-1,1 0 1,7-5 126,-13 12-8,-1 0-1,1 0 1,0 0-1,0 1 0,-1-1 1,1 0-1,0 1 1,0-1-1,0 0 0,0 1 1,0 0-1,0-1 0,0 1 1,0-1-1,0 1 1,0 0-1,0 0 0,0 0 1,0-1-1,1 1 1,-1 0-1,0 0 0,0 1 1,0-1-1,0 0 1,0 0-1,0 0 0,0 1 1,0-1-1,0 1 1,0-1-1,0 0 0,0 1 1,0 0-1,0-1 1,0 1-1,0 0 0,0-1 1,-1 1-1,1 0 0,0 0 1,0 0 8,3 5-42,-1 0 0,1 0-1,-1 0 1,0 1 0,0-1 0,0 3 42,2 4 46,25 69 741,-22-59-1036,0 1 0,-2 0 0,3 18 249,-8-13 0</inkml:trace>
  <inkml:trace contextRef="#ctx1" brushRef="#br3" timeOffset="232072.385">13103 3132 6448 0 0,'0'0'141'0'0,"0"0"23"0"0,0 0 13 0 0,1-8 87 0 0,-1 6-79 0 0,1 1 0 0 0,0-1 1 0 0,0 1-1 0 0,0-1 0 0 0,0 1 0 0 0,0 0 0 0 0,0-1 0 0 0,0 1 0 0 0,1 0 0 0 0,-1 0 0 0 0,0 0 0 0 0,1 0 0 0 0,1-1-185 0 0,-2 2 512 0 0,-1 0 0 0 0,0 0 0 0 0,0 0 0 0 0,0 0 0 0 0,0 0 0 0 0,0 0 0 0 0,0 0 0 0 0,0 0 0 0 0,0 0 0 0 0,0 0 0 0 0,1 1 0 0 0,4 1-399 0 0,-1 1 1 0 0,1 0-1 0 0,-1 1 1 0 0,1-1 0 0 0,-1 1-1 0 0,-1 0 1 0 0,1 0-1 0 0,0 0 1 0 0,-1 0-1 0 0,0 1 1 0 0,0-1 0 0 0,0 1-1 0 0,0 0 1 0 0,-1 0-1 0 0,0 1-113 0 0,1 8 408 0 0,0-1 0 0 0,-2 1 0 0 0,0 0-1 0 0,0 0 1 0 0,-2 13-408 0 0,0-1-63 0 0,1-24 63 0 0,0 11 0 0 0,0 0 0 0 0,-2 10 0 0 0,1-19 0 0 0,0 0 0 0 0,0 0 0 0 0,0 0 0 0 0,-1 0 0 0 0,1 0 0 0 0,-1 0 0 0 0,0 0 0 0 0,0-1 0 0 0,0 1 0 0 0,-2 1 0 0 0,0 2 2 0 0,1 1-1 0 0,-1-1 1 0 0,1 1-1 0 0,1 0 0 0 0,-1 0 1 0 0,1 0-1 0 0,1 1 1 0 0,-1-1-1 0 0,1 2-1 0 0,-2 8 59 0 0,-7 52 1388 0 0,-2 8-918 0 0,4-32-529 0 0,1 0 0 0 0,3 2 0 0 0,3-34 0 0 0,0 6 0 0 0,-2 1 0 0 0,0-1 0 0 0,-1 2 0 0 0,-10 53 0 0 0,11-52 0 0 0,-2-9 4 0 0,-2 1-72 0 0,7-13-269 0 0,0-2-138 0 0,0 0-33 0 0,0 0-140 0 0,-1-11-3569 0 0,-1 0 2683 0 0</inkml:trace>
  <inkml:trace contextRef="#ctx1" brushRef="#br3" timeOffset="232615.478">13321 3454 8288 0 0,'0'0'190'0'0,"0"0"28"0"0,0 0 7 0 0,10-8 6 0 0,-9 7-21 0 0,-1 1-139 0 0,0 0 0 0 0,0 0 0 0 0,1-1 1 0 0,-1 1-1 0 0,0 0 0 0 0,1 0 0 0 0,-1-1 0 0 0,0 1 1 0 0,1 0-1 0 0,-1 0 0 0 0,0 0 0 0 0,1 0 0 0 0,-1-1 1 0 0,0 1-1 0 0,1 0 0 0 0,-1 0 0 0 0,1 0 1 0 0,-1 0-1 0 0,0 0 0 0 0,1 0 0 0 0,-1 0 0 0 0,1 0 1 0 0,-1 0-1 0 0,0 0 0 0 0,1 0 0 0 0,-1 0 0 0 0,1 0 1 0 0,-1 1-72 0 0,1-1 741 0 0,-1 0 230 0 0,0 0 42 0 0,0 2-831 0 0,-1 0 1 0 0,1 0 0 0 0,-1 0-1 0 0,0 0 1 0 0,1 0-1 0 0,-1 0 1 0 0,0 0-1 0 0,0 0 1 0 0,0 0-1 0 0,-1 0 1 0 0,1-1-1 0 0,0 1 1 0 0,-1 0 0 0 0,1-1-1 0 0,-1 1 1 0 0,1-1-1 0 0,-1 1 1 0 0,-1 0-183 0 0,-13 14 8 0 0,-24 27 1432 0 0,23-20 868 0 0,-17 15-2308 0 0,-5 7 348 0 0,33-37-348 0 0,-1 0 0 0 0,0 0 0 0 0,-1-1 0 0 0,0 0 0 0 0,0 0 0 0 0,-6 4 162 0 0,9-7 128 0 0,0 0 0 0 0,0 0 0 0 0,0 0 0 0 0,-4 1-290 0 0,6-4 56 0 0,1 0-1 0 0,-1 0 1 0 0,1 0 0 0 0,-1 0 0 0 0,1-1 0 0 0,-1 1 0 0 0,0-1 0 0 0,1 0 0 0 0,-1 1 0 0 0,0-1 0 0 0,1 0-1 0 0,-1-1 1 0 0,-2 1-56 0 0,2-1 0 0 0,-1 0 0 0 0,1-1 0 0 0,-1 1 0 0 0,1-1 0 0 0,0 0 0 0 0,-1 1 0 0 0,1-1 0 0 0,0-1 0 0 0,0 1 0 0 0,0 0 0 0 0,-2-3 0 0 0,-4-4 0 0 0,1 0 0 0 0,-8-10 0 0 0,12 13 0 0 0,0-1 0 0 0,1 1 0 0 0,0-1 0 0 0,0 1 0 0 0,0-1 0 0 0,1 0 0 0 0,-14-30 0 0 0,16 36 0 0 0,-2-1 0 0 0,1-1 0 0 0,-1 1 0 0 0,1 0 0 0 0,0-1 0 0 0,0 1 0 0 0,0-1 0 0 0,1 1 0 0 0,-1-1 0 0 0,0-2 0 0 0,2 1-1566 0 0,0 3-6267 0 0</inkml:trace>
  <inkml:trace contextRef="#ctx1" brushRef="#br3" timeOffset="233933.534">12388 4081 4608 0 0,'-8'0'407'0'0,"5"-1"-425"0"0,1 1 1 0 0,-1 0 0 0 0,1-1 0 0 0,-1 1-1 0 0,1 0 1 0 0,0 0 0 0 0,-1 0 0 0 0,0 1 17 0 0,-22 0 3427 0 0,53-4-1769 0 0,6 3-330 0 0,-29 1-1202 0 0,0 0 0 0 0,0-1-1 0 0,1 0 1 0 0,-1-1 0 0 0,0 1 0 0 0,2-1-126 0 0,6-1 137 0 0,0 1 1 0 0,0 0-1 0 0,9 1-137 0 0,23-2 60 0 0,183-14 543 0 0,-126 7-344 0 0,-44 4-182 0 0,88-2 372 0 0,-46 3-297 0 0,31 0 309 0 0,22 0 237 0 0,131 2 378 0 0,-141 4-649 0 0,409-11 67 0 0,-485 9-439 0 0,4-1 183 0 0,29 5-238 0 0,-25 0 433 0 0,5-4-433 0 0,73 4 266 0 0,-107-2 15 0 0,30-3-281 0 0,29 0 305 0 0,145 13 173 0 0,-156-4-353 0 0,-19 0-56 0 0,-27-8-58 0 0,-30-1 72 0 0,-1 1 1 0 0,6 1-84 0 0,5 1 118 0 0,1-2-1 0 0,0-1 1 0 0,4-1-118 0 0,45-2-67 0 0,4 4 99 0 0,18-1 155 0 0,-33 2-4796 0 0,-67-1 3000 0 0</inkml:trace>
  <inkml:trace contextRef="#ctx1" brushRef="#br3" timeOffset="234770.128">12373 4123 5528 0 0,'0'0'249'0'0,"0"0"-1"0"0,-10-8 140 0 0,8 8 5845 0 0,4 6-5987 0 0,2 3 38 0 0,0 0 1 0 0,-1 0-1 0 0,0 1 0 0 0,-1 0 0 0 0,0-1 1 0 0,-1 1-1 0 0,1 0 0 0 0,-2 0 0 0 0,0 3-284 0 0,-1 34 1959 0 0,4 34-1959 0 0,-1 2 710 0 0,-1-62-507 0 0,1 0 0 0 0,1 4-203 0 0,3 36 273 0 0,-2 335 1153 0 0,-4-371-1267 0 0,-1 15 90 0 0,-3 1 0 0 0,-1 0-249 0 0,-1 3 317 0 0,1 22-317 0 0,2 6 182 0 0,1 95 165 0 0,2-129-202 0 0,-2 8-145 0 0,-1 20 87 0 0,-2 220 318 0 0,3-203-250 0 0,-9 123 142 0 0,0-7-100 0 0,9-154-142 0 0,0 7 16 0 0,4 27-71 0 0,0-41-16 0 0,-2-19-132 0 0,2 0 1 0 0,0 1 0 0 0,1-1-1 0 0,0 0 1 0 0,7 17 147 0 0,-1-9-1228 0 0,0-1-371 0 0</inkml:trace>
  <inkml:trace contextRef="#ctx1" brushRef="#br3" timeOffset="236077.019">16214 4014 5064 0 0,'0'-7'450'0'0,"-1"-1"390"0"0,-1 7-234 0 0,2 1-238 0 0,-1-1 1601 0 0,1 1 88 0 0,0 0-206 0 0,0 0-950 0 0,0 0-415 0 0,-4 7 255 0 0,0 4-695 0 0,0 0 0 0 0,1 0 1 0 0,0 0-1 0 0,0 1 0 0 0,1-1 0 0 0,1 1 1 0 0,0 0-1 0 0,1 3-46 0 0,-6 39 182 0 0,-1-3 383 0 0,1 13-565 0 0,-3 21 405 0 0,-10 144 579 0 0,7-59-270 0 0,-15 297 2136 0 0,26-438-2686 0 0,0 7 55 0 0,-2 117 626 0 0,13 199-57 0 0,-11-184-695 0 0,-1-61-26 0 0,1 355 543 0 0,0-218-392 0 0,0-236-191 0 0,0-1-1 0 0,0 0 0 0 0,0 0 1 0 0,-2 7-27 0 0,-3 10 38 0 0,5-21-29 0 0,0-1-1 0 0,-1 1 1 0 0,1-1-1 0 0,-1 1 1 0 0,0-1-1 0 0,0 0 1 0 0,0 1 0 0 0,0-1-1 0 0,0 0 1 0 0,0 0-1 0 0,0-1 1 0 0,-1 1-1 0 0,1 0 1 0 0,-1-1-1 0 0,0 1-8 0 0,-10 3-35 0 0,0 0 0 0 0,-1-1 0 0 0,0 0 0 0 0,0-1 0 0 0,0 0 0 0 0,0-1 0 0 0,0-1 0 0 0,-2 0 35 0 0,-91 7-416 0 0,-61-5-221 0 0,-376-9-1910 0 0,121 18 2707 0 0,1 1 546 0 0,325-14-633 0 0,-78 1 12 0 0,-37-1 124 0 0,-12 0-12 0 0,169 2-10 0 0,-65 4 36 0 0,-17 3-79 0 0,61-4-144 0 0,34-2 0 0 0,-18 3 0 0 0,-45 4 0 0 0,87-8 20 0 0,-1 0 0 0 0,0-1-1 0 0,-3-1-19 0 0,-13 0 35 0 0,-128-5-49 0 0,75 0 14 0 0,77 5 4 0 0,1 0-1 0 0,-1-1 1 0 0,0 0-1 0 0,1-1 1 0 0,0 0-1 0 0,-1-1-3 0 0,-41-10-1791 0 0,41 11 409 0 0</inkml:trace>
  <inkml:trace contextRef="#ctx1" brushRef="#br3" timeOffset="237863.527">12819 4483 6072 0 0,'0'0'274'0'0,"0"-6"97"0"0,0-2-355 0 0,0 5 12 0 0,0 1 0 0 0,0-1 0 0 0,0 1 0 0 0,0-1-1 0 0,1 1 1 0 0,-1-1 0 0 0,1 1 0 0 0,0-3-28 0 0,1-1 351 0 0,-1-1-1 0 0,0 0 1 0 0,0 1 0 0 0,0-4-351 0 0,-1 6 480 0 0,0 0 0 0 0,1 0 0 0 0,0-1 0 0 0,-1 1 0 0 0,1 0 0 0 0,1 0 0 0 0,-1 0 0 0 0,0 0 0 0 0,1 0 1 0 0,0 0-1 0 0,2-2-480 0 0,-3 5 648 0 0,-1 1-18 0 0,0 0-71 0 0,0 0-30 0 0,0 0-8 0 0,0 0-62 0 0,0 0-259 0 0,1 1-90 0 0,-1-1-108 0 0,1 0-1 0 0,-1 0 1 0 0,1 0-1 0 0,0 0 1 0 0,-1 0-1 0 0,1 0 1 0 0,-1 0-1 0 0,1 0 1 0 0,0 0-1 0 0,-1 0 1 0 0,1 1-1 0 0,-1-1 1 0 0,1 0-1 0 0,-1 0 1 0 0,1 1-1 0 0,-1-1 1 0 0,1 0-1 0 0,-1 1 1 0 0,1-1-1 0 0,-1 1 1 0 0,1-1-1 0 0,-1 0 1 0 0,0 1-1 0 0,1-1 1 0 0,-1 1-1 0 0,1 0-1 0 0,0 1 33 0 0,1 0-1 0 0,-1 0 0 0 0,0 0 0 0 0,0 0 1 0 0,1 0-1 0 0,-1 0 0 0 0,-1 1 0 0 0,1-1 0 0 0,0 0 1 0 0,-1 1-1 0 0,1-1 0 0 0,0 2-32 0 0,0 29 1093 0 0,-4 4-567 0 0,-2-1-1 0 0,-3 8-525 0 0,3-13 540 0 0,2 1 0 0 0,1-1 0 0 0,2 18-540 0 0,0-46-15 0 0,1 18 15 0 0,0-15 0 0 0,-1 0 0 0 0,0-1 0 0 0,0 1 0 0 0,-1 0 0 0 0,0 1 0 0 0,0 2 0 0 0,0 0 0 0 0,1-1 0 0 0,0 7 0 0 0,1-8 0 0 0,-1 0 0 0 0,0 0 0 0 0,-1 0 0 0 0,1 0 0 0 0,-1 0 0 0 0,-2 4 0 0 0,0-4-201 0 0,3-6-850 0 0,0-9-1899 0 0,0-1 1417 0 0</inkml:trace>
  <inkml:trace contextRef="#ctx1" brushRef="#br3" timeOffset="238151.037">12825 4413 13824 0 0,'0'0'50'0'0,"0"-1"0"0"0,-1 1 0 0 0,1-1 0 0 0,0 1 0 0 0,-1-1 0 0 0,1 0 0 0 0,0 1 0 0 0,0-1 0 0 0,0 0 0 0 0,0 1 0 0 0,0-1 0 0 0,0 1 0 0 0,0-1 0 0 0,0 0 0 0 0,0 1 0 0 0,0-1 0 0 0,0 0 0 0 0,0 1 0 0 0,0-1 0 0 0,1 0 0 0 0,-1 1 0 0 0,0-1 0 0 0,0 1 0 0 0,1-1-50 0 0,0-1 38 0 0,0 1 0 0 0,0-1 0 0 0,0 1 0 0 0,0 0 0 0 0,1 0 0 0 0,-1-1 0 0 0,0 1 0 0 0,1 0 0 0 0,1 0-38 0 0,2-3-6 0 0,1 2 0 0 0,0-1 0 0 0,0 1 0 0 0,0 0 0 0 0,1-1 6 0 0,-3 3 19 0 0,0-1 0 0 0,0 1 0 0 0,1 0 0 0 0,-1 0 0 0 0,0 0 1 0 0,0 0-1 0 0,0 1 0 0 0,0-1 0 0 0,0 1 0 0 0,0 0 0 0 0,0 0 1 0 0,0 1-1 0 0,-1-1 0 0 0,1 1 0 0 0,0 0 0 0 0,-1 0 0 0 0,1 0-19 0 0,4 3 243 0 0,-1 0 0 0 0,0 1-1 0 0,0 0 1 0 0,0 0-1 0 0,0 0 1 0 0,-1 1-1 0 0,1 2-242 0 0,-5-5 3 0 0,1-1-1 0 0,-2 1 0 0 0,1 0 0 0 0,0 0 0 0 0,-1 0 0 0 0,1 0 0 0 0,-1 0 0 0 0,0 1-2 0 0,6 18-1 0 0,-5-18 64 0 0,-1 0-1 0 0,1 1 0 0 0,-1-1 0 0 0,1 0 0 0 0,-2 1 0 0 0,1-1 0 0 0,-1 0 0 0 0,1 1 0 0 0,-1-1 0 0 0,-1 1 0 0 0,1-1 0 0 0,-1 0 0 0 0,0 1 0 0 0,0-1 0 0 0,-1 0-62 0 0,-1 10 309 0 0,-1 0 0 0 0,-1-1 0 0 0,0 1 0 0 0,-5 9-309 0 0,6-16 147 0 0,0 0 0 0 0,-1-1 0 0 0,0 0-1 0 0,0 0 1 0 0,0 0 0 0 0,-1-1 0 0 0,0 0 0 0 0,0 0-1 0 0,-2 1-146 0 0,-6 5 320 0 0,-1 0-279 0 0,0 0 0 0 0,0-1 1 0 0,-1-1-1 0 0,0 0 0 0 0,0-1 0 0 0,-1-1 0 0 0,-3 0-41 0 0,18-7-54 0 0,-1 0-1 0 0,0-1 0 0 0,0 1 0 0 0,1-1 1 0 0,-1 0-1 0 0,0 0 0 0 0,0 0 0 0 0,0 0 1 0 0,1 0-1 0 0,-1 0 0 0 0,0-1 0 0 0,0 0 1 0 0,1 1-1 0 0,-1-1 0 0 0,0 0 0 0 0,1 0 55 0 0,1 0-508 0 0,1-1-100 0 0,0 0 0 0 0,0-1 0 0 0,0 1 0 0 0,1 0 0 0 0,-1-1-1 0 0,1 1 1 0 0,-1 0 0 0 0,1-2 608 0 0,3-4-1534 0 0</inkml:trace>
  <inkml:trace contextRef="#ctx1" brushRef="#br3" timeOffset="238553.469">13021 4790 11976 0 0,'0'0'266'0'0,"2"1"44"0"0,4 1-130 0 0,1 0 1 0 0,-1 0 0 0 0,1-1-1 0 0,-1 0 1 0 0,1 0 0 0 0,0-1-1 0 0,-1 1 1 0 0,1-1 0 0 0,0-1-1 0 0,-1 0 1 0 0,1 1 0 0 0,3-3-181 0 0,-4 1 292 0 0,1 0 1 0 0,-1 0-1 0 0,-1-1 1 0 0,1 0-1 0 0,0 0 1 0 0,-1 0-1 0 0,1-1 1 0 0,-1 0-1 0 0,2-2-292 0 0,-4 2 113 0 0,1 1 0 0 0,-1-1-1 0 0,-1 1 1 0 0,1-1-1 0 0,0 0 1 0 0,-1 0-1 0 0,0 0 1 0 0,0 0-1 0 0,0 0 1 0 0,-1-1-1 0 0,1 1 1 0 0,-1-1-1 0 0,0-1-112 0 0,1-2-150 0 0,-1 0 0 0 0,0 0 0 0 0,0 1 0 0 0,-1-1 0 0 0,0 0 0 0 0,-1-6 150 0 0,1 11-27 0 0,-1 0 0 0 0,0-1 0 0 0,0 1 1 0 0,0 0-1 0 0,0 1 0 0 0,0-1 0 0 0,-1 0 0 0 0,1 0 0 0 0,-1 0 0 0 0,0 1 1 0 0,0-1-1 0 0,0 1 0 0 0,0-1 0 0 0,0 1 0 0 0,0 0 0 0 0,-1 0 0 0 0,1 0 0 0 0,-1 0 27 0 0,0 0 50 0 0,1 1-1 0 0,-1 0 0 0 0,1 1 0 0 0,-1-1 0 0 0,0 0 0 0 0,1 1 0 0 0,-1-1 1 0 0,1 1-1 0 0,-1 0 0 0 0,0 0 0 0 0,1 0 0 0 0,-1 0 0 0 0,0 0 1 0 0,1 1-1 0 0,-1-1 0 0 0,0 1 0 0 0,1 0 0 0 0,-1 0 0 0 0,1-1 0 0 0,-1 2 1 0 0,1-1-1 0 0,-2 1-49 0 0,0 0 90 0 0,1 0 0 0 0,-1 0 0 0 0,1 0 1 0 0,-1 0-1 0 0,1 1 0 0 0,0-1 0 0 0,0 1 0 0 0,1 0 1 0 0,-1 0-1 0 0,0 0 0 0 0,1 0 0 0 0,0 0 1 0 0,-1 1-1 0 0,2-1 0 0 0,-2 1-90 0 0,1 1 115 0 0,0 1-1 0 0,0-1 1 0 0,0 1 0 0 0,1 0-1 0 0,0-1 1 0 0,0 1 0 0 0,0 0-1 0 0,1 0 1 0 0,0 0 0 0 0,0-1-1 0 0,0 1 1 0 0,1 0 0 0 0,0 0-1 0 0,0 2-114 0 0,1-2 0 0 0,0 0 0 0 0,1-1 0 0 0,-1 0 0 0 0,1 1 0 0 0,0-1 0 0 0,2 2 0 0 0,-3-5 0 0 0,0 1 0 0 0,0-1 0 0 0,1 0 0 0 0,-1 0 0 0 0,0 0 0 0 0,1 0 0 0 0,0 0 0 0 0,-1-1 0 0 0,1 1 0 0 0,0-1 0 0 0,0 0 0 0 0,0 0 0 0 0,1 1 0 0 0,11 3 3 0 0,-11-3 177 0 0,0-1 0 0 0,0 1-1 0 0,0-1 1 0 0,0 0-1 0 0,1 0 1 0 0,-1-1 0 0 0,0 1-1 0 0,1-1-179 0 0,3 0-184 0 0,1-1 0 0 0,-1 0 0 0 0,0 0 0 0 0,0-1 0 0 0,1 0 0 0 0,-1 0 0 0 0,6-3 184 0 0,-11 4-129 0 0,1 0 0 0 0,-1 1-1 0 0,0-1 1 0 0,1 1 0 0 0,-1 0-1 0 0,1 0 1 0 0,-1 0-1 0 0,0 0 1 0 0,1 1 0 0 0,-1 0-1 0 0,0-1 1 0 0,1 1 0 0 0,1 1 129 0 0,23 4-5442 0 0,-12-6-802 0 0</inkml:trace>
  <inkml:trace contextRef="#ctx1" brushRef="#br3" timeOffset="238903.23">13542 4466 11976 0 0,'0'0'266'0'0,"0"0"44"0"0,0 0 15 0 0,0 0-26 0 0,0 0-127 0 0,0 0 204 0 0,0 0 110 0 0,0 0 24 0 0,7 14 1026 0 0,-4-3-1017 0 0,-1 0 0 0 0,-1 0 0 0 0,1-1 0 0 0,-2 1 0 0 0,1 0 0 0 0,-2 0 0 0 0,0 6-519 0 0,0 16 974 0 0,1-6-651 0 0,-2-1-1 0 0,-1 9-322 0 0,1-23-6 0 0,0 0 0 0 0,-1-1 0 0 0,-1 1 0 0 0,1-1-1 0 0,-2 0 1 0 0,-2 5 6 0 0,0-2 0 0 0,2 0 0 0 0,-1 0 0 0 0,2 0 0 0 0,-3 11 0 0 0,5-18 13 0 0,0-1 0 0 0,0 1 0 0 0,-1-1 0 0 0,0 1 0 0 0,-1-1-1 0 0,0 0 1 0 0,1 0 0 0 0,-4 2-13 0 0,-12 13-6009 0 0,13-15-676 0 0</inkml:trace>
  <inkml:trace contextRef="#ctx1" brushRef="#br3" timeOffset="239275.459">13328 4630 13824 0 0,'0'0'314'0'0,"0"0"46"0"0,11 1 466 0 0,-2 1-816 0 0,-5-2-10 0 0,-1 1 0 0 0,1 0 0 0 0,0 0 1 0 0,-1 1-1 0 0,1-1 0 0 0,-1 1 0 0 0,1 0 1 0 0,1 1-1 0 0,5 4 0 0 0,-8-5 0 0 0,0 0 0 0 0,1 0 0 0 0,-1 0 0 0 0,1-1 0 0 0,-1 1 0 0 0,1-1 0 0 0,0 1 0 0 0,-1-1 0 0 0,1 0 0 0 0,0 0 0 0 0,0 0 0 0 0,0-1 0 0 0,0 1 0 0 0,0-1 0 0 0,0 1 0 0 0,0-1 0 0 0,0 0 0 0 0,0 0 0 0 0,0 0 0 0 0,1-1 0 0 0,5-1 0 0 0,45-10 0 0 0,-48 11 0 0 0,0 1 0 0 0,0-1 0 0 0,-1 1 0 0 0,1 0 0 0 0,0 0 0 0 0,-1 1 0 0 0,1 0 0 0 0,1 0 0 0 0,-5 0 0 0 0,1 0 0 0 0,-1 0 0 0 0,0 1 0 0 0,0-1 0 0 0,0 0 0 0 0,0 1 0 0 0,0 0 0 0 0,0-1 0 0 0,0 1 0 0 0,-1 0 0 0 0,1 0 0 0 0,-1 0 0 0 0,1 0 0 0 0,0 2 0 0 0,0-1 0 0 0,0 0 0 0 0,1-1 0 0 0,-1 1 0 0 0,0 0 0 0 0,1-1 0 0 0,-1 1 0 0 0,3 0 0 0 0,-4-2 0 0 0,7 4 0 0 0,0 0 0 0 0,0-1 0 0 0,8 3 0 0 0,-15-6 0 0 0,1 0 0 0 0,-1-1 0 0 0,1 1 0 0 0,-1-1 0 0 0,1 1 0 0 0,-1-1 0 0 0,1 0 0 0 0,-1 0 0 0 0,1 1 0 0 0,0-1 0 0 0,-1 0 0 0 0,1 0 0 0 0,-1 0 0 0 0,1-1 0 0 0,-1 1 0 0 0,1 0 0 0 0,-1-1 0 0 0,1 1 0 0 0,-1-1 0 0 0,1 1 0 0 0,-1-1 0 0 0,1 0 0 0 0,-1 1 0 0 0,0-1 0 0 0,1 0 0 0 0,0-1 0 0 0,11-16 0 0 0,-11 14 0 0 0,1 1 0 0 0,-1-1 0 0 0,1 1 0 0 0,0-1 0 0 0,0 1 0 0 0,0 0 0 0 0,0 0 0 0 0,1 1 0 0 0,-1-1 0 0 0,2 0 0 0 0,11-6 0 0 0,1 0 0 0 0,0 2 0 0 0,0 0 0 0 0,6 0 0 0 0,-20 5 0 0 0,1 1 0 0 0,0-1 0 0 0,-1 1 0 0 0,1-1 0 0 0,-1 0 0 0 0,2-2 0 0 0,0 1 0 0 0,1-2 0 0 0,-6 5 16 0 0,1 0 0 0 0,-1 0 0 0 0,0-1 0 0 0,1 1 0 0 0,-1 0 0 0 0,0 0 0 0 0,1-1 1 0 0,-1 1-1 0 0,0 0 0 0 0,1-1 0 0 0,-1 1 0 0 0,0 0 0 0 0,0-1 0 0 0,1 1 1 0 0,-1 0-1 0 0,0-1 0 0 0,0 1 0 0 0,0-1 0 0 0,1 1 0 0 0,-1-1 0 0 0,0 1 1 0 0,0 0-1 0 0,0-1 0 0 0,0 1 0 0 0,0-1 0 0 0,0 1 0 0 0,0-1 0 0 0,0 1 0 0 0,0 0 1 0 0,0-1-1 0 0,0 1 0 0 0,0-1 0 0 0,-1 1 0 0 0,1-1 0 0 0,0 1 0 0 0,0 0 1 0 0,0-1-1 0 0,0 1 0 0 0,-1 0 0 0 0,1-1 0 0 0,0 1 0 0 0,0-1 0 0 0,-1 1 0 0 0,1 0 1 0 0,0 0-1 0 0,-1-1 0 0 0,1 1 0 0 0,0 0 0 0 0,-1-1 0 0 0,1 1 0 0 0,0 0 1 0 0,-1 0-1 0 0,1 0 0 0 0,-1 0 0 0 0,1-1 0 0 0,-1 1-16 0 0,-22-6 1120 0 0,16 5-1111 0 0,0 1-1 0 0,-1 0 0 0 0,1 0 0 0 0,-1 1 0 0 0,1 0 0 0 0,0 0 1 0 0,0 0-1 0 0,-5 3-8 0 0,-6 1 916 0 0,0 2 1 0 0,-13 7-917 0 0,28-13 15 0 0,-1 1 0 0 0,1 0 0 0 0,0 0-1 0 0,0 0 1 0 0,0 0 0 0 0,1 0 0 0 0,-1 1 0 0 0,0 0-1 0 0,1-1 1 0 0,0 1 0 0 0,0 0 0 0 0,-2 3-15 0 0,-1 2-4 0 0,2 0 0 0 0,-1 1 1 0 0,1-1-1 0 0,0 4 4 0 0,-7 15 74 0 0,9-24-5 0 0,0 1-1 0 0,0-1 0 0 0,0 1 0 0 0,0-1 0 0 0,1 1 0 0 0,0-1 0 0 0,-1 1 1 0 0,1-1-1 0 0,0 1 0 0 0,0-1 0 0 0,1 1 0 0 0,-1 0 0 0 0,1-1 0 0 0,0 0 0 0 0,0 1 1 0 0,0-1-1 0 0,0 1 0 0 0,1-1 0 0 0,-1 0 0 0 0,1 0 0 0 0,0 0 0 0 0,0 0 1 0 0,0 0-1 0 0,0 0 0 0 0,0 0 0 0 0,1-1 0 0 0,-1 1 0 0 0,1-1 0 0 0,2 2-68 0 0,4 2 0 0 0,-5-4 0 0 0,-1 1 0 0 0,1-1 0 0 0,0 0 0 0 0,0 0 0 0 0,1 0 0 0 0,-1-1 0 0 0,0 1 0 0 0,0-1 0 0 0,1 0 0 0 0,11 1-45 0 0,0 0 0 0 0,0-1-1 0 0,0 0 1 0 0,1-2 0 0 0,-1 0 0 0 0,6-1 45 0 0,12-4-1701 0 0,-1-1 0 0 0,17-6 1701 0 0,-37 9-996 0 0,0 0 0 0 0,-1-1 0 0 0,1-1 0 0 0,-1 0 996 0 0,16-11-2046 0 0</inkml:trace>
  <inkml:trace contextRef="#ctx1" brushRef="#br3" timeOffset="244152.84">14307 4514 10136 0 0,'0'0'464'0'0,"0"0"-10"0"0,-1-1-294 0 0,-1-1-12 0 0,0-1 0 0 0,0 1-1 0 0,0 0 1 0 0,-1-1 0 0 0,1 1-1 0 0,-1 0 1 0 0,0 0-148 0 0,0 0 424 0 0,2 1 88 0 0,-7 0 512 0 0,-1-2-290 0 0,0 0 0 0 0,-1 0 0 0 0,1 1 0 0 0,-9 0-734 0 0,15 1 111 0 0,-1 1 1 0 0,0 0-1 0 0,1 0 0 0 0,-1 0 1 0 0,1 1-1 0 0,-1-1 1 0 0,0 1-1 0 0,1 0 1 0 0,-1 0-1 0 0,1 0 1 0 0,0 0-1 0 0,-1 1 1 0 0,1-1-1 0 0,0 1 0 0 0,0 0-111 0 0,2-1 54 0 0,-1 0-1 0 0,1 1 1 0 0,0-1-1 0 0,0 1 1 0 0,1-1-1 0 0,-1 1 1 0 0,0-1-1 0 0,0 1 1 0 0,1-1-1 0 0,-1 1 1 0 0,1 0-1 0 0,-1-1 1 0 0,1 1-1 0 0,0 0 1 0 0,0 0-1 0 0,0-1 1 0 0,0 2-54 0 0,-1 0 56 0 0,1-1 0 0 0,0 1 1 0 0,-1-1-1 0 0,1 1 0 0 0,-1-1 1 0 0,0 1-1 0 0,0-1 0 0 0,-1 2-56 0 0,-1 1 124 0 0,-1-1-1 0 0,1 0 0 0 0,-1 0 0 0 0,0 0 1 0 0,0-1-1 0 0,-1 1 0 0 0,-4 2-123 0 0,4-3 67 0 0,0 1 0 0 0,1-1 0 0 0,-1 1 0 0 0,1 1-1 0 0,-1-1 1 0 0,-2 5-67 0 0,4-5 0 0 0,1 0 0 0 0,0 1 0 0 0,0-1 0 0 0,0 0 0 0 0,0 1 0 0 0,1-1 0 0 0,0 1 0 0 0,0 0 0 0 0,0 0 0 0 0,0-1 0 0 0,1 1 0 0 0,0 0 0 0 0,0 0 0 0 0,0 1 0 0 0,1 6 0 0 0,1 0 0 0 0,0 0 0 0 0,1 0 0 0 0,0-1 0 0 0,1 3 0 0 0,0-7 0 0 0,0 0 0 0 0,1 0 0 0 0,0-1 0 0 0,0 1 0 0 0,0-1 0 0 0,0 0 0 0 0,1-1 0 0 0,0 0 0 0 0,3 2 0 0 0,-3-1 0 0 0,0-2-6 0 0,-1 0 0 0 0,1 0 0 0 0,0 0 0 0 0,0-1 0 0 0,0 0-1 0 0,0 0 1 0 0,0 0 0 0 0,1-1 0 0 0,6 2 6 0 0,-1-2 382 0 0,1 1 0 0 0,0-2-1 0 0,0 0 1 0 0,10 0-382 0 0,-11-2-31 0 0,0-1-1 0 0,0-1 0 0 0,0 1 1 0 0,0-2-1 0 0,0 0 1 0 0,-1 0-1 0 0,8-5 32 0 0,-17 8-100 0 0,0 0 0 0 0,0-1 0 0 0,0 1 0 0 0,0 0 0 0 0,-1-1-1 0 0,1 0 1 0 0,0 1 0 0 0,-1-1 0 0 0,1 0 0 0 0,-1 0 0 0 0,0 0 0 0 0,0 0 0 0 0,1 0 0 0 0,-1 0 0 0 0,0-1 100 0 0,0 1-483 0 0,0-1 0 0 0,0 1-1 0 0,0 0 1 0 0,1 0 0 0 0,-1 0 0 0 0,0 0 0 0 0,1 0 0 0 0,0 1 0 0 0,-1-1 0 0 0,1 0 0 0 0,0 1 0 0 0,0-1 0 0 0,1 0 483 0 0,0 1-920 0 0,-1 0 1 0 0,0 1-1 0 0,1-1 1 0 0,-1 0-1 0 0,0 1 0 0 0,1 0 1 0 0,1-1 919 0 0</inkml:trace>
  <inkml:trace contextRef="#ctx1" brushRef="#br3" timeOffset="244483.889">14592 4344 11976 0 0,'0'0'546'0'0,"0"0"-10"0"0,0 0-270 0 0,0 0 131 0 0,0 0 92 0 0,0 0 21 0 0,0 0 2 0 0,-1 17 1023 0 0,0-6-1196 0 0,0 0-1 0 0,0 0 1 0 0,1 1-1 0 0,1-1 0 0 0,0 0 1 0 0,0 0-1 0 0,1 1 1 0 0,2 4-339 0 0,-1-2-52 0 0,2 19 640 0 0,-2 0-1 0 0,-1 1 0 0 0,-2 4-587 0 0,1 2 286 0 0,4 26-286 0 0,-4-52-57 0 0,0 0-1 0 0,0 1 1 0 0,-2-1-1 0 0,0 9 58 0 0,-5 9-6741 0 0,5-26 497 0 0</inkml:trace>
  <inkml:trace contextRef="#ctx1" brushRef="#br3" timeOffset="245024.504">14539 4569 13824 0 0,'0'0'629'0'0,"0"0"-12"0"0,0-2-393 0 0,0-6-199 0 0,0 7-25 0 0,0-1 0 0 0,-1 1 0 0 0,1 0 0 0 0,0 0 0 0 0,0 0 0 0 0,0 0 0 0 0,0 0 0 0 0,0 0 0 0 0,0 0 0 0 0,1 0 0 0 0,-1 0 0 0 0,0 0 0 0 0,1 0 0 0 0,-1 0 0 0 0,0 0 0 0 0,1 0 0 0 0,-1 0 0 0 0,1 0 1 0 0,-1 0-1 0 0,1 0 0 0 0,0 0 0 0 0,-1 1 0 0 0,1-1 0 0 0,9-2 0 0 0,-9 2 0 0 0,0 1 0 0 0,0 0 0 0 0,0 0 0 0 0,0-1 0 0 0,0 1 0 0 0,0-1 0 0 0,0 1 0 0 0,0-1 0 0 0,0 0 0 0 0,0 1 0 0 0,0-1 0 0 0,0 0 0 0 0,-1 1 0 0 0,1-1 0 0 0,0 0 0 0 0,0 0 0 0 0,-1 0 0 0 0,1 0 0 0 0,0 0 0 0 0,0-1 0 0 0,1-1 0 0 0,1 1 0 0 0,-1 0 0 0 0,0-1 0 0 0,0 1 0 0 0,1 0 0 0 0,-1 0 0 0 0,1 1 0 0 0,0-1 0 0 0,0 1 0 0 0,0-1 0 0 0,-1 1 0 0 0,1 0 0 0 0,0 0 0 0 0,0 0 0 0 0,1 0 0 0 0,7-1 0 0 0,0 0 0 0 0,0 1 0 0 0,0 1 0 0 0,1 0 0 0 0,18-2 0 0 0,9 0 0 0 0,12 1 0 0 0,-40 1 0 0 0,-9 0-20 0 0,1 1 0 0 0,0-1 0 0 0,-1 1 0 0 0,1-1 0 0 0,0 1 0 0 0,-1 0 0 0 0,1 0 0 0 0,-1 0 0 0 0,1 0 0 0 0,-1 0 0 0 0,0 0 0 0 0,1 1 0 0 0,-1-1 0 0 0,2 3 20 0 0,19 10-590 0 0,29 3-508 0 0,-51-17 1099 0 0,-1 0 0 0 0,0 0 0 0 0,0 0 0 0 0,0 0 0 0 0,1 0 0 0 0,-1 0 0 0 0,0 0 0 0 0,0 0 0 0 0,0 0 0 0 0,1 0 0 0 0,-1 0 0 0 0,0 0 0 0 0,0 0 0 0 0,0 0 0 0 0,1 0 0 0 0,-1 1 0 0 0,0-1 0 0 0,0 0 0 0 0,0 0 0 0 0,0 0 0 0 0,1 0 0 0 0,-1 0 0 0 0,0 0 0 0 0,0 1 0 0 0,0-1 0 0 0,0 0 0 0 0,0 0 0 0 0,0 0 0 0 0,1 0 0 0 0,-1 1 0 0 0,0-1 0 0 0,0 0 0 0 0,0 0 0 0 0,0 0 0 0 0,0 1 0 0 0,0-1 0 0 0,0 0 0 0 0,0 0 0 0 0,0 0 0 0 0,0 1 0 0 0,0-1 0 0 0,0 0 0 0 0,0 0 0 0 0,0 0 0 0 0,0 1 0 0 0,0-1 0 0 0,0 0 0 0 0,0 0 0 0 0,0 0 0 0 0,0 1 0 0 0,0-1 0 0 0,-1 0 0 0 0,1 0 0 0 0,0 0 0 0 0,0 0 0 0 0,0 1 0 0 0,0-1 0 0 0,0 0 0 0 0,0 0 0 0 0,-1 0 0 0 0,1 0 0 0 0,0 0 0 0 0,0 1 0 0 0,0-1 0 0 0,0 0 0 0 0,-1 0-1 0 0,-9 5 319 0 0,6-4-150 0 0,0-1 0 0 0,0 1 0 0 0,0-1 0 0 0,0 0 0 0 0,0 0 0 0 0,0 0 0 0 0,-1-1 0 0 0,1 1-169 0 0,-1-1 233 0 0,0 0 1 0 0,0 1-1 0 0,0 0 0 0 0,0 0 1 0 0,-3 1-234 0 0,3 0 127 0 0,0 1 0 0 0,0 0 0 0 0,0 0 0 0 0,0 0 0 0 0,0 0 0 0 0,0 1 0 0 0,0 0 0 0 0,1 0 1 0 0,-1 0-128 0 0,2-1 3 0 0,0 1 1 0 0,1-1 0 0 0,-1 1-1 0 0,0-1 1 0 0,1 1 0 0 0,0 0-1 0 0,-1 0 1 0 0,1 0 0 0 0,1 0-1 0 0,-1 0 1 0 0,0 1 0 0 0,1-1-1 0 0,-2 4-3 0 0,-2 18 251 0 0,3-15-27 0 0,0-1-1 0 0,0 1 1 0 0,-1-1-1 0 0,0 0 0 0 0,-2 2-223 0 0,2-2 84 0 0,0 0 0 0 0,1 0-1 0 0,-1 0 1 0 0,2 0 0 0 0,-1 1-1 0 0,1-1 1 0 0,1 1-84 0 0,-2 5 22 0 0,2-11-22 0 0,0-2 0 0 0,-1 1 0 0 0,1-1 0 0 0,0 0 0 0 0,0 1 0 0 0,0-1 0 0 0,1 0 0 0 0,-1 0 0 0 0,1 1 0 0 0,-1-1 0 0 0,1 0 0 0 0,-1 0 0 0 0,1 1 0 0 0,0-1 0 0 0,0 0 0 0 0,2 2 0 0 0,-3-3 0 0 0,1-1 0 0 0,0 1 0 0 0,0 0 0 0 0,0 0 0 0 0,0 0 0 0 0,-1-1 0 0 0,1 1 0 0 0,0 0 0 0 0,1-1 0 0 0,-1 1 0 0 0,0-1 0 0 0,0 1 0 0 0,0-1 0 0 0,0 0 0 0 0,0 1 0 0 0,0-1 0 0 0,0 0 0 0 0,1 0 0 0 0,-1 0 0 0 0,0 0 0 0 0,0 0 0 0 0,0 0 0 0 0,1 0 0 0 0,1 0 0 0 0,-1 0 0 0 0,0 0 0 0 0,0-1 0 0 0,0 1 0 0 0,0 0 0 0 0,0-1 0 0 0,0 0 0 0 0,0 1 0 0 0,0-1 0 0 0,0 0 0 0 0,-1 0 0 0 0,1 0 0 0 0,0 0 0 0 0,0-1 0 0 0,2-2 0 0 0,-1-1 0 0 0,0 1 0 0 0,0-1 0 0 0,0 0 0 0 0,0 0 0 0 0,-1 0 0 0 0,0 0 0 0 0,1-4 0 0 0,12-25 0 0 0,11-17 0 0 0,-20 39 0 0 0,0-1 0 0 0,0 1 0 0 0,1 1 0 0 0,1 0 0 0 0,2-3 0 0 0,3-3 0 0 0,-4 6 0 0 0,0 0 0 0 0,1 1 0 0 0,0 0 0 0 0,10-7 0 0 0,-15 13 0 0 0,2-1 0 0 0,-1 1 0 0 0,0 1 0 0 0,1-1 0 0 0,0 1 0 0 0,-1 0 0 0 0,1 0 0 0 0,1 1 0 0 0,-6 1 0 0 0,1 1 0 0 0,0-1 0 0 0,0 1 0 0 0,-1 0 0 0 0,1 0 0 0 0,0 0 0 0 0,0 0 0 0 0,-1 1 0 0 0,1-1 0 0 0,0 1 0 0 0,0 0 0 0 0,-1-1 0 0 0,1 1 0 0 0,-1 0 0 0 0,1 1 0 0 0,-1-1 0 0 0,1 0 0 0 0,-1 1 0 0 0,0-1 0 0 0,1 1 0 0 0,-1 0 0 0 0,1 1 0 0 0,6 5 0 0 0,-5-5 0 0 0,0 1 0 0 0,0-1 0 0 0,-1 1 0 0 0,1-1 0 0 0,-1 1 0 0 0,0 0 0 0 0,0 0 0 0 0,-1 1 0 0 0,3 3 0 0 0,2 9 0 0 0,-4-12 0 0 0,-1 1 0 0 0,1-1 0 0 0,-2 0 0 0 0,1 1 0 0 0,0-1 0 0 0,-1 1 0 0 0,0 3 0 0 0,5 20-3 0 0,-4-22 22 0 0,-1 1 0 0 0,1-1-1 0 0,-2 0 1 0 0,1 4-19 0 0,-2 0 1138 0 0,-2-13-317 0 0,-2-18 127 0 0,5 1-900 0 0,1-1 1 0 0,0 1-1 0 0,2 0 0 0 0,0-1 0 0 0,4-7-48 0 0,-1 1-800 0 0,-3 11-709 0 0,2 1 0 0 0,3-11 1509 0 0,-1 10-6825 0 0</inkml:trace>
  <inkml:trace contextRef="#ctx1" brushRef="#br3" timeOffset="245964.262">12754 5240 13248 0 0,'0'-14'1408'0'0,"0"12"481"0"0,2 6-679 0 0,2 13-218 0 0,2 25-469 0 0,-13 19 1146 0 0,8-61-1658 0 0,-1 1-1 0 0,0-1 1 0 0,0 1 0 0 0,0-1-1 0 0,0 1 1 0 0,0-1-1 0 0,0 1 1 0 0,0-1-1 0 0,0 1 1 0 0,-1-1-1 0 0,1 1 1 0 0,0-1-1 0 0,0 1 1 0 0,0-1 0 0 0,0 1-1 0 0,-1-1 1 0 0,1 1-1 0 0,0-1 1 0 0,0 1-1 0 0,-1-1 1 0 0,1 0-1 0 0,0 1 1 0 0,-1-1-1 0 0,1 0 1 0 0,-1 1 0 0 0,1-1-1 0 0,0 0 1 0 0,-1 1-1 0 0,1-1 1 0 0,-1 0-1 0 0,1 0 1 0 0,-1 1-1 0 0,1-1-10 0 0,-1 0 18 0 0,1 1 0 0 0,-1-1 0 0 0,1 1 0 0 0,0-1 0 0 0,-1 1 0 0 0,1-1 0 0 0,-1 1 0 0 0,1-1 0 0 0,0 1 0 0 0,0-1 0 0 0,-1 1 0 0 0,1 0 0 0 0,0-1 0 0 0,0 1-1 0 0,0-1 1 0 0,-1 1 0 0 0,1 0 0 0 0,0-1 0 0 0,0 1 0 0 0,0 0 0 0 0,0-1 0 0 0,0 1-18 0 0,1 14 237 0 0,1-10-245 0 0,-1 0 0 0 0,1 0 0 0 0,0 0 0 0 0,0-1 0 0 0,0 1 0 0 0,1 0 0 0 0,-1-1 0 0 0,1 0 0 0 0,0 0 0 0 0,3 3 8 0 0,-5-5 5 0 0,0-1 0 0 0,1 0 0 0 0,-1-1 0 0 0,0 1 1 0 0,0 0-1 0 0,0 0 0 0 0,1 0 0 0 0,-1-1 0 0 0,0 1 0 0 0,1 0 0 0 0,-1-1 0 0 0,0 1 0 0 0,1-1 0 0 0,-1 0 0 0 0,1 0 0 0 0,-1 1 0 0 0,1-1 0 0 0,-1 0 0 0 0,1 0 0 0 0,-1 0 0 0 0,1 0 0 0 0,-1-1 0 0 0,1 1 0 0 0,-1 0 0 0 0,0-1 0 0 0,1 1 0 0 0,-1-1 0 0 0,1 1 0 0 0,-1-1 0 0 0,0 1 0 0 0,0-1 1 0 0,1 0-1 0 0,-1 0 0 0 0,0 0 0 0 0,0 0 0 0 0,1 0-5 0 0,9-10-136 0 0,0 0 1 0 0,0-1-1 0 0,8-12 136 0 0,-17 21-53 0 0,-1 0 1 0 0,1 0-1 0 0,-1 0 0 0 0,0 0 0 0 0,0 0 1 0 0,1-3 52 0 0,-2 4-24 0 0,1-1 0 0 0,0 1 1 0 0,-1-1-1 0 0,1 1 0 0 0,0 0 1 0 0,0 0-1 0 0,1-1 1 0 0,-1 1-1 0 0,0 0 0 0 0,1 0 1 0 0,0 0-1 0 0,-1 0 0 0 0,1 0 1 0 0,0 0-1 0 0,0 1 1 0 0,0-1-1 0 0,0 1 0 0 0,0-1 1 0 0,2 0 23 0 0,-2 1-66 0 0,9 15-109 0 0,-4-6 110 0 0,-3-1 47 0 0,-3-5 25 0 0,0 1 1 0 0,0-1-1 0 0,1 0 0 0 0,-1 1 0 0 0,1-1 0 0 0,0 0 0 0 0,0 0 0 0 0,0 0 0 0 0,0 0 1 0 0,0 0-1 0 0,0-1 0 0 0,0 1 0 0 0,1-1-7 0 0,6 5 27 0 0,1 0 1 0 0,0-1-1 0 0,0 0 0 0 0,0-1 1 0 0,4 1-28 0 0,-8-4 20 0 0,0 1 1 0 0,-1-1 0 0 0,1 0 0 0 0,0-1 0 0 0,0 1-1 0 0,0-1 1 0 0,-1 0 0 0 0,1 0 0 0 0,0-1 0 0 0,0 0-1 0 0,0 0-20 0 0,-4 0 14 0 0,0 0 0 0 0,1 0 0 0 0,-1 0 0 0 0,0 0 0 0 0,1 0-1 0 0,-1 0 1 0 0,0-1 0 0 0,0 1 0 0 0,0-1 0 0 0,0 1 0 0 0,0-1 0 0 0,-1 0-1 0 0,1 0 1 0 0,0 0 0 0 0,-1 0 0 0 0,0 0 0 0 0,1 0 0 0 0,-1 0 0 0 0,0 0-1 0 0,0-1 1 0 0,0 1 0 0 0,0 0 0 0 0,0-1 0 0 0,-1 1 0 0 0,1-1-1 0 0,-1 1 1 0 0,0-1 0 0 0,1 1 0 0 0,-1-2-14 0 0,0-4 40 0 0,0 0 0 0 0,0 0-1 0 0,-1 1 1 0 0,0-1 0 0 0,0 0 0 0 0,-1 0 0 0 0,0 1-1 0 0,-3-7-39 0 0,-1-4-65 0 0,2 7-153 0 0,0 0 1 0 0,0 0 0 0 0,-1 1 0 0 0,-1 0-1 0 0,-4-7 218 0 0,9 17-510 0 0,1 0-700 0 0,-1-1 902 0 0,1 0-1 0 0,-1 0 0 0 0,0 0 0 0 0,0 0 0 0 0,1 0 0 0 0,-1 0 0 0 0,0 0 0 0 0,1 0 0 0 0,-1 0 0 0 0,1-1 309 0 0,-2 0-1590 0 0</inkml:trace>
  <inkml:trace contextRef="#ctx1" brushRef="#br3" timeOffset="246233.694">13266 5204 13360 0 0,'0'0'1026'0'0,"0"0"-546"0"0,0 0 191 0 0,1 2 156 0 0,3 6-345 0 0,1 0 1 0 0,-1 1-1 0 0,-1 0 1 0 0,1 0 0 0 0,-1 0-1 0 0,-1 0 1 0 0,0 1 0 0 0,0-1-1 0 0,-1 0 1 0 0,0 1 0 0 0,-1-1-1 0 0,0 1-482 0 0,0-7 112 0 0,0 0 0 0 0,-1 0 0 0 0,1 0 0 0 0,-1 0 0 0 0,0 0-1 0 0,0 0 1 0 0,0 0 0 0 0,-1 0-112 0 0,-2 10 253 0 0,-9 27 222 0 0,10-31-418 0 0,0 0 1 0 0,0-1-1 0 0,1 1 0 0 0,0 1 1 0 0,1-1-1 0 0,0 3-57 0 0,1-10 7 0 0,0-1-8 0 0,0-1 1 0 0,0 1-1 0 0,0-1 1 0 0,0 1-1 0 0,0 0 1 0 0,0-1-1 0 0,0 1 1 0 0,0-1-1 0 0,0 1 1 0 0,0-1-1 0 0,0 1 1 0 0,0-1-1 0 0,0 1 1 0 0,-1-1-1 0 0,1 0 1 0 0,0 1-1 0 0,0-1 1 0 0,-1 1-1 0 0,1-1 1 0 0,0 1-1 0 0,-1-1 1 0 0,1 1 0 0 0,-1 0-347 0 0,1-1-98 0 0,0-6-6359 0 0,0 0-302 0 0</inkml:trace>
  <inkml:trace contextRef="#ctx1" brushRef="#br3" timeOffset="246526.996">13324 5060 9216 0 0,'-3'-13'976'0'0,"1"6"823"0"0,2 6-1455 0 0,0 0-1 0 0,0 1 1 0 0,0-1-1 0 0,0 0 1 0 0,0 0-1 0 0,-1 1 1 0 0,1-1-1 0 0,0 0 1 0 0,0 0 0 0 0,-1 1-1 0 0,1-1 1 0 0,0 0-1 0 0,-1 1 1 0 0,1-1-1 0 0,-1 1 1 0 0,1-1-1 0 0,-1 0 1 0 0,1 1 0 0 0,-1-1-1 0 0,1 1 1 0 0,-1-1-1 0 0,0 1 1 0 0,1 0-1 0 0,-1-1 1 0 0,0 1-1 0 0,0-1-343 0 0,1 3-29 0 0,-1-1 0 0 0,0 0 0 0 0,1 1 0 0 0,-1-1 0 0 0,1 0 0 0 0,-1 1 0 0 0,1-1-1 0 0,0 1 1 0 0,-1-1 0 0 0,1 1 0 0 0,0-1 0 0 0,0 2 29 0 0,0-2-353 0 0,1 2 245 0 0,2 0-3151 0 0,2 4 1853 0 0</inkml:trace>
  <inkml:trace contextRef="#ctx1" brushRef="#br3" timeOffset="246752.581">13562 5054 14280 0 0,'0'0'1102'0'0,"-3"14"-550"0"0,7-1 367 0 0,-3-12-757 0 0,0 1 0 0 0,-1-1 0 0 0,1 1 1 0 0,-1 0-1 0 0,1 0 0 0 0,-1-1 0 0 0,0 1 1 0 0,1 0-1 0 0,-1 0-162 0 0,0 7 385 0 0,1-1 0 0 0,0 0 1 0 0,1 1-1 0 0,2 5-385 0 0,-2-6 157 0 0,0 1-1 0 0,-1-1 1 0 0,1 1 0 0 0,-1 7-157 0 0,4 39 771 0 0,-3-40-557 0 0,-1 0 1 0 0,0 0-1 0 0,-1 6-214 0 0,1 6 157 0 0,-1-22-155 0 0,1 0 0 0 0,-1 0-1 0 0,-1 0 1 0 0,1 1-1 0 0,-1-1 1 0 0,0 0-1 0 0,-1 5-1 0 0,-3 8-26 0 0,4-13-68 0 0,0 0 0 0 0,0-1 0 0 0,-1 0 0 0 0,0 1 0 0 0,1-1 0 0 0,-2 0 0 0 0,1 0 0 0 0,-3 4 94 0 0,5-7-112 0 0,-1-1 0 0 0,0 1 1 0 0,1 0-1 0 0,-1-1 0 0 0,0 1 1 0 0,1-1-1 0 0,-1 1 0 0 0,0-1 1 0 0,0 1-1 0 0,0-1 0 0 0,1 0 1 0 0,-1 1-1 0 0,0-1 1 0 0,0 0-1 0 0,0 0 112 0 0,-8 4-5613 0 0,3-1-432 0 0</inkml:trace>
  <inkml:trace contextRef="#ctx1" brushRef="#br3" timeOffset="246753.581">13396 5262 12440 0 0,'0'0'957'0'0,"1"0"-624"0"0,8-3 656 0 0,0 1 0 0 0,1 0-1 0 0,-1 0 1 0 0,0 1 0 0 0,2 0-989 0 0,11 1 342 0 0,-1 1-1 0 0,18 2-341 0 0,23 2 530 0 0,-55-5-568 0 0,8 0-191 0 0,0 0 0 0 0,1-1 1 0 0,-1 0-1 0 0,0-1 0 0 0,0-1 1 0 0,6-2 228 0 0,-8-1-1822 0 0</inkml:trace>
  <inkml:trace contextRef="#ctx1" brushRef="#br3" timeOffset="247070.875">13805 5021 11976 0 0,'0'0'922'0'0,"-4"8"-371"0"0,2-3-13 0 0,0 0 1 0 0,0 1-1 0 0,0-1 1 0 0,0 1-1 0 0,1-1 1 0 0,0 1 0 0 0,0-1-1 0 0,0 1 1 0 0,1 0-1 0 0,0 2-538 0 0,0 14-26 0 0,2 0 1 0 0,1 3 25 0 0,1 18 816 0 0,0 15 44 0 0,1 41 690 0 0,-5-90-1512 0 0,0-9-38 0 0,0 0 0 0 0,0 0 0 0 0,0 0 0 0 0,0 0 0 0 0,0 0-1 0 0,0 0 1 0 0,0 0 0 0 0,0 0 0 0 0,0 0 0 0 0,0 0 0 0 0,0 0 0 0 0,0 0-1 0 0,0 0 1 0 0,0 0 0 0 0,0 0 0 0 0,0 0 0 0 0,0 0 0 0 0,1 0 0 0 0,-1 0-1 0 0,0 0 1 0 0,0 0 0 0 0,0 0 0 0 0,0 0 0 0 0,0 0 0 0 0,0 0 0 0 0,0 0-1 0 0,0 0 1 0 0,0 0 0 0 0,0 0 0 0 0,0 0 0 0 0,0 0 0 0 0,0 0 0 0 0,0 0-1 0 0,0 0 1 0 0,0 0 0 0 0,0 0 0 0 0,0 0 0 0 0,0 0 0 0 0,0 0 0 0 0,0 0-1 0 0,0 0 1 0 0,0 0 0 0 0,1 0 0 0 0,-1 0 0 0 0,0 1 0 0 0,0-1 0 0 0,0 0-1 0 0,0 0 1 0 0,0 0 0 0 0,0 0 0 0 0,0 0 0 0 0,0 0 0 0 0,0 0 0 0 0,0 0-1 0 0,0 0 1 0 0,0 0 0 0 0,0 0 0 0 0,0 0 0 0 0,0 0 0 0 0,0 0 0 0 0,0 0-1 0 0,-1 0 1 0 0,1 0 0 0 0,0 0 0 0 0,0 1 0 0 0,6-6-77 0 0,5-8-91 0 0,-8 7 37 0 0,5-9-387 0 0,0 0 0 0 0,1 1 0 0 0,0 0 0 0 0,1 1-1 0 0,7-8 519 0 0,-13 17-129 0 0,1 1 0 0 0,-1-1 0 0 0,1 1 0 0 0,1-1 0 0 0,-1 1 0 0 0,0 1 0 0 0,1-1 0 0 0,2 0 129 0 0,-1 0-146 0 0,-6 3 156 0 0,-1-1 1 0 0,1 1 0 0 0,0 0-1 0 0,-1 0 1 0 0,1 0 0 0 0,-1 0-1 0 0,1 0 1 0 0,0 0 0 0 0,-1 0-1 0 0,1 0 1 0 0,0 0 0 0 0,-1 0-1 0 0,1 0 1 0 0,0 0 0 0 0,-1 0-1 0 0,1 0 1 0 0,-1 0 0 0 0,1 1-1 0 0,-1-1 1 0 0,1 0 0 0 0,0 1-1 0 0,-1-1 1 0 0,1 0 0 0 0,-1 1-1 0 0,1-1 1 0 0,-1 1-11 0 0,10 10 411 0 0,-8-8-385 0 0,6 8 186 0 0,0 1 0 0 0,-1 0 0 0 0,0 0 0 0 0,-1 1 0 0 0,0 0 0 0 0,-1 0-1 0 0,-1 1 1 0 0,0-1 0 0 0,-1 1 0 0 0,1 5-212 0 0,-7 36 177 0 0,4-52-318 0 0,-1 0-1 0 0,0-1 0 0 0,0 1 0 0 0,0-1 0 0 0,0 1 0 0 0,0 0 0 0 0,-1-1 0 0 0,1 1 1 0 0,-1-1-1 0 0,0 2 142 0 0,1-3-1590 0 0</inkml:trace>
  <inkml:trace contextRef="#ctx1" brushRef="#br3" timeOffset="249438.569">14517 5076 4608 0 0,'-1'-15'448'0'0,"1"15"-396"0"0,0-1-1 0 0,0 1 1 0 0,0 0 0 0 0,0-1-1 0 0,0 1 1 0 0,0 0 0 0 0,-1-1-1 0 0,1 1 1 0 0,0 0 0 0 0,0-1-1 0 0,0 1 1 0 0,0 0 0 0 0,-1 0-1 0 0,1-1 1 0 0,0 1 0 0 0,0 0-1 0 0,0 0 1 0 0,-1-1 0 0 0,1 1-1 0 0,0 0 1 0 0,-1 0 0 0 0,1 0-1 0 0,0-1 1 0 0,-1 1-52 0 0,-4 5 3030 0 0,-5 20 4262 0 0,4-11-4821 0 0,1-6-2334 0 0,4-7-116 0 0,1 0 0 0 0,-1 0 0 0 0,0 0 0 0 0,0 1 0 0 0,1-1 0 0 0,-1 0 1 0 0,1 0-1 0 0,-1 1 0 0 0,1-1 0 0 0,-1 0 0 0 0,1 0 0 0 0,0 1 0 0 0,0-1 0 0 0,0 0 0 0 0,-1 1 1 0 0,1-1-1 0 0,0 0 0 0 0,1 1 0 0 0,-1-1 0 0 0,0 1 0 0 0,0-1 0 0 0,1 0 0 0 0,-1 1-21 0 0,24 71 519 0 0,-12-39-146 0 0,-2 1-1 0 0,1 9-372 0 0,3-5 155 0 0,-12-35-138 0 0,-1 1-1 0 0,1-1 1 0 0,0 0 0 0 0,0 0-1 0 0,0 0 1 0 0,0 0-1 0 0,1 0 1 0 0,-1 0 0 0 0,1-1-1 0 0,0 1 1 0 0,1-1 0 0 0,-1 1-1 0 0,0-1 1 0 0,1-1-1 0 0,0 1 1 0 0,0 0 0 0 0,3 1-17 0 0,3-1-263 0 0,-6-6-137 0 0,-6-12-1106 0 0,0 4-473 0 0,2 9-552 0 0,0 2-3083 0 0</inkml:trace>
  <inkml:trace contextRef="#ctx1" brushRef="#br3" timeOffset="249702.131">14270 5265 6912 0 0,'0'0'314'0'0,"0"0"-6"0"0,0 0 102 0 0,6-4 3258 0 0,14-10 1006 0 0,-18 12-4579 0 0,1 1-1 0 0,0 0 1 0 0,0 0 0 0 0,0 0-1 0 0,0 0 1 0 0,0 0 0 0 0,1 1-95 0 0,161-21 1386 0 0,-140 17-1643 0 0,1 0-4519 0 0,-5 3-934 0 0</inkml:trace>
  <inkml:trace contextRef="#ctx1" brushRef="#br3" timeOffset="249959.937">14716 5071 16352 0 0,'0'0'373'0'0,"0"0"55"0"0,0 0 20 0 0,0 0-54 0 0,1 3-254 0 0,3 13-123 0 0,-1-7-14 0 0,-1 0-1 0 0,0-1 1 0 0,-1 1-1 0 0,1 6-2 0 0,-1-10 175 0 0,0 0-1 0 0,0 0 1 0 0,0 0 0 0 0,1 0-1 0 0,0 0 1 0 0,0-1-1 0 0,1 1-174 0 0,4 12 487 0 0,-1 0-166 0 0,-1 1 0 0 0,-1 0 0 0 0,1 16-321 0 0,-1-13-105 0 0,2 7-1655 0 0,-9-31 686 0 0</inkml:trace>
  <inkml:trace contextRef="#ctx1" brushRef="#br3" timeOffset="250205.222">14804 4982 12208 0 0,'2'-8'544'0'0,"-2"8"104"0"0,7-3-520 0 0,-7 3-128 0 0,2-3 0 0 0,9 1 0 0 0,-6 2 96 0 0,5 0-16 0 0,-1 0 0 0 0,0 0 0 0 0,0 0-80 0 0,-2 2 0 0 0,-7-2 0 0 0,0 0-3712 0 0,9 3-728 0 0</inkml:trace>
  <inkml:trace contextRef="#ctx1" brushRef="#br3" timeOffset="250754.535">14981 5090 7832 0 0,'0'0'602'0'0,"0"9"-159"0"0,-1-5 177 0 0,1 0 1 0 0,0 0-1 0 0,0 0 0 0 0,1 0 0 0 0,-1 0 1 0 0,1 0-1 0 0,0 0 0 0 0,0 0 0 0 0,1 3-620 0 0,15 34 1447 0 0,-14-35-1571 0 0,3 8 245 0 0,10 21 3719 0 0,5 20-3840 0 0,-13-22 1208 0 0,-7-30-1110 0 0,0-3-28 0 0,-8-11-7 0 0,3 7-62 0 0,1-2-75 0 0,0 0-1 0 0,0 0 0 0 0,0 0 0 0 0,0 0 0 0 0,1 0 1 0 0,0-1-1 0 0,1 1 0 0 0,-1-1 0 0 0,1 1 0 0 0,0-1 1 0 0,1 1-1 0 0,0-1 0 0 0,0 0 0 0 0,0 1 0 0 0,1-1 1 0 0,0 0-1 0 0,0 1 0 0 0,1-1 0 0 0,-1 1 0 0 0,3-4 75 0 0,-1-2-255 0 0,-2 8 184 0 0,0 1 0 0 0,0-1-1 0 0,1 1 1 0 0,-1 0 0 0 0,0-1 0 0 0,1 1 0 0 0,0 0 0 0 0,0 0 0 0 0,0 0 0 0 0,2-2 71 0 0,2-2-122 0 0,-5 5 104 0 0,1 0 0 0 0,-1 0-1 0 0,1 0 1 0 0,0 0 0 0 0,0 0-1 0 0,0 1 1 0 0,0-1 0 0 0,0 1-1 0 0,0-1 1 0 0,0 1-1 0 0,0 0 1 0 0,0 0 0 0 0,1 0-1 0 0,-1 0 1 0 0,1 0 0 0 0,-1 0-1 0 0,0 1 1 0 0,2-1 18 0 0,-1 1 22 0 0,0 0 0 0 0,0 0 0 0 0,0 0 1 0 0,0 0-1 0 0,0 0 0 0 0,0 1 0 0 0,0-1 0 0 0,0 1 1 0 0,0 0-1 0 0,0 0 0 0 0,0 0 0 0 0,-1 0 0 0 0,1 0 1 0 0,0 1-1 0 0,-1-1 0 0 0,1 1 0 0 0,-1 0 0 0 0,0 0 1 0 0,1 0-1 0 0,-1 0 0 0 0,0 0 0 0 0,1 1-22 0 0,2 4 143 0 0,1-1 1 0 0,-1 1-1 0 0,0 1 0 0 0,-1-1 0 0 0,0 1 0 0 0,0 0 0 0 0,0 2-143 0 0,-1-3 146 0 0,-2 0-1 0 0,1 0 1 0 0,-1 0-1 0 0,1 0 0 0 0,-2 0 1 0 0,1 0-1 0 0,-1 0 1 0 0,0 1-1 0 0,-1-1 0 0 0,0 0 1 0 0,-1 5-146 0 0,2-11 20 0 0,0 0-4 0 0,-1 0 1 0 0,1 1-1 0 0,0-1 0 0 0,-1 0 0 0 0,1 0 0 0 0,-1 0 0 0 0,0 1 0 0 0,1-1 0 0 0,-1 0 0 0 0,0 0 0 0 0,0 0 1 0 0,0 0-1 0 0,1 0 0 0 0,-1-1 0 0 0,0 1 0 0 0,0 0 0 0 0,0 0 0 0 0,-1 0 0 0 0,1-1 0 0 0,0 1 0 0 0,0-1 1 0 0,0 1-1 0 0,0-1 0 0 0,-1 1 0 0 0,1-1 0 0 0,-1 1-16 0 0,1-1 6 0 0,1 0 1 0 0,-1 0-1 0 0,0 0 1 0 0,0 0-1 0 0,0 0 1 0 0,1 0-1 0 0,-1 0 0 0 0,0 0 1 0 0,0 0-1 0 0,1 0 1 0 0,-1-1-1 0 0,0 1 1 0 0,0 0-1 0 0,1 0 0 0 0,-1-1 1 0 0,0 1-1 0 0,1 0 1 0 0,-1-1-1 0 0,0 1 1 0 0,1-1-1 0 0,-1 1 0 0 0,1-1 1 0 0,-1 1-1 0 0,1-1 1 0 0,-1 1-1 0 0,1-1 1 0 0,-1 0-1 0 0,1 1 0 0 0,-1-1 1 0 0,1 0-1 0 0,0 1 1 0 0,-1-1-1 0 0,1 0 1 0 0,0 1-1 0 0,0-1 0 0 0,-1 0 1 0 0,1 0-1 0 0,0 1 1 0 0,0-1-1 0 0,0 0 1 0 0,0 0-1 0 0,0 1 0 0 0,0-1 1 0 0,0 0-1 0 0,0 0-6 0 0,1-7-97 0 0,0 0-1 0 0,0 0 1 0 0,0 1-1 0 0,1-1 0 0 0,0 0 1 0 0,1 1-1 0 0,-1-1 1 0 0,2 1-1 0 0,-1 0 0 0 0,1 0 1 0 0,0 0-1 0 0,0 0 1 0 0,1 1-1 0 0,0 0 0 0 0,0-1 98 0 0,-4 6-9 0 0,0 0 0 0 0,1 0-1 0 0,-1 0 1 0 0,0 0 0 0 0,1 0 0 0 0,-1 0-1 0 0,1 0 1 0 0,-1 1 0 0 0,1-1-1 0 0,-1 0 1 0 0,1 1 0 0 0,-1 0 0 0 0,1-1-1 0 0,-1 1 1 0 0,1 0 0 0 0,0-1-1 0 0,-1 1 1 0 0,1 0 0 0 0,0 0 0 0 0,-1 0 9 0 0,2 1-4 0 0,0-1 0 0 0,0 1 1 0 0,0 0-1 0 0,-1 0 1 0 0,1 0-1 0 0,0 0 0 0 0,-1 1 1 0 0,1-1-1 0 0,-1 0 1 0 0,1 1-1 0 0,-1 0 4 0 0,6 4 42 0 0,-2 0 1 0 0,1 1-1 0 0,0-1 1 0 0,-1 2-1 0 0,-1-1 1 0 0,5 6-43 0 0,-1 1 122 0 0,-4-7 14 0 0,-1 0 0 0 0,1 0 0 0 0,1 6-136 0 0,-5-12 23 0 0,0 1 0 0 0,-1-1 0 0 0,1 0 0 0 0,0 1 0 0 0,0-1 0 0 0,0 0 0 0 0,0 1 0 0 0,0-1 0 0 0,0 0 0 0 0,0 0 0 0 0,0 0 0 0 0,1 0 0 0 0,-1 0 0 0 0,0 0-1 0 0,1-1 1 0 0,-1 1 0 0 0,1 0 0 0 0,-1-1 0 0 0,1 1 0 0 0,-1-1 0 0 0,1 1 0 0 0,-1-1 0 0 0,1 0 0 0 0,-1 1 0 0 0,1-1 0 0 0,-1 0 0 0 0,1 0 0 0 0,0 0 0 0 0,-1 0 0 0 0,1-1 0 0 0,-1 1 0 0 0,1 0-1 0 0,-1-1 1 0 0,1 1 0 0 0,-1-1 0 0 0,1 1 0 0 0,-1-1 0 0 0,1 0 0 0 0,-1 1 0 0 0,0-1 0 0 0,1 0 0 0 0,-1 0 0 0 0,0 0 0 0 0,0 0 0 0 0,1 0 0 0 0,-1-1 0 0 0,0 1 0 0 0,0 0 0 0 0,-1 0-1 0 0,1-1 1 0 0,0 1 0 0 0,0-1 0 0 0,0 0-23 0 0,8-20 56 0 0,4-11 48 0 0,-10 20-88 0 0,-1 1 0 0 0,0-1 0 0 0,-1 1 0 0 0,0-11-16 0 0,3 0 0 0 0,-3 21 0 0 0,-1-1 0 0 0,1 1 0 0 0,-1-1 0 0 0,1 1 0 0 0,-1-1 0 0 0,0 1 0 0 0,0-1 0 0 0,0-2 0 0 0,3-15-157 0 0,2 62 71 0 0,-1-16 105 0 0,-3-18 39 0 0,1 0 0 0 0,-1 0 0 0 0,1 0 0 0 0,1 0 0 0 0,-1 0 0 0 0,1-1 0 0 0,1 1 0 0 0,0-1-58 0 0,-2-3 15 0 0,0-1 0 0 0,0 1 0 0 0,1-1 0 0 0,0 0-1 0 0,-1 0 1 0 0,1 0 0 0 0,0 0 0 0 0,1 0 0 0 0,-1-1 0 0 0,0 0-1 0 0,1 1 1 0 0,-1-1 0 0 0,1 0 0 0 0,0-1 0 0 0,0 1 0 0 0,3 0-15 0 0,4 2-176 0 0,0-2 0 0 0,1 1 1 0 0,-1-2-1 0 0,1 1 1 0 0,-1-2-1 0 0,1 1 0 0 0,-1-2 1 0 0,1 1-1 0 0,-1-2 1 0 0,9-1 175 0 0,5-3-1050 0 0</inkml:trace>
  <inkml:trace contextRef="#ctx1" brushRef="#br3" timeOffset="251695.961">13222 5739 9216 0 0,'-1'-2'126'0'0,"1"0"1"0"0,-1 1-1 0 0,1-1 1 0 0,-1 0-1 0 0,0 0 0 0 0,1 0 1 0 0,-1 1-1 0 0,0-1 1 0 0,0 0-1 0 0,-1 1 1 0 0,1-1-1 0 0,0 1 1 0 0,0-1-1 0 0,-1 1 1 0 0,1-1-1 0 0,-1 1 1 0 0,0 0-127 0 0,0 0 476 0 0,0 0 1 0 0,0 0 0 0 0,0 0 0 0 0,0 1 0 0 0,0-1 0 0 0,0 1 0 0 0,0-1 0 0 0,0 1 0 0 0,0 0 0 0 0,0 0-1 0 0,-2 0-476 0 0,0 0 128 0 0,0 1-1 0 0,0 0 0 0 0,0 0 0 0 0,-1 0 0 0 0,1 0 1 0 0,0 1-1 0 0,0 0 0 0 0,1 0 0 0 0,-1 0 0 0 0,0 0 0 0 0,1 1 1 0 0,-1-1-1 0 0,1 1 0 0 0,0 0 0 0 0,0 0 0 0 0,0 0 0 0 0,-2 2-127 0 0,-4 6 201 0 0,0 0-1 0 0,1 1 1 0 0,0 0-1 0 0,-4 10-200 0 0,7-13 109 0 0,1 0-1 0 0,0 1 0 0 0,0-1 1 0 0,1 1-1 0 0,0 0 0 0 0,1 0 1 0 0,0 0-1 0 0,1 1 0 0 0,0-1 0 0 0,0 0 1 0 0,1 1-1 0 0,0-1 0 0 0,1 2-108 0 0,0-11 17 0 0,-1 0-1 0 0,0 1 1 0 0,0-1-1 0 0,0 0 1 0 0,1 0-1 0 0,-1 0 1 0 0,1 1-1 0 0,-1-1 1 0 0,1 0-1 0 0,-1 0 1 0 0,1 0-1 0 0,0 0 1 0 0,0 0-1 0 0,-1 0 1 0 0,1 0-1 0 0,0 0 1 0 0,0 0-1 0 0,0 0 1 0 0,0 0-1 0 0,0-1 1 0 0,0 1-1 0 0,0 0 1 0 0,0-1-1 0 0,1 1 1 0 0,-1-1-1 0 0,0 1 1 0 0,0-1-1 0 0,0 0 1 0 0,1 1-1 0 0,-1-1 1 0 0,0 0-1 0 0,0 0 1 0 0,2 0-17 0 0,-1 0 31 0 0,1 0 0 0 0,-1 0 0 0 0,1-1 0 0 0,-1 1 0 0 0,1-1 0 0 0,-1 0 0 0 0,1 0 0 0 0,-1 0 0 0 0,1 0 0 0 0,-1 0 0 0 0,0-1 0 0 0,0 1 0 0 0,1 0 0 0 0,-1-1 0 0 0,1-1-31 0 0,11-9-88 0 0,-9 7-17 0 0,0 1 1 0 0,0-1-1 0 0,-1 0 1 0 0,1 0-1 0 0,-1 0 1 0 0,3-6 104 0 0,-6 9-33 0 0,13-21-877 0 0,9-24 910 0 0,-16 32-40 0 0,0 1 0 0 0,1 0 0 0 0,2-1 40 0 0,-10 14-3 0 0,1 1 0 0 0,-1 0-1 0 0,0-1 1 0 0,0 1-1 0 0,1-1 1 0 0,-1 1 0 0 0,0-1-1 0 0,1 1 1 0 0,-1 0 0 0 0,0-1-1 0 0,1 1 1 0 0,-1 0-1 0 0,1-1 1 0 0,-1 1 0 0 0,0 0-1 0 0,1 0 1 0 0,-1 0-1 0 0,1-1 1 0 0,-1 1 0 0 0,1 0-1 0 0,-1 0 1 0 0,1 0 0 0 0,-1 0-1 0 0,1 0 1 0 0,-1 0-1 0 0,1 0 1 0 0,-1 0 0 0 0,1 0-1 0 0,-1 0 1 0 0,1 0 0 0 0,-1 0-1 0 0,1 0 1 0 0,0 0 3 0 0,0 1-2 0 0,0 0 0 0 0,0 0 1 0 0,0-1-1 0 0,1 1 0 0 0,-1 0 1 0 0,0 0-1 0 0,0 1 0 0 0,0-1 0 0 0,-1 0 1 0 0,1 0-1 0 0,0 0 0 0 0,0 1 2 0 0,4 7 63 0 0,-1 0 0 0 0,0 0 0 0 0,1 5-63 0 0,-5-12 15 0 0,9 28 142 0 0,-2 1-1 0 0,-2 1 0 0 0,1 13-156 0 0,-5-43 1 0 0,11 104 199 0 0,-10-84-91 0 0,-1 0 1 0 0,-1 0 0 0 0,-1-1 0 0 0,-2 15-110 0 0,1-18 107 0 0,1-10-20 0 0,0 1-1 0 0,-1-1 0 0 0,0 1 0 0 0,0-1 1 0 0,-1 0-1 0 0,0 0 0 0 0,-1 0 1 0 0,-3 6-87 0 0,4-8 25 0 0,-1-1 0 0 0,1 0 0 0 0,-1 0 1 0 0,0 0-1 0 0,-1 0 0 0 0,1-1 0 0 0,-1 1 1 0 0,0-1-1 0 0,0 0 0 0 0,0-1 0 0 0,0 1 1 0 0,-2 0-26 0 0,-3-1 31 0 0,0 1 0 0 0,-1-1 1 0 0,1-1-1 0 0,-1 0 0 0 0,0 0 0 0 0,1-1 1 0 0,-11-1-32 0 0,-4 2 18 0 0,7-2 16 0 0,0-1 0 0 0,0 0 0 0 0,1-2 1 0 0,-1 0-1 0 0,-7-2-34 0 0,23 4 17 0 0,0 1-1 0 0,0-1 1 0 0,1 0 0 0 0,-1 1 0 0 0,0-1 0 0 0,1 0 0 0 0,-1 0 0 0 0,0 0 0 0 0,1 0-1 0 0,-1 0 1 0 0,1-1 0 0 0,0 1 0 0 0,-1 0 0 0 0,1-1 0 0 0,0 1 0 0 0,0-1 0 0 0,-1 1-18 0 0,2 0 3 0 0,-1-1-1 0 0,1 1 0 0 0,-1 0 0 0 0,1 0 0 0 0,0 0 0 0 0,-1 0 0 0 0,1 0 0 0 0,0 0 0 0 0,0-1 0 0 0,0 1 0 0 0,-1 0 0 0 0,1 0 1 0 0,1 0-1 0 0,-1 0 0 0 0,0-1 0 0 0,0 1 0 0 0,0 0 0 0 0,1 0 0 0 0,-1 0 0 0 0,0 0 0 0 0,1 0 0 0 0,-1-1 0 0 0,1 1 0 0 0,-1 0 0 0 0,1 0 1 0 0,0 0-1 0 0,0 0-1 0 0,17-22-528 0 0,0 2 0 0 0,2 0 0 0 0,1 1 0 0 0,8-5 528 0 0,-7 8-2106 0 0,1 1 0 0 0,5-1 2106 0 0,32-23-4084 0 0,-34 21 2399 0 0</inkml:trace>
  <inkml:trace contextRef="#ctx1" brushRef="#br3" timeOffset="252493.905">13552 5903 3224 0 0,'12'-5'389'0'0,"1"-1"0"0"0,-1 0 0 0 0,0-1 0 0 0,11-8-389 0 0,21-19 6645 0 0,-44 34-6563 0 0,19-18 2843 0 0,-13 7-777 0 0,-6 11-2077 0 0,0-1 0 0 0,0 1 0 0 0,0 0 0 0 0,0-1 0 0 0,-1 1 0 0 0,1 0 0 0 0,0-1 1 0 0,0 1-1 0 0,0 0 0 0 0,0 0 0 0 0,0-1 0 0 0,0 1 0 0 0,-1 0 0 0 0,1 0 0 0 0,0-1 0 0 0,0 1 0 0 0,0 0 0 0 0,-1 0 0 0 0,1 0 0 0 0,0 0 0 0 0,0-1 1 0 0,-1 1-1 0 0,1 0 0 0 0,0 0 0 0 0,0 0 0 0 0,-1 0 0 0 0,1 0 0 0 0,0 0 0 0 0,-1-1 0 0 0,1 1 0 0 0,0 0 0 0 0,-1 0 0 0 0,1 0 0 0 0,0 0 0 0 0,0 0-71 0 0,-8 0 313 0 0,1-1 0 0 0,-1 1 0 0 0,1 0 0 0 0,-1 1 0 0 0,1-1 0 0 0,0 1 0 0 0,-1 1 0 0 0,1 0 0 0 0,-5 1-313 0 0,-5 3 132 0 0,-1 1 0 0 0,1 1-1 0 0,-5 3-131 0 0,3 0 23 0 0,0 1-1 0 0,0 0 0 0 0,-2 4-22 0 0,13-9 17 0 0,-1 0-1 0 0,1 0 0 0 0,1 1 1 0 0,-1 0-1 0 0,1 1 0 0 0,1 0 1 0 0,-3 4-17 0 0,3 4 10 0 0,6-6 20 0 0,3-9-13 0 0,-2-1-10 0 0,0 0 0 0 0,1 1 0 0 0,-1-1 0 0 0,1 1 1 0 0,0-1-1 0 0,-1 1 0 0 0,1-1 0 0 0,0 0 1 0 0,0 0-1 0 0,0 0 0 0 0,0 0 0 0 0,0 0 1 0 0,0 0-1 0 0,1-1 0 0 0,-1 1 0 0 0,0-1 1 0 0,0 1-1 0 0,0-1 0 0 0,1 0 0 0 0,0 0-7 0 0,3-1 20 0 0,0 1 0 0 0,-1-1 0 0 0,1 0 0 0 0,-1-1 0 0 0,0 0-1 0 0,2 0-19 0 0,-3 1 10 0 0,9-4 8 0 0,0 0 0 0 0,-1-1-1 0 0,0 0 1 0 0,1-1-1 0 0,-2 0 1 0 0,1-1 0 0 0,-1 0-1 0 0,-1-1 1 0 0,1 0-1 0 0,4-7-17 0 0,-14 14 0 0 0,0 1 0 0 0,-1 1 0 0 0,0-1 0 0 0,1 1 0 0 0,-1-1 0 0 0,1 1 0 0 0,-1-1 0 0 0,0 1 0 0 0,1-1 0 0 0,-1 1 0 0 0,1-1 0 0 0,-1 1 0 0 0,1 0 0 0 0,0-1 0 0 0,-1 1 0 0 0,1 0 0 0 0,-1 0 0 0 0,1-1 0 0 0,0 1 0 0 0,-1 0 0 0 0,1 0 0 0 0,0 0 0 0 0,4-1-13 0 0,-5 1 9 0 0,1 1 0 0 0,-1 0 0 0 0,1-1 1 0 0,0 1-1 0 0,-1-1 0 0 0,1 1 0 0 0,-1 0 0 0 0,1-1 0 0 0,-1 1 1 0 0,0 0-1 0 0,1-1 0 0 0,-1 1 0 0 0,0 0 0 0 0,1 0 0 0 0,-1-1 1 0 0,0 1 2 0 0,1 1-4 0 0,3 4 5 0 0,1 1 0 0 0,-1 0 0 0 0,1 1 0 0 0,-1-1 0 0 0,0 1 0 0 0,-1 0 0 0 0,1 3 0 0 0,1 5 0 0 0,-3-5 0 0 0,2 0 0 0 0,-1-1 0 0 0,1 1 0 0 0,1-1 0 0 0,-1 0 0 0 0,6 7 0 0 0,10 2 11 0 0,-13-16 42 0 0,-4-3-34 0 0,0-1-1 0 0,0 0 0 0 0,0 0 1 0 0,0 0-1 0 0,1 0 0 0 0,-1 0 1 0 0,-1 0-1 0 0,1-1 0 0 0,0 1 1 0 0,0-1-1 0 0,0 0 1 0 0,-1 0-1 0 0,1 0 0 0 0,-1 0 1 0 0,0-1-1 0 0,1 1 0 0 0,-1-1-18 0 0,6-6 38 0 0,-1 0 0 0 0,1-1 0 0 0,-2 0 0 0 0,1-2-38 0 0,3-8-154 0 0,-1 0 0 0 0,0-1 1 0 0,-2 0-1 0 0,0 0 0 0 0,-2-1 0 0 0,0 0 0 0 0,-2 0 0 0 0,0 0 0 0 0,-1-11 154 0 0,0 19-224 0 0,0 0 0 0 0,5-13 224 0 0,-5 17-76 0 0,1 0 1 0 0,-1 0-1 0 0,-1-1 0 0 0,0 1 0 0 0,0-1 0 0 0,-1-2 76 0 0,0 13 0 0 0,-1-10-52 0 0,1-1 0 0 0,0 1 0 0 0,0-1 0 0 0,1-2 52 0 0,-3-7-83 0 0,2 19 124 0 0,-1 1-1 0 0,1-1 0 0 0,0 0 0 0 0,0 1 0 0 0,0-1 0 0 0,-1 0 0 0 0,1 1 1 0 0,0-1-1 0 0,-1 1 0 0 0,1-1 0 0 0,-1 0 0 0 0,1 1 0 0 0,0-1 1 0 0,-1 1-1 0 0,1-1 0 0 0,-1 1 0 0 0,0 0 0 0 0,1-1 0 0 0,-1 1 0 0 0,1-1 1 0 0,-1 1-1 0 0,0 0 0 0 0,1 0 0 0 0,-1-1 0 0 0,1 1 0 0 0,-1 0 1 0 0,0 0-1 0 0,0 0-40 0 0,-4 20 102 0 0,0 3-117 0 0,2 1 0 0 0,0-1 0 0 0,2 1-1 0 0,1 23 16 0 0,0-29 8 0 0,5 68 45 0 0,-4-65-29 0 0,1 0-1 0 0,1 0 0 0 0,1 0 0 0 0,1 0 0 0 0,2 5-23 0 0,0-1 148 0 0,6 15-130 0 0,-12-35-18 0 0,1-1-1 0 0,0 0 1 0 0,0 0 0 0 0,1 0 0 0 0,-1 0 0 0 0,1 0 0 0 0,0 0-1 0 0,1 0 1 0 0,-3-3 10 0 0,1 0-1 0 0,-1 0 1 0 0,1 0-1 0 0,0 0 0 0 0,-1 0 1 0 0,1-1-1 0 0,0 1 1 0 0,-1-1-1 0 0,1 1 0 0 0,0-1 1 0 0,0 0-1 0 0,0 0 1 0 0,0 0-1 0 0,-1 0 0 0 0,1 0 1 0 0,0 0-1 0 0,0 0 1 0 0,0 0-1 0 0,0-1-9 0 0,1 1 18 0 0,0-1 0 0 0,-1 0 1 0 0,1 0-1 0 0,-1 1 0 0 0,1-1 0 0 0,0-1 1 0 0,-1 1-1 0 0,0 0 0 0 0,1-1 0 0 0,-1 1 0 0 0,0-1 1 0 0,1-1-19 0 0,6-6-103 0 0,-1-1 0 0 0,0 0 1 0 0,-1 0-1 0 0,0-1 0 0 0,0 0 1 0 0,-1 0-1 0 0,-1-1 0 0 0,0 1 1 0 0,-1-1-1 0 0,0 0 0 0 0,0-1 1 0 0,-2 1-1 0 0,1-1 0 0 0,-1-12 103 0 0,-1 20-63 0 0,0-23-194 0 0,-1 27 250 0 0,0 0-1 0 0,0 0 1 0 0,0-1-1 0 0,0 1 1 0 0,0 0 0 0 0,0 0-1 0 0,-1 0 1 0 0,1 0-1 0 0,-1-1 1 0 0,1 1-1 0 0,0 0 1 0 0,-1 0 0 0 0,0 0-1 0 0,1 0 1 0 0,-1 0-1 0 0,0 0 1 0 0,1 0-1 0 0,-1 0 1 0 0,0 0 7 0 0,0 1-1 0 0,1 0-1 0 0,0 0 0 0 0,-1 0 1 0 0,1 0-1 0 0,0 0 1 0 0,-1 0-1 0 0,1 0 1 0 0,0 0-1 0 0,-1 1 1 0 0,1-1-1 0 0,-1 0 1 0 0,1 0-1 0 0,0 0 1 0 0,-1 0-1 0 0,1 0 1 0 0,0 1-1 0 0,0-1 1 0 0,-1 0-1 0 0,1 0 1 0 0,0 0-1 0 0,-1 1 1 0 0,1-1-1 0 0,0 0 1 0 0,0 1-1 0 0,-1-1 0 0 0,1 0 1 0 0,0 0-1 0 0,0 1 1 0 0,0-1 1 0 0,-6 9 117 0 0,4-3-67 0 0,0 0 0 0 0,0 0 0 0 0,1 0-1 0 0,-1 0 1 0 0,1 0 0 0 0,1 1-1 0 0,-1-1 1 0 0,1 0 0 0 0,0 1-1 0 0,1-1 1 0 0,-1 1 0 0 0,1-1 0 0 0,1 0-1 0 0,0 4-49 0 0,1 0 12 0 0,-1-4 23 0 0,-1 1-1 0 0,1-1 1 0 0,1 1 0 0 0,-1-1-1 0 0,1 0 1 0 0,0 0-1 0 0,1 0 1 0 0,-1 0-1 0 0,1-1 1 0 0,0 1 0 0 0,0-1-1 0 0,1 0 1 0 0,2 2-35 0 0,-3-3 25 0 0,-1-1 1 0 0,1 0-1 0 0,0 0 1 0 0,0 0-1 0 0,0-1 1 0 0,0 1-1 0 0,1-1 1 0 0,-1 0-1 0 0,1 0 1 0 0,-1-1 0 0 0,1 1-1 0 0,0-1 1 0 0,-1 0-1 0 0,1 0 1 0 0,0-1-1 0 0,0 1 1 0 0,0-1-1 0 0,0 0 1 0 0,0 0-1 0 0,3-1-25 0 0,-3 0 37 0 0,0-1 0 0 0,0 1 0 0 0,0-1 0 0 0,-1 0-1 0 0,1 0 1 0 0,1-2-37 0 0,-5 3-79 0 0,1 1-1 0 0,-1-2 0 0 0,1 1 1 0 0,-1 0-1 0 0,1 0 0 0 0,-1 0 1 0 0,0-1-1 0 0,0 1 0 0 0,0 0 0 0 0,1-1 1 0 0,-1 1-1 0 0,0-1 0 0 0,-1 0 1 0 0,1 1-1 0 0,0-1 0 0 0,0 0 1 0 0,-1 1-1 0 0,1-3 80 0 0,0-6-1467 0 0</inkml:trace>
  <inkml:trace contextRef="#ctx1" brushRef="#br3" timeOffset="252818.01">13740 5747 15200 0 0,'-4'-13'672'0'0,"8"10"143"0"0,-1-6-655 0 0,3 7-160 0 0,-6 2 0 0 0,12 0 0 0 0,1-3 960 0 0,9 3 152 0 0,-1-5 32 0 0,8 1 8 0 0,5 4-1024 0 0,3-2-208 0 0,1 0-40 0 0,2 2-5535 0 0,-3 0-1105 0 0</inkml:trace>
  <inkml:trace contextRef="#ctx1" brushRef="#br3" timeOffset="280342.039">14102 7065 2304 0 0,'0'0'436'0'0,"0"0"991"0"0,0 0 431 0 0,0 0 87 0 0,-3-15 3477 0 0,4 13-5240 0 0,6-7 1808 0 0,-6 9-1954 0 0,0 0-1 0 0,-1 0 1 0 0,1 0-1 0 0,-1 0 1 0 0,1 0 0 0 0,0 1-1 0 0,-1-1 1 0 0,1 0 0 0 0,-1 0-1 0 0,1 0 1 0 0,-1 1 0 0 0,1-1-1 0 0,-1 0 1 0 0,1 1-1 0 0,-1-1 1 0 0,1 0 0 0 0,-1 1-1 0 0,1-1 1 0 0,-1 0 0 0 0,1 1-1 0 0,-1-1 1 0 0,0 1 0 0 0,1 0-36 0 0,1 2 39 0 0,1 0 0 0 0,-1 0 0 0 0,0 0 1 0 0,0 1-1 0 0,-1-1 0 0 0,1 1 0 0 0,-1-1 1 0 0,0 1-1 0 0,0 0 0 0 0,0 0 1 0 0,0-1-1 0 0,-1 1 0 0 0,1 0 0 0 0,-1 1-39 0 0,5 20 290 0 0,2 6 298 0 0,-1 0 0 0 0,-1 1-1 0 0,0 30-587 0 0,0 97 669 0 0,-5-121-584 0 0,-3 111 454 0 0,3-64-523 0 0,-1-42 134 0 0,1-28-62 0 0,-1-1-1 0 0,0 1 0 0 0,-3 8-87 0 0,4-23-214 0 0,-4 10 601 0 0,1-6-8285 0 0,-2-1 2292 0 0</inkml:trace>
  <inkml:trace contextRef="#ctx1" brushRef="#br3" timeOffset="280944.704">14532 7675 5984 0 0,'0'0'273'0'0,"0"0"-5"0"0,0 0 79 0 0,0 0 965 0 0,0 0 442 0 0,0 0 92 0 0,0 0-178 0 0,0 0-791 0 0,0 14 562 0 0,-1-8-1116 0 0,0 0 0 0 0,0 0 0 0 0,0-1 1 0 0,-1 1-1 0 0,0-1 0 0 0,0 1 0 0 0,0-1 1 0 0,-2 3-324 0 0,-3 8 485 0 0,6-13-429 0 0,0-1 0 0 0,-1 0 0 0 0,1 0 0 0 0,-1 0-1 0 0,1 0 1 0 0,-1 0 0 0 0,0 0 0 0 0,0 0-1 0 0,0-1 1 0 0,0 1 0 0 0,-2 1-56 0 0,-9 8 210 0 0,-16 23 391 0 0,24-27-498 0 0,0 0-1 0 0,-1-1 1 0 0,0 1-1 0 0,0-1 0 0 0,0 0 1 0 0,-1 0-1 0 0,0-1 1 0 0,0 0-1 0 0,0 0 1 0 0,-4 1-103 0 0,8-5 64 0 0,0 0 1 0 0,0 0-1 0 0,-1-1 1 0 0,1 1 0 0 0,-1-1-1 0 0,1 0 1 0 0,-1 0-1 0 0,1 0 1 0 0,-1 0-1 0 0,1 0 1 0 0,0-1 0 0 0,-1 1-1 0 0,1-1 1 0 0,-1 0-1 0 0,1 0 1 0 0,0-1-1 0 0,-1 1-64 0 0,-9-6 221 0 0,0 1-1 0 0,0-2 0 0 0,-5-3-220 0 0,8 5 27 0 0,-14-12 2 0 0,0 0 0 0 0,1-1-29 0 0,1 1 134 0 0,-1 0-1 0 0,-11-5-133 0 0,23 17 2 0 0,1 1-1 0 0,-1 1 0 0 0,-7-3-1 0 0,-24-10-73 0 0,27 8-35 0 0,9 6-292 0 0,0 0 0 0 0,0 0 0 0 0,0 0 0 0 0,-5-1 400 0 0,1 1-1575 0 0</inkml:trace>
  <inkml:trace contextRef="#ctx1" brushRef="#br3" timeOffset="282979.574">15755 7946 5064 0 0,'0'0'389'0'0,"0"-1"-250"0"0,3-2 94 0 0,-3 3 894 0 0,-1-12 4301 0 0,-5 10-5099 0 0,0 1 0 0 0,0 0 1 0 0,0 0-1 0 0,-1 0 0 0 0,1 1 1 0 0,0 0-1 0 0,-6 1-329 0 0,-49 7 1932 0 0,28-2-1182 0 0,-115 11 1015 0 0,-18-6-1765 0 0,-150-1 472 0 0,195-8 67 0 0,18-1-107 0 0,-47 2 38 0 0,-96 5-280 0 0,16-8-94 0 0,4 1 130 0 0,-39-2 210 0 0,185-1-641 0 0,36 1 40 0 0,-6 1 165 0 0,-4 1 0 0 0,-17-4 0 0 0,42 2 0 0 0,-56-5 18 0 0,29 1 404 0 0,-6 3-422 0 0,-97-4-40 0 0,141 5-95 0 0,0 0-1 0 0,-1-2 0 0 0,1 0 0 0 0,0-1 1 0 0,-1-1 135 0 0,-13-2-275 0 0,16 4 32 0 0,1-1-1 0 0,-8-3 244 0 0,-88-30-1601 0 0,90 32 1094 0 0,0 0 0 0 0,-1 2 0 0 0,1 1 0 0 0,-1 1 0 0 0,-19 1 508 0 0,35 0-266 0 0,1 0 0 0 0,0 0 1 0 0,-1 1-1 0 0,1-1 1 0 0,0 1-1 0 0,0 1 1 0 0,-5 1 264 0 0,-18 1-540 0 0,26-3 556 0 0,1 0-15 0 0,1-1 0 0 0,-1 1 0 0 0,0-1 0 0 0,1 0 0 0 0,-1 1 0 0 0,0-1 0 0 0,0 0 0 0 0,1 0 0 0 0,-1 1 0 0 0,0-1 0 0 0,0 0 0 0 0,1 0 0 0 0,-1 0 0 0 0,0 0 0 0 0,0 0 0 0 0,0 0 0 0 0,0 0-1 0 0,0 1 72 0 0,0 0 0 0 0,1 0 0 0 0,-1 0 1 0 0,1 1-1 0 0,-1-1 0 0 0,1 0 0 0 0,-1 1 0 0 0,1-1 1 0 0,0 0-1 0 0,-1 0 0 0 0,1 1 0 0 0,0-1 0 0 0,0 1 1 0 0,0 0-73 0 0,-1 10 472 0 0,2 9 356 0 0,0-9-434 0 0,1 1 1 0 0,-1-1-1 0 0,-1 6-394 0 0,2 20 319 0 0,15 96 896 0 0,6 56-221 0 0,-8-52 6 0 0,-5 13-1000 0 0,0 176 866 0 0,-6-162-540 0 0,10-4-401 0 0,-6-87 78 0 0,22 170 122 0 0,-15-132-12 0 0,-11-58-52 0 0,-4-42-47 0 0,0 0 0 0 0,1 0 0 0 0,1 0 0 0 0,0 0 0 0 0,0 0 1 0 0,1 0-1 0 0,5 10-14 0 0,3 7-8 0 0,-1 1 0 0 0,-2 1 0 0 0,4 24 8 0 0,-3-14-308 0 0,-7-32 97 0 0,1 0-531 0 0,-1 1 0 0 0,-1 1 0 0 0,0-1 0 0 0,0 1 742 0 0,-1-10-150 0 0,0-1 0 0 0,0 1 1 0 0,0 0-1 0 0,0 0 0 0 0,-1-1 0 0 0,1 1 0 0 0,0 0 0 0 0,0-1 1 0 0,-1 1-1 0 0,1 0 0 0 0,-1-1 0 0 0,1 1 0 0 0,0 0 0 0 0,-1-1 1 0 0,1 1-1 0 0,-1-1 0 0 0,1 1 0 0 0,-1-1 0 0 0,0 1 0 0 0,1-1 1 0 0,-1 0-1 0 0,0 1 0 0 0,1-1 0 0 0,-1 1 0 0 0,0-1 0 0 0,0 0 150 0 0,-19 5-1732 0 0,16-4 1630 0 0,-15 5-1284 0 0,15-4 962 0 0,0-1 0 0 0,0 0 0 0 0,1 0 0 0 0,-1 0 0 0 0,0 0 0 0 0,-4 0 424 0 0,7-1-522 0 0,1 0 99 0 0,0 0 391 0 0,0 0 165 0 0,0 0 263 0 0,0 0 110 0 0,0 0 26 0 0,0 0-18 0 0,10 1 298 0 0,27-3 316 0 0,0-1-1 0 0,22-6-1127 0 0,0 0 713 0 0,100-7 184 0 0,0 8 0 0 0,97 8-897 0 0,65 4-10 0 0,-101-5-7 0 0,-82-1 73 0 0,417-6 718 0 0,-1 0 216 0 0,89 8-1352 0 0,-472-6 530 0 0,-159 5-136 0 0,13 0 34 0 0,-1-1 0 0 0,1-2 0 0 0,16-4-66 0 0,-39 7 13 0 0,-1 1 0 0 0,0-1 0 0 0,1 1 0 0 0,-1 0 1 0 0,0-1-1 0 0,0 0 0 0 0,1 1 0 0 0,-1-1 0 0 0,0 0 0 0 0,0 0 1 0 0,0 0-1 0 0,0 0 0 0 0,0 0 0 0 0,0 0 0 0 0,0 0 0 0 0,0 0 1 0 0,0 0-1 0 0,0 0 0 0 0,-1 0 0 0 0,1 0 0 0 0,0-1 0 0 0,-1 1 1 0 0,1 0-1 0 0,-1-1 0 0 0,0 1 0 0 0,1 0 0 0 0,-1-1 0 0 0,0 1 0 0 0,0 0 1 0 0,0-1-1 0 0,0 1 0 0 0,0-1 0 0 0,0 0-13 0 0,-1-6 70 0 0,0 0 0 0 0,-1 1 0 0 0,0-1 0 0 0,0 0 0 0 0,-3-5-70 0 0,0-2 105 0 0,-8-39 159 0 0,9 33-53 0 0,-2-1-1 0 0,-1-3-210 0 0,-6-17 185 0 0,2-1 0 0 0,1 0-1 0 0,3 0 1 0 0,1-1 0 0 0,2 0-1 0 0,2-5-184 0 0,-22-380 64 0 0,22 404-61 0 0,-1 0 0 0 0,-2 0-1 0 0,0 1 1 0 0,-1 0 0 0 0,-10-23-3 0 0,-84-226 240 0 0,86 226-159 0 0,1-5-81 0 0,2 6 60 0 0,-7-15-60 0 0,-3-2 47 0 0,8 22-49 0 0,-2 0 0 0 0,-2 0 0 0 0,-20-35 2 0 0,30 63-274 0 0,-6-10 206 0 0,1 10-5584 0 0,3 5-853 0 0</inkml:trace>
  <inkml:trace contextRef="#ctx1" brushRef="#br3" timeOffset="284212.422">13343 8676 14424 0 0,'-6'-5'705'0'0,"1"2"-598"0"0,0 1 0 0 0,0 0 0 0 0,0 1 0 0 0,0-1 0 0 0,-1 1 0 0 0,1 0 0 0 0,0 0 0 0 0,0 1 1 0 0,-1 0-1 0 0,1-1 0 0 0,0 2 0 0 0,-1-1 0 0 0,1 1 0 0 0,-1 0-107 0 0,-11 2 521 0 0,-1 2 0 0 0,1 0 0 0 0,-9 4-521 0 0,11-2 499 0 0,0 0 0 0 0,-10 7-499 0 0,-5 2 450 0 0,16-8-228 0 0,1 0 0 0 0,0 1 0 0 0,0 1 0 0 0,1 0 0 0 0,0 0 0 0 0,1 1 0 0 0,-7 9-222 0 0,14-16 85 0 0,1 0 1 0 0,0 1-1 0 0,0-1 1 0 0,0 1-1 0 0,0 0 0 0 0,1-1 1 0 0,0 1-1 0 0,0 0 1 0 0,-1 4-86 0 0,2-6 3 0 0,1 0 0 0 0,-1 1-1 0 0,1-1 1 0 0,0 0 0 0 0,0 0 0 0 0,0 0 0 0 0,0 0 0 0 0,0 0-1 0 0,1 0 1 0 0,-1 0 0 0 0,1 0 0 0 0,0 0 0 0 0,0 0 0 0 0,0 0 0 0 0,0 0-1 0 0,2 2-2 0 0,1 3 8 0 0,1-1-1 0 0,0 0 0 0 0,0 0 0 0 0,1 0 1 0 0,-1 0-1 0 0,7 4-7 0 0,-8-8 14 0 0,0 0 0 0 0,-1 0 0 0 0,1-1 1 0 0,0 1-1 0 0,0-1 0 0 0,1 0 0 0 0,-1-1 0 0 0,0 1 1 0 0,1-1-1 0 0,-1 1 0 0 0,1-1 0 0 0,-1-1 0 0 0,4 1-14 0 0,-4-1-9 0 0,0 0 0 0 0,0-1 0 0 0,0 0 0 0 0,0 0-1 0 0,0 0 1 0 0,0 0 0 0 0,-1 0 0 0 0,1-1 0 0 0,0 0-1 0 0,-1 0 1 0 0,1 0 0 0 0,-1 0 0 0 0,1-1 9 0 0,24-12-198 0 0,72-24-753 0 0,-81 32 717 0 0,73-33-1210 0 0,-88 39 1554 0 0,-9 4 25 0 0,0 0-51 0 0,0 0 1 0 0,0 1-1 0 0,0 0 0 0 0,0 0 0 0 0,1 1 0 0 0,-3 2-84 0 0,-3 14 178 0 0,0 1-1 0 0,1 1 0 0 0,-3 13-177 0 0,10-32 16 0 0,2-4-16 0 0,-2 8 21 0 0,-1 0 0 0 0,1 0-1 0 0,0 0 1 0 0,0 1 0 0 0,1-1-1 0 0,0 2-20 0 0,1-9 5 0 0,0-1 1 0 0,0 1-1 0 0,0 0 0 0 0,0-1 0 0 0,0 1 0 0 0,0 0 0 0 0,0 0 0 0 0,0-1 0 0 0,0 1 0 0 0,0 0 1 0 0,1-1-1 0 0,-1 1 0 0 0,0 0 0 0 0,0-1 0 0 0,1 1 0 0 0,-1-1 0 0 0,0 1 0 0 0,1 0 0 0 0,-1-1 1 0 0,0 1-1 0 0,1-1 0 0 0,-1 1 0 0 0,1-1 0 0 0,-1 1 0 0 0,1-1 0 0 0,-1 1 0 0 0,1-1 0 0 0,0 0 1 0 0,-1 1-1 0 0,1-1 0 0 0,-1 0 0 0 0,1 1 0 0 0,0-1 0 0 0,-1 0 0 0 0,1 0 0 0 0,0 0 0 0 0,-1 1 1 0 0,1-1-1 0 0,0 0 0 0 0,0 0 0 0 0,-1 0 0 0 0,1 0 0 0 0,0 0 0 0 0,-1 0 0 0 0,1-1 0 0 0,0 1 1 0 0,-1 0-1 0 0,1 0 0 0 0,0-1-5 0 0,3 0 27 0 0,0 0 1 0 0,-1-1 0 0 0,1 1-1 0 0,-1-1 1 0 0,1 0-1 0 0,2-2-27 0 0,-4 3 20 0 0,1-1 0 0 0,-1-1 0 0 0,1 1 0 0 0,-1 0 0 0 0,0-1 0 0 0,1 1 0 0 0,-1-1 0 0 0,-1 1 0 0 0,1-1 0 0 0,0 0 0 0 0,-1 0 0 0 0,1 0 0 0 0,-1-1-20 0 0,1-3 2 0 0,0 0 0 0 0,-1 0-1 0 0,1 0 1 0 0,-2 0 0 0 0,1-1-2 0 0,1-12 3 0 0,-1 12-32 0 0,0 0 0 0 0,-1-1 0 0 0,0 1 0 0 0,0 0 0 0 0,-1-1 0 0 0,0 1 0 0 0,0 0 0 0 0,-1 0 0 0 0,0 0-1 0 0,0 0 1 0 0,-3-5 29 0 0,-8-28-158 0 0,13 40 88 0 0,0 1 0 0 0,0 0-8 0 0,0 0-2 0 0,0 0 0 0 0,14 4-304 0 0,-5-1 332 0 0,0 1-1 0 0,0-1 0 0 0,-1 2 0 0 0,1 0 1 0 0,-1 0-1 0 0,0 0 0 0 0,3 3 53 0 0,2 2-19 0 0,1-1-1 0 0,7 2 20 0 0,-17-8-5 0 0,0-1-1 0 0,1 0 0 0 0,-1 1 1 0 0,0 0-1 0 0,0 0 1 0 0,0 0-1 0 0,-1 1 0 0 0,1-1 1 0 0,-1 1-1 0 0,0 0 0 0 0,0 0 1 0 0,0 0-1 0 0,0 1 6 0 0,9 14-25 0 0,-5-10-19 0 0,-10-15 25 0 0,-8-11 92 0 0,9 17-52 0 0,1 0 0 0 0,-1-1-1 0 0,1 1 1 0 0,-1-1-1 0 0,1 0 1 0 0,0 1 0 0 0,-1-1-1 0 0,1 0 1 0 0,0 0 0 0 0,-1 0-1 0 0,1 0 1 0 0,0 0-1 0 0,0 0 1 0 0,0 0 0 0 0,0 0-1 0 0,0-1 1 0 0,0 1-1 0 0,0 0 1 0 0,0-1 0 0 0,1 1-1 0 0,-1-1 1 0 0,0 1-1 0 0,1 0 1 0 0,-1-1 0 0 0,1 0-21 0 0,-2-2-21 0 0,1 1 0 0 0,0 0 1 0 0,0-1-1 0 0,1 1 0 0 0,-1-1 1 0 0,1 1-1 0 0,0-1 0 0 0,-1 1 1 0 0,2-1-1 0 0,-1 1 0 0 0,0-3 21 0 0,3-3-191 0 0,0-1-1 0 0,0 1 1 0 0,1 0-1 0 0,0 1 1 0 0,1-1-1 0 0,-1 1 0 0 0,2 0 1 0 0,-1 0-1 0 0,1 0 1 0 0,0 1-1 0 0,7-6 192 0 0,-10 11-23 0 0,0-1 0 0 0,0 0 0 0 0,1 0 0 0 0,0 1 0 0 0,-1 0 0 0 0,1 0 0 0 0,0 0 0 0 0,0 0 0 0 0,0 1 0 0 0,0-1 0 0 0,0 1 0 0 0,1 0 0 0 0,-1 0 0 0 0,0 1 0 0 0,1-1 0 0 0,-1 1 0 0 0,0 0 0 0 0,1 0 0 0 0,-1 0 0 0 0,0 1 0 0 0,1 0 0 0 0,-1-1 0 0 0,0 2 0 0 0,0-1 0 0 0,0 0 0 0 0,0 1 0 0 0,2 0 23 0 0,1 2 90 0 0,0 0-1 0 0,0 1 1 0 0,0 0-1 0 0,0 0 1 0 0,-1 1-1 0 0,0-1 0 0 0,0 1 1 0 0,0 1-1 0 0,-1-1 1 0 0,0 1-1 0 0,0 0 0 0 0,-1 0 1 0 0,0 0-1 0 0,0 1 1 0 0,-1-1-1 0 0,0 1 0 0 0,1 2-89 0 0,-4-8 58 0 0,1 0 0 0 0,-1-1-1 0 0,0 1 1 0 0,0 0-1 0 0,1 0 1 0 0,-1 0-1 0 0,-1 0 1 0 0,1-1 0 0 0,0 1-1 0 0,0 0 1 0 0,-1 0-1 0 0,1 0 1 0 0,-1-1-1 0 0,1 1 1 0 0,-1 1-58 0 0,0-3 12 0 0,1 1 0 0 0,0 0 1 0 0,-1-1-1 0 0,1 1 0 0 0,0-1 0 0 0,-1 1 1 0 0,1 0-1 0 0,-1-1 0 0 0,1 1 0 0 0,-1-1 0 0 0,1 1 1 0 0,-1-1-1 0 0,1 1 0 0 0,-1-1 0 0 0,1 0 1 0 0,-1 1-1 0 0,0-1 0 0 0,1 0 0 0 0,-1 1 0 0 0,0-1 1 0 0,1 0-1 0 0,-1 0 0 0 0,0 1 0 0 0,0-1 1 0 0,1 0-1 0 0,-1 0 0 0 0,0 0 0 0 0,1 0 0 0 0,-1 0 1 0 0,0 0-1 0 0,0 0 0 0 0,0 0-12 0 0,0-1 23 0 0,-1 0-1 0 0,0 0 1 0 0,1 0-1 0 0,-1-1 1 0 0,1 1-1 0 0,-1 0 1 0 0,1-1 0 0 0,0 1-1 0 0,-1 0 1 0 0,1-1-1 0 0,0 0 1 0 0,0 1-1 0 0,0-1 1 0 0,0 0 0 0 0,0 1-1 0 0,0-1 1 0 0,1 0-1 0 0,-1 0 1 0 0,0-1-23 0 0,0-1 22 0 0,0-1 1 0 0,-1 0-1 0 0,1 0 0 0 0,1 0 1 0 0,-1 0-1 0 0,1 0 0 0 0,0-3-22 0 0,2-6-50 0 0,0 0-1 0 0,1 1 1 0 0,1-1-1 0 0,4-9 51 0 0,-5 15-46 0 0,-2 5 40 0 0,0-1-1 0 0,1 1 0 0 0,0 0 0 0 0,0 0 1 0 0,0 0-1 0 0,0 0 0 0 0,0 0 1 0 0,1 1-1 0 0,-1-1 0 0 0,1 1 0 0 0,-1-1 1 0 0,1 1-1 0 0,0 0 0 0 0,0 0 1 0 0,0 0-1 0 0,2-1 7 0 0,-2 2-8 0 0,0 0 1 0 0,-1 0-1 0 0,1 0 0 0 0,0 0 1 0 0,0 0-1 0 0,0 0 0 0 0,-1 1 1 0 0,1 0-1 0 0,0-1 1 0 0,0 1-1 0 0,0 0 0 0 0,0 0 1 0 0,0 1-1 0 0,0-1 0 0 0,0 0 1 0 0,0 1-1 0 0,-1 0 1 0 0,1 0-1 0 0,0 0 0 0 0,1 1 8 0 0,0 0-16 0 0,2 0 11 0 0,0 1 1 0 0,0 1-1 0 0,0-1 0 0 0,-1 1 0 0 0,1 0 0 0 0,-1 1 0 0 0,0-1 0 0 0,0 1 0 0 0,3 4 5 0 0,9 12 0 0 0,-11-13-3 0 0,0 0 1 0 0,0 0-1 0 0,0 1 1 0 0,3 7 2 0 0,4 19-1232 0 0,-10-24 586 0 0</inkml:trace>
  <inkml:trace contextRef="#ctx1" brushRef="#br3" timeOffset="284491.243">14027 8568 15200 0 0,'0'0'696'0'0,"0"0"-14"0"0,2 13-413 0 0,1-6-241 0 0,-1-1-1 0 0,1 1 0 0 0,0-1 0 0 0,0 0 0 0 0,0 0 0 0 0,5 5-27 0 0,6 11 99 0 0,1 6 292 0 0,-2 0 0 0 0,0 1 0 0 0,-2 0-1 0 0,-1 1 1 0 0,5 25-391 0 0,-1 35 739 0 0,-4 0 0 0 0,-3 15-739 0 0,-6-97 13 0 0,1 15 29 0 0,-1-18-14 0 0,0 1 0 0 0,0 0 1 0 0,-1 0-1 0 0,0 0 0 0 0,0 0 1 0 0,-1 0-1 0 0,-1 6-28 0 0,2-2-45 0 0,-1-10-39 0 0,0 0 1 0 0,0 0-1 0 0,0 0 1 0 0,0 0 0 0 0,0 0-1 0 0,1 0 1 0 0,-1-1-1 0 0,0 1 1 0 0,0 0 0 0 0,0-1-1 0 0,0 1 1 0 0,1-1-1 0 0,-1 1 1 0 0,0 0 0 0 0,0-1-1 0 0,1 0 1 0 0,-1 1-1 0 0,0-1 84 0 0,-3-5-473 0 0,-1 0 1 0 0,1-1-1 0 0,1 1 0 0 0,-3-7 473 0 0,-1 0-1258 0 0,-7-16-4640 0 0</inkml:trace>
  <inkml:trace contextRef="#ctx1" brushRef="#br3" timeOffset="285780.569">14063 8709 5064 0 0,'2'-1'55'0'0,"0"-1"0"0"0,-1 0 0 0 0,1 0 0 0 0,-1 0 0 0 0,0-1 0 0 0,0 1 0 0 0,1 0 0 0 0,-2 0 0 0 0,1-1 0 0 0,0 0-55 0 0,0 0 201 0 0,0 1-1 0 0,0-1 1 0 0,1 0 0 0 0,-1 1-1 0 0,0-1 1 0 0,1 1-1 0 0,1-2-200 0 0,2-2 1290 0 0,1 0 0 0 0,0 1 0 0 0,0 0 0 0 0,5-3-1290 0 0,-10 7 52 0 0,0 0 1 0 0,1 0 0 0 0,-1 0 0 0 0,1 0 0 0 0,-1 0 0 0 0,1 1 0 0 0,0-1 0 0 0,-1 1 0 0 0,1-1 0 0 0,0 1 0 0 0,-1 0 0 0 0,1 0-1 0 0,0-1 1 0 0,-1 1 0 0 0,1 0 0 0 0,0 0 0 0 0,-1 1 0 0 0,1-1 0 0 0,0 0 0 0 0,-1 1 0 0 0,1-1 0 0 0,0 1 0 0 0,-1-1 0 0 0,2 2-53 0 0,13 8 573 0 0,0 1 0 0 0,3 3-573 0 0,28 20 1182 0 0,-45-32-1113 0 0,10 5 267 0 0,-1 1 0 0 0,0 0 0 0 0,0 1 0 0 0,5 5-336 0 0,-13-12 60 0 0,-1 1 0 0 0,0-1-1 0 0,0 0 1 0 0,0 0 0 0 0,-1 1-1 0 0,1-1 1 0 0,0 1 0 0 0,-1-1-1 0 0,0 1 1 0 0,1 0 0 0 0,-1 0 0 0 0,0-1-1 0 0,-1 1 1 0 0,1 0 0 0 0,0 0-1 0 0,-1 0 1 0 0,0 0 0 0 0,1 0 0 0 0,-1 0-1 0 0,0 0 1 0 0,-1 0 0 0 0,1 0-1 0 0,0 0 1 0 0,-1 2-60 0 0,-4 10 117 0 0,2-4-47 0 0,0-2-1 0 0,-1 1 1 0 0,0 0-1 0 0,-1-1 1 0 0,0 1-1 0 0,0-1 1 0 0,-1-1-1 0 0,-1 3-69 0 0,0-4 34 0 0,0-1 0 0 0,-1 1-1 0 0,1-1 1 0 0,-2 0-1 0 0,1-1 1 0 0,0 0-1 0 0,-1 0 1 0 0,0 0-1 0 0,0-2 1 0 0,-1 1 0 0 0,1-1-1 0 0,-2 0-33 0 0,7-2-47 0 0,0 1-1 0 0,0-2 1 0 0,0 1 0 0 0,0 0 0 0 0,0-1-1 0 0,-3 0 48 0 0,6 0-12 0 0,-1 0 0 0 0,1 0 0 0 0,-1-1 1 0 0,0 1-1 0 0,1 0 0 0 0,-1-1 0 0 0,1 0 0 0 0,-1 1 0 0 0,1-1 0 0 0,-1 0 0 0 0,1 1 0 0 0,-1-1 0 0 0,1 0 0 0 0,0 0 0 0 0,0 0 0 0 0,-1 0 0 0 0,1-1 0 0 0,0 1 12 0 0,-9-11-108 0 0,2 0 0 0 0,-1-1 0 0 0,2 0 0 0 0,-5-10 108 0 0,12 22-17 0 0,0 1 1 0 0,0-1-1 0 0,0 0 0 0 0,0 0 0 0 0,0 1 0 0 0,0-1 0 0 0,0 0 0 0 0,0 0 0 0 0,0 1 0 0 0,0-1 0 0 0,1 0 0 0 0,-1 1 0 0 0,0-1 0 0 0,1 0 0 0 0,-1 0 0 0 0,0 1 0 0 0,1-1 1 0 0,-1 1-1 0 0,1-1 0 0 0,-1 0 0 0 0,1 1 17 0 0,10-12-205 0 0,-5 7 133 0 0,1 0-1 0 0,1 0 1 0 0,-1 1-1 0 0,1-1 0 0 0,-1 1 1 0 0,1 1-1 0 0,7-2 73 0 0,12-4-214 0 0,21-2 214 0 0,13-5-342 0 0,51-25 3369 0 0,-65 22-5263 0 0,-46 18 2120 0 0,28-13-1175 0 0,-28 13 1287 0 0,0 0 0 0 0,0 0 0 0 0,0 1 0 0 0,1-1 1 0 0,-1 0-1 0 0,0 0 0 0 0,0-1 0 0 0,0 1 0 0 0,-1 0 0 0 0,1 0 1 0 0,0 0-1 0 0,0-1 0 0 0,-1 1 0 0 0,1 0 0 0 0,0 0 0 0 0,-1-1 0 0 0,1 1 1 0 0,-1-1-1 0 0,0 1 0 0 0,0-1 0 0 0,1 1 4 0 0,-1 0 411 0 0,0 1 153 0 0,0 0 38 0 0,-2 0-537 0 0,1 1-1 0 0,0-1 1 0 0,0 0-1 0 0,-1 1 0 0 0,1-1 1 0 0,0 0-1 0 0,0 1 1 0 0,0-1-1 0 0,-1 1 0 0 0,1 0 1 0 0,0-1-1 0 0,0 1 1 0 0,0 0-1 0 0,0 0 0 0 0,0 0 1 0 0,0 0-1 0 0,0 0-64 0 0,-13 20-187 0 0,8-11-83 0 0,5-10 233 0 0,-4 7-164 0 0,1 0 1 0 0,0 1 0 0 0,-2 4 200 0 0,5-10 5 0 0,0 0-1 0 0,0 0 0 0 0,0 0 1 0 0,1 1-1 0 0,-1-1 0 0 0,1 0 1 0 0,0 1-1 0 0,-1-1 0 0 0,1 0 1 0 0,0 1-1 0 0,0-1 0 0 0,1 0 1 0 0,-1 1-1 0 0,0-1 0 0 0,1 0 1 0 0,0 1-5 0 0,10 23 250 0 0,13 22-250 0 0,-10-22 48 0 0,-12-22-26 0 0,0 0 0 0 0,1 0 0 0 0,0 0-1 0 0,0-1 1 0 0,0 1 0 0 0,0-1-1 0 0,1 0 1 0 0,1 2-22 0 0,-3-3 17 0 0,0-1 1 0 0,0 0-1 0 0,0 1 1 0 0,0-1-1 0 0,0 0 0 0 0,0 0 1 0 0,1 0-1 0 0,-1 0 1 0 0,0 0-1 0 0,1-1 0 0 0,-1 1 1 0 0,0-1-1 0 0,1 1 1 0 0,-1-1-1 0 0,1 0 0 0 0,0 0-17 0 0,-2 0 3 0 0,0 0-1 0 0,-1-1 0 0 0,1 1 1 0 0,-1 0-1 0 0,1 0 0 0 0,0-1 0 0 0,-1 1 1 0 0,1-1-1 0 0,-1 1 0 0 0,1 0 0 0 0,0-1 1 0 0,-1 1-1 0 0,1-1 0 0 0,-1 1 0 0 0,1-1 1 0 0,-1 1-1 0 0,0-1 0 0 0,1 1 1 0 0,-1-1-1 0 0,0 0 0 0 0,1 1 0 0 0,-1-1 1 0 0,0 0-1 0 0,0 1 0 0 0,1-1 0 0 0,-1 0 1 0 0,0 1-1 0 0,0-1 0 0 0,0 0 1 0 0,0 0-4 0 0,1-23 35 0 0,-2 18-30 0 0,3-10-46 0 0,-1 0 1 0 0,2 0-1 0 0,0 0 1 0 0,1 1-1 0 0,0-1 0 0 0,2 1 1 0 0,1-3 41 0 0,5-15-248 0 0,-8 19 228 0 0,2 0 1 0 0,0 0-1 0 0,1 1 0 0 0,6-10 20 0 0,-3 28 60 0 0,-3 1 44 0 0,-1 1 0 0 0,0-1 0 0 0,0 1 0 0 0,-1 0 0 0 0,1 0 0 0 0,-1 2-104 0 0,3 2 120 0 0,-7-9-86 0 0,1 0 0 0 0,0 0 0 0 0,0-1-1 0 0,0 1 1 0 0,0 0 0 0 0,0-1-1 0 0,0 0 1 0 0,0 1 0 0 0,1-1-1 0 0,-1 0 1 0 0,1 0 0 0 0,-1 0 0 0 0,0 0-1 0 0,1-1 1 0 0,-1 1 0 0 0,1-1-1 0 0,0 1 1 0 0,-1-1 0 0 0,1 0 0 0 0,-1 0-1 0 0,1 0 1 0 0,0 0 0 0 0,-1-1-1 0 0,1 1 1 0 0,-1-1 0 0 0,1 0-1 0 0,-1 1 1 0 0,1-1 0 0 0,0-1-34 0 0,2 1-3 0 0,-1-1 0 0 0,1 0 0 0 0,-1 0 0 0 0,0 0 0 0 0,0-1 0 0 0,0 0 0 0 0,0 1 0 0 0,0-1 0 0 0,0-1 0 0 0,-1 1 0 0 0,1 0 0 0 0,-1-1 0 0 0,0 0 0 0 0,2-3 3 0 0,-1-1-154 0 0,-1 0 0 0 0,0 0 0 0 0,-1-1 0 0 0,1 1 0 0 0,-2-1 0 0 0,1 0 0 0 0,-1 1 0 0 0,0-1 0 0 0,-1 0 0 0 0,0 0 0 0 0,-1 0 154 0 0,-2-23-1576 0 0,-1 1 0 0 0,-4-15 1576 0 0,1 12-253 0 0,7 33 273 0 0,0 0 1 0 0,0 1-1 0 0,0-1 1 0 0,0 1 0 0 0,0-1-1 0 0,0 1 1 0 0,-1-1 0 0 0,1 0-1 0 0,0 1 1 0 0,0-1-1 0 0,-1 1 1 0 0,1-1 0 0 0,0 1-1 0 0,0-1 1 0 0,-1 1-1 0 0,1-1 1 0 0,-1 1 0 0 0,1-1-1 0 0,0 1 1 0 0,-1-1-21 0 0,1 1 42 0 0,-1 0 0 0 0,1 0 1 0 0,0 1-1 0 0,-1-1 0 0 0,1 0 0 0 0,0 0 0 0 0,-1 0 1 0 0,1 0-1 0 0,0 0 0 0 0,0 0 0 0 0,-1 1 0 0 0,1-1 1 0 0,0 0-1 0 0,0 0 0 0 0,-1 0 0 0 0,1 1 1 0 0,0-1-1 0 0,0 0 0 0 0,-1 0 0 0 0,1 1 0 0 0,0-1 1 0 0,0 0-1 0 0,0 0 0 0 0,0 1 0 0 0,0-1 0 0 0,-1 0-42 0 0,0 3 179 0 0,-1 0-1 0 0,1 1 0 0 0,0-1 1 0 0,0 0-1 0 0,0 0 0 0 0,-1 3-178 0 0,1 13 194 0 0,0-1 0 0 0,2 1 0 0 0,0-1 0 0 0,1 2-194 0 0,0 0 40 0 0,3 21 280 0 0,8 32-320 0 0,-10-58 135 0 0,0 0 0 0 0,2-1-1 0 0,-1 1 1 0 0,2-1-1 0 0,3 6-134 0 0,-7-15 59 0 0,1 0 0 0 0,0-1 0 0 0,0 0-1 0 0,0 1 1 0 0,0-1 0 0 0,1 0 0 0 0,-1-1-1 0 0,1 1 1 0 0,0 0 0 0 0,1-1 0 0 0,-1 0 0 0 0,0 0-1 0 0,1-1 1 0 0,0 1 0 0 0,0-1 0 0 0,-1 0-1 0 0,2 0-58 0 0,-3-1 36 0 0,0 0-1 0 0,0 0 0 0 0,1 0 0 0 0,-1 0 1 0 0,0-1-1 0 0,0 0 0 0 0,1 0 0 0 0,-1 0 1 0 0,0 0-1 0 0,1 0 0 0 0,-1-1 0 0 0,0 1 1 0 0,1-1-1 0 0,-1 0 0 0 0,0 0 0 0 0,0 0 1 0 0,3-2-36 0 0,-2 1 32 0 0,0-1 0 0 0,0 0 1 0 0,0 0-1 0 0,0 0 1 0 0,0 0-1 0 0,-1-1 0 0 0,0 0 1 0 0,0 1-1 0 0,0-1 1 0 0,0 0-1 0 0,1-3-32 0 0,4-9-133 0 0,-1 0 1 0 0,0 0-1 0 0,-1-1 1 0 0,-1 0-1 0 0,-1 0 0 0 0,1-7 133 0 0,-4 20-26 0 0,0-1 0 0 0,0 0 0 0 0,0 1-1 0 0,-1-1 1 0 0,0 0 0 0 0,0 1 0 0 0,0-1-1 0 0,-1 0 1 0 0,1 1 0 0 0,-1-1 0 0 0,0 1-1 0 0,0-1 1 0 0,-1 1 0 0 0,0-1 0 0 0,1 1-1 0 0,-3-2 27 0 0,4 6-27 0 0,-1 0 0 0 0,0 0 0 0 0,0 0-1 0 0,0 0 1 0 0,0 0 0 0 0,1 1 0 0 0,-1-1-1 0 0,0 0 1 0 0,0 1 0 0 0,1-1 0 0 0,-1 0-1 0 0,0 1 1 0 0,0-1 0 0 0,1 1 0 0 0,-1-1-1 0 0,0 1 28 0 0,-2 3 16 0 0,0 0-1 0 0,1 0 0 0 0,-1 0 0 0 0,1 0 0 0 0,-1 1 0 0 0,1-1 0 0 0,1 1 0 0 0,-1-1 0 0 0,1 1 1 0 0,0 0-1 0 0,0-1 0 0 0,0 1 0 0 0,0 0 0 0 0,1 0 0 0 0,0 0 0 0 0,0 0 0 0 0,0-1 0 0 0,1 6-15 0 0,3 13 0 0 0,-4-18 26 0 0,1 1 1 0 0,0-1-1 0 0,0 0 1 0 0,0 0-1 0 0,1 1 1 0 0,0-1-1 0 0,0 0 0 0 0,0-1 1 0 0,1 1-1 0 0,0 2-26 0 0,7 7 45 0 0,-9-10-20 0 0,1-1 1 0 0,0 0 0 0 0,0 0 0 0 0,1 0 0 0 0,-1 0 0 0 0,1-1-1 0 0,-1 1 1 0 0,1 0 0 0 0,0-1 0 0 0,0 0 0 0 0,0 0 0 0 0,0 0-1 0 0,1 1-25 0 0,-3-4 35 0 0,1 0 0 0 0,-1 0-1 0 0,0 1 1 0 0,0-1 0 0 0,1 0-1 0 0,-1 0 1 0 0,0 0 0 0 0,0 0-1 0 0,0-1 1 0 0,0 1-35 0 0,3-4 51 0 0,-1-1 0 0 0,0 1-1 0 0,0-1 1 0 0,-1 0 0 0 0,0 0 0 0 0,0 1-1 0 0,1-6-50 0 0,3-8-168 0 0,5-14-346 0 0,-8 21 122 0 0,0 0 0 0 0,2 1 0 0 0,1-4 392 0 0,-5 14-166 0 0,4-1 64 0 0,-4 1 9 0 0,8 2 22 0 0,-4 2 83 0 0,0-1-1 0 0,0 1 1 0 0,-1 0-1 0 0,0 1 0 0 0,0-1 1 0 0,0 1-1 0 0,0 0 0 0 0,1 1-11 0 0,5 5 167 0 0,24 25 609 0 0,-27-26-628 0 0,1-1 0 0 0,0 1-1 0 0,1-2 1 0 0,-1 1-1 0 0,2-1 1 0 0,-1 0 0 0 0,1-1-1 0 0,-1 0 1 0 0,4 0-148 0 0,2 2 255 0 0,-11-6-156 0 0,0 0 0 0 0,0 0 0 0 0,1 0 1 0 0,-1-1-1 0 0,0 1 0 0 0,1-1 0 0 0,-1 0-99 0 0,-3-1 26 0 0,0-1 0 0 0,0 1-1 0 0,-1 0 1 0 0,1 0 0 0 0,0-1-1 0 0,0 1 1 0 0,-1 0 0 0 0,1-1-1 0 0,0 1 1 0 0,0-1-1 0 0,-1 1 1 0 0,1-1 0 0 0,0 1-1 0 0,-1-1 1 0 0,1 1 0 0 0,-1-1-1 0 0,1 0 1 0 0,-1 1 0 0 0,1-1-1 0 0,-1 0 1 0 0,1 0 0 0 0,-1 1-1 0 0,0-1 1 0 0,1 0 0 0 0,-1 0-26 0 0,9-12 318 0 0,-3 9-179 0 0,-1 1-1 0 0,0 0 1 0 0,1 1-1 0 0,2-2-138 0 0,-3 3-35 0 0,0-2-1 0 0,0 1 0 0 0,0-1 1 0 0,0 1-1 0 0,-1-1 0 0 0,3-3 36 0 0,-6 6-66 0 0,0-1 0 0 0,-1 1-1 0 0,1-1 1 0 0,0 1 0 0 0,-1-1-1 0 0,1 1 1 0 0,0-1 0 0 0,-1 1-1 0 0,1 0 1 0 0,0-1 0 0 0,0 1-1 0 0,0 0 1 0 0,-1 0 0 0 0,1-1-1 0 0,0 1 1 0 0,0 0 0 0 0,0 0 0 0 0,0 0-1 0 0,-1 0 1 0 0,1 0 0 0 0,0 0-1 0 0,0 0 1 0 0,0 1 0 0 0,0-1-1 0 0,-1 0 1 0 0,1 0 0 0 0,0 1-1 0 0,0-1 1 0 0,0 0 0 0 0,-1 1-1 0 0,2 0 67 0 0,7 1-1580 0 0</inkml:trace>
  <inkml:trace contextRef="#ctx1" brushRef="#br3" timeOffset="286077.537">14323 8518 20815 0 0,'0'33'928'0'0,"0"-24"184"0"0,0-9-888 0 0,0 0-224 0 0,13 0 0 0 0,9 0 0 0 0,14-3 216 0 0,2 3 0 0 0,12-3 0 0 0,3 3 0 0 0,6 0-288 0 0,16-14-56 0 0,16-14-16 0 0</inkml:trace>
  <inkml:trace contextRef="#ctx1" brushRef="#br3" timeOffset="296859.672">8897 409 13824 0 0,'0'0'629'0'0,"13"-5"238"0"0,19 1-867 0 0,1 2 582 0 0,0 1 0 0 0,0 2 0 0 0,22 3-582 0 0,-35-2 293 0 0,62 5-678 0 0,-80-7-90 0 0,-2 0-32 0 0</inkml:trace>
  <inkml:trace contextRef="#ctx0" brushRef="#br3" timeOffset="315080.671">8650 1274 10136,'-18'0'230,"14"0"30,-2 3 258,-3 1-505,0 0 0,0 1 1,0 0-1,-5 4-13,-4 3-5,-9 4 2509,26-15-1992,1-1-472,0 0 0,-1 1 0,1-1 1,0 0-1,0 0 0,0 1 0,0-1 1,-1 0-1,1 0 0,0 1 0,0-1 1,0 0-1,-1 0 0,1 1 0,0-1 1,0 0-1,-1 0 0,1 0 1,0 0-1,0 1 0,-1-1 0,1 0 1,0 0-41,-5 4 2225,6 1-2209,2 2-16,1 2 160,-2-3 426,-6 6 651,3-11-1172,-3 4 7,3-4 299,1-1 117,0 0 21,0-16 1027,1 13-1415,-1 0-1,1 0 1,-1 0-1,1 1 1,0-1 0,0 0-1,0 0 1,0 1-1,1-2-120,-1 1 6,1 0 0,-1 0 0,0 0 0,0 0-1,0 0 1,0-3-6,0 2 0,0-1 0,0 1 0,0 0 0,1 0 0,0 0 0,-1 0 0,3-3 0,-1 3 0,-1-1 0,0 1 0,0-1 0,0 0 0,0-3 0,8-26 0,-7 24 0,0 1 0,-1-1 0,0-4 0,-1 11 2,-1 0-1,1 0 0,0 0 0,0 0 1,0 0-1,1 0 0,-1 0 0,2-1-1,-1 0-24,0 0 1,-1 0-1,1 1 0,0-1 0,-1 0 0,0-1 24,4-26-642,-4 19-170,1 1 1,1 0 0,-1 0-1,3-4 812,4-8-7162</inkml:trace>
  <inkml:trace contextRef="#ctx0" brushRef="#br3" timeOffset="315423.197">8220 1438 8288,'0'0'381,"0"0"-6,-9-11 3567,8 9-3807,1 1 0,-1 0 0,0-1 0,1 1 0,0-1 0,-1 1 0,1-1 0,0 1 0,0-1 0,-1 1 0,1-1 0,0 1 0,1-1 0,-1 1 0,0-1 0,0 1 0,1-1 0,-1 1 0,1 0 0,0-2-135,13-31 1733,-11 28-1369,-1 2-237,1 1-1,-1-1 0,1 1 1,0-1-1,1 1 0,-1 0 1,0 0-1,1 0 0,0 1 1,-1-1-1,1 1 0,0 0 0,4-2-126,23-14-2,-14 3 2,12-13 0,-19 18 0,0 0 0,0-1 0,0-1 0,-1 0 0,4-6 0,-10 9-1033,0 2-2136,-2 6 1636</inkml:trace>
  <inkml:trace contextRef="#ctx0" brushRef="#br3" timeOffset="315706.546">8070 1668 10136,'0'0'230,"-9"7"548,3-5-730,5-2 12,1 1 1,-1-1-1,0 0 1,0 1 0,0-1-1,0 0 1,0 0 0,1 0-1,-1 0 1,0 0-1,0 0 1,0 0 0,0 0-1,0 0 1,0 0-1,0 0 1,1 0 0,-1-1-1,0 1 1,0 0 0,0-1-1,0 1 1,0-1-61,1 0 144,0 1 0,-1-1 0,1 0 0,0 0 1,0 0-1,0 0 0,-1 0 0,1 1 0,0-1 0,0 0 0,0 0 1,0 0-1,0 0 0,1 0 0,-1 0-144,0-7 414,1-4-259,1 0 1,0 1-1,2-11-155,3-9 630,-4 13-289,9-53 435,17-51-776,-19 93 4,1 0-1,2 0-3,2-6-836,-6 24-1128,-6 5 942</inkml:trace>
  <inkml:trace contextRef="#ctx0" brushRef="#br3" timeOffset="315968.842">7712 1715 13824,'0'0'314,"-7"1"760,2 1-962,4-2-98,1 0 0,0 0 0,0 0 0,-1 0 0,1 0 0,0 0 0,0 0 0,0 0 0,-1 0 0,1 0 0,0 0 0,0 0 1,-1 0-1,1 0 0,0 0 0,0 0 0,0-1 0,-1 1 0,1 0 0,0 0 0,0 0 0,0 0 0,-1 0 0,1-1 0,0 1 1,0 0-1,0 0 0,0 0 0,0-1 0,-1 1 0,1 0 0,0 0 0,0 0 0,0-1 0,0 1 0,0 0 0,0 0 0,0 0 0,0-1 1,0 1-1,0 0 0,0 0 0,0-1 0,0 1 0,0 0 0,0 0 0,0-1 0,0 1 0,0 0 0,0 0 0,0 0-14,1-13 726,0 9-638,0 0-1,1 0 1,-1 0-1,1 1 0,0-1 1,1 0-1,1-2-87,7-12 68,-2 0 359,1 1-1,0 1 0,1 0 0,3-1-426,22-35-614,3-8-987,-18 30-2162,3-9 3763,-11 15-1534</inkml:trace>
  <inkml:trace contextRef="#ctx0" brushRef="#br3" timeOffset="316194.749">7474 1857 15664,'-13'0'1571,"12"0"-1567,1 0 0,-1 0-1,1-1 1,0 1-1,-1 0 1,1 0 0,0-1-1,-1 1 1,1 0 0,0 0-1,0-1 1,-1 1-1,1 0 1,0-1 0,0 1-1,0-1 1,-1 1-1,1 0 1,0-1 0,0 1-1,0-1 1,0 1-1,0 0 1,0-1 0,0 1-1,0-1 1,0 1-1,0 0 1,0-1 0,0 1-1,0-1 1,0 1-1,0 0 1,0-1 0,1 1-1,-1-1 1,0 1-1,0 0-3,0-1 11,2-4-11,-1-1 0,1 1 0,0 0 0,1 0 0,-1 0 0,1 0 0,0 0 0,10-19 0,-2 3 0,1 0 0,2-1 0,14-26 0,-12 20-3,-9 17-217,-1 0 0,0-1 0,-1 0-1,2-4 221,3-22-507,2-1-5</inkml:trace>
  <inkml:trace contextRef="#ctx0" brushRef="#br3" timeOffset="317234.166">7977 390 11976,'0'0'546,"0"0"-10,-1-6-322,-1 4-173,1 1 168,1 1 54,0 0 8,0 0-3,0 0-18,0 0-8,0 0-2,-1 0-69,0 1 0,0-1 0,0 0 0,0 0 0,0 1 0,-1-1 0,1 0 0,0 1 0,0-1 0,0 1 0,0-1 0,0 1 0,0 0-171,-5 4 313,0 0 0,1 1-1,-1 0 1,2 0 0,-1 0-1,0 0 1,0 4-313,-13 15-45,-115 144 45,31-36 1883,92-123-1738,7-7-143,0 1 0,1-1 0,-1 0 0,1 1 0,0 0 0,0-1 0,0 1 0,0 0 0,0 0 0,0 3-2,2-1 0,0 1 0,0-6 0,0 0 0,0 0 0,1 0 0,-1-1 0,0 1 0,0 0 0,1 0 0,-1 0 0,0-1 0,1 1 0,-1 0 0,1-1 0,-1 1 0,1 0 0,-1-1 0,1 1 0,0-1 0,-1 1 0,1 0 0,0-1 0,0 1 0,1 0 0,-1 0 0,1 0 0,-1 0 0,1 0 0,-1 0 0,1 0 0,-1 0 0,1 0 0,0-1 0,-1 1 0,1-1 0,0 1 0,-1-1 0,1 0 0,0 0 0,0 0 0,-1 0 0,1 0 0,0 0 0,0 0 0,-1 0 0,2-1 0,3 0 0,13 0 0,0 0 0,7-3 0,4 0 0,6-2 0,0-1 0,32-12 0,-20 6 0,-22 8 139,-2 1-1573,-8-1-4242,-8 3-568</inkml:trace>
  <inkml:trace contextRef="#ctx0" brushRef="#br3" timeOffset="317594.792">8173 425 10768,'0'0'241,"10"-8"596,-7 3-742,12-4 268,-15 9-343,1 0-1,-1 0 1,0 0-1,1 0 1,-1 0 0,0 0-1,0 0 1,1 0-1,-1 0 1,0 0 0,0-1-1,1 1 1,-1 0-1,0 0 1,0 0 0,1 0-1,-1-1 1,0 1-1,0 0 1,0 0 0,0-1-1,1 1 1,-1 0-1,0 0 1,0-1 0,0 1-1,0 0 1,0 0-1,0-1 1,0 1 0,0 0-20,1 0 281,0 0 0,0 0 1,0 0-1,0 0 0,0 0 1,0 1-1,0-1 0,0 0 1,0 1-1,0-1 0,0 0 0,0 1 1,0 0-1,-1-1 0,1 1 1,0-1-1,0 1-281,1 3 161,-1-1 1,0 1-1,1 0 0,-1-1 0,-1 1 0,1 0 1,0 0-1,-1-1 0,0 1 0,0 0 1,0 0-1,-1 1-161,-5 50 640,4-27-238,-2-1 1,0 0 0,-4 7-403,-1 4 11,5-23-11,1-1 0,-2 0-1,-5 13 1,6-15 0,4-11 0,0 1 0,-1-1 0,1 0 0,-1 1 0,1-1 0,-1 1 0,1-1 0,-1 0 0,0 0 0,0 1 0,0-1 0,0 0 0,1 0 0,-2 0 0,1 0 0,0 1 0,0-2-11,-2 2-22,1-1-1,0 1 1,-1 0-1,1 0 0,0 0 1,0 0-1,0 0 0,0 0 1,1 1-1,-1-1 0,1 1 1,-2 2 33,3-4-478,0-1-30,0 0-72,0 0-285,-5 0-1146,4 0 988</inkml:trace>
  <inkml:trace contextRef="#ctx0" brushRef="#br3" timeOffset="317901.557">8061 756 11976,'0'0'266,"0"0"44,0 0 15,0 0-26,0 0-127,7 0 690,99-14 4335,-11-1-5179,-59 10-19,0-1 1,-1-2-1,25-8 1,-48 14-105,-4 2-414,-7 0 468,-1-1-1,0 1 1,0 0-1,0 0 0,0 0 1,0 0-1,0 0 1,0 0-1,0 0 1,0 0-1,0-1 1,0 1-1,0 0 1,0 0-1,1 0 1,-1 0-1,0 0 1,0 0-1,0-1 1,0 1-1,0 0 1,0 0-1,0 0 1,0 0-1,-1 0 1,1 0-1,0-1 0,0 1 1,0 0-1,0 0 1,0 0-1,0 0 1,0 0-1,0 0 1,0 0-1,0-1 1,0 1-1,0 0 1,0 0-1,-1 0 1,1 0-1,0 0 1,0 0-1,0 0 1,0 0-1,0 0 1,0 0-1,0 0 1,-1 0-1,1 0 0,0-1 53,-1 1-1475,-1-1-50,-8-1-10</inkml:trace>
  <inkml:trace contextRef="#ctx0" brushRef="#br3" timeOffset="318283.869">8139 628 11976,'0'0'546,"0"0"-10,1-2-344,2-26-131,-3 21-46,0-1 1,1 1-1,1 0 0,-1-1 0,1 1 0,2-4-15,-3 8 124,0 1 0,0 0 0,0 0 0,0 0 0,1 0 0,-1 1 0,1-1 0,0 0 1,-1 1-1,1-1 0,0 1 0,0-1 0,0 1 0,0 0 0,0 0 0,0-1 0,0 2 0,0-1 0,1 0 0,-1 0 0,0 1 0,1-1 1,1 1-125,75-13 1119,33-12-1119,6-2-401,-98 19-1571,-9 5-3486</inkml:trace>
  <inkml:trace contextRef="#ctx0" brushRef="#br3" timeOffset="318580.841">8167 434 8288,'0'0'190,"0"0"28,0 0 7,0 0 111,0 0 444,0 0 196,7 2 997,0-1-1444,1-2 0,-1 1 0,1-1 0,-1 0 0,1 0 0,1-2-529,18-2 599,2 1-296,1-3 0,1 0-303,3-2 10,-10 2-10,-1 0 0,8-5 0,-9 3 0,0 1 0,12-1 0,-5 0-1324,-18 6-2126,5-3-1959</inkml:trace>
  <inkml:trace contextRef="#ctx0" brushRef="#br3" timeOffset="319914.735">9337 417 6448,'0'0'297,"0"0"-9,0 0-117,0 0 205,0 0 110,6-5 466,-4 4-738,-1 0 1,0 0-1,1 1 0,-1-1 0,1 1 0,-1-1 0,1 1 0,-1-1 0,1 1 0,1-1-214,-1 2 1639,-5 2-1253,2-3 126,1 0 0,-1 0 0,-28 2 96,7 4-166,-82 6 1245,-110 9-1326,164-18 894,-130 3-905,83-6 93,96 0 45,1 0 21,-2 0-66,-1 3-294,7 0-133,-3-3-16,-1 0 0,0 0 0,1 0 0,-1 1 0,1-1 0,-1 0 0,0 0 0,0 0 0,1 0 0,-1 1 0,0-1 0,1 0 0,-1 0 0,0 1 0,0-1 0,1 0 0,-1 0 0,0 1 0,0-1 0,0 0 0,1 1 0,-1-1 0,0 0 0,0 1 0,0-1 0,0 0 0,0 1 0,0-1 0,0 0 0,0 1 0,0-1 0,0 1 0,0-1 0,0 0 0,0 1 0,0-1 0,0 1 0,0-1 0,5 14 0,-4-12 0,0 0 0,0 0 0,0 0 0,-1 0 0,1 0 0,-1 0 0,1 0 0,-1 1 0,0-1 0,0 0 0,0 0 0,0 0 0,0 2 0,-21 104 0,8-48 931,11-29-127,2-25-1072,0-1 0,-1 1 0,0-1 0,0 6 268,0 8-172,1-17 288,1 0 0,-1 0 0,0-1 0,0 1 0,0 0 0,0 0 0,-1 0 0,1 0 0,-1 0 0,1 0 0,-1-1 0,0 2-116,-2 3 149,1-1-133,-8 4 271,9-9-2630,1 0 14,0 0-1896,0 0-2212</inkml:trace>
  <inkml:trace contextRef="#ctx0" brushRef="#br3" timeOffset="320196.024">8597 715 17503,'0'0'399,"0"0"60,0 0 21,0 0-59,1 0-276,13 4 167,-1-2 0,1 1 0,-1-1 1,1-1-1,0-1 0,0 0 0,10-2-312,-4 2-137,49-5 152,19-6-15,-38 5 1,34-6-389,-34 5-1135,1 0-3537,3 0-1184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19:56.076"/>
    </inkml:context>
    <inkml:brush xml:id="br0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12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20:08.718"/>
    </inkml:context>
  </inkml:definitions>
  <inkml:trace contextRef="#ctx0" brushRef="#br0">107 263 10136,'7'-74'1538,"-3"38"-96,-2 24-862,1 3-65,0-1 0,0 1 0,0 0 1,2 1-1,-1-1 0,6-7-515,0-3 572,-8 17-521,0-1 0,1 0 0,-1 1 0,1-1 0,-1 1 0,1 0 0,0 0 0,0 0 0,0 0-51,-1 1 488,-2 1 21,1 0-66,-1 0-430,1 0 0,-1 0 1,1 1-1,-1-1 0,1 0 0,-1 0 0,1 1 0,-1-1 1,0 0-1,1 0 0,-1 1 0,0-1 0,1 0 1,-1 1-1,0-1 0,1 1 0,-1-1 0,0 0 0,1 1 1,-1-1-1,0 1 0,0-1 0,0 1 0,0-1 1,1 1-1,-1-1 0,0 1 0,0-1 0,0 1 0,0-1 1,0 1-1,0-1 0,0 1 0,0-1 0,0 1 0,-1-1 1,1 1-14,0 0 120,1 15 713,0-13-725,-1 1 0,0-1 0,0 1 0,0-1 0,-1 1 0,1-1 0,-1 2-108,-8 61 16,-4-2 1498,-1 33-1514,-6 33 534,16-108-534,-2 0 0,-6 15 0,8-20 0,-2 2 0,4-11 0,1-3-64,1-4-273,0-1-138,0 0-942,2 0-3824,6 0-1640</inkml:trace>
  <inkml:trace contextRef="#ctx0" brushRef="#br0" timeOffset="288.939">522 482 19351,'0'0'439,"0"0"62,0 0 33,0 0-65,0 18 151,1-9 293,-1-6-850,1 0 0,-1 0 0,0 0 0,0-1 0,-1 1 0,1 0 0,-1 0 0,1 0 0,-1-1-1,0 1 1,0 0-63,-6 13 99,-4 6-1240,10-20-4285,1-2-1889</inkml:trace>
  <inkml:trace contextRef="#ctx0" brushRef="#br0" timeOffset="782.755">1006 227 15664,'0'0'718,"0"0"-19,-16 6 1035,15-5-1802,-28 12-1228,-16 4 1296,35-14-4,0 0 1,-1-1 0,1 0 0,-1 0 0,0-2-1,-3 1 4,2-1 0,-1 1 0,0-2 0,0 0 0,-2 0 0,12 1 0,1-1 0,-1 1 0,0-1 0,1 0 0,-1 0 0,1 1 0,-1-2 0,1 1 0,-1 0 0,1 0 0,0-1 0,0 1 0,0-1 0,0 0 0,0 0 0,0 0 0,-1-1 0,2 2-64,0-1 0,0 0 0,1 1 0,-1-1 0,0 0-1,1 1 1,0-1 0,-1 0 0,1 1 0,0-1-1,0 0 1,0 0 0,0 1 0,0-1 0,0 0-1,0 0 1,1 0 64,9-29-1090,-3 13 1224,-6 16-134,0 0 0,-1 0 0,1 0 0,0 0 0,0 0 0,0 0 0,1 1 0,-1-1 0,0 0 0,1 1 0,-1-1 0,1 1 0,-1-1 0,1 1 0,0 0 0,0 0 0,-1 0 0,1 0 0,0 0 0,0 0 0,0 0 0,0 1 0,1-1 0,2-1 0,32-16 0,-15 7 0,2 1 0,-1 0 0,10-1 0,-26 9 0,0 0 0,1 1 0,0 0 0,-1 0 0,1 1 0,-1 0 0,1 0 0,0 0 0,-1 1 0,1 1 0,-1-1 0,1 1 0,2 1 0,-6-2 93,0 1 1,1 0-1,-1-1 1,0 1 0,0 1-1,-1-1 1,1 1 0,0-1-1,-1 1 1,0 0 0,1 0-1,-1 0 1,0 1-1,-1-1 1,1 1 0,0 0-1,-1 0 1,0 0 0,0 0-1,0 0 1,-1 0 0,1 0-1,-1 0 1,0 1-1,0-1 1,0 2-94,0 19 606,-1-1 1,-1 1-1,-2-1 0,0 1 0,-1-1 0,-7 20-606,5-27 138,0-1 0,-1 0-1,-1 0 1,-1 0-1,0-1 1,-1 0 0,-1-1-1,0 0 1,-1-1-1,-1 0 1,0-1-1,0 0 1,-1-1 0,0-1-1,-14 7-137,10-7 142,-1-2 0,0-1 0,-1 0 0,-5 0-142,-9 4-1758,1 1-3520,14-6-2037</inkml:trace>
  <inkml:trace contextRef="#ctx0" brushRef="#br0" timeOffset="3269.504">2360 152 11976,'0'0'546,"-6"-16"204,-4-7-684,1 16 144,2 3-37,2 2 106,0 0 0,0 0 0,0 0 1,0 0-1,-1 1 0,1 0 0,-1 0 0,1 0 1,0 1-1,-2-1-279,-15 1 1553,-21 3-1553,25-1 749,1 0-597,0 2 0,0-1 0,1 2 0,-4 2-152,7-3 258,0 1 0,1 1 0,0 0 0,0 1-1,-5 3-257,10-5 85,0 0-1,1 1 0,-1 0 1,1 0-1,1 0 0,-1 1 1,1-1-1,0 1 0,0 1-84,-2 4 0,4-8 0,1-1 0,0 1 0,0 0 0,0 0 0,0 0 0,1 0 0,0 1 0,0-1 0,0 0 0,0 2 0,-3 21 0,0-3 0,1 1 0,1-1 0,2 0 0,1 10 0,0-25 0,1 0 0,0 0 0,0 0 0,1 0 0,0-1 0,3 6 0,28 47 0,-30-55 0,1 1 0,0-1 0,0 0 0,1 0 0,-1-1 0,1 0 0,1 0 0,-1 0 0,1-1 0,0 0 0,0 0 0,0-1 0,0 0 0,0 0 0,1 0 0,0-1 0,-1 0 0,1-1 0,0 0 0,0 0 0,0 0 0,0-1 0,0-1 0,0 1 0,4-2 0,32-3 47,-11 1-515,1-1-1,-2-1 1,1-2 0,10-5 468,12-9-1107,-1-3 0,1-3 1107,-47 26 0,-6 1 0,-1 1 0,1-1 0,0 0 0,0 1 0,-1-1 0,1 0 0,-1 0 0,1 0 0,-1 0 0,1 0 0,-1-1 0,1 1 0,-1 0 0,0-1 0,1 0 0,-2 2 21,0-1 0,1 1 0,-1 0 0,0-1 0,0 1 0,0 0-1,0-1 1,1 1 0,-1 0 0,0-1 0,0 1 0,0 0 0,0-1-1,0 1 1,0 0 0,0-1 0,0 1 0,0-1 0,0 1 0,0 0-1,0-1 1,0 1 0,0 0 0,-1-1 0,1 1 0,0 0 0,0-1-1,0 1 1,0 0 0,-1-1 0,1 1 0,0 0 0,0 0 0,-1-1-1,1 1 1,0 0 0,0 0 0,-1-1 0,1 1 0,0 0 0,-1 0-1,1 0-20,-1-1 59,0 0 0,0 1 0,0-1 0,-1 1 0,1-1 0,0 1 0,0 0 0,0 0 0,0-1 0,0 1-1,-1 0 1,1 0 0,0 0 0,0 0 0,0 0 0,0 0 0,-1 1 0,1-1 0,-1 0-59,-24 9-21,19-6 110,-2 0 53,1 1-1,-1 0 0,1 0 0,-1 1 0,1 0 0,0 1 0,1-1 1,0 2-1,0-1 0,0 1 0,0 0 0,1 0 0,1 1 0,-5 5-141,8 9 0,2-21 0,0 0 0,0 0 0,0 0 0,0 0 0,0 0 0,0 0 0,0 0 0,1 0 0,-1 0 0,0 0 0,0 0 0,1 0 0,-1 0 0,1 0 0,-1-1 0,1 1 0,-1 0 0,1 0 0,0 0 0,-1-1 0,3 2 3,1-1 0,-1 0-1,0 0 1,0 0 0,1 0-1,-1 0 1,1-1 0,-1 1-1,0-1 1,1 0 0,-1 0-1,1 0 1,1-1-3,7-1-138,-1-1-1,1 0 1,3-2 138,-14 4-21,9-3-254,0-1-1,0 0 1,0-1-1,-1-1 1,0 1-1,1-2 276,-1 1 62,-4 3-62,-1 0 0,0-1 0,-1 1 0,1-1 0,-1 0 0,1 0 0,-3 3 0,-1 1 0,0 0 0,1 0 0,-1 0 0,0 0 0,0 0 0,0 0 0,0 0 0,0 0 0,0 0 0,-1 0 0,1 0 0,0 0 0,0 1 0,-1-1 0,1 0 0,-1 0 0,1 0 0,0 0 0,-1 0 0,0 1 0,0-2 0,-12-16 0,9 15 0,-1-1 0,1 1 0,-1 0 0,1 1 0,-1-1 0,0 1 0,0 0 0,-5-2 0,-8-3 0,-16-13-3307,33 20 1833,1 0-50,0 0-10</inkml:trace>
  <inkml:trace contextRef="#ctx0" brushRef="#br0" timeOffset="3817.504">2825 421 13824,'0'0'314,"0"0"46,4 6 354,0 1-691,-1 0 0,0 0 1,0 0-1,0 1 1,0 0-24,2 6 7,-3-6 39,-1 0 1,1 0 0,-1 1 0,-1-1 0,1 0 0,-1 1 0,-1-1 0,0 0 0,0 4-47,-1-1 500,2-7-285,-1-1 0,-1 1 0,1 0 0,0-1 1,-1 1-1,0-1 0,1 0 0,-1 0 0,-1 1 0,1-1 0,0 0 0,-3 1-215,-8 13 584,8-10-584,5-7 0,0 0 0,-1 0 0,1 0 0,0 0 0,0 1 0,0-1 0,0 0 0,0 0 0,-1 0 0,1 0 0,0 0 0,0 0 0,0 0 0,-1 0 0,1 0 0,0 0 0,0 0 0,0 0 0,-1 0 0,1 0 0,0 0 0,0 0 0,0 0 0,0 0 0,-1 0 0,1 0 0,0 0 0,0 0 0,0 0 0,-1 0 0,1 0 0,0 0 0,0 0 0,0 0 0,0-1 0,-1 1 0,1 0 0,0 0 0,0 0 0,0 0 0,0 0 0,0-1 0,0 1 0,0 0 0,-1 0 0,1 0 0,0 0 0,0-1 0,0 1 0,-2-6 0,2 3-118,0 0-1,0 0 0,0 0 1,1 0-1,-1 0 0,1 0 1,0 0-1,0 0 0,1-2 119,11-26-908,-8 22 721,0 1-1,0 1 1,1-1-1,0 1 0,0 0 1,1 0-1,0 1 0,0-1 1,1 2-1,-1-1 1,8-3 187,-10 6 24,1 1 1,-1 0 0,0 0 0,0 0 0,1 0 0,-1 1 0,1 0 0,0 0-1,-1 1 1,1 0 0,-1 0 0,1 0 0,0 0 0,-1 1 0,1 0 0,-1 0 0,6 2-25,-8-2 124,1 0 1,-1 0 0,0 0-1,0 1 1,0-1 0,0 1 0,0 0-1,0 0 1,0 0 0,0 0-1,-1 1 1,1-1 0,-1 1 0,0-1-1,0 1 1,1 0 0,-2 0 0,1 0-1,0 0 1,-1 0 0,1 0-1,-1 0 1,0 1 0,0-1 0,0 0-1,-1 1 1,1-1 0,-1 1-1,0 0-124,0-2 66,0 1-1,-1 0 1,0 0-1,1 0 1,-1 0-1,0 0 1,0 0-1,-1-1 0,1 1 1,-1 0-1,1-1 1,-1 1-1,0-1 1,0 0-1,0 1 1,0-1-1,0 0 1,0 0-1,-1 0 0,1-1 1,-1 1-1,0-1-65,3 0 14,-1-1-1,1 0 0,0 1 1,-1-1-1,0 0 0,1 1 1,-1-1-1,1 0 0,-1 0 1,1 0-1,-1 0 1,1 1-1,-1-1 0,0 0 1,1 0-1,-1 0 0,1 0 1,-1 0-1,1 0 0,-1-1 1,0 1-1,1 0 0,-1 0 1,1 0-1,-1 0 0,1-1 1,-1 1-1,1 0 0,-1-1 1,1 1-1,-1 0 0,1-1 1,-1 1-1,1-1 1,0 1-1,-1 0 0,1-1 1,0 1-1,-1-1 0,1 1 1,0-1-1,-1 1-13,0-2-149,1-1 1,-1 1-1,0 0 1,1 0-1,-1 0 1,1 0-1,-1-1 1,1 1-1,0-1 149,0-3-94,1-1-1,0 1 1,0 0 0,0 0-1,1-1 1,0 1-1,1-1 95,-2 3 5,1 0 0,0 0 0,0 1 0,0-1-1,0 0 1,1 1 0,-1-1 0,1 1 0,0 0 0,0 0-1,2-1-4,-4 3 0,1 0 0,0 0 0,0 0 0,0 0 0,0 0 0,0 0 0,0 0 0,0 1 0,0-1 0,0 1 0,0-1 0,0 1 0,0 0 0,1 0 0,6-1 0,-5 1 5,-1 0-1,0 0 1,1 1 0,-1 0-1,0-1 1,1 1-1,-1 0 1,0 1-1,0-1 1,0 0-1,3 3-4,10 3 352,-9-5-259,0 0 1,0 1-1,-1 0 1,1 0 0,-1 0-1,1 1 1,-1 0-1,0 0 1,0 1-1,-1-1 1,0 1 0,1 1-1,-2-1 1,1 1-1,-1 0 1,1 0-1,-1 0-93,5 4 168,-8-9-101,0 0 0,0-1 0,0 1 0,-1-1 0,1 1 0,0 0 0,0 0 0,-1-1 0,1 1 0,-1 0 0,1 0 0,-1 0 0,1 0 0,-1 0 0,1 0-1,-1 0 1,0 0 0,1 0 0,-1 0-67,10 4-249,-3-3-1687,-2 1 913</inkml:trace>
  <inkml:trace contextRef="#ctx0" brushRef="#br0" timeOffset="5952.095">4853 202 17503,'-15'-2'776,"8"-2"160,-2 2-744,3 2-192,6 0 0,-7 0 0,-5 0-376,5 2-104,7-2-32,0 0 0</inkml:trace>
  <inkml:trace contextRef="#ctx0" brushRef="#br0" timeOffset="4558.73">3545 463 11976,'0'0'266,"0"0"44,-3-2 314,-3 1-523,1-1-20,4 2 285,1 0 120,0 0 24,0 0 2,0 0 0,0 0 0,0 0-1,0 0 1,0 0 0,0 0 0,1 24 1536,1-1-1365,-1 0 0,-1 0 0,-2 17-683,0 15 1103,1-20-1087,-6 26-16,3-24 0,-11 88 0,15-112 2,0-11-77,0 0-1,0-1 1,0 1-1,0 0 0,0 0 1,-1 0-1,1 0 1,0-1-1,-1 1 1,1 0-1,-1 0 76,0-1-953,1-1-831,0 0-3260,0 0-1393</inkml:trace>
  <inkml:trace contextRef="#ctx0" brushRef="#br0" timeOffset="4831.756">3518 535 13824,'6'-11'674,"-6"11"-292,7-11 74,-4 8-315,1-1 1,0 1 0,0 0 0,0 0 0,1 0 0,-1 0-1,1 1 1,0 0 0,-1 0 0,1 0 0,0 1 0,0-1-1,1 1-141,13-2 122,0 0-1,18 0-121,-21 2-47,-5 0 162,-1 1 0,0 0-1,0 1 1,0 0 0,0 0-1,3 2-114,-10-2 80,1 0 0,0 0 0,0 0 0,-1 1 0,1-1 0,0 1 0,-1 0 0,0 0 0,1 1 0,-1-1 0,0 1 0,0-1 0,-1 1 0,1 0 0,0 0 0,-1 0 0,1 1-80,-2-2 66,0 0-1,0 0 1,-1 0-1,1 0 0,0 0 1,-1 0-1,1 0 1,-1 0-1,0 0 0,0 1 1,0-1-1,0 0 1,0 0-1,0 0 0,0 0 1,-1 0-1,1 0 1,-1 0-1,0 0 0,1 0 1,-1 0-1,0 0 1,0 0-1,0 0 0,-1 0 1,1-1-1,0 1 1,-1 0-1,1-1 0,-2 2-65,-2 2 11,-1 0 0,1-1 0,-1 0-1,0 0 1,0 0 0,0 0 0,0-1-1,-7 2-10,-25 8-133,0-1-1,-1-3 0,-25 4 134,37-8-799,17-3 535,0 0 0,0-1 0,-9 0 264,19-1-4,0 0-190,-1 0 1,0 1 0,1-1-1,-1 0 1,1-1 0,-1 1 0,1 0-1,-1 0 1,0 0 0,1 0-1,-1 0 1,1-1 0,-1 1-1,1 0 1,-1 0 0,1-1 0,-1 1-1,1 0 1,-1-1 0,1 1-1,0 0 1,-1-1 193,-2-3-1534</inkml:trace>
  <inkml:trace contextRef="#ctx0" brushRef="#br0" timeOffset="5276.732">4242 433 13824,'-4'-2'132,"4"2"-66,-1-1 0,0 1-1,1 0 1,-1-1 0,0 1-1,0 0 1,1 0 0,-1-1-1,0 1 1,0 0 0,0 0-1,1 0 1,-1 0 0,0 0-1,0 0 1,1 1 0,-1-1 0,0 0-1,0 0 1,0 0 0,0 1-66,-34 5 361,-1 1 1,0 2-362,22-4 694,0 0 0,0 0 0,0 1 0,1 1 0,0 0 0,-5 5-694,5-3 656,1 1 0,0 0 0,1 0-1,0 1 1,-5 8-656,12-15 1,1 0 0,0 0 0,0 0 0,0 1 0,1-1-1,-1 1 1,1-1 0,0 1 0,1 0 0,-1 0 0,1 0 0,0 0 0,0 0 0,0 0 0,1 0 0,0 0-1,0 0 1,0 0 0,1 4-1,-1-8 0,0 3 0,9 6 0,-8-9 8,0 0 0,0 0 0,1 0 0,-1 0 0,1 0 0,-1-1 0,0 1 0,1 0 0,-1-1 0,1 1 0,0-1 0,-1 0 0,1 1 0,-1-1 0,1 0 0,0 0 0,-1 0-1,1 0-7,2-1-60,-1 1 0,0-1 0,0 0 0,0 0 0,0 0-1,0 0 1,0-1 0,0 1 0,1-2 60,2-1-197,0 0 0,0-1-1,-1 0 1,1 0 0,-1 0 0,0-1 0,0 1-1,0-3 198,-2 4 23,7-10-407,-1-1 0,0 0-1,-1-1 1,0 0 0,2-9 384,-8 19-87,0 2 85,-1 0 0,0 0 0,0-1 1,0 1-1,-1 0 0,1 0 0,-1 0 0,0-3 2,0 6 338,0 1 136,-9 13 1058,7-9-1379,1 1 0,-1-1 0,1 0-1,0 0 1,1 1 0,-1-1 0,1 0-1,0 1 1,0-1 0,0 0 0,0 3-153,1 4-49,-1-8 49,-1 3 0,2 0 0,-1 0 0,1 0 0,0 3 0,0-7 0,-1 0 0,1-1 0,-1 1 0,1 0 0,0-1 0,0 1 0,0 0 0,0-1 0,0 1 0,0-1 0,0 0 0,0 1 0,1-1 0,-1 0 0,0 0 0,1 1 0,0-1 0,15 11 0,-9-6-67,1 0-1,0-1 1,8 4 67,-15-8-165,1 0 1,-1 0 0,1 0 0,-1 0 0,1-1 0,0 1 0,-1-1-1,1 1 1,0-1 0,0 0 0,-1 0 0,1-1 0,0 1-1,-1 0 1,1-1 0,2 0 164,22-11-3103,-16 5-3380</inkml:trace>
  <inkml:trace contextRef="#ctx0" brushRef="#br0" timeOffset="5752.47">4416 427 15664,'0'0'356,"0"0"49,0 0 21,0 9 92,2 1-227,1 1 0,0 0 0,0-1 1,1 0-1,0 0 0,1 0 0,5 9-291,-6-11 136,0-1-1,-1 1 0,0 0 0,-1 0 1,0 0-1,0 0 0,0 1-135,-1-3 273,-1-3-188,1-1-1,-1 1 0,0 0 1,0 0-1,0 0 1,0 0-1,0 0 1,-1-1-1,1 1 0,-1 2-84,1-5 3,0 0-1,-1 1 0,1-1 1,0 1-1,0-1 0,0 0 1,0 1-1,0-1 1,-1 1-1,1-1 0,0 0 1,0 1-1,-1-1 0,1 0 1,0 1-1,0-1 0,-1 0 1,1 0-1,0 1 0,-1-1 1,1 0-3,-5 4 1833,5-4-1829,0 0 1,0 0 0,0 0-1,-1 0 1,1 0-1,0 0 1,0 0-1,0 0 1,0 0-1,-1-1 1,1 1-1,0 0 1,0 0-1,0 0 1,0 0 0,-1 0-1,1 0 1,0 0-1,0 0 1,0-1-1,0 1 1,0 0-1,-1 0 1,1 0-1,0 0 1,0-1-1,0 1 1,0 0 0,0 0-1,0 0 1,0 0-1,0-1 1,0 1-1,0 0 1,0 0-1,0 0 1,0-1-1,0 1 1,0 0-1,0 0-4,-3-11-30,2 10 44,1 0-38,0 0 0,0 0-1,0 1 1,0-1 0,0 0-1,1 0 1,-1 0 0,0 0-1,0 1 1,1-1 0,-1 0-1,0 0 1,1 0 0,-1 1-1,1-1 1,-1 0 0,1 1-1,0-2 25,4-8-438,-5 8 350,0-1-13,1-1 0,-1 1-1,1 0 1,0 0 0,0 0 0,0 0 0,0 0 0,0 0-1,1 0 1,0-1 101,13-26-33,-12 25-144,-1-1-1,1 1 0,-1 0 0,1 0 0,1 0 0,-1 1 0,1-1 0,4-3 178,-1 1-266,-2 3 54,0-1 1,0 1-1,0 0 0,1 0 1,0 1-1,3-2 212,-3 3-134,-3 1 61,0 0 0,-1-1-1,1 1 1,0 0 0,0-1 0,-1 1-1,1-1 1,-1 0 0,0 0 0,1 0-1,-1 0 1,0 0 0,0-1-1,1-1 74,9-20-985,-10 20 691,0-1 0,1 1 0,-1-1 1,1 1-1,0 0 0,0-1 0,0 2 1,1-1-1,-1 0 0,1 1 0,0-1 294,6-3-663,1 0-1,-1 0 1,1 1-1,0 0 1,2 0 663,-10 5-163,1 0 0,0 1 0,0-1 0,-1 1 0,1 0-1,0 0 1,3 0 163,1 0-395,-8 1 359,1-1 1,-1 0 0,0 1-1,1-1 1,-1 0-1,1 1 1,-1-1 0,0 0-1,0 1 1,1-1 0,-1 1-1,0-1 1,0 1-1,1-1 1,-1 1 0,0-1-1,0 0 1,0 1 0,0-1-1,0 1 1,0-1-1,0 1 1,0-1 0,0 1 35,1 2-107,2 10 65,-1-7 100,0-1 0,-1 1 1,1-1-1,-1 1 0,-1 0 0,1 0 1,-1-1-1,0 1 0,0 0 1,-1 0-1,0-1 0,0 2-58,-1 10 1394,2-16-1280,1 0 0,-1 0 0,0 0-1,0 1 1,-1-1 0,1 0 0,0 0-1,0 0 1,0 0 0,-1 0-1,1 0 1,-1 1 0,1-1 0,-1 0-114,-2 4 486,2-4-387,0-1 1,1 1-1,-1 0 0,1 0 1,-1-1-1,1 1 1,-1 0-1,1 0 1,0-1-1,-1 1 1,1 0-1,0 0 1,0 0-1,0 0 1,0 0-1,-1 0 0,1-1 1,0 1-1,0 0 1,1 0-1,-1 0 1,0 0-1,0 0 1,0 0-1,1-1 1,-1 2-100,0-1 205,1 1 1,-1-1 0,0 1 0,0-1-1,0 1 1,0 0 0,0-1-1,0 1 1,0-1 0,-1 1 0,1 0-1,-1-1 1,1 1-206,-1-1 170,1 1 0,-1-1-1,1 0 1,0 1 0,0-1-1,0 1 1,0-1 0,0 1 0,0-1-1,0 1 1,0-1 0,0 1-1,0-1 1,1 1-170,1 3 247,-1-4-188,-1 0 0,1 0 1,-1 0-1,1 0 0,-1-1 0,0 1 0,0 0 0,1 0 0,-1 0 0,0 1 1,0-1-1,0 0 0,0 0 0,0 0 0,0 0 0,0 0 0,0 0 0,-1 0 1,1 0-1,0 0 0,0 0 0,-1 0 0,1 0 0,-1-1 0,0 2-59,1-1 50,0-1-1,-1 1 0,1 0 0,0 0 0,0 0 1,0 0-1,0 0 0,0-1 0,0 1 0,0 0 0,0 0 1,0 0-1,0 0 0,0 0 0,0-1 0,1 1 1,-1 0-1,0 0 0,0 0 0,1-1 0,0 2-49,-1-1 93,1 0-1,-1 1 0,1-1 0,-1 1 1,1-1-1,-1 0 0,0 1 1,0-1-1,0 1 0,0-1 0,0 1-92,1 12 517,-1-12-509,0 1-1,1-1 1,-1 0 0,0 1-1,0-1 1,-1 0 0,1 1-1,0-1 1,-1 0-1,1 1 1,-1-1 0,0 0-1,0 1-7,0-2 0,0-1 0,1 1 0,-1-1 0,1 1 0,-1-1 0,1 1 0,-1-1 0,1 1 0,0 0 0,-1-1 0,1 1 0,0 0 0,-1-1 0,1 1 0,0 0 0,0-1 0,-1 1 0,1 0 0,0 0 0,0-1 0,0 1 0,0 0 0,0 0 0,0-1 0,0 1 0,0 0 0,1-1 0,-1 1 0,0 0 0,0 0 0,1-1 0,-1 1 0,0 0-5,0-1 3,0 0 1,1 0-1,-1 1 1,0-1-1,0 0 1,0 1-1,0-1 1,0 0 0,0 0-1,0 1 1,0-1-1,0 0 1,0 1-1,0-1 1,0 0-1,0 1 1,0-1-1,0 0 1,0 1-1,-1-1 1,1 0 0,0 0-1,0 1 1,0-1-1,0 0 1,0 0-1,-1 1 1,1-1-1,0 0 1,0 0-1,-1 1 1,1-1 0,0 0-1,0 0 1,-1 0-1,1 0 1,0 1-1,0-1 1,-1 0-1,1 0 2,-1 1-337,1-1-138,0 0-1431,0 0-5599</inkml:trace>
  <inkml:trace contextRef="#ctx0" brushRef="#br0" timeOffset="6376.301">5162 399 17503,'0'0'803,"-2"0"-18,-5 1-721,1 0 0,-1 0-1,1 1 1,0 0 0,-3 1-64,-14 4-3,5-4 30,15-3 1,-1 0 1,0 1 0,1 0-1,-1-1 1,1 1 0,-1 1-1,1-1 1,0 0 0,-1 1-1,1 0 1,0-1-1,0 1 1,0 1 0,0-1-1,-1 1-28,1 1 160,0-1-1,-1 0 1,0 0-1,1-1 1,-1 1-1,0-1 1,0 1-1,-1-1-159,1 0 42,0 0-1,0 1 1,0-1-1,0 1 1,0 0-1,0 0 1,1 0-1,-3 4-41,-6 3 0,12-10 0,-1 0 0,0 1 0,1-1 0,-1 1 0,0-1 0,1 0 0,-1 1 0,1-1 0,-1 1 0,1 0 0,-1-1 0,1 1 0,-1-1 0,1 1 0,-1 0 0,1-1 0,0 1 0,-1 0 0,1 0 0,0-1 0,0 1 0,-1 0 0,1 0 0,0-1 0,0 1 0,0 0 0,0 0 0,0 0 0,0-1 0,1 2 0,-3 7 0,2-9 0,0 1 0,0-1 0,-1 1 0,1 0 0,0-1 0,0 1 0,0-1 0,0 1 0,0-1 0,0 1 0,0-1 0,0 1 0,0-1 0,0 1 0,0-1 0,0 1 0,0 0 0,1-1 0,-1 1 0,0-1 0,0 1 0,1-1 0,2 4 0,1-1 0,-1 0 0,1 0 0,0-1 0,0 1 0,0-1 0,1 0 0,-1 0 0,1 0 0,2 0 0,10 3 0,1-1 0,4 0 0,11 3 0,-8-1 0,-6-2 0,-1 1 0,5 3 0,-17-5 0,-5-3 5,-1 0 0,0 0 0,0 0 0,0 0 0,0 0 0,0 0 0,0 0 0,0 0 0,0 0 0,0 0 0,0 0 0,0 0 0,0 1 0,0-1 0,0 0 0,1 0 0,-1 0 0,0 0 0,0 0 0,0 0 0,0 0 0,0 0 0,0 0 0,0 0 0,0 0-1,0 0 1,0 1 0,0-1 0,0 0 0,0 0 0,0 0 0,0 0 0,0 0 0,0 0 0,0 0 0,0 0 0,0 0 0,0 0 0,0 1 0,0-1 0,0 0 0,0 0 0,-1 0 0,1 0 0,0 0 0,0 0 0,0 0 0,0 0 0,0 0 0,0 0 0,0 0 0,0 0-5,-7 4 641,-11 0 342,-177 32-818,168-34-146,19-1-159,0 0 0,0 0 0,-6 2 140,-7-1-1534,6-4-4065,2 2-1282</inkml:trace>
  <inkml:trace contextRef="#ctx0" brushRef="#br0" timeOffset="7009.544">5593 413 15664,'-63'-2'1417,"61"2"-1386,0 0 0,0 0-1,0 1 1,0-1 0,0 1 0,0-1 0,0 1 0,0 0 0,0 0-31,-7 2 0,-24 7 1032,1 2 0,-26 13-1032,37-16 616,2 1 0,-1 1 0,2 0 0,-17 14-616,28-20 321,5-5-260,1 1-1,-1 0 0,1 0 1,0 0-1,0 0 0,-1 0 0,1 0 1,0 0-1,0 0 0,0 0 1,0 1-1,0-1 0,1 0 1,-1 1-1,0-1 0,1 0 0,-1 1 1,1-1-1,-1 2-60,1-1 14,0 0 0,0 0-1,0 0 1,-1 0 0,1 0 0,0 0-1,-1 0 1,0 0 0,1 0 0,-1 0-1,0 0 1,-1 1-14,2-2 0,0-1 0,0 0 0,-1 1 0,1-1 0,0 1 0,0-1 0,0 1 0,0-1 0,0 1 0,0-1 0,0 1 0,0-1 0,0 1 0,0-1 0,0 1 0,0-1 0,0 0 0,0 1 0,1-1 0,-1 1 0,0-1 0,0 1 0,0-1 0,1 0 0,-1 1 0,0-1 0,1 1 0,-1-1 0,0 0 0,1 1 0,-1-1 0,1 1 0,-1-1 0,1 1 0,-1 0 0,1 0 0,-1 0 0,1-1 0,-1 1 0,1 0 0,-1 0 0,0 0 0,0 0 0,1 0 0,-1 0 0,0 0 0,0 0 0,0 1 0,0-1 0,0-1 0,0 1 0,0-1 0,0 1 0,0-1 0,0 1 0,0 0 0,0-1 0,0 1 0,1-1 0,-1 1 0,0-1 0,0 1 0,0-1 0,1 1 0,-1-1 0,1 1 0,0 0 0,1 1 0,0-1 0,0 1 0,0-1 0,0 0 0,0 0 0,0 0 0,0 0 0,1 0 0,26 8 0,-24-9-89,0 0 0,0 0-1,0 0 1,0 0 0,1-1-1,-1 0 1,0 0 0,4-2 89,40-17-1262,-47 19 1260,0 0 1,0 0-1,0-1 0,0 1 0,-1 0 0,1-1 0,-1 1 0,1-1 1,1-1 1,12-12 0,-8 10 0,-1 1 0,0-1 0,0 0 0,-1 0 0,1-1 0,1-3 0,-2 5 0,0-1 0,0 1 0,0 0 0,0 0 0,1 1 0,-1-1 0,1 1 0,4-1 0,-4 1 0,1 0 0,-1-1 0,0 0 0,0 0 0,0 0 0,0-1 0,1-1 0,8-13 0,-12 15 0,0 0 0,0 0 0,1 1 0,0-1 0,2-1 0,-4 3 0,0 1 0,0 0 0,0 0 0,1 0 0,-1 0 0,0 0 0,1 0 0,-1 1 0,1-1 0,-1 1 0,1 0 0,-1 0 0,3 0 0,3-1 5,0 1 0,-1 1 0,1-1 0,0 1 0,0 1 0,0-1 0,-1 1 0,1 1 0,-1-1 0,0 1-1,1 1 1,-1-1 0,2 3-5,-3-2 138,0 0 0,0 1-1,-1-1 1,0 1 0,0 0 0,0 1-1,-1-1 1,1 1 0,-1 0-1,-1 0 1,1 1 0,-1-1 0,0 1-1,2 6-137,-4-10 0,0 0 0,0 0 0,0 1 0,-1-1 0,1 0 0,-1 0 0,0 1 0,0-1 0,0 1 0,0-1 0,0 0 0,-1 1 0,0-1 0,1 0 0,-1 0 0,0 0 0,-1 2 0,0-3 0,1 1 0,-1-1 0,1 0 0,-1 0 0,0 1 0,0-1 0,0 0 0,0-1 0,0 1 0,0 0 0,-1-1 0,1 1 0,0-1 0,-1 1 0,1-1 0,-1 0 0,0 0 0,1-1 0,-1 1 0,-3 0 0,5-1 34,-1 0 0,0 1-1,0-2 1,0 1-1,1 0 1,-1 0 0,0 0-1,0-1 1,1 1-1,-1-1 1,0 1 0,0-1-1,1 0 1,-1 0-1,1 0 1,-1 0 0,1 0-1,-1 0 1,1 0-1,0 0 1,-1-1 0,1 1-1,0 0 1,0-1 0,0 1-1,0-1 1,0 1-1,0-1 1,0 0 0,1 1-1,-1-1 1,1 0-1,-1 0 1,1 1 0,0-1-1,-1 0 1,1 0-1,0 1 1,0-1 0,0 0-1,0 0 1,1 0 0,-1 1-1,0-1 1,1 0-1,-1 0 1,1 1 0,0-2-34,2-4-98,1 0 0,-1 0 0,1 0 0,1 0 0,-1 1 0,1-1 0,0 1 1,4-3 97,10-9-747,20-15 747,-27 24-28,-8 5 28,1 1 0,0 0 0,-1 0 0,2 0 0,-1 0 0,0 1 0,0 0 0,1 0 0,-1 0 0,1 1 0,1 0 0,-3 0 0,-1 1 0,1 0 0,-1 0 0,1 0 0,0 0 0,-1 1 0,1-1 0,0 1 0,-1 0 0,0 0 0,1 0 0,-1 1 0,1-1 0,-1 1 0,0 0 0,0 0 0,0 0 0,0 0 0,16 15 0,-1 0 0,-1 2 0,0 0 0,7 12 0,-7-9 0,-6-4 0,0-1 0,-1 1 0,7 17 0,-16-34 0,4 26 0,-9-19-1573,3-7-6293</inkml:trace>
  <inkml:trace contextRef="#ctx1" brushRef="#br0">10506 164 13824 0 0,'8'0'162'0'0,"18"0"52"0"0,-19 1 115 0 0,-9 0 436 0 0,2-1-757 0 0,-1 1-1 0 0,1-1 1 0 0,0 0 0 0 0,-1 0-1 0 0,1 0 1 0 0,0 0 0 0 0,-1 1-1 0 0,1-1 1 0 0,0 0 0 0 0,0 0-1 0 0,-1 0 1 0 0,1 1-1 0 0,0-1 1 0 0,0 0 0 0 0,-1 1-1 0 0,1-1 1 0 0,0 0 0 0 0,0 0-1 0 0,0 1 1 0 0,0-1 0 0 0,-1 0-1 0 0,1 1 1 0 0,0-1-1 0 0,0 0 1 0 0,0 1 0 0 0,0-1-1 0 0,0 1 1 0 0,0-1 0 0 0,0 0-1 0 0,0 1 1 0 0,0-1 0 0 0,0 0-1 0 0,0 1 1 0 0,0-1-1 0 0,0 0 1 0 0,0 1 0 0 0,1-1-8 0 0,2 8 681 0 0,-2 31 402 0 0,5 22-1083 0 0,0-6 900 0 0,-6-50-500 0 0,0 0 0 0 0,-1 0 0 0 0,1 0 0 0 0,-1 0 0 0 0,0 0-1 0 0,-1 1-399 0 0,-2 18 774 0 0,-3 39-593 0 0,0-10 781 0 0,3 1 0 0 0,3 0-962 0 0,2-44-219 0 0,0-3-1551 0 0,-1-7 1728 0 0,0 0-1 0 0,0 0 0 0 0,0 0 1 0 0,0 0-1 0 0,0 0 1 0 0,0 0-1 0 0,0 0 1 0 0,0 0-1 0 0,0 1 1 0 0,0-1-1 0 0,0 0 0 0 0,-1 0 1 0 0,1 0-1 0 0,0 0 1 0 0,0 0-1 0 0,0 0 1 0 0,0 0-1 0 0,0 0 0 0 0,0 0 1 0 0,0 0-1 0 0,0 0 1 0 0,0 0-1 0 0,0 0 1 0 0,-1 0-1 0 0,1 0 0 0 0,0 0 1 0 0,0 0-1 0 0,0 0 1 0 0,0 0-1 0 0,0 0 1 0 0,0 0-1 0 0,0 0 1 0 0,0 0-1 0 0,0 0 0 0 0,-1 0 1 0 0,1 0-1 0 0,0 0 1 0 0,0 0-1 0 0,0 0 1 0 0,0 0-1 0 0,0 0 0 0 0,0 0 1 0 0,0-1-1 0 0,0 1 1 0 0,0 0-1 0 0,0 0 1 0 0,0 0-1 0 0,0 0 0 0 0,-1 0 1 0 0,1 0-1 0 0,0 0 1 0 0,0 0 42 0 0,-1-1-1534 0 0</inkml:trace>
  <inkml:trace contextRef="#ctx1" brushRef="#br0" timeOffset="395.928">10347 111 15664 0 0,'-3'-21'1571'0'0,"4"20"-1551"0"0,-1 0-1 0 0,1 1 0 0 0,-1-1 1 0 0,1 0-1 0 0,0 1 0 0 0,-1-1 1 0 0,1 1-1 0 0,-1-1 0 0 0,1 1 1 0 0,0-1-1 0 0,0 1 1 0 0,-1-1-1 0 0,1 1 0 0 0,0 0 1 0 0,0-1-1 0 0,-1 1 0 0 0,1 0 1 0 0,0 0-1 0 0,0 0 0 0 0,0 0 1 0 0,0-1-1 0 0,0 1 0 0 0,0 0-19 0 0,0 0 139 0 0,7-1 25 0 0,-1 0-1 0 0,1 1 1 0 0,-1 0-1 0 0,0 0 0 0 0,1 1 1 0 0,-1 0-1 0 0,1 0 1 0 0,-1 1-1 0 0,0 0 0 0 0,5 2-163 0 0,-1-2-30 0 0,17 8-556 0 0,0 0 0 0 0,-1 2 0 0 0,7 4 586 0 0,10 6 1748 0 0,36 25-1748 0 0,-65-37 161 0 0,-1 1 0 0 0,0 0 0 0 0,-1 1 0 0 0,0 0 0 0 0,-1 1 0 0 0,9 12-161 0 0,-1-1 90 0 0,-14-17-64 0 0,-1-1 1 0 0,0 1 0 0 0,0 0-1 0 0,0 0 1 0 0,-1 1 0 0 0,0-1-1 0 0,2 6-26 0 0,0 5 42 0 0,-1-7 26 0 0,-2 0 0 0 0,1-1 1 0 0,-1 1-1 0 0,-1 3-68 0 0,-1-9 45 0 0,-1-1 0 0 0,0 1 0 0 0,0-1 0 0 0,0 0 0 0 0,0 1 0 0 0,-1-1 1 0 0,0 1-1 0 0,0-1 0 0 0,0 0 0 0 0,0 1 0 0 0,-1-1 0 0 0,-1 4-45 0 0,-1-2 124 0 0,0 0-1 0 0,0 0 1 0 0,0 0-1 0 0,-1-1 0 0 0,0 0 1 0 0,0 0-1 0 0,0 0 1 0 0,-1 0-1 0 0,0-1 0 0 0,0 0 1 0 0,0 0-1 0 0,0-1 1 0 0,0 0-1 0 0,-1 0 0 0 0,-5 2-123 0 0,-12 3-22 0 0,0 0 0 0 0,0-2-1 0 0,-21 3 23 0 0,6-4 77 0 0,-1-2 0 0 0,1-1 1 0 0,-6-3-78 0 0,40 1 0 0 0,-14-1 0 0 0,1-1 0 0 0,-1 0 0 0 0,-14-5 0 0 0,30 6 0 0 0,-1-1 0 0 0,1 1 0 0 0,0 0 0 0 0,0-1 0 0 0,-1 0 0 0 0,1 1 0 0 0,-1-3 0 0 0,-2 1 0 0 0,6 3-36 0 0,0 0-1 0 0,0-1 1 0 0,-1 1-1 0 0,1 0 1 0 0,0 0-1 0 0,0-1 1 0 0,-1 1-1 0 0,1 0 1 0 0,0 0-1 0 0,0-1 1 0 0,0 1-1 0 0,0 0 1 0 0,-1-1-1 0 0,1 1 1 0 0,0 0-1 0 0,0 0 1 0 0,0-1-1 0 0,0 1 0 0 0,0 0 1 0 0,0-1-1 0 0,0 1 1 0 0,0 0-1 0 0,0-1 1 0 0,0 1-1 0 0,0 0 1 0 0,0-1-1 0 0,0 1 1 0 0,0 0-1 0 0,0-1 1 0 0,0 1-1 0 0,0 0 1 0 0,1-1-1 0 0,-1 1 1 0 0,0 0-1 0 0,0-1 1 0 0,0 1-1 0 0,0 0 1 0 0,1 0-1 0 0,-1-1 1 0 0,0 1-1 0 0,0 0 1 0 0,1 0-1 0 0,-1-1 1 0 0,0 1-1 0 0,0 0 1 0 0,1 0-1 0 0,-1 0 0 0 0,0 0 1 0 0,1-1 36 0 0,0 0-166 0 0,0 0 0 0 0,0 0 0 0 0,0 0 0 0 0,0 1-1 0 0,0-1 1 0 0,0 0 0 0 0,0 0 0 0 0,1 1 0 0 0,-1-1 0 0 0,0 0 0 0 0,1 1 0 0 0,-1-1 0 0 0,0 1-1 0 0,1 0 1 0 0,-1-1 0 0 0,0 1 0 0 0,1 0 0 0 0,-1 0 0 0 0,1 0 0 0 0,-1 0 0 0 0,0 0 0 0 0,1 0-1 0 0,-1 0 1 0 0,1 1 0 0 0,-1-1 0 0 0,0 1 0 0 0,1-1 0 0 0,-1 0 0 0 0,1 2 166 0 0,12 2-6145 0 0</inkml:trace>
  <inkml:trace contextRef="#ctx1" brushRef="#br0" timeOffset="723.3">11121 385 16272 0 0,'0'0'365'0'0,"-7"4"1037"0"0,3 1-1373 0 0,3-3-10 0 0,0 0 0 0 0,0-1 0 0 0,0 1 0 0 0,0 0 0 0 0,0-1 0 0 0,0 1 0 0 0,0 0 0 0 0,1 0 0 0 0,-1 0 0 0 0,1 0 0 0 0,-1 0 0 0 0,1 0 0 0 0,0 0 0 0 0,0 0-19 0 0,-1 2 135 0 0,1 0 1 0 0,-1 0-1 0 0,0 0 0 0 0,0-1 0 0 0,0 1 1 0 0,0 0-1 0 0,-1 1-135 0 0,-6 21 862 0 0,7-21-664 0 0,0-1 0 0 0,0 1 0 0 0,-1-1 0 0 0,0 1-1 0 0,0 1-197 0 0,0-3 152 0 0,1 0-1 0 0,-1 0 1 0 0,1 0 0 0 0,0 0-1 0 0,1 0 1 0 0,-1 0-1 0 0,0 1 1 0 0,1-1-1 0 0,0 0 1 0 0,-1 0-1 0 0,2 3-151 0 0,-1 16 700 0 0,-1-21-699 0 0,1 0 0 0 0,-1 0 0 0 0,1 0 0 0 0,0 0 0 0 0,0 0 0 0 0,0 0 0 0 0,-1 0 1 0 0,1 0-1 0 0,0 0 0 0 0,0 0 0 0 0,0 1 0 0 0,1-1 0 0 0,-1 0 0 0 0,0 0 0 0 0,0 0 0 0 0,1 0 0 0 0,-1 0 0 0 0,0 0 0 0 0,1 0-1 0 0,1 3 0 0 0,-1 7-40 0 0,4 22-2393 0 0,-5-33 1034 0 0</inkml:trace>
  <inkml:trace contextRef="#ctx1" brushRef="#br0" timeOffset="1019.948">10981 192 15664 0 0,'0'0'696'0'0,"-7"-4"135"0"0,1 2-663 0 0,6 2-168 0 0,0 0 0 0 0,0 0 0 0 0,0 0-512 0 0,0 0-143 0 0,0 0-25 0 0,9 0-3544 0 0,4 6-712 0 0</inkml:trace>
  <inkml:trace contextRef="#ctx1" brushRef="#br0" timeOffset="1314.741">11723 89 14256 0 0,'0'0'322'0'0,"-12"-3"781"0"0,6 1-1067 0 0,0 1 0 0 0,0 0-1 0 0,0 1 1 0 0,0-1 0 0 0,0 1 0 0 0,0 0 0 0 0,-1 1 0 0 0,-4 0-36 0 0,1 0 185 0 0,-11 1 458 0 0,0 1 0 0 0,-4 2-643 0 0,4-1 356 0 0,11-2-230 0 0,0 0-1 0 0,0 2 0 0 0,0-1 0 0 0,0 1 1 0 0,0 1-1 0 0,1 0 0 0 0,0 0 0 0 0,0 0 0 0 0,0 1 1 0 0,1 1-1 0 0,0 0 0 0 0,0 0 0 0 0,-5 6-125 0 0,10-8 0 0 0,-1 1-1 0 0,1-1 1 0 0,0 1-1 0 0,1 0 1 0 0,-1 0-1 0 0,1 0 0 0 0,0 0 1 0 0,1 1-1 0 0,-1 3 1 0 0,0-3 10 0 0,0 0 0 0 0,0 1-1 0 0,0-1 1 0 0,-1 0 0 0 0,0-1 0 0 0,-2 5-10 0 0,1-4 109 0 0,0 0 1 0 0,1 0 0 0 0,-1 0-1 0 0,1 0 1 0 0,1 0-1 0 0,0 1 1 0 0,0-1 0 0 0,0 1-1 0 0,0 6-109 0 0,1-8 87 0 0,-1 1-1 0 0,0-1 0 0 0,0 0 0 0 0,-1 0 0 0 0,1 0 0 0 0,-2 0 1 0 0,-2 4-87 0 0,-9 21 204 0 0,2-6-98 0 0,11-22-103 0 0,0 0 0 0 0,0 1 0 0 0,0-1 0 0 0,0 1 0 0 0,1 0 0 0 0,0-1 0 0 0,-1 1 0 0 0,1 0 0 0 0,1 0 0 0 0,-1 0 0 0 0,0 2-3 0 0,1 16 27 0 0,-1-1-1 0 0,-1 4-26 0 0,2-19 5 0 0,0 0 0 0 0,1 0 1 0 0,-1 0-1 0 0,1 0 0 0 0,0 0 0 0 0,1 0 0 0 0,0-1 0 0 0,0 1 0 0 0,0 0 0 0 0,0 0-5 0 0,7 20 399 0 0,-3-4 96 0 0,-2-7-134 0 0,1 1-1 0 0,0-1 1 0 0,1 0-361 0 0,-4-8 2 0 0,0-1 0 0 0,0 1 0 0 0,0 0 0 0 0,-1 0 0 0 0,0-1 1 0 0,0 1-1 0 0,-1 0-2 0 0,2 8-2 0 0,-3 10 2 0 0,-1-7 0 0 0,2-18-66 0 0,0 1-1 0 0,0 0 1 0 0,0 0-1 0 0,0 0 0 0 0,-1 0 1 0 0,1 0-1 0 0,0 0 1 0 0,0 0-1 0 0,-1-1 1 0 0,1 1-1 0 0,0 0 0 0 0,-1 0 1 0 0,1 0-1 0 0,-1-1 1 0 0,1 1-1 0 0,-1 0 1 0 0,0-1-1 0 0,1 1 0 0 0,-1 0 1 0 0,0-1-1 0 0,1 1 1 0 0,-1-1-1 0 0,0 1 1 0 0,0-1-1 0 0,1 1 0 0 0,-1-1 1 0 0,0 0-1 0 0,0 1 1 0 0,0-1-1 0 0,0 0 1 0 0,1 1-1 0 0,-1-1 67 0 0,-2 0-490 0 0,0 1 0 0 0,0-1 1 0 0,1 0-1 0 0,-1 0 0 0 0,0 0 0 0 0,0 0 0 0 0,1-1 0 0 0,-1 1 1 0 0,0-1-1 0 0,0 1 0 0 0,0-1 490 0 0,-12-5-6881 0 0</inkml:trace>
  <inkml:trace contextRef="#ctx1" brushRef="#br0" timeOffset="1505.245">11093 486 15664 0 0,'0'0'356'0'0,"1"-1"49"0"0,6-1-268 0 0,0 1 0 0 0,-1 0 0 0 0,1 0 0 0 0,0 0 0 0 0,0 1 0 0 0,0 0 0 0 0,1 1-137 0 0,23-2-1 0 0,41 1 15 0 0,-40 0-205 0 0,16-2 191 0 0,-27 1-408 0 0,0 1 1 0 0,10 2 407 0 0,15 0-407 0 0,-9-2 127 0 0,-2 0 0 0 0</inkml:trace>
  <inkml:trace contextRef="#ctx1" brushRef="#br0" timeOffset="1755.178">12023 113 7368 0 0,'-43'-9'881'0'0,"23"4"1692"0"0,0 2-1 0 0,0 0 1 0 0,0 0-1 0 0,-5 2-2572 0 0,13 1 53 0 0,0 1 0 0 0,-1 0-1 0 0,1 1 1 0 0,0 1-1 0 0,0 0 1 0 0,0 0-1 0 0,0 1 1 0 0,1 0-1 0 0,0 1 1 0 0,-1 1-53 0 0,5-2 160 0 0,0 0 1 0 0,0 1-1 0 0,0-1 1 0 0,1 1-1 0 0,-1 1 1 0 0,2-1-1 0 0,-1 1 0 0 0,0 0 1 0 0,1 0-1 0 0,0 1 1 0 0,1-1-1 0 0,-1 1 0 0 0,1 0 1 0 0,1 1-1 0 0,-3 4-160 0 0,6-12 1 0 0,-29 86-40 0 0,25-72 135 0 0,1 0 0 0 0,0 0 1 0 0,1 0-1 0 0,0 1 0 0 0,1 2-96 0 0,1 7 519 0 0,0 18 24 0 0,1 0 0 0 0,5 17-543 0 0,9 77 0 0 0,1 7 0 0 0,-14-131 202 0 0,-1 1 0 0 0,0-1-1 0 0,-1 1 1 0 0,0 0-1 0 0,-1-1 1 0 0,0 1 0 0 0,-1-1-1 0 0,-1 0 1 0 0,0 2-202 0 0,2-13-69 0 0,1 0-1 0 0,-1 0 1 0 0,1 0 0 0 0,-1 0 0 0 0,0 0 0 0 0,1 0-1 0 0,-1 0 1 0 0,0 0 0 0 0,0 0 0 0 0,1 0 0 0 0,-1 0-1 0 0,0 0 1 0 0,0 0 0 0 0,0-1 0 0 0,0 1-1 0 0,0 0 1 0 0,-1-1 0 0 0,1 1 0 0 0,-1 0 69 0 0,-15 3-6556 0 0,2-1-963 0 0</inkml:trace>
  <inkml:trace contextRef="#ctx1" brushRef="#br0" timeOffset="2247.243">11411 496 9216 0 0,'0'0'706'0'0,"8"-2"-436"0"0,4-1 705 0 0,0 1-1 0 0,0 0 1 0 0,1 1 0 0 0,-1 0 0 0 0,10 2-975 0 0,-12-1 190 0 0,108 8 1137 0 0,76-14 1055 0 0,-147 3-3246 0 0,-20 2-404 0 0,-1-1 0 0 0,1-1 0 0 0,13-5 1268 0 0,-29 4-287 0 0,1 0-1 0 0,-1-1 1 0 0,0 0 0 0 0,0-1-1 0 0,-1-1 1 0 0,10-6 287 0 0,-14 8 400 0 0,-1-1 1 0 0,1 1-1 0 0,-1-1 1 0 0,1 0-1 0 0,-2-1 1 0 0,1 1-1 0 0,-1-1 0 0 0,0 0 1 0 0,0-1-401 0 0,9-8 2241 0 0,-11 14-2228 0 0,-1 0 0 0 0,1 0 0 0 0,0 0 0 0 0,-1 0-1 0 0,0 0 1 0 0,1 0 0 0 0,-1-1 0 0 0,0 1 0 0 0,1-2-13 0 0,-2 2-120 0 0,11-45-322 0 0,-10 43 547 0 0,-1 0 1 0 0,0 1-1 0 0,0-1 0 0 0,0 0 0 0 0,0 0 0 0 0,-1 0 0 0 0,1 0 0 0 0,-1 0 0 0 0,0 1 0 0 0,-1-4-105 0 0,1 6 46 0 0,1 0-1 0 0,-1 0 0 0 0,1 0 1 0 0,-1 0-1 0 0,0 0 0 0 0,0 0 1 0 0,1 1-1 0 0,-1-1 0 0 0,0 0 1 0 0,0 0-1 0 0,0 1 0 0 0,0-1 0 0 0,1 1 1 0 0,-1-1-1 0 0,0 1 0 0 0,0-1 1 0 0,0 1-1 0 0,0-1 0 0 0,-1 1 1 0 0,1 0-1 0 0,0 0 0 0 0,0-1 1 0 0,0 1-46 0 0,-1 0 44 0 0,1 0 0 0 0,-1 0 0 0 0,0 0 0 0 0,0 0 0 0 0,0 0 0 0 0,1 0 1 0 0,-1 0-1 0 0,0 1 0 0 0,0-1 0 0 0,1 1 0 0 0,-1-1 0 0 0,0 1 0 0 0,0 0-44 0 0,-13 8 300 0 0,1 2-1 0 0,-1 0 0 0 0,2 0 0 0 0,-9 10-299 0 0,-22 18 475 0 0,39-34-359 0 0,-1 1 0 0 0,1 0 0 0 0,0 0 0 0 0,1 0-1 0 0,-1 0 1 0 0,1 1 0 0 0,-2 4-116 0 0,-7 11 323 0 0,10-17-347 0 0,1-1 0 0 0,0 0 0 0 0,0 1 1 0 0,0 0-1 0 0,1-1 0 0 0,0 1 0 0 0,0 0 0 0 0,0 0 1 0 0,0 0-1 0 0,1 0 0 0 0,0 0 0 0 0,0 0 1 0 0,0 2 23 0 0,1 1 25 0 0,0 0 0 0 0,0 0 0 0 0,1 0 0 0 0,0 0 0 0 0,0-1 0 0 0,1 1 0 0 0,3 5-25 0 0,-4-10 8 0 0,0 1-1 0 0,0-1 1 0 0,0-1-1 0 0,0 1 0 0 0,1 0 1 0 0,-1 0-1 0 0,1-1 1 0 0,-1 0-1 0 0,1 1 0 0 0,0-1 1 0 0,0 0-1 0 0,0-1 1 0 0,1 1-1 0 0,-1 0 0 0 0,0-1 1 0 0,1 0-1 0 0,-1 1-7 0 0,3-1 9 0 0,-1 1 0 0 0,0-1 0 0 0,1 0 0 0 0,-1 0 0 0 0,0-1 0 0 0,1 0 0 0 0,-1 0 0 0 0,1 0 0 0 0,-1 0 0 0 0,6-2-9 0 0,72-13 0 0 0,-63 14 40 0 0,-19 1-53 0 0,1 1 1 0 0,-1-1-1 0 0,1 0 1 0 0,-1 0-1 0 0,1 0 1 0 0,0 0 0 0 0,-1 0-1 0 0,1-1 1 0 0,-1 1-1 0 0,1 0 1 0 0,-1-1-1 0 0,1 1 1 0 0,-1-1 0 0 0,1 1-1 0 0,-1-1 1 0 0,0 0-1 0 0,1 1 13 0 0,2-4-349 0 0,0 1-1 0 0,-1-1 0 0 0,1 0 0 0 0,-1 0 0 0 0,1 0 1 0 0,1-4 349 0 0,2-7-1266 0 0</inkml:trace>
  <inkml:trace contextRef="#ctx1" brushRef="#br0" timeOffset="2823.706">12266 271 15664 0 0,'2'0'49'0'0,"0"0"0"0"0,0 0 0 0 0,0 0 0 0 0,-1 0 0 0 0,1 0 0 0 0,0 1 1 0 0,0-1-1 0 0,0 1 0 0 0,-1-1 0 0 0,1 1 0 0 0,0-1 0 0 0,-1 1 0 0 0,1 0 0 0 0,0 0 1 0 0,-1 0-1 0 0,1 0 0 0 0,-1 0 0 0 0,0 0 0 0 0,1 0 0 0 0,-1 1 0 0 0,0-1 1 0 0,1 0-1 0 0,-1 1 0 0 0,0-1 0 0 0,0 1 0 0 0,0-1 0 0 0,-1 1 0 0 0,1 0 1 0 0,0-1-1 0 0,0 1 0 0 0,-1 0 0 0 0,1 0 0 0 0,-1-1 0 0 0,0 1 0 0 0,1 1-49 0 0,29 79 330 0 0,-24-52 4 0 0,-5-23-170 0 0,0 0 0 0 0,1-1 0 0 0,-1 1 0 0 0,2 0 0 0 0,-1-1 0 0 0,3 5-164 0 0,-2-3 265 0 0,0-1 0 0 0,0 0 0 0 0,0 1-1 0 0,-1 0 1 0 0,0 0 0 0 0,0 3-265 0 0,-1-6 225 0 0,-1 0 1 0 0,1 0 0 0 0,-1 0 0 0 0,0 1 0 0 0,0-1 0 0 0,-1 0-1 0 0,1 0 1 0 0,-1 0 0 0 0,0 0 0 0 0,-1 2-226 0 0,2-6 7 0 0,-1-1 0 0 0,1 1 0 0 0,0 0 1 0 0,-1 0-1 0 0,1-1 0 0 0,0 1 0 0 0,-1 0 0 0 0,1-1 0 0 0,-1 1 0 0 0,1 0 1 0 0,-1-1-1 0 0,1 1 0 0 0,-1-1 0 0 0,1 1 0 0 0,-1-1 0 0 0,0 1 0 0 0,1-1 1 0 0,-1 1-1 0 0,0-1 0 0 0,1 0 0 0 0,-1 1 0 0 0,0-1 0 0 0,0 0 1 0 0,0 0-8 0 0,0 0 14 0 0,-1 0 0 0 0,1 0 0 0 0,0 0 0 0 0,0 0 0 0 0,-1 0 0 0 0,1 0 1 0 0,0-1-1 0 0,0 1 0 0 0,0-1 0 0 0,0 1 0 0 0,-1-1 0 0 0,1 1 0 0 0,0-1 1 0 0,0 0-15 0 0,-3-2 33 0 0,0 0 0 0 0,0 0 0 0 0,0-1 0 0 0,1 1 0 0 0,0-1 0 0 0,-1 0 0 0 0,0-2-33 0 0,4 5-2 0 0,-1 1 1 0 0,1-1-1 0 0,0 1 0 0 0,0-1 0 0 0,-1 0 1 0 0,1 1-1 0 0,0-1 0 0 0,0 0 0 0 0,0 1 0 0 0,0-1 1 0 0,0 0-1 0 0,0 0 0 0 0,0 1 0 0 0,0-1 0 0 0,0 0 1 0 0,0 1-1 0 0,1-1 0 0 0,-1 0 0 0 0,0 1 1 0 0,0-1-1 0 0,1 0 0 0 0,-1 0 2 0 0,11-15-128 0 0,-2 1-98 0 0,-5-1-256 0 0,-4 14 425 0 0,0 0-1 0 0,0 1 1 0 0,0-1-1 0 0,1 0 1 0 0,-1 1-1 0 0,1-1 1 0 0,-1 0 0 0 0,1 1-1 0 0,0-1 1 0 0,-1 1-1 0 0,1-1 1 0 0,0 1-1 0 0,0-1 1 0 0,0 1-1 0 0,0 0 1 0 0,2-2 57 0 0,57-41-278 0 0,-50 36 254 0 0,0 1-1 0 0,1 0 1 0 0,-1 1-1 0 0,2 0 0 0 0,-1 0 1 0 0,1 1-1 0 0,0 1 0 0 0,0 0 1 0 0,0 1-1 0 0,0 0 1 0 0,1 1-1 0 0,-1 0 0 0 0,1 1 25 0 0,1 2-151 0 0,-1 0 0 0 0,0 1-1 0 0,1 1 1 0 0,-1 0 0 0 0,0 1-1 0 0,4 2 152 0 0,17 4-606 0 0,-26-8 697 0 0,0 0 0 0 0,1-1 0 0 0,-1 0 0 0 0,0 0 0 0 0,5-1-91 0 0,-10 0-26 0 0,-1 0 1 0 0,1 0 0 0 0,0 0 0 0 0,-1 0 0 0 0,1-1 0 0 0,0 1 0 0 0,-1-1 0 0 0,1 0 0 0 0,0 0-1 0 0,-1 0 1 0 0,1 0 0 0 0,-1 0 0 0 0,0-1 0 0 0,1 1 0 0 0,-1-1 0 0 0,0 1 0 0 0,0-1-1 0 0,1-1 26 0 0,-3 3-11 0 0,1-1-1 0 0,-1 0 1 0 0,1 0-1 0 0,-1 1 0 0 0,0-1 1 0 0,0 0-1 0 0,1 0 1 0 0,-1 0-1 0 0,0 0 0 0 0,0 0 1 0 0,0 1-1 0 0,0-1 1 0 0,0 0-1 0 0,0 0 0 0 0,0 0 1 0 0,0 0-1 0 0,0 0 1 0 0,0 0-1 0 0,-1 1 1 0 0,1-1-1 0 0,0 0 0 0 0,-1 0 1 0 0,1 0 11 0 0,-12-20-1027 0 0,8 16 879 0 0,1 0 79 0 0,-1 0-1 0 0,1 1 1 0 0,-1-1-1 0 0,0 1 1 0 0,-1-1-1 0 0,1 1 0 0 0,-1 1 1 0 0,1-1-1 0 0,-1 1 1 0 0,0 0-1 0 0,-1 0 1 0 0,1 0-1 0 0,0 1 1 0 0,-1-1-1 0 0,0 1 1 0 0,1 1-1 0 0,-1-1 1 0 0,0 1-1 0 0,0 0 1 0 0,0 0-1 0 0,-2 1 70 0 0,3 0 82 0 0,1 1-1 0 0,0-1 1 0 0,-1 1 0 0 0,1 0-1 0 0,0 0 1 0 0,0 1 0 0 0,0-1-1 0 0,0 1 1 0 0,0 0 0 0 0,0 0-1 0 0,0 0 1 0 0,1 1 0 0 0,-1-1-1 0 0,1 1 1 0 0,0 0 0 0 0,-1 0-1 0 0,1 0 1 0 0,1 1 0 0 0,-1-1-1 0 0,0 1 1 0 0,1-1 0 0 0,-1 1-82 0 0,-2 4 99 0 0,1 1 0 0 0,-1 0 0 0 0,1-1 0 0 0,1 1 0 0 0,0 1 0 0 0,0-1 0 0 0,1 0 0 0 0,0 1 0 0 0,0 5-99 0 0,1-8 76 0 0,0-1 1 0 0,1 0-1 0 0,0 1 0 0 0,0-1 0 0 0,1 0 1 0 0,0 1-1 0 0,0-1 0 0 0,1 0 1 0 0,-1 0-1 0 0,1 0 0 0 0,0 0 0 0 0,1 0 1 0 0,0 0-77 0 0,-1-3 50 0 0,0 0 1 0 0,0 0-1 0 0,1 0 0 0 0,-1 0 1 0 0,1 0-1 0 0,-1-1 1 0 0,1 1-1 0 0,0-1 1 0 0,0 0-1 0 0,0 1 1 0 0,1-1-1 0 0,-1-1 0 0 0,0 1 1 0 0,1 0-1 0 0,-1-1 1 0 0,1 0-1 0 0,0 0 1 0 0,-1 0-1 0 0,1 0 0 0 0,0-1 1 0 0,-1 1-1 0 0,2-1-50 0 0,3 0-91 0 0,-1 1 0 0 0,0-2 0 0 0,1 1-1 0 0,-1-1 1 0 0,1 0 0 0 0,-1-1 0 0 0,0 0-1 0 0,0 0 1 0 0,0 0 0 0 0,0-1 0 0 0,0 0 0 0 0,-1 0-1 0 0,1-1 1 0 0,1-1 91 0 0,82-38-6209 0 0,-66 29 4424 0 0</inkml:trace>
  <inkml:trace contextRef="#ctx1" brushRef="#br0" timeOffset="3199.453">12989 366 6448 0 0,'0'0'498'0'0,"1"-1"-327"0"0,1-3 101 0 0,-1 3 1041 0 0,-1 1 450 0 0,0 0 86 0 0,7 18 3059 0 0,-5-9-4492 0 0,0-1-1 0 0,-1 1 1 0 0,0 0-1 0 0,0 0 1 0 0,-1-1-1 0 0,0 1 1 0 0,-1 0 0 0 0,-1 8-416 0 0,0 20 1066 0 0,2-31-730 0 0,-1 1 0 0 0,0-1 0 0 0,-1 0-1 0 0,1 1 1 0 0,-1 0-336 0 0,-4 17 227 0 0,4-18-227 0 0,2-6 1 0 0,0 0 1 0 0,0 1-1 0 0,0-1 0 0 0,0 0 0 0 0,0 0 0 0 0,0 0 0 0 0,0 0 0 0 0,0 0 0 0 0,0 1 0 0 0,0-1 1 0 0,0 0-1 0 0,0 0 0 0 0,0 0 0 0 0,0 0 0 0 0,0 1 0 0 0,-1-1 0 0 0,1 0 0 0 0,0 0 1 0 0,0 0-1 0 0,0 0 0 0 0,0 0 0 0 0,0 0 0 0 0,0 1 0 0 0,0-1 0 0 0,0 0 0 0 0,-1 0 1 0 0,1 0-1 0 0,0 0 0 0 0,0 0 0 0 0,0 0 0 0 0,0 0 0 0 0,0 0 0 0 0,-1 0 0 0 0,1 0 0 0 0,0 1 1 0 0,0-1-1 0 0,0 0 0 0 0,0 0 0 0 0,-1 0 0 0 0,1 0 0 0 0,0 0 0 0 0,0 0 0 0 0,0 0 1 0 0,0 0-1 0 0,-1 0 0 0 0,1 0 0 0 0,0-1 0 0 0,0 1 0 0 0,0 0 0 0 0,0 0 0 0 0,0 0 0 0 0,-1 0 1 0 0,1 0-1 0 0,0 0 0 0 0,0 0 0 0 0,0 0 0 0 0,0 0 0 0 0,0 0 0 0 0,0-1 0 0 0,-1 1 1 0 0,1 0-1 0 0,0 0 0 0 0,0 0-1 0 0,-2-5 207 0 0,2 0-180 0 0,-1 1 0 0 0,1-1 0 0 0,1 0 0 0 0,-1 1 0 0 0,0-1 1 0 0,1 1-1 0 0,0-1 0 0 0,0 1 0 0 0,1-1 0 0 0,-1 1 0 0 0,1-1-27 0 0,3-7-211 0 0,1 0-1 0 0,0 0 1 0 0,3-3 211 0 0,25-35 0 0 0,-30 45 8 0 0,-1 0 1 0 0,1 1 0 0 0,0-1 0 0 0,0 1-1 0 0,0 0 1 0 0,1 0 0 0 0,0 0-9 0 0,6-5 5 0 0,-11 9-7 0 0,0-1 0 0 0,1 0 0 0 0,-1 1-1 0 0,1-1 1 0 0,0 1 0 0 0,-1 0 0 0 0,1-1-1 0 0,-1 1 1 0 0,1 0 0 0 0,-1-1 0 0 0,1 1-1 0 0,0 0 1 0 0,-1-1 0 0 0,1 1 0 0 0,0 0-1 0 0,-1 0 1 0 0,1 0 0 0 0,0 0 0 0 0,0 0-1 0 0,-1 0 1 0 0,1 0 0 0 0,0 0 0 0 0,-1 0-1 0 0,1 0 1 0 0,0 0 0 0 0,-1 0 0 0 0,1 0-1 0 0,0 0 1 0 0,-1 1 0 0 0,1-1 0 0 0,0 0-1 0 0,-1 1 1 0 0,1-1 0 0 0,-1 0 0 0 0,1 1 2 0 0,1 1-23 0 0,1 0 1 0 0,-1 1-1 0 0,0 0 1 0 0,0-1-1 0 0,0 1 1 0 0,-1 0-1 0 0,1 1 23 0 0,11 15-100 0 0,-8-12 100 0 0,0 1 0 0 0,0 0 0 0 0,-1 0 0 0 0,0 0 0 0 0,2 6 0 0 0,13 25 184 0 0,-10-25-162 0 0,0 2 22 0 0,1-1-1 0 0,0-1 0 0 0,8 9-43 0 0,-14-19 42 0 0,0-1-1 0 0,1 1 1 0 0,0-1 0 0 0,-1 0-1 0 0,1 0 1 0 0,0 0-1 0 0,1-1 1 0 0,-1 0 0 0 0,0 0-1 0 0,1 0 1 0 0,-1-1-1 0 0,1 0 1 0 0,-1 0 0 0 0,1 0-1 0 0,0 0 1 0 0,0-1-1 0 0,0 0-41 0 0,10 0 92 0 0,-1-1-1 0 0,1-1 0 0 0,-1 0 1 0 0,0-1-1 0 0,11-4-91 0 0,-20 5-350 0 0,0 0 0 0 0,0-1 0 0 0,0 1 1 0 0,-1-1-1 0 0,1 0 0 0 0,-1-1 0 0 0,0 1 0 0 0,0-1 0 0 0,0 0 0 0 0,0 0 0 0 0,0-2 350 0 0,8-10-1523 0 0</inkml:trace>
  <inkml:trace contextRef="#ctx1" brushRef="#br0" timeOffset="3478.014">13527 125 17823 0 0,'-2'4'267'0'0,"0"0"-1"0"0,0 0 1 0 0,1 0-1 0 0,-1 0 0 0 0,1 0 1 0 0,0 1-1 0 0,1-1 1 0 0,-1 4-267 0 0,0 38-208 0 0,1-34 460 0 0,1 31 438 0 0,2 0 0 0 0,2 0-1 0 0,2 0 1 0 0,9 29-690 0 0,-14-63 91 0 0,0 0 0 0 0,1 0 0 0 0,1 0 0 0 0,-1-1 0 0 0,1 1-1 0 0,1-1 1 0 0,-1 0 0 0 0,2 0 0 0 0,-1-1 0 0 0,1 0 0 0 0,1 2-91 0 0,-6-8 121 0 0,4-1-475 0 0,-3-1-8063 0 0,-2-4 1893 0 0</inkml:trace>
  <inkml:trace contextRef="#ctx1" brushRef="#br0" timeOffset="3646.564">13320 380 9672 0 0,'0'0'748'0'0,"-1"-11"1365"0"0,3 10-1612 0 0,1-1 0 0 0,-1 1 0 0 0,1 0 0 0 0,0 0 0 0 0,-1 0 0 0 0,1 0-1 0 0,0 0 1 0 0,0 1 0 0 0,0-1 0 0 0,0 1 0 0 0,-1 0 0 0 0,1-1 0 0 0,1 2-501 0 0,3-2 241 0 0,34-4-192 0 0,-1 2-1 0 0,1 1 0 0 0,11 3-48 0 0,0 2 92 0 0,-10-2-1648 0 0,-14 1-2330 0 0,9 1-2163 0 0</inkml:trace>
  <inkml:trace contextRef="#ctx0" brushRef="#br0" timeOffset="9081.943">6654 194 13824,'-1'-14'1056,"0"12"-866,1 2-97,-1-1 0,1 1 0,0-1 0,0 1 0,-1 0 0,1-1 0,0 1 1,0-1-1,0 1 0,0-1 0,-1 1 0,1-1 0,0 1 0,0-1 0,0 1 0,0-1 0,0 1 0,0-1 0,0 1 0,1-1 0,-1 1 0,0-1 0,0 0-93,13 18 1605,-7-8-1442,-1 0-1,-1 1 1,1-1-1,-2 1 0,1 0 1,0 4-163,4 19 1266,-1 12-1266,-3-19 208,2 0-1,6 19-207,0-4 0,-5-19 0,0 0 0,5 7 0,-3-4-2,-7-18 17,0 1 0,1-1 0,0 0 0,1 0-1,0 1-14,-3-7 371,11-9 1001,-9 5-1534,1 0 0,-1-1 0,-1 1 0,1-1 0,0 0 0,-1 1 0,0-1 0,0 0-1,0-1 1,0 1 0,1-4 162,7-16 24,-8 20-24,2-4 0,0 1 0,1-1 0,0 1 0,0 0 0,4-3 0,-6 7 0,0 0 0,0 0 0,0 0 0,1 0 0,-1 1 0,1 0 0,0 0 0,-1 0 0,1 0 0,0 0 0,0 1 0,1-1 0,-1 1 0,2 0 0,15-4 0,0 1 0,0 1 0,0 0 0,18 2 0,-32 1 0,-1 0 0,1 1 0,-1 0 0,0 1 0,0-1 0,1 1 0,-1 0 0,2 2 0,-4-2 0,0 0 0,-1 0 0,1 1 0,-1-1 0,1 1 0,-1 0 0,0 0 0,0 0 0,0 0 0,-1 1 0,1-1 0,-1 1 0,1 1 0,-1-2 66,-1 0 0,0 1 0,1-1 0,-1 0 0,0 1 0,0-1 0,-1 0 0,1 1 0,-1-1 0,0 1 0,0-1 0,0 1 0,0 0 0,-1-1 0,1 0 0,-1 1 0,0-1 0,0 1 0,0-1 0,0 0 0,-1 0 0,1 1 0,-1-1 0,0 0 0,0 0 0,0-1 0,0 1-66,-4 3 19,1 0 0,-1 0 1,0 0-1,0-1 0,-1 0 0,1-1 0,-1 1 0,0-1 0,0-1 0,-1 1 0,-2 0-19,-18 4-42,0-1-1,0-1 1,-22 2 42,26-5-274,20-2 88,0-1 0,0 0 1,0 0-1,0 0 0,0-1 0,0 1 1,0-1-1,-4-1 186,-27-12-5504,34 14 5238,-2-1-1780</inkml:trace>
  <inkml:trace contextRef="#ctx0" brushRef="#br0" timeOffset="9414.115">7208 579 13824,'0'0'314,"8"5"428,-3-2-641,1 0 0,-1-1 1,1 0-1,0-1 0,0 1 1,0-1-1,0 0 0,0 0 1,1-1-1,-1 0 0,0 0 1,0-1-1,0 1 0,0-1 0,0 0 1,0-1-1,0 0 0,0 0 1,0 0-1,-1 0 0,1-1 1,-1 0-1,2-1-101,1-2 45,1 1 0,0 0 1,0 1-1,6-3-45,-9 5-2,0 0 1,0-1 0,0 0-1,0 0 1,0 0-1,-1-1 1,0 0 0,0 0-1,0 0 1,0-1-1,3-3 2,-2 0 0,12-17 0,-17 23 0,0 1 0,0-1 0,-1 0 0,1 0 0,0 0 0,-1 1 0,1-1 0,-1 0 0,0 0 0,0 0 0,1 0 0,-1 0 0,0 0 0,-1 0 0,-1-31 9,1 26-1,1 0 0,-1 0 0,0 0 0,0 0 0,-1-1-8,1 6 63,0-1 0,-1 0 0,1 0 0,-1 1 0,1-1 0,-1 1 0,0-1 0,0 1 0,0 0 0,0 0 0,0 0 0,-1 0 0,1 0 0,-1 0-63,-2-2 124,0 0 0,0 1 1,-1 0-1,1 0 0,-1 0 0,0 1 0,0 0 0,0 0 0,0 0-124,5 2 0,0 0 0,0 0 0,0 0 0,0 1 0,0-1 0,0 0 0,-1 0 0,1 1 0,0-1 0,0 0 0,0 1 0,0-1 0,0 1 0,1 0 0,-1-1 0,0 1 0,0 0 0,0-1 0,0 1 0,1 0 0,-1 0 0,0 0 0,1 0 0,-1 0 0,0 0 0,-14 30 0,10-19 0,-6 8 0,0 2 0,0 0 0,-6 18 0,15-33 0,0 0 0,0 0 0,1 0 0,0 0 0,0 0 0,0 0 0,1 0 0,0 0 0,1 1 0,0-1 0,1 4 0,1 9 190,-2-14 160,0 0 0,1 0 1,-1 0-1,3 5-350,-3-9 35,0 0 0,1 1 0,-1-1 1,1 0-1,0 0 0,-1 1 0,1-1 0,0-1 1,0 1-1,0 0 0,0 0 0,1-1 0,-1 1-35,5 1 9,0 1-1,0-1 1,0-1-1,0 1 1,0-1 0,0-1-1,0 1 1,1-1-1,-1-1 1,1 1-1,-1-1 1,6-1-9,-4 1-165,1-1-1,0-1 1,-1 0 0,0 0 0,1-1 0,-1 0 0,0 0 0,0-1-1,4-3 166,0-1-512</inkml:trace>
  <inkml:trace contextRef="#ctx0" brushRef="#br0" timeOffset="9688.382">7761 192 17503,'0'0'399,"0"0"60,0 5 442,5 119-712,-4-102-77,1 185 4377,-4-109-2974,1-76-1224,0-10-1318,0-1-3862,-1-10 2857,-5 4-14</inkml:trace>
  <inkml:trace contextRef="#ctx0" brushRef="#br0" timeOffset="9943.303">7680 521 13824,'0'0'314,"4"-3"428,18-5 59,0 1 1,22-5-802,-24 7 727,35-7-553,43-3-174,14-3-9,-35 11-1773,-31 1 771,-3 3-11</inkml:trace>
  <inkml:trace contextRef="#ctx1" brushRef="#br0" timeOffset="-2125.169">8064 508 13824 0 0,'0'0'314'0'0,"0"0"46"0"0,0 0 22 0 0,0 0-50 0 0,-3 0 109 0 0,1 1 1 0 0,-1-1 0 0 0,1 1-1 0 0,0 0 1 0 0,-1 0 0 0 0,1 0-1 0 0,-1 1-441 0 0,3 2 198 0 0,0-1 0 0 0,0 1 0 0 0,1 0 0 0 0,-1 0 0 0 0,1-1 0 0 0,0 1 0 0 0,0 0 0 0 0,0-1 0 0 0,0 1 0 0 0,1-1 0 0 0,-1 1 0 0 0,1-1 0 0 0,0 0 0 0 0,0 0 0 0 0,0 0 0 0 0,3 3-198 0 0,11 13 0 0 0,-12-14 0 0 0,0 1 0 0 0,1-1 0 0 0,0 0 0 0 0,-1-1 0 0 0,2 1 0 0 0,-1-1 0 0 0,0 0 0 0 0,5 2 0 0 0,-5-2 72 0 0,1-1 0 0 0,0 0 0 0 0,0-1 0 0 0,1 0 0 0 0,-1 1 0 0 0,0-2 0 0 0,1 1 0 0 0,-1-1 0 0 0,1 0 0 0 0,0 0 0 0 0,-1-1 0 0 0,1 0 0 0 0,0 0 0 0 0,-1-1 0 0 0,1 0 0 0 0,-1 0 0 0 0,1 0 0 0 0,-1-1 0 0 0,1 0 0 0 0,1-1-72 0 0,-2 0 46 0 0,-1 0-1 0 0,0 0 0 0 0,0-1 1 0 0,-1 0-1 0 0,1 0 0 0 0,-1 0 1 0 0,0 0-1 0 0,3-4-45 0 0,-3 4-156 0 0,-1 0-66 0 0,-1 0-1 0 0,1 1 1 0 0,-1-1 0 0 0,0 0 0 0 0,0 0-1 0 0,-1 0 1 0 0,1-3 222 0 0,4-7-35 0 0,-2 3 35 0 0,0-1 0 0 0,0 0 0 0 0,0-4 0 0 0,-2 6 0 0 0,-1 0-416 0 0,-1 7-523 0 0,0 7 480 0 0,-2 22 1503 0 0,1-20-865 0 0,0 1-1 0 0,1-1 1 0 0,0 1-1 0 0,1 6-178 0 0,0-7 0 0 0,0 7 0 0 0,1 0 0 0 0,1 0 0 0 0,2 6 0 0 0,-4-16 0 0 0,0 0 0 0 0,1 1 0 0 0,-1-1 0 0 0,1 0 0 0 0,-1 0 0 0 0,1 0 0 0 0,0-1 0 0 0,0 1 0 0 0,0 0 0 0 0,0-1 0 0 0,1 1 0 0 0,-1-1 0 0 0,1 0 0 0 0,0 0 0 0 0,-1 0 0 0 0,2 1 0 0 0,-1-2 36 0 0,0 0-1 0 0,0 0 1 0 0,0 0-1 0 0,0-1 1 0 0,0 1-1 0 0,0-1 1 0 0,0 0-1 0 0,0 1 1 0 0,0-1-1 0 0,0-1 0 0 0,0 1 1 0 0,2-1-36 0 0,37-7 1352 0 0,-38 7-1247 0 0,3-1-83 0 0,0-1 1 0 0,0 1-1 0 0,0-1 1 0 0,0 0-1 0 0,0-1 1 0 0,-1 0-1 0 0,1 0 1 0 0,0-1-23 0 0,-5 3-1 0 0,1 0 0 0 0,-1 0 1 0 0,0 0-1 0 0,0 0 0 0 0,0 0 1 0 0,0-1-1 0 0,0 1 1 0 0,0 0-1 0 0,-1-1 0 0 0,1 0 1 0 0,-1 1-1 0 0,0-1 0 0 0,0 0 1 0 0,0 0-1 0 0,0 0 0 0 0,0 1 1 0 0,0-1-1 0 0,-1 0 0 0 0,0 0 1 0 0,1 0-1 0 0,-1 0 0 0 0,0-1 1 0 0,-3-13 0 0 0,-6-11 0 0 0,6 17 0 0 0,-6-17-29 0 0,-4-12-337 0 0,-2-23-623 0 0,13 52 702 0 0,0-5-439 0 0,-1 1 1 0 0,-1 0-1 0 0,0 0 0 0 0,-1 0 0 0 0,-6-13 726 0 0,8 24-501 0 0,1-1 0 0 0,1 0 0 0 0,-1 1 0 0 0,1-1 0 0 0,-1 0 501 0 0,1-2-492 0 0,-5-10-1042 0 0</inkml:trace>
  <inkml:trace contextRef="#ctx1" brushRef="#br0" timeOffset="-1751.595">8656 441 17503 0 0,'0'0'399'0'0,"0"0"60"0"0,0 0 21 0 0,5 5 86 0 0,-2-3-565 0 0,1-1 0 0 0,0 0 0 0 0,-1 1 0 0 0,1-1 0 0 0,0 0-1 0 0,0-1 1 0 0,0 1 0 0 0,0-1 0 0 0,0 0 0 0 0,0 0 0 0 0,0 0-1 0 0,0 0 1 0 0,-1-1 0 0 0,1 1 0 0 0,0-1 0 0 0,1-1-1 0 0,10-1 16 0 0,-1-2 1 0 0,0 0-1 0 0,9-4-16 0 0,-13 4 178 0 0,1-1 0 0 0,-1 0 0 0 0,0 0 0 0 0,0-1 0 0 0,-1 0 0 0 0,0-1 0 0 0,-1 0-1 0 0,1 0 1 0 0,4-8-178 0 0,-10 13 2 0 0,-1-1-1 0 0,0 0 1 0 0,0 0 0 0 0,-1 1-1 0 0,1-1 1 0 0,-1 0-1 0 0,0-1 1 0 0,0 1-1 0 0,0 0 1 0 0,-1 0 0 0 0,1 0-1 0 0,-1-2-1 0 0,0-2-224 0 0,0 0-1 0 0,0 0 0 0 0,-1 0 1 0 0,-1 0-1 0 0,-1-7 225 0 0,2 13-20 0 0,0 0-1 0 0,0 0 0 0 0,0 0 0 0 0,0 1 1 0 0,0-1-1 0 0,0 0 0 0 0,0 1 0 0 0,-1-1 1 0 0,1 1-1 0 0,-1-1 0 0 0,1 1 0 0 0,-1 0 1 0 0,0-1-1 0 0,1 1 0 0 0,-1 0 0 0 0,0 0 1 0 0,0 0-1 0 0,0 0 0 0 0,0 1 0 0 0,0-1 1 0 0,0 0-1 0 0,0 1 0 0 0,0 0 0 0 0,0-1 1 0 0,0 1-1 0 0,-1 0 21 0 0,0 0 2 0 0,-1-1 1 0 0,1 1-1 0 0,0 0 1 0 0,0 0-1 0 0,0 1 0 0 0,0-1 1 0 0,0 1-1 0 0,0-1 1 0 0,0 1-1 0 0,0 0 1 0 0,0 0-1 0 0,0 0 0 0 0,1 1 1 0 0,-1-1-1 0 0,0 1 1 0 0,1-1-1 0 0,-1 1 0 0 0,0 0-2 0 0,-33 41 408 0 0,28-33-180 0 0,1-1-1 0 0,0 1 1 0 0,0 1-1 0 0,1-1 1 0 0,1 1-1 0 0,0 0 0 0 0,-3 9-227 0 0,4-7 0 0 0,1 0 0 0 0,1 0 0 0 0,0 1 0 0 0,1-1 0 0 0,0 0 0 0 0,1 0 0 0 0,1 3 0 0 0,-1 9 73 0 0,0-18-100 0 0,-1-1 1 0 0,1 0 0 0 0,1 0 0 0 0,0 0 0 0 0,-1 1 0 0 0,2 2 26 0 0,-1-7 48 0 0,0 0 0 0 0,0-1 1 0 0,-1 1-1 0 0,1 0 0 0 0,1 0 1 0 0,-1 0-1 0 0,0 0 0 0 0,0-1 1 0 0,1 1-1 0 0,-1-1 0 0 0,1 1 1 0 0,-1-1-1 0 0,1 1 1 0 0,0-1-1 0 0,-1 0 0 0 0,1 0 1 0 0,0 0-1 0 0,0 0 0 0 0,0 0 1 0 0,0 0-1 0 0,1 0-48 0 0,3 1 17 0 0,1-1 0 0 0,0 1 0 0 0,-1-1 1 0 0,1-1-1 0 0,0 1 0 0 0,0-1 0 0 0,0 0 0 0 0,-1 0 0 0 0,1-1 1 0 0,0 0-1 0 0,0-1 0 0 0,-1 1 0 0 0,3-2-17 0 0,21-3-2214 0 0,-1 1-5205 0 0</inkml:trace>
  <inkml:trace contextRef="#ctx1" brushRef="#br0" timeOffset="-1206.708">9099 399 13360 0 0,'-14'14'2482'0'0,"13"-12"-2256"0"0,0-1-1 0 0,0 1 0 0 0,1-1 0 0 0,-1 1 1 0 0,0-1-1 0 0,0 1 0 0 0,0-1 1 0 0,-1 0-1 0 0,1 1 0 0 0,0-1 1 0 0,0 0-1 0 0,-1 0 0 0 0,1 0 1 0 0,-1 0-1 0 0,0 1-225 0 0,1-2-505 0 0,1 0-21 0 0,0 0 137 0 0,0 0 582 0 0,0 0 257 0 0,0 0 50 0 0,0 0-120 0 0,7 3-951 0 0,8 2-280 0 0,-6-4 721 0 0,-3 0 117 0 0,-4-1 13 0 0,-1 0 0 0 0,1 1 0 0 0,-1-1 0 0 0,1 0 0 0 0,-1 0 0 0 0,1-1 0 0 0,0 1 0 0 0,-1 0 0 0 0,1 0 0 0 0,-1-1 0 0 0,0 1 0 0 0,1-1 0 0 0,-1 0 0 0 0,1 1 0 0 0,-1-1 0 0 0,0 0 0 0 0,1 0-1 0 0,0 0 1 0 0,-1-1 1 0 0,0 2 0 0 0,-1 0 0 0 0,1-1-1 0 0,-1 1 1 0 0,1 0 0 0 0,-1-1-1 0 0,1 1 1 0 0,-1 0 0 0 0,1-1 0 0 0,-1 1-1 0 0,1 0 1 0 0,-1 0 0 0 0,1 0-1 0 0,-1 0 1 0 0,1-1 0 0 0,0 1-1 0 0,-1 0 1 0 0,1 0 0 0 0,-1 0-1 0 0,1 0 1 0 0,0 0 0 0 0,-1 0-1 0 0,1 1 0 0 0,15-10 216 0 0,-15 9-212 0 0,0 0 0 0 0,0-1 0 0 0,0 1 0 0 0,-1-1-1 0 0,1 1 1 0 0,0 0 0 0 0,0-1 0 0 0,0 1-1 0 0,-1-1 1 0 0,1 0 0 0 0,0 1 0 0 0,0-1-1 0 0,-1 0 1 0 0,1 1 0 0 0,-1-1 0 0 0,1 0 0 0 0,0 0-4 0 0,1-2-1 0 0,1 1 78 0 0,0-1-1 0 0,0 1 0 0 0,0-1 0 0 0,0 0 0 0 0,-1 1 0 0 0,1-1 0 0 0,-1 0 1 0 0,0-1-1 0 0,0 1 0 0 0,0 0 0 0 0,-1-1 0 0 0,1 1 0 0 0,-1-1 0 0 0,0 1 1 0 0,1-1-1 0 0,-2 0 0 0 0,1 1 0 0 0,0-1 0 0 0,-1-3-76 0 0,1 5 26 0 0,-1 0-1 0 0,0 0 0 0 0,0 0 1 0 0,1 0-1 0 0,-1 1 1 0 0,1-1-1 0 0,-1 0 1 0 0,1 0-1 0 0,0 1 1 0 0,0-1-1 0 0,0 1 0 0 0,1-2-25 0 0,-2 2 18 0 0,0 0-1 0 0,0-1 1 0 0,0 1-1 0 0,0 0 0 0 0,0 0 1 0 0,0 0-1 0 0,0-1 0 0 0,-1 1 1 0 0,1 0-1 0 0,0 0 1 0 0,-1 0-1 0 0,1 0 0 0 0,-1 0 1 0 0,1 0-18 0 0,-2-3 44 0 0,2 1-9 0 0,0 0-1 0 0,-1 0 0 0 0,1 0 0 0 0,-1 1 0 0 0,0-1 1 0 0,0 0-1 0 0,0 0 0 0 0,0 0 0 0 0,-1 1 1 0 0,1-1-1 0 0,-1 1 0 0 0,1-1 0 0 0,-1 1 0 0 0,0 0 1 0 0,0-1-1 0 0,0 1 0 0 0,0 0 0 0 0,-2 0-34 0 0,3 1 23 0 0,0 1 0 0 0,0-1 1 0 0,0 1-1 0 0,-1 0 0 0 0,1-1 0 0 0,0 1 0 0 0,0 0 0 0 0,0 0 0 0 0,-1 0 0 0 0,1 0 0 0 0,0 0 0 0 0,0 0 0 0 0,0 1 0 0 0,0-1 0 0 0,-1 0 0 0 0,1 0 0 0 0,0 1 0 0 0,0-1 0 0 0,0 1 0 0 0,0-1 0 0 0,0 1 1 0 0,0 0-1 0 0,0-1 0 0 0,0 1 0 0 0,0 0 0 0 0,0 0 0 0 0,0-1 0 0 0,0 2-23 0 0,-6 4 107 0 0,1 0-1 0 0,0 1 1 0 0,-3 5-107 0 0,3-5 130 0 0,6-6-116 0 0,-10 9-73 0 0,2 1 1 0 0,0 0-1 0 0,0 1 0 0 0,1 0 0 0 0,-3 6 59 0 0,9-13 0 0 0,0 0 0 0 0,0 0 0 0 0,0-1 0 0 0,1 1 0 0 0,-1 0 0 0 0,1 0 0 0 0,1 0 0 0 0,-1 0 0 0 0,1 4 0 0 0,1 13 42 0 0,-2-17-14 0 0,-2 16 286 0 0,2-21-288 0 0,0 1-1 0 0,-1 0 1 0 0,1 0 0 0 0,-1 0-1 0 0,1-1 1 0 0,-1 1 0 0 0,1 0-1 0 0,-1-1 1 0 0,1 1 0 0 0,-1-1 0 0 0,1 1-1 0 0,-1 0 1 0 0,0-1 0 0 0,1 1-1 0 0,-1-1 1 0 0,0 0 0 0 0,0 1-1 0 0,1-1 1 0 0,-1 0 0 0 0,0 1-26 0 0,0-1 18 0 0,0 1 1 0 0,0-1 0 0 0,0 1-1 0 0,0-1 1 0 0,0 1 0 0 0,0-1-1 0 0,1 1 1 0 0,-1 0 0 0 0,0-1-1 0 0,0 1 1 0 0,1 0 0 0 0,-1 0-1 0 0,0 0 1 0 0,1-1 0 0 0,-1 1-1 0 0,1 0 1 0 0,-1 0 0 0 0,1 0-1 0 0,-1 0 1 0 0,1 0 0 0 0,0 0 0 0 0,0 0-1 0 0,-1 0 1 0 0,1 0 0 0 0,0 0-1 0 0,0 0 1 0 0,0 0 0 0 0,0 0-1 0 0,0 0 1 0 0,0 0 0 0 0,0 1-1 0 0,1-1 1 0 0,-1 0-19 0 0,1 4 35 0 0,1 1 0 0 0,0-1 0 0 0,0 1 0 0 0,0-1 0 0 0,2 3-35 0 0,2 3 95 0 0,-5-8 9 0 0,-1-3-98 0 0,0 1 0 0 0,1 0 0 0 0,-1-1 0 0 0,0 1 0 0 0,1-1 0 0 0,-1 1 0 0 0,1 0 0 0 0,-1-1 0 0 0,1 1 0 0 0,0-1 0 0 0,-1 1 0 0 0,1-1 0 0 0,-1 0 0 0 0,1 1-1 0 0,0-1 1 0 0,-1 0 0 0 0,1 1 0 0 0,0-1 0 0 0,0 0-6 0 0,13 6-9 0 0,-7-5 9 0 0,0 0 0 0 0,1-1 0 0 0,-1 1 0 0 0,5-2 0 0 0,9 2 0 0 0,2-2-33 0 0,11 1-103 0 0,-23 2 46 0 0,-6-1 2 0 0,0 0-1 0 0,0-1 1 0 0,0 1-1 0 0,0-1 0 0 0,0 0 1 0 0,0 0-1 0 0,-1 0 1 0 0,1-1-1 0 0,0 0 0 0 0,0 0 1 0 0,0 0-1 0 0,0 0 1 0 0,-1-1-1 0 0,1 0 0 0 0,1-1 89 0 0,13-8-1345 0 0,0 0-58 0 0</inkml:trace>
  <inkml:trace contextRef="#ctx1" brushRef="#br0" timeOffset="-858.702">9439 407 14280 0 0,'-3'40'1930'0'0,"1"-32"-1506"0"0,1 1-1 0 0,1 0 1 0 0,-1 0-1 0 0,1-1 0 0 0,1 2-423 0 0,0 5 206 0 0,-1-9-191 0 0,1 0 0 0 0,0 0 0 0 0,0 0 0 0 0,0-1 0 0 0,0 1 0 0 0,1 0 0 0 0,1 1-15 0 0,0 0 75 0 0,-1-4 0 0 0,-1 0 0 0 0,0 0 0 0 0,1 0 0 0 0,-1 0 0 0 0,0 1 0 0 0,0-1 0 0 0,-1 0 0 0 0,1 1 0 0 0,-1-1 0 0 0,1 2-75 0 0,-1-4 77 0 0,0-1 0 0 0,0 1 1 0 0,0 0-1 0 0,0 0 0 0 0,0 0 0 0 0,0-1 0 0 0,0 1 0 0 0,1 0 0 0 0,-1 0 0 0 0,0 0 0 0 0,0-1 0 0 0,1 1 0 0 0,-1 0 0 0 0,1 0-77 0 0,-1-1 30 0 0,0 0 0 0 0,0 1 0 0 0,1-1 1 0 0,-1 0-1 0 0,0 0 0 0 0,0 0 0 0 0,1 0 0 0 0,-1 1 0 0 0,0-1 0 0 0,1 0 1 0 0,-1 0-1 0 0,0 0 0 0 0,1 0 0 0 0,-1 0 0 0 0,0 0 0 0 0,0 0 0 0 0,1 0 1 0 0,-1 0-1 0 0,0 0 0 0 0,1 0 0 0 0,-1 0 0 0 0,0 0 0 0 0,1 0 0 0 0,-1 0-30 0 0,1 0 10 0 0,0 0 0 0 0,0-1 0 0 0,0 1 0 0 0,0-1 0 0 0,0 1 0 0 0,0-1 0 0 0,-1 1 0 0 0,1-1-1 0 0,0 0 1 0 0,0 1 0 0 0,-1-1 0 0 0,1 0 0 0 0,0 0 0 0 0,-1 0 0 0 0,1 1 0 0 0,-1-1 0 0 0,1 0 0 0 0,-1 0-1 0 0,1 0 1 0 0,-1 0-10 0 0,1 0 1 0 0,-1-1 0 0 0,1 1 0 0 0,0 0 0 0 0,0 0 0 0 0,0 0 0 0 0,0 0 0 0 0,0 0 0 0 0,0 0 0 0 0,0 0-1 0 0,0 0 1 0 0,0 0 0 0 0,0 0 0 0 0,2 0-1 0 0,8-9 42 0 0,-8 5-67 0 0,-1 0 0 0 0,0 0 1 0 0,0 0-1 0 0,0 0 1 0 0,0-1-1 0 0,0-1 25 0 0,4-16-398 0 0,-4 18 280 0 0,-1 0 0 0 0,0 0 0 0 0,0 0 0 0 0,0-1 0 0 0,-1 1-1 0 0,0 0 1 0 0,0-1 0 0 0,0-2 118 0 0,1-24-587 0 0,-1 30 560 0 0,0 1 0 0 0,0-1 1 0 0,1 1-1 0 0,-1-1 0 0 0,1 1 0 0 0,-1 0 0 0 0,1-1 0 0 0,0 1 0 0 0,0-1 0 0 0,-1 1 0 0 0,1 0 0 0 0,0 0 0 0 0,0 0 0 0 0,0-1 0 0 0,0 1 0 0 0,0 0 0 0 0,1 0 0 0 0,-1 0 0 0 0,0 1 0 0 0,1-2 27 0 0,1 1-67 0 0,0 0 1 0 0,0-1-1 0 0,0 1 0 0 0,0 0 1 0 0,0 0-1 0 0,0 1 1 0 0,1-1-1 0 0,-1 1 0 0 0,3 0 67 0 0,2-1-65 0 0,0 2 0 0 0,1-1 0 0 0,-1 1 0 0 0,0 1 0 0 0,0-1 0 0 0,0 1 0 0 0,3 2 65 0 0,-11-4 23 0 0,1 0 0 0 0,-1 0 0 0 0,0 0 0 0 0,1 1 0 0 0,-1-1 1 0 0,0 0-1 0 0,0 0 0 0 0,1 1 0 0 0,-1-1 0 0 0,0 0 0 0 0,0 0 0 0 0,1 1 0 0 0,-1-1 1 0 0,0 0-1 0 0,0 1 0 0 0,0-1 0 0 0,1 0 0 0 0,-1 1 0 0 0,0-1 0 0 0,0 0 0 0 0,0 1 1 0 0,0-1-1 0 0,0 1 0 0 0,0-1 0 0 0,0 0 0 0 0,0 1 0 0 0,0-1 0 0 0,0 0 0 0 0,0 1 1 0 0,0-1-1 0 0,0 1 0 0 0,0-1 0 0 0,0 0 0 0 0,0 1 0 0 0,0-1 0 0 0,0 0 0 0 0,-1 1 1 0 0,1-1-1 0 0,0 0 0 0 0,0 1 0 0 0,0-1 0 0 0,-1 0 0 0 0,1 1 0 0 0,0-1 0 0 0,0 0-23 0 0,-1 1 31 0 0,1 0 0 0 0,-1 0 0 0 0,1 0-1 0 0,-1 0 1 0 0,1 0 0 0 0,0 0-1 0 0,0 0 1 0 0,0 0 0 0 0,-1 0-1 0 0,1 0 1 0 0,0 0 0 0 0,0 1 0 0 0,0-1-1 0 0,1 0 1 0 0,-1 0 0 0 0,0 0-1 0 0,0 0-30 0 0,3 4 17 0 0,0 0 0 0 0,0 0 0 0 0,0-1 0 0 0,1 0-1 0 0,0 0 1 0 0,-1 0 0 0 0,1 0 0 0 0,1 1-17 0 0,-1-2 132 0 0,0 0 0 0 0,0 1 0 0 0,-1 0 0 0 0,1-1 1 0 0,-1 2-1 0 0,0-1 0 0 0,0 0 0 0 0,-1 0 0 0 0,1 1 0 0 0,1 4-132 0 0,-4-8 32 0 0,0 1-1 0 0,1-1 1 0 0,-1 0-1 0 0,0 1 1 0 0,0-1-1 0 0,0 1 1 0 0,-1-1 0 0 0,1 1-1 0 0,0-1 1 0 0,0 0-1 0 0,-1 1 1 0 0,1-1-1 0 0,-1 1 1 0 0,1-1-1 0 0,-1 0 1 0 0,0 0-1 0 0,1 1 1 0 0,-1-1-1 0 0,0 0-31 0 0,0 1 1 0 0,0-1 0 0 0,0 0-1 0 0,1 1 1 0 0,-1-1 0 0 0,0 0-1 0 0,1 1 1 0 0,-1-1-1 0 0,1 1 1 0 0,0-1 0 0 0,-1 1-1 0 0,1-1 1 0 0,0 1 0 0 0,0-1-1 0 0,0 2 0 0 0,1 2 0 0 0,1-1 0 0 0,0 0 0 0 0,0 0 0 0 0,0 0 0 0 0,0-1 0 0 0,0 1 0 0 0,1-1 0 0 0,0 1 0 0 0,0-1 0 0 0,0 0 0 0 0,0 0 0 0 0,3 2 0 0 0,11 13-450 0 0,-12-7-78 0 0,-10-3-30 0 0</inkml:trace>
  <inkml:trace contextRef="#ctx1" brushRef="#br0" timeOffset="5964.502">14251 355 15664 0 0,'0'0'718'0'0,"0"0"-19"0"0,12 12-619 0 0,-9-4-153 0 0,2 2 154 0 0,-1 0 0 0 0,-1 0 0 0 0,1 1 1 0 0,-2 0-82 0 0,2 5 268 0 0,-2-4 9 0 0,0-1-1 0 0,0 1 1 0 0,-1-1-1 0 0,-1 3-276 0 0,0-11 51 0 0,1 1 0 0 0,0 0 0 0 0,-1 0 0 0 0,1-1 0 0 0,0 1 0 0 0,1 0 0 0 0,-1 0-51 0 0,1 0 48 0 0,-1-1 1 0 0,0 1-1 0 0,0 0 1 0 0,0 1-1 0 0,0-1 1 0 0,-1 0-1 0 0,0 1-48 0 0,0 0 46 0 0,1 6 24 0 0,10 10 70 0 0,-10-20-220 0 0,-1-1-18 0 0,1 1 23 0 0,-1 0 75 0 0,0-1 0 0 0,0 0-1 0 0,0 0 1 0 0,0 0 0 0 0,1 0 0 0 0,-1 0-1 0 0,0 1 1 0 0,0-1 0 0 0,0 0 0 0 0,0 0-1 0 0,0 0 1 0 0,0 0 0 0 0,0 0 0 0 0,0 0-1 0 0,1 0 1 0 0,-1 0 0 0 0,0 1 0 0 0,0-1-1 0 0,0 0 1 0 0,0 0 0 0 0,0 0-1 0 0,1 0 1 0 0,-1 0 0 0 0,0 0 0 0 0,0 0-1 0 0,0 0 1 0 0,0 0 0 0 0,1 0 0 0 0,-1 0-1 0 0,0 0 1 0 0,0 0 0 0 0,0 0 0 0 0,0 0-1 0 0,1 0 1 0 0,-1 0 0 0 0,0 0 0 0 0,0 0-1 0 0,0 0 1 0 0,0-1 0 0 0,0 1 0 0 0,1 0-1 0 0,-1 0 1 0 0,0 0 0 0 0,0 0 0 0 0,0 0-1 0 0,0 0 1 0 0,0 0 0 0 0,0 0 0 0 0,0-1-1 0 0,1 1 1 0 0,-1 0 0 0 0,0 0 0 0 0,0 0-1 0 0,0 0 1 0 0,0 0 0 0 0,0-1 0 0 0,0 1-1 0 0,0 0 1 0 0,0 0 0 0 0,0 0 0 0 0,0 0-1 0 0,0 0 1 0 0,0-1 0 0 0,1-7 1 0 0,-12-84-2025 0 0,11 86 2031 0 0,-1 0-1 0 0,2 0 0 0 0,-1 0 0 0 0,1-1 0 0 0,0 1 0 0 0,0 0 1 0 0,1 1-1 0 0,0-2-6 0 0,2-12 336 0 0,-2 11-192 0 0,0 1 1 0 0,0 0 0 0 0,1-1-1 0 0,0 1 1 0 0,0 0-1 0 0,1 1 1 0 0,-1-1 0 0 0,2 0-1 0 0,-1 1 1 0 0,1 0-1 0 0,1-1-144 0 0,-4 5 1 0 0,1 0-1 0 0,0 0 0 0 0,0 1 0 0 0,0-1 1 0 0,0 1-1 0 0,0 0 0 0 0,0 0 0 0 0,0 0 1 0 0,0 0-1 0 0,1 0 0 0 0,2 0 0 0 0,13-3-67 0 0,-17 3-10 0 0,0 1-1 0 0,0 0 0 0 0,0 0 0 0 0,0 0 1 0 0,0 0-1 0 0,0 0 0 0 0,1 0 0 0 0,-1 0 0 0 0,0 1 1 0 0,0-1-1 0 0,0 1 0 0 0,0-1 0 0 0,0 1 1 0 0,0 0-1 0 0,0 0 0 0 0,-1 0 0 0 0,1 0 1 0 0,0 0-1 0 0,0 0 0 0 0,-1 0 0 0 0,1 1 78 0 0,7 5-107 0 0,-1 0 1 0 0,-1 1-1 0 0,5 4 107 0 0,-10-10 25 0 0,2 3 116 0 0,-1 0 0 0 0,1 1 0 0 0,-1-1-1 0 0,2 6-140 0 0,13 18 887 0 0,-8-15-430 0 0,-1 0 0 0 0,-1 0 0 0 0,7 16-457 0 0,-5-10 315 0 0,6 10 400 0 0,-15-30-710 0 0,-1 0 1 0 0,0 1-1 0 0,0-1 0 0 0,1 0 0 0 0,-1 0 1 0 0,0 0-1 0 0,0 0 0 0 0,0 1 0 0 0,0-1 1 0 0,0 0-1 0 0,1 0 0 0 0,-1 1 0 0 0,0-1 1 0 0,0 0-1 0 0,0 0 0 0 0,0 0 0 0 0,0 1 1 0 0,0-1-1 0 0,0 0 0 0 0,0 0 1 0 0,0 1-1 0 0,0-1 0 0 0,0 0 0 0 0,0 0 1 0 0,0 1-1 0 0,0-1 0 0 0,0 0 0 0 0,0 0 1 0 0,0 1-1 0 0,0-1 0 0 0,0 0 0 0 0,0 0 1 0 0,0 1-1 0 0,0-1 0 0 0,0 0 0 0 0,-1 0 1 0 0,1 0-1 0 0,0 1 0 0 0,0-1 0 0 0,0 0 1 0 0,0 0-1 0 0,0 0 0 0 0,-1 1 1 0 0,1-1-1 0 0,0 0 0 0 0,0 0 0 0 0,-1 0 1 0 0,1 0-1 0 0,0 0 0 0 0,0 0 0 0 0,0 1-5 0 0,-1-1 41 0 0,0 0 0 0 0,0 0 0 0 0,0 0 0 0 0,0 1 0 0 0,0-1 0 0 0,0 0 0 0 0,0 0 0 0 0,0-1 0 0 0,0 1 0 0 0,0 0 0 0 0,0 0 0 0 0,0 0 0 0 0,0-1-41 0 0,-3 0-59 0 0,1-1-1 0 0,-1 0 0 0 0,1 0 0 0 0,0-1 1 0 0,0 1-1 0 0,0 0 0 0 0,0-1 1 0 0,-1-1 59 0 0,-9-7-75 0 0,13 10 72 0 0,-1 0-1 0 0,0 0 0 0 0,0 0 0 0 0,0 0 0 0 0,1 0 1 0 0,-1 0-1 0 0,0-1 0 0 0,1 1 0 0 0,-1 0 0 0 0,1 0 1 0 0,-1 0-1 0 0,1-1 0 0 0,0 1 0 0 0,0 0 0 0 0,-1 0 1 0 0,1-1 3 0 0,-1-26-111 0 0,1 7-18 0 0,0 17 120 0 0,0 0 0 0 0,1 1 0 0 0,-1-1 0 0 0,1 0 0 0 0,0 1 0 0 0,0-1 0 0 0,0 1 0 0 0,1-3 9 0 0,-1 4 1 0 0,-1 1-1 0 0,1-1 1 0 0,0 1 0 0 0,-1-1-1 0 0,1 1 1 0 0,0-1 0 0 0,0 1-1 0 0,0 0 1 0 0,0-1 0 0 0,0 1-1 0 0,0 0 1 0 0,0 0 0 0 0,0 0-1 0 0,1 0 1 0 0,-1 0-1 0 0,0 0 1 0 0,1 0 0 0 0,-1 0-1 0 0,1 1 1 0 0,-1-1 0 0 0,1 0-1 0 0,15-2 234 0 0,-13 2-239 0 0,-1 0 0 0 0,1 0 0 0 0,-1 0 0 0 0,1 1 0 0 0,0 0-1 0 0,-1 0 1 0 0,1 0 5 0 0,-2 0-4 0 0,-1 0-1 0 0,0 1 0 0 0,0-1 0 0 0,1 0 1 0 0,-1 1-1 0 0,0-1 0 0 0,0 1 1 0 0,0-1-1 0 0,1 1 0 0 0,-1 0 0 0 0,0 0 1 0 0,0-1-1 0 0,0 1 0 0 0,0 0 0 0 0,0 0 1 0 0,-1 0-1 0 0,1 0 0 0 0,0 0 1 0 0,0 0-1 0 0,-1 0 0 0 0,1 1 0 0 0,0 0 5 0 0,0-1 14 0 0,0 1 0 0 0,0-1 0 0 0,1 0 0 0 0,-1 1 0 0 0,0-1 0 0 0,1 0 0 0 0,-1 0 0 0 0,1 0 0 0 0,-1 0 0 0 0,2 1-14 0 0,-1-1 15 0 0,0 0 0 0 0,-1 0 0 0 0,1 0 0 0 0,-1 0 0 0 0,1 0 0 0 0,-1 1 0 0 0,0-1 0 0 0,1 1 0 0 0,0 1-15 0 0,19 31 269 0 0,-12-21-191 0 0,0 1-1 0 0,-1 0 1 0 0,-1 1 0 0 0,0 0-1 0 0,-1 0 1 0 0,1 5-78 0 0,-6-18-25 0 0,0 0 1 0 0,0 1-1 0 0,0-1 1 0 0,0 0 0 0 0,1 0-1 0 0,-1 0 1 0 0,1 0-1 0 0,-1 0 1 0 0,1 0 24 0 0,0 0-385 0 0,-1 0 0 0 0,1 0 0 0 0,0 0 0 0 0,-1 0 0 0 0,0 0 0 0 0,0 0 0 0 0,1 1 0 0 0,-1 0 385 0 0,-1-2-6929 0 0</inkml:trace>
  <inkml:trace contextRef="#ctx1" brushRef="#br0" timeOffset="6395.18">14933 441 16527 0 0,'11'-1'521'0'0,"-1"1"0"0"0,0 0-1 0 0,1 1 1 0 0,8 1-521 0 0,25 2 373 0 0,-33-5-79 0 0,-1 1-1 0 0,1-1 1 0 0,-1 0-1 0 0,0-1 1 0 0,2-1-294 0 0,-9 2 30 0 0,1 0-1 0 0,-1 0 1 0 0,0 0 0 0 0,0 0 0 0 0,0-1-1 0 0,0 1 1 0 0,0-1 0 0 0,0 0 0 0 0,0 0 0 0 0,0 0-1 0 0,-1-1 1 0 0,1 1 0 0 0,-1 0 0 0 0,1-1 0 0 0,-1 0-1 0 0,2-2-29 0 0,-4 4-23 0 0,1-1-1 0 0,-1 1 1 0 0,0-1-1 0 0,1 1 1 0 0,-1-1-1 0 0,0 0 1 0 0,0 1-1 0 0,0-1 1 0 0,0 1-1 0 0,0-1 1 0 0,-1 1-1 0 0,1-1 1 0 0,0 1-1 0 0,-1-1 1 0 0,1 1-1 0 0,-1-1 1 0 0,1 1-1 0 0,-1-1 1 0 0,1 1-1 0 0,-1 0 1 0 0,0-1 23 0 0,-2-3-191 0 0,0 0 1 0 0,-1 0-1 0 0,1 0 0 0 0,-5-4 191 0 0,5 6-31 0 0,-1 0 0 0 0,1-1-1 0 0,-1 1 1 0 0,0 1-1 0 0,1-1 1 0 0,-1 0 0 0 0,-1 1-1 0 0,1 0 1 0 0,0 0 0 0 0,0 0-1 0 0,-1 1 1 0 0,1-1-1 0 0,-2 1 32 0 0,4 0 57 0 0,-1 1 0 0 0,1 0-1 0 0,-1 0 1 0 0,1 0 0 0 0,-1 0-1 0 0,1 0 1 0 0,-1 0 0 0 0,0 1-1 0 0,1-1 1 0 0,0 1 0 0 0,-1 0-1 0 0,1 0 1 0 0,-1 0 0 0 0,1 0-1 0 0,0 0 1 0 0,0 0 0 0 0,-1 1-1 0 0,1-1 1 0 0,0 1 0 0 0,0-1-1 0 0,0 1 1 0 0,1 0 0 0 0,-1 0-1 0 0,-1 1-56 0 0,-3 4 109 0 0,1 0 0 0 0,-1 0 0 0 0,1 0 0 0 0,1 0 0 0 0,-1 1-1 0 0,1 0 1 0 0,1 0 0 0 0,-3 6-109 0 0,4-7 1 0 0,0 0 0 0 0,1 0 1 0 0,-1 1-1 0 0,1-1 0 0 0,1 0 0 0 0,-1 1 0 0 0,1-1 1 0 0,1 1-1 0 0,-1-1 0 0 0,1 0 0 0 0,1 0 0 0 0,-1 1 1 0 0,1-1-1 0 0,1 0 0 0 0,-1 0 0 0 0,1 0 1 0 0,0-1-1 0 0,1 1 0 0 0,-1-1 0 0 0,1 0 0 0 0,2 2-1 0 0,-4-5 85 0 0,1 0 1 0 0,0-1-1 0 0,0 1 0 0 0,0-1 0 0 0,1 1 0 0 0,-1-1 0 0 0,1 0 1 0 0,-1 0-1 0 0,1-1 0 0 0,-1 1 0 0 0,1-1 0 0 0,0 0 0 0 0,0 0 0 0 0,0 0 1 0 0,0 0-1 0 0,0-1 0 0 0,0 1 0 0 0,0-1 0 0 0,2 0-85 0 0,12-1-260 0 0,-1-1-1 0 0,0 0 1 0 0,0-1 0 0 0,1-2 260 0 0,6 0-955 0 0,5-1 124 0 0,-3-5-8 0 0</inkml:trace>
  <inkml:trace contextRef="#ctx1" brushRef="#br0" timeOffset="6701.005">15370 158 16927 0 0,'0'0'388'0'0,"0"9"520"0"0,1 18-296 0 0,5 24-612 0 0,-1-2 260 0 0,17 183 3987 0 0,-20-212-4571 0 0,2 13 789 0 0,-3-10-7427 0 0,-1-23-143 0 0</inkml:trace>
  <inkml:trace contextRef="#ctx1" brushRef="#br0" timeOffset="6999.993">15208 380 10136 0 0,'-1'-1'17'0'0,"1"1"1"0"0,0 0-1 0 0,0 0 0 0 0,-1 0 1 0 0,1-1-1 0 0,0 1 1 0 0,0 0-1 0 0,-1 0 1 0 0,1-1-1 0 0,0 1 1 0 0,0 0-1 0 0,0-1 0 0 0,0 1 1 0 0,-1 0-1 0 0,1-1 1 0 0,0 1-1 0 0,0 0 1 0 0,0-1-1 0 0,0 1 1 0 0,0 0-1 0 0,0-1 1 0 0,0 1-1 0 0,0 0 0 0 0,0-1 1 0 0,0 1-1 0 0,0 0 1 0 0,0-1-1 0 0,0 1 1 0 0,0 0-1 0 0,0-1 1 0 0,1 1-1 0 0,-1 0 0 0 0,0-1 1 0 0,0 1-1 0 0,0 0 1 0 0,0 0-1 0 0,1-1 1 0 0,-1 1-1 0 0,0 0 1 0 0,0 0-1 0 0,0-1 0 0 0,1 1 1 0 0,-1 0-1 0 0,0 0 1 0 0,1-1-1 0 0,-1 1 1 0 0,0 0-1 0 0,0 0 1 0 0,1 0-1 0 0,-1 0 0 0 0,0 0 1 0 0,1-1-1 0 0,-1 1 1 0 0,0 0-1 0 0,1 0 1 0 0,-1 0-1 0 0,0 0 1 0 0,1 0-1 0 0,-1 0 0 0 0,1 0-16 0 0,4-2 48 0 0,9-3 1294 0 0,1 0 0 0 0,7-1-1343 0 0,-11 3 515 0 0,4 1-33 0 0,-1-1 1 0 0,1 2 0 0 0,3-1-483 0 0,22-1-1 0 0,-2-3 97 0 0,0 3 0 0 0,30 1-96 0 0,-43 2 0 0 0</inkml:trace>
  <inkml:trace contextRef="#ctx1" brushRef="#br0" timeOffset="7294.4">15652 117 13704 0 0,'0'0'629'0'0,"-4"5"206"0"0,-1 2-819 0 0,1 1 0 0 0,1-1 1 0 0,-1 1-1 0 0,1-1 1 0 0,0 1-1 0 0,1 0 1 0 0,0 0-1 0 0,0 0 1 0 0,0 9-17 0 0,-12 110 1946 0 0,10-93-1411 0 0,-3 12 997 0 0,3 0 1 0 0,1 9-1533 0 0,3-51 85 0 0,0 0-1 0 0,0 0 1 0 0,0 1-1 0 0,1-1 1 0 0,0 0-1 0 0,-1 0 1 0 0,2 0-1 0 0,-1 0 1 0 0,0 0-1 0 0,1 1-84 0 0,-1-4 254 0 0,-1-1 8 0 0,1-2-229 0 0,1 0 0 0 0,-1 0 0 0 0,0 1-1 0 0,1-1 1 0 0,0 0 0 0 0,-1 1 0 0 0,1-1-1 0 0,1 0-32 0 0,4-4 2 0 0,35-51-665 0 0,-29 38 215 0 0,1 0 0 0 0,1 0-1 0 0,4-1 449 0 0,28-32-937 0 0,-22 24 170 0 0,9-7 767 0 0,-33 34 25 0 0,0 0-1 0 0,0 0 0 0 0,0 0 0 0 0,0 0 0 0 0,0 0 0 0 0,0 1 0 0 0,0-1 0 0 0,0 0 0 0 0,1 1 0 0 0,-1-1 1 0 0,0 1-1 0 0,0-1 0 0 0,1 1 0 0 0,-1 0 0 0 0,0-1 0 0 0,1 1 0 0 0,-1 0 0 0 0,1 0 0 0 0,-1 0 0 0 0,0 0 0 0 0,2 0-24 0 0,-1 1 60 0 0,0-1 0 0 0,-1 1-1 0 0,1 0 1 0 0,0 0-1 0 0,-1 0 1 0 0,1 0-1 0 0,-1 0 1 0 0,1 0-1 0 0,-1 0 1 0 0,0 0-1 0 0,1 1 1 0 0,-1-1-1 0 0,0 0 1 0 0,1 2-60 0 0,3 4 190 0 0,-1 0 0 0 0,0 1 0 0 0,0-1 0 0 0,-1 1 0 0 0,0 0 0 0 0,1 5-190 0 0,37 124 192 0 0,-40-132-290 0 0,0 0-193 0 0,1-1 0 0 0,-1 1 0 0 0,1-1 0 0 0,0 0 1 0 0,0 1-1 0 0,0-1 0 0 0,0 0 0 0 0,1 0 0 0 0,0 0 291 0 0,3 4-6803 0 0</inkml:trace>
  <inkml:trace contextRef="#ctx1" brushRef="#br0" timeOffset="7543.006">16241 342 17623 0 0,'-21'-1'213'0'0,"11"0"175"0"0,0 1 0 0 0,0 0 1 0 0,0 1-1 0 0,-8 2-388 0 0,17-3 8 0 0,1 1 1 0 0,0 0 0 0 0,-1 0 0 0 0,1 0-1 0 0,0 0 1 0 0,0-1 0 0 0,0 1 0 0 0,0 0-1 0 0,0 0 1 0 0,0 0 0 0 0,0 0 0 0 0,0 0-1 0 0,1 0 1 0 0,-1-1 0 0 0,0 1-1 0 0,0 0 1 0 0,1 0-9 0 0,-1 0 14 0 0,0 2-14 0 0,0 0 0 0 0,-1 0 0 0 0,1 0 0 0 0,-1 0 0 0 0,1-1 0 0 0,-1 1-1 0 0,0 0 1 0 0,0 0 0 0 0,0-1 0 0 0,0 1 0 0 0,-1 0 0 0 0,0 0 3 0 0,1 1 1 0 0,-1-1-1 0 0,1 1 1 0 0,0 0-1 0 0,-1 3-3 0 0,-2 21 177 0 0,2-22-128 0 0,1 1 1 0 0,0-1-1 0 0,0 1 0 0 0,1 0 1 0 0,0-1-1 0 0,0 1 1 0 0,0-1-1 0 0,1 1 1 0 0,0 0-1 0 0,0-1 0 0 0,1 2-49 0 0,1 2 69 0 0,-3-8-63 0 0,0-1-1 0 0,1 0 1 0 0,-1 1 0 0 0,1-1-1 0 0,-1 0 1 0 0,0 1 0 0 0,1-1-1 0 0,0 0 1 0 0,-1 0 0 0 0,1 1-1 0 0,0-1 1 0 0,0 0 0 0 0,0 0 0 0 0,-1 0-1 0 0,1 0 1 0 0,0 0 0 0 0,0 0-1 0 0,1 0 1 0 0,-1-1 0 0 0,0 1-1 0 0,0 0 1 0 0,0-1 0 0 0,0 1-1 0 0,1 0 1 0 0,-1-1 0 0 0,0 0-1 0 0,1 1 1 0 0,-1-1 0 0 0,1 0-6 0 0,2 2 5 0 0,7 1 66 0 0,1 1 1 0 0,-1-2-1 0 0,1 0 1 0 0,6 1-72 0 0,-14-3-71 0 0,0 0 0 0 0,-1 0 0 0 0,1 0 0 0 0,-1-1 0 0 0,1 1 0 0 0,0-1 0 0 0,-1 0 0 0 0,0 0 0 0 0,1 0 0 0 0,-1-1 0 0 0,1 1 0 0 0,-1-1 0 0 0,0 1 0 0 0,0-1 0 0 0,0 0 0 0 0,0 0 0 0 0,1-2 71 0 0,10-8-26 0 0,-11 10 45 0 0,0 0 0 0 0,0 0 1 0 0,0 0-1 0 0,-1-1 0 0 0,1 1 1 0 0,-1-1-1 0 0,1 0 0 0 0,-1 1 1 0 0,0-1-1 0 0,0 0 0 0 0,-1 0 1 0 0,1-1-1 0 0,-1 1 0 0 0,1 0 1 0 0,-1-1-20 0 0,0 0-45 0 0,0 0 1 0 0,0-1 0 0 0,0 1 0 0 0,-1 0 0 0 0,0 0-1 0 0,0 0 1 0 0,0 0 0 0 0,0-1 0 0 0,-1 1-1 0 0,1 0 1 0 0,-1 0 0 0 0,0 0 0 0 0,0 0-1 0 0,-1 0 1 0 0,1 0 0 0 0,-1 0 0 0 0,0 0-1 0 0,0 1 1 0 0,0-1 0 0 0,-1 1 0 0 0,1-1-1 0 0,-1 1 1 0 0,0 0 0 0 0,0 0 0 0 0,0 0-1 0 0,0 0 1 0 0,-1 0 44 0 0,-3-2-112 0 0,0 0 1 0 0,-1 1-1 0 0,1 0 0 0 0,-1 0 0 0 0,0 0 0 0 0,0 1 1 0 0,0 1-1 0 0,0-1 0 0 0,-1 1 0 0 0,1 1 1 0 0,-1-1-1 0 0,-6 1 112 0 0,-1 0-162 0 0,8 0-54 0 0,0 1 0 0 0,0-1 0 0 0,0 1 0 0 0,0 1 0 0 0,-1 0 0 0 0,1 0 1 0 0,-3 1 215 0 0,4 1-732 0 0</inkml:trace>
  <inkml:trace contextRef="#ctx1" brushRef="#br0" timeOffset="8060.926">16721 332 14544 0 0,'0'0'330'0'0,"0"0"45"0"0,0 0 20 0 0,0 0-39 0 0,-4-2-220 0 0,2 1-53 0 0,0 1 0 0 0,0-1 0 0 0,1 0 0 0 0,-1 1 0 0 0,0 0 0 0 0,0 0 0 0 0,0-1 1 0 0,0 1-1 0 0,0 0 0 0 0,0 1 0 0 0,0-1 0 0 0,0 0 0 0 0,0 0 0 0 0,0 1 1 0 0,-1 0-84 0 0,-29 13 1987 0 0,4-2-1755 0 0,20-9-190 0 0,0 0 0 0 0,0 1 0 0 0,0 0 1 0 0,0 0-1 0 0,1 1 0 0 0,-1 0 0 0 0,1 1 0 0 0,1-1 0 0 0,-1 1 0 0 0,1 1 0 0 0,0-1 1 0 0,-3 5-43 0 0,5-6 78 0 0,0 0 1 0 0,0 0 0 0 0,1 0 0 0 0,0 1 0 0 0,0-1-1 0 0,0 1 1 0 0,1 0 0 0 0,0 0 0 0 0,0 0 0 0 0,0 0-1 0 0,1 0 1 0 0,0 0 0 0 0,0 1 0 0 0,0-1 0 0 0,1 0 0 0 0,0 0-1 0 0,1 7-78 0 0,-1-11 5 0 0,0 0-1 0 0,1-1 0 0 0,-1 1 0 0 0,1 0 1 0 0,0 0-1 0 0,0 0 0 0 0,0 0 0 0 0,-1-1 1 0 0,1 1-1 0 0,1 0 0 0 0,-1-1 0 0 0,0 1 1 0 0,0-1-1 0 0,1 1 0 0 0,-1-1 0 0 0,1 0 1 0 0,-1 1-1 0 0,1-1 0 0 0,-1 0 0 0 0,1 0 1 0 0,1 0-5 0 0,0 1 105 0 0,0-1 1 0 0,0 0 0 0 0,1 0 0 0 0,-1-1-1 0 0,0 1 1 0 0,0-1 0 0 0,1 0 0 0 0,-1 0-1 0 0,0 0 1 0 0,1 0 0 0 0,-1 0 0 0 0,0-1-1 0 0,1 1-105 0 0,11-4 21 0 0,-1-1 0 0 0,1 0 0 0 0,-1-1 0 0 0,0-1 1 0 0,8-5-22 0 0,-10 6-10 0 0,-5 2-38 0 0,0-1-1 0 0,0 0 0 0 0,-1 0 0 0 0,0 0 0 0 0,0-1 1 0 0,0 0-1 0 0,0 0 0 0 0,-1-1 0 0 0,0 1 1 0 0,-1-1-1 0 0,1 0 0 0 0,-1-1 0 0 0,-1 1 1 0 0,1-1-1 0 0,-1 1 0 0 0,1-5 49 0 0,5-20-349 0 0,-1 0-1 0 0,-2 0 1 0 0,2-19 349 0 0,-5 27-68 0 0,7-47-434 0 0,-3 0-1 0 0,-2-33 503 0 0,-5 103 359 0 0,0 1-11 0 0,0 0-76 0 0,0 0-31 0 0,0 0-8 0 0,-1 20-95 0 0,-4 37 942 0 0,2 57-1080 0 0,12 77 281 0 0,-7-174-197 0 0,0 0-1 0 0,1 0 1 0 0,0-1-1 0 0,2 1 1 0 0,0-1-1 0 0,1 1-83 0 0,-6-16-32 0 0,1 1 0 0 0,0-1 0 0 0,0 1 0 0 0,0-1 0 0 0,1 1 0 0 0,-1-1 0 0 0,0 1 0 0 0,0-1 0 0 0,1 0 0 0 0,-1 0 0 0 0,1 0 0 0 0,-1 0 0 0 0,1 0 0 0 0,0 0 0 0 0,-1 0 0 0 0,1 0 0 0 0,0-1 0 0 0,-1 1 0 0 0,2 0 32 0 0,-1-1-642 0 0,0 0 0 0 0,-1 1-1 0 0,1-1 1 0 0,0 0 0 0 0,0 0 0 0 0,0 0 0 0 0,-1 0 0 0 0,1 0-1 0 0,0 0 1 0 0,0-1 0 0 0,-1 1 0 0 0,2-1 642 0 0,9-4-6573 0 0</inkml:trace>
  <inkml:trace contextRef="#ctx1" brushRef="#br0" timeOffset="8345.948">17336 166 17503 0 0,'-5'0'114'0'0,"4"-1"-4"0"0,-1 1 0 0 0,1 0 0 0 0,-1 0 0 0 0,1-1 0 0 0,-1 1-1 0 0,0 0 1 0 0,1 0 0 0 0,-1 1 0 0 0,1-1 0 0 0,-1 0 0 0 0,0 1 0 0 0,1-1 0 0 0,-1 0 0 0 0,1 1 0 0 0,-1 0-1 0 0,1-1-109 0 0,-3 2 11 0 0,1-1 0 0 0,-1 0 0 0 0,1 0 0 0 0,-1 0 0 0 0,1 0 0 0 0,-1-1 0 0 0,0 1 0 0 0,1-1 0 0 0,-2 0-11 0 0,-18 3 389 0 0,9 0-244 0 0,0 2 0 0 0,0 0-1 0 0,1 1 1 0 0,0 0 0 0 0,0 0-1 0 0,0 2 1 0 0,1 0 0 0 0,0 0-1 0 0,1 1 1 0 0,0 0 0 0 0,0 1-1 0 0,-9 11-144 0 0,18-19 20 0 0,0 1 0 0 0,0 0 0 0 0,0 0 0 0 0,0 0-1 0 0,1 0 1 0 0,-1 0 0 0 0,1 0 0 0 0,-1 1 0 0 0,1-1-1 0 0,0 0 1 0 0,0 1 0 0 0,1-1 0 0 0,-1 1 0 0 0,1-1-1 0 0,0 1 1 0 0,0-1 0 0 0,0 1 0 0 0,0-1 0 0 0,0 1 0 0 0,1-1-1 0 0,0 1 1 0 0,-1-1 0 0 0,1 0 0 0 0,1 1 0 0 0,-1-1-1 0 0,0 0 1 0 0,1 0 0 0 0,0 0 0 0 0,-1 0 0 0 0,1 0-1 0 0,0 0 1 0 0,1 0 0 0 0,-1-1 0 0 0,0 1 0 0 0,2 0-20 0 0,13 9 86 0 0,0 0 0 0 0,1-2 0 0 0,1 0 1 0 0,3 0-87 0 0,33 19 569 0 0,-11-8-415 0 0,-37-19-142 0 0,1 2 0 0 0,-1-1-1 0 0,0 1 1 0 0,0 0 0 0 0,0 0 0 0 0,0 1 0 0 0,-1 0 0 0 0,0 0-1 0 0,0 0 1 0 0,1 2-12 0 0,1 2 85 0 0,-5-7-12 0 0,-1 1 1 0 0,1-1 0 0 0,-1 1 0 0 0,0 0-1 0 0,0 0 1 0 0,0 0 0 0 0,0 0 0 0 0,0 0-1 0 0,-1 0 1 0 0,1 0 0 0 0,-1 1 0 0 0,0-1-74 0 0,-1-2 37 0 0,0 0 0 0 0,0-1 0 0 0,0 1 0 0 0,-1 0 0 0 0,1-1 1 0 0,0 1-1 0 0,0 0 0 0 0,-1-1 0 0 0,1 1 0 0 0,-1-1 0 0 0,1 1 1 0 0,0-1-1 0 0,-1 1 0 0 0,1-1 0 0 0,-1 1 0 0 0,1-1 0 0 0,-1 1 1 0 0,0-1-1 0 0,1 1 0 0 0,-1-1 0 0 0,1 0 0 0 0,-1 1 1 0 0,0-1-1 0 0,1 0 0 0 0,-1 0 0 0 0,0 0 0 0 0,1 1 0 0 0,-1-1 1 0 0,0 0-1 0 0,1 0 0 0 0,-1 0 0 0 0,0 0 0 0 0,0 0-37 0 0,-24 0 12 0 0,-105-10-1896 0 0,95 7-3337 0 0,-6 2-2769 0 0</inkml:trace>
  <inkml:trace contextRef="#ctx1" brushRef="#br0" timeOffset="11172.5">1 1214 4144 0 0,'0'0'319'0'0,"0"0"-66"0"0,0 0 506 0 0,0 0 243 0 0,0 0 50 0 0,0 0-99 0 0,0 0-458 0 0,0 0-204 0 0,0 0-41 0 0,2 0-48 0 0,10-3-150 0 0,-9 2-71 0 0,-1 0 0 0 0,1 0 1 0 0,0 0-1 0 0,0 1 1 0 0,-1-1-1 0 0,1 1 1 0 0,0 0-1 0 0,0-1 1 0 0,0 1-1 0 0,0 1 0 0 0,0-1 1 0 0,-1 0-1 0 0,2 1 19 0 0,2 0-7 0 0,0 1-1 0 0,0-1 0 0 0,0-1 1 0 0,0 1-1 0 0,0-1 0 0 0,0 0 0 0 0,1-1 1 0 0,3 0 7 0 0,19 0-13 0 0,81-1 311 0 0,69 1 370 0 0,-151 0-602 0 0,0-1 0 0 0,-1-1 0 0 0,1-1-1 0 0,24-8-65 0 0,-27 7 11 0 0,84-14 132 0 0,12 3-143 0 0,-10 2 49 0 0,281-20 687 0 0,-121 14-248 0 0,-52 5-77 0 0,-45 4-318 0 0,476-27-29 0 0,-417 27-64 0 0,46-1 1 0 0,-193 8 8 0 0,5-3 42 0 0,49-1-38 0 0,218-3 105 0 0,33 4-118 0 0,-213 0 64 0 0,-2 0 0 0 0,14 1-64 0 0,107-2 121 0 0,45 1 593 0 0,-3 0-672 0 0,-207 5-254 0 0,54 0 256 0 0,-57 1-37 0 0,11 0 63 0 0,51 4 8 0 0,-98-2 155 0 0,66-7-233 0 0,-56 0 247 0 0,22 6-247 0 0,69-4 315 0 0,-2 0-246 0 0,-45 7 112 0 0,95-11-181 0 0,-152 4 61 0 0,20 4-61 0 0,75-1 78 0 0,147-6 36 0 0,-124 5 81 0 0,-64 2-100 0 0,-32 0 287 0 0,31-7-382 0 0,-32 1 302 0 0,83 7-302 0 0,-177 0 28 0 0,34 0 8 0 0,33-3-36 0 0,103-11 559 0 0,90 8-559 0 0,-245 5 118 0 0,22-3-118 0 0,19-1 74 0 0,-62 4-54 0 0,87 0 104 0 0,36 7-124 0 0,-93-4 28 0 0,1-2 0 0 0,4-3-28 0 0,19 1 8 0 0,79 3 66 0 0,-20 1-20 0 0,38-8-54 0 0,-99 3 431 0 0,1 3-1 0 0,13 4-430 0 0,6-1 1001 0 0,-75-4-1082 0 0,1 1 1 0 0,-1 0 0 0 0,1 0-1 0 0,-1 0 1 0 0,0 1 0 0 0,0 1-1 0 0,1-1 1 0 0,3 3 80 0 0,18 9-275 0 0,2-2 1 0 0,-1-1-1 0 0,2-1 0 0 0,20 3 275 0 0,25-1 25 0 0,0-4 0 0 0,0-2 0 0 0,20-4-25 0 0,383 2 191 0 0,-236-11-441 0 0,-161 7 250 0 0,-44 1 0 0 0,18-3 0 0 0,67-5 1 0 0,64 2-3 0 0,2 0 17 0 0,-84 0 234 0 0,77-3-16 0 0,-83 8-179 0 0,-67 0-235 0 0,28-3 181 0 0,-7 0-201 0 0,250 4 509 0 0,-117 1 128 0 0,-24 3-349 0 0,56-1 218 0 0,-114-2-154 0 0,-29 0-14 0 0,186 8 15 0 0,-27-19 112 0 0,-209 9-68 0 0,-1 1-1 0 0,4 1-195 0 0,2 1 145 0 0,135 8 471 0 0,22-3-469 0 0,-42 6-6 0 0,-58-4-34 0 0,-59-8 30 0 0,15-2-137 0 0,29 2 172 0 0,254 28 612 0 0,158 12-157 0 0,-43 10-198 0 0,-316-35-181 0 0,-94-13-524 0 0,20 0 276 0 0,-4-1-6412 0 0,-21 0-763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0:27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39 247 5696 0 0,'0'0'264'0'0,"0"0"-8"0"0,3-8-152 0 0,-2 5-22 0 0,0-1 1 0 0,0 1-1 0 0,0-1 1 0 0,-1 1-1 0 0,0-1 1 0 0,0 1-1 0 0,0-1 1 0 0,0 1-1 0 0,0-1 1 0 0,-1 1 0 0 0,0-1-1 0 0,1 1 1 0 0,-2-3-83 0 0,-1-6 239 0 0,4-1 401 0 0,-1 12-590 0 0,0 0 1 0 0,0 0-1 0 0,0-1 1 0 0,0 1 0 0 0,0 0-1 0 0,0 0 1 0 0,0 0-1 0 0,0 0 1 0 0,0 0-1 0 0,0-1 1 0 0,-1 1-1 0 0,1 0-50 0 0,-5-16 627 0 0,4 13-389 0 0,-1-1-1 0 0,1 1 0 0 0,-1-1 0 0 0,0 1 0 0 0,0 0 0 0 0,0-1 0 0 0,-2-2-237 0 0,-9-16 1801 0 0,9 8 513 0 0,22 26-1348 0 0,-17-10-678 0 0,0 1-80 0 0,7 8 49 0 0,-4-5-206 0 0,0 0-1 0 0,-1 0 1 0 0,0 0-1 0 0,0 0 0 0 0,0 0 1 0 0,0 1-1 0 0,-1-1 1 0 0,0 1-1 0 0,0-1 0 0 0,1 6-50 0 0,-1 1 95 0 0,1 10 194 0 0,-1-1-1 0 0,0 7-288 0 0,-2-22 111 0 0,0-2-65 0 0,0 0-1 0 0,0 0 1 0 0,1 0-1 0 0,-1 0 1 0 0,1 0-1 0 0,1 3-45 0 0,2 12 97 0 0,-3-12-66 0 0,0-1-1 0 0,1 0 0 0 0,0 1 0 0 0,0-1 0 0 0,2 2-30 0 0,42 91 336 0 0,-40-88-240 0 0,1 0-1 0 0,0-1 0 0 0,0 0 0 0 0,1 0 1 0 0,1 0-1 0 0,0-1 0 0 0,0-1 0 0 0,0 1 1 0 0,7 2-96 0 0,-9-4 65 0 0,1 1 1 0 0,-2-1-1 0 0,1 1 1 0 0,4 7-66 0 0,18 21 336 0 0,-27-33-299 0 0,0 1-1 0 0,0-1 0 0 0,0 0 1 0 0,0 1-1 0 0,-1-1 1 0 0,1 1-1 0 0,-1 0 0 0 0,0 0 1 0 0,0-1-1 0 0,-1 1 0 0 0,1 1-36 0 0,1 5 64 0 0,-1-8-56 0 0,-1 1-1 0 0,1-1 0 0 0,-1 1 1 0 0,1-1-1 0 0,-1 0 1 0 0,0 1-1 0 0,0-1 0 0 0,0 1 1 0 0,-1-1-1 0 0,1 0 0 0 0,-1 1 1 0 0,0 1-8 0 0,1-2 13 0 0,-1 0 0 0 0,0 0 0 0 0,0-1 0 0 0,0 1 0 0 0,0 0 0 0 0,-1 0 0 0 0,1-1 0 0 0,0 1 0 0 0,-1 0-13 0 0,2-4 62 0 0,0 0 1 0 0,0 0 0 0 0,0 0 0 0 0,0 0 0 0 0,-1 1-1 0 0,1-1 1 0 0,0 0 0 0 0,-1 0 0 0 0,0-1-63 0 0,0-1 77 0 0,-1-11-66 0 0,0 1 100 0 0,0-1 1 0 0,1 1-1 0 0,1 0 1 0 0,0 0-1 0 0,1 0-111 0 0,5-58 456 0 0,6-4-316 0 0,-5 38 26 0 0,-1-1-1 0 0,0-34-165 0 0,-3 29 5 0 0,5-22 35 0 0,9-28-40 0 0,-17 91-15 0 0,3-7-72 0 0,-2-1 0 0 0,1 0 0 0 0,-1-4 87 0 0,1 7 105 0 0,-2 7-101 0 0,0 0 0 0 0,1 1 0 0 0,-1-1 0 0 0,0 0 0 0 0,0 0 0 0 0,1 1 0 0 0,-1-1 0 0 0,0 0 0 0 0,0 0 0 0 0,0 1 0 0 0,0-1 0 0 0,0 0 0 0 0,0 0 0 0 0,0 1 0 0 0,0-1 0 0 0,-1 0 0 0 0,1 0 0 0 0,0 1 0 0 0,0-1 0 0 0,-1 0 1 0 0,1 1-1 0 0,0-1 0 0 0,-1 0 0 0 0,1 1 0 0 0,-1-1-4 0 0,1 0-96 0 0,0 1-30 0 0,0 0-2 0 0,0 0-40 0 0,0 0-168 0 0,0 0-74 0 0,1 2-20 0 0,1 2-317 0 0,0 1 0 0 0,0 0-1 0 0,0 0 1 0 0,-1 0 0 0 0,1 0-1 0 0,-1 0 1 0 0,0 0 0 0 0,0 1 747 0 0,-1-3-1973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0:27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8288 0 0,'0'0'638'0'0,"0"0"-219"0"0,0 0 614 0 0,0 0 314 0 0,-2 8 1390 0 0,1-3-2280 0 0,1 0 0 0 0,0 0 0 0 0,1-1 0 0 0,-1 1 1 0 0,1 0-1 0 0,1 3-457 0 0,0 3 488 0 0,-1-2-198 0 0,1-2 10 0 0,-1 0 0 0 0,0 0 0 0 0,-1 1 0 0 0,1-1-1 0 0,-1 0 1 0 0,-1 1 0 0 0,0 3-300 0 0,0 0 275 0 0,0 0-1 0 0,1 0 1 0 0,1 0-1 0 0,0 7-274 0 0,2 21 763 0 0,-3-32-608 0 0,0 0-121 0 0,0 0 0 0 0,0 0 0 0 0,1 0-1 0 0,1 0 1 0 0,0 3-34 0 0,-2-3 70 0 0,0-6 43 0 0,0-1-13 0 0,0 0-11 0 0,0 0-43 0 0,0 0-181 0 0,0 0-80 0 0,0 0-10 0 0,0 0-238 0 0,0 0-974 0 0,0 0-414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0:28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30 13360 0 0,'0'0'592'0'0,"0"-4"120"0"0,-4-6-568 0 0,4 6-144 0 0,0 4 0 0 0,0 0 0 0 0,0-6 792 0 0,0 6 127 0 0,0-6 25 0 0,0 6 8 0 0,0 0-952 0 0,0 0-208 0 0,0 0-32 0 0,10 6-8 0 0,-3-6-352 0 0,2 2-72 0 0,-3 2-7 0 0,3 0-5697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0:30.27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56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18-11-18T08:21:21.770"/>
    </inkml:context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1814 535 17935 0 0,'0'0'407'0'0,"0"0"60"0"0,8 7 611 0 0,13-2-978 0 0,-1 1-1 0 0,0 1 0 0 0,-1 1 0 0 0,0 1 0 0 0,0 1 0 0 0,1 1-99 0 0,-13-7 207 0 0,0 0 0 0 0,0-1 0 0 0,1 0 0 0 0,0 0 0 0 0,0-1 0 0 0,-1 0 0 0 0,1 0-1 0 0,0-1 1 0 0,1 0 0 0 0,5 0-207 0 0,-12-2 43 0 0,0 1-1 0 0,0 0 1 0 0,0-1-1 0 0,0 1 0 0 0,0-1 1 0 0,0 0-1 0 0,-1 1 1 0 0,1-1-1 0 0,0 0 1 0 0,0 0-1 0 0,-1 0 0 0 0,1-1 1 0 0,0 1-1 0 0,-1 0 1 0 0,1-1-43 0 0,-1 1 14 0 0,1 0 0 0 0,-1-1 0 0 0,0 1 0 0 0,1 0 0 0 0,-1 0 0 0 0,1 0 1 0 0,-1 1-1 0 0,1-1 0 0 0,-1 0 0 0 0,1 1 0 0 0,-1-1 0 0 0,1 1 0 0 0,0-1 0 0 0,0 1 0 0 0,-1 0 1 0 0,1-1-1 0 0,0 1 0 0 0,-1 0 0 0 0,1 0 0 0 0,1 1-14 0 0,7 0-56 0 0,3 2-108 0 0,0-1-1 0 0,10 0 165 0 0,-18-2-753 0 0,0 0-1 0 0,1 0 0 0 0,-1-1 0 0 0,0 0 1 0 0,2 0 753 0 0,-6 0-1534 0 0</inkml:trace>
  <inkml:trace contextRef="#ctx0" brushRef="#br0" timeOffset="335.204">2017 300 10136 0 0,'-48'0'1316'0'0,"46"0"96"0"0,3 2 438 0 0,12 31 2043 0 0,-5-11-3569 0 0,-2-1-1 0 0,3 16-323 0 0,-3-2 2021 0 0,0 11-2021 0 0,-6-44 128 0 0,0 0-1 0 0,0 1 0 0 0,0-1 0 0 0,-1 0 0 0 0,1 1 1 0 0,-1-1-1 0 0,1 0 0 0 0,-1 1 0 0 0,0-1 0 0 0,0 1-127 0 0,-1 0 91 0 0,1 0-1 0 0,0-1 1 0 0,1 1-1 0 0,-1 0 1 0 0,0 0-1 0 0,1 0 1 0 0,-1 3-91 0 0,2 9 162 0 0,-2 16 454 0 0,0-19-243 0 0,0 0 0 0 0,1 0-1 0 0,0 0 1 0 0,1 1-373 0 0,0 18-228 0 0,0-24-76 0 0,-1 1 0 0 0,1-1 0 0 0,1 0 0 0 0,1 7 304 0 0,3 3-6649 0 0,1-8-820 0 0</inkml:trace>
  <inkml:trace contextRef="#ctx0" brushRef="#br0" timeOffset="-1925.842">201 291 12440 0 0,'-1'0'40'0'0,"1"-1"1"0"0,-1 1-1 0 0,0 0 1 0 0,1-1 0 0 0,-1 1-1 0 0,0 0 1 0 0,1 0 0 0 0,-1 0-1 0 0,0-1 1 0 0,0 1-1 0 0,1 0 1 0 0,-1 0 0 0 0,0 0-1 0 0,0 0 1 0 0,1 0 0 0 0,-1 1-1 0 0,0-1 1 0 0,1 0-1 0 0,-1 0 1 0 0,0 0 0 0 0,1 1-1 0 0,-1-1 1 0 0,0 0-1 0 0,1 0 1 0 0,-1 1 0 0 0,0-1-1 0 0,1 1 1 0 0,-1-1 0 0 0,1 1-1 0 0,-1-1 1 0 0,1 1-1 0 0,-1-1 1 0 0,1 1 0 0 0,-1-1-1 0 0,1 1 1 0 0,-1 0 0 0 0,1-1-41 0 0,-2 4 41 0 0,1-1 1 0 0,0 1 0 0 0,0-1-1 0 0,1 1 1 0 0,-1-1 0 0 0,1 1-1 0 0,-1 0-41 0 0,-1 10 576 0 0,2-13-492 0 0,0 1 0 0 0,-1-1 0 0 0,1 1 0 0 0,-1-1 0 0 0,1 0 0 0 0,-1 1 0 0 0,0-1 0 0 0,1 0 0 0 0,-1 1 0 0 0,0-1 0 0 0,0 0 0 0 0,0 0 0 0 0,0 0 0 0 0,0 0 0 0 0,0 0 0 0 0,-1 0 0 0 0,1 0 0 0 0,0 0 0 0 0,0 0 0 0 0,-1 0 0 0 0,1-1 0 0 0,0 1 0 0 0,-1 0 0 0 0,1-1 0 0 0,-1 1 0 0 0,1-1-1 0 0,-1 0-83 0 0,-18 9 1142 0 0,-37 31-746 0 0,54-39-377 0 0,0 1 0 0 0,0-1 0 0 0,0 1 0 0 0,0 0 0 0 0,0 0 0 0 0,0 1 0 0 0,1-1 0 0 0,-1 1 0 0 0,1-1 0 0 0,-1 1 0 0 0,1 0 0 0 0,0 0 0 0 0,0 0 0 0 0,0 0 0 0 0,1 0 0 0 0,-1 0 0 0 0,1 0 0 0 0,-1 1 0 0 0,1-1 0 0 0,0 1 0 0 0,1-1 0 0 0,-1 0 0 0 0,1 1 0 0 0,-1 0-19 0 0,-5 24 196 0 0,4-17 119 0 0,0 0-1 0 0,0 1 1 0 0,1 0-315 0 0,0-9 54 0 0,1 0 0 0 0,0 0 0 0 0,0 0 0 0 0,1 0 0 0 0,-1 0-1 0 0,1-1 1 0 0,-1 1 0 0 0,1 0 0 0 0,0 0 0 0 0,0 0 0 0 0,0-1-1 0 0,1 1 1 0 0,0 2-54 0 0,-1-5 123 0 0,6-3 162 0 0,-1 3-271 0 0,0 0 1 0 0,0 0-1 0 0,0 1 0 0 0,1-1 0 0 0,-1 1 0 0 0,0 0 0 0 0,0 1 0 0 0,-1 0 0 0 0,1 0 1 0 0,1 0-16 0 0,23 7 4 0 0,-19-7-3 0 0,1 1 0 0 0,-1 0 0 0 0,0 1 0 0 0,1 0 0 0 0,7 5 0 0 0,-18-9 0 0 0,-1 1 0 0 0,1-1 0 0 0,-1 0 0 0 0,1 0 0 0 0,-1 0 0 0 0,1 1 0 0 0,-1-1 0 0 0,1 0 0 0 0,-1 0 0 0 0,1 1 0 0 0,-1-1 0 0 0,0 0 0 0 0,1 1 0 0 0,-1-1 0 0 0,1 1 0 0 0,-1-1 0 0 0,0 0 0 0 0,0 1 0 0 0,1-1 0 0 0,-1 1 0 0 0,0-1 0 0 0,0 1 0 0 0,1-1 0 0 0,-1 1 0 0 0,0-1 0 0 0,0 1 0 0 0,0-1 0 0 0,0 1 0 0 0,0-1 0 0 0,0 1 0 0 0,0 0 0 0 0,0-1 0 0 0,0 1 0 0 0,0-1 0 0 0,0 1 0 0 0,0-1 0 0 0,0 1 0 0 0,0-1 0 0 0,-1 1 0 0 0,1-1 0 0 0,0 1 0 0 0,0-1 0 0 0,-1 1 0 0 0,1-1 0 0 0,0 1 0 0 0,0-1 0 0 0,-1 0 0 0 0,1 1 0 0 0,-1-1 0 0 0,1 1 0 0 0,0-1 0 0 0,-1 0 0 0 0,1 0 0 0 0,-1 1 0 0 0,1-1 0 0 0,-1 0 0 0 0,1 1 0 0 0,-2 0 0 0 0,1 1 0 0 0,-1 0 0 0 0,1 0 0 0 0,-1-1 0 0 0,0 1 0 0 0,1 0 0 0 0,-1-1 0 0 0,0 1 0 0 0,0-1 0 0 0,0 1 0 0 0,-1-1 0 0 0,1 0 0 0 0,0 0 0 0 0,0 0 0 0 0,-1 0 0 0 0,1 0 0 0 0,-28 10-26 0 0,25-7-57 0 0,-1-2-1 0 0,0 1 1 0 0,0-1 0 0 0,0 0-1 0 0,0 0 1 0 0,0-1-1 0 0,-1 1 1 0 0,1-2-1 0 0,0 1 1 0 0,-1-1 0 0 0,1 1-1 0 0,0-2 1 0 0,-3 1 83 0 0,2-1-2151 0 0,7 1 892 0 0</inkml:trace>
  <inkml:trace contextRef="#ctx0" brushRef="#br0" timeOffset="-1653.174">473 444 15664 0 0,'0'0'718'0'0,"0"2"-19"0"0,1 2-640 0 0,-1 0 0 0 0,0 1-1 0 0,0-1 1 0 0,-1 0 0 0 0,0 4-59 0 0,-1 13 440 0 0,1-16-156 0 0,0 1 0 0 0,1-1 0 0 0,-2 0 0 0 0,1 0 0 0 0,0 1 0 0 0,-2 2-284 0 0,1-4 144 0 0,0 0 0 0 0,1 0 0 0 0,0 0 0 0 0,0 1 0 0 0,0-1-1 0 0,0 1 1 0 0,1-1 0 0 0,0 0 0 0 0,0 1 0 0 0,0 0-144 0 0,9 33 823 0 0,-6-27-497 0 0,0 0-1 0 0,-1-1 1 0 0,-1 1-1 0 0,1 6-325 0 0,-2-16 26 0 0,0 0-1 0 0,0-1 0 0 0,0 1 1 0 0,0 0-1 0 0,0-1 1 0 0,0 1-1 0 0,0 0 0 0 0,0-1 1 0 0,0 1-1 0 0,-1 0 1 0 0,1 0-1 0 0,0-1 0 0 0,0 1 1 0 0,-1 0-1 0 0,1-1 0 0 0,0 1 1 0 0,-1-1-1 0 0,1 1 1 0 0,0-1-1 0 0,-1 1 0 0 0,1 0 1 0 0,-1-1-1 0 0,1 1 1 0 0,-1-1-1 0 0,0 0 0 0 0,1 1-25 0 0,0 2 294 0 0,1-1-277 0 0,-1-1 0 0 0,1 1 0 0 0,-1 0 0 0 0,1 0 0 0 0,-1-1 0 0 0,1 1 0 0 0,-1 0 0 0 0,0 0 0 0 0,0 0 1 0 0,0-1-1 0 0,0 1 0 0 0,0 0 0 0 0,-1 0 0 0 0,1 0 0 0 0,0-1 0 0 0,-1 1 0 0 0,1 0-17 0 0,0-2 3 0 0,0 1 0 0 0,0-1 0 0 0,0 1 0 0 0,0-1-1 0 0,0 1 1 0 0,0-1 0 0 0,0 0 0 0 0,0 1 0 0 0,0-1 0 0 0,0 1 0 0 0,0-1-1 0 0,1 0 1 0 0,-1 1 0 0 0,0-1 0 0 0,0 1 0 0 0,0-1 0 0 0,1 0-1 0 0,-1 1 1 0 0,0-1 0 0 0,1 0 0 0 0,-1 1 0 0 0,0-1-3 0 0,1 1 1 0 0,3 3 8 0 0,8 13-62 0 0,-11-16-183 0 0,3-9-1476 0 0,6 5-3789 0 0,5 5-1773 0 0</inkml:trace>
  <inkml:trace contextRef="#ctx0" brushRef="#br0" timeOffset="-1324.158">358 184 17135 0 0,'0'0'786'0'0,"0"0"-21"0"0,0 0-743 0 0,0-1 0 0 0,0 1-1 0 0,0 0 1 0 0,0-1 0 0 0,0 1 0 0 0,0 0-1 0 0,0 0 1 0 0,0-1 0 0 0,0 1-1 0 0,1 0 1 0 0,-1 0 0 0 0,0 0 0 0 0,0-1-1 0 0,0 1 1 0 0,0 0 0 0 0,1 0 0 0 0,-1 0-1 0 0,0-1 1 0 0,0 1 0 0 0,0 0 0 0 0,1 0-1 0 0,-1 0 1 0 0,0-1-22 0 0,21 6-1749 0 0,-12-4 815 0 0</inkml:trace>
  <inkml:trace contextRef="#ctx0" brushRef="#br0" timeOffset="-998.645">638 84 13760 0 0,'1'2'314'0'0,"-1"-2"-305"0"0,2 8 160 0 0,0 1 1 0 0,-1-1 0 0 0,1 0 0 0 0,-1 1 0 0 0,-1-1 0 0 0,0 1 0 0 0,0 3-170 0 0,-2 32 528 0 0,2 1 0 0 0,2-1-1 0 0,2 1 1 0 0,2-1 0 0 0,6 19-528 0 0,-10-56 166 0 0,-1 0 0 0 0,1 0 0 0 0,-1 0 0 0 0,-1 0-1 0 0,1 0 1 0 0,-1 0 0 0 0,-1 0 0 0 0,1 0-1 0 0,-1 1 1 0 0,0-2 0 0 0,-1 1 0 0 0,1 1-166 0 0,-2 1 192 0 0,2 1 0 0 0,-1-1 0 0 0,2 1 0 0 0,-1 0 0 0 0,1-1 0 0 0,0 1 1 0 0,2 3-193 0 0,-1 16 457 0 0,-1-28-393 0 0,0-1 0 0 0,0 0 6 0 0,0 0 15 0 0,1 0-13 0 0,1 0-60 0 0,-1-1 0 0 0,0 1-1 0 0,0-1 1 0 0,1 1 0 0 0,-1-1 0 0 0,0 1-1 0 0,0-1 1 0 0,0 0 0 0 0,0 1 0 0 0,0-1 0 0 0,0 0-1 0 0,0 0 1 0 0,0 0 0 0 0,0 0 0 0 0,0 0-1 0 0,0 0 1 0 0,0 0 0 0 0,-1 0 0 0 0,1 0 0 0 0,0 0-1 0 0,-1-1 1 0 0,1 1 0 0 0,-1 0 0 0 0,1 0 0 0 0,-1-1-12 0 0,10-14 22 0 0,31-28-65 0 0,-30 33-86 0 0,-6 6 59 0 0,0 0-1 0 0,1 1 1 0 0,-1 0-1 0 0,1 0 1 0 0,0 1-1 0 0,0 0 1 0 0,0 0-1 0 0,0 0 1 0 0,1 0-1 0 0,-1 1 1 0 0,1 0-1 0 0,-1 1 1 0 0,1-1-1 0 0,4 1 71 0 0,-7 0-4 0 0,-1 1 0 0 0,1 0 0 0 0,0 0 0 0 0,-1 0 0 0 0,1 1 0 0 0,0-1 0 0 0,0 1 0 0 0,-1 0 0 0 0,1 0 0 0 0,-1 0 0 0 0,1 1 0 0 0,-1-1 0 0 0,1 1 1 0 0,-1 0-1 0 0,0 0 0 0 0,0 0 0 0 0,0 0 0 0 0,0 0 0 0 0,0 1 0 0 0,0-1 0 0 0,-1 1 0 0 0,1 0 0 0 0,-1 0 0 0 0,0 0 0 0 0,0 0 0 0 0,1 2 4 0 0,1 2 98 0 0,-1-1 0 0 0,0 1 0 0 0,-1-1 0 0 0,1 1 0 0 0,-1 0 0 0 0,-1 0 0 0 0,1 0 0 0 0,-1 0 0 0 0,0 4-98 0 0,-1-8 49 0 0,0 1-1 0 0,0 0 0 0 0,0 0 1 0 0,-1-1-1 0 0,0 1 0 0 0,1 0 0 0 0,-1 0 1 0 0,0-1-1 0 0,-1 1 0 0 0,1-1 1 0 0,-1 1-1 0 0,0-1 0 0 0,1 0 0 0 0,-1 1 1 0 0,-1-1-1 0 0,1 0 0 0 0,0 0 1 0 0,-2 0-49 0 0,-8 14 140 0 0,11-16-130 0 0,1 1 1 0 0,-1-1-1 0 0,0 0 1 0 0,0 1-1 0 0,0-1 0 0 0,0 0 1 0 0,0 1-1 0 0,0-1 1 0 0,0 0-1 0 0,0 0 1 0 0,0 0-1 0 0,-1 0 0 0 0,1 0 1 0 0,0 0-1 0 0,-1 0 1 0 0,1-1-1 0 0,-1 1 1 0 0,1 0-1 0 0,-1-1 1 0 0,1 1-1 0 0,-1-1 0 0 0,1 0 1 0 0,-1 1-1 0 0,-1-1-10 0 0,-36 3 160 0 0,28 1-108 0 0,5-4-108 0 0,-3-2 5 0 0,1 1-58 0 0,0-1 1 0 0,0-1 0 0 0,0 1-1 0 0,0-1 1 0 0,-2-1 108 0 0,7 2-128 0 0,2 1-78 0 0,-1 1 1 0 0,1-1 0 0 0,-1 0 0 0 0,0 0 0 0 0,1 0-1 0 0,0 0 1 0 0,-1 0 0 0 0,1 0 0 0 0,0 0-1 0 0,0-1 1 0 0,-1 1 0 0 0,1 0 0 0 0,0-1 0 0 0,0 1-1 0 0,0-2 206 0 0,-6-13-1748 0 0</inkml:trace>
  <inkml:trace contextRef="#ctx0" brushRef="#br0" timeOffset="-644.15">1093 127 13824 0 0,'2'3'230'0'0,"3"9"709"0"0,-5-11-929 0 0,0-1-1 0 0,0 0 1 0 0,0 1 0 0 0,0-1 0 0 0,-1 0-1 0 0,1 1 1 0 0,0-1 0 0 0,0 1 0 0 0,0-1-1 0 0,0 0 1 0 0,0 1 0 0 0,0-1 0 0 0,0 0 0 0 0,-1 1-1 0 0,1-1 1 0 0,0 0 0 0 0,0 0 0 0 0,0 1-1 0 0,-1-1 1 0 0,1 0 0 0 0,0 1 0 0 0,-1-1-1 0 0,1 0 1 0 0,0 0 0 0 0,0 0 0 0 0,-1 1-1 0 0,1-1 1 0 0,0 0 0 0 0,-1 0 0 0 0,1 0 0 0 0,0 0-10 0 0,-1 1 71 0 0,0 0 0 0 0,0 0 0 0 0,0 0 1 0 0,0 0-1 0 0,1 0 0 0 0,-1 0 1 0 0,0 0-1 0 0,1 0 0 0 0,-1 0 0 0 0,1 0 1 0 0,-1 0-1 0 0,1 0 0 0 0,0 0 1 0 0,-1 0-1 0 0,1 1-71 0 0,-5 23 1513 0 0,4-20-1289 0 0,-2 23 588 0 0,0 0-1 0 0,2 0 1 0 0,1 1 0 0 0,3 17-812 0 0,14 178 2204 0 0,-16-214-2090 0 0,0 1 1 0 0,1 0 0 0 0,0 0-1 0 0,1 0-114 0 0,-2-5-42 0 0,0-1 0 0 0,0 0-1 0 0,-1 1 1 0 0,1-1-1 0 0,-1 1 1 0 0,0 0 0 0 0,-1 0 42 0 0,1 16 288 0 0,16-17-1365 0 0,-14-6 845 0 0,-1 1 0 0 0,1 0 0 0 0,-1 0 0 0 0,1 0 0 0 0,-1-1 0 0 0,1 1 0 0 0,-1-1 0 0 0,0 1 0 0 0,1-1 0 0 0,-1 0 0 0 0,0 1 0 0 0,1-1 0 0 0,-1 0 0 0 0,0 0 0 0 0,0 0 0 0 0,0 0 0 0 0,1 0 232 0 0,16-23-4281 0 0,-16 20 3482 0 0,1 0 0 0 0,-1 1 0 0 0,1-1 0 0 0,0 1 1 0 0,0-1-1 0 0,1 1 799 0 0,11-6-3940 0 0</inkml:trace>
  <inkml:trace contextRef="#ctx0" brushRef="#br0" timeOffset="-355.052">1252 541 8288 0 0,'13'1'270'0'0,"-9"-2"-179"0"0,1 2-1 0 0,-1-1 1 0 0,0 0-1 0 0,1 1 1 0 0,-1 0-1 0 0,0-1 1 0 0,4 3-91 0 0,21 7 4584 0 0,0 11-1204 0 0,-24-17-3037 0 0,1 1 1 0 0,0-1-1 0 0,1 0 0 0 0,-1 0 1 0 0,1-1-1 0 0,-1 0 0 0 0,7 2-343 0 0,-12-5 400 0 0,21-5 392 0 0,-19 4-746 0 0,0 0-1 0 0,0 0 1 0 0,-1 0-1 0 0,1 0 0 0 0,0 0 1 0 0,-1 0-1 0 0,1-1 0 0 0,-1 1 1 0 0,1-1-1 0 0,-1 0 1 0 0,0 0-1 0 0,0 0 0 0 0,0 0 1 0 0,0 0-1 0 0,0 0 0 0 0,0-1 1 0 0,1-2-46 0 0,-1 2 40 0 0,-1-1-1 0 0,1 0 1 0 0,-1 1 0 0 0,1-1 0 0 0,-1 0 0 0 0,0 0-1 0 0,-1 0 1 0 0,1 0 0 0 0,-1 0 0 0 0,0-1 0 0 0,0 1-1 0 0,0-1-39 0 0,0 0 13 0 0,0 0-1 0 0,-1 0 1 0 0,0 0-1 0 0,0 0 1 0 0,0 0 0 0 0,-1 1-1 0 0,0-1 1 0 0,0 0-1 0 0,0 1 1 0 0,0-1-1 0 0,-1 1 1 0 0,1 0-1 0 0,-1 0 1 0 0,0 0-1 0 0,0 0 1 0 0,-1 0-1 0 0,1 1 1 0 0,-1-1-1 0 0,0 1 1 0 0,0 0-1 0 0,-2-1-12 0 0,4 3-31 0 0,-1 0 0 0 0,0 0 1 0 0,1 0-1 0 0,-1 0 0 0 0,0 1 0 0 0,0-1 0 0 0,0 1 0 0 0,1-1 0 0 0,-1 1 0 0 0,0 0 0 0 0,0 0 0 0 0,0 1 0 0 0,0-1 1 0 0,1 0-1 0 0,-1 1 0 0 0,0 0 0 0 0,0 0 0 0 0,1-1 0 0 0,-1 2 0 0 0,-2 0 31 0 0,2 0 6 0 0,0 0 0 0 0,-1 0 0 0 0,1 0 0 0 0,0 0 0 0 0,0 1 0 0 0,0-1 0 0 0,1 1 0 0 0,-1 0 0 0 0,0 0 0 0 0,1 0 0 0 0,0 0 0 0 0,0 0 0 0 0,0 1 0 0 0,0-1 0 0 0,0 1-6 0 0,-4 10-2 0 0,4-9-7 0 0,0-1 1 0 0,0 1-1 0 0,0-1 0 0 0,1 1 1 0 0,0 0-1 0 0,-1 0 1 0 0,2-1-1 0 0,-1 1 0 0 0,0 5 9 0 0,1-1-29 0 0,-1-1 1 0 0,0 1-1 0 0,-2 5 29 0 0,2-9 18 0 0,-1 0 1 0 0,2 0-1 0 0,-1 0 1 0 0,0 0 0 0 0,1 0-1 0 0,0 0 1 0 0,0 0-1 0 0,0 0 1 0 0,1 0-1 0 0,0 0 1 0 0,0 0-1 0 0,0 0 1 0 0,1 2-19 0 0,0-3-12 0 0,-1 1 0 0 0,2 0 0 0 0,-1-1 0 0 0,0 0-1 0 0,1 1 1 0 0,0-1 0 0 0,0 0 0 0 0,0-1 0 0 0,1 1 0 0 0,-1 0 0 0 0,1-1 0 0 0,0 0 0 0 0,-1 0-1 0 0,2 0 1 0 0,-1 0 0 0 0,0 0 0 0 0,1-1 0 0 0,-1 0 0 0 0,1 0 0 0 0,-1 0 0 0 0,1-1 0 0 0,0 1-1 0 0,0-1 1 0 0,2 0 12 0 0,45 1 6 0 0,-35-2 180 0 0,0 1 0 0 0,16 2-186 0 0,-26-2 77 0 0,1 0 1 0 0,-1 0-1 0 0,1-1 0 0 0,4 0-77 0 0,-9 0-122 0 0,0 0-1 0 0,0-1 0 0 0,0 0 0 0 0,0 1 0 0 0,0-1 1 0 0,0 0-1 0 0,0 0 0 0 0,0 0 0 0 0,-1-1 0 0 0,1 1 1 0 0,0-1-1 0 0,-1 0 0 0 0,2 0 123 0 0,6-8-987 0 0</inkml:trace>
  <inkml:trace contextRef="#ctx0" brushRef="#br0" timeOffset="1297.078">2600 291 5064 0 0,'38'-13'389'0'0,"-38"13"-386"0"0,1 0 0 0 0,-1 0 0 0 0,1 0 0 0 0,-1-1 1 0 0,1 1-1 0 0,-1 0 0 0 0,1 0 0 0 0,-1-1 0 0 0,0 1 0 0 0,1 0 0 0 0,-1 0 0 0 0,1-1 0 0 0,-1 1 0 0 0,0 0 0 0 0,1-1 0 0 0,-1 1 0 0 0,0-1 1 0 0,0 1-1 0 0,1-1 0 0 0,-1 1 0 0 0,0 0 0 0 0,0-1 0 0 0,0 1 0 0 0,1-1 0 0 0,-1 1 0 0 0,0-1 0 0 0,0 1 0 0 0,0-1 0 0 0,0 1 0 0 0,0-1 0 0 0,0 1 1 0 0,0-1-1 0 0,0 1 0 0 0,0-1 0 0 0,0 1 0 0 0,0-1 0 0 0,0 1 0 0 0,0-1 0 0 0,-1 1 0 0 0,1-1 0 0 0,0 1 0 0 0,0-1 0 0 0,-1 1 0 0 0,1-1 1 0 0,0 1-1 0 0,0 0 0 0 0,-1-1 0 0 0,1 1-3 0 0,-1-1 9 0 0,1 1 0 0 0,0-1-1 0 0,-1 0 1 0 0,1 1 0 0 0,0-1 0 0 0,-1 0 0 0 0,1 1 0 0 0,0-1 0 0 0,0 1 0 0 0,0-1 0 0 0,0 0-1 0 0,0 0 1 0 0,0 1 0 0 0,0-1 0 0 0,0 0 0 0 0,0 1 0 0 0,0-1 0 0 0,0 0 0 0 0,0 1-1 0 0,0-1-8 0 0,9-10 697 0 0,-9 11-625 0 0,1 0 1 0 0,-1-1-1 0 0,1 1 1 0 0,-1 0 0 0 0,1-1-1 0 0,-1 1 1 0 0,0-1-1 0 0,1 1 1 0 0,-1-1-1 0 0,0 1 1 0 0,1-1 0 0 0,-1 1-1 0 0,0-1 1 0 0,1 0-1 0 0,-1 1 1 0 0,0-1 0 0 0,0 1-1 0 0,0-1 1 0 0,0 0-1 0 0,0 1 1 0 0,1-1 0 0 0,-1 0-1 0 0,0 1 1 0 0,0-1-1 0 0,-1 1 1 0 0,1-1-1 0 0,0 0 1 0 0,0 1 0 0 0,0-1-1 0 0,0 1 1 0 0,0-1-1 0 0,-1 0 1 0 0,1 1 0 0 0,0-1-1 0 0,0 1 1 0 0,-1-1-73 0 0,-1-4 531 0 0,1 4-381 0 0,0 0-1 0 0,1 0 1 0 0,-1 0 0 0 0,1 0-1 0 0,-1 0 1 0 0,1 0-1 0 0,0-1 1 0 0,-1 1-1 0 0,1 0 1 0 0,0 0 0 0 0,0 0-1 0 0,0-1 1 0 0,0 1-1 0 0,0 0 1 0 0,0 0-1 0 0,0 0 1 0 0,0-1 0 0 0,0 1-150 0 0,0 0 62 0 0,1 0-1 0 0,-1 1 1 0 0,0-1 0 0 0,0 1 0 0 0,0-1 0 0 0,0 1 0 0 0,-1-1 0 0 0,1 1 0 0 0,0-1-1 0 0,0 0 1 0 0,0 1 0 0 0,0-1 0 0 0,0 1 0 0 0,-1-1 0 0 0,1 1 0 0 0,0-1 0 0 0,-1 1-1 0 0,1-1 1 0 0,0 1 0 0 0,-1 0 0 0 0,1-1 0 0 0,0 1 0 0 0,-1-1 0 0 0,1 1 0 0 0,-1 0 0 0 0,1-1-1 0 0,-1 1 1 0 0,1 0 0 0 0,-1 0 0 0 0,1-1 0 0 0,-1 1 0 0 0,1 0 0 0 0,-1 0 0 0 0,1 0-1 0 0,-1 0 1 0 0,1-1 0 0 0,-1 1 0 0 0,1 0 0 0 0,-1 0 0 0 0,0 0-62 0 0,-3-1 274 0 0,-1-3 264 0 0,7 1 470 0 0,-1 1-50 0 0,-6-1-353 0 0,3 3 1492 0 0,4 0-858 0 0,7 2-538 0 0,10 2-831 0 0,-11 0 148 0 0,-11-1-16 0 0,3-3-1 0 0,0 0 0 0 0,-1 0 0 0 0,1 0 0 0 0,0 0 0 0 0,0 0 0 0 0,-1 0 0 0 0,1 0 0 0 0,0 0 0 0 0,0 1 0 0 0,-1-1 0 0 0,1 0 0 0 0,0 0 0 0 0,0 0 0 0 0,0 0 0 0 0,-1 0 0 0 0,1 0 0 0 0,0 1 0 0 0,0-1 0 0 0,0 0 0 0 0,0 0 0 0 0,-1 0 0 0 0,1 1 0 0 0,0-1 0 0 0,0 0 0 0 0,0 0 0 0 0,0 0 0 0 0,0 1 0 0 0,0-1 0 0 0,0 0 0 0 0,0 0 0 0 0,0 1 0 0 0,0-1 0 0 0,0 0 0 0 0,-1 0 0 0 0,1 1 0 0 0,0-1 0 0 0,1 0 0 0 0,-1 0 0 0 0,0 1 0 0 0,0-1 0 0 0,0 0 0 0 0,0 0 0 0 0,0 0 0 0 0,0 1 0 0 0,0-1 0 0 0,0 0 0 0 0,0 0 0 0 0,0 1 0 0 0,0-1 0 0 0,1 0 0 0 0,-1 0 0 0 0,0 0-1 0 0,7 7 13 0 0,-7-6-11 0 0,1-1 0 0 0,-1 1 0 0 0,1-1 0 0 0,-1 1 0 0 0,1-1 0 0 0,-1 1 0 0 0,1-1 0 0 0,-1 1 0 0 0,1 0 0 0 0,-1-1 0 0 0,0 1 0 0 0,1 0 0 0 0,-1-1 0 0 0,0 1 0 0 0,0 0 0 0 0,1-1 0 0 0,-1 1 0 0 0,0 0 0 0 0,0 0 0 0 0,0-1 0 0 0,0 1 0 0 0,0 0 0 0 0,0-1 0 0 0,0 1 0 0 0,0 0 0 0 0,0 0 0 0 0,0-1 0 0 0,-1 1 0 0 0,1 0 0 0 0,0-1 0 0 0,0 1 0 0 0,-1 0 0 0 0,1-1 0 0 0,0 1 0 0 0,-1 0 0 0 0,1 0-2 0 0,-2 2 19 0 0,1 1 0 0 0,0 0 0 0 0,1-1 0 0 0,-1 1 0 0 0,0 0-1 0 0,1 0 1 0 0,0 0 0 0 0,0 0 0 0 0,0 0 0 0 0,1 1-19 0 0,-2 27 110 0 0,0-25-91 0 0,1 1 1 0 0,-1 0-1 0 0,2-1 1 0 0,-1 1-1 0 0,1-1 1 0 0,0 1-1 0 0,1 0 1 0 0,1 5-20 0 0,0-3 24 0 0,-1 1 1 0 0,0-1 0 0 0,-1 1-1 0 0,0 3-24 0 0,1 30 83 0 0,2 1 0 0 0,8 33-83 0 0,-8-54 49 0 0,-1-9-31 0 0,1 1 1 0 0,1 0-1 0 0,0-1 0 0 0,5 8-18 0 0,-3-5 4 0 0,-6-17-4 0 0,-1 0 0 0 0,1 0 0 0 0,0 0 0 0 0,-1-1 0 0 0,1 1 0 0 0,0 0 0 0 0,0 0 0 0 0,0 0 0 0 0,-1 0 0 0 0,1-1 0 0 0,0 1 0 0 0,0 0 0 0 0,0-1 0 0 0,0 1 0 0 0,0-1 0 0 0,0 1 0 0 0,0-1 0 0 0,1 0 0 0 0,-1 1 0 0 0,0-1 0 0 0,0 0 0 0 0,0 0 0 0 0,0 1 0 0 0,0-1 0 0 0,1 0 0 0 0,-1 0 0 0 0,0 0 0 0 0,1 0 0 0 0,-1 0 0 0 0,0 0 0 0 0,0 0 0 0 0,0 1 0 0 0,0-1 0 0 0,0 0 0 0 0,0 1 0 0 0,0-1 0 0 0,0 1 0 0 0,0-1 0 0 0,0 1 0 0 0,0 0 0 0 0,0-1 0 0 0,-1 1 0 0 0,1 0 0 0 0,0-1 0 0 0,0 2 0 0 0,0-2 4 0 0,0 1 0 0 0,0 0 0 0 0,0 0 0 0 0,0-1 0 0 0,1 1 0 0 0,-1-1 0 0 0,0 1 0 0 0,0-1 0 0 0,0 1 0 0 0,1-1 0 0 0,-1 0 0 0 0,0 1 0 0 0,0-1 0 0 0,1 0 0 0 0,-1 0 0 0 0,0 0 0 0 0,1 0 0 0 0,-1 0 0 0 0,0 0 0 0 0,1 0 0 0 0,0-1-4 0 0,27-5 132 0 0,-6-2 21 0 0,-17 7-128 0 0,0-1 0 0 0,0 0 0 0 0,0-1 0 0 0,0 1 0 0 0,0-1 0 0 0,0 0 0 0 0,-1-1-25 0 0,-4 4 7 0 0,0-1-1 0 0,-1 0 0 0 0,1 1 1 0 0,-1-1-1 0 0,1 0 0 0 0,-1 0 1 0 0,1 1-1 0 0,-1-1 0 0 0,0 0 1 0 0,1 0-1 0 0,-1 0 0 0 0,0 0 0 0 0,0 0-6 0 0,4-7 36 0 0,-1 5-48 0 0,0 0 1 0 0,0-1-1 0 0,-1 1 1 0 0,0-1 0 0 0,1 0-1 0 0,-1 1 1 0 0,-1-1 0 0 0,1 0-1 0 0,0 0 1 0 0,-1 0-1 0 0,0 0 1 0 0,0 0 0 0 0,0-4 11 0 0,12-43-18 0 0,-11 45 18 0 0,-1 4 0 0 0,-1-1 0 0 0,1 1 0 0 0,-1-1 0 0 0,0 1 0 0 0,0 0 0 0 0,0-1 0 0 0,0 1 0 0 0,-1-1 0 0 0,1 1 0 0 0,-1-1 0 0 0,1 1 0 0 0,-1-1 0 0 0,0 1 0 0 0,1 0 0 0 0,-1-1 0 0 0,1 1 0 0 0,-1-1 0 0 0,1 1 0 0 0,0-1 0 0 0,0 1 0 0 0,0-1 0 0 0,0 1 0 0 0,1-1 0 0 0,-1 1 0 0 0,5-13-3 0 0,-4 11 6 0 0,0 1 1 0 0,0-1-1 0 0,0 0 1 0 0,0-1-1 0 0,0 1 0 0 0,-1 0 1 0 0,0 0-1 0 0,0-4-3 0 0,-3-17 76 0 0,2 16-12 0 0,0 0-1 0 0,0 0 0 0 0,1-1 1 0 0,0 1-1 0 0,0 0 1 0 0,1 0-1 0 0,0 0-63 0 0,8-22 180 0 0,-6 23-194 0 0,-1 1 1 0 0,0-1-1 0 0,0 0 1 0 0,-1 0-1 0 0,0-5 14 0 0,-1-1-51 0 0,-1 11 39 0 0,1 0 0 0 0,0 0 0 0 0,0 0 0 0 0,0 0 1 0 0,0 0-1 0 0,1 0 0 0 0,-1 0 0 0 0,1 0 1 0 0,0 0-1 0 0,0-1 12 0 0,1 0-1 0 0,0 1 0 0 0,-1 0 0 0 0,0-1 0 0 0,0 0 1 0 0,0 1-1 0 0,0-1 0 0 0,0 0 0 0 0,-1 1 0 0 0,0-1 0 0 0,0 0 0 0 0,0 0 1 0 0,0 1-1 0 0,0-1 0 0 0,-1 0 0 0 0,1 1 0 0 0,-1-1 0 0 0,-1-3 1 0 0,1 4 0 0 0,0 0 0 0 0,1 0 0 0 0,-1 0 0 0 0,1 0 0 0 0,0 0 0 0 0,0 0 0 0 0,0 0 0 0 0,0 0 0 0 0,1 0 0 0 0,-1 1 0 0 0,0-1 0 0 0,1 0 0 0 0,-1 1 0 0 0,0-1 0 0 0,-1 0 0 0 0,1 1 0 0 0,0-1 0 0 0,-1 1 0 0 0,0-1 0 0 0,1 0 0 0 0,-1 1 0 0 0,0 0 0 0 0,0-1 0 0 0,-3-5 0 0 0,5 5 0 0 0,-10 4-10 0 0,8 0 4 0 0,0 0 0 0 0,0 0 0 0 0,0-1 0 0 0,0 1 0 0 0,0 0 0 0 0,0 0 0 0 0,0 0 0 0 0,0 0 0 0 0,0 0 0 0 0,1 0 0 0 0,-1 0 0 0 0,0 0 0 0 0,1 1 0 0 0,-1-1 0 0 0,0 0 0 0 0,1 0 0 0 0,0 0 0 0 0,-1 1 0 0 0,1-1 0 0 0,0 0 0 0 0,0 1 0 0 0,-1-1 0 0 0,1 0 6 0 0,0 6-18 0 0,0-1 1 0 0,1 0 0 0 0,-1 1 0 0 0,2 3 17 0 0,-1-5 23 0 0,0 0 0 0 0,-1 0 0 0 0,1 0 0 0 0,-1 0 0 0 0,-1 3-23 0 0,0-3 17 0 0,0 0 0 0 0,1 1 1 0 0,-1-1-1 0 0,1 0 0 0 0,0 0 1 0 0,0 0-1 0 0,1 0 0 0 0,0 0 1 0 0,-1 0-1 0 0,2 0 0 0 0,0 4-17 0 0,-1-5 0 0 0,0 0 0 0 0,-1 1 0 0 0,0-1 0 0 0,1 1 0 0 0,-2 0 0 0 0,1-1 0 0 0,0 1 0 0 0,-1-1 0 0 0,-1 4 0 0 0,-1 21 0 0 0,5 1 1 0 0,-1-22-5 0 0,-1 1 0 0 0,1 0 0 0 0,-2-1 1 0 0,0 4 3 0 0,-2 8-51 0 0,1-13 49 0 0,1 0-1 0 0,0 0 1 0 0,1 1-1 0 0,0-1 1 0 0,0 3 2 0 0,1-1 19 0 0,-1-6-16 0 0,1-1 1 0 0,-1 1-1 0 0,0 0 1 0 0,0 0-1 0 0,0-1 0 0 0,0 1 1 0 0,0 0-1 0 0,-1 0 1 0 0,1-1-1 0 0,-1 3-3 0 0,-1 0-1 0 0,1-4 1 0 0,0 0 0 0 0,1 0-1 0 0,-1 0 1 0 0,1 1 0 0 0,-1-1-1 0 0,1 0 1 0 0,-1 0 0 0 0,1 1-1 0 0,0-1 1 0 0,0 0 0 0 0,0 1-1 0 0,0-1 1 0 0,0 0 0 0 0,0 1-1 0 0,0-1 1 0 0,0 0 0 0 0,0 1 0 0 0,1-1-1 0 0,-1 0 1 0 0,0 0 0 0 0,1 1-1 0 0,-1-1 1 0 0,1 0 0 0 0,-1 0-1 0 0,1 0 1 0 0,0 1 0 0 0,0-1-1 0 0,-1 0 1 0 0,1 0 0 0 0,0 0 0 0 0,17 28-220 0 0,-9-11-167 0 0,-9-18 212 0 0,1 0 0 0 0,-1 0 0 0 0,0 0-1 0 0,0 1 1 0 0,0-1 0 0 0,1 0 0 0 0,-1 0 0 0 0,0 0 0 0 0,0 0 0 0 0,0 1-1 0 0,1-1 1 0 0,-1 0 0 0 0,0 0 0 0 0,0 0 0 0 0,1 0 0 0 0,-1 0 0 0 0,0 0 0 0 0,0 0-1 0 0,1 0 1 0 0,-1 0 0 0 0,0 0 0 0 0,0 0 0 0 0,1 0 0 0 0,-1 0 0 0 0,0 0-1 0 0,0 0 1 0 0,1 0 0 0 0,-1 0 175 0 0,2 0-1820 0 0,15 2-5390 0 0</inkml:trace>
  <inkml:trace contextRef="#ctx0" brushRef="#br0" timeOffset="1610.964">3337 1 11976 0 0,'-10'2'365'0'0,"-8"1"514"0"0,17-3-829 0 0,1 1 0 0 0,0-1-1 0 0,-1 0 1 0 0,1 0 0 0 0,-1 1 0 0 0,1-1 0 0 0,0 0 0 0 0,-1 1 0 0 0,1-1 0 0 0,0 0 0 0 0,-1 1 0 0 0,1-1 0 0 0,0 1 0 0 0,-1-1 0 0 0,1 1 0 0 0,0-1 0 0 0,0 0 0 0 0,0 1 0 0 0,0-1 0 0 0,-1 1 0 0 0,1-1 0 0 0,0 1 0 0 0,0-1 0 0 0,0 1 0 0 0,0-1 0 0 0,0 1 0 0 0,0-1 0 0 0,0 1-50 0 0,0 15 1510 0 0,2-11-1252 0 0,-1 1 0 0 0,0-1 0 0 0,-1 1 0 0 0,1-1 0 0 0,-1 6-258 0 0,0-6-5 0 0,0 0 0 0 0,0 0 0 0 0,0 0 0 0 0,1 0-1 0 0,0 0 1 0 0,0-1 0 0 0,1 4 5 0 0,0-5 36 0 0,-1 1-1 0 0,1-1 0 0 0,-1 1 0 0 0,0-1 0 0 0,0 1 1 0 0,-1 0-1 0 0,1-1 0 0 0,-1 1 0 0 0,0 0 0 0 0,0 0 1 0 0,0-1-1 0 0,0 1 0 0 0,0 0 0 0 0,-1-1 0 0 0,-1 4-35 0 0,2-3 62 0 0,-1 1-1 0 0,1-1 1 0 0,-1 0 0 0 0,1 1-1 0 0,0-1 1 0 0,1 0-1 0 0,-1 1 1 0 0,1-1-62 0 0,0 2 138 0 0,-1-1 1 0 0,1 1 0 0 0,-1-1 0 0 0,-1 1 0 0 0,1-1-139 0 0,-8 37 870 0 0,4-29-654 0 0,2 1-1 0 0,0-1 1 0 0,0 1-1 0 0,1 1-215 0 0,1-14 10 0 0,1 9 123 0 0,-1-1-1 0 0,-1 0 1 0 0,0 1-1 0 0,0-1 1 0 0,0 0 0 0 0,-1 0-1 0 0,-1 0 1 0 0,-1 4-133 0 0,0 0 369 0 0,0 0 1 0 0,1 0-1 0 0,1 0 1 0 0,-1 12-370 0 0,0-4 34 0 0,2-10-69 0 0,1 0 1 0 0,0 1-1 0 0,1-1 1 0 0,0 0-1 0 0,0 0 1 0 0,3 6 34 0 0,2 24 211 0 0,-5-39-197 0 0,-1 1 0 0 0,1 0 0 0 0,0 0 0 0 0,0-1 0 0 0,0 1 0 0 0,1 0 1 0 0,0 1-15 0 0,-1-2 0 0 0,0 0 0 0 0,1 0 1 0 0,-1 1-1 0 0,0-1 0 0 0,-1 0 1 0 0,1 1-1 0 0,0-1 1 0 0,-1 1-1 0 0,1-1 0 0 0,-1 1 0 0 0,1 0-3 0 0,0 0 0 0 0,1-1 0 0 0,-1 1 0 0 0,1 0 1 0 0,-1-1-1 0 0,1 1 0 0 0,0-1 0 0 0,0 0 0 0 0,0 0 0 0 0,0 1 0 0 0,2 0 3 0 0,-1 0-32 0 0,-2-3-37 0 0,0 1 0 0 0,-1-1 0 0 0,1 1 0 0 0,0-1-1 0 0,0 1 1 0 0,0-1 0 0 0,0 1 0 0 0,0-1 0 0 0,0 0-1 0 0,0 0 1 0 0,0 1 0 0 0,1-1 0 0 0,-1 0 0 0 0,0 0 0 0 0,0 0-1 0 0,0 0 70 0 0,4 0-213 0 0,-3 0-147 0 0,1 1-1 0 0,-1-1 1 0 0,1 0-1 0 0,-1-1 0 0 0,1 1 1 0 0,-1 0-1 0 0,1-1 1 0 0,-1 1-1 0 0,1-1 1 0 0,-1 0-1 0 0,0 0 0 0 0,1 0 1 0 0,-1 0-1 0 0,0 0 1 0 0,0 0-1 0 0,1-1 0 0 0,0-1 361 0 0,0 2-143 0 0,16-15-1903 0 0</inkml:trace>
  <inkml:trace contextRef="#ctx0" brushRef="#br0" timeOffset="1923.79">3537 147 10592 0 0,'36'3'818'0'0,"-38"-2"-558"0"0,0 0-139 0 0,-1 1 0 0 0,0 0 0 0 0,1-1-1 0 0,-1 1 1 0 0,1 0 0 0 0,-1 1 0 0 0,1-1 0 0 0,0 0-1 0 0,0 1 1 0 0,-2 1-121 0 0,4-2 185 0 0,0 0 1 0 0,0 0-1 0 0,0 0 0 0 0,0 0 0 0 0,0 0 0 0 0,0 0 0 0 0,0 0 0 0 0,1 0 0 0 0,-1 0 1 0 0,1 0-1 0 0,-1 0 0 0 0,1 0 0 0 0,0 0 0 0 0,0 0 0 0 0,0 0 0 0 0,0 0-185 0 0,7 21 1451 0 0,-1 21-783 0 0,-2 1 0 0 0,-1 15-668 0 0,-2-17 580 0 0,0 4 65 0 0,-2-24-143 0 0,2-1 1 0 0,2 14-503 0 0,5 24 337 0 0,-7-46-151 0 0,-1-10-168 0 0,0 1 0 0 0,0-1 0 0 0,0 0 0 0 0,0 0-1 0 0,1 0 1 0 0,1 4-18 0 0,-2-7-264 0 0,-1-1-840 0 0,0-1 895 0 0,-1-1-1 0 0,1 1 1 0 0,0 0 0 0 0,-1 0-1 0 0,1-1 1 0 0,-1 1-1 0 0,1 0 1 0 0,-1 0-1 0 0,1 0 1 0 0,-1 0-1 0 0,0 0 1 0 0,0-1 209 0 0,-2-3-497 0 0,-7-12-1060 0 0</inkml:trace>
  <inkml:trace contextRef="#ctx0" brushRef="#br0" timeOffset="2252.836">3324 408 17503 0 0,'8'-16'803'0'0,"-7"14"-631"0"0,0-1 127 0 0,-9 2 299 0 0,18 0-566 0 0,-9 1-32 0 0,-1 0 0 0 0,1-1 0 0 0,0 1 0 0 0,-1 0 0 0 0,1 0 0 0 0,0 0 0 0 0,-1 0 0 0 0,1 0 0 0 0,0 0 0 0 0,-1 0 0 0 0,1 0 0 0 0,0 0 0 0 0,-1 0 0 0 0,1 0 0 0 0,0 0 0 0 0,-1 0 0 0 0,1 1 0 0 0,0-1 0 0 0,-1 0 0 0 0,1 1 0 0 0,0-1 0 0 0,3 2 0 0 0,3-1 0 0 0,1 0 0 0 0,0-1 0 0 0,-1 0 0 0 0,8-1 0 0 0,24 0 0 0 0,-24 3 0 0 0,1-2 0 0 0,9-1 0 0 0,-12 1 0 0 0,1 0 0 0 0,0 0 0 0 0,6 2 0 0 0,-6 0-1 0 0,0-1 0 0 0,0-1 0 0 0,0 0 0 0 0,0-1-1 0 0,0-1 1 0 0,0 0 0 0 0,-1 0 0 0 0,1-2 0 0 0,10-3 1 0 0,64-19-1682 0 0,-85 25 1553 0 0,0-1-1 0 0,0 2 0 0 0,0-1 0 0 0,0 0 0 0 0,1 0 0 0 0,-1 1 1 0 0,0 0-1 0 0,0-1 0 0 0,0 1 0 0 0,1 1 0 0 0,-1-1 0 0 0,0 0 1 0 0,0 1-1 0 0,1 0 0 0 0,-1-1 0 0 0,0 1 0 0 0,0 0 0 0 0,0 1 1 0 0,0-1-1 0 0,0 1 0 0 0,1 0 130 0 0,-4-1 15 0 0,1 0 1 0 0,-1-1-1 0 0,0 1 0 0 0,0 0 1 0 0,1 0-1 0 0,-1 0 1 0 0,0 0-1 0 0,0 0 1 0 0,0 0-1 0 0,0-1 0 0 0,0 1 1 0 0,0 0-1 0 0,0 1-15 0 0,0-1 25 0 0,0-1-13 0 0,0 1-1 0 0,0-1 1 0 0,0 1 0 0 0,1 0-1 0 0,-1-1 1 0 0,0 1-1 0 0,1 0 1 0 0,-1-1 0 0 0,0 1-1 0 0,1-1 1 0 0,-1 1-1 0 0,1-1 1 0 0,-1 1 0 0 0,1-1-1 0 0,-1 1 1 0 0,1-1-1 0 0,-1 0 1 0 0,1 1 0 0 0,0-1-1 0 0,-1 0 1 0 0,1 1-1 0 0,-1-1 1 0 0,1 0-12 0 0,0 0 20 0 0,-1 0 0 0 0,1 1 0 0 0,-1-1-1 0 0,1 0 1 0 0,-1 0 0 0 0,0 0 0 0 0,1 1 0 0 0,-1-1 0 0 0,1 0-1 0 0,-1 1 1 0 0,0-1 0 0 0,1 0 0 0 0,-1 1 0 0 0,0-1 0 0 0,1 1 0 0 0,-1-1-1 0 0,0 0 1 0 0,1 1 0 0 0,-1-1 0 0 0,0 1 0 0 0,0-1 0 0 0,0 1-1 0 0,1-1 1 0 0,-1 1 0 0 0,0-1 0 0 0,0 1 0 0 0,0-1-20 0 0,-2 16 455 0 0,1-13-396 0 0,0 0 0 0 0,1 0 0 0 0,0 0 0 0 0,-1 0 0 0 0,1 0 1 0 0,0 0-1 0 0,1 0 0 0 0,-1 0-59 0 0,0 2 53 0 0,0 0 0 0 0,0-1 0 0 0,0 1 0 0 0,0 0-1 0 0,-1 0 1 0 0,0 0 0 0 0,0-1 0 0 0,0 1 0 0 0,-2 4-53 0 0,-5 26 532 0 0,7-25-354 0 0,-1 1 0 0 0,0-1 1 0 0,0 0-1 0 0,-1 3-178 0 0,-3 14 99 0 0,0 1 135 0 0,5-27-146 0 0,1-1 30 0 0,0 0 123 0 0,-6 5 1392 0 0,7-63-1141 0 0,10 8-193 0 0,-10 45-323 0 0,-1 0 1 0 0,1 1-1 0 0,-1-1 0 0 0,1 0 0 0 0,1 0 1 0 0,-1 0-1 0 0,1 0 0 0 0,0 1 0 0 0,0-1 1 0 0,2-2 23 0 0,12-21-344 0 0,-8 12-239 0 0,1 1 0 0 0,1 0-1 0 0,0 0 1 0 0,1 1 0 0 0,9-8 583 0 0,-4 5-833 0 0,-11 11-584 0 0,1 0 0 0 0,0 0 1 0 0,0 1-1 0 0,3-2 1417 0 0,12-7-5129 0 0</inkml:trace>
  <inkml:trace contextRef="#ctx0" brushRef="#br0" timeOffset="2582.668">4257 291 13824 0 0,'0'0'629'0'0,"-6"1"212"0"0,-35 12-425 0 0,35-10-208 0 0,0 1-1 0 0,0-1 0 0 0,0 1 1 0 0,1 0-1 0 0,-1 0 1 0 0,1 1-1 0 0,-1 0-207 0 0,-20 16 741 0 0,22-18-621 0 0,-1 1 0 0 0,1-1 0 0 0,1 1 0 0 0,-1 0 0 0 0,0 0 0 0 0,1 0 0 0 0,0 1 0 0 0,0-1 0 0 0,0 1 0 0 0,0 0 0 0 0,1 0 0 0 0,0 0 0 0 0,0 0 0 0 0,0 0 0 0 0,1 0 0 0 0,0 0 0 0 0,-1 1 0 0 0,2-1 0 0 0,-1 1-120 0 0,-5 25 495 0 0,1-8-131 0 0,2 0-1 0 0,0 0 1 0 0,1 7-364 0 0,1-16-65 0 0,1 13-82 0 0,0-25 144 0 0,0-1 1 0 0,0 1 0 0 0,1-1-1 0 0,-1 0 1 0 0,0 1 0 0 0,1-1-1 0 0,-1 1 1 0 0,1-1 0 0 0,0 0-1 0 0,-1 0 1 0 0,1 1 0 0 0,0-1-1 0 0,0 0 1 0 0,0 0 0 0 0,0 0-1 0 0,0 0 3 0 0,-1 0 0 0 0,1-1 0 0 0,0 0 0 0 0,0 1 0 0 0,0-1 0 0 0,-1 0 0 0 0,1 0 0 0 0,0 0 0 0 0,0 0 0 0 0,0 0 0 0 0,-1 0 0 0 0,1 0 0 0 0,0 0 0 0 0,0 0 0 0 0,0 0 0 0 0,-1 0 0 0 0,1 0 0 0 0,0 0 0 0 0,0-1 0 0 0,-1 1 0 0 0,1 0 0 0 0,0-1 0 0 0,0 1 0 0 0,-1 0 0 0 0,1-1 0 0 0,0 1 0 0 0,0-1 0 0 0,0 0 0 0 0,9-4-12 0 0,-1-1-1 0 0,0 0 0 0 0,0-1 0 0 0,0 0 0 0 0,-1 0 0 0 0,0-1 1 0 0,0 0-1 0 0,-1 0 0 0 0,3-5 13 0 0,0 1-201 0 0,1 0 1 0 0,0 1 0 0 0,0 1-1 0 0,3-2 201 0 0,43-32-776 0 0,-55 43 776 0 0,-1 1-1 0 0,1-1 1 0 0,-1 1 0 0 0,0-1 0 0 0,1 1-1 0 0,-1 0 1 0 0,1 0 0 0 0,-1 0 0 0 0,1 0-1 0 0,-1 0 1 0 0,1 0 0 0 0,-1 0-1 0 0,1 0 1 0 0,-1 0 0 0 0,1 1 0 0 0,-1-1-1 0 0,1 0 1 0 0,-1 1 0 0 0,0 0-1 0 0,1-1 1 0 0,-1 1 0 0 0,0 0 0 0 0,1 0-1 0 0,-1-1 1 0 0,0 1 0 0 0,0 0-1 0 0,0 0 1 0 0,0 0 0 0 0,0 1 0 0 0,0-1-1 0 0,0 0 1 0 0,0 0 0 0 0,0 1 0 0 0,3 4 200 0 0,-1 1 1 0 0,1-1 0 0 0,-1 1-1 0 0,-1 0 1 0 0,1-1 0 0 0,-1 1-1 0 0,-1 0 1 0 0,1 3-201 0 0,0-2 10 0 0,0 0-1 0 0,0-1 1 0 0,1 1-1 0 0,0 0 1 0 0,0-1-1 0 0,3 5-9 0 0,15 15 236 0 0,-16-21-529 0 0,0 1-1 0 0,0-1 1 0 0,-1 1-1 0 0,1 0 0 0 0,-1 1 294 0 0,-4-7-640 0 0</inkml:trace>
  <inkml:trace contextRef="#ctx0" brushRef="#br0" timeOffset="3493.607">4638 610 8752 0 0,'0'0'398'0'0,"0"0"-3"0"0,3-16 5882 0 0,-3 13-5851 0 0,1 1 0 0 0,0 0 0 0 0,0 1 0 0 0,1-1 0 0 0,-1 0 0 0 0,0 0 1 0 0,1 0-1 0 0,-1 1 0 0 0,1-1 0 0 0,1-1-426 0 0,0 1 270 0 0,-2 1 240 0 0,-1 1-491 0 0,0-1 0 0 0,0 1 0 0 0,0 0 0 0 0,0-1 0 0 0,0 1 0 0 0,1 0 0 0 0,-1-1 0 0 0,0 1 0 0 0,0 0 0 0 0,1 0 0 0 0,-1-1 0 0 0,0 1 0 0 0,0 0 0 0 0,1 0 0 0 0,-1 0 0 0 0,0-1 0 0 0,1 1 0 0 0,-1 0 0 0 0,0 0 0 0 0,0 0 0 0 0,1 0 0 0 0,-1 0 0 0 0,1 0 0 0 0,-1-1 0 0 0,0 1 0 0 0,1 0 0 0 0,-1 0 0 0 0,0 0 0 0 0,1 0 0 0 0,-1 0 0 0 0,0 0 0 0 0,1 1-19 0 0,0-2 2 0 0,0 1 0 0 0,0 0-1 0 0,0 0 1 0 0,0 0 0 0 0,0 0-1 0 0,0 0 1 0 0,0 0 0 0 0,-1 0-1 0 0,1 0 1 0 0,0 1-1 0 0,0-1 1 0 0,0 0 0 0 0,0 1-1 0 0,0-1 1 0 0,0 0 0 0 0,0 1-1 0 0,-1-1 1 0 0,1 1 0 0 0,0-1-1 0 0,0 1 1 0 0,-1 0 0 0 0,1-1-1 0 0,0 1 1 0 0,-1 0 0 0 0,1 0-2 0 0,2 1 45 0 0,0 1-21 0 0,0 0 0 0 0,0 0 0 0 0,0 0 0 0 0,0 0 0 0 0,-1 0 0 0 0,1 1 0 0 0,-1-1 0 0 0,0 1 0 0 0,0-1 0 0 0,0 1 0 0 0,0 2-24 0 0,0-2-15 0 0,0 0 0 0 0,0-1 1 0 0,0 1-1 0 0,0 0 0 0 0,1-1 0 0 0,0 1 0 0 0,-1-1 0 0 0,2 1 15 0 0,-3-3-57 0 0,-1-1 20 0 0,1 0 9 0 0,-1 0 20 0 0,1 1 4 0 0,0 1 18 0 0,1 2 28 0 0,-1-3-14 0 0,14 18 390 0 0,11 7-508 0 0,-18-20 154 0 0,1 0 1 0 0,0 0-1 0 0,0-1 1 0 0,0 0-1 0 0,0 0 1 0 0,1-1 0 0 0,8 2-65 0 0,7-3 709 0 0,-23-3-636 0 0,-1 0-64 0 0,-1 0 0 0 0,1 0 1 0 0,-1 0-1 0 0,0 0 0 0 0,1 0 0 0 0,-1-1 0 0 0,1 1 0 0 0,-1 0 0 0 0,0 0 0 0 0,1 0 0 0 0,-1 0 0 0 0,0 0 0 0 0,1-1 0 0 0,-1 1 0 0 0,0 0 0 0 0,1 0 1 0 0,-1-1-1 0 0,0 1 0 0 0,0 0 0 0 0,1-1 0 0 0,-1 1 0 0 0,0 0 0 0 0,0 0 0 0 0,1-1 0 0 0,-1 1 0 0 0,0-1 0 0 0,0 1 0 0 0,0 0 0 0 0,0-1 1 0 0,1 1-1 0 0,-1 0 0 0 0,0-1-9 0 0,0-10-56 0 0,0 10 71 0 0,7-70-186 0 0,-12-32 314 0 0,4 92-141 0 0,0-56 52 0 0,1 62-51 0 0,-2-7-1 0 0,1 0 0 0 0,1 0 0 0 0,0 0-1 0 0,1-6-1 0 0,0-16 0 0 0,-1 26 0 0 0,0 0 0 0 0,1-1 0 0 0,0 1 0 0 0,1-4 0 0 0,-2 6 0 0 0,0 6 0 0 0,0-1 0 0 0,0 0 0 0 0,0 1 0 0 0,0-1 0 0 0,0 1 0 0 0,0-1 0 0 0,0 0 0 0 0,0 1 0 0 0,0-1 0 0 0,0 0 0 0 0,0 1 0 0 0,0-1 0 0 0,0 1 0 0 0,1-1 0 0 0,-1 1 0 0 0,0-1 0 0 0,1 0 0 0 0,-1 1 0 0 0,0-1 0 0 0,1 1 0 0 0,-1-1 0 0 0,0 1 0 0 0,1-1 0 0 0,-1 1 0 0 0,1 0 0 0 0,-1-1 0 0 0,1 1 0 0 0,-1 0 0 0 0,1-1 0 0 0,-1 1 0 0 0,1 0 0 0 0,0-1 0 0 0,-1 1 0 0 0,2 0-44 0 0,-1 1 0 0 0,1-1 0 0 0,-1 0 0 0 0,0 1 0 0 0,1-1 0 0 0,-1 1-1 0 0,0-1 1 0 0,1 1 0 0 0,-1-1 0 0 0,0 1 0 0 0,0 0 0 0 0,0 0 0 0 0,1 0 0 0 0,-1 0 0 0 0,0 0-1 0 0,0 0 1 0 0,0 1 44 0 0,0-2-111 0 0,9 9-6546 0 0,-9-7-224 0 0</inkml:trace>
  <inkml:trace contextRef="#ctx0" brushRef="#br0" timeOffset="3841.966">5146 494 15576 0 0,'8'-1'258'0'0,"-6"0"-169"0"0,-1 1-1 0 0,1 0 1 0 0,0 0-1 0 0,-1-1 1 0 0,1 1-1 0 0,-1 0 1 0 0,1 1-1 0 0,-1-1 1 0 0,1 0-1 0 0,0 0 1 0 0,-1 1-1 0 0,1-1 1 0 0,-1 1-89 0 0,-18 5 278 0 0,12-4-118 0 0,-1 0 0 0 0,0 0 0 0 0,1 1 0 0 0,-1 0 0 0 0,1 1 0 0 0,0-1 0 0 0,0 1 0 0 0,1 0 0 0 0,-1 0-1 0 0,1 0 1 0 0,-1 1 0 0 0,1-1 0 0 0,1 1 0 0 0,-1 0 0 0 0,1 0 0 0 0,0 0 0 0 0,0 1 0 0 0,0-1-1 0 0,1 1 1 0 0,0 0 0 0 0,0 0 0 0 0,0 0 0 0 0,1 0 0 0 0,0 0 0 0 0,0 0 0 0 0,0 1-160 0 0,1-4-4 0 0,0-1 0 0 0,0 1 0 0 0,1-1 0 0 0,-1 1 0 0 0,1-1 0 0 0,-1 1 0 0 0,1-1 0 0 0,0 0 0 0 0,0 1 0 0 0,0-1 0 0 0,0 0 0 0 0,0 0 0 0 0,0 0 0 0 0,1 0 0 0 0,-1 0 0 0 0,1 0 0 0 0,0 1 4 0 0,1-1 9 0 0,0 1-1 0 0,0-1 1 0 0,0 0-1 0 0,0 0 1 0 0,0 0 0 0 0,1 0-1 0 0,-1-1 1 0 0,0 1-1 0 0,1-1 1 0 0,0 0-1 0 0,-1 0-8 0 0,6 1 11 0 0,0-1 0 0 0,0 1-1 0 0,0-2 1 0 0,0 1 0 0 0,0-1-1 0 0,0-1 1 0 0,0 0 0 0 0,0 0-1 0 0,3-2-10 0 0,1 1 0 0 0,-1-1 0 0 0,0 0 0 0 0,0 0 0 0 0,1-2 0 0 0,-10 4 0 0 0,-1 0 0 0 0,1 0 0 0 0,-1 0 0 0 0,0 0 0 0 0,0-1 0 0 0,0 1 0 0 0,1-1 0 0 0,-1 0 0 0 0,-1 1 0 0 0,1-1 0 0 0,0 0 0 0 0,0 0 0 0 0,-1 0 0 0 0,1 0 0 0 0,-1 0 0 0 0,2-3 0 0 0,-3 3 10 0 0,0 1-1 0 0,0-1 1 0 0,0 0 0 0 0,0 1-1 0 0,0-1 1 0 0,-1 0-1 0 0,1 1 1 0 0,0-1-1 0 0,-1 0 1 0 0,1 1 0 0 0,-1-1-1 0 0,0 0 1 0 0,1 1-1 0 0,-1-1 1 0 0,0 1-1 0 0,0 0 1 0 0,0-1-10 0 0,-1-1 13 0 0,-14-23-81 0 0,-1 0 0 0 0,-2 1 0 0 0,0 1 0 0 0,-11-9 68 0 0,28 31-21 0 0,1 1-1 0 0,0 0 0 0 0,-1-1 0 0 0,0 1 0 0 0,1 0 1 0 0,-1 0-1 0 0,1 0 0 0 0,-1 0 0 0 0,0 0 22 0 0,1 1-15 0 0,1 0-1 0 0,-1 0 0 0 0,1-1 0 0 0,-1 1 0 0 0,1 0 0 0 0,-1 0 1 0 0,0 0-1 0 0,1 0 0 0 0,-1 0 0 0 0,1 0 0 0 0,-1 0 0 0 0,1 0 1 0 0,-1 1-1 0 0,0-1 0 0 0,1 0 0 0 0,-1 0 0 0 0,1 0 0 0 0,-1 1 1 0 0,1-1-1 0 0,-1 0 0 0 0,1 0 0 0 0,-1 1 0 0 0,1-1 1 0 0,-1 0-1 0 0,1 1 0 0 0,0-1 0 0 0,-1 1 0 0 0,1-1 0 0 0,0 1 1 0 0,-1-1-1 0 0,1 1 16 0 0,-8 7-358 0 0,5-4-643 0 0,14-3-807 0 0,-5-1 757 0 0</inkml:trace>
  <inkml:trace contextRef="#ctx0" brushRef="#br0" timeOffset="4193.036">5464 461 15664 0 0,'0'0'356'0'0,"0"0"49"0"0,17 8 553 0 0,-16-8-866 0 0,-1 1-1 0 0,1 0 0 0 0,0-1 0 0 0,-1 1 1 0 0,1 0-1 0 0,-1 0 0 0 0,1 0 0 0 0,-1-1 1 0 0,1 1-1 0 0,-1 0 0 0 0,1 0 0 0 0,-1 0 1 0 0,0 0-1 0 0,0 0 0 0 0,1 0 0 0 0,-1 0 0 0 0,0 0 1 0 0,0 0-1 0 0,0 0-91 0 0,0 0 78 0 0,0-1 0 0 0,0 0 0 0 0,0 1 0 0 0,1-1 0 0 0,-1 0 0 0 0,0 1 0 0 0,0-1 0 0 0,0 1-1 0 0,0-1 1 0 0,0 0 0 0 0,0 1 0 0 0,0-1 0 0 0,0 0 0 0 0,0 1 0 0 0,-1-1 0 0 0,1 0 0 0 0,0 1 0 0 0,0-1 0 0 0,0 0 0 0 0,0 1 0 0 0,0-1 0 0 0,-1 0 0 0 0,1 1 0 0 0,0-1 0 0 0,0 0 0 0 0,0 0 0 0 0,-1 1-1 0 0,1-1 1 0 0,0 0 0 0 0,-1 0-78 0 0,1 0 46 0 0,0 1 0 0 0,-1-1 0 0 0,1 0 0 0 0,0 0 0 0 0,-1 0 0 0 0,1 0 0 0 0,-1 0 0 0 0,1 0 0 0 0,0 0 0 0 0,-1 0 0 0 0,1 1 0 0 0,0-1 0 0 0,-1 0 0 0 0,1 0 0 0 0,0 0 0 0 0,-1 1 0 0 0,1-1 0 0 0,0 0 0 0 0,0 0 0 0 0,-1 1 0 0 0,1-1 0 0 0,0 0 0 0 0,0 1 0 0 0,0-1 0 0 0,-1 0 0 0 0,1 1 0 0 0,0-1 0 0 0,0 0 0 0 0,0 1-1 0 0,0-1 1 0 0,0 0 0 0 0,0 1 0 0 0,0-1 0 0 0,0 1 0 0 0,0-1-46 0 0,-7 18 707 0 0,2 0-455 0 0,1 0 0 0 0,1 0 0 0 0,1 1 0 0 0,0 12-252 0 0,2-29 23 0 0,0 0 0 0 0,0 0 1 0 0,-1 0-1 0 0,1 0 0 0 0,-1 0 0 0 0,1 0 0 0 0,-1 0 0 0 0,0 0 0 0 0,0 0 0 0 0,0 0 0 0 0,0 0 1 0 0,-1 1-24 0 0,2-3-1 0 0,0 0 0 0 0,-1 0 1 0 0,1 1-1 0 0,0-1 1 0 0,0 0-1 0 0,0 0 1 0 0,0 0-1 0 0,-1 0 0 0 0,1 1 1 0 0,0-1-1 0 0,0 0 1 0 0,0 0-1 0 0,0 0 0 0 0,0 1 1 0 0,0-1-1 0 0,0 0 1 0 0,0 0-1 0 0,0 0 1 0 0,0 1-1 0 0,0-1 0 0 0,0 0 1 0 0,0 0-1 0 0,0 1 1 0 0,0-1-1 0 0,0 0 1 0 0,0 0-1 0 0,0 0 0 0 0,0 1 1 0 0,0-1-1 0 0,0 0 1 0 0,0 0-1 0 0,0 0 0 0 0,0 1 1 0 0,0-1-1 0 0,0 0 1 0 0,0 0-1 0 0,1 0 1 0 0,-1 1-1 0 0,0-1 0 0 0,0 0 1 0 0,0 0-1 0 0,0 0 1 0 0,0 0-1 0 0,1 0 1 0 0,-1 1-1 0 0,0-1 0 0 0,0 0 1 0 0,0 0-1 0 0,1 0 1 0 0,-1 0-1 0 0,0 0 1 0 0,0 0-1 0 0,0 0 0 0 0,1 0 1 0 0,-1 0-1 0 0,0 0 1 0 0,13 1-1391 0 0,-12-6-764 0 0,-1 2 554 0 0,0 1-5756 0 0</inkml:trace>
  <inkml:trace contextRef="#ctx0" brushRef="#br0" timeOffset="4500.327">5480 198 15664 0 0,'-7'-4'339'0'0,"-1"1"0"0"0,1-1 0 0 0,0 0 0 0 0,0-1 0 0 0,-1-1-339 0 0,-9-5 456 0 0,16 11 35 0 0,-8-3 740 0 0,10 4-1242 0 0,-1 0 0 0 0,1 0 0 0 0,0 0 1 0 0,-1 0-1 0 0,1 1 0 0 0,0-1 0 0 0,0 0 0 0 0,0 0 0 0 0,0 0 1 0 0,0 0-1 0 0,0-1 0 0 0,1 2 11 0 0,2 1-961 0 0,4 6-5605 0 0</inkml:trace>
  <inkml:trace contextRef="#ctx0" brushRef="#br0" timeOffset="4814.036">5736 75 12320 0 0,'3'-1'257'0'0,"-1"-1"-1"0"0,1 0 1 0 0,-1 1 0 0 0,1 0 0 0 0,0-1 0 0 0,-1 1 0 0 0,3 0-257 0 0,16-9 982 0 0,-20 9-917 0 0,-1 1-1 0 0,1-1 1 0 0,0 1-1 0 0,-1-1 1 0 0,1 1-1 0 0,-1-1 1 0 0,1 1-1 0 0,0-1 0 0 0,-1 0 1 0 0,0 1-1 0 0,1-1 1 0 0,-1 0-1 0 0,1 0 1 0 0,-1 1-1 0 0,0-1 1 0 0,1 0-1 0 0,-1 0 0 0 0,0 0 1 0 0,0 1-1 0 0,0-1 1 0 0,0 0-1 0 0,0 0-64 0 0,-4-22 1513 0 0,3 14 270 0 0,7 20-846 0 0,1 5 139 0 0,-1 1 0 0 0,2 7-1076 0 0,-24-17 498 0 0,15-5-506 0 0,0 0 0 0 0,0 0 0 0 0,0 0 0 0 0,0 0 0 0 0,1 1 0 0 0,-1-1 1 0 0,1 0-1 0 0,-1 0 0 0 0,1 1 0 0 0,0-1 0 0 0,-1 0 0 0 0,1 1 0 0 0,0-1 0 0 0,1 0 1 0 0,-1 1-1 0 0,1 1 8 0 0,-1 11 80 0 0,-28 232 120 0 0,27-232-35 0 0,1 1-1 0 0,0-1 0 0 0,2 7-164 0 0,0 20 234 0 0,7 39-121 0 0,-2-24 15 0 0,-6-55-196 0 0,-1-1-1 0 0,1 0 1 0 0,-1 0 0 0 0,1 1-1 0 0,-1-1 1 0 0,1 0-1 0 0,0 0 1 0 0,0 0-1 0 0,0 0 1 0 0,0 0 0 0 0,-1 0-1 0 0,1 0 1 0 0,0 0-1 0 0,1-1 1 0 0,-1 1 68 0 0,4 4-6223 0 0,-4-4-1203 0 0</inkml:trace>
  <inkml:trace contextRef="#ctx0" brushRef="#br0" timeOffset="5095.576">5920 435 13824 0 0,'0'0'1061'0'0,"-1"9"-510"0"0,2-7-395 0 0,-1 0 1 0 0,0-1-1 0 0,1 1 1 0 0,-1 0 0 0 0,1-1-1 0 0,-1 1 1 0 0,1 0-1 0 0,0-1 1 0 0,0 1 0 0 0,-1-1-1 0 0,1 1 1 0 0,0-1 0 0 0,1 0-1 0 0,-1 1 1 0 0,0-1-1 0 0,0 0 1 0 0,0 0 0 0 0,1 1-1 0 0,-1-1 1 0 0,1 0-1 0 0,-1-1 1 0 0,1 1-157 0 0,3 3 90 0 0,0-1 0 0 0,1 0 0 0 0,-1 0 0 0 0,1 0 0 0 0,0-1 0 0 0,0 0-90 0 0,2 1 71 0 0,1-1-1 0 0,-1-1 1 0 0,1 1 0 0 0,0-1 0 0 0,-1-1 0 0 0,1 0 0 0 0,3 0-71 0 0,-8 0 83 0 0,0-1 1 0 0,0 1-1 0 0,0-1 0 0 0,-1 0 1 0 0,1 0-1 0 0,0 0 1 0 0,-1-1-1 0 0,1 0 1 0 0,-1 1-1 0 0,1-1 1 0 0,-1 0-1 0 0,0 0 1 0 0,0-1-1 0 0,0 1 0 0 0,0-1 1 0 0,0 1-1 0 0,1-3-83 0 0,-3 4 12 0 0,-1 0 0 0 0,1 1 0 0 0,-1-1 0 0 0,1 0 0 0 0,-1 0-1 0 0,0 0 1 0 0,1 0 0 0 0,-1 0 0 0 0,0 1 0 0 0,0-1 0 0 0,0 0-1 0 0,0 0 1 0 0,0 0 0 0 0,0-1-12 0 0,0 1 1 0 0,0 0 0 0 0,1 0 1 0 0,-1 0-1 0 0,0 0 0 0 0,0 0 0 0 0,0 0 1 0 0,1 0-1 0 0,-1 0 0 0 0,0 0 0 0 0,1 0 0 0 0,-1 0 1 0 0,1 0-1 0 0,-1 0 0 0 0,1 0 0 0 0,0-1-1 0 0,3-1 0 0 0,-3 3 0 0 0,0-1 0 0 0,0 0 0 0 0,0 0 0 0 0,-1 1 0 0 0,1-1 0 0 0,0 0 0 0 0,0 0 0 0 0,0 0 0 0 0,-1 0 0 0 0,1 0 0 0 0,0 0 0 0 0,-1 0 0 0 0,1 0 0 0 0,-1 0 0 0 0,1 0 0 0 0,-1-1 0 0 0,1 1 0 0 0,-1 0 0 0 0,0 0 0 0 0,-2-9 0 0 0,1 9 0 0 0,1-1 0 0 0,0 1 0 0 0,-1-1 0 0 0,1 1 0 0 0,0-1 0 0 0,0 1 0 0 0,0-1 0 0 0,0 1 0 0 0,0-1 0 0 0,0 1 0 0 0,0-1 0 0 0,0 1 0 0 0,1-1 0 0 0,-1 1 0 0 0,1-1 0 0 0,-1 1 0 0 0,1 0 0 0 0,-1-1 0 0 0,2-1 0 0 0,-1 0 0 0 0,0 0 0 0 0,0-1 0 0 0,0 1 0 0 0,-1 0 0 0 0,1-1 0 0 0,-1 1 0 0 0,0 0 0 0 0,0-1 0 0 0,0 1 0 0 0,0-1 0 0 0,-1 1 0 0 0,1 0 0 0 0,-1-1 0 0 0,0 1 0 0 0,0 0 0 0 0,0 0 0 0 0,-1-1 0 0 0,2 3 0 0 0,-1 0 0 0 0,1 0 0 0 0,-1 0 0 0 0,0 1 0 0 0,0-1 0 0 0,1 0 0 0 0,-1 1 0 0 0,0-1 0 0 0,0 0 0 0 0,0 1 0 0 0,1-1 0 0 0,-1 1 0 0 0,0 0 0 0 0,0-1 0 0 0,0 1 0 0 0,0 0 0 0 0,0-1 0 0 0,0 1 0 0 0,0 0 0 0 0,0 0 0 0 0,0 0 0 0 0,0 0 0 0 0,-1 0 0 0 0,-8 0 0 0 0,4 2 0 0 0,1 0 0 0 0,0 0 0 0 0,-1 0 0 0 0,1 1 0 0 0,0 0 0 0 0,1 0 0 0 0,-1 0 0 0 0,0 0 0 0 0,-3 4 0 0 0,-4 5 0 0 0,0 0 0 0 0,-6 10 0 0 0,7-8 0 0 0,6-8 5 0 0,1 1 0 0 0,-1 0 0 0 0,2 0 0 0 0,-1 0 0 0 0,1 0 0 0 0,-2 5-5 0 0,-5 14 378 0 0,6-17-201 0 0,1 0 0 0 0,0 1 0 0 0,1 0 0 0 0,0 0 0 0 0,1-1 0 0 0,0 1 0 0 0,1 0-1 0 0,0 0 1 0 0,1 10-177 0 0,-1-18 0 0 0,1 0 0 0 0,-1 0 0 0 0,0-1 0 0 0,1 1 0 0 0,0 0 0 0 0,-1 0 0 0 0,1-1 0 0 0,0 1 0 0 0,0-1 0 0 0,0 1 0 0 0,0-1 0 0 0,0 1 0 0 0,0-1 0 0 0,1 1 0 0 0,6 10 0 0 0,-7-5-18 0 0,0-6-5 0 0,0 0 0 0 0,0 0 0 0 0,0 0 0 0 0,0-1 1 0 0,0 1-1 0 0,0 0 0 0 0,0 0 0 0 0,0-1 0 0 0,1 1 1 0 0,-1 0-1 0 0,0-1 0 0 0,0 0 0 0 0,0 1 1 0 0,1-1-1 0 0,-1 1 23 0 0,3 0-73 0 0,1 1 99 0 0,-1 1 0 0 0,1-2 0 0 0,0 1 0 0 0,0 0 0 0 0,-1-1 0 0 0,1 0 0 0 0,0 0 0 0 0,0-1 0 0 0,0 1 0 0 0,0-1 0 0 0,0 0 0 0 0,1-1 0 0 0,-1 1 0 0 0,1-1-26 0 0,12-2-1371 0 0,0-2-1 0 0,-1 0 0 0 0,7-3 1372 0 0,-7 2-3350 0 0,14-4-3531 0 0</inkml:trace>
  <inkml:trace contextRef="#ctx0" brushRef="#br0" timeOffset="5456.367">6410 225 11976 0 0,'-19'-12'1274'0'0,"19"12"-1224"0"0,-1 0-1 0 0,1 0 1 0 0,0 0 0 0 0,0 0-1 0 0,0 0 1 0 0,0 0-1 0 0,0-1 1 0 0,0 1 0 0 0,0 0-1 0 0,-1 0 1 0 0,1 0-1 0 0,0 0 1 0 0,0-1 0 0 0,0 1-1 0 0,0 0 1 0 0,0 0-1 0 0,0 0 1 0 0,0-1 0 0 0,0 1-1 0 0,0 0 1 0 0,0 0-1 0 0,0 0 1 0 0,0 0 0 0 0,0-1-1 0 0,0 1 1 0 0,0 0-1 0 0,0 0 1 0 0,0 0 0 0 0,0-1-1 0 0,0 1 1 0 0,1 0-1 0 0,-1 0 1 0 0,0 0-1 0 0,0 0-49 0 0,1-1 2812 0 0,-1 6-1809 0 0,-8 53 1561 0 0,6-39-2073 0 0,1 0-1 0 0,1 1 0 0 0,1-1 1 0 0,3 17-491 0 0,16 69 82 0 0,-19-101-60 0 0,0 0 0 0 0,0 0-1 0 0,0 0 1 0 0,1 0 0 0 0,0 0-1 0 0,-1-1 1 0 0,1 1-22 0 0,0-1 0 0 0,0 0 0 0 0,-1 0 0 0 0,1 0 0 0 0,-1 1 0 0 0,0-1 0 0 0,0 0 0 0 0,0 1 0 0 0,-1-1 0 0 0,1 1 0 0 0,-1 1 0 0 0,2 11 0 0 0,-1-14 0 0 0,-1 1 0 0 0,0 0 0 0 0,1 0 0 0 0,-1 0 0 0 0,0 0 0 0 0,0 0 0 0 0,-1 1 0 0 0,1-4-6 0 0,-1 1 1 0 0,1-1-1 0 0,0 1 0 0 0,-1-1 0 0 0,1 1 0 0 0,-1-1 1 0 0,1 1-1 0 0,-1-1 0 0 0,1 0 0 0 0,-1 1 0 0 0,1-1 0 0 0,-1 1 1 0 0,0-1-1 0 0,1 0 0 0 0,-1 0 0 0 0,1 1 0 0 0,-1-1 1 0 0,0 0-1 0 0,0 0 6 0 0,0 1-775 0 0,3-1-1114 0 0,-1 0-5616 0 0</inkml:trace>
  <inkml:trace contextRef="#ctx0" brushRef="#br0" timeOffset="5796.009">6214 261 15664 0 0,'30'0'718'0'0,"-24"0"-19"0"0,8-2-421 0 0,5 5 216 0 0,0 0-1 0 0,0 1 0 0 0,0 1 0 0 0,4 2-493 0 0,24 7 91 0 0,-11-4-91 0 0,0 1 0 0 0,-1 2 0 0 0,2 3 0 0 0,-15-5 0 0 0</inkml:trace>
  <inkml:trace contextRef="#ctx0" brushRef="#br0" timeOffset="13149.494">12119 263 10592 0 0,'0'0'818'0'0,"0"-3"-484"0"0,-1 1 2176 0 0,0 1-2352 0 0,-1-1 149 0 0,-1 1 0 0 0,0-1-1 0 0,1 0 1 0 0,-1 1 0 0 0,0 0-1 0 0,0 0 1 0 0,0-1 0 0 0,0 2-1 0 0,0-1 1 0 0,0 0 0 0 0,0 0 0 0 0,0 1-1 0 0,0 0 1 0 0,0 0 0 0 0,0 0-1 0 0,-1 0-306 0 0,-5 1 284 0 0,1 0 0 0 0,-1 1 0 0 0,1 0 0 0 0,0 0 0 0 0,0 1 0 0 0,0 0 0 0 0,0 1 0 0 0,0 0 0 0 0,1 0 0 0 0,-1 0 0 0 0,-3 4-284 0 0,8-6 8 0 0,1 0 0 0 0,-1 1 0 0 0,0-1 0 0 0,1 1 0 0 0,0 0 1 0 0,0-1-1 0 0,0 1 0 0 0,0 0 0 0 0,0 0 0 0 0,0 0 0 0 0,1 1 1 0 0,-1-1-1 0 0,1 0 0 0 0,0 1 0 0 0,0-1 0 0 0,0 0 0 0 0,1 1 1 0 0,-1-1-1 0 0,1 1 0 0 0,0-1 0 0 0,0 1 0 0 0,0 0 0 0 0,0-1 1 0 0,0 1-1 0 0,1-1 0 0 0,0 1 0 0 0,0-1 0 0 0,1 4-8 0 0,0-2 39 0 0,1 0-1 0 0,0 0 1 0 0,0 0 0 0 0,0 0-1 0 0,1 0 1 0 0,0 0-1 0 0,0-1 1 0 0,1 2-39 0 0,13 15 315 0 0,-14-17-325 0 0,0 0 0 0 0,0 0 0 0 0,0 0 0 0 0,0-1 0 0 0,1 1 0 0 0,-1-1 0 0 0,1 0-1 0 0,0 0 1 0 0,1 0 10 0 0,50 21-462 0 0,-41-19 549 0 0,2 1 44 0 0,0 1 1 0 0,-1 1 0 0 0,0 0 0 0 0,0 1-1 0 0,10 9-131 0 0,-17-9-22 0 0,-9-8 4 0 0,0-1 1 0 0,0 0 0 0 0,1 1 0 0 0,-1-1 0 0 0,0 1 0 0 0,0-1-1 0 0,0 0 1 0 0,0 1 0 0 0,0-1 0 0 0,0 1 0 0 0,0-1 0 0 0,0 0-1 0 0,0 1 1 0 0,0-1 0 0 0,0 0 0 0 0,0 1 0 0 0,-1-1-1 0 0,1 1 1 0 0,0-1 0 0 0,0 0 0 0 0,0 1 0 0 0,0-1 0 0 0,-1 0-1 0 0,1 1 1 0 0,0-1 0 0 0,0 0 0 0 0,-1 1 0 0 0,1-1 0 0 0,0 0-1 0 0,-1 1 18 0 0,-7 7-220 0 0,4-5 253 0 0,0 0 0 0 0,1-1 0 0 0,-1 0 0 0 0,0 0 0 0 0,0 0 0 0 0,0-1 1 0 0,-1 1-1 0 0,1-1 0 0 0,-3 1-33 0 0,-43 5 290 0 0,39-5-257 0 0,-26 2-80 0 0,0-2 0 0 0,0-1 0 0 0,-22-3 47 0 0,23-6-279 0 0,11 2-9 0 0,21 5 267 0 0,1 1-78 0 0,0-1 0 0 0,0 0 0 0 0,0 1 1 0 0,-1-1-1 0 0,1-1 0 0 0,-1 0 99 0 0,3 2-19 0 0,1 0 0 0 0,0 0 1 0 0,0 0-1 0 0,0 0 0 0 0,-1 0 1 0 0,1-1-1 0 0,0 1 0 0 0,0 0 1 0 0,0 0-1 0 0,0 0 0 0 0,-1-1 1 0 0,1 1-1 0 0,0 0 0 0 0,0 0 1 0 0,0 0-1 0 0,0-1 1 0 0,0 1-1 0 0,0 0 0 0 0,0 0 1 0 0,-1-1-1 0 0,1 1 0 0 0,0 0 1 0 0,0 0-1 0 0,0-1 0 0 0,0 1 1 0 0,0 0-1 0 0,0 0 0 0 0,0-1 1 0 0,0 1-1 0 0,0 0 0 0 0,1 0 19 0 0,-1-1-58 0 0,1 0 0 0 0,-1 0 0 0 0,1 0 0 0 0,-1 1 0 0 0,1-1 0 0 0,0 0 0 0 0,-1 0-1 0 0,1 1 1 0 0,0-1 0 0 0,0 1 0 0 0,0-1 0 0 0,-1 1 0 0 0,2-1 58 0 0,29-24-3914 0 0,-18 14 2002 0 0,8-4-3764 0 0</inkml:trace>
  <inkml:trace contextRef="#ctx0" brushRef="#br0" timeOffset="13453.89">12487 216 10592 0 0,'0'0'488'0'0,"0"0"-12"0"0,2 2-307 0 0,6 7 751 0 0,-10-6-225 0 0,2-2-262 0 0,-6 40 6754 0 0,5-30-7017 0 0,0 0 1 0 0,-1 0-1 0 0,-1 3-170 0 0,-5 15 3 0 0,4-12 20 0 0,0 0 0 0 0,-2 0 0 0 0,0 0-23 0 0,-3 6 330 0 0,0 1-1 0 0,2 0 0 0 0,1 1 1 0 0,1-1-1 0 0,1 1 0 0 0,0 19-329 0 0,4 14 0 0 0,0-46-4 0 0,0-11-40 0 0,0 0 1 0 0,0 1 0 0 0,0-1-1 0 0,0 0 1 0 0,0 0-1 0 0,0 0 1 0 0,0 0-1 0 0,0 0 1 0 0,0 0 0 0 0,-1 0-1 0 0,1 0 1 0 0,-1 0-1 0 0,1 0 1 0 0,-1 0 0 0 0,1 0-1 0 0,-1 0 1 0 0,1 0-1 0 0,-1 0 1 0 0,0 1 43 0 0,-2 3-3192 0 0,3-5-3970 0 0</inkml:trace>
  <inkml:trace contextRef="#ctx0" brushRef="#br0" timeOffset="13922.374">12472 474 9672 0 0,'6'-2'874'0'0,"9"-3"-546"0"0,-1 2-1 0 0,1 0 1 0 0,0 0 0 0 0,0 1-1 0 0,0 1 1 0 0,5 0-328 0 0,12-1 933 0 0,-20 1-648 0 0,0 0 0 0 0,0 0 0 0 0,0 1 0 0 0,0 1 0 0 0,12 2-285 0 0,-8-1 259 0 0,1 0 0 0 0,0-1 0 0 0,9 0-259 0 0,-7-1 569 0 0,-1 1 0 0 0,15 2-569 0 0,-25-1 194 0 0,1-1 0 0 0,0-1 0 0 0,-1 1 0 0 0,1-2 1 0 0,0 1-1 0 0,-1-1 0 0 0,1 0 0 0 0,6-2-194 0 0,0 0 641 0 0,-14 3-258 0 0,-3 0-120 0 0,-4 0-226 0 0,-7 0 108 0 0,0 0 0 0 0,0 1 0 0 0,1 0-1 0 0,-1 1 1 0 0,0 0 0 0 0,1 1 0 0 0,-1 1 0 0 0,1 0 0 0 0,0 0 0 0 0,0 1-1 0 0,-7 5-144 0 0,5-2 141 0 0,1 0 0 0 0,-1 1-1 0 0,1 0 1 0 0,1 1 0 0 0,0 1-1 0 0,0 0-140 0 0,-2 4 173 0 0,6-8 21 0 0,2 0 0 0 0,-1 0-1 0 0,1 1 1 0 0,-1 2-194 0 0,5-8 25 0 0,1 0 0 0 0,0 0 1 0 0,0 0-1 0 0,0 0 0 0 0,0 0 0 0 0,0 1 1 0 0,1-1-1 0 0,-1 0 0 0 0,0 1 1 0 0,1-1-1 0 0,0 0 0 0 0,0 1 0 0 0,0-1 1 0 0,0 1-1 0 0,0-1 0 0 0,0 0 1 0 0,0 1-1 0 0,1-1 0 0 0,0 1-25 0 0,-1-2-9 0 0,0 0-1 0 0,1 0 0 0 0,-1 0 0 0 0,1 0 0 0 0,0 0 1 0 0,-1 0-1 0 0,1-1 0 0 0,0 1 0 0 0,-1 0 1 0 0,1 0-1 0 0,0-1 0 0 0,0 1 0 0 0,0 0 1 0 0,0-1-1 0 0,0 1 0 0 0,0-1 0 0 0,0 1 1 0 0,0-1-1 0 0,0 1 0 0 0,0-1 0 0 0,0 0 1 0 0,0 0-1 0 0,0 1 0 0 0,0-1 0 0 0,0 0 1 0 0,1 0 9 0 0,1 0-22 0 0,-1 0 0 0 0,1 0 0 0 0,0 0 1 0 0,0 0-1 0 0,-1 0 0 0 0,1-1 0 0 0,0 0 1 0 0,0 1-1 0 0,2-2 22 0 0,10-5 48 0 0,1-1 0 0 0,-1-1 0 0 0,0 0 1 0 0,-1-1-1 0 0,0-1 0 0 0,-1 0 0 0 0,0-1 0 0 0,0 0 0 0 0,5-8-48 0 0,26-27-186 0 0,-42 44 120 0 0,1 1 0 0 0,-1 0 1 0 0,1 0-1 0 0,0 0 1 0 0,0 0-1 0 0,0 0 0 0 0,0 1 1 0 0,0-1-1 0 0,0 1 0 0 0,0 0 1 0 0,2-1 65 0 0,-4 2-44 0 0,1-1 1 0 0,0 1 0 0 0,-1 0 0 0 0,1 0-1 0 0,0-1 1 0 0,0 1 0 0 0,-1 0-1 0 0,1 0 1 0 0,0 1 0 0 0,0-1-1 0 0,-1 0 1 0 0,1 1 0 0 0,0-1-1 0 0,0 1 1 0 0,-1-1 0 0 0,1 1 0 0 0,-1 0-1 0 0,1 0 1 0 0,-1-1 0 0 0,1 1-1 0 0,-1 0 1 0 0,1 1 43 0 0,9 10 162 0 0,0 0-1 0 0,-1 0 1 0 0,-1 1-1 0 0,0 1 1 0 0,3 5-162 0 0,4 7 125 0 0,-8-11-125 0 0,-8-13 0 0 0,1 0 0 0 0,0-1 0 0 0,0 1 0 0 0,-1 0 0 0 0,1-1 0 0 0,0 1 0 0 0,1-1 0 0 0,-1 1 0 0 0,0-1 0 0 0,0 0 0 0 0,1 1 0 0 0,-1-1 0 0 0,0 0 0 0 0,1 0 0 0 0,-1 0 0 0 0,1 0 0 0 0,0 0 0 0 0,-1 0 0 0 0,1-1 0 0 0,0 1 0 0 0,-1 0 0 0 0,1-1 0 0 0,0 1 0 0 0,0-1 0 0 0,0 0 0 0 0,-1 0 0 0 0,1 1-244 0 0,0-1-1 0 0,0 1 0 0 0,0-1 1 0 0,0 0-1 0 0,0 0 1 0 0,-1 0-1 0 0,1 0 0 0 0,0 0 1 0 0,0 0-1 0 0,0 0 0 0 0,0-1 1 0 0,0 1-1 0 0,-1-1 1 0 0,1 1-1 0 0,0-1 0 0 0,0 0 1 0 0,-1 0-1 0 0,1 0 0 0 0,1-1 245 0 0,6-6-6663 0 0</inkml:trace>
  <inkml:trace contextRef="#ctx0" brushRef="#br0" timeOffset="14181.148">13189 175 17303 0 0,'-1'1'100'0'0,"1"0"0"0"0,-1 0 0 0 0,0 0-1 0 0,0 0 1 0 0,1 0 0 0 0,-1 0 0 0 0,1 0-1 0 0,-1 0 1 0 0,1 0 0 0 0,-1 1 0 0 0,1-1-1 0 0,0 0 1 0 0,0 0 0 0 0,-1 1 0 0 0,1-1-1 0 0,0 0 1 0 0,0 1 0 0 0,0-1 0 0 0,1 1-100 0 0,6 27-818 0 0,-6-25 667 0 0,0 0 1 0 0,1 0 0 0 0,-1 1 0 0 0,-1-1 0 0 0,1 3 150 0 0,-1-2 90 0 0,0 1 0 0 0,1 0 0 0 0,0 0 0 0 0,0 0 0 0 0,0 0 1 0 0,1 0-1 0 0,-1-1 0 0 0,1 1 0 0 0,1 0-90 0 0,0 4 322 0 0,0-1 1 0 0,0 1-1 0 0,-1 2-322 0 0,0-2 427 0 0,0-1 0 0 0,1 1 0 0 0,2 4-427 0 0,0-1 257 0 0,-1 0 0 0 0,0 1 1 0 0,-1 1-258 0 0,0-1 38 0 0,1 1 0 0 0,5 11-38 0 0,-7-21 154 0 0,0 0 1 0 0,-1 0 0 0 0,1 1 0 0 0,-1-1 0 0 0,0 0-1 0 0,-1 1 1 0 0,1-1 0 0 0,-1 1 0 0 0,0-1 0 0 0,-1 6-155 0 0,1-8-57 0 0,-1 0 0 0 0,1 1 0 0 0,-1-1 1 0 0,0 0-1 0 0,0 0 0 0 0,-1 0 1 0 0,1-1-1 0 0,-1 1 0 0 0,1 0 1 0 0,-1 0-1 0 0,0-1 0 0 0,0 1 1 0 0,0-1-1 0 0,0 1 0 0 0,0-1 0 0 0,-1 0 1 0 0,1 0-1 0 0,-1 0 0 0 0,-1 1 57 0 0,2-3-214 0 0,1 1-1 0 0,0 0 0 0 0,0-1 1 0 0,-1 1-1 0 0,1-1 0 0 0,0 0 1 0 0,-1 1-1 0 0,1-1 1 0 0,0 0-1 0 0,-1 0 0 0 0,0 0 215 0 0,1 0-441 0 0,-13 2-6572 0 0</inkml:trace>
  <inkml:trace contextRef="#ctx0" brushRef="#br0" timeOffset="14402.697">13039 366 14480 0 0,'18'-1'620'0'0,"-1"-1"0"0"0,0-1 0 0 0,14-4-620 0 0,-28 6 9 0 0,4 1 163 0 0,1-1 0 0 0,0 1 0 0 0,0 1 0 0 0,-1-1 0 0 0,1 1 0 0 0,4 1-172 0 0,6 1 457 0 0,-2 0 72 0 0,0 0 0 0 0,0 1 0 0 0,3 2-529 0 0,-1-1 67 0 0,0 0 0 0 0,6-1-67 0 0,0 1-55 0 0,-11-3 49 0 0,1 0 0 0 0,0 0 0 0 0,0-1-1 0 0,12-1 7 0 0,15 0 389 0 0,-15 0-1804 0 0,-10-1-2944 0 0,-3-1-1703 0 0</inkml:trace>
  <inkml:trace contextRef="#ctx0" brushRef="#br0" timeOffset="14760.642">13467 447 5064 0 0,'23'-3'1280'0'0,"-11"0"1855"0"0,0-1 1 0 0,-1-1 0 0 0,7-2-3136 0 0,9-5-283 0 0,-14 6 1399 0 0,0 0 0 0 0,0 0 1 0 0,0-1-1117 0 0,-5 2-27 0 0,-1 0 1 0 0,1-1-1 0 0,-1 1 0 0 0,0-1 0 0 0,1-3 27 0 0,-4 5 55 0 0,-1 0 0 0 0,1 0 0 0 0,-1-1 0 0 0,0 0-1 0 0,0 1 1 0 0,-1-1 0 0 0,1 0 0 0 0,-1 0 0 0 0,0 0-1 0 0,-1-1-54 0 0,0-1-48 0 0,-1 6 55 0 0,0 1 0 0 0,-1 0-1 0 0,1-1 1 0 0,0 1-1 0 0,0 0 1 0 0,0 0-1 0 0,0-1 1 0 0,0 1 0 0 0,-1 0-1 0 0,1-1 1 0 0,0 1-1 0 0,0 0 1 0 0,0 0-1 0 0,-1 0 1 0 0,1-1 0 0 0,0 1-1 0 0,-1 0 1 0 0,1 0-1 0 0,0 0 1 0 0,0 0-1 0 0,-1-1 1 0 0,1 1 0 0 0,0 0-1 0 0,-1 0 1 0 0,1 0-1 0 0,0 0 1 0 0,-1 0-1 0 0,1 0 1 0 0,0 0 0 0 0,0 0-1 0 0,-1 0 1 0 0,1 0-1 0 0,0 0 1 0 0,-1 0-1 0 0,1 0-6 0 0,-13 1 19 0 0,12-1-20 0 0,-2 1 54 0 0,0 0-1 0 0,-1 0 1 0 0,1 0-1 0 0,0 0 1 0 0,0 0-1 0 0,0 0 1 0 0,0 1-1 0 0,0 0 1 0 0,0 0-1 0 0,0 0 1 0 0,0 0-1 0 0,-2 2-52 0 0,-2 3 295 0 0,0 1 1 0 0,0 0-1 0 0,-3 5-295 0 0,-6 8 116 0 0,11-15-44 0 0,0 1-1 0 0,0 0 1 0 0,0 0-1 0 0,1 0 0 0 0,0 0 1 0 0,1 1-1 0 0,0 0 1 0 0,0 0-1 0 0,0 0 0 0 0,0 7-71 0 0,2-9 51 0 0,0-1 0 0 0,0 1 0 0 0,1-1 0 0 0,0 1 0 0 0,0 0 0 0 0,1-1-1 0 0,0 1 1 0 0,0-1 0 0 0,0 1 0 0 0,0-1 0 0 0,1 1 0 0 0,0-1 0 0 0,0 0 0 0 0,1 0-1 0 0,-1 0 1 0 0,3 3-51 0 0,-3-5 37 0 0,1 0 0 0 0,-1-1-1 0 0,1 1 1 0 0,-1-1 0 0 0,1 1-1 0 0,0-1 1 0 0,0 0 0 0 0,0 0-1 0 0,0-1 1 0 0,1 1 0 0 0,-1-1-1 0 0,2 1-36 0 0,43 13 462 0 0,-42-13-452 0 0,13 1-100 0 0,-1-1 0 0 0,1 0 0 0 0,0-1 0 0 0,0-2 0 0 0,13-1 90 0 0,-14 2-104 0 0,-17-1 91 0 0,10 1-482 0 0,0-1 0 0 0,0 0 0 0 0,4-2 495 0 0,8-5-884 0 0</inkml:trace>
  <inkml:trace contextRef="#ctx0" brushRef="#br0" timeOffset="15292.695">14038 277 17503 0 0,'0'0'399'0'0,"-2"0"60"0"0,-5-1-331 0 0,0 0-1 0 0,-1 0 1 0 0,1 1 0 0 0,-1 0 0 0 0,1 0-1 0 0,-1 1 1 0 0,1 0 0 0 0,0 0 0 0 0,-2 1-128 0 0,-7 2 281 0 0,-1 1 0 0 0,1 1 0 0 0,-8 4-281 0 0,13-5 314 0 0,1 0-1 0 0,-1 1 1 0 0,1 0-1 0 0,0 1 1 0 0,-6 6-314 0 0,12-10 71 0 0,1 0 0 0 0,0 0 0 0 0,-1 1 1 0 0,1-1-1 0 0,0 1 0 0 0,1 0 0 0 0,-1-1 0 0 0,1 1 0 0 0,-1 0 1 0 0,1 1-1 0 0,1-1 0 0 0,-1 0 0 0 0,0 1 0 0 0,1-1 0 0 0,0 1 1 0 0,0 0-72 0 0,1-2 6 0 0,-1 1 1 0 0,1-1 0 0 0,1 1-1 0 0,-1 0 1 0 0,0-1 0 0 0,1 1-1 0 0,0-1 1 0 0,-1 0 0 0 0,2 1-1 0 0,-1-1 1 0 0,0 0 0 0 0,0 1-1 0 0,1-1 1 0 0,0 0 0 0 0,0 0-1 0 0,0 0 1 0 0,0 0 0 0 0,0-1-1 0 0,0 1 1 0 0,1 0 0 0 0,0-1-1 0 0,-1 0 1 0 0,1 0 0 0 0,1 1-7 0 0,8 4 11 0 0,0 0 0 0 0,1 0 0 0 0,-1-2 0 0 0,2 1 0 0 0,7 1-11 0 0,20 8 105 0 0,-20-6-83 0 0,6 3 40 0 0,0 1 0 0 0,10 8-62 0 0,-37-21 0 0 0,0 0 0 0 0,1 0 0 0 0,-1 0 0 0 0,0 0 0 0 0,0 1 0 0 0,0-1 0 0 0,0 0 0 0 0,0 0 0 0 0,0 0 0 0 0,0 0 0 0 0,1 1 0 0 0,-1-1 0 0 0,0 0 0 0 0,0 0 0 0 0,0 0 0 0 0,0 1 0 0 0,0-1 0 0 0,0 0 0 0 0,0 0 0 0 0,0 0 0 0 0,0 1 0 0 0,0-1 0 0 0,0 0 0 0 0,0 0 0 0 0,0 0 0 0 0,0 1 0 0 0,0-1 0 0 0,0 0 0 0 0,0 0 0 0 0,-1 0 0 0 0,1 1 0 0 0,0-1 0 0 0,0 0 0 0 0,0 0 0 0 0,0 0 0 0 0,0 1 0 0 0,0-1 0 0 0,0 0 0 0 0,-1 0 0 0 0,1 0 0 0 0,0 0 0 0 0,0 0 0 0 0,0 0 0 0 0,0 1 0 0 0,-1-1 0 0 0,1 0 0 0 0,0 0 0 0 0,0 0 0 0 0,0 0 0 0 0,-1 0 0 0 0,1 0 0 0 0,0 0 0 0 0,0 0 0 0 0,0 0 0 0 0,-1 0 0 0 0,1 0 0 0 0,0 0 0 0 0,0 0 0 0 0,-20 4-121 0 0,-1-1 0 0 0,1 0-1 0 0,0-2 1 0 0,-1 0-1 0 0,-18-3 122 0 0,-4 1-370 0 0,29 1-609 0 0,0-2-1 0 0,0 0 1 0 0,0 0-1 0 0,0-1 1 0 0,-9-4 979 0 0,-8-2-1837 0 0</inkml:trace>
  <inkml:trace contextRef="#ctx0" brushRef="#br0" timeOffset="15573.459">14144 14 17591 0 0,'0'0'804'0'0,"0"0"-13"0"0,9 11-403 0 0,4 26 927 0 0,11 12-488 0 0,-2 1 1 0 0,-3 1 0 0 0,-2 0-1 0 0,1 14-827 0 0,-9-29 539 0 0,-1 0 1 0 0,-2 0-1 0 0,-1 0 0 0 0,-1 24-539 0 0,-4-45 95 0 0,0 1-1 0 0,-1 0 1 0 0,-1-1-1 0 0,0 1 1 0 0,-1-1 0 0 0,-1 1-1 0 0,0-1 1 0 0,-1 0-1 0 0,-1-1 1 0 0,0 1 0 0 0,-1-1-1 0 0,-2 1-94 0 0,-7 9 19 0 0,-1 0-1 0 0,-1-2 1 0 0,0 0-1 0 0,-2-1 0 0 0,-1-1 1 0 0,-1 0-1 0 0,-13 7-18 0 0,12-10-3688 0 0,0-2-1 0 0,-20 9 3689 0 0,-27 10-8691 0 0</inkml:trace>
  <inkml:trace contextRef="#ctx0" brushRef="#br0" timeOffset="7969.283">7458 216 4608 0 0,'0'0'353'0'0,"0"0"-3"0"0,0 0 845 0 0,0 0 395 0 0,0 0 76 0 0,-12-14 3876 0 0,5 13-4195 0 0,6 1-1269 0 0,0 0 1 0 0,0 0 0 0 0,0 0-1 0 0,0 0 1 0 0,0 0 0 0 0,0 0-1 0 0,0 0 1 0 0,0 0-1 0 0,1 0 1 0 0,-1 0 0 0 0,0 0-1 0 0,0 0 1 0 0,0 1 0 0 0,0-1-1 0 0,-1 1-78 0 0,-22 9 1524 0 0,18-8-1462 0 0,1 0 0 0 0,0 0 1 0 0,0 0-1 0 0,0 1 1 0 0,0 0-1 0 0,0 0 0 0 0,1 0 1 0 0,-3 2-63 0 0,-1 3 90 0 0,1 0-1 0 0,0 1 1 0 0,0 0 0 0 0,1 0 0 0 0,0 0-1 0 0,0 1 1 0 0,1 0 0 0 0,0 0 0 0 0,1 0-1 0 0,0 0 1 0 0,1 1 0 0 0,0 0 0 0 0,1 0 0 0 0,0-1-1 0 0,-1 12-89 0 0,-6 61-164 0 0,-3 31 632 0 0,12-5 44 0 0,0-86-496 0 0,1-1 0 0 0,1 1 0 0 0,4 12-16 0 0,1 6-259 0 0,-4-19 202 0 0,1 0 0 0 0,3 7 57 0 0,-5-22 54 0 0,1 0-1 0 0,-1 0 0 0 0,2 0 0 0 0,-1 0 1 0 0,1 0-1 0 0,0-1 0 0 0,0 1 1 0 0,5 4-54 0 0,-5-6 13 0 0,1 0 0 0 0,0 0 0 0 0,1-1 0 0 0,-1 1 0 0 0,1-1 0 0 0,0 0 0 0 0,0-1-1 0 0,0 0 1 0 0,0 0 0 0 0,0 0 0 0 0,1 0 0 0 0,0-1 0 0 0,-1 0 0 0 0,1 0 0 0 0,5 0-13 0 0,15 3 0 0 0,-15-3 18 0 0,-1 0 0 0 0,0-1 0 0 0,8 0-18 0 0,12 3 24 0 0,-28-3-161 0 0,1 0-1 0 0,-1 0 1 0 0,1-1-1 0 0,-1 1 1 0 0,1-1-1 0 0,-1 0 1 0 0,1 0-1 0 0,0 0 1 0 0,-1-1-1 0 0,1 1 1 0 0,-1-1 0 0 0,0 0-1 0 0,2 0 138 0 0,9-9-987 0 0</inkml:trace>
  <inkml:trace contextRef="#ctx0" brushRef="#br0" timeOffset="8833.892">7858 461 4608 0 0,'-12'-3'2245'0'0,"19"3"4799"0"0,12 1-1021 0 0,-9 0-8460 0 0,1-1 2652 0 0,-1 0-1 0 0,1-1 1 0 0,0 0-1 0 0,-1-1 1 0 0,1 0-1 0 0,-1-1 0 0 0,8-3-214 0 0,33-6 415 0 0,-47 11-419 0 0,1 1 0 0 0,-1-1 0 0 0,0 0 0 0 0,0 0 0 0 0,0 0 0 0 0,0-1 0 0 0,-1 1 0 0 0,1-1 0 0 0,0 0 0 0 0,-1 0 0 0 0,1-1 0 0 0,-1 1 0 0 0,1-1 0 0 0,-1 1 0 0 0,1-2 4 0 0,2-8 61 0 0,-8 7-65 0 0,1 2 7 0 0,1 1-3 0 0,0 0 0 0 0,0 1 0 0 0,0-1 0 0 0,0 0 0 0 0,-1 1 0 0 0,1-1 0 0 0,-1 0 0 0 0,1 1 0 0 0,-1-1 0 0 0,0 1 0 0 0,1-1 0 0 0,-1 0 0 0 0,0 1 0 0 0,0 0 0 0 0,0-1 0 0 0,0 1 0 0 0,0 0 0 0 0,0-1 0 0 0,-1 1 0 0 0,1 0 0 0 0,0 0 0 0 0,-1 0 0 0 0,1 0 0 0 0,-1 0 0 0 0,1 0 0 0 0,-1 1 0 0 0,1-1 0 0 0,-1 0 0 0 0,1 1 0 0 0,-1-1 0 0 0,0 1 0 0 0,1-1 0 0 0,-2 1 0 0 0,-8-2-2 0 0,0 0 0 0 0,0 1 0 0 0,-5 0 2 0 0,11 2 9 0 0,0-1 0 0 0,0 1 0 0 0,1-1 0 0 0,-1 1 0 0 0,0 1 0 0 0,1-1 0 0 0,-1 1 0 0 0,1-1 0 0 0,-2 2-9 0 0,3-2 143 0 0,-50 27 1520 0 0,48-24-1638 0 0,0-1 1 0 0,0 1-1 0 0,0 0 0 0 0,0 0 0 0 0,1 0 1 0 0,0 1-1 0 0,0 0 0 0 0,-2 2-25 0 0,0 2 15 0 0,1 0-1 0 0,0 0 1 0 0,1 1 0 0 0,0 0-1 0 0,1-1 1 0 0,0 1 0 0 0,0 1-1 0 0,1-1 1 0 0,-1 6-15 0 0,3-11 41 0 0,0 0 0 0 0,0 0 0 0 0,0 0 0 0 0,1 0 0 0 0,-1 0 0 0 0,1 0 0 0 0,0-1 1 0 0,1 1-1 0 0,-1 0 0 0 0,1 0 0 0 0,0-1 0 0 0,0 1 0 0 0,0-1 0 0 0,1 1 0 0 0,0-1 0 0 0,0 0 0 0 0,0 0 0 0 0,0 0 0 0 0,0-1 0 0 0,1 1-41 0 0,0-2 40 0 0,0 0-1 0 0,0 0 0 0 0,1 0 1 0 0,-1 0-1 0 0,0-1 1 0 0,0 0-1 0 0,1 0 0 0 0,-1 0 1 0 0,1-1-1 0 0,-1 1 1 0 0,4-1-40 0 0,4 0 132 0 0,0 0 0 0 0,0-1 0 0 0,0 0 1 0 0,-1-1-1 0 0,12-3-132 0 0,3-3-178 0 0,0 0 0 0 0,2-3 178 0 0,-23 9 9 0 0,2 0-539 0 0,1-1 0 0 0,-1-1-1 0 0,1 1 1 0 0,-1-2 0 0 0,0 1 0 0 0,0-1-1 0 0,0 0 531 0 0,4-6-1816 0 0</inkml:trace>
  <inkml:trace contextRef="#ctx0" brushRef="#br0" timeOffset="9186.4">8295 202 10136 0 0,'0'0'777'0'0,"0"0"-362"0"0,0 0 351 0 0,0 0 208 0 0,0 0 39 0 0,0 0 10 0 0,0 0 1 0 0,0 0-1 0 0,2 15 1192 0 0,-1-6-1983 0 0,0 0 0 0 0,0 0 1 0 0,-1-1-1 0 0,0 1 0 0 0,0 0 0 0 0,-1 0 0 0 0,0-1 0 0 0,-1 1 0 0 0,-2 8-232 0 0,3-11 2 0 0,0 0 0 0 0,0 1 0 0 0,1-1-1 0 0,0 0 1 0 0,0 0 0 0 0,1 1 0 0 0,0-1 0 0 0,0 0-1 0 0,0 2-1 0 0,3 19 42 0 0,-1 0 124 0 0,1 23 797 0 0,-2 3-963 0 0,-2-48 33 0 0,0 1 0 0 0,-1-1 0 0 0,0 1 0 0 0,-1 0 0 0 0,1 0-33 0 0,-1 0 25 0 0,1-1-1 0 0,0 1 1 0 0,0-1-1 0 0,0 1 1 0 0,1 1-25 0 0,0 1 113 0 0,0-1 0 0 0,0 1 0 0 0,1 0 1 0 0,0 0-1 0 0,1 1-113 0 0,-1-5-147 0 0,1-1 0 0 0,-1 0 0 0 0,0 0 0 0 0,1 0 0 0 0,0 0 0 0 0,0 0 0 0 0,0 0 0 0 0,0 0 0 0 0,0-1 1 0 0,0 1-1 0 0,1-1 0 0 0,1 3 147 0 0,0-4-2050 0 0,2-5-5137 0 0</inkml:trace>
  <inkml:trace contextRef="#ctx0" brushRef="#br0" timeOffset="9569.854">8434 466 10592 0 0,'0'0'488'0'0,"9"3"157"0"0,18 9-372 0 0,-20-9 271 0 0,0 1 1 0 0,0-2-1 0 0,0 1 1 0 0,4 0-545 0 0,-5-1 166 0 0,2 0 108 0 0,1 0-1 0 0,-1-1 1 0 0,1 1-1 0 0,-1-2 1 0 0,1 1-1 0 0,-1-1 1 0 0,6-1-274 0 0,-5 0 158 0 0,0-1 1 0 0,-1 0-1 0 0,1-1 0 0 0,-1 1 1 0 0,0-1-1 0 0,1-1 1 0 0,-2 0-1 0 0,1 0 0 0 0,0-1 1 0 0,5-4-159 0 0,-11 7 58 0 0,0 0 1 0 0,0 0 0 0 0,0 0-1 0 0,0-1 1 0 0,0 1 0 0 0,0-1-1 0 0,-1 0 1 0 0,1 1 0 0 0,-1-1-1 0 0,0 0 1 0 0,0 0 0 0 0,0 0-1 0 0,0 1 1 0 0,0-4-59 0 0,-1 5 18 0 0,1 0 0 0 0,-1 0-1 0 0,0-1 1 0 0,0 1 0 0 0,0 0 0 0 0,0-1 0 0 0,0 1 0 0 0,0 0-1 0 0,0 0 1 0 0,0-1 0 0 0,-1 1 0 0 0,1 0 0 0 0,0 0 0 0 0,-1 0 0 0 0,1-1-1 0 0,-1 1 1 0 0,1 0 0 0 0,-1 0 0 0 0,1 0 0 0 0,-1 0 0 0 0,0 0 0 0 0,0 0-1 0 0,1 0 1 0 0,-1 0 0 0 0,0 0 0 0 0,0 0 0 0 0,0 0 0 0 0,0 1-1 0 0,0-1 1 0 0,0 0 0 0 0,0 1 0 0 0,-1-1 0 0 0,1 1 0 0 0,-1-1-18 0 0,-4-1-94 0 0,0 0-1 0 0,0 0 1 0 0,1-1 0 0 0,-1 1 0 0 0,1-1-1 0 0,-3-2 95 0 0,5 4 11 0 0,1 0-1 0 0,-1 0 0 0 0,0 0 0 0 0,0 0 0 0 0,1 1 0 0 0,-1-1 0 0 0,0 1 0 0 0,0 0 0 0 0,0 0 0 0 0,0 0 0 0 0,0 0 0 0 0,0 0 0 0 0,0 1 0 0 0,0-1 1 0 0,1 1-1 0 0,-2 0-10 0 0,-9 2 215 0 0,1 1 0 0 0,-12 5-215 0 0,21-8 7 0 0,0 0-1 0 0,1 1 0 0 0,-1-1 0 0 0,0 0 1 0 0,1 1-1 0 0,-1 0 0 0 0,1 0 0 0 0,0-1 1 0 0,0 1-1 0 0,-1 0 0 0 0,1 1 0 0 0,1-1 1 0 0,-1 0-1 0 0,-1 2-6 0 0,1 0 25 0 0,1-1 1 0 0,0 1-1 0 0,0-1 1 0 0,0 1-1 0 0,0 0 1 0 0,0 0-1 0 0,1-1 1 0 0,0 1 0 0 0,-1 0-1 0 0,2 3-25 0 0,-2 14 289 0 0,-1-1 1 0 0,0 1-1 0 0,-2 0-289 0 0,3-15 72 0 0,0 1-1 0 0,0 0 1 0 0,0-1 0 0 0,1 1-1 0 0,0 0 1 0 0,0-1 0 0 0,1 1 0 0 0,0-1-1 0 0,0 1 1 0 0,0-1 0 0 0,1 1-1 0 0,0-1 1 0 0,3 7-72 0 0,-3-11 2 0 0,1 1 0 0 0,0 0 0 0 0,-1-1 0 0 0,1 1 0 0 0,0-1 0 0 0,0 0 0 0 0,1 0 1 0 0,-1 0-1 0 0,0 0 0 0 0,1-1 0 0 0,-1 1 0 0 0,1-1 0 0 0,-1 0 0 0 0,1 0 0 0 0,0 0 0 0 0,-1 0 0 0 0,1-1 0 0 0,0 0 0 0 0,0 0 0 0 0,1 0-2 0 0,31-18-133 0 0,-29 16-285 0 0,0-1 0 0 0,1 2 1 0 0,-1-1-1 0 0,1 1 0 0 0,-1 1 0 0 0,1-1 1 0 0,0 1-1 0 0,-1 0 0 0 0,5 2 418 0 0,19 1-6482 0 0</inkml:trace>
  <inkml:trace contextRef="#ctx0" brushRef="#br0" timeOffset="9881.107">9109 474 17935 0 0,'-10'-2'1364'0'0,"6"2"-1305"0"0,-1 0 0 0 0,1 0-1 0 0,-1 0 1 0 0,1 0 0 0 0,-1 0-1 0 0,1 1 1 0 0,-1 0 0 0 0,1 0 0 0 0,0 0-1 0 0,-2 1-58 0 0,-8 4-124 0 0,1 0 0 0 0,-7 4 124 0 0,2 0 292 0 0,15-9-218 0 0,1-1 0 0 0,0 1 0 0 0,-1 0 0 0 0,1-1 0 0 0,-1 1 0 0 0,1-1 0 0 0,-1 0 1 0 0,1 0-1 0 0,-1 0 0 0 0,1 0 0 0 0,-1 0 0 0 0,1-1 0 0 0,0 1 0 0 0,-1-1 0 0 0,1 0-74 0 0,-1 1 82 0 0,0-1 1 0 0,1 1-1 0 0,-1-1 1 0 0,0 1-1 0 0,1 0 1 0 0,-1 0-1 0 0,0 0 1 0 0,1 0-1 0 0,-1 0 1 0 0,0 1-1 0 0,1-1 1 0 0,-1 1-1 0 0,1 0 1 0 0,-1-1-1 0 0,-2 2-82 0 0,4-1 33 0 0,-1 0 0 0 0,1 0-1 0 0,-1 0 1 0 0,1 0 0 0 0,-1 0 0 0 0,1 0-1 0 0,0 1 1 0 0,-1-1 0 0 0,1 0 0 0 0,0 1 0 0 0,0-1-1 0 0,0 1 1 0 0,0-1 0 0 0,0 1 0 0 0,1-1-1 0 0,-1 1 1 0 0,0 0 0 0 0,1-1 0 0 0,-1 1 0 0 0,1 0-1 0 0,-1 0 1 0 0,1 0 0 0 0,0-1 0 0 0,0 1-1 0 0,0 0 1 0 0,0 0 0 0 0,0 0 0 0 0,0-1 0 0 0,0 1-1 0 0,1 0 1 0 0,-1 0 0 0 0,1-1 0 0 0,-1 1-1 0 0,1 0 1 0 0,0-1 0 0 0,0 2-33 0 0,22 32 41 0 0,-21-33-20 0 0,-1 0 0 0 0,1 0 1 0 0,0 0-1 0 0,0 0 0 0 0,0 0 0 0 0,0 0 0 0 0,0-1 0 0 0,0 1 0 0 0,1-1 0 0 0,-1 1 0 0 0,1-1 0 0 0,-1 0 0 0 0,1 0 0 0 0,0 0-21 0 0,4 1-37 0 0,1 0-1 0 0,-1-1 0 0 0,1 0 0 0 0,2 0 38 0 0,-3 0-15 0 0,1-1 0 0 0,-1 1 0 0 0,0 1-1 0 0,0-1 1 0 0,5 3 15 0 0,-9-2-6 0 0,0-1 1 0 0,1 1-1 0 0,-1-1 0 0 0,1 0 0 0 0,-1 0 0 0 0,1-1 1 0 0,0 1-1 0 0,-1-1 0 0 0,1 0 0 0 0,0 1 0 0 0,-1-2 0 0 0,1 1 1 0 0,0 0-1 0 0,-1-1 0 0 0,1 0 0 0 0,-1 1 0 0 0,1-1 1 0 0,-1-1-1 0 0,1 1 0 0 0,-1 0 0 0 0,0-1 0 0 0,3-1 6 0 0,20-8-127 0 0,-21 9-142 0 0,1 0 0 0 0,-1 0 1 0 0,0-1-1 0 0,0 0 0 0 0,0 0 0 0 0,3-2 269 0 0,4-6-892 0 0</inkml:trace>
  <inkml:trace contextRef="#ctx0" brushRef="#br0" timeOffset="10197.437">9261 127 13472 0 0,'-24'1'1032'0'0,"26"0"-993"0"0,-1 1 0 0 0,1-1 1 0 0,0 1-1 0 0,0 0 0 0 0,-1-1 1 0 0,1 1-1 0 0,-1 0 0 0 0,0 0 1 0 0,0 0-1 0 0,1 0 0 0 0,-1 0 1 0 0,0 1-40 0 0,8 18 843 0 0,-1 0 0 0 0,-1 0 0 0 0,-1 5-843 0 0,-6-11 1065 0 0,0-2-525 0 0,2-4-218 0 0,-2-4-118 0 0,1-1 1 0 0,0 0-1 0 0,0 1 1 0 0,0-1-1 0 0,1 0 1 0 0,0 0-1 0 0,1 2-204 0 0,10 36 1536 0 0,-1-25-753 0 0,0 1 0 0 0,1-1-783 0 0,11 16 200 0 0,-15-20-420 0 0,-3-4 195 0 0,-1-1 1 0 0,2 0-1 0 0,3 4 25 0 0,-7-8 100 0 0,0-1-1 0 0,0 1 0 0 0,0 0 0 0 0,0 0 1 0 0,-1 0-1 0 0,1 0 0 0 0,-1 0 1 0 0,0 0-1 0 0,-1 1 0 0 0,1-1 0 0 0,-1 1 1 0 0,0 0-1 0 0,0-1 0 0 0,0 1 1 0 0,0 0-1 0 0,-1-1 0 0 0,0 4-99 0 0,0-7 0 0 0,0 0 1 0 0,0 0-1 0 0,-1 1 0 0 0,1-1 0 0 0,0 0 0 0 0,-1 0 1 0 0,1 0-1 0 0,-1 0 0 0 0,1 0 0 0 0,-1 0 0 0 0,0 0 0 0 0,1 0 1 0 0,-1 0-1 0 0,0 0 0 0 0,0 0 0 0 0,0 0 0 0 0,1-1 1 0 0,-1 1-1 0 0,0 0 0 0 0,0 0 0 0 0,0-1 0 0 0,0 1 1 0 0,-1 0-1 0 0,-4 4-5 0 0,6-5 4 0 0,1 1 0 0 0,-1-1 1 0 0,0 1-1 0 0,1-1 0 0 0,-1 0 0 0 0,1 1 0 0 0,-1-1 0 0 0,0 0 0 0 0,1 1 0 0 0,-1-1 0 0 0,1 0 0 0 0,-1 0 0 0 0,1 0 0 0 0,-1 1 1 0 0,1-1-1 0 0,-1 0 0 0 0,1 0 0 0 0,-1 0 0 0 0,1 0 1 0 0,1 1-96 0 0,-2-1-55 0 0,0 0-10 0 0,0 0-30 0 0,0 0-101 0 0,0 0-41 0 0,0 0-10 0 0,0 0-201 0 0,-12-7-2598 0 0,-2-2 1314 0 0,-4 0-18 0 0</inkml:trace>
  <inkml:trace contextRef="#ctx0" brushRef="#br0" timeOffset="10460.028">9115 466 7832 0 0,'0'-1'122'0'0,"0"-1"0"0"0,-1 1 0 0 0,1 0 0 0 0,0-1 0 0 0,0 1 0 0 0,-1-1 0 0 0,1 1 0 0 0,-1 0 0 0 0,1-1-1 0 0,-1 1 1 0 0,0 0 0 0 0,1 0 0 0 0,-1-1 0 0 0,0 1 0 0 0,0 0-122 0 0,-2-6 1789 0 0,13 1-5 0 0,41-15 2186 0 0,-30 11-3539 0 0,1 1 0 0 0,2 1-431 0 0,-3 1 534 0 0,-6 3-262 0 0,0 0 0 0 0,1 0-1 0 0,14-1-271 0 0,-6 3-5 0 0,-2-1 132 0 0,0 0-1 0 0,2-2-126 0 0,-4 1 58 0 0,0 0-1 0 0,13 1-57 0 0,22-3-263 0 0,-46 4 274 0 0,3 0 96 0 0,0 0 0 0 0,1 1 0 0 0,0 0-107 0 0,-6 1 101 0 0,0-1 0 0 0,0 0-1 0 0,0 0 1 0 0,6-3-101 0 0,17-2-6045 0 0,-20 5-64 0 0</inkml:trace>
  <inkml:trace contextRef="#ctx0" brushRef="#br0" timeOffset="10871.531">9599 486 6912 0 0,'0'0'314'0'0,"0"0"-6"0"0,2-1-200 0 0,8-3 6960 0 0,-9 3-6554 0 0,-1 1-431 0 0,1 0 1 0 0,0 0 0 0 0,0 0 0 0 0,0-1-1 0 0,-1 1 1 0 0,1 0 0 0 0,0 0 0 0 0,0-1 0 0 0,-1 1-1 0 0,1 0 1 0 0,0-1 0 0 0,0 1 0 0 0,-1-1 0 0 0,1 1-1 0 0,-1-1 1 0 0,1 1 0 0 0,0-2-84 0 0,-1 2 26 0 0,0 1-1 0 0,0-1 1 0 0,0 0 0 0 0,-1 0 0 0 0,1 0-1 0 0,0 0 1 0 0,0 0 0 0 0,0 0 0 0 0,0 0-1 0 0,0-1 1 0 0,0 1 0 0 0,-1 0 0 0 0,1 0-1 0 0,0 0 1 0 0,0 0 0 0 0,0 0 0 0 0,0 0-1 0 0,0 0 1 0 0,0 0 0 0 0,0 0 0 0 0,-1 0-1 0 0,1 0 1 0 0,0 0 0 0 0,0 0 0 0 0,0 0-1 0 0,0-1 1 0 0,0 1 0 0 0,0 0-1 0 0,0 0 1 0 0,0 0 0 0 0,0 0 0 0 0,0 0-1 0 0,0 0 1 0 0,0 0 0 0 0,-1-1 0 0 0,1 1-1 0 0,0 0 1 0 0,0 0 0 0 0,0 0 0 0 0,0 0-1 0 0,0 0 1 0 0,0 0 0 0 0,0-1 0 0 0,0 1-1 0 0,0 0 1 0 0,0 0 0 0 0,0 0 0 0 0,0 0-1 0 0,1 0 1 0 0,-1 0 0 0 0,0 0 0 0 0,0-1-1 0 0,0 1 1 0 0,0 0 0 0 0,0 0 0 0 0,0 0-1 0 0,0 0 1 0 0,0 0 0 0 0,0 0 0 0 0,0 0-1 0 0,0 0 1 0 0,0-1 0 0 0,1 1-1 0 0,-1 0-25 0 0,9-1 463 0 0,1 0 0 0 0,-1 1 0 0 0,6 0-463 0 0,-2 0 131 0 0,3 9 159 0 0,-14-8-261 0 0,0 1 1 0 0,0-1-1 0 0,0 0 1 0 0,0 1-1 0 0,0 0 1 0 0,0-1-1 0 0,-1 1 1 0 0,1 0-1 0 0,0 0 1 0 0,-1 0-1 0 0,0 0 1 0 0,1 0-1 0 0,-1 1 1 0 0,0-1-1 0 0,0 0 1 0 0,0 2-30 0 0,2 5 148 0 0,-1 0 0 0 0,0 0-1 0 0,1 8-147 0 0,1 5 267 0 0,-2 8-86 0 0,-2-26-183 0 0,0 1 0 0 0,1 0 0 0 0,-1-1 0 0 0,1 1-1 0 0,0-1 1 0 0,0 1 2 0 0,3 13 0 0 0,-2-10 51 0 0,-1-7 206 0 0,-1-1 69 0 0,0 0 8 0 0,0 0-20 0 0,0 0-96 0 0,0 0-39 0 0,-1-16 313 0 0,0 12-449 0 0,1 0 0 0 0,0 0 1 0 0,0 0-1 0 0,0-1 1 0 0,1 1-1 0 0,-1 0-43 0 0,3-12-45 0 0,-2 7-16 0 0,1 0 0 0 0,0 1 0 0 0,1-1 0 0 0,2-7 61 0 0,7-15 217 0 0,-8 19-262 0 0,0 1 0 0 0,1 0-1 0 0,0 1 1 0 0,1-1-1 0 0,0 1 1 0 0,1 0 0 0 0,4-4 45 0 0,-4 5-310 0 0,-4 5 46 0 0,0 0 1 0 0,0 0-1 0 0,0 0 0 0 0,1 1 0 0 0,0-1 0 0 0,0 1 1 0 0,0 0-1 0 0,0 0 0 0 0,0 0 0 0 0,1 1 0 0 0,-1-1 0 0 0,1 1 1 0 0,0 0-1 0 0,0 1 0 0 0,0-1 264 0 0,9-1-911 0 0</inkml:trace>
  <inkml:trace contextRef="#ctx0" brushRef="#br0" timeOffset="11650.831">10160 369 10136 0 0,'-53'10'464'0'0,"52"-10"-429"0"0,-1 0-1 0 0,1 1 1 0 0,0-1 0 0 0,0 0 0 0 0,-1 1 0 0 0,1-1 0 0 0,0 1-1 0 0,0-1 1 0 0,-1 1 0 0 0,1 0 0 0 0,0-1 0 0 0,0 1 0 0 0,0 0 0 0 0,0 0-1 0 0,0 0 1 0 0,0 0 0 0 0,0 0 0 0 0,1 0 0 0 0,-1 0 0 0 0,0 0-1 0 0,0 0 1 0 0,0 1-35 0 0,-5 7 756 0 0,1-5-319 0 0,0-1 0 0 0,-1 1 0 0 0,1-1-1 0 0,-1 0 1 0 0,1-1 0 0 0,-1 1-1 0 0,0-1 1 0 0,-2 0-437 0 0,-22 11 1069 0 0,28-12-901 0 0,0 0 1 0 0,0 0-1 0 0,0 1 1 0 0,1-1-1 0 0,-1 1 1 0 0,0 0-1 0 0,1-1 1 0 0,-2 3-169 0 0,-7 6 537 0 0,5-5-310 0 0,0 0 1 0 0,0 0-1 0 0,1 0 1 0 0,-1 0-1 0 0,1 1 0 0 0,1 0 1 0 0,-1 0-1 0 0,1 0 1 0 0,0 0-1 0 0,0 0 0 0 0,1 2-227 0 0,1-7 22 0 0,1 0 0 0 0,0 1 0 0 0,0-1 0 0 0,0 0 0 0 0,0 0-1 0 0,0 0 1 0 0,0 1 0 0 0,0-1 0 0 0,0 0 0 0 0,1 0 0 0 0,-1 0-1 0 0,0 1 1 0 0,1-1 0 0 0,-1 0 0 0 0,1 0 0 0 0,-1 0-22 0 0,1 0-1 0 0,0 0 1 0 0,-1 1 0 0 0,1-1-1 0 0,-1 0 1 0 0,0 1-1 0 0,1-1 1 0 0,-1 0-1 0 0,0 1 1 0 0,0-1 0 0 0,0 0-1 0 0,0 1 1 0 0,0-1-1 0 0,0 1 1 0 0,0-1 6 0 0,0 0-1 0 0,0 0 0 0 0,0 1 0 0 0,0-1 0 0 0,0 0 1 0 0,1 0-1 0 0,-1 0 0 0 0,0 0 0 0 0,1 0 1 0 0,-1 0-1 0 0,0 0 0 0 0,1 0 0 0 0,0 0 0 0 0,-1 0 1 0 0,1 0-1 0 0,-1 0 0 0 0,1 0 0 0 0,0 0 1 0 0,0 0-1 0 0,0-1 0 0 0,-1 1 0 0 0,1 0 0 0 0,0-1 1 0 0,0 1-1 0 0,0 0 0 0 0,0-1 0 0 0,0 1 1 0 0,0-1-1 0 0,0 1 0 0 0,1-1-5 0 0,2 2 38 0 0,0-1 0 0 0,0 1 1 0 0,0-1-1 0 0,1 0 0 0 0,-1 0 0 0 0,0-1 0 0 0,4 1-38 0 0,29 0 113 0 0,-25 0-150 0 0,1-1-1 0 0,-1 0 0 0 0,1 0 1 0 0,-1-1-1 0 0,1-1 1 0 0,-1 0-1 0 0,0-1 1 0 0,0 0-1 0 0,11-5 38 0 0,-18 6 51 0 0,1-1 0 0 0,-1 1 0 0 0,0-2 0 0 0,0 1 0 0 0,0 0 0 0 0,0-1-51 0 0,-3 2 8 0 0,0 0-1 0 0,-1 0 0 0 0,1 0 1 0 0,0 0-1 0 0,-1 0 0 0 0,0 0 0 0 0,1 0 1 0 0,-1 0-1 0 0,0 0 0 0 0,0-1 0 0 0,0 1 1 0 0,-1 0-1 0 0,1-1 0 0 0,0 1 0 0 0,-1-1 1 0 0,0 1-8 0 0,1-5-28 0 0,-1 0 0 0 0,0-1 0 0 0,0 1 0 0 0,-1 0 0 0 0,0 0 0 0 0,-1 0 0 0 0,1 0 0 0 0,-1 0 0 0 0,-1 1 0 0 0,1-1 0 0 0,-1 0 0 0 0,0 1 0 0 0,-1 0 0 0 0,0-1 28 0 0,1-1-4 0 0,-1 1 0 0 0,-1 0 0 0 0,1 0 0 0 0,-1 1 0 0 0,0-1 0 0 0,-1 1 0 0 0,1 0 0 0 0,-1 0 0 0 0,0 1 4 0 0,-7-4-77 0 0,2 2 35 0 0,1-1-1 0 0,0 0 1 0 0,-8-8 42 0 0,17 15-90 0 0,1 1 13 0 0,-1-1 1 0 0,1 1 0 0 0,0-1 0 0 0,-1 1 0 0 0,1-1 0 0 0,-1 1-1 0 0,1-1 1 0 0,0 1 0 0 0,-1-1 0 0 0,1 1 0 0 0,0-1-1 0 0,0 1 1 0 0,0-1 0 0 0,-1 0 0 0 0,1 1 0 0 0,0-1-1 0 0,0 0 77 0 0,0 1-829 0 0,0-1 648 0 0,0 1 0 0 0,0-1 0 0 0,0 1 0 0 0,0-1 0 0 0,0 1 0 0 0,0-1 0 0 0,0 1 0 0 0,1 0 0 0 0,-1-1 0 0 0,0 1 0 0 0,0-1 0 0 0,0 1-1 0 0,1-1 1 0 0,-1 1 0 0 0,0 0 0 0 0,0-1 0 0 0,1 1 0 0 0,-1 0 0 0 0,0-1 181 0 0,4-1-443 0 0,0 0-1 0 0,0 1 1 0 0,0 0-1 0 0,-1-1 1 0 0,1 1-1 0 0,0 0 1 0 0,1 1-1 0 0,-1-1 1 0 0,0 1-1 0 0,0 0 1 0 0,0 0-1 0 0,0 0 1 0 0,0 0-1 0 0,0 1 1 0 0,1 0 443 0 0,4 0-755 0 0,-1-1 0 0 0,1 1 0 0 0,6-2 755 0 0,-7 0-359 0 0,0 0 0 0 0,0 1-1 0 0,0 0 1 0 0,0 1 0 0 0,7 1 359 0 0,-10-2 124 0 0,-1 1 0 0 0,0 1 1 0 0,0-1-1 0 0,0 0 0 0 0,0 1 0 0 0,0 0 1 0 0,-1 0-1 0 0,1 0 0 0 0,0 0 0 0 0,-1 1 1 0 0,1 0-1 0 0,-1 0-124 0 0,3 3 938 0 0,-1 0 1 0 0,1 0 0 0 0,-2 1 0 0 0,1-1-1 0 0,-1 1 1 0 0,0 0 0 0 0,0 1-1 0 0,-1-1 1 0 0,2 7-939 0 0,4 14 1490 0 0,-2 0 0 0 0,0 5-1490 0 0,3 12 2455 0 0,-9-40-2342 0 0,4 14 607 0 0,-1 0 0 0 0,0 0 0 0 0,-2 0-1 0 0,0 4-719 0 0,-2-22-101 0 0,0-1-27 0 0,0 0 31 0 0,0 0 145 0 0,0 0 26 0 0,0 0-3 0 0,0 0-6 0 0,0 0-1 0 0,0 0 0 0 0,0-15 0 0 0,1 3-198 0 0,0 0 1 0 0,0 0-1 0 0,1 0 0 0 0,0 0 0 0 0,1 0 0 0 0,1 1 1 0 0,0-1-1 0 0,0 1 0 0 0,1 0 0 0 0,0 0 0 0 0,1 1 1 0 0,1 0-1 0 0,-1 0 0 0 0,1 0 0 0 0,1 1 0 0 0,0 0 1 0 0,4-3 133 0 0,-8 9-83 0 0,0 0-1 0 0,0 0 1 0 0,0 0 0 0 0,0 0 0 0 0,1 1 0 0 0,0-1 0 0 0,-1 1 0 0 0,1 1-1 0 0,0-1 1 0 0,0 1 0 0 0,0-1 0 0 0,0 1 0 0 0,0 1 0 0 0,0-1 0 0 0,0 1 0 0 0,0 0-1 0 0,2 0 84 0 0,-4 0 3 0 0,-1 0 0 0 0,1 0 0 0 0,-1 0 0 0 0,1 1-1 0 0,-1-1 1 0 0,1 0 0 0 0,-1 1 0 0 0,1 0 0 0 0,-1 0-1 0 0,0 0 1 0 0,1 0 0 0 0,1 1-3 0 0,-1 0 76 0 0,-1 1 0 0 0,1-1 0 0 0,-1 0 0 0 0,0 1 1 0 0,1 0-1 0 0,-1 0 0 0 0,-1-1 0 0 0,1 1 0 0 0,0 2-76 0 0,9 16 384 0 0,-1 1 0 0 0,-2 0 0 0 0,7 21-384 0 0,0 4 989 0 0,-7-23-644 0 0,-5-14-205 0 0,0 0-1 0 0,1-1 1 0 0,4 7-140 0 0,-5-10-209 0 0,-1-6-592 0 0,-1-1-2171 0 0,-1 1-4181 0 0</inkml:trace>
  <inkml:trace contextRef="#ctx0" brushRef="#br0" timeOffset="12005.423">10803 397 16559 0 0,'0'0'374'0'0,"0"0"54"0"0,4 14 570 0 0,20 110 3225 0 0,-20-106-3863 0 0,-3-11-54 0 0,0 1-1 0 0,1-1 1 0 0,-1 0-1 0 0,2 0 1 0 0,-1 0-1 0 0,1 0 0 0 0,0-1 1 0 0,2 4-306 0 0,13 17-223 0 0,-17-26 195 0 0,0-1 1 0 0,1 1-1 0 0,-1 0 0 0 0,0-1 0 0 0,0 1 1 0 0,0-1-1 0 0,0 1 0 0 0,1-1 0 0 0,-1 1 1 0 0,0-1-1 0 0,1 0 0 0 0,-1 0 0 0 0,0 0 0 0 0,0 1 1 0 0,1-1-1 0 0,-1 0 0 0 0,0-1 0 0 0,1 1 1 0 0,-1 0 27 0 0,1 0-198 0 0,0 0-193 0 0</inkml:trace>
  <inkml:trace contextRef="#ctx0" brushRef="#br0" timeOffset="12006.423">10887 269 16783 0 0,'-6'-16'1688'0'0,"3"13"-1512"0"0,3 3 6 0 0,0 0 36 0 0,0 0 6 0 0,-3-2-18 0 0,3 2-205 0 0,-1 0 0 0 0,1 0 0 0 0,-1 0 0 0 0,1 0-1 0 0,-1-1 1 0 0,1 1 0 0 0,-1 0 0 0 0,1 0 0 0 0,-1-1 0 0 0,1 1 0 0 0,0 0 0 0 0,-1-1-1 0 0,1 1 1 0 0,-1 0 0 0 0,1-1 0 0 0,0 1 0 0 0,-1 0 0 0 0,1-1 0 0 0,0 1 0 0 0,0-1-1 0 0,-1 1 0 0 0,4 0-108 0 0,-1 0-1 0 0,1 0 1 0 0,-1 0-1 0 0,0 0 1 0 0,1 0-1 0 0,-1 1 1 0 0,0-1-1 0 0,1 1 0 0 0,-1 0 1 0 0,0 0-1 0 0,0 0 1 0 0,1 0 108 0 0,9 4-6513 0 0</inkml:trace>
  <inkml:trace contextRef="#ctx0" brushRef="#br0" timeOffset="12316.845">11340 297 18111 0 0,'0'0'828'0'0,"-13"0"304"0"0,8 3-1077 0 0,0-1 0 0 0,0 1 0 0 0,0 0 0 0 0,0 0 0 0 0,1 0-1 0 0,-1 0 1 0 0,-2 4-55 0 0,-8 5 216 0 0,-75 52 626 0 0,87-61-753 0 0,-1 0 1 0 0,1 0 0 0 0,0 0-1 0 0,0 0 1 0 0,0 1 0 0 0,1-1 0 0 0,-1 1-1 0 0,1 0 1 0 0,-2 4-90 0 0,-12 37 781 0 0,1-5-372 0 0,15-39-408 0 0,-1 0 1 0 0,0 1-1 0 0,0-1 1 0 0,0 0-1 0 0,1 1 0 0 0,-2-1 1 0 0,1 0-1 0 0,0 0 1 0 0,0 0-1 0 0,0 0 0 0 0,0 0 1 0 0,-1 0-1 0 0,1 0 1 0 0,0-1-1 0 0,-1 1-1 0 0,-10 9-4 0 0,11-9 4 0 0,1 0 0 0 0,-1-1 0 0 0,1 1 0 0 0,0 0 0 0 0,-1 0 0 0 0,1 0 0 0 0,0 0 0 0 0,0 0 0 0 0,0 0 0 0 0,0 0 0 0 0,0 0 0 0 0,0 0 0 0 0,0 0 0 0 0,0 0 0 0 0,0 0 0 0 0,0 0 0 0 0,0 0 0 0 0,1 0 0 0 0,-1 0 0 0 0,0 0 0 0 0,1 0 0 0 0,-1 0 0 0 0,1 1 0 0 0,1 1 0 0 0,-1-1 0 0 0,0 1 0 0 0,1 0 0 0 0,0 0 0 0 0,0-1 0 0 0,0 0 0 0 0,0 1 0 0 0,0-1 0 0 0,2 1 0 0 0,0 0 0 0 0,-1-1 0 0 0,1 0 0 0 0,0 1 0 0 0,4 0 0 0 0,-4-1 0 0 0,0 0 0 0 0,0 0 0 0 0,0 0 0 0 0,-1 0 0 0 0,1 1 0 0 0,0 0 0 0 0,0 0 0 0 0,-1 0 0 0 0,0 0 0 0 0,0-1 0 0 0,1 1 0 0 0,-1-1 0 0 0,1 0 0 0 0,0 0 0 0 0,0 0 0 0 0,-1-1 0 0 0,1 1 0 0 0,0-1 0 0 0,0 0 0 0 0,1 0 0 0 0,9 2 0 0 0,0-2 0 0 0,13 1 0 0 0,-12-1 0 0 0,-11-1-81 0 0,-1 1 1 0 0,1 0-1 0 0,-1-1 0 0 0,1 1 0 0 0,-1 1 0 0 0,0-1 0 0 0,1 0 0 0 0,1 3 81 0 0,0-2-921 0 0,16 6-6918 0 0</inkml:trace>
  <inkml:trace contextRef="#ctx0" brushRef="#br1" timeOffset="23507.06">14681 533 6592 0 0,'0'0'298'0'0,"0"0"-3"0"0,-7-12 2849 0 0,-1 5-2013 0 0,2 0 5009 0 0,18 6-3973 0 0,106 2-1442 0 0,79-1 70 0 0,-2-5-8 0 0,-44 13-638 0 0,-149-8-146 0 0,-1 0-1 0 0,1 0 0 0 0,-1 0 0 0 0,0 1 1 0 0,1-1-1 0 0,-1 0 0 0 0,0 0 0 0 0,1 1 0 0 0,-1-1 0 0 0,0 1 0 0 0,0 0 0 0 0,1 0-2 0 0,1 0 12 0 0,-2-1-92 0 0,5 0-96 0 0,-4 0-4683 0 0,-7 3 3417 0 0</inkml:trace>
  <inkml:trace contextRef="#ctx0" brushRef="#br1" timeOffset="23913.041">14674 705 8288 0 0,'-49'2'864'0'0,"45"-3"-42"0"0,7-1 1012 0 0,12 0 1078 0 0,126-3-257 0 0,-11-1-677 0 0,-48 1-1908 0 0,89-1 861 0 0,-135 5-130 0 0,-4 1-643 0 0,-1 1 0 0 0,8 1-158 0 0,-15 0 0 0 0,-19-3 0 0 0,0 1 0 0 0,0 1 0 0 0,0-1 0 0 0,0 1 0 0 0,-1 0 0 0 0,5 1 0 0 0,-2 1-64 0 0,-6-3-273 0 0,-1 0-138 0 0,-1-1 80 0 0,0 0-1 0 0,1 1 0 0 0,-1-1 0 0 0,0 0 1 0 0,0 0-1 0 0,0 0 0 0 0,0 1 0 0 0,0-1 0 0 0,1 1 1 0 0,-1-1-1 0 0,0 1 0 0 0,-1-1 396 0 0,-14-7-2032 0 0,0 2-14 0 0</inkml:trace>
  <inkml:trace contextRef="#ctx0" brushRef="#br1" timeOffset="24383.274">15142 303 13824 0 0,'0'-1'12'0'0,"-1"1"31"0"0,1 0-1 0 0,-1-1 0 0 0,0 1 1 0 0,1-1-1 0 0,-1 1 1 0 0,0-1-1 0 0,1 1 0 0 0,-1-1 1 0 0,1 1-1 0 0,-1-1 0 0 0,1 0 1 0 0,-1 1-1 0 0,1-1 1 0 0,-1 0-1 0 0,1 1 0 0 0,0-1 1 0 0,-1 0-1 0 0,1 1 0 0 0,0-1 1 0 0,0 0-1 0 0,-1 0 1 0 0,1 1-1 0 0,0-1 0 0 0,0 0 1 0 0,0 0-1 0 0,0 0 0 0 0,0 1 1 0 0,0-1-1 0 0,0 0 1 0 0,0 0-1 0 0,0 0 0 0 0,1 1 1 0 0,-1-1-1 0 0,0 0 1 0 0,1 0-43 0 0,-1 0 114 0 0,0 0 0 0 0,1 1 1 0 0,-1-1-1 0 0,1 1 0 0 0,-1-1 1 0 0,1 0-1 0 0,-1 1 0 0 0,1-1 1 0 0,-1 1-1 0 0,1-1 0 0 0,0 1 1 0 0,-1-1-1 0 0,1 1 0 0 0,0 0 1 0 0,-1-1-1 0 0,1 1 0 0 0,0 0 1 0 0,-1-1-1 0 0,1 1 0 0 0,0 0 1 0 0,0 0-1 0 0,-1 0 1 0 0,1 0-1 0 0,0 0 0 0 0,0 0 1 0 0,0 0-1 0 0,-1 0 0 0 0,1 0 1 0 0,0 0-1 0 0,0 0 0 0 0,-1 0 1 0 0,2 1-115 0 0,24 8 487 0 0,-20-6-530 0 0,2 0 43 0 0,1 1 0 0 0,-1 0 0 0 0,0 0 0 0 0,0 1 0 0 0,0 0 0 0 0,-1 1 0 0 0,0-1 0 0 0,0 1 0 0 0,0 1 0 0 0,44 38 0 0 0,-4-3 0 0 0,-2-1 962 0 0,-31-30-1110 0 0,-1 1 0 0 0,0 1 0 0 0,0 0 0 0 0,-1 1 0 0 0,7 11 148 0 0,-8-9-280 0 0,-5-7 479 0 0,-1 0 1 0 0,0 0-1 0 0,4 9-199 0 0,-7-16 88 0 0,-2 1 0 0 0,1-1-1 0 0,0 1 1 0 0,0-1 0 0 0,-1 1 0 0 0,1 0-1 0 0,-1-1 1 0 0,0 1 0 0 0,0 0 0 0 0,0-1 0 0 0,0 1-1 0 0,0-1 1 0 0,-1 1 0 0 0,1 0 0 0 0,-1-1 0 0 0,0 1-1 0 0,0 0-87 0 0,-2 4 114 0 0,-1 0 0 0 0,0 0-1 0 0,0 0 1 0 0,-1-1 0 0 0,0 0 0 0 0,0 0-1 0 0,0 0 1 0 0,-1-1 0 0 0,-1 1-114 0 0,-15 12 1245 0 0,-22 14-1245 0 0,21-17-205 0 0,-26 19 833 0 0,-1-3-1 0 0,-1-2 1 0 0,-30 11-628 0 0,49-26 42 0 0,-2 0-231 0 0,0 2 1 0 0,1 1 0 0 0,1 1 0 0 0,-3 5 188 0 0,27-18-508 0 0,4 1-4 0 0</inkml:trace>
  <inkml:trace contextRef="#ctx0" brushRef="#br1" timeOffset="31083.514">17086 466 15664 0 0,'0'0'718'0'0,"0"0"-19"0"0,0 15-358 0 0,1 3 414 0 0,-1 16 209 0 0,0-31-932 0 0,0 0 1 0 0,0 1 0 0 0,0-1 0 0 0,0 0-1 0 0,1 1 1 0 0,-1-1 0 0 0,1 0-1 0 0,0 0 1 0 0,0 1 0 0 0,0-1 0 0 0,0 0-1 0 0,1 0 1 0 0,0 1-33 0 0,-1-1 88 0 0,1 0-1 0 0,-1 0 1 0 0,0 0-1 0 0,0 0 1 0 0,0 0-1 0 0,0 1 1 0 0,0-1 0 0 0,-1 0-1 0 0,0 2-87 0 0,-7 16 1533 0 0,6-12-959 0 0,1-5-459 0 0,0 0 0 0 0,0 0 0 0 0,1 0-1 0 0,-1 0 1 0 0,1 0 0 0 0,0 0 0 0 0,0-1 0 0 0,0 1 0 0 0,0 1-115 0 0,0-4-114 0 0,8 6-112 0 0,-4-6-7027 0 0,3-4 407 0 0</inkml:trace>
  <inkml:trace contextRef="#ctx0" brushRef="#br1" timeOffset="31084.514">17130 261 7368 0 0,'0'0'568'0'0,"-3"-8"-352"0"0,1 3 62 0 0,-4-10 12312 0 0,0 8-12651 0 0,5 6 179 0 0,1 1 12 0 0,0 0-2 0 0,0 0-44 0 0,0 0-172 0 0,0 0-26 0 0,5 12-2318 0 0,-4-2 1141 0 0,2 2-11 0 0</inkml:trace>
  <inkml:trace contextRef="#ctx0" brushRef="#br1" timeOffset="31718.621">17405 164 5528 0 0,'0'0'422'0'0,"0"0"52"0"0,0 0 1243 0 0,0 0 571 0 0,0 0 117 0 0,0 0-249 0 0,0 2-1145 0 0,-2 6-579 0 0,1-1 0 0 0,-1 0 0 0 0,-1 1 0 0 0,1-1 0 0 0,-4 7-432 0 0,-3 8 654 0 0,7-13-313 0 0,0 0-1 0 0,1 0 1 0 0,0 1-1 0 0,0-1 1 0 0,1 6-341 0 0,-3 22 821 0 0,2-19-530 0 0,0 0-1 0 0,1 1 0 0 0,3 14-290 0 0,-1-19 203 0 0,-1 1-1 0 0,-1 0 0 0 0,0 0 1 0 0,-1-1-1 0 0,-1 1 1 0 0,-2 10-203 0 0,-3 22-196 0 0,6-38 94 0 0,0 1 0 0 0,-1-1 0 0 0,1 0-1 0 0,-2 0 1 0 0,1 0 0 0 0,-1-1 0 0 0,-2 4 102 0 0,1-7-1155 0 0,-1-2-69 0 0</inkml:trace>
  <inkml:trace contextRef="#ctx0" brushRef="#br1" timeOffset="32271.314">17267 461 15320 0 0,'0'0'697'0'0,"0"0"-9"0"0,3 0-444 0 0,13-1-220 0 0,-7 1-26 0 0,0 0 0 0 0,0 0 0 0 0,0 1 0 0 0,8 1 2 0 0,1 1-38 0 0,1 0 1 0 0,10-1 37 0 0,14 2-43 0 0,-4-2 35 0 0,0-1 0 0 0,-1-2 0 0 0,1-1 0 0 0,23-6 8 0 0,-57 8-80 0 0,-4-1-9 0 0,0 1-1 0 0,-1 0 0 0 0,1-1 0 0 0,0 1 0 0 0,-1-1 0 0 0,1 1 0 0 0,0-1 0 0 0,-1 0 1 0 0,1 1-1 0 0,0-1 0 0 0,-1 0 0 0 0,1 1 0 0 0,-1-1 0 0 0,1 0 0 0 0,-1 1 0 0 0,1-2 90 0 0,1-1-297 0 0,16-7-692 0 0,-15 9 867 0 0,-1 0 1 0 0,1 0-1 0 0,-1-1 1 0 0,1 1 0 0 0,-1 0-1 0 0,0-1 1 0 0,0 0 0 0 0,1 0 121 0 0,3-3-268 0 0,0-1 226 0 0,-6 6 50 0 0,0-1 1 0 0,0 1 0 0 0,0 0 0 0 0,-1 0 0 0 0,1-1-1 0 0,0 1 1 0 0,0 0 0 0 0,0-1 0 0 0,0 1 0 0 0,0 0 0 0 0,-1 0-1 0 0,1-1 1 0 0,0 1 0 0 0,0 0 0 0 0,0 0 0 0 0,-1-1-1 0 0,1 1 1 0 0,0 0 0 0 0,0 0 0 0 0,-1 0 0 0 0,1 0 0 0 0,0-1-1 0 0,0 1 1 0 0,-1 0 0 0 0,1 0 0 0 0,0 0 0 0 0,-1 0-9 0 0,-1-1 146 0 0,-1 0 0 0 0,0 0 0 0 0,0 0 0 0 0,1 0 0 0 0,-1 1 0 0 0,0-1 0 0 0,0 1 0 0 0,0 0 0 0 0,0 0 0 0 0,0 0 0 0 0,1 0 0 0 0,-1 1 0 0 0,0-1 0 0 0,0 1 0 0 0,0-1 0 0 0,1 1 0 0 0,-1 0 0 0 0,-1 1-146 0 0,-9 3 300 0 0,1 1 0 0 0,1 0 1 0 0,-5 3-301 0 0,4-2 373 0 0,0 0 1 0 0,1 1-1 0 0,-9 8-373 0 0,18-14 87 0 0,0 0 0 0 0,-1 1 0 0 0,1-1-1 0 0,0 0 1 0 0,0 1 0 0 0,0 0-1 0 0,0-1 1 0 0,1 1 0 0 0,-1 0-1 0 0,1 0 1 0 0,-1 0 0 0 0,1 0 0 0 0,0 0-1 0 0,0 0 1 0 0,1 0 0 0 0,-1 0-1 0 0,1 0 1 0 0,-1 1 0 0 0,1 1-87 0 0,4 22 186 0 0,-4-25-177 0 0,0 0 0 0 0,0 0 1 0 0,0 0-1 0 0,-1 0 0 0 0,1 1 0 0 0,0-1 0 0 0,-1 0 0 0 0,1 0 0 0 0,-1 0-9 0 0,-8 11 92 0 0,-4 6-143 0 0,13-19 50 0 0,0 1-1 0 0,-1-1 1 0 0,1 1 0 0 0,0-1-1 0 0,0 1 1 0 0,0 0-1 0 0,0-1 1 0 0,0 1-1 0 0,0-1 1 0 0,0 1-1 0 0,0-1 1 0 0,0 1-1 0 0,0 0 1 0 0,0-1-1 0 0,0 1 1 0 0,0-1-1 0 0,1 1 1 0 0,-1-1 0 0 0,0 1-1 0 0,0 0 1 0 0,1-1-1 0 0,-1 1 1 0 0,0-1-1 0 0,1 1 1 0 0,-1-1-1 0 0,0 0 1 0 0,1 1-1 0 0,-1-1 1 0 0,1 1-1 0 0,-1-1 1 0 0,0 0-1 0 0,1 1 2 0 0,2 0 2 0 0,0 1-1 0 0,-1-1 0 0 0,1 0 1 0 0,0 0-1 0 0,0 0 0 0 0,0 0 1 0 0,0 0-1 0 0,0-1 1 0 0,0 1-1 0 0,0-1 0 0 0,0 0 1 0 0,0 0-1 0 0,0 0 0 0 0,0 0 1 0 0,0-1-1 0 0,0 1 0 0 0,2-2-1 0 0,8-1 137 0 0,0-1-1 0 0,0 0 0 0 0,4-3-136 0 0,-12 5-16 0 0,0-1 0 0 0,0 1 0 0 0,0-1 0 0 0,0 0 0 0 0,0-1 0 0 0,-1 1 0 0 0,1-1 0 0 0,-1 0 0 0 0,0 0 16 0 0,6-8-424 0 0,0 0 0 0 0,4-8 424 0 0,11-14-621 0 0,-16 18 355 0 0,-8 15 229 0 0,0-1 0 0 0,0 0 0 0 0,0 0 0 0 0,0 0 0 0 0,0 1-1 0 0,1-1 1 0 0,-1 1 0 0 0,0-1 0 0 0,1 1 37 0 0,-1 0-107 0 0,-1 1 3 0 0,0 0 64 0 0,0 0 268 0 0,0 0 116 0 0,0 0 28 0 0,-1 2-297 0 0,0 0-1 0 0,1-1 0 0 0,-1 1 0 0 0,0 0 0 0 0,1 0 1 0 0,-1 0-1 0 0,1 0 0 0 0,0 0 0 0 0,-1 0 0 0 0,1 0 0 0 0,0 2-74 0 0,-7 31 128 0 0,6-15-120 0 0,0-16 47 0 0,1 0 0 0 0,0 0 0 0 0,-1 0 0 0 0,1 0 1 0 0,1 1-1 0 0,-1-1 0 0 0,1 0 0 0 0,-1 0 0 0 0,2 3-55 0 0,3 10 152 0 0,-5-15-149 0 0,0-1 1 0 0,0 1-1 0 0,1-1 1 0 0,-1 1-1 0 0,0 0 1 0 0,1-1-1 0 0,-1 1 1 0 0,1-1-1 0 0,0 0 0 0 0,-1 1 1 0 0,1-1-1 0 0,0 1 1 0 0,0-1-1 0 0,0 0 1 0 0,0 0-1 0 0,0 1 1 0 0,0-1-1 0 0,0 0 1 0 0,0 0-1 0 0,0 0 1 0 0,1 0-1 0 0,-1 0 1 0 0,0-1-1 0 0,1 1-3 0 0,1 0-149 0 0,-1 0-1 0 0,0 0 1 0 0,0-1-1 0 0,0 1 1 0 0,0-1 0 0 0,1 0-1 0 0,-1 1 1 0 0,0-1-1 0 0,0 0 1 0 0,1 0-1 0 0,-1-1 1 0 0,0 1 0 0 0,0 0-1 0 0,1-1 150 0 0,7-3-807 0 0</inkml:trace>
  <inkml:trace contextRef="#ctx0" brushRef="#br1" timeOffset="32482.821">17988 170 16008 0 0,'-9'8'1210'0'0,"8"-4"-1147"0"0,0-1-1 0 0,1 1 0 0 0,-1-1 1 0 0,1 1-1 0 0,0-1 1 0 0,0 0-1 0 0,0 1 0 0 0,1-1 1 0 0,-1 1-63 0 0,1 19-13 0 0,-9 14 4 0 0,6-32 47 0 0,0 0-1 0 0,0 1 1 0 0,1-1-1 0 0,0 1 1 0 0,1-1-1 0 0,-1 1 1 0 0,1 0-1 0 0,0-1 0 0 0,0 3-37 0 0,4 16 450 0 0,-2-14-63 0 0,0 1-1 0 0,-1 0 0 0 0,0-1 1 0 0,-1 1-1 0 0,0 0 0 0 0,-2 10-386 0 0,-11 83 947 0 0,12-86-1065 0 0,0-7 95 0 0,0 1 0 0 0,-1-1 0 0 0,-2 10 23 0 0,4-21-87 0 0,0 1-1 0 0,0-1 0 0 0,0 0 0 0 0,0 1 1 0 0,0-1-1 0 0,-1 0 0 0 0,1 0 0 0 0,0 1 1 0 0,0-1-1 0 0,0 0 0 0 0,0 0 0 0 0,-1 1 1 0 0,1-1-1 0 0,0 0 0 0 0,0 0 0 0 0,0 1 1 0 0,-1-1-1 0 0,1 0 0 0 0,0 0 0 0 0,0 0 1 0 0,-1 0-1 0 0,1 0 0 0 0,0 1 0 0 0,-1-1 1 0 0,1 0-1 0 0,0 0 0 0 0,-1 0 88 0 0,1 0-1455 0 0</inkml:trace>
  <inkml:trace contextRef="#ctx0" brushRef="#br1" timeOffset="32799.259">17913 449 5064 0 0,'0'0'64'0'0,"0"0"1"0"0,0 0-1 0 0,-1 0 1 0 0,1-1-1 0 0,0 1 0 0 0,0 0 1 0 0,0 0-1 0 0,0 0 1 0 0,-1 0-1 0 0,1-1 1 0 0,0 1-1 0 0,0 0 0 0 0,0 0 1 0 0,0 0-1 0 0,0 0 1 0 0,0-1-1 0 0,0 1 1 0 0,0 0-1 0 0,-1 0 0 0 0,1 0 1 0 0,0-1-1 0 0,0 1 1 0 0,0 0-1 0 0,0 0 1 0 0,0-1-1 0 0,0 1 0 0 0,0 0 1 0 0,0 0-1 0 0,0 0 1 0 0,1-1-1 0 0,-1 1 1 0 0,0 0-1 0 0,0 0 1 0 0,0 0-1 0 0,0-1 0 0 0,0 1 1 0 0,0 0-1 0 0,0 0 1 0 0,0 0-1 0 0,0-1 1 0 0,1 1-1 0 0,-1 0 0 0 0,0 0 1 0 0,0 0-1 0 0,0 0 1 0 0,0 0-1 0 0,1-1 1 0 0,-1 1-1 0 0,0 0 0 0 0,0 0 1 0 0,0 0-1 0 0,1 0 1 0 0,-1 0-1 0 0,0 0 1 0 0,0 0-1 0 0,0 0 0 0 0,1 0 1 0 0,-1 0-1 0 0,0 0 1 0 0,0 0-1 0 0,1 0-64 0 0,16-5 7216 0 0,13 3-6816 0 0,0 1 0 0 0,26 2-400 0 0,5 1 457 0 0,-37-1 239 0 0,1 2-1 0 0,0 0 0 0 0,0 2-695 0 0,-21-5 91 0 0,0 1 0 0 0,-1 0 0 0 0,1 0 0 0 0,-1 0 0 0 0,0 0 0 0 0,1 1 0 0 0,-1-1-1 0 0,0 1 1 0 0,0 0 0 0 0,0 0 0 0 0,0 0 0 0 0,0 1 0 0 0,0-1 0 0 0,1 2-91 0 0,-2-1 141 0 0,1 1 1 0 0,0 0-1 0 0,-1 0 0 0 0,0 0 0 0 0,0 0 0 0 0,0 0 1 0 0,0 0-1 0 0,-1 1 0 0 0,0-1 0 0 0,0 1 0 0 0,1 1-141 0 0,-1-2 42 0 0,3 19 775 0 0,2 19-817 0 0,-5-35 92 0 0,-1-1 1 0 0,0 1 0 0 0,-1 0 0 0 0,1 0 0 0 0,-1 1-93 0 0,0-8 9 0 0,1 1 0 0 0,-1-1 0 0 0,1 0-1 0 0,-1 0 1 0 0,1 1 0 0 0,-1-1 0 0 0,1 0 0 0 0,-1 0 0 0 0,1 1 0 0 0,-1-1-1 0 0,1 0 1 0 0,-1 0 0 0 0,1 0 0 0 0,-1 0 0 0 0,1 0 0 0 0,-1 0 0 0 0,0 0-10 0 0,0 0 24 0 0,-1 1-5 0 0,0 1-1 0 0,0-1 1 0 0,0 1-1 0 0,1-1 0 0 0,-1 1 1 0 0,0-1-1 0 0,1 1 1 0 0,0 0-1 0 0,-1 0 1 0 0,1 0-1 0 0,0 0 0 0 0,-1 1-17 0 0,1 0-24 0 0,-1-1-1 0 0,1 0 0 0 0,-1 0 0 0 0,0 0 0 0 0,1 0 1 0 0,-1 0-1 0 0,0 0 0 0 0,0 0 25 0 0,1-1-151 0 0,2-1 1 0 0,13-3-797 0 0,-13 3 860 0 0,0 0-3 0 0,-1 0 0 0 0,1-1 0 0 0,0 1 1 0 0,-1 0-1 0 0,1 0 0 0 0,-1 0 0 0 0,1-1 0 0 0,-1 1 1 0 0,1 0-1 0 0,0-1 0 0 0,-1 1 0 0 0,1 0 1 0 0,-1-1-1 0 0,1 1 0 0 0,-1-1 0 0 0,0 1 1 0 0,1-1-1 0 0,-1 1 0 0 0,1-1 0 0 0,-1 1 1 0 0,0-1-1 0 0,0 1 0 0 0,1-1 90 0 0,2-7-1111 0 0</inkml:trace>
  <inkml:trace contextRef="#ctx0" brushRef="#br1" timeOffset="33077.722">18291 291 12440 0 0,'0'0'957'0'0,"0"0"-429"0"0,0 0 515 0 0,0 0 291 0 0,0 0 61 0 0,0 0-177 0 0,5 13-1095 0 0,-2-2-1375 0 0,1 0 0 0 0,0-1 0 0 0,0 1 0 0 0,4 7 1252 0 0,5 0-1630 0 0</inkml:trace>
  <inkml:trace contextRef="#ctx0" brushRef="#br1" timeOffset="33571.627">18705 413 17679 0 0,'-4'-1'203'0'0,"0"0"-1"0"0,0 0 1 0 0,0 0-1 0 0,0 1 1 0 0,0-1-1 0 0,0 1 1 0 0,0 0-1 0 0,0 0 1 0 0,-1 0-1 0 0,-2 1-202 0 0,-43 12-828 0 0,16-4 501 0 0,21-6 403 0 0,0 0 0 0 0,1 1-1 0 0,0 0 1 0 0,0 1 0 0 0,0 1 0 0 0,1 0 0 0 0,0 0 0 0 0,0 1 0 0 0,0 1 0 0 0,1 0-1 0 0,-7 7-75 0 0,-5 5 157 0 0,14-14 17 0 0,1 1 0 0 0,1 0 0 0 0,-1 0 1 0 0,1 0-1 0 0,0 1 0 0 0,1 0 0 0 0,-3 4-174 0 0,2-2 28 0 0,5-8-25 0 0,0-1 0 0 0,0 0 1 0 0,0 1-1 0 0,0-1 0 0 0,0 1 1 0 0,0 0-1 0 0,1-1 0 0 0,-1 1 0 0 0,0 0 1 0 0,1-1-1 0 0,0 1 0 0 0,-1 0 1 0 0,1 0-1 0 0,0-1 0 0 0,0 1 0 0 0,0 1-3 0 0,-2 8 0 0 0,1-8 0 0 0,3 2 0 0 0,-1-4 24 0 0,1 0-1 0 0,-1 0 0 0 0,1 0 0 0 0,-1 0 0 0 0,1-1 1 0 0,0 1-1 0 0,-1 0 0 0 0,1-1 0 0 0,0 1 1 0 0,0-1-1 0 0,-1 0 0 0 0,1 0 0 0 0,0 0 0 0 0,0 0 1 0 0,0 0-1 0 0,-1 0 0 0 0,1 0 0 0 0,0 0 0 0 0,0-1 1 0 0,-1 1-1 0 0,1-1 0 0 0,0 1 0 0 0,0-1-23 0 0,4-1 65 0 0,8 0-63 0 0,0-1 0 0 0,0 0 0 0 0,0-1 0 0 0,0-1 1 0 0,-1 0-1 0 0,1-1 0 0 0,-2 0 0 0 0,1-1 0 0 0,-1 0 0 0 0,0-1 0 0 0,0-1 0 0 0,-1 0-2 0 0,1-2 0 0 0,-1-1 0 0 0,8-11 0 0 0,-11 13 0 0 0,0 0 0 0 0,1 1 0 0 0,-1 0 0 0 0,2 1 0 0 0,3-3 0 0 0,-7 6-23 0 0,0 1-1 0 0,0 1 0 0 0,0-1 0 0 0,1 1 1 0 0,-1 0-1 0 0,1 0 0 0 0,3 0 24 0 0,-8 3 6 0 0,0-1-1 0 0,0 1 1 0 0,0-1 0 0 0,0 1-1 0 0,0 0 1 0 0,0 0-1 0 0,0 0 1 0 0,0 0 0 0 0,0 1-1 0 0,0-1 1 0 0,0 0-1 0 0,0 1 1 0 0,0 0 0 0 0,0-1-1 0 0,0 1 1 0 0,0 0-1 0 0,0 0 1 0 0,-1 0 0 0 0,1 0-1 0 0,0 0 1 0 0,-1 0-1 0 0,1 1 1 0 0,0-1 0 0 0,-1 0-1 0 0,0 1 1 0 0,1 0-1 0 0,-1-1 1 0 0,0 1-6 0 0,3 4-21 0 0,-1 0-1 0 0,0 0 1 0 0,0 0 0 0 0,-1 0-1 0 0,1 0 1 0 0,-1 0 0 0 0,-1 1-1 0 0,1 0 1 0 0,-1-1-1 0 0,-1 1 1 0 0,1-1 0 0 0,-1 2 21 0 0,0 17 48 0 0,0 1 0 0 0,-4 12-48 0 0,4-38 9 0 0,0 4 19 0 0,-1 1-1 0 0,0-1 1 0 0,-1 0-1 0 0,1 0 1 0 0,-1 0-1 0 0,-1 3-27 0 0,1-3-1 0 0,1-1 0 0 0,-1 1 1 0 0,1 0-1 0 0,0 0 0 0 0,0 0 0 0 0,0 2 1 0 0,1-5-2 0 0,0 0 0 0 0,-1 0 0 0 0,1 0 0 0 0,0 0 0 0 0,-1 0 0 0 0,1 0-1 0 0,0 1 1 0 0,-1-1 0 0 0,1-1 0 0 0,-1 1 0 0 0,0 0 0 0 0,1 0 0 0 0,-1 1 2 0 0,-7 10 331 0 0,40-64-319 0 0,-18 30-230 0 0,-12 19 204 0 0,-2 1 14 0 0,1 1-1 0 0,-1 0 1 0 0,1 0-1 0 0,0 0 1 0 0,-1 0-1 0 0,1 0 1 0 0,0 0-1 0 0,0 0 1 0 0,0 0-1 0 0,-1 0 1 0 0,1 0-1 0 0,0 0 0 0 0,0 1 1 0 0,1-1-1 0 0,-1 0 1 0 0,0 1-1 0 0,0-1 1 0 0,0 0-1 0 0,0 1 1 0 0,1 0-1 0 0,-1-1 1 0 0,0 1-1 0 0,1 0 1 0 0,2-1 36 0 0,0 0-1 0 0,-1 0 0 0 0,1 0 1 0 0,0 0-1 0 0,-1-1 1 0 0,1 1-1 0 0,-1-1 0 0 0,1-1-35 0 0,10-3 101 0 0,-10 5-94 0 0,-1-1 0 0 0,0 1 0 0 0,1-1 0 0 0,-1 1 0 0 0,0-1 0 0 0,0 0 0 0 0,0 0 0 0 0,0-1 0 0 0,0 1 0 0 0,0-1 0 0 0,-1 1 0 0 0,1-1 0 0 0,-1 0 0 0 0,1 0 0 0 0,-1 0 0 0 0,0 0 0 0 0,-1-1 0 0 0,1 1 0 0 0,0 0 0 0 0,0-2-7 0 0,-1 1-33 0 0,1 1 1 0 0,-1-1-1 0 0,1 1 0 0 0,0 0 0 0 0,1-1 0 0 0,-1 1 0 0 0,1 0 0 0 0,-1 0 0 0 0,1 1 1 0 0,0-1-1 0 0,2-1 33 0 0,-4 3-4 0 0,-1 1 0 0 0,1-1 0 0 0,0 1 0 0 0,0-1 0 0 0,0 1 0 0 0,0-1 0 0 0,0 1 0 0 0,0-1 0 0 0,0 1 0 0 0,0 0 0 0 0,0 0 0 0 0,0 0 0 0 0,1-1 0 0 0,-1 1 0 0 0,0 0 0 0 0,0 0 0 0 0,0 0 0 0 0,0 1 0 0 0,0-1 0 0 0,0 0 1 0 0,0 0-1 0 0,0 1 0 0 0,0-1 0 0 0,0 0 0 0 0,0 1 0 0 0,0-1 0 0 0,0 1 0 0 0,0-1 0 0 0,0 1 0 0 0,0 0 0 0 0,0-1 0 0 0,-1 1 0 0 0,1 0 0 0 0,0 0 0 0 0,0-1 0 0 0,-1 1 0 0 0,1 0 0 0 0,0 0 0 0 0,-1 0 0 0 0,1 0 0 0 0,-1 0 0 0 0,1 0 0 0 0,-1 0 4 0 0,2 2 0 0 0,0 0 0 0 0,0 0 0 0 0,0 0 0 0 0,-1 1 0 0 0,0-1 0 0 0,1 0 0 0 0,-1 1 0 0 0,0-1 0 0 0,0 1 0 0 0,-1-1 0 0 0,1 1 0 0 0,-1-1 0 0 0,0 1 0 0 0,0-1 0 0 0,0 1 0 0 0,1 14-261 0 0,0 2-5425 0 0,-4-7-1014 0 0</inkml:trace>
  <inkml:trace contextRef="#ctx0" brushRef="#br1" timeOffset="29946.241">15976 441 12728 0 0,'-16'1'1392'0'0,"-10"6"-895"0"0,24-7-122 0 0,2 0 10 0 0,0 0 4 0 0,0 0-5 0 0,0 0-7 0 0,0 0-1 0 0,10 11 415 0 0,-8-10-745 0 0,0 1 0 0 0,0-1 0 0 0,0 0 0 0 0,0 0 1 0 0,1 0-1 0 0,-1 0 0 0 0,0 0 0 0 0,1 0 0 0 0,-1-1 0 0 0,0 1 0 0 0,1-1 0 0 0,0 0-46 0 0,33 1 338 0 0,-24-1-205 0 0,0-1-47 0 0,0 0 0 0 0,0-2 0 0 0,0 1 0 0 0,0-1 0 0 0,0-1 0 0 0,3-2-86 0 0,32-8 157 0 0,-41 13-125 0 0,0-1-1 0 0,0 0 0 0 0,0 0 1 0 0,0-1-1 0 0,-1 1 1 0 0,1-1-1 0 0,-1 0 0 0 0,0-1 1 0 0,1 1-1 0 0,-1-1 0 0 0,-1 0 1 0 0,1 0-1 0 0,-1-1 0 0 0,0 0 1 0 0,0 1-1 0 0,0-1 1 0 0,0 0-1 0 0,-1-1 0 0 0,0 1 1 0 0,0-1-1 0 0,0 1 0 0 0,-1-1 1 0 0,0 0-1 0 0,0 0 0 0 0,0-3-31 0 0,-2 8 1 0 0,0 0-1 0 0,1 0 0 0 0,-1 0 0 0 0,0 0 0 0 0,0 0 1 0 0,0 0-1 0 0,0 0 0 0 0,-1 0 0 0 0,1-1 0 0 0,0 1 1 0 0,0 0-1 0 0,-1 0 0 0 0,1 0 0 0 0,-1 0 0 0 0,1 0 1 0 0,-1 0-1 0 0,1 0 0 0 0,-1 0 0 0 0,1 1 1 0 0,-1-1-1 0 0,0 0 0 0 0,0 0 0 0 0,0-1 3 0 0,-1 1-1 0 0,0 0 1 0 0,0 0-1 0 0,1 0 1 0 0,-1 0 0 0 0,0 0-1 0 0,0 0 1 0 0,0 1-1 0 0,0-1 1 0 0,0 0 0 0 0,-1 1-3 0 0,-3-1 13 0 0,0 0 1 0 0,-1 1-1 0 0,1-1 1 0 0,0 2-1 0 0,0-1 1 0 0,0 1-1 0 0,-5 0-13 0 0,7 0-24 0 0,0 1-1 0 0,0-1 0 0 0,0 0 0 0 0,0 1 0 0 0,0 0 0 0 0,1 0 0 0 0,-1 0 0 0 0,0 1 1 0 0,1-1-1 0 0,0 1 0 0 0,0 0 0 0 0,-1 0 0 0 0,2 0 0 0 0,-1 0 0 0 0,0 0 1 0 0,1 1-1 0 0,-1 0 25 0 0,1-2 25 0 0,1 1 1 0 0,0 0 0 0 0,0-1 0 0 0,0 1-1 0 0,0 0 1 0 0,0 0 0 0 0,1-1 0 0 0,-1 1-1 0 0,1 0 1 0 0,0 0 0 0 0,0 0 0 0 0,0 0-1 0 0,0-1 1 0 0,0 1 0 0 0,0 0 0 0 0,1 0-26 0 0,-1 26-188 0 0,0-28 172 0 0,0 0 0 0 0,-1 0 0 0 0,1 0 0 0 0,0 0 0 0 0,-1 0-1 0 0,1 0 1 0 0,-1 0 0 0 0,1 0 0 0 0,-1 0 0 0 0,0 0 0 0 0,1-1 0 0 0,-1 1-1 0 0,0 0 1 0 0,1 0 0 0 0,-1 0 0 0 0,0-1 0 0 0,0 1 0 0 0,0 0 0 0 0,0-1-1 0 0,0 1 1 0 0,0-1 0 0 0,0 1 16 0 0,0 0 5 0 0,-1-1 1 0 0,0 1-1 0 0,1 0 0 0 0,0 0 0 0 0,-1 0 1 0 0,1 0-1 0 0,-1 0 0 0 0,1 0 1 0 0,0 1-1 0 0,0-1 0 0 0,0 0 0 0 0,0 1 1 0 0,0-1-1 0 0,0 1 0 0 0,0-1 0 0 0,0 1 1 0 0,1-1-1 0 0,-1 1 0 0 0,0 0 1 0 0,1-1-1 0 0,-1 1 0 0 0,1 0 0 0 0,0-1 1 0 0,0 1-1 0 0,-1 0 0 0 0,1-1 0 0 0,0 1-5 0 0,1 6 102 0 0,0 0 0 0 0,0 0 0 0 0,1 0 0 0 0,0 0 0 0 0,2 5-102 0 0,4 23 168 0 0,-5-10-130 0 0,-2-20-23 0 0,0 0 1 0 0,0 1-1 0 0,-1-1 1 0 0,0 0-1 0 0,0 1 1 0 0,-1 4-16 0 0,1-10 2 0 0,-1 0 1 0 0,1 0 0 0 0,-1 0 0 0 0,0 0-1 0 0,1 0 1 0 0,-1-1 0 0 0,0 1 0 0 0,1 0 0 0 0,-1 0-1 0 0,0 0 1 0 0,0-1 0 0 0,0 1 0 0 0,0 0-1 0 0,0-1 1 0 0,0 1 0 0 0,0-1 0 0 0,0 1-1 0 0,0-1 1 0 0,0 1 0 0 0,0-1 0 0 0,0 0-1 0 0,0 1 1 0 0,0-1 0 0 0,0 0 0 0 0,-1 0-1 0 0,1 0 1 0 0,0 0 0 0 0,0 0-3 0 0,-4 1 8 0 0,4-1 0 0 0,0 1 0 0 0,0 0 0 0 0,0 0 0 0 0,0 0 0 0 0,0 0 0 0 0,0 0 0 0 0,1 0 0 0 0,-1 0 0 0 0,0 0-1 0 0,1 0 1 0 0,-1 0 0 0 0,0 1-8 0 0,1-1 12 0 0,-6 15-2 0 0,6-10-10 0 0,1-6-5 0 0,-1 1 0 0 0,0-1 0 0 0,0 1 1 0 0,0-1-1 0 0,1 1 0 0 0,-1-1 0 0 0,0 1 0 0 0,0-1 0 0 0,1 0 0 0 0,-1 1 0 0 0,0-1 0 0 0,1 0 0 0 0,-1 1 0 0 0,0-1 0 0 0,1 0 0 0 0,-1 1 0 0 0,1-1 0 0 0,-1 0 0 0 0,0 0 0 0 0,1 1 0 0 0,-1-1 0 0 0,1 0 0 0 0,-1 0 0 0 0,1 0 0 0 0,-1 0 0 0 0,1 1 1 0 0,-1-1-1 0 0,1 0 0 0 0,-1 0 0 0 0,1 0 5 0 0,0 0-86 0 0,2 1-375 0 0,1-1 0 0 0,-1 1 0 0 0,0-1 0 0 0,0 1 0 0 0,1-1 0 0 0,-1 0 1 0 0,0 0-1 0 0,0 0 0 0 0,2-1 461 0 0,6-1-6137 0 0</inkml:trace>
  <inkml:trace contextRef="#ctx0" brushRef="#br1" timeOffset="30230.781">16600 283 8752 0 0,'0'0'673'0'0,"3"18"4912"0"0,-3-14-5205 0 0,-1-1 1 0 0,1 1-1 0 0,-1 0 0 0 0,0 0 1 0 0,0-1-1 0 0,0 1 0 0 0,-3 3-380 0 0,3-3 13 0 0,-1 0 0 0 0,1 0 0 0 0,-1 0 0 0 0,1 0 1 0 0,0 0-1 0 0,1 0 0 0 0,-1 0 0 0 0,1 1-13 0 0,1 19 138 0 0,0-18-88 0 0,-1-1 1 0 0,1 1 0 0 0,-1 0 0 0 0,0 0 0 0 0,-1 0 0 0 0,1-1-1 0 0,-1 1 1 0 0,0 0 0 0 0,-1-1 0 0 0,0 1 0 0 0,1 0-1 0 0,-2-1 1 0 0,1 0 0 0 0,-2 4-51 0 0,-18 20 599 0 0,-1-1-1 0 0,-14 13-598 0 0,32-37 140 0 0,0-1 1 0 0,0 1-1 0 0,-1-1 0 0 0,1 0 0 0 0,-1 0 0 0 0,1 0 0 0 0,-1-1 0 0 0,-5 2-140 0 0,-27 12 359 0 0,0 4-336 0 0,-10 3-23 0 0,-3 1-87 0 0,45-21-101 0 0,1-1 0 0 0,0 0 0 0 0,-1 0 0 0 0,1-1 0 0 0,-1 1 0 0 0,0-1 0 0 0,0-1 0 0 0,-4 1 188 0 0,8-1-650 0 0,2 0-585 0 0,0 0-261 0 0,0-1-52 0 0,0-6-10 0 0</inkml:trace>
  <inkml:trace contextRef="#ctx0" brushRef="#br1" timeOffset="30420.021">16287 494 6448 0 0,'4'-14'944'0'0,"-3"13"-710"0"0,-1 0 1 0 0,1 0 0 0 0,-1 1-1 0 0,1-1 1 0 0,-1 0-1 0 0,1 1 1 0 0,0-1-1 0 0,-1 1 1 0 0,1-1 0 0 0,0 1-1 0 0,-1-1 1 0 0,1 1-1 0 0,0-1 1 0 0,0 1-1 0 0,0 0 1 0 0,-1-1 0 0 0,1 1-1 0 0,0 0 1 0 0,0 0-1 0 0,0 0 1 0 0,0-1 0 0 0,-1 1-1 0 0,1 0 1 0 0,0 0-1 0 0,0 0 1 0 0,0 0-1 0 0,0 1 1 0 0,0-1 0 0 0,-1 0-1 0 0,1 0 1 0 0,0 0-1 0 0,0 1 1 0 0,0-1 0 0 0,0 0-1 0 0,-1 1 1 0 0,1-1-235 0 0,2 1 205 0 0,0 1 1 0 0,-1-1 0 0 0,1 0-1 0 0,-1 1 1 0 0,1-1-1 0 0,-1 1 1 0 0,0 0 0 0 0,1 0-1 0 0,-1 0 1 0 0,1 1-206 0 0,3 5 390 0 0,1 0 1 0 0,0-1 0 0 0,3 3-391 0 0,-3-4 196 0 0,0 0 1 0 0,-1 0 0 0 0,0 1-1 0 0,0 2-196 0 0,-3-5 70 0 0,4 8 26 0 0,2-1 0 0 0,-1 0-1 0 0,1-1 1 0 0,0 1-1 0 0,5 2-95 0 0,-3-3 26 0 0,-8-7-132 0 0,0 0-1 0 0,0-1 0 0 0,0 1 1 0 0,0 0-1 0 0,1-1 1 0 0,-1 0-1 0 0,1 0 1 0 0,0 1 106 0 0,6-3-518 0 0</inkml:trace>
  <inkml:trace contextRef="#ctx0" brushRef="#br1" timeOffset="30734.473">16883 297 14832 0 0,'0'0'332'0'0,"0"0"50"0"0,0 0 25 0 0,-15 9 96 0 0,-3 7-115 0 0,2 1 0 0 0,-2 3-388 0 0,-17 18 111 0 0,27-29-23 0 0,-8 6 308 0 0,0 0-1 0 0,2 2 0 0 0,0 0 0 0 0,1 0 0 0 0,-6 12-395 0 0,17-23 0 0 0,-1-1 0 0 0,1 1 0 0 0,0 0 0 0 0,1 0 0 0 0,0 1 0 0 0,0-1 0 0 0,0 0 0 0 0,1 0 0 0 0,-1 1 0 0 0,2-1 0 0 0,-1 5 0 0 0,1-9 0 0 0,0 0 0 0 0,0 0 0 0 0,0 0 0 0 0,0 0 0 0 0,0 0 0 0 0,1 0 0 0 0,-1 0 0 0 0,0-1 0 0 0,1 1 0 0 0,-1 0 0 0 0,1-1 0 0 0,0 0 0 0 0,-1 1 0 0 0,1-1 0 0 0,0 0 0 0 0,2 1 0 0 0,-1 0 0 0 0,0 0 0 0 0,0-1 0 0 0,0 1 0 0 0,0-1 0 0 0,1 0 0 0 0,-1 0 0 0 0,1 0 0 0 0,-1 0 0 0 0,0-1 0 0 0,2 1 0 0 0,22 0-17 0 0,-19 0-39 0 0,0-1-1 0 0,0 0 1 0 0,0 0 0 0 0,0-1-1 0 0,-1 0 1 0 0,1 0-1 0 0,7-2 57 0 0,18-5-1021 0 0,-16 6 486 0 0</inkml:trace>
  <inkml:trace contextRef="#ctx1" brushRef="#br2">2321 1949 6448,'1'0'18,"0"-1"0,0 1 0,0 0 0,0 0 0,0-1 0,0 1 0,0 0 0,0-1 0,0 1 0,0-1 0,0 0 0,-1 1 0,1-1 0,0 0 0,0 1 0,0-1 0,-1 0 0,1 0 0,0 0 0,-1 0 1,1 0-1,-1 1 0,1-1 0,-1 0 0,1 0 0,-1 0 0,0 0 0,0-1 0,1 1 0,-1 0 0,0 0 0,0 0 0,0 0 0,0 0 0,0 0 0,0 0 0,0 0 0,-1 0-18,1-2 113,0 0-1,0 0 1,1 0-1,-1 0 1,0 0-1,1 0 1,0 0-1,0 1 1,0-1-1,0 0 1,0 0-1,0 1 1,1-1-1,-1 1 1,1-1-1,0 1 1,-1 0-1,1-1 1,0 1-1,1 0 1,-1 0-1,0 1 1,1-1-1,-1 0 1,1 1-1,-1-1 1,1 1-1,-1 0 1,1 0-1,0 0 1,0 0-1,0 1 1,0-1-1,2 0-112,1 0 449,-1 1 0,0-1 0,1 1-1,4 0-448,-9 0 77,1 0-1,-1 0 0,1 0 0,-1 0 0,1 1 0,-1-1 0,1 0 0,-1 1 0,1 0 0,-1-1 0,0 1 0,1 0 0,-1-1 0,0 1 0,0 0 0,0 0 0,1 0 0,-1 0 0,1 1-76,40 71 2545,-40-71-2423,-1 0 0,0 0-1,1 0 1,-1 1 0,0-1-1,0 0 1,-1 1 0,1-1-1,0 0 1,-1 1-1,1-1 1,-1 1 0,0-1-122,0 0 70,-1 0-1,1 1 1,-1-1 0,1 0 0,-1 0 0,0 0-1,0 0 1,0-1 0,0 1 0,0 0 0,0 0-1,0 0 1,-1-1 0,0 2-70,-1 1 69,-1 1-1,0-1 1,0 0 0,0 0-1,0 0 1,0-1 0,-1 0-1,0 1 1,1-2-1,-1 1 1,0 0 0,-1-1-1,1 0 1,0 0 0,-1-1-1,1 1 1,-1-1-1,1 0 1,-1-1 0,0 0-1,-2 1-68,1-1 36,0-1-1,0 1 1,1-1 0,-1-1-1,0 1 1,-3-2-36,9 3-4,0-1 1,-1 1 0,1 0 0,0-1-1,0 1 1,0-1 0,-1 1-1,1-1 1,0 0 0,0 0 0,0 1-1,0-1 1,0 0 0,1 0 0,-1 0-1,0 0 1,0 0 0,0 0-1,1 0 1,-1 0 0,1 0 0,-1 0-1,1-1 1,-1 1 0,1 0-1,-1 0 1,1-1 0,0 1 0,0 0-1,0 0 1,0-1 0,0 1-1,0 0 1,0 0 0,0-1 0,0 1-1,1 0 1,-1 0 0,0-1 3,2 0-1,-1 0-1,0-1 1,1 1 0,-1 0 0,1 0 0,-1 0 0,1 0-1,0 0 1,0 0 0,0 1 0,0-1 0,0 1 0,0-1 0,1 1-1,-1 0 1,2-1 1,7-3-61,1 0 0,11-2 61,-18 6-33,3-1-88,0 0 0,0 0-1,0 1 1,1 0-1,-1 1 1,0 0 0,0 0-1,7 2 122,-11-2-7,0 1-1,-1 0 1,1 0 0,0 0-1,-1 0 1,1 0 0,-1 1-1,0-1 1,1 1-1,-1 0 1,0 0 0,0 0-1,0 1 1,-1-1 0,1 1-1,0-1 1,-1 1-1,1 0 1,-1 0 0,1 2 7,-2-4 32,-1 1 0,1-1 0,0 1 1,-1 0-1,0-1 0,1 1 0,-1 0 1,0-1-1,1 1 0,-1 0 0,0-1 0,0 1 1,-1 0-1,1-1 0,0 1 0,0 0 1,-1-1-1,1 1 0,-1 0-32,-1 1 28,1 0-1,-1 1 1,0-1-1,0 0 1,0-1-1,0 1 1,0 0-1,-1-1 1,-1 2-28,-4 2 55,0 0 0,0 0 0,-1-1 0,1 0 0,-1 0 0,-5 1-55,7-3 64,0-1-1,0 0 1,0-1-1,0 0 1,0 0-1,0 0 1,-6-1-64,9 0 5,0 0 1,0 0 0,0-1-1,0 0 1,0 1 0,0-1-1,1 0 1,-1-1 0,0 1-1,1-1 1,-1 0 0,1 1-1,-1-2 1,1 1 0,-1 0-6,4 1-4,-1 0 1,0 1-1,0-1 0,1 0 1,-1 0-1,0 0 1,1 1-1,-1-1 1,1 0-1,-1 0 1,1 0-1,0 0 0,-1 0 1,1 0-1,0 0 1,0 0-1,-1 0 1,1 0-1,0 0 1,0 0-1,0 0 0,0 0 1,1-1 3,-1 0-7,1 0 1,0 1-1,-1-1 1,1 0-1,0 0 1,0 1-1,0-1 1,0 1 0,1-1-1,-1 1 1,0-1-1,1 0 7,5-3-37,0 0 0,0 0 0,0 0 0,0 1-1,4-2 38,-9 5-12,16-8-69,1 1-1,3-1 82,-16 7-129,0 0 0,0 1 0,0-1 0,0 1 0,0 1 0,0-1 0,0 1 0,1 0 0,1 1 129,-5-1 15,0 1-1,-1 0 0,1 0 0,0 0 0,-1 0 0,1 1 0,-1-1 1,1 1-1,-1-1 0,0 1 0,1 0 0,-1 0 0,0 0 0,0 0 1,0 0-1,-1 1 0,2 1-14,-1-2 79,-1 0 0,0 0 0,1 0 0,-1 1 0,0-1 0,0 0 1,0 1-1,-1-1 0,1 1 0,-1-1 0,1 1 0,-1-1 0,0 1 0,0-1 0,0 1 1,0-1-1,0 1 0,-1-1 0,1 1 0,-1-1-79,-1 4 94,1-3-54,0 0 1,0-1 0,0 1-1,0-1 1,0 1 0,-1-1-1,1 1 1,-1-1 0,0 1-1,0-1 1,0 0-1,0 0 1,0 0 0,0 0-41,-4 2 14,1-1-1,-1 1 1,0-1 0,0 0 0,0-1 0,0 1 0,0-1 0,-1 0-14,4-1 8,0-1 0,0 1 0,0-1 0,-1 1 0,1-1 1,0 0-1,0 0 0,-1-1 0,1 1 0,0-1 0,0 1 0,0-1 0,0 0 1,-1 0-1,1-1 0,0 1 0,-1-2-8,2 2 24,1 0 0,0 0 1,0 0-1,-1-1 0,1 1 0,0 0 0,0-1 1,0 1-1,1-1 0,-1 1 0,0-1 0,1 0 1,-1 1-1,1-1 0,-1 0 0,1 1 0,0-1 1,-1 0-1,1 1 0,0-1 0,0 0 0,0 0 1,1 1-1,-1-1 0,0 0 0,1 1 0,-1-1 1,1 0-1,0 0-24,1-4 7,0 0 0,0 0 0,1 1 0,0-1 1,0 1-1,0 0 0,4-5-7,-3 6-122,0 0 0,0 0 1,1 0-1,-1 1 0,1 0 0,0-1 0,0 2 0,0-1 1,0 0-1,1 1 0,2-1 122,-6 2-1,0 1 0,1-1 0,-1 0 0,0 1 0,1-1-1,-1 1 1,0 0 0,1 0 0,-1 0 0,1 0 0,-1 0 0,0 1 0,1-1 0,-1 1 0,0-1 0,1 1-1,-1 0 1,0 0 0,0 0 0,1 0 0,-1 0 0,0 0 0,0 1 0,-1-1 0,1 1 0,0 0-1,0-1 1,0 2 1,-1-2 47,0 0-1,0 0 0,0 1 1,0-1-1,0 0 0,0 1 1,0-1-1,0 1 0,-1-1 0,1 1 1,-1-1-1,1 1 0,-1-1 1,0 1-1,1 0 0,-1-1 1,0 1-1,0 0 0,0-1 1,0 1-1,0-1 0,-1 1 0,1 0 1,0-1-1,-1 1 0,1-1 1,-1 1-1,0-1 0,1 1 1,-2 0-47,1 0 10,0 0 0,0-1 1,0 1-1,0-1 0,-1 0 1,1 1-1,0-1 0,-1 0 1,1 0-1,-1 0 0,1 0 1,-1 0-1,1 0 0,-1 0 1,0-1-1,0 1 1,1 0-1,-1-1 0,0 1 1,0-1-1,0 0 0,1 0 1,-1 0-1,0 0 0,0 0 1,0 0-1,0 0 0,1-1 1,-1 1-1,-1-1-10,-2 0 21,0 0 0,0-1-1,0 0 1,0 0 0,0 0 0,1 0 0,-1-1 0,1 0-1,-1 0 1,1-1-21,2 3 82,1 0-1,0-1 0,0 1 0,-1-1 1,1 0-1,0 1 0,1-1 0,-1 0 1,0 1-1,0-1 0,1 0 0,-1 0 1,1 0-1,0 0 0,-1 0 0,1 1 1,0-1-1,0 0 0,0 0 1,1-1-82,-1 2-343,0 1-45,1-2 327,0 1-1913,0 0-4293,-1 1-709</inkml:trace>
  <inkml:trace contextRef="#ctx1" brushRef="#br2" timeOffset="1714.625">3060 1763 4608,'0'0'353,"6"-6"-218,-1 1 1210,-1-1 1,1 0-1,-1 0 1,0 0-1,0 0 1,0-1-1346,-4 6 637,0 1 18,0 0 122,0 0 58,0 0 11,0 0-78,0 0-336,0-1-410,0 1-1,0 0 1,0 0-1,0 0 0,-1 0 1,1-1-1,0 1 0,0 0 1,0 0-1,-1 0 0,1 0 1,0 0-1,0-1 1,-1 1-1,1 0 0,0 0 1,0 0-1,-1 0 0,1 0 1,0 0-1,-1 0 1,1 0-1,0 0 0,0 0 1,-1 0-1,1 0 0,0 0 1,0 0-1,-1 1 0,1-1 1,0 0-1,0 0 1,-1 0-1,1 0 0,0 0 1,0 0-1,0 1 0,-1-1-21,-12 6 396,11-6-244,-2 2-79,1 0 0,-1 0 0,1 0 0,-1 0 0,1 1-1,0-1 1,0 1 0,0 0 0,0 0 0,0 0 0,0 0-1,1 1 1,0-1 0,0 1 0,0-1 0,-1 3-73,1 0 53,2-5-52,0-1-1,0 1 1,0 0-1,0-1 1,0 1-1,0 0 1,0-1-1,0 1 1,0-1-1,0 1 1,0 0-1,0-1 1,1 1-1,-1-1 1,0 1-1,0 0 1,1-1-1,-1 1 1,0-1-1,1 1 1,-1-1-1,1 1 1,-1-1-1,1 1 0,0 0 1,1 3-8,1-1 0,0 1 0,0-1-1,1 1 1,-1-1 0,0 0-1,1 0 1,0-1 0,0 1 0,0-1-1,0 0 1,0 0 0,0 0 0,2 0 7,16 9 13,-15-6-13,-1-1 0,1 1 0,-1 0 0,-1 0 0,1 1 0,-1 0 0,3 3 0,-2-2 0,0 0 0,0 0 0,1-1 0,5 4 0,-1-2 28,23 17-49,-32-23 76,0-1 0,0 1 0,-1 0 0,1 0 0,0 0-1,-1 0 1,0 0 0,1 0 0,-1 0 0,0 1 0,0-1-1,0 0 1,0 3-55,-1-3 45,0 0-1,0 0 0,0 0 0,0 0 0,-1-1 0,1 1 1,-1 0-1,1 0 0,-1 0 0,0 0 0,0-1 1,1 1-1,-1 0 0,-1-1 0,1 1 0,0 0 0,0-1 1,0 0-1,-1 1 0,1-1 0,-2 1-44,-4 4 124,-1 0 0,0 0 0,-6 2-124,14-7 14,-17 7 161,-1 0 1,-4 2-176,8-5-6,7-2 74,1 0 1,-1-1 0,0 0-1,-1 0 1,1-1-1,0 0 1,0 0-1,-1-1 1,1 0-1,-4-1-68,10 1-28,0 0 1,0 0-1,0-1 0,0 1 0,0-1 1,1 1-1,-1-1 0,0 1 0,0-1 0,0 1 1,0-1-1,1 0 0,-1 0 0,0 1 1,1-1-1,-1 0 0,1 0 0,-1 0 0,1 0 1,-1 0-1,1 1 0,-1-1 0,1 0 1,0 0-1,0 0 0,-1-1 28,1 0-455,0 1 0,-1-1-1,1 0 1,0 0 0,0 0 0,0 0 0,0 0-1,1-1 456,2-5-7091</inkml:trace>
  <inkml:trace contextRef="#ctx1" brushRef="#br2" timeOffset="2123.409">3512 1755 14832,'-2'0'67,"1"0"0,0 1 1,0-1-1,0 0 0,0 1 1,0-1-1,0 1 1,0-1-1,0 1 0,0-1 1,0 1-1,0-1 0,1 1 1,-1 0-1,0 0 1,0-1-1,0 1 0,1 0 1,-1 0-1,1 0 0,-1 0 1,0 0-1,1 0 0,0 0 1,-1 0-68,1 2 74,-1 0-1,1-1 1,0 1 0,-1 0 0,1 0-1,1 0 1,-1-1 0,0 1-1,1 2-73,16 81 2229,-5-31-1265,-3 1 0,-2-1 1,-2 35-965,-6-67 98,-1-1 0,-3 14-98,4-29 25,-1 0-42,0-1 0,-1 0 0,0 1 0,0-1 0,-3 5 17,6-10-303,-13 1-3006,7-6 918,0-2-3771</inkml:trace>
  <inkml:trace contextRef="#ctx1" brushRef="#br2" timeOffset="2354.196">3431 1822 4608,'0'0'353,"4"-4"-218,1 1 284,-1-1 0,1 1 1,-1 1-1,1-1 0,0 0 0,0 1 1,1 0-1,-1 0 0,0 1 0,0 0 0,1-1 1,-1 2-1,1-1 0,-1 1 0,1 0 1,-1 0-1,1 0 0,0 1 0,-1 0 1,0 0-1,1 0 0,-1 1 0,0-1 1,1 1-1,2 2-419,17 7 890,-18-9-598,-1 1 0,1 0 0,-1 0 0,3 2-292,-8-4 70,1 0 0,0 1-1,-1-1 1,1 1 0,0-1-1,-1 1 1,0 0 0,1-1-1,-1 1 1,0 0 0,0 0-1,0 0 1,0 0 0,0 0-1,-1 0 1,1 1-70,1 2 138,-1 1 1,0-1-1,0 1 0,-1 0 0,0-1 1,0 1-1,0 0 0,0 0 0,-1-1 0,0 1 1,-1 1-139,1-3 90,-1 1 1,1-1 0,-1 0 0,0 0-1,-1 0 1,1 0 0,-1-1-1,1 1 1,-1-1 0,0 1 0,-1-1-1,1 0 1,0 0 0,-4 2-91,-11 8 199,-1-1 0,-10 4-199,23-13-179,-1 0 1,0 0 0,0-1 0,1 1 0,-1-2 0,-1 1 0,1-1 0,0 0-1,-4 0 179,-28-2-3285,29-1 1771</inkml:trace>
  <inkml:trace contextRef="#ctx1" brushRef="#br2" timeOffset="3227.874">3945 1794 13992,'0'0'314,"-14"0"774,7 1-972,0-1 0,1 1-1,-1 0 1,1 1 0,0-1-1,-1 1 1,-3 2-116,6-2 176,0 0-1,0 0 1,0 0 0,0 0 0,1 1-1,-1-1 1,1 1 0,-1 0-1,1 0 1,0 0 0,-2 3-176,-72 118 2918,74-119-2884,1-1 0,0 1-1,0 0 1,0-1-1,1 1 1,0 0 0,0 0-1,0 0 1,0 0 0,1 0-1,0 3-33,0-5 1,0-1-1,0 1 1,0-1 0,1 1-1,-1-1 1,1 0-1,0 1 1,0-1-1,0 0 1,0 1 0,0-1-1,0 0 1,0 0-1,1 0 1,-1 0 0,1 0-1,0 0 1,-1 0-1,1-1 1,0 1 0,0-1-1,0 1 1,0-1-1,2 1 0,6 2 15,-1 0 0,1-1-1,0 0 1,0-1-1,0 0 1,0 0 0,1-1-1,-1-1 1,0 1 0,2-2-15,-4 1 11,1-1-1,-1 0 1,1-1 0,-1 1 0,0-2 0,1 1 0,-1-1 0,0-1 0,-1 1 0,1-1 0,-1-1 0,2 0-11,-6 3 0,0-1 0,0 1 0,0-1 0,0 0 0,0 0 0,-1 0 0,1 0 0,-1 0 1,0-1-1,0 1 0,0-1 0,0 1 0,-1-1 0,0 0 0,1 0 0,-1 1 0,-1-1 1,1 0-1,0 0 0,-1 0 0,0 0 0,0 0 0,0 0 0,0 0 0,-1 0 0,-1-4 0,-4-22-139,4 20 117,0 0 0,-1 1 1,-2-8 21,3 13 43,1 1-1,-1 1 1,0-1 0,1 0 0,-1 0 0,0 0-1,-1 1 1,1-1 0,0 1 0,-1 0 0,1 0 0,-1 0-1,-1-1-42,0 0-14,0 1-1,-1-1 1,1 1-1,-1 0 1,1 1-1,-1-1 1,0 1-1,1 0 0,-1 0 1,0 0-1,-4 0 15,8 2-59,-4-4-240,17-5-87,-6 6 226,1-1 0,-1 1-1,0 1 1,1-1 0,-1 1-1,1 0 1,-1 1 0,1 0-1,0 0 1,-1 0 160,4 0-16,-1 1 1,0 1 0,0-1-1,0 1 1,0 1-1,7 2 16,-9-1 34,-1-1 0,0 1-1,0 0 1,0 0 0,-1 1-1,0 0 1,0-1 0,0 2-1,0-1 1,-1 1-1,4 5-33,-2-3 221,0 0-1,1 0 0,0 0 0,0-1 0,3 1-220,9 7 223,21 16 164,-36-28-264,-1 0-1,0 1 1,0-1 0,-1 1 0,1-1-1,-1 1 1,1 0 0,-1 0 0,1 4-123,-3-7 33,1 0 0,-1 0 0,0 1 0,1-1 0,-1 0 0,0 0 0,0 1 0,0-1 0,0 0 0,0 0 0,0 1 0,-1-1 0,1 0 0,0 0 0,-1 1 0,1-1 0,-1 0 0,1 0 0,-1 0 0,1 0 0,-1 1-33,-1 0-5,1 0 1,-1 0 0,0 0-1,0-1 1,0 1 0,0 0-1,0-1 1,0 1-1,-1-1 1,0 1 4,-2 0 59,-1 1-1,0-1 1,1 0 0,-1 0-1,0-1 1,0 0 0,0 0-1,-6 0-58,10-1-5,-1 0-1,1 0 0,-1 0 0,1 0 0,-1-1 1,1 1-1,0-1 0,-1 0 0,1 1 1,0-1-1,-1 0 0,1 0 0,0-1 1,0 1-1,0 0 0,0-1 0,0 1 0,0-1 1,-1-1 5,2 1-38,-1 0 0,1 0 1,0 0-1,0 0 0,0-1 1,1 1-1,-1 0 0,0 0 1,1-1-1,-1 1 1,1 0-1,0-1 0,0 1 1,0 0-1,0-1 0,0 1 1,1-1-1,-1 1 0,1 0 1,0-1 37,1-10-72,2-3-123,0 0 0,1 0 0,0 0 0,2 1 0,2-7 195,-7 19-12,0-1 0,0 1-1,1-1 1,-1 1 0,1 0 0,-1 0 0,1 0 0,0 0 0,0 0 0,1 1 0,-1 0 0,0-1-1,1 1 1,-1 0 0,1 1 0,0-1 0,0 0 0,-1 1 0,1 0 0,0 0 0,0 0 0,0 1-1,0-1 1,4 1 12,7 0 0,16-1 0,-29 2 0,-1-1 0,1 0 0,0 1 0,0-1 0,0 1 0,0-1 0,-1 1 0,1 0 0,0 0 0,0 0 0,-1 0 0,1 0 0,-1 0 0,1 1 0,18 25 0,1 2 0,-13-21 213,-1 0 0,0 0 0,-1 1 0,0 0-1,0 1 1,0-1 0,-1 1 0,-1 0-1,0 0 1,2 7-213,-6-14 36,0-1-1,0 0 1,0 0-1,-1 0 0,1 1 1,0-1-1,-1 0 1,0 0-1,1 0 1,-1 0-1,0 1-35,-4 11-6,2-7 25,-2 2-260,4-8-913,1-1-391,0 0-78,0 0-9</inkml:trace>
  <inkml:trace contextRef="#ctx1" brushRef="#br2" timeOffset="3443.014">4594 1645 15664,'0'0'718,"0"0"-19,7 5 35,-5-2-544,0 0-1,1 1 1,-2-1 0,1 0-1,0 1 1,-1 0-1,1-1 1,-1 1-1,0 0 1,0 0-1,-1 0-189,5 46 1304,-4-41-1033,3 45 1296,3 73 422,-7-106-1778,1-7-158,-1 1-1,-1-1 1,0 1 0,-1 0 0,0-1-1,-1 0 1,-3 7-53,5-18-62,-1-1 0,1 1-1,-1 0 1,0-1 0,0 0-1,0 1 1,0-1 0,0 0-1,0 0 1,-1 0 0,1 0 0,-1-1-1,0 1 1,1-1 0,-1 1-1,-2 0 63,-17 4-7836,15-6 594</inkml:trace>
  <inkml:trace contextRef="#ctx1" brushRef="#br2" timeOffset="3929.711">4561 1844 11976,'65'-14'1274,"4"4"-862,-56 7-76,1 0 0,0 1 0,-1 1 0,10 1-336,-8-1 72,0 0 0,1-1 0,3-1-72,58-9 1314,-10 3 527,-23 1 136,-73 22-935,23-12-1035,-1 1-1,1 0 0,0 0 0,0 0 1,0 1-1,0 0 0,1 0 0,0 1 1,0-1-1,0 1 0,0 0 0,-1 3-6,-9 14-59,-3 5 809,-1 0-1,-13 12-749,16-22 360,8-10-430,1 0 1,1 1-1,-1-1 0,1 1 0,1 1 1,-1-1-1,1 1 0,1 0 0,-1 1 70,4-9-45,1 0 0,0 0 0,0 0 0,0 0-1,0 0 1,-1 0 0,1 0 0,0 0 0,0-1-1,1 1 1,-1 0 0,0 0 0,0 0 0,0 0-1,1 0 1,-1 0 0,0-1 0,1 1 0,-1 0-1,1 0 1,-1 0 0,1-1 0,0 1 45,0 1-13,0-1 0,1 0-1,-1 0 1,1 0 0,-1 0 0,1 0 0,0 0 0,-1 0 0,1-1-1,0 1 1,1 0 13,3 0 128,1 0-1,-1 0 1,1 0 0,0-1-1,-1 0 1,4-1-128,-4 0 9,1 0 1,-1-1-1,0 0 0,0 0 1,1 0-1,-1-1 1,-1 0-1,1 0 1,0-1-1,-1 0 1,1 0-1,-1 0 1,0 0-1,-1-1 1,1 0-1,2-3-9,-4 3-248,1 0 0,0 0 1,-1 0-1,0 0 0,0-1 0,-1 0 0,0 1 1,0-1-1,0 0 0,0 0 0,0-5 248,0-13-454,-1 10 30,0 0 0,1 0-1,1 0 1,0 0-1,4-10 425,-3 14-528,0 0 1993,-4 11-1403,0-1-1,1 1 1,-1-1-1,1 1 1,-1-1-1,0 1 1,1-1 0,-1 1-1,0-1 1,0 1-1,1-1 1,-1 1-1,0-1 1,0 1-1,0 0 1,0-1-1,0 1 1,0-1 0,0 1-1,0 0-61,8 37-63,-3-10-108,7 24 171,-10-45 28,1 0-1,-1-1 1,1 1 0,0-1 0,1 1 0,-1-1-1,1 0 1,1-1 0,3 6-28,-6-10 4,0 1 1,0-1-1,0 1 0,0-1 0,0 0 1,0 1-1,0-1 0,0 0 0,1 0 1,-1-1-1,0 1 0,1 0 0,-1-1 1,1 0-1,-1 1 0,0-1 0,1 0 1,-1 0-1,1 0 0,-1-1 0,1 1 1,-1-1-1,0 1 0,1-1 1,-1 0-1,0 0 0,2 0-4,-2 0-273,0-1 0,1 1-1,-1-1 1,0 1 0,1-1 0,-1 0 0,0 0-1,0 0 1,1-1 273,3-5-6138</inkml:trace>
  <inkml:trace contextRef="#ctx1" brushRef="#br2" timeOffset="4303.187">5265 1810 7368,'4'8'762,"-1"-1"-438,0 1 0,-1-1 0,0 1 0,0 0-1,-1 0 1,1-1 0,-1 5-324,4 23 2460,2 6 2333,0 10-4793,-3-16 2397,-3-31-2185,-1-1-1,0 1 0,0 0 1,0-1-1,0 1 1,-1 0-1,0-1 0,1 1 1,-1-1-1,0 1 0,-1-1 1,1 0-1,-1 1 0,0-1 1,-1 2-212,2-3 26,0-1 1,0 0 0,0 0-1,0 1 1,-1-1-1,1 0 1,0 0 0,-1 0-1,1 0 1,0 0-1,-1 0 1,0-1 0,1 1-1,-1-1 1,1 1-1,-1-1 1,0 1-1,1-1 1,-1 0 0,0 1-1,1-1 1,-1 0-1,0 0 1,0-1 0,1 1-1,-1 0 1,0 0-1,1-1 1,-1 1 0,1-1-1,-1 0 1,0 1-1,1-1-26,-1 0-5,0 0-1,1 0 1,-1-1-1,1 1 1,-1 0 0,1 0-1,0-1 1,0 1-1,0-1 1,-1 1-1,1-1 1,1 0-1,-1 1 1,0-1 0,0 0-1,1 0 1,-1 1-1,1-1 1,-1 0-1,1 0 1,0 0-1,-1 0 1,1 1 0,0-1-1,0 0 1,1 0-1,-1 0 1,0 0 5,1-3-93,0-1 1,0 1 0,0 0-1,1 0 1,-1 0-1,1 0 1,0 0 0,1 1-1,1-4 93,11-12-392,-9 13 59,-1 0-1,0 0 1,0 0 0,0-2 333,2-7-528,2-3-245,0 1 0,9-13 773,-15 27-49,0 0 0,0-1-1,1 1 1,-1 0 0,1 1 0,0-1-1,0 1 1,0 0 0,1 0-1,-1 0 1,1 0 0,0 1-1,0-1 50,-3 2 42,-1 1 0,1-1 1,0 1-1,-1-1 0,1 1 0,0 0 0,0 0 0,-1-1 0,1 1 0,0 1 0,0-1 0,0 0 0,-1 0 0,1 0 0,0 1 0,0-1 0,-1 1 0,1 0 0,-1-1 0,1 1 0,0 0 0,-1 0 0,1 0 0,-1 0 0,0 0 0,1 0 0,-1 1 0,0-1 0,0 0 0,1 1 0,-1-1 0,0 1 0,-1-1 1,1 1-1,0-1 0,0 1 0,-1 0 0,1-1 0,0 1 0,-1 0-42,8 30 595,-2-1 0,1 18-595,-6-38 399,-1-1-1,0 1 0,-1-1 1,0 1-1,-1-1-398,-1 14 76,2-21-67,0 1 0,0 0 1,-1-1-1,1 1 0,-1-1 0,0 0 0,0 1 0,-1 0-9,0 1-75,3-4-673,0-1-290,0 0-1280,0 0-4867</inkml:trace>
  <inkml:trace contextRef="#ctx1" brushRef="#br2" timeOffset="4639.77">5622 1863 15144,'0'3'-23,"0"7"313,1-1 0,0 1 0,3 9-290,-3-16 58,0 0 0,0 0 1,0 0-1,1 0 0,-1 0 1,1 0-1,0 0 0,-1-1 1,1 1-1,1-1 0,-1 1 1,0-1-1,0 0 0,2 1-58,4 2 212,-1 0 0,1-1 0,1 1 0,-1-2 0,1 1 0,-1-1 0,1-1 0,0 1 0,0-2 0,0 1 0,0-1 0,1 0 0,-1-1 0,0 0 0,0-1 0,0 0 0,0 0 0,0-1 0,0 0 0,0 0 0,0-1 0,4-3-212,-11 6 0,0-1 0,-1 0 0,1 0 0,-1-1 0,1 1 0,-1 0 0,0 0 0,1-1 0,-1 1 0,0-1 0,0 1 0,0-1 0,0 1 0,0-1 0,0 0 0,9-29 0,-4 10 0,-1 7 0,0 1 0,-1-1 0,2-10 0,-5 20 0,-1 1 0,1-1 0,-1 0 0,0 1 0,0-1 0,0 0 0,-1 0 0,1 1 0,-1-1 0,0 1 0,0-1 0,0 0 0,0 1 0,-1 0 0,1-1 0,-2-1 0,2 4 10,0 0 0,0-1-1,-1 1 1,1 0-1,0 0 1,-1 0 0,1 0-1,-1 0 1,1 0 0,-1 1-1,1-1 1,-1 0-1,1 1 1,-1-1 0,0 1-1,1-1 1,-1 1-1,0 0 1,1 0 0,-1 0-1,0 0 1,1 0 0,-1 0-1,0 0 1,1 1-1,-1-1 1,0 1 0,1-1-1,-1 1 1,1-1 0,-1 1-1,1 0-9,-7 2-25,0 1 1,1 0-1,-1 1 0,1-1 0,-5 6 25,3-2 211,0 1 0,1 0 0,0 0 0,1 0-1,0 1 1,1 0 0,0 1 0,-4 8-211,-13 21 177,19-32-170,-1 0-1,1 0 0,1 0 0,-1 0 0,1 1 1,0 1-7,3-8-25,-1 1 1,1-1 0,-1 0 0,1 1 0,0-1-1,0 1 1,0-1 0,0 1 0,0-1-1,0 1 1,1-1 0,-1 0 0,1 1 0,0-1-1,0 1 1,0-1 0,0 0 0,0 0-1,0 0 1,0 0 0,1 0 0,-1 0 0,1 0-1,0 0 25,1 1 23,1 0-1,0 0 1,0-1-1,0 0 1,0 1-1,0-1 1,0-1-1,0 1 1,1-1-1,-1 1 1,1-1-1,-1-1 1,2 1-23,27 0-2058,-1-5-4727,-16 1 552</inkml:trace>
  <inkml:trace contextRef="#ctx1" brushRef="#br2" timeOffset="4975.894">6117 1832 17015,'4'0'-16,"4"2"1149,-8-2-1090,0 1 0,0 0 1,0-1-1,0 1 0,0-1 1,0 1-1,0 0 1,0-1-1,0 1 0,-1-1 1,1 1-1,0-1 0,0 1 1,-1 0-1,1-1 0,0 1 1,-1-1-1,1 1 0,-1-1-43,-43 67 1957,30-50-1468,2 1-1,0 1 0,1 0 1,1 1-1,-7 17-488,16-33 16,0-1 1,1 1-1,-1-1 0,1 1 1,-1-1-1,1 1 0,0 0 1,1-1-1,-1 1 0,0-1 1,2 4-17,-2-6-1,1 1 1,-1-1-1,1 1 1,-1-1-1,1 1 1,-1-1-1,1 0 0,0 1 1,0-1-1,0 0 1,0 0-1,0 0 1,0 0-1,0 1 1,0-1-1,0-1 1,1 1-1,-1 0 1,0 0-1,0 0 1,1-1-1,-1 1 0,1 0 1,-1-1-1,1 0 1,-1 1-1,2-1 1,10 0-11,0 0 0,0-1 0,0 0-1,0-1 1,0-1 0,0 0 0,0-1 0,-1 0-1,1-1 1,10-6 11,-16 7-18,1 1-1,-1-1 1,-1-1-1,1 0 0,0 0 1,-1 0-1,0 0 1,2-4 18,-5 6 11,-1 0 1,0 0-1,1-1 1,-1 1-1,-1-1 1,1 1-1,0-1 1,-1 0-1,0 0 1,0 0-1,0 0 1,0 0-1,-1 0 1,0 0-1,1 0 1,-1 0-1,-1 0 1,1-2-12,-1 1-59,1-1-1,-1 1 1,0 0 0,0 0 0,0-1-1,-1 1 1,0 0 0,0 1 0,0-1-1,-1 0 1,0 0 0,0 1 0,0 0-1,0-1 1,0 1 0,-1 0-1,0 1 1,0-1 0,0 1 0,-3-2 59,-1 0-115,0 1 1,-1-1-1,0 2 1,1-1-1,-1 2 1,-5-2 114,9 3-10,-1 0 0,1 0 0,-1 0 0,1 1-1,-1 0 1,1 0 0,-1 0 0,0 1 0,1-1 0,-1 1 0,0 1 10,5-2-388,1 0-109,0 0-14,0 0-1,0 0 0,0 0 0,9 0-5026,0 0-75</inkml:trace>
  <inkml:trace contextRef="#ctx1" brushRef="#br2" timeOffset="5423.79">6395 1755 2760,'0'0'125,"0"0"479,0 0 1927,0 0 842,2 4 2901,2 6-4499,-3-5-1442,1 1-1,-1-1 0,-1 0 1,1 0-1,-1 0 0,0 1 1,0-1-1,0 0 1,-1 0-1,-1 4-332,1 9 508,-1 4-59,1 0-1,2 1 1,0-1-1,1 0 1,5 21-449,-6-41 5,0 1 0,-1-1 1,1 1-1,0-1 1,0 1-1,1-1 0,-1 0 1,0 0-1,1 1 1,0-1-1,-1 0 0,1 0 1,0-1-1,0 1 1,0 0-1,0-1 0,0 1 1,0-1-1,1 1 1,-1-1-1,0 0 0,1 0 1,-1 0-1,1 0 1,-1-1-1,1 1 0,0-1 1,-1 1-1,1-1 1,-1 0-1,3 0-5,2 0-1,1-1-1,-1 0 1,0 0-1,1-1 1,-1 0 0,0 0-1,0 0 1,0-1-1,0 0 1,5-4 1,-9 5 43,2 0-31,0 0 0,-1-1 0,1 0 0,-1 0 0,0 0 0,0 0 0,0-1 0,0 1 0,-1-1 0,1 0 0,-1 0 0,0-1 0,2-3-12,16-48-169,3-6 52,-22 58 117,0-1 0,-1 0 0,1 0 0,-1 1 0,0-5 0,4-12 0,-3 17 11,-5 9-11,1 1-1,-1 0 1,1 0 0,0 0 0,1 0-1,-1 0 1,1 0 0,1 1-1,-1 2 1,0 11-12,2 0 0,0 8 12,0-22 0,0 0 0,0 0 0,0 0 0,0 0 0,1 0 0,0 0 0,1-1 0,-1 1 0,1 0 0,0-1 0,0 0 0,1 0 0,-2-2 0,1 0 0,-1 0 0,1-1 0,-1 1 0,1-1 0,0 0 0,0 1 0,0-1 0,0-1 0,1 1 0,-1 0 0,0-1 0,1 0 0,-1 0 0,1 0 0,-1 0 0,1 0 0,0-1 0,-1 0 0,4 0 0,-4 1-14,1-1 0,0-1 0,0 1 0,0 0 0,0-1 0,0 0 0,-1 0 0,1 0 0,0-1 0,-1 1 0,1-1 0,-1 0 0,1 0 14,36-18-4682,-27 12-2261</inkml:trace>
  <inkml:trace contextRef="#ctx1" brushRef="#br2" timeOffset="5709.729">7050 1722 10136,'13'-2'918,"-18"5"2086,0-2-1855,1 0 0,0 1-1,0 0 1,0 0 0,-1 1-1149,-1 0 323,0 0 0,1 1 0,-1-2 0,0 1 0,-6 1-323,4-2 59,1 1 1,0 0 0,0 1-1,-1 0-59,3-1 27,0 0-1,1 1 0,0-1 0,-1 1 0,1 0 0,1 0 1,-4 3-27,6-4 116,-1 0 1,0 0-1,1 0 1,-1 0-1,1 0 1,0 0 0,0 0-1,0 1 1,1-1-1,-1 0 1,1 1-1,0-1 1,0 3-117,0-4 17,-1 8 23,2 0 0,-1 1 0,1-1 0,2 6-40,-2-12-1,0-1 0,0 0 1,1 1-1,-1-1 0,1 0 0,-1 0 0,1 0 1,0 0-1,0 0 0,1-1 0,-1 1 1,1 0-1,-1-1 0,1 0 0,1 2 1,4 1-161,1 0 0,0 0 0,6 2 161,-6-3-83,0 1 0,-1-1-1,1 1 1,0 2 83,-2-2 11,-5-4 44,-2-1 15,0 0 2,0 0 0,-12 8 144,-8-3-85,-13 3 2,-30 4-953,42-10 312</inkml:trace>
  <inkml:trace contextRef="#ctx1" brushRef="#br2" timeOffset="6713.4">7515 2077 2760,'12'0'955,"-8"-1"2911,5-5 992,15-2-2799,-8 3-1293,22-9 1349,-24 9-1551,0-1-1,-1 0 0,7-4-563,-16 8 99,0-1 0,0 1-1,-1-1 1,1 0 0,-1 0 0,0 0-1,0-1 1,0 1 0,0-1 0,0 0-1,-1 0 1,0 0 0,2-2-99,1-7 278,65-157 562,-65 150-833,0-1-1,-2 1 0,0-1 0,-1 1 0,-1-1 1,-1 0-1,-1 0 0,0 0 0,-5-14-6,6 32 0,-1-1 0,0 1 0,-1 0 0,1-1 0,0 1 0,-1 0 0,0 0 0,0 0 0,-1-2 0,3 5 0,0 0 0,0-1 0,-1 1 0,1-1 0,0 1 0,0 0 0,-1-1 0,1 1 0,0 0 0,-1-1 0,1 1 0,0 0 0,-1 0 0,1-1 0,0 1 0,-1 0 0,1 0 0,-1 0 0,1-1 0,-1 1 0,1 0 0,0 0 0,-1 0 0,1 0 0,-1 0 0,1 0 0,-1 0 0,1 0 0,-1 0 0,1 0 0,-1 0 0,1 0 0,0 0 0,-1 0 0,1 1 0,-1-1 0,1 0 0,-1 0 0,1 0 0,0 1 0,-1-1 0,1 0 0,0 1 0,-1-1 0,1 0 0,0 0 0,-1 1 0,-4 3 0,0 1 0,0-1 0,1 1 0,-1 0 0,1 0 0,0 1 0,0-1 0,1 1 0,0 0 0,0 0 0,-1 4 0,-8 26 0,3 0 0,0 1 0,3 0 0,-2 28 0,6-32 0,1 1 0,1-1 0,3 7 0,-3-33 17,1 0 0,0-1 0,0 0 0,1 1 0,0-1 0,0 0 0,1 0 0,0 0 0,2 4-17,-4-7 80,1-1-1,0 0 0,0 1 0,-1-1 1,1 0-1,1 0 0,-1 0 0,0-1 1,0 1-1,1 0 0,-1-1 0,1 0 1,-1 1-1,1-1 0,0 0 0,-1 0 1,1-1-1,0 1 0,0 0 1,0-1-1,-1 0 0,1 1 0,1-1-79,4-1-55,0 0-1,0 0 1,0 0-1,0-1 0,0 0 1,0-1-1,-1 1 1,1-2-1,0 0 56,5-2-287,-1-1 0,0-1 0,0 0 0,10-10 287,-16 13-128,-1-1-1,0-1 0,0 1 0,0-1 0,-1 0 0,2-3 129,-1 2-199,0 0 0,0 0 0,1 0 0,0 1 0,2-1 199,0 0-157,0 1-1,1 0 1,-1 1 0,10-6 157,-15 11 1,0-1 0,-1 1 0,1-1 0,0 1 1,1 0-1,-1 0 0,0 0 0,0 0 0,0 1 1,1-1-1,-1 1 0,0 0 0,0 0 1,1 0-1,-1 0 0,0 1 0,0-1 0,1 1-1,-3 0 30,0-1-1,0 1 0,0-1 0,0 1 0,0 0 0,0-1 0,0 1 0,0 0 1,-1 0-1,1-1 0,0 1 0,-1 0 0,1 0 0,0 0 0,-1 0 0,1 0 1,-1 0-1,0 0 0,1 0 0,-1 1-29,4 22 642,-2-14-483,4 30 156,0-1 587,3 7-902,-6-36 154,0 0-1,0 0 1,1-1-1,0 1 0,0-1 1,6 7-154,-10-14 12,0-2-9,0 1 0,0-1 0,1 0 0,-1 1-1,0-1 1,0 0 0,0 1 0,0-1 0,1 0 0,-1 1-1,0-1 1,0 0 0,1 0 0,-1 1 0,0-1 0,1 0-1,-1 0 1,0 0 0,1 1 0,-1-1 0,0 0-1,1 0 1,-1 0 0,0 0 0,1 0 0,-1 0 0,0 0-1,1 0 1,-1 0-3,2 1 82,-2-1 4,0 0 2,9-8-1170,-8 6 872,1 1 1,-1-1-1,0 1 1,0-1-1,-1 0 1,1 1-1,0-1 1,0 0-1,-1 0 1,1 0-1,-1 1 1,1-3 209,0-1-438,2-16-1096</inkml:trace>
  <inkml:trace contextRef="#ctx1" brushRef="#br2" timeOffset="7080.575">8217 1672 17503,'-19'-6'776,"13"6"160,6 0-744,0 0-192,0 0 0,0 0 0,0 0 0,0 0 0,3 3 0,-3-3 0,6 6 168,-6-4 0,3 4 0,1-1 0,-1-1-392,-1 0-72,-2-4-24,4 6 0</inkml:trace>
  <inkml:trace contextRef="#ctx1" brushRef="#br2" timeOffset="7378.896">8647 1639 13272,'-2'-4'85,"0"0"1,0 0-1,-1 1 1,0-1 0,1 1-1,-1 0 1,0-1-1,0 1 1,-1 0 0,1 1-1,-1-1 1,1 1 0,-1 0-1,0-1 1,0 2-1,0-1 1,0 0 0,-1 1-86,-8-3 71,0 0 0,0 1 0,0 1 0,0 1 0,-6-1-71,13 2 175,0 0 0,1 0 1,-1 1-1,1-1 1,-1 1-1,1 1 1,0-1-1,-1 1 1,1 0-1,0 0 1,0 0-1,0 1 1,0 0-1,1 0 0,-1 0 1,1 0-1,-1 1 1,1 0-1,0-1 1,1 2-1,-1-1 1,1 0-1,0 1 1,0 0-1,0-1 1,0 1-1,1 0 0,0 0 1,0 1-1,0 0-175,-4 17 68,0 0-1,2 1 1,0-1-1,2 1 1,0 0-1,2 0 0,2 13-67,0 20 171,3 0 0,3 0-1,9 31-170,-13-69 522,0-1 0,-1 1 0,-1 0 0,-1 5-522,1-8 17,-2-12-17,0 0 0,1 0 0,-1-1 0,0 1 0,-1 0-1,1 0 1,-1 0 0,0 1-186,1-5-47,-1 0 0,0 0 0,0 1 0,1-1 0,-1 0 0,0 0 0,0-1 0,1 1 0,-1 0 0,0 0 0,0 0 0,1 0 0,-1-1 0,0 1 0,1 0 0,-2-1 233,-6-4-1430</inkml:trace>
  <inkml:trace contextRef="#ctx1" brushRef="#br2" timeOffset="7560.523">8251 2013 13824,'0'0'314,"7"-5"428,-5 4-690,1 0 1,-1 0 0,1 0 0,0 0 0,0 1 0,-1-1 0,1 1 0,1-1-53,20-4 774,17-11 2484,-32 13-2824,1-1 0,-1 1 0,0-2 0,0 1 1,-1-1-1,1-1 0,6-4-434,-9 4 157,0 0-47,1 0 0,0 1-1,0-1 1,0 1 0,1 1 0,-1 0 0,1 0-1,0 0 1,3 0-110,73-20 313,-29 8-4664,-45 14-2802</inkml:trace>
  <inkml:trace contextRef="#ctx1" brushRef="#br2" timeOffset="7772.164">8716 1747 8640,'-18'5'192,"11"-2"32,7-3 16,0 0 0,-3 2-240,-3 4 0,6-6 0,-4 6-2512,4-6-552</inkml:trace>
  <inkml:trace contextRef="#ctx1" brushRef="#br2" timeOffset="8099.638">8685 1971 5984,'-2'0'-23,"-4"0"375,11 3 123,-3-3-105,0 1 0,0-1 1,1 1-1,-1-1 0,0 1 0,0-1 1,0 0-1,1 0 0,-1 0 0,0-1 0,0 1 1,0 0-1,0-1 0,1 1 0,-1-1 1,0 0-1,0 0 0,0 0 0,0 0 1,0 0-1,-1 0 0,1 0 0,1-1-370,0-2 301,1 0-1,0 1 0,-1-1 1,0-1-1,0 1 0,0 0 1,-1-1-1,0 1 0,1-3-300,19-36 835,-12 23-564,0 0 0,0-5-271,-9 23-1,0 0-1,0 0 0,-1 0 0,1 0 0,-1 0 1,0 0-1,1-1 0,-1 1 0,0 0 0,0 0 1,0 0-1,0 0 0,-1 0 0,1 0 0,-1 0 1,1 0-1,-1 0 0,0 0 0,0 0 1,1 0-1,-1 0 0,-1 0 0,1 0 2,-1 0 21,1 1-1,-1 0 1,1 0-1,-1 0 1,0 0-1,1 0 0,-1 0 1,0 0-1,0 1 1,0-1-1,1 1 1,-1-1-1,0 1 1,0 0-1,0 0 1,0 0-1,0 0 1,0 0-1,0 0 1,0 0-1,0 0 1,1 1-1,-1-1 1,0 1-1,-1 0-20,-1 0 74,0 1-1,1-1 1,-1 1-1,0 0 1,1 0-1,-1 0 1,1 1-1,0-1 1,0 1-1,0 0 1,0 0-1,0 0 1,1 0-1,-1 0 1,1 0-1,0 1 1,0-1-1,0 1 1,0 0-1,1 0 1,-1-1-1,1 3-73,-39 133-85,39-132 92,0 0 1,0 0-1,0 0 0,1 0 0,0 0 1,0 0-1,0 0 0,2 3-7,-2-6 0,1-1-1,0 1 1,0-1 0,0 1 0,0-1-1,0 0 1,1 0 0,-1 1 0,1-1-1,0 0 1,0 0 0,0-1-1,0 1 1,0 0 0,1-1 0,0 1-1,1 0 1,0-1 10,-1 0-1,1 0 1,0-1 0,0 0-1,0 0 1,0 0-1,0 0 1,0 0-1,0-1 1,1 0-1,-1 0 1,0 0 0,0 0-1,3-1-9,6-1-498,-1-1 1,1 0-1,-1-1 0,3-1 498,-12 4-498,1-1 0,0 0 0,-1 0 0,0 0 0,1-1 0,-1 1 498,5-4-821,12-7-1152</inkml:trace>
  <inkml:trace contextRef="#ctx1" brushRef="#br2" timeOffset="8399.42">9113 1645 17479,'0'0'796,"0"0"-12,2 5-457,1 13-270,-1-8 241,0 1 0,-1-1 0,0 7-298,3 87 2997,-4-77-2895,1-1 291,-2 0 0,0 1 1,-2-1-1,0 0 0,-3 5-393,4-26-10,1 0 1,-1 0 0,0 0-1,0 0 1,-1 0-1,1-1 1,-1 1 0,0-1-1,-1 0 1,1 1-1,-3 1 10,4-4-251,0 0-1,-1 0 0,0-1 0,1 1 1,-1-1-1,0 1 0,0-1 0,1 0 1,-1 0-1,0 0 0,0 0 0,0 0 1,0-1-1,-1 0 0,1 1 0,0-1 1,0 0-1,0-1 0,0 1 0,-3-1 252,-21-4-1848,4-1-8</inkml:trace>
  <inkml:trace contextRef="#ctx1" brushRef="#br2" timeOffset="8750.336">8919 1844 3224,'2'-1'240,"19"-5"1510,2 0 0,-1 2 1,0 0-1,1 2 0,2 0-1750,6 0 1760,-1-2 1,17-5-1761,-9-1 1151,-11 2 1213,17-1-2364,0-2 172,-36 9-172,-4 3 63,-3 0 258,-1-1 98,0 1 18,1 3-188,0 1 0,-1-1 0,0 0 0,0 1 0,0-1 0,0 1 0,-1-1 0,1 0 0,-1 0 0,0 1 0,-2 3-249,-3 17 117,-5 34-117,6-34 24,0 0 0,2 1 0,0 15-24,1-30 380,2-10-283,0 0 1,-1 0-1,1 0 1,0 0-1,0 1 1,0-1 0,0 0-1,0 0 1,0 0-1,0 0 1,1 1-1,-1-1 1,0 0-1,0 0 1,1 1-98,0-1-183,-1-1-21,0 0 14,0 0 39,0 0 20,0 0 3,5-28-5817,-4 14-1005</inkml:trace>
  <inkml:trace contextRef="#ctx1" brushRef="#br2" timeOffset="9406.083">9340 1672 14368,'15'-2'255,"18"-2"795,-29 5-997,0-1 0,0 1 0,0 0 0,0 0 0,0 0 0,0 1 0,3 1-53,3 1 204,-7-3-153,0 0 0,0 1 1,-1-1-1,1 1 0,0-1 1,1 3-52,-3-4-4,-1 0 1,0 0-1,1 1 1,-1-1-1,1 0 0,-1 1 1,0-1-1,1 1 1,-1-1-1,0 0 1,1 1-1,-1-1 1,0 1-1,0-1 1,1 1-1,-1-1 0,0 1 1,0-1-1,0 1 1,0-1-1,0 1 1,1-1-1,-1 1 1,0 0-1,0-1 0,0 1 1,-1-1-1,1 1 1,0-1-1,0 1 1,0-1-1,0 1 1,0-1-1,-1 1 1,1-1 3,-1 3-52,1-1 1,-1 1-1,1-1 1,0 1 0,0-1-1,0 1 1,0-1 0,0 1-1,1-1 1,-1 1 0,1-1-1,-1 0 1,1 1 0,0-1-1,0 0 1,0 1 51,4 16-194,4 8 194,-8-23 0,1 0 0,-1 0 0,1 0 0,-1 1 0,0-1 0,-1 1 0,2 24 0,-1-18 0,-1 1 0,2-1 0,0 1 0,0-1 0,3 9 0,1-1 12,-5-14 22,1 0 1,0 1 0,0-1-1,0 0 1,1 0 0,0 0-1,-1-1 1,2 1-35,0 2 361,-4-6 30,2 0 41,3 2 659,-9-5 1205,3 1-2128,0 0-1,-1 0 1,1 0-1,0-1 1,-1 1-1,1 0 0,0-1 1,0 1-1,0-1-167,-6-8 255,6 8-246,1 1-1,-1 0 1,0 0-1,0 0 0,1-1 1,-1 1-1,0-1 1,1 1-1,0 0 1,-1-1-1,1 1 0,0-1 1,-1 1-1,1-1 1,0 1-9,0-2-1,-1-17 84,0 0 0,2 0-1,0 0 1,1 0-83,-1 16 52,1 1-1,-1-1 0,1 1 0,-1 0 1,1-1-1,0 1 0,0 0 0,0 0 1,1 0-1,-1 0 0,1 0 1,-1 1-1,1-1 0,2-1-51,3-2 55,0 1 0,1-1 0,-1 2-1,1-1 1,0 1-55,-6 3-60,0 0-1,0 1 0,0-1 0,0 1 1,0 0-1,0-1 0,0 1 0,0 1 1,0-1-1,0 0 0,0 1 0,0-1 1,0 1-1,0 0 0,0 0 0,0 0 1,-1 1-1,1-1 0,0 1 0,-1-1 1,1 1-1,-1 0 0,0 0 0,0 0 1,1 0-1,-1 0 0,0 1 0,-1-1 1,1 1-1,0-1 0,-1 1 0,1 1 61,9 35 898,-1 0 0,3 34-898,-13-66-65,-1 0-1,1 0 1,-1-1-1,0 1 1,0 0-1,-1-1 66,2-5 13,0 0 0,0-1 0,0 1 0,-1 0 0,1-1-1,0 1 1,0 0 0,-1 0 0,1-1 0,0 1 0,-1-1 0,1 1 0,0 0 0,-1-1 0,1 1 0,-1-1 0,1 1-1,-1-1 1,1 1 0,-1-1 0,1 1 0,-1-1 0,0 0 0,1 1 0,-1-1 0,0 0 0,1 1 0,-1-1-1,0 0 1,1 0 0,-1 0 0,0 0 0,0 1 0,1-1 0,-1 0 0,0 0 0,1 0 0,-1-1 0,0 1 0,0 0-1,1 0 1,-1 0 0,0 0 0,1-1 0,-1 1 0,0 0 0,1-1 0,-1 1 0,0-1 0,1 1-13,-2-1 6,0 0-1,1-1 1,-1 1 0,0 0 0,1-1 0,-1 1-1,1-1 1,-1 0 0,1 1 0,0-1 0,0 0-1,0 0 1,0 0 0,0 0 0,0 0 0,0 0-6,2-20-40,0 9 6,-1 10 30,0-5-36,0 0-1,0 0 1,1 0 0,0 0-1,0 0 1,1 0 0,0 1 0,1-3 40,3-7-351,-4 12 199,-1 0 1,1 0 0,0 0 0,1 1 0,0-2 151,-2 4-34,1 1 1,-1-1-1,0 1 1,0 0-1,0 0 0,1 0 1,-1 0-1,0 0 0,1 0 1,-1 0-1,1 0 0,-1 1 1,1-1-1,-1 0 1,1 1-1,0-1 0,-1 1 1,2 0 33,-1-1-2,-1 1 1,1 0-1,0 0 1,0 0-1,-1 0 0,1 1 1,0-1-1,-1 0 1,1 1-1,0-1 1,-1 1-1,1-1 1,0 1-1,-1 0 1,1 0-1,-1 0 1,0 0-1,1 0 1,-1 0-1,0 0 0,1 0 1,-1 1 1,4 4 1,-1-1 1,0 1-1,0 0 0,-1 0 1,1 1-2,13 21 391,-3-12 284,1-1 0,15 13-675,-22-22-4,-1 0 0,1-1 0,1 0 0,-1 0 0,1-1 0,0 0 0,6 1 4,6 2 350,-1-2 1,9 1-351,-21-4-24,0-2 1,0 1-1,0-1 1,0 0-1,0 0 1,0-1-1,7-2 24,-12 2 73,1 1 0,-1-1 0,0 0 0,0 0 0,0-1 0,0 1-1,0-1 1,0 0 0,0 1 0,0-1 0,1-1-73,-3 1 8,1 0 1,-1 1-1,0-1 0,0 0 1,1 0-1,-1 0 0,0 0 1,-1 0-1,1 0 0,0-1 1,0 1-1,-1 0 0,0 0 1,1-1-1,-1 1 1,0 0-1,0 0 0,0-1-8,0-12-88,-1 0 1,-1 0-1,0 0 0,-2-5 88,2 12-113,0 0 1,-1 1-1,0-1 1,0 0-1,-1 1 0,1 0 1,-2 0-1,-3-6 113,-3-3-303,10 13 270,0 1 0,-1 0-1,1 0 1,0 0 0,-1 0 0,0 0 0,1 0-1,-1 0 1,0 1 0,0-1 0,0 1 0,0-1-1,0 1 1,-2-1 33,2 1-26,-1-1 13,1 1 0,-1 0 0,1 0 1,-1 0-1,0 0 0,1 0 0,-1 0 0,0 1 0,0 0 0,0-1 1,1 1-1,-1 0 0,0 0 0,0 1 0,0-1 0,-2 1 13,3 0 25,-1-1 0,1 1 0,0 0 1,-1 0-1,1 0 0,0 1 0,0-1 0,0 0 0,0 1 0,0-1 0,0 1 0,0 0 0,1 0 0,-1 0 0,0 0 0,1 0 0,0 0 0,-1 0 0,1 0 0,0 0 0,0 1 1,0-1-1,1 0 0,-1 1-25,-1 8 49,0 1 1,2-1 0,-1 1 0,1-1 0,1 1 0,0-1-1,0 1 1,4 10-50,-3-12 58,1-1-1,1 1 0,-1 0 1,2-1-1,-1 0 1,2 0-1,-1 0 0,1 0 1,0-1-1,4 4-57,0-1 250,1-1-1,0 1 1,0-2 0,1 1 0,0-2-1,13 8-249,-18-13 37,0 0 0,1 0-1,-1 0 1,1-1-1,0 0 1,0-1 0,0 1-1,0-1 1,0-1 0,0 0-1,7 0-36,-3-1-433,0-1-1,0 0 0,-1-1 0,1 0 0,0 0 1,-1-1-1,5-3 434,7-5-1151</inkml:trace>
  <inkml:trace contextRef="#ctx1" brushRef="#br2" timeOffset="10890.213">10788 1769 11056,'0'0'505,"0"-1"-9,2-3-7,-2 3 1143,14 8 5935,-12-2-7368,1 1 0,-1-1 0,0 1 0,0-1 0,0 1 0,-1 0 0,0 0 0,0 0 0,-1 0 0,0 0-199,1 18 657,-4 23-657,1 1 942,1-19-781,0-18-161,0 1 0,2-1 0,-1 1 0,2 6 0,-2-18-26,0 1 0,0-1 0,0 1 0,1-1-1,-1 1 1,0 0 0,0-1 0,0 1 0,0-1 0,1 1 0,-1-1-1,0 1 1,1-1 0,-1 0 0,0 1 0,1-1 0,-1 1-1,0-1 1,1 0 0,-1 1 0,1-1 0,-1 0 0,1 1-1,-1-1 1,0 0 0,1 0 0,-1 1 0,1-1 0,0 0 0,-1 0-1,1 0 1,0 0 26,12-4-2848,-10 3 1208,7-2-5866</inkml:trace>
  <inkml:trace contextRef="#ctx1" brushRef="#br2" timeOffset="11159.255">10900 1658 9216,'-9'-11'976,"2"3"-1116,1 1 921,1 3 4588,4 3-3448,1 1-1021,0 0-445,0 0-87,0 0-89,0 0-317,0 0-139,0 0-23,6 6-7,10 10-1090,-7-7-5189</inkml:trace>
  <inkml:trace contextRef="#ctx1" brushRef="#br2" timeOffset="11447.213">11215 1696 17503,'-11'7'1872,"-3"2"-1801,-1 2 0,-11 10-71,21-16 183,0-1 0,0 1 1,1 0-1,0 1 0,0-1 0,0 1 1,0 0-1,1 0 0,-1 3-183,2 0 24,1-1-1,0 0 0,0 0 1,1 0-1,0 0 1,0 1-1,1-1 1,0 0-1,1 0 1,-1 0-1,2 0 1,-1 0-1,1 0-23,0-3-14,-1 0-1,1 0 0,0 0 0,1 0 1,-1 0-1,1-1 0,0 1 0,0-1 1,3 2 14,6 4-149,2 1 0,6 3 149,-7-5 30,-1 0 0,11 9-30,-24-17 37,1-1 0,-1 0 0,1 1 0,-1-1 0,1 1 0,-1 0 1,1-1-1,-1 1 0,0-1 0,1 1 0,-1-1 0,0 1 0,1 0 0,-1-1 1,0 1-1,0 0 0,0-1 0,0 1 0,1 0 0,-1 0 0,0-1 0,0 1 1,0 0-1,-1-1 0,1 1 0,0 0-37,0 0 79,-1 1 0,0-1 1,1 0-1,-1 0 0,0 0 0,0 0 0,0 0 1,0 0-1,0 0 0,0 0 0,0 0 1,0 0-1,0 0-79,-5 2 280,1 0 0,-1 0-1,0 0 1,0-1 0,-2 1-280,-40 9 244,26-10-6914,8-1-1087</inkml:trace>
  <inkml:trace contextRef="#ctx1" brushRef="#br1" timeOffset="-11805.285">17361 1207 11952,'0'0'266,"0"-15"3125,0 14-3315,0 1 0,0-1 0,0 1 0,0-1 0,0 0 0,0 1 0,-1-1 0,1 1 0,0-1 0,0 1 0,0-1 0,-1 1 0,1-1 0,0 1 0,0-1 0,-1 1 0,1-1 0,0 1 0,-1 0 0,1-1 0,-1 1 0,1 0 0,-1-1 0,1 1 0,0 0 0,-1-1-76,-1 1 159,1-1 0,0 1 0,0 0 1,-1-1-1,1 1 0,0 0 0,-1 0 1,1 0-1,-1 0 0,1 0 0,-1 0-159,-3 1 300,-1 0 0,1 1 1,-1-1-1,1 1 0,-1 1-300,-22 7 149,20-8-84,1 0 0,-1 1 0,1 1 0,0-1 0,-4 3-65,5-2 54,4-3-52,0 0 0,1 0 0,-1 0 0,0 0 0,0 0 0,1 1 0,-1-1 0,1 1 0,-1-1 0,1 1 0,-1-1 0,1 1 0,0 0 0,0 0 0,0 0 0,0-1 0,0 1 0,0 0 0,1 0 0,-1 0 0,1 1-2,0-2-8,0 0-1,1 0 0,-1 0 1,1 0-1,-1 0 0,1 0 1,0 0-1,-1 0 0,1 0 1,0 0-1,0-1 0,-1 1 0,1 0 1,0 0-1,0-1 0,0 1 1,0-1-1,0 1 9,19 10-156,17 2 132,-25-9 14,-2 0-1,1 0 0,0 1 1,-1 0-1,0 0 0,4 4 11,-9-3 0,1 0 0,-1 0 0,0 1 0,-1 0 0,0-1 0,0 2 0,0-1 0,-1 0 0,1 2 0,4 9 0,-3-11 0,-4-5 0,0-1 0,0 1 0,0-1 0,0 1 0,0 0 0,-1 0 0,1-1 0,-1 1 0,1 0 0,-1 0 0,1 0 0,-1-1 0,0 1 0,0 0 0,0 0 0,0 0 0,0-1 10,0 0-1,0 0 1,-1 1 0,1-1-1,0 0 1,-1 0-1,1 0 1,-1 0-1,0 0 1,1 0 0,-1 0-1,1 0 1,-1 0-1,0 0 1,0 0-1,0-1 1,0 1 0,1 0-1,-1 0 1,0-1-1,0 1 1,0 0-1,-1-1-9,-27 13 633,23-11-488,-11 2-120,0 0 1,0-1 0,0-1 0,0 0 0,0-1-1,-3-1-25,-35 2 155,20-2-216,32 0-239,1 0 1,-1 0-1,0-1 0,1 1 1,-1-1-1,1 0 0,0 0 1,-1 0-1,1 0 0,0 0 0,-1 0 1,0-1 299,3 2-4715,0 0-1307</inkml:trace>
  <inkml:trace contextRef="#ctx1" brushRef="#br1" timeOffset="-11498.778">17623 1198 10136,'25'-2'464,"-19"1"-10,-7 1-294,-3 0 92,3 0 966,1 0 419,-2 12 1872,1-10-3312,-2 25 421,1 1 0,1-1-1,2 7-617,-2 41 967,-1-48-917,-2-1 0,0 0 0,-2 0 0,-3 6-50,3-7 0,6-19 0,-2 0 0,1-1 0,0 1 0,-1-1 0,0 0 0,0 1 0,-1-1 0,0 1 0,-9 14-109,12-19-902,-1-1-3828,-5 0-1649</inkml:trace>
  <inkml:trace contextRef="#ctx1" brushRef="#br1" timeOffset="-11182.995">17595 1246 7832,'27'-5'356,"-18"0"-143,-12 1-42,3 4-168,0 0-1,0 0 0,0 0 0,0 0 0,0 0 0,-1 0 0,1 0 0,0 0 0,0 0 0,0 0 1,0-1-1,0 1 0,0 0 0,0 0 0,-1 0 0,1 0 0,0 0 0,0 0 0,0 0 0,0-1 1,0 1-1,0 0 0,0 0 0,0 0 0,0 0 0,0 0 0,0-1 0,0 1 0,0 0 1,0 0-1,0 0 0,0 0 0,0-1 0,0 1 0,0 0 0,0 0 0,0 0 0,0 0 0,0 0 1,0-1-1,0 1 0,0 0 0,0 0 0,0 0 0,0 0 0,1 0 0,-1 0 0,0-1 1,0 1-1,0 0 0,0 0-2,4-2 355,0 0 0,1 0 0,-1 0 0,0 0 0,1 1 0,-1 0 0,1 0 0,3 0-355,42-3 4399,-29 3-3560,-9 1-618,0 0 1,-1 1-1,1 0 0,0 1 0,-1 0 0,1 1 1,-1 0-1,0 1 0,0 0 0,0 1 0,0 0-221,-9-4 54,0 0-1,0 0 0,-1 0 1,1 1-1,-1-1 0,1 0 0,-1 0 1,1 1-1,-1-1 0,0 1 1,0-1-1,0 1 0,0 0 0,0-1 1,0 1-1,0 0 0,0 0 0,-1 0 1,1-1-1,-1 1 0,1 0 1,-1 0-1,0 0 0,0 0 0,0 2-53,0-2 12,-1 1 0,1-1 0,-1 0 0,0 1-1,1-1 1,-1 0 0,-1 1 0,1-1 0,0 0-1,0 0 1,-1 0 0,1 0 0,-1 0 0,0 0-1,1 0 1,-1-1 0,0 1 0,0-1 0,0 1-1,-1 0-11,-3 2 21,1 0 0,-1 1 0,1-1 0,1 1 0,-1 1 0,1-1 0,-2 3-21,2-2 54,-1-1-1,1 1 0,-1-1 1,-1 0-1,1 0 0,-1 0 0,0 0-53,-12 4-13,-1 0 0,1-1 0,-2 0 0,1-2 0,-16 4 13,34-10-1,-23 5 140,0 0 0,-23 0-139,30-4-12,14 0-24,1-1 0,-1 0-1,1 0 1,-1 0 0,1-1-1,-1 1 1,1-1-1,0 1 1,-1-1 0,1 0-1,-2 0 37,3 0-182,1 1-130,0 0-59,6-15-5521,-3-8-278</inkml:trace>
  <inkml:trace contextRef="#ctx1" brushRef="#br1" timeOffset="-10789.198">17957 1331 9216,'0'0'706,"0"0"-250,0 0 675,0 0 344,0 0 70,6 3 284,-3-2-1807,0-1 0,0 0 0,-1 0 0,1 0 0,0 0 0,0-1 0,-1 1 0,1-1 0,0 0 0,-1 0 0,1 0 0,0 0 0,-1 0 0,1 0 0,-1-1 0,0 1 0,1-1-22,18-8 246,-8 5-178,-1-1-1,1 0 0,-1-1 1,0-1-1,-1 1 1,8-8-68,-14 11-8,-3 3 8,0-1 0,0 0 0,0 1 0,-1-1 0,1 0 0,0 0 0,-1 0 0,1-1 0,0-1 0,-1 3 0,-1 1 0,0-1 0,0 0 0,1 0 0,-1 1 0,0-1 0,0 0 0,0 0 0,0 0 0,0 0 0,0 1 0,0-1 0,0 0 0,0 0 0,0 0 0,0 1 0,-1-1 0,1 0 0,0 0 0,0 1 0,-1-1 0,1 0 0,-1 0 0,1 1 0,-1-1 0,1 0 0,-1 1 0,1-1 0,-1 1 0,1-1 0,-1 1 0,0-1 0,-1-1 91,-1 0 1,0 1-1,0-1 0,1 1 0,-1 0 0,0-1 0,0 1 0,0 1 0,0-1 0,-1 0 0,1 1 0,0-1 0,0 1 0,0 0 0,0 0 0,-1 0 0,1 1 0,0-1 0,0 1 0,-2 0-91,-2 1 148,-1 1 1,1 0-1,0 0 1,0 0-1,0 1 1,1 0-1,-1 0 0,0 1-148,3-1 40,-1 0-1,1 1 0,0-1 0,0 1 0,1 0 0,-1 0 0,1 0 1,0 1-1,1-1 0,-1 1 0,1-1 0,0 1 0,1 0 0,-1 0 1,1 0-1,0 0 0,0 0 0,1 0 0,0 0 0,0 0 1,0 0-1,2 3-39,-2 3-7,1-5 5,-1 1 0,1 0 1,1-1-1,0 1 1,0-1 1,-2-4 0,1-1 1,0 0-1,0 0 1,0 0 0,0 0-1,1 0 1,-1 0 0,1 0-1,-1 0 1,1 0 0,-1-1-1,1 1 1,0-1 0,0 1-1,0-1 1,0 0 0,0 0-1,0 0 1,1 1-1,7 1-38,1-1 0,0 0 0,0 0 1,0-1-1,0-1 0,0 1 0,0-2 0,0 0 0,5-1 38,18 0-1211,-5-2-893,-2-6-4378</inkml:trace>
  <inkml:trace contextRef="#ctx1" brushRef="#br1" timeOffset="-10488.643">18493 1193 9216,'8'-1'226,"6"0"318,-30 0 748,6 2 76,-1 0 0,0 0 0,-7 2-1368,-4 3 805,0 0-1,1 2 1,0 0 0,-8 6-805,-45 27 814,70-38-742,1-1-1,-1 1 1,1 0-1,0 0 0,0 0 1,0 0-1,1 0 1,-1 1-1,1-1 0,0 1 1,0 0-1,0-1 1,0 1-1,0 3-71,-3 7 317,1 0-1,1 0 1,-2 8-317,5-19-7,0-1-1,0 1 1,-1 0 0,2-1 0,-1 1 0,0-1 0,0 1 0,1-1 0,-1 1 0,1-1 0,0 1-1,0-1 1,0 0 0,0 1 0,0-1 0,1 0 0,-1 0 0,0 0 0,1 0 0,0 0 0,-1 0-1,1 0 1,0-1 0,0 1 0,0 0 0,0-1 0,0 0 0,1 1 0,-1-1 0,0 0 0,1 0-1,0 0 8,3 1 27,0 0-1,0-1 0,0 1 1,0-1-1,0 0 0,0-1 1,0 0-1,0 0 0,0 0 0,0 0 1,0-1-1,0 0 0,3-1-26,19-4 47,-24 6-187,0-1-1,0 1 1,0-1 0,0 0-1,0 0 1,0-1-1,0 1 1,0-1 0,-1 0-1,1 0 1,-1 0-1,1 0 1,-1-1 0,1 0 140,14-17-2151,-2-2-4283</inkml:trace>
  <inkml:trace contextRef="#ctx1" brushRef="#br1" timeOffset="-10167.767">18703 1082 9216,'0'0'706,"0"0"-287,6 14 3001,1 3-2727,-1 0 0,-1 1 0,0 0 0,-1 0 0,-1 0 0,-1 0 0,0 0 0,-1 1 1,-1-1-1,-1 1 0,-2 9-693,0 3 26,1-8 27,-5 22-53,6-39 3,0 0 1,-1 0-1,0 0 0,0-1 1,-1 1-1,0-1 0,0 1 1,0-1-1,-3 4-3,3-7-293,1 1 0,-2-1 0,1 1 0,0-1 0,0 0 0,-1 0 0,1-1 0,-1 1 0,-1 0 293,-11 2-6841</inkml:trace>
  <inkml:trace contextRef="#ctx1" brushRef="#br1" timeOffset="-9706.153">18630 1226 8288,'68'-9'905,"-36"4"480,1 2-1,13 1-1384,-40 2 448,-1 0-1,1 1 0,0 0 0,-1 0 1,1 0-1,-1 1 0,1-1 1,-1 2-1,0-1 0,1 0 1,3 4-448,-1-1 361,0 1 1,0 0 0,-1 1 0,0 0 0,0 0 0,2 4-362,-6-7 121,-1 0 0,1-1 0,-1 1 0,0 0 0,-1 1 0,1-1 0,-1 0-1,0 0 1,0 1 0,0-1 0,-1 0 0,1 1 0,-1-1 0,0 5-121,-1 4 170,0 0-1,-1 0 1,0 1 0,-2 3-170,3-12-21,-1-1 0,1 1 0,-1-1 0,0 0 0,0 0 0,0 0 0,-1 0-1,1 0 1,-1 0 0,-2 2 21,4-6 79,1 0 9,0 0-7,-3-31 7,2 24-90,0-1 0,1 1 0,0 0 0,0-4 2,1 4 8,0 1-1,0-1 0,0 1 0,1 0 1,0-1-1,0 1 0,1 0 0,0 0 1,0 1-1,0-1 0,1 0 0,1 0-7,0-1-124,1 0 0,1 1 0,-1 0-1,1 0 1,0 1 0,1 0-1,-1 0 1,3-1 124,17-6-422,0 0-1,0 2 1,1 1-1,26-4 423,-46 11 21,-3 1-77,73-17-1050,-66 16 956,1 1 0,-1 0 0,0 1 0,0 0 0,6 1 150,-15-1-4,-1 1-1,0 0 0,0-1 0,1 1 0,-1 0 0,0 0 0,0 0 0,0 0 0,0 1 0,0-1 0,0 1 0,-1-1 0,2 2 5,-2-2 9,-1 0 0,0 0-1,1 0 1,-1-1-1,0 1 1,0 0-1,0 0 1,0 0-1,0 0 1,0 0-1,0 0 1,0 0 0,0 0-1,0 0 1,0-1-1,0 1 1,-1 0-1,1 0 1,0 0-1,-1 0 1,1 0-1,-1-1 1,1 1 0,-1 0-1,1 0-8,-19 18 542,7-8-315,8-8-159,1 1 0,-1-1 0,0 1 0,-1-1-1,1-1 1,-4 3-68,-17 12 158,1-2-89,21-14-63,1 0 0,-1 0 1,1 1-1,-1-1 0,1 0 0,0 1 0,0 0 0,0 0 0,0-1 0,0 1 0,0 0 0,0 1 0,0-1 0,1 0 0,-1 0 0,1 1 0,-1 1-6,0 3 5,-2 3 8,0 1-1,1 0 0,1 0 1,0 0-1,0 6-12,4 0 67,-2-17-65,0 1-1,0-1 1,0 0 0,0 1 0,0-1 0,0 0-1,0 1 1,0-1 0,0 0 0,0 1 0,0-1-1,0 0 1,0 0 0,0 1 0,1-1 0,-1 0-1,0 1 1,0-1 0,0 0 0,0 0 0,1 1 0,-1-1-1,0 0 1,0 0 0,1 1 0,-1-1 0,0 0-1,0 0 1,1 0 0,-1 0 0,0 1 0,1-1-1,-1 0 1,0 0 0,0 0 0,1 0 0,-1 0-1,0 0 1,1 0 0,-1 0 0,0 0 0,1 0-1,-1 0 1,0 0 0,1 0 0,-1 0 0,0 0-1,1 0 1,-1 0 0,0 0 0,1-1 0,-1 1 0,0 0-3,2 0 20,-1-1 0,0 0 0,1 1-1,-1-1 1,0 0 0,1 0-1,-1 0 1,0 0 0,0 0-1,1-1-18,6-10 95,-4 6-66,0 0 0,0 1 0,0 0 0,1 0 1,0 0-1,1-1-29,45-27-254,-27 18 453,-19 11-191,-1 1 0,1-1 0,-1 1 0,0-1 0,0 0 1,0-1-1,-1 1 0,1-1 0,-1 0 0,0 1 0,0-2-8,-2 5-41,-1-1 0,1 1 0,0-1 0,-1 1 0,1-1 0,-1 0-1,1 1 1,-1-1 0,0 0 0,0 0 0,1 1 0,-1-1 0,-1 0 0,1 0 0,0 1 0,0-1 0,-1 0 0,1 1 0,0-1 0,-1 0 0,0 1-1,1-1 1,-1 1 0,0-1 0,0 1 0,0-1 0,0 1 0,0 0 0,0-1 0,-1 1 0,1 0 0,0 0 0,-1 0 0,1 0 0,0 0 0,-1 0-1,-1 0 42,-37-24-2465,30 21 1755</inkml:trace>
  <inkml:trace contextRef="#ctx1" brushRef="#br1" timeOffset="-9282.162">19839 1079 15664,'-25'0'1417,"23"0"-1387,0 0 0,0 1 0,0 0 0,0 0 0,0-1-1,0 1 1,0 0 0,0 1 0,1-1-30,-5 2 9,0 0-9,1 0 0,0 0 0,0 0 0,-2 3 0,-11 6 0,-33 13-9,14-8 1474,-4 6-1465,37-21 67,0 1 0,0-1 0,1 1-1,-1 0 1,1 0 0,0 1 0,0-1-1,0 0 1,1 1 0,-3 3-67,5-6 15,-1 0 0,0 0 0,1 0 0,-1 0 0,1 1 0,0-1-1,-1 0 1,1 0 0,0 1 0,0-1 0,0 0 0,0 1 0,0-1 0,0 0 0,0 1 0,0-1 0,0 0 0,1 0 0,-1 1 0,0-1-1,1 0 1,-1 0 0,1 0 0,0 1 0,-1-1 0,1 0 0,0 0 0,0 0 0,0 0 0,-1 0 0,1 0 0,0-1 0,0 1 0,0 0 0,1 0-1,-1-1 1,1 2-15,12 5-168,0 1 0,1-2 0,3 2 168,30 13-36,-27-13 36,-15-3 0,-5-2 23,1 0-1,-1 0 1,0 0-1,-1 1 1,1-1-1,0 0 1,-1 0-1,0 1 1,0-1-1,0 0 1,0 0-1,0 1 1,-1-1-1,0 0 1,1 0-1,-1 0 1,0 0-1,0 1 1,-1-1-1,1-1 1,-1 1-1,1 0 1,-1 0-1,0-1 1,0 1-1,0-1 1,-1 1-1,1-1 0,-1 0 1,1 0-1,-1 0 1,1 0-1,-1 0 1,0-1-1,0 1 1,0-1-1,-2 1-22,-20 4 234,-1 0-1,0-2 0,-2 0-233,-19 2-1270,1 4-4151,30-6-747</inkml:trace>
  <inkml:trace contextRef="#ctx1" brushRef="#br1" timeOffset="-8737.335">20078 1132 10136,'-6'-1'1049,"0"1"-639,0 1 0,1-1 0,-1 1 0,0 0-1,1 0 1,-1 1 0,1 0 0,-5 1-410,-10 4 1164,4-2-1084,-1 1 0,0 0 0,1 1 0,0 1 0,1 1 0,0 0 0,0 1 0,1 1 0,-6 6-80,17-14 161,0 0 0,0 0 0,1 0 0,-1 0 0,1 1 0,0-1 0,-1 2-161,3-3-2,-1-1 0,0 0-1,1 1 1,-1-1 0,1 0 0,-1 1 0,1-1 0,0 0 0,0 1 0,-1-1 0,1 1 0,0-1 0,0 1 0,0-1 0,1 1 0,-1-1 0,0 0 0,1 1 0,-1-1 0,0 1-1,1-1 3,3 6 0,-4-6 0,1 0 0,0 1 0,-1-1 0,1 0 0,0 0 0,0 0 0,-1 0 0,1 0 0,0 0 0,0 0 0,0 0 0,0 0 0,0 0 0,1 0 0,-1-1 0,0 1 0,0-1 0,0 1 0,1 0 0,-1-1 0,0 0 0,1 1 0,0-1 0,34 5 432,1-1 0,0-3 0,0 0 0,34-5-432,-38 1-501,-1-1 0,1-1-1,-1-2 1,31-11 501,-39 9-322,-1-2 0,14-8 322,-37 19 1,1 0-1,-1 0 1,0 0-1,0 0 1,0 0-1,0 0 1,1 0 0,-1 0-1,0 0 1,0 0-1,0 0 1,0 0-1,0 0 1,1 0-1,-1-1 1,0 1 0,0 0-1,0 0 1,0 0-1,0 0 1,0 0-1,1 0 1,-1-1-1,0 1 1,0 0 0,0 0-1,0 0 1,0 0-1,0 0 1,0-1-1,0 1 1,0 0-1,0 0 1,0 0 0,0 0-1,0-1 1,0 1-1,0 0 1,0 0-1,0 0 1,0 0-1,0-1 1,0 1-1,0 0 1,0 0 0,0 0-1,0 0 1,0-1-1,0 1 1,0 0-1,0 0 1,-1 0-1,1 0 0,-6-3 28,5 2-22,-5 2 63,0 0-1,0-1 1,0 2 0,0-1 0,0 1-1,0 0 1,0 0 0,-2 2-69,-46 24 226,53-27-237,-7 4 167,0 0 0,0 0 0,0 1 0,-5 6-156,10-9 50,0 0 0,0 0 0,1 0 0,0 1 0,0-1 0,0 0 0,0 1 0,0 0 0,1-1 0,-1 1 0,1 0 0,0 2-50,-1-1 41,1 1-1,0 0 0,0-1 1,1 1-1,0 0 1,0-1-1,0 1 0,1 3-40,0-7 22,-1 0-1,1 0 0,0 0 0,0 0 0,0 0 1,0-1-1,0 1 0,0 0 0,0-1 0,1 1 1,-1-1-1,0 1 0,1-1 0,0 1 0,-1-1 1,1 0-1,0 0 0,-1 0 0,1 0 0,0 0 1,0 0-1,0-1 0,0 1 0,0 0 0,1-1-21,4 2 13,-1-1 0,1 0-1,0 0 1,-1-1 0,1 0-1,6-1-12,-9 1 19,-1 0-1,0 0 1,0-1-1,1 0 0,-1 0 1,0 0-1,0 0 1,0 0-1,0-1 0,0 1 1,0-1-1,0 0 1,0 0-1,-1 0 0,1 0-18,20-28-50,-17 21-27,1 0 0,0 1 0,6-6 77,-7 9 44,-1 0 0,0-1 0,0 1 0,-1-1-1,0 0 1,1 0 0,-2 0 0,3-6-44,-5 10 36,0 0-1,0 0 0,0-1 1,-1 1-1,0 0 0,1 0 1,-1-1-1,0 1 1,0 0-1,0 0 0,0-1 1,0 1-1,-1 0 1,1 0-1,-1 0 0,1-1 1,-1 1-1,0 0 1,0 0-1,0 0 0,0 0 1,0 0-1,0 0 0,0 1 1,-1-1-1,1 0 1,-1 0-1,0 1 0,-1-2-35,-7-6-111,-1 0-1,-12-7 112,18 13-844,-1 0 0,0 0 1,0 1-1,-4-2 844,1 3-6321</inkml:trace>
  <inkml:trace contextRef="#ctx1" brushRef="#br1" timeOffset="-8407.27">20649 1092 10136,'0'0'777,"2"1"-505,2 1 44,1 1 0,-1-1 0,1 1 0,-1 0 0,0 0 0,0 0 0,0 1 1,-1-1-1,1 1 0,-1 0 0,0 0 0,0 0 0,0 1 0,0-1 0,-1 1 0,0-1 0,0 1 0,0 0 0,0 0 0,0 4-316,1 3 439,-1 0 0,0 0-1,-1 1 1,0-1-1,-1 0 1,0 0 0,-1 0-1,-2 8-438,-8 95 464,-2-15-464,1-18 568,11-74 129,1-4-6386,-4-6 990,-1-4-1</inkml:trace>
  <inkml:trace contextRef="#ctx1" brushRef="#br1" timeOffset="-8153.836">20647 1509 3224,'-2'-3'21,"0"0"-1,0 0 1,0 0 0,1-1 0,-1 1 0,1 0-1,0-1 1,0 1 0,0 0 0,0-1 0,1 1-1,-1-1 1,1 0 0,0 1 0,0-4-21,0 5 0,-2-31 1475,1 0 1,2-1-1,3-8-1475,-3 35 309,1 1-1,1-1 0,-1 1 1,1 0-1,0 0 0,1 0 1,-1 0-1,1 1 0,3-4-308,12-20 976,-13 18-498,0 1-1,0 1 1,1-1-1,0 1 1,1 0-1,0 1 1,0 0-1,1 0 1,0 1-1,0 0 1,1 1-1,0 0 1,9-5-478,-13 10 235,1-1 0,-1 1 0,0 1 0,1-1 0,-1 1 0,0 0 1,1 0-1,-1 1 0,0 0 0,0 0 0,0 0 0,1 1 0,-1 0 0,0 0 0,0 1-235,0 0 84,0 0 0,0 0 0,0 1 0,-1 0 0,0 0 0,1 0 0,-1 0 0,-1 1 0,1 0 0,-1 0 0,0 1 0,0-1 0,0 1 0,-1-1 0,0 1 0,0 0 0,0 1 0,-1-1-84,-1-4 27,0 0-1,-1 0 0,1 0 0,-1 0 0,0 1 1,1-1-1,-1 0 0,0 0 0,0 0 1,-1 0-1,1 0 0,0 1 0,-1-1 1,1 0-1,-1 0-26,0 1-14,-1-1 0,1 1 0,-1-1 0,0 1-1,0-1 1,0 0 0,0 1 0,0-1 0,0 0 0,-1-1 0,1 1 14,-6 4 44,0-1-1,-1 0 1,1 0-1,-1-1 1,0 0-1,0-1 1,-1 0-1,-8 2-43,-16 1-45,-32 3 45,29-5 50,21-3 111,0-1 0,0-1-1,-1 0 1,-1-1-161,-19-1-5,34 3-86,-1 0 0,1 0 0,-1-1 1,1 1-1,-1-1 0,1 1 0,0-1 1,-1 0-1,1 0 0,0-1 0,0 1 1,0-1-1,0 1 0,0-1 0,0 0 1,0 0-1,-2-3 91,5 5-63,0-1 1,-1 1 0,1-1-1,0 1 1,0-1-1,0 1 1,-1-1-1,1 1 1,0-1-1,0 1 1,0-1-1,0 1 1,0-1-1,0 0 1,0 1-1,0-1 1,0 1-1,0-1 1,1 1-1,-1-1 1,0 1-1,0-1 1,0 1-1,1-1 1,-1 1-1,0-1 1,1 1-1,-1-1 1,0 1-1,1 0 1,-1-1-1,0 1 1,1-1 0,-1 1-1,1 0 1,-1 0-1,1-1 1,-1 1 62,23-14-2544,-18 12 2086,15-9-1076</inkml:trace>
  <inkml:trace contextRef="#ctx1" brushRef="#br1" timeOffset="-7541.215">21092 1076 13360,'0'0'1026,"-2"14"-536,0-1 188,-1 0 0,0 1-1,0-2 1,-2 2-678,3-9 103,1-1-1,0 1 1,0 0-1,0 0 0,0-1 1,0 1-1,1 0 0,0 0 1,0 0-1,1-1 1,-1 1-1,1 0 0,1 3-102,-1-5 57,-1-1-1,1 0 0,0 0 1,1 1-1,-1-1 0,0 0 1,0 0-1,1 0 0,0 0 1,-1 0-1,1-1 0,0 1 1,0 0-1,0-1 0,0 1 1,0-1-1,0 0 0,0 0 1,0 0-1,0 0 0,1 0 1,-1 0-1,0 0 0,1-1 1,-1 1-1,1-1 0,0 0-56,3 1 99,-1-1 0,1 0 0,-1 0-1,1-1 1,0 1 0,-1-1-1,0-1 1,1 1 0,-1-1-1,5-2-97,-2 0 5,0 0 0,0-1 0,0 0 0,-1 0 0,0 0 0,3-4-6,-1 1-145,0 0 1,-1 0-1,-1-1 0,1 0 0,-1 0 0,1-4 145,3-6-1051,1 0 0,1 0 0,0 1-1,2 0 1,8-7 1051,-22 24 31,-1 0 1,1 1-1,0-1 0,-1 0 0,1 1 0,0-1 1,-1 1-1,1-1 0,0 1 0,0-1 0,-1 1 1,1 0-1,0-1 0,0 1 0,0 0 1,0 0-1,0-1 0,-1 1 0,1 0 0,0 0 1,0 0-1,0 0 0,0 0 0,0 0 0,0 1 1,0-1-1,-1 0 0,1 0 0,0 0 0,0 1 1,0-1-1,0 1 0,-1-1 0,1 0 0,0 1 1,0 0-1,-1-1 0,1 1 0,0-1 0,-1 1 1,1 0-1,-1-1 0,1 1 0,-1 0 1,1 0-1,-1-1 0,1 1 0,-1 0 0,1 0-31,1 5 145,0-1 0,0 0-1,0 1 1,0-1-1,-1 1 1,0 0-1,0 0-144,5 47 1250,-3 0-1,-2 4-1249,-1-25 275,-3-1 0,0 1 1,-2-1-1,-3 7-275,7-31 122,-1 1 0,-1-1 0,1 0 0,-1 0 0,-1 0 0,1 0 0,-1 0 0,0-1 0,-1 1 0,1-1-1,-1 0 1,0-1 0,-1 1 0,0-1 0,1 0 0,-2 0 0,1-1 0,0 0 0,-1 0 0,0 0 0,0-1 0,0 0-1,0 0 1,-1-1 0,-5 1-122,11-2 33,-33 3 385,33-4-381,0 0-1,0 0 0,0 0 1,0 0-1,0 0 0,0-1 1,0 1-1,0-1 0,0 1 1,0-1-1,0 0 0,1 0 1,-1 1-1,0-2 0,0 1-36,1 0 4,0 0 0,0 0 0,0 1 0,0-1 0,1 0-1,-1 0 1,0 0 0,1-1 0,-1 1 0,1 0 0,-1 0 0,1 0 0,0 0-1,-1 0 1,1-1 0,0 1 0,0 0 0,0 0 0,0 0 0,0-1-1,0 1 1,0 0 0,0 0 0,0 0 0,1-1 0,-1 1 0,1-1-4,1-3 48,0 0 0,1 0-1,0 0 1,0 0 0,1-2-48,5-7 46,-4 4-72,1 0 1,0 0 0,1 1 0,0 0 0,0 0 0,1 0 0,0 1 0,0 0 0,1 1 0,0 0 0,8-5 25,1 1 53,1 1 1,0 0 0,0 2 0,1 0 0,10-2-54,16-4-48,-14 4-13,0 1 1,1 2-1,0 1 0,21-1 61,-37 6-409,32-1-6254,-27 2-1304</inkml:trace>
  <inkml:trace contextRef="#ctx1" brushRef="#br1" timeOffset="-7250.087">21978 1207 19351,'-3'-14'1720,"1"6"-1376,-2 0-280,1-2-64,-1 2 1224,8 2 232,-1 2 48,3 0-8152,7 2-1623</inkml:trace>
  <inkml:trace contextRef="#ctx1" brushRef="#br2" timeOffset="13364.294">12978 1827 5984,'0'0'464,"3"7"1105,5 18 993,-5-14-1536,1 0 0,0 0 0,0 0-1,4 4-1025,-2-4 788,-1 0 0,0 0 0,0 4-788,8 18 1473,-11-28-1277,0 0 0,0 1 0,-1-1-1,0 1 1,0-1 0,0 1 0,0-1-1,-1 1 1,0 0 0,-1-1 0,1 1-196,-2 9 387,0 0 1,-2-1-1,-2 8-387,6-20-18,-1-1-1,0 0 1,0 1-1,1-1 1,-1 0 0,0 0-1,0 0 1,0 0-1,0 1 1,-1-2-1,1 1 1,0 0-1,0 0 19,-10 9 266,10-10-231,1 1 1,-1 0-1,0-1 1,0 1-1,1-1 1,-1 1-1,0-1 1,0 1-1,0-1 1,0 0-1,0 1 1,1-1-1,-1 0 1,0 0-1,0 0 1,0 0-1,0 0 1,0 0-1,0 0 1,0 0-1,0 0 1,0 0-1,0 0 1,0-1-1,0 1 1,0 0-36,-1-1 62,0 0 0,0 1 0,1-1 0,-1 0 0,0 0 0,1 1 0,-1-1 0,1 0-1,-1-1 1,1 1 0,-1 0 0,0-2-62,1 2 0,0 1 0,1-1 0,-1 0 0,0 0 0,1 0 0,-1 0 0,1 0 0,-1 0 0,1 0 0,-1 0 0,1 0 0,0 0 0,0 0 0,-1 0 0,1-1 0,0 1 0,0 0 0,0 0 0,0 0 0,0 0 0,0 0 0,1 0 0,-1 0 0,0-1 0,1 1 0,-1 0 0,0 0 0,1 0 0,-1 0 0,1 0 0,5-12 21,0-5 72,2 0 0,0 1-1,1 0 1,2 0-93,-1 1-82,-1 0 0,-1 0 0,0 0 0,1-6 82,-6 14-15,0 0 0,1 1 0,0-1 0,0 1-1,1 0 1,0 0 0,0 1 0,0-1 0,1 1 0,4-4 15,-5 6-1491,0 1 0,0-1 0,0 1 0,1 0 0,3-2 1491,1 2-6881</inkml:trace>
  <inkml:trace contextRef="#ctx1" brushRef="#br2" timeOffset="13639.653">13378 1714 15664,'-2'1'133,"1"1"1,0-1-1,0 1 1,0-1 0,1 1-1,-1 0 1,0 0 0,1-1-1,-1 1 1,1 0-1,-1 0 1,1 0 0,0-1-1,-1 1 1,1 0 0,0 0-1,1 0 1,-1 0 0,0 1-134,0 10 612,-5 23 772,3 0 0,0 1 0,4 24-1384,-2-49 145,0 1-1,-1-1 0,0 0-144,-2 27 127,3-26-47,-1 3 487,2 1 1,1 7-568,-2-20 58,1-1 1,-1 1-1,1 0 1,0-1-1,0 1 1,1-1 0,-1 0-1,1 1 1,0-1-1,-1 0 1,1 0 0,1 0-1,0 2-58,8-2-1616,-10-3 1525,-1 0 1,0 1 0,0-1-1,1 0 1,-1 0 0,0 0-1,1 0 1,-1 0 0,0 0-1,1 0 1,-1 0-1,0 0 1,1 0 0,-1 0-1,0 0 1,0 0 0,1 0-1,-1 0 1,0 0 0,1-1-1,-1 1 1,0 0 0,0 0-1,1 0 1,-1 0 0,0-1-1,0 1 1,1 0 0,-1 0-1,0 0 1,0-1-1,0 1 1,1 0 0,-1 0-1,0-1 1,0 1 0,0 0-1,0-1 1,0 1 0,1 0 90,-1-7-7377</inkml:trace>
  <inkml:trace contextRef="#ctx1" brushRef="#br2" timeOffset="12335.212">12008 1777 14280,'-14'-3'1337,"10"2"-1258,0 0 1,0 0 0,-1 1-1,1 0 1,0-1 0,0 1-1,-4 1-79,-23 3 2390,-24 6-2390,46-8 108,0 0-1,0 1 1,0 1-1,0 0 0,1 0 1,-1 0-1,1 1 0,0 1-107,5-4 24,0 1-1,1-1 0,0 1 0,-1 0 1,1 0-1,0 0 0,0 0 0,0 0 1,1 0-1,-1 1 0,1-1 0,0 1 1,0-1-1,0 1 0,0-1 1,1 1-1,-1 0 0,1-1 0,0 1 1,0 0-1,1-1 0,-1 1 0,1 0 1,0 1-24,0 0-26,0 0 0,0 1 0,1-1 0,-1 0 1,1 0-1,1 0 0,-1 0 0,1-1 0,0 1 1,0-1-1,0 1 0,0-1 0,1 0 0,0 0 1,0-1-1,1 2 26,17 9 108,1-2 1,23 10-109,13 7-220,-35-10 623,-23-18-101,-8 10 802,5-9-1067,1-1-1,-1 0 0,1 1 0,-1-1 0,1 0 1,-1 0-1,0 0 0,0 0 0,0-1 0,1 1 1,-1 0-1,0-1 0,-1 1-36,-28 3 225,18-2-130,-12 1-218,0 0-1,0-2 1,-1-1 0,-3-1 123,26 1-391,0 0 0,1-1 0,-1 1 0,1-1 0,-1 0 0,1 0 0,-1 1 1,1-2-1,-1 1 0,1 0 0,-1-1 391,-1-3-1613</inkml:trace>
  <inkml:trace contextRef="#ctx1" brushRef="#br2" timeOffset="12702.424">12114 1669 14280,'0'0'654,"0"0"-11,6 8 1225,-4-4-1512,0 0 1,0 1 0,0-1-1,-1 1 1,1-1 0,-1 1-1,0 0 1,-1-1-1,1 4-356,1 45 932,-2-45-703,0 22 129,0 32 986,-3 0-1344,1-23 12,2-25-12,0 1-1,-2-1 0,-1 7 1,5-25-30,1-1 1,-1 1-1,1 0 0,0 0 0,0 0 0,0 0 30,3-3-63,0-1 1,0 0-1,-1 0 1,3-8 62,-4 7 72,0-3-62,0 1 1,2 0-1,-1 0 0,1 0 1,2-2-11,-5 10-83,-1 0 0,1 0 0,-1 1 0,1-1 0,0 1 0,0-1 0,0 1 0,0 0 0,1 0 0,-1 0 0,0 0 0,1 1 0,0-1 0,-1 1 0,1 0 0,0 0 0,-1 0 0,1 1 0,1-1 83,-2 1 26,0 0 1,1-1-1,-1 1 1,0 1-1,1-1 1,-1 0 0,0 1-1,1 0 1,-1-1-1,0 1 1,0 1-1,0-1 1,0 0 0,0 1-1,0-1 1,0 1-1,-1 0 1,1 0-1,0 0 1,-1 0 0,1 1-1,-1-1 1,0 1-1,0-1 1,0 1-1,1 3-26,21 24 170,-15-18 33,0 0-1,-1 0 1,2 4-203,-8-11 36,1 0 1,-1 0 0,0 0-1,-1 1 1,1-1 0,-1 1-1,0-1 1,-1 1 0,1-1-1,-1 4-36,-3 34-1558,-1-1-3373,4-42-2379</inkml:trace>
  <inkml:trace contextRef="#ctx1" brushRef="#br2" timeOffset="13034.193">12650 1971 12440,'24'4'957,"-45"11"2444,15-8-2662,1 0-1,0 0 1,0 0 0,1 1-1,0 0 1,-1 2-739,3-6 10,1-1 0,-1 1 0,1-1 0,0 1 0,0 0 0,1-1 0,-1 1 0,1 0 0,0-1 0,0 1 0,0 0 0,0 0 0,0 0 0,1-1 0,0 1 0,0 0-10,0-2 2,-1-1 0,1 0 1,0 1-1,0-1 0,0 0 0,0 1 0,0-1 1,0 0-1,0 0 0,0 0 0,0 0 0,1 0 0,-1 0 1,0 0-1,1 0 0,-1-1 0,1 1 0,-1 0 1,1-1-1,-1 1 0,1-1 0,-1 0 0,1 1 1,-1-1-1,1 0 0,-1 0 0,1 0 0,0 0 1,0 0-3,0 0-7,2-1 21,0 1 0,0-1 0,0 1 0,0-1 0,0 0 0,0-1 0,0 1 0,0-1 0,0 1-1,0-1 1,-1-1 0,1 1 0,-1-1-14,-1 2 0,-1 0-1,1 0 1,-1 0-1,1 0 1,-1-1-1,0 1 1,0 0-1,0-1 1,0 1-1,0-1 1,0 0-1,0 1 0,0-1 1,-1 0-1,1 1 1,0-1-1,-1 0 1,0 0-1,1 1 1,-1-1-1,0 0 1,0 0-1,0 0 1,0 0-1,0 1 1,-1-1-1,1 0 1,0 0-1,-1 1 1,0-2 0,1 1 67,0 1 0,-1 0 0,1 0 0,0 0 1,0 0-1,0 0 0,1-1 0,-1 1 0,0 0 0,0 0 1,1 0-1,-1 0 0,0 0 0,1 0 0,-1 0 0,1 0 1,-1 0-1,1 0-67,4-13 672,-5 13-671,-1 1 0,1-1 0,0 1 0,0-1 0,0 1 0,0-1 0,0 1 0,-1-1 0,1 1 0,0-1 0,-1 1 0,1-1 0,0 1 0,-1-1 0,1 1 0,0-1 0,-1 1-1,1 0 1,-1-1 0,1 1 0,-1 0 0,1-1 0,-1 1 0,1 0 0,-1 0 0,1-1-1,-17-5-9,0-1 1,-1 2-1,1 0 0,-1 2 0,-6-1 9,9 4-1203,10 1-7819,5-1 3292</inkml:trace>
  <inkml:trace contextRef="#ctx1" brushRef="#br2" timeOffset="26569.211">13335 2073 6392,'9'-1'105,"-7"0"-66,-1 1 1,1 0-1,0 0 0,-1 0 1,1 0-1,0 0 0,0 0 1,-1 0-1,1 0 0,0 0 1,-1 1-1,3 0-39,-3-1 183,-1 0 254,0 0 130,0 0 29,0 0-15,0 0-77,0 0-31,0 0-7,0 0 0,0 0 13,0 0 8,0 0 1,0 0 18,0 0 78,0 0 31,0 0 8,0 0-39,0 0-170,0 0-78,0 0-15,0 0-33,0 0-133,0 0-56,-19 0 449,-83 6 378,101-6-856,1 0 22,0 0 10,0 0 2,0 0-5,0 0-23,16-2 107,168-24-173,-155 21 14,31-6 240,4-3-264,-42 11-5309,-13 1-877</inkml:trace>
  <inkml:trace contextRef="#ctx1" brushRef="#br2" timeOffset="75687.912">14380 2432 11976,'0'0'266,"0"0"44,0 0 15,0 0-26,0 0-78,0 0 411,0 0 199,0 0 38,0 0-20,0 0-122,0 0-58,0 0-12,0 0-89,4-7 98,7-24 383,-10 27-979,0-1-1,1 0 1,0 0 0,0 0-1,0 1 1,1-1 0,-1 1-1,2-2-69,11-11 363,0 0 1,0 1-1,6-3-363,-9 9 108,0 0 1,7-4-109,-14 11 48,0 0 0,-1 1-1,1 0 1,0 0-1,0 0 1,1 0 0,-1 1-1,5-2-47,16-1 54,-13 2 12,0 0-1,0 1 1,7 0-66,-17 1 8,1 0 0,-1 0 0,0 1-1,1-1 1,-1 1 0,0 0 0,0 0 0,1 0-1,-1 0 1,0 1 0,0-1 0,0 1 0,-1 0-1,1 0 1,2 1-8,-2 1 5,0-1 0,0 0 0,0 1 0,0-1 0,-1 1 0,1 0 0,-1 0-1,0 0 1,0 0 0,-1 0 0,1 0 0,-1 3-5,2 5 31,-1 0 1,-1 0-1,0 10-31,0-9 2,0 0 1,0 0-1,3 5-2,-3-12-93,-1-6 92,0 1 1,0-1-1,0 1 0,1-1 0,-1 1 1,0-1-1,0 1 0,1-1 1,-1 1-1,0-1 0,0 1 0,1-1 1,-1 1-1,1-1 0,-1 0 1,0 1-1,1-1 0,-1 0 0,1 1 1,-1-1-1,1 0 0,-1 0 1,1 1-1,-1-1 0,1 0 0,-1 0 1,1 0-1,0 0 1,0 1 1,3 0 33,0 0 0,1 0-1,-1 0 1,1 0 0,-1-1-1,1 0 1,-1 0 0,1 0 0,-1 0-1,1-1 1,2 0-34,-4 1 29,-1-1-1,0 0 1,1 1-1,-1-1 1,1 0 0,-1 0-1,0 0 1,0 0-1,0-1 1,0 1 0,0 0-1,0-1 1,0 0-1,1 0-28,2-4 39,1-1-1,-1 1 1,3-7-39,-5 7-197,1 1 0,1-1 0,-1 1 0,1 0-1,-1 0 1,4-2 197,13-13-3546,-11 11-3739</inkml:trace>
  <inkml:trace contextRef="#ctx1" brushRef="#br2" timeOffset="76096.494">15334 2171 11976,'0'0'266,"0"0"44,0 0 15,0 0-26,13-6-187,20-5 3682,-32 11-3679,-1 0 0,0 0 0,0 0 1,0 0-1,0 0 0,0 0 0,1 0 0,-1 0 0,0 0 0,0 0 0,0 0 0,0 0 0,0 0 0,1 0 1,-1 0-1,0 0 0,0 0 0,0 0 0,0 0 0,1 0 0,-1 0 0,0 0 0,0 0 0,0 0 1,0 0-1,0 0 0,1 0 0,-1 0 0,0 0 0,0 0 0,0 0 0,0 0 0,0 1 0,0-1 1,1 0-1,-1 0 0,0 0 0,0 0 0,0 0 0,0 0 0,0 1 0,0-1 0,0 0 0,0 0 0,0 0 1,0 0-1,0 1-115,0 10 1068,-5 11-1343,-2-8 453,-1-1 1,-6 8-179,7-11 79,0 1-1,0 0 1,1 0 0,-3 10-79,-41 105-342,46-118 408,1 0-1,0 0 0,0 1 1,1-1-1,0 1 0,0 5-65,2-13-129,0-1-82,19 4-1689,-6-5-222,0 0-1,0-1 1,0 0-1,-1-1 0,11-4 2123,-1-1-4858</inkml:trace>
  <inkml:trace contextRef="#ctx1" brushRef="#br2" timeOffset="76404.791">15491 2237 13824,'0'0'314,"0"0"46,0 0 22,0 0-50,9 11 376,-9-9-531,0 0 0,0-1 1,0 1-1,0-1 1,0 1-1,-1 0 1,1-1-1,-1 1 0,1-1 1,-1 2-178,-3 13 615,2 5-201,-2 0 0,-1 3-414,1-3 367,0 1 0,1 4-367,0-3 236,2-18-201,0 0 1,0 0-1,1 0 1,0 0-1,0 0 0,0 2-35,1-4 32,-1 0-81,0-1 0,1 1-1,-1 0 1,1 0 0,0-1 0,0 1-1,0 0 1,0-1 49,0 0-14,0-1 0,0 0 0,0 0 0,0 0 0,1 0 0,-1 0 1,0 0-1,0 0 0,1 0 0,-1 0 0,1 0 0,-1-1 0,1 1 0,-1-1 0,1 1 0,0-1 14,1 1 61,0 0-1,0 0 1,0-1-1,0 1 1,0-1-1,1 0 1,-1 0-1,0 0 1,0 0-1,0 0 1,1-1-1,-1 1 1,0-1-1,0 0 1,0 0-1,0 0 1,0-1-61,1 0 46,0 0 0,-1-1 0,1 0 0,-1 1 0,1-1 0,-1-1 0,0 1 0,0 0 0,-1-1 0,1 0 1,0 0-47,5-10 32,-1 0 0,-1 0 0,0-1 1,-1 0-1,-1 0 0,1-5-32,2-5 0,-4 17 0,-1 1 0,0-1 0,0 0 0,-1 0 0,0 0 0,0 0 0,-1 0 0,0 0 0,0-1 0,0 7 6,-1 1 0,1-1 0,0 1 0,-1-1 0,1 1 0,-1 0 0,1-1 0,-1 1 0,0 0 0,1-1 0,-1 1 0,0 0 0,0 0 0,0 0 0,0-1 0,0 1 0,0 0 0,0 0 0,0 1 0,-1-1 0,1 0 0,0 0-1,-1 1 1,1-1-6,-2 0-247,0 0 0,0 0 0,0 1-1,0 0 1,-1-1 0,1 1-1,0 0 1,0 1 0,0-1-1,0 0 1,-2 1 247,-4 2-6846</inkml:trace>
  <inkml:trace contextRef="#ctx1" brushRef="#br2" timeOffset="76955.058">15877 2497 15664,'0'0'718,"0"0"-19,14-4-421,22-1-40,17-4 1756,-23 4-1420,4 0 52,-16 2-505,0 0-1,0 1 1,1 1 0,-1 0-1,0 2 1,1 0-1,3 2-120,49 0-4342,-53-3 2793</inkml:trace>
  <inkml:trace contextRef="#ctx1" brushRef="#br2" timeOffset="77254.899">16473 2187 15664,'0'0'356,"0"0"49,0 0 21,0 0-42,1 1-250,1 0-6,-1 0 458,4 5 1026,-3-3-1382,-1-1-1,0 1 0,0 0 1,0 0-1,0 0 0,0 0 1,0 0-1,-1 1 0,0 0-229,4 17 708,-3-17-616,0-1-1,-1 1 0,0 0 1,0 0-1,0-1 0,0 1 1,-1 0-1,1 0 0,-2 2-91,-1 13 77,-11 99 54,5-54-133,8-50-1677,3-10-1352,0-2 2995,4 4-1706</inkml:trace>
  <inkml:trace contextRef="#ctx1" brushRef="#br2" timeOffset="77800.934">16729 2221 11976,'0'0'922,"-18"9"2309,11 0-2884,-1 1-1,1 1 1,1 0 0,0-1 0,0 2 0,1-1-1,1 1 1,0 0 0,0-1 0,1 2-1,-1 7-346,-1 3 293,2-12-50,1 1 0,0 0 0,1 1-1,0-1-242,0-3 146,1-8-149,0 0 0,0 0-1,0 1 1,0-1 0,0 0-1,0 0 1,0 1-1,0-1 1,1 0 0,-1 0-1,0 0 1,1 1-1,-1-1 1,1 0 0,-1 0-1,1 0 1,-1 0 0,1 0-1,0 0 1,-1 0-1,1 0 1,0 0 0,0 0-1,0-1 1,0 1 0,0 0-1,0 0 1,0-1-1,0 1 4,7 4-90,-2 0 119,0-1 0,0 1 0,0-2-1,1 1 1,2 0-29,-7-3-2,0 0 0,0-1-1,0 1 1,0-1 0,1 1-1,-1-1 1,0 0 0,0 0-1,1 0 1,-1 0-1,0 0 1,0-1 0,0 1-1,1-1 1,-1 1 0,0-1-1,0 0 1,0 0 0,1 0 2,56-26-1171,-53 24 1113,-1 0 1,0 0-1,0-1 0,0 0 1,-1 0-1,1-1 0,-1 1 0,0-1 1,0 0-1,0 0 0,-1 0 1,0 0-1,0-1 0,0 0 1,-1 1-1,0-1 0,0 0 0,0-2 58,12-44-11,-6 21 221,-5 22-26,-2 8-124,-1 0 1,1-1-1,-1 1 1,0 0 0,1 0-1,-1 0 1,0-1-1,0 1 1,0 0-1,0 0 1,0-1-1,0 1 1,0 0-1,0 0 1,-1-1-1,1 1 1,0 0-1,-1-1-60,-14-29 2928,13 31-2930,0-1-1,-1 1 1,1 0-1,0 0 0,0 0 1,0 0-1,0 0 1,-2 0 2,3 0 12,-11 1 1,0 1 0,0 0 0,0 0 0,1 1-1,-5 2-12,-13 2 16,25-6-27,-1 0 0,1 0-1,0 1 1,0-1-1,-1 1 1,1 0 0,1 0-1,-1 0 1,0 0-1,0 1 1,1-1 0,-1 1-1,1 1 12,2-4-772,1 0-282,0 0-1254,0 0-4785</inkml:trace>
  <inkml:trace contextRef="#ctx1" brushRef="#br2" timeOffset="78143.805">17007 2290 16096,'0'0'737,"0"0"-15,-9 12-86,7-10-585,1 1-1,-1 0 1,0-1-1,1 1 0,-1 0 1,1 0-1,0 0 1,0 1-1,0-1 0,0 0 1,1 0-1,-1 0 0,1 1 1,0 0-51,-3 12 254,-2 5 175,-6 28 454,9-38-710,1-7-123,1-1 1,-1 1-1,1-1 0,0 1 1,0-1-1,0 1 1,0 0-1,0 0-50,1-2 6,-1 0-1,0 0 0,1-1 0,-1 1 0,1 0 1,-1 0-1,1 0 0,0 0 0,0 0 1,0-1-1,0 1 0,0 0 0,0-1 0,1 1 1,-1-1-1,0 1 0,1-1 0,-1 0 1,1 0-1,-1 1 0,1-1 0,0 0 0,0 0 1,-1-1-1,1 1 0,0 0 0,0-1 0,0 1 1,0-1-1,0 1 0,0-1 0,0 0 1,0 0-1,0 0 0,0 0-5,10 0 62,0-1 0,-1-1 0,1 0 0,0-1 1,-1 0-1,1-1 0,-1 0 0,0 0 0,0-1 0,-1-1 0,0 0 0,9-7-62,-17 12 25,0-1 0,-1 0 0,0 0 0,1 0 0,-1 0 0,0 0 0,0-1 0,0 1 0,0 0-1,0 0 1,-1-1 0,1 1 0,-1 0 0,1-1 0,-1 1 0,0 0 0,0-1 0,0 1 0,-1-3-25,2-10 94,0 7-4,-1 0 0,0 0 0,-1 0 0,0 0 0,0 0 0,-1 0 0,-1-3-90,1 1 130,1-3 44,1 12-173,0 0 0,0 0 0,0 0 0,0 0 0,0 0 0,0 0 0,0 0 0,-1 0 0,1 0 0,0 0 0,0 0 0,-1 0 0,1 0 0,-1 0 0,1 0 0,-1 1 0,1-1 0,-1 0 0,0 0 0,1 0 0,-1 1 0,0-1 0,0 0 0,1 1 0,-1-1 0,-1 0-1,-3-2-260,-1 0-1,0 1 0,-1-1 1,1 1-1,0 1 0,-1-1 261,-15-4-7819</inkml:trace>
  <inkml:trace contextRef="#ctx1" brushRef="#br2" timeOffset="78879.625">17593 2278 13304,'0'0'605,"0"0"-9,13-2-69,-11 3-371,1 0 1,-1 0-1,0 0 1,0 0-1,1 0 0,-1 1 1,0-1-1,0 1 1,0-1-1,-1 1 1,1 0-1,0 0 1,-1 0-1,1 0 1,-1 0-1,1 0 1,-1 0-1,0 0 1,0 0-1,0 1 1,0-1-1,0 0 1,0 1-157,2 9 411,0 0 0,0 0 0,-1 0 0,-1 2-411,0-8 196,-1-1-1,0 1 1,0-1-1,0 1 1,-1-1-1,0 1 0,0-1-195,1-3 51,0 0 0,-1-1 0,0 1 0,1 0 0,-1 0 0,0-1-1,0 1 1,0 0 0,0-1 0,0 1 0,0-1 0,0 0 0,0 1-1,-1-1 1,1 0 0,-1 0 0,1 1 0,-1-1 0,1-1-1,-1 1 1,0 0-51,1 0 79,-6-10 216,7 0-228,1 0 0,0 1 0,0-1 0,1 0 0,0 1 0,3-8-67,-4 11 3,1 1 0,0-1-1,1 1 1,-1-1 0,1 1-1,0 0 1,0 0 0,0 0-1,1 0 1,-1 0 0,1 1-1,2-2-2,23-14-54,1 1 0,0 2 0,1 1 0,13-3 54,-33 13-26,0 2-1,0 0 1,11-2 26,-17 4 8,0 0 1,0 1 0,1 0 0,-1 0 0,0 0 0,0 0 0,0 1-1,0 0 1,3 1-9,-6-1 0,0-1 0,0 1 0,-1 0 0,1 0 0,0 0 0,-1 0 0,1 0 0,-1 0 0,1 1 0,-1-1 0,1 0 0,-1 1-1,0-1 1,0 1 0,0-1 0,1 2 0,0 1 10,0 0 1,-1-1-1,0 1 0,0 0 0,0 0 0,0 0 0,0 0 0,-1 1-10,1 6 29,-1 1 0,0-1 0,-1 1-1,-1-1 1,0 3-29,0 0 69,-1-1-1,-1 1 1,0-1 0,-1 0-1,0 0 1,-1-1-1,-3 6-68,1-2 68,7-13-200,0 0 0,0-1 1,0 1-1,0 0 1,-1-1-1,1 1 0,-1-1 1,1 0-1,-1 1 1,0-1-1,0 0 0,0 0 1,-1 0-1,1 0 1,-2 0 131,3-1-1671,1-1-1061,0 0-3934</inkml:trace>
  <inkml:trace contextRef="#ctx1" brushRef="#br2" timeOffset="79183.175">18396 2218 10136,'-4'0'255,"3"0"-203,0 0 1,1 0 0,-1-1 0,0 1 0,0 0 0,1 0 0,-1 0 0,0-1-1,1 1 1,-1 0 0,0-1 0,0 1 0,1-1 0,-1 1 0,1-1 0,-1 1-1,0-1 1,1 1 0,-1-1 0,1 1 0,-1-1-53,1 0 1477,0 1 499,0 0 96,0 0-264,-4 3-1139,-25 10-159,14-7-274,0 1 1,0 0-1,0 1 1,1 1-1,1 0 0,-5 4-236,17-12 0,-1 1 0,1-1 0,-1 0 0,1 0 0,0 0 0,0 1 0,0-1 0,0 1 0,0-1 0,0 1 0,0-1 0,0 1 0,0-1 0,1 1 0,-1 0 0,1-1 0,-1 1 0,1 0 0,-1 0 0,1 0 0,0-1 0,0 1 0,0 0 0,0 0 0,0-1 0,1 1 0,-1 0 0,1 1 0,1 3 0,0 0 0,0 1 0,1-1 0,0 0 0,0-1 0,0 1 0,1 0 0,0-1 0,0 0 0,4 4 0,1 0 0,0-1 0,1 0 0,0 0 0,0-1 0,6 3 0,-13-9 3,8 8 72,-10-8 318,-5 10 1059,3-10-1438,-1 1 0,0-1 0,0 1 0,0-1 0,0 0 0,0 0 0,0 0 0,0 0 0,0 0 0,0 0-1,0 0 1,0-1 0,-2 1-14,-33 2-55,16-2-22,-108 7-2877,109-8-4447</inkml:trace>
  <inkml:trace contextRef="#ctx1" brushRef="#br2" timeOffset="129311.855">2573 3569 8696,'0'0'397,"-1"-1"-360,1 1-1,0-1 0,0 1 1,0-1-1,0 0 1,0 1-1,0-1 1,0 1-1,0-1 0,0 0 1,0 1-1,0-1 1,0 0-1,0 1 1,1-1-37,2-2 21,-3 2 86,13-7 493,-10 8-415,0 0 1,1 1 0,-1-1 0,0 1 0,0-1 0,3 2-186,-6-2 23,1 0 0,-1 0 0,1 0 0,-1 1 0,1-1 0,-1 0 0,0 0 0,1 1 0,-1-1 0,1 0 0,-1 0 0,1 1 0,-1-1 0,0 0 0,1 1 0,-1-1 0,0 1 0,1-1 0,-1 0 0,0 1 0,0-1 0,1 1 0,-1-1 0,0 1 0,0-1 0,0 1 0,1-1 0,-1 1 0,0-1 0,0 1 0,0-1 0,0 1 0,0-1 0,0 1 0,0-1 0,0 1 0,-1-1 0,1 1 0,0-1 0,0 1 0,0-1 0,0 1 0,-1 0-23,-1 2 143,2-1-66,-1 0 1,0 0 0,0 0 0,0 0-1,0 0 1,0-1 0,0 1-1,0 0 1,-1-1 0,1 1 0,-1-1-1,1 1 1,-1-1 0,1 0-1,-1 0 1,0 0 0,0 0-1,1 0 1,-1 0 0,0 0-78,-9 3 812,6-1-811,-1-1 0,0 0 0,0-1 0,-3 2-1,7-3-7,1 0 0,0 0 1,0 0-1,-1 0 0,1 0 0,0 0 1,0 0-1,-1 0 0,1 0 1,0-1-1,0 1 0,-1 0 0,1-1 1,0 1-1,0-1 0,0 1 1,0-1-1,0 0 0,0 1 0,0-1 1,0 0-1,0 0 0,0 0 1,0 0 6,1 0 5,-1 1 0,1-1 0,-1 0 0,1 0 0,0 0 0,0 0 0,0 0 0,-1 1 0,1-1 0,0 0 0,0 0 0,0 0 0,0-1-5,0-7-1,0 7 0,-1 0 1,1 0 0,0 0 0,1 0 0,-1 0 0,0 0 0,1 0 0,-1 0 0,1 0 0,-1 0 0,1 1 0,0-1 0,0 0 0,0 0 0,0 1 0,1-2 0,0 0 1,-1 1 0,1-1 0,0 1 0,1-1 0,-1 1 1,0 0-1,1 0 0,-1 0 0,1 0 0,0 0-1,0 1 30,1-2-59,0 1 0,1 0-1,-1 1 1,0-1 0,1 1 0,2-1 29,10 1-82,-14 3 85,1 0-5,1-1-6,-1 1 0,1-1 1,0 1-1,-1 0 1,1 0-1,-1 1 1,0-1-1,0 1 1,0 0-1,0 0 0,0 0 1,0 1-1,-1-1 1,0 1-1,2 2 8,-5-4 15,1-1 0,0 1-1,-1 0 1,0 0-1,1-1 1,-1 1 0,0 0-1,0 0 1,0 0 0,0 0-1,0-1 1,0 1 0,-1 0-1,1 1-14,-1 8 118,1-10-100,-1 0 0,1 1 0,0-1 0,-1 1 0,1-1 0,-1 0 0,1 1 0,-1-1 0,1 0 0,-1 1 0,0-1 0,0 0 0,0 0 0,0 0 0,0 1 0,0-1 0,-1 0-18,-23 18 250,9-8-87,8-4-107,1 1 1,0-1 0,0 1 0,1 1 0,-1 0-57,3-3 36,4-5-28,-1 0 0,0-1 0,1 1 0,-1 0 0,1 0 0,-1-1 0,0 1 1,1 0-1,-1-1 0,0 1 0,0-1 0,0 1 0,1-1 0,-1 1 0,0-1 0,0 1 1,0-1-1,0 0 0,0 0 0,0 1 0,0-1 0,0 0 0,0 0 0,0 0 1,0 0-1,0 0 0,0 0-8,0-1 13,-1 1 0,1-1 0,-1 0 0,1 0 0,-1 0 0,1 0 0,0 0 0,-1 0 0,1 0 0,0 0 0,0 0 0,0 0 0,0-1 0,-1 0-13,-2-5 132,0 1 0,0-1-1,1 0 1,0 0 0,0 0-1,-1-5-131,4 9 38,0 0-1,0 0 0,1 0 0,-1 0 0,0 0 1,1 0-1,0 0 0,0 0 0,0 0 0,0 0-37,3-8 84,-2 6-77,0 0 0,0 1 0,1-1 0,-1 1 0,1-1 0,1 1 0,-1 0 0,1 0-7,10-15-89,-12 18 74,-1-1-1,1 1 1,0 0 0,-1 0-1,1-1 1,0 1 0,0 0-1,0 0 1,0 1 0,0-1-1,0 0 1,0 0 0,0 1-1,0 0 1,0-1 0,0 1-1,0 0 1,0 0 0,0 0-1,0 0 1,1 0-1,0 1 16,5-1-18,-7 1 13,1-1 0,-1 0 0,0 1 0,0-1 0,0 1 0,0-1 0,0 1 0,0 0 0,0-1 0,-1 1 0,1 0-1,0 0 1,0 0 5,2 2-13,-1-2 6,0-1 0,-1 1 0,1 0 0,-1 0 0,0 0 0,1 1 0,-1-1 0,0 0 0,0 1 0,1-1 0,-1 0-1,0 1 1,0-1 0,-1 1 0,1 0 0,0-1 0,0 1 0,-1-1 0,1 2 7,3 8-48,-2 0 129,-2-10-75,-1 0 1,1 0-1,-1 0 1,0 0 0,1-1-1,-1 1 1,0 0-1,1 0 1,-1 0 0,0-1-1,0 1 1,0 0-1,0 0-6,-3 2 98,0 1-1,-1-1 1,1 0-1,-1 0 1,1 0-1,-1 0 1,0-1-1,-4 1-97,-7 4 0,15-6 0,-1 0 0,0 0 0,1 0 0,-1-1 0,1 1 0,-1 0 0,0-1 0,1 0 0,-2 1 0,-1-1 7,0 0 0,0 0 0,0 0 0,0-1 0,0 1 0,0-1 0,-1 0-7,3 0 1,0 1 0,1-1 0,-1 1 0,0-1 0,1 0-1,-1 0 1,1 1 0,-1-1 0,1 0 0,-1 0 0,1 0-1,0-1 1,-1 1 0,1 0 0,0 0 0,0-1 0,0 1-1,-1-2 0,2 2-46,0 1-1,0-1 0,0 0 0,0 1 0,0-1 0,0 1 0,0-1 0,0 0 0,0 1 1,0-1-1,0 0 0,0 1 0,0-1 0,0 1 0,1-1 0,-1 0 0,0 1 0,0-1 47,3-11-1466,-4-7 231,7 2-11</inkml:trace>
  <inkml:trace contextRef="#ctx1" brushRef="#br2" timeOffset="132392.539">5649 3389 6648,'23'-5'300,"-23"4"-210,0 0 0,0 0 0,0 0 0,0 0 0,0 0 0,0-1 0,0 1 0,0 0 0,0 0 0,0 0 0,-1 0 0,1-1-90,2-13 2354,2-8 813,-4 22-3055,-1 0 1,1 0-1,0 0 0,0 1 1,0-1-1,0 0 0,-1 1 1,1-1-1,0 0 0,-1 0 1,1 1-1,-1-1 0,1 1 1,0-1-1,-1 0 0,1 1 1,-1-1-1,0 1 0,1-1 1,-1 1-1,1-1 0,-1 1 1,0 0-1,1-1 0,-1 1 1,0 0-1,0-1-112,-3 0 171,0 0 0,0 0-1,0 0 1,0 0 0,0 1 0,-1-1-1,1 1 1,0 0 0,0 0 0,0 1-1,0-1 1,-1 1 0,1 0-1,0 0 1,-1 1-171,-2 1 114,1 0-1,0 0 0,0 1 1,0-1-1,1 1 1,-1 1-1,1-1 0,0 1 1,-1 1-114,-3 4 64,0 2 0,0-1 0,1 1 0,1 0 0,0 1 0,0-1 1,1 1-1,-3 13-64,7-22 5,1 0 0,0 0 0,0 0 0,0 0 0,1 0 0,-1-1 1,1 1-1,0 0 0,0 0 0,1 0 0,-1 0 0,1 0 0,1 4-5,-2-7 1,0 0 0,0-1-1,1 1 1,-1 0 0,0 0-1,1 0 1,-1 0 0,1 0-1,0 0 1,-1-1 0,1 1-1,-1 0 1,1 0 0,0-1-1,0 1 1,-1-1-1,1 1 1,0 0 0,0-1-1,0 0 1,0 1 0,0-1-1,0 1 1,0-1 0,-1 0-1,1 0 1,0 0 0,0 1-1,0-1 1,0 0 0,0 0-1,0 0 1,0 0 0,0-1-1,0 1 1,0 0 0,0 0-1,0-1 0,2 0 6,1 0 0,-1-1-1,0 0 1,0 0 0,-1 0 0,1 0-1,2-2-5,-4 3-1,25-25-148,-1 0 0,-1-2 0,11-18 149,-30 39-25,32-43-92,-37 50 116,1 0 0,-1 0 1,0 0-1,0 0 0,0 0 0,0-1 1,0 1-1,0 0 0,0 0 0,0 0 0,0 0 1,0 0-1,1 0 0,-1 0 0,0 0 0,0 0 1,0 0-1,0 0 0,0 0 0,0 0 1,0 0-1,1 0 0,-1 0 0,0 0 0,0 0 1,0 0-1,0 0 0,0 0 0,0 0 0,1 0 1,-1 0-1,0 0 0,0 0 0,0 0 1,0 0-1,0 0 0,0 0 0,0 0 0,0 0 1,1 0-1,-1 0 0,0 0 0,0 1 0,0-1 1,0 0-1,0 0 0,0 0 0,0 0 0,0 0 1,0 0-1,0 0 0,0 0 0,0 1 1,0-1-1,1 0 0,-1 0 0,0 0 0,0 0 1,0 0-1,0 0 0,0 1 1,2 13-137,-3 15-1,-23 130 247,-2 13 65,21-131-149,2-23-461,0 0 0,2-1-1,1 18 437,9-36-3532,0-4-2222</inkml:trace>
  <inkml:trace contextRef="#ctx1" brushRef="#br2" timeOffset="132845.09">5949 3312 10592,'-17'-3'818,"17"3"-747,-1 0 0,0 0 0,1 0 0,-1 0 0,0 0 0,1 0 0,-1 0 0,0 0 0,1 0 0,-1 0 0,1 0 0,-1 0 0,0 1 0,1-1 0,-1 0 0,1 0 0,-1 1 0,1-1 0,-1 0 0,0 1 0,1-1 0,0 1 0,-1-1 0,1 1 0,-1-1 0,1 1 0,-1-1-1,1 1 1,0 0-71,-6 17 2665,4-10-2068,-1 4-515,1 0-1,0 0 1,0 0-1,1 8-81,-2 13 466,2-24-235,0 1-1,1-1 1,0 0-1,0 4-230,1-10 78,-1 0 0,1 1 0,-1-1 0,1 0 0,0 0 0,0-1 0,1 1 0,-1 0 0,0 0 0,1 0 0,0-1 0,0 1-1,0-1 1,1 2-78,-2-4 16,0 1 0,0-1 0,-1 0 0,1 1 0,0-1 0,0 0 0,0 0 0,0 0 0,0 0 0,0 0 0,0 0 0,0 0 0,0 0 0,0 0 0,0 0 0,0 0-1,-1-1 1,1 1 0,0 0 0,1-1-16,15-6-20,-10 2 20,-1 1-1,0-1 1,0-1-1,-1 1 0,0-1 1,0 0-1,0 0 1,0 0-1,-1-1 1,0 0-1,2-5 1,0 2-93,0-1 0,1 1 0,0 1-1,1-1 94,3 2-13,-10 8 15,-1 0-1,1 0 0,-1 0 1,0 0-1,1 0 1,-1 0-1,1 0 1,-1 0-1,0 0 0,1 0 1,-1 0-1,1 0 1,-1 0-1,0 1 1,1-1-1,-1 0 1,0 0-1,1 1 0,-1-1 1,0 0-1,1 0 1,-1 1-1,0-1 1,0 0-1,1 1 1,-1-1-1,0 0 0,0 1 1,0-1-1,1 0 1,-1 1-1,0-1-1,6 13 291,-6-13-285,1 4 15,0 0 1,0-1-1,0 1 0,-1 0 1,1 0-1,-1-1 1,0 2-22,-1-2 3,1 0 0,0-1 0,0 1 0,1 0-1,-1 0 1,1-1 0,-1 1 0,1 0 0,0-1 0,0 1 0,0-1 0,0 1 0,0-1 0,1 1 0,-1-1 0,1 0-3,18 17 165,-13-13-150,-1 0 0,0 0-1,6 7-14,-12-13 0,0 0 0,0 1 0,1-1 0,-1 0 0,0 1 0,0-1 0,1 0 0,-1 1 0,0-1 0,0 1 0,0-1 0,0 1 0,0-1 0,0 0 0,0 1 0,0-1 0,0 1 0,0-1 0,0 1 0,0-1 0,0 0 0,0 1 0,0-1 0,0 1 0,0-1 0,-1 1 0,1-1 0,0 0 0,0 1 0,0-1 0,-1 0 0,1 1 0,0-1 0,-1 1 0,-3 7 0,4-8 0,0 1 0,0-1 0,0 0 0,0 1 0,0-1 0,0 0 0,0 0 0,0 1 1,0-1-1,0 0 0,0 0 0,0 1 0,0-1 0,0 0 0,0 1 0,0-1 0,0 0 0,0 0 0,1 1 0,-1-1 0,0 0 0,0 0 0,0 1 0,0-1 0,1 0 0,-1 0 0,0 0 0,0 0 0,0 1 0,1-1 0,-1 0 0,0 0 0,0 0 0,1 0 0,-1 0 0,0 1 0,0-1 0,1 0 0,-1 0 0,0 0 0,0 0 0,1 0 0,-1 0 0,12-1-8,-11 1 2,23-5-1129,0 0 0,-1-2-1,0-1 1,-1 0 0,1-2 0,-2-1 0,15-9 1135,-4 0-2080</inkml:trace>
  <inkml:trace contextRef="#ctx1" brushRef="#br2" timeOffset="133248.737">6523 3303 2304,'0'0'596,"-14"6"7780,-10 7-3922,-10 17-2539,-1-1-1017,-49 35 716,47-34-1068,32-26-484,1-1-1,0 1 1,0 0-1,0 0 1,0 1-1,1-1 1,0 1-1,0 0 1,0 0-1,0 2-61,2-6 7,0 1-1,0 0 1,1 0 0,-1 0 0,1 0-1,-1 0 1,1 0 0,0 0-1,0 0 1,0 0 0,0 0 0,0 0-1,0 0 1,1 0 0,-1 0-1,1 0 1,-1 0 0,1-1 0,0 1-1,0 0 1,-1 0 0,1 0-1,1-1 1,-1 1 0,0 0 0,0-1-1,0 1 1,1-1 0,-1 0-1,1 1-6,2 1 1,-1-1-1,1 1 1,0-1-1,0 0 1,0 0-1,0 0 1,1-1-1,-1 1 1,0-1-1,1 0 1,-1 0-1,1-1 1,-1 1 0,1-1-1,-1 0 1,1 0-1,-1-1 1,1 1-1,-1-1 1,1 0-1,-1 0 1,4-2-1,-2 1 7,-1 0 0,1 0 1,-1-1-1,1 0 0,-1 0 1,0 0-1,-1-1 0,1 0 1,-1 0-1,1 0 0,-1 0 1,0-1-1,0 1 0,-1-1 1,0 0-1,0 0 0,1-3-7,13-30 155,1-6-155,-16 39 85,-1 4-73,0 0 1,-1 0 0,1 0-1,-1 0 1,1 0-1,-1-1 1,0 1-1,0 0 1,1 0-1,-1 0 1,0 0 0,0-1-1,0 1 1,0 0-1,0-1-12,0 0 59,-1 4 12,-3 9-60,0 0 0,1 0 0,0 0 0,1 1 0,0-1 0,1 1 0,0 0 0,1 0 0,0-1 0,1 1-11,-1-11-2,0-1 0,0 1 0,0 0 0,0-1 0,0 1 0,0 0 0,0-1 0,0 1-1,0 0 1,1-1 0,-1 1 0,0-1 0,1 1 0,-1 0 0,0-1 0,1 1 0,-1-1 0,0 1-1,1-1 1,-1 1 0,1-1 0,-1 1 0,1-1 0,-1 0 0,1 1 0,0-1 0,-1 0 0,1 1-1,-1-1 1,1 0 0,0 0 0,-1 0 2,2 0-146,-1 0-1,1 0 0,-1 0 1,1-1-1,-1 1 0,1-1 1,-1 1-1,1-1 1,-1 0-1,0 1 0,1-1 1,-1 0-1,1-1 147,6-3-1869,-1-4-4860</inkml:trace>
  <inkml:trace contextRef="#ctx1" brushRef="#br2" timeOffset="130160.648">3648 3034 14280,'0'0'654,"0"-1"-11,0-3-403,0 3-200,0 1-180,0 0-84,0 0-21,0 0 61,4 73 2287,-7-7-253,-3 13-1850,0-13 686,2 13-686,4-30 224,-3 1 0,-6 24-224,5-45 119,4-28-47,0-1 9,0 0-1,7-14 216,9-49 1,-8 35-215,-7 26-91,0-1 1,0 0-1,0 1 0,0-1 1,1 1-1,-1 0 0,1-1 1,-1 1-1,1 0 0,0 0 1,0 0-1,0 0 0,1 0 9,4-3-31,0 0-1,1 0 0,4-1 32,-7 3-4,0 0 0,0 1 0,0-2 0,0 1-1,-1 0 1,1-1 0,-1 0 0,0 0 0,0 0 0,0-1 4,0-1-46,-4 5 39,0 1 0,0-1 0,1 0 0,-1 0 0,0 1 0,1-1-1,-1 1 1,1-1 0,-1 0 0,1 1 0,-1-1 0,1 1-1,-1-1 1,1 1 0,0-1 0,-1 1 0,1-1 0,0 1 0,-1 0-1,1 0 1,0-1 0,-1 1 0,1 0 0,0 0 0,0-1-1,-1 1 1,1 0 0,0 0 0,0 0 0,-1 0 0,1 0-1,0 0 1,0 1 0,0-1 0,-1 0 0,1 0 0,0 0 0,-1 1-1,1-1 1,0 0 0,0 1 7,3 1-13,0-1 0,-1 1 1,1 1-1,0-1 0,-1 1 0,1-1 1,-1 1-1,0 0 0,0 0 0,0 0 0,0 1 1,0-1-1,-1 1 0,1-1 0,-1 1 1,0 0-1,0 0 0,0 3 13,1 0-5,-1-1 0,-1 1 0,1 0-1,-1-1 1,0 1 0,-1 0 0,1 0 0,-1-1 0,-1 1 0,1 0-1,-2 5 6,-1 2 14,2-7 22,0 1 1,-1-1 0,0 0-1,-1 1-36,-10 42 288,12-49-279,0-1-8,1 0-1,0 1 1,-1-1 0,1 1-1,0-1 1,-1 1-1,1-1 1,0 1 0,0-1-1,0 1 1,-1-1-1,1 1 1,0-1 0,0 1-1,0-1 1,0 1 0,0-1-1,0 1 1,0-1-1,0 1 1,0-1 0,0 1-1,0-1 1,1 1 0,-1-1-1,0 1 1,0-1-1,0 1 1,1 0-1,-1-1 3,0 0-1,0 0 1,0 1 0,0-1-1,0 0 1,0 0 0,0 1-1,0-1 1,0 0-1,0 0 1,0 1 0,0-1-1,0 0 1,1 0 0,-1 1-1,0-1 1,0 0 0,0 0-1,0 1 1,1-1-1,-1 0 1,0 0 0,0 0-1,0 0 1,1 1 0,-1-1-1,0 0 1,0 0 0,1 0-1,-1 0 1,0 0-1,0 0 1,1 0 0,-1 0-1,0 0 1,1 0 0,-1 0-1,0 0 1,0 0 0,1 0-1,-1 0 1,0 0-1,0 0 1,1 0 0,-1 0-1,0 0 1,0 0 0,1 0-3,7-1-179,0-1 0,0 0 0,-1 0 0,1 0 0,0-1 0,-1 0 1,0-1-1,0 1 0,0-1 0,5-5 179,4 0-1482,-4 3-272</inkml:trace>
  <inkml:trace contextRef="#ctx1" brushRef="#br2" timeOffset="130439.01">4001 3500 2760,'0'0'527,"0"0"1171,0 0 519,3 1 1304,7 7-790,-1 4-1503,-1-1 0,2 0 0,0 1-1228,-3-4 450,-3-4-201,0 0 0,0 0 0,-1 1 0,1-1 0,-1 1 0,0 0-249,9 15 253,-9-15-199,2-2-58,-4-3-232,-1 0-699,0 0-302,0 0-60</inkml:trace>
  <inkml:trace contextRef="#ctx1" brushRef="#br2" timeOffset="130620.653">4070 3387 8752,'-37'-14'2418,"36"14"-756,1 0 76,-2 1 555,1-1-2559,4 4-314,-1-3 339,0 1 1,-1-1-1,1 1 0,-1 0 1,0 0-1,1 0 1,-1 0-1,0 0 241,2 4-500,7 5-748</inkml:trace>
  <inkml:trace contextRef="#ctx1" brushRef="#br2" timeOffset="130938.775">4491 3401 8752,'0'0'673,"-9"-3"-410,4 5 655,-1-1 1,0 1 0,0 0 0,1 0 0,-1 0-1,1 1 1,0 0 0,0 0 0,0 1-1,-1 0-918,-23 15 347,-25 12-347,18-12 617,-7 8-617,37-22 31,1 0-1,0 0 1,0 1-1,0-1 1,0 1-1,1 0 1,0 0-1,-2 6-30,5-10 12,1-2-5,0 0-1,0 1 1,-1-1-1,1 1 0,0-1 1,0 1-1,0-1 1,0 1-1,0-1 1,0 0-1,0 1 0,1-1 1,-1 1-1,0-1 1,0 1-1,0-1 0,0 1 1,1-1-1,-1 0 1,0 1-1,0-1 1,1 0-1,-1 1 0,0-1 1,0 0-1,1 1 1,-1-1-1,0 0 0,1 1 1,-1-1-1,1 0 1,-1 0-1,0 1 1,1-1-1,-1 0-6,16 7-17,-9-6 14,0 1-1,1-1 0,-1-1 0,1 0 0,-1 0 0,0 0 0,1-1 0,2 0 4,15-4-393,19-7 393,-17 5-277,44-18-210,-65 23 459,-5 1 21,0 0 1,0 1-1,0-1 1,0 1-1,0 0 1,1-1-1,-1 1 1,0 0-1,0 0 0,0 0 1,1 0-1,-1 0 1,0 0-1,0 0 1,1 0 6,-2 0-2,1 0-1,0 0 1,0 1 0,0-1 0,-1 0 0,1 0 0,0 1-1,0-1 1,-1 0 0,1 1 0,0-1 0,0 1 0,-1-1 0,1 1-1,-1-1 1,1 1 0,0-1 0,-1 1 0,1-1 0,-1 1-1,1 0 1,-1 0 0,0-1 0,1 1 0,-1 0 0,0-1-1,1 1 1,-1 0 0,0 0 0,0 0 0,0-1 0,0 1 0,0 0-1,0 0 1,0 0 0,0 0 0,0-1 0,0 1 0,0 0-1,0 0 1,0 0 0,-1 0 2,-1 5 84,0 0-1,0 1 0,1-1 1,0 1-1,-1 5-83,-1 8 136,-4 20 68,3-16-15,0-1 0,-2 1 0,0-1 0,-2-1-1,-3 6-188,6-16 113,-1-1 0,0 1 0,-1-1 0,0 0 0,0-1 0,-2 0 0,1 0-1,-1-1 1,-5 4-113,5-5 140,-16 13 16,23-20-227,0 0-1,0 0 1,0 1 0,0-1-1,0-1 1,0 1-1,-1 0 1,1 0-1,0-1 1,0 0-1,-1 1 1,1-1 71,3-14-1645,1 9 1155,0 1-1,0 0 1,1 0 0,-1 0 0,1 0 0,0 1-1,0-1 1,1 0 490,-1 1-273,12-13-1253</inkml:trace>
  <inkml:trace contextRef="#ctx1" brushRef="#br2" timeOffset="131396.373">4716 3142 11056,'0'0'852,"0"0"-338,0 0 669,-2 3 3407,0 3-4068,1-3-520,0 0 0,0 0 1,0 0-1,-1 0 0,1 0 0,-1-1 1,0 1-1,-1 1-2,-10 17 59,9-7 4,0 1 0,0 0 0,2 1-1,0-1 1,0 14-63,-2 10 133,1-4 46,2 0 0,1 1-179,1 2 248,-4 21-248,0-3 203,3-55-148,0-1 15,0 0 2,0 0 0,0 0 4,0-2-45,0-1 0,0 1 0,1-1-1,-1 0 1,1 1 0,0-1 0,0 1 0,0-1-1,0 1 1,0 0 0,0-1 0,1 1-1,1-2-30,5-12 4,-4 8-37,1-1 0,-1 1 0,1 0-1,1 1 1,-1-1 0,1 1 0,0 0-1,1 1 1,0-1 0,0 1 0,0 1-1,1-1 1,6-3 33,-10 7 2,0 0 0,0 0 0,1 0 0,-1 0 1,0 0-1,1 1 0,-1 0 0,1 0 0,-1 0 0,1 1 0,0-1 0,-1 1 0,1 0 0,-1 1 0,1-1 0,0 1 0,-1 0 0,1 0 0,-1 0 0,0 0 0,1 1 0,-1 0 0,0 0 0,0 0 1,0 0-1,0 1 0,0 0 0,2 1-2,-1 1 51,0 1-1,-1-1 1,1 1 0,-1 0 0,0 0 0,0 0 0,-1 1 0,1 0-51,5 15 103,5 19-103,-13-41-18,2 8-245,-1 0 0,0 0 0,0 0-1,0 0 1,-1 0 0,0 2 263,-1-1-6930</inkml:trace>
  <inkml:trace contextRef="#ctx1" brushRef="#br2" timeOffset="136596.154">9140 3464 9528,'0'0'432,"-7"3"150,7-3-480,0 0 0,0 0 0,-1 0 0,1 0 0,0 0 0,0 0 0,-1 0 0,1 0 0,0 0 0,0 0 0,-1 0 0,1 0 0,0 1 0,0-1 0,0 0 0,-1 0 0,1 0 0,0 0 0,0 0 0,0 1 0,0-1 0,-1 0 0,1 0 0,0 0 0,0 1 0,0-1 0,0 0 0,0 0 0,0 1 0,0-1 0,0 0 0,-1 0 0,1 1 0,0-1 0,0 0 0,0 0 0,0 1 0,0-1 0,0 0 0,1 0 0,-1 1-102,10 4 946,17-1-358,-12-6 87,0-1-1,0 0 0,9-4-674,-18 5 45,-1-1 0,1 1-1,-1-1 1,1 0-1,-1 0 1,0-1 0,0 0-1,0 0 1,0 0-1,0-2-44,-2 4 29,-1-1 0,0 1-1,-1-1 1,1 0 0,0 0-1,-1 0 1,1 1-1,-1-2 1,0 1 0,0 0-1,0 0 1,-1 0 0,1 0-1,-1-1 1,1 1 0,-1 0-1,0 0 1,-1-1-1,1-1-28,-1 4 21,0 0 0,0 1 0,0-1 0,-1 0 0,1 0 0,0 1 0,0-1-1,-1 1 1,1-1 0,0 1 0,0-1 0,-2 1-21,0-1 53,1 0-53,-1 1-1,1-1 1,-1 1-1,1-1 0,-1 1 1,1 0-1,-1 0 1,1 0-1,-1 1 0,1-1 1,-1 1-1,1-1 1,-3 2 0,-32 12 521,30-11-496,1 1 0,-1 0 0,1 0 0,0 1 0,0 0 0,0 0 1,1 0-1,-1 1 0,1-1 0,1 1 0,-1 1 0,1-1 0,0 1 0,0-1 0,1 1 0,0 0 1,0 0-1,-1 6-25,4-11 8,0 0 1,0 1-1,0-1 0,1 1 1,-1-1-1,0 0 1,1 1-1,-1-1 1,1 0-1,0 1 1,0-1-1,0 0 0,0 0 1,0 0-1,1 0 1,-1 0-1,0 0 1,1 0-1,0 0 1,-1-1-1,1 1 0,1 0-8,2 2 12,0 0 0,0 0-1,0 0 1,1-1-1,-1 0 1,1 0-1,3 1-11,-2-2-58,-1-1 0,0 0 0,0 0 0,0 0-1,1-1 1,-1 0 0,0 0 0,1 0 0,-1-1 0,0 0-1,0 0 1,1-1 0,-1 0 0,0 0 0,0 0 0,-1 0-1,1-1 1,-1 0 0,1-1 58,36-24-2681,-27 17 908</inkml:trace>
  <inkml:trace contextRef="#ctx1" brushRef="#br2" timeOffset="137108.895">9736 3093 14600,'-8'-2'162,"-1"1"1,1 1 0,-1-1 0,1 2 0,-1-1-1,1 1 1,-1 0 0,1 1 0,0-1 0,0 2 0,-1-1-1,1 1 1,1 1 0,-1-1 0,0 1 0,1 1-1,-4 2-162,2 0 18,0 1 0,0 0-1,1 0 1,0 0-1,1 1 1,0 0-1,0 0 1,1 1-1,1 0 1,-1 0 0,1 1-18,-11 27 850,2 0 0,-4 19-850,15-48 146,-5 26-78,0 0-1,3 1 0,0 0 1,3 2-68,0 20-204,3 1 204,-1-7-2,1-28 77,0 1-1,1-1 0,2 2-74,-2-15 88,1 1 0,0-1 1,0 0-1,1-1 0,1 1 0,0-1 0,4 7-88,-7-14 14,0 0 0,0 0 0,1 0 0,-1-1 0,1 1 0,0-1-1,-1 0 1,1 1 0,0-2 0,0 1 0,1 0 0,-1 0 0,0-1-1,2 1-13,1 0 23,-1-1-1,1 0 1,0 0-1,0 0 1,0 0-1,0-1 1,0 0-1,4-1-22,-1 0 30,0-1-1,0 1 0,0-2 1,-1 1-1,1-1 1,-1 0-1,0-1 0,0 0 1,0 0-1,0-1 1,-1 0-1,1-1-29,-4 2 26,0 0-1,0 0 1,0 0-1,0-1 1,-1 1-1,0-1 1,0 0-1,0 0 1,-1-1-1,1 1 1,-1 0 0,0-1-1,-1 1 1,1-1-1,-1 0 1,0 1-1,-1-3-25,1-3 0,-1 0 0,-1 0 0,0 0 0,0 0 0,-1 1 0,0-1-1,-1 0 1,-2-5 0,3 11 105,-1 1-1,1-1 0,-1 1 0,1 0 0,-1 0 0,0 0 0,-1 0 1,1 0-1,-1 1 0,1 0 0,-1 0 0,0 0 0,0 0 0,-1 0 1,1 1-1,-1-1-104,-11-4 127,0 0 0,0 1 0,-15-3-127,7 1-46,-1 2 0,0 1 0,-23-2 46,-2 1-222,49 6 186,0 0 0,0 0 0,0 0-1,0 0 1,0-1 0,0 1 0,1 0-1,-1-1 1,0 1 0,0 0 0,0-1 0,0 0-1,0 1 1,1-1 0,-1 0 36,1 1-41,-1 0 0,1 0 0,0-1 0,0 1-1,0 0 1,0 0 0,0-1 0,0 1 0,0 0 0,0-1 0,0 1 0,0 0 0,0 0 0,0-1-1,0 1 1,0 0 0,0-1 0,0 1 0,0 0 0,0 0 0,0-1 0,0 1 0,1 0 0,-1 0-1,0-1 1,0 1 0,0 0 0,0 0 0,1-1 0,-1 1 41,2-2-239,0 0 0,0 0 0,1 1 0,-1-1 0,1 1 1,-1-1-1,1 1 0,-1 0 0,3-1 239,19-6-1788,-12 3 830</inkml:trace>
  <inkml:trace contextRef="#ctx1" brushRef="#br2" timeOffset="138350.187">10113 3198 4608,'0'0'353,"0"0"-93,0 0 473,0 0 237,3-16 3114,-4 14-3832,0 0 0,0 1 1,-1-1-1,1 0 0,-1 1 0,1 0 1,-1-1-1,1 1 0,-1 0 1,0 0-1,0-1 0,1 1 0,-1 1 1,0-1-1,0 0 0,0 0 0,-1 1-252,-35-9 1463,29 8-1295,0 0 0,0 0 0,0 1 0,0 1 0,0-1 0,0 2-1,0-1 1,0 1 0,-3 1-168,8-2 38,0 1 1,1-1-1,-1 1 0,0 0 0,1 0 0,-1 0 1,1 0-1,0 1 0,0-1 0,0 1 1,0 0-1,0 0 0,1 0 0,-1 0 1,1 1-1,0-1 0,0 0 0,0 1 1,0 0-1,1-1 0,-1 1 0,1 1-38,-8 30 0,1 0 0,2 1 0,1 4 0,3-24 0,-1 17 0,1 0 0,3 29 0,8 128 0,1-100 175,-9-74-33,1-1 1,0 0-1,1 0 1,0 0-1,2 0 0,0 0 1,0-1-1,1 0 0,2 2-142,-4-9 87,0-1-1,1 0 1,-1 0-1,1 0 0,1-1-86,-6-4 12,1-1-1,0 1 0,-1 0 0,1-1 0,0 1 0,-1-1 1,1 0-1,0 1 0,0-1 0,0 0 0,-1 1 1,1-1-1,0 0 0,0 0 0,0 1 0,0-1 0,0 0 1,-1 0-1,1 0 0,0 0 0,0 0 0,0-1 1,0 1-1,0 0 0,-1 0 0,1 0 0,0-1 0,0 1-11,13-11 487,-12 9-448,-1 0 0,0-1 0,1 1 0,-1-1-1,0 1 1,0-1 0,-1 0 0,1 1 0,-1-1-1,1 0 1,-1 0 0,0 1 0,0-1 0,0 0-1,0-1-38,-1-8 189,-1 0 0,-2-12-189,1 10 176,1 7-96,-18-93 445,14 81-580,1 1-1,-2-1 1,-1 1-1,-1-3 56,0 6 21,-1 0-1,-5-6-20,-10-16-336,25 36 341,-1 1-1,1-1 1,0 1-1,0 0 1,-1-1-1,1 1 1,0-1-1,0 1 1,0-1-1,0 1 0,0-1 1,0 1-1,0-1 1,0 1-1,0-1 1,0 1-1,0-1 1,0 1-1,0-1 1,0 1-1,0-1 1,0 1-1,0-1 1,1 1-1,-1-1 1,0 1-1,0-1 0,1 1 1,-1-1-1,0 1 1,1 0-1,-1-1 1,0 1-1,1 0 1,-1-1-1,0 1 1,1 0-1,-1-1 1,1 1-1,-1 0 1,1 0-1,-1 0 1,1-1-1,-1 1 0,1 0 1,-1 0-1,1 0 1,-1 0-1,1 0 1,-1 0-1,1 0-4,1-1 20,0 1-1,0 0 0,0 0 1,0 0-1,0 0 1,0 0-1,0 0 0,0 0 1,0 1-1,0-1 1,0 1-1,0-1 0,0 1-19,22 12-374,-12-7 7,-1 0 1,1 1 0,1 2 366,-11-7-34,1-1-1,-1 1 1,1-1 0,0 0-1,-1 0 1,1 0 0,0 0-1,0-1 1,0 1 0,0-1-1,0 0 1,1 1 34,39-3-109,-27 1 135,-3-1 109,0 1-1,0-2 0,0 0 0,0 0 0,10-5-134,-16 6 53,0-1 0,0-1 0,0 1-1,0-1 1,-1 0 0,0-1 0,0 0-1,0 1 1,0-2 0,3-4-53,-2 1-78,0 0 1,-1-1-1,-1 0 1,0 0-1,1-2 78,-4 7 72,0 1 0,0-1-1,-1 0 1,0 0 0,0 0 0,0 0-1,0 0 1,-1 0 0,0 0 0,0 0 0,0 0-1,-1-3-71,1 7-14,0 0 0,-1 0 0,1 0-1,-1 1 1,1-1 0,-1 0 0,1 0-1,-1 0 1,1 1 0,-1-1 0,0 0-1,1 0 1,-1 1 0,0-1 0,0 1-1,1-1 1,-1 1 0,0-1 0,0 1-1,0-1 1,0 1 0,0 0 0,1-1-1,-1 1 1,0 0 0,0 0 0,0 0-1,0 0 1,0 0 0,0 0 0,-1 0 14,-3 0-43,0 0 0,0 1 0,1 0 0,-1 0 0,-2 0 43,-4 3-24,0 0 0,1 1 0,0 0-1,0 1 1,0 0 0,1 0-1,0 1 1,0 0 0,0 0 0,1 1-1,0 0 1,1 1 0,0 0 0,0 0-1,-2 5 25,8-13-23,0 1-1,1-1 0,-1 0 0,0 1 1,1-1-1,-1 1 0,1-1 0,-1 1 1,1 0-1,0-1 0,-1 1 1,1-1-1,0 1 0,0 0 0,0-1 1,0 1-1,1-1 0,-1 1 0,0 0 1,1-1-1,-1 1 0,1 0 24,1 1 13,-1-1 0,0-1 1,1 1-1,0 0 0,-1 0 0,1-1 0,0 1 0,0 0 0,0-1 1,0 0-1,0 0 0,0 1 0,3 0-13,5 1 51,1 1 0,-1-1-1,1 0 1,0-1 0,0-1 0,1 0-51,1 0-395,0 0 0,0-2 0,0 1 1,0-2-1,8-1 395,16-6-4212,9-4 4212,-11 3-2190,-8 2-2927</inkml:trace>
  <inkml:trace contextRef="#ctx1" brushRef="#br2" timeOffset="138598.49">10678 3417 6448,'0'0'498,"0"0"-34,-16-8 7272,12 9-7214,0 0 0,0 0 0,0 0-1,0 0 1,0 1 0,1 0 0,-1 0 0,-2 1-522,-10 5 282,-14 4 340,2 1 0,-9 6-622,27-14 78,1 2-1,-1-1 1,1 1 0,0 1 0,1 0-1,0 0 1,0 0 0,0 2-78,6-7 1,0-1 0,0 1 0,1 0 0,-1 0 0,1 0 0,-1 0 0,1 1 0,0-1 0,1 0 0,-1 0 0,0 2-1,1-4 0,0 0 0,0 0 0,0 1 0,0-1 0,0 0 0,0 0 0,0 1 0,1-1 0,-1 0 0,0 0 0,1 0 0,-1 0 0,1 1 0,-1-1 0,1 0 0,0 0 0,-1 0 0,1 0 0,0 0 0,0 0 0,0-1 0,-1 1 0,1 0 0,0 0 0,0 0 0,0-1-1,0 1 1,1-1 0,-1 1 0,0-1 0,0 1 0,11 3 16,0-1-1,-1-1 1,1 0-1,0 0 1,0-2-1,0 1 1,0-1-1,0-1 0,5-1-15,8-1-492,0-2 0,0-1 0,21-7 492,-37 10-679,-1 0 0,0-1 0,0 0-1,0 0 1,6-5 679,5-4-1522</inkml:trace>
  <inkml:trace contextRef="#ctx1" brushRef="#br2" timeOffset="133597.804">6803 3353 8288,'0'0'381,"0"12"142,1 0 305,1-1 0,0 1 0,0 0 0,2 0 0,-1-1 0,1 0 0,1 1 0,2 1-828,-2-2 861,0 0 1,-1 1-1,0-1 1,-1 1-1,0 0 0,0 0 1,-2 0-1,1 4-861,-2-15 30,0 0 0,0 0 1,0-1-1,0 1 0,0 0 0,0 0 0,0 0 0,0 0 0,-1 0 0,1 0 0,0-1 0,0 1 0,-1 0 0,1 0 0,-1 0 1,1-1-1,-1 1 0,1 0 0,-1-1 0,1 1 0,-1 0 0,1-1 0,-1 1 0,0 0-30,0-1 5,0 0-1,0 0 1,0 0 0,1 0-1,-1 0 1,0 0-1,0 0 1,0 0 0,0 0-1,0 0 1,0 0 0,0-1-1,1 1 1,-1 0-1,0-1 1,0 1 0,0 0-1,1-1 1,-1 1-1,0-1 1,0 1 0,1-1-1,-1 0-4,-1 0-28,1-1 0,0 1 0,0 0-1,0-1 1,0 1 0,1-1 0,-1 1-1,0-1 1,1 1 0,-1-1 0,0 1-1,1-1 1,0 1 0,-1-1 0,1 0-1,0 0 29,0-2-156,0 1-1,-1-1 0,2 0 0,-1 1 0,0-1 0,1 1 0,0-1 157,2-9-681,-1 6 282,0 0 1,0 0-1,0 0 0,1 0 0,0 0 0,2-1 399,-3 5-143,3-6-372,0-1 0,1 2 0,1-1 0,-1 1 0,1 0 0,1 0 0,-1 0 0,5-2 515,-11 10 28,-1-1 1,1 1-1,-1 0 1,1-1-1,-1 1 1,1 0 0,-1-1-1,1 1 1,0 0-1,-1-1 1,1 1 0,-1 0-1,1 0 1,0 0-1,-1 0 1,1 0-1,0 0 1,-1 0 0,1 0-1,0 0 1,-1 0-1,1 0 1,-1 0-1,1 0 1,0 0 0,-1 1-1,1-1 1,0 0-1,-1 0 1,1 1 0,-1-1-1,1 0 1,-1 1-1,1-1 1,-1 1-1,1-1 1,-1 1 0,1-1-1,-1 1 1,0-1-1,1 1 1,-1-1-1,0 1 1,1-1 0,-1 1-29,0 0 58,9 13 547,-2 0 1,0 0 0,-1 1-1,0 0 1,-1 0 0,-1 0-1,0 0 1,-1 1 0,-1 0-1,0 0 1,-1 6-606,-4 3 265,3-24-190,0-1 42,0 0 13,0 0 4,0 0-152,0 0-650,0 0-284,0 0-832,0-1-3260,3-4-1393</inkml:trace>
  <inkml:trace contextRef="#ctx1" brushRef="#br2" timeOffset="133845.695">7383 3131 13824,'-1'0'44,"1"0"1,-1 0 0,1 0 0,-1 0 0,1 0 0,-1 0-1,1 0 1,-1 0 0,1 0 0,-1 0 0,0 1 0,1-1-1,-1 0 1,1 0 0,0 1 0,-1-1 0,1 0 0,-1 1-1,1-1 1,-1 0 0,1 1 0,0-1 0,-1 0 0,1 1 0,0-1-1,-1 1 1,1-1 0,0 1 0,0-1 0,-1 1 0,1-1-1,0 1 1,0-1 0,0 1 0,0-1 0,0 1-45,2 24 227,0-8 366,3 34 2685,11 47-3278,-11-70 927,-2-10-681,-1-1 0,-1 1 0,0-1 0,-1 1 0,-1-1 0,-1 0-1,-1 1 1,0-1 0,-1 0 0,-5 14-246,8-29-148,0 0 0,0 0 0,0 0-1,0 0 1,0 0 0,0 0 0,0 0 0,0 0 0,-1-1-1,1 1 1,-1 0 0,1-1 0,-1 0 0,0 1 0,0-1 0,1 0-1,-1 0 1,0 0 0,0 0 0,0 0 0,0 0 0,-1 0 0,1-1-1,0 1 1,0-1 0,-1 0 148,-7 0-1335</inkml:trace>
  <inkml:trace contextRef="#ctx1" brushRef="#br2" timeOffset="134396.248">7103 3470 11520,'12'0'347,"-3"0"-128,0 0 1,0 0-1,-1-1 0,6-1-219,-6 1 758,-1 0 0,0 1 0,0-1 0,1 1 1,4 1-759,9 0 552,-7-1-423,22 0 773,34-4-902,-58 3 196,0-2-1,0 1 1,0-1 0,0-1-1,0 0 1,-1-1-1,8-4-195,-7 2 184,6-2-109,0-2-1,-1 0 1,4-4-75,0 2-16,-16 11-27,-1-1 0,0 1 0,0-1-1,0 0 1,1-1 43,-3 2-28,5-2-80,-3 2 20,-1 18-36,-8 6 39,-4 19 1596,-1 25-1511,8-53 170,1 1 1,1-1 0,1 3-171,-1-11 36,1-1 0,-1 1 0,1-1 0,0 1 0,1-1 0,-1 0 1,1 1-1,0-1 0,0 0 0,2 2-36,-4-5 10,1-1 0,-1 0 0,0 1 0,1-1 1,-1 0-1,1 0 0,0 1 0,-1-1 0,1 0 0,-1 0 0,1 0 0,-1 0 0,1 0 1,-1 0-1,1 0 0,-1 0 0,1 0 0,0 0 0,-1 0 0,1 0 0,-1 0 0,1 0 1,-1-1-1,1 1 0,0 0-10,15-6 495,-14 5-424,3-2 2,0 1 0,0-1 0,0 0 0,-1 0 0,1-1 0,-1 1 0,0-1 0,0 0 0,0 0 0,-1 0-1,1-2-72,7-10-706,0 0-1,4-12 707,9-13-1511,-10 17 655,-12 18 626,2 0 0,-1 0 0,1 0-1,0 0 1,0 1 0,0-1 0,1 1 0,0 1-1,4-5 231,-8 9-1,-1 0-1,1-1 0,-1 1 0,1 0 0,-1 0 1,1 0-1,-1-1 0,1 1 0,-1 0 0,1 0 1,-1 0-1,1 0 0,-1 0 0,1 0 0,0 0 1,-1 0-1,1 0 0,-1 0 0,1 0 1,-1 0-1,1 1 0,-1-1 0,1 0 0,-1 0 1,1 1-1,-1-1 0,1 0 0,-1 0 0,1 1 1,-1-1-1,1 1 0,-1-1 0,0 0 0,1 1 1,-1-1-1,0 1 0,1-1 2,-1 1 0,2 1 97,0 0 0,-1 0-1,1 0 1,-1 0 0,0 1 0,0-1 0,0 0 0,0 1 0,0-1-1,0 3-96,3 7 530,16 35 1041,-10-22 1020,10 20-2591,-15-37 191,0 0-1,0-1 1,0 1 0,1-1-1,0 0 1,0 0-1,3 1-190,-8-8 18,0 1-1,-1-1 0,1 1 0,0-1 1,0 1-1,0-1 0,0 0 0,0 0 1,0 1-1,-1-1 0,1 0 0,0 0 1,0 0-1,0 0 0,0 0 0,0 0 1,0 0-1,0 0 0,0-1 0,0 1 1,0 0-1,-1-1 0,1 1 0,0 0 1,0-1-1,0 1 0,0-1 0,-1 1 1,1-1-1,0 1 0,-1-1 0,1 0-17,2-1-84,-1 0 0,0 0 0,0 0-1,-1 0 1,1 0 0,0 0-1,-1-1 1,1 1 0,-1 0 0,0-1 84,6-16-3127,-5 10-4519</inkml:trace>
  <inkml:trace contextRef="#ctx1" brushRef="#br2" timeOffset="135853.692">8151 3419 6448,'0'0'141,"21"-3"390,-12 2 609,-8 0-881,-1 1-1,1 0 0,0 0 1,-1-1-1,1 1 0,0 0 1,-1 0-1,1 0 0,0 0 1,0 0-1,-1 0 0,1 0 1,0 0-1,-1 0 0,1 1 1,0-1-1,-1 0 0,1 0 1,0 1-1,-1-1 0,1 0 1,0 1-259,0 0 922,4 13 955,-4-9-1739,0 1 0,-1 0 0,0 0 0,0 0-1,0 0 1,-1 0 0,1 0 0,-2-1 0,1 1-1,-2 3-137,-3 10 629,-2-1 0,-4 8-629,1 0 50,10-24 22,1-2 13,0 0-38,1-2-58,0 1-1,0-1 1,0 1 0,0 0 0,0-1 0,0 1 0,1 0 0,-1 0-1,0 0 1,1 0 0,-1 0 0,2 0 11,5-6 72,26-25-456,11-8 384,-5 4-420,-39 34 394,0 2 19,-1-1 0,0 1 0,1 0 0,-1-1-1,1 1 1,-1-1 0,1 1 0,-1 0 0,1-1 0,-1 1-1,1 0 1,-1 0 0,1-1 0,-1 1 0,1 0-1,-1 0 1,1 0 0,0 0 0,0 0 7,-1 0-7,0 0 0,1 0 0,-1 0 0,0 0 0,1 0 0,-1 0-1,0 0 1,1 0 0,-1 0 0,0 0 0,1 0 0,-1 1 0,0-1 0,1 0 0,-1 0 0,0 0 0,1 1 0,-1-1 0,0 0 0,0 0 0,1 1 0,-1-1 0,0 0 0,0 0 0,0 1 0,0-1 0,1 0 0,-1 1 0,0-1 0,0 0-1,0 1 1,0-1 0,0 0 0,0 1 0,0-1 0,0 0 0,0 1 0,0-1 0,0 0 0,0 1 7,2 19-39,-2-14 22,2 5 117,-1 0 0,0 0 0,-1 0 0,0 0 0,-1 0 0,0 1 0,-1-1 0,0 0 0,-3 5-100,5-11 53,0-4-44,0 0 0,-1 0 1,1 0-1,0 0 0,0 0 1,0 0-1,-1 0 0,1 0 1,0 0-1,-1-1 0,1 1 0,-1 0 1,1 0-1,-1 0-9,0 0 87,1-1 21,0 0-96,0 0 1,-1 0 0,1 0 0,-1 0-1,1 0 1,-1 0 0,1 0 0,0 0-1,-1 0 1,1 0 0,-1 0-1,1 0 1,0-1 0,-1 1 0,1 0-1,-1 0 1,1 0 0,0-1 0,-1 1-1,1 0 1,0-1 0,-1 1-13,1-3-43,-1 1 1,1-1 0,0 0-1,0 0 1,0 0 0,0 0-1,0 1 1,1-1 0,-1 0-1,1 0 1,0 0 0,0 1-1,0-1 1,0 1 0,1-3 42,4-6-259,0 1 0,1 0 1,1-2 258,4-4-543,-3 3 304,1 0-1,8-8 240,-13 16 56,-1 0-1,1 1 1,1-1-1,-1 1 1,0 1-1,1-1 1,5-2-56,-10 6 36,0-1 1,0 0-1,1 1 1,-1-1-1,0 1 1,1 0 0,-1 0-1,0-1 1,1 1-1,-1 0 1,0 0-1,1 0 1,-1 0-1,1 0 1,-1 1-1,0-1 1,1 0-1,-1 1 1,0-1-1,1 1 1,-1-1 0,0 1-1,0-1 1,0 1-1,1 0 1,-1 0-1,0 0 1,0 0-1,0 0 1,0 0-1,0 0 1,-1 0-1,1 0 1,0 0-1,0 1-36,3 5 193,-1 0-1,0 0 0,0 0 0,-1 0 0,0 1 0,0 0-192,2 8 361,-2-7-370,0 0 0,-1 0 0,-1 0 0,1 0 0,-1 1 0,-1-1 0,1 0 0,-2 0 0,1 0 0,-2 3 9,1-3-589,2 2 6</inkml:trace>
  <inkml:trace contextRef="#ctx1" brushRef="#br2" timeOffset="145208.887">13258 3411 6912,'25'-7'528,"-17"1"-521,-7 6 210,-1 0 1,0-1 0,1 1-1,-1-1 1,0 1 0,0-1 0,1 1-1,-1 0 1,0-1 0,0 1-1,0-1 1,0 1 0,0-1-1,0 1 1,0-1 0,0 1-1,0-1 1,0 1 0,0-1-1,0 1 1,0-1 0,0 1-1,0-1 1,0 1 0,0-1-1,-1 1 1,1-1 0,0 1-1,0-1 1,-1 1-218,0-1 276,0 1 0,0-1-1,0 0 1,0 1 0,0-1 0,0 1 0,0 0-1,0-1 1,0 1 0,0 0 0,-1 0 0,1 0 0,0-1-1,0 1 1,0 0 0,0 1 0,-1-1-276,-22 5 974,13-2-705,7-2-217,0 0 1,0 1-1,0-1 1,0 1-1,0 0 1,0 0-1,0 1 1,1-1-1,-1 1 1,1 0-1,0-1 1,0 2-1,0-1 1,0 0-1,1 0 1,-1 1-1,1 0 1,0-1-1,0 1 1,0 0-1,0 0 1,1 0-1,0 0 1,-1 1-1,1-1 1,1 0-1,-1 0 1,1 1-1,0 2-52,-1-6 0,1 0 0,0-1 0,0 1 0,-1-1 0,1 1 0,0-1 0,0 1 0,0-1 0,0 1 0,0-1 0,0 1 0,0-1 0,0 1 0,0-1 0,0 1 0,0-1 0,0 1 0,1-1 0,-1 1 0,0-1 0,0 0 0,0 1 0,1-1 0,-1 1 0,1 0 0,-1-1 0,0 1 0,0-1 0,0 1 0,0-1 0,1 1 0,-1-1 0,0 0 0,0 1 0,1-1 0,-1 1 0,0-1 0,1 1 0,-1-1 0,0 0 0,1 1 0,-1-1 0,0 0 0,1 1 0,-1-1 0,1 0 0,-1 0 0,1 1 0,-1-1 0,1 0 0,-1 0 0,1 0 0,-1 0 0,1 0 0,0 1 0,2 0-1,0 0 1,-1 0-1,1 0 0,0 0 0,0-1 0,0 1 0,0-1 0,0 1 0,0-1 0,0 0 0,0-1 1,0 1-1,0 0 0,-1-1 0,1 1 0,0-1 0,0 0 1,9-2-83,-1-1-1,0-1 1,6-3 83,-2 1-104,-2-1 1,0-1-1,7-6 104,-16 12 19,-1 0 0,0-1 0,0 0 0,0 0 0,0 1 0,0-2 0,-1 1 0,0 0 0,0 0 0,0-1 0,0 1 0,-1-1 0,0 1 0,0-1 0,0 0 0,0 0 0,-1 1 0,0-1 0,0 0 0,0 0 0,0 1 0,-1-1 0,0 0 0,0 0 0,-1-1-19,-3-6-24,0 1 0,-1 0 0,0 0 0,-1 0 24,2 4 37,4 6-31,1 0-1,0 1 1,-1-1-1,0 0 0,1 0 1,-1 1-1,1-1 0,-1 1 1,0-1-1,0 0 1,1 1-1,-1-1 0,0 1 1,0 0-1,1-1 1,-1 1-1,0-1 0,0 1 1,0 0-1,0 0 1,0 0-1,0 0 0,0-1 1,1 1-1,-1 0 1,0 0-1,0 1 0,0-1 1,0 0-1,0 0 1,0 0-1,0 1 0,1-1 1,-1 0-1,0 1 0,0-1 1,0 0-1,0 1 1,0 0-6,-4 3-5,-1 0 1,1 0-1,0 0 1,0 1-1,-1 2 5,-7 6 12,8-10-12,4-2 0,0 0 0,0 0 0,0-1 0,0 1 0,0 0 0,1 0 0,-1 0 0,0 0 0,0 0 0,1 0 0,-1 0 0,0 1 0,1-1 0,-1 0 0,1 0 0,-1 0 0,1 0 0,0 1 0,0-1 0,-1 1 0,1-1 0,0-1 0,0 1 1,0 0-1,0 0 0,0 0 0,0 0 0,0 0 0,0 0 0,0-1 0,1 1 0,-1 0 0,0 0 0,0 0 0,1-1 0,-1 1 0,0 0 0,1 0 0,-1 0 0,1-1 0,-1 1 1,1 0-1,0-1 0,-1 1 0,1-1 0,-1 1 0,1-1 0,0 1 0,0-1 0,-1 1 0,1-1 0,0 1 0,0-1 0,4 2 14,0-1 0,0 1 0,0-1 0,0 0 0,2 0-14,3 1 64,5 0-119,0 0 0,0-1-1,0-1 1,-1 0 0,1-1-1,0-1 1,0-1 0,2 0 55,-3 0-86,1 0-119,0-1 0,11-4 205,-22 7-54,1-1 1,-1 0-1,0 0 1,0-1-1,0 1 0,0-1 1,0 0-1,-1 0 1,1 0-1,-1-1 0,1 0 54,16-25-87,-1 0 0,-2-1 0,13-30 87,-16 31-100,-9 19 93,0 0 0,0-1 1,-2 0-1,1 0 0,-1 0 0,-1 0 0,0-1 1,-1 1-1,0-1 7,-1 10 81,0 0 0,0 1 0,0-1 0,0 0 0,-1 0 0,1 1 0,-1-1 0,1 0 0,-1 0-1,0 1 1,1-1 0,-1 1 0,0-1 0,0 1 0,-1-2-81,-6 10 567,7-6-565,-1 0 1,1 1 0,-1-1 0,1 1 0,0-1 0,-1 1 0,1-1-1,0 1 1,-1 1-3,-6 13 0,1 1 0,1-1 0,1 1 0,0 1 0,1-1 0,-1 10 0,-1 28 0,0 24 0,6-67 0,-4 96 0,-2 40 0,-10 70 2056,18-186-2055,-1-28-6,-1 0-1,1 1 0,-1-1 0,0 1 0,0-1 0,0 1 1,-1-1-1,0 1 0,0-1 0,-1 3 6,1-3-314,-2 3 332,2-1-4503,1-6 2771</inkml:trace>
  <inkml:trace contextRef="#ctx1" brushRef="#br2" timeOffset="145494.602">13408 3647 8752,'-30'0'2369,"29"0"-761,1 0 79,7 3 703,-2 0-2163,0-1-1,0 0 1,1-1-1,-1 1 1,1-1-1,-1 0 1,1-1-1,3 1-226,51-2 695,-28 0-617,-14 0 3,0 0 1,-1-2-1,1 0 0,-1-1 0,3-1-81,-4-1-694</inkml:trace>
  <inkml:trace contextRef="#ctx1" brushRef="#br2" timeOffset="142292.585">11124 3444 5064,'-12'0'448,"12"0"-352,0 0-96,0 0 0,0 0 288,0 0 48,0 0 8,0 0-2056,0 0-408</inkml:trace>
  <inkml:trace contextRef="#ctx1" brushRef="#br2" timeOffset="142690.376">11115 3442 4608,'0'0'208,"-10"-12"2221,6 8-1184,0-1 0,0 1-1,1-1 1,-1 0 0,1 0-1,0-1-1244,1 2 915,3 11 4670,-2 10-5470,0-8 48,1 0-112,-1-1 0,0 1 0,0-1-1,-1 2-50,-2 20 327,-2 5-805,6-28 478,1 0 0,-1 0 0,1-1 0,1 1 0,-1 0 0,-1-4 0,1 8 0,2-7-33,-3-3-135,-13 7-1588,1-10-816,3-1 1246</inkml:trace>
  <inkml:trace contextRef="#ctx1" brushRef="#br2" timeOffset="143011.848">10991 3306 6912,'0'-2'528,"-1"-8"-277,3-26 35,6 11 3290,-7 23-2543,-1 1-879,0 0 1,0 1 0,1-1 0,-1 0 0,0 1-1,1-1 1,-1 0 0,0 1 0,1-1-1,-1 1 1,1-1 0,-1 0 0,1 1-1,0-1 1,-1 1 0,1 0 0,-1-1-1,1 1 1,0-1 0,-1 1 0,1 0 0,0 0-1,-1-1 1,1 1 0,0 0 0,0 0-1,-1 0 1,1 0 0,0 0 0,0 0-1,0 0-154,0 0 10,-1 0-1,1-1 1,0 1-1,0 1 1,0-1-1,0 0 1,0 0-1,0 0 1,0 0-1,0 1 1,-1-1-1,1 0 1,0 1-1,0-1 1,0 1-1,-1-1 0,1 1 1,0-1-1,0 1 1,-1-1-1,1 1 1,0 0-1,-1-1 1,1 1-10,12 23 136,-12-20-405,1-1 0,-1 0 0,1 1 0,0-1 0,0 0 0,0 0 0,2 1 269,5 4-1130,0-1-12</inkml:trace>
  <inkml:trace contextRef="#ctx1" brushRef="#br2" timeOffset="143672.143">11249 3498 6912,'0'0'528,"0"0"-150,0 0 637,7 2 1705,-5-1-2657,0 0 0,0 0 0,0-1 0,0 1 0,-1 0 0,1-1 0,0 0 1,0 0-1,1 1 0,-1-1 0,0 0 0,0-1 0,0 1 0,0 0 0,0-1 0,0 1 0,-1-1 0,2 1-63,0-2 76,1 1 0,-1-1 0,0 0-1,1 0 1,-1 0 0,0-1 0,0 1 0,0-1-1,1-1-75,2-4 233,1 0 0,-1-1 0,0 1 0,-1-1 0,0 0 0,3-9-233,-6 15 74,-1-1 1,0 0 0,0 1 0,0-1 0,-1 0 0,1 0-1,-1 1 1,0-1 0,0 0 0,0 0 0,-1-3-75,1 6 43,0 0 1,0 0 0,-1 0-1,1 0 1,-1 0 0,1 0-1,0 0 1,-1 0 0,0 0-1,1 0 1,-1 0 0,1 0-1,-1 0 1,0 0 0,0 0 0,0 1-1,1-1 1,-1 0 0,0 1-1,0-1 1,0 0 0,0 1-1,0-1 1,0 1 0,0 0-1,-1-1 1,1 1 0,0 0-1,0 0 1,0-1 0,0 1-1,0 0 1,0 0 0,0 0-1,-1 0 1,1 1 0,0-1-1,0 0 1,-1 0-44,-1 1 99,0 0 1,0 0-1,0 1 0,0-1 1,0 1-1,0-1 1,0 1-1,1 0 0,-1 0 1,1 0-1,-1 0 0,1 1 1,0-1-1,0 0 0,0 1 1,0 0-1,0 0 0,0-1 1,1 1-1,-1 0 0,0 3-99,-2 5 13,0 1-1,1 0 0,0-1 1,0 1-1,1 4-12,1-5 11,0 0 1,1-1-1,0 1 1,0-1-1,2 11-11,-1-16 5,0-1 1,0 1-1,1 0 1,-1-1-1,1 1 1,0-1-1,0 1 1,1-1-1,-1 0 1,1 0-1,0 0 0,0 0 1,0-1-1,0 1-5,0-2-5,-1-1 0,1 1-1,-1-1 1,1 0-1,0 1 1,-1-1-1,1 0 1,0-1 0,0 1-1,0 0 1,-1-1-1,1 0 1,0 0 0,0 0-1,0 0 1,0 0-1,0 0 1,2-1 5,9-2-14,1 0 1,0-1 0,1-1 13,0 0-99,8-2-1270,-1 0-1,0-2 0,7-5 1370,-20 9-531,1-1 0,-1-1 0,1 0-1,-2 0 1,1-1 0,-1 0 0,4-6 531,-6 6-240,0 1 1,-1-1-1,-1 0 0,1 0 1,-1 0-1,3-8 240,-8 15 948,0 1 63,0 0-32,0 0-185,0 0-80,0 0-12,0 0-62,-5 19 580,3-14-1160,1 1 0,-1-1-1,1 0 1,1 0 0,-1 1-1,1-1 1,0 1-60,-3 23 805,0-9-556,-2 0 0,-1 0 0,0-1 0,-8 15-249,3-15 177,10-18-174,1-1 1,0 0 0,0 1 0,-1-1 0,1 0 0,0 0 0,-1 1 0,1-1 0,0 0 0,-1 0 0,1 0 0,0 1 0,-1-1 0,1 0 0,0 0 0,-1 0 0,1 0 0,-1 0 0,1 0-1,0 0 1,-1 0-4,1 0-3,-1 0-1,1 0 1,0-1 0,-1 1-1,1 0 1,0 0-1,-1-1 1,1 1-1,0 0 1,-1-1-1,1 1 1,0 0-1,0-1 1,-1 1-1,1-1 1,0 1 0,0 0-1,0-1 1,-1 1-1,1-1 1,0 1-1,0-1 1,0 1 3,0-3-85,0 0 0,0 0 0,0 0 0,1 0 1,-1 0-1,1 0 0,-1 0 0,1 0 0,0 1 1,0-1-1,0 0 0,1 1 0,-1-1 0,1 0 0,0 1 85,0-3-230,4-7-66,0 1 0,0 0 0,1 0-1,1 1 1,-1 0 0,2 0 0,5-4 296,7-8-171,8-7 20,-27 27 246,1 1 1,-1-1 0,1 0 0,-1 1-1,1-1 1,0 1 0,0 0-1,-1 0 1,1 0 0,0 0-1,2 0-95,-4 2 79,1 0-1,-1 0 0,0 0 0,0 0 0,0 0 0,0 0 0,0 1 0,0-1 1,0 0-1,0 0 0,-1 1 0,1-1 0,0 1 0,-1-1 0,1 0 0,-1 1 0,1 0-78,0 14 339,1-1 0,-2 1-1,0 0 1,-1 2-339,-1 20-197,-1-1-2882,3-36-2787</inkml:trace>
  <inkml:trace contextRef="#ctx1" brushRef="#br2" timeOffset="144468.893">12101 3397 15576,'0'0'356,"0"0"-308,-1 0 0,1 0 1,0-1-1,0 1 0,0 0 1,0 0-1,-1 0 0,1-1 1,0 1-1,0 0 1,0 0-1,0-1 0,0 1 1,0 0-1,0-1 0,-1 1 1,1 0-1,0 0 1,0-1-1,0 1 0,0 0 1,0 0-1,0-1 0,1 1 1,-1 0-49,10-7 221,-9 6 166,-2 0-261,0 1 1,-1-1-1,1 0 0,0 0 1,0 1-1,-1-1 1,1 1-1,-1-1 1,1 1-1,0 0 0,-1-1 1,1 1-1,-1 0 1,1 0-1,-1 0 0,1 0 1,-1 0-1,1 0 1,-1 1-1,1-1-126,-33 9 474,23-5-195,2-2-230,1 1-1,0 1 1,-1-1 0,2 2 0,-1-1-1,0 1 1,1 0 0,0 0-1,0 1 1,0 0 0,1 0 0,0 1-1,-3 4-48,7-9-2,1 0-1,0 0 1,-1 0 0,1 0-1,0 1 1,0-1-1,0 0 1,0 1-1,1-1 1,-1 1-1,1-1 1,-1 1 0,1-1-1,0 1 1,0 0-1,0-1 1,0 1-1,0-1 1,1 1-1,-1-1 1,1 1 0,0-1-1,0 1 1,-1-1-1,2 0 1,-1 1-1,0-1 1,0 0-1,1 0 1,-1 0 0,1 0-1,0 0 1,-1 0-1,1 0 1,0-1-1,2 2 3,3 1 0,0 0 0,0-1 0,1 0 0,-1-1 0,0 1 0,1-1 0,0-1 0,6 1 0,13 1 0,24-2 0,-44-2 19,-1 1-1,1-1 1,0-1-1,-1 1 0,0-1 1,1 0-1,-1 0 1,0-1-1,0 0 0,0 0 1,0 0-1,-1-1 1,1 0-1,-1 0 0,2-2-18,-1 0-15,0 0-1,0 0 1,0-1-1,-1 1 0,0-1 1,0 0-1,-1-1 0,0 1 1,0-1-1,-1 0 0,2-5 16,-4 10-176,1-8 559,-3 11-371,1 0-1,0 0 0,0 0 0,-1 0 1,1 0-1,0-1 0,0 1 0,-1 0 1,1 0-1,0 0 0,-1 0 0,1 0 1,0 0-1,0 0 0,-1 0 0,1 0 1,0 0-1,0 0 0,-1 0 0,1 0 1,0 0-1,-1 1 0,1-1 0,0 0 1,0 0-1,-1 0 0,1 0 0,0 0 1,0 0-1,0 1 0,-1-1 0,1 0 1,0 0-1,0 0 0,0 1 0,-1-1 1,1 0-1,0 1-11,-3 2 5,0 1 1,0 0-1,0 1 0,0-1 1,1 0-1,0 1 0,0 0 1,0-1-1,0 1 0,0 4-5,0-3 95,1-1-1,0 1 0,0 0 1,0 0-1,1 0 0,0-1 1,0 1-1,0 0 0,1 0 1,0 0-1,0 0 0,1 1-94,-2-6-63,0-1 1,1 1-1,-1 0 0,0-1 0,1 1 1,-1 0-1,1-1 0,0 1 0,-1-1 0,1 1 1,-1 0-1,1-1 0,0 0 0,-1 1 0,1-1 1,0 1-1,-1-1 0,1 0 0,0 1 1,0-1-1,0 0 0,0 0 63,1 1-39,1-1-1,0 0 1,0 0 0,-1 0 0,1 0-1,0 0 1,1-1 39,7-1 460,0-1 1,-1 0-1,3-2-460,-11 5 130,7-4-97,0-1 1,-1 0-1,1 0 0,-1 0 0,5-5-33,17-11-1,93-56-612,-89 63 1105,-33 13-629,11 10-181,-11-8 318,0 1 0,0-1 0,-1 1-1,1-1 1,0 1 0,0-1 0,-1 1-1,0-1 1,1 1 0,-1 0 0,0-1-1,1 1 1,-1 0 0,0 0 0,-1 30 4,0-17 11,-5 98 188,1-37-246,4-37 48,2-23 26,-1 0 0,-1 0-1,-1 0 1,-3 14-31,3-27 27,1 0 1,0 0-1,-1 0 0,0 0 0,1 0 0,-1 0 0,-1 0 1,1 0-1,0-1 0,-1 0 0,1 1 0,-1-1 0,1 0 1,-1 0-1,0 0 0,0 0-27,-11 5 132,1 0 0,-1-1 0,-1 1-132,5-4 45,-18 7 84,-1-1 0,-23 4-129,-22 6 114,70-18-228,0 0 0,0-1 0,-1 1 0,1-1 0,-2 0 114,3 0-70,1 0-287,2 0-460,0 0-205,-2-6-5823,1-2 447</inkml:trace>
  <inkml:trace contextRef="#ctx0" brushRef="#br2" timeOffset="202577.097">14228 3506 4608 0 0,'0'0'353'0'0,"0"0"-23"0"0,0 0 760 0 0,0 0 354 0 0,0 0 76 0 0,14 5 1797 0 0,11-7-2587 0 0,0-1 0 0 0,0-1 0 0 0,-1-1 0 0 0,1-1 0 0 0,-1-2-730 0 0,-8 4 159 0 0,-1-2 1 0 0,1 0 0 0 0,-1-1 0 0 0,11-7-160 0 0,-19 10 32 0 0,0-1 1 0 0,0 0 0 0 0,0 0-1 0 0,-1-1 1 0 0,0 1-1 0 0,0-1 1 0 0,0-1 0 0 0,-1 1-1 0 0,0-1 1 0 0,1-3-33 0 0,1 0 16 0 0,-2 1-4 0 0,1 0 0 0 0,-2 0-1 0 0,1 0 1 0 0,-2 0-1 0 0,3-6-11 0 0,8-41 0 0 0,-4 13 18 0 0,3 0-18 0 0,-10 33 78 0 0,0 0 0 0 0,0 0-1 0 0,-1 0 1 0 0,-1 0 0 0 0,1 0 0 0 0,-2-1 0 0 0,1 1 0 0 0,-1 0 0 0 0,-1-1 0 0 0,0 1 0 0 0,0 0-1 0 0,-1-1-77 0 0,1 10 179 0 0,1 1 12 0 0,0 0 7 0 0,0 0 2 0 0,-1 0-22 0 0,0-1-174 0 0,-1 1 1 0 0,1 0-1 0 0,0 0 0 0 0,-1 0 1 0 0,1 0-1 0 0,0 0 1 0 0,-1 0-1 0 0,1 1 1 0 0,0-1-1 0 0,0 0 1 0 0,-1 1-1 0 0,1-1 0 0 0,0 1 1 0 0,0-1-1 0 0,-1 1 1 0 0,1 0-1 0 0,0-1 1 0 0,0 1-1 0 0,0 0 0 0 0,0 0 1 0 0,0 0-1 0 0,0 0 1 0 0,0 0-1 0 0,0 0 1 0 0,0 0-1 0 0,1 0 1 0 0,-1 0-1 0 0,0 0 0 0 0,1 0 1 0 0,-1 0-1 0 0,1 1-4 0 0,-3 1 13 0 0,-5 9-13 0 0,0 0 0 0 0,1 1 0 0 0,0 0 0 0 0,1 0 0 0 0,0 1 0 0 0,1 0 0 0 0,1-1 0 0 0,0 2 0 0 0,0 2 0 0 0,-13 53 4 0 0,10-45 104 0 0,1 1 0 0 0,1-1 0 0 0,1 1 0 0 0,1 0 0 0 0,2 1-108 0 0,1-22 101 0 0,-1-3-83 0 0,1 0 0 0 0,0 0 1 0 0,0 0-1 0 0,0 0 0 0 0,0 0 1 0 0,0 0-1 0 0,1 0 0 0 0,-1 0 1 0 0,1 0-1 0 0,-1 0 0 0 0,1 0 0 0 0,0 0 1 0 0,0 0-1 0 0,0 0 0 0 0,0 0 1 0 0,0 0-1 0 0,0 0 0 0 0,1-1 0 0 0,0 2-18 0 0,1 0 2 0 0,0 0-1 0 0,1 0 0 0 0,-1-1 1 0 0,1 1-1 0 0,-1-1 0 0 0,1 0 0 0 0,0 0 1 0 0,0 0-1 0 0,0 0 0 0 0,0-1 1 0 0,0 0-1 0 0,0 1 0 0 0,1-2 1 0 0,-1 1-1 0 0,0 0 0 0 0,1-1 0 0 0,0 0-1 0 0,12 0-180 0 0,0-1-1 0 0,0-1 1 0 0,15-3 180 0 0,-8 1-202 0 0,35-6 413 0 0,-1-2 1 0 0,2-4-212 0 0,-52 14-5 0 0,0 0-1 0 0,0-1 1 0 0,0-1 0 0 0,0 1 0 0 0,0-1-1 0 0,-1 0 1 0 0,0-1 0 0 0,1 0 0 0 0,-2 0 0 0 0,1 0-1 0 0,2-3 6 0 0,-5 4-77 0 0,-1-1 0 0 0,1 1 0 0 0,-1-1 0 0 0,0 1 0 0 0,1-3 77 0 0,-4 6 15 0 0,1-1 0 0 0,0 1-1 0 0,-1-1 1 0 0,1 1 0 0 0,-1-1-1 0 0,1 1 1 0 0,-1-1 0 0 0,1 1 0 0 0,-1-1-1 0 0,0 1 1 0 0,0-1 0 0 0,0 0 0 0 0,0 1-1 0 0,0-1 1 0 0,0 1 0 0 0,-1-1-1 0 0,1 1 1 0 0,0-1 0 0 0,-1 1 0 0 0,1-1-1 0 0,-1 0-14 0 0,-1 1-3 0 0,1-1-1 0 0,0 1 0 0 0,-1 0 0 0 0,1 0 0 0 0,-1 0 1 0 0,1 0-1 0 0,-1 0 0 0 0,1 0 0 0 0,-1 0 1 0 0,0 1-1 0 0,1-1 0 0 0,-1 1 0 0 0,0-1 0 0 0,0 1 1 0 0,0-1-1 0 0,1 1 0 0 0,-2 0 4 0 0,-11-3-262 0 0,8 1 249 0 0,-1 0-1 0 0,-1 1 1 0 0,1 0 0 0 0,0 0 0 0 0,0 1 0 0 0,0 0 0 0 0,0 0-1 0 0,0 1 1 0 0,-1-1 0 0 0,1 2 0 0 0,0-1 0 0 0,-4 2 13 0 0,2 0 1 0 0,1 0 0 0 0,0 0 0 0 0,0 0 1 0 0,0 1-1 0 0,0 0 0 0 0,1 1 1 0 0,0-1-1 0 0,0 2 0 0 0,0-1 0 0 0,-2 2-1 0 0,5-2 19 0 0,0 0-1 0 0,0 0 0 0 0,0 1 1 0 0,0-1-1 0 0,1 1 0 0 0,0 0 1 0 0,-3 6-19 0 0,5-9 50 0 0,-1 1-1 0 0,1 0 1 0 0,0 0 0 0 0,0 0 0 0 0,0 0 0 0 0,1 1 0 0 0,-1-1-1 0 0,1 0 1 0 0,0 0 0 0 0,0 0 0 0 0,1 0 0 0 0,-1 1-1 0 0,1-1-49 0 0,0-2 0 0 0,-1 1 0 0 0,1-1 0 0 0,0 1 0 0 0,0-1-1 0 0,0 0 1 0 0,1 0 0 0 0,-1 0 0 0 0,0 1 0 0 0,1-1 0 0 0,0 0-1 0 0,-1-1 1 0 0,1 1 0 0 0,0 0 0 0 0,0 0 0 0 0,0-1-1 0 0,0 1 1 0 0,0-1 0 0 0,0 0 0 0 0,0 1 0 0 0,1-1 0 0 0,-1 0-1 0 0,0-1 1 0 0,1 1 0 0 0,-1 0 0 0 0,1 0 0 0 0,8 1-70 0 0,0-1 1 0 0,0 0-1 0 0,0 0 0 0 0,-1-1 1 0 0,6-1 69 0 0,3 1-232 0 0,-6-1 258 0 0,-1 1-1 0 0,0-2 0 0 0,0 1 0 0 0,0-2 0 0 0,0 0 0 0 0,0 0 0 0 0,6-3-25 0 0,-11 3 41 0 0,0 0 0 0 0,0 0-1 0 0,-1-1 1 0 0,1 0-1 0 0,-1 0 1 0 0,0-1-1 0 0,0 1 1 0 0,0-1-1 0 0,-1-1 1 0 0,1 1 0 0 0,-1-1-1 0 0,2-4-40 0 0,45-77-303 0 0,-46 80 82 0 0,-7 10 118 0 0,0 11 93 0 0,1 15-53 0 0,-1-14 102 0 0,1 1 1 0 0,0-1-1 0 0,2 1 0 0 0,0 3-39 0 0,0-7 152 0 0,-2-9-150 0 0,1 1 0 0 0,0 0-1 0 0,0-1 1 0 0,0 1 0 0 0,0-1-1 0 0,0 1 1 0 0,0-1 0 0 0,1 1-2 0 0,-1-3-12 0 0,0 0 0 0 0,-1-1 0 0 0,1 1 0 0 0,0 0 0 0 0,0 0 0 0 0,0 0 0 0 0,-1-1 0 0 0,1 1 0 0 0,0-1 1 0 0,0 1-1 0 0,0-1 0 0 0,0 1 0 0 0,0-1 0 0 0,0 1 0 0 0,0-1 0 0 0,1 0 0 0 0,-1 1 0 0 0,0-1 0 0 0,0 0 0 0 0,0 0 1 0 0,0 0-1 0 0,0 0 0 0 0,0 0 0 0 0,0 0 0 0 0,1 0 0 0 0,-1 0 0 0 0,0-1 0 0 0,0 1 0 0 0,0 0 0 0 0,1-1 12 0 0,3-1 64 0 0,0 1-1 0 0,0-1 0 0 0,0-1 1 0 0,0 1-1 0 0,0-1 0 0 0,0 0 0 0 0,-1 0 1 0 0,1 0-1 0 0,2-3-63 0 0,7-7-38 0 0,-1-1 0 0 0,3-4 38 0 0,25-25-575 0 0,-35 38 570 0 0,1 0 0 0 0,-1 0 0 0 0,1 1 0 0 0,0 0 0 0 0,0 0 0 0 0,0 1 0 0 0,1-1 5 0 0,-4 3 2 0 0,0 0-1 0 0,-1 0 1 0 0,1 0-1 0 0,0 0 0 0 0,0 0 1 0 0,0 1-1 0 0,-1-1 1 0 0,1 1-1 0 0,0 0 1 0 0,0 1-1 0 0,0-1 0 0 0,0 1 1 0 0,0-1-1 0 0,-1 1 1 0 0,3 1-2 0 0,3 2 24 0 0,-2 0 1 0 0,1 0 0 0 0,0 1 0 0 0,-1 0-1 0 0,2 2-24 0 0,-2-2 30 0 0,0 0-1 0 0,1 0 1 0 0,0 0-1 0 0,0-1 0 0 0,4 1-29 0 0,-9-4-9 0 0,0 0-1 0 0,0 0 0 0 0,-1 0 0 0 0,1-1 0 0 0,0 0 0 0 0,0 1 0 0 0,0-1 0 0 0,0 0 0 0 0,0-1 1 0 0,0 1-1 0 0,0 0 0 0 0,-1-1 0 0 0,1 0 0 0 0,0 1 0 0 0,0-1 0 0 0,0 0 0 0 0,-1 0 1 0 0,1-1-1 0 0,-1 1 0 0 0,1-1 0 0 0,-1 1 0 0 0,1-1 0 0 0,-1 0 0 0 0,0 0 0 0 0,0 0 0 0 0,0 0 1 0 0,0 0-1 0 0,0 0 0 0 0,0-1 0 0 0,0 0 10 0 0,2-2-1 0 0,-1-1 0 0 0,0 1 0 0 0,0-1-1 0 0,0 0 1 0 0,-1 1 0 0 0,0-1 0 0 0,0 0 0 0 0,0-1 0 0 0,-1 1 0 0 0,0 0 0 0 0,0 0 0 0 0,0-1 0 0 0,-1 1-1 0 0,0-1 2 0 0,-1-9 100 0 0,1 9 29 0 0,0 0 1 0 0,0 1-1 0 0,-1-1 0 0 0,0 1 0 0 0,0-1 0 0 0,0 1 1 0 0,-1 0-1 0 0,0-1 0 0 0,0 1 0 0 0,-1 0-129 0 0,3 5 11 0 0,0 1 0 0 0,-1 0 0 0 0,1 0 0 0 0,0 0 0 0 0,0 0 0 0 0,0 0 0 0 0,0 0 0 0 0,-1-1 0 0 0,1 1 0 0 0,0 0 0 0 0,0 0 0 0 0,0 0 0 0 0,0 0 0 0 0,-1 0 0 0 0,1 0 0 0 0,0 0 0 0 0,0 0 1 0 0,0 0-1 0 0,-1 0 0 0 0,1 0 0 0 0,0 0 0 0 0,0 0 0 0 0,0 0 0 0 0,-1 0 0 0 0,1 0 0 0 0,0 0 0 0 0,0 0 0 0 0,0 0 0 0 0,0 0 0 0 0,-1 0 0 0 0,1 0 0 0 0,0 0 0 0 0,0 0 0 0 0,0 1 0 0 0,0-1 0 0 0,-1 0 0 0 0,1 0 0 0 0,0 0 0 0 0,0 0 0 0 0,0 0 0 0 0,0 1-11 0 0,-6 6-206 0 0,-22 52-216 0 0,19-44 438 0 0,1 2-1 0 0,0-1 0 0 0,1 1 0 0 0,1 0 0 0 0,0 1 1 0 0,2-1-1 0 0,0 1 0 0 0,1 0 0 0 0,0 0 0 0 0,1 18-15 0 0,2-34 0 0 0,0 0 1 0 0,0 0-1 0 0,0-1 0 0 0,1 1 0 0 0,-1 0 0 0 0,1-1 0 0 0,-1 1 0 0 0,1 0 0 0 0,0-1 0 0 0,-1 1 0 0 0,1-1 1 0 0,0 1-1 0 0,0-1 0 0 0,0 1 0 0 0,0-1 0 0 0,0 1 0 0 0,1-1 0 0 0,-1 0 0 0 0,0 0 0 0 0,1 0 0 0 0,-1 0 0 0 0,1 0 1 0 0,-1 0-1 0 0,1 0 0 0 0,-1 0 0 0 0,1 0 0 0 0,-1-1 0 0 0,1 1 0 0 0,1 0 0 0 0,1 0 13 0 0,0 0 1 0 0,0-1-1 0 0,0 1 0 0 0,0-1 0 0 0,0 1 0 0 0,0-1 1 0 0,0 0-1 0 0,0-1 0 0 0,0 1 0 0 0,0-1 0 0 0,0 0 1 0 0,2 0-14 0 0,22-8 77 0 0,-1-2 0 0 0,-1 0 0 0 0,0-2 0 0 0,0-1 1 0 0,-1-1-1 0 0,-1-1 0 0 0,-1-1 0 0 0,0-1 0 0 0,7-9-77 0 0,-23 20 0 0 0,-1 0-1 0 0,0-1 0 0 0,0 0 0 0 0,0 0 0 0 0,-1-1 0 0 0,3-6 2 0 0,5-13-77 0 0,3-15 76 0 0,1-1-101 0 0,-2 6-176 0 0,-2-2-1 0 0,1-12 278 0 0,-14 50-4 0 0,1-1 0 0 0,-1 0-1 0 0,0 0 1 0 0,0-1-1 0 0,0 1 1 0 0,0 0-1 0 0,0 0 1 0 0,-1 0 4 0 0,1 2 12 0 0,0 0 1 0 0,0 1-1 0 0,0-1 1 0 0,0 1-1 0 0,0-1 1 0 0,0 0-1 0 0,0 1 1 0 0,-1-1-1 0 0,1 1 1 0 0,0-1-1 0 0,0 1 1 0 0,-1-1-1 0 0,1 0 1 0 0,0 1-1 0 0,-1-1 1 0 0,1 1-1 0 0,0 0 1 0 0,-1-1-1 0 0,1 1 1 0 0,-1-1-1 0 0,1 1 1 0 0,-1-1-1 0 0,1 1 1 0 0,-1 0-1 0 0,1-1 1 0 0,-1 1-1 0 0,1 0 1 0 0,-1 0-1 0 0,0 0 0 0 0,1-1 1 0 0,-1 1-1 0 0,1 0 1 0 0,-1 0-1 0 0,0 0 1 0 0,1 0-1 0 0,-1 0 1 0 0,1 0-1 0 0,-1 0 1 0 0,0 0-1 0 0,1 0-12 0 0,-1 1-32 0 0,0 0-1 0 0,0 0 1 0 0,0 0 0 0 0,0 0-1 0 0,0 0 1 0 0,0 1-1 0 0,1-1 1 0 0,-1 0-1 0 0,0 0 1 0 0,1 1 0 0 0,-1-1-1 0 0,1 0 1 0 0,0 1-1 0 0,-1 1 33 0 0,-1 3 61 0 0,-12 29-5 0 0,1 0 1 0 0,2 1-1 0 0,2 0 0 0 0,1 0 0 0 0,1 6-56 0 0,0-2 196 0 0,-8 24-196 0 0,0 1 982 0 0,13-57-773 0 0,-1-5-82 0 0,-8 2 115 0 0,10-5-221 0 0,-1 0 0 0 0,1 0 1 0 0,0 1-1 0 0,0-1 0 0 0,0 1 0 0 0,0-1 0 0 0,0 1 0 0 0,0-1 0 0 0,0 1 0 0 0,0 0 0 0 0,0-1 0 0 0,0 1 0 0 0,0 0 0 0 0,0 0 0 0 0,0 0 0 0 0,0 0 1 0 0,1 0-1 0 0,-1-1 0 0 0,0 2 0 0 0,1-1 0 0 0,-1 0 0 0 0,0 1-21 0 0,1-1 16 0 0,0 0 1 0 0,0 0-1 0 0,0 0 0 0 0,0 0 1 0 0,0 1-1 0 0,1-1 0 0 0,-1 0 1 0 0,0 0-1 0 0,0 0 0 0 0,1 0 1 0 0,-1 0-1 0 0,1 0 1 0 0,-1 0-1 0 0,1 0 0 0 0,0 0 1 0 0,-1 0-1 0 0,1 0 0 0 0,0 0 1 0 0,0 0-17 0 0,4 4-8 0 0,0 1 1 0 0,1-1 0 0 0,0-1 0 0 0,0 1-1 0 0,0-1 1 0 0,5 2 7 0 0,32 13-6653 0 0,-17-4-716 0 0</inkml:trace>
  <inkml:trace contextRef="#ctx0" brushRef="#br2" timeOffset="203632.974">16659 3270 5984 0 0,'-1'-2'28'0'0,"1"1"-1"0"0,0-1 1 0 0,-1 0 0 0 0,0 0-1 0 0,1 0 1 0 0,-1 0 0 0 0,0 1-1 0 0,0-1 1 0 0,0 0 0 0 0,0 1-1 0 0,0-1 1 0 0,0 0 0 0 0,-1 1-28 0 0,2 0 90 0 0,-1 1 1 0 0,1 0 0 0 0,0-1-1 0 0,-1 1 1 0 0,1 0 0 0 0,-1-1-1 0 0,1 1 1 0 0,-1 0 0 0 0,1 0-1 0 0,-1 0 1 0 0,1-1 0 0 0,0 1-1 0 0,-1 0 1 0 0,1 0-1 0 0,-1 0 1 0 0,1 0 0 0 0,-1 0-1 0 0,1 0 1 0 0,-1 0 0 0 0,1 0-1 0 0,-1 0-90 0 0,0 1 398 0 0,0-1 1 0 0,0 0-1 0 0,0 1 0 0 0,1-1 0 0 0,-1 1 0 0 0,0-1 0 0 0,0 1 0 0 0,1-1 0 0 0,-1 1 0 0 0,0 0 0 0 0,1-1 1 0 0,-1 1-1 0 0,1 0 0 0 0,-1 0 0 0 0,1-1 0 0 0,-1 2-398 0 0,-2 2 838 0 0,0 0 1 0 0,-1 0 0 0 0,1 0-1 0 0,-4 3-838 0 0,4-5 118 0 0,0 1 0 0 0,1-1 0 0 0,-1 1-1 0 0,1 0 1 0 0,0-1 0 0 0,0 1 0 0 0,0 0 0 0 0,0 1-1 0 0,0 1-117 0 0,-6 18 819 0 0,7-17-454 0 0,-1 0-1 0 0,-1 0 1 0 0,1 0 0 0 0,-3 4-365 0 0,5-9 14 0 0,-1 1 0 0 0,0 0 0 0 0,0-1 0 0 0,1 1 0 0 0,-1-1 0 0 0,1 1-1 0 0,0 0 1 0 0,-1-1 0 0 0,1 1 0 0 0,0 0 0 0 0,0-1 0 0 0,0 1 0 0 0,0 0-14 0 0,0 0 8 0 0,-1 0 45 0 0,1-2-51 0 0,0 0-1 0 0,0 0 0 0 0,0 0 0 0 0,1 0 0 0 0,-1 0 1 0 0,0 0-1 0 0,0 0 0 0 0,0 0 0 0 0,0 0 0 0 0,0 0 1 0 0,0 0-1 0 0,0 0 0 0 0,0 0 0 0 0,0 0 0 0 0,0 0 1 0 0,1 0-1 0 0,-1 1 0 0 0,0-1 0 0 0,0 0 1 0 0,0 0-1 0 0,0 0 0 0 0,0 0 0 0 0,0 0 0 0 0,0 0 1 0 0,0 0-1 0 0,0 0 0 0 0,0 0 0 0 0,0 0 0 0 0,0 0 1 0 0,0 0-1 0 0,0 1 0 0 0,0-1 0 0 0,0 0 0 0 0,0 0 1 0 0,0 0-1 0 0,0 0 0 0 0,0 0 0 0 0,0 0 0 0 0,0 0 1 0 0,0 0-1 0 0,0 0 0 0 0,0 1 0 0 0,0-1 1 0 0,0 0-1 0 0,0 0 0 0 0,0 0 0 0 0,0 0 0 0 0,0 0 1 0 0,0 0-1 0 0,0 0 0 0 0,0 0 0 0 0,0 0 0 0 0,0 1 1 0 0,0-1-1 0 0,0 0 0 0 0,0 0 0 0 0,0 0-1 0 0,8-3-5 0 0,37-41-7 0 0,-40 40 4 0 0,1-1-1 0 0,-1-1 1 0 0,-1 1-1 0 0,1-1 0 0 0,-1 1 1 0 0,0-1-1 0 0,3-6 9 0 0,-3 6 0 0 0,-1 1 0 0 0,1 0 0 0 0,1 0 0 0 0,-1 1 0 0 0,3-3 0 0 0,18-21 0 0 0,8-17 7 0 0,5-4-7 0 0,-23 31-21 0 0,1 1 0 0 0,1 1 0 0 0,1 0 0 0 0,1 0 21 0 0,-7 8-29 0 0,0 0 1 0 0,0 1-1 0 0,1 0 1 0 0,0 1-1 0 0,3-1 29 0 0,-18 7-56 0 0,2 0 57 0 0,0 0 1 0 0,-1-1-1 0 0,1 1 1 0 0,0 0-1 0 0,-1 0 1 0 0,1 0-1 0 0,0 0 1 0 0,-1 0-1 0 0,1 0 1 0 0,0 0-1 0 0,-1 0 0 0 0,1 0 1 0 0,0 0-1 0 0,-1 0 1 0 0,1 0-1 0 0,0 0 1 0 0,-1 0-1 0 0,1 0 1 0 0,0 0-1 0 0,-1 0 1 0 0,1 0-1 0 0,0 0 1 0 0,-1 1-1 0 0,1-1 1 0 0,0 0-1 0 0,-1 0 0 0 0,1 0 1 0 0,0 1-1 0 0,0-1 1 0 0,-1 0-1 0 0,1 0 1 0 0,0 1-1 0 0,0-1 1 0 0,-1 0-2 0 0,-5 6 24 0 0,-2 0 40 0 0,13 0-8 0 0,1 2-46 0 0,-8-3-10 0 0,1-4 0 0 0,1-1 0 0 0,0 1 0 0 0,-1-1 0 0 0,1 1 0 0 0,0-1 0 0 0,0 1 0 0 0,-1 0 0 0 0,1-1 0 0 0,0 1 0 0 0,0-1 0 0 0,0 1 0 0 0,0 0 0 0 0,0-1 0 0 0,0 1 0 0 0,0 0 0 0 0,0-1 0 0 0,0 1 0 0 0,0-1 0 0 0,0 1 0 0 0,0 0 0 0 0,0-1 0 0 0,0 1 0 0 0,1-1 0 0 0,-1 1 0 0 0,0 0 0 0 0,0-1 0 0 0,1 1 0 0 0,-1-1 0 0 0,1 1 0 0 0,-1-1 0 0 0,0 1 8 0 0,1-1-1 0 0,-1 1 0 0 0,0-1 0 0 0,1 1 0 0 0,-1 0 1 0 0,0-1-1 0 0,0 1 0 0 0,0-1 0 0 0,1 1 1 0 0,-1 0-1 0 0,0-1 0 0 0,0 1 0 0 0,0-1 0 0 0,0 1 1 0 0,0 0-1 0 0,0-1 0 0 0,0 1 0 0 0,0 0 0 0 0,0-1 1 0 0,-1 1-1 0 0,1-1 0 0 0,0 1 0 0 0,0-1 1 0 0,-1 1-8 0 0,1 4 82 0 0,0-5-76 0 0,0 0 0 0 0,0 0-1 0 0,0 1 1 0 0,0-1-1 0 0,0 0 1 0 0,0 0 0 0 0,1 0-1 0 0,-1 1 1 0 0,0-1 0 0 0,0 0-1 0 0,0 0 1 0 0,0 0-1 0 0,0 1 1 0 0,0-1 0 0 0,0 0-1 0 0,0 0 1 0 0,0 0 0 0 0,0 1-1 0 0,0-1 1 0 0,0 0-1 0 0,0 0 1 0 0,0 0 0 0 0,0 1-1 0 0,0-1 1 0 0,0 0 0 0 0,0 0-1 0 0,0 0 1 0 0,-1 1-1 0 0,1-1 1 0 0,0 0 0 0 0,0 0-1 0 0,0 0 1 0 0,0 0 0 0 0,0 1-1 0 0,0-1 1 0 0,-1 0-1 0 0,1 0-5 0 0,0 1 9 0 0,-1-1 0 0 0,1 1 1 0 0,-1-1-1 0 0,1 1 0 0 0,-1-1 0 0 0,1 1 0 0 0,-1-1 0 0 0,1 1 0 0 0,0 0 0 0 0,-1-1 0 0 0,1 1 0 0 0,0 0 0 0 0,-1-1 0 0 0,1 1 0 0 0,0 0 0 0 0,0 0 0 0 0,0-1 1 0 0,0 1-1 0 0,0 0 0 0 0,0 0-9 0 0,-3 24 334 0 0,3-20-244 0 0,-1-1 0 0 0,1 1-1 0 0,-1 0 1 0 0,0-1 0 0 0,0 1-1 0 0,0-1 1 0 0,0 0 0 0 0,-1 1-1 0 0,0-1 1 0 0,0 0 0 0 0,0 0-1 0 0,-1 1-89 0 0,-4 6-66 0 0,0 1 0 0 0,1 0 0 0 0,0 1 66 0 0,-4 8-68 0 0,-14 27 214 0 0,-21 39 68 0 0,41-80-194 0 0,1 0-1 0 0,0-1 1 0 0,1 1 0 0 0,-1 0 0 0 0,1 1 0 0 0,1-1 0 0 0,0 0 0 0 0,0 0 0 0 0,0 1 0 0 0,1-1-1 0 0,0 1 1 0 0,0-1 0 0 0,1 1-20 0 0,-1 1 2 0 0,0 0-1 0 0,-1 0 1 0 0,0 0-1 0 0,0 0 1 0 0,-1 0-1 0 0,-1 3-1 0 0,2-7-19 0 0,-1 0 0 0 0,0 0 0 0 0,0 0 0 0 0,0-1 0 0 0,-1 1 0 0 0,1-1 0 0 0,-1 0 0 0 0,0 0 0 0 0,-1 0 0 0 0,1 0 0 0 0,-4 3 19 0 0,-2 1 75 0 0,1 1 0 0 0,0 0-1 0 0,0 1 1 0 0,1 0 0 0 0,-4 7-75 0 0,-27 55 664 0 0,33-63-659 0 0,-7 16 154 0 0,1 0 1 0 0,2 1-1 0 0,0 0 0 0 0,-3 18-159 0 0,11-38-3 0 0,0 0 0 0 0,0 0 0 0 0,0 1 0 0 0,1-1 0 0 0,0 0 0 0 0,0 0 0 0 0,2 5 3 0 0,-2-9-39 0 0,0 0 0 0 0,1 0 0 0 0,-1 0-1 0 0,1 0 1 0 0,0-1 0 0 0,-1 1 0 0 0,1 0-1 0 0,0 0 1 0 0,0-1 0 0 0,0 1 0 0 0,0 0-1 0 0,1-1 1 0 0,-1 1 0 0 0,0-1 0 0 0,1 0-1 0 0,-1 1 1 0 0,1-1 0 0 0,-1 0 0 0 0,1 0-1 0 0,0 0 1 0 0,-1 0 0 0 0,1 0 0 0 0,0 0-1 0 0,0-1 1 0 0,0 1 0 0 0,1 0 39 0 0,15 2-817 0 0,0 0 0 0 0,0-1 1 0 0,0-1-1 0 0,16-1 817 0 0,-25 0-324 0 0,21 0-700 0 0</inkml:trace>
  <inkml:trace contextRef="#ctx0" brushRef="#br2" timeOffset="206266.016">17233 3340 11976 0 0,'6'8'204'0'0,"16"16"961"0"0,-19-30-300 0 0,-3 4-749 0 0,0-1-1 0 0,0 1 1 0 0,0 0-1 0 0,1-1 1 0 0,-1 1-1 0 0,1 0 1 0 0,-1-1-1 0 0,1 1 1 0 0,0 0-1 0 0,0 0 1 0 0,0 0 0 0 0,0 0-1 0 0,0 0 1 0 0,1 0-1 0 0,-1 0 1 0 0,1 0-1 0 0,-1 1 1 0 0,1-1-1 0 0,0 0 1 0 0,-1 1-1 0 0,1-1 1 0 0,0 1-1 0 0,0 0 1 0 0,0 0-1 0 0,0 0 1 0 0,0 0-1 0 0,0 0 1 0 0,1 0-1 0 0,-1 0 1 0 0,0 1-1 0 0,2-1-115 0 0,16-5 544 0 0,0 2 0 0 0,0 0 0 0 0,13 0-544 0 0,0 2 24 0 0,-16 0 8 0 0,1 1 0 0 0,-1 1 0 0 0,1 1 0 0 0,11 1-32 0 0,51 12-544 0 0,-51-12-1198 0 0,-20-2-35 0 0</inkml:trace>
  <inkml:trace contextRef="#ctx0" brushRef="#br2" timeOffset="206531.636">17289 3428 2304 0 0,'0'0'675'0'0,"0"0"1992"0"0,2 1 875 0 0,18 6 4478 0 0,1-4-7095 0 0,22 0-199 0 0,0-3 1 0 0,-1-1-1 0 0,19-4-726 0 0,22-1 39 0 0,-32 1-1400 0 0,-20 3-5445 0 0</inkml:trace>
  <inkml:trace contextRef="#ctx0" brushRef="#br2" timeOffset="209475.283">18683 2771 5904 0 0,'0'0'132'0'0,"2"-1"17"0"0,1-1-115 0 0,0 0 0 0 0,0 0 0 0 0,0-1 0 0 0,-1 1 0 0 0,1-1 0 0 0,-1 1 0 0 0,1-1 0 0 0,-1 0 0 0 0,0 0 0 0 0,0 0 0 0 0,1-3-34 0 0,1-3 659 0 0,0 0 1 0 0,0 0-1 0 0,2-9-659 0 0,2 4 1018 0 0,-7 13-947 0 0,-1 0-1 0 0,1 0 1 0 0,0 1 0 0 0,-1-1 0 0 0,1 0 0 0 0,-1 0-1 0 0,1 0 1 0 0,-1 0 0 0 0,1 0 0 0 0,-1 0 0 0 0,0 0-1 0 0,0 0 1 0 0,1 0 0 0 0,-1 0 0 0 0,0 0 0 0 0,0-2-71 0 0,0 3 49 0 0,0-1 1 0 0,0 1 0 0 0,0-1 0 0 0,0 0 0 0 0,1 1-1 0 0,-1-1 1 0 0,0 1 0 0 0,0-1 0 0 0,0 1-1 0 0,1-1 1 0 0,-1 1 0 0 0,0-1 0 0 0,1 1 0 0 0,-1-1-1 0 0,0 1 1 0 0,1-1 0 0 0,-1 1-50 0 0,1-1 83 0 0,-1 1 0 0 0,1-1 0 0 0,-1 0 0 0 0,1 1-1 0 0,-1-1 1 0 0,0 1 0 0 0,1-1 0 0 0,-1 0 0 0 0,0 0 0 0 0,0 1 0 0 0,1-1 0 0 0,-1 0 0 0 0,0 1 0 0 0,0-1 0 0 0,0 0 0 0 0,0 0 0 0 0,0 0-83 0 0,-3-7 767 0 0,3 8-738 0 0,0 0 0 0 0,1 0 0 0 0,-1 0-1 0 0,0 0 1 0 0,0 0 0 0 0,0 0 0 0 0,0 0 0 0 0,0 0-1 0 0,0 0 1 0 0,0 0 0 0 0,0 0 0 0 0,0 0-1 0 0,0 0 1 0 0,0 0 0 0 0,0 0 0 0 0,0 0 0 0 0,1 0-1 0 0,-1 0 1 0 0,0 0 0 0 0,0 0 0 0 0,0 0-1 0 0,0 0 1 0 0,0 0 0 0 0,0 0 0 0 0,0 0 0 0 0,0 0-1 0 0,0 0 1 0 0,0 0 0 0 0,0 0 0 0 0,0 0 0 0 0,0 0-1 0 0,0 0 1 0 0,0 0 0 0 0,0 0 0 0 0,0 0-1 0 0,0 0 1 0 0,0-1 0 0 0,0 1 0 0 0,0 0 0 0 0,0 0-1 0 0,1 0 1 0 0,-1 0 0 0 0,0 0 0 0 0,0 0-1 0 0,0 0 1 0 0,0 0 0 0 0,0 0 0 0 0,0 0 0 0 0,0 0-1 0 0,0 0 1 0 0,-1 0 0 0 0,1-1 0 0 0,0 1 0 0 0,0 0-1 0 0,0 0 1 0 0,0 0 0 0 0,0 0 0 0 0,0 0-1 0 0,0 0 1 0 0,0 0-29 0 0,1 0 242 0 0,-1 0-2 0 0,0 0-12 0 0,0 0-50 0 0,0 0-18 0 0,0 0-7 0 0,0 0-7 0 0,0 0-29 0 0,0 0-12 0 0,-6 11 91 0 0,4-9-187 0 0,1 0 0 0 0,0 0-1 0 0,0-1 1 0 0,0 1 0 0 0,1 0 0 0 0,-1 0-1 0 0,0 0 1 0 0,1 0 0 0 0,-1 0 0 0 0,1 0-1 0 0,-1 0 1 0 0,1 0 0 0 0,0 1-9 0 0,0-2 3 0 0,0 0 0 0 0,0 0 1 0 0,0 0-1 0 0,-1 0 0 0 0,1-1 1 0 0,0 1-1 0 0,-1 0 0 0 0,1 0 0 0 0,-1 0 1 0 0,1 0-1 0 0,-1 0 0 0 0,1 0 1 0 0,-1 0-1 0 0,1-1 0 0 0,-1 1 0 0 0,0 0 1 0 0,1-1-1 0 0,-1 1 0 0 0,0 0-3 0 0,0 0 0 0 0,0-1 1 0 0,0 1-1 0 0,0 0 0 0 0,1 0 1 0 0,-1 0-1 0 0,0 0 0 0 0,1 0 0 0 0,-1 0 1 0 0,0 0-1 0 0,1 0 0 0 0,-1 0 0 0 0,1 0 1 0 0,0 0-1 0 0,-1 0 0 0 0,1 0 0 0 0,0 0 0 0 0,-1 12-7 0 0,1-10 79 0 0,0 0 0 0 0,0 0 0 0 0,0 0 0 0 0,-1 0 0 0 0,1 0 0 0 0,-1 0 0 0 0,0-1 0 0 0,0 1 0 0 0,0 0-1 0 0,-1 2-71 0 0,-29 72 1136 0 0,-1-15-896 0 0,3-5-106 0 0,17-41-120 0 0,10-15-10 0 0,1 1 1 0 0,0-1-1 0 0,-1 0 0 0 0,1 1 1 0 0,0-1-1 0 0,0 1 0 0 0,0-1 1 0 0,0 1-1 0 0,0-1 0 0 0,1 1 0 0 0,-1 0 1 0 0,0-1-1 0 0,1 1 0 0 0,-1 0-4 0 0,-3 8-11 0 0,4-10 10 0 0,0 1 1 0 0,-1 0 0 0 0,1-1 0 0 0,0 1 0 0 0,-1-1-1 0 0,1 1 1 0 0,0 0 0 0 0,0-1 0 0 0,0 1 0 0 0,-1 0 0 0 0,1-1-1 0 0,0 1 1 0 0,0 0 0 0 0,0 0 0 0 0,0-1 0 0 0,0 1 0 0 0,1 1 118 0 0,-1-1-18 0 0,1-1-95 0 0,-1 0-1 0 0,0 1 0 0 0,1-1 0 0 0,-1 0 0 0 0,0 1 1 0 0,1-1-1 0 0,-1 0 0 0 0,0 1 0 0 0,0-1 0 0 0,1 0 1 0 0,-1 1-1 0 0,0-1 0 0 0,0 0 0 0 0,0 1 0 0 0,0-1 0 0 0,1 1 1 0 0,-1-1-1 0 0,0 1 0 0 0,0-1 0 0 0,0 0 0 0 0,0 1 1 0 0,0-1-1 0 0,0 1 0 0 0,0-1 0 0 0,0 1 0 0 0,0-1 1 0 0,0 0-1 0 0,-1 1 0 0 0,1-1 0 0 0,0 1 0 0 0,0-1 1 0 0,0 1-1 0 0,0-1 0 0 0,-1 0 0 0 0,1 1 0 0 0,0-1 1 0 0,0 0-1 0 0,-1 1 0 0 0,1-1 0 0 0,0 0 0 0 0,-1 1 1 0 0,1-1-1 0 0,0 0 0 0 0,-1 0 0 0 0,1 1 0 0 0,0-1 0 0 0,-1 0 1 0 0,1 0-1 0 0,0 0 0 0 0,-1 1 0 0 0,1-1 0 0 0,-1 0 1 0 0,1 0-1 0 0,-1 0 0 0 0,1 0-4 0 0,-2 1 55 0 0,2-1 14 0 0,5-8-254 0 0,-5 7 154 0 0,1 0 0 0 0,-1 1 0 0 0,1-1 1 0 0,-1 0-1 0 0,1 0 0 0 0,-1 1 0 0 0,0-1 1 0 0,1 0-1 0 0,-1 0 0 0 0,0 0 0 0 0,0 0 1 0 0,0 1-1 0 0,0-1 0 0 0,0 0 0 0 0,0 0 1 0 0,0 0 30 0 0,0 0 73 0 0,16-31 234 0 0,16-22-307 0 0,-11 13-107 0 0,-6 17 83 0 0,-2 1-1 0 0,-1-2 1 0 0,-1 0 0 0 0,3-12 24 0 0,-1 4-42 0 0,-8 11 37 0 0,-5 20 1 0 0,0 0 1 0 0,1 0-1 0 0,-1 0 0 0 0,0 0 1 0 0,1 0-1 0 0,-1 1 0 0 0,1-1 1 0 0,0 0-1 0 0,0 0 0 0 0,0 0 1 0 0,0 1-1 0 0,0-1 0 0 0,0 0 1 0 0,0 1-1 0 0,0-1 0 0 0,1 0 4 0 0,24-29-74 0 0,-19 23 56 0 0,-1-1 0 0 0,2 1 0 0 0,2-2 18 0 0,4-2 0 0 0,15-15 0 0 0,-11 0 0 0 0,-18 23 0 0 0,0 4 0 0 0,0 0 0 0 0,0 0-1 0 0,0 0 1 0 0,0 0 0 0 0,0 0-1 0 0,0 0 1 0 0,-1-1 0 0 0,1 1-1 0 0,0 0 1 0 0,0 0 0 0 0,0 0-1 0 0,0 0 1 0 0,0 0 0 0 0,0-1-1 0 0,0 1 1 0 0,0 0 0 0 0,0 0-1 0 0,0 0 1 0 0,0 0 0 0 0,1 0-1 0 0,-1-1 1 0 0,0 1 0 0 0,0 0-1 0 0,0 0 1 0 0,0 0 0 0 0,0 0-1 0 0,0 0 1 0 0,0 0 0 0 0,0-1-1 0 0,0 1 1 0 0,0 0 0 0 0,0 0-1 0 0,1 0 1 0 0,-1 0 0 0 0,0 0-1 0 0,0 0 1 0 0,0 0 0 0 0,0 0-1 0 0,0 0 1 0 0,0-1 0 0 0,0 1-1 0 0,1 0 1 0 0,-1 0 0 0 0,0 0-1 0 0,0 0 1 0 0,0 0 0 0 0,0 0-1 0 0,0 0 1 0 0,1 0 0 0 0,-1 0-1 0 0,0 0 1 0 0,0 0 0 0 0,0 0-1 0 0,0 0 1 0 0,1 0 0 0 0,9 0-56 0 0,1 2 26 0 0,-10-2 26 0 0,-1 0 0 0 0,1 0 0 0 0,0 1 0 0 0,-1-1 0 0 0,1 0 0 0 0,-1 0-1 0 0,1 0 1 0 0,0 1 0 0 0,-1-1 0 0 0,1 0 0 0 0,-1 0 0 0 0,1 1 0 0 0,-1-1 0 0 0,1 1 0 0 0,-1-1 0 0 0,1 1 4 0 0,13 20-20 0 0,-12-15 47 0 0,1 1 1 0 0,-1 0-1 0 0,0-1 0 0 0,-1 1 0 0 0,0 0 0 0 0,0 0 1 0 0,0 6-28 0 0,0-5 54 0 0,-1-5-36 0 0,0 0-1 0 0,0 0 1 0 0,0 1-1 0 0,-1-1 1 0 0,1 0-1 0 0,-1 0 0 0 0,0 3-17 0 0,0-4-4 0 0,0 0-1 0 0,1 0 0 0 0,-1 0 0 0 0,1 0 0 0 0,0 1 0 0 0,0-1 0 0 0,0 0 0 0 0,0 0 1 0 0,0 0-1 0 0,0 1 0 0 0,0-1 0 0 0,1 0 0 0 0,-1 0 0 0 0,1 0 0 0 0,0 0 0 0 0,0 2 5 0 0,33 52-97 0 0,-34-55 104 0 0,0-1-1 0 0,0 0 1 0 0,0 1 0 0 0,1-1-1 0 0,-1 1 1 0 0,0-1 0 0 0,0 1-1 0 0,0-1 1 0 0,0 0 0 0 0,0 1-1 0 0,0-1 1 0 0,0 1 0 0 0,0-1-1 0 0,0 1 1 0 0,0-1 0 0 0,-1 1-1 0 0,1-1 1 0 0,0 0-1 0 0,0 1 1 0 0,0-1 0 0 0,0 1-1 0 0,-1-1-6 0 0,0 6 155 0 0,2 14 174 0 0,1-1 0 0 0,3 14-329 0 0,-1-15 86 0 0,0 8 37 0 0,-1-16-16 0 0,-1 0-1 0 0,-1 0 0 0 0,0 0 0 0 0,0 1 0 0 0,-1-1 0 0 0,0 4-106 0 0,0 2 141 0 0,1-13-139 0 0,-1-1-1 0 0,0 1 1 0 0,0-1-1 0 0,0 1 1 0 0,0-1 0 0 0,0 1-1 0 0,0-1 1 0 0,0 1-1 0 0,-1-1 1 0 0,0 1-1 0 0,1-1 1 0 0,-1 1-1 0 0,0-1 1 0 0,-1 1-2 0 0,0-1 17 0 0,2-2-14 0 0,-1 0-1 0 0,1 0 1 0 0,-1 0 0 0 0,0 1 0 0 0,1-1 0 0 0,-1 0-1 0 0,1 0 1 0 0,-1 1 0 0 0,1-1 0 0 0,-1 0 0 0 0,1 1 0 0 0,-1-1-1 0 0,1 1 1 0 0,0-1 0 0 0,-1 1 0 0 0,1-1 0 0 0,0 1 0 0 0,-1-1-1 0 0,1 1 1 0 0,0-1 0 0 0,-1 1 0 0 0,1-1 0 0 0,0 1-1 0 0,0-1 1 0 0,0 1 0 0 0,-1 0 0 0 0,1-1 0 0 0,0 1 0 0 0,0-1-1 0 0,0 1 1 0 0,0 0 0 0 0,0-1 0 0 0,0 1 0 0 0,0-1 0 0 0,0 1-1 0 0,1 0 1 0 0,-1-1 0 0 0,0 1-3 0 0,1 4 67 0 0,-1-4 3 0 0,0 1-8 0 0,0-2-106 0 0,0 0-1 0 0,0 0 0 0 0,0 0 1 0 0,0 0-1 0 0,0 0 0 0 0,0 0 0 0 0,0 0 1 0 0,0 0-1 0 0,0 0 0 0 0,0 0 1 0 0,0 0-1 0 0,0 0 0 0 0,0 0 1 0 0,0 0-1 0 0,0 0 0 0 0,0 0 1 0 0,0 0-1 0 0,0 0 0 0 0,0 0 0 0 0,0 0 1 0 0,0 0-1 0 0,-1 0 0 0 0,1 0 1 0 0,0 0-1 0 0,0 0 0 0 0,0 0 1 0 0,0 0-1 0 0,0 0 0 0 0,0 0 0 0 0,0 0 1 0 0,0 0-1 0 0,0 0 0 0 0,0 0 1 0 0,0 0-1 0 0,0 0 0 0 0,0 1 1 0 0,0-1 44 0 0,-5-7-691 0 0,-14-13-3276 0 0,13 13 2529 0 0</inkml:trace>
  <inkml:trace contextRef="#ctx0" brushRef="#br2" timeOffset="209734.234">18650 2843 8288 0 0,'2'-1'381'0'0,"39"-15"1427"0"0,-23 11 597 0 0,-16 4-2229 0 0,1-1-1 0 0,-1 1 1 0 0,1 1-1 0 0,-1-1 1 0 0,1 0-1 0 0,-1 1 1 0 0,1-1-1 0 0,-1 1 1 0 0,1 0-1 0 0,0 0 1 0 0,-1 0-1 0 0,1 0 1 0 0,0 0 0 0 0,-1 0-1 0 0,1 1 1 0 0,0 0-1 0 0,1 0-175 0 0,9 6 223 0 0,-12-6-188 0 0,1 1 0 0 0,0-1 1 0 0,-1 0-1 0 0,1 0 0 0 0,0 0 0 0 0,0 0 0 0 0,0 0 1 0 0,0 0-1 0 0,0-1 0 0 0,0 1 0 0 0,0-1 1 0 0,0 1-1 0 0,0-1 0 0 0,0 0 0 0 0,1 0 0 0 0,-1 0 1 0 0,0 0-1 0 0,0 0 0 0 0,0 0 0 0 0,0 0 0 0 0,0-1 1 0 0,0 1-1 0 0,0-1 0 0 0,1 0-35 0 0,17-12 300 0 0,-17 10-229 0 0,1 0 0 0 0,-1 1 1 0 0,0 0-1 0 0,1 0 0 0 0,-1 0 0 0 0,1 0 0 0 0,0 1 0 0 0,0-1 0 0 0,-1 1 0 0 0,1 0 0 0 0,0 0 0 0 0,2 0-71 0 0,-1 1 44 0 0,-1 0-1 0 0,0 1 0 0 0,0-1 0 0 0,0 1 1 0 0,1 0-1 0 0,-1 0 0 0 0,0 1-43 0 0,0-1-106 0 0,0 0-1 0 0,-1 0 1 0 0,1 0 0 0 0,0 0-1 0 0,-1-1 1 0 0,1 1 0 0 0,0-1-1 0 0,0 0 1 0 0,0 0 0 0 0,0 0-1 0 0,-1-1 1 0 0,2 0 106 0 0,16-3-6106 0 0</inkml:trace>
  <inkml:trace contextRef="#ctx0" brushRef="#br2" timeOffset="210667.776">18059 3270 7920 0 0,'0'0'174'0'0,"0"0"29"0"0,0 0 13 0 0,0 1-31 0 0,-4 0-67 0 0,3 0 288 0 0,1-1 110 0 0,-12 2 1422 0 0,37 0-753 0 0,-17-1-972 0 0,1-1 1 0 0,0 0-1 0 0,5 0-213 0 0,-1-1 45 0 0,0 1 1 0 0,0 0-1 0 0,0 1-45 0 0,0 0-73 0 0,-1 0 0 0 0,1-1 0 0 0,6-2 73 0 0,200-22 2026 0 0,-158 18-1606 0 0,239-28 1839 0 0,-254 27-2007 0 0,-23 3-94 0 0,0 1 0 0 0,7 0-158 0 0,157-2 196 0 0,-82-3 138 0 0,90-20-334 0 0,-90 12 200 0 0,-44 10-189 0 0,-36 4-11 0 0,-1 0 0 0 0,0-2-1 0 0,2-2 1 0 0,-25 6 0 0 0,0-1-1 0 0,0 1 0 0 0,0-1 1 0 0,0 1-1 0 0,0 0 0 0 0,0 0 1 0 0,0-1-1 0 0,0 1 0 0 0,0 0 1 0 0,1 0-1 0 0,-1 0 0 0 0,0 0 1 0 0,0 0-1 0 0,0 0 0 0 0,0 1 0 0 0,0-1 1 0 0,0 0-1 0 0,1 1 0 0 0,-1-1 1 0 0,0 0-1 0 0,0 1 0 0 0,0-1 1 0 0,0 1-1 0 0,0 0 0 0 0,0-1 1 0 0,-1 1-1 0 0,1 0 0 0 0,0 0 1 0 0,0-1-1 0 0,0 1 0 0 0,-1 0 1 0 0,1 0-1 0 0,0 0 0 0 0,-1 0 0 0 0,1 0 1 0 0,-1 0-1 0 0,1 0 0 0 0,-1 0 1 0 0,1 1 0 0 0,2 4-67 0 0,-1 0-1 0 0,0 0 1 0 0,0 1 0 0 0,-1-1 0 0 0,1 6 67 0 0,-3-1-184 0 0,-3-11-162 0 0,-6-11-680 0 0,4 2-223 0 0</inkml:trace>
  <inkml:trace contextRef="#ctx0" brushRef="#br2" timeOffset="211257.262">18187 3539 13824 0 0,'0'0'314'0'0,"0"0"-228"0"0,-1 0-1 0 0,1 1 1 0 0,-1-1-1 0 0,0 0 1 0 0,1 1-1 0 0,-1-1 1 0 0,0 1-1 0 0,1-1 1 0 0,-1 1-1 0 0,1-1 1 0 0,-1 1-1 0 0,1-1 1 0 0,0 1 0 0 0,-1 0-86 0 0,1-1 0 0 0,0 1 0 0 0,0 0 0 0 0,0 0 0 0 0,0 0 0 0 0,0 0 0 0 0,0 0 0 0 0,0 0 0 0 0,0 0 0 0 0,0-1 0 0 0,0 1 0 0 0,1 0 0 0 0,-1 0 0 0 0,0 0 0 0 0,1 0 0 0 0,-1-1 0 0 0,1 1 0 0 0,-1 0 0 0 0,1 0 0 0 0,-1-1 0 0 0,1 1 0 0 0,0 0 0 0 0,-1 0 0 0 0,1 0 0 0 0,-1 0 0 0 0,1 0 0 0 0,-1 0 0 0 0,1 0 0 0 0,-1 0 0 0 0,0 0 0 0 0,0 0 0 0 0,1 0 0 0 0,-1 0 0 0 0,0 0 0 0 0,0 0 0 0 0,0 0 0 0 0,0 0 0 0 0,0 1 0 0 0,-2 3 74 0 0,0 0 1 0 0,0 1 0 0 0,0-1-1 0 0,-3 4-74 0 0,-8 19 1529 0 0,10-18-909 0 0,-7 22-167 0 0,-1-1-1 0 0,-1-1 1 0 0,-14 25-453 0 0,9-23 745 0 0,-10 26-745 0 0,-7 15 793 0 0,25-54-649 0 0,8-19-56 0 0,1 0 35 0 0,0 0 18 0 0,0 0 3 0 0,12-11-617 0 0,45-82-976 0 0,-33 54 1421 0 0,-2 0 0 0 0,15-34 28 0 0,-2 2-207 0 0,-20 46 200 0 0,1 0-1 0 0,15-17 8 0 0,-26 35 20 0 0,1 1 0 0 0,0-1 0 0 0,0 1 0 0 0,0 0 0 0 0,1 0 0 0 0,0 1 0 0 0,0-1 0 0 0,0 2 0 0 0,1-1 0 0 0,1 0-20 0 0,-8 5 6 0 0,0 0 0 0 0,0 0 0 0 0,-1 0-1 0 0,1 0 1 0 0,0 0 0 0 0,-1 1-1 0 0,1-1 1 0 0,0 0 0 0 0,-1 0-1 0 0,1 1 1 0 0,0-1 0 0 0,-1 0 0 0 0,1 1-1 0 0,0-1 1 0 0,-1 1 0 0 0,1-1-1 0 0,0 1-5 0 0,0 0 7 0 0,5 3 127 0 0,0-1 0 0 0,0 1 0 0 0,-1 1 0 0 0,0-1-1 0 0,0 1 1 0 0,4 4-134 0 0,-8-7 72 0 0,-1 0 0 0 0,1 0 1 0 0,0 1-1 0 0,-1-1 0 0 0,0 0 0 0 0,1 0 0 0 0,-1 0 1 0 0,0 1-1 0 0,0-1 0 0 0,0 0 0 0 0,0 0 0 0 0,-1 0 1 0 0,1 2-73 0 0,-1 5 73 0 0,0 44 136 0 0,0-17 646 0 0,1 0 1 0 0,5 32-856 0 0,4 9 321 0 0,-11-63-321 0 0,2-13 0 0 0,0 0 0 0 0,0-1 0 0 0,-1 1 0 0 0,1 0 0 0 0,0 0 0 0 0,0-1 0 0 0,0 1 0 0 0,0 0 0 0 0,0 0 0 0 0,0-1 0 0 0,0 1 0 0 0,0 0 0 0 0,0 0 0 0 0,0 0 0 0 0,1-1 0 0 0,-1 1 0 0 0,0 0 0 0 0,0-1 0 0 0,1 1 0 0 0,-1 0 0 0 0,0 0 0 0 0,1-1 0 0 0,-1 1 0 0 0,1-1 0 0 0,-1 1 0 0 0,1 0 0 0 0,-1-1 0 0 0,28 26-58 0 0,-26-25-257 0 0,-2-1-149 0 0,0 0-43 0 0,0 0-167 0 0,-16-1-2346 0 0,-4-4 443 0 0,15 3-3431 0 0</inkml:trace>
  <inkml:trace contextRef="#ctx0" brushRef="#br2" timeOffset="211582.513">18163 3766 12896 0 0,'0'0'997'0'0,"9"-11"-458"0"0,-6 10-275 0 0,-1-1 0 0 0,0 1 0 0 0,1 0 0 0 0,-1 0 1 0 0,1 0-1 0 0,-1 0 0 0 0,1 0 0 0 0,0 0 0 0 0,-1 1 1 0 0,1 0-1 0 0,0-1 0 0 0,-1 1 0 0 0,1 0 0 0 0,0 0 1 0 0,0 0-1 0 0,-1 1 0 0 0,1-1-264 0 0,4 2 71 0 0,0 0 1 0 0,-1 0-1 0 0,0 1 1 0 0,1 0-1 0 0,3 3-71 0 0,-5-3 9 0 0,0 0 0 0 0,1-1-1 0 0,-1 1 1 0 0,1-1 0 0 0,-1 0 0 0 0,1-1-1 0 0,-1 1 1 0 0,1-1 0 0 0,0 0-1 0 0,2-1-8 0 0,-5 1 57 0 0,1-1-1 0 0,-1-1 1 0 0,0 1-1 0 0,1 0 1 0 0,-1-1-1 0 0,0 0 1 0 0,1 0-1 0 0,-1 0 1 0 0,0 0-1 0 0,0 0 1 0 0,0 0-1 0 0,0-1 1 0 0,0 0-1 0 0,0 0 1 0 0,0 0-1 0 0,0 0 1 0 0,-1 0-1 0 0,1 0 1 0 0,-1-1-57 0 0,4-2 95 0 0,0 0 1 0 0,0 1 0 0 0,0-1-1 0 0,0 1 1 0 0,5-3-96 0 0,-6 5 10 0 0,-1 0 0 0 0,1 0 1 0 0,-1 1-1 0 0,1-1 0 0 0,0 1 0 0 0,0 0 1 0 0,-1 0-1 0 0,1 0 0 0 0,0 1 0 0 0,0 0 1 0 0,0 0-1 0 0,0 0 0 0 0,0 0 0 0 0,0 1 1 0 0,1 0-11 0 0,10 4-118 0 0,-10-3 17 0 0,-1-1 1 0 0,1 1-1 0 0,-1-1 0 0 0,1 0 0 0 0,0-1 0 0 0,0 1 1 0 0,-1-1-1 0 0,4 0 101 0 0,13-8-1794 0 0,0 4-4881 0 0</inkml:trace>
  <inkml:trace contextRef="#ctx0" brushRef="#br2" timeOffset="211880.991">18771 3664 15576 0 0,'7'-4'1409'0'0,"-3"0"-1370"0"0,1 1 0 0 0,0-1-1 0 0,0 1 1 0 0,1 0 0 0 0,-1 0 0 0 0,1 1 0 0 0,-1-1 0 0 0,1 1-1 0 0,0 0 1 0 0,0 1 0 0 0,0 0 0 0 0,2-1-39 0 0,14 0 725 0 0,0 0 0 0 0,19 2-725 0 0,15-1 522 0 0,-53 0-566 0 0,5 0-107 0 0,0 1 1 0 0,0-1 0 0 0,1 2 0 0 0,-1-1-1 0 0,0 1 1 0 0,0 0 0 0 0,0 0-1 0 0,0 1 1 0 0,1 1 150 0 0,-1-1-796 0 0,-6-2-11 0 0</inkml:trace>
  <inkml:trace contextRef="#ctx0" brushRef="#br2" timeOffset="212082.025">18959 3442 15776 0 0,'-7'0'1431'0'0,"6"0"-1408"0"0,0 0-1 0 0,1 0 0 0 0,-1 1 0 0 0,1-1 0 0 0,-1 0 0 0 0,1 0 0 0 0,-1 0 1 0 0,1 0-1 0 0,-1 1 0 0 0,1-1 0 0 0,-1 0 0 0 0,1 1 0 0 0,-1-1 0 0 0,1 0 0 0 0,0 1 1 0 0,-1-1-1 0 0,1 0 0 0 0,-1 1 0 0 0,1-1 0 0 0,0 1 0 0 0,-1-1 0 0 0,1 1 1 0 0,0-1-1 0 0,0 1 0 0 0,-1-1 0 0 0,1 1 0 0 0,0-1 0 0 0,0 1 0 0 0,0-1 0 0 0,0 1 1 0 0,0 0-1 0 0,0-1 0 0 0,0 1 0 0 0,0-1 0 0 0,0 1 0 0 0,0-1 0 0 0,0 1 1 0 0,0 0-23 0 0,0 0 112 0 0,-3 16 479 0 0,3-11-265 0 0,-1-1 1 0 0,0 1 0 0 0,0-1-1 0 0,0 1 1 0 0,-1-1-1 0 0,-2 4-326 0 0,-28 67 2346 0 0,8-20 147 0 0,-9 13-2493 0 0,21-39 19 0 0,9-23-20 0 0,0 0 1 0 0,0 0 0 0 0,0 0-1 0 0,-2 2 1 0 0,-14 23-447 0 0,2 1 0 0 0,-2 5 447 0 0,15-28-490 0 0,1 0 589 0 0,4-5-1666 0 0,2-3-6334 0 0,8-2 1503 0 0</inkml:trace>
  <inkml:trace contextRef="#ctx0" brushRef="#br2" timeOffset="212405.385">19464 3251 13824 0 0,'0'0'314'0'0,"3"0"238"0"0,-3 0-541 0 0,0 0-1 0 0,0 0 0 0 0,0 0 0 0 0,0 0 0 0 0,0 0 1 0 0,0 0-1 0 0,0 0 0 0 0,0 0 0 0 0,0 0 1 0 0,0 0-1 0 0,0 0 0 0 0,0 0 0 0 0,0 0 0 0 0,0 0 1 0 0,0 0-1 0 0,0 0 0 0 0,0 0 0 0 0,0 0 1 0 0,0 0-1 0 0,0 0 0 0 0,0 0 0 0 0,0 0 0 0 0,0 0 1 0 0,0 0-1 0 0,0 0 0 0 0,0 0 0 0 0,0 0 0 0 0,0 1 1 0 0,0-1-1 0 0,0 0 0 0 0,0 0 0 0 0,0 0 1 0 0,0 0-1 0 0,0 0 0 0 0,0 0 0 0 0,1 0 0 0 0,-1 0 1 0 0,0 0-1 0 0,0 0 0 0 0,0 0 0 0 0,0 0 1 0 0,0 0-1 0 0,0 0 0 0 0,0 0 0 0 0,0 0 0 0 0,0 0 1 0 0,0 0-1 0 0,0 0 0 0 0,0 0 0 0 0,0 0 1 0 0,0 0-11 0 0,-1 0 8 0 0,1 1 0 0 0,-1-1 0 0 0,0 1 0 0 0,1 0 0 0 0,-1-1 0 0 0,1 1 1 0 0,-1 0-1 0 0,1 0 0 0 0,0-1 0 0 0,-1 1 0 0 0,1 0 0 0 0,-1 0 0 0 0,1 0 1 0 0,0 0-1 0 0,0-1 0 0 0,0 1 0 0 0,0 0 0 0 0,-1 0 0 0 0,1 0 1 0 0,0 0-1 0 0,0 0 0 0 0,0 0 0 0 0,1-1 0 0 0,-1 1 0 0 0,0 0 0 0 0,0 0-8 0 0,0 15 662 0 0,-8 15 872 0 0,0-1 0 0 0,-2 1 0 0 0,-2 0-1534 0 0,-20 62 1609 0 0,14-40-690 0 0,-15 30-919 0 0,23-59 90 0 0,9-19-72 0 0,-1 1 0 0 0,0-1 0 0 0,0 0 0 0 0,-1 0 0 0 0,0 0 0 0 0,0 0 0 0 0,0-1 0 0 0,0 1 0 0 0,-1-1 0 0 0,0 1-18 0 0,-2 0 7 0 0,4-4-7 0 0,1 1 0 0 0,-1-1 1 0 0,0 0-1 0 0,1 1 0 0 0,-1-1 0 0 0,1 1 0 0 0,0 0 1 0 0,0-1-1 0 0,-1 1 0 0 0,1 0 0 0 0,0 0 0 0 0,0 0 1 0 0,0 0-1 0 0,1 0 0 0 0,-1 0 0 0 0,0 1 0 0 0,1-2-23 0 0,0 0-1 0 0,0-1 0 0 0,-1 1 0 0 0,1-1 1 0 0,0 1-1 0 0,0 0 0 0 0,-1-1 1 0 0,1 1-1 0 0,0-1 0 0 0,-1 1 1 0 0,1-1-1 0 0,0 1 0 0 0,-1-1 0 0 0,1 1 1 0 0,-1-1-1 0 0,1 0 0 0 0,-1 1 1 0 0,1-1-1 0 0,-1 0 0 0 0,1 1 1 0 0,-1-1-1 0 0,1 0 0 0 0,-1 0 0 0 0,0 1 1 0 0,1-1-1 0 0,-1 0 0 0 0,1 0 1 0 0,-1 0-1 0 0,0 0 0 0 0,1 0 1 0 0,-1 0-1 0 0,1 0 0 0 0,-1 0 0 0 0,0 0 1 0 0,1 0-1 0 0,-1 0 24 0 0,0 0-507 0 0,1 0-141 0 0,0 0-572 0 0,3-6-1777 0 0,3-2 1463 0 0</inkml:trace>
  <inkml:trace contextRef="#ctx0" brushRef="#br2" timeOffset="212721.2">19301 3383 11976 0 0,'1'-2'85'0'0,"0"-1"0"0"0,0 1 0 0 0,0 0 0 0 0,0-1 0 0 0,1 1 0 0 0,-1 0 0 0 0,0 0 0 0 0,1 0 0 0 0,0 0 0 0 0,-1 0 0 0 0,1 0 0 0 0,0 0 0 0 0,0 0 0 0 0,0 1 0 0 0,0-1 1 0 0,2 0-86 0 0,5-3 88 0 0,1 0 1 0 0,0 0 0 0 0,6-1-89 0 0,13-7 870 0 0,-13 6-307 0 0,0 1 0 0 0,1 0 0 0 0,-1 1 0 0 0,15-2-563 0 0,1 0 1164 0 0,20-2 1050 0 0,-45 9-1997 0 0,1-1 0 0 0,0 1-1 0 0,0 0 1 0 0,0 1-1 0 0,0-1 1 0 0,6 3-217 0 0,-10-2 111 0 0,1 0 0 0 0,-1 0 0 0 0,0 0 1 0 0,0 1-1 0 0,0 0 0 0 0,0 0 0 0 0,0 0 0 0 0,-1 0 0 0 0,1 0 0 0 0,0 1 1 0 0,-1 0-1 0 0,3 2-111 0 0,-5-4 22 0 0,-1 0 0 0 0,1 1 0 0 0,0-1 0 0 0,-1 0 0 0 0,1 0 0 0 0,-1 0 0 0 0,0 0 1 0 0,1 1-1 0 0,-1-1 0 0 0,0 0 0 0 0,0 0 0 0 0,0 1 0 0 0,0-1 0 0 0,0 0 0 0 0,0 1 1 0 0,0-1-1 0 0,0 0 0 0 0,0 0 0 0 0,0 1 0 0 0,-1-1 0 0 0,1 0 0 0 0,-1 0 0 0 0,1 0 1 0 0,-1 1-1 0 0,1-1 0 0 0,-1 0 0 0 0,0 0 0 0 0,1 0 0 0 0,-2 1-22 0 0,-2 4-50 0 0,0-1 1 0 0,-1 1-1 0 0,1 0 0 0 0,-4 1 50 0 0,-7 7-17 0 0,0 0-1 0 0,0-1 0 0 0,-2-1 0 0 0,1-1 0 0 0,-2 0 1 0 0,1-1-1 0 0,-1-1 0 0 0,-1-1 0 0 0,-10 3 18 0 0,-22 8-1500 0 0,-2 4 1500 0 0,52-23 0 0 0,1 0 0 0 0,0 0 0 0 0,0 0 0 0 0,0 0 0 0 0,0 0 0 0 0,-1 0 0 0 0,1 0 0 0 0,0 0 0 0 0,0 0 0 0 0,0 0 0 0 0,0 0 0 0 0,0 0 0 0 0,-1 0 0 0 0,1 1 0 0 0,0-1 0 0 0,0 0 0 0 0,0 0 0 0 0,0 0 0 0 0,0 0-1 0 0,0 0 1 0 0,-1 0 0 0 0,1 1 0 0 0,0-1 0 0 0,0 0 0 0 0,0 0 0 0 0,0 0 0 0 0,0 0 0 0 0,0 0 0 0 0,0 1 0 0 0,0-1 0 0 0,0 0 0 0 0,0 0 0 0 0,0 0 0 0 0,0 0 0 0 0,0 1 0 0 0,0-1 0 0 0,0 0 0 0 0,0 0 0 0 0,0 0 0 0 0,0 0 0 0 0,0 1 0 0 0,0-1-1 0 0,0 0 1 0 0,0 0 0 0 0,0 0 0 0 0,0 0 0 0 0,0 0 0 0 0,0 1 0 0 0,0-1 0 0 0,1 0 0 0 0,-1 0 0 0 0,0 0 0 0 0,0 0 0 0 0,0 0 0 0 0,0 0 0 0 0,0 1 0 0 0,0-1 0 0 0,0 0 0 0 0,1 0 0 0 0,-1 0 0 0 0,0 0 0 0 0,0 0 0 0 0,0 0 0 0 0,9 5 30 0 0,-8-5-15 0 0,52 16 1360 0 0,-22-4-1169 0 0,-13-5-153 0 0,1 1 0 0 0,-1 0 0 0 0,0 2-1 0 0,-1 0 1 0 0,8 7-53 0 0,20 19 165 0 0,-8-5 280 0 0,6 1-445 0 0,-41-31 33 0 0,0-1 0 0 0,0 1 0 0 0,-1 0 0 0 0,1 0 0 0 0,0-1 0 0 0,0 1 0 0 0,0-1 1 0 0,0 1-1 0 0,0-1 0 0 0,2 0-33 0 0,-2 0 23 0 0,-1 1 0 0 0,1-1 0 0 0,0 0 0 0 0,0 0 0 0 0,0 1 0 0 0,-1-1 0 0 0,1 1 0 0 0,0 0 0 0 0,-1 0 0 0 0,1-1 0 0 0,0 1 0 0 0,-1 0 0 0 0,1 1-23 0 0,3 2 79 0 0,-1 1 0 0 0,1 0 0 0 0,-1 1 0 0 0,0-1 0 0 0,-1 1 0 0 0,1-1 0 0 0,-1 1 0 0 0,0 0 0 0 0,1 4-79 0 0,11 20 5 0 0,4-9-2118 0 0,-10-8-6249 0 0</inkml:trace>
  <inkml:trace contextRef="#ctx0" brushRef="#br2" timeOffset="261307.886">2897 4948 4608 0 0,'0'0'101'0'0,"0"0"22"0"0,0 0 5 0 0,5-12 0 0 0,-5 9 127 0 0,0 0 0 0 0,1-1 0 0 0,-1 1 0 0 0,1 0 0 0 0,-1-1 0 0 0,1 1 0 0 0,0 0 0 0 0,0-1 0 0 0,0 1 0 0 0,1 0 0 0 0,-1 0 0 0 0,1 0 0 0 0,0 0 0 0 0,-1 0 0 0 0,1 1 0 0 0,2-3-255 0 0,1 0 88 0 0,-3 3 33 0 0,-1 0 0 0 0,1 0 0 0 0,1 0-1 0 0,-1 1 1 0 0,0-1 0 0 0,0 0 0 0 0,0 1 0 0 0,1 0 0 0 0,-1-1 0 0 0,1 1 0 0 0,-1 0 0 0 0,1 0 0 0 0,0 1 0 0 0,-1-1 0 0 0,1 0 0 0 0,0 1 0 0 0,0 0-1 0 0,-1-1 1 0 0,1 1 0 0 0,2 0-121 0 0,-4 0 488 0 0,-1 0 22 0 0,-1 3-438 0 0,1-1 1 0 0,0 0 0 0 0,-1 1 0 0 0,0-1 0 0 0,0 0-1 0 0,1 1 1 0 0,-1-1 0 0 0,-1 0 0 0 0,1 0 0 0 0,0 0-1 0 0,0 0 1 0 0,-1 0 0 0 0,1 0 0 0 0,-1-1 0 0 0,0 1-1 0 0,1 0 1 0 0,-1-1 0 0 0,0 1 0 0 0,0-1 0 0 0,0 1-73 0 0,-7 3 300 0 0,1 1 0 0 0,-1-2 0 0 0,0 1 0 0 0,-2 0-300 0 0,10-5 0 0 0,-3 2 0 0 0,0 0 0 0 0,-1-1 0 0 0,1 1 0 0 0,0-1 0 0 0,-1 0 0 0 0,0 0 0 0 0,1-1 0 0 0,-1 1 0 0 0,1-1 0 0 0,-1 0 0 0 0,-1 0 0 0 0,4 0-12 0 0,-7-2 96 0 0,8 1 286 0 0,-4-12 1070 0 0,5 11-1426 0 0,1 1 0 0 0,0-1-1 0 0,0 1 1 0 0,-1 0 0 0 0,1-1 0 0 0,0 1 0 0 0,1 0-1 0 0,-1-1 1 0 0,0 1 0 0 0,0 0 0 0 0,0 0 0 0 0,1 0-1 0 0,-1 0-13 0 0,21-15-14 0 0,-19 14 14 0 0,1 0 0 0 0,-1 0 0 0 0,1 1 0 0 0,-1-1 0 0 0,1 1 0 0 0,0 0 0 0 0,-1 0 0 0 0,1 0 0 0 0,0 1 0 0 0,0-1 0 0 0,-1 1 0 0 0,1 0 0 0 0,0 0 0 0 0,1 0 0 0 0,-1 0 0 0 0,0 0 0 0 0,1 1 0 0 0,-1-1 0 0 0,0 1 0 0 0,0 0 0 0 0,0 0 0 0 0,-1 0 0 0 0,1 1 0 0 0,0-1 0 0 0,0 1 0 0 0,-1 0 0 0 0,1 0 0 0 0,-1 0 0 0 0,1 1 0 0 0,-1-1 0 0 0,2 2 0 0 0,-5-3 28 0 0,1-1 0 0 0,0 1-1 0 0,-1 0 1 0 0,1-1 0 0 0,-1 1-1 0 0,1-1 1 0 0,-1 1 0 0 0,1 0-1 0 0,-1-1 1 0 0,0 1 0 0 0,1 0-1 0 0,-1 0 1 0 0,0-1 0 0 0,1 1-1 0 0,-1 0 1 0 0,0 0 0 0 0,0-1-1 0 0,0 1 1 0 0,0 0 0 0 0,1 0-1 0 0,-1 0 1 0 0,0 0 0 0 0,-1-1-1 0 0,1 1 1 0 0,0 0 0 0 0,0 0-1 0 0,0 0 1 0 0,0-1 0 0 0,-1 1-1 0 0,1 0 1 0 0,0 0 0 0 0,-1-1-1 0 0,1 1 1 0 0,0 0 0 0 0,-1-1-1 0 0,1 1 1 0 0,-1 0 0 0 0,1-1-1 0 0,-1 1 1 0 0,0 0-28 0 0,-1 1 154 0 0,-1 1 0 0 0,0 0 1 0 0,0-1-1 0 0,0 1 0 0 0,0-1 0 0 0,-1 0-154 0 0,-1 2 159 0 0,-1-1 0 0 0,-1 0 0 0 0,1 0-1 0 0,0-1 1 0 0,-1 1 0 0 0,1-1 0 0 0,-1-1 0 0 0,0 1-1 0 0,1-1 1 0 0,-1 0 0 0 0,0-1 0 0 0,0 0-1 0 0,-3 0-158 0 0,-3 0 0 0 0,1-1 0 0 0,10-2 0 0 0,0 2 0 0 0,-5-4 0 0 0,6 5 0 0 0,0-1 0 0 0,0 0 0 0 0,-1 1 0 0 0,1-1 0 0 0,0 0 0 0 0,0 0 0 0 0,0 0 0 0 0,0 0 0 0 0,0 0 0 0 0,0 0 0 0 0,0 0 0 0 0,0 0 0 0 0,0-1 0 0 0,0 1 0 0 0,1 0 0 0 0,-1-1 0 0 0,0 1 0 0 0,1-1 0 0 0,-1 1-13 0 0,1 0 0 0 0,-1-1-1 0 0,1 1 1 0 0,-1 0-1 0 0,1-1 1 0 0,0 1 0 0 0,0-1-1 0 0,0 1 1 0 0,-1 0 0 0 0,2-1-1 0 0,-1 1 1 0 0,0 0-1 0 0,0-1 1 0 0,0 1 0 0 0,0-1-1 0 0,1 1 1 0 0,-1 0 0 0 0,1-1-1 0 0,-1 1 1 0 0,1 0-1 0 0,-1 0 1 0 0,1 0 0 0 0,0-1-1 0 0,0 1 1 0 0,0 0 0 0 0,-1 0-1 0 0,1 0 1 0 0,0 0-1 0 0,0 0 1 0 0,1 0 13 0 0,-1 0-301 0 0,1-1-1 0 0,-1 1 1 0 0,1 0-1 0 0,0 0 1 0 0,-1 0-1 0 0,1 0 1 0 0,0 0-1 0 0,0 0 1 0 0,0 0-1 0 0,0 1 1 0 0,0-1-1 0 0,1 0 302 0 0,3 0-2952 0 0,7-5-3292 0 0</inkml:trace>
  <inkml:trace contextRef="#ctx0" brushRef="#br2" timeOffset="263409.169">4729 4321 15664 0 0,'0'0'356'0'0,"0"0"-322"0"0,-1 0 1 0 0,1 0 0 0 0,0 0 0 0 0,0 0 0 0 0,0 0 0 0 0,-1 0 0 0 0,1 0 0 0 0,0 0 0 0 0,0 1 0 0 0,0-1 0 0 0,0 0 0 0 0,-1 0 0 0 0,1 0 0 0 0,0 0 0 0 0,0 0 0 0 0,0 1 0 0 0,0-1 0 0 0,0 0 0 0 0,0 0 0 0 0,-1 0 0 0 0,1 0 0 0 0,0 1 0 0 0,0-1 0 0 0,0 0 0 0 0,0 0 0 0 0,0 0 0 0 0,0 1 0 0 0,0-1 0 0 0,0 0 0 0 0,0 0 0 0 0,0 0 0 0 0,0 1 0 0 0,0-1 0 0 0,0 0 0 0 0,0 0 0 0 0,0 0 0 0 0,0 1 0 0 0,0-1-1 0 0,0 0-34 0 0,3 33 0 0 0,0 9 0 0 0,-5 95 436 0 0,2-82 366 0 0,3 0 0 0 0,5 24-802 0 0,-5-52 0 0 0,0-1 0 0 0,4 16 0 0 0,-4-34 6 0 0,-2-7 65 0 0,0 0 0 0 0,-1 1 0 0 0,1-1 1 0 0,-1 0-1 0 0,0 0 0 0 0,1 1 0 0 0,-1-1 0 0 0,0 0 0 0 0,0 1 1 0 0,0-1-1 0 0,0 0 0 0 0,0 1 0 0 0,0 0-71 0 0,4-21-143 0 0,1 0 0 0 0,0 0 0 0 0,2 0 0 0 0,0 1 0 0 0,1 0-1 0 0,5-8 144 0 0,-7 18-16 0 0,2 3 16 0 0,3 4 0 0 0,-9 2 0 0 0,-1-1 0 0 0,1 1 0 0 0,-1 0 0 0 0,1-1 0 0 0,-1 1 0 0 0,1 0 0 0 0,-1 0 0 0 0,0 0 0 0 0,1 0 0 0 0,-1 0 0 0 0,0 0 0 0 0,0 0 0 0 0,0 1 0 0 0,0-1 0 0 0,0 0 0 0 0,0 1 0 0 0,0-1 0 0 0,0 0 0 0 0,0 1 0 0 0,-1-1 0 0 0,1 2 0 0 0,3 5 0 0 0,-2 1 0 0 0,1-1 0 0 0,0 6 0 0 0,-1-6 0 0 0,2 11 0 0 0,-2-1 0 0 0,0 1 0 0 0,-1 10 0 0 0,3 25 0 0 0,-3-29-1301 0 0,-1-17-5205 0 0</inkml:trace>
  <inkml:trace contextRef="#ctx0" brushRef="#br2" timeOffset="262328.561">3798 4510 11976 0 0,'-3'-4'162'0'0,"0"0"1"0"0,0 0 0 0 0,0 0-1 0 0,0 0 1 0 0,1-1 0 0 0,-1 1-1 0 0,1-1 1 0 0,0-1-163 0 0,-1 0 22 0 0,2 5 9 0 0,1 0-1 0 0,-1-1 0 0 0,1 1 0 0 0,-1-1 1 0 0,1 1-1 0 0,-1-1 0 0 0,1 1 1 0 0,0-1-1 0 0,-1 1 0 0 0,1-1 1 0 0,0 1-1 0 0,0-1 0 0 0,0 1 1 0 0,1-2-31 0 0,0-9 1134 0 0,-1 10 510 0 0,2 6-626 0 0,1 3-1163 0 0,-2-4 235 0 0,0 1-1 0 0,0-1 0 0 0,0 1 0 0 0,0 0 0 0 0,-1-1 1 0 0,0 1-1 0 0,0 0 0 0 0,0-1-89 0 0,2 20 726 0 0,1 0-563 0 0,-1 0-1 0 0,-1-1 1 0 0,-1 1-1 0 0,-3 17-162 0 0,1-12-21 0 0,2-1 0 0 0,2 28 21 0 0,-1-44 0 0 0,-1 0 0 0 0,0 0 0 0 0,-1 5 0 0 0,-1 15 0 0 0,4-12 0 0 0,-2-16 0 0 0,1 0 0 0 0,-1 0 0 0 0,1 0 0 0 0,-1 0 0 0 0,0 1 0 0 0,-1-1 0 0 0,1 0 0 0 0,0 0 0 0 0,-1 0 0 0 0,0 1 6 0 0,1-4-3 0 0,-1 1 0 0 0,1 0-1 0 0,0-1 1 0 0,0 1 0 0 0,0 0 0 0 0,0-1-1 0 0,0 1 1 0 0,0-1 0 0 0,0 1 0 0 0,0 0 0 0 0,0-1-1 0 0,0 1 1 0 0,1-1 0 0 0,-1 1 0 0 0,0 0-1 0 0,0-1 1 0 0,0 1 0 0 0,1-1 0 0 0,-1 1-1 0 0,0-1 1 0 0,1 1 0 0 0,-1-1 0 0 0,1 1-1 0 0,-1 0-2 0 0,1-1 371 0 0,0 0-296 0 0,1 0-1 0 0,0 0 1 0 0,-1 0-1 0 0,1 0 1 0 0,0-1-1 0 0,-1 1 1 0 0,1-1 0 0 0,0 1-1 0 0,-1-1 1 0 0,1 0-1 0 0,-1 0 1 0 0,1 1-1 0 0,-1-1 1 0 0,1 0 0 0 0,-1 0-1 0 0,0-1 1 0 0,0 1-1 0 0,1 0 1 0 0,-1 0-1 0 0,0-1 1 0 0,0 1-75 0 0,5-5 39 0 0,-1 0-39 0 0,0-1 0 0 0,0 1 0 0 0,-1-1 0 0 0,0 0 0 0 0,0-1 0 0 0,1-1 0 0 0,9-18 0 0 0,-6 13 0 0 0,-2 0 0 0 0,0 0 0 0 0,0-1 0 0 0,3-14 0 0 0,9-26 0 0 0,4 7 0 0 0,-18 43 0 0 0,4 3 0 0 0,-7 3 0 0 0,-1-1 0 0 0,1 1 0 0 0,0-1 0 0 0,-1 1 0 0 0,1-1 0 0 0,0 1 0 0 0,-1-1 0 0 0,1 1 0 0 0,-1 0 0 0 0,1-1 0 0 0,-1 1 0 0 0,1 0 0 0 0,-1-1 0 0 0,0 1 0 0 0,1 0 0 0 0,-1 0 0 0 0,0-1 0 0 0,0 1 0 0 0,1 0 0 0 0,-1 0 0 0 0,5 20 0 0 0,-4-16 0 0 0,8 39-41 0 0,2 29 41 0 0,-3-17 972 0 0,-6-29 13 0 0,-2-20-969 0 0,1 1 1 0 0,0 0 0 0 0,0-1-1 0 0,1 1 1 0 0,0-1-1 0 0,0 0 1 0 0,0 0-1 0 0,4 7-16 0 0,-5-12-208 0 0,0-1-1 0 0,1 1 1 0 0,-1 0-1 0 0,1 0 0 0 0,0-1 1 0 0,0 1-1 0 0,-1-1 1 0 0,1 1-1 0 0,0-1 1 0 0,0 0-1 0 0,0 0 1 0 0,0 0-1 0 0,0 0 0 0 0,1 0 209 0 0,-1-1-268 0 0,0 0 0 0 0,0-1 0 0 0,0 1 0 0 0,0 0 0 0 0,0-1 0 0 0,-1 0 0 0 0,1 1 0 0 0,0-1 0 0 0,0 0 0 0 0,-1 0 0 0 0,2-1 268 0 0,0-1-833 0 0,0 0-1 0 0,0 1 0 0 0,0-2 0 0 0,0 1 0 0 0,0 0 0 0 0,-1 0 1 0 0,0-1-1 0 0,0 0 0 0 0,0 1 0 0 0,2-5 834 0 0,7-12-4329 0 0,1-5 4473 0 0,-12 24 1076 0 0,0 1 253 0 0,0 0 51 0 0,0 0-59 0 0,0 0-287 0 0,0 0-122 0 0,7 0 1009 0 0,1-2-415 0 0,-3 3-1457 0 0,0 0-1 0 0,0 0 0 0 0,1 1 0 0 0,-1 0 0 0 0,0 0 1 0 0,0 0-1 0 0,-1 0 0 0 0,1 1 0 0 0,0 0 0 0 0,-1 0 1 0 0,0 0-1 0 0,0 1 0 0 0,3 2-192 0 0,-6-6 5 0 0,-1 0 1 0 0,0 1-1 0 0,1-1 0 0 0,-1 0 0 0 0,0 0 1 0 0,1 1-1 0 0,-1-1 0 0 0,0 0 0 0 0,1 1 1 0 0,-1-1-1 0 0,0 0 0 0 0,0 0 0 0 0,0 1 0 0 0,1-1 1 0 0,-1 1-1 0 0,0-1 0 0 0,0 0 0 0 0,0 1 1 0 0,0-1-1 0 0,0 0 0 0 0,1 1 0 0 0,-1-1 1 0 0,0 1-1 0 0,0-1 0 0 0,0 0 0 0 0,0 1 1 0 0,0-1-1 0 0,0 1 0 0 0,-1-1 0 0 0,1 0 1 0 0,0 1-1 0 0,0-1 0 0 0,0 1 0 0 0,0-1-5 0 0,0 1 0 0 0,-1-1-1 0 0,1 1 1 0 0,0-1-1 0 0,0 1 1 0 0,0-1-1 0 0,0 1 1 0 0,0 0-1 0 0,-1-1 1 0 0,1 1-1 0 0,0-1 0 0 0,1 1 1 0 0,-1 0-1 0 0,0-1 1 0 0,0 1-1 0 0,0-1 1 0 0,0 1-1 0 0,0-1 1 0 0,0 1-1 0 0,1-1 1 0 0,-1 1-1 0 0,0-1 1 0 0,0 1-1 0 0,1-1 0 0 0,-1 1 1 0 0,3 10-67 0 0,-5-9-954 0 0,1-1-400 0 0,1-1-4717 0 0</inkml:trace>
  <inkml:trace contextRef="#ctx0" brushRef="#br2" timeOffset="262634.29">4276 4585 15664 0 0,'0'0'356'0'0,"0"0"49"0"0,-6-4 405 0 0,2-1-676 0 0,1 0-120 0 0,-12-7-14 0 0,15 12-22 0 0,0 0-1 0 0,0 0 1 0 0,1 0-1 0 0,-1 0 0 0 0,0 0 1 0 0,0 0-1 0 0,0 0 1 0 0,0 0-1 0 0,0 0 1 0 0,0 0-1 0 0,0 0 0 0 0,0 0 1 0 0,0 0-1 0 0,0 0 1 0 0,0-1-1 0 0,0 1 0 0 0,0 0 1 0 0,0 0-1 0 0,0 0 1 0 0,0 0-1 0 0,0 0 0 0 0,0 0 1 0 0,0 0-1 0 0,1 0 1 0 0,-1 0-1 0 0,0 0 0 0 0,0 0 1 0 0,0 0-1 0 0,0 0 1 0 0,0 0-1 0 0,0 0 0 0 0,0 0 1 0 0,0 0-1 0 0,0-1 1 0 0,0 1-1 0 0,0 0 0 0 0,0 0 1 0 0,0 0-1 0 0,0 0 1 0 0,0 0-1 0 0,0 0 0 0 0,0 0 1 0 0,0 0-1 0 0,0 0 1 0 0,0 0-1 0 0,-1 0 1 0 0,1 0-1 0 0,0 0 23 0 0,9 2-1679 0 0,-6-2-1176 0 0,-3 0 810 0 0</inkml:trace>
  <inkml:trace contextRef="#ctx0" brushRef="#br2" timeOffset="262993.279">4507 4587 15664 0 0,'0'0'356'0'0,"0"0"49"0"0,0 0 21 0 0,-10-7 106 0 0,9 7-495 0 0,0-1 0 0 0,0 1 0 0 0,0-1-1 0 0,0 1 1 0 0,0 0 0 0 0,0 0 0 0 0,0 0-1 0 0,0-1 1 0 0,0 1 0 0 0,0 0 0 0 0,0 0-1 0 0,0 1 1 0 0,0-1 0 0 0,0 0 0 0 0,0 0-1 0 0,0 0 1 0 0,0 1 0 0 0,0-1 0 0 0,0 0-1 0 0,0 1 1 0 0,0-1 0 0 0,1 1 0 0 0,-1-1-1 0 0,0 1 1 0 0,0-1 0 0 0,0 1 0 0 0,0 0-1 0 0,1-1 1 0 0,-1 1 0 0 0,0 0 0 0 0,1 0-1 0 0,-1 0-36 0 0,-2 3 189 0 0,0 1 0 0 0,1-1 0 0 0,-1 1 0 0 0,1 0 0 0 0,-2 3-189 0 0,1 1-97 0 0,-7 9 103 0 0,0 0 0 0 0,-2-1 0 0 0,-5 7-6 0 0,-22 33-2 0 0,35-50 2 0 0,0 0 0 0 0,1 1 0 0 0,0 0 0 0 0,0 0 0 0 0,0 0 0 0 0,-1 7 0 0 0,3-8 0 0 0,0 0 0 0 0,0-1 0 0 0,1 1 0 0 0,0 0 0 0 0,0 0 0 0 0,0 3 0 0 0,1-7 0 0 0,-1-1 0 0 0,1 1 0 0 0,0-1 0 0 0,-1 1 0 0 0,1-1 0 0 0,0 1 0 0 0,0-1 0 0 0,1 1 0 0 0,-1-1 0 0 0,0 0 0 0 0,1 0 0 0 0,0 0 0 0 0,-1 0 0 0 0,1 0 0 0 0,0 0 0 0 0,0 0 0 0 0,0 0 0 0 0,0-1 0 0 0,0 1 64 0 0,0-2 0 0 0,0 1 0 0 0,0 0 0 0 0,0 0 0 0 0,0 0-1 0 0,0-1 1 0 0,0 1 0 0 0,0-1 0 0 0,0 0 0 0 0,0 0-1 0 0,0 1 1 0 0,0-1 0 0 0,0 0 0 0 0,0-1 0 0 0,0 1 0 0 0,0 0-1 0 0,0-1 1 0 0,0 1 0 0 0,0-1 0 0 0,0 1 0 0 0,0-1 0 0 0,2-1-64 0 0,5-3 220 0 0,1 0 0 0 0,0 0-1 0 0,8-7-219 0 0,-4 2-892 0 0,11-1-208 0 0,-19 10 1084 0 0,0 5 16 0 0,-4-1 0 0 0,-1 0 0 0 0,0 0 0 0 0,0-1 0 0 0,0 1 0 0 0,0 0 0 0 0,0 0 0 0 0,-1 0 0 0 0,1 0 0 0 0,-1 0 0 0 0,0 0 0 0 0,0 0 0 0 0,0 0 0 0 0,0 0 0 0 0,-1 0 0 0 0,1 1 0 0 0,-2 8 0 0 0,0 0 0 0 0,-1-1 0 0 0,-1 2 0 0 0,-9 30-271 0 0,-6 19 1509 0 0,-5 8-1238 0 0,16-51 205 0 0,-1 0 0 0 0,-1 0 0 0 0,0-1 0 0 0,-1-1 0 0 0,-9 11-205 0 0,16-24 30 0 0,0 1 0 0 0,0-1 0 0 0,-1 0 0 0 0,-3 2-30 0 0,-10 9-1372 0 0,17-15 1030 0 0,1 0 0 0 0,-1 0 0 0 0,1 0 0 0 0,-1 0 0 0 0,1-1 0 0 0,-1 1 0 0 0,1 0 0 0 0,-1-1 0 0 0,1 1 0 0 0,-1 0 0 0 0,1-1 0 0 0,0 1 0 0 0,-1 0 0 0 0,1-1 0 0 0,-1 1 0 0 0,1-1 0 0 0,0 1 0 0 0,0-1 0 0 0,-1 1 0 0 0,1-1 0 0 0,0 1 0 0 0,0-1 0 0 0,-1 0 342 0 0,1-6-5361 0 0</inkml:trace>
  <inkml:trace contextRef="#ctx0" brushRef="#br2" timeOffset="269048.166">5676 4593 8952 0 0,'13'-1'952'0'0,"-10"-1"-883"0"0,-1 0 127 0 0,0 1 0 0 0,0-1 0 0 0,0 1 0 0 0,0 0-1 0 0,0 0 1 0 0,1 0 0 0 0,-1 0 0 0 0,0 0 0 0 0,1 0-196 0 0,-1 1 182 0 0,0-1-1 0 0,0 0 1 0 0,0 0-1 0 0,0 0 1 0 0,-1 0 0 0 0,1 0-1 0 0,0 0 1 0 0,1-2-182 0 0,-2 2 532 0 0,5-1 3775 0 0,0-14-2944 0 0,-6 15-1364 0 0,0 0-1 0 0,0 0 0 0 0,0 0 0 0 0,0 0 0 0 0,0 0 0 0 0,0 0 0 0 0,0 0 0 0 0,-1 0 0 0 0,1 0 0 0 0,0 0 1 0 0,-1 0-1 0 0,1 0 0 0 0,0 0 0 0 0,-1 1 0 0 0,1-1 0 0 0,-1 0 0 0 0,0 0 0 0 0,1 0 0 0 0,-1 1 1 0 0,1-1-1 0 0,-1 0 0 0 0,0 1 0 0 0,0-1 2 0 0,-1 0 77 0 0,1 0 0 0 0,0 0 1 0 0,0 0-1 0 0,-1 0 0 0 0,1 0 1 0 0,-1 0-1 0 0,1 1 0 0 0,-1-1 1 0 0,1 1-1 0 0,-1-1 0 0 0,1 1 0 0 0,-1-1 1 0 0,-1 1-78 0 0,-20-2 1082 0 0,19 1-1078 0 0,0 1 0 0 0,0-1-1 0 0,0 1 1 0 0,0 0-1 0 0,0 0 1 0 0,0 1 0 0 0,0-1-1 0 0,0 1 1 0 0,0 0-1 0 0,-2 0-3 0 0,-33 8 194 0 0,32-8 88 0 0,1 0-1 0 0,-1 0 1 0 0,0 1-1 0 0,0 0 1 0 0,1 0-1 0 0,-4 2-281 0 0,9-4 7 0 0,0 1-1 0 0,1-1 1 0 0,-1 1 0 0 0,0-1-1 0 0,1 1 1 0 0,-1-1 0 0 0,1 1-1 0 0,-1 0 1 0 0,0-1-1 0 0,1 1 1 0 0,-1 0 0 0 0,1-1-1 0 0,0 1 1 0 0,-1 0 0 0 0,1 0-1 0 0,-1-1 1 0 0,1 1 0 0 0,0 0-1 0 0,0 0 1 0 0,0 0 0 0 0,-1-1-1 0 0,1 1 1 0 0,0 0 0 0 0,0 0-1 0 0,0 0 1 0 0,0 0-7 0 0,6 26-8 0 0,-5-24 8 0 0,0 0 0 0 0,0 0 0 0 0,0 0 0 0 0,-1 0 0 0 0,1 1 0 0 0,-1 2 0 0 0,0-5 0 0 0,0 0 0 0 0,0 0 0 0 0,0 0 0 0 0,0-1 0 0 0,0 1 0 0 0,0 0 0 0 0,0 0 0 0 0,-1 0 0 0 0,1 0 0 0 0,0 0 0 0 0,-1-1 0 0 0,1 1 0 0 0,-1 0 0 0 0,1 0 0 0 0,-1 0 0 0 0,1-1 0 0 0,-1 1 0 0 0,1 0 0 0 0,-1-1 0 0 0,0 1 0 0 0,1-1 0 0 0,-1 1 0 0 0,0 0 0 0 0,-1-1 0 0 0,1 1 0 0 0,-1-1 0 0 0,1 0 0 0 0,-1 1 0 0 0,0-1 0 0 0,1 0 0 0 0,-1 0 0 0 0,0 0 0 0 0,1 0 0 0 0,-1 0 0 0 0,0 0 0 0 0,0 0 0 0 0,1 0 0 0 0,-1 0 0 0 0,0 0 0 0 0,0 0 0 0 0,1 0 0 0 0,-1 0 0 0 0,0 1 0 0 0,0-1 0 0 0,1 1 0 0 0,-1 0 0 0 0,0-1 0 0 0,1 1 0 0 0,-2 0 0 0 0,1 1 0 0 0,1-1 0 0 0,-1 1 0 0 0,0 0 0 0 0,0 0 0 0 0,1 0 0 0 0,-1 0 0 0 0,1 0 0 0 0,-1 0 0 0 0,1 0 0 0 0,0 0 0 0 0,0 0 0 0 0,0 0 0 0 0,0 1 0 0 0,1-1 0 0 0,-1 0 0 0 0,0 1 0 0 0,1-1 0 0 0,0 1 0 0 0,-1-1 0 0 0,1 1 0 0 0,0-1 0 0 0,0 0 0 0 0,1 1 0 0 0,-1 0 0 0 0,1 0 0 0 0,-1 1 0 0 0,1-1 0 0 0,0 1 0 0 0,1-1 0 0 0,-1 0 0 0 0,0 1 0 0 0,1-1 0 0 0,0 0 0 0 0,0 0 0 0 0,0 0 0 0 0,0-1 0 0 0,0 1 0 0 0,1 0 0 0 0,-1-1 0 0 0,1 1 0 0 0,2 1 0 0 0,-4-3 0 0 0,1 1 0 0 0,0-1 0 0 0,1 0 0 0 0,-1 0 0 0 0,0 0 0 0 0,0 0 0 0 0,0 0 0 0 0,1 0 0 0 0,-1-1 0 0 0,0 1 0 0 0,1-1 0 0 0,-1 1 0 0 0,0-1 0 0 0,1 0 0 0 0,-1 0 0 0 0,1 0 0 0 0,-1 0 0 0 0,1 0 0 0 0,0-1 0 0 0,4-1 0 0 0,0 0 0 0 0,0-1 0 0 0,-1 0 0 0 0,1 0 0 0 0,4-4 0 0 0,10-4 0 0 0,-10 5-253 0 0,-1-1 0 0 0,0 0 0 0 0,0 0 1 0 0,-1-1-1 0 0,0 0 0 0 0,4-6 253 0 0,15-12-459 0 0,-17 15 456 0 0,0-2-1 0 0,0 0 0 0 0,-1 0 0 0 0,4-7 4 0 0,3-5-1 0 0,-13 22 1 0 0,-4 7 0 0 0,-3 7 0 0 0,3-11 0 0 0,-28 86-14 0 0,8-29 904 0 0,-5 33-890 0 0,13-46 937 0 0,7-27-847 0 0,1 0-1 0 0,-2 14-89 0 0,-6 22 0 0 0,8-36 0 0 0,1-1 0 0 0,0 1 0 0 0,1 4 0 0 0,-9 73 0 0 0,12-73 0 0 0,-2 0 0 0 0,1-20-69 0 0,1 0-1 0 0,-1 0 1 0 0,0 0-1 0 0,0 0 0 0 0,1 0 1 0 0,-1 0-1 0 0,1 0 1 0 0,-1 0-1 0 0,1 0 1 0 0,-1 0-1 0 0,1 0 1 0 0,-1-1-1 0 0,1 1 0 0 0,0 0 1 0 0,0 0-1 0 0,-1 0 1 0 0,1-1-1 0 0,0 1 1 0 0,0 0-1 0 0,0-1 0 0 0,0 1 1 0 0,0-1-1 0 0,0 1 70 0 0,21 11-1652 0 0,-22-12 1596 0 0,1 1 0 0 0,-1-1 0 0 0,0 0 0 0 0,1 0 0 0 0,-1 1 0 0 0,0-1 0 0 0,1 0 0 0 0,-1 0 0 0 0,1 0 0 0 0,-1 0 0 0 0,1 0-1 0 0,-1 0 1 0 0,0 0 0 0 0,1 0 0 0 0,-1 0 0 0 0,1 0 0 0 0,-1 0 0 0 0,1 0 0 0 0,-1 0 0 0 0,0 0 0 0 0,1 0 0 0 0,-1 0 0 0 0,1 0 0 0 0,-1 0-1 0 0,0-1 1 0 0,1 1 0 0 0,-1 0 56 0 0,3-11-1480 0 0,-3 11 1477 0 0,2-14-1531 0 0</inkml:trace>
  <inkml:trace contextRef="#ctx0" brushRef="#br2" timeOffset="269551.254">5961 4487 9672 0 0,'0'0'748'0'0,"-3"-4"47"0"0,4 3 2230 0 0,1-1-1854 0 0,-6 5-204 0 0,3-3-885 0 0,1 1 0 0 0,-1 0 0 0 0,0 0 0 0 0,0 0 0 0 0,0 0 0 0 0,1 0 0 0 0,-1 0 0 0 0,0 0 0 0 0,1 0 0 0 0,-1 0 0 0 0,1 0 0 0 0,-1 1-82 0 0,-4 26 806 0 0,1 1 0 0 0,2-1-1 0 0,0 1 1 0 0,3 14-806 0 0,-1-32 281 0 0,0-5-251 0 0,0 0 1 0 0,1-1-1 0 0,0 1 0 0 0,0-1 1 0 0,0 1-1 0 0,1-1 0 0 0,0 1 0 0 0,0-1 1 0 0,0 0-1 0 0,0 0 0 0 0,2 2-30 0 0,-3-6 6 0 0,0 0-1 0 0,-1 0 1 0 0,1-1-1 0 0,0 1 1 0 0,-1 0-1 0 0,1-1 1 0 0,0 1-1 0 0,0-1 0 0 0,0 1 1 0 0,0-1-1 0 0,0 1 1 0 0,-1-1-1 0 0,1 0 1 0 0,0 1-1 0 0,0-1 1 0 0,0 0-1 0 0,0 0 1 0 0,0 1-1 0 0,0-1 0 0 0,0 0 1 0 0,0 0-1 0 0,0 0 1 0 0,0 0-1 0 0,0-1 1 0 0,0 1-1 0 0,0 0 1 0 0,0 0-1 0 0,0-1 1 0 0,0 1-1 0 0,0 0 0 0 0,0-1 1 0 0,0 1-1 0 0,0-1-5 0 0,6-2 31 0 0,-1 0 0 0 0,1-1 0 0 0,-1 0 0 0 0,2-2-31 0 0,-7 5-8 0 0,10-6 8 0 0,-1-1 0 0 0,0 0 0 0 0,0 0 0 0 0,-1-1 0 0 0,0 0 0 0 0,-1-1 0 0 0,0 0 0 0 0,-1 0 0 0 0,0-1 0 0 0,0 0 0 0 0,-1-1 0 0 0,11-26 0 0 0,-10 20 0 0 0,1 2 0 0 0,4-9 0 0 0,-17 46 144 0 0,-3-4-60 0 0,2 1-1 0 0,0-1 0 0 0,0 1 0 0 0,2 1 0 0 0,0-1 1 0 0,1 0-1 0 0,1 1 0 0 0,1 0 0 0 0,0 0 0 0 0,2 0-83 0 0,-1-13 19 0 0,1 0 0 0 0,0-1 0 0 0,0 1 0 0 0,0-1 0 0 0,1 1 0 0 0,1 3-19 0 0,-2-8 0 0 0,-1 0 0 0 0,1 1 0 0 0,0-1 0 0 0,0 0 0 0 0,-1 1-1 0 0,1-1 1 0 0,0 0 0 0 0,0 0 0 0 0,0 0 0 0 0,1 0-1 0 0,-1 0 1 0 0,0 0 0 0 0,0 0 0 0 0,0-1 0 0 0,1 1 0 0 0,-1 0-1 0 0,0 0 1 0 0,1-1 0 0 0,-1 1 0 0 0,1-1 0 0 0,-1 0 0 0 0,1 1-1 0 0,-1-1 1 0 0,1 0 0 0 0,-1 0 0 0 0,1 0 0 0 0,-1 0 0 0 0,24-1-573 0 0,14 1-5863 0 0,-12 4-264 0 0</inkml:trace>
  <inkml:trace contextRef="#ctx0" brushRef="#br2" timeOffset="269994.179">6576 4437 13360 0 0,'0'0'612'0'0,"-1"0"-15"0"0,-2-1-425 0 0,-1 0 1 0 0,1 0-1 0 0,0 0 1 0 0,0 1-1 0 0,0-1 0 0 0,0 1 1 0 0,-1 0-1 0 0,1 0 1 0 0,0 0-1 0 0,0 1 0 0 0,-3-1-172 0 0,0 1 621 0 0,-4 1-204 0 0,1-1 0 0 0,0 2 0 0 0,0-1 0 0 0,-1 1 0 0 0,2 1 0 0 0,-1-1 0 0 0,-5 4-417 0 0,6-3 22 0 0,-1 0 73 0 0,0 1 1 0 0,0 0-1 0 0,1 0 1 0 0,0 1-1 0 0,-1 0 0 0 0,-2 3-95 0 0,-1 3 131 0 0,-11 11 583 0 0,-10 14-714 0 0,26-28 316 0 0,0 0-1 0 0,1 0 1 0 0,0 1 0 0 0,1 0-1 0 0,0 0 1 0 0,-1 4-316 0 0,4-9 3 0 0,0 1 0 0 0,0 0 0 0 0,0 0 0 0 0,0 0 0 0 0,1 0 0 0 0,0 0 0 0 0,0 0-1 0 0,1 3-2 0 0,1-3-2 0 0,0 0-1 0 0,0 0 1 0 0,1-1-1 0 0,-1 1 0 0 0,1 0 1 0 0,1-1-1 0 0,-1 0 0 0 0,1 1 1 0 0,0-1-1 0 0,0 0 1 0 0,3 2 2 0 0,-5-4 64 0 0,6 2 56 0 0,-5-4-120 0 0,0 0 1 0 0,1-1 0 0 0,-1 1 0 0 0,1-1 0 0 0,-1 1 0 0 0,1-1 0 0 0,-1 0 0 0 0,0 0-1 0 0,1 0 1 0 0,-1 0 0 0 0,1 0 0 0 0,-1-1 0 0 0,1 1 0 0 0,-1-1 0 0 0,1 0-1 0 0,23-1-3 0 0,-24 2 3 0 0,-1 0-6 0 0,1 0 0 0 0,0 1 1 0 0,-1-1-1 0 0,1 0 0 0 0,0 0 0 0 0,0 0 0 0 0,-1 0 0 0 0,1 0 0 0 0,0 0 0 0 0,-1-1 1 0 0,1 1-1 0 0,0 0 0 0 0,-1-1 0 0 0,1 1 0 0 0,0-1 0 0 0,-1 0 0 0 0,1 0 0 0 0,-1 0 1 0 0,1 1-1 0 0,-1-1 0 0 0,0 0 0 0 0,1-1 0 0 0,-1 1 0 0 0,0 0 0 0 0,0 0 0 0 0,0-1 1 0 0,1 1 5 0 0,28-30-381 0 0,-21 24 353 0 0,-1-2 1 0 0,0 1 0 0 0,1-3 27 0 0,2-1 220 0 0,0 0 0 0 0,6-5-220 0 0,-10 10-144 0 0,1 0 1 0 0,-1-1 0 0 0,-1 0 0 0 0,1 0 0 0 0,-1 0 0 0 0,2-5 143 0 0,25-43-384 0 0,-32 54 379 0 0,7-8-1 0 0,-2 3-53 0 0,-5 6 23 0 0,-1 1 114 0 0,-1 1-19 0 0,-1 1-1 0 0,1-1 0 0 0,-1 0 0 0 0,1 1 1 0 0,-1-1-1 0 0,1 1 0 0 0,0-1 0 0 0,0 1 1 0 0,0 0-1 0 0,-1-1 0 0 0,2 1 0 0 0,-1 0 1 0 0,-1 1-59 0 0,-3 11-44 0 0,0 1 0 0 0,0-1 0 0 0,1 1 0 0 0,1 2 44 0 0,-12 71-42 0 0,14-87 42 0 0,1-1 0 0 0,0 1 0 0 0,0-1 0 0 0,0 1 0 0 0,0-1 0 0 0,0 0 0 0 0,0 1 0 0 0,0-1 0 0 0,0 1 0 0 0,0-1 0 0 0,0 1 0 0 0,0-1 0 0 0,0 1 0 0 0,0-1 0 0 0,0 0 0 0 0,0 1 0 0 0,0-1 0 0 0,1 1 0 0 0,-1-1 0 0 0,0 0 0 0 0,0 1 0 0 0,0-1 0 0 0,1 1 0 0 0,-1-1 0 0 0,0 0 0 0 0,0 1 0 0 0,1-1 0 0 0,-1 0 0 0 0,0 0 0 0 0,9 13 0 0 0,-8-13-29 0 0,-1 1-1 0 0,1 0 1 0 0,-1-1-1 0 0,1 1 1 0 0,-1-1-1 0 0,1 1 1 0 0,-1-1-1 0 0,1 1 1 0 0,0-1-1 0 0,-1 0 1 0 0,1 1-1 0 0,0-1 0 0 0,-1 0 1 0 0,1 1-1 0 0,0-1 1 0 0,-1 0-1 0 0,1 0 1 0 0,0 0-1 0 0,0 0 1 0 0,-1 0-1 0 0,1 0 1 0 0,0 0-1 0 0,0 0 1 0 0,-1 0-1 0 0,1 0 1 0 0,0 0-1 0 0,0 0 1 0 0,-1 0-1 0 0,1 0 1 0 0,0-1-1 0 0,0 1 30 0 0,23-13-1660 0 0,-12 6 1023 0 0,-9 5 336 0 0,1 0 0 0 0,0-1 0 0 0,0 1 0 0 0,-1-1-1 0 0,0 0 1 0 0,1 0 0 0 0,-1 0 0 0 0,0-1 0 0 0,2-2 301 0 0,2-5-2017 0 0,0-1 0 0 0,4-7 2017 0 0,-10 17-202 0 0,11-19-4543 0 0</inkml:trace>
  <inkml:trace contextRef="#ctx0" brushRef="#br2" timeOffset="270396.98">6775 4443 3224 0 0,'0'0'143'0'0,"1"-1"-3"0"0,0-3 266 0 0,0 3 1550 0 0,-1 1 668 0 0,0 6 2344 0 0,1 0-3418 0 0,1 7-983 0 0,-5 41 809 0 0,1 10-924 0 0,7 1 334 0 0,-3-40-85 0 0,0 0 0 0 0,-1 1 0 0 0,-3 22-701 0 0,2-47 17 0 0,0-1 0 0 0,0 1 0 0 0,0-1 0 0 0,-1 1 0 0 0,1 0 0 0 0,0-1 0 0 0,0 1 0 0 0,0-1-1 0 0,-1 1 1 0 0,1-1 0 0 0,0 1 0 0 0,0-1 0 0 0,-1 1 0 0 0,1-1 0 0 0,-1 0 0 0 0,1 1 0 0 0,0-1 0 0 0,-1 1-1 0 0,1-1 1 0 0,-1 0 0 0 0,1 1 0 0 0,-1-1 0 0 0,1 0 0 0 0,-1 0 0 0 0,1 1 0 0 0,-1-1 0 0 0,1 0 0 0 0,-1 0-1 0 0,1 0 1 0 0,-1 0 0 0 0,1 1 0 0 0,-1-1 0 0 0,0 0 0 0 0,1 0 0 0 0,-1 0 0 0 0,1 0 0 0 0,-1-1-17 0 0,-11 4 326 0 0,11-3-321 0 0,1 1-1 0 0,0-1 0 0 0,0 0 0 0 0,-1 0 1 0 0,1 0-1 0 0,0 1 0 0 0,0-1 0 0 0,-1 0 1 0 0,1 0-1 0 0,0 0 0 0 0,-1 0 0 0 0,1 0 0 0 0,0 0 1 0 0,0 0-1 0 0,-1 1 0 0 0,1-1 0 0 0,0 0 1 0 0,-1 0-1 0 0,1 0 0 0 0,0 0 0 0 0,-1 0 1 0 0,1 0-1 0 0,0-1 0 0 0,-1 1 0 0 0,1 0 1 0 0,0 0-1 0 0,-1 0 0 0 0,1 0 0 0 0,0 0 1 0 0,0 0-1 0 0,-1 0 0 0 0,1-1 0 0 0,0 1 0 0 0,-1 0 1 0 0,1 0-1 0 0,0 0 0 0 0,0-1 0 0 0,-1 1 1 0 0,1 0-1 0 0,0 0 0 0 0,0-1 0 0 0,0 1 1 0 0,0 0-1 0 0,-1-1-4 0 0,0 0 13 0 0,1 1-13 0 0,-1 0 0 0 0,1-1 0 0 0,0 1 0 0 0,-1 0 0 0 0,1-1 0 0 0,-1 1 0 0 0,1 0 0 0 0,0-1 0 0 0,-1 1 0 0 0,1-1 0 0 0,0 1 0 0 0,-1 0 0 0 0,1-1 0 0 0,0 1 0 0 0,0-1 0 0 0,-1 1 0 0 0,1-1 0 0 0,0 1 0 0 0,0-1 0 0 0,0 1 0 0 0,0-1 0 0 0,-1 1 0 0 0,1-1 0 0 0,0 1 0 0 0,0-1 0 0 0,0 1 0 0 0,0-1 0 0 0,0 1 0 0 0,0-1 0 0 0,1 1 0 0 0,-1-1 0 0 0,0 1 0 0 0,0-1 0 0 0,0 1 0 0 0,0-1 0 0 0,1 1 0 0 0,-1-1 0 0 0,0 1 0 0 0,0-1 0 0 0,1 1 0 0 0,-1 0 0 0 0,1-1 0 0 0,3-10 0 0 0,3-14-170 0 0,1 0-1 0 0,2 0 0 0 0,0 1 1 0 0,1 1-1 0 0,5-5 171 0 0,-9 14-417 0 0,-4 8 339 0 0,1-1 1 0 0,-1 1-1 0 0,1 0 1 0 0,0 0-1 0 0,0 1 1 0 0,1-1-1 0 0,0 1 1 0 0,0 0-1 0 0,5-4 78 0 0,-1 5 0 0 0,-8 4 12 0 0,1 1 0 0 0,0-1-1 0 0,-1 1 1 0 0,1 0-1 0 0,0-1 1 0 0,-1 1-1 0 0,1 0 1 0 0,-1 0 0 0 0,0 0-1 0 0,1 0 1 0 0,-1 0-1 0 0,1 0 1 0 0,-1 0 0 0 0,0 1-1 0 0,0-1 1 0 0,0 0-1 0 0,0 1 1 0 0,0-1-1 0 0,0 1 1 0 0,0-1 0 0 0,0 1-1 0 0,-1-1 1 0 0,1 1-1 0 0,0 0-11 0 0,2 5 129 0 0,-1 0-1 0 0,0 0 1 0 0,0 0-1 0 0,1 8-128 0 0,-1-5 194 0 0,1 9 64 0 0,0 0-1 0 0,-1 0 1 0 0,-1 0-1 0 0,-2 14-257 0 0,1-15 28 0 0,0-15 18 0 0,0 0-1 0 0,0 0 0 0 0,0 1 1 0 0,0-1-1 0 0,-1 0 0 0 0,1 1 1 0 0,-1-1-1 0 0,-1 2-45 0 0,-13 21 963 0 0,14-23-849 0 0,0 0 1 0 0,-1 0-1 0 0,1 0 0 0 0,-1 1 1 0 0,0-1-1 0 0,-1 2-114 0 0,2-5-1 0 0,1 0 0 0 0,0 0 0 0 0,0 0 0 0 0,0 1 0 0 0,0-1 0 0 0,0 0 0 0 0,0 0 0 0 0,0 0 0 0 0,0 0 0 0 0,0 0 0 0 0,0 0 0 0 0,-1 0 0 0 0,1 1 0 0 0,0-1 0 0 0,0 0 0 0 0,0 0 0 0 0,0 0 0 0 0,0 0 0 0 0,-1 0 0 0 0,1 0 0 0 0,0 0 0 0 0,0 0 0 0 0,0 0 0 0 0,0 0 0 0 0,0 0 0 0 0,-1 0 0 0 0,1 0 0 0 0,0 0 0 0 0,0 0 0 0 0,0 0 0 0 0,0 0 0 0 0,0 0 0 0 0,-1 0 0 0 0,1 0 0 0 0,0 0 0 0 0,0 0-1 0 0,0 0 1 0 0,0 0 0 0 0,0 0 0 0 0,-1 0 0 0 0,1 0 0 0 0,0-1 0 0 0,0 1 0 0 0,0 0 0 0 0,0 0 0 0 0,0 0 0 0 0,0 0 0 0 0,0 0 0 0 0,-1 0 0 0 0,1 0 0 0 0,0-1 0 0 0,0 1 0 0 0,0 0 0 0 0,0 0 0 0 0,0 0 0 0 0,0 0 0 0 0,0 0 0 0 0,0-1 1 0 0,0-3-1504 0 0,0 2-3275 0 0,0 2 3571 0 0,0 0-5673 0 0</inkml:trace>
  <inkml:trace contextRef="#ctx0" brushRef="#br2" timeOffset="270694.038">7118 4268 9672 0 0,'0'0'748'0'0,"-2"9"-214"0"0,0 29 5092 0 0,7 17-3410 0 0,-2-38-1958 0 0,-2 0-1 0 0,0 0 1 0 0,-1 11-258 0 0,-4 79 1330 0 0,4-56-816 0 0,-3-1 0 0 0,-5 27-514 0 0,6-67 224 0 0,-4 22 910 0 0,-1-11-3194 0 0,6-20-3180 0 0,1-1-1641 0 0</inkml:trace>
  <inkml:trace contextRef="#ctx0" brushRef="#br2" timeOffset="271109.606">7037 4498 14280 0 0,'0'0'654'0'0,"-1"0"-11"0"0,8 1-493 0 0,-1 0 0 0 0,0 1 1 0 0,0 0-1 0 0,0 0 0 0 0,0 0 0 0 0,0 0 1 0 0,0 1-151 0 0,29 10 1060 0 0,-30-12-979 0 0,-4 0-79 0 0,-1-1 0 0 0,1 0 1 0 0,0 0-1 0 0,-1 1 1 0 0,1-1-1 0 0,0 0 0 0 0,-1 0 1 0 0,1 0-1 0 0,0 0 1 0 0,-1 0-1 0 0,1 0 1 0 0,0 0-1 0 0,-1 0 0 0 0,1 0 1 0 0,0 0-1 0 0,-1 0 1 0 0,1-1-1 0 0,0 1 0 0 0,-1 0 1 0 0,1 0-1 0 0,0-1 1 0 0,-1 1-1 0 0,1 0 0 0 0,-1-1 1 0 0,1 1-1 0 0,-1-1 1 0 0,1 1-1 0 0,-1-1 0 0 0,1 1-2 0 0,2-2-20 0 0,0 0 0 0 0,0 1-1 0 0,0-1 1 0 0,1 1-1 0 0,-1 0 1 0 0,0 0 0 0 0,1 0-1 0 0,-1 0 1 0 0,1 0-1 0 0,3 1 21 0 0,14-5-108 0 0,92-25 251 0 0,-91 27-362 0 0,-22 2 219 0 0,0 1 0 0 0,1 0-1 0 0,-1 0 1 0 0,0 0 0 0 0,0 0-1 0 0,0 0 1 0 0,0 0 0 0 0,1 0-1 0 0,-1 0 1 0 0,0 0 0 0 0,0 0-1 0 0,0 0 1 0 0,1 0 0 0 0,-1 0-1 0 0,0 0 1 0 0,0 0 0 0 0,0 0-1 0 0,1 0 1 0 0,-1 0 0 0 0,0 0-1 0 0,0 0 1 0 0,0 0 0 0 0,1 0-1 0 0,-1 1 1 0 0,0-1 0 0 0,0 0-1 0 0,0 0 1 0 0,0 0 0 0 0,0 0-1 0 0,1 0 1 0 0,-1 0 0 0 0,0 1-1 0 0,0-1 1 0 0,0 0 0 0 0,0 0-1 0 0,0 0 1 0 0,0 0 0 0 0,0 1-1 0 0,1-1 1 0 0,-1 0 0 0 0,0 0-1 0 0,0 0 1 0 0,0 1 0 0 0,0-1-1 0 0,0 0 1 0 0,0 0 0 0 0,0 0-1 0 0,0 1 1 0 0,0-1 0 0 0,0 0-1 0 0,0 0 1 0 0,0 0 0 0 0,0 1-1 0 0,0-1 1 0 0,0 0 0 0 0,0 0-1 0 0,-1 0 1 0 0,1 0 0 0 0,0 1-1 0 0,0-1 1 0 0,0 0 0 0 0,0 0-1 0 0,0 0 1 0 0,0 0 0 0 0,0 1 0 0 0,-9 11 3 0 0,8-11-5 0 0,-1 2 34 0 0,1 0-1 0 0,-1 0 0 0 0,1 0 0 0 0,0 0 0 0 0,-1 0 0 0 0,1 0 0 0 0,0 2-31 0 0,-6 17 658 0 0,-7 7 772 0 0,2 0-1 0 0,-5 20-1429 0 0,16-44 28 0 0,0 0-1 0 0,0 1 1 0 0,1-1-1 0 0,-1 0 1 0 0,1 0-1 0 0,0 1 1 0 0,1-1-1 0 0,-1 0 1 0 0,2 3-28 0 0,13 47 24 0 0,-8-32-23 0 0,-7-23 66 0 0,0 1 0 0 0,1-1-1 0 0,-1 1 1 0 0,0-1 0 0 0,0 1-1 0 0,0-1 1 0 0,1 1 0 0 0,-1-1 0 0 0,0 1-1 0 0,1-1 1 0 0,-1 1 0 0 0,0-1-1 0 0,1 0 1 0 0,-1 1 0 0 0,1-1-1 0 0,-1 1 1 0 0,1-1 0 0 0,-1 0-1 0 0,0 1 1 0 0,1-1 0 0 0,-1 0 0 0 0,1 0-1 0 0,0 1 1 0 0,-1-1 0 0 0,1 0-1 0 0,-1 0 1 0 0,1 0 0 0 0,-1 0-1 0 0,1 0-66 0 0,1 0 34 0 0,0 0-1 0 0,-1 0 1 0 0,1 0-1 0 0,0-1 1 0 0,-1 1-1 0 0,1-1 1 0 0,-1 1-1 0 0,1-1 1 0 0,0 0-1 0 0,0 0-33 0 0,7-4-81 0 0,-1-1 0 0 0,0 1 0 0 0,4-6 81 0 0,-11 10 54 0 0,5-4-238 0 0,0-1 0 0 0,0 0 0 0 0,-1 0 0 0 0,0-1 0 0 0,0 1 0 0 0,-1-1 0 0 0,0 0 0 0 0,1-2 184 0 0,5-14-1214 0 0,8-23 1214 0 0,-12 28-446 0 0,1 1 0 0 0,0 1 0 0 0,1 0 0 0 0,8-12 446 0 0,-15 25 7 0 0,1 0-1 0 0,0 0 1 0 0,-1 0 0 0 0,1 0 0 0 0,-1 0-1 0 0,0-1 1 0 0,0 1 0 0 0,-1 0 0 0 0,1 0-1 0 0,0-1 1 0 0,-1 1 0 0 0,0-1 0 0 0,0 1-1 0 0,0-2-6 0 0,9 74 1298 0 0,-9 47 403 0 0,1-112-1669 0 0,-1 0 1 0 0,1 0-1 0 0,0 0 0 0 0,0 1 0 0 0,1-1 1 0 0,-1 0-1 0 0,1-1 0 0 0,0 1 1 0 0,0 0-1 0 0,0 0 0 0 0,2 1-32 0 0,8 16 496 0 0,-11-18-442 0 0,0-1-91 0 0,0 1 1 0 0,1-1-1 0 0,-1 1 0 0 0,1-1 1 0 0,-1 0-1 0 0,1 0 1 0 0,1 2 36 0 0,-3-3-260 0 0,1-1-1 0 0,0 1 1 0 0,0-1 0 0 0,0 1-1 0 0,-1-1 1 0 0,1 1 0 0 0,0-1-1 0 0,0 1 1 0 0,0-1 0 0 0,0 0 0 0 0,0 1-1 0 0,-1-1 1 0 0,1 0 0 0 0,0 0-1 0 0,0 0 1 0 0,1 0 260 0 0,10-2-6922 0 0</inkml:trace>
  <inkml:trace contextRef="#ctx0" brushRef="#br2" timeOffset="271617.96">7754 4401 6912 0 0,'-8'6'508'0'0,"6"-5"-399"0"0,0 0-1 0 0,0 0 0 0 0,0 0 0 0 0,0 0 1 0 0,1 0-1 0 0,-1 1 0 0 0,0-1 0 0 0,1 1 1 0 0,-1-1-1 0 0,1 1 0 0 0,-1-1 0 0 0,1 1 1 0 0,0 0-1 0 0,0 0 0 0 0,-1 0 1 0 0,1 0-1 0 0,1 0 0 0 0,-1 0 0 0 0,0 0 1 0 0,0 0-1 0 0,1 0 0 0 0,-1 0 0 0 0,1 2-108 0 0,1 18 2442 0 0,2 1 0 0 0,0-1 0 0 0,3 9-2442 0 0,5 29 1398 0 0,-5 54-255 0 0,-5-101-738 0 0,0-1 0 0 0,-1 0 0 0 0,-1 1 0 0 0,0-1 0 0 0,-1 0 0 0 0,-1 6-405 0 0,3-18 9 0 0,0 0 0 0 0,-1 0 0 0 0,1 0 0 0 0,0 0 0 0 0,0 0 0 0 0,0 0 0 0 0,0 0-1 0 0,0 0 1 0 0,0 1 0 0 0,0-1 0 0 0,-1 0 0 0 0,1 0 0 0 0,0 0 0 0 0,0 0 0 0 0,0 0-1 0 0,0 0 1 0 0,0 0 0 0 0,-1 0 0 0 0,1 0 0 0 0,0 0 0 0 0,0 0 0 0 0,0 0 0 0 0,0 0 0 0 0,-1 0-1 0 0,1 0 1 0 0,0 0 0 0 0,0 0 0 0 0,0 0 0 0 0,0 0 0 0 0,0 0 0 0 0,-1 0 0 0 0,1 0 0 0 0,0 0-1 0 0,0 0 1 0 0,0-1 0 0 0,0 1 0 0 0,0 0 0 0 0,0 0 0 0 0,-1 0 0 0 0,1 0 0 0 0,0 0-1 0 0,0 0 1 0 0,0 0 0 0 0,0 0 0 0 0,0-1 0 0 0,0 1 0 0 0,0 0 0 0 0,0 0 0 0 0,0 0-9 0 0,-12-11 367 0 0,-8-16 110 0 0,19 24-507 0 0,-1 1-1 0 0,1-1 1 0 0,0 0-1 0 0,1 1 1 0 0,-1-1-1 0 0,0 0 1 0 0,1 0-1 0 0,-1 1 1 0 0,1-1-1 0 0,0 0 1 0 0,0 0-1 0 0,0-1 31 0 0,7-34-1690 0 0,-3 21 894 0 0,-5 16 755 0 0,1 0-1 0 0,0 0 0 0 0,1 1 1 0 0,-1-1-1 0 0,0 0 0 0 0,0 0 1 0 0,0 0-1 0 0,0 0 0 0 0,1 0 1 0 0,-1 1-1 0 0,0-1 0 0 0,1 0 1 0 0,-1 0-1 0 0,1 0 0 0 0,-1 1 1 0 0,1-1-1 0 0,-1 0 0 0 0,1 1 1 0 0,-1-1-1 0 0,1 0 0 0 0,0 1 1 0 0,-1-1-1 0 0,1 1 0 0 0,0-1 1 0 0,-1 1-1 0 0,1-1 0 0 0,0 1 1 0 0,0 0-1 0 0,0-1 0 0 0,-1 1 1 0 0,1 0-1 0 0,0-1 0 0 0,0 1 1 0 0,0 0-1 0 0,0 0 0 0 0,0 0 1 0 0,0 0-1 0 0,0 0 42 0 0,6-1-221 0 0,-7 0 192 0 0,1 1-1 0 0,0 0 0 0 0,0-1 1 0 0,-1 1-1 0 0,1 0 0 0 0,0-1 1 0 0,0 1-1 0 0,-1-1 0 0 0,1 1 1 0 0,-1-1-1 0 0,1 1 0 0 0,0-1 1 0 0,-1 1-1 0 0,1-1 0 0 0,-1 0 1 0 0,1 1-1 0 0,-1-1 0 0 0,0 0 1 0 0,1 0-1 0 0,-1 1 0 0 0,0-1 30 0 0,6-18-326 0 0,-5 15 231 0 0,0-1 24 0 0,1-5-180 0 0,1 0 1 0 0,0 0-1 0 0,0 0 0 0 0,1-1 251 0 0,-3 9-41 0 0,1-1-1 0 0,-1 1 1 0 0,1-1-1 0 0,-1 1 1 0 0,1 0-1 0 0,0-1 1 0 0,0 1-1 0 0,0 0 1 0 0,0 0-1 0 0,0 0 1 0 0,0 1-1 0 0,0-1 1 0 0,1 0-1 0 0,-1 1 1 0 0,1-1-1 0 0,-1 1 1 0 0,2 0 41 0 0,-3 1 21 0 0,0-1 0 0 0,0 1 0 0 0,0 0 0 0 0,0 0 0 0 0,0 0 0 0 0,1 1 0 0 0,-1-1 0 0 0,0 0 0 0 0,0 0 0 0 0,0 0 0 0 0,0 1 0 0 0,0-1 0 0 0,0 1 0 0 0,0-1 0 0 0,0 1 0 0 0,0-1 0 0 0,0 1 0 0 0,0 0 1 0 0,0-1-1 0 0,0 1 0 0 0,-1 0 0 0 0,1 0 0 0 0,0-1 0 0 0,0 1 0 0 0,-1 0 0 0 0,1 1-21 0 0,3 2 103 0 0,-1 0 1 0 0,0 0-1 0 0,-1 1 0 0 0,1 0 0 0 0,-1 0-103 0 0,6 15 511 0 0,-1 0 0 0 0,-2 0 0 0 0,0 1-1 0 0,-1 0 1 0 0,0 7-511 0 0,3 16 836 0 0,-5-28-327 0 0,0 1 1 0 0,-1 0-1 0 0,-1 6-509 0 0,-1-16 170 0 0,1-6-60 0 0,-4-9 76 0 0,3 4-336 0 0,-1-1 0 0 0,0 1 1 0 0,1-1-1 0 0,0 1 0 0 0,0-1 0 0 0,0 0 0 0 0,1 1 0 0 0,0-1 0 0 0,0 0 0 0 0,0 0 0 0 0,0 1 0 0 0,1-5 150 0 0,1-1-430 0 0,1 0-1 0 0,-1 1 1 0 0,2-1-1 0 0,-1 0 0 0 0,5-6 431 0 0,-3 4-226 0 0,-1 1 0 0 0,0-1 0 0 0,1-11 226 0 0,-3 13-55 0 0,0 1 0 0 0,1 0 0 0 0,0 0 0 0 0,0 0 0 0 0,1 0 0 0 0,0 0-1 0 0,3-3 56 0 0,-6 10 10 0 0,0 1 0 0 0,-1 0-1 0 0,1 0 1 0 0,0 0 0 0 0,0 0-1 0 0,0 0 1 0 0,0 0 0 0 0,0 0-1 0 0,0 0 1 0 0,0 0-1 0 0,0 0 1 0 0,0 1 0 0 0,0-1-1 0 0,0 0 1 0 0,1 1 0 0 0,-1-1-1 0 0,0 1 1 0 0,0-1 0 0 0,1 1-1 0 0,-1 0 1 0 0,0-1-1 0 0,1 1 1 0 0,-1 0 0 0 0,1 0-10 0 0,-1 0 54 0 0,1 1 1 0 0,0-1 0 0 0,-1 1-1 0 0,1 0 1 0 0,-1-1 0 0 0,1 1-1 0 0,-1 0 1 0 0,1 0-1 0 0,-1 0 1 0 0,1 0 0 0 0,-1 0-1 0 0,0 0 1 0 0,0 0 0 0 0,0 1-1 0 0,1-1 1 0 0,-1 1-55 0 0,6 8 296 0 0,-1 0 1 0 0,0 1-1 0 0,-1-1 1 0 0,0 1-1 0 0,0 1-296 0 0,-4-8 3 0 0,13 20 387 0 0,-11-19-282 0 0,0 0 1 0 0,-1 0-1 0 0,1 0 1 0 0,1 5-109 0 0,2 6 146 0 0,1 0-1 0 0,0-1 1 0 0,1 0 0 0 0,3 3-146 0 0,5 7-1380 0 0,1 1-5773 0 0</inkml:trace>
  <inkml:trace contextRef="#ctx0" brushRef="#br2" timeOffset="272396.408">8615 4520 13792 0 0,'0'0'629'0'0,"0"0"-12"0"0,-3 9-367 0 0,3-8-249 0 0,-1-1 1 0 0,0 1 0 0 0,1 0 0 0 0,-1 0-1 0 0,1 0 1 0 0,-1 0 0 0 0,1 0-1 0 0,0 0 1 0 0,-1 0 0 0 0,1 0 0 0 0,0 1-1 0 0,0-1 1 0 0,0 0-2 0 0,3 6 44 0 0,0-4-26 0 0,-2-3-14 0 0,0 0 1 0 0,0 1-1 0 0,0-1 1 0 0,1 0 0 0 0,-1 0-1 0 0,0 0 1 0 0,0 1 0 0 0,1-1-1 0 0,-1-1 1 0 0,0 1-1 0 0,0 0 1 0 0,1 0-5 0 0,1 0 5 0 0,2 0 27 0 0,-4-1 46 0 0,0 1-1 0 0,1 0 1 0 0,-1 0-1 0 0,0 0 0 0 0,0 0 1 0 0,0 0-1 0 0,0 1 1 0 0,0-1-1 0 0,0 0 1 0 0,0 0-1 0 0,0 1 0 0 0,0-1 1 0 0,0 1-1 0 0,0-1 1 0 0,0 1-1 0 0,0-1 0 0 0,0 1 1 0 0,0-1-1 0 0,-1 1 1 0 0,1 0-1 0 0,0-1 0 0 0,0 1-77 0 0,9 10 891 0 0,-4-5-689 0 0,-1 0 1 0 0,2 0-1 0 0,-1 0 0 0 0,7 4-202 0 0,-12-9-45 0 0,1-1 0 0 0,-1 1-1 0 0,1 0 1 0 0,-1 0-1 0 0,1 0 1 0 0,-1-1-1 0 0,1 1 1 0 0,-1-1 0 0 0,1 1-1 0 0,-1-1 1 0 0,1 0-1 0 0,0 0 1 0 0,-1 1-1 0 0,1-1 1 0 0,0 0 0 0 0,-1-1-1 0 0,1 1 1 0 0,0 0-1 0 0,-1 0 1 0 0,1-1-1 0 0,-1 1 1 0 0,1-1 0 0 0,-1 1-1 0 0,1-1 1 0 0,-1 1-1 0 0,1-1 1 0 0,0-1 45 0 0,4-2 99 0 0,-1-1 1 0 0,0 0 0 0 0,-1 0-1 0 0,5-6-99 0 0,-4 6 123 0 0,-1-1-1 0 0,1 1 1 0 0,0 0-1 0 0,1 0 1 0 0,-1 0-1 0 0,3-1-122 0 0,-1 2 76 0 0,-1 0 0 0 0,1-1 0 0 0,-1 1-1 0 0,0-1 1 0 0,-1-1 0 0 0,1 1 0 0 0,-1-1 0 0 0,4-6-76 0 0,-8 12 46 0 0,-1-1 0 0 0,1 1 1 0 0,-1 0-1 0 0,0-1 0 0 0,0 1 0 0 0,1-1 1 0 0,-1 1-1 0 0,0-1 0 0 0,0 0 1 0 0,1 1-1 0 0,-1-1 0 0 0,0 1 0 0 0,0-1 1 0 0,0 1-1 0 0,0-1 0 0 0,0 1 0 0 0,0-1 1 0 0,0 0-1 0 0,0 1 0 0 0,0-1 1 0 0,0 1-1 0 0,0-1 0 0 0,0 1 0 0 0,0-1 1 0 0,-1 0-1 0 0,1 1 0 0 0,0-1 0 0 0,0 1 1 0 0,-1-1-1 0 0,1 1 0 0 0,0-1 1 0 0,0 1-1 0 0,-1 0 0 0 0,1-1 0 0 0,-1 1 1 0 0,1-1-1 0 0,0 1 0 0 0,-1 0 1 0 0,1-1-1 0 0,-1 1 0 0 0,1 0 0 0 0,-1-1 1 0 0,1 1-1 0 0,-1 0 0 0 0,0-1-46 0 0,-2 0 256 0 0,-1 0 0 0 0,1 0 0 0 0,-1 1-1 0 0,0-1 1 0 0,1 1 0 0 0,-3 0-256 0 0,1-1 329 0 0,-1 0-362 0 0,0 0-1 0 0,0 0 0 0 0,0 0 0 0 0,0 1 1 0 0,0 0-1 0 0,-1 0 0 0 0,1 0 0 0 0,0 1 1 0 0,0 0-1 0 0,-3 1 34 0 0,-22 9 509 0 0,29-10-495 0 0,-1 0 0 0 0,0-1 0 0 0,0 1 0 0 0,0-1 0 0 0,1 0 0 0 0,-1 1 0 0 0,0-1 0 0 0,0-1 0 0 0,0 1 0 0 0,0 0 0 0 0,0-1 0 0 0,-1 0-14 0 0,-1 1 4 0 0,5-1-4 0 0,0 1 0 0 0,-1 0 0 0 0,1 0 0 0 0,0 0 0 0 0,-1 0 0 0 0,1 0 0 0 0,0 0 0 0 0,-1 1 0 0 0,1-1 0 0 0,0 0 0 0 0,-1 0 0 0 0,1 0 0 0 0,0 0 0 0 0,-1 0 0 0 0,1 0 0 0 0,0 1 0 0 0,0-1 0 0 0,-1 0 0 0 0,1 0 0 0 0,0 0 0 0 0,-1 1 0 0 0,1-1 0 0 0,0 0 0 0 0,0 0 0 0 0,0 1 0 0 0,-1-1 0 0 0,1 0 0 0 0,0 1 0 0 0,0-1 0 0 0,0 0 0 0 0,0 0 0 0 0,0 1 0 0 0,-1-1 0 0 0,1 0 0 0 0,0 1 0 0 0,0-1 0 0 0,0 0 0 0 0,0 1 0 0 0,0-1 0 0 0,0 0 0 0 0,0 1 0 0 0,0-1 0 0 0,2 21 0 0 0,-1-8 0 0 0,-2 14-12 0 0,1-19 4 0 0,-1 0-1 0 0,1 0 1 0 0,0 0-1 0 0,1 0 1 0 0,0 0 0 0 0,0 0-1 0 0,1-1 1 0 0,0 1 0 0 0,0 0-1 0 0,2 4 9 0 0,-2-9-73 0 0,-1 1-1 0 0,1-1 0 0 0,0 0 0 0 0,0 0 1 0 0,0 0-1 0 0,0 0 0 0 0,1 0 1 0 0,-1 0-1 0 0,1-1 0 0 0,0 1 0 0 0,0-1 1 0 0,0 0-1 0 0,0 0 0 0 0,0 0 0 0 0,0 0 1 0 0,1 0-1 0 0,-1-1 0 0 0,0 1 1 0 0,1-1-1 0 0,0 0 0 0 0,-1 0 0 0 0,1 0 1 0 0,-1-1-1 0 0,3 1 74 0 0,-5-1-45 0 0,0 0 0 0 0,0 0 1 0 0,-1 0-1 0 0,1 0 0 0 0,0 0 0 0 0,0 0 0 0 0,0-1 0 0 0,-1 1 1 0 0,1 0-1 0 0,0 0 0 0 0,0-1 0 0 0,0 1 0 0 0,-1 0 0 0 0,1-1 1 0 0,0 1-1 0 0,-1-1 0 0 0,1 1 0 0 0,0-1 0 0 0,-1 1 0 0 0,1-1 1 0 0,0 0-1 0 0,-1 1 0 0 0,1-1 45 0 0,12-19-1429 0 0,-7 10 229 0 0,3-2-275 0 0</inkml:trace>
  <inkml:trace contextRef="#ctx0" brushRef="#br2" timeOffset="272947.105">9215 4254 11376 0 0,'0'0'256'0'0,"-1"-11"621"0"0,1 10-807 0 0,0 0 0 0 0,-1-1 1 0 0,1 1-1 0 0,-1 0 0 0 0,0 0 0 0 0,1-1 0 0 0,-1 1 1 0 0,0 0-1 0 0,0 0 0 0 0,1 0 0 0 0,-1 0 0 0 0,0 0 1 0 0,0 0-1 0 0,0 0 0 0 0,-1 0 0 0 0,1 0 1 0 0,0 0-1 0 0,0 1 0 0 0,0-1 0 0 0,-1 0-70 0 0,1 1 258 0 0,0-1 0 0 0,0 1 1 0 0,0-1-1 0 0,0 0 0 0 0,0 1 0 0 0,1-1 0 0 0,-1 0 0 0 0,0 1 1 0 0,0-1-1 0 0,1 0 0 0 0,-1 0 0 0 0,0 0 0 0 0,1 0 0 0 0,-1 0-258 0 0,1 1 64 0 0,-1 0-1 0 0,1 0 1 0 0,0 0-1 0 0,-1 0 1 0 0,1 0-1 0 0,0 0 1 0 0,-1 0-1 0 0,1 0 0 0 0,0 0 1 0 0,-1 0-1 0 0,1 1 1 0 0,0-1-1 0 0,-1 0 1 0 0,1 0-1 0 0,0 0 0 0 0,0 0 1 0 0,-1 1-1 0 0,1-1 1 0 0,0 0-1 0 0,0 0 1 0 0,-1 0-1 0 0,1 1 0 0 0,0-1 1 0 0,0 0-1 0 0,0 1 1 0 0,-1-1-1 0 0,1 0 1 0 0,0 0-1 0 0,0 1 1 0 0,0-1-1 0 0,0 0 0 0 0,0 1 1 0 0,0-1-1 0 0,0 0 1 0 0,0 1-1 0 0,0-1-63 0 0,-7 13 822 0 0,-3 58-336 0 0,3-26-287 0 0,2-8-20 0 0,-12 79 145 0 0,14-97-414 0 0,1 11 218 0 0,2 0 0 0 0,0 0 1 0 0,4 15-129 0 0,0 16 795 0 0,-4-56-722 0 0,-1 0-1 0 0,1 0 1 0 0,-1 0-1 0 0,0 0 1 0 0,0-1-1 0 0,-1 1 1 0 0,1 0-1 0 0,-2 3-72 0 0,0-3 5 0 0,2 0 0 0 0,-1 0-1 0 0,1 0 1 0 0,-1 1 0 0 0,1-1-1 0 0,1 1-4 0 0,-1 2 0 0 0,0 1 0 0 0,1-1 0 0 0,0 1 0 0 0,0-1 0 0 0,1 0 0 0 0,1 1 0 0 0,-1-1 0 0 0,1 0 0 0 0,0 0 0 0 0,3 6 0 0 0,1-1 0 0 0,-5-8 0 0 0,1-1 0 0 0,0 0 0 0 0,0 0 0 0 0,0 0 0 0 0,0 0 0 0 0,1 0 0 0 0,-1-1 0 0 0,1 1 0 0 0,3 2 0 0 0,2 2 0 0 0,6 3 0 0 0,-13-10 0 0 0,-1-1 0 0 0,1 1 0 0 0,-1-1 0 0 0,1 1 0 0 0,0-1 0 0 0,0 0 0 0 0,-1 1 0 0 0,1-1 0 0 0,0 0 0 0 0,0 0 0 0 0,-1 0 0 0 0,1 1 0 0 0,0-1 0 0 0,0 0 0 0 0,-1 0 0 0 0,1 0 0 0 0,0 0 0 0 0,0 0 0 0 0,0 0 0 0 0,-1-1 0 0 0,1 1 0 0 0,0 0 0 0 0,2-1 0 0 0,0 1 0 0 0,1 0 0 0 0,-1 0 0 0 0,0 0 0 0 0,1 0 0 0 0,-1-1 0 0 0,0 1 0 0 0,1-1 0 0 0,-1 0 0 0 0,0 0 0 0 0,1 0 0 0 0,-1-1 0 0 0,0 1 0 0 0,0-1 0 0 0,0 0 0 0 0,0 0 0 0 0,-1 0 0 0 0,1 0 0 0 0,0 0 0 0 0,-1 0 0 0 0,0-1 0 0 0,1 1 0 0 0,-1-1 0 0 0,0 0 0 0 0,0 0 0 0 0,0 1 0 0 0,-1-1 0 0 0,1 0 0 0 0,-1-1 0 0 0,0 1 0 0 0,0 0 0 0 0,0 0 0 0 0,0-2 0 0 0,1-1 0 0 0,-2 0 0 0 0,1-1 0 0 0,-1 1 0 0 0,0 0 0 0 0,-1-1 0 0 0,1 1 0 0 0,-1 0 0 0 0,0 0 0 0 0,-1-1 0 0 0,1 1 0 0 0,-1 0 0 0 0,-1 0 0 0 0,1 1 0 0 0,-1-1 0 0 0,-2-3 0 0 0,-1-1 0 0 0,3 3 0 0 0,0 0 0 0 0,-1 0 0 0 0,0 1 0 0 0,-1-1 0 0 0,0 1 0 0 0,0 0 0 0 0,0 1 0 0 0,0-1 0 0 0,-1 1 0 0 0,0 0 0 0 0,-2-1 0 0 0,-9-4 49 0 0,0 1 1 0 0,0 1-1 0 0,-1 0 0 0 0,-1 2 0 0 0,1 0 0 0 0,-4 0-49 0 0,7 2-124 0 0,10 2 118 0 0,1 1 0 0 0,-1 0 0 0 0,0 0 0 0 0,0 0 0 0 0,0 0 0 0 0,-1 1 6 0 0,-70 0 160 0 0,77 2-279 0 0,2 4 11 0 0,1 0 0 0 0,0 0 0 0 0,0-1 0 0 0,0 0 0 0 0,1 0 0 0 0,0 0 0 0 0,0 0 0 0 0,0-1 0 0 0,0 0 0 0 0,1 0 0 0 0,2 1 108 0 0,-2-1-714 0 0,0-1 1 0 0,0 0-1 0 0,0 0 0 0 0,0-1 0 0 0,1 0 0 0 0,-1 0 0 0 0,5 0 714 0 0,7 1-1726 0 0</inkml:trace>
  <inkml:trace contextRef="#ctx0" brushRef="#br2" timeOffset="273314.78">9667 4257 15408 0 0,'-7'-4'128'0'0,"-12"-9"722"0"0,18 13-812 0 0,0-1 0 0 0,1 0 0 0 0,-1 1 0 0 0,0-1 0 0 0,0 0 1 0 0,1 0-1 0 0,-1 0 0 0 0,1 1 0 0 0,-1-1 0 0 0,0 0 0 0 0,1 0 0 0 0,0 0 0 0 0,-1 0 0 0 0,1 0 0 0 0,-1 0 0 0 0,1 0 0 0 0,0 0 0 0 0,0-1-38 0 0,0 1 52 0 0,0 0 0 0 0,-1 0 0 0 0,1-1 0 0 0,0 1 0 0 0,0 0 0 0 0,-1-1 0 0 0,1 1 0 0 0,-1 0 0 0 0,1 0 0 0 0,-1-1 0 0 0,1 1 0 0 0,-1 0 0 0 0,0 0 0 0 0,0 0 0 0 0,0 0 0 0 0,1 0 0 0 0,-1 0 0 0 0,0 0 0 0 0,0 0 0 0 0,0 0 0 0 0,-1 1 0 0 0,1-1-52 0 0,-6-6 627 0 0,6 7-535 0 0,-1-1 0 0 0,1 1 0 0 0,0 0 0 0 0,-1-1 0 0 0,1 1-1 0 0,-1 0 1 0 0,1 0 0 0 0,-1 0 0 0 0,1 0 0 0 0,0 0 0 0 0,-2 0-92 0 0,2 0 106 0 0,0 0-63 0 0,-1 0-1 0 0,1 0 0 0 0,-1 0 0 0 0,1 1 0 0 0,0-1 0 0 0,-1 1 0 0 0,1-1 1 0 0,0 0-1 0 0,0 1 0 0 0,-1 0 0 0 0,1-1 0 0 0,0 1 0 0 0,0 0 0 0 0,0 0 1 0 0,0 0-1 0 0,0-1 0 0 0,-1 2-42 0 0,-14 20 384 0 0,14-18-330 0 0,0-1-1 0 0,0 0 0 0 0,0 0 1 0 0,-1 0-1 0 0,1 0 1 0 0,-1-1-1 0 0,1 1 0 0 0,-2 0-53 0 0,2-2 45 0 0,0 0 0 0 0,-1 0 0 0 0,1 1-1 0 0,-1-2 1 0 0,0 1 0 0 0,1 0-1 0 0,-1 0 1 0 0,0-1 0 0 0,-1 0-45 0 0,2 1 28 0 0,-1-1 1 0 0,1 1 0 0 0,0-1-1 0 0,-1 1 1 0 0,1 0 0 0 0,-1-1-1 0 0,1 1 1 0 0,0 1-1 0 0,0-1 1 0 0,-1 0 0 0 0,1 1-29 0 0,-18 17 242 0 0,17-15-190 0 0,-1-1 0 0 0,1 0 0 0 0,0 0 0 0 0,-1 0 0 0 0,0 0 0 0 0,0 0 0 0 0,0-1 0 0 0,0 1-52 0 0,0-1 39 0 0,0 0-1 0 0,0 1 0 0 0,0-1 1 0 0,0 1-1 0 0,0 0 1 0 0,1 0-1 0 0,-1 0 0 0 0,1 1 1 0 0,0-1-1 0 0,0 1 1 0 0,0 0-1 0 0,1 0 0 0 0,-2 3-38 0 0,-2 5 32 0 0,1-1-1 0 0,0 1 0 0 0,1 0 0 0 0,0 2-31 0 0,-6 15 0 0 0,6-20 0 0 0,1 0 0 0 0,1 0 0 0 0,-1 0 0 0 0,1 0 0 0 0,-20 106 0 0 0,16-82 0 0 0,1 0 0 0 0,2 0 0 0 0,1 1 0 0 0,2-1 0 0 0,1 1 0 0 0,2 4 0 0 0,-1-16 0 0 0,17 116 0 0 0,-17-127 0 0 0,-1-5 0 0 0,-1 0 0 0 0,2-1 0 0 0,-1 1 0 0 0,1 0 0 0 0,0-1 0 0 0,0 1 0 0 0,3 4 0 0 0,0-4 0 0 0,-2-3-60 0 0,4-10-725 0 0,5-12-2587 0 0,-8 12 87 0 0,4-7-3596 0 0</inkml:trace>
  <inkml:trace contextRef="#ctx0" brushRef="#br2" timeOffset="273848.557">9250 4609 16008 0 0,'-12'0'149'0'0,"8"1"-16"0"0,0-1 0 0 0,1 0-1 0 0,-1 0 1 0 0,0 0-1 0 0,0 0 1 0 0,1-1 0 0 0,-1 0-1 0 0,-1 0-132 0 0,5 13 533 0 0,11 31-502 0 0,-9-38 84 0 0,-2-6 131 0 0,11 6-134 0 0,10 15-190 0 0,-17-16 94 0 0,0 0 0 0 0,1 0 0 0 0,-1 0 0 0 0,1 0 0 0 0,0-1 0 0 0,0 0 0 0 0,0 0 0 0 0,2 1-16 0 0,2-1 202 0 0,0 0 0 0 0,1 0 0 0 0,-1-1 1 0 0,0 0-1 0 0,1-1 0 0 0,-1 0 0 0 0,1-1 0 0 0,6 0-202 0 0,17-2 714 0 0,29-6-714 0 0,-19 3 90 0 0,-9 1-53 0 0,9-1 404 0 0,2-2-441 0 0,-32 5 52 0 0,-1-1 0 0 0,1-1 0 0 0,-1 0 0 0 0,0 0-1 0 0,9-6-51 0 0,-15 6 0 0 0,-1 0 0 0 0,1 0 0 0 0,-1-1 0 0 0,0 0 0 0 0,0 0 0 0 0,0 0 0 0 0,-1-1 0 0 0,1 0 0 0 0,-1 0 0 0 0,-1 0 0 0 0,2-3 0 0 0,13-17 0 0 0,-8 12 15 0 0,0 0-49 0 0,0-1 0 0 0,0 0-1 0 0,2-7 35 0 0,-11 21 2 0 0,0-1-1 0 0,0 1 0 0 0,-1-1 1 0 0,1 1-1 0 0,0-1 0 0 0,-1 1 0 0 0,0-1 1 0 0,1 0-1 0 0,-1 1 0 0 0,0-1 1 0 0,1 1-1 0 0,-1-1 0 0 0,0 0 1 0 0,0 1-1 0 0,-1-1 0 0 0,1 0 1 0 0,0 1-1 0 0,0-1 0 0 0,-1 1 0 0 0,1-1 1 0 0,-1 0-1 0 0,1 1 0 0 0,-1-1 1 0 0,0 1-1 0 0,0-1 0 0 0,0 1 1 0 0,1 0-1 0 0,-1-1 0 0 0,0 1 1 0 0,-1 0-1 0 0,1-1-1 0 0,-1 1 123 0 0,-1-1-1 0 0,1 1 1 0 0,-1 0 0 0 0,0-1 0 0 0,1 1 0 0 0,-1 1-1 0 0,0-1 1 0 0,1 0 0 0 0,-1 0 0 0 0,0 1 0 0 0,0 0-1 0 0,0-1 1 0 0,1 1 0 0 0,-1 0 0 0 0,0 1-1 0 0,0-1 1 0 0,-1 1-123 0 0,-2 0-14 0 0,1 0 0 0 0,0 0-1 0 0,0 1 1 0 0,0 0-1 0 0,0 0 1 0 0,0 0 0 0 0,0 1-1 0 0,0-1 1 0 0,0 2 14 0 0,-8 5 20 0 0,1 1 1 0 0,-5 5-21 0 0,10-8 99 0 0,2-2-97 0 0,0 1 0 0 0,1 0 0 0 0,0 0 0 0 0,0 0 0 0 0,0 0 0 0 0,1 1 0 0 0,0-1 0 0 0,-2 6-2 0 0,-11 22-3 0 0,-3 0 3 0 0,18-33 0 0 0,0 0 0 0 0,0 0 0 0 0,0-1 0 0 0,0 1 0 0 0,0 0 0 0 0,0-1 0 0 0,0 1 0 0 0,-1-1 0 0 0,1 1 0 0 0,0-1 0 0 0,0 1 0 0 0,0-1 0 0 0,0 0 0 0 0,-1 0 0 0 0,1 0 0 0 0,0 1 0 0 0,0-1 0 0 0,-1 0 0 0 0,1-1 0 0 0,0 1 0 0 0,0 0 0 0 0,-1 0 0 0 0,0 0 0 0 0,1 0 0 0 0,-1-1 0 0 0,0 1 0 0 0,0 1 0 0 0,1-1 0 0 0,-1 0 0 0 0,0 0 0 0 0,1 1 0 0 0,-1-1 0 0 0,0 1 0 0 0,1-1 0 0 0,-1 1 0 0 0,0 0 6 0 0,1 0 0 0 0,0 0-1 0 0,-1 0 1 0 0,1 0 0 0 0,0 1 0 0 0,0-1-1 0 0,0 0 1 0 0,0 1 0 0 0,0-1-1 0 0,0 0 1 0 0,0 1 0 0 0,0-1-1 0 0,1 1 1 0 0,-1-1 0 0 0,1 1 0 0 0,-1 0-1 0 0,1-1 1 0 0,-1 1 0 0 0,1-1-1 0 0,0 1 1 0 0,0 0 0 0 0,0-1-1 0 0,0 1 1 0 0,0 0 0 0 0,0-1 0 0 0,0 1-1 0 0,1 0 1 0 0,-1-1 0 0 0,1 1-1 0 0,-1 0 1 0 0,1-1 0 0 0,-1 1-1 0 0,1-1 1 0 0,0 1 0 0 0,0-1 0 0 0,0 1-6 0 0,2 2 15 0 0,-1 0 1 0 0,0-1 0 0 0,1 1 0 0 0,0-1 0 0 0,0 1-1 0 0,0-1 1 0 0,0 0 0 0 0,0-1 0 0 0,1 1 0 0 0,-1 0 0 0 0,1-1-1 0 0,0 0 1 0 0,-1 0 0 0 0,1 0-16 0 0,15 4 51 0 0,10 4-49 0 0,-16-4-68 0 0,-1 0 1 0 0,1-1-1 0 0,0 0 0 0 0,3 0 66 0 0,-10-4-127 0 0,-1 1-1 0 0,1-2 1 0 0,0 1 0 0 0,-1 0 0 0 0,1-1 0 0 0,0 0-1 0 0,0-1 1 0 0,0 1 0 0 0,-1-1 0 0 0,1 0 0 0 0,4-2 127 0 0,23-9-2703 0 0,0-1 1 0 0,-1-2-1 0 0,15-10 2703 0 0,-43 24-263 0 0,28-16-1911 0 0</inkml:trace>
  <inkml:trace contextRef="#ctx0" brushRef="#br2" timeOffset="274126.969">10197 4498 8288 0 0,'-7'-11'381'0'0,"5"8"-6"0"0,2-2-227 0 0,-3 3 60 0 0,3 1 869 0 0,0 0 970 0 0,0-2-1537 0 0,-1 2 3595 0 0,-3 1-3770 0 0,1 1 0 0 0,0 0 0 0 0,0 0-1 0 0,0 0 1 0 0,0 0 0 0 0,0 0 0 0 0,0 1-1 0 0,0 0 1 0 0,0-1 0 0 0,1 1-1 0 0,-2 1-334 0 0,-20 11 633 0 0,11-10-755 0 0,-7 2 558 0 0,1 1 1 0 0,-12 7-437 0 0,25-11 135 0 0,0 1 0 0 0,0-1 1 0 0,1 1-1 0 0,-1 0 1 0 0,1 1-1 0 0,0-1 0 0 0,0 1 1 0 0,0 0-1 0 0,-3 5-135 0 0,6-6 3 0 0,-1-1-10 0 0,1-1 0 0 0,0 2 0 0 0,0-1 0 0 0,0 0 1 0 0,0 0-1 0 0,0 1 0 0 0,1-1 0 0 0,-1 1 0 0 0,1-1 0 0 0,0 1 0 0 0,0-1 0 0 0,1 1 1 0 0,-1 0 6 0 0,0 9 1 0 0,1-1 0 0 0,1 0 0 0 0,0 1 0 0 0,0-1 0 0 0,2 3-1 0 0,-3-12 8 0 0,1 0 0 0 0,0 0-1 0 0,0 0 1 0 0,0 0-1 0 0,0 0 1 0 0,0 0 0 0 0,0-1-1 0 0,1 1 1 0 0,0 0-1 0 0,-1-1 1 0 0,1 1 0 0 0,0-1-1 0 0,0 0 1 0 0,0 1-1 0 0,1-1 1 0 0,-1 0-1 0 0,0 0 1 0 0,1 0 0 0 0,-1-1-1 0 0,1 1 1 0 0,0-1-1 0 0,0 1 1 0 0,-1-1 0 0 0,2 0-8 0 0,10 3 32 0 0,0-1 1 0 0,14 1-33 0 0,-23-3-39 0 0,1 0 0 0 0,0-1 0 0 0,0 0 0 0 0,0-1 1 0 0,0 1-1 0 0,0-1 0 0 0,0 0 0 0 0,2-1 39 0 0,-5 0-58 0 0,0 1-1 0 0,0-1 0 0 0,0 0 0 0 0,0 0 1 0 0,-1-1-1 0 0,1 1 0 0 0,-1-1 0 0 0,1 1 1 0 0,-1-1-1 0 0,0 0 0 0 0,0 1 0 0 0,0-1 1 0 0,0 0-1 0 0,0-3 59 0 0,1 1-175 0 0,1 0 0 0 0,-1 0 1 0 0,1 0-1 0 0,2-2 175 0 0,1 1-243 0 0,54-50-6046 0 0,-45 44 487 0 0</inkml:trace>
  <inkml:trace contextRef="#ctx0" brushRef="#br2" timeOffset="274420.029">10472 4487 4608 0 0,'0'0'353'0'0,"-6"8"6850"0"0,4-6-4130 0 0,-5-1-2713 0 0,6-1 32 0 0,-9 1 318 0 0,-11 4 456 0 0,20-5-1125 0 0,0 1-1 0 0,1-1 1 0 0,-1 1-1 0 0,1-1 1 0 0,-1 0 0 0 0,1 1-1 0 0,-1-1 1 0 0,1 1-1 0 0,-1-1 1 0 0,1 1 0 0 0,-1 0-1 0 0,1-1 1 0 0,-1 1-1 0 0,1 0 1 0 0,0-1-1 0 0,-1 1 1 0 0,1 0 0 0 0,0-1-1 0 0,0 1 1 0 0,0 0-1 0 0,-1-1 1 0 0,1 1 0 0 0,0 0-1 0 0,0-1 1 0 0,0 1-1 0 0,0 0 1 0 0,0 0-1 0 0,0-1 1 0 0,0 1-41 0 0,4 20 567 0 0,-3-15-415 0 0,0-1 0 0 0,0 0 0 0 0,-1 1 0 0 0,1-1 0 0 0,-2 3-152 0 0,1-6 62 0 0,0 1 0 0 0,0-1 0 0 0,-1 0 0 0 0,0 0 0 0 0,1 0 1 0 0,-1 0-1 0 0,0 0 0 0 0,0 0 0 0 0,0 0 0 0 0,0 0 0 0 0,0 0 1 0 0,0 0-1 0 0,-1-1 0 0 0,1 1 0 0 0,-1 0 0 0 0,0 0-62 0 0,-2 1 201 0 0,0 0 0 0 0,1 0 0 0 0,-2-1 0 0 0,1 0-1 0 0,-4 2-200 0 0,-3 2 536 0 0,10-5-512 0 0,1-1 0 0 0,0 0-1 0 0,-1 1 1 0 0,1-1 0 0 0,-1 1 0 0 0,1-1-1 0 0,0 1 1 0 0,0-1 0 0 0,-1 1-1 0 0,1-1 1 0 0,0 1 0 0 0,0-1 0 0 0,-1 1-1 0 0,1 0 1 0 0,0-1 0 0 0,0 1-1 0 0,0-1 1 0 0,0 1 0 0 0,0-1 0 0 0,0 1-1 0 0,0 0 1 0 0,0-1-24 0 0,2 19-35 0 0,-1 0-64 0 0,-2-9 96 0 0,0-8 21 0 0,1 1 1 0 0,-1-1-1 0 0,1 0 1 0 0,0 1-1 0 0,0-1 1 0 0,0 1-1 0 0,0-1 1 0 0,0 0-1 0 0,1 2-18 0 0,-1-3 3 0 0,0 0 0 0 0,0 0 0 0 0,0 0 0 0 0,0 0 0 0 0,0 0 0 0 0,0 0-1 0 0,0 0 1 0 0,0 0 0 0 0,-1 0 0 0 0,1 0 0 0 0,0 0 0 0 0,-1 0 0 0 0,1 0 0 0 0,-1 0 0 0 0,1 0 0 0 0,-1-1 0 0 0,1 1 0 0 0,-1 0-3 0 0,1-1 0 0 0,-1 1 1 0 0,1-1-1 0 0,0 0 1 0 0,-1 1-1 0 0,1-1 1 0 0,0 0-1 0 0,0 1 1 0 0,-1-1-1 0 0,1 0 1 0 0,0 1-1 0 0,0-1 1 0 0,0 1-1 0 0,-1-1 1 0 0,1 0-1 0 0,0 1 1 0 0,0-1-1 0 0,0 1 1 0 0,0-1-1 0 0,0 1 1 0 0,0-1-1 0 0,0 0 1 0 0,0 1-1 0 0,0-1 1 0 0,0 1-1 0 0,0-1 1 0 0,0 1-1 0 0,0-1 1 0 0,0 1-1 0 0,0-1 1 0 0,1 0-1 0 0,-1 1 1 0 0,0-1-1 0 0,0 1 1 0 0,0-1-1 0 0,1 0 1 0 0,-1 1-1 0 0,0-1 1 0 0,0 0-1 0 0,1 1 1 0 0,-1-1-1 0 0,1 0 0 0 0,2 2-6 0 0,1 1-161 0 0,1 0-1 0 0,-1 0 1 0 0,1 0 0 0 0,0-1-1 0 0,0 0 1 0 0,0 0-1 0 0,0 0 1 0 0,0-1 0 0 0,0 0-1 0 0,4 1 168 0 0,1-4-1904 0 0</inkml:trace>
  <inkml:trace contextRef="#ctx0" brushRef="#br2" timeOffset="274421.029">10373 4277 15664 0 0,'-7'-5'261'0'0,"6"2"70"0"0,8 2 819 0 0,-7 1-1097 0 0,1 1-1 0 0,-1-1 1 0 0,0 0-1 0 0,1 0 1 0 0,-1 0-1 0 0,1 0 1 0 0,-1 1-1 0 0,0-1 1 0 0,0 0-1 0 0,1 0 1 0 0,-1 1-1 0 0,0-1 1 0 0,1 0-1 0 0,-1 1 1 0 0,0-1-1 0 0,0 0 1 0 0,0 1-1 0 0,1-1 1 0 0,-1 0-1 0 0,0 1 1 0 0,0-1-1 0 0,0 1 1 0 0,0-1-1 0 0,0 0 1 0 0,1 1-1 0 0,-1-1 1 0 0,0 0-1 0 0,0 1-52 0 0,1 16 543 0 0,-2-14-543 0 0,1 0 1 0 0,1 0 0 0 0,-1 0 0 0 0,0 0 0 0 0,1 0-1 0 0,0 3 0 0 0,0-5 0 0 0,-1 1 0 0 0,1-1 0 0 0,-1 0 0 0 0,1 0 0 0 0,-1 0 0 0 0,0 1 0 0 0,1-1 0 0 0,-1 0 0 0 0,0 1 0 0 0,0-1 0 0 0,0 0 0 0 0,0 0 0 0 0,0 1 0 0 0,0-1 0 0 0,0 0 0 0 0,-1 1 0 0 0,1-1 0 0 0,0 0 0 0 0,-1 0 0 0 0,1 0 0 0 0,-1 1 0 0 0,1-1 0 0 0,-1 0 0 0 0,0 0 0 0 0,0 0 0 0 0,0 1 0 0 0,1-1-93 0 0,-1 1 0 0 0,1 0-1 0 0,0-1 1 0 0,0 1 0 0 0,0 0-1 0 0,0-1 1 0 0,0 1 0 0 0,0 0-1 0 0,0-1 1 0 0,0 1 0 0 0,1 0-1 0 0,-1-1 1 0 0,0 1 0 0 0,1 0-1 0 0,0-1 1 0 0,-1 1 0 0 0,1-1-1 0 0,0 1 94 0 0,4 14-1663 0 0,-2-5 447 0 0</inkml:trace>
  <inkml:trace contextRef="#ctx0" brushRef="#br2" timeOffset="275024.179">10622 4526 11488 0 0,'1'0'528'0'0,"9"-1"-212"0"0,1-1 0 0 0,-1 0 0 0 0,0-1 0 0 0,0 0 0 0 0,-1-1 1 0 0,1 0-1 0 0,-1 0 0 0 0,5-4-316 0 0,-9 5 84 0 0,1 0 0 0 0,-1 0 1 0 0,0-1-1 0 0,0 0 0 0 0,0 0 1 0 0,-1-1-1 0 0,1 1 0 0 0,-1-1 1 0 0,1-1-85 0 0,-5 5 38 0 0,1-1 0 0 0,-1 0 0 0 0,0 1 0 0 0,1-1 0 0 0,-1 1 0 0 0,0-1 0 0 0,0 0 0 0 0,0 0 0 0 0,0 1 0 0 0,0-1 0 0 0,0 0 0 0 0,0 1 0 0 0,-1-1 0 0 0,1 1 0 0 0,-1-1 0 0 0,1 0 0 0 0,-1 1 0 0 0,0-1 0 0 0,1 1 0 0 0,-1-1 0 0 0,0 1 0 0 0,0 0 0 0 0,0-1 0 0 0,0 1 0 0 0,0 0 0 0 0,0-1 0 0 0,-1 1 0 0 0,1 0-38 0 0,-1 0 78 0 0,1 1 0 0 0,-1-1 1 0 0,0 0-1 0 0,1 1 1 0 0,-1 0-1 0 0,0-1 1 0 0,1 1-1 0 0,-1 0 1 0 0,0 0-1 0 0,0 0 1 0 0,1 0-1 0 0,-1 0 1 0 0,0 0-1 0 0,1 0 1 0 0,-1 1-1 0 0,0-1 1 0 0,1 1-1 0 0,-1-1 1 0 0,0 1-1 0 0,1-1 1 0 0,-2 2-79 0 0,-5 2 304 0 0,0 0 0 0 0,1 1 0 0 0,-6 4-304 0 0,7-4 103 0 0,2-3-65 0 0,1 1-1 0 0,0 0 0 0 0,0 0 0 0 0,0 0 0 0 0,1 1 1 0 0,-1-1-1 0 0,1 1 0 0 0,0-1 0 0 0,0 1 0 0 0,0 0 1 0 0,0 0-1 0 0,0 0 0 0 0,0 3-37 0 0,-2 7 40 0 0,1 1-1 0 0,0 0 1 0 0,1 2-40 0 0,-1 2 60 0 0,1 8-50 0 0,1-17 5 0 0,1 0-1 0 0,-1-1 1 0 0,-2 7-15 0 0,3-15 1 0 0,0 0 0 0 0,-1 1 1 0 0,1-1-1 0 0,-1 1 0 0 0,1-1 0 0 0,-1 0 0 0 0,1 1 0 0 0,-1-1 0 0 0,0 0 1 0 0,0 0-1 0 0,1 0 0 0 0,-1 1 0 0 0,0-1 0 0 0,0 0 0 0 0,0 0 0 0 0,0 0 0 0 0,0 0 1 0 0,-1-1-1 0 0,1 1 0 0 0,0 0 0 0 0,0 0 0 0 0,-1-1 0 0 0,1 1 0 0 0,0 0-1 0 0,0-1 2 0 0,0 0-1 0 0,0 0 1 0 0,1 0-1 0 0,-1 0 1 0 0,0 0-1 0 0,1 0 1 0 0,-1 1-1 0 0,0-1 1 0 0,1 0-1 0 0,-1 0 1 0 0,0 1-1 0 0,1-1 1 0 0,-1 0-1 0 0,1 1 1 0 0,-1-1-1 0 0,1 1 1 0 0,-1-1 0 0 0,1 1-1 0 0,-1-1 1 0 0,1 1-1 0 0,-1-1 1 0 0,1 1-1 0 0,0 0 1 0 0,-1-1-1 0 0,1 1 1 0 0,0-1-1 0 0,-1 1 1 0 0,1 0-1 0 0,0-1 1 0 0,0 1-1 0 0,0 0 1 0 0,0-1-1 0 0,-1 1 1 0 0,1 0-1 0 0,0 0 1 0 0,0-1-1 0 0,0 1 1 0 0,0 0-1 0 0,1-1 1 0 0,-1 1-1 0 0,0 0 1 0 0,0-1-1 0 0,0 1 1 0 0,1 0-1 0 0,-1-1 1 0 0,0 1-1 0 0,0 0 1 0 0,1-1-1 0 0,-1 1 1 0 0,1-1-1 0 0,-1 1 1 0 0,1-1-1 0 0,-1 1-1 0 0,2 1 8 0 0,-1 0-1 0 0,1 0 1 0 0,-1-1 0 0 0,1 1-1 0 0,0 0 1 0 0,0-1-1 0 0,0 0 1 0 0,0 1 0 0 0,0-1-1 0 0,0 0 1 0 0,0 0-1 0 0,0 0 1 0 0,0 0 0 0 0,1 0-1 0 0,-1-1 1 0 0,0 1-8 0 0,3-1-21 0 0,-1 0 1 0 0,1 0 0 0 0,0 0-1 0 0,-1 0 1 0 0,1-1-1 0 0,-1 0 1 0 0,1 0 0 0 0,-1 0-1 0 0,0 0 1 0 0,0-1-1 0 0,1 0 1 0 0,-1 0 0 0 0,0 0-1 0 0,0 0 1 0 0,-1-1 0 0 0,1 1-1 0 0,0-1 1 0 0,-1 0-1 0 0,1 0 1 0 0,-1-1 0 0 0,0 1-1 0 0,0 0 1 0 0,-1-1-1 0 0,3-3 21 0 0,-3 3-20 0 0,0 1-1 0 0,1-1 1 0 0,0 1-1 0 0,0 0 0 0 0,0 0 1 0 0,0 0-1 0 0,0 0 1 0 0,1-1 20 0 0,16-15-124 0 0,-3-2 13 0 0,-1 0-17 0 0,2 1 0 0 0,2-1 128 0 0,-12 14-43 0 0,0 0 1 0 0,0 0-1 0 0,1 1 0 0 0,2-1 43 0 0,-11 7-4 0 0,0 0 1 0 0,1 0 0 0 0,-1 0-1 0 0,0 0 1 0 0,0 0 0 0 0,1 0-1 0 0,-1 0 1 0 0,0 0 0 0 0,1 0 0 0 0,-1 0-1 0 0,0 0 1 0 0,1 0 0 0 0,-1 1-1 0 0,0-1 1 0 0,0 0 0 0 0,1 0-1 0 0,-1 0 1 0 0,0 0 0 0 0,1 0-1 0 0,-1 1 1 0 0,0-1 0 0 0,0 0-1 0 0,0 0 1 0 0,1 1 0 0 0,-1-1-1 0 0,0 0 1 0 0,0 0 0 0 0,0 1-1 0 0,0-1 1 0 0,1 0 0 0 0,-1 0-1 0 0,0 1 1 0 0,0-1 3 0 0,5 11 3 0 0,-4-11-2 0 0,0 5 50 0 0,1 0-1 0 0,-1 0 0 0 0,0 0 1 0 0,0 0-1 0 0,0 0 0 0 0,-1 0 0 0 0,0 1 1 0 0,0-1-1 0 0,0 0 0 0 0,0 0 1 0 0,-1 0-1 0 0,0 1-50 0 0,-1 25 376 0 0,-3 11 9 0 0,1-18-80 0 0,3-13 287 0 0,5-15 332 0 0,8-8-783 0 0,8-7-127 0 0,-16 15-14 0 0,1 0 0 0 0,-1 0 0 0 0,1 1 0 0 0,-1-1 0 0 0,1 1-1 0 0,0 0 1 0 0,2-1 0 0 0,21-9 0 0 0,-12 4 0 0 0,0 2 0 0 0,1 0 0 0 0,6 0 0 0 0,-21 6-2 0 0,0 1 0 0 0,0-1 0 0 0,0 1 0 0 0,0 0 0 0 0,0 0 0 0 0,0 0 0 0 0,0 0 0 0 0,1 0 0 0 0,-1 0 0 0 0,0 1 0 0 0,0-1 0 0 0,0 1 0 0 0,0-1 0 0 0,0 1 0 0 0,0 0 0 0 0,0 0 0 0 0,0 0 0 0 0,0 0 0 0 0,-1 0 0 0 0,1 0 0 0 0,0 1-1 0 0,-1-1 1 0 0,1 1 0 0 0,-1-1 0 0 0,2 2 2 0 0,2 1-15 0 0,-5-4 13 0 0,1 1 0 0 0,0 0 1 0 0,0-1-1 0 0,0 1 1 0 0,0-1-1 0 0,0 0 1 0 0,0 1-1 0 0,-1-1 0 0 0,1 0 1 0 0,0 1-1 0 0,0-1 1 0 0,0 0-1 0 0,0 0 0 0 0,0 0 1 0 0,1 0-1 0 0,-1 0 1 0 0,0 0-1 0 0,0 0 1 0 0,0 0-1 0 0,0 0 0 0 0,0-1 1 0 0,0 1-1 0 0,0 0 1 0 0,-1-1-1 0 0,1 1 0 0 0,0 0 1 0 0,0-1-1 0 0,0 1 1 0 0,0-1-1 0 0,0 0 2 0 0,0 0-9 0 0,0 1 0 0 0,0-1 0 0 0,1 1 1 0 0,-1-1-1 0 0,0 1 0 0 0,0-1 0 0 0,0 1 0 0 0,1-1 0 0 0,-1 1 0 0 0,0 0 1 0 0,1 0-1 0 0,-1 0 0 0 0,0 0 0 0 0,0 0 0 0 0,1 0 0 0 0,-1 0 0 0 0,0 0 0 0 0,1 0 1 0 0,-1 1-1 0 0,0-1 0 0 0,0 0 0 0 0,1 1 9 0 0,2 2 12 0 0,0 0 0 0 0,-1-1-1 0 0,1 2 1 0 0,-1-1 0 0 0,0 0 0 0 0,0 1 0 0 0,0-1 0 0 0,0 1-1 0 0,-1 0 1 0 0,1 0 0 0 0,-1 0 0 0 0,0 0 0 0 0,1 3-12 0 0,12 21 49 0 0,-7-16-82 0 0,-1 0 1 0 0,0 0 0 0 0,-1 1-1 0 0,0 0 33 0 0,-5-10-140 0 0,0 0 0 0 0,1 0 0 0 0,-1-1 0 0 0,0 1 0 0 0,1-1-1 0 0,-1 1 1 0 0,1-1 0 0 0,0 1 0 0 0,0-1 0 0 0,0 0 0 0 0,0 0-1 0 0,0 0 1 0 0,1 0 0 0 0,-1 0 0 0 0,1-1 0 0 0,0 2 140 0 0,6 0-1810 0 0</inkml:trace>
  <inkml:trace contextRef="#ctx0" brushRef="#br2" timeOffset="275710.751">11713 4382 9216 0 0,'-18'0'421'0'0,"18"0"-412"0"0,-1 0 0 0 0,1 0 0 0 0,0 1 0 0 0,-1-1 0 0 0,1 0 0 0 0,0 0 0 0 0,0 0 0 0 0,-1 0 0 0 0,1 0 0 0 0,0 1 0 0 0,0-1 0 0 0,-1 0 0 0 0,1 0 0 0 0,0 0 0 0 0,0 1 0 0 0,0-1 0 0 0,-1 0 0 0 0,1 0 0 0 0,0 1 0 0 0,0-1 0 0 0,0 0 0 0 0,0 0 0 0 0,0 1 0 0 0,0-1 0 0 0,0 0 0 0 0,-1 1 0 0 0,1-1 0 0 0,0 0 0 0 0,0 0 0 0 0,0 1 0 0 0,0-1 0 0 0,0 0 0 0 0,0 1 0 0 0,0-1 0 0 0,0 0 0 0 0,1 0 0 0 0,-1 1 0 0 0,0-1 0 0 0,0 0 0 0 0,0 1 0 0 0,0-1 0 0 0,0 0 0 0 0,0 0 0 0 0,0 1 0 0 0,1-1 0 0 0,-1 0 0 0 0,0 0-9 0 0,0 0 2 0 0,0 1 0 0 0,0-1 1 0 0,0 0-1 0 0,1 0 0 0 0,-1 0 1 0 0,0 0-1 0 0,0 0 0 0 0,0 0 1 0 0,0 0-1 0 0,0 0 0 0 0,0 1 0 0 0,0-1 1 0 0,0 0-1 0 0,0 0 0 0 0,0 0 1 0 0,1 0-1 0 0,-1 0 0 0 0,0 1 1 0 0,0-1-1 0 0,0 0 0 0 0,0 0 1 0 0,0 0-1 0 0,0 0 0 0 0,0 0 1 0 0,0 1-1 0 0,0-1 0 0 0,0 0 0 0 0,0 0 1 0 0,0 0-1 0 0,-1 0 0 0 0,1 0 1 0 0,0 1-1 0 0,0-1 0 0 0,0 0 1 0 0,0 0-1 0 0,0 0 0 0 0,0 0 1 0 0,0 0-1 0 0,0 0 0 0 0,0 1 1 0 0,0-1-1 0 0,0 0 0 0 0,-1 0 0 0 0,1 0 1 0 0,0 0-1 0 0,0 0 0 0 0,0 0 1 0 0,0 0-1 0 0,0 0 0 0 0,0 0 1 0 0,-1 0-1 0 0,1 0 0 0 0,0 1 1 0 0,0-1-1 0 0,0 0 0 0 0,0 0 1 0 0,0 0-1 0 0,-1 0 0 0 0,1 0 0 0 0,0 0 1 0 0,0 0-1 0 0,0 0 0 0 0,0 0 1 0 0,-1 0-3 0 0,-1-1 243 0 0,0 1 0 0 0,0 0 0 0 0,0 0 0 0 0,0 0 0 0 0,0 1 0 0 0,0-1 0 0 0,0 0 0 0 0,0 1 0 0 0,0-1 0 0 0,0 1-1 0 0,0 0 1 0 0,-2 1-243 0 0,-27 14 4801 0 0,16-8-3475 0 0,-37 16-1221 0 0,34-17-10 0 0,0 0 0 0 0,1 2 0 0 0,0 0-1 0 0,1 1 1 0 0,0 1 0 0 0,0 0 0 0 0,-4 6-95 0 0,8-6 186 0 0,4-4 74 0 0,0 1 1 0 0,1 0 0 0 0,-4 5-261 0 0,9-10 49 0 0,0 0 0 0 0,0 0 0 0 0,0 0 1 0 0,1 0-1 0 0,0 0 0 0 0,-1 0 0 0 0,1 0 0 0 0,0 0 0 0 0,1 1 1 0 0,-1-1-1 0 0,0 0 0 0 0,1 1 0 0 0,0 1-49 0 0,1-3 2 0 0,-1-1 1 0 0,1 0-1 0 0,0 1 0 0 0,0-1 1 0 0,0 0-1 0 0,0 0 0 0 0,1 0 1 0 0,-1 0-1 0 0,0 0 0 0 0,0 0 1 0 0,1 0-1 0 0,-1 0 0 0 0,0 0 1 0 0,1-1-1 0 0,-1 1 0 0 0,2 0-2 0 0,4 0-44 0 0,0 0-1 0 0,0-1 0 0 0,1 1 0 0 0,-1-2 0 0 0,0 1 1 0 0,0-1-1 0 0,1 0 0 0 0,-1 0 0 0 0,0-1 0 0 0,3-1 45 0 0,26-4-277 0 0,-23 4 119 0 0,-1 0 0 0 0,1-1 1 0 0,-1 0-1 0 0,0-1 0 0 0,0 0 0 0 0,-1-1 0 0 0,1 0 0 0 0,2-3 158 0 0,25-12-276 0 0,-28 13 264 0 0,-9 6 7 0 0,0 1 1 0 0,0-1-1 0 0,0 1 1 0 0,0-1 0 0 0,0 1-1 0 0,1 0 1 0 0,-1 0-1 0 0,0 0 1 0 0,1 0-1 0 0,-1 1 1 0 0,2-1 4 0 0,-3 24 687 0 0,-9 1 134 0 0,6-21-729 0 0,1 1 0 0 0,-1 0-1 0 0,1 0 1 0 0,0-1 0 0 0,0 1-1 0 0,0 0 1 0 0,1 0 0 0 0,-1 0-1 0 0,1 3-91 0 0,1-7-1 0 0,0 1 0 0 0,0-1 0 0 0,-1 0 0 0 0,1 0-1 0 0,0 0 1 0 0,0 0 0 0 0,0 0 0 0 0,0 0 0 0 0,0 0 0 0 0,0 0-1 0 0,-1 0 1 0 0,1 0 0 0 0,0 0 0 0 0,0 0 0 0 0,0-1 0 0 0,0 1-1 0 0,0-1 2 0 0,2-1-22 0 0,0 0 0 0 0,1-1-1 0 0,-1 1 1 0 0,0-1 0 0 0,0 0-1 0 0,1-1 23 0 0,-2 1 1 0 0,1 0-1 0 0,-1 1 0 0 0,1-1 1 0 0,0 1-1 0 0,0 0 0 0 0,2-1 0 0 0,-4 2-6 0 0,-1 1 0 0 0,1 0 0 0 0,0 0-1 0 0,-1-1 1 0 0,1 1 0 0 0,0 0 0 0 0,-1 0 0 0 0,1 0-1 0 0,0 0 1 0 0,-1 0 0 0 0,1 0 0 0 0,0 0 0 0 0,-1 0-1 0 0,1 0 1 0 0,0 0 0 0 0,-1 0 0 0 0,1 0 0 0 0,0 1-1 0 0,-1-1 1 0 0,1 0 0 0 0,0 0 0 0 0,-1 1-1 0 0,1-1 1 0 0,-1 0 0 0 0,1 1 0 0 0,-1-1 0 0 0,1 1 6 0 0,0 0-19 0 0,-1-1 1 0 0,1 0 0 0 0,0 1-1 0 0,-1-1 1 0 0,1 1 0 0 0,-1-1-1 0 0,1 0 1 0 0,0 0 0 0 0,-1 1-1 0 0,1-1 1 0 0,0 0 0 0 0,-1 0-1 0 0,1 0 1 0 0,0 0-1 0 0,-1 0 1 0 0,1 0 0 0 0,0 0-1 0 0,-1 0 1 0 0,1 0 0 0 0,0 0-1 0 0,0 0 1 0 0,-1 0 0 0 0,1 0-1 0 0,0 0 1 0 0,-1-1 0 0 0,1 1-1 0 0,-1 0 1 0 0,2-1 18 0 0,2-2-113 0 0,1-1 0 0 0,-1 1 1 0 0,0-1-1 0 0,0 0 0 0 0,-1 0 0 0 0,3-3 113 0 0,-2 2-102 0 0,1-1 0 0 0,0 1 0 0 0,1 0 0 0 0,2-2 102 0 0,0 1-60 0 0,0 1 0 0 0,0 0-1 0 0,0 0 1 0 0,1 1 0 0 0,-1 1 0 0 0,1-1 0 0 0,0 1 0 0 0,0 0 0 0 0,1 1 0 0 0,-1 0 0 0 0,0 1 0 0 0,1 0 0 0 0,-1 0-1 0 0,6 1 61 0 0,-13 1 3 0 0,-1-1-1 0 0,1 0 1 0 0,-1 0-1 0 0,1 1 0 0 0,-1-1 1 0 0,1 1-1 0 0,-1 0 1 0 0,0-1-1 0 0,1 1 0 0 0,-1 0 1 0 0,1 0-1 0 0,-1 0 1 0 0,0 0-1 0 0,0 0 1 0 0,0 0-1 0 0,0 0 0 0 0,0 0 1 0 0,0 0-1 0 0,0 0 1 0 0,0 1-1 0 0,0-1 0 0 0,0 0 1 0 0,0 1-1 0 0,-1 0-2 0 0,3 4 31 0 0,-1 0 0 0 0,-1 0 0 0 0,1 0 0 0 0,-1 0 0 0 0,0 3-31 0 0,1 3 27 0 0,-1-10-19 0 0,1 20 103 0 0,-2-22-103 0 0,0 1 1 0 0,0 0 0 0 0,0-1-1 0 0,-1 1 1 0 0,1 0 0 0 0,0-1-1 0 0,0 1 1 0 0,-1 0 0 0 0,1-1-1 0 0,0 1 1 0 0,-1-1 0 0 0,1 1 0 0 0,0-1-1 0 0,-1 1 1 0 0,1-1 0 0 0,-1 1-1 0 0,1-1 1 0 0,-1 1 0 0 0,1-1-1 0 0,-1 1 1 0 0,1-1 0 0 0,-1 0-1 0 0,0 1 1 0 0,1-1 0 0 0,-1 0-1 0 0,0 1-8 0 0,0 0 17 0 0,-1 0-1 0 0,1 0 0 0 0,0 0 1 0 0,0 0-1 0 0,0 0 0 0 0,0 0 0 0 0,0 1 1 0 0,0-1-1 0 0,0 0 0 0 0,0 1 1 0 0,0-1-1 0 0,0 1 0 0 0,1-1 0 0 0,-1 1 1 0 0,1-1-1 0 0,-1 1 0 0 0,1-1 1 0 0,-1 1-1 0 0,1 0-16 0 0,-5 31 170 0 0,5 14 118 0 0,0-27 84 0 0,-1 0 0 0 0,-1 4-372 0 0,2-16 140 0 0,-1-1-1 0 0,2 0 1 0 0,-1 1 0 0 0,2 6-140 0 0,-1-8 129 0 0,0-1 0 0 0,-1 1 0 0 0,1-1 0 0 0,-1 0 0 0 0,-1 1 0 0 0,1-1 0 0 0,-1 1 0 0 0,0-1 0 0 0,0 2-129 0 0,0-3 116 0 0,0 1-1 0 0,0-1 0 0 0,1 0 0 0 0,0 0 0 0 0,-1 1 0 0 0,2-1 1 0 0,-1 1-116 0 0,0-1 104 0 0,0 0 0 0 0,1 0 0 0 0,-2-1 1 0 0,1 1-1 0 0,0 0 0 0 0,-1 0 1 0 0,0-1-1 0 0,0 1 0 0 0,0 0 0 0 0,0-1 1 0 0,0 1-105 0 0,-4 7 288 0 0,-11 20 215 0 0,15-29-498 0 0,0 0 1 0 0,0-1-1 0 0,-1 1 0 0 0,1 0 0 0 0,-1-1 0 0 0,1 1 0 0 0,-1-1 0 0 0,1 1 0 0 0,-1-1 0 0 0,0 0 0 0 0,0 0 0 0 0,1 0 0 0 0,-1 0 0 0 0,-1 0-5 0 0,-14 5 0 0 0,-1-1 0 0 0,1-1 0 0 0,-13 1 0 0 0,29-5 0 0 0,-2 1 0 0 0,0-1 0 0 0,0 0 0 0 0,0 1 0 0 0,0 0 0 0 0,0-1 0 0 0,0 1 0 0 0,0 0 0 0 0,0 1 0 0 0,0-1 0 0 0,0 1 0 0 0,1-1 0 0 0,-1 1 0 0 0,-1 1 0 0 0,3-2-1 0 0,-3 2-2 0 0,1 0 0 0 0,-1 1 0 0 0,0-1 0 0 0,0-1 0 0 0,-5 3 3 0 0,7-4-48 0 0,0 0 1 0 0,-1-1-1 0 0,1 1 0 0 0,0-1 0 0 0,0 1 0 0 0,-1-1 1 0 0,1 0-1 0 0,0 0 0 0 0,-1 0 0 0 0,1 0 0 0 0,0-1 1 0 0,0 1-1 0 0,-1 0 0 0 0,-1-1 48 0 0,-5-2-1028 0 0,-1 1 0 0 0,0 0 0 0 0,-5 1 1028 0 0,-7 0-7950 0 0</inkml:trace>
  <inkml:trace contextRef="#ctx0" brushRef="#br2" timeOffset="276672.819">12556 4451 13824 0 0,'-34'6'1470'0'0,"33"-5"-1433"0"0,-1-1 0 0 0,1 1 0 0 0,-1 0 1 0 0,1 0-1 0 0,-1-1 0 0 0,1 1 0 0 0,0 0 0 0 0,-1 0 0 0 0,1 1 0 0 0,0-1 0 0 0,-1 1-37 0 0,1-1 59 0 0,0 0 172 0 0,0 6-232 0 0,1-6 9 0 0,-1-1 1 0 0,1 1-1 0 0,0-1 0 0 0,0 1 0 0 0,0-1 0 0 0,-1 1 0 0 0,1-1 0 0 0,0 1 0 0 0,0-1 0 0 0,0 1 0 0 0,0-1 0 0 0,0 1 0 0 0,0-1 0 0 0,0 1 0 0 0,0-1 0 0 0,0 1 1 0 0,0-1-1 0 0,0 1 0 0 0,0-1 0 0 0,0 1 0 0 0,1-1 0 0 0,-1 1-8 0 0,13-2 153 0 0,1-1 0 0 0,-1-1 1 0 0,0 0-1 0 0,1-1 0 0 0,-2 0 0 0 0,1-1 1 0 0,0 0-1 0 0,5-4-153 0 0,21-9 275 0 0,-32 16-271 0 0,-1-1 1 0 0,0 0-1 0 0,1 0 0 0 0,-1-1 0 0 0,-1 0 0 0 0,1 0 1 0 0,0 0-1 0 0,-1-1 0 0 0,0 0 0 0 0,0 0 0 0 0,0 0 1 0 0,-1-1-1 0 0,3-3-4 0 0,-4 5 200 0 0,0-3 2031 0 0,-11 1-1357 0 0,6 5-812 0 0,-20-1 259 0 0,16 3-294 0 0,0-1 0 0 0,1 1 1 0 0,-1 1-1 0 0,0-1 1 0 0,1 1-1 0 0,0 0 0 0 0,-1 0 1 0 0,1 0-1 0 0,0 1 1 0 0,0 0-1 0 0,-1 1-27 0 0,-20 14 1309 0 0,38-4-845 0 0,-10-6-463 0 0,-2-7-2 0 0,0-1 1 0 0,0 0-1 0 0,0 1 1 0 0,0-1-1 0 0,0 0 1 0 0,0 1-1 0 0,0-1 0 0 0,0 0 1 0 0,0 1-1 0 0,0-1 1 0 0,0 0-1 0 0,0 1 1 0 0,0-1-1 0 0,1 0 1 0 0,-1 1-1 0 0,0-1 0 0 0,0 0 1 0 0,0 0-1 0 0,1 1 1 0 0,-1-1-1 0 0,0 0 1 0 0,0 0-1 0 0,1 1 1 0 0,-1-1-1 0 0,0 0 0 0 0,0 0 1 0 0,1 0-1 0 0,-1 0 1 0 0,0 1-1 0 0,1-1 1 0 0,-1 0-1 0 0,0 0 1 0 0,1 0-1 0 0,-1 0 0 0 0,0 0 1 0 0,1 0-1 0 0,-1 0 1 0 0,16 5-54 0 0,1-2-1 0 0,0 0 0 0 0,0 0 0 0 0,0-2 0 0 0,0 0 1 0 0,0-1-1 0 0,0-1 0 0 0,0 0 0 0 0,0-1 1 0 0,-1-1-1 0 0,1-1 0 0 0,0 0 0 0 0,-1-1 1 0 0,3-2 54 0 0,-8 2-14 0 0,0-1 0 0 0,0 0 0 0 0,-1-1 0 0 0,1 0 0 0 0,-1 0 0 0 0,2-4 14 0 0,12-7 30 0 0,-20 15 24 0 0,0-1 0 0 0,0 1 0 0 0,0-1 0 0 0,0 0-1 0 0,-1 0 1 0 0,1 0 0 0 0,-1 0 0 0 0,0-1 0 0 0,-1 0-1 0 0,1 1 1 0 0,0-2-54 0 0,-1 3 25 0 0,0-1 1 0 0,1 1-1 0 0,-1-1 0 0 0,1 1 0 0 0,0 0 0 0 0,0 0 0 0 0,2-1-25 0 0,-2 2-32 0 0,-1 0-1 0 0,1 0 1 0 0,-1 0-1 0 0,0 0 1 0 0,0 0-1 0 0,0-1 1 0 0,0 1-1 0 0,-1-1 0 0 0,1 1 1 0 0,-1-1-1 0 0,1 0 1 0 0,-1 0-1 0 0,0 0 1 0 0,0 0-1 0 0,1-2 33 0 0,1-13-153 0 0,-1 11 138 0 0,-1 0 0 0 0,1 1 0 0 0,-2-1 0 0 0,1 0 0 0 0,-1 0 0 0 0,0-4 15 0 0,0 9 4 0 0,-1 0 0 0 0,1 0 0 0 0,0 1 1 0 0,-1-1-1 0 0,0 0 0 0 0,1 0 0 0 0,-1 1 1 0 0,0-1-1 0 0,0 1 0 0 0,0-1 0 0 0,0 0 1 0 0,0 1-1 0 0,0 0 0 0 0,0-1 0 0 0,-1 1 0 0 0,1 0 1 0 0,0 0-1 0 0,-1-1 0 0 0,1 1 0 0 0,-1 0 1 0 0,0 1-1 0 0,1-1 0 0 0,-1 0 0 0 0,1 0 1 0 0,-1 1-1 0 0,0-1 0 0 0,-1 0-4 0 0,-42-13 521 0 0,44 14-519 0 0,-1-1 0 0 0,0 1-1 0 0,0 0 1 0 0,1 0-1 0 0,-1-1 1 0 0,0 1 0 0 0,0 0-1 0 0,0 1 1 0 0,0-1-1 0 0,1 0 1 0 0,-1 0 0 0 0,0 1-1 0 0,0-1 1 0 0,1 1-1 0 0,-1 0 1 0 0,0-1 0 0 0,1 1-1 0 0,-1 0 1 0 0,0 0-1 0 0,1 0 1 0 0,0 0 0 0 0,-1 0-1 0 0,1 0-1 0 0,-5 4-13 0 0,1 1 0 0 0,0-1 0 0 0,1 1 0 0 0,-1 0-1 0 0,0 1 14 0 0,-5 7-11 0 0,-4 7 48 0 0,0 0 0 0 0,-3 11-37 0 0,-7 10 44 0 0,17-30-34 0 0,2 0-1 0 0,-1 1 1 0 0,1 0 0 0 0,0 4-10 0 0,-15 36 35 0 0,5-18-33 0 0,2 1-1 0 0,-4 17-1 0 0,0 1 72 0 0,12-36 55 0 0,0 1 1 0 0,-1 17-128 0 0,4-17 109 0 0,-2 0 0 0 0,0 0 1 0 0,-3 2-110 0 0,-2 4 120 0 0,5-17-54 0 0,1 1-1 0 0,0 0 1 0 0,0 0 0 0 0,1 0 0 0 0,0 0 0 0 0,0 0-1 0 0,1 0 1 0 0,1 1-66 0 0,-1 24 312 0 0,-1-1 0 0 0,-4 21-312 0 0,4-24 108 0 0,2-24-104 0 0,0 0-1 0 0,-1 1 0 0 0,0-1 1 0 0,0 0-1 0 0,0 0 0 0 0,-1 2-3 0 0,-3 4 0 0 0,4-10 4 0 0,0 0-1 0 0,0-1 0 0 0,0 1 1 0 0,1 0-1 0 0,-1 0 0 0 0,0 0 1 0 0,1 1-1 0 0,0-1 0 0 0,-1 0 1 0 0,1 0-1 0 0,0 0 0 0 0,0 0 1 0 0,0 0-1 0 0,0 0 0 0 0,1 0 1 0 0,-1 0-1 0 0,0 1 0 0 0,1-1 1 0 0,0 0-1 0 0,0 0-3 0 0,1 4-17 0 0,-1-5 8 0 0,0 0 0 0 0,0 1-1 0 0,-1-1 1 0 0,1 1 0 0 0,0 0 0 0 0,-1-1-1 0 0,1 1 1 0 0,-1-1 0 0 0,1 1 0 0 0,-1 0 0 0 0,0-1-1 0 0,0 1 1 0 0,0 0 0 0 0,0-1 0 0 0,0 1-1 0 0,0 0 1 0 0,0-1 0 0 0,-1 1 0 0 0,1 0-1 0 0,0-1 1 0 0,-1 1 9 0 0,0-1-354 0 0,-8-3-610 0 0,8 2 805 0 0,-1-1 1 0 0,1 1 0 0 0,-1-1-1 0 0,0 1 1 0 0,1-1 0 0 0,-1 1-1 0 0,1-1 1 0 0,0 0 0 0 0,-1 0-1 0 0,1 0 1 0 0,-1 1 0 0 0,1-2-1 0 0,0 1 1 0 0,0 0 0 0 0,0 0 0 0 0,0 0-1 0 0,-1 0 1 0 0,1-1 0 0 0,1 1-1 0 0,-1 0 1 0 0,0-1 0 0 0,0 1-1 0 0,1-1 1 0 0,-1 1 0 0 0,0-1-1 0 0,1 1 1 0 0,0-1 0 0 0,-1 0-1 0 0,1 1 1 0 0,0-1 0 0 0,0 0 158 0 0,1-23-1814 0 0</inkml:trace>
  <inkml:trace contextRef="#ctx0" brushRef="#br2" timeOffset="277048.391">12584 4623 17623 0 0,'5'-2'190'0'0,"0"1"0"0"0,0 0 0 0 0,1 0 0 0 0,-1 0-1 0 0,0 1 1 0 0,1 0 0 0 0,-1 0 0 0 0,0 0 0 0 0,1 0-1 0 0,-1 1 1 0 0,0 0 0 0 0,0 0 0 0 0,0 1 0 0 0,1-1-190 0 0,55 20 997 0 0,-28-10-796 0 0,34 7-201 0 0,-62-17 0 0 0,27 7 0 0 0,1-3 0 0 0,0 0 0 0 0,23-2 0 0 0,-24-3 0 0 0</inkml:trace>
  <inkml:trace contextRef="#ctx0" brushRef="#br2" timeOffset="278073.184">13674 4504 5984 0 0,'8'-3'298'0'0,"-1"-1"1"0"0,1 0-1 0 0,4-4-298 0 0,-2 2 1642 0 0,-9 6 497 0 0,-1 0 107 0 0,0 0-232 0 0,0 0-1072 0 0,0 0-463 0 0,-6-9 635 0 0,3 8-995 0 0,0 0-1 0 0,0 0 0 0 0,0 0 1 0 0,0 0-1 0 0,0 1 1 0 0,0-1-1 0 0,0 1 0 0 0,0 0 1 0 0,-1 0-1 0 0,1 0 0 0 0,0 0 1 0 0,0 0-1 0 0,-3 2-118 0 0,-42 9 827 0 0,41-9-629 0 0,0 0 1 0 0,0 1-1 0 0,1 0 1 0 0,-1 0-1 0 0,1 1 1 0 0,-1 0-1 0 0,1 0 1 0 0,0 0-1 0 0,0 2-198 0 0,-66 41 1426 0 0,46-29-1167 0 0,22-16-242 0 0,-1 1 0 0 0,1 0-1 0 0,0 0 1 0 0,0 0 0 0 0,0 0 0 0 0,0 1 0 0 0,0-1 0 0 0,1 1 0 0 0,-1 0 0 0 0,1 0 0 0 0,0 0-1 0 0,1 1 1 0 0,-2 1-17 0 0,1 2 0 0 0,2-7 0 0 0,1 0 0 0 0,-1 0 0 0 0,1-1 0 0 0,0 1 0 0 0,-1 0 0 0 0,1 0 0 0 0,0 0 0 0 0,0-1 0 0 0,0 1 0 0 0,0 0 0 0 0,-1 0 0 0 0,1 0 0 0 0,1 1 0 0 0,-1-2 0 0 0,0 1 0 0 0,1 0 0 0 0,0 0 0 0 0,-1 0 0 0 0,1-1 0 0 0,-1 1 0 0 0,1 0 0 0 0,0-1 0 0 0,0 1 0 0 0,-1 0 0 0 0,1-1 0 0 0,0 1 0 0 0,0-1 0 0 0,0 1 0 0 0,0-1 0 0 0,0 1 0 0 0,4 1 9 0 0,0 0-1 0 0,0 0 1 0 0,0 0-1 0 0,1-1 1 0 0,-1 1-1 0 0,1-1 1 0 0,-1 0-1 0 0,1-1 1 0 0,-1 1-1 0 0,1-1 1 0 0,-1-1-1 0 0,5 1-8 0 0,-1-1 4 0 0,0-1 0 0 0,0 0-1 0 0,-1 0 1 0 0,1-1 0 0 0,0 0 0 0 0,-1 0-1 0 0,6-3-3 0 0,13-8 0 0 0,-14 8-32 0 0,0 0 0 0 0,-1-1 0 0 0,1-1 0 0 0,-2 0 0 0 0,1 0 0 0 0,6-8 32 0 0,-5 5-20 0 0,-1-1 0 0 0,0-1-1 0 0,-1 0 1 0 0,-1-1-1 0 0,0 0 1 0 0,0 0 0 0 0,6-16 20 0 0,7-17-110 0 0,-15 35 86 0 0,-2-1 0 0 0,0 0 0 0 0,0 0 0 0 0,-1 0-1 0 0,-1-1 1 0 0,0 1 0 0 0,-1-1 0 0 0,0-3 24 0 0,-1-2-37 0 0,1-1-1 0 0,2-7 38 0 0,-4 21 0 0 0,-1 0 0 0 0,1 0 0 0 0,-1 0-1 0 0,0 0 1 0 0,-1-4 0 0 0,1-22 12 0 0,0 27 10 0 0,0 1-1 0 0,0-1 1 0 0,0 1-1 0 0,-1-1 1 0 0,0-2-22 0 0,-1-13 145 0 0,2 20-135 0 0,-1 0-1 0 0,1 0 0 0 0,0 0 0 0 0,0 0 1 0 0,0 0-1 0 0,0 0 0 0 0,0 0 1 0 0,-1 0-1 0 0,1-1 0 0 0,0 1 1 0 0,0 0-1 0 0,0 0 0 0 0,0 0 0 0 0,0 0 1 0 0,-1 0-1 0 0,1 0 0 0 0,0 0 1 0 0,0 0-1 0 0,0 0 0 0 0,0 0 0 0 0,-1 0 1 0 0,1 0-1 0 0,0 0 0 0 0,0 0 1 0 0,0 0-1 0 0,0 1 0 0 0,0-1 1 0 0,-1 0-1 0 0,1 0 0 0 0,0 0 0 0 0,0 0 1 0 0,0 0-1 0 0,0 0 0 0 0,0 0 1 0 0,-1 0-10 0 0,3 4-21 0 0,-1 1 0 0 0,1-1 0 0 0,-1 0 0 0 0,-1 0 0 0 0,1 1 0 0 0,0-1 0 0 0,-1 1 0 0 0,0-1-1 0 0,0 4 23 0 0,1 14-142 0 0,-1-15 176 0 0,0-1 0 0 0,-1 1 0 0 0,1-1 1 0 0,-1 1-1 0 0,0-1 0 0 0,-1 1 0 0 0,-1 3-35 0 0,-4 31 76 0 0,1 1-127 0 0,4-30 30 0 0,0 1-1 0 0,1-1 1 0 0,1 1 0 0 0,0-1-1 0 0,1 11 22 0 0,0-8 88 0 0,0-1-1 0 0,-1 10-87 0 0,1 20 149 0 0,-1-37-149 0 0,1 5 6 0 0,1 1 1 0 0,0-1-1 0 0,3 8-6 0 0,-4-15-7 0 0,1-1 0 0 0,-1 0-1 0 0,1 0 1 0 0,0 0 0 0 0,1 0 0 0 0,-1 0 0 0 0,1 0 0 0 0,0 0 0 0 0,0-1-1 0 0,0 1 1 0 0,3 2 7 0 0,-3-4 10 0 0,0 1 0 0 0,-1-1 0 0 0,1 0 0 0 0,0 0-1 0 0,1 0 1 0 0,-1 0 0 0 0,0-1 0 0 0,0 1 0 0 0,1-1-1 0 0,-1 0 1 0 0,1 0 0 0 0,-1 0 0 0 0,1 0 0 0 0,-1-1-1 0 0,1 1-9 0 0,2-1 9 0 0,-1-1-1 0 0,0 1 1 0 0,1-1-1 0 0,-1 0 0 0 0,0 0 1 0 0,1-1-1 0 0,-1 1 1 0 0,0-1-1 0 0,4-3-8 0 0,3-1-34 0 0,-1-1 0 0 0,1-1 0 0 0,-1 0 1 0 0,-1 0-1 0 0,1-1 0 0 0,-1 0 0 0 0,-1-1 0 0 0,1-2 34 0 0,-6 6 0 0 0,0 0-1 0 0,0 0 1 0 0,-1 0 0 0 0,0 0-1 0 0,0-1 1 0 0,-1 1 0 0 0,0-1-1 0 0,0 0 1 0 0,0 1-1 0 0,-1-5 1 0 0,11-31 72 0 0,-2 22 33 0 0,4-14 37 0 0,-13 33-136 0 0,-1-1 0 0 0,1 0-1 0 0,-1 0 1 0 0,0 1-1 0 0,0-1 1 0 0,0 0 0 0 0,0 0-1 0 0,0 0 1 0 0,0 1-1 0 0,0-1 1 0 0,-1 0 0 0 0,1 0-1 0 0,0 1 1 0 0,-1-1-1 0 0,0 0 1 0 0,1 1 0 0 0,-1-1-1 0 0,0 1-5 0 0,0 0-9 0 0,1 0 0 0 0,-1 0 0 0 0,0 0 0 0 0,0 0 0 0 0,0 0 0 0 0,0 1 0 0 0,0-1 0 0 0,0 0 0 0 0,0 1 0 0 0,0-1 0 0 0,0 0 0 0 0,0 1 0 0 0,0 0 0 0 0,0-1 0 0 0,0 1 0 0 0,-1 0 0 0 0,1-1 0 0 0,0 1 0 0 0,0 0 0 0 0,0 0 0 0 0,-1 0 0 0 0,1 0 0 0 0,0 0 0 0 0,0 0 0 0 0,0 0 0 0 0,-1 1 0 0 0,1-1 0 0 0,0 0 0 0 0,0 1 9 0 0,-2 0 49 0 0,0 0 0 0 0,0 0 0 0 0,0 0 0 0 0,0 0 0 0 0,0 1 1 0 0,0-1-1 0 0,1 1 0 0 0,-1 0 0 0 0,1 0 0 0 0,-1 0 0 0 0,0 0-49 0 0,-1 3 24 0 0,-4 2-17 0 0,1 1 1 0 0,0-1-1 0 0,0 1 0 0 0,1 1 1 0 0,0-1-1 0 0,1 1 0 0 0,0 0 1 0 0,0 1-1 0 0,1-1 0 0 0,-3 7-7 0 0,5-6 7 0 0,0-1 0 0 0,1 1 1 0 0,0-1-1 0 0,0 1 0 0 0,1 0 0 0 0,0-1 0 0 0,1 1 0 0 0,0 0 0 0 0,1 3-7 0 0,-1-11-27 0 0,-1 0 0 0 0,1 0 0 0 0,0 0-1 0 0,0 0 1 0 0,0 0 0 0 0,0 0 0 0 0,0-1 0 0 0,0 1-1 0 0,0 0 1 0 0,1 0 0 0 0,-1-1 0 0 0,0 1 0 0 0,1-1-1 0 0,0 0 1 0 0,0 1 27 0 0,1 0-58 0 0,0 1 0 0 0,0-1-1 0 0,1 0 1 0 0,-1 0 0 0 0,1-1 0 0 0,-1 1-1 0 0,4 0 59 0 0,-5-1-15 0 0,-1 0 1 0 0,1 0-1 0 0,0-1 0 0 0,0 1 0 0 0,0-1 0 0 0,0 1 0 0 0,0-1 1 0 0,0 0-1 0 0,0 0 0 0 0,0 0 0 0 0,0 0 0 0 0,0 0 0 0 0,0 0 1 0 0,0-1-1 0 0,0 1 0 0 0,0-1 0 0 0,0 1 15 0 0,5-2-212 0 0,10-1-757 0 0,-1-1-1 0 0,1 0 0 0 0,10-5 970 0 0,-9 1-1507 0 0</inkml:trace>
  <inkml:trace contextRef="#ctx0" brushRef="#br2" timeOffset="278328.896">14438 4147 17503 0 0,'0'0'399'0'0,"0"0"60"0"0,0 0 21 0 0,-1 1-59 0 0,0 4-406 0 0,0 0-1 0 0,0-1 1 0 0,0 1 0 0 0,0 0-1 0 0,1 0 1 0 0,-1 0 0 0 0,1 0-1 0 0,1 0 1 0 0,-1 0 0 0 0,1-1-1 0 0,1 6-14 0 0,-2-7 0 0 0,0 0 0 0 0,0 1 0 0 0,0-1 0 0 0,0 0 0 0 0,0 1 0 0 0,-1-1 0 0 0,0 2 0 0 0,1-2 0 0 0,-1 1 0 0 0,1 0 0 0 0,0 0 0 0 0,-1-1 0 0 0,2 1 0 0 0,-1 3 0 0 0,5 15 0 0 0,-3-14 0 0 0,0 0 0 0 0,-1 1 0 0 0,0-1 0 0 0,0 4 0 0 0,-1 4 0 0 0,0-8 0 0 0,0-1 0 0 0,0 1 0 0 0,0 0 0 0 0,-1-1 0 0 0,-1 1 0 0 0,1-1 0 0 0,-1 1 0 0 0,-1 1 0 0 0,-7 23 872 0 0,-2 14-872 0 0,4-13 576 0 0,-7 14-576 0 0,14-43-362 0 0,0-1 0 0 0,0 0-1 0 0,-1 1 1 0 0,0-1-1 0 0,0 0 1 0 0,0 0-1 0 0,0 0 1 0 0,0 0 0 0 0,0-1-1 0 0,-1 1 1 0 0,-1 2 362 0 0,-2-2-1453 0 0</inkml:trace>
  <inkml:trace contextRef="#ctx0" brushRef="#br2" timeOffset="278614.193">14409 4471 10280 0 0,'0'-1'13'0'0,"0"1"0"0"0,0 0 0 0 0,-1 0 0 0 0,1 0 0 0 0,0 0 0 0 0,0-1 1 0 0,0 1-1 0 0,0 0 0 0 0,-1 0 0 0 0,1 0 0 0 0,0-1 0 0 0,0 1 0 0 0,0 0 1 0 0,0 0-1 0 0,0-1 0 0 0,0 1 0 0 0,0 0 0 0 0,0 0 0 0 0,0-1 0 0 0,0 1 0 0 0,0 0 1 0 0,0 0-1 0 0,0-1 0 0 0,0 1 0 0 0,0 0 0 0 0,0 0 0 0 0,0-1 0 0 0,0 1 1 0 0,0 0-1 0 0,0 0 0 0 0,0-1 0 0 0,0 1 0 0 0,1 0 0 0 0,-1 0 0 0 0,0 0 0 0 0,0-1-13 0 0,10-5 390 0 0,21-4-102 0 0,-29 10-310 0 0,43-9 1738 0 0,36-2-1716 0 0,8 0 625 0 0,-35 4-927 0 0,-22 3 1033 0 0,24-6-731 0 0,-47 8 254 0 0,0 0 1 0 0,0-1 0 0 0,-1 0 0 0 0,1-1-1 0 0,-1 0 1 0 0,0 0 0 0 0,0-1 0 0 0,2-2-255 0 0,-9 7 26 0 0,0 0 0 0 0,0-1 0 0 0,-1 1 1 0 0,1-1-1 0 0,-1 1 0 0 0,1 0 0 0 0,0-1 1 0 0,-1 1-1 0 0,1-1 0 0 0,-1 0 0 0 0,1 1 1 0 0,-1-1-1 0 0,0 1 0 0 0,1-1 0 0 0,-1 0 1 0 0,1 1-1 0 0,-1-1 0 0 0,0 0 0 0 0,0 1 1 0 0,1-1-1 0 0,-1 0 0 0 0,0 0 0 0 0,0 1 1 0 0,0-1-1 0 0,0 0 0 0 0,0 0-26 0 0,-1 0 21 0 0,1 0 1 0 0,-1 0-1 0 0,0 0 0 0 0,1 0 1 0 0,-1 0-1 0 0,0 1 0 0 0,0-1 1 0 0,0 0-1 0 0,0 0 0 0 0,0 1 1 0 0,0-1-1 0 0,0 1 0 0 0,0-1 1 0 0,0 1-1 0 0,0-1 0 0 0,-1 1-21 0 0,-3-2 105 0 0,0 1 0 0 0,1-1 0 0 0,-1 1 0 0 0,0 0-1 0 0,0 1 1 0 0,0-1 0 0 0,0 1 0 0 0,0 0-1 0 0,0 1 1 0 0,-4 0-105 0 0,-11 2 864 0 0,1 1-1 0 0,-3 1-863 0 0,4 0 392 0 0,-5 2-45 0 0,1 1 0 0 0,0 0 0 0 0,-20 13-347 0 0,38-19 112 0 0,-1 1 0 0 0,1 0 0 0 0,0 0 0 0 0,0 0 0 0 0,1 1 1 0 0,-1-1-1 0 0,1 1 0 0 0,-2 2-112 0 0,-5 6 567 0 0,9-12-548 0 0,1 1 0 0 0,-1-1 0 0 0,1 1 0 0 0,0-1 0 0 0,-1 1 0 0 0,1-1 0 0 0,0 1 0 0 0,-1-1 0 0 0,1 1 0 0 0,0-1 0 0 0,0 1 0 0 0,0 0-1 0 0,-1-1 1 0 0,1 1 0 0 0,0-1 0 0 0,0 1 0 0 0,0 0 0 0 0,0-1 0 0 0,0 1 0 0 0,0 0 0 0 0,0-1 0 0 0,0 1 0 0 0,1-1 0 0 0,-1 1 0 0 0,0 0 0 0 0,0-1 0 0 0,0 1 0 0 0,1-1-1 0 0,-1 1-18 0 0,0 0 3 0 0,1-1 0 0 0,-1 1 0 0 0,0 0 0 0 0,0-1 0 0 0,0 1 0 0 0,1 0 0 0 0,-1 0 0 0 0,0-1 0 0 0,0 1 0 0 0,0 0 0 0 0,0 0 0 0 0,0-1 0 0 0,0 1 0 0 0,0 0 0 0 0,-1-1 0 0 0,1 1-1 0 0,0 0 1 0 0,0 0 0 0 0,-1-1 0 0 0,1 1-3 0 0,-2 4 0 0 0,1-5 0 0 0,1 1 0 0 0,-1-1 0 0 0,1 1 0 0 0,0-1 0 0 0,-1 1 0 0 0,1-1 0 0 0,0 1 0 0 0,-1-1 0 0 0,1 1 0 0 0,0 0 0 0 0,0-1 0 0 0,0 1 0 0 0,0 0 0 0 0,-1-1 0 0 0,1 1 0 0 0,0 0 0 0 0,0-1 0 0 0,0 1 0 0 0,0 0 0 0 0,0-1 0 0 0,1 1 0 0 0,-1-1 0 0 0,0 1 0 0 0,0 0 0 0 0,0-1 0 0 0,1 1 0 0 0,-1 0 0 0 0,0-1 0 0 0,0 1 0 0 0,1-1 0 0 0,-1 1 0 0 0,1-1 0 0 0,-1 1 0 0 0,0-1 0 0 0,1 1 0 0 0,-1-1 0 0 0,1 1 0 0 0,-1-1 0 0 0,1 0 0 0 0,-1 1 0 0 0,1-1 0 0 0,0 1 0 0 0,-1 0 0 0 0,1-1 0 0 0,-1 1 0 0 0,1 0 0 0 0,-1 0 0 0 0,0 0 0 0 0,1 0 0 0 0,-1-1 0 0 0,0 1 0 0 0,1 0 0 0 0,-1 0 0 0 0,0 0 0 0 0,0 0 0 0 0,0 0 0 0 0,0 0 0 0 0,0 0 0 0 0,0 0 0 0 0,0 0 0 0 0,0 0 0 0 0,0 0 0 0 0,0 0 0 0 0,0 0 0 0 0,0 0 0 0 0,0 0 0 0 0,1 0 0 0 0,-1 0 0 0 0,0-1 0 0 0,0 1 0 0 0,1 0 0 0 0,-1 0 0 0 0,1 0 0 0 0,-1 0 0 0 0,1 0 0 0 0,-1-1 0 0 0,1 1 0 0 0,-1 0 0 0 0,1-1 0 0 0,0 1 0 0 0,0 0 0 0 0,5 3-8 0 0,1-1 0 0 0,-1 0-1 0 0,1 0 1 0 0,0-1 0 0 0,0 0 0 0 0,0 0-1 0 0,0 0 1 0 0,0-1 0 0 0,0 0-1 0 0,4 0 9 0 0,6 1-250 0 0,15 0-1146 0 0,-11-3-4221 0 0,-2 0-1340 0 0</inkml:trace>
  <inkml:trace contextRef="#ctx0" brushRef="#br2" timeOffset="278929.052">15243 4335 11976 0 0,'-1'-2'237'0'0,"0"1"0"0"0,0-1 0 0 0,0 1 0 0 0,-1 0-1 0 0,1 0 1 0 0,0-1 0 0 0,0 1 0 0 0,-1 0 0 0 0,1 0 0 0 0,-1 0 0 0 0,1 1 0 0 0,-1-1 0 0 0,1 0 0 0 0,-1 0 0 0 0,0 1 0 0 0,1-1 0 0 0,-1 1 0 0 0,-1-1-237 0 0,0 1 323 0 0,0 0 0 0 0,0 0 0 0 0,0 0 1 0 0,0 0-1 0 0,-1 1 0 0 0,1-1 0 0 0,0 1 0 0 0,0 0 0 0 0,0 0 0 0 0,0 0-323 0 0,-9 4 442 0 0,1 1 1 0 0,0 0-1 0 0,1 0 0 0 0,-9 8-442 0 0,16-13-130 0 0,-10 8 260 0 0,-4 3 184 0 0,0 1 0 0 0,1 0 0 0 0,0 1 0 0 0,1 1-314 0 0,13-13 22 0 0,-9 10 179 0 0,0 0 0 0 0,-3 7-201 0 0,11-15 53 0 0,0 1-1 0 0,1-1 0 0 0,-1 1 0 0 0,1 0 0 0 0,0-1 1 0 0,0 1-1 0 0,1 0 0 0 0,0 0 0 0 0,-1 4-52 0 0,2-7-1 0 0,0 1 0 0 0,0-1 0 0 0,0 0 0 0 0,0 0 0 0 0,1 0 0 0 0,-1 0 0 0 0,0 0 0 0 0,1 0 0 0 0,0 0 0 0 0,0 0-1 0 0,-1 0 1 0 0,1 0 0 0 0,0 0 0 0 0,0 0 0 0 0,1 0 0 0 0,-1-1 0 0 0,0 1 0 0 0,1 0 0 0 0,-1-1 0 0 0,1 1 0 0 0,-1-1 0 0 0,1 1 1 0 0,1 0 10 0 0,0 0 1 0 0,-1 0-1 0 0,1-1 1 0 0,0 1-1 0 0,0 0 1 0 0,0-1-1 0 0,0 0 1 0 0,0 0 0 0 0,0 0-1 0 0,0 0 1 0 0,1 0-1 0 0,-1-1 1 0 0,0 1-1 0 0,2-1-10 0 0,23 0-507 0 0,0-1 0 0 0,0-1 0 0 0,0-2 0 0 0,12-3 507 0 0,-27 4-843 0 0,-1-1-1 0 0,0 0 1 0 0,0-1 0 0 0,0 0-1 0 0,8-5 844 0 0,8-6-1534 0 0</inkml:trace>
  <inkml:trace contextRef="#ctx0" brushRef="#br2" timeOffset="279217.884">15558 4204 7832 0 0,'0'0'602'0'0,"0"0"-123"0"0,-10 9 4810 0 0,5-3-4607 0 0,1 0-1 0 0,0 1 0 0 0,0-1 0 0 0,0 1 1 0 0,1 0-1 0 0,0 0 0 0 0,1 1 1 0 0,-2 5-682 0 0,-2 11 555 0 0,1 0 0 0 0,1 2-555 0 0,2-8 276 0 0,1 1 0 0 0,0-1-1 0 0,2 0 1 0 0,0 1-1 0 0,1-1 1 0 0,1 0 0 0 0,1 0-1 0 0,0 0 1 0 0,1 0-1 0 0,6 11-275 0 0,-10-26-73 0 0,0 0 1 0 0,1 0-1 0 0,-1 0 0 0 0,1 0 0 0 0,0 0 0 0 0,0 0 0 0 0,0 0 0 0 0,0 0 0 0 0,0-1 0 0 0,1 1 1 0 0,-1-1-1 0 0,2 1 73 0 0,-3-2-954 0 0,-1-1-811 0 0,0 0-3268 0 0,0 0-1396 0 0</inkml:trace>
  <inkml:trace contextRef="#ctx0" brushRef="#br2" timeOffset="279560.576">15442 4374 10592 0 0,'-10'-6'611'0'0,"9"2"-296"0"0,18-1 200 0 0,-8 3-115 0 0,28-5 272 0 0,0 3 1 0 0,1 1 0 0 0,-1 1-1 0 0,25 3-672 0 0,-13 0 518 0 0,119-1 1090 0 0,-142 4-1503 0 0,-22-3-73 0 0,-3-1 183 0 0,-1 0 47 0 0,0 0 2 0 0,-1 1-20 0 0,-21 11-33 0 0,0-1 0 0 0,0-1 0 0 0,-1-1 0 0 0,-2-1-211 0 0,-8 5 107 0 0,2 1-1 0 0,0 1 0 0 0,0 2 1 0 0,1 1-107 0 0,23-12 250 0 0,0-1 0 0 0,0 1 0 0 0,-5 6-250 0 0,12-12 6 0 0,-1 1 83 0 0,1-1-8 0 0,0 0 17 0 0,0 0 71 0 0,0 0 30 0 0,15 0-125 0 0,-1-2 1 0 0,12-2-75 0 0,-10 1 32 0 0,1 0 56 0 0,-1-1 0 0 0,12-5-88 0 0,8-2 11 0 0,86-30-213 0 0,-108 37 213 0 0,-3 1-21 0 0,-1 0-1 0 0,0 1 0 0 0,1 0 0 0 0,0 1 1 0 0,-1 0-1 0 0,1 0 0 0 0,10 1 11 0 0,-15 1-12 0 0,0 0-1 0 0,0 0 0 0 0,0 0 0 0 0,-1 0 0 0 0,1 1 1 0 0,0 0-1 0 0,1 1 13 0 0,-4-1 7 0 0,-1-1 1 0 0,1 1-1 0 0,0 0 1 0 0,-1 1-1 0 0,1-1 1 0 0,-1 0-1 0 0,1 1 1 0 0,-1-1-1 0 0,0 1 1 0 0,0 0-1 0 0,0-1 1 0 0,-1 1-1 0 0,2 3-7 0 0,34 72 2291 0 0,-37-78-2245 0 0,0 0 1 0 0,0 0-1 0 0,0 1 1 0 0,1-1-1 0 0,-1 0 1 0 0,0 0-1 0 0,0 0 0 0 0,0 0 1 0 0,0 1-1 0 0,0-1 1 0 0,0 0-1 0 0,0 0 1 0 0,0 0-1 0 0,0 0 0 0 0,0 1 1 0 0,0-1-1 0 0,1 0 1 0 0,-1 0-1 0 0,0 0 1 0 0,0 0-1 0 0,0 0 0 0 0,0 0 1 0 0,0 1-1 0 0,1-1 1 0 0,-1 0-1 0 0,0 0 1 0 0,0 0-1 0 0,0 0 0 0 0,0 0 1 0 0,1 0-1 0 0,-1 0 1 0 0,0 0-1 0 0,0 0 1 0 0,0 0-1 0 0,0 0 0 0 0,1 0 1 0 0,-1 0-1 0 0,0 0 1 0 0,0 0-1 0 0,0 0 1 0 0,1 0-1 0 0,-1 0 0 0 0,0 0-46 0 0,6-9 836 0 0,3-20-552 0 0,-7 23-51 0 0,2-6-153 0 0,1 1-1 0 0,0-1 1 0 0,1 1 0 0 0,0 1-1 0 0,1-1 1 0 0,0 1 0 0 0,1 0-1 0 0,0 0 1 0 0,0 1 0 0 0,2 0-80 0 0,21-20-735 0 0,2 1 1 0 0,11-5 734 0 0,-23 17-972 0 0,10-7-5218 0 0,3-1-1967 0 0</inkml:trace>
  <inkml:trace contextRef="#ctx0" brushRef="#br2" timeOffset="296483.574">12147 5541 6912 0 0,'0'0'314'0'0,"0"0"-6"0"0,0 0-104 0 0,0 0 298 0 0,2-1 148 0 0,10-2 451 0 0,-5 1-781 0 0,1 1 0 0 0,-1-1 1 0 0,0 1-1 0 0,6 0-320 0 0,-1 1 722 0 0,0-2 1 0 0,1 1-1 0 0,-1-2 1 0 0,3-1-723 0 0,-1 1 665 0 0,0 0 0 0 0,14 0-665 0 0,42 0 862 0 0,68-6-181 0 0,-73 3 1289 0 0,37 2-1970 0 0,-75 2-667 0 0,-22 2 208 0 0,1-1 0 0 0,0 1 0 0 0,0 0 0 0 0,0 1 0 0 0,0-1 0 0 0,5 2 459 0 0,-2 5-3535 0 0,-6-4-1058 0 0</inkml:trace>
  <inkml:trace contextRef="#ctx0" brushRef="#br2" timeOffset="296727.921">12169 5613 9872 0 0,'0'0'454'0'0,"-1"0"-11"0"0,-3-2-224 0 0,3 2 113 0 0,1 0 78 0 0,0 0 20 0 0,0 0-42 0 0,0 0-184 0 0,0 0-79 0 0,32-6 623 0 0,6 1-166 0 0,-7 1-75 0 0,0 1 0 0 0,3 1-507 0 0,97-4 39 0 0,-95 1-1803 0 0,-32 5-3116 0 0</inkml:trace>
  <inkml:trace contextRef="#ctx0" brushRef="#br2" timeOffset="296999.563">12416 5353 11520 0 0,'0'0'886'0'0,"1"1"-582"0"0,2 4 3 0 0,0 0-1 0 0,-1 0 0 0 0,1 0 1 0 0,-1 0-1 0 0,0 0 1 0 0,1 5-307 0 0,-1-3 556 0 0,-1-6 164 0 0,-11 12-520 0 0,-6 41 500 0 0,5-14-18 0 0,-5 17-23 0 0,4-24-532 0 0,1 2-1 0 0,2-1 1 0 0,-3 27-127 0 0,12-57 18 0 0,-1-3-16 0 0,1 0 0 0 0,0 0 1 0 0,0 0-1 0 0,-1 0 0 0 0,1 0 0 0 0,0 0 0 0 0,0 0 1 0 0,0 0-1 0 0,1 0 0 0 0,-1 0 0 0 0,0 0 1 0 0,0 0-1 0 0,0 0 0 0 0,1 0 0 0 0,-1 0 0 0 0,1 0 1 0 0,-1 0-1 0 0,0 0 0 0 0,2 1-2 0 0,-2-2-23 0 0,0 1 1 0 0,0-1-1 0 0,0 0 0 0 0,1 1 1 0 0,-1-1-1 0 0,0 0 0 0 0,1 0 1 0 0,-1 1-1 0 0,0-1 0 0 0,0 0 1 0 0,1 0-1 0 0,-1 0 0 0 0,0 0 1 0 0,1 1-1 0 0,-1-1 0 0 0,1 0 1 0 0,-1 0-1 0 0,0 0 0 0 0,1 0 1 0 0,-1 0-1 0 0,0 0 0 0 0,1 0 0 0 0,-1 0 1 0 0,0 0-1 0 0,1 0 0 0 0,-1 0 1 0 0,1 0-1 0 0,-1 0 0 0 0,0 0 1 0 0,1 0-1 0 0,-1-1 0 0 0,0 1 1 0 0,1 0-1 0 0,-1 0 0 0 0,0 0 1 0 0,1 0-1 0 0,-1-1 0 0 0,0 1 1 0 0,1 0 22 0 0,12-11-795 0 0,-11 9 606 0 0,3-4-279 0 0,-1 1 0 0 0,1-1 0 0 0,-1 1 1 0 0,0-1-1 0 0,-1 0 0 0 0,1-1 0 0 0,1-3 468 0 0,11-21-2313 0 0,10-14 396 0 0,-5 3-16 0 0</inkml:trace>
  <inkml:trace contextRef="#ctx0" brushRef="#br2" timeOffset="297275.929">12566 5347 2760 0 0,'21'-11'207'0'0,"-21"11"-206"0"0,1-1 1 0 0,-1 1 0 0 0,0-1 0 0 0,1 1 0 0 0,-1 0 0 0 0,0-1 0 0 0,1 1-1 0 0,-1-1 1 0 0,0 1 0 0 0,1-1 0 0 0,-1 1 0 0 0,0-1 0 0 0,0 1 0 0 0,0-1-1 0 0,1 1 1 0 0,-1-1 0 0 0,0 1 0 0 0,0-1 0 0 0,0 0-2 0 0,3-5 285 0 0,0 3 41 0 0,-3 3-234 0 0,0 0 0 0 0,0 0 0 0 0,1 0-1 0 0,-1 0 1 0 0,0 0 0 0 0,0 0 0 0 0,0 0-1 0 0,0 0 1 0 0,0 0 0 0 0,1 0-1 0 0,-1 0 1 0 0,0 0 0 0 0,0 0 0 0 0,0 0-1 0 0,0-1 1 0 0,0 1 0 0 0,0 0 0 0 0,1 0-1 0 0,-1 0 1 0 0,0 0 0 0 0,0 0-1 0 0,0 0 1 0 0,0 0 0 0 0,0 0 0 0 0,0-1-1 0 0,0 1 1 0 0,0 0 0 0 0,0 0 0 0 0,0 0-1 0 0,0 0 1 0 0,1 0 0 0 0,-1 0-1 0 0,0-1 1 0 0,0 1 0 0 0,0 0 0 0 0,0 0-1 0 0,0 0 1 0 0,0 0 0 0 0,0 0 0 0 0,0-1-1 0 0,0 1 1 0 0,0 0 0 0 0,0 0-1 0 0,0 0 1 0 0,-1 0 0 0 0,1 0 0 0 0,0 0-1 0 0,0-1 1 0 0,0 1 0 0 0,0 0-1 0 0,0 0 1 0 0,0 0 0 0 0,0 0 0 0 0,0 0-1 0 0,0 0-91 0 0,-1-1 1896 0 0,1 1-557 0 0,0 0-246 0 0,0 0-49 0 0,-2 0 225 0 0,1 0-1221 0 0,1 0 1 0 0,0 0-1 0 0,-1 0 1 0 0,1 0-1 0 0,0 0 1 0 0,0 0 0 0 0,-1 0-1 0 0,1 0 1 0 0,0 0-1 0 0,-1 0 1 0 0,1 0-1 0 0,0 0 1 0 0,-1 0-1 0 0,1 0 1 0 0,0 0-1 0 0,0 0 1 0 0,-1 0-1 0 0,1 0 1 0 0,0 0-1 0 0,0 1 1 0 0,-1-1-1 0 0,1 0 1 0 0,0 0-1 0 0,-1 0-48 0 0,-10 18 593 0 0,9-14-557 0 0,-1-1 0 0 0,1 0 0 0 0,0 1 0 0 0,1-1 0 0 0,-1 1-1 0 0,0 0-35 0 0,-14 41 114 0 0,5-17-124 0 0,-2 14 10 0 0,-16 43 0 0 0,22-66 0 0 0,-2-1 0 0 0,-8 15 0 0 0,1-3 0 0 0,8-16 112 0 0,6-11 36 0 0,0 0-1 0 0,0 1 1 0 0,1-1 0 0 0,-1 0-1 0 0,1 0 1 0 0,0 1-1 0 0,-1-1 1 0 0,2 1-1 0 0,-2 2-147 0 0,-1 8 385 0 0,0 0-1116 0 0,7-1-4420 0 0,-1-7-583 0 0</inkml:trace>
  <inkml:trace contextRef="#ctx0" brushRef="#br2" timeOffset="298635.628">13012 5489 8288 0 0,'-9'4'483'0'0,"13"1"-139"0"0,-1-4-273 0 0,-1 0 1 0 0,1-1-1 0 0,0 1 1 0 0,-1 0 0 0 0,1-1-1 0 0,0 0 1 0 0,0 1-72 0 0,51-1 3056 0 0,-27-10-2448 0 0,-27 10-608 0 0,2 0 0 0 0,0-1 0 0 0,0 1 0 0 0,0-1 0 0 0,0 0 0 0 0,-1 1 0 0 0,1-1 0 0 0,0 0 0 0 0,0 0 0 0 0,-1 0 0 0 0,1 0 0 0 0,-1 0 0 0 0,1-1 0 0 0,-1 1 0 0 0,1 0 0 0 0,0-2 0 0 0,-1-2 0 0 0,-1 5 0 0 0,0-1 0 0 0,0 1 0 0 0,0-1 0 0 0,0 1 0 0 0,0-1 0 0 0,0 1 0 0 0,1 0 0 0 0,-1-1 0 0 0,0 1 0 0 0,0 0 0 0 0,0-1 0 0 0,1 1 0 0 0,-1-1 0 0 0,0 1 0 0 0,1 0 0 0 0,-1 0 0 0 0,0-1 0 0 0,1 1 0 0 0,-1 0 0 0 0,0-1 0 0 0,1 1 0 0 0,-1 0 0 0 0,0 0 0 0 0,1 0 0 0 0,-1 0 0 0 0,1-1 0 0 0,-1 1 0 0 0,0 0 0 0 0,1 0 0 0 0,0 0 0 0 0,11-4 0 0 0,-9 3 0 0 0,0 1 0 0 0,-1-1 0 0 0,1 0 0 0 0,0 0 0 0 0,-1 0 0 0 0,1 0 0 0 0,-1 0 0 0 0,1-1 0 0 0,-1 1 0 0 0,0-1 0 0 0,1 0 0 0 0,-1 0 0 0 0,0 0 0 0 0,0 1 0 0 0,0-1 0 0 0,0 0 0 0 0,1 1 0 0 0,-1-1 0 0 0,0 1 0 0 0,1 0 0 0 0,-1 0 0 0 0,3-1 0 0 0,-3 1 0 0 0,0 0 0 0 0,0 0 0 0 0,0 0 0 0 0,1 0 0 0 0,-1 0 0 0 0,0 0 0 0 0,0 0 0 0 0,-1-1 0 0 0,1 1 0 0 0,0-1 0 0 0,0 0 0 0 0,-1 0 0 0 0,1 1 0 0 0,0-2 0 0 0,-1 2 0 0 0,-1 0 0 0 0,1 0 0 0 0,0 0 0 0 0,0 0 0 0 0,0 0 0 0 0,0 0 0 0 0,1 1 0 0 0,-1-1 0 0 0,0 0 0 0 0,0 1 0 0 0,0-1 0 0 0,2 0 0 0 0,1-1 0 0 0,-4 2 1 0 0,0 0-1 0 0,1 0 1 0 0,-1 0 0 0 0,0 0 0 0 0,0 0 0 0 0,1 0 0 0 0,-1 0 0 0 0,0 0 0 0 0,0-1 0 0 0,0 1 0 0 0,1 0 0 0 0,-1 0 0 0 0,0 0 0 0 0,0 0 0 0 0,0 0 0 0 0,1-1 0 0 0,-1 1 0 0 0,0 0 0 0 0,0 0 0 0 0,0 0-1 0 0,0-1 1 0 0,0 1 0 0 0,1 0 0 0 0,-1 0 0 0 0,0-1 0 0 0,0 1 0 0 0,0 0 0 0 0,0 0 0 0 0,0 0 0 0 0,0-1 0 0 0,0 1 0 0 0,0 0 0 0 0,0 0 0 0 0,0-1 0 0 0,0 1-1 0 0,-6-4 103 0 0,2 1 27 0 0,6 0 46 0 0,-11-2 822 0 0,-5 3-877 0 0,0-1 1 0 0,-1 2-1 0 0,1 0 1 0 0,-1 1 0 0 0,-3 1-122 0 0,-11 2 47 0 0,20 1 100 0 0,1-1 101 0 0,0 0-18 0 0,0 0-1 0 0,0 1 0 0 0,0 0 0 0 0,1 0 1 0 0,-1 0-1 0 0,1 1 0 0 0,0 1-229 0 0,6-6 25 0 0,0 1 0 0 0,1-1-1 0 0,-1 1 1 0 0,0 0-1 0 0,1-1 1 0 0,-1 1 0 0 0,1-1-1 0 0,-1 1 1 0 0,1 0-1 0 0,0 0 1 0 0,-1-1 0 0 0,1 1-1 0 0,0 0 1 0 0,-1 0-1 0 0,1-1 1 0 0,0 1 0 0 0,0 0-1 0 0,-1 0-24 0 0,-2 9 488 0 0,-3-3-188 0 0,4-3-167 0 0,-1-1 1 0 0,1 1 0 0 0,0 0-1 0 0,0-1 1 0 0,0 1-1 0 0,0 0-133 0 0,-9 16 18 0 0,9-18-18 0 0,1 0 0 0 0,0 0 0 0 0,-1 0-1 0 0,1 0 1 0 0,0 1 0 0 0,0-1 0 0 0,0 0 0 0 0,1 0 0 0 0,-1 1 0 0 0,0-1 0 0 0,1 0-1 0 0,-1 2 1 0 0,1 0 0 0 0,0-1 0 0 0,0 1 0 0 0,-1-1 0 0 0,1 1 0 0 0,-1-1 0 0 0,0 1 0 0 0,0-1 0 0 0,0 1 0 0 0,0-1 0 0 0,0-2 0 0 0,1-1 0 0 0,0 0 0 0 0,-1 1 0 0 0,1-1 0 0 0,0 1 0 0 0,0-1 0 0 0,0 1 0 0 0,-1-1 0 0 0,1 1 0 0 0,0-1 0 0 0,0 1 0 0 0,0-1 0 0 0,0 1 0 0 0,0-1 0 0 0,0 1 0 0 0,0-1 0 0 0,0 1 0 0 0,0-1 0 0 0,0 1 0 0 0,0-1 0 0 0,0 1 0 0 0,0-1 0 0 0,1 1 0 0 0,-1-1 0 0 0,0 0 0 0 0,0 1 0 0 0,0-1 0 0 0,1 1 0 0 0,-1-1 0 0 0,0 1 0 0 0,1-1 0 0 0,-1 0 0 0 0,0 1 0 0 0,1-1 0 0 0,-1 0 0 0 0,0 1 0 0 0,13 17 0 0 0,-12-17 0 0 0,-1 0 0 0 0,1 0 0 0 0,0 1 0 0 0,0-1 0 0 0,0 0 0 0 0,-1 0 0 0 0,1 0 0 0 0,1 0 0 0 0,-1 0 0 0 0,0 0 0 0 0,0 0 0 0 0,0 0 0 0 0,0-1 0 0 0,1 1 0 0 0,-1 0 0 0 0,0-1 0 0 0,1 1 0 0 0,0 0 0 0 0,22 10 0 0 0,-21-10 0 0 0,1 1 0 0 0,-1-1 0 0 0,1 0 0 0 0,0 0 0 0 0,0 0 0 0 0,-1-1 0 0 0,1 1 0 0 0,1-1 0 0 0,20 4 0 0 0,-8-1 111 0 0,-10-3-1383 0 0,0 0 0 0 0,0-1 0 0 0,0 1 0 0 0,-1-1 0 0 0,2-1 1272 0 0,8-3-1534 0 0</inkml:trace>
  <inkml:trace contextRef="#ctx0" brushRef="#br2" timeOffset="298990.134">13414 5275 13824 0 0,'-3'0'87'0'0,"3"0"-23"0"0,-1 0 0 0 0,0 0 0 0 0,1 0 1 0 0,-1 0-1 0 0,1 0 0 0 0,-1 0 0 0 0,1 0 0 0 0,-1 0 0 0 0,0 0 0 0 0,1 0 1 0 0,-1 0-1 0 0,1 1 0 0 0,-1-1 0 0 0,1 0 0 0 0,-1 0 0 0 0,1 0 0 0 0,-1 1 1 0 0,1-1-1 0 0,-1 0-64 0 0,6 14 206 0 0,-5-13-206 0 0,0 0 0 0 0,1 0 0 0 0,-1 0 0 0 0,0 0 0 0 0,0 0 0 0 0,0 0 0 0 0,0 0 0 0 0,1 1 0 0 0,-1-1 0 0 0,-1 0 0 0 0,1 0 0 0 0,0 0 0 0 0,0 0 0 0 0,0 0 0 0 0,-1 0 0 0 0,1 0 0 0 0,-1 1 0 0 0,1-1 0 0 0,-1 0 0 0 0,1 0 0 0 0,0 1 0 0 0,0-1 0 0 0,-1 0 0 0 0,1 0 0 0 0,0 0 0 0 0,0 1 0 0 0,0-1 0 0 0,0 0 0 0 0,0 0 0 0 0,0 1 0 0 0,1-1 0 0 0,-1 0 0 0 0,0 0 0 0 0,1 0 0 0 0,-1 0 0 0 0,1 1 0 0 0,-1 0 0 0 0,1 0 0 0 0,-1 0 0 0 0,0 0 0 0 0,0 1 0 0 0,0-1 0 0 0,0 0 0 0 0,0 0 0 0 0,0 1 0 0 0,0-1 0 0 0,-1 0 0 0 0,1 0 0 0 0,-1 0 0 0 0,1 1 0 0 0,-1-1 0 0 0,0 0 0 0 0,0 0 0 0 0,0 0 0 0 0,0 0 0 0 0,-1 0 0 0 0,-8 24 0 0 0,9-17 2 0 0,1-6 5 0 0,0 0 1 0 0,-1 0 0 0 0,1-1-1 0 0,-1 1 1 0 0,0 0-1 0 0,0 0 1 0 0,0-1 0 0 0,0 1-1 0 0,-1 2-7 0 0,-6 6 150 0 0,6-9-87 0 0,1 0 1 0 0,0 0 0 0 0,-1 0 0 0 0,1 0 0 0 0,0 0-1 0 0,0 0 1 0 0,0 0 0 0 0,0 0 0 0 0,0 1-1 0 0,1-1 1 0 0,-1 0 0 0 0,1 1 0 0 0,-1-1 0 0 0,1 0-1 0 0,0 1 1 0 0,0-1 0 0 0,0 1 0 0 0,0-1-1 0 0,1 2-63 0 0,-1-1 47 0 0,0-1-1 0 0,0 0 1 0 0,0 1-1 0 0,-1-1 1 0 0,1 1-1 0 0,-1-1 1 0 0,1 0-1 0 0,-1 1 1 0 0,0-1-1 0 0,1 0 0 0 0,-1 0 1 0 0,-1 0-1 0 0,1 1-46 0 0,0-1 1 0 0,0 0-1 0 0,0 0 0 0 0,0 0 0 0 0,0 0 0 0 0,1 0 1 0 0,-1 0-1 0 0,0 0 0 0 0,1 0 0 0 0,0 0 1 0 0,-1 0-1 0 0,1 1 0 0 0,0-1 0 0 0,0 0 1 0 0,0 0-1 0 0,1 0 0 0 0,-1 0 0 0 0,0 0 0 0 0,1 1 0 0 0,0 0 0 0 0,0 1 0 0 0,0-1 0 0 0,-1 1 0 0 0,1-1 0 0 0,-1 1 0 0 0,0-1 0 0 0,0 4 0 0 0,0-3 0 0 0,0-3-19 0 0,0 0 0 0 0,0-1 0 0 0,0 1 0 0 0,1 0 0 0 0,-1 0 0 0 0,0-1 0 0 0,0 1 0 0 0,1 0 0 0 0,-1 0 0 0 0,0-1 0 0 0,1 1 0 0 0,-1 0 0 0 0,1-1 0 0 0,-1 1 0 0 0,1-1 0 0 0,-1 1 0 0 0,1 0 0 0 0,0-1 0 0 0,-1 0 0 0 0,1 1 0 0 0,-1-1 0 0 0,1 1 19 0 0,0-1-169 0 0,0 1 0 0 0,-1-1 0 0 0,1 1 0 0 0,-1-1 0 0 0,1 1 0 0 0,-1-1-1 0 0,1 1 1 0 0,-1-1 0 0 0,1 1 0 0 0,-1-1 0 0 0,1 1 0 0 0,-1 0 0 0 0,0-1 0 0 0,1 1-1 0 0,-1 0 1 0 0,0-1 0 0 0,1 2 169 0 0,1-2-3622 0 0,8 2-902 0 0</inkml:trace>
  <inkml:trace contextRef="#ctx0" brushRef="#br2" timeOffset="299258.414">13454 5599 8288 0 0,'18'-7'325'0'0,"-1"0"0"0"0,1 1-1 0 0,0 1-324 0 0,-12 4 108 0 0,-3 0-12 0 0,0 0 1 0 0,-1 0-1 0 0,1 1 1 0 0,-1-1-1 0 0,1-1 1 0 0,-1 1-1 0 0,0 0 0 0 0,1-1 1 0 0,-1 1-1 0 0,0-1 1 0 0,0 1-1 0 0,0-1 1 0 0,1-1-97 0 0,0 0 76 0 0,1 0 1 0 0,-1 1-1 0 0,1-1 1 0 0,-1 1-1 0 0,1 0 0 0 0,0-1 1 0 0,0 2-1 0 0,0-1-76 0 0,0 0 37 0 0,0 1 0 0 0,-1-1-1 0 0,1 0 1 0 0,-1 0-1 0 0,0 0 1 0 0,0 0-1 0 0,0-1 1 0 0,0 1 0 0 0,0-1-1 0 0,0 1 1 0 0,-1-1-1 0 0,2-2-36 0 0,-3 3 94 0 0,1 0-1 0 0,-1 0 1 0 0,1 1 0 0 0,0-1-1 0 0,-1 1 1 0 0,1-1-1 0 0,0 1 1 0 0,2-2-94 0 0,-3 3 42 0 0,0-1 0 0 0,0 0 0 0 0,1 0 0 0 0,-1 0 0 0 0,0 0 0 0 0,0 0 0 0 0,0 0 0 0 0,0 0 0 0 0,0 0 0 0 0,0-1 0 0 0,0 1 0 0 0,0 0 0 0 0,-1-1 0 0 0,1 1 0 0 0,0 0 0 0 0,-1-1 0 0 0,1 1 1 0 0,-1-1-1 0 0,0 1 0 0 0,1-2-42 0 0,-1 2-4 0 0,0 0 1 0 0,1 0 0 0 0,-1 0 0 0 0,1 0 0 0 0,-1 1 0 0 0,1-1-1 0 0,-1 0 1 0 0,1 0 0 0 0,0 0 0 0 0,-1 0 0 0 0,1 0 0 0 0,0 1-1 0 0,-1-1 1 0 0,1 0 0 0 0,0 1 0 0 0,0-1 0 0 0,0 1 0 0 0,0-1 0 0 0,0 0-1 0 0,0 1 1 0 0,1-1 3 0 0,-1 1 55 0 0,-1 0-1 0 0,1-1 0 0 0,0 1 1 0 0,0-1-1 0 0,0 1 0 0 0,0-1 1 0 0,0 0-1 0 0,0 1 1 0 0,-1-1-1 0 0,1 0 0 0 0,0 1 1 0 0,0-1-1 0 0,-1 0 0 0 0,1 0 1 0 0,-1 0-1 0 0,1 0 0 0 0,-1 1 1 0 0,1-1-1 0 0,-1 0 1 0 0,1 0-1 0 0,-1 0 0 0 0,0 0 1 0 0,0 0-1 0 0,1 0 0 0 0,-1 0 1 0 0,0 0-1 0 0,0 0 1 0 0,0-1-55 0 0,2-4 442 0 0,-2 6-438 0 0,0 0 0 0 0,0 0 0 0 0,0 0 0 0 0,1 0 0 0 0,-1 0 0 0 0,0-1 0 0 0,0 1 0 0 0,0 0-1 0 0,0 0 1 0 0,1 0 0 0 0,-1 0 0 0 0,0-1 0 0 0,0 1 0 0 0,0 0 0 0 0,0 0 0 0 0,0 0 0 0 0,0 0 0 0 0,0-1 0 0 0,0 1-1 0 0,1 0 1 0 0,-1 0 0 0 0,0-1 0 0 0,0 1 0 0 0,0 0 0 0 0,0 0 0 0 0,0 0 0 0 0,0-1 0 0 0,0 1 0 0 0,0 0 0 0 0,0 0-1 0 0,0 0 1 0 0,0-1 0 0 0,-1 1 0 0 0,1 0 0 0 0,0 0 0 0 0,0 0 0 0 0,0-1 0 0 0,0 1 0 0 0,0 0 0 0 0,0 0-4 0 0,-16-1 9 0 0,13 1-9 0 0,-11 0 204 0 0,0 1 1 0 0,-1 0 0 0 0,1 2 0 0 0,0-1 0 0 0,0 2-1 0 0,0 0 1 0 0,0 0 0 0 0,1 2 0 0 0,0-1-1 0 0,-2 3-204 0 0,-24 20 0 0 0,37-27 0 0 0,-1 1 0 0 0,1 0 0 0 0,0 0 0 0 0,0 0 0 0 0,0 0 0 0 0,0 1 0 0 0,0-1 0 0 0,1 0 0 0 0,-1 1 0 0 0,1-1 0 0 0,-1 3 0 0 0,-6 9 0 0 0,5-6 0 0 0,4-6 36 0 0,1 0 1 0 0,-1 0-1 0 0,0 0 0 0 0,1 0 0 0 0,-1-1 0 0 0,1 1 0 0 0,-1 0 0 0 0,1-1 0 0 0,0 1 0 0 0,-1-1 0 0 0,3 2-36 0 0,7 6 1043 0 0,-9-6-1009 0 0,1-2-1 0 0,-1 1 0 0 0,1 0 0 0 0,0 0 0 0 0,-1-1 0 0 0,1 0 1 0 0,0 1-1 0 0,0-1 0 0 0,0 0 0 0 0,0 0 0 0 0,0-1 0 0 0,0 1 1 0 0,0-1-1 0 0,0 1 0 0 0,2-1-33 0 0,11 1-625 0 0,-1-1 0 0 0,8-1 625 0 0,-22 1-24 0 0,50-4-4841 0 0,8-4 4865 0 0,-16 0-1534 0 0</inkml:trace>
  <inkml:trace contextRef="#ctx0" brushRef="#br2" timeOffset="299496.077">13963 5319 13824 0 0,'0'0'314'0'0,"0"0"46"0"0,0 0 22 0 0,0 0-50 0 0,-9 9-208 0 0,-13 16-124 0 0,16-20 156 0 0,1 0 1 0 0,0 0 0 0 0,0 0 0 0 0,1 1 0 0 0,-1 0 0 0 0,1 0 0 0 0,1 0 0 0 0,-1 0 0 0 0,1 0 0 0 0,0 1 0 0 0,0 0 0 0 0,1 0-1 0 0,-2 5-156 0 0,-2 14 24 0 0,4-20 66 0 0,0-1 1 0 0,1 1 0 0 0,0 0 0 0 0,0-1-1 0 0,0 1 1 0 0,1 0 0 0 0,0 0 0 0 0,0 0-1 0 0,0-1 1 0 0,1 2-91 0 0,0-2 65 0 0,1 0 0 0 0,-1-1 0 0 0,1 1 0 0 0,0 0 1 0 0,0-1-1 0 0,1 0 0 0 0,-1 1 0 0 0,1-1 0 0 0,0 0 0 0 0,0 0 0 0 0,0 0-65 0 0,-2-3-475 0 0,-1-1-1158 0 0,0 0-4505 0 0</inkml:trace>
  <inkml:trace contextRef="#ctx0" brushRef="#br2" timeOffset="300888.409">14085 5145 13824 0 0,'0'0'314'0'0,"0"0"46"0"0,3 8 354 0 0,-1-3-696 0 0,-1 0 1 0 0,-1 0 0 0 0,1-1 0 0 0,-1 1 0 0 0,1 0 0 0 0,-1 0 0 0 0,-1 0-19 0 0,3 28-8 0 0,1-13 567 0 0,0-1 1 0 0,-2 1-1 0 0,-1 12-559 0 0,3 29 361 0 0,-1-47-361 0 0,1 7 0 0 0,-2 0 0 0 0,0 0 0 0 0,-1 0 0 0 0,-1 8 0 0 0,0-26 0 0 0,1-1 0 0 0,-1 0 0 0 0,0 0 0 0 0,0 0 0 0 0,0 0 0 0 0,0 0 0 0 0,0 0 0 0 0,0 0 0 0 0,0 0 0 0 0,-1 1 0 0 0,-9 13 0 0 0,11-15-10 0 0,0 0 0 0 0,-1 0 0 0 0,0 0 0 0 0,1 0 0 0 0,-1-1 0 0 0,1 1 0 0 0,-1 0 0 0 0,0-1 0 0 0,1 1 0 0 0,-1 0 0 0 0,0-1 0 0 0,0 1 1 0 0,0-1-1 0 0,1 1 0 0 0,-2-1 10 0 0,-2 2-252 0 0,3-1-223 0 0,-8-2-2468 0 0,7-1 2452 0 0,-8-18-1982 0 0,10 19 2370 0 0,-1-1-1 0 0,1 1 1 0 0,-1 0-1 0 0,1 0 1 0 0,0 0-1 0 0,0-1 0 0 0,0 1 1 0 0,0 0-1 0 0,0 0 1 0 0,0 0-1 0 0,0-1 1 0 0,0 1-1 0 0,0 0 0 0 0,0 0 1 0 0,1 0-1 0 0,-1-1 1 0 0,1 1 103 0 0,-1-1-108 0 0,1 0 1 0 0,-1 0 0 0 0,0 0 0 0 0,1 0-1 0 0,-1 0 1 0 0,0 0 0 0 0,0 0-1 0 0,0 0 1 0 0,0 1 0 0 0,-1-1-1 0 0,1 0 1 0 0,0-1 107 0 0,-1 1 147 0 0,1 0 0 0 0,-1 0 0 0 0,1 0-1 0 0,0 0 1 0 0,0 0 0 0 0,0-1 0 0 0,0 1 0 0 0,1 0 0 0 0,-1 0-1 0 0,0 0 1 0 0,1 0 0 0 0,-1 0 0 0 0,1 0 0 0 0,1-2-147 0 0,-1 2 195 0 0,0 0 0 0 0,1 0 0 0 0,-1 0 1 0 0,1 0-1 0 0,0 0 0 0 0,0 0 0 0 0,-1 0 1 0 0,1 0-1 0 0,0 1 0 0 0,1-1 0 0 0,-1 1 1 0 0,0 0-1 0 0,0-1 0 0 0,1 1 1 0 0,-1 0-1 0 0,0 0 0 0 0,1 0 0 0 0,1 0-195 0 0,23-7 160 0 0,-20 6 74 0 0,0-1 0 0 0,1 1 0 0 0,-1 1 0 0 0,4-1-234 0 0,-4 1 105 0 0,24-2 908 0 0,14 1-1013 0 0,-18 1 48 0 0,-18 0 51 0 0,0 1-1 0 0,-1 0 1 0 0,1 0-1 0 0,7 2-98 0 0,81 14 1605 0 0,-88-14-1605 0 0,8 1 0 0 0,1 1 0 0 0,10 4 0 0 0,-23-6 0 0 0,0 0 0 0 0,0 0 0 0 0,1 1 0 0 0,-1 0 0 0 0,-1 0 0 0 0,1 0 0 0 0,0 0 0 0 0,-1 1 0 0 0,0 0 0 0 0,1 1 0 0 0,9 6 0 0 0,-12-9 0 0 0,0 0 0 0 0,1-1 0 0 0,-1 1 0 0 0,0 0 0 0 0,-1 0 0 0 0,1 0 0 0 0,0 1 0 0 0,0-1 0 0 0,0 1 0 0 0,6 9 0 0 0,-6-11 0 0 0,-1 1 0 0 0,0-1 0 0 0,0 0 0 0 0,0 1 0 0 0,0-1 0 0 0,0 0 0 0 0,0 1 0 0 0,-1-1 0 0 0,1 1 0 0 0,0 0 0 0 0,-1-1 0 0 0,1 1 0 0 0,-1 1 0 0 0,-3 0 241 0 0,0 0-1 0 0,0 0 0 0 0,-1 0 0 0 0,1 0 1 0 0,-1-1-1 0 0,-2 2-240 0 0,6-4-22 0 0,0 0 1 0 0,1 0 0 0 0,-1 0 0 0 0,0 0-1 0 0,1 0 1 0 0,-1 0 0 0 0,0-1-1 0 0,0 1 1 0 0,1 0 0 0 0,-1 0 0 0 0,0-1-1 0 0,0 1 1 0 0,1 0 0 0 0,-1 0-1 0 0,0-1 1 0 0,0 1 0 0 0,0 0 0 0 0,0 0-1 0 0,1-1 1 0 0,-1 1 0 0 0,0 0-1 0 0,0-1 1 0 0,0 1 0 0 0,0 0-1 0 0,0-1 1 0 0,0 1 0 0 0,0 0 0 0 0,0 0-1 0 0,0-1 1 0 0,0 1 0 0 0,0-1 21 0 0,1-10-304 0 0,-2 9 768 0 0,1 2 36 0 0,5-9-1652 0 0,3 6 1810 0 0,-20 12-1550 0 0,-36 36 2884 0 0,9-9-1992 0 0,27-20 0 0 0,4-2 0 0 0,4-8 0 0 0,2 2 0 0 0,2-8 0 0 0,-1 1 0 0 0,1-1 0 0 0,0 1 0 0 0,0 0 0 0 0,-1-1 0 0 0,1 1 0 0 0,0-1 0 0 0,0 1 0 0 0,0 0 0 0 0,0-1 0 0 0,0 1 0 0 0,0 0 0 0 0,0-1 0 0 0,0 1 0 0 0,0-1 0 0 0,0 1 0 0 0,0 0 0 0 0,0-1 0 0 0,0 1 0 0 0,1 0 0 0 0,-1-1 0 0 0,0 1 0 0 0,2 1 0 0 0,-2-1 0 0 0,0-1 0 0 0,0 1 0 0 0,0 0 0 0 0,0 0 0 0 0,1-1 0 0 0,-1 1 0 0 0,0-1 0 0 0,1 1 0 0 0,-1 0 0 0 0,0-1 0 0 0,1 1 0 0 0,-1-1 0 0 0,1 1 0 0 0,-1 0 0 0 0,1-1 0 0 0,-1 0 0 0 0,1 1 0 0 0,-1-1 0 0 0,1 1 0 0 0,-1-1 0 0 0,1 0 0 0 0,0 1 0 0 0,-1-1 0 0 0,1 0 0 0 0,0 1 0 0 0,-1-1 0 0 0,1 0 0 0 0,0 0 0 0 0,-1 0 0 0 0,1 0 0 0 0,0 0 0 0 0,0 0 0 0 0,1 1 0 0 0,-1-1 0 0 0,0 0 0 0 0,-1 1 0 0 0,1-1 0 0 0,0 0 0 0 0,0 1 0 0 0,0-1 0 0 0,0 0 0 0 0,0 0 0 0 0,-1 0 0 0 0,1 0 0 0 0,0 0 0 0 0,0 0 0 0 0,0 0 0 0 0,0 0 0 0 0,0 0 0 0 0,0 0 0 0 0,-1 0 0 0 0,1 0 0 0 0,0-1 0 0 0,0 1 0 0 0,0 0 0 0 0,0-1 0 0 0,-1 1 0 0 0,1-1 0 0 0,0 0 0 0 0,2 0 0 0 0,8-3 512 0 0,-1 0 0 0 0,1-1 0 0 0,-1 0 0 0 0,4-3-512 0 0,-10 6 0 0 0,0-1 0 0 0,0 0 0 0 0,0 0 0 0 0,0-1 0 0 0,-1 1 0 0 0,0-1 0 0 0,1 0 0 0 0,-1 0 0 0 0,-1 0 0 0 0,1 0 0 0 0,-1 0 0 0 0,1 0 0 0 0,-1-1 0 0 0,0 1 0 0 0,-1-1 0 0 0,1 0 0 0 0,-1 0 0 0 0,0 1 0 0 0,0-1 0 0 0,0 0 0 0 0,-1 0 0 0 0,0 0 0 0 0,0 0 0 0 0,0 0 0 0 0,-1-1 0 0 0,-2-3 0 0 0,3 9 0 0 0,-1-1 0 0 0,1 0 0 0 0,0 0 0 0 0,-1 0 0 0 0,1 1 0 0 0,0-1 0 0 0,0 0 0 0 0,0 0 0 0 0,-1 0 0 0 0,1 0 0 0 0,0 1 0 0 0,0-1 0 0 0,0 0 0 0 0,0 0 0 0 0,0 0 0 0 0,1 0 0 0 0,0-4 0 0 0,0 1 0 0 0,-1-1 0 0 0,1 1 0 0 0,-1-1 0 0 0,0 0 0 0 0,0 0 0 0 0,0 1 0 0 0,-1-1 0 0 0,1 0 0 0 0,-1 1 0 0 0,-1-2 0 0 0,1-8 0 0 0,1 13 0 0 0,0 0 0 0 0,0 0 0 0 0,0 0 0 0 0,0 0 0 0 0,0 0 0 0 0,0 0 0 0 0,0 0 0 0 0,0 0 0 0 0,0 0 0 0 0,-1 0 0 0 0,1 0 0 0 0,0 0 0 0 0,-1-1 0 0 0,0 1 0 0 0,1 1 0 0 0,0-1 0 0 0,0 0 0 0 0,-1 0 0 0 0,1 0 0 0 0,0 0 0 0 0,0 1 0 0 0,0-1 0 0 0,0 0 0 0 0,0 0 0 0 0,0 0 0 0 0,0 0 0 0 0,0 1 0 0 0,0-1 0 0 0,0 0 0 0 0,1 0 0 0 0,-1 0 0 0 0,0 0 0 0 0,0 1 0 0 0,1-1 0 0 0,-1 0 0 0 0,1 0 0 0 0,-1 1 0 0 0,1-1 0 0 0,-1 0 0 0 0,1 1 0 0 0,-1-1 0 0 0,1 0 0 0 0,1-1 0 0 0,0 0 0 0 0,0 0 0 0 0,0 1 0 0 0,0-1 0 0 0,1 0 0 0 0,-1 1 0 0 0,0 0 0 0 0,2-1 0 0 0,1 0-95 0 0,0 0 1 0 0,0 1-1 0 0,1 0 0 0 0,-1 0 0 0 0,0 1 0 0 0,1-1 0 0 0,-1 1 1 0 0,0 0-1 0 0,0 0 0 0 0,1 1 0 0 0,-1 0 0 0 0,0 0 0 0 0,0 0 0 0 0,1 0 1 0 0,-1 1-1 0 0,0 0 0 0 0,-1 0 0 0 0,1 0 0 0 0,0 1 0 0 0,0 0 0 0 0,-1 0 95 0 0,6 3 0 0 0,-8-5 0 0 0,0 1 0 0 0,0-1 0 0 0,0 1 0 0 0,0-1 0 0 0,0 1 0 0 0,0 0 0 0 0,0 0 0 0 0,-1 0 0 0 0,1 0 0 0 0,-1 0 0 0 0,1 0 0 0 0,19 29 0 0 0,-16-24 0 0 0,1 1 0 0 0,-1 0 0 0 0,0 0 0 0 0,-1 0 0 0 0,0 1 0 0 0,0 2 0 0 0,-2-3 0 0 0,-1 0 0 0 0,0 0 0 0 0,0 0 0 0 0,-1 0 0 0 0,0 3 0 0 0,0-5 0 0 0,0-1 0 0 0,0-3 0 0 0,0 0 0 0 0,0 1 0 0 0,-1-1 0 0 0,1 0 0 0 0,0 0 0 0 0,-1 1 0 0 0,0-1 0 0 0,0 0 0 0 0,1 0 0 0 0,-1 0 0 0 0,0 0 0 0 0,-1 0 0 0 0,1 1 0 0 0,0-2 80 0 0,1 0 0 0 0,-1 0-1 0 0,1 0 1 0 0,-1 0 0 0 0,1 0-1 0 0,-1 0 1 0 0,0 0 0 0 0,0-1 0 0 0,1 1-1 0 0,-1 0 1 0 0,0 0 0 0 0,0-1-1 0 0,0 1 1 0 0,0 0 0 0 0,0-1-1 0 0,0 1 1 0 0,0-1 0 0 0,0 1-1 0 0,0-1 1 0 0,0 0 0 0 0,0 1-1 0 0,0-1 1 0 0,0 0 0 0 0,0 0-1 0 0,0 1-79 0 0,0-2 0 0 0,0 1 0 0 0,0 0 0 0 0,0-1 0 0 0,0 1 0 0 0,1-1 0 0 0,-1 1 0 0 0,0-1 0 0 0,0 1 0 0 0,1-1 0 0 0,-1 0 0 0 0,0 1 0 0 0,1-1 0 0 0,-1 0 0 0 0,0 0 0 0 0,1 1 0 0 0,-1-1 0 0 0,1 0 0 0 0,-1 0 0 0 0,1 0 0 0 0,0 1 0 0 0,-1-1 0 0 0,1 0 0 0 0,0 0 0 0 0,0 0 0 0 0,-1 0 0 0 0,1 0 0 0 0,0 0 0 0 0,0-4 0 0 0,-1 1 0 0 0,1-1 0 0 0,0 0 0 0 0,0 0 0 0 0,0 0 0 0 0,1 0 0 0 0,0 1 0 0 0,0-1 0 0 0,0 0 0 0 0,1 0 0 0 0,0-2 0 0 0,1 0 0 0 0,0 0 0 0 0,1 0 0 0 0,0-1 0 0 0,0 2 0 0 0,0-1 0 0 0,5-4 0 0 0,9-13 0 0 0,-16 19 0 0 0,2 0 0 0 0,-1 1 0 0 0,0-1 0 0 0,1 1 0 0 0,0 0 0 0 0,0 0 0 0 0,0 1 0 0 0,0-1 0 0 0,1 1 0 0 0,2-2 0 0 0,-5 4 0 0 0,1-1 0 0 0,-1 1 0 0 0,1 0 0 0 0,0 0 0 0 0,-1 0 0 0 0,1 0 0 0 0,0 0 0 0 0,0 1 0 0 0,0-1 0 0 0,1 1 0 0 0,7 1-166 0 0,-9 2 39 0 0,-1-2 19 0 0,2 3 4 0 0,1-1 1 0 0,-1 1-1 0 0,0 0 1 0 0,0 0-1 0 0,-1 0 1 0 0,1 0-1 0 0,-1 0 1 0 0,0 1-1 0 0,0-1 0 0 0,0 1 1 0 0,0 0-1 0 0,-1-1 1 0 0,0 1-1 0 0,0 0 1 0 0,0 0-1 0 0,-1 0 1 0 0,0 2 103 0 0,1 2 63 0 0,-1 0 1 0 0,0 0-1 0 0,-1 0 0 0 0,0 0 1 0 0,-1 0-1 0 0,0 0 1 0 0,0-1-1 0 0,-1 1 1 0 0,-1 2-64 0 0,-5 13 1156 0 0,8-24-1607 0 0,1 0-49 0 0,0 0-79 0 0,0 0-286 0 0,0 0-126 0 0,10-2-4722 0 0,2 2 551 0 0</inkml:trace>
  <inkml:trace contextRef="#ctx0" brushRef="#br2" timeOffset="301215.628">15227 5396 10136 0 0,'8'-3'234'0'0,"-3"1"-91"0"0,1 0 0 0 0,-1-1 0 0 0,0 0 0 0 0,0 0 0 0 0,0 0 0 0 0,0 0 1 0 0,3-4-144 0 0,-7 6 725 0 0,-1 1 246 0 0,0 0 42 0 0,0 0 10 0 0,0 0 1 0 0,0 0-1 0 0,0 0 1 0 0,0 0-137 0 0,-2 12-571 0 0,1-7-295 0 0,0 0-21 0 0,1 1 0 0 0,-1-1 0 0 0,1 1 0 0 0,0 4 0 0 0,1-7 0 0 0,-1 0 0 0 0,0 0 0 0 0,0 0 0 0 0,0 0 0 0 0,0 0 0 0 0,-1 0 0 0 0,1-1 0 0 0,-1 1 0 0 0,0 0 0 0 0,0 0 0 0 0,0 0 0 0 0,0-1 0 0 0,0 1 0 0 0,-1 2 0 0 0,1-5 0 0 0,1 0 0 0 0,0 1 0 0 0,-1-1 0 0 0,1 0 0 0 0,-1 1 0 0 0,1-1 0 0 0,-1 0 0 0 0,1 1 0 0 0,0-1 0 0 0,-1 0 0 0 0,1 0 0 0 0,-1 0 0 0 0,1 0 0 0 0,-1 1 0 0 0,1-1 0 0 0,-1 0 0 0 0,1 0 0 0 0,-1 0 0 0 0,0 0 0 0 0,1 0 0 0 0,-1 0 0 0 0,1 0 0 0 0,-7 1 75 0 0,5 0 28 0 0,0 0 0 0 0,0 1 0 0 0,0-1 0 0 0,0 1 0 0 0,1 0 0 0 0,-1 0 0 0 0,1-1 0 0 0,-1 1-1 0 0,1 0 1 0 0,0 0 0 0 0,-1 0 0 0 0,1 1 0 0 0,0 1-103 0 0,-12 31 659 0 0,12-27-659 0 0,0-1 0 0 0,1 1 0 0 0,-1 0 0 0 0,2 0 0 0 0,-1 0 0 0 0,1-1 0 0 0,0 1 0 0 0,2 4 0 0 0,-3-6 0 0 0,0-5 0 0 0,0-1 0 0 0,0 1 0 0 0,0-1 0 0 0,0 0 0 0 0,0 1 0 0 0,-1-1 0 0 0,1 0 0 0 0,0 1 0 0 0,0-1 0 0 0,0 0 0 0 0,0 1 0 0 0,-1-1 0 0 0,1 0 0 0 0,0 1 0 0 0,0-1 0 0 0,0 0 0 0 0,-1 0 0 0 0,1 1 0 0 0,0-1 0 0 0,-1 0 0 0 0,1 0 0 0 0,0 0 0 0 0,0 1 0 0 0,-1-1 0 0 0,1 0 0 0 0,0 0 0 0 0,-1 0 0 0 0,1 0 0 0 0,0 0 0 0 0,-1 1 0 0 0,1-1 0 0 0,-1 0 0 0 0,1 0 0 0 0,0 0 0 0 0,-1 0 0 0 0,1 0 0 0 0,-1 0 0 0 0,-9 2-57 0 0,0 0-1 0 0,0-1 0 0 0,0 0 0 0 0,-10-1 58 0 0,-15 3-645 0 0,-98 11-6136 0 0,97-6 4735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02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72 140 4608 0 0,'0'-13'488'0'0,"-1"12"-423"0"0,1 0 0 0 0,0 0 0 0 0,0 0 0 0 0,0 0 0 0 0,0 0 0 0 0,0 0 0 0 0,0 0 1 0 0,0 1-1 0 0,1-1 0 0 0,-1 0 0 0 0,0 0 0 0 0,0 0 0 0 0,1 0 0 0 0,-1 0 0 0 0,1 0 0 0 0,-1 1 0 0 0,1-1-65 0 0,-1 1 99 0 0,0 0-1 0 0,1 0 1 0 0,-1 0-1 0 0,0 0 1 0 0,1 1-1 0 0,-1-1 1 0 0,0 0-1 0 0,1 0 0 0 0,-1 0 1 0 0,0 1-1 0 0,1-1 1 0 0,-1 0-1 0 0,0 0 1 0 0,0 1-1 0 0,1-1 1 0 0,-1 0-1 0 0,0 1 1 0 0,0-1-1 0 0,0 0 0 0 0,1 1 1 0 0,-1-1-1 0 0,0 0 1 0 0,0 1-1 0 0,0-1 1 0 0,0 1-99 0 0,12 31 3840 0 0,-15-45-2346 0 0,2 12-511 0 0,3 8-490 0 0,0 36 525 0 0,-2-17-611 0 0,0-20-309 0 0,0 0-1 0 0,-1 1 0 0 0,1-1 0 0 0,-2 0 0 0 0,0 3-97 0 0,-2 18 254 0 0,3-22-207 0 0,0 0 0 0 0,0 0 0 0 0,0-1-1 0 0,0 1 1 0 0,-1-1 0 0 0,0 3-47 0 0,-7 19 171 0 0,5-5-97 0 0,-2 0 0 0 0,0 0-1 0 0,-1 0 1 0 0,-5 7-74 0 0,5-11 68 0 0,0 0 0 0 0,1 1 0 0 0,1 0 0 0 0,0 5-68 0 0,5-21 24 0 0,0 0-1 0 0,0 0 1 0 0,0 0-1 0 0,0 0 1 0 0,1 0 0 0 0,-1 1-1 0 0,1-1 1 0 0,-1 0-1 0 0,1-1 1 0 0,0 1-1 0 0,0 0 1 0 0,0 0 0 0 0,0 0-1 0 0,0 0 1 0 0,0-1-1 0 0,1 1 1 0 0,-1 0-1 0 0,0-1 1 0 0,1 1 0 0 0,-1-1-1 0 0,1 0 1 0 0,0 0-1 0 0,0 1-23 0 0,5 5 95 0 0,-5-6-66 0 0,0-1 0 0 0,-1 1 0 0 0,1 0 0 0 0,0-1 0 0 0,0 1 0 0 0,0-1 0 0 0,0 1 0 0 0,0-1 0 0 0,0 0 0 0 0,0 0 0 0 0,0 0-29 0 0,2 1 68 0 0,18 1 266 0 0,0-1 0 0 0,1-1-1 0 0,11-2-333 0 0,51-8 323 0 0,-11 2-547 0 0,-24 6-3289 0 0,-49 2 1980 0 0</inkml:trace>
  <inkml:trace contextRef="#ctx0" brushRef="#br0" timeOffset="228.212">110 351 10136 0 0,'0'0'464'0'0,"0"0"-10"0"0,-1-7 3388 0 0,2 6-2701 0 0,14 1-611 0 0,-3 1-95 0 0,1 0-1 0 0,0 1 1 0 0,3 1-435 0 0,31 4 752 0 0,-32-7-624 0 0,112 6 536 0 0,-122-6-973 0 0,1 0-1 0 0,-1-1 1 0 0,1 0 0 0 0,-1 1-1 0 0,1-2 1 0 0,-1 1-1 0 0,0 0 1 0 0,0-1-1 0 0,2-1 310 0 0,-6 2-1022 0 0</inkml:trace>
  <inkml:trace contextRef="#ctx0" brushRef="#br0" timeOffset="428.17">25 154 7368 0 0,'0'0'568'0'0,"7"-16"1462"0"0,-4 14-1174 0 0,-1 1-1 0 0,1 0 1 0 0,0 0-1 0 0,0 0 0 0 0,-1 0 1 0 0,1 0-1 0 0,1 0-855 0 0,35-2 872 0 0,-20 4-381 0 0,1 1 1 0 0,6 2-492 0 0,-7-1 495 0 0,1-1 0 0 0,7-1-495 0 0,7 1 172 0 0,0 1-1 0 0,10 3-171 0 0,-14-2 128 0 0,-21-2-207 0 0,0 0-1 0 0,0 0 0 0 0,5 3 80 0 0,20 4-2296 0 0,-12-3 782 0 0,1 1-19 0 0</inkml:trace>
  <inkml:trace contextRef="#ctx0" brushRef="#br0" timeOffset="713.402">808 199 15664 0 0,'1'0'45'0'0,"-1"0"0"0"0,1-1 0 0 0,0 1 0 0 0,-1 0 0 0 0,1 0 0 0 0,0 0 1 0 0,-1 0-1 0 0,1 0 0 0 0,-1 0 0 0 0,1 0 0 0 0,0 1 0 0 0,-1-1 0 0 0,1 0 1 0 0,0 0-1 0 0,-1 0 0 0 0,1 1 0 0 0,-1-1 0 0 0,1 0 0 0 0,-1 0 0 0 0,1 1 1 0 0,-1-1-1 0 0,1 1 0 0 0,-1-1 0 0 0,1 0 0 0 0,-1 1 0 0 0,1-1 0 0 0,-1 1 1 0 0,0-1-1 0 0,1 1 0 0 0,-1-1 0 0 0,0 1 0 0 0,1-1 0 0 0,-1 1 0 0 0,0 0 1 0 0,0-1-1 0 0,1 1 0 0 0,-1-1 0 0 0,0 1 0 0 0,0 0 0 0 0,0-1 0 0 0,0 1-45 0 0,0 2-34 0 0,-1 1 0 0 0,0-1-1 0 0,0 0 1 0 0,0 0-1 0 0,0 0 1 0 0,-1 1 0 0 0,0 0 34 0 0,-4 12 109 0 0,3-10 95 0 0,0-1-1 0 0,0 1 0 0 0,0 0 1 0 0,-1-1-1 0 0,1 0 0 0 0,-1 0 0 0 0,-1 0 1 0 0,-4 4-204 0 0,-11 14 829 0 0,-43 56 787 0 0,46-59-1599 0 0,-18 15-17 0 0,1 0-1 0 0,-44 44 1 0 0,75-74-201 0 0,3-4 97 0 0,0-1-1 0 0,0 0 1 0 0,0 1-1 0 0,0-1 1 0 0,0 1 0 0 0,0-1-1 0 0,0 1 1 0 0,0-1-1 0 0,0 0 1 0 0,0 1 0 0 0,0-1-1 0 0,0 1 1 0 0,1-1-1 0 0,-1 0 1 0 0,0 1 0 0 0,0-1-1 0 0,0 1 1 0 0,1-1 0 0 0,-1 0-1 0 0,0 1 105 0 0,1 1-399 0 0,9 12-1115 0 0,1-2-19 0 0</inkml:trace>
  <inkml:trace contextRef="#ctx0" brushRef="#br0" timeOffset="961.221">605 240 15664 0 0,'0'0'356'0'0,"0"0"49"0"0,0 0 21 0 0,0 15 106 0 0,1 0-277 0 0,0 0 0 0 0,1-1 0 0 0,1 1 0 0 0,0 0 0 0 0,1-1 0 0 0,0 0 0 0 0,1 0 0 0 0,7 13-255 0 0,-1 1 0 0 0,-7-18 0 0 0,0-1 0 0 0,0 1 0 0 0,1-1 0 0 0,0-1 0 0 0,6 9 0 0 0,8 10-27 0 0,-17-22-178 0 0,1-1 1 0 0,-1 1-1 0 0,1-1 0 0 0,0 0 1 0 0,1 0-1 0 0,-1 0 0 0 0,1-1 1 0 0,0 1-1 0 0,0-1 0 0 0,0 0 1 0 0,0 0-1 0 0,0 0 0 0 0,3 0 205 0 0,14 7-1514 0 0,-6-4-19 0 0</inkml:trace>
  <inkml:trace contextRef="#ctx0" brushRef="#br0" timeOffset="1281.746">1174 268 15664 0 0,'-5'-8'1705'0'0,"0"9"-1627"0"0,1-1 1 0 0,-1 1 0 0 0,1 0-1 0 0,-1 0 1 0 0,0 1 0 0 0,1-1 0 0 0,0 1-1 0 0,-1 0 1 0 0,1 1 0 0 0,0-1-1 0 0,-3 3-78 0 0,-5 3 706 0 0,1 1 0 0 0,1 0-1 0 0,-6 6-705 0 0,10-9 162 0 0,1 2 0 0 0,0-1 0 0 0,0 0 0 0 0,1 1 0 0 0,-1 0 1 0 0,2 0-1 0 0,-3 6-162 0 0,-7 15-15 0 0,11-25 15 0 0,0 0 0 0 0,1-1 0 0 0,0 1 0 0 0,0 0 0 0 0,0 0 0 0 0,0 0 0 0 0,1 0 0 0 0,-1 0 0 0 0,1 0 0 0 0,0 0 0 0 0,0 0 0 0 0,1 0 0 0 0,-1 0 0 0 0,1 0 0 0 0,0 0 0 0 0,0-1 0 0 0,0 1 0 0 0,1 0 0 0 0,-1 0 0 0 0,1-1 0 0 0,0 1 0 0 0,0-1 0 0 0,1 2 0 0 0,-1-1 0 0 0,1-1 0 0 0,-1 0 0 0 0,1 1 0 0 0,0-1 0 0 0,0 0 0 0 0,0 0 0 0 0,1-1 0 0 0,-1 1 0 0 0,1-1 0 0 0,-1 1 0 0 0,1-1 0 0 0,0 0 0 0 0,0 0 0 0 0,0-1 0 0 0,0 1 0 0 0,0-1 0 0 0,0 0 0 0 0,0 0 0 0 0,0-1 0 0 0,1 1 0 0 0,1-1 0 0 0,8 0-590 0 0,0 0 0 0 0,12-3 590 0 0,-3-3-5791 0 0,-7-1-453 0 0</inkml:trace>
  <inkml:trace contextRef="#ctx0" brushRef="#br0" timeOffset="1567.679">1373 337 11976 0 0,'-15'0'546'0'0,"15"1"-485"0"0,0 1 0 0 0,1-1-1 0 0,-1 0 1 0 0,0 0 0 0 0,1 0-1 0 0,-1 0 1 0 0,1 0 0 0 0,-1 0-1 0 0,1 0 1 0 0,-1 0 0 0 0,1 0-1 0 0,0 0-60 0 0,8 13 22 0 0,-6-7 202 0 0,-6-6 316 0 0,2-1-521 0 0,1 0 0 0 0,0 0 0 0 0,0 0 0 0 0,0 0 0 0 0,0 0 0 0 0,0 0 0 0 0,-1 0 0 0 0,1 0 0 0 0,0 0 0 0 0,0 0-1 0 0,0 0 1 0 0,0 0 0 0 0,0 0 0 0 0,-1 0 0 0 0,1 0 0 0 0,0 0 0 0 0,0 0 0 0 0,0 0 0 0 0,0 0 0 0 0,0 0 0 0 0,-1 0 0 0 0,1 0 0 0 0,0 0 0 0 0,0 0 0 0 0,0 0 0 0 0,0 1-1 0 0,0-1 1 0 0,0 0 0 0 0,-1 0 0 0 0,1 0 0 0 0,0 0 0 0 0,0 0 0 0 0,0 0 0 0 0,0 0 0 0 0,0 1 0 0 0,0-1 0 0 0,0 0 0 0 0,0 0 0 0 0,0 0 0 0 0,0 0 0 0 0,0 0 0 0 0,0 1-1 0 0,0-1 1 0 0,0 0 0 0 0,0 0 0 0 0,0 0 0 0 0,0 0 0 0 0,0 1 0 0 0,0-1 0 0 0,0 0 0 0 0,0 0 0 0 0,0 0 0 0 0,0 0 0 0 0,0 0 0 0 0,0 1 0 0 0,0-1 0 0 0,0 0-19 0 0,1 3 369 0 0,0-2-289 0 0,-1 0 0 0 0,1-1 0 0 0,-1 1-1 0 0,0 0 1 0 0,1-1 0 0 0,-1 1 0 0 0,0 0 0 0 0,0 0 0 0 0,0-1 0 0 0,0 1-1 0 0,1 0 1 0 0,-1 0 0 0 0,0 0 0 0 0,0-1 0 0 0,-1 1 0 0 0,1 0 0 0 0,0 0-1 0 0,0-1 1 0 0,0 1 0 0 0,0 0-80 0 0,-4 1 396 0 0,4-2-375 0 0,0 1 0 0 0,-1-1 0 0 0,1 0-1 0 0,0 0 1 0 0,-1 1 0 0 0,1-1 0 0 0,0 0 0 0 0,0 0 0 0 0,-1 1 0 0 0,1-1-1 0 0,0 0 1 0 0,0 1 0 0 0,0-1 0 0 0,-1 0 0 0 0,1 1 0 0 0,0-1 0 0 0,0 0-1 0 0,0 1 1 0 0,0-1 0 0 0,0 1 0 0 0,0-1 0 0 0,0 0 0 0 0,0 1 0 0 0,0-1-1 0 0,0 0 1 0 0,0 1 0 0 0,0-1 0 0 0,0 1 0 0 0,0-1 0 0 0,0 0 0 0 0,0 1-1 0 0,0-1 1 0 0,0 0 0 0 0,0 1 0 0 0,1-1 0 0 0,-1 1 0 0 0,0-1 0 0 0,0 0-1 0 0,1 1-20 0 0,0 3 135 0 0,4 20 378 0 0,-4-23-497 0 0,-1-1 0 0 0,0 0-1 0 0,0 1 1 0 0,0-1 0 0 0,0 0-1 0 0,0 1 1 0 0,0-1 0 0 0,0 0-1 0 0,0 1 1 0 0,0-1-1 0 0,0 0 1 0 0,0 1 0 0 0,0-1-1 0 0,0 0 1 0 0,0 1 0 0 0,0-1-1 0 0,0 0 1 0 0,-1 1 0 0 0,1-1-1 0 0,0 0 1 0 0,0 0 0 0 0,0 1-1 0 0,0-1 1 0 0,-1 0 0 0 0,1 1-1 0 0,0-1 1 0 0,0 0 0 0 0,-1 0-1 0 0,1 0 1 0 0,0 1-1 0 0,0-1 1 0 0,-1 0 0 0 0,1 0-1 0 0,0 0 1 0 0,-1 1 0 0 0,1-1-1 0 0,0 0 1 0 0,0 0 0 0 0,-1 0-1 0 0,1 0 1 0 0,0 0 0 0 0,-1 0-1 0 0,1 0 1 0 0,0 0 0 0 0,-1 0-1 0 0,1 0 1 0 0,-1 0 0 0 0,1 0-1 0 0,0 0 1 0 0,-1 0-1 0 0,1 0 1 0 0,0 0 0 0 0,0 0-1 0 0,-1-1 1 0 0,1 1 0 0 0,0 0-1 0 0,-1 0-15 0 0,1 0 28 0 0,0-1-1 0 0,-1 1 0 0 0,1 0 1 0 0,0 0-1 0 0,0 0 0 0 0,-1 0 0 0 0,1-1 1 0 0,0 1-1 0 0,0 0 0 0 0,-1 0 1 0 0,1 0-1 0 0,0 0 0 0 0,-1 0 0 0 0,1 0 1 0 0,0 0-1 0 0,-1 0 0 0 0,1 0 1 0 0,0 0-1 0 0,-1 0 0 0 0,1 0 0 0 0,0 0 1 0 0,0 0-1 0 0,-1 0 0 0 0,1 0 1 0 0,0 0-1 0 0,-1 0 0 0 0,1 0 0 0 0,0 0 1 0 0,0 0-1 0 0,-1 1 0 0 0,1-1 1 0 0,0 0-1 0 0,-1 0 0 0 0,1 0 0 0 0,0 1 1 0 0,0-1-1 0 0,0 0 0 0 0,-1 0 1 0 0,1 1-28 0 0,3 13 699 0 0,-1-9-823 0 0,1 14 122 0 0,-3-16-2 0 0,0 1 1 0 0,0-1-1 0 0,1 0 0 0 0,0 0 0 0 0,-1 0 0 0 0,1 0 0 0 0,0 0 0 0 0,0-1 0 0 0,1 1 1 0 0,-1 0-1 0 0,1 0 0 0 0,-1-1 0 0 0,1 1 0 0 0,0-1 0 0 0,0 1 0 0 0,1 0 4 0 0,-2-2-337 0 0,-1-1-138 0 0,0 0-33 0 0,0 0-4 0 0</inkml:trace>
  <inkml:trace contextRef="#ctx0" brushRef="#br0" timeOffset="1770.698">1494 43 17503 0 0,'0'0'399'0'0,"0"0"60"0"0,0 0 21 0 0,0 0-59 0 0,1 0-276 0 0,1 0-97 0 0,-1 1-1 0 0,1-1 0 0 0,-1 0 0 0 0,0 1 0 0 0,1-1 0 0 0,-1 1 1 0 0,0-1-1 0 0,0 1 0 0 0,1-1 0 0 0,-1 1 0 0 0,0 0 1 0 0,0 0-1 0 0,0 0 0 0 0,0 0 0 0 0,0-1 0 0 0,0 1 0 0 0,1 1-47 0 0,-1-1 145 0 0,19 15 2288 0 0,-15-12-2286 0 0,0 0-1 0 0,0 1 1 0 0,0-1-1 0 0,0 1 0 0 0,4 5-146 0 0,-1 0 0 0 0,-1 1 0 0 0,0 0 0 0 0,-1 0 0 0 0,0 0 0 0 0,0 1 0 0 0,-1 0 0 0 0,-1 0 0 0 0,2 6 0 0 0,3 21 0 0 0,-1 0 0 0 0,-1 3 0 0 0,-5-29 0 0 0,7 78 0 0 0,-5-43 0 0 0,-2-31 0 0 0,-1-12 0 0 0,-1 1 0 0 0,1-1 0 0 0,-1 0 0 0 0,0 0 0 0 0,0 1 0 0 0,-1 1 0 0 0,1-1 0 0 0,0-4-16 0 0,1-1 1 0 0,-1 1-1 0 0,0-1 1 0 0,0 0 0 0 0,-1 1-1 0 0,1-1 1 0 0,0 0-1 0 0,0 1 1 0 0,-1-1-1 0 0,1 0 1 0 0,-1 1-1 0 0,1-1 1 0 0,-1 1 15 0 0,0 0-1051 0 0,-5-6-1899 0 0,-3-1 1416 0 0</inkml:trace>
  <inkml:trace contextRef="#ctx0" brushRef="#br0" timeOffset="2257.694">1529 249 17503 0 0,'0'0'399'0'0,"0"0"60"0"0,0 0 21 0 0,0 0-59 0 0,1 0-276 0 0,113 47-57 0 0,-98-40 242 0 0,1-1-1 0 0,0-1 0 0 0,1 0 1 0 0,-1-1-1 0 0,1-1 0 0 0,16 1-329 0 0,3-1 0 0 0,-24-1 0 0 0,1-1 0 0 0,-1 0 0 0 0,7-1 0 0 0,-11 0-152 0 0,0-1 0 0 0,0 0 0 0 0,0-1-1 0 0,0 1 1 0 0,0-2 0 0 0,0 1 0 0 0,0-1 0 0 0,-1-1-1 0 0,1 0 1 0 0,-1 0 0 0 0,0 0 0 0 0,3-3 152 0 0,-6 4-108 0 0,-4 2 102 0 0,1 1 1 0 0,0-1-1 0 0,-1-1 0 0 0,1 1 0 0 0,-1 0 1 0 0,1 0-1 0 0,-1-1 0 0 0,0 1 0 0 0,0 0 0 0 0,1-2 6 0 0,-2 3 0 0 0,0 0 0 0 0,1 0 0 0 0,-1 0 0 0 0,0 0 0 0 0,0 0 0 0 0,0-1 0 0 0,0 1 0 0 0,0 0 0 0 0,1 0 0 0 0,-1 0 0 0 0,0-1 0 0 0,0 1 0 0 0,0 0 0 0 0,0 0 0 0 0,0 0 0 0 0,0-1 0 0 0,0 1 0 0 0,0 0 0 0 0,0 0 0 0 0,0-1 0 0 0,0 1 0 0 0,0 0 0 0 0,0 0 0 0 0,0 0 0 0 0,0-1 0 0 0,0 1 0 0 0,0 0 0 0 0,0 0 0 0 0,0-1 0 0 0,0 1 0 0 0,0 0 0 0 0,0 0 0 0 0,0 0 0 0 0,0-1 0 0 0,-1 1 0 0 0,1 0 0 0 0,0 0 0 0 0,0 0 0 0 0,0 0 0 0 0,0-1 0 0 0,0 1 0 0 0,-1 0 0 0 0,1 0 0 0 0,0 0 0 0 0,0 0 0 0 0,0 0 0 0 0,-1-1 0 0 0,1 1 0 0 0,0 0 0 0 0,0 0 0 0 0,0 0 0 0 0,-1 0 0 0 0,1 0 0 0 0,0 0 0 0 0,0 0 0 0 0,-1 0 0 0 0,-8-2 0 0 0,6 2 43 0 0,0-1-1 0 0,0 1 1 0 0,0 0-1 0 0,-1 0 1 0 0,1 0-1 0 0,0 0 0 0 0,0 0 1 0 0,0 1-1 0 0,0-1 1 0 0,0 1-1 0 0,0 0 0 0 0,-2 1-42 0 0,-36 17 1384 0 0,31-13-1301 0 0,4-3-82 0 0,1 0 0 0 0,-1 0 0 0 0,1 1 0 0 0,0 0 0 0 0,0 0-1 0 0,1 0 1 0 0,-1 1 0 0 0,1 0 0 0 0,0 0 0 0 0,0 0 0 0 0,1 0-1 0 0,-1 0 1 0 0,1 1 0 0 0,0-1 0 0 0,1 1 0 0 0,-1 0 0 0 0,1 0 0 0 0,0 0-1 0 0,0 6 0 0 0,1-10 0 0 0,1 1 0 0 0,0-1 0 0 0,1 0 0 0 0,-1 1 0 0 0,0-1 0 0 0,1 0 0 0 0,-1 1 0 0 0,1-1 0 0 0,0 0 0 0 0,0 0 0 0 0,0 0 0 0 0,0 1 0 0 0,0-1 0 0 0,0 0 0 0 0,1-1 0 0 0,-1 1 0 0 0,1 0 0 0 0,-1 0 0 0 0,1 0 0 0 0,0-1 0 0 0,-1 1 0 0 0,1-1 0 0 0,0 1 0 0 0,0-1 0 0 0,0 0 0 0 0,0 0 0 0 0,0 0 0 0 0,0 0 0 0 0,1 0 0 0 0,1 0 111 0 0,0-1 0 0 0,0 0-1 0 0,0 0 1 0 0,0 0 0 0 0,0 0-1 0 0,0 0 1 0 0,0-1 0 0 0,0 0-1 0 0,0 0 1 0 0,0 0 0 0 0,0 0-1 0 0,0 0 1 0 0,-1-1 0 0 0,1 0-1 0 0,0 0 1 0 0,-1 0-1 0 0,1 0 1 0 0,-1 0 0 0 0,0-1-111 0 0,9-7-38 0 0,-2-1 1 0 0,1 1 0 0 0,-1-2 0 0 0,5-7 37 0 0,13-15 94 0 0,-22 26-94 0 0,-1 4 0 0 0,2 8 0 0 0,-3 1 0 0 0,0-1 0 0 0,-1 1 0 0 0,0 0 0 0 0,0 0 0 0 0,-1 0 0 0 0,1 0 0 0 0,-1 0 0 0 0,0 1 0 0 0,0-1 0 0 0,-1 1 0 0 0,1 5 0 0 0,0-3 0 0 0,0 1 0 0 0,1-1 0 0 0,0 0 0 0 0,0-1 0 0 0,2 2 0 0 0,-4-6 20 0 0,4 6-242 0 0,-1-1-1 0 0,1-1 1 0 0,1 1 0 0 0,-1-1 0 0 0,1 0-1 0 0,1 0 1 0 0,-1 0 0 0 0,2 0 222 0 0,-6-6 94 0 0,0 0 1 0 0,0 0-1 0 0,0 0 1 0 0,1 0-1 0 0,-1-1 1 0 0,0 1-1 0 0,0-1 1 0 0,1 1-1 0 0,-1-1 1 0 0,0 0-1 0 0,1 0 1 0 0,-1 0-1 0 0,1 0 1 0 0,-1 0 0 0 0,0 0-1 0 0,1-1 1 0 0,-1 1-1 0 0,0-1 1 0 0,1 0-95 0 0,20-9-1213 0 0,-21 8 418 0 0,0 1 0 0 0,0-1 0 0 0,-1 1 0 0 0,1-1 0 0 0,0 0 1 0 0,-1 0-1 0 0,1 0 0 0 0,0 0 795 0 0,2-7-6881 0 0</inkml:trace>
  <inkml:trace contextRef="#ctx0" brushRef="#br0" timeOffset="2601.398">2324 2 15664 0 0,'0'0'24'0'0,"0"0"1"0"0,0-1-1 0 0,0 1 1 0 0,-1 0-1 0 0,1 0 1 0 0,0 0-1 0 0,0 0 1 0 0,-1 0-1 0 0,1 0 1 0 0,0 0 0 0 0,0 0-1 0 0,0 0 1 0 0,-1 0-1 0 0,1 0 1 0 0,0 0-1 0 0,0 0 1 0 0,-1 0-1 0 0,1 0 1 0 0,0 0 0 0 0,0 0-1 0 0,-1 0 1 0 0,1 0-1 0 0,0 1 1 0 0,0-1-1 0 0,0 0 1 0 0,-1 0-1 0 0,1 0 1 0 0,0 0-1 0 0,0 0 1 0 0,0 1-25 0 0,0 7 1011 0 0,1 3-1039 0 0,0 14 105 0 0,2 0-1 0 0,1 0 0 0 0,4 16-76 0 0,3 14 1203 0 0,-5-24 117 0 0,-3 0 0 0 0,1 29-1320 0 0,-3-35 17 0 0,0-16-17 0 0,-1 0 0 0 0,0-1 0 0 0,0 1-1 0 0,-2 6 1 0 0,-2 10 0 0 0,4-17 0 0 0,-1 0 0 0 0,-1 0 0 0 0,0 0 0 0 0,0 0 0 0 0,-1-1 0 0 0,-2 6 0 0 0,5-12-73 0 0,0 0 0 0 0,0-1 0 0 0,-1 1 0 0 0,1-1 0 0 0,0 1 0 0 0,-1 0 0 0 0,1-1 0 0 0,-1 1 0 0 0,1-1 0 0 0,-1 1 0 0 0,1-1 0 0 0,-1 1 0 0 0,1-1 0 0 0,-1 0 0 0 0,1 1 0 0 0,-1-1 0 0 0,0 0 0 0 0,1 1 0 0 0,-1-1 0 0 0,1 0 0 0 0,-1 1 0 0 0,0-1 0 0 0,1 0 0 0 0,-1 0 0 0 0,0 0 0 0 0,0 0 0 0 0,1 0 0 0 0,-1 0 0 0 0,0 0 0 0 0,1 0 0 0 0,-1 0 0 0 0,0 0 0 0 0,1 0 0 0 0,-1 0 73 0 0,-2-1-391 0 0,1 0 0 0 0,0 0 0 0 0,-1 0 0 0 0,1 0 0 0 0,0 0 0 0 0,-1 0 0 0 0,1-1 0 0 0,0 0 391 0 0,-14-11-2045 0 0</inkml:trace>
  <inkml:trace contextRef="#ctx0" brushRef="#br0" timeOffset="2865.043">2246 262 8288 0 0,'19'-14'588'0'0,"-16"11"-471"0"0,1-1 1 0 0,-1 1-1 0 0,1 1 1 0 0,0-1-1 0 0,0 0 1 0 0,1 1-1 0 0,-1 0 0 0 0,0 0 1 0 0,1 0-1 0 0,-1 1-117 0 0,8-2 957 0 0,-9 2-663 0 0,0 0 0 0 0,1 1-1 0 0,-1-1 1 0 0,1 1 0 0 0,-1 0 0 0 0,0 0 0 0 0,1 0 0 0 0,-1 0 0 0 0,1 0-294 0 0,0 1 142 0 0,5 1 496 0 0,1 0-1 0 0,-1 1 1 0 0,6 2-638 0 0,-11-3 174 0 0,0 0 0 0 0,-1 0-1 0 0,1 0 1 0 0,0 1 0 0 0,-1 0 0 0 0,1-1 0 0 0,-1 1 0 0 0,0 0-1 0 0,1 3-173 0 0,22 29 1024 0 0,-25-33-512 0 0,1 0-68 0 0,2 3-282 0 0,1 0-1 0 0,-1 0 0 0 0,0 0 0 0 0,0 0 0 0 0,0 1 1 0 0,-1 0-1 0 0,0 0 0 0 0,0 0 0 0 0,-1 0 0 0 0,1 1-161 0 0,15 32 2048 0 0,-14-29-1906 0 0,-1 0-1 0 0,2-1 0 0 0,-1 1 1 0 0,5 4-142 0 0,-5-7 42 0 0,-4-5-42 0 0,0-1 0 0 0,0-1 0 0 0,0 0 0 0 0,-1 1 0 0 0,1-1 0 0 0,1 1 0 0 0,-1-1 0 0 0,0 0 0 0 0,0 1 0 0 0,0-1 0 0 0,0 1 0 0 0,0-1 0 0 0,0 0 0 0 0,0 1 0 0 0,0-1 0 0 0,1 0 0 0 0,-1 1 0 0 0,0-1 0 0 0,0 0 0 0 0,0 1 0 0 0,1-1 0 0 0,-1 0 0 0 0,0 0 0 0 0,1 1 0 0 0,-1-1 0 0 0,0 0 0 0 0,5 3 1 0 0,-4-2-2795 0 0,-1-1 1771 0 0</inkml:trace>
  <inkml:trace contextRef="#ctx0" brushRef="#br0" timeOffset="2866.043">2580 152 15664 0 0,'-6'-15'1187'0'0,"0"3"-584"0"0,6 11-238 0 0,0 1 122 0 0,0 0 22 0 0,0 0-66 0 0,1 0-426 0 0,0 1 0 0 0,1-1 0 0 0,-1 1 0 0 0,0-1 0 0 0,0 1 0 0 0,0-1 0 0 0,1 1 0 0 0,-1 0 0 0 0,0 0 0 0 0,0 0 0 0 0,0-1 0 0 0,0 1 0 0 0,0 0 0 0 0,-1 0 0 0 0,2 1-17 0 0,13 18-951 0 0,-14-19 560 0 0,18 21-2559 0 0,-7-10 1417 0 0</inkml:trace>
  <inkml:trace contextRef="#ctx0" brushRef="#br0" timeOffset="3435.33">2917 195 13824 0 0,'0'0'629'0'0,"0"0"-12"0"0,-6 4 82 0 0,-15 9 401 0 0,6-5-863 0 0,0 2 0 0 0,1-1 1 0 0,0 2-1 0 0,-10 10-237 0 0,-9 9 1138 0 0,19-18-982 0 0,1 0 0 0 0,1 1-1 0 0,-6 6-155 0 0,15-13 131 0 0,0-1 0 0 0,0 0 0 0 0,1 0 0 0 0,0 1 0 0 0,0 0 0 0 0,0-1 0 0 0,0 1 0 0 0,1 0 0 0 0,0 0-1 0 0,0 0 1 0 0,1 0-131 0 0,0-5 443 0 0,2 1-436 0 0,1-1-1 0 0,-1 0 0 0 0,0 1 1 0 0,0-1-1 0 0,1 0 1 0 0,-1-1-1 0 0,0 1 1 0 0,1 0-1 0 0,-1-1 1 0 0,1 1-1 0 0,-1-1 1 0 0,1 0-1 0 0,-1 0 1 0 0,1 0-1 0 0,-1 0 1 0 0,1 0-1 0 0,-1-1 1 0 0,1 1-1 0 0,-1-1 1 0 0,1 0-1 0 0,-1 1 1 0 0,0-1-1 0 0,1 0 1 0 0,-1 0-1 0 0,0-1 1 0 0,0 1-1 0 0,1 0 0 0 0,1-2-6 0 0,4-5-5 0 0,1 1-1 0 0,-1-1 0 0 0,0-1 0 0 0,0 0 1 0 0,4-7 5 0 0,-4 6 12 0 0,8-11-43 0 0,-7 8-195 0 0,2 0 1 0 0,0 0-1 0 0,0 1 1 0 0,1 1 0 0 0,0 0-1 0 0,2 0 226 0 0,-12 9-137 0 0,1 0 105 0 0,-1 0 1 0 0,1 0 0 0 0,0 0-1 0 0,0 0 1 0 0,-1 0 0 0 0,1 1-1 0 0,0 0 1 0 0,1-1 0 0 0,-1 1-1 0 0,0 0 1 0 0,0 0-1 0 0,0 1 1 0 0,1-1 0 0 0,-1 1-1 0 0,3 0 32 0 0,5 3 0 0 0,-9-1 0 0 0,0-1 0 0 0,1 1 0 0 0,-1 0 0 0 0,0 0 0 0 0,0 0 0 0 0,0 0 0 0 0,-1 0 0 0 0,1 1 0 0 0,0-1 0 0 0,-1 0 0 0 0,0 1 0 0 0,1-1 0 0 0,-1 2 0 0 0,2 4 0 0 0,0 1 1 0 0,-1-1-1 0 0,1 6 0 0 0,3 13 15 0 0,2 7 162 0 0,-7-24 33 0 0,1 0 1 0 0,1-1-1 0 0,1 4-210 0 0,-2-6 278 0 0,-1 0 0 0 0,1 0 0 0 0,-2 1-1 0 0,1-1 1 0 0,-1 0 0 0 0,0 3-278 0 0,0-9 147 0 0,-2 3-57 0 0,2-3 0 0 0,0-18 251 0 0,0-1-204 0 0,-1 8-113 0 0,1-1 0 0 0,1 0 0 0 0,1-10-24 0 0,1 9-84 0 0,0 0 0 0 0,0 0 0 0 0,1 1 0 0 0,1 0 0 0 0,-1-1-1 0 0,2 1 1 0 0,0 1 0 0 0,0-1 0 0 0,5-5 84 0 0,-7 12-28 0 0,-1-1 0 0 0,1 1 0 0 0,-1 1 0 0 0,1-1 0 0 0,0 0 0 0 0,1 1 0 0 0,-1 0 1 0 0,1 0-1 0 0,-1 0 0 0 0,1 0 0 0 0,0 1 0 0 0,0 0 0 0 0,0 0 0 0 0,0 0 0 0 0,0 1 0 0 0,1 0 0 0 0,-1 0 0 0 0,0 0 0 0 0,1 0 0 0 0,-1 1 0 0 0,0 0 0 0 0,5 0 28 0 0,-5 1-11 0 0,0 0 1 0 0,0 1-1 0 0,0-1 0 0 0,0 1 0 0 0,0 0 0 0 0,-1 0 0 0 0,1 1 0 0 0,0 0 0 0 0,-1-1 0 0 0,0 1 0 0 0,0 1 0 0 0,0-1 0 0 0,0 0 1 0 0,0 1-1 0 0,-1 0 0 0 0,1 0 0 0 0,-1 1 11 0 0,7 7-23 0 0,-2 1 0 0 0,1 1 0 0 0,-2-1 0 0 0,1 1 0 0 0,-1 2 23 0 0,-4-8 97 0 0,1 0-1 0 0,-2 1 1 0 0,1-1-1 0 0,-1 0 1 0 0,0 1-1 0 0,-1-1 0 0 0,0 1 1 0 0,0 0-1 0 0,-1-1 1 0 0,0 1-1 0 0,-1 0 1 0 0,-1 4-97 0 0,1 1 140 0 0,2-1-1158 0 0,-2-11-4188 0 0,0 1-1779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08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113 346 13824 0 0,'0'0'314'0'0,"-6"-3"428"0"0,3 2-715 0 0,0 0 1 0 0,0 0 0 0 0,0 0 0 0 0,-1 1 0 0 0,1-1-1 0 0,0 1 1 0 0,0 0 0 0 0,-1 0 0 0 0,1 1 0 0 0,0-1 0 0 0,0 0-1 0 0,0 1 1 0 0,-1 0 0 0 0,1 0 0 0 0,-1 0-28 0 0,-1 1 163 0 0,1 0 1 0 0,-1 1-1 0 0,1-1 0 0 0,0 1 1 0 0,-1-1-1 0 0,1 1 1 0 0,1 0-1 0 0,-1 1 0 0 0,-2 2-163 0 0,4-4 68 0 0,1 0 0 0 0,0 0-1 0 0,0-1 1 0 0,0 1-1 0 0,0 0 1 0 0,0 0-1 0 0,0 0 1 0 0,1 0-1 0 0,-1 1-67 0 0,1-2 0 0 0,0 0 0 0 0,0 1 0 0 0,0-1 0 0 0,0 0 0 0 0,0 0 0 0 0,0 1 0 0 0,0-1 0 0 0,1 0 0 0 0,-1 0 0 0 0,0 0 0 0 0,1 0 0 0 0,-1 0 0 0 0,1 1 0 0 0,0-1 0 0 0,-1 0 0 0 0,1 0 0 0 0,0 0 0 0 0,-1 0 0 0 0,1 0 0 0 0,0-1 0 0 0,0 1 0 0 0,0 0 0 0 0,0 0 0 0 0,0 0 0 0 0,0-1 0 0 0,0 1 0 0 0,0-1 0 0 0,0 1 0 0 0,0 0 0 0 0,1-1 0 0 0,2 1 143 0 0,1 0 0 0 0,-1 0-1 0 0,0 0 1 0 0,0-1 0 0 0,0 0-1 0 0,0 0 1 0 0,0 0-1 0 0,1 0 1 0 0,-1-1 0 0 0,0 1-1 0 0,0-1 1 0 0,3-1-143 0 0,9-4 209 0 0,0 0 0 0 0,9-4-209 0 0,-18 6-82 0 0,6-3 82 0 0,0 0 0 0 0,-1-1 0 0 0,7-6 0 0 0,-2 1 0 0 0,-14 11 0 0 0,1 0 0 0 0,-1-1 0 0 0,0 0 0 0 0,0 0 0 0 0,-1 0 0 0 0,1 0 0 0 0,-1 0 0 0 0,1 0 0 0 0,-1-1 0 0 0,0 1 0 0 0,0-1 0 0 0,0-1 0 0 0,-2 4 0 0 0,1 0 0 0 0,-1-1 0 0 0,1 1 0 0 0,-1-1 0 0 0,0 1 0 0 0,1-1 0 0 0,-1 0 0 0 0,0 1 0 0 0,0-1 0 0 0,0 1 0 0 0,0-1 0 0 0,-1 1 0 0 0,1-1 0 0 0,0 1 0 0 0,-1-1 0 0 0,1 1 0 0 0,-1-1 0 0 0,1 1 0 0 0,-1 0 0 0 0,0-1 0 0 0,1 1 0 0 0,-1 0 0 0 0,0-1 0 0 0,0 1 0 0 0,0 0 0 0 0,0 0 0 0 0,0 0 0 0 0,0 0 0 0 0,0 0 0 0 0,-1 0 0 0 0,1 0 0 0 0,-3-2 0 0 0,0 0 0 0 0,0 1 0 0 0,0-1 0 0 0,0 1 0 0 0,0 0 0 0 0,0 0 0 0 0,-1 1 0 0 0,1-1 0 0 0,-1 1 0 0 0,1 0 0 0 0,-1 0 0 0 0,0 1 0 0 0,1-1 0 0 0,-1 1 0 0 0,0 0 0 0 0,-3 0 0 0 0,-5 1 0 0 0,11-1 0 0 0,-1 1 0 0 0,1-1 0 0 0,0 0 0 0 0,-1 0 0 0 0,1 1 0 0 0,0 0 0 0 0,0-1 0 0 0,-2 2 0 0 0,-2 0 0 0 0,4 1 0 0 0,6-1 0 0 0,6 2 0 0 0,-1-4 0 0 0,0 0 0 0 0,-1 0 0 0 0,1 0 0 0 0,0-1 0 0 0,3-1 0 0 0,17-1 0 0 0,-15 1 0 0 0,1 0 0 0 0,-1-2 0 0 0,0 1 0 0 0,13-6 0 0 0,-5 1 0 0 0,42-20 0 0 0,-53 23 0 0 0,0-2 0 0 0,0 0 0 0 0,-1 0 0 0 0,0-1 0 0 0,0 0 0 0 0,-1 0 0 0 0,0-1 0 0 0,0-1 0 0 0,-1 0 0 0 0,-1 0 0 0 0,4-5 0 0 0,-9 11 0 0 0,0 0 0 0 0,-1 0 0 0 0,1 0 0 0 0,-1 1 0 0 0,0-1 0 0 0,0 0 0 0 0,0 0 0 0 0,-1-1 0 0 0,1 1 0 0 0,-1 0 0 0 0,0 0 0 0 0,0 0 0 0 0,-1 0 0 0 0,1 0 0 0 0,-1 0 0 0 0,0 0 0 0 0,-1-3 0 0 0,2 6 0 0 0,0 0 0 0 0,0 1 0 0 0,0-1 0 0 0,-1 0 0 0 0,1 1 0 0 0,0-1 0 0 0,0 0 0 0 0,-1 0 0 0 0,1 1 0 0 0,0-1 0 0 0,-1 1 0 0 0,1-1 0 0 0,-1 0 0 0 0,1 1 0 0 0,-1-1 0 0 0,1 1 0 0 0,-1-1 0 0 0,0 1 0 0 0,1-1 0 0 0,-1 1 0 0 0,1 0 0 0 0,-1-1 0 0 0,0 1 0 0 0,1 0 0 0 0,-1-1 0 0 0,0 1 0 0 0,0 0 0 0 0,1 0 0 0 0,-1-1 0 0 0,0 1 0 0 0,0 0 0 0 0,1 0 0 0 0,-1 0 0 0 0,0 0 0 0 0,0 0 0 0 0,1 0 0 0 0,-1 0 0 0 0,0 1 0 0 0,1-1 0 0 0,-1 0 0 0 0,0 0 0 0 0,0 1 0 0 0,1-1 0 0 0,-2 1 0 0 0,-1 1 0 0 0,1 1 0 0 0,-1 0 0 0 0,0 0 0 0 0,1 0 0 0 0,-1 0 0 0 0,1 1 0 0 0,0-1 0 0 0,0 1 0 0 0,0-1 0 0 0,1 1 0 0 0,-2 2 0 0 0,-3 8 0 0 0,-1 5 4 0 0,0 0 0 0 0,1 1 0 0 0,2-1 0 0 0,0 1-1 0 0,0 0 1 0 0,2 3-4 0 0,-6 28 420 0 0,-2 26 115 0 0,3 0 0 0 0,3 1 0 0 0,4 8-535 0 0,3-17 0 0 0,7 40 0 0 0,-8-96 0 0 0,-1-5 0 0 0,0 1 0 0 0,0-1 0 0 0,-1 1 0 0 0,-1 5 0 0 0,1 3 84 0 0,0-14 6 0 0,0-1 0 0 0,0 0 0 0 0,0 0 0 0 0,0 0 0 0 0,0 0 0 0 0,0 0 0 0 0,0 0 0 0 0,-1 0 0 0 0,1 0 0 0 0,-1 0 0 0 0,1 0 0 0 0,-1 0 0 0 0,0 0 0 0 0,0 0 0 0 0,0 0 0 0 0,0 0 0 0 0,-1 0-90 0 0,1-1-451 0 0,0-2-1448 0 0,-7-3-5604 0 0</inkml:trace>
  <inkml:trace contextRef="#ctx0" brushRef="#br0" timeOffset="352.697">135 514 17503 0 0,'0'0'399'0'0,"7"-7"961"0"0,-2 5-1332 0 0,0 1 0 0 0,0 1 0 0 0,0-1 0 0 0,0 0 0 0 0,0 1 0 0 0,2 0-28 0 0,18-1-7 0 0,-13 0 7 0 0,0 0 0 0 0,0 1 0 0 0,1 0 0 0 0,-1 2 0 0 0,-1-1 0 0 0,1 1 0 0 0,0 1 0 0 0,9 3 0 0 0,12 1 0 0 0,-2 1 0 0 0,-11-4 0 0 0,0 1 0 0 0,1-2 0 0 0,5-1 0 0 0,45 2 0 0 0,2 1 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09.1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359 172 10136 0 0,'0'0'36'0'0,"-1"-1"-1"0"0,1 1 1 0 0,0 0 0 0 0,-1-1 0 0 0,1 1 0 0 0,0 0 0 0 0,-1-1-1 0 0,1 1 1 0 0,0-1 0 0 0,0 1 0 0 0,0-1 0 0 0,0 1 0 0 0,-1 0-1 0 0,1-1 1 0 0,0 1 0 0 0,0-1 0 0 0,0 1 0 0 0,0-1 0 0 0,0 1-1 0 0,0-1 1 0 0,0 1 0 0 0,0-1 0 0 0,0 1 0 0 0,0-1 0 0 0,0 1-1 0 0,1 0 1 0 0,-1-1 0 0 0,0 1 0 0 0,0-1-36 0 0,1-2 41 0 0,-1 2 6 0 0,0 1 0 0 0,0-1 0 0 0,0 0 0 0 0,-1 1 0 0 0,1-1 0 0 0,0 1 0 0 0,0-1 0 0 0,-1 1 0 0 0,1-1 0 0 0,0 1 0 0 0,-1-1 0 0 0,1 1 0 0 0,0-1 0 0 0,-1 1 0 0 0,1-1 0 0 0,-1 1 0 0 0,1 0 0 0 0,-1-1 0 0 0,1 1 0 0 0,-1 0 0 0 0,1-1 0 0 0,-1 1 0 0 0,1 0-47 0 0,-8-8 1205 0 0,7 7 54 0 0,1 1-104 0 0,0 0-485 0 0,0 0-206 0 0,0 0-44 0 0,0 0-47 0 0,1 2-324 0 0,-1-1-1 0 0,1 0 0 0 0,-1 0 0 0 0,1 1 0 0 0,-1-1 0 0 0,0 1 0 0 0,0-1 0 0 0,0 0 0 0 0,0 1 1 0 0,0-1-1 0 0,0 1-48 0 0,0 3 113 0 0,16 41 430 0 0,-12-36-387 0 0,-2-3-39 0 0,1 0 0 0 0,1 0 0 0 0,-1 0 0 0 0,1-1 1 0 0,0 0-1 0 0,1 1 0 0 0,-1-1 0 0 0,1-1 0 0 0,3 4-117 0 0,4 2 173 0 0,-10-8-158 0 0,0 0 0 0 0,1-1 0 0 0,0 1 0 0 0,-1-1 0 0 0,1 0 0 0 0,0 0 0 0 0,1 1-15 0 0,-2-3 19 0 0,-1 1 0 0 0,1 0 0 0 0,0-1 0 0 0,-1 1-1 0 0,1-1 1 0 0,0 1 0 0 0,0-1 0 0 0,0 0 0 0 0,-1 1 0 0 0,1-1 0 0 0,0 0 0 0 0,0 0 0 0 0,0-1 0 0 0,0 1 0 0 0,-1 0 0 0 0,1-1 0 0 0,0 1 0 0 0,0-1 0 0 0,-1 1 0 0 0,1-1 0 0 0,0 0 0 0 0,-1 0-1 0 0,1 1 1 0 0,0-1 0 0 0,-1-1 0 0 0,1 1-19 0 0,0-1 9 0 0,1 0-1 0 0,-1 0 1 0 0,0 0 0 0 0,0-1-1 0 0,0 1 1 0 0,0-1-1 0 0,-1 1 1 0 0,1-1 0 0 0,-1 0-1 0 0,1 0 1 0 0,-1 0-1 0 0,0 1 1 0 0,0-1-1 0 0,0 0 1 0 0,0-2-9 0 0,8-26-547 0 0,-7 24 266 0 0,0 0 1 0 0,0 0 0 0 0,0 0 0 0 0,0-6 280 0 0,0-2-289 0 0,0 1-1 0 0,3-9 290 0 0,-2 18-28 0 0,-3 4-46 0 0,10 1-97 0 0,-5 1 126 0 0,1 0 0 0 0,0 0 1 0 0,0 0-1 0 0,0 1 0 0 0,-1 0 0 0 0,1 0 0 0 0,-1 0 0 0 0,0 1 0 0 0,5 3 45 0 0,-2-2-33 0 0,1 0 0 0 0,-1 0-1 0 0,5 1 34 0 0,4-1 156 0 0,0 0-1 0 0,0 0 1 0 0,0-2-1 0 0,3 0-155 0 0,-11-1 138 0 0,0-1 0 0 0,0-1-1 0 0,0 1 1 0 0,0-1 0 0 0,-1-1-1 0 0,1 0 1 0 0,0 0 0 0 0,-1-1-1 0 0,0 0-137 0 0,-5 2 28 0 0,0 0 0 0 0,0 0-1 0 0,0-1 1 0 0,-1 1 0 0 0,1-1-1 0 0,-1 0 1 0 0,1 0-1 0 0,-1 0 1 0 0,0 0 0 0 0,1 0-1 0 0,-1-1 1 0 0,0 1 0 0 0,-1-1-1 0 0,1 1 1 0 0,0-1-1 0 0,-1 0 1 0 0,1 1 0 0 0,-1-1-1 0 0,0 0 1 0 0,0 0 0 0 0,0 0-1 0 0,0 0 1 0 0,-1 0-1 0 0,1 0 1 0 0,-1-2-28 0 0,0 1 6 0 0,0-1-1 0 0,-1 1 1 0 0,0 0-1 0 0,1-1 1 0 0,-2 1 0 0 0,1 0-1 0 0,0 0 1 0 0,-1 0-1 0 0,0 0 1 0 0,0 0 0 0 0,0 1-1 0 0,0-1 1 0 0,0 0-1 0 0,-1 1 1 0 0,-1-2-6 0 0,2 3-12 0 0,-1 0 0 0 0,1 0 0 0 0,-1 0 0 0 0,1 0 0 0 0,-1 1-1 0 0,1-1 1 0 0,-1 1 0 0 0,0-1 0 0 0,0 1 0 0 0,0 0 0 0 0,1 0 0 0 0,-1 1 0 0 0,0-1 0 0 0,0 0-1 0 0,0 1 1 0 0,-1 0 0 0 0,1 0 0 0 0,0 0 0 0 0,0 0 0 0 0,0 0 0 0 0,0 1 0 0 0,0-1 0 0 0,0 1-1 0 0,0 0 1 0 0,0 0 12 0 0,-1 1-7 0 0,0 0 0 0 0,0 1 0 0 0,1-1 0 0 0,-1 1 0 0 0,1 0 0 0 0,0 0 0 0 0,0 1 0 0 0,0-1 0 0 0,0 1 0 0 0,0-1 0 0 0,1 1 0 0 0,-1 0 0 0 0,1 0 0 0 0,0 0 0 0 0,0 0 0 0 0,1 0-1 0 0,-1 0 1 0 0,1 1 0 0 0,-1 2 7 0 0,0 2 47 0 0,1-1-1 0 0,0 0 0 0 0,0 1 0 0 0,0-1 0 0 0,1 0 1 0 0,1 1-1 0 0,-1-1 0 0 0,1 0 0 0 0,1 1 0 0 0,0 2-46 0 0,2 2 112 0 0,0 0 0 0 0,1 0 0 0 0,5 10-112 0 0,-8-18 13 0 0,0 0 0 0 0,1 0 0 0 0,0-1 0 0 0,0 1 0 0 0,3 2-13 0 0,-4-5-3 0 0,0 0-1 0 0,0 0 1 0 0,1-1-1 0 0,-1 1 1 0 0,0-1-1 0 0,1 1 1 0 0,0-1-1 0 0,-1 0 1 0 0,1 0 0 0 0,0 0-1 0 0,1 0 4 0 0,7 3 34 0 0,1-2 0 0 0,0 1 0 0 0,-1-1 0 0 0,1-1 0 0 0,0 0-1 0 0,0-1 1 0 0,0 0 0 0 0,0-1 0 0 0,0 0 0 0 0,0-1 0 0 0,0-1 0 0 0,-1 1 0 0 0,1-2 0 0 0,3-1-34 0 0,1-4-1277 0 0,-6 2-2550 0 0,-8 6 2744 0 0,11-7-5551 0 0</inkml:trace>
  <inkml:trace contextRef="#ctx0" brushRef="#br0" timeOffset="811.398">1067 69 10136 0 0,'0'0'464'0'0,"0"0"-10"0"0,1 1-294 0 0,-1 0-147 0 0,1-1-1 0 0,-1 0 1 0 0,1 0-1 0 0,-1 1 1 0 0,1-1-1 0 0,-1 0 1 0 0,0 1-1 0 0,1-1 1 0 0,-1 0-1 0 0,0 1 1 0 0,1-1-1 0 0,-1 1 1 0 0,0-1-1 0 0,0 0 1 0 0,1 1 0 0 0,-1-1-1 0 0,0 1 1 0 0,0-1-1 0 0,0 1 1 0 0,0-1-1 0 0,1 1 1 0 0,-1-1-1 0 0,0 1 1 0 0,0-1-1 0 0,0 1 1 0 0,0-1-1 0 0,0 1 1 0 0,0-1-1 0 0,0 1 1 0 0,0-1-1 0 0,-1 1 1 0 0,1-1-1 0 0,0 1-12 0 0,0 0 95 0 0,0 3 103 0 0,0-1 0 0 0,1 1 0 0 0,0-1 0 0 0,0 0 0 0 0,0 1 0 0 0,0-1 0 0 0,0 0 0 0 0,0 1 0 0 0,1-1 0 0 0,1 1-198 0 0,6 20 688 0 0,-1 3 226 0 0,-3-12-30 0 0,-1-1-1 0 0,1 12-883 0 0,-1-1 601 0 0,-2-16-242 0 0,0 0-1 0 0,-1 1 0 0 0,0 4-358 0 0,-1-14 23 0 0,0 0 0 0 0,0 0-1 0 0,0 1 1 0 0,0-1 0 0 0,0 0-1 0 0,0 0 1 0 0,0 1 0 0 0,0-1-1 0 0,0 0 1 0 0,0 0-1 0 0,0 0 1 0 0,0 1 0 0 0,0-1-1 0 0,-1 0 1 0 0,1 0 0 0 0,0 0-1 0 0,0 1 1 0 0,0-1 0 0 0,0 0-1 0 0,0 0 1 0 0,0 0-1 0 0,-1 1 1 0 0,1-1 0 0 0,0 0-1 0 0,0 0 1 0 0,0 0 0 0 0,0 0-1 0 0,-1 0 1 0 0,1 0 0 0 0,0 1-1 0 0,0-1 1 0 0,0 0-1 0 0,-1 0 1 0 0,1 0 0 0 0,0 0-1 0 0,0 0 1 0 0,-1 0 0 0 0,1 0-1 0 0,0 0 1 0 0,0 0 0 0 0,0 0-1 0 0,-1 0 1 0 0,1 0-1 0 0,0 0 1 0 0,0 0 0 0 0,-1 0-1 0 0,1 0 1 0 0,0 0 0 0 0,0 0-1 0 0,0 0 1 0 0,-1 0 0 0 0,1-1-1 0 0,0 1 1 0 0,0 0-1 0 0,0 0 1 0 0,-1 0 0 0 0,1 0-1 0 0,0 0 1 0 0,0-1 0 0 0,0 1-1 0 0,0 0 1 0 0,0 0 0 0 0,-1 0-1 0 0,1 0 1 0 0,0-1-1 0 0,0 1 1 0 0,0 0-23 0 0,-1-1 13 0 0,0 1-1 0 0,0-1 1 0 0,1 0-1 0 0,-1 0 1 0 0,0 0-1 0 0,0 1 1 0 0,1-1-1 0 0,-1 0 1 0 0,1 0-1 0 0,-1 0 1 0 0,1 0-1 0 0,-1 0 1 0 0,1 0-1 0 0,-1-1-12 0 0,1-10 45 0 0,1 0-1 0 0,0 0 0 0 0,0 0 0 0 0,1 0 1 0 0,1 0-1 0 0,0 0 0 0 0,1 1 1 0 0,0 0-1 0 0,0-1 0 0 0,2 0-44 0 0,2-4 48 0 0,-3 7-85 0 0,0-1 1 0 0,0 0-1 0 0,1 1 0 0 0,1-1 37 0 0,3-3-72 0 0,-7 9 40 0 0,0 0 0 0 0,-1 0 0 0 0,2 0 0 0 0,-1 1 0 0 0,0-1 1 0 0,1 1-1 0 0,-1 0 0 0 0,1 0 0 0 0,0 0 0 0 0,0 0 0 0 0,0 1 0 0 0,0-1 1 0 0,1 1-1 0 0,-1 0 32 0 0,49-15-634 0 0,-44 15 504 0 0,0 1-1 0 0,0 0 0 0 0,0 0 1 0 0,1 0-1 0 0,-1 1 0 0 0,0 1 1 0 0,0 0-1 0 0,1 0 131 0 0,-8-1-27 0 0,0 0 0 0 0,0 1 0 0 0,1-1-1 0 0,-1 0 1 0 0,0 1 0 0 0,0 0 0 0 0,0-1 0 0 0,0 1-1 0 0,0 0 1 0 0,0 0 0 0 0,-1 0 0 0 0,1 0 0 0 0,0 0-1 0 0,0 1 1 0 0,-1-1 0 0 0,1 1 0 0 0,0-1 0 0 0,-1 1-1 0 0,0-1 1 0 0,1 1 27 0 0,-2-1-9 0 0,1 0 0 0 0,-1 0 0 0 0,1 0 0 0 0,-1 0 0 0 0,0 0 1 0 0,0 0-1 0 0,0 0 0 0 0,1 0 0 0 0,-1 0 0 0 0,0 0 0 0 0,0 0 0 0 0,0 0 0 0 0,0 0 0 0 0,-1 0 0 0 0,1 0 0 0 0,0 0 0 0 0,0 0 0 0 0,-1-1 0 0 0,1 1 0 0 0,0 0 1 0 0,-1 0-1 0 0,1 0 0 0 0,-1 0 0 0 0,1 0 0 0 0,-1 0 0 0 0,1-1 0 0 0,-1 1 0 0 0,0 0 0 0 0,1-1 0 0 0,-2 2 9 0 0,-1 3-95 0 0,-1 0 43 0 0,-5 12 588 0 0,0 0-1 0 0,-1 3-535 0 0,8-12 170 0 0,-1 0 1 0 0,1 0-1 0 0,0 0 0 0 0,0 0 0 0 0,1 1 0 0 0,0 3-170 0 0,2-3 227 0 0,-1-8-218 0 0,1 0-1 0 0,-1 0 1 0 0,0 0-1 0 0,1 0 1 0 0,-1-1-1 0 0,1 1 1 0 0,0 0-1 0 0,-1 0 1 0 0,1 0-1 0 0,0 0 1 0 0,-1-1-1 0 0,1 1 1 0 0,0 0-1 0 0,0 0 1 0 0,-1-1-1 0 0,1 1 1 0 0,0-1-1 0 0,0 1 1 0 0,0-1-1 0 0,0 1 1 0 0,0-1-1 0 0,0 0 1 0 0,0 1-1 0 0,0-1 1 0 0,0 0-1 0 0,0 0 1 0 0,0 0-1 0 0,0 0 1 0 0,0 0-1 0 0,0 0 1 0 0,0 0-1 0 0,1 0 1 0 0,-1 0-1 0 0,0 0 1 0 0,0-1-9 0 0,3 1 41 0 0,-1 0-28 0 0,1 0 0 0 0,-1 0 1 0 0,0 0-1 0 0,0-1 0 0 0,0 1 1 0 0,0-1-1 0 0,0 0 0 0 0,0 0 1 0 0,0 0-1 0 0,-1 0 0 0 0,1 0 1 0 0,0-1-1 0 0,0 1 0 0 0,-1-1 1 0 0,1 0-1 0 0,-1 0 0 0 0,1 0 1 0 0,-1 0-1 0 0,0 0 0 0 0,0 0 1 0 0,0-1-1 0 0,0 0-13 0 0,16-21 41 0 0,-13 19-74 0 0,0-1 0 0 0,-1 0 1 0 0,0 0-1 0 0,0 0 0 0 0,0-2 33 0 0,-1 1-33 0 0,-2 3 13 0 0,1 0 1 0 0,0 0-1 0 0,0 0 1 0 0,0 0-1 0 0,0 0 0 0 0,1 1 1 0 0,-1-1-1 0 0,1 1 1 0 0,0-1-1 0 0,0 1 1 0 0,0 0-1 0 0,0 0 0 0 0,3-1 20 0 0,-5 3-6 0 0,0 1 0 0 0,0-1-1 0 0,0 1 1 0 0,0 0 0 0 0,0-1-1 0 0,0 1 1 0 0,0 0-1 0 0,0 0 1 0 0,0-1 0 0 0,1 1-1 0 0,-1 0 1 0 0,0 0 0 0 0,0 0-1 0 0,0 0 1 0 0,0 1 0 0 0,0-1-1 0 0,0 0 1 0 0,1 0-1 0 0,-1 1 1 0 0,0-1 0 0 0,0 1-1 0 0,0-1 1 0 0,0 1 0 0 0,0 0 6 0 0,2 0-41 0 0,-1 1 1 0 0,0 0 0 0 0,0-1 0 0 0,0 1-1 0 0,-1 0 1 0 0,1 0 0 0 0,0 1 40 0 0,-1-2-23 0 0,7 10-31 0 0,-1 1-1 0 0,0 0 1 0 0,-1 1-1 0 0,0 0 1 0 0,0 0-1 0 0,-2 0 1 0 0,0 0-1 0 0,1 4 55 0 0,4 29 358 0 0,4 37-358 0 0,-7-42 207 0 0,-1-4-44 0 0,15 114 294 0 0,-18-133-195 0 0,-1 0 0 0 0,-1 11-262 0 0,-1-23 141 0 0,1 0-1 0 0,-1-1 0 0 0,0 1 1 0 0,0 0-1 0 0,0 0 0 0 0,-1-1 0 0 0,0 1 1 0 0,0-1-1 0 0,-3 5-140 0 0,3-7 30 0 0,1-1-1 0 0,-1 0 1 0 0,0 0-1 0 0,0 0 1 0 0,-1 0-1 0 0,1 0 1 0 0,0-1-1 0 0,0 1 1 0 0,-1-1-1 0 0,1 1 1 0 0,-1-1-1 0 0,0 0 1 0 0,1 0-1 0 0,-1 0 1 0 0,0 0-1 0 0,1 0 1 0 0,-1-1-1 0 0,0 1 1 0 0,0-1-1 0 0,0 0 1 0 0,-2 0-30 0 0,-9 0 112 0 0,0-1 0 0 0,0 0 1 0 0,0-1-1 0 0,0 0-112 0 0,-3-1 52 0 0,-22-4-525 0 0,1-2-1 0 0,0-2 0 0 0,-9-4 474 0 0,29 7-2148 0 0,5 0-5098 0 0</inkml:trace>
  <inkml:trace contextRef="#ctx0" brushRef="#br0" timeOffset="2031.956">1835 4 2760 0 0,'0'0'248'0'0,"0"0"-248"0"0,0 0 0 0 0,0 0 0 0 0,0 0 1568 0 0,0 0 256 0 0,-7-4 64 0 0,7 4 0 0 0,0 0-1560 0 0,0 0-328 0 0,0 0 0 0 0,0 0-88 0 0,0 0 88 0 0,0 0 0 0 0,0 0 0 0 0,0 0-2800 0 0,0 0-528 0 0</inkml:trace>
  <inkml:trace contextRef="#ctx0" brushRef="#br0" timeOffset="14056.412">15 780 12728 0 0,'-6'-15'1184'0'0,"5"13"-1116"0"0,0 1 1 0 0,0-1-1 0 0,1 0 0 0 0,-1 0 1 0 0,0 0-1 0 0,1 0 0 0 0,-1 0 1 0 0,1 0-1 0 0,0 0 1 0 0,0-2-69 0 0,-3 10 4936 0 0,3 10-4790 0 0,5 6 151 0 0,-4-17-329 0 0,0 0 0 0 0,0 0-1 0 0,0 0 1 0 0,3 5 32 0 0,36 101 388 0 0,-21-70-328 0 0,-9-22-16 0 0,-2 0 1 0 0,0 1-1 0 0,-1 0 1 0 0,-1 0 0 0 0,1 10-45 0 0,-6-28 19 0 0,-1 0 0 0 0,0 0 0 0 0,0-1 1 0 0,0 1-1 0 0,0 0 0 0 0,0 0 0 0 0,0 0 1 0 0,0 0-1 0 0,-1 0 0 0 0,1 0 0 0 0,-1 0 1 0 0,1 0-1 0 0,-1-1 0 0 0,0 1 0 0 0,0 0 0 0 0,0 0 1 0 0,0-1-1 0 0,0 1 0 0 0,0-1 0 0 0,0 1 1 0 0,0-1-1 0 0,-2 2-19 0 0,2-2 8 0 0,-1 0-1 0 0,1 0 1 0 0,0-1 0 0 0,-1 1 0 0 0,1 0 0 0 0,-1-1-1 0 0,1 1 1 0 0,0-1 0 0 0,-1 0 0 0 0,1 1 0 0 0,-1-1-1 0 0,0 0 1 0 0,1 0 0 0 0,-1 0 0 0 0,1 0 0 0 0,-1 0-1 0 0,1 0 1 0 0,-1-1 0 0 0,1 1 0 0 0,-1 0-1 0 0,1-1 1 0 0,-1 1 0 0 0,1-1 0 0 0,0 1 0 0 0,-1-1-1 0 0,1 0 1 0 0,0 0 0 0 0,-2 0-8 0 0,2 0-36 0 0,0 0 0 0 0,-1 0 0 0 0,1 0-1 0 0,0 0 1 0 0,0 0 0 0 0,0 0 0 0 0,0-1 0 0 0,0 1 0 0 0,0 0 0 0 0,0 0 0 0 0,0-1-1 0 0,1 1 1 0 0,-1-1 0 0 0,0 1 0 0 0,1-1 0 0 0,-1 1 0 0 0,1-1 0 0 0,0 1-1 0 0,-1-1 1 0 0,1 1 0 0 0,0-1 0 0 0,0 1 0 0 0,0-1 0 0 0,0 0 0 0 0,0 1-1 0 0,0-1 1 0 0,1 0 36 0 0,-1 0-37 0 0,1 0 1 0 0,0-1-1 0 0,-1 1 0 0 0,1 0 0 0 0,0 0 0 0 0,0 0 1 0 0,1 0-1 0 0,-1 0 0 0 0,0 0 0 0 0,1 0 0 0 0,-1 0 0 0 0,1 1 1 0 0,-1-1-1 0 0,1 0 0 0 0,0 1 0 0 0,0-1 0 0 0,0 1 0 0 0,1-1 37 0 0,1 0-37 0 0,0 0 0 0 0,0 1 0 0 0,0 0 0 0 0,0-1 0 0 0,0 1-1 0 0,1 1 1 0 0,-1-1 0 0 0,0 1 0 0 0,1-1 0 0 0,-1 1-1 0 0,1 1 1 0 0,-1-1 0 0 0,0 0 0 0 0,1 1 0 0 0,-1 0 0 0 0,0 0-1 0 0,0 0 1 0 0,3 2 37 0 0,4 1-11 0 0,1 2 0 0 0,-1-1 0 0 0,0 1 0 0 0,0 1 0 0 0,8 6 11 0 0,-15-9 39 0 0,0 0 0 0 0,0 0 0 0 0,0 0 0 0 0,-1 0 0 0 0,1 1 0 0 0,-1 0 0 0 0,0 0 0 0 0,0 0 0 0 0,-1 0 0 0 0,0 0 0 0 0,0 0 0 0 0,1 4-39 0 0,-2-7 35 0 0,-1 0-1 0 0,0 0 1 0 0,1 0-1 0 0,-1 0 1 0 0,0 0-1 0 0,0 0 1 0 0,-1 0-1 0 0,1 0 1 0 0,0-1-1 0 0,0 1 1 0 0,-1 0-1 0 0,1 0 1 0 0,-1 0-1 0 0,0 0 0 0 0,0-1 1 0 0,0 1-1 0 0,1 0 1 0 0,-1-1-1 0 0,-1 1 1 0 0,1 0-1 0 0,0-1 1 0 0,0 1-1 0 0,-1-1 1 0 0,1 0-1 0 0,-1 1-34 0 0,-6 5 131 0 0,1-1-1 0 0,-1 0 1 0 0,-1 0-1 0 0,-2 1-130 0 0,10-6 7 0 0,-6 3-11 0 0,-22 15-382 0 0,0-2 1 0 0,-2-1-1 0 0,-7 2 386 0 0,34-17-504 0 0,0 0 0 0 0,0 1 0 0 0,0-2 1 0 0,0 1-1 0 0,0 0 0 0 0,-3-1 504 0 0,-6 2-1558 0 0</inkml:trace>
  <inkml:trace contextRef="#ctx0" brushRef="#br0" timeOffset="14438.198">249 1184 10136 0 0,'2'1'777'0'0,"9"3"-311"0"0,0 0 0 0 0,0-1 1 0 0,0 0-1 0 0,1 0 0 0 0,-1-2 0 0 0,1 1 0 0 0,-1-1 0 0 0,1-1 1 0 0,0 0-1 0 0,-1-1 0 0 0,7-1-466 0 0,-7 0 395 0 0,-2 1-91 0 0,0 0 0 0 0,0-1 1 0 0,0 0-1 0 0,0-1 0 0 0,0 0 1 0 0,-1 0-1 0 0,0-1 0 0 0,4-2-304 0 0,-7 3 85 0 0,-2 2-61 0 0,-1-1 0 0 0,1 0-1 0 0,0 0 1 0 0,-1 0 0 0 0,1 0-1 0 0,-1 0 1 0 0,1 0 0 0 0,-1-1-1 0 0,0 1 1 0 0,0-1-1 0 0,0-1-23 0 0,-1 3 13 0 0,1-1 3 0 0,-1 0 0 0 0,1 0 0 0 0,-1 0 0 0 0,1 0 0 0 0,-1 0 0 0 0,0 0 0 0 0,0 0 0 0 0,0-1 0 0 0,0 1 0 0 0,-1 0 0 0 0,1-1 0 0 0,-1 1 0 0 0,1-1 0 0 0,-1 1 0 0 0,0-1 1 0 0,0 1-1 0 0,0-1 0 0 0,0 1 0 0 0,0-1 0 0 0,-1 0-16 0 0,-4-19 89 0 0,-1-2-8 0 0,2 12-27 0 0,4 11-54 0 0,0 1 0 0 0,-1-1 0 0 0,1 1 0 0 0,-1-1 0 0 0,1 1 0 0 0,0 0 0 0 0,-1-1 0 0 0,1 1 0 0 0,-1-1 0 0 0,1 1 0 0 0,-1 0 0 0 0,0-1 0 0 0,1 1 0 0 0,-1 0 0 0 0,1 0 1 0 0,-1-1-1 0 0,1 1 0 0 0,-1 0 0 0 0,0 0 0 0 0,1 0 0 0 0,-1 0 0 0 0,0 0 0 0 0,1 0 0 0 0,-1 0 0 0 0,1 0 0 0 0,-1 0 0 0 0,0 0 0 0 0,1 0 0 0 0,-1 0 0 0 0,1 1 0 0 0,-1-1 0 0 0,0 0 0 0 0,1 0-4 0 0,-1 0-1 0 0,0 0 0 0 0,1 1 0 0 0,-1-1 1 0 0,0 0-1 0 0,0 0 0 0 0,0 1 0 0 0,1-1 0 0 0,-1 0 0 0 0,0 1 0 0 0,0-1 1 0 0,1 1-1 0 0,-1-1 0 0 0,0 1 0 0 0,1-1 0 0 0,-1 1 0 0 0,1 0 0 0 0,-1-1 0 0 0,1 1 1 0 0,-1 0-1 0 0,1-1 0 0 0,-1 1 0 0 0,1 0 5 0 0,-9 19 72 0 0,7-15 2 0 0,-3 8-13 0 0,1 0 0 0 0,0 0 0 0 0,1 0 1 0 0,1 1-1 0 0,0-1 0 0 0,1 1 0 0 0,0-1 1 0 0,1 1-1 0 0,1-1 0 0 0,0 1 0 0 0,1-1 1 0 0,0 1-1 0 0,1-1 0 0 0,0 0 0 0 0,4 8-61 0 0,-3-13 43 0 0,-1 0 0 0 0,1 0 0 0 0,4 4-43 0 0,-7-10 15 0 0,0-1 0 0 0,0 1 0 0 0,1 0 0 0 0,-1-1 0 0 0,0 1 0 0 0,1 0 0 0 0,0-1 0 0 0,-1 0 0 0 0,1 1 0 0 0,0-1 0 0 0,0 0 0 0 0,-1 0-1 0 0,1 0 1 0 0,0 0 0 0 0,0 0 0 0 0,1 0-15 0 0,0-1-78 0 0,-1-1 0 0 0,1 1 0 0 0,0 0-1 0 0,-1-1 1 0 0,1 1 0 0 0,-1-1-1 0 0,0 0 1 0 0,1 0 0 0 0,-1 0 0 0 0,1 0-1 0 0,-1 0 1 0 0,0-1 0 0 0,0 1 0 0 0,0-1-1 0 0,0 1 1 0 0,0-1 0 0 0,0 0-1 0 0,0 0 1 0 0,-1 0 0 0 0,1 0 0 0 0,0 0-1 0 0,-1 0 1 0 0,0 0 0 0 0,1-2 78 0 0,4-9-1170 0 0</inkml:trace>
  <inkml:trace contextRef="#ctx0" brushRef="#br0" timeOffset="14729.298">692 886 16559 0 0,'0'0'374'0'0,"0"0"54"0"0,0 0 22 0 0,7 10 114 0 0,-2 4-458 0 0,0 0 0 0 0,-1 0-1 0 0,0 1 1 0 0,-1-1 0 0 0,0 9-106 0 0,-3-22 23 0 0,4 20 471 0 0,-2-1 0 0 0,0 1 0 0 0,-1-1 0 0 0,-2 20-494 0 0,-3 51 651 0 0,4-85-567 0 0,0 0 1 0 0,1 1-1 0 0,-1-1 0 0 0,1 0 0 0 0,1 3-84 0 0,1 9-74 0 0,-3-17 39 0 0,1 0 1 0 0,-1 0-1 0 0,0 1 1 0 0,1-1-1 0 0,-1 0 1 0 0,1 0-1 0 0,-1 0 1 0 0,1 0 0 0 0,0 0-1 0 0,-1 0 1 0 0,1-1-1 0 0,0 1 1 0 0,0 0-1 0 0,-1 0 1 0 0,1 0-1 0 0,1 0 35 0 0,1 1-163 0 0,-2-2-142 0 0,1 0 0 0 0,-1-1 0 0 0,1 1 0 0 0,-1 0 0 0 0,0-1 1 0 0,1 0-1 0 0,-1 1 0 0 0,1-1 0 0 0,-1 0 0 0 0,0 0 0 0 0,0 1 0 0 0,1-1 0 0 0,-1 0 0 0 0,0 0 0 0 0,0-1 305 0 0,2 0-2131 0 0,12-7-4102 0 0</inkml:trace>
  <inkml:trace contextRef="#ctx0" brushRef="#br0" timeOffset="14991.149">908 1149 6448 0 0,'0'-1'118'0'0,"1"1"1"0"0,-1 0-1 0 0,1-1 1 0 0,-1 1-1 0 0,1 0 1 0 0,-1 0 0 0 0,1 0-1 0 0,-1 0 1 0 0,1-1-1 0 0,-1 1 1 0 0,1 0-1 0 0,-1 0 1 0 0,1 0-1 0 0,-1 0 1 0 0,1 0-1 0 0,-1 0 1 0 0,1 0-1 0 0,-1 0 1 0 0,1 1-1 0 0,-1-1 1 0 0,1 0-1 0 0,-1 0 1 0 0,1 0 0 0 0,-1 1-1 0 0,1-1 1 0 0,-1 0-1 0 0,1 0-118 0 0,0 2 619 0 0,0-1 0 0 0,1 0 1 0 0,-1 0-1 0 0,0 0 0 0 0,0 0 0 0 0,0 1 0 0 0,0-1 0 0 0,-1 0 0 0 0,1 1 1 0 0,0 0-620 0 0,6 31 2314 0 0,4-2-1465 0 0,-9-24-724 0 0,1-1 0 0 0,-1 1 1 0 0,1-1-1 0 0,0 0 0 0 0,1 1 0 0 0,0-1 0 0 0,0 0-125 0 0,-2-3 47 0 0,0-1-1 0 0,0 0 0 0 0,1 1 1 0 0,-1-1-1 0 0,0 0 0 0 0,1-1 1 0 0,-1 1-1 0 0,1 0 0 0 0,0-1 1 0 0,0 1-1 0 0,-1-1 0 0 0,1 0 0 0 0,0 0 1 0 0,0 0-1 0 0,0-1 0 0 0,0 1 1 0 0,0 0-1 0 0,0-1 0 0 0,3 0-46 0 0,-3 0 23 0 0,-1 1-1 0 0,0-1 1 0 0,0 0 0 0 0,0 0-1 0 0,1-1 1 0 0,-1 1-1 0 0,0 0 1 0 0,0-1-1 0 0,0 1 1 0 0,0-1-1 0 0,0 0 1 0 0,0 1-1 0 0,0-1 1 0 0,0 0 0 0 0,0 0-1 0 0,0-1 1 0 0,0 1-1 0 0,0 0 1 0 0,-1-1-1 0 0,1 1 1 0 0,-1-1-1 0 0,1 1 1 0 0,-1-1-1 0 0,1 0 1 0 0,-1 1 0 0 0,0-1-1 0 0,0 0 1 0 0,0 0-1 0 0,0 0 1 0 0,0 0-1 0 0,0 0 1 0 0,-1 0-1 0 0,1 0 1 0 0,0-1-1 0 0,-1 1 1 0 0,0 0 0 0 0,0 0-1 0 0,0 0 1 0 0,1 0-1 0 0,-2-1 1 0 0,1 1-1 0 0,0 0 1 0 0,0 0-1 0 0,-1-2-22 0 0,-2-6 62 0 0,-1-1 1 0 0,0 1-1 0 0,-4-8-62 0 0,5 13-38 0 0,0 1 0 0 0,0 0 0 0 0,0-1 0 0 0,-1 1 1 0 0,1 0-1 0 0,-1 0 0 0 0,0 1 0 0 0,-3-3 38 0 0,-3-2-258 0 0,1 1 0 0 0,-1 1 0 0 0,0 0 0 0 0,-1 0 0 0 0,1 1 0 0 0,-1 0 0 0 0,-6-1 258 0 0,6 5-1413 0 0,7 1-5433 0 0,4 0 1844 0 0</inkml:trace>
  <inkml:trace contextRef="#ctx0" brushRef="#br0" timeOffset="15479.635">1164 1105 5528 0 0,'0'0'422'0'0,"0"0"41"0"0,0 0 1200 0 0,6 4 2878 0 0,-2-1-4141 0 0,0-1 0 0 0,0 1-1 0 0,0 0 1 0 0,-1 0 0 0 0,1 0 0 0 0,-1 0-1 0 0,0 0 1 0 0,0 1 0 0 0,0 0 0 0 0,0 0 0 0 0,-1-1-1 0 0,1 2 1 0 0,-1-1 0 0 0,1 2-400 0 0,0-1 536 0 0,1 1-140 0 0,1 1 0 0 0,0-1 0 0 0,0 0 0 0 0,5 4-396 0 0,7 8 300 0 0,-16-17-287 0 0,0 0-1 0 0,0 0 1 0 0,0 0 0 0 0,0 0-1 0 0,0 0 1 0 0,1 0 0 0 0,-1 0-1 0 0,0-1 1 0 0,0 1-1 0 0,0-1 1 0 0,1 1 0 0 0,-1-1-1 0 0,0 1 1 0 0,1-1 0 0 0,-1 0-1 0 0,0 1 1 0 0,1-1 0 0 0,-1 0-1 0 0,0 0 1 0 0,1 0 0 0 0,-1 0-1 0 0,1 0 1 0 0,-1 0 0 0 0,0-1-1 0 0,1 1 1 0 0,-1 0-1 0 0,0-1 1 0 0,0 1 0 0 0,1-1-1 0 0,-1 1 1 0 0,1-1-13 0 0,1-1 12 0 0,1 0-1 0 0,-1 0 1 0 0,0-1-1 0 0,0 1 1 0 0,0-1 0 0 0,0 1-1 0 0,0-1 1 0 0,0 0-1 0 0,-1 0 1 0 0,2-2-12 0 0,30-47-2775 0 0,-19 30 1410 0 0,-14 21 1074 0 0,0 1 258 0 0,-1 0 0 0 0,1 0-1 0 0,0 0 1 0 0,0 0-1 0 0,-1 0 1 0 0,1 1-1 0 0,0-1 1 0 0,0 0-1 0 0,-1 0 1 0 0,1 0-1 0 0,0 1 1 0 0,-1-1-1 0 0,1 0 1 0 0,0 1-1 0 0,-1-1 1 0 0,1 1-1 0 0,0-1 1 0 0,-1 1-1 0 0,1-1 1 0 0,-1 1 0 0 0,1-1-1 0 0,-1 1 1 0 0,1 0 33 0 0,5 15 210 0 0,0 4 309 0 0,8 15 306 0 0,-11-27-550 0 0,0 1 0 0 0,1-1 0 0 0,2 4-275 0 0,-3-7 140 0 0,-1-1 0 0 0,1 1 1 0 0,0-1-1 0 0,0 0 1 0 0,1 0-1 0 0,-1 0 0 0 0,1-1 1 0 0,0 1-1 0 0,0-1 0 0 0,0 0 1 0 0,0 0-1 0 0,0 0 0 0 0,1-1 1 0 0,-1 1-1 0 0,4 0-140 0 0,-3-1 130 0 0,0 0 0 0 0,0-1 0 0 0,0 1 0 0 0,0-1 1 0 0,0-1-1 0 0,0 1 0 0 0,2-1-130 0 0,-4 0 43 0 0,-1 0 0 0 0,1 0 0 0 0,-1-1 0 0 0,1 1 0 0 0,0-1 0 0 0,-1 0 1 0 0,0 1-1 0 0,1-1 0 0 0,-1-1 0 0 0,1 1 0 0 0,-1 0 0 0 0,0 0 0 0 0,0-1 0 0 0,0 1 0 0 0,1-2-43 0 0,19-24 78 0 0,-19 23-62 0 0,1 0 0 0 0,-2 0 0 0 0,1 0 0 0 0,0 0 0 0 0,-1 0 1 0 0,0-1-1 0 0,0 1 0 0 0,0-1 0 0 0,0 0 0 0 0,-1 1 0 0 0,0-1 0 0 0,0 0 1 0 0,0 0-1 0 0,-1 0 0 0 0,1-4-16 0 0,-1-3-60 0 0,0 0 0 0 0,-1 0 0 0 0,-1 0 0 0 0,0 0 0 0 0,-3-10 60 0 0,4 18-128 0 0,1 1 0 0 0,-1 0 1 0 0,-1 0-1 0 0,1 0 0 0 0,0 0 0 0 0,-1 0 0 0 0,1 0 0 0 0,-1 1 0 0 0,0-1 0 0 0,0 0 0 0 0,0 1 0 0 0,0-1 0 0 0,0 1 0 0 0,-1 0 0 0 0,1 0 0 0 0,-1 0 0 0 0,0 0 0 0 0,1 0 1 0 0,-1 0-1 0 0,0 1 0 0 0,0 0 0 0 0,-1-1 128 0 0,-2-1-1462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45.4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 14512,'0'0'662,"0"0"-11,0 0-391,0 0-113,0 14 307,-2 28 1534,-1 0 1,-4 7-1989,-3 32 1232,8-64-1033,0-1 0,-2 0-1,0 0 1,-2 6-199,3-12 93,0 0 0,2 0 0,-2 9-93,-3 19 206,4-30-160,1 1 0,-1 0 1,1 0-1,1-1 0,0 1 0,0 0 0,2 7-46,-2 45 107,-1-39-73,-1 0 0,-1-16-662,3-5 620,0-1 0,0 0 1,0 0-1,0 0 0,0 0 0,0 0 0,0 0 0,-1 0 0,1 0 0,0 0 0,0 1 0,0-1 0,0 0 0,0 0 0,0 0 0,0 0 0,0 0 0,0 0 0,0 0 0,0 1 0,0-1 0,0 0 0,0 0 0,0 0 0,0 0 0,0 0 0,0 0 0,0 0 0,0 0 0,1 1 1,-1-1-1,0 0 0,0 0 0,0 0 0,0 0 0,0 0 0,0 0 0,0 0 0,0 0 0,0 0 0,0 0 0,0 1 0,1-1 0,-1 0 0,0 0 0,0 0 0,0 0 0,0 0 0,0 0 0,0 0 0,0 0 0,0 0 0,1 0 0,-1 0 0,0 0 8,1 1-514,-1-1-685,0 0-296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21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158 228 5984 0 0,'0'-1'134'0'0,"1"1"0"0"0,0 0 0 0 0,0-1 0 0 0,-1 1 0 0 0,1-1 0 0 0,-1 1 0 0 0,1-1 0 0 0,0 0 0 0 0,-1 1 0 0 0,1-1 0 0 0,-1 1 0 0 0,0-1 0 0 0,1 0 0 0 0,-1 0 0 0 0,1 1 0 0 0,-1-1 0 0 0,0 0 0 0 0,1 0 0 0 0,-1 1 0 0 0,0-2-134 0 0,4-5 3074 0 0,-5 3-636 0 0,0 0-1018 0 0,2 4-1286 0 0,-1 0 0 0 0,0-1 0 0 0,1 1 0 0 0,-1 0 0 0 0,0 0 0 0 0,1 0 0 0 0,-1 0 0 0 0,0-1 0 0 0,1 1 0 0 0,-1 0 0 0 0,1 0 0 0 0,-1 0 0 0 0,0 0 0 0 0,1 0 0 0 0,-1 0 0 0 0,1 0 0 0 0,-1 0 0 0 0,0 0 0 0 0,1 0 0 0 0,-1 0 0 0 0,1 0 0 0 0,-1 0 0 0 0,0 0 0 0 0,1 0 0 0 0,-1 0 0 0 0,0 0 0 0 0,1 1 0 0 0,-1-1 0 0 0,0 0 1 0 0,1 0-1 0 0,-1 0 0 0 0,0 1 0 0 0,1-1-134 0 0,7 13 569 0 0,-4-5-438 0 0,1 0-69 0 0,-1 0-1 0 0,0 0 0 0 0,-1 0 1 0 0,1 0-1 0 0,-1 1 0 0 0,-1 1-61 0 0,8 26 84 0 0,8 39 752 0 0,10 70-836 0 0,-23-108-1 0 0,-1-13 26 0 0,1 22-25 0 0,-5-40 27 0 0,0 1 1 0 0,0-1 0 0 0,0 0-1 0 0,-1 0 1 0 0,0 0-1 0 0,0 0 1 0 0,-1 0 0 0 0,1 0-1 0 0,-4 5-27 0 0,1 0 51 0 0,3-10-50 0 0,1 0-1 0 0,0 1 1 0 0,-1-1 0 0 0,0 1 0 0 0,1-1-1 0 0,-1 0 1 0 0,0 0 0 0 0,0 1 0 0 0,0-1-1 0 0,0 0 1 0 0,0 0 0 0 0,0 0 0 0 0,0 0-1 0 0,0 0 1 0 0,0 0 0 0 0,0 0 0 0 0,-1 0-1 0 0,0 0 0 0 0,-3 1 12 0 0,0 0 0 0 0,-1 0 0 0 0,1 0-1 0 0,0-1 1 0 0,-1 0 0 0 0,1 0 0 0 0,-1 0-1 0 0,1-1 1 0 0,-1 1 0 0 0,0-2-1 0 0,1 1 1 0 0,-1 0 0 0 0,1-1 0 0 0,-1 0-1 0 0,1 0 1 0 0,0-1 0 0 0,-1 0 0 0 0,1 0-1 0 0,-3-1-11 0 0,1 0 1 0 0,1 0 0 0 0,-1 0-1 0 0,1-1 1 0 0,0 0-1 0 0,0 0 1 0 0,1 0 0 0 0,-1-1-1 0 0,1 0 1 0 0,0 0-1 0 0,0 0 1 0 0,0-1 0 0 0,1 1-1 0 0,0-1 1 0 0,0 0-1 0 0,0-1 0 0 0,3 4-5 0 0,0 0-1 0 0,0 1 0 0 0,1-1 0 0 0,-1 0 1 0 0,1 1-1 0 0,-1-1 0 0 0,1 0 1 0 0,0 0-1 0 0,0 1 0 0 0,0-1 1 0 0,0 0-1 0 0,1 0 0 0 0,-1 1 0 0 0,1-1 1 0 0,0 0-1 0 0,-1 1 0 0 0,1-1 1 0 0,0 0-1 0 0,1 1 0 0 0,-1-1 0 0 0,0 1 1 0 0,1 0-1 0 0,-1-1 0 0 0,2 0 6 0 0,4-6-18 0 0,1 0 0 0 0,1 0 0 0 0,-1 1 0 0 0,10-7 18 0 0,-15 13 1 0 0,10-7-11 0 0,0 0-1 0 0,1 1 1 0 0,1 0-1 0 0,-1 1 0 0 0,1 1 1 0 0,5-1 10 0 0,30-14-1 0 0,22-12 3 0 0,40-20-23 0 0,-88 41-35 0 0,-1-2-1 0 0,-1-1 1 0 0,12-10 56 0 0,-24 17-15 0 0,0-1 0 0 0,0 0 0 0 0,-1-1 0 0 0,5-7 15 0 0,-13 14 0 0 0,-1 3 0 0 0,0 0 0 0 0,0-1 0 0 0,0 1 0 0 0,0 0 0 0 0,0 0 0 0 0,0-1 0 0 0,0 1 0 0 0,0 0 0 0 0,0 0 0 0 0,0 0 0 0 0,-1-1 0 0 0,1 1 0 0 0,0 0 0 0 0,0 0 0 0 0,0 0 0 0 0,0 0 0 0 0,0-1 0 0 0,0 1 0 0 0,-1 0 0 0 0,1 0 0 0 0,0 0 0 0 0,0 0 0 0 0,0-1 0 0 0,0 1 0 0 0,-1 0 0 0 0,1 0 0 0 0,0 0 0 0 0,0 0 0 0 0,0 0 0 0 0,-1 0 0 0 0,1 0 0 0 0,0 0 0 0 0,0 0 0 0 0,-1 0 0 0 0,1 0 0 0 0,0 0 0 0 0,0 0 0 0 0,0 0 0 0 0,-1 0 0 0 0,1 0 0 0 0,0 0 0 0 0,0 0 0 0 0,-1 0 0 0 0,1 0 0 0 0,0 0 0 0 0,0 0 0 0 0,0 0 0 0 0,-1 0 0 0 0,1 0 0 0 0,-10 5 0 0 0,9-5 0 0 0,-3 3-42 0 0,0-1-1 0 0,-1 0 0 0 0,1 1 0 0 0,0 0 0 0 0,1 0 1 0 0,-1 0-1 0 0,0 1 0 0 0,1-1 0 0 0,0 1 0 0 0,0 0 1 0 0,0 0-1 0 0,0 0 0 0 0,1 0 0 0 0,-1 0 0 0 0,1 1 1 0 0,0-1-1 0 0,0 1 0 0 0,1 0 0 0 0,-1-1 0 0 0,1 4 43 0 0,-3 10 1 0 0,3-15 4 0 0,0 0 0 0 0,0 0 0 0 0,1 1-1 0 0,-1-1 1 0 0,1 1 0 0 0,0-1 0 0 0,0 0-1 0 0,0 1 1 0 0,0-1 0 0 0,0 1 0 0 0,2 1-5 0 0,-2-4 7 0 0,1 5 7 0 0,0-1 1 0 0,1 0-1 0 0,0 0 1 0 0,0-1-1 0 0,0 1 1 0 0,1 2-15 0 0,-2-6 15 0 0,0 0 1 0 0,0 1-1 0 0,0-1 1 0 0,1 0-1 0 0,-1 0 1 0 0,0 0-1 0 0,0 0 1 0 0,1 0-1 0 0,-1 0 1 0 0,0 0-1 0 0,1 0 1 0 0,-1-1-1 0 0,1 1 1 0 0,-1 0-1 0 0,1-1 1 0 0,0 1-1 0 0,-1-1 1 0 0,1 0-1 0 0,-1 1 1 0 0,1-1-1 0 0,0 0 1 0 0,-1 0-1 0 0,1 0-15 0 0,4 0 19 0 0,0-1 0 0 0,0 0 1 0 0,0 0-1 0 0,-1 0 0 0 0,1-1 0 0 0,0 1 0 0 0,-1-1 0 0 0,1-1 0 0 0,-1 1 0 0 0,0-1 0 0 0,1 0 0 0 0,-1 0 0 0 0,-1 0 0 0 0,1-1 0 0 0,0 0 0 0 0,-1 0 0 0 0,1-1-19 0 0,10-11-62 0 0,-12 12 62 0 0,1 1 1 0 0,-1-1-1 0 0,1-1 1 0 0,-1 1-1 0 0,0-2 0 0 0,-1 3 6 0 0,-1 1-3 0 0,0 0 1 0 0,-1 1-1 0 0,1 0 1 0 0,0-1-1 0 0,0 1 1 0 0,0-1-1 0 0,0 1 1 0 0,0 0-1 0 0,0 0 0 0 0,0 0 1 0 0,1-1-1 0 0,-1 1 1 0 0,0 0-1 0 0,1 1 1 0 0,-1-1-1 0 0,0 0 1 0 0,1 0-1 0 0,-1 1 1 0 0,1-1-1 0 0,1 0-3 0 0,-2 1 3 0 0,0 0-1 0 0,0 0 1 0 0,0 0 0 0 0,0 0-1 0 0,0 0 1 0 0,0 0 0 0 0,0 0-1 0 0,0 1 1 0 0,0-1 0 0 0,0 0-1 0 0,0 0 1 0 0,0 1-1 0 0,0-1 1 0 0,-1 1 0 0 0,1-1-1 0 0,0 1 1 0 0,0 0 0 0 0,0-1-1 0 0,0 1 1 0 0,-1 0 0 0 0,1-1-1 0 0,0 1-2 0 0,8 12-7 0 0,-9-12 9 0 0,37 56-2 0 0,-36-55 5 0 0,0-1 0 0 0,0 1 0 0 0,0-1 0 0 0,0 1 0 0 0,0-1 0 0 0,0 1 0 0 0,0-1 0 0 0,1 0 0 0 0,-1 1 0 0 0,0-1 0 0 0,1 0-1 0 0,-1 0 1 0 0,1 0 0 0 0,-1 0 0 0 0,1-1 0 0 0,0 1 0 0 0,-1 0 0 0 0,1 0 0 0 0,0-1 0 0 0,-1 1 0 0 0,1-1 0 0 0,0 0 0 0 0,0 0 0 0 0,0 1-1 0 0,-1-1 1 0 0,1 0 0 0 0,0 0 0 0 0,0-1 0 0 0,0 1 0 0 0,1 0-5 0 0,2-2-337 0 0,1 0 1 0 0,0 0-1 0 0,-1-1 1 0 0,0 1-1 0 0,0-1 0 0 0,0 0 1 0 0,0-1-1 0 0,3-2 337 0 0,1-1-927 0 0</inkml:trace>
  <inkml:trace contextRef="#ctx0" brushRef="#br0" timeOffset="332.294">1050 209 10136 0 0,'0'0'464'0'0,"0"0"-10"0"0,-9 11-276 0 0,5-7 497 0 0,0 1 1 0 0,0-1 0 0 0,1 1-1 0 0,0 0 1 0 0,0 0 0 0 0,0 1-1 0 0,1-1 1 0 0,0 0 0 0 0,-2 6-676 0 0,4-7 77 0 0,1-1 1 0 0,-1 1 0 0 0,1-1-1 0 0,0 1 1 0 0,0-1 0 0 0,0 1-1 0 0,0-1 1 0 0,1 1-1 0 0,-1-1 1 0 0,1 0 0 0 0,0 0-1 0 0,0 0 1 0 0,0 0-1 0 0,1 1-77 0 0,5 3 57 0 0,1 1-1 0 0,0-1 0 0 0,0-1 0 0 0,0 0 0 0 0,11 5-56 0 0,-11-6 64 0 0,0 0 0 0 0,0 1 0 0 0,0 0 0 0 0,-1 0 0 0 0,0 1-1 0 0,6 6-63 0 0,-4-3 67 0 0,4 6 695 0 0,-13-15-716 0 0,-1 0 0 0 0,1-1 0 0 0,-1 1-1 0 0,0 0 1 0 0,1 0 0 0 0,-1 0 0 0 0,0 0 0 0 0,0 0 0 0 0,0 0 0 0 0,1 0 0 0 0,-1-1-1 0 0,0 1 1 0 0,0 0 0 0 0,-1 0 0 0 0,1 0 0 0 0,0 0 0 0 0,0 0 0 0 0,0 0 0 0 0,-1 0-1 0 0,1 0 1 0 0,-1 0-46 0 0,1 0 48 0 0,-1 0-1 0 0,0 0 0 0 0,0 0 0 0 0,0 0 1 0 0,0 0-1 0 0,0-1 0 0 0,0 1 0 0 0,-1 0 1 0 0,1 0-1 0 0,0-1 0 0 0,0 1 0 0 0,-1-1 1 0 0,1 1-1 0 0,-1-1-47 0 0,-4 2 113 0 0,-40 26 523 0 0,38-25-671 0 0,-22 10 91 0 0,-17 3-56 0 0,38-13-333 0 0,0-1-1 0 0,0 0 0 0 0,-1 0 1 0 0,1-1-1 0 0,-1 0 0 0 0,1-1 0 0 0,-6 0 334 0 0,2-2-1608 0 0</inkml:trace>
  <inkml:trace contextRef="#ctx0" brushRef="#br0" timeOffset="815.675">1321 107 3680 0 0,'0'-12'167'0'0,"0"10"413"0"0,1 4 1629 0 0,14 33 6270 0 0,-4 3-5886 0 0,-6-8-902 0 0,1 19-1691 0 0,-4-22 646 0 0,3 18 906 0 0,-3 1-1552 0 0,-2-31 85 0 0,-1-1 0 0 0,0 1-1 0 0,-1-1 1 0 0,0 1 0 0 0,-2 2-85 0 0,3-14-4 0 0,0 0 1 0 0,0 0-1 0 0,0-1 0 0 0,0 1 1 0 0,-1 0-1 0 0,1-1 1 0 0,-1 1-1 0 0,-1 0 4 0 0,3-2-116 0 0,0 0 1 0 0,-1-1-1 0 0,1 0 0 0 0,0 1 0 0 0,-1-1 0 0 0,1 1 1 0 0,-1-1-1 0 0,1 1 0 0 0,-1-1 0 0 0,1 0 1 0 0,-1 1-1 0 0,1-1 0 0 0,-1 0 0 0 0,1 0 0 0 0,-1 1 1 0 0,1-1-1 0 0,-1 0 0 0 0,0 0 0 0 0,1 0 0 0 0,-1 0 1 0 0,1 1-1 0 0,-1-1 0 0 0,0 0 0 0 0,1 0 1 0 0,-1 0-1 0 0,1-1 0 0 0,-1 1 0 0 0,0 0 0 0 0,1 0 1 0 0,-1 0-1 0 0,1 0 0 0 0,-1 0 0 0 0,1-1 1 0 0,-1 1-1 0 0,0 0 0 0 0,1-1 0 0 0,-1 1 0 0 0,1 0 1 0 0,-1-1-1 0 0,1 1 116 0 0,-6-4-6441 0 0</inkml:trace>
  <inkml:trace contextRef="#ctx0" brushRef="#br0" timeOffset="993.615">1281 242 10336 0 0,'6'-5'934'0'0,"-1"2"-706"0"0,0 0-1 0 0,1 0 0 0 0,-1 1 0 0 0,1-1 1 0 0,-1 1-1 0 0,1 1 0 0 0,0-1 0 0 0,0 1 1 0 0,0 0-1 0 0,-1 0 0 0 0,1 1 0 0 0,0 0 1 0 0,4 0-228 0 0,12 2 1121 0 0,0 0 0 0 0,-1 2 0 0 0,4 1-1121 0 0,2 1 59 0 0,22 2 181 0 0,-28 2-738 0 0,-19-9-76 0 0</inkml:trace>
  <inkml:trace contextRef="#ctx0" brushRef="#br0" timeOffset="1279.423">4 87 15200 0 0,'-3'-17'1351'0'0,"3"11"-1079"0"0,3-4-272 0 0,-3 2 0 0 0,0-4 1200 0 0,4 4 184 0 0,-4 0 40 0 0,6 2 8 0 0,1 3-1112 0 0,-5-2-216 0 0,-2 5-40 0 0,7-3-64 0 0,-1 3 0 0 0,0 0-128 0 0,4 0 8 0 0,-5 5-5896 0 0,1 1-1183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18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231 100 6992 0 0,'5'-8'637'0'0,"-4"7"-471"0"0,1-1-1 0 0,-1 0 1 0 0,0 0-1 0 0,1 0 1 0 0,-1 0-1 0 0,0 0 1 0 0,0 0 0 0 0,0 0-1 0 0,-1 0 1 0 0,1-1-1 0 0,0 1 1 0 0,-1 0-1 0 0,0 0 1 0 0,1-1-1 0 0,-1 1 1 0 0,0 0-1 0 0,0-1 1 0 0,0 1-166 0 0,-13-7 2741 0 0,11 8-2573 0 0,-1 0 0 0 0,-1 1-1 0 0,1 0 1 0 0,0-1 0 0 0,0 1-1 0 0,0 0 1 0 0,0 0 0 0 0,0 1 0 0 0,0-1-1 0 0,0 1 1 0 0,0-1 0 0 0,0 1-1 0 0,0 0 1 0 0,0 0 0 0 0,-1 1-168 0 0,-11 2 262 0 0,6-1-98 0 0,0 0 0 0 0,0 0 1 0 0,0 1-1 0 0,1 0 1 0 0,-1 1-1 0 0,-4 4-164 0 0,-10 4 291 0 0,21-12-272 0 0,-39 23 487 0 0,37-21-440 0 0,0 0-1 0 0,0 0 1 0 0,1 0-1 0 0,-1 0 1 0 0,1 1-1 0 0,-1-1 1 0 0,1 1-1 0 0,-2 3-65 0 0,4-6 5 0 0,1 0 1 0 0,-1 1-1 0 0,0-1 0 0 0,1 0 0 0 0,-1 0 1 0 0,1 1-1 0 0,-1-1 0 0 0,1 0 0 0 0,-1 1 1 0 0,1-1-1 0 0,0 0 0 0 0,0 1 1 0 0,0-1-1 0 0,0 0 0 0 0,0 1 0 0 0,0-1 1 0 0,0 1-1 0 0,0-1 0 0 0,0 0 0 0 0,1 1 1 0 0,-1-1-1 0 0,0 0 0 0 0,1 1 0 0 0,-1-1 1 0 0,1 0-1 0 0,0 0 0 0 0,-1 1 0 0 0,1-1 1 0 0,0 0-1 0 0,0 0 0 0 0,0 0 0 0 0,0 0 1 0 0,0 0-1 0 0,0 0 0 0 0,0 0 1 0 0,0 0-1 0 0,0-1-5 0 0,6 4-6 0 0,0 0 1 0 0,-1-1 0 0 0,1 0-1 0 0,1 0 1 0 0,-1 0 0 0 0,3 0 5 0 0,3 0 14 0 0,-8-1-11 0 0,27 9 58 0 0,24 12-61 0 0,-9-7 17 0 0,-37-13-8 0 0,0 1 1 0 0,0 0-1 0 0,0 0 1 0 0,0 0-1 0 0,1 2-9 0 0,10 5 9 0 0,-15-8-13 0 0,0-1 0 0 0,-1 1 0 0 0,1 0 0 0 0,-1 1 0 0 0,3 1 4 0 0,-7-4 6 0 0,0 0 0 0 0,0 0 0 0 0,0 0 0 0 0,0 0 0 0 0,0 0 0 0 0,-1 0 0 0 0,1 0 1 0 0,0 1-1 0 0,0-1 0 0 0,-1 0 0 0 0,1 0 0 0 0,-1 1 0 0 0,1-1 0 0 0,-1 0 0 0 0,1 1 1 0 0,-1-1-1 0 0,0 1 0 0 0,0-1 0 0 0,0 0 0 0 0,0 1 0 0 0,0-1 0 0 0,0 1 1 0 0,0-1-1 0 0,0 1 0 0 0,0-1-6 0 0,-1 2 31 0 0,0-2 0 0 0,0 1 0 0 0,-1 0 1 0 0,1 0-1 0 0,0 0 0 0 0,-1 0 0 0 0,1-1 1 0 0,-1 1-1 0 0,1-1 0 0 0,-1 1 0 0 0,0-1 1 0 0,0 1-1 0 0,1-1 0 0 0,-2 0-31 0 0,-27 16 407 0 0,-14 2 454 0 0,-11 1-861 0 0,36-14 1 0 0,1-1 0 0 0,-1-1 0 0 0,0-1 0 0 0,-10 1-1 0 0,5-6-760 0 0,23 2 639 0 0,0 0-1 0 0,0 0 1 0 0,0-1-1 0 0,1 1 1 0 0,-1 0 0 0 0,0 0-1 0 0,0 0 1 0 0,0-1-1 0 0,1 1 1 0 0,-1 0-1 0 0,0-1 1 0 0,1 1 0 0 0,-1-1-1 0 0,0 1 1 0 0,1-1-1 0 0,-1 1 1 0 0,0-1-1 0 0,1 1 1 0 0,-1-1 0 0 0,1 0-1 0 0,-1 1 1 0 0,1-1-1 0 0,-1 0 1 0 0,1 0 0 0 0,0 1-1 0 0,-1-1 1 0 0,1 0-1 0 0,0 0 1 0 0,-1 0 121 0 0,4-10-1521 0 0</inkml:trace>
  <inkml:trace contextRef="#ctx0" brushRef="#br0" timeOffset="290.02">491 56 16439 0 0,'0'0'374'0'0,"0"0"54"0"0,0 0 21 0 0,1 2-49 0 0,3 4-310 0 0,0-1-74 0 0,0 0 1 0 0,-1 0-1 0 0,0 0 0 0 0,0 0 1 0 0,0 0-1 0 0,-1 1 1 0 0,0 0-1 0 0,0-1 0 0 0,1 6-16 0 0,-1 8 300 0 0,0 0-1 0 0,-2-1 0 0 0,0 1 1 0 0,-1 0-1 0 0,-1 0 0 0 0,-4 16-299 0 0,-2 31 39 0 0,6-53-3 0 0,-1 0 0 0 0,0-1-1 0 0,-1 1 1 0 0,0-1 0 0 0,-1 0 0 0 0,-4 7-36 0 0,8-18-142 0 0,0 1 1 0 0,1-1-1 0 0,-1 1 0 0 0,0-1 1 0 0,0 1-1 0 0,0-1 1 0 0,0 1-1 0 0,-1-1 1 0 0,1 0-1 0 0,0 0 0 0 0,-1 1 142 0 0,-7 4-1660 0 0</inkml:trace>
  <inkml:trace contextRef="#ctx0" brushRef="#br0" timeOffset="711.861">465 153 7368 0 0,'2'0'568'0'0,"10"-2"-255"0"0,-1 1 1 0 0,0 1-1 0 0,1 0 0 0 0,-1 0 1 0 0,3 2-314 0 0,61 9 3494 0 0,-39-5-3177 0 0,82 17 1099 0 0,-9-1 680 0 0,-93-22-1715 0 0,-15 0-211 0 0,-1 0-64 0 0,0 0-30 0 0,0 0-4 0 0,-10-5 272 0 0,3 3-322 0 0,0 0 0 0 0,-1 1-1 0 0,1 0 1 0 0,0 0-1 0 0,-1 1 1 0 0,1 0 0 0 0,0 0-1 0 0,0 1 1 0 0,-1 0-1 0 0,-3 1-21 0 0,-11 2 6 0 0,19-4-1 0 0,-1 1 0 0 0,1-1 0 0 0,-1 1 0 0 0,1 0-1 0 0,-1 0 1 0 0,1 0 0 0 0,0 0 0 0 0,0 1 0 0 0,-1-1 0 0 0,1 1 0 0 0,0 0-1 0 0,0 0-4 0 0,0 1 36 0 0,0-1 0 0 0,-1 1 0 0 0,2 0 0 0 0,-1 0 0 0 0,0 0 0 0 0,0 0 0 0 0,1 0 0 0 0,0 1 0 0 0,0-1 0 0 0,0 1 0 0 0,0-1 0 0 0,0 1 0 0 0,-1 3-36 0 0,3-4 53 0 0,-1 0 1 0 0,1 0-1 0 0,-1 0 1 0 0,1 0-1 0 0,0 0 1 0 0,0 0-1 0 0,0 0 1 0 0,1 0-1 0 0,-1 0 1 0 0,1 0-1 0 0,0 0 1 0 0,-1 0-1 0 0,1 0 1 0 0,0 0-1 0 0,1 0 1 0 0,-1-1-1 0 0,0 1 1 0 0,1 0-1 0 0,0-1-53 0 0,0 2 25 0 0,0-1-1 0 0,0 0 1 0 0,1 0-1 0 0,0-1 1 0 0,-1 1 0 0 0,1 0-1 0 0,0-1 1 0 0,0 0-1 0 0,0 0 1 0 0,0 0-1 0 0,1 0 1 0 0,2 1-25 0 0,-1-1 39 0 0,0 0-1 0 0,1 0 1 0 0,-1-1 0 0 0,1 0 0 0 0,-1 0 0 0 0,1-1 0 0 0,-1 1 0 0 0,4-1-39 0 0,-3 0 30 0 0,-1 0-1 0 0,1-1 1 0 0,-1 1 0 0 0,1-1 0 0 0,-1 0 0 0 0,1 0 0 0 0,-1-1 0 0 0,1 1-1 0 0,-1-1 1 0 0,0 0 0 0 0,0-1 0 0 0,0 1 0 0 0,0-1 0 0 0,-1 0 0 0 0,1-1-1 0 0,-1 1 1 0 0,1-1 0 0 0,-1 1 0 0 0,0-1 0 0 0,-1-1 0 0 0,1 1 0 0 0,-1 0-1 0 0,3-5-29 0 0,-3 2-101 0 0,1-1-1 0 0,-2 0 0 0 0,1 1 0 0 0,-1-1 1 0 0,0 0-1 0 0,-1 0 0 0 0,1-3 102 0 0,1-9-386 0 0,7-38-922 0 0,10 122 1476 0 0,-8-27 239 0 0,-3-9-69 0 0,-3-11 129 0 0,0 0-1 0 0,7 13-466 0 0,-1-2 456 0 0,-7-18-332 0 0,0 0-1 0 0,0 0 0 0 0,1-1 0 0 0,1 0 0 0 0,3 4-123 0 0,-9-12 15 0 0,0 0-1 0 0,1 0 1 0 0,-1 0-1 0 0,0 0 1 0 0,0 0-1 0 0,0-1 1 0 0,1 1-1 0 0,-1 0 0 0 0,0-1 1 0 0,1 1-1 0 0,-1-1 1 0 0,0 1-1 0 0,1-1 1 0 0,-1 0-1 0 0,1 1 1 0 0,-1-1-1 0 0,1 0 1 0 0,-1 0-1 0 0,1 0 1 0 0,-1 0-1 0 0,1-1 0 0 0,-1 1 1 0 0,2 0-15 0 0,-1-1-174 0 0,1 0 0 0 0,-1 1-1 0 0,1-1 1 0 0,-1 0 0 0 0,0-1 0 0 0,1 1 0 0 0,-1 0 0 0 0,0-1 0 0 0,0 1-1 0 0,0-1 1 0 0,0 0 0 0 0,2-1 174 0 0,2-5-1147 0 0</inkml:trace>
  <inkml:trace contextRef="#ctx0" brushRef="#br0" timeOffset="1061.276">1217 1 13824 0 0,'0'0'1061'0'0,"4"15"-598"0"0,-4-9-267 0 0,1 0 1 0 0,0 0 0 0 0,0-1 0 0 0,1 1 0 0 0,1 3-197 0 0,4 18 570 0 0,-3-11-113 0 0,0 1 0 0 0,1-1 0 0 0,2 2-457 0 0,10 35 1249 0 0,-14-43-1024 0 0,5 21 136 0 0,-1 0 1 0 0,-1 0 0 0 0,-2 1 0 0 0,0 15-362 0 0,-4-44-132 0 0,0 0 0 0 0,-1 0 0 0 0,1 0-1 0 0,-1-1 1 0 0,0 1 0 0 0,1 0 0 0 0,-1 0 0 0 0,-1 2 132 0 0,-1 0-1306 0 0</inkml:trace>
  <inkml:trace contextRef="#ctx0" brushRef="#br0" timeOffset="1379.539">1199 161 13272 0 0,'0'0'298'0'0,"1"0"46"0"0,7-1-195 0 0,0 0-1 0 0,-1 0 1 0 0,1 1-1 0 0,0 0 1 0 0,0 0-1 0 0,-1 1 1 0 0,1 0-1 0 0,6 2-148 0 0,19 5 1328 0 0,12 6-1328 0 0,-32-10 417 0 0,15 5 483 0 0,1-2 0 0 0,5 0-900 0 0,-21-5 131 0 0,0-1 0 0 0,0 0-1 0 0,1 0 1 0 0,-1-2 0 0 0,0 1-1 0 0,1-2-130 0 0,17-1 168 0 0,18-4 17 0 0,-44 6-144 0 0,-1 0 0 0 0,1-1 0 0 0,-1 1-1 0 0,0-1 1 0 0,0 0 0 0 0,1 0 0 0 0,-1-1 0 0 0,-1 1-1 0 0,3-3-40 0 0,-5 4-20 0 0,1 0-1 0 0,-1 0 0 0 0,0-1 1 0 0,0 1-1 0 0,1-1 0 0 0,-1 1 1 0 0,0-1-1 0 0,-1 1 0 0 0,1-1 1 0 0,0 1-1 0 0,0-1 0 0 0,-1 0 1 0 0,1 0-1 0 0,-1 1 1 0 0,1-1-1 0 0,-1 0 0 0 0,0 0 1 0 0,1 1-1 0 0,-1-1 0 0 0,0 0 1 0 0,-1 0-1 0 0,1 0 0 0 0,0 0 1 0 0,0 1-1 0 0,-1-1 0 0 0,1 0 1 0 0,-1 0-1 0 0,1 1 0 0 0,-1-1 1 0 0,0-1 20 0 0,-1 0-82 0 0,1 0 0 0 0,-1 1 1 0 0,1-1-1 0 0,-1 0 0 0 0,0 1 1 0 0,0 0-1 0 0,0-1 0 0 0,-1 1 1 0 0,1 0-1 0 0,0 0 0 0 0,-1 0 1 0 0,1 0-1 0 0,-1 0 0 0 0,0 1 1 0 0,0-1-1 0 0,1 1 0 0 0,-2 0 82 0 0,-3-1-19 0 0,0 1-1 0 0,0 0 0 0 0,-1 0 1 0 0,1 1-1 0 0,0 0 0 0 0,0 0 1 0 0,-1 0-1 0 0,1 1 0 0 0,-5 2 20 0 0,9-3-7 0 0,0 1 10 0 0,0 0 0 0 0,0 0 0 0 0,0 0 0 0 0,0 1-1 0 0,0-1 1 0 0,0 1 0 0 0,1 0 0 0 0,-1 0-1 0 0,-2 2-2 0 0,-8 5 142 0 0,9-6-69 0 0,0 1 0 0 0,0 0-1 0 0,0 0 1 0 0,0 0 0 0 0,1 1-1 0 0,-1-1 1 0 0,1 1 0 0 0,0 0 0 0 0,1 0-1 0 0,-1 0 1 0 0,1 0 0 0 0,0 0-1 0 0,0 2-72 0 0,0 0 63 0 0,1 0-1 0 0,0 0 0 0 0,0-1 1 0 0,0 1-1 0 0,1 0 0 0 0,0 0 1 0 0,1 0-1 0 0,-1 0 0 0 0,1 0 1 0 0,0 0-1 0 0,1 0 0 0 0,0-1 1 0 0,0 1-1 0 0,1-1 0 0 0,-1 1 1 0 0,2 1-63 0 0,-1-1 66 0 0,1 0 0 0 0,0 0 0 0 0,0 0 0 0 0,0-1 1 0 0,1 1-1 0 0,2 1-66 0 0,-4-5 51 0 0,0 0 0 0 0,0-1 1 0 0,0 1-1 0 0,0-1 0 0 0,0 0 1 0 0,1 0-1 0 0,-1 0 0 0 0,1 0 0 0 0,0 0 1 0 0,-1-1-1 0 0,1 0 0 0 0,0 1 1 0 0,3-1-52 0 0,6 1 84 0 0,2 0 1 0 0,-1-1-1 0 0,0-1 1 0 0,0 0 0 0 0,11-2-85 0 0,16-3-6044 0 0,-22 2-628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26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1 150 12552 0 0,'0'0'572'0'0,"0"0"-10"0"0,3 14 46 0 0,-3-13-459 0 0,1 1 0 0 0,0 0 0 0 0,-1-1 0 0 0,0 1-1 0 0,1 0 1 0 0,-1 0 0 0 0,0 0 0 0 0,0 0 0 0 0,0-1 0 0 0,0 1 0 0 0,-1 0-1 0 0,1 0 1 0 0,0 0 0 0 0,-1 1-149 0 0,1-1 185 0 0,0-1-1 0 0,0 1 1 0 0,0 0-1 0 0,0 0 1 0 0,0-1-1 0 0,1 1 1 0 0,-1 0 0 0 0,0-1-1 0 0,1 1 1 0 0,0 0-1 0 0,-1-1 1 0 0,1 1-1 0 0,0 0-184 0 0,0 0 44 0 0,0 0-1 0 0,0 0 1 0 0,0 0-1 0 0,-1 1 1 0 0,1-1 0 0 0,-1 0-1 0 0,1 2-43 0 0,4 26-127 0 0,-4-24 220 0 0,1 0 0 0 0,-1 0 0 0 0,0 0 0 0 0,-1 4-93 0 0,2 15 218 0 0,-1-20-192 0 0,-1 0 0 0 0,1 0 0 0 0,-1 1-1 0 0,0-1 1 0 0,0 0 0 0 0,-1 0 0 0 0,0 0-1 0 0,-1 5-25 0 0,-3 16 119 0 0,4-22-248 0 0,1 1 0 0 0,-1-1-1 0 0,0 0 1 0 0,0 0 0 0 0,-1 0 0 0 0,1 1 0 0 0,-1-1-1 0 0,0-1 1 0 0,0 1 0 0 0,-1 2 129 0 0,2-5-899 0 0</inkml:trace>
  <inkml:trace contextRef="#ctx0" brushRef="#br0" timeOffset="267.393">92 91 6912 0 0,'0'-14'304'0'0,"0"14"64"0"0,0 0-296 0 0,3-5-72 0 0,-3-1 0 0 0,0 6 0 0 0,3-5 1872 0 0,-3 5 360 0 0,0 0 72 0 0,0 0 8 0 0,0 0-1873 0 0,0 0-375 0 0,0 0-64 0 0,0 8 0 0 0,0 0-80 0 0,3 4 80 0 0,3-4-96 0 0,-6 3-6591 0 0</inkml:trace>
  <inkml:trace contextRef="#ctx0" brushRef="#br0" timeOffset="903.046">401 166 9672 0 0,'0'0'748'0'0,"-10"-6"-283"0"0,7 6-148 0 0,0-1 0 0 0,-1 1 0 0 0,1 0 0 0 0,0 0 0 0 0,0 0 0 0 0,0 0 1 0 0,-1 1-1 0 0,1-1 0 0 0,0 1 0 0 0,0-1 0 0 0,0 1 0 0 0,0 0 0 0 0,0 1 0 0 0,0-1 0 0 0,0 0 0 0 0,-1 1-317 0 0,-9 6 477 0 0,-1 0-1 0 0,-8 7-476 0 0,14-10 243 0 0,0 1 0 0 0,1-1 0 0 0,0 2 0 0 0,0-1-1 0 0,1 1 1 0 0,-1 0 0 0 0,2 0 0 0 0,-1 0 0 0 0,1 1-1 0 0,-4 7-242 0 0,8-12 53 0 0,-1 0 0 0 0,1 0 0 0 0,-1 0-1 0 0,1 0 1 0 0,0 1 0 0 0,0-1 0 0 0,1 1-1 0 0,-1-1 1 0 0,1 0 0 0 0,0 1 0 0 0,-1 2-53 0 0,2-4-18 0 0,-1 0 1 0 0,1 1 0 0 0,-1-1 0 0 0,1 0 0 0 0,0 0-1 0 0,-1 1 1 0 0,1-1 0 0 0,0 0 0 0 0,1 0 0 0 0,-1 0 0 0 0,0 0-1 0 0,1 0 1 0 0,-1 0 0 0 0,1-1 0 0 0,-1 1 0 0 0,1 0-1 0 0,1 0 18 0 0,1 1 15 0 0,-1 0 0 0 0,1 0-1 0 0,0 0 1 0 0,0-1 0 0 0,0 0-1 0 0,0 0 1 0 0,0 0 0 0 0,1 0-1 0 0,-1-1 1 0 0,0 1 0 0 0,1-1-1 0 0,0 0 1 0 0,-1 0 0 0 0,1-1-1 0 0,4 0-14 0 0,-5 1-26 0 0,0-1-1 0 0,0 0 1 0 0,0 0 0 0 0,1-1-1 0 0,-1 1 1 0 0,0-1-1 0 0,0 0 1 0 0,0 0-1 0 0,0-1 1 0 0,0 1-1 0 0,-1-1 1 0 0,1 1-1 0 0,3-3 27 0 0,-5 3-49 0 0,0-1 0 0 0,-1 1 0 0 0,1 0 0 0 0,0-1-1 0 0,0 1 1 0 0,-1-1 0 0 0,1 0 0 0 0,-1 1 0 0 0,1-1-1 0 0,-1 0 1 0 0,0 0 0 0 0,0 0 0 0 0,0 0 0 0 0,0 0 0 0 0,0 0-1 0 0,0 0 50 0 0,3-7-83 0 0,-2 5 32 0 0,-1 0 1 0 0,1 0 0 0 0,-1-1-1 0 0,0 1 1 0 0,0 0 0 0 0,-1-1-1 0 0,1-1 51 0 0,3-17-35 0 0,-3 16 30 0 0,1-1-1 0 0,0 1 1 0 0,1 0 0 0 0,0 0 0 0 0,0 0 0 0 0,0 0 0 0 0,1 1-1 0 0,0-1 1 0 0,0 1 0 0 0,1 0 0 0 0,-1 0 0 0 0,2 1 0 0 0,-1-1-1 0 0,0 1 1 0 0,1 0 0 0 0,2-1 5 0 0,-5 5 30 0 0,-1-1-1 0 0,1 1 1 0 0,0 0-1 0 0,0 1 1 0 0,0-1-1 0 0,-1 0 1 0 0,1 1-1 0 0,0 0 1 0 0,0-1-1 0 0,0 1 1 0 0,0 1-1 0 0,0-1 1 0 0,2 0-30 0 0,5 2 396 0 0,-1-1 1 0 0,1 2-1 0 0,3 1-396 0 0,-8-2-145 0 0,0 0 1 0 0,0 0-1 0 0,-1 1 0 0 0,1 0 0 0 0,-1 0 0 0 0,0 0 0 0 0,0 1 0 0 0,0-1 0 0 0,0 1 0 0 0,-1 0 0 0 0,1 0 0 0 0,1 3 145 0 0,0 0-6 0 0,0 1 0 0 0,0 0 0 0 0,0 0 0 0 0,-1 0 0 0 0,-1 1-1 0 0,3 7 7 0 0,-2 26 410 0 0,-5-21-131 0 0,-1-4-164 0 0,2-13-92 0 0,0 0 0 0 0,-1 0 0 0 0,0 0 0 0 0,0-1 0 0 0,0 1 0 0 0,0 0 0 0 0,-1-1 0 0 0,1 1-1 0 0,-1-1 1 0 0,0 0 0 0 0,0 1 0 0 0,0-1 0 0 0,0 0 0 0 0,-1 0 0 0 0,1 0 0 0 0,-1-1 0 0 0,0 1-1 0 0,0 0-22 0 0,2-3 80 0 0,-6 4-3 0 0,7-4-68 0 0,-1 1 0 0 0,1-1 0 0 0,0 0-1 0 0,-1 1 1 0 0,1-1 0 0 0,0 0 0 0 0,-1 1 0 0 0,1-1-1 0 0,-1 0 1 0 0,1 0 0 0 0,0 0 0 0 0,-1 1 0 0 0,1-1-1 0 0,-1 0 1 0 0,1 0 0 0 0,-1 0 0 0 0,1 0 0 0 0,-1 0-1 0 0,1 0 1 0 0,-1 0 0 0 0,1 0 0 0 0,-1 0 0 0 0,1 0-1 0 0,-1 0-8 0 0,0 0-12 0 0,0-1-1 0 0,0 1 1 0 0,0-1-1 0 0,1 1 1 0 0,-1-1-1 0 0,0 0 1 0 0,0 1-1 0 0,0-1 0 0 0,1 0 1 0 0,-1 0-1 0 0,0 0 1 0 0,0 1-1 0 0,1-1 1 0 0,-1 0-1 0 0,1 0 1 0 0,-1 0-1 0 0,1 0 1 0 0,-1 0-1 0 0,1 0 0 0 0,0 0 1 0 0,0 0-1 0 0,-1 0 1 0 0,1 0-1 0 0,0 0 1 0 0,0 0-1 0 0,0 0 1 0 0,0 0-1 0 0,0 0 1 0 0,0 0-1 0 0,0 0 0 0 0,0-1 1 0 0,1 1 12 0 0,0-8-188 0 0,0-1-1 0 0,1 1 1 0 0,2-6 188 0 0,-1 1-140 0 0,0 5 55 0 0,0 0-1 0 0,0 0 1 0 0,1 0 0 0 0,0 1 0 0 0,0 0 0 0 0,1 0 0 0 0,0 0-1 0 0,0 0 1 0 0,1 1 0 0 0,0 0 0 0 0,1 0 0 0 0,-1 1 0 0 0,1-1-1 0 0,1 1 1 0 0,-1 1 0 0 0,1 0 0 0 0,6-4 85 0 0,-10 7-3 0 0,-1 1 0 0 0,1-1 0 0 0,-1 1 0 0 0,1 0 0 0 0,0 0 0 0 0,-1 0 0 0 0,1 0 0 0 0,0 1 0 0 0,0 0 0 0 0,-1-1 0 0 0,1 1 0 0 0,0 1 0 0 0,0-1 0 0 0,-1 0 0 0 0,1 1 1 0 0,1 0 2 0 0,0 1 80 0 0,0 0 1 0 0,-1 0 0 0 0,0 0 0 0 0,1 0 0 0 0,-1 1 0 0 0,0 0 0 0 0,0 0 0 0 0,-1 0 0 0 0,1 0 0 0 0,-1 0 0 0 0,1 1 0 0 0,1 3-81 0 0,-1-3 125 0 0,0 1-1 0 0,0 0 1 0 0,-1 1 0 0 0,0-1-1 0 0,0 1 1 0 0,0-1 0 0 0,-1 1 0 0 0,0 0-1 0 0,0 0 1 0 0,0 0 0 0 0,-1 0 0 0 0,0 0-1 0 0,0 0 1 0 0,-1 1 0 0 0,1-1-1 0 0,-1 0 1 0 0,-1 0 0 0 0,1 0 0 0 0,-1 1-1 0 0,-1 4-124 0 0,0-2 65 0 0,1-1-1 0 0,-1 1 1 0 0,-1-1 0 0 0,1 0-1 0 0,-1 0 1 0 0,-1 0-1 0 0,0 0 1 0 0,0 0-1 0 0,0-1 1 0 0,-5 6-65 0 0,9-13-277 0 0,-3 3 733 0 0,2-2-3874 0 0,1-6 1764 0 0</inkml:trace>
  <inkml:trace contextRef="#ctx0" brushRef="#br0" timeOffset="1200.93">1040 202 16783 0 0,'0'0'41'0'0,"-1"0"-1"0"0,1 0 0 0 0,0 0 0 0 0,0 0 1 0 0,-1 0-1 0 0,1 0 0 0 0,0 0 0 0 0,0 0 0 0 0,0 0 1 0 0,-1 0-1 0 0,1 0 0 0 0,0 0 0 0 0,0 0 1 0 0,-1 1-1 0 0,1-1 0 0 0,0 0 0 0 0,0 0 0 0 0,0 0 1 0 0,0 0-1 0 0,-1 0 0 0 0,1 1 0 0 0,0-1 0 0 0,0 0 1 0 0,0 0-1 0 0,0 0 0 0 0,0 1 0 0 0,0-1 1 0 0,-1 0-1 0 0,1 0 0 0 0,0 0 0 0 0,0 1 0 0 0,0-1 1 0 0,0 0-1 0 0,0 0 0 0 0,0 0 0 0 0,0 1 0 0 0,0-1 1 0 0,0 0-1 0 0,0 0 0 0 0,0 1 0 0 0,0-1 1 0 0,0 0-1 0 0,0 0 0 0 0,0 0 0 0 0,0 1 0 0 0,0-1 1 0 0,0 0-1 0 0,1 0-40 0 0,5 17 71 0 0,0 0 279 0 0,-5-12-118 0 0,-1-1-1 0 0,0 1 0 0 0,0-1 0 0 0,0 1 0 0 0,0-1 0 0 0,-1 1 0 0 0,0 4-231 0 0,-1 1 405 0 0,-9 65 1100 0 0,11-74-1501 0 0,0 0-1 0 0,0-1 1 0 0,-1 1-1 0 0,1 0 0 0 0,0 0 1 0 0,-1 0-1 0 0,1-1 0 0 0,0 1 1 0 0,-1 0-1 0 0,1-1 1 0 0,-1 1-1 0 0,0 0 0 0 0,1-1 1 0 0,-1 1-1 0 0,0 0 1 0 0,1-1-1 0 0,-1 1-3 0 0,-5 4-71 0 0,6-5-236 0 0,0 0-878 0 0,0 0-374 0 0</inkml:trace>
  <inkml:trace contextRef="#ctx0" brushRef="#br0" timeOffset="1489.75">1096 85 16296 0 0,'0'0'745'0'0,"0"0"-15"0"0,2 1-447 0 0,13 4 132 0 0,1-1 0 0 0,9 1-415 0 0,1 0 851 0 0,-17-3-494 0 0,-1-1 0 0 0,1-1 0 0 0,6 1-357 0 0,20 1 584 0 0,-19-1-520 0 0,1 0 1 0 0,-1-2-1 0 0,1 0 0 0 0,-1 0 0 0 0,1-2 1 0 0,7-1-65 0 0,34-5-43 0 0,-55 9 39 0 0,11-2-167 0 0,0 0-1 0 0,0-1 1 0 0,1-1 171 0 0,-13 4-78 0 0,-2 0 11 0 0,-7 16-148 0 0,4-12 199 0 0,0 0-1 0 0,0 0 0 0 0,-1-1 0 0 0,1 0 0 0 0,-3 2 17 0 0,-9 9-48 0 0,-94 107 36 0 0,102-112 27 0 0,0 1 0 0 0,1-1 0 0 0,-1 1 0 0 0,2 1 0 0 0,-3 5-15 0 0,8-16 3 0 0,-1 3 12 0 0,1-1 0 0 0,0 1-1 0 0,0 0 1 0 0,0-1 0 0 0,0 1 0 0 0,0-1 0 0 0,0 2-15 0 0,1-3 6 0 0,0 1 0 0 0,0-1 1 0 0,0 1-1 0 0,1-1 0 0 0,-1 0 1 0 0,0 0-1 0 0,1 1 0 0 0,-1-1 0 0 0,1 0 1 0 0,-1 0-1 0 0,1 0 0 0 0,0-1 1 0 0,-1 1-1 0 0,1 0 0 0 0,0 0 1 0 0,-1-1-1 0 0,1 1 0 0 0,0-1-6 0 0,37 6 185 0 0,-20-4-89 0 0,142 20-1208 0 0,-142-19-3799 0 0,2-2-1657 0 0</inkml:trace>
  <inkml:trace contextRef="#ctx0" brushRef="#br0" timeOffset="1883.899">1908 47 15000 0 0,'-11'-3'261'0'0,"8"1"-124"0"0,0 1 0 0 0,0 1 0 0 0,0-1 0 0 0,0 0 0 0 0,0 1 0 0 0,0-1 0 0 0,0 1 0 0 0,-1 0-137 0 0,-4 1 64 0 0,-1 0 0 0 0,1 1 0 0 0,0 0 0 0 0,0 0 0 0 0,-1 1 0 0 0,-5 2-64 0 0,5-1 132 0 0,-1 0 52 0 0,0 2 0 0 0,0-1-1 0 0,1 1 1 0 0,0 1 0 0 0,0-1 0 0 0,0 2 0 0 0,1-1 0 0 0,0 1 0 0 0,0 0-1 0 0,-2 5-183 0 0,7-10 67 0 0,-5 6 137 0 0,1 0 1 0 0,0 0-1 0 0,0 1 0 0 0,1-1 1 0 0,0 1-1 0 0,1 1 0 0 0,0-1 1 0 0,-2 6-205 0 0,6-10 11 0 0,0-3-5 0 0,-1 0-1 0 0,1-1 1 0 0,1 1 0 0 0,-1 0 0 0 0,0 0-1 0 0,1 0 1 0 0,-1 0 0 0 0,1 0 0 0 0,0 0-1 0 0,0 0 1 0 0,0 0 0 0 0,1 0 0 0 0,-1 0-1 0 0,1 0 1 0 0,-1 0 0 0 0,1 0 0 0 0,0 0-1 0 0,1 1-5 0 0,-1-3 14 0 0,0-1-1 0 0,0 1 1 0 0,-1 0-1 0 0,1-1 1 0 0,0 1-1 0 0,0-1 1 0 0,0 1-1 0 0,0-1 1 0 0,1 1-1 0 0,-1-1 1 0 0,0 0-1 0 0,0 1 0 0 0,0-1 1 0 0,0 0-1 0 0,0 0 1 0 0,0 0-1 0 0,0 0 1 0 0,0 0-1 0 0,1 0 1 0 0,-1 0-14 0 0,4-2-5 0 0,-1 2-6 0 0,-1-1 0 0 0,1 0 1 0 0,-1-1-1 0 0,1 1 0 0 0,-1 0 0 0 0,0-1 1 0 0,0 0-1 0 0,0 0 0 0 0,0 0 1 0 0,0 0-1 0 0,0 0 0 0 0,0-1 11 0 0,27-19-561 0 0,-22 17 263 0 0,-1 0 1 0 0,0-1-1 0 0,0 0 0 0 0,3-3 298 0 0,13-10-542 0 0,-19 16 495 0 0,-1 0 1 0 0,1 0-1 0 0,0 0 0 0 0,-1 0 0 0 0,2-3 47 0 0,-3 4-9 0 0,0 1-1 0 0,0-1 0 0 0,0 1 1 0 0,0 0-1 0 0,0-1 0 0 0,0 1 0 0 0,1 0 1 0 0,-1 0-1 0 0,0 0 0 0 0,2 0 10 0 0,3-2-12 0 0,-5 2-25 0 0,3 4 130 0 0,-5-3-83 0 0,0 0 0 0 0,0 0-1 0 0,1 0 1 0 0,-1 0 0 0 0,0 0 0 0 0,0 0-1 0 0,0 0 1 0 0,1 0 0 0 0,-1 0 0 0 0,0 0-1 0 0,0 1 1 0 0,0-1 0 0 0,1 0 0 0 0,-1 0-1 0 0,0 0 1 0 0,0 0 0 0 0,0 0 0 0 0,0 0-1 0 0,1 1 1 0 0,-1-1 0 0 0,0 0 0 0 0,0 0-1 0 0,0 0 1 0 0,0 1 0 0 0,0-1 0 0 0,0 0-1 0 0,0 0 1 0 0,0 0 0 0 0,1 1 0 0 0,-1-1-1 0 0,0 0 1 0 0,0 0-10 0 0,0 2 32 0 0,0-1-1 0 0,0 0 1 0 0,0 0-1 0 0,1 0 1 0 0,-1 1-1 0 0,0-1 1 0 0,1 0-1 0 0,-1 0 1 0 0,1 0-1 0 0,-1 0 1 0 0,2 1-32 0 0,-2-1 31 0 0,1 0 1 0 0,0 0 0 0 0,-1 0 0 0 0,1 0 0 0 0,-1 0 0 0 0,0 0 0 0 0,1 1 0 0 0,-1-1 0 0 0,0 0 0 0 0,1 0 0 0 0,-1 1 0 0 0,0-1 0 0 0,0 0 0 0 0,0 0 0 0 0,0 1-1 0 0,0-1 1 0 0,-1 0-32 0 0,1 1 60 0 0,0 0-1 0 0,1 0 1 0 0,-1 0 0 0 0,0 0-1 0 0,1 0 1 0 0,-1 0-1 0 0,1 0 1 0 0,-1 0-1 0 0,1 0 1 0 0,0 0-1 0 0,0-1 1 0 0,0 1-1 0 0,0 0 1 0 0,0 0-60 0 0,0 0 36 0 0,1 0 0 0 0,-1 1 0 0 0,0-1 0 0 0,0 0 0 0 0,0 0 1 0 0,-1 1-1 0 0,1-1 0 0 0,0 0 0 0 0,-1 1 0 0 0,0 0-36 0 0,0 0 27 0 0,1 0 1 0 0,-1 0-1 0 0,1 0 0 0 0,-1 0 0 0 0,1 0 1 0 0,0 0-1 0 0,1 2-27 0 0,-1-3 5 0 0,0 1 0 0 0,0-1 0 0 0,-1 0 0 0 0,1 1 0 0 0,0-1 0 0 0,-1 0 0 0 0,0 1 0 0 0,0-1 1 0 0,0 1-1 0 0,0-1 0 0 0,0 1-5 0 0,0-2 6 0 0,1 6-8 0 0,8 4 95 0 0,-8-10-180 0 0,-1-1-705 0 0,4-2-304 0 0,9-7-65 0 0,-10 6-14 0 0</inkml:trace>
  <inkml:trace contextRef="#ctx0" brushRef="#br0" timeOffset="2261.722">2064 0 16040 0 0,'21'5'730'0'0,"-21"-5"-687"0"0,1 1 0 0 0,0-1 0 0 0,-1 1 0 0 0,1-1 0 0 0,0 1 0 0 0,-1 0 0 0 0,1-1 0 0 0,-1 1-1 0 0,1-1 1 0 0,-1 1 0 0 0,1 0 0 0 0,-1 0 0 0 0,1-1 0 0 0,-1 1 0 0 0,0 0 0 0 0,0 0 0 0 0,1 0 0 0 0,-1-1 0 0 0,0 1 0 0 0,0 0-1 0 0,0 0 1 0 0,0 0-43 0 0,1 2 61 0 0,5 12-40 0 0,4 9 855 0 0,1 0 1 0 0,9 13-877 0 0,-13-24 643 0 0,-2-1 1 0 0,1 1-1 0 0,-1 0 1 0 0,-1 1-1 0 0,1 7-643 0 0,-1 21 961 0 0,-3-41-905 0 0,-1 1 17 0 0,-5 5 109 0 0,5-7-180 0 0,-1 0 0 0 0,1 1 0 0 0,0-1 0 0 0,-1 0 1 0 0,1 0-1 0 0,-1 0 0 0 0,1 0 0 0 0,0 0 0 0 0,-1 1 0 0 0,1-1 0 0 0,-1 0 1 0 0,1 0-1 0 0,-1 0 0 0 0,1 0 0 0 0,0 0 0 0 0,-1-1 0 0 0,1 1 0 0 0,-1 0 0 0 0,1 0 1 0 0,-1 0-1 0 0,1 0 0 0 0,0 0 0 0 0,-1 0 0 0 0,1-1 0 0 0,-1 1-2 0 0,1 0-9 0 0,0 0-1 0 0,-1 0 0 0 0,1-1 1 0 0,0 1-1 0 0,-1 0 1 0 0,1 0-1 0 0,0 0 0 0 0,0 0 1 0 0,-1-1-1 0 0,1 1 1 0 0,0 0-1 0 0,0 0 0 0 0,-1-1 1 0 0,1 1-1 0 0,0 0 1 0 0,0 0-1 0 0,0-1 0 0 0,0 1 1 0 0,-1 0-1 0 0,1-1 1 0 0,0 1-1 0 0,0 0 0 0 0,0-1 1 0 0,0 1-1 0 0,0 0 0 0 0,0-1 1 0 0,0 1-1 0 0,0 0 10 0 0,2-3-180 0 0,-2 3 149 0 0,0-1 0 0 0,0 1 0 0 0,0-1 0 0 0,0 1 0 0 0,0-1 0 0 0,0 1 0 0 0,0-1 0 0 0,0 1 0 0 0,0 0 0 0 0,0-1 0 0 0,0 1 0 0 0,0-1 0 0 0,0 1 0 0 0,-1-1 0 0 0,1 1 0 0 0,0-1 0 0 0,0 1 0 0 0,0-1 1 0 0,-1 1-1 0 0,1 0 0 0 0,0-1 0 0 0,-1 1 31 0 0,1-1-25 0 0,0 1 0 0 0,-1 0 0 0 0,1-1-1 0 0,0 1 1 0 0,-1-1 0 0 0,1 1 0 0 0,0-1 0 0 0,0 1 0 0 0,0-1 0 0 0,-1 1 0 0 0,1-1 0 0 0,0 0 0 0 0,0 1 0 0 0,0-1 0 0 0,0 1 0 0 0,0-1 0 0 0,0 1 0 0 0,0-1 0 0 0,0 1 0 0 0,0-1 0 0 0,0 0 0 0 0,0 1 0 0 0,1-1 25 0 0,2-7-369 0 0,-2 6 279 0 0,0 1 0 0 0,-1-1 0 0 0,1 0 0 0 0,0 1 0 0 0,-1-1 0 0 0,1 0 1 0 0,-1 0-1 0 0,0 1 0 0 0,0-1 0 0 0,0 0 0 0 0,1 0 0 0 0,-2 0 0 0 0,1 0 90 0 0,0-2-271 0 0,0 0 0 0 0,0-1 0 0 0,0 1 1 0 0,0 0-1 0 0,1-4 271 0 0,1-13-1080 0 0,-2 21 1067 0 0,1-1 1 0 0,-1 0-1 0 0,0 0 1 0 0,0 0-1 0 0,1 1 1 0 0,-1-1-1 0 0,0 0 0 0 0,1 0 1 0 0,-1 1-1 0 0,1-1 1 0 0,-1 0-1 0 0,1 1 1 0 0,-1-1-1 0 0,1 0 1 0 0,-1 1-1 0 0,1-1 1 0 0,0 1-1 0 0,-1-1 1 0 0,1 1-1 0 0,0-1 0 0 0,0 1 1 0 0,-1-1-1 0 0,1 1 1 0 0,0 0-1 0 0,0 0 1 0 0,0-1-1 0 0,-1 1 1 0 0,1 0-1 0 0,0 0 1 0 0,0 0-1 0 0,0 0 0 0 0,0 0 1 0 0,-1 0-1 0 0,1 0 1 0 0,0 0-1 0 0,0 0 1 0 0,1 0 12 0 0,-1 0 146 0 0,17 8 589 0 0,5 15 411 0 0,-6-7-547 0 0,6 12 455 0 0,-14-19-582 0 0,0-1 0 0 0,-1 1 0 0 0,5 6-472 0 0,0 0 481 0 0,-12-15-462 0 0,-1 1-1 0 0,1-1 1 0 0,-1 1-1 0 0,1-1 1 0 0,-1 1 0 0 0,1-1-1 0 0,-1 1 1 0 0,1 0 0 0 0,-1-1-1 0 0,0 1 1 0 0,1-1-1 0 0,-1 1 1 0 0,0 0 0 0 0,1-1-1 0 0,-1 1 1 0 0,0 0 0 0 0,0 0-1 0 0,0-1 1 0 0,0 1 0 0 0,0 0-1 0 0,0-1 1 0 0,0 1-1 0 0,0 0 1 0 0,0 0 0 0 0,0-1-1 0 0,0 1 1 0 0,0 0 0 0 0,0-1-1 0 0,0 1 1 0 0,-1 0-1 0 0,1-1 1 0 0,0 1 0 0 0,0 0-1 0 0,-1-1 1 0 0,1 1-19 0 0,16 8 144 0 0,-15-8-266 0 0,0-1 0 0 0,-1 1 0 0 0,1-1 0 0 0,0 0 1 0 0,0 1-1 0 0,0-1 0 0 0,-1 0 0 0 0,1 0 0 0 0,0 0 0 0 0,0 1 0 0 0,0-1 1 0 0,-1 0-1 0 0,1 0 0 0 0,0 0 0 0 0,0 0 0 0 0,0-1 0 0 0,0 1 0 0 0,-1 0 0 0 0,1 0 1 0 0,0 0-1 0 0,0-1 0 0 0,-1 1 0 0 0,1 0 0 0 0,0-1 0 0 0,0 1 0 0 0,-1-1 1 0 0,1 1-1 0 0,0-1 0 0 0,-1 1 0 0 0,1-1 0 0 0,0 1 0 0 0,-1-1 0 0 0,1 1 1 0 0,-1-1-1 0 0,1 0 0 0 0,-1 0 122 0 0,5-3-586 0 0,11-8-1252 0 0</inkml:trace>
  <inkml:trace contextRef="#ctx0" brushRef="#br0" timeOffset="3030.773">2716 28 17423 0 0,'-19'-4'1574'0'0,"18"6"-1533"0"0,1 1 1 0 0,0-1-1 0 0,0 0 1 0 0,-1 0-1 0 0,0 0 1 0 0,1 1-1 0 0,-1-1 1 0 0,0 0-1 0 0,0 1-41 0 0,0-1 131 0 0,0 1 1 0 0,-1 0-1 0 0,1-1 0 0 0,-1 1 0 0 0,1-1 0 0 0,-1 1 1 0 0,0-1-1 0 0,0 0 0 0 0,0 0 0 0 0,0 0 1 0 0,0 0-1 0 0,-1 0 0 0 0,1 0 0 0 0,-1-1-131 0 0,-1 2 188 0 0,1 1-1 0 0,-1-1 1 0 0,0 1-1 0 0,1-1 1 0 0,-1 2-188 0 0,-12 12 416 0 0,14-15-384 0 0,-1 0 18 0 0,0 1-1 0 0,0-1 1 0 0,0 1-1 0 0,1 0 1 0 0,0-1 0 0 0,-1 1-1 0 0,1 0 1 0 0,0 0-1 0 0,0 2-49 0 0,0-3 15 0 0,1 1 0 0 0,-1-1 0 0 0,1 1 0 0 0,-1-1 0 0 0,0 0 0 0 0,0 0 0 0 0,-2 1-15 0 0,3-2 4 0 0,0 0-1 0 0,0 0 0 0 0,0 0 1 0 0,0 0-1 0 0,0 1 0 0 0,0-1 0 0 0,0 0 1 0 0,0 0-1 0 0,0 1 0 0 0,0-1 1 0 0,1 1-1 0 0,-1-1 0 0 0,1 0 1 0 0,-1 1-1 0 0,1 0-3 0 0,-2 0 43 0 0,-4 1-19 0 0,6-2-19 0 0,-1-1 0 0 0,1 0 1 0 0,0 1-1 0 0,0-1 0 0 0,-1 0 1 0 0,1 1-1 0 0,0-1 0 0 0,0 1 1 0 0,0-1-1 0 0,0 0 1 0 0,0 1-1 0 0,-1-1 0 0 0,1 1 1 0 0,0-1-1 0 0,0 0 0 0 0,0 1 1 0 0,0-1-1 0 0,0 1 0 0 0,0-1 1 0 0,0 1-6 0 0,0 0 13 0 0,0-1-20 0 0,0 1 1 0 0,-1-1-1 0 0,1 1 1 0 0,0-1 0 0 0,-1 0-1 0 0,1 1 1 0 0,-1-1 0 0 0,1 1-1 0 0,0-1 1 0 0,-1 0-1 0 0,1 1 1 0 0,-1-1 0 0 0,0 0-1 0 0,1 0 1 0 0,-1 1-1 0 0,1-1 1 0 0,-1 0 0 0 0,1 0-1 0 0,-1 0 7 0 0,-1 1-174 0 0,8 0 80 0 0,-4-1-5 0 0,1 0 0 0 0,-1 0-1 0 0,0 0 1 0 0,0-1 0 0 0,1 1-1 0 0,-1-1 1 0 0,0 1 0 0 0,0-1-1 0 0,0 0 1 0 0,0 0 0 0 0,2-1 99 0 0,23-13-405 0 0,-23 12 254 0 0,10-5-5 0 0,-1-1-1 0 0,-1-1 0 0 0,0 1 0 0 0,0-2 0 0 0,9-11 157 0 0,-14 13-102 0 0,-6 7 85 0 0,0 0 0 0 0,0 1 0 0 0,0-1 0 0 0,1 1 0 0 0,-1-1 0 0 0,0 1 0 0 0,1 0-1 0 0,-1 0 1 0 0,1-1 17 0 0,12-8-106 0 0,-12 8 89 0 0,0 0 1 0 0,1 0-1 0 0,-1 1 1 0 0,0-1-1 0 0,1 1 1 0 0,-1 0-1 0 0,1-1 0 0 0,-1 1 1 0 0,1 0-1 0 0,1 0 17 0 0,13-1-81 0 0,-13 5 87 0 0,-2-1-11 0 0,11 5-21 0 0,-10-5 23 0 0,1 0 1 0 0,-1 0-1 0 0,0 0 1 0 0,0 0 0 0 0,0 0-1 0 0,0 1 1 0 0,0-1-1 0 0,-1 1 1 0 0,1 0-1 0 0,-1 0 1 0 0,1 1 2 0 0,-1-2 14 0 0,-1 0-1 0 0,1 0 1 0 0,0 0 0 0 0,0-1-1 0 0,0 1 1 0 0,0 0 0 0 0,1 0-14 0 0,-1-1 10 0 0,-1 0 1 0 0,0-1 0 0 0,0 1-1 0 0,0 0 1 0 0,0 0 0 0 0,0 0-1 0 0,0 0 1 0 0,0 0 0 0 0,0 0 0 0 0,0 0-1 0 0,0 0 1 0 0,-1 0 0 0 0,1 0-1 0 0,0 0 1 0 0,-1 0 0 0 0,1 1-1 0 0,-1-1 1 0 0,1 0 0 0 0,-1 1-1 0 0,0-1 1 0 0,1 0 0 0 0,-1 1-1 0 0,0-1 1 0 0,0 0 0 0 0,0 1-1 0 0,0 0-10 0 0,0 1 37 0 0,0 0 0 0 0,0 0 0 0 0,0 0-1 0 0,1 0 1 0 0,-1-1 0 0 0,1 1 0 0 0,0 0-1 0 0,0 0 1 0 0,0 0-37 0 0,0-1 43 0 0,0 0 0 0 0,0 1 1 0 0,-1-1-1 0 0,1 1 0 0 0,-1-1 0 0 0,1 1 0 0 0,-1-1 1 0 0,0 1-1 0 0,0-1 0 0 0,0 1 0 0 0,0 0 0 0 0,-1-1 0 0 0,1 1-43 0 0,-1 1 49 0 0,0-3-12 0 0,1 1-1 0 0,-1 0 0 0 0,1-1 1 0 0,0 1-1 0 0,-1-1 1 0 0,1 1-1 0 0,0 0 1 0 0,0-1-1 0 0,0 1 0 0 0,0-1 1 0 0,0 1-1 0 0,0 0 1 0 0,1-1-1 0 0,-1 1 1 0 0,0-1-1 0 0,1 1 0 0 0,0 0-36 0 0,-1-2 9 0 0,0 1 0 0 0,0-1 0 0 0,0 0 0 0 0,0 1 0 0 0,0-1 0 0 0,0 0-1 0 0,0 1 1 0 0,0-1 0 0 0,0 1 0 0 0,0-1 0 0 0,0 0 0 0 0,0 1 0 0 0,0-1-1 0 0,-1 0 1 0 0,1 1 0 0 0,0-1 0 0 0,0 0 0 0 0,0 1 0 0 0,0-1 0 0 0,-1 0 0 0 0,1 1-1 0 0,0-1 1 0 0,0 0 0 0 0,-1 1 0 0 0,1-1 0 0 0,0 0 0 0 0,-1 0 0 0 0,1 0-1 0 0,0 1 1 0 0,-1-1 0 0 0,1 0 0 0 0,0 0-9 0 0,-12 6 100 0 0,11-5-36 0 0,1-1 6 0 0,-5-4 100 0 0,5 4-170 0 0,0 0 0 0 0,0 0 0 0 0,1 0 0 0 0,-1 0 0 0 0,0-1 0 0 0,0 1 0 0 0,1 0 0 0 0,-1 0 0 0 0,0-1 0 0 0,0 1 0 0 0,1 0 0 0 0,-1 0-1 0 0,0-1 1 0 0,0 1 0 0 0,0 0 0 0 0,0 0 0 0 0,0-1 0 0 0,1 1 0 0 0,-1 0 0 0 0,0-1 0 0 0,0 1 0 0 0,0 0 0 0 0,0-1 0 0 0,0 1 0 0 0,0 0 0 0 0,0-1 0 0 0,0 1 0 0 0,0 0-1 0 0,0-1 1 0 0,0 1 0 0 0,0 0 0 0 0,0 0 0 0 0,-1-1 0 0 0,1 1 0 0 0,0 0 0 0 0,0-1 0 0 0,0 1 0 0 0,0 0 0 0 0,0 0 0 0 0,-1-1 0 0 0,1 1 0 0 0,0 0 0 0 0,0 0-1 0 0,0-1 1 0 0,-1 1 0 0 0,1 0 0 0 0,0 0 0 0 0,0 0 0 0 0,-1-1 0 0 0,1 1-5 0 0,-1 0 0 0 0,1-1-1 0 0,0 1 1 0 0,-1 0 0 0 0,1-1 0 0 0,0 1 0 0 0,-1 0-1 0 0,1-1 1 0 0,0 1 0 0 0,0-1 0 0 0,-1 1-1 0 0,1 0 1 0 0,0-1 0 0 0,0 1 0 0 0,0-1-1 0 0,0 1 1 0 0,0-1 0 0 0,0 1 0 0 0,-1-1-1 0 0,1 1 1 0 0,0-1 0 0 0,0 1 0 0 0,0-1 0 0 0,1 1-1 0 0,-1-1 1 0 0,0 1 0 0 0,0 0 0 0 0,0-1-1 0 0,0 1 1 0 0,0-1 0 0 0,0 1 0 0 0,1-1 5 0 0,4-7-317 0 0,-5 7 229 0 0,1 0-1 0 0,0 0 1 0 0,0 0-1 0 0,-1 0 1 0 0,1 0-1 0 0,-1-1 0 0 0,1 1 1 0 0,-1 0-1 0 0,1 0 1 0 0,-1-1-1 0 0,0 1 1 0 0,0 0-1 0 0,1-1 1 0 0,-1 1-1 0 0,0 0 1 0 0,0-1-1 0 0,0 1 1 0 0,-1 0-1 0 0,1-1 89 0 0,0 0-166 0 0,1 0 1 0 0,-1 0-1 0 0,0-1 1 0 0,1 1-1 0 0,-1 0 1 0 0,1 0-1 0 0,0 0 0 0 0,-1 0 1 0 0,1 0-1 0 0,0 0 1 0 0,0 0-1 0 0,1 0 0 0 0,-1 1 1 0 0,0-1-1 0 0,1 0 1 0 0,-1 0-1 0 0,1 1 1 0 0,1-2 165 0 0,-1 1-287 0 0,1-1 1 0 0,-1 0 0 0 0,0 0 0 0 0,0 1-1 0 0,0-1 1 0 0,0 0 0 0 0,-1-1 0 0 0,1 0 286 0 0,-1 2-190 0 0,0-1 0 0 0,0 1 1 0 0,0-1-1 0 0,0 1 1 0 0,0-1-1 0 0,1 1 0 0 0,-1 0 1 0 0,1 0-1 0 0,0 0 1 0 0,0 0-1 0 0,0 0 0 0 0,0 0 1 0 0,0 0-1 0 0,0 0 1 0 0,0 1-1 0 0,0-1 0 0 0,1 1 1 0 0,-1 0-1 0 0,0-1 1 0 0,1 1 189 0 0,-1 0-125 0 0,5-3-89 0 0,1 0 0 0 0,-1 0 0 0 0,1 0 0 0 0,-1 1 0 0 0,1 0-1 0 0,0 0 1 0 0,0 1 0 0 0,1 0 0 0 0,-1 1 0 0 0,0 0 0 0 0,4 0 214 0 0,-7 1 389 0 0,0 1 0 0 0,0-1 1 0 0,0 1-1 0 0,0 0 1 0 0,0 1-1 0 0,0-1 0 0 0,0 1 1 0 0,-1 0-1 0 0,1 0 1 0 0,-1 1-1 0 0,0-1 0 0 0,1 1 1 0 0,-1 0-1 0 0,0 0 0 0 0,-1 1 1 0 0,1-1-1 0 0,0 1-389 0 0,9 10 1235 0 0,-1 1-1 0 0,0 1 0 0 0,8 13-1234 0 0,-16-24 173 0 0,16 30 1367 0 0,-13-22-875 0 0,1-1 1 0 0,0 0-1 0 0,2 2-665 0 0,17 16 791 0 0,-27-29-630 0 0,16 4-1438 0 0,-16-5 362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37.9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0 216 15664 0 0,'1'1'212'0'0,"0"0"1"0"0,0 0-1 0 0,0 1 1 0 0,0-1-1 0 0,-1 0 1 0 0,1 0-1 0 0,0 1 1 0 0,-1-1-1 0 0,1 1 1 0 0,-1-1-1 0 0,0 0 1 0 0,1 1 0 0 0,-1-1-1 0 0,0 1-212 0 0,4 10 688 0 0,-2-4-384 0 0,0 0-1 0 0,-1 0 1 0 0,0 0-1 0 0,0 0 0 0 0,0 0 1 0 0,-1 0-1 0 0,-1 3-303 0 0,3 26 20 0 0,-1-18 507 0 0,-1 0-1 0 0,-1 4-526 0 0,2 36 995 0 0,4-10-995 0 0,-3-45 353 0 0,-1 0-1433 0 0,-1-1-5727 0 0,0-3-74 0 0</inkml:trace>
  <inkml:trace contextRef="#ctx0" brushRef="#br0" timeOffset="221.291">94 52 17503 0 0,'0'0'399'0'0,"-13"-3"961"0"0,13 3-1356 0 0,0-1 0 0 0,-1 1 0 0 0,1 0 0 0 0,-1 0 0 0 0,1 0 0 0 0,-1 0 0 0 0,1 0 0 0 0,0 0 0 0 0,-1 0 0 0 0,1 0 0 0 0,-1 0 0 0 0,1 0 0 0 0,-1 0 0 0 0,1 0 0 0 0,0 0 0 0 0,-1 0 0 0 0,1 0 0 0 0,-1 0 0 0 0,1 0 0 0 0,-1 0 0 0 0,1 1 0 0 0,0-1 0 0 0,-1 0 0 0 0,1 0 0 0 0,0 1 0 0 0,-1-1 0 0 0,1 0 0 0 0,0 0 0 0 0,-1 1 0 0 0,1-1 0 0 0,0 0 0 0 0,-1 1 0 0 0,1-1 0 0 0,0 0 0 0 0,0 1 0 0 0,-1-1 0 0 0,1 1 0 0 0,0-1 0 0 0,0 0 0 0 0,0 1 0 0 0,0-1 0 0 0,0 1 0 0 0,0-1 0 0 0,-1 1-4 0 0,-2 18-15 0 0,5-10-1035 0 0,0 0-1 0 0,1 1 1 0 0,0-1-1 0 0,2 3 1051 0 0,1 4-1533 0 0</inkml:trace>
  <inkml:trace contextRef="#ctx0" brushRef="#br0" timeOffset="837.834">374 205 15664 0 0,'0'0'356'0'0,"-3"1"475"0"0,-12 4-573 0 0,1 0-1 0 0,0 2 0 0 0,0-1 0 0 0,1 2 0 0 0,0 0 1 0 0,0 0-1 0 0,1 1 0 0 0,0 1 0 0 0,0 0 0 0 0,-3 5-257 0 0,11-10 20 0 0,-1 0-1 0 0,1 0 0 0 0,0 1 0 0 0,1 0 0 0 0,-1 0-19 0 0,-15 22 835 0 0,16-25-776 0 0,1 1 0 0 0,0-1-1 0 0,0 1 1 0 0,0 0 0 0 0,0 0 0 0 0,0 0 0 0 0,1 0-1 0 0,0 0 1 0 0,0 0 0 0 0,0 0 0 0 0,0 0 0 0 0,0 0 0 0 0,1 1-1 0 0,0-1 1 0 0,0 0 0 0 0,0 0 0 0 0,0 1 0 0 0,1-1-1 0 0,0 0-58 0 0,-1-2 0 0 0,1-1 0 0 0,-1 1 0 0 0,1-1 0 0 0,0 0 0 0 0,-1 1 0 0 0,1-1 0 0 0,0 0 0 0 0,0 0 0 0 0,0 1 0 0 0,0-1 0 0 0,0 0 0 0 0,0 0 0 0 0,0 0 0 0 0,0 0 0 0 0,1 0 0 0 0,-1 0 0 0 0,0-1 0 0 0,0 1 0 0 0,1 0 0 0 0,-1-1 0 0 0,1 1 0 0 0,-1 0 0 0 0,1-1 0 0 0,-1 0 0 0 0,1 1 0 0 0,0-1 0 0 0,2 1 0 0 0,0 0-2 0 0,0-1-1 0 0,0 1 0 0 0,0-1 0 0 0,0 0 0 0 0,0 0 1 0 0,0 0-1 0 0,0-1 0 0 0,0 1 0 0 0,0-1 1 0 0,0 0-1 0 0,0 0 0 0 0,0-1 0 0 0,-1 1 1 0 0,2-1 2 0 0,2-1 68 0 0,0-1 1 0 0,-1 1 0 0 0,1-1 0 0 0,-1 0-1 0 0,0 0 1 0 0,-1-1 0 0 0,3-2-69 0 0,36-46 1589 0 0,-42 50-1587 0 0,0 1 1 0 0,0-1-1 0 0,0 0 0 0 0,-1 0 0 0 0,1-1 0 0 0,-1 1 0 0 0,0 0 0 0 0,1-2-2 0 0,9-18-1 0 0,5-4 1 0 0,-10 16 0 0 0,0 1 0 0 0,1 1 0 0 0,-1-1 0 0 0,2 1 0 0 0,-1 0 0 0 0,2 1 0 0 0,0-1 0 0 0,-1 2 0 0 0,-5 4 0 0 0,0 1 0 0 0,0-1 0 0 0,0 1 0 0 0,0 0 0 0 0,0 0 0 0 0,0 1 0 0 0,2-1 0 0 0,-4 1 0 0 0,0 1 0 0 0,0 0 0 0 0,0-1 0 0 0,0 1 0 0 0,0 0 0 0 0,1 0 0 0 0,-1 0 0 0 0,0 0 0 0 0,0 0 0 0 0,0 0 0 0 0,0 1 0 0 0,0-1 0 0 0,1 0 0 0 0,-1 1 0 0 0,0-1 0 0 0,0 0 0 0 0,0 1 0 0 0,0-1 0 0 0,0 1 0 0 0,0 0 0 0 0,0-1 0 0 0,0 1 0 0 0,0 0 0 0 0,-1 0 0 0 0,2 0 0 0 0,5 6-206 0 0,0 1-1 0 0,-1 0 0 0 0,0 0 1 0 0,0 0-1 0 0,0 1 1 0 0,-1 0-1 0 0,-1 0 0 0 0,0 0 1 0 0,0 1-1 0 0,2 8 207 0 0,3 15 56 0 0,-1 1 0 0 0,0 18-56 0 0,-6-45-38 0 0,-2 23 102 0 0,0-29 274 0 0,0-1 136 0 0,0 0 34 0 0,0 0-65 0 0,-4-3-274 0 0,3 3-169 0 0,1 0 0 0 0,-1 0 0 0 0,1 0 0 0 0,0-1-1 0 0,-1 1 1 0 0,1 0 0 0 0,-1 0 0 0 0,1-1 0 0 0,0 1 0 0 0,-1 0 0 0 0,1-1 0 0 0,0 1-1 0 0,0 0 1 0 0,-1-1 0 0 0,1 1 0 0 0,0 0 0 0 0,0-1 0 0 0,-1 1 0 0 0,1-1 0 0 0,0 1-1 0 0,0-1 1 0 0,0 1 0 0 0,0 0 0 0 0,0-1 0 0 0,0 1 0 0 0,-1-1 0 0 0,1 1 0 0 0,0-1-1 0 0,0 1 1 0 0,1-1 0 0 0,-2-48-64 0 0,4 32-743 0 0,1 0 0 0 0,3-9 807 0 0,1 0-298 0 0,-6 19 297 0 0,0 0 0 0 0,1 0 0 0 0,0 0-1 0 0,0 1 1 0 0,0-1 0 0 0,1 1 0 0 0,0 0 0 0 0,1 0-1 0 0,-1 0 1 0 0,1 0 0 0 0,0 1 0 0 0,0 0-1 0 0,5-3 2 0 0,-9 7 0 0 0,0 0 0 0 0,0 0 0 0 0,1 0 0 0 0,-1 1 0 0 0,0-1 0 0 0,1 1 0 0 0,-1-1 0 0 0,0 1 0 0 0,1-1 0 0 0,-1 1 0 0 0,1 0 0 0 0,-1 0 0 0 0,1-1 0 0 0,-1 1 0 0 0,1 0 0 0 0,-1 1 0 0 0,0-1 0 0 0,1 0 0 0 0,-1 0 0 0 0,1 0 0 0 0,-1 1 0 0 0,1-1 0 0 0,-1 1 0 0 0,0-1 0 0 0,1 1 0 0 0,-1 0 0 0 0,0-1 0 0 0,0 1 0 0 0,1 0 0 0 0,-1 0 0 0 0,0 0 0 0 0,0 0 0 0 0,0 0 0 0 0,0 0 0 0 0,0 0 0 0 0,2 3 0 0 0,1 0 0 0 0,-1 0 0 0 0,-1 1 0 0 0,1-1 0 0 0,0 1 0 0 0,-1-1 0 0 0,0 1 0 0 0,0 0 0 0 0,0 2 0 0 0,27 75 56 0 0,-18-52 589 0 0,-1 0 1 0 0,-1 1-1 0 0,0 7-645 0 0,-6-29 0 0 0,-3-9-31 0 0,0 0 0 0 0,1 1 0 0 0,-1-1-1 0 0,0 1 1 0 0,0-1 0 0 0,0 0 0 0 0,0 1-1 0 0,1-1 1 0 0,-1 0 0 0 0,0 1 0 0 0,0-1-1 0 0,0 0 1 0 0,1 0 0 0 0,-1 1 0 0 0,0-1 0 0 0,1 0-1 0 0,-1 0 1 0 0,0 1 0 0 0,1-1 0 0 0,-1 0-1 0 0,0 0 1 0 0,1 0 0 0 0,-1 0 0 0 0,0 0-1 0 0,1 1 1 0 0,-1-1 0 0 0,0 0 0 0 0,1 0 0 0 0,-1 0-1 0 0,1 0 1 0 0,-1 0 0 0 0,0 0 0 0 0,1 0-1 0 0,-1 0 1 0 0,1 0 0 0 0,-1 0 0 0 0,0-1-1 0 0,1 1 1 0 0,-1 0 0 0 0,0 0 31 0 0,10-7-1256 0 0,-10 7 1073 0 0,8-11-2389 0 0,-3 1-4247 0 0</inkml:trace>
  <inkml:trace contextRef="#ctx0" brushRef="#br0" timeOffset="1176.088">983 249 17503 0 0,'0'0'399'0'0,"0"0"60"0"0,0 0 21 0 0,0 0-59 0 0,0 2-276 0 0,24 57 676 0 0,13 31 2454 0 0,-35-83-3259 0 0,-2-5-16 0 0,1 0 0 0 0,-1-1 0 0 0,0 1 0 0 0,1 0 0 0 0,0 0 0 0 0,-1 0 0 0 0,1-1 0 0 0,0 1 0 0 0,0 0 0 0 0,0-1 0 0 0,0 1 0 0 0,0-1 0 0 0,1 2 0 0 0,3 4-1042 0 0,-4-5-4384 0 0,-1-2-1889 0 0</inkml:trace>
  <inkml:trace contextRef="#ctx0" brushRef="#br0" timeOffset="1472.772">995 58 19351 0 0,'0'0'439'0'0,"0"0"62"0"0,0 0 33 0 0,0 0-65 0 0,0 2-309 0 0,1 0-159 0 0,-1 1 0 0 0,0-1 0 0 0,1 1-1 0 0,0-1 1 0 0,-1 1 0 0 0,1-1 0 0 0,0 0 0 0 0,0 1 0 0 0,1-1 0 0 0,-1 0-1 0 0,0 0 1 0 0,1 0 0 0 0,-1 0 0 0 0,1 0 0 0 0,0 0 0 0 0,-1 0 0 0 0,1 0-1 0 0,0-1 1 0 0,0 1 0 0 0,0-1 0 0 0,1 1 0 0 0,0-1-1 0 0,2 2 0 0 0,0 0 0 0 0,0-1-1 0 0,0 1 1 0 0,1-1 0 0 0,0 0 0 0 0,-1-1 0 0 0,1 0 0 0 0,0 0-1 0 0,3 1 1 0 0,9-1 0 0 0,-1-1 0 0 0,0 0 0 0 0,1-2 0 0 0,-1 0 0 0 0,0 0 0 0 0,0-2 0 0 0,9-3 0 0 0,96-26 0 0 0,-118 32 0 0 0,1 0 0 0 0,0 0 0 0 0,-1 1 0 0 0,1 0 0 0 0,4 0 0 0 0,-5 0 0 0 0,1 0 0 0 0,-1 0 0 0 0,0-1 0 0 0,1 0 0 0 0,2 0 0 0 0,1-1 0 0 0,0 5 0 0 0,-8-3 0 0 0,1 1 0 0 0,0 0 0 0 0,-1 0 0 0 0,0-1 0 0 0,1 1 0 0 0,-1 0 0 0 0,1 0 0 0 0,-1 0 0 0 0,0 0 0 0 0,0 0 0 0 0,1-1 0 0 0,-1 1 0 0 0,0 0 0 0 0,0 0 0 0 0,0 0 0 0 0,0 0 0 0 0,0 0 0 0 0,0 0 0 0 0,0 0 0 0 0,0 0 0 0 0,-1-1 0 0 0,1 1 0 0 0,0 0 0 0 0,-1 1 0 0 0,-8 23 0 0 0,6-20 0 0 0,-8 18 0 0 0,0-1 0 0 0,-2 0 0 0 0,0 0 0 0 0,-13 13 0 0 0,8-14 0 0 0,-1 0 0 0 0,-16 13 0 0 0,6-4 0 0 0,32-29 0 0 0,0-1 0 0 0,0 1 0 0 0,0-1 0 0 0,0 1 0 0 0,0-1 0 0 0,0 0 0 0 0,0 0 0 0 0,1 0 0 0 0,56 0 0 0 0,-1 2 0 0 0,0 3 0 0 0,7 4 0 0 0,-50-6-215 0 0,7 2 378 0 0,1-2-1 0 0,2 0-162 0 0,-19-3-635 0 0,0 0-1 0 0,0 0 0 0 0,0 0 1 0 0,0-1-1 0 0,0 0 1 0 0,0-1-1 0 0,0 1 0 0 0,0-1 1 0 0,2-2 635 0 0,8-4-2045 0 0</inkml:trace>
  <inkml:trace contextRef="#ctx0" brushRef="#br0" timeOffset="1843.557">1813 121 17503 0 0,'0'0'399'0'0,"0"0"60"0"0,-16-2 603 0 0,12 3-1054 0 0,0-1-1 0 0,0 1 1 0 0,0 0-1 0 0,0 1 1 0 0,0-1-1 0 0,0 1 1 0 0,0 0-1 0 0,1 0 1 0 0,-1 0-1 0 0,1 0 0 0 0,-1 1 1 0 0,1-1-1 0 0,-3 4-7 0 0,-5 4 448 0 0,0 0 0 0 0,0 2-1 0 0,-1 2-447 0 0,-15 21 608 0 0,-20 35-608 0 0,43-62 0 0 0,1-1 0 0 0,0 1 0 0 0,0 0 0 0 0,1 0 0 0 0,0 0 0 0 0,-1 4 0 0 0,-3 14 0 0 0,6-23-4 0 0,-1-1 0 0 0,1 0 1 0 0,0 0-1 0 0,0 0 0 0 0,0 0 0 0 0,0 0 0 0 0,0 0 0 0 0,0 1 0 0 0,0-1 0 0 0,1 0 0 0 0,-1 0 0 0 0,1 0 0 0 0,0 0 0 0 0,-1 0 0 0 0,2 1 4 0 0,-2-3 34 0 0,0 1 0 0 0,1 0 0 0 0,-1-1 0 0 0,0 1 1 0 0,1-1-1 0 0,-1 1 0 0 0,1-1 0 0 0,-1 1 0 0 0,1-1 0 0 0,0 1 0 0 0,-1-1 0 0 0,1 1 0 0 0,-1-1 0 0 0,1 0 0 0 0,0 1 0 0 0,-1-1 0 0 0,1 0 0 0 0,0 1 1 0 0,-1-1-1 0 0,1 0 0 0 0,0 0 0 0 0,0 0 0 0 0,-1 0 0 0 0,1 0 0 0 0,0 0 0 0 0,0 0 0 0 0,-1 0 0 0 0,1 0 0 0 0,0 0 0 0 0,-1 0 0 0 0,1 0 0 0 0,0 0 1 0 0,0-1-1 0 0,-1 1 0 0 0,1 0 0 0 0,0 0 0 0 0,-1-1 0 0 0,1 1 0 0 0,-1-1 0 0 0,1 1 0 0 0,0-1 0 0 0,-1 1 0 0 0,1 0 0 0 0,-1-1-34 0 0,9-5 175 0 0,-2 1-504 0 0,-1 0 0 0 0,1 0 0 0 0,-1 0 0 0 0,0-1-1 0 0,0 0 1 0 0,4-6 329 0 0,7-13-1632 0 0,15-27 1632 0 0,-25 42 0 0 0,0 0 0 0 0,1 0 0 0 0,0 1 0 0 0,1 0 0 0 0,-1 1 0 0 0,4-2 0 0 0,-6 4 0 0 0,-5 6 0 0 0,-1-1 0 0 0,1 0 0 0 0,0 1 0 0 0,0-1 0 0 0,0 0 0 0 0,0 1 0 0 0,0-1 0 0 0,0 1 0 0 0,0-1 0 0 0,0 1 0 0 0,0 0 0 0 0,0-1 0 0 0,0 1 0 0 0,1 0 0 0 0,-1 0 0 0 0,0 0 0 0 0,0-1 0 0 0,1 2 0 0 0,-1-1 0 0 0,1 1 0 0 0,-1 0 0 0 0,0 0 0 0 0,0 1 0 0 0,1-1 0 0 0,-1 0 0 0 0,0 0 0 0 0,0 1 0 0 0,-1-1 0 0 0,1 0 0 0 0,0 1 0 0 0,0-1 0 0 0,-1 1 0 0 0,1-1 0 0 0,0 1 0 0 0,-1-1 0 0 0,0 1 0 0 0,6 32 0 0 0,-3-9 0 0 0,0-14-103 0 0,-1-2 400 0 0,0 1 0 0 0,1-1 0 0 0,0 0 0 0 0,0 0 0 0 0,1 0 0 0 0,1 0 0 0 0,1 1-297 0 0,4 5 16 0 0,-10-15-19 0 0,1 1 0 0 0,0 0-1 0 0,-1-1 1 0 0,1 1 0 0 0,0-1-1 0 0,0 1 1 0 0,0-1 0 0 0,0 0-1 0 0,-1 1 1 0 0,1-1 0 0 0,0 0-1 0 0,0 1 1 0 0,0-1 0 0 0,0 0-1 0 0,0 0 1 0 0,0 0 0 0 0,0 0-1 0 0,0 0 1 0 0,0 0 0 0 0,0 0-1 0 0,0 0 1 0 0,-1 0 0 0 0,1-1-1 0 0,0 1 1 0 0,0 0 0 0 0,0-1 2 0 0,1 1-113 0 0,-1 0-21 0 0,0 0 0 0 0,0-1 0 0 0,0 1 0 0 0,0 0 0 0 0,0-1 0 0 0,0 1 0 0 0,0-1 0 0 0,1 1 0 0 0,-1-1 0 0 0,-1 0 0 0 0,1 1 0 0 0,0-1 0 0 0,0 0 0 0 0,0 0 0 0 0,0 0 0 0 0,0 1 0 0 0,-1-1 0 0 0,1 0 0 0 0,0 0 0 0 0,-1 0 0 0 0,1 0 0 0 0,-1 0 0 0 0,1 0 0 0 0,-1-1 0 0 0,1 1 0 0 0,-1 0 0 0 0,0 0 135 0 0,2-4-356 0 0,7-10-1177 0 0</inkml:trace>
  <inkml:trace contextRef="#ctx0" brushRef="#br0" timeOffset="2109.97">2059 0 15664 0 0,'0'0'356'0'0,"0"0"49"0"0,0 0 21 0 0,5 8 92 0 0,1 10-43 0 0,-2 1 0 0 0,0-1 0 0 0,-1 1-475 0 0,3 16 1045 0 0,5 29 2619 0 0,-1 18-3664 0 0,-9-75 3 0 0,-1-1 0 0 0,-1 1 0 0 0,1-1 0 0 0,-1 0 0 0 0,0 1 0 0 0,-2 4-3 0 0,3-8 0 0 0,-1 1-1 0 0,-1-1 1 0 0,1 1 0 0 0,0-1 0 0 0,-1 0 0 0 0,0 1 0 0 0,0-1 0 0 0,0 0 0 0 0,0 0 0 0 0,0 0-1 0 0,0 0 1 0 0,-2 0 0 0 0,4-2-36 0 0,0-1 0 0 0,-1 1 0 0 0,1-1 0 0 0,-1 0 0 0 0,1 1 0 0 0,-1-1 0 0 0,1 1 0 0 0,-1-1 0 0 0,1 0 0 0 0,-1 0 0 0 0,1 1 0 0 0,-1-1-1 0 0,1 0 1 0 0,-1 0 0 0 0,0 0 0 0 0,1 1 0 0 0,-1-1 0 0 0,1 0 0 0 0,-1 0 0 0 0,0 0 0 0 0,1 0 0 0 0,-1 0 0 0 0,0 0 0 0 0,1 0 0 0 0,-1-1 0 0 0,1 1 0 0 0,-1 0 0 0 0,0 0-1 0 0,1 0 1 0 0,-1 0 0 0 0,1-1 0 0 0,-1 1 0 0 0,1 0 36 0 0,-2-1-483 0 0,1 1 296 0 0,1-1-1 0 0,-1 1 1 0 0,0 0-1 0 0,1 0 1 0 0,-1 0-1 0 0,1-1 1 0 0,-1 1-1 0 0,1 0 1 0 0,-1-1-1 0 0,1 1 1 0 0,-1 0-1 0 0,1-1 1 0 0,-1 1-1 0 0,1-1 1 0 0,-1 1-1 0 0,1-1 1 0 0,0 1-1 0 0,-1-1 1 0 0,1 1-1 0 0,0-1 1 0 0,-1 1 187 0 0,-1-6-2045 0 0</inkml:trace>
  <inkml:trace contextRef="#ctx0" brushRef="#br0" timeOffset="2338.541">2080 200 13824 0 0,'2'0'314'0'0,"9"1"209"0"0,-8-1-405 0 0,0 0 0 0 0,0 1 0 0 0,0-1 0 0 0,-1 1 0 0 0,1-1 0 0 0,0 1 0 0 0,0 0 0 0 0,-1 0 0 0 0,1 0-1 0 0,-1 1 1 0 0,1-1 0 0 0,-1 0 0 0 0,2 3-118 0 0,4 1 721 0 0,0 1-1 0 0,-1 0 0 0 0,0 0 1 0 0,0 1-1 0 0,-1 0 1 0 0,0 0-1 0 0,4 6-720 0 0,2 5 1601 0 0,0 1 0 0 0,7 16-1601 0 0,-7-16 901 0 0,3 0-674 0 0,-7-13-227 0 0,-1-2-64 0 0,-6-3-273 0 0,7 2-2182 0 0,-6-2-5672 0 0</inkml:trace>
  <inkml:trace contextRef="#ctx0" brushRef="#br0" timeOffset="2543.682">2277 50 17503 0 0,'0'0'803'0'0,"0"0"-18"0"0,0 0-426 0 0,0 0 54 0 0,0 0 78 0 0,0 0 18 0 0,0 0-66 0 0,1 6-278 0 0,0-5-165 0 0,0 1 0 0 0,-1-1 0 0 0,1 1 0 0 0,0-1 0 0 0,0 1 0 0 0,0-1 0 0 0,0 0 0 0 0,0 1 0 0 0,0-1 0 0 0,1 0 0 0 0,2 3 0 0 0,-1 1-349 0 0,1-1 0 0 0,1 1 0 0 0,-1-1 0 0 0,1 0 0 0 0,-1-1-1 0 0,1 1 1 0 0,0-1 0 0 0,1 1 349 0 0,5 2-1023 0 0</inkml:trace>
  <inkml:trace contextRef="#ctx0" brushRef="#br0" timeOffset="2928.132">2676 83 15664 0 0,'0'0'356'0'0,"-6"1"475"0"0,-26 12-299 0 0,23-11-361 0 0,-1 1-1 0 0,0 1 1 0 0,1 0-1 0 0,0 0 1 0 0,0 1-1 0 0,0 0 0 0 0,1 1 1 0 0,-1-1-1 0 0,1 2 1 0 0,0-1-1 0 0,1 1-170 0 0,-7 5 77 0 0,0-1 0 0 0,-4 1-77 0 0,8-6 242 0 0,1 1 0 0 0,-1 1 0 0 0,1-1 0 0 0,0 1 0 0 0,1 1-1 0 0,-3 3-241 0 0,4-3 395 0 0,-11 17-163 0 0,18-25-233 0 0,-1 0 0 0 0,1 1 0 0 0,-1-1 0 0 0,1 0 0 0 0,-1 1 0 0 0,1-1 0 0 0,0 0 0 0 0,0 1 0 0 0,0-1 1 0 0,0 1-1 0 0,0-1 0 0 0,0 0 0 0 0,0 1 0 0 0,0-1 0 0 0,0 0 0 0 0,1 1 0 0 0,-1-1 0 0 0,1 0 0 0 0,-1 1 0 0 0,1-1 1 0 0,0 0 0 0 0,0 0 0 0 0,0 0 0 0 0,0 0 0 0 0,0-1 0 0 0,1 1 0 0 0,-1 0 0 0 0,0-1 0 0 0,0 1 0 0 0,1-1 0 0 0,-1 0 0 0 0,0 1 0 0 0,1-1 0 0 0,-1 0 0 0 0,2 0 0 0 0,22 3 0 0 0,-20-4-31 0 0,0 1 0 0 0,-1-1 0 0 0,1 0-1 0 0,0 0 1 0 0,-1-1 0 0 0,1 1-1 0 0,-1-1 1 0 0,1 0 0 0 0,-1 0 0 0 0,1-1 31 0 0,43-29-2591 0 0,-38 25 1748 0 0,10-9-512 0 0,1-1 1 0 0,13-17 1354 0 0,-18 18-918 0 0,1 0 0 0 0,1 0 1 0 0,0 2-1 0 0,2-1 918 0 0,-15 12 48 0 0,1 1 0 0 0,-1-1-1 0 0,0 1 1 0 0,1 0 0 0 0,0 0 0 0 0,-1 0 0 0 0,1 1-1 0 0,0 0 1 0 0,0 0 0 0 0,0 1-48 0 0,-4 0 116 0 0,-1-1 1 0 0,1 1-1 0 0,-1 0 0 0 0,1 0 1 0 0,0 0-1 0 0,-1 1 0 0 0,1-1 1 0 0,0 0-1 0 0,-1 1 0 0 0,1-1 1 0 0,-1 1-1 0 0,1-1 0 0 0,-1 1 1 0 0,1 0-1 0 0,-1-1 0 0 0,1 1 1 0 0,-1 0-1 0 0,0 0 0 0 0,1 0 1 0 0,-1 0-1 0 0,0 0 0 0 0,0 1 1 0 0,0-1-1 0 0,0 0 0 0 0,0 0 1 0 0,0 1-1 0 0,0-1 0 0 0,0 1 1 0 0,0-1-1 0 0,-1 1 0 0 0,1-1 1 0 0,-1 1-1 0 0,1-1 0 0 0,-1 1 1 0 0,0 0-1 0 0,1-1 1 0 0,-1 1-117 0 0,0 0 137 0 0,5 38 1407 0 0,0 36-1544 0 0,-5-53 572 0 0,0-11 54 0 0,0 0 1 0 0,0 0 0 0 0,-3 10-627 0 0,3-16 454 0 0,0 0 1 0 0,0 0-1 0 0,0 1 1 0 0,0-1 0 0 0,1 0-1 0 0,1 2-454 0 0,1 23 507 0 0,-3-28-507 0 0,-1-4 0 0 0,1 1 0 0 0,0 0 0 0 0,0-1 0 0 0,0 1 0 0 0,0 0 0 0 0,0-1 0 0 0,0 1 0 0 0,-1 0 0 0 0,1-1 0 0 0,0 1 0 0 0,0 0 0 0 0,0-1 0 0 0,0 1 0 0 0,0 0 0 0 0,0-1 0 0 0,0 1 0 0 0,0 0 0 0 0,1-1 0 0 0,-1 1 0 0 0,0 0 0 0 0,0-1 0 0 0,0 1 0 0 0,0 0 0 0 0,0-1 0 0 0,1 1 0 0 0,-1 0 0 0 0,0 0 0 0 0,0-1 0 0 0,1 1 0 0 0,-2 0 0 0 0,33-56-1872 0 0,-8 21 501 0 0,-2 4 182 0 0,-19 28 1051 0 0,-1 0-1 0 0,1-1 0 0 0,0 1 0 0 0,0 1 1 0 0,1-1-1 0 0,-1 0 0 0 0,1 1 0 0 0,-1 0 1 0 0,1 0-1 0 0,0 0 0 0 0,2-1 139 0 0,11-7-106 0 0,-15 9 105 0 0,-1 0 0 0 0,1 0 0 0 0,-1 1 0 0 0,0-1 0 0 0,1 0 0 0 0,0 0 0 0 0,-1 1 0 0 0,1-1 0 0 0,-1 1 0 0 0,1 0 0 0 0,0-1 0 0 0,-1 1 0 0 0,1 0 0 0 0,0 0 0 0 0,0 0 0 0 0,-1 0 0 0 0,1 0 0 0 0,0 0 0 0 0,-1 1 0 0 0,1-1 0 0 0,-1 1 0 0 0,2-1 1 0 0,1 3 112 0 0,-1-1 0 0 0,0 0 1 0 0,1 0-1 0 0,-1 1 0 0 0,0 0 1 0 0,0 0-1 0 0,-1 0 0 0 0,3 2-112 0 0,10 14-272 0 0,-1 1-1 0 0,8 15 273 0 0,2 2 88 0 0,-14-21 149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5:26.161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1679 0 5352 0 0,'-12'2'573'0'0,"3"-1"-540"0"0,1 0 0 0 0,-1 1 0 0 0,0 0 0 0 0,-2 1-33 0 0,10-2 11 0 0,-1 0 1 0 0,1 0-1 0 0,0 0 0 0 0,-1 0 0 0 0,1 0 1 0 0,0 0-1 0 0,0 0 0 0 0,0 0 0 0 0,0 1 1 0 0,0-1-1 0 0,0 0 0 0 0,0 1 0 0 0,1-1 1 0 0,-1 0-1 0 0,0 1 0 0 0,1-1 0 0 0,-1 1 1 0 0,1 0-12 0 0,-1-1 7 0 0,1 0 0 0 0,0 0 1 0 0,0 0-1 0 0,-1 0 0 0 0,1 0 1 0 0,-1 0-1 0 0,1 0 0 0 0,-1 0 1 0 0,1 0-1 0 0,-1 0 1 0 0,1 0-1 0 0,-1 0 0 0 0,0-1 1 0 0,0 1-1 0 0,1 0 0 0 0,-1 0 1 0 0,0-1-1 0 0,0 1 1 0 0,0-1-1 0 0,0 1 0 0 0,0-1 1 0 0,0 1-1 0 0,0-1 0 0 0,0 1 1 0 0,0-1-8 0 0,-1 0 8 0 0,0-1 0 0 0,0 1 0 0 0,0-1 1 0 0,-1 0-1 0 0,1 1 0 0 0,0-1 0 0 0,0 0 0 0 0,0 0 0 0 0,0-1 1 0 0,0 1-9 0 0,0-1 13 0 0,-1 1 0 0 0,0 0 0 0 0,1-1 1 0 0,-1 1-1 0 0,0 0 0 0 0,0 0 1 0 0,0 0-1 0 0,0 1 0 0 0,-1-1-13 0 0,-11 1 751 0 0,-1 1-1 0 0,1 0 1 0 0,-1 1 0 0 0,1 1-751 0 0,7 2 651 0 0,8-5-630 0 0,0 0 1 0 0,0 1 0 0 0,-1-1 0 0 0,1 0-1 0 0,0 0 1 0 0,0 0 0 0 0,0 0 0 0 0,0 1-1 0 0,0-1 1 0 0,0 0 0 0 0,0 0 0 0 0,0 0-1 0 0,0 1 1 0 0,0-1 0 0 0,0 0 0 0 0,0 0-1 0 0,0 0 1 0 0,0 0 0 0 0,0 1 0 0 0,0-1-1 0 0,0 0 1 0 0,1 0 0 0 0,-1 0 0 0 0,0 0-1 0 0,0 1 1 0 0,0-1 0 0 0,0 0 0 0 0,0 0-1 0 0,0 0 1 0 0,0 0 0 0 0,0 0-1 0 0,1 1 1 0 0,-1-1 0 0 0,0 0 0 0 0,0 0-1 0 0,0 0 1 0 0,0 0 0 0 0,1 0 0 0 0,-1 0-1 0 0,0 0 1 0 0,0 0 0 0 0,0 0 0 0 0,0 0-1 0 0,1 1 1 0 0,-1-1 0 0 0,0 0 0 0 0,0 0-1 0 0,0 0 1 0 0,0 0 0 0 0,1 0 0 0 0,-1 0-22 0 0,5 0 133 0 0,-1 1 1 0 0,1-1-1 0 0,0 0 1 0 0,0 0-1 0 0,0 0 1 0 0,3-1-134 0 0,21 0 423 0 0,-13 2-197 0 0,-1-2-1 0 0,1 0 1 0 0,-1 0 0 0 0,14-4-226 0 0,16-1 402 0 0,50 0 1165 0 0,11 5-1567 0 0,35-7 504 0 0,-112 7-452 0 0,4 0 40 0 0,13 1-92 0 0,-7 0 136 0 0,8-1-136 0 0,-9-1 40 0 0,12 3-40 0 0,136 3 68 0 0,-30-1-72 0 0,-125-2 0 0 0,10 0 72 0 0,6 3-68 0 0,-17-2 27 0 0,0-1 1 0 0,12-3-28 0 0,10 1 9 0 0,-26 1-5 0 0,32 0 51 0 0,30 5-55 0 0,-60-3 116 0 0,18-2-116 0 0,5 1 112 0 0,97 1 1044 0 0,0-6-1156 0 0,-117 4 185 0 0,0 1-1 0 0,3 2-184 0 0,10 0-1019 0 0,-18-2 688 0 0,0-2 0 0 0,15-3 331 0 0,-24 3-749 0 0,-4-1 263 0 0</inkml:trace>
  <inkml:trace contextRef="#ctx0" brushRef="#br0" timeOffset="5749.708">4528 67 1840 0 0,'1'0'133'0'0,"1"-2"137"0"0,0 1 238 0 0,0 0 1 0 0,1 0 0 0 0,-1 0 0 0 0,0 1 0 0 0,1-1 0 0 0,-1 0 0 0 0,1 1 0 0 0,-1 0-1 0 0,0-1 1 0 0,1 1 0 0 0,-1 0 0 0 0,1 0 0 0 0,-1 1 0 0 0,2-1-509 0 0,4 0 207 0 0,-1-1 440 0 0,4-1-425 0 0,-11 2-70 0 0,0 0 1 0 0,0 0-1 0 0,1 0 1 0 0,-1 0 0 0 0,0-1-1 0 0,0 1 1 0 0,0 0-1 0 0,1 0 1 0 0,-1 0-1 0 0,0 1 1 0 0,0-1-1 0 0,0 0 1 0 0,0 0-1 0 0,1 0 1 0 0,-1 0-1 0 0,0 0 1 0 0,0 0-1 0 0,0 0 1 0 0,0 0-1 0 0,1 0 1 0 0,-1 0-1 0 0,0 0 1 0 0,0 0-1 0 0,0 1 1 0 0,0-1-1 0 0,1 0 1 0 0,-1 0-1 0 0,0 0 1 0 0,0 0-1 0 0,0 0 1 0 0,0 1-1 0 0,0-1 1 0 0,0 0-1 0 0,0 0 1 0 0,0 0-1 0 0,0 0 1 0 0,0 1-1 0 0,1-1 1 0 0,-1 0-1 0 0,0 0-152 0 0,-16 1 1282 0 0,-75 1-644 0 0,-29 6 23 0 0,-68-5-661 0 0,174-3 21 0 0,-233-3 137 0 0,-91 0-51 0 0,119-3-64 0 0,125 0-3836 0 0,73 5 2077 0 0,-41-2-4276 0 0</inkml:trace>
  <inkml:trace contextRef="#ctx0" brushRef="#br0" timeOffset="6795.333">1611 458 9216 0 0,'-44'-39'1160'0'0,"38"33"793"0"0,13 4 529 0 0,-2 2-2189 0 0,13-3-161 0 0,-9 2 75 0 0,0 0 0 0 0,1 0 0 0 0,-1 1 0 0 0,2 0-207 0 0,16 1 630 0 0,-13 0 275 0 0,1 0-1 0 0,11 3-904 0 0,94 12-693 0 0,-107-14 681 0 0,1-1-1 0 0,11 0 13 0 0,-12-1 87 0 0,1 1 0 0 0,10 2-87 0 0,-13-1-415 0 0,0 0-1 0 0,0-1 1 0 0,3 0 415 0 0,-13-1-1433 0 0</inkml:trace>
  <inkml:trace contextRef="#ctx0" brushRef="#br0" timeOffset="7067.267">1518 550 15120 0 0,'0'0'693'0'0,"0"0"-21"0"0,0 0-352 0 0,0 0 117 0 0,7-3 656 0 0,14-2-1142 0 0,1 1-1 0 0,0 1 1 0 0,0 1-1 0 0,0 1 1 0 0,20 1 49 0 0,-10 0-98 0 0,0-1-1 0 0,7-2 99 0 0,-15 1-46 0 0,-2 0-1353 0 0,-9-1-2414 0 0,3-1-1620 0 0</inkml:trace>
  <inkml:trace contextRef="#ctx0" brushRef="#br0" timeOffset="7299.127">1805 286 15232 0 0,'0'0'696'0'0,"0"0"-14"0"0,-13 9-379 0 0,9-4-181 0 0,0 1 0 0 0,1-1 0 0 0,0 1-1 0 0,0 0 1 0 0,0 0 0 0 0,0 4-122 0 0,-4 7 59 0 0,5-13-59 0 0,0 1 0 0 0,1 0-1 0 0,0 0 1 0 0,0 0 0 0 0,0 0-1 0 0,1 1 1 0 0,-1-1 0 0 0,-3 24 210 0 0,-3-1 570 0 0,-1 18-780 0 0,4-17 156 0 0,3-21-121 0 0,1 1 0 0 0,0 0 0 0 0,1 0 0 0 0,-1 0 0 0 0,3 3-35 0 0,-3-10 4 0 0,0-1-40 0 0,1 1 1 0 0,0 0-1 0 0,-1 0 0 0 0,1-1 1 0 0,0 1-1 0 0,0-1 0 0 0,0 1 1 0 0,0-1-1 0 0,0 1 1 0 0,0-1-1 0 0,1 1 0 0 0,-1-1 1 0 0,0 0-1 0 0,2 1 36 0 0,1 2-264 0 0,-4-4 192 0 0,1 0 0 0 0,-1 1-1 0 0,1-1 1 0 0,-1 0 0 0 0,1 0-1 0 0,-1 0 1 0 0,0 0-1 0 0,1 0 1 0 0,-1 0 0 0 0,1 0-1 0 0,-1 0 1 0 0,1 0 0 0 0,-1 0-1 0 0,1 0 1 0 0,-1 0-1 0 0,1 0 1 0 0,-1 0 0 0 0,0 0-1 0 0,1 0 1 0 0,-1 0 0 0 0,1 0-1 0 0,-1-1 1 0 0,1 1 72 0 0,-1 0-250 0 0,10-5-1531 0 0</inkml:trace>
  <inkml:trace contextRef="#ctx0" brushRef="#br0" timeOffset="7548.458">1929 251 15288 0 0,'1'-1'29'0'0,"-1"1"1"0"0,0 0 0 0 0,1 0 0 0 0,-1-1 0 0 0,0 1 0 0 0,1 0-1 0 0,-1-1 1 0 0,0 1 0 0 0,0 0 0 0 0,1-1 0 0 0,-1 1 0 0 0,0 0 0 0 0,0-1-1 0 0,0 1 1 0 0,0-1 0 0 0,1 1 0 0 0,-1-1 0 0 0,0 1 0 0 0,0 0 0 0 0,0-1-1 0 0,0 1 1 0 0,0-1 0 0 0,0 1 0 0 0,0-1 0 0 0,0 1 0 0 0,0 0-1 0 0,0-1 1 0 0,0 1 0 0 0,-1-1 0 0 0,1 1 0 0 0,0 0 0 0 0,0-1-30 0 0,-1 0 50 0 0,0 1 1 0 0,0-1 0 0 0,0 1 0 0 0,0 0-1 0 0,0-1 1 0 0,0 1 0 0 0,0 0-1 0 0,0 0 1 0 0,0-1 0 0 0,0 1 0 0 0,0 0-1 0 0,0 0 1 0 0,-1 0 0 0 0,1 1-51 0 0,-1 0 9 0 0,0 0 0 0 0,-1 1-1 0 0,1-1 1 0 0,0 1 0 0 0,0-1 0 0 0,0 1 0 0 0,1 0 0 0 0,-1 0 0 0 0,-1 1-9 0 0,-3 4 146 0 0,3-4-49 0 0,0 1 0 0 0,0 0-1 0 0,1 0 1 0 0,-1 0 0 0 0,1 1-1 0 0,0-1 1 0 0,0 1 0 0 0,0-1-1 0 0,1 1 1 0 0,-1 2-97 0 0,-3 7 221 0 0,-13 45 517 0 0,13-44-566 0 0,0 1 0 0 0,1-1 1 0 0,1 1-1 0 0,1 0 0 0 0,0 11-172 0 0,-5 26 61 0 0,4-35 28 0 0,1-1-1 0 0,0 11-88 0 0,2-22-270 0 0,0 1 0 0 0,0-1 0 0 0,1 0 0 0 0,0 0 0 0 0,0 1 0 0 0,0-1 0 0 0,1 0-1 0 0,2 4 271 0 0,-4-10-83 0 0,0 0 0 0 0,0 1 0 0 0,1-1-1 0 0,-1 0 1 0 0,0 0 0 0 0,0 0-1 0 0,0 0 1 0 0,1 0 0 0 0,-1 1 0 0 0,0-1-1 0 0,0 0 1 0 0,1 0 0 0 0,-1 0-1 0 0,0 0 1 0 0,0 0 0 0 0,0 0-1 0 0,1 0 1 0 0,-1 0 0 0 0,0 0 0 0 0,0 0-1 0 0,1 0 1 0 0,-1 0 0 0 0,0 0-1 0 0,0 0 1 0 0,1 0 0 0 0,-1 0 83 0 0,1-1-368 0 0,11 1-934 0 0</inkml:trace>
  <inkml:trace contextRef="#ctx0" brushRef="#br0" timeOffset="8110.995">2388 289 5064 0 0,'-13'-5'402'0'0,"12"-2"-223"0"0,3-2 848 0 0,-2 8 171 0 0,0 1 61 0 0,0 0-1182 0 0,0 0-1 0 0,0 0 1 0 0,0 0 0 0 0,0 0-1 0 0,1 0 1 0 0,-1 0 0 0 0,0-1-1 0 0,0 1 1 0 0,0 0-1 0 0,0 0 1 0 0,1 0 0 0 0,-1 0-1 0 0,0 0 1 0 0,0 0 0 0 0,0 0-1 0 0,0 0 1 0 0,0-1 0 0 0,1 1-1 0 0,-1 0 1 0 0,0 0 0 0 0,0 0-1 0 0,0 0 1 0 0,0-1-1 0 0,0 1 1 0 0,0 0 0 0 0,0 0-1 0 0,0 0 1 0 0,0 0 0 0 0,0-1-1 0 0,0 1 1 0 0,0 0 0 0 0,0 0-1 0 0,0 0 1 0 0,0-1-1 0 0,0 1 1 0 0,0 0 0 0 0,0 0-1 0 0,0 0 1 0 0,0 0 0 0 0,0-1-1 0 0,0 1 1 0 0,0 0 0 0 0,0 0-1 0 0,0 0 1 0 0,0 0 0 0 0,0-1-1 0 0,0 1 1 0 0,0 0-1 0 0,-1 0 1 0 0,1 0 0 0 0,0 0-1 0 0,0-1 1 0 0,0 1 0 0 0,0 0-1 0 0,0 0 1 0 0,0 0 0 0 0,-1 0-1 0 0,1 0-76 0 0,0 10 3417 0 0,-2 2-2990 0 0,1 0-1 0 0,-2 0 0 0 0,0 3-426 0 0,-1-2 216 0 0,0 0 1 0 0,1-1-1 0 0,1 1 0 0 0,0 3-216 0 0,0-7 153 0 0,0 0-1 0 0,0 0 1 0 0,-3 6-153 0 0,-5 20 334 0 0,-5 32 252 0 0,9-47-479 0 0,2 1 0 0 0,0-1 1 0 0,1 1-1 0 0,0 15-107 0 0,3-29 34 0 0,-1 1 1 0 0,0-1-1 0 0,0 0 0 0 0,-2 5-34 0 0,1-5 20 0 0,0 0 0 0 0,1 0 0 0 0,0 0 0 0 0,0 5-20 0 0,1-8 0 0 0,0 1 0 0 0,-1-1 0 0 0,0 1 0 0 0,0-1 0 0 0,-1 3 0 0 0,-2 11 0 0 0,2-13-14 0 0,2-4-10 0 0,0-1 1 0 0,0 0 0 0 0,0 0 0 0 0,0 0 0 0 0,-1 0-1 0 0,1 0 1 0 0,0 0 0 0 0,0 0 0 0 0,0 0 0 0 0,0 0 0 0 0,-1 1-1 0 0,1-1 1 0 0,0 0 0 0 0,0 0 0 0 0,0 0 0 0 0,-1 0-1 0 0,1 0 1 0 0,0 0 0 0 0,0 0 0 0 0,0 0 0 0 0,-1 0-1 0 0,1 0 1 0 0,0 0 0 0 0,0-1 0 0 0,0 1 0 0 0,0 0-1 0 0,-1 0 1 0 0,1 0 0 0 0,0 0 0 0 0,0 0 0 0 0,0 0-1 0 0,0 0 1 0 0,-1 0 0 0 0,1 0 0 0 0,0-1 23 0 0,0 1-43 0 0,1 0 1 0 0,-1-1 0 0 0,0 1-1 0 0,1-1 1 0 0,-1 1 0 0 0,0 0 0 0 0,0-1-1 0 0,0 1 1 0 0,1-1 0 0 0,-1 1-1 0 0,0-1 1 0 0,0 1 0 0 0,0-1-1 0 0,0 1 1 0 0,0-1 0 0 0,0 1-1 0 0,0-1 1 0 0,0 1 0 0 0,0 0 0 0 0,0-1-1 0 0,0 1 1 0 0,0-1 0 0 0,0 1-1 0 0,0-1 1 0 0,0 1 0 0 0,-1-1-1 0 0,1 1 1 0 0,0-1 0 0 0,0 1-1 0 0,-1 0 1 0 0,1-1 0 0 0,0 1 0 0 0,0-1-1 0 0,-1 1 1 0 0,1 0 42 0 0,-1-2-225 0 0,0 1 0 0 0,0-1 0 0 0,1 1-1 0 0,-1-1 1 0 0,1 0 0 0 0,-1 1 0 0 0,1-1 0 0 0,-1 1 0 0 0,1-1 0 0 0,0-1 225 0 0,2-15-1587 0 0,1-1-11 0 0</inkml:trace>
  <inkml:trace contextRef="#ctx0" brushRef="#br0" timeOffset="8400.475">2335 303 3224 0 0,'6'-6'288'0'0,"-5"5"-165"0"0,0 0 0 0 0,0-1-1 0 0,0 1 1 0 0,0-1 0 0 0,0 1 0 0 0,0-1 0 0 0,0 1 0 0 0,0-1 0 0 0,-1 0-1 0 0,1 1 1 0 0,-1-1 0 0 0,1-1-123 0 0,-1 3 47 0 0,0-2 204 0 0,1 1 0 0 0,0 0 0 0 0,0 0 0 0 0,0 0-1 0 0,-1-1 1 0 0,1 1 0 0 0,0 0 0 0 0,0 0 0 0 0,0 0 0 0 0,1 1 0 0 0,-1-1-1 0 0,0 0 1 0 0,0 0 0 0 0,0 0 0 0 0,1 1 0 0 0,-1-1 0 0 0,0 1-1 0 0,1-1 1 0 0,-1 1 0 0 0,0 0 0 0 0,1-1 0 0 0,-1 1 0 0 0,0 0 0 0 0,1 0-1 0 0,-1 0 1 0 0,1 0-251 0 0,7-1 788 0 0,0 1 0 0 0,0 0 0 0 0,4 1-788 0 0,-12-1-51 0 0,1 0 132 0 0,0 0 1 0 0,0 1 0 0 0,-1-1 0 0 0,1 1 0 0 0,0-1 0 0 0,-1 1 0 0 0,1 0-1 0 0,0 0 1 0 0,-1 0 0 0 0,1-1 0 0 0,-1 2 0 0 0,2-1-82 0 0,11 8 627 0 0,-2-5-119 0 0,-9-4-349 0 0,-1 1-1 0 0,1-1 1 0 0,-1 1 0 0 0,0 0 0 0 0,1 0 0 0 0,-1 0 0 0 0,0 1 0 0 0,0-1-1 0 0,0 0 1 0 0,1 1 0 0 0,-2-1 0 0 0,1 1 0 0 0,0 0 0 0 0,1 1-159 0 0,10 11 991 0 0,-12-13-1004 0 0,1 0 1 0 0,-1 1 0 0 0,1-1-1 0 0,-1 0 1 0 0,1 1 0 0 0,-1-1-1 0 0,0 1 1 0 0,0-1-1 0 0,0 1 1 0 0,0-1 0 0 0,0 1-1 0 0,0 0 1 0 0,0-1 0 0 0,-1 1-1 0 0,1 0 1 0 0,-1 0 0 0 0,1 0-1 0 0,-1 0 1 0 0,0 0 0 0 0,0-1-1 0 0,1 1 1 0 0,-1 0-1 0 0,-1 2 13 0 0,-1 21 212 0 0,2-19-140 0 0,-1-4-55 0 0,1 0 0 0 0,-1 1 0 0 0,0-1 0 0 0,0 0 0 0 0,0 0 0 0 0,0 0 0 0 0,-1 0-1 0 0,1 0 1 0 0,-1 0 0 0 0,1 0 0 0 0,-1 0 0 0 0,1-1 0 0 0,-1 1 0 0 0,0 0 0 0 0,0-1-1 0 0,0 0 1 0 0,0 1 0 0 0,0-1-17 0 0,-12 11 112 0 0,3-3-61 0 0,-1 0 0 0 0,0 0 0 0 0,-1-1 0 0 0,1-1-1 0 0,-12 5-50 0 0,7-3 50 0 0,8-4-162 0 0,0-1 1 0 0,-1 0-1 0 0,1 0 0 0 0,-7 1 112 0 0,-6-2-5159 0 0,8-5-994 0 0</inkml:trace>
  <inkml:trace contextRef="#ctx0" brushRef="#br0" timeOffset="8766.797">2709 75 10736 0 0,'0'0'496'0'0,"0"0"-14"0"0,2 1-311 0 0,-1 0-157 0 0,0-1 1 0 0,0 1-1 0 0,0-1 1 0 0,0 1-1 0 0,0 0 1 0 0,0-1-1 0 0,-1 1 0 0 0,1 0 1 0 0,0 0-1 0 0,0 0 1 0 0,-1 0-1 0 0,1 0 1 0 0,0 0-1 0 0,-1 0 0 0 0,1 0 1 0 0,-1 0-1 0 0,1 0 1 0 0,-1 0-1 0 0,0 0 1 0 0,1 0-1 0 0,-1 0 0 0 0,0 1 1 0 0,0-1-1 0 0,0 0 1 0 0,0 0-1 0 0,0 0 1 0 0,0 1-15 0 0,4 16 405 0 0,-2-12-201 0 0,-1 0 0 0 0,0 0 1 0 0,0 0-1 0 0,-1 0 0 0 0,0 1 0 0 0,0-1 1 0 0,0 3-205 0 0,0 21 824 0 0,0-25-719 0 0,0-1 0 0 0,0 0-1 0 0,0 1 1 0 0,-1-1 0 0 0,0 0-1 0 0,1 0 1 0 0,-1 0 0 0 0,-1 0 0 0 0,1 0-1 0 0,-1 0 1 0 0,1 0 0 0 0,-1 0 0 0 0,-1 0-105 0 0,2-1 79 0 0,0 1 1 0 0,0-1 0 0 0,0 0 0 0 0,0 1 0 0 0,1-1-1 0 0,-1 0 1 0 0,1 2-80 0 0,0-2 56 0 0,0 1 0 0 0,-1-1 0 0 0,1 0 0 0 0,-1 0 0 0 0,0 0 0 0 0,0 0 0 0 0,0 0 0 0 0,-2 3-56 0 0,-3 5 184 0 0,0 1 1 0 0,0 0-1 0 0,1 0 0 0 0,0 0 0 0 0,1 1 0 0 0,0 4-184 0 0,3-16 18 0 0,1 1-1 0 0,-1-1 0 0 0,1 1 0 0 0,-1-1 0 0 0,1 1 1 0 0,-1-1-1 0 0,0 0 0 0 0,0 1 0 0 0,0-1 0 0 0,0 0 1 0 0,0 0-1 0 0,0 0 0 0 0,0 0 0 0 0,0 0 0 0 0,-1 0 1 0 0,0 1-18 0 0,-11 11 163 0 0,9-4 15 0 0,-2-1-116 0 0,3-3 10 0 0,2-5 23 0 0,1 0 53 0 0,0 0 20 0 0,0-1-149 0 0,0 0 1 0 0,0 0-1 0 0,1 0 1 0 0,-1 0-1 0 0,0 0 1 0 0,0 0-1 0 0,1-1 1 0 0,-1 1-1 0 0,1 0 1 0 0,-1 0-1 0 0,1 0 1 0 0,-1 0-1 0 0,1 1 1 0 0,0-1-1 0 0,0 0 1 0 0,-1 0-1 0 0,1 0 1 0 0,0 0-1 0 0,0 0-19 0 0,0 1-1 0 0,0-1 0 0 0,0 0 0 0 0,0 0-1 0 0,-1 0 1 0 0,1 0 0 0 0,0 0 0 0 0,0 0-1 0 0,-1 0 1 0 0,1 0 0 0 0,-1 0 0 0 0,1 0-1 0 0,-1 0 1 0 0,0 0 0 0 0,1 0 0 0 0,-1 0-1 0 0,0-1 2 0 0,1-1-22 0 0,-1-1 0 0 0,1 1-1 0 0,-1 0 1 0 0,1 0-1 0 0,0 0 1 0 0,0 1-1 0 0,0-1 1 0 0,1 0-1 0 0,-1 0 1 0 0,1 0 0 0 0,1-2 22 0 0,0 1-47 0 0,0-1-59 0 0,-1-1 0 0 0,1 1 0 0 0,-1-1 0 0 0,0 0 0 0 0,-1 0 106 0 0,1 1-61 0 0,-1 1 1 0 0,1-1-1 0 0,-1 1 0 0 0,1 0 1 0 0,1-1-1 0 0,-1 1 0 0 0,1-1 61 0 0,1-1-37 0 0,-2 5 23 0 0,-1 0 1 0 0,0 0-1 0 0,0-1 0 0 0,0 1 0 0 0,0 0 0 0 0,-1-1 1 0 0,1 1-1 0 0,0-1 0 0 0,-1 1 0 0 0,1-1 0 0 0,-1 0 0 0 0,1 1 1 0 0,-1-1-1 0 0,0 0 0 0 0,1 1 0 0 0,-1-1 0 0 0,0 0 14 0 0,0 1 0 0 0,0 0 0 0 0,0 0-1 0 0,0 1 1 0 0,0-1 0 0 0,1 0 0 0 0,-1 0-1 0 0,0 0 1 0 0,0 1 0 0 0,1-1-1 0 0,-1 0 1 0 0,0 0 0 0 0,1 1-1 0 0,-1-1 1 0 0,1 0 0 0 0,-1 1-1 0 0,1-1 1 0 0,0 0 0 0 0,-1 1-1 0 0,1-1 1 0 0,-1 1 0 0 0,1-1 0 0 0,0 1-1 0 0,0-1 1 0 0,-1 1 0 0 0,1 0-1 0 0,0-1 1 0 0,0 1 0 0 0,-1 0-1 0 0,1 0 1 0 0,0-1 0 0 0,0 1-1 0 0,0 0 1 0 0,-1 0 0 0 0,2 0 0 0 0,-1 0-3 0 0,0 0 0 0 0,0 0 1 0 0,1-1-1 0 0,-1 1 1 0 0,0 1-1 0 0,0-1 0 0 0,0 0 1 0 0,0 0-1 0 0,0 0 0 0 0,0 1 1 0 0,0-1-1 0 0,0 0 0 0 0,0 1 1 0 0,0-1-1 0 0,0 1 1 0 0,0-1-1 0 0,0 1 0 0 0,0 0 1 0 0,0-1-1 0 0,0 1 0 0 0,0 0 1 0 0,0 0 2 0 0,1 1 0 0 0,0 0 1 0 0,-1 0 0 0 0,1 0-1 0 0,0 0 1 0 0,-1 1 0 0 0,0-1-1 0 0,1 2 0 0 0,6 9 74 0 0,-7-11-39 0 0,0 0 0 0 0,0 0 1 0 0,0 0-1 0 0,0 0 0 0 0,0 0 0 0 0,0 0 0 0 0,0 0 1 0 0,-1 0-1 0 0,1 1 0 0 0,-1-1 0 0 0,0 0 0 0 0,1 2-35 0 0,0 20 337 0 0,0-20-257 0 0,0 0 0 0 0,-1 1 0 0 0,0-1 0 0 0,0 1 0 0 0,0-1 0 0 0,0 1 0 0 0,-1-1 1 0 0,0 1-1 0 0,0-1 0 0 0,0 2-80 0 0,0-3 12 0 0,-1-1 0 0 0,1 1 0 0 0,1 0 0 0 0,-1 0 0 0 0,0 0 0 0 0,1-1 0 0 0,-1 1 0 0 0,1 0 0 0 0,0 0 0 0 0,0 0 0 0 0,0 0 0 0 0,1 0 0 0 0,-1 2-12 0 0,0-4 4 0 0,0 0 1 0 0,0 1 0 0 0,0-1 0 0 0,0 0-1 0 0,0 1 1 0 0,0-1 0 0 0,0 0-1 0 0,-1 1 1 0 0,1-1 0 0 0,-1 0-1 0 0,1 0 1 0 0,-1 1 0 0 0,1-1 0 0 0,-2 1-5 0 0,2-1 4 0 0,-1-1 0 0 0,1 1 0 0 0,0-1 0 0 0,-1 1 0 0 0,1 0 0 0 0,0-1 0 0 0,-1 1 0 0 0,1 0 0 0 0,0-1 0 0 0,0 1 0 0 0,0 0 0 0 0,0-1 0 0 0,0 1 0 0 0,0 0 0 0 0,-1-1 0 0 0,2 1 0 0 0,-1 0 0 0 0,0 0 0 0 0,0-1 0 0 0,0 1 0 0 0,0 0 0 0 0,0-1 0 0 0,0 1 0 0 0,1 0 0 0 0,-1-1 0 0 0,0 1 0 0 0,1 0 0 0 0,-1 0-4 0 0,4 6 64 0 0,-4-7-64 0 0,0 1 0 0 0,0-1-1 0 0,0 1 1 0 0,0-1 0 0 0,0 1-1 0 0,1-1 1 0 0,-1 0 0 0 0,0 1-1 0 0,0-1 1 0 0,0 0 0 0 0,1 1-1 0 0,-1-1 1 0 0,0 0 0 0 0,1 1 0 0 0,-1-1-1 0 0,0 0 1 0 0,1 1 0 0 0,-1-1-1 0 0,0 0 1 0 0,1 0 0 0 0,-1 0-1 0 0,0 1 1 0 0,1-1 0 0 0,-1 0-1 0 0,1 0 1 0 0,-1 0 0 0 0,1 0-1 0 0,-1 0 1 0 0,0 0 0 0 0,1 0-1 0 0,-1 0 1 0 0,1 0 0 0 0,-1 0-1 0 0,1 0 1 0 0,-1 0 0 0 0,1 0 0 0 0,0 0-15 0 0,3 0-250 0 0,1 0 0 0 0,0-1 0 0 0,0 1 0 0 0,-1-1 0 0 0,1 0 0 0 0,-1 0 0 0 0,1-1 0 0 0,-1 1 0 0 0,1-1 0 0 0,-1 0 0 0 0,1-1 265 0 0,14-8-1722 0 0</inkml:trace>
  <inkml:trace contextRef="#ctx0" brushRef="#br0" timeOffset="9101.68">3115 231 6448 0 0,'0'0'498'0'0,"0"0"-26"0"0,-5 3 3210 0 0,-13 6 1588 0 0,-6 10-4023 0 0,4-2-545 0 0,-40 32 230 0 0,54-44-887 0 0,1 2 0 0 0,0-1 0 0 0,0 1 0 0 0,0-1 0 0 0,1 1-1 0 0,0 1 1 0 0,0 0-45 0 0,-5 7-3 0 0,3 6 58 0 0,2-8-3 0 0,4-13-49 0 0,0 0 1 0 0,0 1-1 0 0,0-1 0 0 0,0 1 1 0 0,0-1-1 0 0,0 1 1 0 0,0-1-1 0 0,0 0 1 0 0,0 1-1 0 0,0-1 1 0 0,0 1-1 0 0,0-1 0 0 0,0 1 1 0 0,1-1-1 0 0,-1 0 1 0 0,0 1-1 0 0,0-1 1 0 0,0 1-1 0 0,1-1 1 0 0,-1 0-1 0 0,0 1 0 0 0,1-1 1 0 0,-1 0-1 0 0,0 0 1 0 0,1 1-1 0 0,-1-1 1 0 0,0 0-1 0 0,1 1 0 0 0,-1-1 1 0 0,0 0-1 0 0,1 0 1 0 0,-1 0-1 0 0,1 0 1 0 0,-1 1-1 0 0,0-1 1 0 0,1 0-1 0 0,-1 0 0 0 0,1 0 1 0 0,-1 0-1 0 0,1 0 1 0 0,-1 0-1 0 0,1 0 1 0 0,-1 0-1 0 0,0 0 1 0 0,1 0-1 0 0,-1 0 0 0 0,1 0 1 0 0,-1-1-1 0 0,0 1 1 0 0,1 0-4 0 0,-1 0 21 0 0,15 1 124 0 0,-14-1-135 0 0,0 1-1 0 0,1-1 1 0 0,-1 0 0 0 0,0 0-1 0 0,0 0 1 0 0,0 0-1 0 0,0 0 1 0 0,0 0 0 0 0,0 0-1 0 0,1 0 1 0 0,-1 0-1 0 0,0-1 1 0 0,0 1 0 0 0,0 0-1 0 0,0-1 1 0 0,0 1-1 0 0,0 0 1 0 0,0-1 0 0 0,0 0-1 0 0,0 1 1 0 0,0-1 0 0 0,0 0-1 0 0,0 1 1 0 0,0-1-1 0 0,-1 0 1 0 0,1 0 0 0 0,0 0-1 0 0,-1 1 1 0 0,1-1-1 0 0,0-1-9 0 0,2-2 39 0 0,1-1-1 0 0,0 1 1 0 0,-1 0-1 0 0,1 0 1 0 0,1 1-1 0 0,2-3-38 0 0,-3 3 13 0 0,0 0-1 0 0,-1 0 1 0 0,1 0-1 0 0,-1-1 1 0 0,1 0-1 0 0,-1 1 1 0 0,0-1-1 0 0,1-3-12 0 0,-1 2-40 0 0,0 0 1 0 0,1 1-1 0 0,-1-1 0 0 0,1 1 1 0 0,1-1 39 0 0,0 0-43 0 0,-1 1 0 0 0,0-1-1 0 0,0-1 1 0 0,1-1 43 0 0,-1 0-60 0 0,1 0-1 0 0,0 0 0 0 0,1 0 1 0 0,-1 1-1 0 0,1-1 0 0 0,1 2 1 0 0,-1-1-1 0 0,2 0 61 0 0,-3 3-23 0 0,-5 11-97 0 0,-21 38 108 0 0,20-42 21 0 0,0 0 0 0 0,-1 0 0 0 0,1-1 0 0 0,-1 1 0 0 0,0-1 0 0 0,-2 3-9 0 0,3-4 5 0 0,-1-1 0 0 0,1 1 0 0 0,0 0 0 0 0,0 0 0 0 0,0 0-1 0 0,0 0 1 0 0,0 0 0 0 0,0 0 0 0 0,1 1 0 0 0,-1-1 0 0 0,1 0 0 0 0,0 0 0 0 0,-1 0 0 0 0,1 1 0 0 0,0-1-1 0 0,0 2-4 0 0,0-2 3 0 0,1 0-1 0 0,-1-1 1 0 0,-1 1-1 0 0,1 0 0 0 0,0 0 1 0 0,0 0-1 0 0,-1 0 0 0 0,1 0 1 0 0,-1 2-3 0 0,0-3 3 0 0,0 1 0 0 0,1-1 0 0 0,0 0 0 0 0,-1 1 0 0 0,1-1 0 0 0,0 1 0 0 0,0-1 0 0 0,0 1 0 0 0,0-1 0 0 0,0 1 0 0 0,0 0 0 0 0,0-1 0 0 0,0 1 0 0 0,1-1 0 0 0,-1 0 0 0 0,1 1 0 0 0,-1-1 0 0 0,1 1-3 0 0,-1-1-7 0 0,2 3 22 0 0,0 0 0 0 0,0 0 0 0 0,0 0 0 0 0,1 0 0 0 0,-1-1 0 0 0,2 2-15 0 0,-3-4 7 0 0,0 0-7 0 0,0 0 0 0 0,-1-1-1 0 0,1 1 1 0 0,0-1 0 0 0,0 1 0 0 0,0-1-1 0 0,-1 0 1 0 0,1 1 0 0 0,0-1 0 0 0,0 0-1 0 0,0 1 1 0 0,0-1 0 0 0,0 0 0 0 0,0 0-1 0 0,-1 0 1 0 0,1 0 0 0 0,0 0 0 0 0,1 0 0 0 0,0 0-210 0 0,1 0 1 0 0,0 0 0 0 0,-1 0-1 0 0,1 0 1 0 0,-1-1 0 0 0,1 1-1 0 0,-1-1 1 0 0,1 1 0 0 0,-1-1-1 0 0,1 0 1 0 0,-1 0 209 0 0,7-5-6374 0 0</inkml:trace>
  <inkml:trace contextRef="#ctx0" brushRef="#br0" timeOffset="10179.085">3224 256 2760 0 0,'2'0'207'0'0,"2"-2"797"0"0,0 0 0 0 0,1 0 0 0 0,-1 0 0 0 0,0-1 1 0 0,0 1-1 0 0,3-3-1004 0 0,-6 4 798 0 0,-1 0-650 0 0,-1 0-1 0 0,1 0 1 0 0,0 0-1 0 0,-1 0 0 0 0,1 1 1 0 0,0-1-1 0 0,-1 0 0 0 0,1 0 1 0 0,-1 0-1 0 0,1 1 1 0 0,-1-1-1 0 0,0 0 0 0 0,1 1 1 0 0,-1-1-1 0 0,0 0 1 0 0,1 1-1 0 0,-1-1 0 0 0,0 1 1 0 0,0-1-1 0 0,0 1 1 0 0,1-1-1 0 0,-1 1 0 0 0,0 0 1 0 0,0-1-1 0 0,0 1 0 0 0,0 0 1 0 0,0 0-1 0 0,0 0 1 0 0,1-1-1 0 0,-1 1 0 0 0,-1 0-147 0 0,-33-2 1375 0 0,31 2-1149 0 0,-7 1 39 0 0,1 0 0 0 0,-1 1 1 0 0,0 0-1 0 0,1 1 1 0 0,-1 0-1 0 0,1 0 1 0 0,0 1-1 0 0,0 1 1 0 0,0 0-1 0 0,-3 2-265 0 0,-2 6 226 0 0,-5 2 52 0 0,18-14-256 0 0,-13 8 211 0 0,15-8-216 0 0,-1-1 0 0 0,1 1 0 0 0,-1-1 0 0 0,1 1 0 0 0,0-1 1 0 0,-1 1-1 0 0,1 0 0 0 0,0-1 0 0 0,0 1 0 0 0,-1-1 0 0 0,1 1 1 0 0,0 0-1 0 0,0-1 0 0 0,0 1 0 0 0,0 0 0 0 0,0-1 0 0 0,0 1 1 0 0,0 0-1 0 0,0-1 0 0 0,0 1 0 0 0,0 0 0 0 0,0-1 0 0 0,1 1-17 0 0,-1 0 11 0 0,-1 0 0 0 0,1 0 0 0 0,0 0 0 0 0,0-1 0 0 0,0 1 0 0 0,-1 0-1 0 0,1 0 1 0 0,0 0 0 0 0,-1 0 0 0 0,1-1 0 0 0,-1 1 0 0 0,1 0-1 0 0,-1 0 1 0 0,1-1 0 0 0,-1 1 0 0 0,1 0 0 0 0,-1-1 0 0 0,0 1 0 0 0,1-1-1 0 0,-1 1 1 0 0,-1 0-11 0 0,0 1 4 0 0,-4 7-4 0 0,6 1 0 0 0,0-9 0 0 0,0 0 0 0 0,0 0 0 0 0,0 0 0 0 0,0 0 0 0 0,0 0 0 0 0,0 0 0 0 0,0 0 0 0 0,0 0 0 0 0,-1 0 0 0 0,1 0 0 0 0,0 0 0 0 0,-1 0 0 0 0,1 1 0 0 0,-3 6 0 0 0,10-2 0 0 0,-6-1 0 0 0,-1-4 0 0 0,0-1 0 0 0,0 0 0 0 0,0 1 0 0 0,0-1 0 0 0,0 0 0 0 0,0 1 0 0 0,0-1 0 0 0,0 0 0 0 0,0 1 0 0 0,0-1 0 0 0,0 0 0 0 0,0 1 0 0 0,0-1 0 0 0,0 0 0 0 0,1 1 0 0 0,-1-1 0 0 0,0 0 0 0 0,0 1 0 0 0,0-1 0 0 0,1 0 0 0 0,-1 0 0 0 0,0 1 0 0 0,0-1 0 0 0,1 0 0 0 0,-1 0 0 0 0,0 1 0 0 0,0-1 0 0 0,1 0 0 0 0,2 3 5 0 0,9 3 30 0 0,-3-2 12 0 0,-5-3-15 0 0,1 0 0 0 0,0 0 0 0 0,0 0 0 0 0,1 0 0 0 0,-1-1 0 0 0,0 0 0 0 0,0 0 0 0 0,0 0 0 0 0,5-2-32 0 0,0 1 33 0 0,14-2 60 0 0,-1-1 0 0 0,1-1-1 0 0,-1-1 1 0 0,22-9-93 0 0,-39 13 12 0 0,0-1 1 0 0,0 0-1 0 0,-1 0 1 0 0,1 0-1 0 0,-1-1 0 0 0,1 0 1 0 0,-1 0-13 0 0,-3 1 6 0 0,1 1 1 0 0,-1 0 0 0 0,0 0-1 0 0,1-1 1 0 0,-1 1-1 0 0,0-1 1 0 0,-1 0-1 0 0,1 0 1 0 0,0 0-1 0 0,-1 0 1 0 0,0 0 0 0 0,0 0-1 0 0,0 0 1 0 0,1-1-7 0 0,-2 3 6 0 0,-1-1 0 0 0,1 1 0 0 0,0 0 0 0 0,0 0 0 0 0,-1 0 1 0 0,1 0-1 0 0,0 0 0 0 0,-1 0 0 0 0,1 0 0 0 0,-1 0 0 0 0,1 0 0 0 0,-1 0 1 0 0,0 0-1 0 0,1 0 0 0 0,-1 0 0 0 0,0 1 0 0 0,0-1 0 0 0,0 0 0 0 0,0 0 1 0 0,1 1-1 0 0,-1-1 0 0 0,0 1 0 0 0,0-1 0 0 0,-1 0-6 0 0,-2-1 12 0 0,1 0 0 0 0,-1 1 0 0 0,1-1 0 0 0,-1 1-1 0 0,0-1 1 0 0,0 1-12 0 0,-1 0 26 0 0,1-1-1 0 0,-1 1 1 0 0,1-1-1 0 0,0 0 0 0 0,-2-1-25 0 0,-17-8 49 0 0,-18-1-159 0 0,-13-3 44 0 0,41 13 198 0 0,5 0-2677 0 0,13 2 461 0 0,0 0 1182 0 0</inkml:trace>
  <inkml:trace contextRef="#ctx0" brushRef="#br0" timeOffset="10475.968">3484 131 8752 0 0,'1'-9'738'0'0,"-9"7"430"0"0,-1 19 2499 0 0,6-14-3483 0 0,1 0 0 0 0,0 1 0 0 0,0-1 0 0 0,1 1 0 0 0,-1 0 1 0 0,1-1-1 0 0,-1 1 0 0 0,1 0 0 0 0,0 0 0 0 0,0 2-184 0 0,-2 43 1713 0 0,1-15-1142 0 0,2-28-502 0 0,0 1 1 0 0,0-1-1 0 0,1 1 0 0 0,0-1 0 0 0,0 4-69 0 0,1-4 28 0 0,-1 0-1 0 0,0 0 1 0 0,-1 0 0 0 0,0 0-1 0 0,0 1 1 0 0,0-1-28 0 0,-2 18 88 0 0,-2 8 24 0 0,3-22-169 0 0,-2 9 281 0 0,3-18-298 0 0,0-1 0 0 0,0 1 0 0 0,0-1 0 0 0,0 1 0 0 0,-1-1 0 0 0,1 0 0 0 0,0 1 0 0 0,0-1 0 0 0,0 1 0 0 0,-1-1 0 0 0,1 1 0 0 0,0-1 1 0 0,0 0-1 0 0,-1 1 0 0 0,1-1 0 0 0,0 0 0 0 0,-1 1 0 0 0,1-1 0 0 0,-1 0 0 0 0,1 1 0 0 0,0-1 0 0 0,-1 0 0 0 0,1 0 0 0 0,-1 0 0 0 0,1 1 0 0 0,0-1 0 0 0,-1 0 0 0 0,0 0 74 0 0,1 0-1146 0 0</inkml:trace>
  <inkml:trace contextRef="#ctx0" brushRef="#br0" timeOffset="11172.244">3727 190 2760 0 0,'11'-3'308'0'0,"0"2"-1"0"0,1 0 1 0 0,7 0-308 0 0,3 1 5226 0 0,-21 0-4898 0 0,0 0 239 0 0,-1 0-45 0 0,0 0-16 0 0,0 0-37 0 0,0 0-406 0 0,-1 1 0 0 0,1 0 1 0 0,-1-1-1 0 0,1 1 0 0 0,-1-1 0 0 0,0 1 1 0 0,1-1-1 0 0,-1 1 0 0 0,1-1 0 0 0,-1 0 0 0 0,0 1 1 0 0,1-1-1 0 0,-1 0 0 0 0,0 1 0 0 0,0-1 1 0 0,1 0-1 0 0,-1 0 0 0 0,-1 1-63 0 0,-1 0 195 0 0,-75 40 1695 0 0,-61 33 923 0 0,132-69-2611 0 0,1-1 0 0 0,0 1 0 0 0,0 0 0 0 0,0 0 0 0 0,0 2-202 0 0,5-7 131 0 0,1 0-10 0 0,0 1-81 0 0,0-1 0 0 0,-1 1 0 0 0,1-1-1 0 0,0 0 1 0 0,0 1 0 0 0,-1-1 0 0 0,1 1 0 0 0,0-1-1 0 0,0 1 1 0 0,0-1 0 0 0,0 1 0 0 0,0-1-1 0 0,0 1 1 0 0,0-1 0 0 0,0 1 0 0 0,0-1-1 0 0,0 1-39 0 0,10 3 103 0 0,-9-3-92 0 0,1-1-1 0 0,-1 1 1 0 0,0 0 0 0 0,0-1 0 0 0,1 0 0 0 0,-1 1 0 0 0,0-1 0 0 0,0 0 0 0 0,1 1-1 0 0,-1-1 1 0 0,0 0 0 0 0,1 0 0 0 0,-1 0 0 0 0,0 0 0 0 0,1-1 0 0 0,-1 1 0 0 0,0 0-1 0 0,1 0 1 0 0,-1-1 0 0 0,0 1 0 0 0,2-1-11 0 0,23-6 185 0 0,-22 6-175 0 0,0 1 0 0 0,1-1-1 0 0,-1 0 1 0 0,0-1 0 0 0,-1 1 0 0 0,1-1-1 0 0,3-1-9 0 0,33-21 33 0 0,-20 13-256 0 0,0-1 0 0 0,-2-1 0 0 0,12-9 223 0 0,-22 15-98 0 0,0 1 0 0 0,1 0 0 0 0,-1 0 0 0 0,1 1-1 0 0,1 1 1 0 0,7-4 98 0 0,-15 7-14 0 0,0 1 0 0 0,0-1 0 0 0,0 0 0 0 0,0 1-1 0 0,0-1 1 0 0,0 1 0 0 0,0 0 0 0 0,0 0 0 0 0,0 0 0 0 0,0 0 0 0 0,1 0 0 0 0,-1 0-1 0 0,0 1 1 0 0,0-1 0 0 0,0 1 0 0 0,0-1 0 0 0,0 1 0 0 0,0 0 0 0 0,0 0 0 0 0,0 0 14 0 0,0 1-11 0 0,1-1 0 0 0,-1 1 0 0 0,0 0 0 0 0,0 1 0 0 0,0-1 1 0 0,0 0-1 0 0,0 0 0 0 0,0 1 0 0 0,0-1 0 0 0,-1 1 0 0 0,0 0 1 0 0,1-1-1 0 0,-1 2 11 0 0,2 3 51 0 0,-1 1 0 0 0,1 0 0 0 0,-1 0 1 0 0,-1 0-1 0 0,0 0 0 0 0,0 0 0 0 0,-1 1 0 0 0,1-1 0 0 0,-2 7-51 0 0,-1 3 153 0 0,2-12-84 0 0,0 0 0 0 0,-1 0 0 0 0,0 0 0 0 0,0-1 1 0 0,0 1-1 0 0,-1 0 0 0 0,0-1 0 0 0,-1 5-69 0 0,-3 1 108 0 0,6-10-87 0 0,-1 0-1 0 0,1 1 1 0 0,-1-1-1 0 0,0 0 1 0 0,1 0-1 0 0,-1 0 1 0 0,0 0-1 0 0,1 0 1 0 0,-1 0-1 0 0,0 0 1 0 0,0 0-1 0 0,0 0 1 0 0,0 0-1 0 0,0 0 1 0 0,0 0-1 0 0,0-1 1 0 0,0 1-1 0 0,-1 0 1 0 0,1-1-1 0 0,0 1-20 0 0,-2 0 39 0 0,2-1 7 0 0,-1 1 0 0 0,0 0 0 0 0,1-1 1 0 0,-1 1-1 0 0,0-1 0 0 0,0 0 0 0 0,0 1 0 0 0,0-1 0 0 0,1 0 1 0 0,-1 0-47 0 0,1 0 23 0 0,0-1 1 0 0,-1 1 0 0 0,1-1 0 0 0,0 1-1 0 0,0-1 1 0 0,1 0 0 0 0,-1 1 0 0 0,0-1-1 0 0,0 0 1 0 0,0 0 0 0 0,0 1 0 0 0,1-1-1 0 0,-1 0 1 0 0,0 0 0 0 0,1 0 0 0 0,-1 0-1 0 0,0-1-23 0 0,0 0 0 0 0,-1-1 0 0 0,1 1 0 0 0,0 0-1 0 0,0-1 1 0 0,1 0 0 0 0,-1 1 0 0 0,1-1-1 0 0,-1 1 1 0 0,1-1 0 0 0,0 0 0 0 0,0 1-1 0 0,0-1 1 0 0,0 0 0 0 0,0 1 0 0 0,1-4 0 0 0,1-5-165 0 0,1 0 0 0 0,0 0 0 0 0,2-2 165 0 0,0-4-274 0 0,-3 11 172 0 0,0 0-1 0 0,0 0 0 0 0,1 0 1 0 0,-1 1-1 0 0,1-1 0 0 0,0 1 1 0 0,1 0-1 0 0,-1 0 0 0 0,1 0 1 0 0,0 0-1 0 0,1 1 0 0 0,-1-1 1 0 0,1 1-1 0 0,-1 0 0 0 0,6-3 103 0 0,6-3-204 0 0,-11 6 148 0 0,0 1-1 0 0,0 0 1 0 0,0 0 0 0 0,0 0 0 0 0,1 0-1 0 0,-1 1 1 0 0,1 0 0 0 0,4-1 56 0 0,-6 2 17 0 0,0 1 0 0 0,0-1 1 0 0,0 0-1 0 0,-1 1 0 0 0,1 0 0 0 0,0 0 1 0 0,0 0-1 0 0,0 1 0 0 0,0-1 0 0 0,-1 1 1 0 0,1 0-1 0 0,0 0 0 0 0,0 0 0 0 0,-1 1 1 0 0,1-1-1 0 0,-1 1 0 0 0,1 0 0 0 0,0 1-17 0 0,6 3 161 0 0,-2 1 0 0 0,1 1 0 0 0,-1-1 0 0 0,0 2 0 0 0,0-1 0 0 0,-1 1 0 0 0,0 0 0 0 0,0 2-161 0 0,-2-3-58 0 0,0 0 0 0 0,0 1-1 0 0,-1-1 1 0 0,0 1 0 0 0,-1 0-1 0 0,0 0 1 0 0,-1 0 0 0 0,1 1-1 0 0,-2-1 1 0 0,1 0-1 0 0,-1 1 1 0 0,-1 0 0 0 0,0 8 58 0 0,0-17-1475 0 0,0-1-77 0 0,0 0-14 0 0</inkml:trace>
  <inkml:trace contextRef="#ctx0" brushRef="#br0" timeOffset="11470.584">4488 156 17279 0 0,'-16'6'1880'0'0,"-13"16"-1832"0"0,22-17 29 0 0,0 0 1 0 0,0 1-1 0 0,-6 5-77 0 0,-7 8 182 0 0,14-14-73 0 0,0 1-1 0 0,0 0 1 0 0,0 1-1 0 0,0 0-108 0 0,-4 6 144 0 0,-10 14-113 0 0,19-25-38 0 0,0 0 0 0 0,0 0 1 0 0,0 1-1 0 0,1-1 0 0 0,-1 0 1 0 0,0 0-1 0 0,1 0 1 0 0,0 0-1 0 0,-1 1 0 0 0,1-1 1 0 0,0 0-1 0 0,0 0 0 0 0,0 2 7 0 0,1 2 4 0 0,1 0-1 0 0,-1 0 0 0 0,1 0 1 0 0,0 0-1 0 0,0-1 0 0 0,1 1 1 0 0,-1-1-1 0 0,1 0 0 0 0,0 0 1 0 0,1 0-1 0 0,-1 0 0 0 0,1 0 1 0 0,0-1-1 0 0,0 1 0 0 0,1-1 1 0 0,-1 0-1 0 0,1 0 0 0 0,0-1-3 0 0,29 32 324 0 0,-33-34-198 0 0,-1-1 155 0 0,0 0-237 0 0,0 1 0 0 0,0-1 0 0 0,0 1-1 0 0,-1-1 1 0 0,1 1 0 0 0,0-1 0 0 0,0 0 0 0 0,0 1 0 0 0,-1-1 0 0 0,1 0 0 0 0,0 1-1 0 0,-1-1 1 0 0,1 0 0 0 0,0 1 0 0 0,-1-1 0 0 0,1 0 0 0 0,-1 0 0 0 0,1 1-1 0 0,0-1 1 0 0,-1 0 0 0 0,1 0 0 0 0,-1 0 0 0 0,1 0 0 0 0,0 1 0 0 0,-1-1-1 0 0,1 0 1 0 0,-1 0-44 0 0,-16 3 75 0 0,11-3 18 0 0,0 1-123 0 0,-36 6-633 0 0,-1-1 0 0 0,0-3 663 0 0,6-1-7506 0 0</inkml:trace>
  <inkml:trace contextRef="#ctx0" brushRef="#br1" timeOffset="44735.149">11 758 6912 0 0,'0'0'314'0'0,"-4"-6"104"0"0,-3-3 7830 0 0,7 15-5733 0 0,7 18-2747 0 0,-7-22 1086 0 0,33 133-722 0 0,-9-32 650 0 0,-18-76-780 0 0,-2-10 35 0 0,0 1 0 0 0,1-1 0 0 0,1 0 0 0 0,0-1 0 0 0,2 1 0 0 0,5 9-37 0 0,-13-26 13 0 0,0 0-1 0 0,0 1 1 0 0,0-1-1 0 0,0 0 1 0 0,0 0-1 0 0,1 0 1 0 0,-1 0-1 0 0,0 0 1 0 0,0 1 0 0 0,0-1-1 0 0,0 0 1 0 0,0 0-1 0 0,0 0 1 0 0,0 0-1 0 0,1 0 1 0 0,-1 0-1 0 0,0 0 1 0 0,0 0-1 0 0,0 1 1 0 0,0-1-1 0 0,0 0 1 0 0,1 0-1 0 0,-1 0 1 0 0,0 0-1 0 0,0 0 1 0 0,0 0-1 0 0,0 0 1 0 0,1 0-1 0 0,-1 0 1 0 0,0 0-1 0 0,0 0 1 0 0,0 0-1 0 0,0 0 1 0 0,1 0-1 0 0,-1 0 1 0 0,0 0-1 0 0,0 0 1 0 0,0 0-1 0 0,0 0-12 0 0,5-8 227 0 0,0-17-124 0 0,-3 16-1 0 0,2-8-354 0 0,0 0 0 0 0,0-15 252 0 0,4-3-332 0 0,-6 29 287 0 0,0 0 0 0 0,-1 0 0 0 0,1 0 0 0 0,-1-5 45 0 0,0 6-14 0 0,0-1-1 0 0,0 1 0 0 0,1-1 1 0 0,0 1-1 0 0,0 0 0 0 0,1-2 15 0 0,3-9 0 0 0,-6 15-24 0 0,1 0-1 0 0,-1 0 1 0 0,0 0 0 0 0,1-1-1 0 0,-1 1 1 0 0,1 0-1 0 0,0 0 1 0 0,-1 0-1 0 0,1 0 1 0 0,0 0-1 0 0,-1 0 1 0 0,1 0-1 0 0,0 0 1 0 0,0 0-1 0 0,1 0 25 0 0,-1 1-20 0 0,-1 0-1 0 0,1 0 0 0 0,0 0 0 0 0,0 0 0 0 0,0 0 0 0 0,-1 0 0 0 0,1 0 0 0 0,0 0 0 0 0,0 0 0 0 0,-1 1 0 0 0,1-1 0 0 0,0 0 1 0 0,-1 1-1 0 0,1-1 0 0 0,0 1 0 0 0,-1-1 0 0 0,1 0 0 0 0,0 1 0 0 0,-1-1 0 0 0,1 1 0 0 0,-1 0 0 0 0,1-1 0 0 0,-1 1 21 0 0,2 1 33 0 0,0 1-1 0 0,0-1 0 0 0,0 1 0 0 0,-1-1 0 0 0,1 1 1 0 0,-1 0-1 0 0,0 0 0 0 0,1 0 0 0 0,-1-1 0 0 0,0 2-32 0 0,5 13 286 0 0,20 37 754 0 0,7 26-1040 0 0,-23-54 483 0 0,0-2-1 0 0,2 1 0 0 0,12 17-482 0 0,-21-37-503 0 0,11 13 1714 0 0,-1-10-7758 0 0,-12-8-492 0 0</inkml:trace>
  <inkml:trace contextRef="#ctx0" brushRef="#br1" timeOffset="45530.816">444 1013 13536 0 0,'0'0'620'0'0,"0"0"-16"0"0,0 0-527 0 0,0 0 1 0 0,-1 0-1 0 0,1-1 1 0 0,0 1-1 0 0,-1 0 1 0 0,1 0-1 0 0,0 0 1 0 0,-1 0-1 0 0,1 0 1 0 0,0 1-1 0 0,-1-1 1 0 0,1 0-1 0 0,0 0 1 0 0,-1 0-1 0 0,1 0 1 0 0,0 0-1 0 0,-1 0 1 0 0,1 0-1 0 0,0 1 1 0 0,0-1-1 0 0,-1 0 1 0 0,1 0-78 0 0,-3 10 794 0 0,2-7-519 0 0,0 0 0 0 0,0 1-1 0 0,0-1 1 0 0,0 0 0 0 0,1 1 0 0 0,-1-1 0 0 0,1 2-275 0 0,0 8 371 0 0,0 0 0 0 0,1-1-1 0 0,1 1 1 0 0,0 0 0 0 0,3 8-371 0 0,-4-17 34 0 0,1 1 0 0 0,1-1 0 0 0,-1 0 0 0 0,1-1 0 0 0,-1 1 0 0 0,1 0 1 0 0,0-1-1 0 0,0 1 0 0 0,1-1 0 0 0,0 1-34 0 0,-2-3-5 0 0,3 1-2533 0 0,-5-2-4289 0 0</inkml:trace>
  <inkml:trace contextRef="#ctx0" brushRef="#br1" timeOffset="45862.242">485 944 13160 0 0,'0'0'597'0'0,"-1"-1"-8"0"0,-1-3-327 0 0,1 3 7 0 0,1 1 47 0 0,0 0 11 0 0,1 2-338 0 0,-1 1 0 0 0,1-1 0 0 0,0 1 0 0 0,0-1 0 0 0,0 0 0 0 0,0 1 0 0 0,0-1 0 0 0,1 0 0 0 0,-1 0 0 0 0,1 0 0 0 0,-1 0 0 0 0,1 0 0 0 0,1 1 11 0 0,7 10-125 0 0,-10-13 124 0 0,15 22-616 0 0,-1-11-3069 0 0,2-3-1014 0 0</inkml:trace>
  <inkml:trace contextRef="#ctx0" brushRef="#br1" timeOffset="46109.076">825 1013 10824 0 0,'0'0'496'0'0,"0"0"-12"0"0,-4-8-288 0 0,2 6 28 0 0,0 0 1 0 0,0 0-1 0 0,0 0 1 0 0,0 0 0 0 0,0 1-1 0 0,-1-1 1 0 0,1 1-1 0 0,0-1 1 0 0,-1 1 0 0 0,0 0-1 0 0,1 0 1 0 0,-1 0-1 0 0,1 0 1 0 0,-1 0-1 0 0,0 1 1 0 0,0-1 0 0 0,1 1-1 0 0,-1 0 1 0 0,0 0-1 0 0,0 0 1 0 0,0 0 0 0 0,1 0-1 0 0,-2 1-224 0 0,-8 0 520 0 0,0 1-1 0 0,0 1 1 0 0,0-1-1 0 0,-6 4-519 0 0,11-3 180 0 0,-1 0-1 0 0,1 1 1 0 0,0 0-1 0 0,-1 1 1 0 0,2 0-1 0 0,-1 0 0 0 0,1 0 1 0 0,-1 1-1 0 0,2 0 1 0 0,-1 0-1 0 0,1 0 1 0 0,-4 6-180 0 0,7-9 70 0 0,-1 1 0 0 0,1-1 1 0 0,0 1-1 0 0,1-1 1 0 0,-1 1-1 0 0,1 0 0 0 0,-2 4-70 0 0,3-7 9 0 0,-1 1 0 0 0,1 0-1 0 0,0-1 1 0 0,0 1 0 0 0,0 0 0 0 0,0 0-1 0 0,0-1 1 0 0,0 1 0 0 0,0 0-1 0 0,0 0 1 0 0,1-1 0 0 0,-1 1-1 0 0,1 0 1 0 0,-1-1 0 0 0,1 1 0 0 0,0 0-1 0 0,0-1 1 0 0,-1 1 0 0 0,1-1-1 0 0,1 1-8 0 0,2 3 5 0 0,0 0 0 0 0,1 0 0 0 0,0-1 0 0 0,0 0 0 0 0,0 0 0 0 0,1 0 0 0 0,-1-1 0 0 0,4 2-5 0 0,10 4 75 0 0,0 0 0 0 0,1-2-75 0 0,0 1 124 0 0,18 9-124 0 0,-32-14-4 0 0,-1 1 0 0 0,1-1 0 0 0,-1 1-1 0 0,1 0 1 0 0,-1 1 0 0 0,0 0 0 0 0,-1-1-1 0 0,2 2 5 0 0,-3-2 0 0 0,0-1 0 0 0,0 1 0 0 0,0 0 0 0 0,0 0 0 0 0,-1 0 0 0 0,1 0 0 0 0,-1 1 0 0 0,0-1 0 0 0,-1 0 0 0 0,1 1 0 0 0,-1-1 0 0 0,0 1 0 0 0,0 0 0 0 0,0 1 0 0 0,0 0 5 0 0,-1 1 0 0 0,0-1 0 0 0,0 1 0 0 0,-1-1-1 0 0,0 1 1 0 0,0-1 0 0 0,0 0 0 0 0,-1 0 0 0 0,0 1-1 0 0,0-1 1 0 0,0 0 0 0 0,-1 0 0 0 0,0-1 0 0 0,-1 2-5 0 0,-5 6 50 0 0,0 0 1 0 0,-1-1-1 0 0,0 0 1 0 0,-1 0-1 0 0,-3 1-50 0 0,7-6 23 0 0,-40 35 184 0 0,41-37-172 0 0,0-1-1 0 0,0 1 0 0 0,-1-1 1 0 0,0-1-1 0 0,0 1 0 0 0,-6 1-34 0 0,3-2-65 0 0,9-2 45 0 0,1-1 0 0 0,0 0 0 0 0,-1 0-1 0 0,1 0 1 0 0,-1 0 0 0 0,1 0 0 0 0,-1 0 0 0 0,1 0 0 0 0,-1 0 0 0 0,1 0 0 0 0,-1 0-1 0 0,1 0 1 0 0,-1 0 0 0 0,1 0 0 0 0,-1-1 0 0 0,1 1 0 0 0,0 0 0 0 0,-1 0 0 0 0,1 0 0 0 0,-1-1-1 0 0,1 1 1 0 0,-1 0 0 0 0,1 0 0 0 0,0-1 0 0 0,-1 1 0 0 0,1 0 0 0 0,0-1 0 0 0,-1 1-1 0 0,1 0 1 0 0,0-1 0 0 0,0 1 0 0 0,-1-1 0 0 0,1 1 0 0 0,0 0 0 0 0,0-1 0 0 0,0 1-1 0 0,-1-1 1 0 0,1 1 0 0 0,0-1 0 0 0,0 1 0 0 0,0-1 20 0 0,0 0-66 0 0,0 0 0 0 0,-1 0 1 0 0,1-1-1 0 0,0 1 0 0 0,0 0 0 0 0,0-1 1 0 0,0 1-1 0 0,0 0 0 0 0,1-1 0 0 0,-1 1 1 0 0,0 0-1 0 0,1 0 0 0 0,-1-1 66 0 0,24-48-4523 0 0,-14 31 2860 0 0</inkml:trace>
  <inkml:trace contextRef="#ctx0" brushRef="#br1" timeOffset="46468.122">956 663 16559 0 0,'0'0'760'0'0,"-1"1"-21"0"0,-1 1-716 0 0,0 0 0 0 0,0 0 0 0 0,0 0 0 0 0,1 0 0 0 0,-1 0 0 0 0,1 0 0 0 0,0 1 0 0 0,-1-1 0 0 0,1 0 0 0 0,0 1 0 0 0,0-1 0 0 0,1 1 0 0 0,-1-1 0 0 0,0 3-23 0 0,-7 41-53 0 0,7-42 67 0 0,-2 31 203 0 0,1 0 1 0 0,1 0-1 0 0,2 0 1 0 0,2 0 0 0 0,1-1-1 0 0,8 34-217 0 0,-10-60 71 0 0,17 62 480 0 0,-17-62-475 0 0,1 0-1 0 0,1 0 1 0 0,-1 0-1 0 0,2 0 1 0 0,-1-1-1 0 0,1 1 1 0 0,1 0-76 0 0,-4-5 42 0 0,0-1 1 0 0,1 1 0 0 0,0 0 0 0 0,0-1-1 0 0,-1 0 1 0 0,1 1 0 0 0,1-1-1 0 0,-1 0-42 0 0,-2-2 15 0 0,0 1 0 0 0,0-1 0 0 0,0 1 0 0 0,0-1 0 0 0,0 0 0 0 0,0 1 0 0 0,0-1 0 0 0,0 0 0 0 0,0 0 0 0 0,0 0 0 0 0,0 0 0 0 0,1 0 0 0 0,-1 0 0 0 0,0 0 0 0 0,0 0 0 0 0,0 0 0 0 0,0 0 0 0 0,0-1 0 0 0,0 1 0 0 0,0 0 0 0 0,0-1-1 0 0,0 1 1 0 0,0-1 0 0 0,0 1 0 0 0,0-1 0 0 0,1 0-15 0 0,0-1 21 0 0,1 0 0 0 0,-1 0-1 0 0,1-1 1 0 0,-1 1 0 0 0,0 0-1 0 0,0-1 1 0 0,0 0 0 0 0,0 1-1 0 0,-1-1 1 0 0,1 0 0 0 0,-1 0-1 0 0,0 0-20 0 0,3-3-28 0 0,-1 0-1 0 0,0 1 0 0 0,1-1 0 0 0,3-2 29 0 0,-3 3-137 0 0,0-1 0 0 0,0 1 0 0 0,0-1-1 0 0,2-5 138 0 0,29-72-1064 0 0,-35 83 1064 0 0,1-1 0 0 0,-1 0 0 0 0,0 1 0 0 0,1-1 0 0 0,-1 1 0 0 0,1-1 0 0 0,-1 1 0 0 0,1-1 0 0 0,-1 1 0 0 0,1 0 0 0 0,-1-1 0 0 0,1 1 0 0 0,-1-1 0 0 0,1 1 0 0 0,0 0 0 0 0,-1 0 0 0 0,1-1 0 0 0,0 1 0 0 0,-1 0 0 0 0,1 0 0 0 0,0 0 0 0 0,-1 0 0 0 0,1 0 0 0 0,0 0 0 0 0,0 0 0 0 0,2 3 0 0 0,-1 0 1 0 0,0 0-1 0 0,1 0 0 0 0,-1 1 0 0 0,0-1 0 0 0,-1 1 0 0 0,1 0 0 0 0,-1-1 0 0 0,1 4 0 0 0,3 5 14 0 0,5 15 138 0 0,-7-21-101 0 0,-1 1 0 0 0,1 0 0 0 0,0-1 0 0 0,0 0 0 0 0,0 1-1 0 0,2 0-50 0 0,18 28 235 0 0,-17-24-122 0 0,1 0 1 0 0,1-1-1 0 0,-1 1 0 0 0,7 5-113 0 0,9 2 123 0 0,-22-17-654 0 0,-1-1-217 0 0,0 0-41 0 0,0 0-10 0 0</inkml:trace>
  <inkml:trace contextRef="#ctx0" brushRef="#br1" timeOffset="48448.111">1542 1099 3224 0 0,'-1'0'240'0'0,"-7"-1"-200"0"0,7 1 214 0 0,1 0 0 0 0,0 0 0 0 0,0 0 1 0 0,-1 0-1 0 0,1 0 0 0 0,0-1 0 0 0,0 1 1 0 0,0 0-1 0 0,-1 0 0 0 0,1 0 0 0 0,0 0 1 0 0,0 0-1 0 0,0-1 0 0 0,0 1 0 0 0,-1 0 1 0 0,1 0-1 0 0,0 0 0 0 0,0-1 0 0 0,0 1 1 0 0,0 0-1 0 0,0 0 0 0 0,0 0 0 0 0,0-1 1 0 0,0 1-1 0 0,0 0 0 0 0,-1 0 0 0 0,1-1 1 0 0,0 1-255 0 0,4-5 7062 0 0,1 3-7124 0 0,22-3 1033 0 0,-6 1-1281 0 0,0 2 0 0 0,0 0 1 0 0,1 1 309 0 0,21-1 1594 0 0,3-1-1594 0 0,12-4-6246 0 0,-47 5 633 0 0</inkml:trace>
  <inkml:trace contextRef="#ctx0" brushRef="#br1" timeOffset="49269.945">2107 783 13824 0 0,'0'0'314'0'0,"-2"1"238"0"0,3-2-30 0 0,6-1-410 0 0,-7 4-100 0 0,1 1 121 0 0,-1 0 1 0 0,0 0 0 0 0,-1 0 0 0 0,1-1 0 0 0,0 1 0 0 0,-1 0 0 0 0,1 0 0 0 0,-1 0 0 0 0,0 0 0 0 0,0 0-1 0 0,0-1 1 0 0,-1 1 0 0 0,1-1 0 0 0,-1 1-134 0 0,1-1 7 0 0,-1-1-1 0 0,1 1 1 0 0,0 0 0 0 0,0-1-1 0 0,0 1 1 0 0,0 0-1 0 0,0 0 1 0 0,0 0 0 0 0,0 0-1 0 0,1 0 1 0 0,-1 0 0 0 0,1 0-1 0 0,-1 0 1 0 0,1 0-1 0 0,0 0 1 0 0,-1 0 0 0 0,1 0-1 0 0,1 0 1 0 0,-1 1-1 0 0,0-1 1 0 0,0 0 0 0 0,1 0-1 0 0,-1 0 1 0 0,1 0-1 0 0,0 2-6 0 0,0-2 23 0 0,-1 1-1 0 0,0-1 0 0 0,1 1 0 0 0,-1-1 1 0 0,0 1-1 0 0,-1-1 0 0 0,1 1 0 0 0,0-1 0 0 0,-1 1 1 0 0,1-1-1 0 0,-1 1 0 0 0,0 0-22 0 0,0 0 66 0 0,0-1 1 0 0,1 1-1 0 0,-1-1 1 0 0,1 1-1 0 0,-1 0 0 0 0,1-1 1 0 0,0 1-1 0 0,0 0 1 0 0,0-1-1 0 0,1 2-66 0 0,14 37 952 0 0,-3 20-787 0 0,-12-59-165 0 0,1 0 0 0 0,-1 0 0 0 0,1 0 0 0 0,0 0 0 0 0,-1 0 0 0 0,1 0 0 0 0,0-1 0 0 0,0 1 0 0 0,0 0 0 0 0,1 0 0 0 0,-1-1 0 0 0,0 1 0 0 0,1-1 0 0 0,-1 0 0 0 0,1 1 0 0 0,0-1 0 0 0,-1 1 0 0 0,1-1 0 0 0,-1 1 0 0 0,1-1 0 0 0,-1 1 0 0 0,1 0 0 0 0,-1-1 0 0 0,0 1 0 0 0,0 0 0 0 0,0 0 0 0 0,0 0 0 0 0,0 0 0 0 0,0 0 0 0 0,0 1 0 0 0,-1-1 0 0 0,1 0 0 0 0,-1 1 0 0 0,1-1 0 0 0,0 0 0 0 0,0 0 0 0 0,-1-1 0 0 0,1 1 0 0 0,0 0 0 0 0,1 0 0 0 0,-1 0 0 0 0,0-1 0 0 0,0 1 0 0 0,1 0 0 0 0,-1-1 0 0 0,1 1 0 0 0,0-1 0 0 0,-1 0 0 0 0,3 2 0 0 0,0-1 0 0 0,-2-1 0 0 0,0 1 0 0 0,0-1 0 0 0,-1 1 0 0 0,1-1 0 0 0,0 1 0 0 0,0-1 0 0 0,-1 1 0 0 0,1 0 0 0 0,-1 0 0 0 0,8 10 0 0 0,-4-11 0 0 0,-2 0 0 0 0,9 2 72 0 0,-7-2 164 0 0,0 0-1 0 0,0-1 0 0 0,0 1 0 0 0,0-1 0 0 0,0 0 0 0 0,0-1 1 0 0,3 0-236 0 0,-4 1 96 0 0,-3 0-173 0 0,1-1 0 0 0,0 1-1 0 0,0-1 1 0 0,0 0 0 0 0,-1 1 0 0 0,1-1 0 0 0,0 0 0 0 0,-1 0-1 0 0,1 0 1 0 0,-1 0 0 0 0,1 0 0 0 0,-1-1 77 0 0,5-1-226 0 0,-1-1 179 0 0,0 0-1 0 0,0 0 1 0 0,0-1 0 0 0,-1 1-1 0 0,0-1 1 0 0,0 0-1 0 0,0 0 1 0 0,0 0 0 0 0,-1-1-1 0 0,0 1 1 0 0,0-1 0 0 0,1-2 47 0 0,5-9-39 0 0,-7 13 39 0 0,0 0 0 0 0,-1 0 0 0 0,0 0 0 0 0,1 0 0 0 0,-1 0 0 0 0,0-3 0 0 0,6-18 0 0 0,-3 15 0 0 0,-2 6 0 0 0,0 1 0 0 0,-1-1 0 0 0,1 1 0 0 0,-1-1 0 0 0,0 1 0 0 0,0-1 0 0 0,0 0 0 0 0,-1 0 0 0 0,1 1 0 0 0,-1-1 0 0 0,0 0 0 0 0,0 0 0 0 0,-1-3 0 0 0,1 4 0 0 0,-1 0 0 0 0,1 1 0 0 0,0-1 0 0 0,1 0 0 0 0,-1 0 0 0 0,0 0 0 0 0,1 0 0 0 0,-1 0 0 0 0,1 0 0 0 0,1 0 0 0 0,-3 2 0 0 0,1 1 0 0 0,0 0 0 0 0,0-1 0 0 0,0 1 0 0 0,-1 0 0 0 0,1 0 0 0 0,0-1 0 0 0,-1 1 0 0 0,1 0 0 0 0,0 0 0 0 0,0-1 0 0 0,-1 1 0 0 0,1 0 0 0 0,0 0 0 0 0,-1 0 0 0 0,1 0 0 0 0,0-1 0 0 0,-1 1 0 0 0,1 0 0 0 0,-1 0 0 0 0,1 0 0 0 0,0 0 0 0 0,-1 0 0 0 0,1 0 0 0 0,0 0 0 0 0,-1 0 0 0 0,1 0 0 0 0,-1 0 0 0 0,1 0 0 0 0,0 0 0 0 0,-1 0 0 0 0,1 0 0 0 0,-1 1 0 0 0,1 0 0 0 0,-1-1 0 0 0,1 1 0 0 0,0 0 0 0 0,-1-1 0 0 0,1 1 0 0 0,0 0 0 0 0,-1 0 0 0 0,1-1 0 0 0,0 1 0 0 0,0 0 0 0 0,-1 0 0 0 0,1-1 0 0 0,0 1 0 0 0,0 0 0 0 0,0 0 0 0 0,0 0 0 0 0,0-1 0 0 0,0 1 0 0 0,0 0 0 0 0,1 0 0 0 0,-1 0 0 0 0,0-1 0 0 0,0 1 0 0 0,0 0 0 0 0,1 0 0 0 0,-1 0 0 0 0,2 1 0 0 0,-1 0 0 0 0,1-1 0 0 0,-1 1 0 0 0,0 0 0 0 0,1 0 0 0 0,-1 1 0 0 0,0-1 0 0 0,-1 0 0 0 0,1 0 0 0 0,0 0 0 0 0,-1 1 0 0 0,1-1 0 0 0,-1 0 0 0 0,0 1 0 0 0,1-1 0 0 0,-1 0 0 0 0,0 1 0 0 0,-1-1 0 0 0,1 1 0 0 0,0-2 0 0 0,1 1 0 0 0,-1 0 0 0 0,0-1 0 0 0,1 1 0 0 0,-1-1 0 0 0,1 1 0 0 0,-1 0 0 0 0,1-1 0 0 0,0 1 0 0 0,0-1 0 0 0,0 0 0 0 0,0 1 0 0 0,0 0 0 0 0,0-1 0 0 0,0 1 0 0 0,0 0 0 0 0,0 0 0 0 0,0-1 0 0 0,-1 1 0 0 0,1 0 0 0 0,-1 0 0 0 0,1 1 0 0 0,0 6 0 0 0,-1-7 0 0 0,0 0 0 0 0,0 0 0 0 0,0 0 0 0 0,1-1 0 0 0,-1 1 0 0 0,0 0 0 0 0,1 0 0 0 0,0 0 0 0 0,-1-1 0 0 0,1 1 0 0 0,0 0 0 0 0,0-1 0 0 0,0 1 0 0 0,0-1 0 0 0,0 1 0 0 0,0-1 0 0 0,0 1 0 0 0,1-1 0 0 0,-2 0 0 0 0,1 0 0 0 0,0 1 0 0 0,0-1 0 0 0,-1 0 0 0 0,1 0 0 0 0,0 1 0 0 0,-1-1 0 0 0,1 1 0 0 0,-1-1 0 0 0,0 0 0 0 0,1 1 0 0 0,-1-1 0 0 0,0 1 0 0 0,0-1 0 0 0,0 1 0 0 0,0-1 0 0 0,0 2 0 0 0,-1-2 0 0 0,1 0 0 0 0,0 1 0 0 0,0-1 0 0 0,0 0 0 0 0,0 0 0 0 0,1 0 0 0 0,-1 1 0 0 0,0-1 0 0 0,0 0 0 0 0,1 0 0 0 0,-1 0 0 0 0,0 1 0 0 0,1-1 0 0 0,0 0 0 0 0,-1 0 0 0 0,1 0 0 0 0,-1 0 0 0 0,1 0 0 0 0,0 0 0 0 0,5 5 0 0 0,-5-5 25 0 0,-1 0-1 0 0,1-1 1 0 0,-1 1-1 0 0,1 0 1 0 0,-1-1-1 0 0,1 1 1 0 0,-1-1-1 0 0,1 1 1 0 0,-1-1-1 0 0,1 1 1 0 0,0-1-1 0 0,-1 0 1 0 0,1 1-1 0 0,0-1 1 0 0,-1 0-1 0 0,1 1 1 0 0,0-1-1 0 0,0 0 1 0 0,-1 0-1 0 0,1 1 1 0 0,0-1-1 0 0,0 0 1 0 0,-1 0-1 0 0,1 0 1 0 0,0 0-1 0 0,0 0 1 0 0,-1 0-1 0 0,1-1 1 0 0,0 1-1 0 0,0 0-24 0 0,24-5 1064 0 0,-23 5-1104 0 0,1-1 37 0 0,-1 1-49 0 0,0-1 0 0 0,-1 1-1 0 0,1-1 1 0 0,0 1 0 0 0,-1-1 0 0 0,1 1-1 0 0,-1-1 1 0 0,1 0 0 0 0,0 0 0 0 0,-1 0 0 0 0,0 1-1 0 0,1-2 1 0 0,-1 1 0 0 0,0 0 0 0 0,1 0-1 0 0,-1 0 1 0 0,0-1 0 0 0,0 1 0 0 0,0 0-1 0 0,0-1 1 0 0,0 1 0 0 0,0-1 52 0 0,0 0-39 0 0,0 1 0 0 0,0-1 0 0 0,0 1 1 0 0,0-1-1 0 0,1 1 0 0 0,-1 0 0 0 0,0-1 0 0 0,1 1 0 0 0,-1 0 0 0 0,1 0 0 0 0,-1 0 1 0 0,1 0-1 0 0,0 0 0 0 0,-1 1 0 0 0,2-1 39 0 0,-2 0-1 0 0,1 1-1 0 0,-1-1 1 0 0,1 0-1 0 0,-1 0 1 0 0,1 0 0 0 0,-1 1-1 0 0,0-1 1 0 0,0 0-1 0 0,1-1 1 0 0,-1 1 0 0 0,0 0-1 0 0,0 0 1 0 0,0 0 0 0 0,0-1-1 0 0,0 1 1 0 0,0 0-1 0 0,0-2 2 0 0,0-28-72 0 0,0 28-28 0 0,1 0 0 0 0,0-1 0 0 0,0 1 0 0 0,-1 0-1 0 0,2 0 1 0 0,0-2 100 0 0,-1 3-80 0 0,0 0-1 0 0,0 0 0 0 0,-1 0 1 0 0,1 0-1 0 0,-1 0 0 0 0,0-1 1 0 0,0 1-1 0 0,0 0 1 0 0,0-1-1 0 0,0 1 0 0 0,0-1 1 0 0,-1 0-1 0 0,1 1 0 0 0,-1-1 1 0 0,1-1 80 0 0,-2 2-8 0 0,1-1 1 0 0,-1 1-1 0 0,1 0 1 0 0,0 0-1 0 0,0 0 1 0 0,0-1-1 0 0,0 1 1 0 0,0 0-1 0 0,1 0 1 0 0,-1 0-1 0 0,1 0 1 0 0,-1 0-1 0 0,1-1 1 0 0,0 1-1 0 0,0 0 1 0 0,0 0-1 0 0,0 1 1 0 0,0-1-1 0 0,0 0 0 0 0,1 0 1 0 0,-1 0-1 0 0,2-1 8 0 0,-3 3 0 0 0,1 0 0 0 0,-1-1 0 0 0,1 1 0 0 0,-1-1 0 0 0,1 1 0 0 0,-1-1 0 0 0,1 1 0 0 0,-1-1 0 0 0,0 1 0 0 0,1-1 0 0 0,-1 1 0 0 0,0-1 0 0 0,1 1 0 0 0,-1-1 0 0 0,0 0 0 0 0,0 1 0 0 0,1-1 0 0 0,-1 0 0 0 0,0 1 0 0 0,0-1 0 0 0,0 0 0 0 0,0 1 0 0 0,0-1 0 0 0,0 1 0 0 0,0-1 0 0 0,0 0 0 0 0,0 1 0 0 0,0-1 0 0 0,-1 0 0 0 0,1 1 0 0 0,0-1 0 0 0,0 0 0 0 0,-1 0 0 0 0,1 1 2 0 0,0-1 0 0 0,0 1-1 0 0,0 0 1 0 0,0-1-1 0 0,0 1 1 0 0,0-1-1 0 0,0 1 1 0 0,1-1 0 0 0,-1 1-1 0 0,0-1 1 0 0,0 1-1 0 0,0-1 1 0 0,1 1-1 0 0,-1 0 1 0 0,0-1-1 0 0,0 1 1 0 0,1-1 0 0 0,-1 1-1 0 0,0 0 1 0 0,1-1-1 0 0,-1 1 1 0 0,0 0-1 0 0,1-1 1 0 0,-1 1-1 0 0,0 0 1 0 0,1 0 0 0 0,-1-1-1 0 0,1 1 1 0 0,-1 0-1 0 0,1 0 1 0 0,-1 0-1 0 0,1 0 1 0 0,-1 0 0 0 0,1-1-1 0 0,-1 1 1 0 0,0 0-1 0 0,1 0 1 0 0,-1 0-1 0 0,1 0 1 0 0,-1 0-1 0 0,1 1-1 0 0,0-1 338 0 0,-1 0 136 0 0,6 13 323 0 0,0-1-1363 0 0,-5-10 507 0 0,0 1-1 0 0,-1-1 1 0 0,1 1-1 0 0,0-1 1 0 0,1 0 0 0 0,-1 1-1 0 0,0-1 1 0 0,1 0-1 0 0,-1 0 1 0 0,1 0 0 0 0,-1 0-1 0 0,1 0 1 0 0,0 0-1 0 0,1 0 60 0 0,-1 0 77 0 0,0 0-1 0 0,1 1 0 0 0,-1-1 1 0 0,-1 0-1 0 0,1 1 0 0 0,0 0 0 0 0,-1-1 1 0 0,2 4-77 0 0,4 28 941 0 0,-2-20-814 0 0,-1-5-109 0 0,-1 0 1 0 0,0-1-1 0 0,-1 1 0 0 0,0 0 1 0 0,0 0-1 0 0,0 9-18 0 0,-2-11 152 0 0,0-1 0 0 0,0 1 0 0 0,1-1 0 0 0,0 1 0 0 0,0-1 0 0 0,0 1 0 0 0,1-1 0 0 0,0 0 0 0 0,1 2-152 0 0,-1-3 76 0 0,-1-1 0 0 0,0 0 0 0 0,-1 1-1 0 0,1-1 1 0 0,-1 1 0 0 0,1-1 0 0 0,-1 1-1 0 0,-1 3-75 0 0,1-3 1 0 0,-1 0-1 0 0,1-1 0 0 0,1 1 0 0 0,-1 0 1 0 0,1-1-1 0 0,0 1 0 0 0,0 2 0 0 0,1 1 0 0 0,0 0 0 0 0,0 0 0 0 0,-1 0 0 0 0,-1 0 0 0 0,1 0 0 0 0,-1-1 0 0 0,0 0 0 0 0,1 0 0 0 0,0 0 0 0 0,0 0 0 0 0,1-1 0 0 0,1 4 0 0 0,-2-7 0 0 0,0-1 0 0 0,0 1 0 0 0,0-1 0 0 0,0 1 0 0 0,0 0 0 0 0,-1-1 0 0 0,1 1 0 0 0,-1 0 0 0 0,0 0 0 0 0,0-1 0 0 0,0 1 0 0 0,0 0 0 0 0,-1 0 0 0 0,1-1 0 0 0,-1 1 0 0 0,1 0 0 0 0,-2 1 0 0 0,2-2 0 0 0,-1 1 0 0 0,1-1 0 0 0,0 0 0 0 0,0 1 0 0 0,-1-1 0 0 0,1 0 0 0 0,1 1 0 0 0,-1 1 0 0 0,0-3 0 0 0,1 1 0 0 0,-1-1 0 0 0,0 1 0 0 0,0-1 0 0 0,0 1 0 0 0,0-1 0 0 0,0 1 0 0 0,-1-1 0 0 0,1 1 0 0 0,0-1 0 0 0,-1 0 0 0 0,1 1 0 0 0,-1-1 0 0 0,1 1 0 0 0,-1-1 0 0 0,0 0 0 0 0,0 1 0 0 0,1-1 0 0 0,-1 0 0 0 0,-1 1 0 0 0,1-1-17 0 0,-2 3 153 0 0,1-1-1 0 0,-1 1 1 0 0,0-1 0 0 0,0 0-1 0 0,0 0 1 0 0,0 0 0 0 0,-1-1 0 0 0,1 1-1 0 0,-1-1 1 0 0,0 0 0 0 0,1 0 0 0 0,-1 0-1 0 0,0 0 1 0 0,-3 0-136 0 0,-14 3 60 0 0,0-2 0 0 0,-1 0 0 0 0,-13-1-60 0 0,26-2-2 0 0,1 0 1 0 0,-1-1-1 0 0,1 0 1 0 0,-1 0 0 0 0,1-1-1 0 0,0 0 1 0 0,0-1-1 0 0,0 0 1 0 0,0 0-1 0 0,-5-3 2 0 0,12 5 0 0 0,0 1 0 0 0,0-1 0 0 0,0 1 0 0 0,1-1 0 0 0,-1 0 0 0 0,0 1 0 0 0,1-1 0 0 0,-1 0 0 0 0,0 0 0 0 0,1 1 0 0 0,-1-1 0 0 0,1 0 0 0 0,-1 0 0 0 0,1 0 0 0 0,-1 0 0 0 0,1 1 0 0 0,0-1 0 0 0,-1-1 0 0 0,-5-9 0 0 0,4 8 0 0 0,1 2 0 0 0,0 0 0 0 0,0 0 0 0 0,0 0 0 0 0,0 0 0 0 0,1 0 0 0 0,-1 0 0 0 0,0 0 0 0 0,1 0 0 0 0,-1-1 0 0 0,1 1 0 0 0,-1 0 0 0 0,1 0 0 0 0,-1-1 0 0 0,1 1 0 0 0,0 0 0 0 0,0 0 0 0 0,0-1 0 0 0,-1 1 0 0 0,1 0 0 0 0,0-1 0 0 0,1 1 0 0 0,-1 0 0 0 0,0-1 0 0 0,0 1 0 0 0,1 0 0 0 0,-1-1 0 0 0,1-3 7 0 0,0 0-1 0 0,0 1 0 0 0,-1-1 0 0 0,0 1 0 0 0,0-5-6 0 0,0 5-142 0 0,0 0-1 0 0,0 0 1 0 0,1 0-1 0 0,-1 0 1 0 0,1 0-1 0 0,0 0 0 0 0,0 0 1 0 0,0 0-1 0 0,1-3 143 0 0,24-32-2950 0 0,-18 19 1416 0 0</inkml:trace>
  <inkml:trace contextRef="#ctx0" brushRef="#br1" timeOffset="49530.306">2950 835 17503 0 0,'12'0'322'0'0,"-8"3"284"0"0,-4-1-510 0 0,0-1 1 0 0,0 1 0 0 0,-1-1-1 0 0,1 1 1 0 0,0-1-1 0 0,-1 1 1 0 0,1-1 0 0 0,-1 0-1 0 0,1 1 1 0 0,-2 0-97 0 0,1 2 10 0 0,1-4-9 0 0,0 1-1 0 0,0-1 1 0 0,-1 1-1 0 0,1-1 1 0 0,0 1-1 0 0,0-1 1 0 0,0 1-1 0 0,0 0 0 0 0,1-1 1 0 0,-1 1-1 0 0,0-1 1 0 0,0 1-1 0 0,0-1 1 0 0,0 1-1 0 0,0-1 1 0 0,1 1-1 0 0,-1-1 1 0 0,0 1-1 0 0,1-1 0 0 0,-1 1 1 0 0,0-1-1 0 0,1 1 1 0 0,-1-1-1 0 0,0 0 1 0 0,1 1-1 0 0,-1-1 0 0 0,1 1 4 0 0,-1-1-1 0 0,1 1 1 0 0,-1-1-1 0 0,1 1 1 0 0,-1-1-1 0 0,0 1 0 0 0,1-1 1 0 0,-1 1-1 0 0,0-1 1 0 0,1 1-1 0 0,-1-1 1 0 0,0 1-1 0 0,0 0 1 0 0,0-1-1 0 0,0 1 1 0 0,1 0-1 0 0,-1-1 1 0 0,0 1-1 0 0,0 0 0 0 0,0-1 1 0 0,0 1-1 0 0,-1 0-3 0 0,-3 10 313 0 0,4-10-274 0 0,0 0 0 0 0,-1 0 0 0 0,1-1 0 0 0,-1 1 0 0 0,1 0 0 0 0,0 0 0 0 0,0 0 0 0 0,0 0 1 0 0,0 0-1 0 0,-1 0 0 0 0,1 0 0 0 0,0 0 0 0 0,0 0 0 0 0,1 0 0 0 0,-1 0 0 0 0,0 0 0 0 0,0 0 0 0 0,0-1 1 0 0,1 1-1 0 0,-1 0 0 0 0,0 0 0 0 0,1 0 0 0 0,-1 0 0 0 0,1 0 0 0 0,-1-1 0 0 0,1 1 0 0 0,0 0-39 0 0,1 3 102 0 0,-1 1 0 0 0,1 0 0 0 0,0-1-1 0 0,-1 1 1 0 0,0 0 0 0 0,0 0-102 0 0,5 20-3 0 0,2-8 77 0 0,-6-15-6 0 0,-1 0 1 0 0,0 0-1 0 0,0 0 0 0 0,0 0 1 0 0,0 0-1 0 0,-1 0 0 0 0,1 0 1 0 0,-1 0-1 0 0,1 0 0 0 0,-1 0 1 0 0,1 0-1 0 0,-1 0 0 0 0,0 0 0 0 0,0 0 1 0 0,0 0-1 0 0,0 1 0 0 0,-1-1 1 0 0,1 0-1 0 0,-1 0 0 0 0,1 0-68 0 0,-1 0 33 0 0,0 0 0 0 0,1-1 0 0 0,-1 1 0 0 0,1-1-1 0 0,0 1 1 0 0,0 0 0 0 0,-1-1 0 0 0,1 1 0 0 0,0-1-1 0 0,0 1 1 0 0,1 0 0 0 0,-1-1 0 0 0,0 1 0 0 0,0 0-1 0 0,1-1 1 0 0,-1 1 0 0 0,1-1 0 0 0,-1 1 0 0 0,1-1-1 0 0,0 2-31 0 0,1-1-26 0 0,0 0 1 0 0,1 0-1 0 0,-1 1 1 0 0,0-1-1 0 0,1-1 1 0 0,-1 1 0 0 0,1 0-1 0 0,0 0 1 0 0,0-1-1 0 0,-1 0 1 0 0,1 0-1 0 0,0 1 1 0 0,1-1 24 0 0,-2-1-1404 0 0,-2 0-511 0 0,-2-1-107 0 0,-6-6-23 0 0</inkml:trace>
  <inkml:trace contextRef="#ctx0" brushRef="#br1" timeOffset="49887.816">3118 780 11976 0 0,'0'0'15'0'0,"-1"0"0"0"0,1 0 0 0 0,0 0 0 0 0,0 0 0 0 0,-1 0 0 0 0,1 1 0 0 0,0-1 0 0 0,0 0 0 0 0,-1 0 0 0 0,1 0 0 0 0,0 0 0 0 0,0 1 0 0 0,-1-1 0 0 0,1 0 0 0 0,0 0 0 0 0,0 1 0 0 0,0-1 0 0 0,-1 0 0 0 0,1 0 0 0 0,0 1 0 0 0,0-1 0 0 0,0 0 0 0 0,0 0 0 0 0,0 1 0 0 0,0-1 0 0 0,-1 0 0 0 0,1 1 0 0 0,0-1 0 0 0,0 0 0 0 0,0 0-15 0 0,5 10 358 0 0,20 10 72 0 0,-13-10-367 0 0,-9-7-63 0 0,-1 0 0 0 0,0 1 1 0 0,1 0-1 0 0,-2-1 0 0 0,1 1 1 0 0,0 0-1 0 0,-1 0 0 0 0,1 0 0 0 0,-1 0 1 0 0,0 0-1 0 0,1 2 111 0 0,-1 0 0 0 0,2 0 0 0 0,-1 0 0 0 0,2 3-111 0 0,14 24 911 0 0,5 10 198 0 0,-16-31-544 0 0,0-1 1 0 0,-2 1 0 0 0,1-1 0 0 0,2 12-566 0 0,9 18 1472 0 0,-29-50-88 0 0,-2-24-1661 0 0,13 30 193 0 0,-1 0 0 0 0,0 0 0 0 0,1 0 0 0 0,0 0 1 0 0,-1 0-1 0 0,1 0 0 0 0,1-1 0 0 0,-1 1 0 0 0,0 0 0 0 0,1 0 0 0 0,-1-1 0 0 0,1 1 0 0 0,0-1 84 0 0,-4-22-17 0 0,3 23 17 0 0,0-1 0 0 0,0 1 0 0 0,0 0 1 0 0,1 0-1 0 0,0-1 0 0 0,0 1 0 0 0,-1 0 0 0 0,2 0 0 0 0,-1-3 0 0 0,2-8-6 0 0,-1 8 10 0 0,0 0-1 0 0,0 0 0 0 0,0 0 0 0 0,2-2-3 0 0,-3 7-4 0 0,1-1 1 0 0,-1 1-1 0 0,1 0 0 0 0,0 0 0 0 0,-1 0 1 0 0,1 0-1 0 0,0 0 0 0 0,0 0 0 0 0,-1 0 1 0 0,1 0-1 0 0,0 0 0 0 0,0 0 0 0 0,0 0 1 0 0,0 1-1 0 0,0-1 0 0 0,1 0 0 0 0,-1 1 1 0 0,0-1-1 0 0,0 1 0 0 0,0-1 0 0 0,1 1 4 0 0,0 0-98 0 0,0 0 0 0 0,-1 0 0 0 0,1 0 0 0 0,-1 0 0 0 0,1 0 0 0 0,-1 1 0 0 0,1-1 1 0 0,0 1-1 0 0,-1-1 0 0 0,0 1 0 0 0,1 0 0 0 0,-1 0 0 0 0,1-1 0 0 0,-1 1 0 0 0,1 1 98 0 0,6 3-273 0 0,2 0 534 0 0,0 1 0 0 0,0 0 0 0 0,-1 1 0 0 0,0 0 1 0 0,0 0-1 0 0,-1 1 0 0 0,6 8-261 0 0,17 13-70 0 0,-19-16 58 0 0,0 0-1 0 0,0 0 1 0 0,4 8 12 0 0,-6-7 160 0 0,1 0 0 0 0,1-1 0 0 0,9 8-160 0 0,-17-18 136 0 0,0 1 0 0 0,0-2 1 0 0,0 1-1 0 0,0 0 0 0 0,1-1 0 0 0,-1 0 0 0 0,1 0 1 0 0,1 0-137 0 0,-4-1-183 0 0,1 0 1 0 0,0-1-1 0 0,-1 1 1 0 0,1-1 0 0 0,0 1-1 0 0,-1-1 1 0 0,1 0-1 0 0,0 0 1 0 0,-1-1-1 0 0,1 1 1 0 0,0 0 0 0 0,-1-1-1 0 0,1 1 1 0 0,-1-1-1 0 0,3-1 183 0 0,20-10-2997 0 0,-16 5 1463 0 0</inkml:trace>
  <inkml:trace contextRef="#ctx0" brushRef="#br1" timeOffset="50347.887">3723 825 13824 0 0,'0'0'314'0'0,"-9"-6"760"0"0,7 5-1034 0 0,0 0 1 0 0,1 0 0 0 0,-1 1-1 0 0,0-1 1 0 0,0 0 0 0 0,0 1 0 0 0,0-1-1 0 0,0 1 1 0 0,0-1 0 0 0,0 1-1 0 0,0 0 1 0 0,0 0 0 0 0,-1 0 0 0 0,1 0-1 0 0,0 0 1 0 0,0 0 0 0 0,0 1-1 0 0,0-1 1 0 0,0 1 0 0 0,0-1 0 0 0,0 1-1 0 0,0 0 1 0 0,1 0 0 0 0,-1 0-1 0 0,0 0 1 0 0,0 0 0 0 0,1 0 0 0 0,-1 0-1 0 0,0 1-40 0 0,-7 5 586 0 0,1 1 0 0 0,0-1-1 0 0,0 1 1 0 0,-5 8-586 0 0,11-14 80 0 0,-3 4 37 0 0,1 0-1 0 0,0 0 0 0 0,0 0 0 0 0,0 1 1 0 0,1-1-1 0 0,0 1 0 0 0,0 0 0 0 0,-1 6-116 0 0,3-8 124 0 0,-1-1-1 0 0,2 1 0 0 0,-1 0 1 0 0,1-1-1 0 0,-1 1 0 0 0,1 0 0 0 0,0 0 1 0 0,1-1-1 0 0,-1 1 0 0 0,1 0 1 0 0,0-1-1 0 0,0 1 0 0 0,1-1 0 0 0,0 2-123 0 0,-2-5 1 0 0,1 0 0 0 0,-1 0 0 0 0,1 0 0 0 0,0 1 0 0 0,0-1-1 0 0,-1 0 1 0 0,1 0 0 0 0,0 0 0 0 0,0 0 0 0 0,0 0 0 0 0,0-1-1 0 0,0 1 1 0 0,0 0 0 0 0,1 0 0 0 0,-1-1 0 0 0,0 1 0 0 0,0-1 0 0 0,0 1-1 0 0,1-1 1 0 0,-1 1 0 0 0,0-1 0 0 0,1 0 0 0 0,-1 1 0 0 0,0-1-1 0 0,1 0 1 0 0,-1 0 0 0 0,0 0 0 0 0,1 0 0 0 0,-1 0 0 0 0,0 0 0 0 0,1-1-1 0 0,-1 1 1 0 0,0 0 0 0 0,0-1 0 0 0,1 1 0 0 0,0-1-1 0 0,6-2-61 0 0,-1 0 1 0 0,1-1 0 0 0,-1 0-1 0 0,1 0 1 0 0,1-2 60 0 0,-5 3-130 0 0,21-16-1007 0 0,-21 15 1080 0 0,1 0 0 0 0,0 1 1 0 0,0-1-1 0 0,0 1 0 0 0,0 0 1 0 0,1 0-1 0 0,-1 0 0 0 0,5 0 57 0 0,-10 2-11 0 0,0 1 1 0 0,1 0-1 0 0,-1 0 0 0 0,1 0 0 0 0,-1 0 0 0 0,0 0 0 0 0,1 0 0 0 0,-1 0 0 0 0,1 0 0 0 0,-1 0 0 0 0,1 0 0 0 0,-1 0 0 0 0,0 0 1 0 0,1 0-1 0 0,-1 0 0 0 0,1 0 0 0 0,-1 0 0 0 0,0 0 0 0 0,1 0 0 0 0,-1 1 0 0 0,1-1 0 0 0,-1 0 0 0 0,0 0 0 0 0,1 1 0 0 0,-1-1 0 0 0,0 0 1 0 0,1 0-1 0 0,-1 1 0 0 0,0-1 0 0 0,0 0 0 0 0,1 1 0 0 0,-1-1 0 0 0,0 0 0 0 0,0 1 0 0 0,1-1 11 0 0,-1 1-60 0 0,2 1-34 0 0,1 1 0 0 0,0 0 1 0 0,-1 0-1 0 0,0 0 1 0 0,0 1-1 0 0,0-1 0 0 0,0 0 1 0 0,0 1-1 0 0,-1 0 0 0 0,0-1 1 0 0,1 3 93 0 0,1 7 778 0 0,0 0 0 0 0,0 10-778 0 0,1 1-140 0 0,2 23 266 0 0,0 29-126 0 0,0 8 1314 0 0,-4-62-1162 0 0,-1 1 0 0 0,-1 0 0 0 0,-1 0 0 0 0,-3 19-152 0 0,2-32 206 0 0,0 0 0 0 0,0 0-1 0 0,-1 0 1 0 0,0 0 0 0 0,-1-1 0 0 0,0 1-1 0 0,-1 1-205 0 0,3-9 27 0 0,1 0-1 0 0,-1 0 1 0 0,1-1-1 0 0,-1 1 1 0 0,0-1-1 0 0,0 0 0 0 0,0 1 1 0 0,1-1-1 0 0,-1 0 1 0 0,0 0-1 0 0,0 0 1 0 0,-1 0-1 0 0,1 0 1 0 0,0-1-1 0 0,0 1 1 0 0,0-1-1 0 0,0 1 0 0 0,-1-1 1 0 0,1 0-1 0 0,0 0 1 0 0,0 0-1 0 0,-1 0 1 0 0,1 0-1 0 0,0-1 1 0 0,-1 1-27 0 0,-7-2-11 0 0,1 1 0 0 0,0-1 1 0 0,0-1-1 0 0,0 0 0 0 0,-4-2 11 0 0,6 1 0 0 0,1 0 0 0 0,0 0 0 0 0,0-1 0 0 0,0 0 0 0 0,0 0 0 0 0,0 0 0 0 0,1-1 0 0 0,0 1 0 0 0,-2-4 0 0 0,6 6 0 0 0,-1 1 0 0 0,0-1 0 0 0,0 1 0 0 0,1-1 0 0 0,0 1 0 0 0,-1-1 0 0 0,1 0 0 0 0,0 0 0 0 0,1 0 0 0 0,-1 0 0 0 0,0 0 0 0 0,1 0 0 0 0,-1 0 0 0 0,1 0 0 0 0,0 0 0 0 0,0 0 0 0 0,0 0 0 0 0,1 0 0 0 0,-1 1-14 0 0,0 0 0 0 0,0 1 0 0 0,0-1 0 0 0,0 0 0 0 0,1 0 0 0 0,-1 0 0 0 0,0 0 0 0 0,1 0 0 0 0,0 1 0 0 0,-1-1 0 0 0,1 0 0 0 0,0 0 0 0 0,0 1 0 0 0,0-1 0 0 0,0 0 0 0 0,0 1 0 0 0,1-1 0 0 0,-1 1 0 0 0,0 0-1 0 0,1-1 1 0 0,-1 1 0 0 0,1 0 14 0 0,17-8-1825 0 0,3 5-4412 0 0,-13 3-287 0 0</inkml:trace>
  <inkml:trace contextRef="#ctx0" brushRef="#br2" timeOffset="70660.546">4228 1249 11976 0 0,'0'0'546'0'0,"0"0"-10"0"0,0 0-270 0 0,14 0 1572 0 0,130 1 73 0 0,210-5-1609 0 0,-40-2 1746 0 0,-303 5-2052 0 0,-10 0-3 0 0,1 1 0 0 0,0 0 0 0 0,-1-1-1 0 0,1 1 1 0 0,-1 0 0 0 0,1 0 0 0 0,-1 0 0 0 0,1 0 0 0 0,-1 0-1 0 0,1 1 1 0 0,-1-1 0 0 0,1 0 0 0 0,-1 1 0 0 0,1-1 0 0 0,-1 1-1 0 0,1 0 1 0 0,-1-1 0 0 0,1 2 7 0 0,-1-2-696 0 0,-1 0-257 0 0,-1 1-1012 0 0,-7 4-3831 0 0</inkml:trace>
  <inkml:trace contextRef="#ctx0" brushRef="#br2" timeOffset="71018.307">4578 1399 8288 0 0,'-29'7'297'0'0,"0"-2"-1"0"0,-1-1 1 0 0,-25 0-297 0 0,-7 0 118 0 0,-79 7 5690 0 0,111-10-3688 0 0,17-1-266 0 0,30 2-1509 0 0,30 0 625 0 0,0-2-1 0 0,22-4-969 0 0,-10 1 109 0 0,10 2-109 0 0,-7 3 0 0 0,16 0 0 0 0,48 8 0 0 0,-45-1 0 0 0,-45-6 0 0 0,1 1 0 0 0,-1 2 0 0 0,29 9 0 0 0,-53-11-307 0 0,9 2 177 0 0,-8-2-5682 0 0,-13-4 4278 0 0</inkml:trace>
  <inkml:trace contextRef="#ctx0" brushRef="#br2" timeOffset="71339.79">4819 1074 15664 0 0,'-2'-4'275'0'0,"1"2"-60"0"0,0 0 0 0 0,0 1 1 0 0,1-1-1 0 0,-1 0 0 0 0,1 0 0 0 0,-1 0 0 0 0,1 0 1 0 0,0 0-1 0 0,0 0 0 0 0,0 1 0 0 0,0-3-215 0 0,16 10 1101 0 0,-2 2-1092 0 0,0 1 0 0 0,7 6-9 0 0,24 14-2 0 0,-23-17 2 0 0,11 5 0 0 0,27 20 0 0 0,-38-21 0 0 0,1 0 0 0 0,-1 0 0 0 0,-1 2 0 0 0,2 2 0 0 0,-19-15 17 0 0,1 0-1 0 0,-2 0 0 0 0,1 0 1 0 0,0 1-1 0 0,-1-1 0 0 0,0 1 0 0 0,0 0 1 0 0,-1 0-1 0 0,0 0 0 0 0,0 0 0 0 0,0 0 1 0 0,0 5-17 0 0,-1-6 151 0 0,0 0 0 0 0,-1 0 0 0 0,1 1 1 0 0,-1-1-1 0 0,-1 0 0 0 0,1 0 0 0 0,-1 1 1 0 0,0-1-1 0 0,0 0 0 0 0,0 0 0 0 0,0 0 1 0 0,-1 0-1 0 0,0 0 0 0 0,0 0 0 0 0,-2 2-151 0 0,-6 7 207 0 0,-1 0-1 0 0,0 0 1 0 0,0-1-1 0 0,-1-1 1 0 0,-1 0-1 0 0,0-1 1 0 0,-1 0 0 0 0,0-1-1 0 0,-10 5-206 0 0,-27 14-397 0 0,-3-2 1 0 0,-8 1 396 0 0,7-3-686 0 0,6-6-2264 0 0,25-10 1416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42.0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349 154 9216 0 0,'-2'-1'244'0'0,"0"-1"0"0"0,1 1 0 0 0,-1 0 0 0 0,0-1 0 0 0,0 1 0 0 0,0 0 0 0 0,0 0 0 0 0,0 1 0 0 0,0-1 0 0 0,0 0 0 0 0,0 1 0 0 0,0-1 0 0 0,0 1 0 0 0,-1 0 0 0 0,1 0 0 0 0,0-1 0 0 0,0 1 0 0 0,0 1 0 0 0,0-1 0 0 0,-2 0-244 0 0,-6 2 1050 0 0,1 1-1 0 0,-1-1 0 0 0,1 1 1 0 0,-3 2-1050 0 0,-11 3-281 0 0,12-5 632 0 0,0 1 1 0 0,0 0 0 0 0,1 1-1 0 0,-10 5-351 0 0,17-8 28 0 0,1-1-1 0 0,-1 1 1 0 0,1-1-1 0 0,0 1 1 0 0,-1 0-1 0 0,1 0 1 0 0,0 0-1 0 0,0 0 0 0 0,0 0 1 0 0,1 1-1 0 0,-1-1 1 0 0,0 0-1 0 0,1 1 1 0 0,-1 0-1 0 0,1-1 1 0 0,0 1-1 0 0,0 0 1 0 0,0-1-1 0 0,0 1 0 0 0,1 0 1 0 0,-1 0-1 0 0,1 2-27 0 0,1-1 24 0 0,0 1-1 0 0,1-1 0 0 0,0 0 0 0 0,0 0 0 0 0,1 0 0 0 0,-1-1 0 0 0,1 1 0 0 0,-1 0 0 0 0,4 2-23 0 0,-1-1 25 0 0,1 0 0 0 0,1-1-1 0 0,-1 0 1 0 0,1 0 0 0 0,0 0-1 0 0,0 0 1 0 0,0-1-25 0 0,1 0 34 0 0,0 2-1 0 0,0-1 1 0 0,-1 1-1 0 0,4 3-33 0 0,-9-7-1 0 0,-1 0 1 0 0,1 0-1 0 0,-1 0 1 0 0,0 1-1 0 0,0-1 1 0 0,0 0-1 0 0,1 1 1 0 0,-1-1-1 0 0,0 1 0 0 0,-1 0 1 0 0,1-1-1 0 0,0 1 1 0 0,0 0-1 0 0,-1-1 1 0 0,1 1-1 0 0,-1 0 0 0 0,0 0 1 0 0,1 1 0 0 0,-1-1 6 0 0,0-1 1 0 0,-1 1-1 0 0,1 0 1 0 0,0-1-1 0 0,-1 1 1 0 0,1 0-1 0 0,-1-1 1 0 0,0 1-1 0 0,1-1 1 0 0,-1 1-1 0 0,0-1 1 0 0,0 1-1 0 0,0-1 1 0 0,0 0-1 0 0,0 1 1 0 0,-1 0-7 0 0,-4 2 46 0 0,1 1 0 0 0,-1 0 0 0 0,-1-1 0 0 0,1 0 0 0 0,0-1 0 0 0,-1 1 1 0 0,0-1-1 0 0,-1 0-46 0 0,-17 7 141 0 0,9-3-122 0 0,0 0 0 0 0,-1-1 0 0 0,0-1 0 0 0,0-1-1 0 0,0 0 1 0 0,-10 0-19 0 0,-13-2-872 0 0,40-2 843 0 0,0 0-1 0 0,0 0 0 0 0,0 0 0 0 0,-1 0 1 0 0,1 0-1 0 0,0 0 0 0 0,0 0 1 0 0,0 0-1 0 0,-1 0 0 0 0,1 0 0 0 0,0 0 1 0 0,0 0-1 0 0,0 0 0 0 0,0 0 1 0 0,-1 0-1 0 0,1 0 0 0 0,0 0 0 0 0,0 0 1 0 0,0 0-1 0 0,0 0 0 0 0,-1 0 1 0 0,1 0-1 0 0,0 0 0 0 0,0-1 0 0 0,0 1 1 0 0,0 0-1 0 0,0 0 0 0 0,0 0 0 0 0,-1 0 1 0 0,1 0-1 0 0,0-1 0 0 0,0 1 1 0 0,0 0-1 0 0,0 0 0 0 0,0 0 0 0 0,0 0 1 0 0,0 0-1 0 0,0-1 0 0 0,0 1 1 0 0,0 0-1 0 0,0 0 0 0 0,0 0 0 0 0,0-1 1 0 0,0 1-1 0 0,0 0 0 0 0,0 0 0 0 0,0 0 1 0 0,0 0-1 0 0,0-1 0 0 0,0 1 1 0 0,0 0-1 0 0,0 0 0 0 0,0 0 0 0 0,0-1 30 0 0,6-8-2241 0 0,-4 7 1648 0 0,3-9-1111 0 0</inkml:trace>
  <inkml:trace contextRef="#ctx0" brushRef="#br0" timeOffset="275.612">414 200 8752 0 0,'20'-4'2501'0'0,"-17"5"-2004"0"0,0 0-1 0 0,-1 1 1 0 0,1 0 0 0 0,0-1-1 0 0,0 1 1 0 0,-1 0 0 0 0,0 0 0 0 0,1 1-1 0 0,-1-1 1 0 0,0 0 0 0 0,0 1-1 0 0,0-1 1 0 0,0 1-497 0 0,1 2 381 0 0,0 0 1 0 0,-1 0-1 0 0,1 0 0 0 0,-1 1 1 0 0,-1-1-1 0 0,1 0 0 0 0,0 3-381 0 0,1 12 279 0 0,-1-1-1 0 0,-1 1 1 0 0,-1 0-1 0 0,0 1-278 0 0,0-3 574 0 0,-3 215-268 0 0,3-231-292 0 0,0 1 1 0 0,0-1-1 0 0,0 1 1 0 0,-1-1-1 0 0,1 1 0 0 0,-1-1 1 0 0,0 1-1 0 0,0 0-14 0 0,-4 6-2495 0 0,5-8-2474 0 0,-3-1-1511 0 0</inkml:trace>
  <inkml:trace contextRef="#ctx0" brushRef="#br0" timeOffset="485.211">492 209 10136 0 0,'2'-2'123'0'0,"0"-1"1"0"0,0 1 0 0 0,0-1 0 0 0,0 1-1 0 0,1 0 1 0 0,-1 0 0 0 0,1 0 0 0 0,-1 0-1 0 0,1 0 1 0 0,0 0 0 0 0,0 1 0 0 0,0 0-1 0 0,0-1 1 0 0,0 1 0 0 0,0 0 0 0 0,0 0-1 0 0,0 1 1 0 0,1-1 0 0 0,-1 1-1 0 0,0 0 1 0 0,0-1 0 0 0,1 1 0 0 0,-1 1-1 0 0,0-1 1 0 0,0 0 0 0 0,3 1-124 0 0,13 3 1006 0 0,-6-2-371 0 0,0 1 1 0 0,0 0-1 0 0,0 1-635 0 0,-9-3 149 0 0,0 1 1 0 0,0 0-1 0 0,0 0 1 0 0,0 0-1 0 0,0 1 1 0 0,-1-1-1 0 0,1 1 0 0 0,-1 0 1 0 0,1 0-1 0 0,2 4-149 0 0,16 11 579 0 0,-19-16-533 0 0,-1-1 0 0 0,0 1-1 0 0,0 0 1 0 0,1-1 0 0 0,-1 1 0 0 0,0 0 0 0 0,-1 0 0 0 0,1 0 0 0 0,0 1-1 0 0,0-1 1 0 0,-1 0 0 0 0,0 1 0 0 0,1-1 0 0 0,-1 1 0 0 0,0-1-1 0 0,0 1-45 0 0,1 1 67 0 0,-1 1 0 0 0,0-1 0 0 0,0 1 0 0 0,0 0 0 0 0,-1-1 0 0 0,0 1 0 0 0,1-1 0 0 0,-1 1 0 0 0,-1 0 0 0 0,1-1 0 0 0,-1 1 0 0 0,0 0 0 0 0,0-1 0 0 0,0 1 0 0 0,-1-1 0 0 0,1 0-1 0 0,-1 1 1 0 0,0-1 0 0 0,0 0 0 0 0,-1 0 0 0 0,1 0 0 0 0,-1 0 0 0 0,0-1 0 0 0,-1 1-67 0 0,-4 6-5 0 0,-1-1 0 0 0,-1-1 0 0 0,0 0-1 0 0,0 0 1 0 0,-1-1 0 0 0,0 0 0 0 0,0-1 0 0 0,0 0-1 0 0,-1 0 1 0 0,0-2 0 0 0,0 1 0 0 0,0-2 0 0 0,0 1 0 0 0,-1-2-1 0 0,0 0 1 0 0,1 0 0 0 0,-7-1 5 0 0,15-1-291 0 0,0 0-1 0 0,0 0 1 0 0,0-1-1 0 0,0 1 1 0 0,0-1-1 0 0,0 0 1 0 0,1 0-1 0 0,-1-1 1 0 0,0 1-1 0 0,0-1 1 0 0,1 0 0 0 0,-1 0-1 0 0,1 0 1 0 0,0 0-1 0 0,-3-2 292 0 0,2-4-1586 0 0</inkml:trace>
  <inkml:trace contextRef="#ctx0" brushRef="#br0" timeOffset="801.7">879 243 5064 0 0,'7'3'884'0'0,"-1"0"-1"0"0,0 0 1 0 0,1 1 0 0 0,-1 0 0 0 0,-1 1 0 0 0,2 0-884 0 0,-1-1 1531 0 0,0 1 0 0 0,0-1 1 0 0,1 0-1 0 0,6 3-1531 0 0,-10-6 97 0 0,0 0-1 0 0,0 0 0 0 0,0 0 1 0 0,1 0-1 0 0,-1 0 1 0 0,0-1-1 0 0,1 0 0 0 0,0 0-96 0 0,8 1 471 0 0,-1-2-1 0 0,0 0 1 0 0,0 0-1 0 0,1-1-470 0 0,-8 1 63 0 0,1 0 0 0 0,0-1 0 0 0,-1 0 0 0 0,1 0 0 0 0,-1 0-1 0 0,0 0 1 0 0,1-1 0 0 0,-1 1 0 0 0,0-1 0 0 0,2-2-63 0 0,-4 3 14 0 0,0 0 0 0 0,1 0-1 0 0,-1 0 1 0 0,0 0 0 0 0,0-1-1 0 0,0 1 1 0 0,-1 0 0 0 0,1-1 0 0 0,0 0-1 0 0,-1 1 1 0 0,0-1 0 0 0,0 0-1 0 0,0 0 1 0 0,0 1 0 0 0,0-1 0 0 0,0 0-1 0 0,-1 0 1 0 0,1 0 0 0 0,-1 0-1 0 0,0 0 1 0 0,0 0 0 0 0,0 0 0 0 0,0 0-1 0 0,-1 0 1 0 0,1 0 0 0 0,-1 0 0 0 0,1 0-1 0 0,-1 0 1 0 0,0 0 0 0 0,0 1-1 0 0,-1-2-13 0 0,2 3-4 0 0,-1 0 0 0 0,1 0 0 0 0,-1 0 0 0 0,0 0 0 0 0,1 0-1 0 0,-1 0 1 0 0,0 0 0 0 0,1 0 0 0 0,-1 1 0 0 0,0-1 0 0 0,0 0-1 0 0,0 0 1 0 0,0 1 0 0 0,0-1 0 0 0,0 0 0 0 0,0 1 0 0 0,0-1 0 0 0,0 1-1 0 0,0-1 1 0 0,0 1 0 0 0,-1-1 4 0 0,0 1-9 0 0,-1 0-1 0 0,1 0 1 0 0,0-1 0 0 0,-1 1-1 0 0,1 1 1 0 0,0-1-1 0 0,-1 0 1 0 0,1 1 0 0 0,0-1-1 0 0,-2 1 10 0 0,-2 1 31 0 0,0 1 0 0 0,0-1 0 0 0,0 1 0 0 0,0 0-1 0 0,1 1 1 0 0,-1-1 0 0 0,-2 4-31 0 0,2-2 59 0 0,1 0-1 0 0,1 0 1 0 0,-1 1 0 0 0,1 0-1 0 0,0 0 1 0 0,0 0 0 0 0,1 0 0 0 0,0 1-1 0 0,0-1 1 0 0,-1 4-59 0 0,2-5 8 0 0,1 0 0 0 0,-1 0 0 0 0,1 0 1 0 0,0 0-1 0 0,0 0 0 0 0,1 0 0 0 0,0 0 0 0 0,0 0 0 0 0,0 0 1 0 0,0 0-1 0 0,1 0 0 0 0,0 0 0 0 0,0 0 0 0 0,1 5-8 0 0,0-6 20 0 0,-1-1-1 0 0,1 1 1 0 0,0-1-1 0 0,0 0 1 0 0,1 0-1 0 0,-1 0 1 0 0,1 0-1 0 0,-1 0 1 0 0,1 0-1 0 0,0-1 1 0 0,0 1-1 0 0,0-1 1 0 0,0 0-1 0 0,0 0 1 0 0,1 0-1 0 0,-1 0 1 0 0,1-1-1 0 0,-1 1 1 0 0,1-1-1 0 0,1 0-19 0 0,3 1-266 0 0,0 0 0 0 0,1-1-1 0 0,-1 0 1 0 0,0 0 0 0 0,1-1 0 0 0,-1 0 0 0 0,1-1-1 0 0,5 0 267 0 0,7-3-6931 0 0</inkml:trace>
  <inkml:trace contextRef="#ctx0" brushRef="#br0" timeOffset="1068.023">1431 184 10592 0 0,'0'0'818'0'0,"-6"-2"-500"0"0,3 2 68 0 0,0 0 0 0 0,1 1 1 0 0,-1-1-1 0 0,0 1 1 0 0,1-1-1 0 0,-1 1 0 0 0,1 0 1 0 0,-1 0-1 0 0,1 0 0 0 0,-1 0 1 0 0,1 1-1 0 0,0-1 1 0 0,0 1-1 0 0,-1-1 0 0 0,0 2-386 0 0,-4 3 613 0 0,1-1-1 0 0,0 1 0 0 0,0 0 1 0 0,-3 5-613 0 0,6-7 95 0 0,0 1 0 0 0,0-1 0 0 0,0 1 0 0 0,1 0 0 0 0,0 0 0 0 0,0 0 0 0 0,0 0 0 0 0,0 0 1 0 0,1 0-1 0 0,0 1 0 0 0,0 0-95 0 0,1-2 49 0 0,-1-1 1 0 0,1 0-1 0 0,0 1 1 0 0,1-1 0 0 0,-1 1-1 0 0,0-1 1 0 0,1 0-1 0 0,0 1 1 0 0,0-1 0 0 0,0 0-1 0 0,0 0 1 0 0,1 0-1 0 0,-1 1 1 0 0,1-1 0 0 0,-1-1-1 0 0,1 1 1 0 0,0 0-1 0 0,1 1-49 0 0,1-1-21 0 0,-1 1-1 0 0,1-1 0 0 0,0 0 0 0 0,0 0 0 0 0,0 0 0 0 0,1 0 1 0 0,-1-1-1 0 0,1 1 0 0 0,-1-1 0 0 0,1-1 0 0 0,0 1 0 0 0,-1 0 1 0 0,1-1-1 0 0,0 0 0 0 0,0 0 0 0 0,0-1 0 0 0,0 0 0 0 0,0 1 1 0 0,0-2-1 0 0,0 1 0 0 0,0 0 0 0 0,0-1 0 0 0,0 0 0 0 0,4-1 22 0 0,11-8-1639 0 0,-18 8 910 0 0,11-6-6178 0 0</inkml:trace>
  <inkml:trace contextRef="#ctx0" brushRef="#br0" timeOffset="1773.55">1660 46 10592 0 0,'5'11'1136'0'0,"-2"-3"-546"0"0,0 1 0 0 0,-1 0 0 0 0,0-1 0 0 0,0 1 0 0 0,-1 0 0 0 0,-1 3-590 0 0,3 12 587 0 0,0 14 1970 0 0,-1 11-2557 0 0,-2-35 266 0 0,-1-1 0 0 0,0 1 0 0 0,-1-1 0 0 0,0 0 0 0 0,-3 8-266 0 0,1-9 298 0 0,0 0 0 0 0,-1-1-1 0 0,0 1 1 0 0,-6 9-298 0 0,8-16 40 0 0,0-1 1 0 0,0 1-1 0 0,-1-1 0 0 0,1 1 0 0 0,-1-1 0 0 0,0 0 1 0 0,-1 0-1 0 0,1-1 0 0 0,-1 1 0 0 0,1-1 0 0 0,-6 2-40 0 0,9-4-37 0 0,0 0-1 0 0,0-1 0 0 0,-1 1 1 0 0,1 0-1 0 0,0-1 0 0 0,0 1 1 0 0,-1-1-1 0 0,1 0 0 0 0,0 1 1 0 0,-1-1-1 0 0,1 0 0 0 0,0 0 1 0 0,-1 0-1 0 0,1 0 0 0 0,0 0 1 0 0,-1 0-1 0 0,1 0 0 0 0,0 0 0 0 0,0-1 1 0 0,-1 1-1 0 0,1 0 0 0 0,0-1 1 0 0,-1 1-1 0 0,1-1 0 0 0,0 0 1 0 0,0 1-1 0 0,0-1 0 0 0,0 0 1 0 0,0 0-1 0 0,0 1 0 0 0,0-1 1 0 0,0 0-1 0 0,0 0 0 0 0,0-1 38 0 0,-1 0-95 0 0,1-1 1 0 0,0 1-1 0 0,0-1 0 0 0,0 1 0 0 0,0-1 0 0 0,0 0 0 0 0,0 1 0 0 0,1-1 0 0 0,-1 0 0 0 0,1 0 0 0 0,0 1 0 0 0,0-1 0 0 0,0 0 0 0 0,0 0 0 0 0,1 1 0 0 0,-1-2 95 0 0,1-5-103 0 0,1 0 0 0 0,0 0-1 0 0,0 1 1 0 0,1-1 0 0 0,0 1-1 0 0,0 0 1 0 0,1-1 0 0 0,0 2-1 0 0,1-1 1 0 0,-1 0 0 0 0,1 1-1 0 0,1 0 1 0 0,0 0 0 0 0,0 0-1 0 0,0 1 1 0 0,5-4 103 0 0,-11 10 0 0 0,6-5-39 0 0,0 0 1 0 0,0 1-1 0 0,0-1 0 0 0,0 1 0 0 0,1 1 0 0 0,0-1 0 0 0,0 1 1 0 0,0 0-1 0 0,1 1 39 0 0,1-1 50 0 0,1 1 1 0 0,0 0 0 0 0,0 0-1 0 0,0 1 1 0 0,0 1 0 0 0,-1 0-1 0 0,1 0 1 0 0,0 1 0 0 0,0 0-1 0 0,3 1-50 0 0,-10-1 55 0 0,0 0 0 0 0,1 0 0 0 0,-1 0 0 0 0,0 1 0 0 0,0-1 0 0 0,0 1 0 0 0,0 0 0 0 0,-1 0-1 0 0,1 0 1 0 0,1 1-55 0 0,25 27 580 0 0,-13-13-157 0 0,-13-14-300 0 0,0 1-1 0 0,0 0 1 0 0,0-1-1 0 0,-1 2 0 0 0,0-1 1 0 0,1 0-1 0 0,-1 0 0 0 0,0 1 1 0 0,0 2-123 0 0,10 44 1173 0 0,-3-10-269 0 0,-9-39-861 0 0,1 1-1 0 0,-1-1 1 0 0,0 1 0 0 0,0-1-1 0 0,0 0 1 0 0,0 1 0 0 0,0-1-1 0 0,0 1 1 0 0,-1-1 0 0 0,1 0-1 0 0,-1 1 1 0 0,0-1 0 0 0,1 0-1 0 0,-2 1-42 0 0,0-2 39 0 0,0-1 1 0 0,0 1-1 0 0,0-1 0 0 0,0 0 0 0 0,0 0 0 0 0,0 0 0 0 0,0 0 0 0 0,0 0 0 0 0,-2 0-39 0 0,-2-9 65 0 0,5 8-62 0 0,0 0-1 0 0,1 0 1 0 0,-1 1-1 0 0,0-1 1 0 0,1 0-1 0 0,-1 0 1 0 0,1 0-1 0 0,-1 0 1 0 0,1 0-1 0 0,0 0 1 0 0,-1 0-1 0 0,1 0 1 0 0,0 0-1 0 0,-1 0 1 0 0,1 0-1 0 0,0 0 1 0 0,0 0-1 0 0,0 0 1 0 0,0 0-1 0 0,0 0 1 0 0,0 0-3 0 0,4-11-178 0 0,0 0 0 0 0,0 1 0 0 0,1-1 0 0 0,1 1 0 0 0,0 0 0 0 0,1 0 0 0 0,0 1 0 0 0,6-8 178 0 0,-3 6-322 0 0,1 0 0 0 0,0 0 1 0 0,0 2-1 0 0,1-1 0 0 0,0 1 1 0 0,1 1-1 0 0,0 0 0 0 0,1 1 1 0 0,0 0-1 0 0,0 1 0 0 0,0 1 1 0 0,6-2 321 0 0,-4 4-130 0 0,1 0 1 0 0,0 1-1 0 0,0 0 1 0 0,0 2-1 0 0,0 0 0 0 0,1 1 130 0 0,-15 0 13 0 0,-1 0-1 0 0,0 0 0 0 0,0 1 1 0 0,0-1-1 0 0,0 1 0 0 0,0 0 0 0 0,0-1 1 0 0,0 1-1 0 0,0 0 0 0 0,0 0 0 0 0,0 0 1 0 0,0 0-1 0 0,0 1 0 0 0,-1-1 0 0 0,1 0 1 0 0,0 1-1 0 0,-1-1 0 0 0,1 1 0 0 0,-1 0 1 0 0,0-1-1 0 0,1 2-12 0 0,-2-2 85 0 0,0 1 1 0 0,0-1-1 0 0,0 1 1 0 0,0-1-1 0 0,0 1 1 0 0,0-1-1 0 0,-1 1 0 0 0,1-1 1 0 0,0 1-1 0 0,-1-1 1 0 0,0 1-86 0 0,-1 3 245 0 0,0 0 1 0 0,0 0 0 0 0,-1 0-1 0 0,0-1 1 0 0,0 0 0 0 0,0 1-1 0 0,-1-1 1 0 0,1 0 0 0 0,-1 0-246 0 0,-39 32 814 0 0,8-6-253 0 0,31-27-472 0 0,-28 31 260 0 0,30-32-350 0 0,0 0 0 0 0,0 0 1 0 0,1 1-1 0 0,-1-1 0 0 0,1 1 0 0 0,-1-1 1 0 0,1 1-1 0 0,0 0 0 0 0,0-1 1 0 0,0 1-1 0 0,0 0 0 0 0,1 0 0 0 0,-1 1 1 0 0,1-3-96 0 0,0-1-2 0 0,6 5 8 0 0,-3-4 97 0 0,0 0 0 0 0,0 0 0 0 0,0-1 0 0 0,1 1-1 0 0,-1-1 1 0 0,0 1 0 0 0,0-1 0 0 0,0 0 0 0 0,0-1-1 0 0,0 1 1 0 0,0 0 0 0 0,0-1 0 0 0,2 0-7 0 0,39-13 144 0 0,-42 14-145 0 0,10-5 41 0 0,0 0 0 0 0,-1 0 1 0 0,1-1-1 0 0,-1-1 0 0 0,0 0 0 0 0,7-6-40 0 0,-11 7 13 0 0,0-1 0 0 0,-1 0 0 0 0,0 0 0 0 0,0 0 0 0 0,0-1 0 0 0,-1 1 0 0 0,0-1 0 0 0,0-1 0 0 0,1-4-13 0 0,-3 8-14 0 0,-1 1 1 0 0,-1-1-1 0 0,1 0 1 0 0,-1 0 0 0 0,1-1-1 0 0,-1 1 1 0 0,-1 0-1 0 0,1 0 1 0 0,-1-4 13 0 0,0 7-63 0 0,0-1-1 0 0,-1 1 1 0 0,1-1 0 0 0,-1 0-1 0 0,1 1 1 0 0,-1 0 0 0 0,0-1 0 0 0,0 1-1 0 0,0-1 1 0 0,0 1 0 0 0,-1 0-1 0 0,1 0 1 0 0,-1 0 0 0 0,1-1 0 0 0,-1 1-1 0 0,0 1 1 0 0,1-1 0 0 0,-1 0-1 0 0,0 0 1 0 0,-2-1 63 0 0,-14-7-1419 0 0,5 4-3919 0 0,1 3-779 0 0</inkml:trace>
  <inkml:trace contextRef="#ctx0" brushRef="#br0" timeOffset="2123.703">2732 1 16727 0 0,'-6'-1'114'0'0,"0"1"0"0"0,1 1 0 0 0,-1-1 0 0 0,0 1 0 0 0,1 0 0 0 0,-1 0 0 0 0,0 1 0 0 0,1 0 0 0 0,0 0 0 0 0,-1 0 0 0 0,1 0 0 0 0,0 1 0 0 0,0 0 0 0 0,0 0 0 0 0,1 0 0 0 0,-1 1 0 0 0,1 0 0 0 0,-2 1-114 0 0,-5 6 39 0 0,1-1 1 0 0,0 2 0 0 0,1-1-1 0 0,1 1 1 0 0,-1 1 0 0 0,-3 10-40 0 0,10-20 18 0 0,0 1-1 0 0,1 0 1 0 0,-1 0 0 0 0,1 0 0 0 0,0 0 0 0 0,0 1 0 0 0,1-1 0 0 0,-1 0 0 0 0,1 0-1 0 0,0 0 1 0 0,0 1 0 0 0,0-1 0 0 0,1 0 0 0 0,0 0 0 0 0,0 0 0 0 0,0 0-1 0 0,0 0 1 0 0,0 0 0 0 0,1 0 0 0 0,-1 0 0 0 0,1 0 0 0 0,0 0 0 0 0,1-1 0 0 0,-1 1-1 0 0,2 1-17 0 0,1 0 26 0 0,-1 0 0 0 0,1-1 0 0 0,-1 0-1 0 0,1 0 1 0 0,5 3-26 0 0,-4-3 329 0 0,1 1-1 0 0,-1 0 1 0 0,4 4-329 0 0,-9-7 69 0 0,1-1-1 0 0,-1 0 1 0 0,0 0-1 0 0,0 1 1 0 0,0-1 0 0 0,0 1-1 0 0,-1-1 1 0 0,1 1-1 0 0,0-1 1 0 0,-1 1-1 0 0,1-1 1 0 0,-1 1 0 0 0,1 0-69 0 0,-1-1 0 0 0,0 0 1 0 0,0-1-1 0 0,0 1 1 0 0,-1 0-1 0 0,1 0 1 0 0,0 0 0 0 0,0 0-1 0 0,-1 0 1 0 0,1 0-1 0 0,0-1 1 0 0,-1 1 0 0 0,1 0-1 0 0,-1 0 1 0 0,1-1-1 0 0,-1 1 1 0 0,1 0-1 0 0,-1-1 1 0 0,0 1 0 0 0,1 0-1 0 0,-1-1 1 0 0,0 1-1 0 0,1-1 1 0 0,-1 1 0 0 0,0-1-1 0 0,0 1 1 0 0,0-1-1 0 0,-7 4 114 0 0,-1 0 0 0 0,0-1 1 0 0,0 0-1 0 0,0 0 0 0 0,0-1 1 0 0,-1 0-1 0 0,1-1 0 0 0,-5 0-114 0 0,-19 4 8 0 0,20-2-716 0 0,0-1 0 0 0,-1-1-1 0 0,1 0 1 0 0,-13-1 708 0 0,11-2-1047 0 0</inkml:trace>
  <inkml:trace contextRef="#ctx0" brushRef="#br0" timeOffset="2784.403">3022 51 3680 0 0,'0'0'167'0'0,"0"15"6556"0"0,-10 8 233 0 0,-6-2-4238 0 0,-24 18-2825 0 0,19-20 1081 0 0,10-9-824 0 0,0 1 0 0 0,1 0-1 0 0,0 0 1 0 0,1 1-1 0 0,0 0 1 0 0,1 1 0 0 0,0 0-1 0 0,1 0 1 0 0,-4 11-150 0 0,11-23 9 0 0,-1 1 1 0 0,1-1-1 0 0,0 1 1 0 0,-1-1-1 0 0,1 1 1 0 0,0-1-1 0 0,0 1 1 0 0,0 0-1 0 0,0-1 1 0 0,0 1-1 0 0,0-1 1 0 0,1 1-1 0 0,-1-1 1 0 0,0 1-1 0 0,1 0 1 0 0,-1-1-1 0 0,1 1 1 0 0,0-1-1 0 0,-1 0 1 0 0,1 1-1 0 0,0-1 1 0 0,0 0-1 0 0,0 1 1 0 0,0-1-1 0 0,0 0 1 0 0,0 0-1 0 0,0 0 1 0 0,1 0-1 0 0,-1 0 1 0 0,0 0-1 0 0,0 0 1 0 0,1 0-1 0 0,-1 0 1 0 0,1-1-1 0 0,-1 1 1 0 0,1 0-10 0 0,6 2 71 0 0,0 0 0 0 0,0 0 0 0 0,1-1 0 0 0,-1 0 0 0 0,1-1 0 0 0,-1 0-71 0 0,3 1 23 0 0,1-2 1 0 0,-1 1-1 0 0,0-2 1 0 0,0 1 0 0 0,0-2-1 0 0,0 1 1 0 0,0-1-1 0 0,4-2-23 0 0,3-1-94 0 0,-1-2 1 0 0,0 1-1 0 0,-1-2 0 0 0,11-6 94 0 0,20-13-256 0 0,-74 66 380 0 0,18-20-64 0 0,8-19-59 0 0,1 1 1 0 0,0 0-1 0 0,0 0 0 0 0,0 0 0 0 0,0 0 0 0 0,-1 0 0 0 0,1 0 0 0 0,0-1 1 0 0,0 1-1 0 0,1 0 0 0 0,-1 0 0 0 0,0 0 0 0 0,0 0 0 0 0,0 0 0 0 0,0 0 1 0 0,1-1-1 0 0,-1 1 0 0 0,1 0 0 0 0,-1 0 0 0 0,0 0 0 0 0,1-1 0 0 0,-1 1 1 0 0,1 0-1 0 0,0 0 0 0 0,-1-1 0 0 0,1 1 0 0 0,-1-1 0 0 0,2 1-1 0 0,16 11 32 0 0,-11-10-8 0 0,0 0-1 0 0,0 0 0 0 0,0-1 1 0 0,1 0-1 0 0,-1 0 1 0 0,0-1-1 0 0,1 0 0 0 0,-1 0 1 0 0,4-1-24 0 0,12 0 48 0 0,-17 1-36 0 0,-1 0 0 0 0,1-1 1 0 0,-1 1-1 0 0,1-1 0 0 0,-1 0 0 0 0,0-1 1 0 0,1 1-1 0 0,-1-1 0 0 0,0 0 0 0 0,3-2-12 0 0,-5 3-5 0 0,0-1 1 0 0,0 0-1 0 0,0-1 0 0 0,-1 1 0 0 0,1 0 0 0 0,-1-1 1 0 0,1 0-1 0 0,-1 1 0 0 0,0-1 0 0 0,0 0 0 0 0,0 0 1 0 0,0 0-1 0 0,-1 0 0 0 0,1-1 0 0 0,-1 1 0 0 0,1-2 5 0 0,0 1 10 0 0,-1-1-1 0 0,1 1 1 0 0,-1 0-1 0 0,0-1 0 0 0,0 1 1 0 0,-1-1-1 0 0,1 0 1 0 0,-1 1-1 0 0,0-1 0 0 0,0 1 1 0 0,0-1-1 0 0,-1 1 1 0 0,0-1-1 0 0,0 1 0 0 0,0-1 1 0 0,0 1-1 0 0,-2-3-9 0 0,2 4 1 0 0,-1-1 1 0 0,1 1-1 0 0,-1 0 0 0 0,0 0 0 0 0,0 0 0 0 0,0 0 0 0 0,-1 1 0 0 0,-2-3-1 0 0,4 3-7 0 0,-1 1-1 0 0,0 0 1 0 0,0 0 0 0 0,0 0-1 0 0,0 0 1 0 0,0 0-1 0 0,0 1 1 0 0,0-1-1 0 0,0 1 1 0 0,0-1-1 0 0,0 1 1 0 0,0 0 0 0 0,0-1-1 0 0,-1 1 1 0 0,0 1 7 0 0,-4-1-87 0 0,1-1-17 0 0,0 1 1 0 0,0 0-1 0 0,0 1 0 0 0,0 0 1 0 0,0 0-1 0 0,0 0 1 0 0,0 1 103 0 0,4-2-110 0 0,0 0 43 0 0,0 0 0 0 0,1 0-1 0 0,-1 0 1 0 0,0 0-1 0 0,0 1 1 0 0,0-1-1 0 0,0 0 1 0 0,0 1 0 0 0,0 0-1 0 0,1-1 1 0 0,-1 1 67 0 0,0 0-287 0 0,1-1-487 0 0,11 2-4091 0 0,0-4 3147 0 0,4 0-8 0 0</inkml:trace>
  <inkml:trace contextRef="#ctx0" brushRef="#br0" timeOffset="3626.579">3441 59 12352 0 0,'0'0'564'0'0,"0"1"-10"0"0,12 25-226 0 0,-10-21-220 0 0,1 0 1 0 0,-1-1-1 0 0,-1 1 0 0 0,1 0 0 0 0,-1 0 1 0 0,0 1-109 0 0,5 28 1308 0 0,-3-1 0 0 0,0 1 0 0 0,-2 1 1 0 0,-4 30-1309 0 0,1-15 706 0 0,2 0 0 0 0,2 0 0 0 0,7 39-706 0 0,-6-51 256 0 0,-3-37-192 0 0,0-1 0 0 0,0 0-25 0 0,0 0-98 0 0,-9-12-946 0 0,4 4 138 0 0,0 1 0 0 0,0-1 0 0 0,1 0 0 0 0,0 0-1 0 0,0-1 1 0 0,1 1 0 0 0,0-1 0 0 0,1 0 0 0 0,-1-5 867 0 0,-2-15-2597 0 0,2-1-1 0 0,0-8 2598 0 0,3 32-103 0 0,-1-10-293 0 0,1 0 1 0 0,1 0 0 0 0,0 0 0 0 0,1 0-1 0 0,1 0 1 0 0,1 0 0 0 0,1-3 395 0 0,-1 6 200 0 0,1 0 0 0 0,0 1 1 0 0,1 0-1 0 0,0 0 0 0 0,5-6-200 0 0,-8 14 286 0 0,1-1 1 0 0,0 1-1 0 0,0 0 0 0 0,0 0 0 0 0,0 0 0 0 0,1 0 0 0 0,-1 1 0 0 0,1-1 0 0 0,0 1 0 0 0,0 0 0 0 0,1 1 0 0 0,-1-1 0 0 0,0 1 0 0 0,1 0 0 0 0,-1 1 0 0 0,1-1 0 0 0,0 1 0 0 0,0 0 0 0 0,-1 1 0 0 0,1-1 0 0 0,0 1 0 0 0,0 0 0 0 0,0 1 0 0 0,-1-1 0 0 0,1 1 0 0 0,0 0 0 0 0,0 1 0 0 0,-1-1 0 0 0,1 1-286 0 0,-2 0 216 0 0,0 0 1 0 0,-1 0-1 0 0,1 0 1 0 0,0 0-1 0 0,-1 1 0 0 0,0-1 1 0 0,0 1-1 0 0,1 0 1 0 0,-2 0-1 0 0,1 0 1 0 0,2 3-217 0 0,1 2 347 0 0,0 0 1 0 0,-1 1 0 0 0,0 0 0 0 0,1 1-348 0 0,-5-5 112 0 0,1-1 0 0 0,-1 0 0 0 0,0 0 0 0 0,0 1 0 0 0,-1-1 0 0 0,1 1 0 0 0,-1-1 0 0 0,0 1 0 0 0,0-1 0 0 0,-1 0 0 0 0,1 1 0 0 0,-1-1 0 0 0,0 1 0 0 0,0-1 0 0 0,0 0 0 0 0,-1 0 0 0 0,1 0 0 0 0,-1 0 0 0 0,0 0 0 0 0,0 0 0 0 0,-1 0 0 0 0,1 0 0 0 0,-1-1 0 0 0,0 1 0 0 0,0-1 0 0 0,0 0 0 0 0,-1 2-112 0 0,-10 4 171 0 0,1-1 0 0 0,-1 0 0 0 0,0-1 0 0 0,-1-1-1 0 0,0 0 1 0 0,0 0 0 0 0,0-2 0 0 0,0 0 0 0 0,-5 0-171 0 0,11-2 54 0 0,9-2-54 0 0,-1 0 0 0 0,1 0 0 0 0,0 0-1 0 0,0 0 1 0 0,0 0 0 0 0,-1 0 0 0 0,1 0 0 0 0,0 0 0 0 0,0 0 0 0 0,0 0 0 0 0,0-1 0 0 0,-1 1 0 0 0,1 0 0 0 0,0 0 0 0 0,0 0 0 0 0,0 0 0 0 0,0 0 0 0 0,-1 0 0 0 0,1 0 0 0 0,0 0 0 0 0,0-1 0 0 0,0 1 0 0 0,0 0 0 0 0,0 0 0 0 0,-1 0 0 0 0,1 0-1 0 0,0-1 1 0 0,0 1 0 0 0,0 0 0 0 0,0 0 0 0 0,0 0 0 0 0,0-1-8 0 0,0-1 0 0 0,0 1-1 0 0,1 0 1 0 0,-1 0 0 0 0,0 0-1 0 0,1 0 1 0 0,-1 0 0 0 0,0 0-1 0 0,1 0 1 0 0,-1 0 0 0 0,1 0-1 0 0,0 0 1 0 0,-1 0 0 0 0,1 0 0 0 0,0 0-1 0 0,0 0 1 0 0,-1 1 0 0 0,1-1-1 0 0,0 0 9 0 0,19-15-192 0 0,10-2-438 0 0,0 1 0 0 0,2 1 0 0 0,20-7 630 0 0,102-32-1501 0 0,-134 49 1462 0 0,-12 3 10 0 0,-1 1 0 0 0,1 0-1 0 0,0 1 1 0 0,0-1 0 0 0,5 1 29 0 0,-12 1 0 0 0,-1 0 213 0 0,0 0-194 0 0,0 0 0 0 0,0 0-1 0 0,1 0 1 0 0,-1 0 0 0 0,0 1 0 0 0,0-1 0 0 0,0 0-1 0 0,1 0 1 0 0,-1 0 0 0 0,0 0 0 0 0,0 0-1 0 0,0 0 1 0 0,1 0 0 0 0,-1 0 0 0 0,0 1 0 0 0,0-1-1 0 0,0 0 1 0 0,0 0 0 0 0,0 0 0 0 0,1 0-1 0 0,-1 1 1 0 0,0-1 0 0 0,0 0 0 0 0,0 0 0 0 0,0 0-1 0 0,0 1 1 0 0,0-1 0 0 0,0 0 0 0 0,0 0 0 0 0,0 0-1 0 0,0 1 1 0 0,0-1 0 0 0,0 0 0 0 0,0 0-1 0 0,0 0 1 0 0,0 1 0 0 0,0-1-19 0 0,2 8 272 0 0,-3-2-104 0 0,0 0 0 0 0,0-1 1 0 0,0 1-1 0 0,-1 0 0 0 0,0-1 1 0 0,0 1-1 0 0,0-1 0 0 0,-1 0 0 0 0,-2 5-168 0 0,-8 19 527 0 0,2 7-490 0 0,12-26-37 0 0,0-9 5 0 0,0 1 0 0 0,0-1 0 0 0,0 1 0 0 0,0-1 0 0 0,1 0-1 0 0,-1 0 1 0 0,0 0 0 0 0,1 0 0 0 0,0 1-5 0 0,-1-1 10 0 0,7 2 12 0 0,-5-4-16 0 0,0 1 0 0 0,1-1 0 0 0,-1 0 0 0 0,0 0 0 0 0,0 0 0 0 0,0 0 0 0 0,0-1 0 0 0,0 1 0 0 0,0-1 0 0 0,0 0 0 0 0,0 0 0 0 0,-1 0 0 0 0,2-1-6 0 0,35-33-854 0 0,-31 28 320 0 0,75-68-3767 0 0,-70 64 3686 0 0,1-1-247 0 0,-10 9 632 0 0,0 0 1 0 0,0 0 0 0 0,0 0 0 0 0,1 1 0 0 0,0-1 0 0 0,0 1 0 0 0,0 0 0 0 0,0 1 0 0 0,0-1 0 0 0,0 1 0 0 0,1 0 0 0 0,-1 0 0 0 0,3 0 229 0 0,-7 2 66 0 0,0 0 1 0 0,0 0-1 0 0,0 0 0 0 0,0 1 1 0 0,0-1-1 0 0,0 0 0 0 0,0 0 1 0 0,0 1-1 0 0,0-1 0 0 0,0 0 1 0 0,0 1-1 0 0,0-1 0 0 0,0 1 1 0 0,-1-1-1 0 0,1 1 0 0 0,0 0 1 0 0,0-1-1 0 0,0 1 0 0 0,-1 0 1 0 0,1 0-1 0 0,0-1 0 0 0,-1 1 1 0 0,1 0-1 0 0,-1 0 0 0 0,1 0 1 0 0,-1 0-1 0 0,1 0 0 0 0,-1 0 1 0 0,0 0-1 0 0,1 0 1 0 0,-1 0-1 0 0,0 0 0 0 0,0 0 1 0 0,0 1-67 0 0,2 2 243 0 0,-1 1 1 0 0,-1 0 0 0 0,1 0 0 0 0,-1 0 0 0 0,0 0 0 0 0,0 4-244 0 0,-1 1 254 0 0,1 0 1 0 0,0 0-1 0 0,1-1 1 0 0,0 1 0 0 0,1 0-1 0 0,2 8-254 0 0,-3-8 217 0 0,0 0-1 0 0,0 0 0 0 0,-1 8-216 0 0,0-8 168 0 0,1 1 0 0 0,-1 0-1 0 0,3 4-167 0 0,15 73 1488 0 0,-15-81-1228 0 0,-1 0 0 0 0,1 0-1 0 0,0-1 1 0 0,2 3-260 0 0,7 16 921 0 0,0-1 358 0 0,-12-23-918 0 0,0-1-18 0 0,0 0-72 0 0,0 0-30 0 0,0 0-8 0 0,-32 3 583 0 0,31-3-850 0 0,-70-9 492 0 0,-20 3-458 0 0,20 7-7208 0 0,31 2-903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7:0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77 8752 0 0,'0'0'398'0'0,"0"0"-3"0"0,0 0-27 0 0,0 0 817 0 0,0 0 390 0 0,0 2 80 0 0,-5 7-56 0 0,4-6-1514 0 0,0-1 0 0 0,0 1 0 0 0,0 0 1 0 0,0-1-1 0 0,0 1 0 0 0,1 0 0 0 0,-1 0 0 0 0,1 0 0 0 0,-1 0-85 0 0,-5 47 1388 0 0,5-33-927 0 0,2 0 0 0 0,0-1 0 0 0,1 1 0 0 0,0 0 0 0 0,2 2-461 0 0,6 50 740 0 0,2 15-251 0 0,-13-57-365 0 0,-1-8-85 0 0,2-13-25 0 0,-1-1 0 0 0,1 0-1 0 0,-2 1 1 0 0,0 3-14 0 0,-2 11-16 0 0,-3 17-2618 0 0,5-27 1210 0 0</inkml:trace>
  <inkml:trace contextRef="#ctx0" brushRef="#br0" timeOffset="364.179">225 659 7368 0 0,'0'0'568'0'0,"16"0"1036"0"0,53-5 183 0 0,-42 2-1434 0 0,17 1-353 0 0,-43 2 3 0 0,11 0 510 0 0,0 0 1 0 0,1-1 0 0 0,-1-1-514 0 0,-11 2 67 0 0,0 0 0 0 0,1 0 0 0 0,-1 0 0 0 0,0 1 1 0 0,0-1-1 0 0,1 0 0 0 0,-1 0 0 0 0,0 1 0 0 0,0-1 0 0 0,0 1 1 0 0,1-1-68 0 0,9 3 4492 0 0,-54 7-2485 0 0,-5-1-2007 0 0,-2 0 329 0 0,-13 3 3 0 0,-55 3-332 0 0,72-8 35 0 0,34-5-27 0 0,0 0 0 0 0,0-1 1 0 0,0 0-1 0 0,0 0 0 0 0,-3-2-8 0 0,4-1-46 0 0,9-1-231 0 0,15-5-1338 0 0,-1 3 9 0 0</inkml:trace>
  <inkml:trace contextRef="#ctx0" brushRef="#br0" timeOffset="665.746">559 138 3224 0 0,'-5'-3'74'0'0,"0"-1"0"0"0,0 1-1 0 0,0 0 1 0 0,-1 0 0 0 0,1 0 0 0 0,-1 1 0 0 0,1 0 0 0 0,-1 0 0 0 0,0 0-1 0 0,0 1 1 0 0,0-1-74 0 0,-15-1 3766 0 0,-1 1-1 0 0,-8 0-3765 0 0,30 2 74 0 0,-16 0 1284 0 0,1 0 0 0 0,0 2 1 0 0,-7 1-1359 0 0,-33 2 497 0 0,17-3 192 0 0,-1 2 1 0 0,2 1-1 0 0,-5 3-689 0 0,26-5 89 0 0,-91 24 59 0 0,106-27 129 0 0,-7 8 69 0 0,5-7-5327 0 0,3-1-1091 0 0</inkml:trace>
  <inkml:trace contextRef="#ctx0" brushRef="#br0" timeOffset="1007.189">500 327 8288 0 0,'0'0'638'0'0,"3"7"-388"0"0,-2-1 377 0 0,1 0 1 0 0,-2 0 0 0 0,1 0-1 0 0,-1 0 1 0 0,0 0 0 0 0,0 0-1 0 0,-1 4-627 0 0,0 17 2167 0 0,2 26 179 0 0,-4 44-2346 0 0,-1-61 1120 0 0,-1 36-1149 0 0,5-68 79 0 0,-1 0 0 0 0,1 0 0 0 0,-1-1 0 0 0,0 1 0 0 0,0 0 0 0 0,-1 3-50 0 0,1-6 136 0 0,1-1 6 0 0,0 0 2 0 0,0 0 0 0 0,0-9 71 0 0,1-1-308 0 0,1-1 0 0 0,0 1 0 0 0,0-1-1 0 0,1 1 1 0 0,1 0 0 0 0,-1 0 0 0 0,2 1 0 0 0,3-7 93 0 0,7-18-570 0 0,-9 16 232 0 0,2 0 0 0 0,1 0 0 0 0,0 1 0 0 0,1 0 0 0 0,1 1 0 0 0,12-15 338 0 0,-11 17-108 0 0,-9 10 71 0 0,1-1 0 0 0,0 1-1 0 0,0 0 1 0 0,0 0 0 0 0,1 0 37 0 0,-3 3 27 0 0,-1 0 0 0 0,0 1 1 0 0,1-1-1 0 0,-1 0 0 0 0,1 0 1 0 0,-1 1-1 0 0,1-1 0 0 0,-1 1 1 0 0,1 0-1 0 0,-1-1 0 0 0,1 1 0 0 0,0 0 1 0 0,-1 0-1 0 0,1 0 0 0 0,0 0 1 0 0,-1 0-1 0 0,1 0 0 0 0,-1 1 0 0 0,2-1-27 0 0,-2 1 198 0 0,14 12 344 0 0,-11-10-410 0 0,-1 0-63 0 0,0 0-1 0 0,-1 0 0 0 0,1 1 0 0 0,-1-1 0 0 0,0 0 0 0 0,0 1 0 0 0,0 0 1 0 0,-1-1-1 0 0,1 1 0 0 0,-1 0 0 0 0,0 0 0 0 0,0 0 0 0 0,1 3-68 0 0,-1 3 65 0 0,0 0-1 0 0,0 0 1 0 0,-1-1-1 0 0,0 1 0 0 0,-1 2-64 0 0,1 18 118 0 0,0-22-370 0 0,0-1 0 0 0,-1 1 0 0 0,0 0 0 0 0,0 0 0 0 0,0 0 252 0 0,-5 10-6441 0 0</inkml:trace>
  <inkml:trace contextRef="#ctx0" brushRef="#br0" timeOffset="1479.615">1270 130 13360 0 0,'-6'-8'567'0'0,"1"1"1"0"0,-2-1 0 0 0,1 1-1 0 0,-1 0 1 0 0,0 1 0 0 0,-1-1-568 0 0,4 5 198 0 0,1-1 0 0 0,-1 1 1 0 0,0 0-1 0 0,0 0 0 0 0,0 0 1 0 0,0 0-1 0 0,0 1 0 0 0,-1-1 1 0 0,1 1-1 0 0,0 0 0 0 0,-1 1 0 0 0,1-1 1 0 0,-1 1-1 0 0,0 0-198 0 0,-2 0 122 0 0,0 0 0 0 0,0 1 0 0 0,-1 0 0 0 0,1 0 0 0 0,0 0 1 0 0,0 1-1 0 0,0 0 0 0 0,0 1 0 0 0,0 0 0 0 0,1 0 0 0 0,-1 0 0 0 0,1 1 0 0 0,0 0 0 0 0,0 0 0 0 0,0 0 0 0 0,-1 2-122 0 0,-1 0 96 0 0,1 2 0 0 0,0-1 0 0 0,0 1 0 0 0,1 0 0 0 0,0 0 0 0 0,0 1 0 0 0,0 0 0 0 0,-1 5-96 0 0,-12 21 76 0 0,13-25-63 0 0,1 0 0 0 0,0-1 0 0 0,1 2 0 0 0,0-1-1 0 0,-2 9-12 0 0,-10 71 211 0 0,14-75-147 0 0,0 0 1 0 0,1 0-1 0 0,1 0 0 0 0,1 10-64 0 0,-1-3 248 0 0,-1 21-248 0 0,1-31 29 0 0,0-1 0 0 0,1 1 0 0 0,0 0 0 0 0,3 11-29 0 0,2 26 50 0 0,0 16 18 0 0,-3-44-42 0 0,-1 0 0 0 0,0 0 0 0 0,-2 5-26 0 0,0-17-51 0 0,0 0 0 0 0,1 0 0 0 0,0 1 0 0 0,2 5 51 0 0,-1-5 69 0 0,0 0 0 0 0,-1 1 0 0 0,0 4-69 0 0,-1-14-153 0 0,0-1 81 0 0,0 0 0 0 0,0 1 0 0 0,0-1 0 0 0,0 1 0 0 0,0-1 0 0 0,1 1 0 0 0,-1-1 0 0 0,0 0 0 0 0,-1 1 0 0 0,1-1 1 0 0,0 1-1 0 0,0-1 0 0 0,0 1 0 0 0,0-1 0 0 0,0 0 0 0 0,0 1 0 0 0,0-1 0 0 0,-1 1 0 0 0,1-1 0 0 0,0 0 72 0 0,-5 4-987 0 0</inkml:trace>
  <inkml:trace contextRef="#ctx0" brushRef="#br0" timeOffset="2275.67">781 621 5984 0 0,'0'0'464'0'0,"3"-13"96"0"0,-2 12-54 0 0,1 0 1 0 0,-1-1-1 0 0,0 1 1 0 0,0 0-1 0 0,1 0 1 0 0,-1 0-1 0 0,1 1 1 0 0,-1-1-1 0 0,1 0 1 0 0,-1 0-1 0 0,1 1 1 0 0,-1-1-1 0 0,1 1 1 0 0,0-1-1 0 0,-1 1 1 0 0,1 0-507 0 0,31-3 3912 0 0,-21 2-4819 0 0,92-5 933 0 0,-60 4 12 0 0,-1-1 0 0 0,26-6-38 0 0,-19 0 33 0 0,-18 4-22 0 0,1-2 0 0 0,-1-1 0 0 0,-1-1-1 0 0,7-5-10 0 0,-27 10 0 0 0,0 0 0 0 0,0 0 0 0 0,0 1 0 0 0,0 0 0 0 0,0 1 0 0 0,3 0 0 0 0,8 0-1 0 0,-18 1 0 0 0,1 1 0 0 0,-1-1 0 0 0,0 1-1 0 0,1 0 1 0 0,-1 0 0 0 0,1 0 0 0 0,-1 0-1 0 0,1 1 1 0 0,-1 0 0 0 0,0 0 0 0 0,1 0-1 0 0,-1 0 1 0 0,0 1 0 0 0,1 0 1 0 0,2 2-40 0 0,-1 0 1 0 0,0 1-1 0 0,0-1 1 0 0,0 1-1 0 0,-1 1 1 0 0,1-1-1 0 0,-1 1 0 0 0,0 0 40 0 0,-2-1-5 0 0,0-1 0 0 0,0 0 0 0 0,0 1 0 0 0,0 0 0 0 0,-1 0-1 0 0,0-1 1 0 0,0 2 0 0 0,0-1 0 0 0,-1 0 0 0 0,0 0-1 0 0,1 5 6 0 0,3 17 58 0 0,-4-22-33 0 0,0 0 1 0 0,0 1-1 0 0,-1-1 0 0 0,1 0 1 0 0,-1 1-1 0 0,0-1 0 0 0,-1 3-25 0 0,0 10 101 0 0,1-15-76 0 0,0 0 0 0 0,0 1 0 0 0,0-1 0 0 0,0 0 0 0 0,-1 0-1 0 0,0 0 1 0 0,0 1 0 0 0,0 1-25 0 0,0-4 65 0 0,1-1-1 0 0,0 0 14 0 0,0 0 50 0 0,0-1-102 0 0,0 1-1 0 0,0-1 1 0 0,-1 0 0 0 0,1 0 0 0 0,0 1-1 0 0,0-1 1 0 0,0 0 0 0 0,0 1 0 0 0,0-1 0 0 0,0 0-1 0 0,1 0 1 0 0,-1 1 0 0 0,0-1 0 0 0,0 0-1 0 0,1 0-25 0 0,15-31 264 0 0,-2 0 0 0 0,1-4-264 0 0,-2 4-20 0 0,1 1 0 0 0,7-10 20 0 0,-14 31-30 0 0,0-1 0 0 0,1 2 0 0 0,1-1 0 0 0,0 1 0 0 0,0 0 0 0 0,1 1-1 0 0,0 0 1 0 0,0 1 0 0 0,1 0 0 0 0,5-2 30 0 0,-5 2-35 0 0,0 1 1 0 0,0 1-1 0 0,1 0 0 0 0,0 1 1 0 0,0 0-1 0 0,0 1 0 0 0,1 0 1 0 0,-1 1-1 0 0,13-1 35 0 0,-22 3-5 0 0,-1 0-1 0 0,1 1 1 0 0,0-1-1 0 0,-1 1 0 0 0,1-1 1 0 0,-1 1-1 0 0,1 0 1 0 0,-1 0-1 0 0,1 0 1 0 0,-1 0-1 0 0,0 1 1 0 0,1-1-1 0 0,-1 1 1 0 0,0-1-1 0 0,0 1 1 0 0,0 0-1 0 0,1 0 6 0 0,-2-1 2 0 0,0 0-1 0 0,0 1 1 0 0,0-1-1 0 0,-1 0 1 0 0,1 0-1 0 0,0 1 0 0 0,-1-1 1 0 0,1 1-1 0 0,0-1 1 0 0,-1 0-1 0 0,1 1 1 0 0,-1-1-1 0 0,0 1 1 0 0,0-1-1 0 0,1 1 1 0 0,-1-1-1 0 0,0 1 1 0 0,0-1-1 0 0,-1 1 1 0 0,1-1-1 0 0,0 1 1 0 0,0-1-1 0 0,-1 1 1 0 0,1-1-1 0 0,-1 1 1 0 0,1-1-1 0 0,-1 0 1 0 0,1 1-1 0 0,-1-1 1 0 0,0 0-1 0 0,0 1-1 0 0,-11 17 246 0 0,7-10-38 0 0,0-1 0 0 0,0 0 0 0 0,-1 0 0 0 0,-1 0-1 0 0,-6 6-207 0 0,10-11 48 0 0,-18 15 206 0 0,1 1-1 0 0,0 1 0 0 0,-10 15-253 0 0,26-28 23 0 0,0 0-1 0 0,0 0 0 0 0,-3 7-22 0 0,5-8 13 0 0,2-5-13 0 0,0-1 0 0 0,0 1 0 0 0,0-1 0 0 0,0 0 0 0 0,0 1 0 0 0,0-1 0 0 0,0 0 0 0 0,0 1 0 0 0,0-1 0 0 0,0 1 0 0 0,0-1 0 0 0,1 0 0 0 0,-1 1 0 0 0,0-1 0 0 0,0 0 0 0 0,0 1 0 0 0,0-1 0 0 0,1 0 0 0 0,-1 1 0 0 0,0-1 0 0 0,0 0 0 0 0,1 0 0 0 0,-1 1 0 0 0,0-1 0 0 0,0 0 0 0 0,1 0 0 0 0,-1 1 0 0 0,0-1 0 0 0,1 0 0 0 0,-1 0 0 0 0,0 0 0 0 0,1 0 0 0 0,-1 1 0 0 0,1-1 0 0 0,-1 0 0 0 0,0 0 0 0 0,1 0 0 0 0,-1 0 0 0 0,1 0 0 0 0,0 1 1 0 0,1-1-1 0 0,1 1 0 0 0,-1-1 1 0 0,0 1-1 0 0,0-1 0 0 0,0 0 1 0 0,0 0-1 0 0,0 0 0 0 0,0 0 1 0 0,0 0-1 0 0,0-1 0 0 0,0 1 1 0 0,0-1-1 0 0,1 1 0 0 0,27-14 72 0 0,-13 5-61 0 0,-8 5-10 0 0,0-1 0 0 0,-1-1-1 0 0,1 1 1 0 0,-1-1-1 0 0,0-1 1 0 0,-1 0-1 0 0,0 0 1 0 0,0 0 0 0 0,2-3-1 0 0,9-14-114 0 0,0-1 1 0 0,5-10 113 0 0,-21 32 16 0 0,-1 0-8 0 0,1 1 0 0 0,-1 0-1 0 0,1-1 1 0 0,0 1 0 0 0,0 0 0 0 0,0 0 0 0 0,0 0-1 0 0,0 0 1 0 0,0 0 0 0 0,0 1 0 0 0,1-1 0 0 0,-1 1-1 0 0,3-2-7 0 0,-5 3-4 0 0,1 0 0 0 0,-1 0-1 0 0,1-1 1 0 0,-1 1 0 0 0,1 0 0 0 0,-1 0-1 0 0,1 0 1 0 0,-1 0 0 0 0,1 0-1 0 0,-1 0 1 0 0,1 0 0 0 0,-1 0-1 0 0,1 0 1 0 0,-1 0 0 0 0,1 0 0 0 0,-1 0-1 0 0,1 0 1 0 0,-1 0 0 0 0,1 1-1 0 0,-1-1 1 0 0,1 0 0 0 0,-1 0-1 0 0,1 0 1 0 0,-1 1 0 0 0,1-1 0 0 0,-1 0-1 0 0,1 1 1 0 0,-1-1 0 0 0,0 0-1 0 0,1 1 1 0 0,-1-1 0 0 0,0 1-1 0 0,1-1 1 0 0,-1 1 0 0 0,0-1 0 0 0,0 0-1 0 0,1 1 1 0 0,-1-1 0 0 0,0 1-1 0 0,0-1 1 0 0,0 1 0 0 0,1-1-1 0 0,-1 1 1 0 0,0 0 0 0 0,0-1 4 0 0,0 2 4 0 0,5 7 21 0 0,0 1-1 0 0,-1-1 0 0 0,0 1 1 0 0,-1 0-1 0 0,0 0 1 0 0,-1 0-1 0 0,0 0 1 0 0,-1 1-1 0 0,0-1 1 0 0,0 0-1 0 0,-1 8-24 0 0,3 42 83 0 0,-2-53-70 0 0,-1-1 1 0 0,1 1-1 0 0,0-1 1 0 0,2 4-14 0 0,1 7-89 0 0,2-1-1553 0 0,-6-14-5395 0 0</inkml:trace>
  <inkml:trace contextRef="#ctx0" brushRef="#br0" timeOffset="3068.948">2244 385 5064 0 0,'0'0'389'0'0,"0"0"-44"0"0,0 0 743 0 0,0 0 352 0 0,0 0 68 0 0,8-2 1630 0 0,-7 2-2949 0 0,1 0 0 0 0,0 0 0 0 0,-1 1 1 0 0,1-1-1 0 0,0 1 0 0 0,-1-1 0 0 0,1 1 1 0 0,0-1-1 0 0,-1 1 0 0 0,1 0 1 0 0,-1 0-1 0 0,1 0 0 0 0,-1 0 0 0 0,0 0 1 0 0,1 0-1 0 0,-1 0 0 0 0,0 0 0 0 0,0 1 1 0 0,1 0-190 0 0,12 11 853 0 0,-13-12-824 0 0,-1-1 1 0 0,0 1 0 0 0,1-1-1 0 0,-1 1 1 0 0,0 0 0 0 0,1-1-1 0 0,-1 1 1 0 0,0-1-1 0 0,0 1 1 0 0,0 0 0 0 0,0-1-1 0 0,1 1 1 0 0,-1 0-1 0 0,0 0 1 0 0,0-1 0 0 0,0 1-1 0 0,-1 0 1 0 0,1 0-30 0 0,0 1 85 0 0,2 8 291 0 0,0 0 0 0 0,0 0-1 0 0,3 8-375 0 0,-2-9 211 0 0,0 0-1 0 0,-1 1 0 0 0,0-1 0 0 0,-1 3-210 0 0,-1-6 87 0 0,1-1 0 0 0,0 1-1 0 0,0-1 1 0 0,0 0 0 0 0,0 1-1 0 0,1-1 1 0 0,0 0 0 0 0,2 5-87 0 0,-3-6 48 0 0,1 0 1 0 0,-1 0 0 0 0,0 0-1 0 0,0 0 1 0 0,-1 1 0 0 0,1-1-1 0 0,-1 3-48 0 0,3 18 196 0 0,-3-21-149 0 0,1 1 0 0 0,-1-1 1 0 0,0 1-1 0 0,0-1 0 0 0,-1 4-47 0 0,0 6 166 0 0,1-13-86 0 0,0-1-1 0 0,0 0-6 0 0,0 0-1 0 0,-1-1-59 0 0,0 1-1 0 0,0-1 0 0 0,0 1 0 0 0,0-1 0 0 0,0 1 1 0 0,0-1-1 0 0,0 0 0 0 0,0 1 0 0 0,0-1 0 0 0,0 0 1 0 0,0 0-1 0 0,0 0 0 0 0,1 0 0 0 0,-1 0 1 0 0,0 0-1 0 0,1 0 0 0 0,-1 0 0 0 0,0 0 0 0 0,1 0 1 0 0,-1 0-1 0 0,1 0 0 0 0,0 0 0 0 0,-1 0 0 0 0,1 0 1 0 0,0-1-1 0 0,0 1 0 0 0,0 0 0 0 0,-1-1-12 0 0,1-1 34 0 0,-1-1 0 0 0,1 0 0 0 0,-1 1 0 0 0,1-1 0 0 0,0 0 0 0 0,0 0 0 0 0,1 1 0 0 0,-1-1 0 0 0,1-1-34 0 0,1 0-9 0 0,0 1 0 0 0,0 0 0 0 0,1 0 1 0 0,0-1-1 0 0,1 0 9 0 0,9-17-97 0 0,-7 10 43 0 0,-1 1-1 0 0,2 0 1 0 0,-1 0-1 0 0,2 1 1 0 0,-1 0-1 0 0,2 0 1 0 0,2-2 54 0 0,-7 7-41 0 0,1 1-1 0 0,0-1 1 0 0,0 1-1 0 0,1 1 1 0 0,-1-1-1 0 0,1 1 1 0 0,-1 0-1 0 0,1 0 1 0 0,0 1 0 0 0,1-1-1 0 0,-1 1 1 0 0,0 1-1 0 0,0-1 1 0 0,1 1-1 0 0,0 0 42 0 0,-1 1-24 0 0,1 0-1 0 0,-1 0 0 0 0,1 1 1 0 0,-1 0-1 0 0,1 0 0 0 0,-1 0 1 0 0,0 1-1 0 0,1 0 0 0 0,0 1 25 0 0,7 2-32 0 0,-1 2-1 0 0,0-1 0 0 0,7 6 33 0 0,-14-9 0 0 0,-1 0 0 0 0,1 0 0 0 0,0-1 0 0 0,0 0 0 0 0,0 0 0 0 0,1 0 0 0 0,-1-1 0 0 0,0 0 0 0 0,1 0 0 0 0,-1-1 0 0 0,4 0 0 0 0,-7 0 0 0 0,1 0 0 0 0,-1 0 0 0 0,1 0 0 0 0,-1-1 0 0 0,1 1 0 0 0,-1-1 0 0 0,1 0 0 0 0,-1 0 0 0 0,0 0 0 0 0,1-1 0 0 0,-1 1 0 0 0,0-1 0 0 0,0 0 0 0 0,0 0 0 0 0,0 0 0 0 0,0 0 0 0 0,-1 0 0 0 0,1-1 0 0 0,-1 1 0 0 0,1-1 0 0 0,0-1 0 0 0,-2 3 1 0 0,-1-1-1 0 0,1 0 0 0 0,0 0 0 0 0,-1 0 0 0 0,1 1 0 0 0,-1-1 0 0 0,0 0 1 0 0,0 0-1 0 0,0 0 0 0 0,0 0 0 0 0,0 0 0 0 0,0 0 0 0 0,0 0 0 0 0,0 1 1 0 0,-1-1-1 0 0,1 0 0 0 0,-1 0 0 0 0,0 0 0 0 0,1 0 0 0 0,-1 1 0 0 0,0-1 1 0 0,0 0-1 0 0,-1-1-28 0 0,1 0 1 0 0,-1 0 0 0 0,0 0 0 0 0,0 0 0 0 0,-1 0-1 0 0,1 0 1 0 0,0 1 0 0 0,-1-1 0 0 0,0 1 0 0 0,1-1-1 0 0,-3 0 28 0 0,2 2 6 0 0,0-1 0 0 0,-1 1 0 0 0,1 0 0 0 0,0 1 0 0 0,0-1-1 0 0,0 1 1 0 0,-1-1 0 0 0,1 1 0 0 0,0 0 0 0 0,-1 0 0 0 0,1 0-1 0 0,0 1 1 0 0,-1-1 0 0 0,1 1 0 0 0,0 0 0 0 0,0 0 0 0 0,0 0-1 0 0,0 0 1 0 0,0 0 0 0 0,0 1 0 0 0,0 0 0 0 0,0-1 0 0 0,0 1-1 0 0,0 0 1 0 0,1 0 0 0 0,-1 0 0 0 0,1 1 0 0 0,0-1 0 0 0,0 1 0 0 0,-1-1-1 0 0,2 1 1 0 0,-1 0 0 0 0,0 0 0 0 0,0-1 0 0 0,1 1 0 0 0,0 1-1 0 0,-1-1-5 0 0,-11 40 191 0 0,3-14 311 0 0,-5 31-502 0 0,13-50 39 0 0,0 0 1 0 0,1 1-1 0 0,1-1 0 0 0,0 1 1 0 0,0-1-1 0 0,1 1 0 0 0,1 8-39 0 0,-1-14 12 0 0,0 1-1 0 0,1-1 1 0 0,-1 1-1 0 0,1-1 1 0 0,0 0 0 0 0,1 0-1 0 0,-1 1 1 0 0,1-1-1 0 0,0-1 1 0 0,0 1-1 0 0,3 2-11 0 0,-4-4 18 0 0,1-1 0 0 0,0 1-1 0 0,0-1 1 0 0,0 0 0 0 0,1 0-1 0 0,-1 0 1 0 0,0 0 0 0 0,1 0 0 0 0,-1-1-1 0 0,1 0 1 0 0,0 0 0 0 0,-1 0-1 0 0,1 0 1 0 0,0 0 0 0 0,0-1 0 0 0,-1 1-1 0 0,2-1-17 0 0,15 0-203 0 0,-1-1-1 0 0,0-1 1 0 0,0-1 0 0 0,0 0-1 0 0,0-2 1 0 0,0 0-1 0 0,6-3 204 0 0,0 0-7531 0 0</inkml:trace>
  <inkml:trace contextRef="#ctx0" brushRef="#br0" timeOffset="4900.508">3386 527 5064 0 0,'21'-25'496'0'0,"-16"6"2488"0"0,-6 18-2647 0 0,0-1 1 0 0,0 1 0 0 0,0 0 0 0 0,0-1-1 0 0,-1 1 1 0 0,1 0 0 0 0,-1 0-1 0 0,1 0 1 0 0,-1 0 0 0 0,1 0 0 0 0,-1 0-1 0 0,0 0 1 0 0,1 1 0 0 0,-3-1-338 0 0,0 0 208 0 0,-1 0 1 0 0,0 0-1 0 0,0 1 1 0 0,0-1-1 0 0,-2 1-208 0 0,-5 0 305 0 0,0 1 1 0 0,1-1-1 0 0,-1 2 0 0 0,1-1 0 0 0,-1 2 0 0 0,1-1 1 0 0,0 2-1 0 0,-1 0 0 0 0,2 0 0 0 0,-7 4-305 0 0,-123 66 2421 0 0,134-71-2338 0 0,1 1 0 0 0,1 0 0 0 0,-1 0 0 0 0,0 0 0 0 0,1 0 0 0 0,0 1 0 0 0,0-1 0 0 0,0 1 0 0 0,1 0 0 0 0,-2 4-83 0 0,1-3 46 0 0,1-3 5 0 0,2-2-43 0 0,1 0 0 0 0,-1 0 0 0 0,1 0 1 0 0,-1-1-1 0 0,1 1 0 0 0,-1 0 0 0 0,1 0 1 0 0,0 0-1 0 0,-1 0 0 0 0,1 0 0 0 0,0 0 0 0 0,0 0 1 0 0,0 0-1 0 0,-1 0 0 0 0,1 0 0 0 0,0 0 1 0 0,1 0-1 0 0,-1 0 0 0 0,0 0 0 0 0,0 0 0 0 0,0 0 1 0 0,1 0-1 0 0,-1 0 0 0 0,0 0 0 0 0,1 0-8 0 0,-1 0 1 0 0,0-1-1 0 0,0 1 0 0 0,0 0 0 0 0,0-1 1 0 0,0 1-1 0 0,0-1 0 0 0,0 1 1 0 0,0-1-1 0 0,0 1 0 0 0,0-1 0 0 0,1 1 1 0 0,-1-1-1 0 0,0 1 0 0 0,0-1 0 0 0,0 1 1 0 0,1-1-1 0 0,-1 1 0 0 0,0-1 1 0 0,1 0-1 0 0,-1 1 0 0 0,1-1 0 0 0,-1 1 1 0 0,0-1-1 0 0,1 0 0 0 0,-1 1 0 0 0,1-1 1 0 0,-1 0-1 0 0,1 0 0 0 0,0 1 0 0 0,0-1 8 0 0,0 1 2 0 0,1 0 0 0 0,-1 0-1 0 0,0-1 1 0 0,1 1-1 0 0,-1-1 1 0 0,1 1 0 0 0,-1-1-1 0 0,1 1 1 0 0,-1-1-1 0 0,1 0 1 0 0,0 0 0 0 0,-1 0-1 0 0,1 0 1 0 0,-1 0-1 0 0,1 0 1 0 0,-1 0 0 0 0,1 0-1 0 0,-1-1 1 0 0,1 1-1 0 0,-1-1 1 0 0,1 1 0 0 0,0-1-10 0 0,6-3 25 0 0,0 1 0 0 0,0-1 1 0 0,6-5-26 0 0,3-1 24 0 0,-3 2-77 0 0,-1 0-1 0 0,0 0 1 0 0,-1-1-1 0 0,0-1 0 0 0,1-2 54 0 0,56-56-827 0 0,-53 50 498 0 0,4-4-331 0 0,-1-1 0 0 0,-1-1 0 0 0,-1 0 0 0 0,12-25 660 0 0,-14 21-711 0 0,5-13 711 0 0,-15 30-64 0 0,-1 1 0 0 0,-1-1 0 0 0,0-1 0 0 0,0 1 0 0 0,0-9 64 0 0,1-14-5 0 0,1 0 465 0 0,-1-32-460 0 0,-3 46 213 0 0,0 16-46 0 0,-1 0 0 0 0,1 0 0 0 0,-1 0 0 0 0,0 0-1 0 0,0 0 1 0 0,-1 0 0 0 0,1 0 0 0 0,-1 0 0 0 0,0 0 0 0 0,0 0-1 0 0,-1-2-166 0 0,2 5 48 0 0,0 1-1 0 0,-1 0 0 0 0,1-1 0 0 0,0 1 0 0 0,0 0 0 0 0,0-1 0 0 0,0 1 0 0 0,-1 0 0 0 0,1 0 0 0 0,0-1 0 0 0,0 1 1 0 0,-1 0-1 0 0,1 0 0 0 0,0-1 0 0 0,0 1 0 0 0,-1 0 0 0 0,1 0 0 0 0,0 0 0 0 0,-1 0 0 0 0,1-1 0 0 0,0 1 0 0 0,-1 0 1 0 0,1 0-1 0 0,0 0 0 0 0,-1 0 0 0 0,1 0 0 0 0,0 0 0 0 0,-1 0 0 0 0,1 0 0 0 0,0 0 0 0 0,-1 0 0 0 0,1 0 0 0 0,-1 0-47 0 0,1 0 38 0 0,-1 1-1 0 0,0-1 0 0 0,1 1 1 0 0,-1-1-1 0 0,0 1 0 0 0,1 0 0 0 0,-1-1 1 0 0,1 1-1 0 0,-1-1 0 0 0,1 1 0 0 0,-1 0 1 0 0,1 0-1 0 0,0-1 0 0 0,-1 1-37 0 0,-9 28 98 0 0,10-29-88 0 0,-7 21 49 0 0,5-14-58 0 0,0 0 1 0 0,0 0-1 0 0,0 0 0 0 0,1 3-1 0 0,-3 16 10 0 0,-1 13 23 0 0,2-1 1 0 0,1 0 0 0 0,2 1-1 0 0,2 7-33 0 0,0-18 137 0 0,2 0 0 0 0,1 0-1 0 0,2 0 1 0 0,8 24-137 0 0,-5-19 260 0 0,-8-24-220 0 0,0 0 1 0 0,1 0 0 0 0,0-1-1 0 0,1 0 1 0 0,2 4-41 0 0,5 12-54 0 0,-9-18-103 0 0,1 0 0 0 0,0 0 1 0 0,1-1-1 0 0,-1 1 0 0 0,3 2 157 0 0,0 1-5107 0 0,-4 0-1805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8:23.0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67 117 7368 0 0,'0'0'568'0'0,"2"-11"-433"0"0,0 9 5935 0 0,19 14-5741 0 0,-20-12-325 0 0,-1 0 0 0 0,1 1 0 0 0,-1-1 1 0 0,0 0-1 0 0,1 1 0 0 0,-1-1 0 0 0,0 1 0 0 0,1-1 0 0 0,-1 0 0 0 0,0 1 0 0 0,0-1 0 0 0,0 1 0 0 0,1-1 0 0 0,-1 1 0 0 0,0-1 0 0 0,0 1 0 0 0,0-1 0 0 0,0 1 1 0 0,0-1-1 0 0,0 1 0 0 0,0-1 0 0 0,0 1 0 0 0,0-1 0 0 0,0 1 0 0 0,0-1 0 0 0,0 1 0 0 0,0-1 0 0 0,0 1 0 0 0,0-1 0 0 0,-1 1 0 0 0,1-1 0 0 0,0 1 1 0 0,0-1-1 0 0,-1 0 0 0 0,1 1 0 0 0,0-1 0 0 0,0 1 0 0 0,-1-1 0 0 0,1 0 0 0 0,-1 1 0 0 0,1-1 0 0 0,0 0 0 0 0,-1 1 0 0 0,1-1 0 0 0,-1 0 0 0 0,1 0 0 0 0,0 1 1 0 0,-1-1-1 0 0,1 0 0 0 0,-1 0 0 0 0,1 0 0 0 0,-1 0 0 0 0,1 0 0 0 0,-1 1 0 0 0,1-1 0 0 0,-1 0 0 0 0,1 0 0 0 0,-1 0-4 0 0,-3 0 24 0 0,1 0-1 0 0,-1-1 1 0 0,1 1-1 0 0,-1-1 1 0 0,1 1-1 0 0,-1-1 1 0 0,1 0-1 0 0,0 0 1 0 0,-1-1-1 0 0,-1 0-23 0 0,4 1 11 0 0,-1 0 1 0 0,1 0-1 0 0,-1 0 0 0 0,1 0 0 0 0,0 0 0 0 0,0-1 0 0 0,0 1 0 0 0,0 0 0 0 0,0 0 0 0 0,0-1 0 0 0,0 1 0 0 0,0-1 1 0 0,0 1-1 0 0,1-1 0 0 0,-1 1 0 0 0,0-1 0 0 0,1 1 0 0 0,0-1 0 0 0,-1 0 0 0 0,1 1 0 0 0,0-1 0 0 0,0 1 0 0 0,0-1 1 0 0,0-1-12 0 0,0 0 0 0 0,0 0 0 0 0,0 0 0 0 0,1 0 0 0 0,0 0 0 0 0,0 0 0 0 0,-1 0 0 0 0,2 0 0 0 0,0-2 0 0 0,3-9-12 0 0,-4 13-1 0 0,0-1 1 0 0,1 1 0 0 0,-1 0-1 0 0,0-1 1 0 0,1 1 0 0 0,-1 0 0 0 0,1 0-1 0 0,0 0 1 0 0,-1 0 0 0 0,1 0 12 0 0,3-2-28 0 0,-3 2 22 0 0,0 0 0 0 0,0 1 0 0 0,0-1 0 0 0,1 1 0 0 0,-1 0 0 0 0,0-1 1 0 0,0 1-1 0 0,0 0 0 0 0,1 0 6 0 0,-3 0 0 0 0,1 0 0 0 0,-1 0 0 0 0,1 0 0 0 0,-1 0 0 0 0,1 0 0 0 0,-1 0 0 0 0,1 0 0 0 0,-1 0 0 0 0,1 0 0 0 0,-1 0 0 0 0,1 0 0 0 0,0 0 0 0 0,-1 0 0 0 0,1 0 0 0 0,-1 1 0 0 0,1-1 0 0 0,-1 0 0 0 0,1 0 0 0 0,-1 0 0 0 0,1 1 0 0 0,-1-1 0 0 0,0 0 0 0 0,1 1 0 0 0,-1-1 0 0 0,1 0 0 0 0,-1 1 0 0 0,2 1 0 0 0,1-1 37 0 0,-1 0 0 0 0,1 1 0 0 0,-1 0 0 0 0,1-1 0 0 0,-1 1 0 0 0,0 0 0 0 0,0 0 0 0 0,0 1 0 0 0,0-1 0 0 0,0 0 0 0 0,0 1-37 0 0,1 0 33 0 0,7 7 210 0 0,-9-9-198 0 0,0-1 1 0 0,0 1 0 0 0,0 0 0 0 0,0 0 0 0 0,0 0-1 0 0,-1 0 1 0 0,1 0 0 0 0,0 0 0 0 0,0 0 0 0 0,-1 0-1 0 0,1 0 1 0 0,-1 0 0 0 0,1 1 0 0 0,-1-1 0 0 0,1 0 0 0 0,-1 2-47 0 0,1-1 108 0 0,0 1-1 0 0,-1-1 0 0 0,0 1 0 0 0,1 0 1 0 0,-1-1-1 0 0,0 1 0 0 0,0 0 0 0 0,-1 2-106 0 0,1-4 40 0 0,-1 1 0 0 0,0-1 0 0 0,1 0 0 0 0,-1 1 0 0 0,0-1 0 0 0,0 0 0 0 0,0 0 0 0 0,0 0-1 0 0,0 0 1 0 0,0 0 0 0 0,0 0 0 0 0,0 0 0 0 0,0 0 0 0 0,0 0 0 0 0,0 0 0 0 0,-1 0 0 0 0,1-1 0 0 0,0 1-1 0 0,-1 0-39 0 0,-8 4 126 0 0,-1 0 0 0 0,1-1-1 0 0,-1 0-125 0 0,8-3 5 0 0,1 0-1 0 0,-1-1 1 0 0,1 1-1 0 0,-1 0 1 0 0,1-1-1 0 0,-1 0 1 0 0,1 1-1 0 0,-1-1 1 0 0,1 0-1 0 0,-1 0 1 0 0,1-1-1 0 0,-1 1 1 0 0,0 0-1 0 0,1-1 1 0 0,0 0-1 0 0,-1 1 1 0 0,1-1-5 0 0,0 0-6 0 0,1 0 0 0 0,0 0 1 0 0,0 1-1 0 0,0-1 1 0 0,0 0-1 0 0,0 0 0 0 0,0 0 1 0 0,0 0-1 0 0,0 0 0 0 0,0-1 1 0 0,1 1-1 0 0,-1 0 0 0 0,0 0 1 0 0,1 0-1 0 0,-1-1 0 0 0,1 1 1 0 0,-1 0-1 0 0,1-1 1 0 0,-1 1-1 0 0,1 0 0 0 0,0-1 1 0 0,0 1-1 0 0,0-1 0 0 0,0 1 1 0 0,0 0-1 0 0,0-1 0 0 0,0 1 1 0 0,0-1-1 0 0,1 1 1 0 0,-1 0-1 0 0,1-1 6 0 0,0-15-135 0 0,-1 15 94 0 0,1-1-1 0 0,-1 0 0 0 0,1 1 0 0 0,0-1 1 0 0,0 1-1 0 0,0-1 0 0 0,0 1 0 0 0,0 0 1 0 0,0-1-1 0 0,1 1 0 0 0,-1 0 0 0 0,1 0 0 0 0,-1 0 1 0 0,1 0-1 0 0,0 0 0 0 0,1-1 42 0 0,0 0-68 0 0,1 0-1 0 0,0 0 1 0 0,0 0-1 0 0,0 0 1 0 0,0 0-1 0 0,0 1 1 0 0,1 0-1 0 0,1-1 69 0 0,-5 2-10 0 0,0 1 0 0 0,1 0 0 0 0,-1-1 0 0 0,0 1 0 0 0,0 0-1 0 0,0 0 1 0 0,0 0 0 0 0,1 0 0 0 0,-1 0 0 0 0,0 0-1 0 0,0 0 1 0 0,0 0 0 0 0,1 0 0 0 0,-1 0 0 0 0,0 1-1 0 0,0-1 1 0 0,0 0 0 0 0,0 1 0 0 0,0-1 0 0 0,1 1 10 0 0,1 1-18 0 0,0-1 10 0 0,1 1-1 0 0,-1-1 1 0 0,0 1 0 0 0,0 0-1 0 0,0 0 1 0 0,0 0 0 0 0,0 1-1 0 0,0-1 1 0 0,-1 1 0 0 0,1-1-1 0 0,-1 1 1 0 0,1 1 8 0 0,3 5 29 0 0,0 1 1 0 0,0 0 0 0 0,0 2-30 0 0,0 0 95 0 0,-6-12-86 0 0,0 1 0 0 0,1 0 0 0 0,-1-1 0 0 0,0 1 0 0 0,0-1 0 0 0,0 1 0 0 0,1-1 0 0 0,-1 1 0 0 0,0 0 0 0 0,0-1 0 0 0,0 1 0 0 0,0-1 0 0 0,0 1-1 0 0,0 0 1 0 0,0-1 0 0 0,0 1 0 0 0,0 0 0 0 0,-1-1 0 0 0,1 1 0 0 0,0-1 0 0 0,0 1 0 0 0,0-1 0 0 0,-1 1 0 0 0,1-1 0 0 0,0 1 0 0 0,-1 0 0 0 0,1-1 0 0 0,0 1 0 0 0,-1-1 0 0 0,1 0-9 0 0,-1 1 14 0 0,1 0 1 0 0,-1 0-1 0 0,1-1 1 0 0,-1 1-1 0 0,1 0 1 0 0,-1 0-1 0 0,1 0 1 0 0,0 0-1 0 0,-1 0 1 0 0,1 0 0 0 0,0-1-1 0 0,0 1 1 0 0,0 0-1 0 0,0 1-14 0 0,0 0 34 0 0,0 0-13 0 0,0-1 1 0 0,0 0 0 0 0,0 0 0 0 0,0 0-1 0 0,0 0 1 0 0,0 0 0 0 0,-1 0 0 0 0,1 0-1 0 0,0 1 1 0 0,0-1 0 0 0,-1 0 0 0 0,1 0-1 0 0,-1 0 1 0 0,1 0 0 0 0,-1 0 0 0 0,1 0-1 0 0,-1 0 1 0 0,0-1 0 0 0,1 1 0 0 0,-1 0-1 0 0,0 0 1 0 0,0 0 0 0 0,0-1 0 0 0,1 1-1 0 0,-1 0-21 0 0,-4 3 60 0 0,0 0-1 0 0,0 0 0 0 0,0 0 0 0 0,0 0 0 0 0,0-1 0 0 0,-1 0 0 0 0,0 0 0 0 0,1-1 0 0 0,-1 1 0 0 0,0-1 0 0 0,0 0 0 0 0,-1-1 0 0 0,-4 1-59 0 0,4-1 37 0 0,0 0-1 0 0,0-1 0 0 0,0 0 0 0 0,0 0 1 0 0,-1-1-37 0 0,6 1 14 0 0,0-1 0 0 0,0 1 0 0 0,0 0 1 0 0,1-1-1 0 0,-1 0 0 0 0,0 1 0 0 0,1-1 1 0 0,-1 0-1 0 0,1 0 0 0 0,-1 0 0 0 0,1 0 0 0 0,-1 0 1 0 0,1 0-1 0 0,-1-1 0 0 0,1 1 0 0 0,0 0 1 0 0,0-1-1 0 0,0 1 0 0 0,0-1 0 0 0,0 1 0 0 0,-1-2-14 0 0,1 1 19 0 0,0 0-1 0 0,0 1 0 0 0,1-1 1 0 0,-1 0-1 0 0,0 0 0 0 0,1 0 1 0 0,-1 0-1 0 0,1 0 1 0 0,0 0-1 0 0,0 0 0 0 0,-1-1 1 0 0,1 1-1 0 0,1 0 0 0 0,-1 0 1 0 0,0 0-1 0 0,1-1-18 0 0,0-10-6 0 0,0 9-12 0 0,0 0 0 0 0,0 0 0 0 0,0 0 0 0 0,0 0 0 0 0,0 1 0 0 0,1-1 0 0 0,0 0 0 0 0,0 1 0 0 0,0-1 0 0 0,0 1 0 0 0,1 0 0 0 0,-1-1-1 0 0,1 1 1 0 0,1-1 18 0 0,1-1-70 0 0,0 0 0 0 0,1 1 0 0 0,0-1 0 0 0,0 1 0 0 0,0 0 0 0 0,1 0-1 0 0,3-1 71 0 0,13-2-167 0 0,-12 8 154 0 0,-5 0-4 0 0,11 1-75 0 0,-14 1 78 0 0,0 0 0 0 0,4 0 2 0 0,-1 1 0 0 0,0-1 0 0 0,0 2-1 0 0,0-1 1 0 0,0 1 0 0 0,0 0 0 0 0,1 2 12 0 0,5 3-50 0 0,-11-9 54 0 0,0-1-1 0 0,0 0 0 0 0,0 1 1 0 0,0-1-1 0 0,-1 1 0 0 0,1-1 1 0 0,0 1-1 0 0,-1-1 1 0 0,1 1-1 0 0,0 0 0 0 0,-1-1 1 0 0,1 1-1 0 0,-1 0 0 0 0,1 0 1 0 0,-1-1-1 0 0,1 1 1 0 0,-1 0-1 0 0,1 0 0 0 0,-1 0 1 0 0,0 0-1 0 0,0-1 0 0 0,1 1 1 0 0,-1 0-1 0 0,0 0 1 0 0,0 0-1 0 0,0 0 0 0 0,0 0 1 0 0,0 0-1 0 0,0 0 1 0 0,0-1-1 0 0,0 1 0 0 0,0 0 1 0 0,-1 0-1 0 0,1 0 0 0 0,0 0 1 0 0,-1 0-4 0 0,-1 12 93 0 0,2-12-77 0 0,0 0 0 0 0,0 0 0 0 0,0 0 0 0 0,0 0 0 0 0,0 0-1 0 0,0 0 1 0 0,0 0 0 0 0,-1 0 0 0 0,1 0 0 0 0,0-1 0 0 0,0 1 0 0 0,-1 0-1 0 0,1 0 1 0 0,-1 0 0 0 0,1 0 0 0 0,-1-1 0 0 0,1 1 0 0 0,-1 0 0 0 0,0-1 0 0 0,1 1-1 0 0,-2 0-15 0 0,-1 3 37 0 0,-1-1-1 0 0,1 0 0 0 0,-1 0 0 0 0,0 0 0 0 0,0-1 0 0 0,-1 0 0 0 0,1 1 0 0 0,-1-1 0 0 0,1-1 0 0 0,-1 1 0 0 0,1-1 0 0 0,-1 1 0 0 0,0-1 0 0 0,0-1 0 0 0,1 1 1 0 0,-1-1-1 0 0,0 1 0 0 0,0-2 0 0 0,0 1-36 0 0,1 0 23 0 0,0 0-1 0 0,-1-1 1 0 0,1 0 0 0 0,0 1 0 0 0,0-2 0 0 0,0 1-1 0 0,0 0 1 0 0,0-1 0 0 0,1 1 0 0 0,-1-1 0 0 0,0 0-1 0 0,1-1 1 0 0,-1 1 0 0 0,0-1-23 0 0,2 1 11 0 0,0 1 1 0 0,1-1-1 0 0,-1 0 0 0 0,0 0 0 0 0,0 0 1 0 0,1 0-1 0 0,-1 0 0 0 0,1 0 0 0 0,0 0 1 0 0,-1 0-1 0 0,1-1 0 0 0,0 1 1 0 0,1-1-1 0 0,-1 1 0 0 0,0-1 0 0 0,1 1 1 0 0,-1-1-1 0 0,1 1 0 0 0,0-1 1 0 0,-1 1-1 0 0,1-1 0 0 0,1 1 0 0 0,-1-1-11 0 0,1-6-5 0 0,1 0-1 0 0,0 0 0 0 0,0 0 0 0 0,1 0 1 0 0,3-8 5 0 0,-4 14-48 0 0,0-1 0 0 0,0 1 1 0 0,0 0-1 0 0,0 0 0 0 0,1-1 0 0 0,-1 2 1 0 0,1-1-1 0 0,-1 0 0 0 0,1 0 1 0 0,0 1-1 0 0,0 0 0 0 0,1 0 1 0 0,-1-1-1 0 0,0 2 0 0 0,3-2 48 0 0,-5 2-10 0 0,1 0 0 0 0,-1 0-1 0 0,1 1 1 0 0,-1-1-1 0 0,1 0 1 0 0,-1 1-1 0 0,1-1 1 0 0,-1 1-1 0 0,1 0 1 0 0,0-1-1 0 0,-1 1 1 0 0,1 0 0 0 0,-1 0-1 0 0,1 0 1 0 0,0 0-1 0 0,-1 0 1 0 0,1 1-1 0 0,0-1 11 0 0,3 1-17 0 0,7 2-36 0 0,-7 0 40 0 0,-1-1 1 0 0,1 1-1 0 0,0 0 1 0 0,-1 0-1 0 0,0 0 1 0 0,0 1-1 0 0,0 0 1 0 0,0 0-1 0 0,0 0 1 0 0,-1 0-1 0 0,2 2 13 0 0,5 5-12 0 0,-10-11 12 0 0,1 1 0 0 0,0-1 0 0 0,-1 0 0 0 0,1 1 0 0 0,-1-1 0 0 0,1 1 0 0 0,-1-1 0 0 0,1 1 0 0 0,-1 0 0 0 0,1-1 0 0 0,-1 1 0 0 0,0-1 0 0 0,1 1 0 0 0,-1 0 0 0 0,0 0 0 0 0,1-1 0 0 0,-1 1 0 0 0,0 0 0 0 0,0-1 0 0 0,0 1 0 0 0,0 0 0 0 0,0 0 0 0 0,0-1 0 0 0,0 1 0 0 0,0 0 0 0 0,0 0 0 0 0,0-1 0 0 0,0 1 0 0 0,0 0 0 0 0,0-1 0 0 0,0 1 0 0 0,-1 0 0 0 0,1 0 0 0 0,0-1 0 0 0,-1 1 0 0 0,1 0 0 0 0,-4 10 24 0 0,3-10-13 0 0,1 0 0 0 0,0 1-1 0 0,-1-1 1 0 0,1 0-1 0 0,-1 0 1 0 0,1 0-1 0 0,-1 1 1 0 0,0-1-1 0 0,1 0 1 0 0,-1 0 0 0 0,0 0-1 0 0,0 0 1 0 0,0 0-1 0 0,0 0 1 0 0,0 0-1 0 0,0 0 1 0 0,0-1-1 0 0,0 1 1 0 0,0 0 0 0 0,0-1-1 0 0,0 1 1 0 0,-1 0-1 0 0,1-1 1 0 0,-1 1-11 0 0,-5 1-3 0 0,0 0 0 0 0,0 0 0 0 0,0-1 0 0 0,-3 1 3 0 0,7-2 34 0 0,1 0 0 0 0,-1 0-1 0 0,1 0 1 0 0,-1-1 0 0 0,1 1-1 0 0,-1 0 1 0 0,1-1 0 0 0,0 0-1 0 0,-1 1 1 0 0,1-1 0 0 0,0 0-1 0 0,-1-1 1 0 0,1 1 0 0 0,-1 0-34 0 0,1 0 9 0 0,0-1 1 0 0,0 1 0 0 0,-1 0 0 0 0,1-1-1 0 0,0 1 1 0 0,0-1 0 0 0,1 0-1 0 0,-1 0 1 0 0,0 1 0 0 0,0-1-1 0 0,1 0 1 0 0,-1 0 0 0 0,1-1 0 0 0,0 1-1 0 0,0 0 1 0 0,0 0 0 0 0,0-1-1 0 0,-1 0-9 0 0,-3-14-44 0 0,4 15 1 0 0,0 0 1 0 0,0-1 0 0 0,0 0-1 0 0,0 1 1 0 0,1-1-1 0 0,-1 1 1 0 0,1-1-1 0 0,-1-1 43 0 0,1 2-180 0 0,0-1-1 0 0,0 1 0 0 0,0-1 0 0 0,0 1 1 0 0,0-1-1 0 0,1 1 0 0 0,-1 0 1 0 0,1-1-1 0 0,-1 1 0 0 0,1 0 0 0 0,0-1 1 0 0,0 1-1 0 0,0 0 0 0 0,0 0 0 0 0,0 0 1 0 0,1 0-1 0 0,-1 0 0 0 0,2-2 181 0 0,5-4-1274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8:38.2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36 22319 0 0,'13'-22'992'0'0,"-10"14"192"0"0,3 2-944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8:37.52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 28 7832 0 0,'38'-27'1009'0'0,"-36"26"-172"0"0,-2 1 290 0 0,0 0 52 0 0,0 0-59 0 0,0 0-268 0 0,0 0-116 0 0,0 7-133 0 0,-1-1 0 0 0,0 0 1 0 0,0 0-1 0 0,-1 1 0 0 0,-1 2-603 0 0,-5 26 1003 0 0,7-28-868 0 0,0-1 1 0 0,-1 1-1 0 0,0-1 0 0 0,-1 1 0 0 0,0 1-135 0 0,-9 25 427 0 0,6-10-139 0 0,4-17-214 0 0,0 0 0 0 0,0 0 0 0 0,1 0 0 0 0,0 0 1 0 0,0 0-1 0 0,0 0 0 0 0,1 0 0 0 0,0 0 0 0 0,0 0 0 0 0,1 0 0 0 0,-1 0 0 0 0,2 1-74 0 0,0 1 69 0 0,-1-3-51 0 0,0-1-1 0 0,1 1 0 0 0,-1-1 1 0 0,1 1-1 0 0,0-1 1 0 0,1 0-1 0 0,-1 0 0 0 0,1 0 1 0 0,0 0-1 0 0,0 1-17 0 0,2 0 24 0 0,-1-1 0 0 0,1 0 0 0 0,0 0-1 0 0,1 0 1 0 0,-1 0 0 0 0,0-1 0 0 0,1 0 0 0 0,0 0 0 0 0,0 0-1 0 0,0-1 1 0 0,0 0 0 0 0,0 0 0 0 0,0-1 0 0 0,1 0 0 0 0,-1 0 0 0 0,0 0-1 0 0,2 0-23 0 0,9 0 4 0 0,0 0 1 0 0,1-1-1 0 0,-1-1 0 0 0,0 0 0 0 0,15-4-4 0 0,1-2-752 0 0,0-2 1 0 0,17-6 751 0 0,-39 10-189 0 0,-1 0 0 0 0,1 0 0 0 0,-1-1 0 0 0,1 0 0 0 0,-2-1 0 0 0,1 0-1 0 0,-1 0 1 0 0,0-1 0 0 0,2-3 189 0 0,-10 10-1 0 0,0 0 0 0 0,0 0-1 0 0,0 0 1 0 0,0 0 0 0 0,0 0-1 0 0,-1 0 1 0 0,1 0 0 0 0,0 0-1 0 0,0-1 1 0 0,-1 1 0 0 0,1 0-1 0 0,-1 0 1 0 0,1-1 0 0 0,-1 1-1 0 0,0 0 1 0 0,0-1 0 0 0,1 1-1 0 0,-1-1 1 0 0,0 1 0 0 0,0 0-1 0 0,0-1 1 0 0,0 1 0 0 0,-1-1 1 0 0,1 1 6 0 0,-1 0 1 0 0,0 0-1 0 0,1-1 1 0 0,-1 1 0 0 0,0 0-1 0 0,0 0 1 0 0,0 1-1 0 0,0-1 1 0 0,0 0 0 0 0,0 0-1 0 0,0 0 1 0 0,0 1 0 0 0,0-1-1 0 0,0 0 1 0 0,0 1-1 0 0,0-1 1 0 0,-1 1 0 0 0,1-1-1 0 0,0 1 1 0 0,0 0 0 0 0,-1-1-1 0 0,1 1 1 0 0,0 0-1 0 0,-1 0-6 0 0,-1 0 37 0 0,0 0-1 0 0,-1-1 0 0 0,1 2 0 0 0,0-1 0 0 0,0 0 0 0 0,-1 1 0 0 0,1-1 0 0 0,0 1 1 0 0,0 0-1 0 0,-3 1-36 0 0,-31 17 566 0 0,20-10-142 0 0,12-6-376 0 0,1-1 0 0 0,-1 1-1 0 0,1 0 1 0 0,0 0 0 0 0,0 0 0 0 0,0 1-1 0 0,1-1 1 0 0,-1 1 0 0 0,1 0-1 0 0,0 0 1 0 0,0 0 0 0 0,0 0-1 0 0,1 1 1 0 0,-1-1 0 0 0,1 1-1 0 0,0 0 1 0 0,0 1-48 0 0,2-4 11 0 0,0 0-1 0 0,0 0 1 0 0,0 0 0 0 0,0-1-1 0 0,0 1 1 0 0,0 0 0 0 0,1 0-1 0 0,-1 0 1 0 0,1-1 0 0 0,-1 1-1 0 0,1 0 1 0 0,0-1 0 0 0,-1 1-1 0 0,1 0 1 0 0,0-1 0 0 0,0 1-1 0 0,0-1 1 0 0,0 1 0 0 0,1-1-1 0 0,-1 0 1 0 0,0 1 0 0 0,1-1-1 0 0,-1 0 1 0 0,1 0 0 0 0,-1 0-1 0 0,1 0 1 0 0,-1 0 0 0 0,1 0-1 0 0,0-1 1 0 0,-1 1 0 0 0,1-1-1 0 0,0 1 1 0 0,0-1 0 0 0,-1 1-1 0 0,1-1 1 0 0,0 0 0 0 0,0 0-1 0 0,0 0 1 0 0,-1 0 0 0 0,1 0-1 0 0,1 0-10 0 0,2 0 84 0 0,1-1 0 0 0,0 0 0 0 0,-1 0 0 0 0,1 0 0 0 0,-1-1 0 0 0,1 0 0 0 0,-1 0 0 0 0,3-1-84 0 0,7-5 174 0 0,-8 4-173 0 0,0 1 0 0 0,0-2-1 0 0,0 1 1 0 0,-1-1 0 0 0,4-3-1 0 0,4-5-304 0 0,-1-2 0 0 0,1-1 304 0 0,-4 4-116 0 0,1 0 1 0 0,1 1-1 0 0,4-4 116 0 0,3-1-55 0 0,-12 9 24 0 0,1 0 0 0 0,0 1 0 0 0,0 0 0 0 0,1 1 1 0 0,5-4 30 0 0,-11 8-10 0 0,0 0 1 0 0,0 0-1 0 0,-1 0 1 0 0,1 1-1 0 0,0-1 1 0 0,0 0-1 0 0,0 1 1 0 0,0 0 0 0 0,0 0-1 0 0,0 0 1 0 0,0 0-1 0 0,0 0 1 0 0,0 1-1 0 0,-1-1 1 0 0,1 1-1 0 0,0-1 1 0 0,0 1-1 0 0,0 0 1 0 0,-1 1 0 0 0,1-1-1 0 0,2 1 10 0 0,-2 0-17 0 0,0 0-1 0 0,0 1 1 0 0,1-1 0 0 0,-2 1-1 0 0,1-1 1 0 0,0 1 0 0 0,0 0-1 0 0,-1 0 1 0 0,0 0 0 0 0,1 0-1 0 0,-1 0 1 0 0,0 1 0 0 0,0 0 17 0 0,1 5-16 0 0,1-1 1 0 0,-2 1-1 0 0,1-1 1 0 0,-2 1-1 0 0,2 3 16 0 0,3 14 0 0 0,-4-18 6 0 0,0-1 1 0 0,0 1-1 0 0,0 7-6 0 0,0 10 118 0 0,4 49 672 0 0,-3-88-494 0 0,0 0 1 0 0,1 0-1 0 0,0 0 0 0 0,3-5-296 0 0,-1 8-223 0 0,8-17-1259 0 0,10-15 1482 0 0,-19 35-148 0 0,1 1 1 0 0,-1 0-1 0 0,1-1 1 0 0,0 2-1 0 0,1-1 0 0 0,0 1 1 0 0,4-3 147 0 0,0 0-95 0 0,-10 7 78 0 0,1 1 1 0 0,0 0-1 0 0,-1-1 1 0 0,1 1-1 0 0,0 0 1 0 0,0 0-1 0 0,0 0 1 0 0,0 0-1 0 0,0 0 0 0 0,0 0 1 0 0,0 0-1 0 0,2 0 17 0 0,-3 1 24 0 0,1 0 0 0 0,-1 1-1 0 0,1-1 1 0 0,-1 0-1 0 0,1 0 1 0 0,-1 1-1 0 0,1-1 1 0 0,-1 1 0 0 0,1-1-1 0 0,-1 1 1 0 0,0 0-1 0 0,1-1 1 0 0,-1 1-1 0 0,0 0 1 0 0,0 0-1 0 0,1 0 1 0 0,-1 0 0 0 0,0 0-1 0 0,0 0 1 0 0,0 0-1 0 0,0 0 1 0 0,0 1-1 0 0,-1-1 1 0 0,1 0 0 0 0,0 1-1 0 0,0-1 1 0 0,-1 0-1 0 0,1 1 1 0 0,-1 0-24 0 0,3 3 119 0 0,5 10 93 0 0,0-1-1 0 0,-1 1 1 0 0,3 12-212 0 0,-5-13 138 0 0,1 1 1 0 0,1-1 0 0 0,0 0-1 0 0,3 3-138 0 0,-8-13 26 0 0,1 0 1 0 0,1 0-1 0 0,-1 0 0 0 0,0-1 1 0 0,1 1-1 0 0,0-1 0 0 0,0 0 1 0 0,0 0-1 0 0,0 0 0 0 0,0-1 1 0 0,1 1-1 0 0,-1-1 0 0 0,1 0 1 0 0,-1 0-1 0 0,3 0-26 0 0,-2 0-327 0 0,0-1-1 0 0,0 1 1 0 0,1-1-1 0 0,-1 0 1 0 0,0 0 0 0 0,1 0-1 0 0,-1-1 1 0 0,1 0-1 0 0,-1 0 1 0 0,1-1 0 0 0,-1 1-1 0 0,0-1 1 0 0,1 0-1 0 0,-1 0 1 0 0,0-1 0 0 0,3-1 326 0 0,25-11-2373 0 0,-6 0-23 0 0</inkml:trace>
  <inkml:trace contextRef="#ctx0" brushRef="#br0" timeOffset="461.038">1390 187 14336 0 0,'0'-1'52'0'0,"1"-1"0"0"0,-1 1 1 0 0,0-1-1 0 0,0 1 0 0 0,0-1 1 0 0,0 1-1 0 0,0-1 1 0 0,0 1-1 0 0,0 0 0 0 0,-1-1 1 0 0,1 1-1 0 0,0-1 0 0 0,-1 1 1 0 0,1 0-1 0 0,-1-1 1 0 0,1 1-1 0 0,-1 0 0 0 0,0-1 1 0 0,0 1-1 0 0,1 0 0 0 0,-1 0 1 0 0,0 0-1 0 0,0 0 1 0 0,0 0-1 0 0,0 0 0 0 0,0 0 1 0 0,-1 0-1 0 0,1 0-52 0 0,-2-1 20 0 0,0-1 0 0 0,0 1 0 0 0,0 0 0 0 0,0 1 0 0 0,0-1 0 0 0,-1 1 0 0 0,1-1 0 0 0,0 1 0 0 0,-1 0 0 0 0,1 0 0 0 0,-2 0-20 0 0,-1 1 260 0 0,-1 0 1 0 0,1 0-1 0 0,-1 1 0 0 0,1-1 1 0 0,-1 2-1 0 0,1-1 0 0 0,0 1 1 0 0,0 0-1 0 0,0 0 0 0 0,0 0 0 0 0,0 1 1 0 0,0 0-1 0 0,0 0 0 0 0,-1 2-260 0 0,-4 2 181 0 0,0 1 0 0 0,1 0 0 0 0,0 1 0 0 0,0 0 0 0 0,1 1-1 0 0,-4 5-180 0 0,9-10 31 0 0,1 0-1 0 0,0 1 0 0 0,0-1 0 0 0,0 1 0 0 0,1-1 1 0 0,0 1-1 0 0,0 0 0 0 0,0 0 0 0 0,1 0 1 0 0,0 0-1 0 0,0 0 0 0 0,1 1-30 0 0,0-6 11 0 0,0 0 1 0 0,0 1-1 0 0,0-1 0 0 0,0 0 1 0 0,1 0-1 0 0,-1 1 0 0 0,0-1 1 0 0,1 0-1 0 0,-1 0 0 0 0,1 1 1 0 0,-1-1-1 0 0,1 0 0 0 0,0 0 0 0 0,-1 0 1 0 0,1 0-1 0 0,0 0 0 0 0,0 0 1 0 0,0 0-1 0 0,0 0 0 0 0,0 0-11 0 0,1 1 28 0 0,0-1 0 0 0,1 0 0 0 0,-1 1 0 0 0,0-1 0 0 0,1 0 0 0 0,-1 0-1 0 0,1 0 1 0 0,-1-1 0 0 0,3 1-28 0 0,5 1 100 0 0,0-1 0 0 0,0-1 0 0 0,0 0 0 0 0,9-1-100 0 0,-3-1-207 0 0,1 0-1 0 0,-1-2 1 0 0,11-3 207 0 0,-13 2-372 0 0,0 2 1 0 0,0 0-1 0 0,0 0 1 0 0,1 2-1 0 0,2-1 372 0 0,-15 2-45 0 0,0 0 0 0 0,0 0 0 0 0,0 1-1 0 0,0-1 1 0 0,0 0 0 0 0,0 1 0 0 0,0-1 0 0 0,0 1-1 0 0,0 0 1 0 0,0-1 0 0 0,0 1 0 0 0,0 0-1 0 0,0 0 1 0 0,-1 0 0 0 0,1 1 0 0 0,0-1 0 0 0,-1 0-1 0 0,2 2 46 0 0,-1-1-21 0 0,0 1-1 0 0,-1-1 1 0 0,1 1 0 0 0,-1-1-1 0 0,0 1 1 0 0,0-1-1 0 0,0 1 1 0 0,0 0 0 0 0,0 0-1 0 0,0-1 1 0 0,-1 1-1 0 0,1 1 22 0 0,-1 9 26 0 0,1 0-1 0 0,-2 0 1 0 0,0-1-1 0 0,0 1 0 0 0,-2 7-25 0 0,-19 73 304 0 0,16-65 8 0 0,-1 0-1 0 0,-2 0 0 0 0,-1-1 1 0 0,-7 14-312 0 0,7-23 209 0 0,-1-1 1 0 0,0 0 0 0 0,-7 8-210 0 0,14-21 67 0 0,1 0-1 0 0,0 0 1 0 0,-1-1-1 0 0,0 0 1 0 0,0 0-1 0 0,0 0 1 0 0,0 0 0 0 0,0 0-1 0 0,-1-1 1 0 0,1 0-1 0 0,-2 1-66 0 0,3-2 47 0 0,-1 1-1 0 0,1-1 1 0 0,-1 0-1 0 0,1-1 1 0 0,-1 1-1 0 0,0-1 1 0 0,1 1-1 0 0,-1-1 1 0 0,1 0-1 0 0,-1 0 0 0 0,0-1 1 0 0,1 1-1 0 0,-1-1 1 0 0,1 0-1 0 0,-3 0-46 0 0,3-1 63 0 0,0 1-1 0 0,0-1 1 0 0,0 0 0 0 0,1 1-1 0 0,-1-1 1 0 0,1-1-1 0 0,-1 1 1 0 0,1 0 0 0 0,0 0-1 0 0,0-1 1 0 0,0 1-1 0 0,0-1 1 0 0,1 0 0 0 0,-1 0-1 0 0,1 1 1 0 0,-1-1-1 0 0,1 0 1 0 0,0 0-1 0 0,0 0 1 0 0,0-1 0 0 0,1 1-1 0 0,-1 0 1 0 0,1 0-1 0 0,-1 0 1 0 0,1 0 0 0 0,0-1-1 0 0,0 1 1 0 0,1 0-1 0 0,-1 0 1 0 0,1 0-1 0 0,-1-1 1 0 0,1 1 0 0 0,1-2-63 0 0,3-8 70 0 0,0 1 0 0 0,0 0 0 0 0,1 0 1 0 0,1 0-1 0 0,0 1 0 0 0,1-1 0 0 0,0 2 1 0 0,1-1-1 0 0,0 1 0 0 0,0 1-70 0 0,7-5 111 0 0,0 1 0 0 0,1 0 0 0 0,0 2 0 0 0,0 0 0 0 0,1 1 0 0 0,11-4-111 0 0,42-14-1088 0 0,2 5-5420 0 0,-34 13-1233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4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17 12440,'-24'0'1384,"18"1"-595,10 0 496,-3-1-1241,-1 0-1,1 0 1,0 0-1,-1 0 1,1 1-1,0-1 1,-1 0-1,1 0 0,-1-1 1,1 1-1,0 0 1,-1 0-1,1 0 1,-1 0-1,1 0 1,0-1-1,-1 1 1,1 0-1,-1 0 0,1-1-43,-1 1 112,0 0-8,0 0-32,3-3 72,-3 2-142,0 1 0,0 0 0,0-1 0,0 1 0,0 0 0,0-1 0,0 1 0,0 0 0,0 0 0,0-1 0,0 1 0,1 0 0,-1-1 0,0 1 0,0 0 0,0 0 0,0-1-1,1 1 1,-1 0 0,0 0 0,0-1 0,0 1 0,1 0 0,-1 0 0,0 0 0,0-1 0,1 1 0,-1 0 0,0 0 0,1 0 0,-1 0 0,0 0 0,1 0-2,1-1 2,-1 0 1,1 0 0,0 1 0,0-1 0,0 1-1,0-1 1,0 1 0,0 0 0,0 0-1,1 0-2,-3 0 38,1-1 0,0 1 0,0 0 0,0 0 0,-1 0 0,1 0 0,0 0 0,0 1 0,0-1 0,-1 0 0,1 0 0,0 0 0,0 1 0,-1-1 0,1 0-1,0 1 1,-1-1 0,1 1 0,0-1 0,-1 0 0,1 1 0,-1 0 0,1-1 0,0 1 0,-1-1-38,0 1 43,0 0 1,0 1-1,-1-1 0,1 0 1,0 0-1,0 0 1,-1 0-1,1-1 0,-1 1 1,1 0-1,-1 0 0,1 0 1,-1 0-1,0 0 1,1 0-1,-1-1 0,0 1 1,0 0-1,0-1 0,1 1 1,-1-1-1,-1 1-43,-8 5-618,7-5 231,-4 2-883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8:35.54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20 50 9216 0 0,'0'0'421'0'0,"0"0"-12"0"0,-6 6 37 0 0,4-4-8 0 0,1 0-1 0 0,-1 0 1 0 0,1 0 0 0 0,0 0 0 0 0,0 1 0 0 0,0-1 0 0 0,0 0 0 0 0,0 0 0 0 0,0 1 0 0 0,1-1-1 0 0,-1 1 1 0 0,1-1 0 0 0,0 1 0 0 0,0-1 0 0 0,-1 0 0 0 0,2 1 0 0 0,-1 0-438 0 0,1 6 302 0 0,1 0 0 0 0,-1-1 1 0 0,2 1-1 0 0,0 2-302 0 0,3 6 246 0 0,1 4 616 0 0,0-1 1 0 0,5 6-863 0 0,-4-6 467 0 0,20 29 352 0 0,-26-45-780 0 0,-1-3 42 0 0,-1-1-5 0 0,0 0-11 0 0,4-14 215 0 0,6-4-97 0 0,-8 15-179 0 0,0 0-1 0 0,0 0 1 0 0,-1 0 0 0 0,1 0 0 0 0,-1 0-1 0 0,0-1 1 0 0,0 1 0 0 0,0 0 0 0 0,0-1 0 0 0,-1 1-1 0 0,1-2-3 0 0,0-6-62 0 0,1 1 0 0 0,1-1 0 0 0,2-6 62 0 0,0-2-134 0 0,-4 15 110 0 0,1 0-1 0 0,-1 0 0 0 0,1 0 1 0 0,1 0-1 0 0,-1 0 0 0 0,2-2 25 0 0,10-20-142 0 0,-14 25 135 0 0,0 0 1 0 0,0 1 0 0 0,0-1 0 0 0,1 0 0 0 0,-1 0 0 0 0,0 1 0 0 0,1-1-1 0 0,-1 0 1 0 0,1 0 0 0 0,-1 1 0 0 0,1-1 0 0 0,-1 0 0 0 0,1 1 0 0 0,-1-1-1 0 0,1 1 1 0 0,-1-1 0 0 0,1 1 0 0 0,0-1 0 0 0,-1 1 0 0 0,1-1 0 0 0,0 1-1 0 0,0 0 1 0 0,-1-1 0 0 0,1 1 0 0 0,0 0 6 0 0,3-1-12 0 0,0 2 1 0 0,-1-1-1 0 0,1 0 0 0 0,-1 1 1 0 0,1-1-1 0 0,-1 1 0 0 0,1 0 1 0 0,-1 1-1 0 0,2 0 12 0 0,19 11-195 0 0,-4-2 85 0 0,15 10 91 0 0,-29-16 19 0 0,2-1 0 0 0,-1 0 1 0 0,0 0-1 0 0,5 2 0 0 0,19 9 0 0 0,-25-12 0 0 0,1 1 0 0 0,0-1 0 0 0,0 0 0 0 0,0 0 0 0 0,0-1 0 0 0,1 0 0 0 0,-1 0 0 0 0,1-1 0 0 0,0 0 0 0 0,-7-1 8 0 0,0 1-1 0 0,1-1 0 0 0,-1 0 0 0 0,0 0 0 0 0,1 0 0 0 0,-1 0 1 0 0,1 0-1 0 0,-1-1 0 0 0,0 1 0 0 0,1 0 0 0 0,-1-1 1 0 0,0 1-1 0 0,0-1 0 0 0,1 1 0 0 0,-1-1 0 0 0,0 1 1 0 0,0-1-1 0 0,0 0 0 0 0,1 0 0 0 0,-1 0 0 0 0,0 1 1 0 0,0-1-1 0 0,0 0 0 0 0,0 0 0 0 0,-1-1 0 0 0,1 1 1 0 0,0 0-8 0 0,12-12 109 0 0,-12 12-126 0 0,1 0-1 0 0,-1-1 0 0 0,-1 1 0 0 0,1 0 0 0 0,0 0 1 0 0,0-1-1 0 0,0 1 0 0 0,-1-1 0 0 0,1 1 1 0 0,0 0-1 0 0,-1-1 0 0 0,0 1 0 0 0,1-1 1 0 0,-1 1-1 0 0,0-1 0 0 0,0 0 0 0 0,0 1 0 0 0,0-1 1 0 0,0 1-1 0 0,0-1 0 0 0,0 0 18 0 0,0-1-74 0 0,0 0 1 0 0,0 0-1 0 0,0 1 0 0 0,1-1 0 0 0,-1 0 1 0 0,1 0-1 0 0,0-1 74 0 0,0 2-35 0 0,-1 0 0 0 0,1 0 0 0 0,-1 0 1 0 0,0 0-1 0 0,0 0 0 0 0,0-1 0 0 0,0 1 0 0 0,0 0 0 0 0,0 0 0 0 0,0 0 1 0 0,-1 0-1 0 0,1 0 0 0 0,-1-1 0 0 0,0 1 35 0 0,-3-22-244 0 0,4 22 227 0 0,0 2 14 0 0,1 0 1 0 0,-1-1-1 0 0,0 1 0 0 0,0-1 1 0 0,0 1-1 0 0,-1-1 1 0 0,1 1-1 0 0,0 0 0 0 0,0-1 1 0 0,0 1-1 0 0,0-1 1 0 0,0 1-1 0 0,0 0 1 0 0,-1-1-1 0 0,1 1 0 0 0,0-1 1 0 0,0 1-1 0 0,0 0 1 0 0,-1-1 2 0 0,-18-10-129 0 0,16 10 119 0 0,-1 0-1 0 0,0-1 0 0 0,0 1 1 0 0,1 1-1 0 0,-1-1 0 0 0,0 0 1 0 0,0 1-1 0 0,0 0 0 0 0,0 0 1 0 0,0 0-1 0 0,1 0 0 0 0,-3 1 11 0 0,-12 4 0 0 0,14-2 0 0 0,2 0 0 0 0,-1-1 20 0 0,0 1 0 0 0,0-1 0 0 0,0 1 0 0 0,1-1 0 0 0,-1 1 0 0 0,1 0 0 0 0,-1 0 0 0 0,1 0 0 0 0,0 0 0 0 0,1 0 0 0 0,-1 0 0 0 0,0 1 0 0 0,1-1 0 0 0,-1 2-20 0 0,2-4 3 0 0,-2 2 21 0 0,1 1 1 0 0,-1 0 0 0 0,1 0 0 0 0,0 0 0 0 0,0 0 0 0 0,1 0 0 0 0,-1 0-1 0 0,1 0 1 0 0,0 0 0 0 0,0 0 0 0 0,0 0 0 0 0,0 0 0 0 0,1 2-25 0 0,0-2 37 0 0,0 0 1 0 0,-1 1-1 0 0,1-1 0 0 0,-1 0 1 0 0,0 3-38 0 0,1 12 159 0 0,-1-18-142 0 0,1 1-1 0 0,-1 0 0 0 0,1 0 1 0 0,0-1-1 0 0,0 1 1 0 0,-1 0-1 0 0,1-1 0 0 0,1 1 1 0 0,-1-1-1 0 0,0 1 0 0 0,0-1 1 0 0,0 0-1 0 0,1 1 1 0 0,-1-1-17 0 0,1 1 26 0 0,0-1 1 0 0,-1 1-1 0 0,1 0 1 0 0,-1 0-1 0 0,0-1 1 0 0,1 1-1 0 0,-1 0 1 0 0,1 2-27 0 0,-1-1 38 0 0,0 0 1 0 0,0 1 0 0 0,1-1 0 0 0,-1 0-1 0 0,1 0 1 0 0,0 0 0 0 0,0 0 0 0 0,0 0 0 0 0,1 0-1 0 0,-1-1 1 0 0,1 1 0 0 0,-1-1 0 0 0,1 0-1 0 0,2 2-38 0 0,-2-2 23 0 0,1 1 5 0 0,0 0 1 0 0,0 0-1 0 0,0 0 1 0 0,0-1-1 0 0,1 1 1 0 0,-1-1-1 0 0,1 0 1 0 0,-1-1-1 0 0,1 1 1 0 0,0-1-1 0 0,4 1-28 0 0,1-1 45 0 0,1 0 0 0 0,0-1-1 0 0,0 0 1 0 0,0-1 0 0 0,0 0-1 0 0,-1-1 1 0 0,1 0 0 0 0,0 0-1 0 0,-1-1 1 0 0,0-1 0 0 0,1 0-1 0 0,8-5-44 0 0,-4 1 45 0 0,-10 6-111 0 0,1-1 0 0 0,-1 0 0 0 0,0 0 0 0 0,0-1 0 0 0,-1 1 1 0 0,1-1-1 0 0,-1 0 0 0 0,1-1 0 0 0,-1 1 0 0 0,-1 0 0 0 0,3-4 66 0 0,21-23-650 0 0,-22 27 422 0 0,0-1 1 0 0,-1 0-1 0 0,0 0 0 0 0,0 0 0 0 0,0 0 1 0 0,-1 0-1 0 0,1-1 0 0 0,0-3 228 0 0,3-7-1058 0 0,1 0-1 0 0,0 0 0 0 0,6-6 1059 0 0,-13 21-55 0 0,-1 0-1 0 0,1 0 0 0 0,-1 0 0 0 0,0-1 0 0 0,1 1 0 0 0,-1 0 0 0 0,0 0 1 0 0,0 0-1 0 0,1 0 0 0 0,-1-1 0 0 0,0 1 0 0 0,0 0 0 0 0,0 0 0 0 0,-1 0 0 0 0,1 0 1 0 0,0-1-1 0 0,0 1 56 0 0,-1 0-52 0 0,1 0 1 0 0,0 0 0 0 0,0 0 0 0 0,0-1-1 0 0,0 1 1 0 0,0 0 0 0 0,0 0 0 0 0,0 0-1 0 0,0 0 1 0 0,0-1 0 0 0,1 1 0 0 0,-1 0-1 0 0,0 0 1 0 0,1 0 0 0 0,-1 0-1 0 0,1 0 1 0 0,0-1 51 0 0,3-3-198 0 0,-3 5 158 0 0,0-1 1 0 0,-1 0 0 0 0,1 1-1 0 0,0-1 1 0 0,0 0-1 0 0,-1 0 1 0 0,1 0-1 0 0,-1 1 1 0 0,1-1 0 0 0,0 0-1 0 0,-1 0 1 0 0,0 0-1 0 0,1 0 1 0 0,-1 0-1 0 0,0 0 1 0 0,1 0 0 0 0,-1 0-1 0 0,0 0 1 0 0,0 0-1 0 0,0 0 1 0 0,0 0-1 0 0,0 0 1 0 0,0-1 39 0 0,-3-10-1143 0 0,3 10-3435 0 0</inkml:trace>
  <inkml:trace contextRef="#ctx0" brushRef="#br0" timeOffset="928.28">694 150 5064 0 0,'3'3'501'0'0,"2"1"285"0"0,0-7 3584 0 0,-3 3-4254 0 0,-1-1 1 0 0,0-1-1 0 0,0 1 1 0 0,0 0-1 0 0,1 0 0 0 0,-1 0 1 0 0,0-1-1 0 0,-1 1 1 0 0,1 0-1 0 0,0-1 0 0 0,0 1 1 0 0,0-1-1 0 0,-1 1 0 0 0,1-1 1 0 0,-1 1-1 0 0,1-1 1 0 0,-1 0-1 0 0,0 1 0 0 0,0-1 1 0 0,1 1-1 0 0,-1-1 1 0 0,0 0-1 0 0,-1 1 0 0 0,1-1 1 0 0,0 0-1 0 0,0 1 1 0 0,-1-1-117 0 0,1 1 9 0 0,0 0 0 0 0,0 1 1 0 0,0-1-1 0 0,0 0 1 0 0,0 0-1 0 0,0 1 0 0 0,1-1 1 0 0,-1 0-1 0 0,0 0 1 0 0,0 1-1 0 0,0-1 0 0 0,1 0 1 0 0,-1 1-1 0 0,0-1 0 0 0,1 0 1 0 0,-1 1-1 0 0,1-1 1 0 0,-1 1-1 0 0,1-1 0 0 0,-1 1 1 0 0,1-1-1 0 0,-1 1 1 0 0,1-1-1 0 0,0 0-9 0 0,0 1 8 0 0,-1-1 1 0 0,1 0-1 0 0,0 1 0 0 0,-1-1 0 0 0,1 0 0 0 0,0 1 1 0 0,-1-1-1 0 0,1 0 0 0 0,-1 0 0 0 0,1 0 1 0 0,-1 0-1 0 0,0 0 0 0 0,1 1 0 0 0,-1-1 1 0 0,0 0-1 0 0,1-1-8 0 0,-1-4 16 0 0,0 5-13 0 0,0 0 1 0 0,0 0-1 0 0,0 1 0 0 0,0-1 0 0 0,0 0 0 0 0,0 0 0 0 0,1 0 0 0 0,-1 1 1 0 0,0-1-1 0 0,0 0 0 0 0,1 0 0 0 0,-1 1 0 0 0,0-1 0 0 0,1 0 0 0 0,-1 1 1 0 0,1-1-1 0 0,-1 0 0 0 0,1 1 0 0 0,-1-1 0 0 0,1 1 0 0 0,-1-1 1 0 0,1 1-1 0 0,0-1 0 0 0,-1 1 0 0 0,1-1 0 0 0,0 1 0 0 0,0-1-3 0 0,16-13 51 0 0,-14 11-50 0 0,1-1-1 0 0,0 1 0 0 0,-1 0 1 0 0,1 1-1 0 0,0-1 0 0 0,0 1 1 0 0,4-2-1 0 0,0 1-8 0 0,0 0 1 0 0,0 1 0 0 0,1 0-1 0 0,-1 0 1 0 0,0 1 0 0 0,9 0 7 0 0,-15 18-19 0 0,-1-15 43 0 0,0 0 0 0 0,-1 0 0 0 0,1 0 0 0 0,-1 0 0 0 0,1 0 0 0 0,-1 0 0 0 0,0 0 0 0 0,0 1 0 0 0,0-1 0 0 0,0 0 0 0 0,0 0 0 0 0,0 0 0 0 0,-1 1-24 0 0,1-2 14 0 0,0 1 0 0 0,0-1 0 0 0,0 0 0 0 0,0 0 0 0 0,0 0 0 0 0,0 0-1 0 0,1 1 1 0 0,-1-1 0 0 0,0 0 0 0 0,1 0 0 0 0,-1 0 0 0 0,1 0 0 0 0,-1 0 0 0 0,1 0-14 0 0,0 0 13 0 0,-1 1 0 0 0,1-1 1 0 0,-1 0-1 0 0,1 0 0 0 0,-1 0 0 0 0,0 0 1 0 0,1 0-1 0 0,-1 1 0 0 0,0-1 0 0 0,0 0 0 0 0,0 0 1 0 0,0 0-1 0 0,0 1 0 0 0,0-1 0 0 0,0 1-13 0 0,-4 13 159 0 0,3-13-127 0 0,1 0 1 0 0,-1 0-1 0 0,0 0 1 0 0,1 1-1 0 0,0-1 1 0 0,-1 0-1 0 0,1 0 1 0 0,0 1-1 0 0,0-1 1 0 0,1 0-1 0 0,-1 0 1 0 0,0 1-1 0 0,1-1 1 0 0,-1 0-33 0 0,2 4 137 0 0,-1 1 1 0 0,0-1 0 0 0,-1 0 0 0 0,1 1 0 0 0,-1-1-138 0 0,0-1 128 0 0,0-1 0 0 0,0 1 1 0 0,1-1-1 0 0,-1 1 0 0 0,1-1 1 0 0,0 0-1 0 0,1 1 0 0 0,0 2-128 0 0,-2-7 22 0 0,1 1 0 0 0,-1-1-1 0 0,0 1 1 0 0,0-1-1 0 0,0 1 1 0 0,0-1 0 0 0,0 1-1 0 0,1-1 1 0 0,-1 1 0 0 0,0-1-1 0 0,0 1 1 0 0,0-1-1 0 0,0 1 1 0 0,0-1 0 0 0,-1 1-1 0 0,1-1 1 0 0,0 1-1 0 0,0-1 1 0 0,0 1 0 0 0,0-1-1 0 0,-1 1 1 0 0,1-1-1 0 0,0 1 1 0 0,0-1 0 0 0,-1 1-1 0 0,1-1-21 0 0,0 0 17 0 0,-1 1 1 0 0,1-1-1 0 0,0 0 0 0 0,0 1 0 0 0,0-1 0 0 0,-1 0 1 0 0,1 1-1 0 0,0-1 0 0 0,0 0 0 0 0,0 1 0 0 0,0-1 1 0 0,0 1-1 0 0,0-1 0 0 0,0 0 0 0 0,0 1 0 0 0,0-1 1 0 0,0 1-1 0 0,0-1 0 0 0,0 0 0 0 0,0 1 0 0 0,0-1 1 0 0,0 1-1 0 0,0-1 0 0 0,0 0 0 0 0,0 1 0 0 0,0-1 1 0 0,1 0-1 0 0,-1 1 0 0 0,0-1 0 0 0,0 0 0 0 0,1 1 1 0 0,-1-1-1 0 0,0 1-17 0 0,2 0 138 0 0,-1 1 0 0 0,1 0 1 0 0,0-1-1 0 0,-1 1 0 0 0,1-1 1 0 0,0 0-1 0 0,0 0 0 0 0,0 0 0 0 0,0 0 1 0 0,0 0-1 0 0,1 1-138 0 0,5-10 209 0 0,-2 4-153 0 0,-2 1-36 0 0,1 0-1 0 0,-1 0 1 0 0,1-1-1 0 0,-1 0 1 0 0,0 0-1 0 0,0 0 0 0 0,0-1-19 0 0,36-44-611 0 0,-23 30-291 0 0,-1-1-1 0 0,1-2 903 0 0,-15 18-91 0 0,1 1-1 0 0,-1 0 0 0 0,1 0 0 0 0,0 0 1 0 0,0 0-1 0 0,0 1 0 0 0,1-1 0 0 0,-1 1 1 0 0,1 0-1 0 0,0 0 92 0 0,11-7-169 0 0,-8-1-81 0 0,-7 9 165 0 0,0 1 92 0 0,0 1 0 0 0,-1-1-1 0 0,1 0 1 0 0,0 1 0 0 0,0-1-1 0 0,0 0 1 0 0,0 1 0 0 0,-1-1 0 0 0,1 0-1 0 0,0 1 1 0 0,0-1 0 0 0,0 0-1 0 0,0 1 1 0 0,0-1 0 0 0,0 1 0 0 0,0-1-1 0 0,0 0 1 0 0,0 1 0 0 0,0-1-1 0 0,0 0 1 0 0,0 1 0 0 0,0-1 0 0 0,0 1-1 0 0,1-1 1 0 0,-1 0 0 0 0,0 1 0 0 0,0-1-1 0 0,0 0 1 0 0,0 1 0 0 0,1-1-1 0 0,-1 0 1 0 0,0 0 0 0 0,0 1 0 0 0,1-1-1 0 0,-1 0-6 0 0,1 2-8 0 0,-1 10 178 0 0,0-11-138 0 0,0 1 0 0 0,0 0 0 0 0,0 0 0 0 0,1-1 0 0 0,-1 1 0 0 0,0 0 0 0 0,1-1 0 0 0,-1 1 0 0 0,1 0 0 0 0,0 0-32 0 0,0 2 64 0 0,0 0 0 0 0,0 0 0 0 0,0 0 0 0 0,-1 0-1 0 0,1 0 1 0 0,-1 0 0 0 0,0 1 0 0 0,0-1-1 0 0,0 1-63 0 0,0 8 154 0 0,0-10-110 0 0,0 0 0 0 0,1 0-1 0 0,0 0 1 0 0,-1-1-1 0 0,1 1 1 0 0,1 0-1 0 0,-1 0 1 0 0,1 2-44 0 0,0-2 56 0 0,0 1 1 0 0,-1 0 0 0 0,0-1-1 0 0,1 1 1 0 0,-1 0-1 0 0,-1 0-56 0 0,2 1 119 0 0,-1-1 0 0 0,1 1 1 0 0,0-1-1 0 0,0 0 0 0 0,1 0 0 0 0,-1 0 0 0 0,1 0 0 0 0,0 0 0 0 0,0-1 0 0 0,0 1 0 0 0,3 1-119 0 0,-3-1 200 0 0,-2-3-165 0 0,1-1 1 0 0,-1 1-1 0 0,0 0 1 0 0,1 0 0 0 0,-1 0-1 0 0,1-1 1 0 0,-1 1-1 0 0,1-1 1 0 0,-1 1-1 0 0,1-1 1 0 0,0 1-1 0 0,-1-1 1 0 0,1 0 0 0 0,0 0-1 0 0,-1 0 1 0 0,1 0-1 0 0,-1 0 1 0 0,1 0-1 0 0,0-1 1 0 0,-1 1 0 0 0,1 0-36 0 0,36-11 299 0 0,-31 9-343 0 0,6-5 124 0 0,-10 4-57 0 0,1 0-1 0 0,-1 0 0 0 0,0-1 0 0 0,-1 1 0 0 0,1-1 0 0 0,-1 0 0 0 0,1 0 1 0 0,-1 0-1 0 0,0 0 0 0 0,-1 0 0 0 0,1 0 0 0 0,-1-1 0 0 0,1 0-22 0 0,-1 1 11 0 0,1 1 0 0 0,-1-1 0 0 0,1 1-1 0 0,0 0 1 0 0,0 0 0 0 0,1-1-11 0 0,-1 2 1 0 0,0-1 0 0 0,-1 1 0 0 0,1 0-1 0 0,-1 0 1 0 0,0-1 0 0 0,0 1 0 0 0,0-1 0 0 0,0 1 0 0 0,0-1-1 0 0,0 0 1 0 0,-1 1 0 0 0,1-4-1 0 0,0 3 9 0 0,0-1 0 0 0,0 0 0 0 0,0 0 0 0 0,0 0 0 0 0,1 1 0 0 0,1-4-9 0 0,-1 4 0 0 0,0 0 0 0 0,-1 0 0 0 0,0 0 0 0 0,0 0 0 0 0,0 0 0 0 0,0 0 0 0 0,0 0 0 0 0,-1 0-1 0 0,1-1 1 0 0,-1 1 0 0 0,0-3 0 0 0,0 5 0 0 0,-1-1 0 0 0,1 0 0 0 0,0 1 0 0 0,0-1 0 0 0,0 1 0 0 0,0-1 0 0 0,0 0 0 0 0,1 1 0 0 0,-1-1 0 0 0,0 1 0 0 0,1-1 0 0 0,-1 1 0 0 0,1-1 0 0 0,-1 1 0 0 0,1-1 0 0 0,0 1 0 0 0,0-1 0 0 0,0 0 0 0 0,3-4-21 0 0,4-2-40 0 0,2 22-53 0 0,-10-13 114 0 0,0-1-1 0 0,1 0 0 0 0,-1 1 1 0 0,0-1-1 0 0,0 1 0 0 0,0-1 1 0 0,1 1-1 0 0,-1-1 0 0 0,0 1 1 0 0,0-1-1 0 0,0 1 0 0 0,0-1 1 0 0,0 1-1 0 0,0 0 0 0 0,0-1 1 0 0,0 1-1 0 0,0-1 0 0 0,0 1 1 0 0,-1-1-1 0 0,1 1 0 0 0,0-1 1 0 0,0 1-1 0 0,0-1 0 0 0,-1 0 0 0 0,1 1 1 0 0,0-1 0 0 0,-1 1-3 0 0,1 0 0 0 0,0-1 1 0 0,-1 1-1 0 0,1 0 0 0 0,0-1 0 0 0,0 1 1 0 0,0 0-1 0 0,0-1 0 0 0,-1 1 1 0 0,1 0-1 0 0,0-1 0 0 0,0 1 0 0 0,0 0 1 0 0,0-1-1 0 0,0 1 0 0 0,1 0 1 0 0,-1-1-1 0 0,0 1 0 0 0,0 0 0 0 0,0 0 3 0 0,3 5-9 0 0,-2-5 8 0 0,0 1 0 0 0,0 0 0 0 0,0 0 0 0 0,-1 0 0 0 0,1 1 0 0 0,-1-1 0 0 0,1 0 0 0 0,-1 0 0 0 0,0 0 0 0 0,0 0 0 0 0,0 0 0 0 0,0 1 0 0 0,0 1 1 0 0,1 31-58 0 0,-1-30 61 0 0,1-1 1 0 0,-1 1-1 0 0,0 0 1 0 0,0 0 0 0 0,0 0-1 0 0,-1 0 1 0 0,0 0 0 0 0,0 0-1 0 0,0 0-3 0 0,0-1 37 0 0,0 0 0 0 0,0 0-1 0 0,0 0 1 0 0,0 0-1 0 0,1 0 1 0 0,-1 0 0 0 0,1 1-1 0 0,0-1 1 0 0,1 0-1 0 0,-1 0 1 0 0,1 0 0 0 0,0 0-1 0 0,0 2-36 0 0,3 34 172 0 0,-4-32-173 0 0,0 0 1 0 0,1-1-1 0 0,0 1 0 0 0,0-1 0 0 0,2 6 1 0 0,2 2 18 0 0,-2 0-1 0 0,2 7-17 0 0,-4-13 28 0 0,1 1 0 0 0,0-1 1 0 0,1 1-1 0 0,0-1 0 0 0,0 0 0 0 0,1 0 0 0 0,2 3-28 0 0,-3-6 26 0 0,-1 0-1 0 0,1 0 0 0 0,-1 1 0 0 0,0-1 0 0 0,0 4-25 0 0,6 17 114 0 0,-7-24-98 0 0,1 1-1 0 0,-1-1 0 0 0,0 0 1 0 0,0 0-1 0 0,-1 0 0 0 0,1 1 1 0 0,-1-1-1 0 0,0 0 0 0 0,1 1 1 0 0,-1-1-1 0 0,-1 0 0 0 0,1 1 1 0 0,0-1-1 0 0,-1 0 0 0 0,0 0 1 0 0,0 3-16 0 0,-3 5 28 0 0,3-9-18 0 0,1 1 0 0 0,-1-1-1 0 0,0 0 1 0 0,0 0 0 0 0,0 0 0 0 0,0 0-1 0 0,0 0 1 0 0,0 0 0 0 0,0 0-1 0 0,-1 0 1 0 0,1 0 0 0 0,-1-1-1 0 0,0 1 1 0 0,1 0 0 0 0,-1-1 0 0 0,-1 2-10 0 0,-8 3 69 0 0,1-1 1 0 0,-1 0 0 0 0,1 0-1 0 0,-1-1 1 0 0,-1 0 0 0 0,1-1 0 0 0,0 0-1 0 0,-6 0-69 0 0,-8 3 187 0 0,10-3-176 0 0,0-1 0 0 0,-1 0 0 0 0,1-1 1 0 0,-1-1-1 0 0,1 0 0 0 0,-1-1 0 0 0,-13-3-11 0 0,24 3-239 0 0,0-1-1 0 0,-1 0 1 0 0,1 0-1 0 0,0 0 1 0 0,0-1-1 0 0,-3-1 240 0 0,-8-5-1543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8:34.26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119 104 9672 0 0,'0'0'440'0'0,"-1"0"-6"0"0,1 0-339 0 0,-1 0-1 0 0,1 0 0 0 0,-1 0 0 0 0,1 0 0 0 0,-1 1 1 0 0,1-1-1 0 0,-1 0 0 0 0,1 0 0 0 0,0 0 1 0 0,-1 0-1 0 0,1 1 0 0 0,-1-1 0 0 0,1 0 1 0 0,0 0-1 0 0,-1 1 0 0 0,1-1 0 0 0,-1 0 0 0 0,1 1 1 0 0,0-1-1 0 0,0 0 0 0 0,-1 1 0 0 0,1-1 1 0 0,0 1-1 0 0,0-1 0 0 0,-1 0 0 0 0,1 1 1 0 0,0-1-1 0 0,0 1 0 0 0,0-1 0 0 0,0 1-94 0 0,-2 11 2569 0 0,2-11-2173 0 0,2 23 1029 0 0,0-1-1 0 0,2 1 1 0 0,0-1-1 0 0,7 19-1424 0 0,8 38 1031 0 0,-7-24-827 0 0,-6-39-235 0 0,0 1-184 0 0,-6-17 55 0 0,0-1-1486 0 0,0 0-5965 0 0</inkml:trace>
  <inkml:trace contextRef="#ctx0" brushRef="#br0" timeOffset="359.521">0 49 13824 0 0,'4'-39'2723'0'0,"-4"38"-2558"0"0,0 1-1 0 0,0-1 0 0 0,0 1 0 0 0,1 0 0 0 0,-1-1 0 0 0,0 1 0 0 0,0 0 0 0 0,1-1 0 0 0,-1 1 0 0 0,0 0 0 0 0,1-1 0 0 0,-1 1 0 0 0,0 0 0 0 0,1 0 1 0 0,-1-1-1 0 0,0 1 0 0 0,1 0 0 0 0,-1 0 0 0 0,0 0 0 0 0,1 0 0 0 0,-1-1 0 0 0,1 1 0 0 0,-1 0-164 0 0,1 0 100 0 0,0-1-1 0 0,0 1 1 0 0,1 0-1 0 0,-1-1 1 0 0,0 1-1 0 0,0 0 1 0 0,0 0-1 0 0,0 0 1 0 0,1 0-1 0 0,-1 0 1 0 0,0 0-1 0 0,0 0 1 0 0,0 0-1 0 0,0 1 1 0 0,1-1-100 0 0,16 8 347 0 0,-15-7-332 0 0,0 0 1 0 0,0 0-1 0 0,0 0 1 0 0,0 1-1 0 0,0-1 1 0 0,0 1-1 0 0,-1 0 1 0 0,3 1-16 0 0,19 13-2781 0 0,-18-13-550 0 0,4 3-3602 0 0</inkml:trace>
  <inkml:trace contextRef="#ctx0" brushRef="#br0" timeOffset="689.07">410 68 14280 0 0,'-8'1'1485'0'0,"0"0"-994"0"0,-1 1 0 0 0,1 1 1 0 0,0 0-1 0 0,0 0 0 0 0,0 0 0 0 0,0 1 1 0 0,0 0-1 0 0,1 0 0 0 0,-4 4-491 0 0,-11 5 127 0 0,15-9 41 0 0,1 0 1 0 0,0 0 0 0 0,0 0-1 0 0,0 1 1 0 0,-4 4-169 0 0,8-7 47 0 0,0 0-1 0 0,0 1 1 0 0,1-1 0 0 0,-1 1 0 0 0,1 0-1 0 0,-1-1 1 0 0,1 1 0 0 0,0 0-1 0 0,0 0 1 0 0,0-1 0 0 0,0 1 0 0 0,1 0-1 0 0,-1 0 1 0 0,1 0 0 0 0,0 0-1 0 0,0 3-46 0 0,0 0-5 0 0,1 0-1 0 0,0 0 1 0 0,0-1-1 0 0,0 1 1 0 0,1 0-1 0 0,0-1 1 0 0,0 0 0 0 0,0 1-1 0 0,0-1 1 0 0,1 0-1 0 0,0 0 1 0 0,1 0-1 0 0,-1 0 1 0 0,1-1-1 0 0,-1 1 1 0 0,1-1-1 0 0,1 0 1 0 0,2 2 5 0 0,12 9 17 0 0,0-1-1 0 0,0-1 1 0 0,2 0 0 0 0,0-2-17 0 0,-5-2 31 0 0,21 7 193 0 0,-36-15-120 0 0,-1-1 2 0 0,0 0 4 0 0,0 0 2 0 0,0 0 0 0 0,-7 3 54 0 0,-3-1-179 0 0,1 0 1 0 0,-1-1-1 0 0,1 0 1 0 0,-10 0 12 0 0,-4 0-1245 0 0,9-1-4004 0 0,-1 0-1756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26:30.83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1193 404 10512 0 0,'0'0'480'0'0,"0"0"-11"0"0,0 0-234 0 0,0 0 126 0 0,0 0 88 0 0,0 0 21 0 0,0 0-32 0 0,2 0-139 0 0,58-17 1277 0 0,-28 4-829 0 0,0-2 0 0 0,-1-1 1 0 0,-1-1-1 0 0,10-9-747 0 0,-25 15 64 0 0,-1 0 0 0 0,1-2 1 0 0,-2 1-1 0 0,0-1 0 0 0,0-1 0 0 0,-1-1 0 0 0,-1 1 0 0 0,9-17-64 0 0,-12 17 29 0 0,-5 11-23 0 0,-1 0 0 0 0,0-1 0 0 0,0 1 0 0 0,0-1 0 0 0,0 0 0 0 0,-1 0 0 0 0,0 1 0 0 0,1-1-1 0 0,-1 0 1 0 0,-1 0 0 0 0,1 0 0 0 0,0-1-6 0 0,0-15 56 0 0,-1 17-73 0 0,1 0 1 0 0,-1 0-1 0 0,0 0 0 0 0,0 0 0 0 0,0 0 0 0 0,0 0 0 0 0,0 0 0 0 0,-1 0 1 0 0,1 0-1 0 0,-1 0 0 0 0,0 0 0 0 0,0 0 0 0 0,0 1 0 0 0,0-1 0 0 0,0 0 1 0 0,-1 1-1 0 0,0-2 17 0 0,-2-1-39 0 0,-13-14-30 0 0,17 18 66 0 0,-1 0 1 0 0,0 1-1 0 0,0-1 1 0 0,0 1-1 0 0,1-1 1 0 0,-1 1-1 0 0,0 0 1 0 0,0-1-1 0 0,0 1 1 0 0,0 0-1 0 0,0 0 1 0 0,0-1-1 0 0,0 1 1 0 0,1 0-1 0 0,-1 0 1 0 0,0 0-1 0 0,0 0 1 0 0,0 0-1 0 0,0 0 1 0 0,0 1-1 0 0,0-1 1 0 0,0 0-1 0 0,0 0 1 0 0,0 1-1 0 0,0-1 3 0 0,-4 3-3 0 0,1 0 0 0 0,-1 0 0 0 0,1 0 0 0 0,0 0 0 0 0,0 0 0 0 0,0 1 0 0 0,0 0-1 0 0,0 0 1 0 0,1 0 0 0 0,0 0 0 0 0,0 1 0 0 0,0-1 0 0 0,0 1 0 0 0,1 0 0 0 0,0 0 0 0 0,0 0 0 0 0,0 0 0 0 0,0 1 3 0 0,-3 15 143 0 0,0 1 1 0 0,1 0 0 0 0,-1 18-144 0 0,3-20 165 0 0,-1 2 8 0 0,2 0 0 0 0,0 0 0 0 0,2 0 0 0 0,0 0 0 0 0,1 0 0 0 0,6 20-173 0 0,-6-34 34 0 0,0 0 0 0 0,1-1 0 0 0,0 1 0 0 0,1 0 1 0 0,0-1-1 0 0,0 0 0 0 0,0 0 0 0 0,1 0 0 0 0,0 0 1 0 0,1-1-1 0 0,-1 0 0 0 0,1 0 0 0 0,0 0 0 0 0,0-1 1 0 0,1 0-1 0 0,0 0 0 0 0,3 1-34 0 0,-6-4 10 0 0,-1 0 0 0 0,1 0-1 0 0,0-1 1 0 0,0 0 0 0 0,0 1 0 0 0,-1-1-1 0 0,1-1 1 0 0,0 1 0 0 0,0-1 0 0 0,0 1-1 0 0,0-1 1 0 0,0 0 0 0 0,0-1 0 0 0,0 1 0 0 0,0-1-1 0 0,0 1 1 0 0,0-1 0 0 0,0 0 0 0 0,0-1-1 0 0,0 1 1 0 0,-1-1 0 0 0,1 1 0 0 0,0-2-10 0 0,3-1-339 0 0,-1-1 0 0 0,1 1 1 0 0,-1-2-1 0 0,0 1 0 0 0,0-1 0 0 0,0 0 1 0 0,-1 0-1 0 0,0 0 0 0 0,-1-1 0 0 0,5-7 339 0 0,-6 9-202 0 0,0 0 0 0 0,0 0-1 0 0,0 0 1 0 0,1 1-1 0 0,0-1 1 0 0,0 1-1 0 0,0 0 1 0 0,0 0-1 0 0,1 1 1 0 0,0-1-1 0 0,0 1 1 0 0,-1 0-1 0 0,2 0 1 0 0,2-1 202 0 0,-7 4 107 0 0,0 0 0 0 0,0 0-1 0 0,0 0 1 0 0,0 0 0 0 0,-1 0 0 0 0,1 1 0 0 0,0-1-1 0 0,0 0 1 0 0,0 0 0 0 0,0 1 0 0 0,0-1 0 0 0,0 1 0 0 0,0-1-1 0 0,-1 0 1 0 0,1 1 0 0 0,0 0 0 0 0,0-1 0 0 0,-1 1-1 0 0,1-1 1 0 0,0 1 0 0 0,-1 0 0 0 0,1 0 0 0 0,0-1 0 0 0,-1 1-1 0 0,1 0 1 0 0,-1 0 0 0 0,0 0 0 0 0,1 0 0 0 0,-1 0-107 0 0,15 28 1247 0 0,-15-28-1286 0 0,10 22 285 0 0,-5-14 55 0 0,-1 0 0 0 0,-1 1 1 0 0,0-1-1 0 0,1 3-301 0 0,-3-6 99 0 0,1-1 1 0 0,0 0-1 0 0,1 1 0 0 0,-1-1 0 0 0,1 0 1 0 0,0-1-1 0 0,3 4-99 0 0,-6-7 6 0 0,0-1-38 0 0,1 0-1 0 0,-1 1 0 0 0,0-1 1 0 0,1 1-1 0 0,-1-1 0 0 0,1 0 0 0 0,-1 1 1 0 0,0-1-1 0 0,1 0 0 0 0,-1 0 1 0 0,1 1-1 0 0,-1-1 0 0 0,1 0 1 0 0,-1 0-1 0 0,1 0 0 0 0,-1 1 1 0 0,1-1-1 0 0,-1 0 0 0 0,1 0 0 0 0,-1 0 1 0 0,1 0-1 0 0,-1 0 0 0 0,1 0 1 0 0,-1 0-1 0 0,1 0 0 0 0,-1 0 1 0 0,1 0-1 0 0,-1 0 0 0 0,1-1 0 0 0,-1 1 1 0 0,1 0-1 0 0,-1 0 0 0 0,1 0 1 0 0,-1-1-1 0 0,1 1 0 0 0,-1 0 1 0 0,0-1-1 0 0,1 1 0 0 0,-1 0 1 0 0,1-1-1 0 0,-1 1 0 0 0,0 0 0 0 0,1-1 1 0 0,-1 1-1 0 0,0-1 0 0 0,0 1 1 0 0,1-1-1 0 0,-1 1 0 0 0,0-1 33 0 0,1 1-188 0 0,8-10-942 0 0</inkml:trace>
  <inkml:trace contextRef="#ctx0" brushRef="#br0" timeOffset="205.76">1899 154 9216 0 0,'0'0'816'0'0,"0"0"-656"0"0,0 0-160 0 0,0 0 0 0 0,0 0 888 0 0,0 0 136 0 0,0 0 32 0 0,0 0 8 0 0,6 6-896 0 0,0-2-168 0 0,0 0 0 0 0,0 5-3872 0 0,3-1-728 0 0</inkml:trace>
  <inkml:trace contextRef="#ctx0" brushRef="#br0" timeOffset="878.601">2049 396 10136 0 0,'0'0'777'0'0,"0"2"-505"0"0,1 19 1407 0 0,0-17 845 0 0,-1-15-902 0 0,0 6-1523 0 0,0 0 0 0 0,0 0 0 0 0,1 0 0 0 0,0 0 0 0 0,0 1 0 0 0,0-1 0 0 0,0 0 0 0 0,1 0 0 0 0,0 1 0 0 0,0-1 0 0 0,0 1 0 0 0,0 0 0 0 0,1-1 0 0 0,0 1 0 0 0,0 0 0 0 0,0 0-1 0 0,0 1 1 0 0,1-2-99 0 0,6-4 0 0 0,-7 5 0 0 0,1 1 0 0 0,0 0 0 0 0,-1 0 0 0 0,1 0 0 0 0,0 0 0 0 0,0 0 0 0 0,1 1 0 0 0,41-20-12 0 0,-43 21 2 0 0,-1 0-1 0 0,1 0 0 0 0,-1 0 1 0 0,1 0-1 0 0,-1 1 0 0 0,1 0 0 0 0,0-1 1 0 0,-1 1-1 0 0,1 0 0 0 0,0 0 0 0 0,-1 1 1 0 0,1-1-1 0 0,0 0 0 0 0,-1 1 1 0 0,1 0-1 0 0,-1-1 0 0 0,1 1 0 0 0,-1 0 1 0 0,1 0-1 0 0,-1 1 0 0 0,1-1 0 0 0,1 2 11 0 0,0-1-10 0 0,-1 1 0 0 0,1-1 0 0 0,0 1 0 0 0,-1 0 0 0 0,1 1 0 0 0,-1-1 0 0 0,0 1 0 0 0,0-1 0 0 0,0 1 0 0 0,-1 0-1 0 0,1 0 1 0 0,-1 0 0 0 0,0 2 10 0 0,6 10 90 0 0,-2 1-1 0 0,4 14-89 0 0,-7-20 68 0 0,-1-4 18 0 0,-1 1 1 0 0,0-1-1 0 0,0 1 0 0 0,0-1 0 0 0,-1 1 0 0 0,-1 0 0 0 0,1 1-86 0 0,-1 12 336 0 0,-3-9 42 0 0,3-12-64 0 0,3-8-117 0 0,6-17-359 0 0,1 1 0 0 0,1 0 0 0 0,1 0 0 0 0,14-20 162 0 0,-24 42-22 0 0,1 0 0 0 0,0 0 0 0 0,0 0 0 0 0,0 0 0 0 0,0 0 0 0 0,0 1 0 0 0,0-1 0 0 0,0 1 0 0 0,1-1 0 0 0,-1 1 0 0 0,1 0 0 0 0,-1 0 0 0 0,1 0 0 0 0,0 0 22 0 0,-2 0-5 0 0,1 1 1 0 0,-1 0-1 0 0,1-1 1 0 0,-1 1-1 0 0,0 0 1 0 0,1 0-1 0 0,-1 0 1 0 0,1 0-1 0 0,-1 0 1 0 0,1 0-1 0 0,-1 0 1 0 0,1 1 0 0 0,-1-1-1 0 0,1 0 1 0 0,-1 1-1 0 0,0-1 1 0 0,1 1-1 0 0,-1 0 1 0 0,0-1-1 0 0,1 1 1 0 0,-1 0-1 0 0,0 0 1 0 0,0 0-1 0 0,1 0 5 0 0,6 9 162 0 0,0 0-1 0 0,0 0 0 0 0,-1 1 1 0 0,-1 0-1 0 0,0 0 0 0 0,0 1 1 0 0,-1-1-1 0 0,-1 1 0 0 0,1 3-161 0 0,1-1 621 0 0,0 1 1 0 0,6 8-622 0 0,2 3 337 0 0,-13-24-297 0 0,1 1-1 0 0,0-1 0 0 0,0 0 0 0 0,1 0 1 0 0,-1 0-1 0 0,0 0 0 0 0,1 0 0 0 0,-1 0 1 0 0,1-1-1 0 0,0 1 0 0 0,1 0-39 0 0,-2-3 23 0 0,0 1-1 0 0,0 0 0 0 0,0-1 0 0 0,0 1 1 0 0,-1-1-1 0 0,1 0 0 0 0,0 0 0 0 0,0 0 1 0 0,-1 0-1 0 0,1 0 0 0 0,-1 0 0 0 0,1 0 1 0 0,0-1-23 0 0,4-3 21 0 0,-1-1 0 0 0,0 0 0 0 0,-1 0 0 0 0,1 0 0 0 0,-1-1 0 0 0,0 0 0 0 0,-1 0 0 0 0,0 0 0 0 0,2-4-21 0 0,5-17-731 0 0,4-24 731 0 0,-13 48-40 0 0,2-8-244 0 0,-1 1 0 0 0,0-13 284 0 0,4-20-740 0 0,-7 38 607 0 0,1 6 133 0 0,0 0-1 0 0,0 0 1 0 0,0 0-1 0 0,0 0 1 0 0,0 0 0 0 0,0 1-1 0 0,0-1 1 0 0,0 0-1 0 0,0 0 1 0 0,0 0-1 0 0,0 0 1 0 0,0 0 0 0 0,0 0-1 0 0,0 0 1 0 0,0 0-1 0 0,0 1 1 0 0,0-1-1 0 0,-1 0 1 0 0,1 0 0 0 0,0 0-1 0 0,0 0 1 0 0,0 0-1 0 0,0 0 1 0 0,0 0 0 0 0,0 0-1 0 0,0 0 1 0 0,0 0-1 0 0,-1 0 1 0 0,1 0-1 0 0,0 0 1 0 0,0 0 0 0 0,0 0-1 0 0,0 0 1 0 0,0 0-1 0 0,0 0 1 0 0,0 0-1 0 0,-1 0 1 0 0,1 0 0 0 0,0 0-1 0 0,0 0 1 0 0,0 0-1 0 0,0 0 1 0 0,0 0 0 0 0,0 0-1 0 0,0 0 1 0 0,-1 0-1 0 0,1 0 1 0 0,0 0-1 0 0,0 0 1 0 0,0 0 0 0 0,0 0-1 0 0,0 0 1 0 0,0 0-1 0 0,0 0 1 0 0,0-1 0 0 0,0 1-1 0 0,0 0 1 0 0,-1 0-1 0 0,1 0 1 0 0,0 0-1 0 0,0 0 1 0 0,0 0 0 0 0,0 0-1 0 0,0 0 1 0 0,0-1-1 0 0,0 1 1 0 0,0 0-1 0 0,0 0 1 0 0,0 0 0 0 0,-1 6 2 0 0,1 0 16 0 0,0 0-1 0 0,0-1 0 0 0,0 1 0 0 0,1 0 0 0 0,-1 0 1 0 0,2 0-1 0 0,-1-1 0 0 0,1 1 0 0 0,-1-1 0 0 0,3 4-17 0 0,8 31 675 0 0,1-2-628 0 0,-12-33 4 0 0,1 1-1 0 0,-1-1 0 0 0,1 0 0 0 0,0 0 1 0 0,1 0-1 0 0,-1 0 0 0 0,1 0 0 0 0,0-1 1 0 0,0 1-1 0 0,0-1 0 0 0,2 2-50 0 0,-1-3 30 0 0,-1 0 0 0 0,1 0 0 0 0,-1-1 0 0 0,1 1 0 0 0,0-1 0 0 0,0 0 0 0 0,0 0 0 0 0,0-1 0 0 0,1 1 0 0 0,-1-1 0 0 0,0 0 0 0 0,1 0 0 0 0,-1 0 0 0 0,0-1 0 0 0,2 1-30 0 0,2-1 38 0 0,1 0 0 0 0,0 0-1 0 0,0-1 1 0 0,-1 0-1 0 0,1-1 1 0 0,0 0-1 0 0,1 0-37 0 0,-5 0-76 0 0,-1 0 1 0 0,1 0-1 0 0,-1 0 0 0 0,0 0 0 0 0,0-1 0 0 0,0 1 1 0 0,0-1-1 0 0,0 0 0 0 0,-1 0 0 0 0,1 0 0 0 0,-1-1 1 0 0,0 0-1 0 0,0 1 0 0 0,0-1 0 0 0,0 0 0 0 0,0-1 76 0 0,1-2-607 0 0,-1 0-1 0 0,1 0 0 0 0,-2 0 1 0 0,1-1-1 0 0,-1 1 0 0 0,0-1 0 0 0,0 1 1 0 0,-1-1-1 0 0,0-1 608 0 0,0-17-2077 0 0</inkml:trace>
  <inkml:trace contextRef="#ctx0" brushRef="#br0" timeOffset="1276.892">3009 116 5528 0 0,'0'0'249'0'0,"1"-1"-1"0"0,3-3 184 0 0,-3 3 1344 0 0,10 17 4488 0 0,-5 2-3393 0 0,1 24-2130 0 0,-2-12 685 0 0,7 53 845 0 0,-8-59-2074 0 0,-1 0 0 0 0,-2 0 0 0 0,0 0 0 0 0,-2 0 0 0 0,0 3-197 0 0,1-23-2 0 0,-1 0-1 0 0,1 0 0 0 0,-1 0 0 0 0,0 0 0 0 0,0 0 1 0 0,0 0-1 0 0,-1 0 0 0 0,1 0 0 0 0,-1-1 0 0 0,0 1 1 0 0,-1 2 2 0 0,-2-1-886 0 0,-1-2-4939 0 0,0-2-1081 0 0</inkml:trace>
  <inkml:trace contextRef="#ctx0" brushRef="#br0" timeOffset="1585.321">2931 280 14112 0 0,'8'2'1502'0'0,"6"-2"-1476"0"0,-9-1 34 0 0,0 1 0 0 0,0 0 0 0 0,0 0 1 0 0,0 0-1 0 0,1 1-60 0 0,44 7 328 0 0,1-3 1 0 0,0-2-1 0 0,13-3-328 0 0,-52 0-6030 0 0</inkml:trace>
  <inkml:trace contextRef="#ctx0" brushRef="#br0" timeOffset="1586.321">2548 108 7832 0 0,'-13'-6'344'0'0,"10"1"72"0"0,-3-3-328 0 0,-1 2-88 0 0,-2 0 0 0 0,3 0 0 0 0,6 6 2576 0 0,0 0 496 0 0,0 0 103 0 0,0 0 25 0 0,0 0-2560 0 0,0 0-512 0 0,6-5-128 0 0,3 0-5711 0 0,-2 5-1169 0 0</inkml:trace>
  <inkml:trace contextRef="#ctx0" brushRef="#br0" timeOffset="44565.328">7159 695 5064 0 0,'0'0'232'0'0,"-6"-2"32"0"0,0 0-95 0 0,5 1 702 0 0,-8-6 2915 0 0,9 7-3649 0 0,-1 0 1 0 0,1-1-1 0 0,0 1 0 0 0,0 0 1 0 0,-1 0-1 0 0,1-1 0 0 0,0 1 1 0 0,0 0-1 0 0,0-1 0 0 0,-1 1 1 0 0,1 0-1 0 0,0-1 0 0 0,0 1 1 0 0,0 0-1 0 0,0-1 0 0 0,0 1 1 0 0,0 0-1 0 0,0-1 0 0 0,0 1 1 0 0,0 0-1 0 0,0-1 0 0 0,0 1 1 0 0,0 0-1 0 0,0-1 1 0 0,0 1-1 0 0,0 0 0 0 0,0-1 1 0 0,0 1-1 0 0,0 0 0 0 0,0-1-137 0 0,3 0 143 0 0,-1 0 1 0 0,1 0-1 0 0,-1 0 0 0 0,1 0 0 0 0,0 0 0 0 0,-1 1 0 0 0,1-1 1 0 0,0 1-1 0 0,0 0 0 0 0,0 0 0 0 0,-1 0 0 0 0,1 0 0 0 0,0 0 1 0 0,0 1-1 0 0,-1-1 0 0 0,1 1 0 0 0,0 0 0 0 0,0 0-143 0 0,8 2 273 0 0,-1 1 0 0 0,0 1 0 0 0,0 0 0 0 0,0 1-273 0 0,10 4 348 0 0,0 1 0 0 0,-1 1 0 0 0,-1 1 0 0 0,0 1-1 0 0,-1 0 1 0 0,4 7-348 0 0,-3-2 260 0 0,-1 1 0 0 0,9 14-260 0 0,-19-24 48 0 0,-1 0 1 0 0,0 1-1 0 0,-1 0 0 0 0,0 0 0 0 0,-1 0 0 0 0,0 0 0 0 0,0 2-48 0 0,6 28 107 0 0,-2 0 0 0 0,1 20-107 0 0,-5-23 27 0 0,-1-12 55 0 0,-1-1-1 0 0,-1 1 0 0 0,-1-1 0 0 0,-1 0 0 0 0,-2 7-81 0 0,-5 9 46 0 0,-1 0 0 0 0,-2 0 1 0 0,-1-1-1 0 0,-3-1 0 0 0,-17 34-46 0 0,15-40-3025 0 0,-2-1-1 0 0,-8 11 3026 0 0,3-8-6850 0 0</inkml:trace>
  <inkml:trace contextRef="#ctx0" brushRef="#br0" timeOffset="49169.088">3852 1204 6912 0 0,'0'0'528'0'0,"1"-1"-342"0"0,6-1 605 0 0,1 0 0 0 0,-1 1 0 0 0,0-1-1 0 0,2 1-790 0 0,27-5 1651 0 0,-22 2-1651 0 0,199-61 3445 0 0,-157 48-2978 0 0,-22 7-76 0 0,10-5-391 0 0,0-3 542 0 0,32-19-542 0 0,-55 26 151 0 0,-1-2-1 0 0,-1 0 1 0 0,0-1-1 0 0,11-11-150 0 0,4-6 220 0 0,1 1-37 0 0,-2-2 1 0 0,0-4-184 0 0,-22 24 27 0 0,-2-1 1 0 0,1 0-1 0 0,-2 0 0 0 0,0-1 0 0 0,0 0 0 0 0,-2 0 0 0 0,1-1 0 0 0,-2 0-27 0 0,-4 11 38 0 0,0 1-1 0 0,0-1 0 0 0,0 0 0 0 0,-1 0 0 0 0,1 1 0 0 0,-1-1 1 0 0,0 0-1 0 0,-1 0 0 0 0,1 0 0 0 0,0 1 0 0 0,-1-1 0 0 0,0 0 1 0 0,0 1-1 0 0,0-1 0 0 0,-1 0 0 0 0,1 1 0 0 0,-1-2-37 0 0,1 4 41 0 0,0-1 0 0 0,0 1-1 0 0,0-1 1 0 0,0 1 0 0 0,-1-1-1 0 0,1 1 1 0 0,0 0 0 0 0,-1-1 0 0 0,1 1-1 0 0,-1 0 1 0 0,1 0 0 0 0,-1 0-1 0 0,1 0 1 0 0,-1 1 0 0 0,0-1-1 0 0,1 0 1 0 0,-1 1 0 0 0,0-1-1 0 0,0 1 1 0 0,0-1 0 0 0,1 1-1 0 0,-1 0 1 0 0,0 0 0 0 0,0 0-1 0 0,0 0 1 0 0,0 0 0 0 0,1 0 0 0 0,-1 0-1 0 0,0 1 1 0 0,0-1 0 0 0,0 1-1 0 0,1-1 1 0 0,-1 1 0 0 0,0 0-1 0 0,-1 0-40 0 0,-1 1 9 0 0,0 1 1 0 0,0-1-1 0 0,0 1 0 0 0,1-1 0 0 0,-1 1 0 0 0,0 0 0 0 0,1 1 0 0 0,0-1 0 0 0,0 1 1 0 0,0-1-1 0 0,0 1 0 0 0,-1 2-9 0 0,-20 23-2 0 0,17-20 3 0 0,-1-1-1 0 0,1 1 1 0 0,0 1-1 0 0,1-1 1 0 0,0 1-1 0 0,1 0 0 0 0,0 1 0 0 0,-11 24-75 0 0,-3 16 75 0 0,13-29 0 0 0,1 0 0 0 0,1 1 0 0 0,1-1 0 0 0,-1 22 0 0 0,4-39 0 0 0,0 15 0 0 0,0 0 0 0 0,3 13 0 0 0,-2-25 0 0 0,-1 0 7 0 0,2 0 0 0 0,-1 0 0 0 0,1 0 0 0 0,0 0 1 0 0,1-1-1 0 0,0 1 0 0 0,0 0 0 0 0,0-1 0 0 0,1 0 0 0 0,0 0 0 0 0,3 3-7 0 0,-4-6 14 0 0,0 0 0 0 0,0-1 0 0 0,1 1 1 0 0,-1-1-1 0 0,1 1 0 0 0,0-1 0 0 0,0 0 0 0 0,0 0 1 0 0,0-1-1 0 0,1 0 0 0 0,-1 1 0 0 0,1-1 1 0 0,-1-1-1 0 0,1 1 0 0 0,0-1 0 0 0,0 1 0 0 0,-1-1 1 0 0,6 0-15 0 0,1-1 29 0 0,0 0 0 0 0,0 0 0 0 0,0-1 0 0 0,0-1 0 0 0,0 0 0 0 0,-1 0 0 0 0,1-1 0 0 0,0-1 0 0 0,-1 1 0 0 0,0-2 0 0 0,0 1 0 0 0,0-2 0 0 0,-1 1 0 0 0,0-1 0 0 0,0-1 0 0 0,0 1 0 0 0,-1-1 0 0 0,0-1 0 0 0,0 0 0 0 0,-1 0 0 0 0,1 0 0 0 0,-2-1 0 0 0,0 0 0 0 0,0-1 0 0 0,0 1 0 0 0,0-5-29 0 0,-3 9-9 0 0,-1-1 0 0 0,0 1 0 0 0,0-1 0 0 0,-1 0 0 0 0,0 0 0 0 0,0 0 0 0 0,0 0 0 0 0,0 0 0 0 0,-1 0 0 0 0,0-1 9 0 0,-1 6-43 0 0,-2-2 32 0 0,-2 1 11 0 0,2 0 16 0 0,1 3-7 0 0,0-1-1 0 0,1 1 1 0 0,-1 0 0 0 0,1 0-1 0 0,-1 0 1 0 0,1 0-1 0 0,-1 0 1 0 0,1 0-1 0 0,0 1 1 0 0,-1-1-1 0 0,1 0 1 0 0,0 1-9 0 0,-2 3-24 0 0,0 0-1 0 0,0-1 1 0 0,1 1 0 0 0,0 1-1 0 0,0-1 1 0 0,0 0 0 0 0,1 0-1 0 0,0 1 1 0 0,0-1 0 0 0,-1 6 24 0 0,1 1 8 0 0,0 1 1 0 0,1 0-1 0 0,1 0 1 0 0,0 4-9 0 0,-1-15 8 0 0,1 2 5 0 0,-1 1 0 0 0,1 0 0 0 0,0 0-1 0 0,0 0 1 0 0,1-1 0 0 0,-1 1 0 0 0,1-1 0 0 0,0 1-1 0 0,0-1 1 0 0,1 0 0 0 0,2 4-13 0 0,-2-2 42 0 0,6 8-20 0 0,-2-4 23 0 0,-6-9-45 0 0,0 1 1 0 0,-1-1 0 0 0,1 1-1 0 0,0-1 1 0 0,0 0 0 0 0,0 1-1 0 0,0-1 1 0 0,1 0 0 0 0,-1 0-1 0 0,0 0 1 0 0,0 0 0 0 0,1 0-1 0 0,0 0 0 0 0,15 13 61 0 0,-14-11-45 0 0,-1 0 0 0 0,1-1 0 0 0,0 0 0 0 0,0 1-1 0 0,3 0-15 0 0,4 2 43 0 0,-6-2-27 0 0,0-1 1 0 0,1 0 0 0 0,0 0-1 0 0,-1-1 1 0 0,1 0 0 0 0,0 1-1 0 0,0-1 1 0 0,0-1-1 0 0,2 1-16 0 0,1 0 25 0 0,0-1 0 0 0,0 0 0 0 0,0-1 0 0 0,0 0-1 0 0,-1 0 1 0 0,1 0 0 0 0,0-1 0 0 0,0 0 0 0 0,-1-1-1 0 0,1 1 1 0 0,-1-2-25 0 0,5-1 36 0 0,0-1 0 0 0,-1 0 0 0 0,0-1 1 0 0,0 0-1 0 0,-1-1 0 0 0,4-4-36 0 0,-6 4 43 0 0,-1 0 0 0 0,-1 0 0 0 0,0-1 0 0 0,0 0 0 0 0,0 0 0 0 0,2-8-43 0 0,1-4 18 0 0,-1 0 0 0 0,-1-1 0 0 0,-1 0 0 0 0,2-15-18 0 0,-8 19-10 0 0,0 17-46 0 0,-3 18-134 0 0,1-9 151 0 0,0-1-1 0 0,1 1 1 0 0,0 0-1 0 0,0 5 40 0 0,-1 8-54 0 0,2-11 52 0 0,0 1 0 0 0,0-1 0 0 0,1 0 0 0 0,0 0 0 0 0,1 0 0 0 0,3 8 2 0 0,11 36 0 0 0,-16-52 0 0 0,1 0 0 0 0,0 0 0 0 0,0 0 0 0 0,0 0 0 0 0,0-1 0 0 0,0 1 0 0 0,0 0 0 0 0,0-1 0 0 0,0 1 0 0 0,1-1 0 0 0,-1 1 0 0 0,1-1 0 0 0,-1 0 0 0 0,1 0 0 0 0,-1 0 0 0 0,1 1 0 0 0,0-1 0 0 0,0-1 0 0 0,-1 1 0 0 0,2 0 0 0 0,0 1 0 0 0,1 0 8 0 0,-1-1-1 0 0,0 0 0 0 0,0 1 1 0 0,0-1-1 0 0,1-1 0 0 0,-1 1 0 0 0,1 0 1 0 0,-1-1-1 0 0,1 1 0 0 0,-1-1 1 0 0,1 0-1 0 0,-1-1 0 0 0,0 1 1 0 0,1 0-1 0 0,-1-1 0 0 0,3 0-7 0 0,6-1 27 0 0,-10 1-21 0 0,0 1 0 0 0,1-1-1 0 0,-1 0 1 0 0,0 0 0 0 0,1 0-1 0 0,-1 0 1 0 0,0 0 0 0 0,0 0-1 0 0,0-1 1 0 0,0 1 0 0 0,0-1-1 0 0,0 1 1 0 0,-1-1 0 0 0,1 0-1 0 0,0 0 1 0 0,-1 0 0 0 0,1 0-1 0 0,-1 0 1 0 0,0 0 0 0 0,0 0-1 0 0,1 0 1 0 0,-1 0 0 0 0,-1-1-1 0 0,2 0-5 0 0,1-7 28 0 0,0 0-1 0 0,-1 0 0 0 0,0-1 0 0 0,-1 1 0 0 0,0-1-27 0 0,3-7 0 0 0,-3 14 0 0 0,-1 1 0 0 0,1 0 0 0 0,-1 0 0 0 0,1 0 0 0 0,-1 0 0 0 0,0-1 0 0 0,0 1 0 0 0,-1-1 0 0 0,1 3-3 0 0,0 0-1 0 0,0 0 1 0 0,0-1 0 0 0,0 1-1 0 0,0 0 1 0 0,0-1-1 0 0,0 1 1 0 0,1 0-1 0 0,-1 0 1 0 0,0-1 0 0 0,1 1-1 0 0,-1 0 1 0 0,1 0-1 0 0,-1 0 1 0 0,1-1-1 0 0,0 1 4 0 0,0-1-8 0 0,0 0-1 0 0,0-1 0 0 0,0 1 0 0 0,0 0 0 0 0,0-1 0 0 0,-1 1 1 0 0,1 0-1 0 0,-1-1 0 0 0,0 1 0 0 0,0-1 0 0 0,0-1 9 0 0,1 1-60 0 0,0 2 46 0 0,0 0 12 0 0,-1 1 0 0 0,0-1 0 0 0,0 1 1 0 0,1 0-1 0 0,-1-1 0 0 0,0 1 0 0 0,1 0 0 0 0,-1-1 0 0 0,0 1 0 0 0,1 0 0 0 0,-1-1 0 0 0,1 1 1 0 0,-1 0-1 0 0,0 0 0 0 0,1-1 0 0 0,-1 1 0 0 0,1 0 0 0 0,-1 0 0 0 0,1 0 0 0 0,-1 0 0 0 0,1 0 1 0 0,-1 0-1 0 0,1-1 0 0 0,-1 1 0 0 0,1 0 0 0 0,-1 0 0 0 0,1 1 0 0 0,-1-1 0 0 0,1 0 0 0 0,-1 0 1 0 0,1 0-1 0 0,-1 0 2 0 0,6 0-24 0 0,-1 1 10 0 0,-1 0 1 0 0,1 0-1 0 0,-1 0 0 0 0,1 0 1 0 0,-1 1-1 0 0,1 0 1 0 0,-1 0-1 0 0,0 0 1 0 0,1 0-1 0 0,-1 1 0 0 0,-1 0 1 0 0,1 0-1 0 0,1 1 14 0 0,0 0-27 0 0,1 0 0 0 0,-1-1-1 0 0,1 1 1 0 0,0-1-1 0 0,5 1 28 0 0,1 0 0 0 0,0 0 0 0 0,0-1 0 0 0,7 0 0 0 0,-13-2 0 0 0,-1-1 0 0 0,0 1 0 0 0,0-1 0 0 0,1-1 0 0 0,-1 1 0 0 0,0-1 0 0 0,0 0 0 0 0,0 0 0 0 0,0-1 0 0 0,1 0 0 0 0,-1 0 1 0 0,-1 2 0 0 0,0-1 0 0 0,-1-1-1 0 0,1 1 1 0 0,-1 0-1 0 0,0-1 1 0 0,1 0 0 0 0,-1 0-1 0 0,0 0 1 0 0,0 0 0 0 0,0 0-1 0 0,0-1 1 0 0,-1 1 0 0 0,1-1-1 0 0,-1 0 1 0 0,1 0 0 0 0,-1 0-1 0 0,0 0 0 0 0,6-9 51 0 0,-7 10-50 0 0,0 0-1 0 0,0 1 1 0 0,1-1 0 0 0,-1 0-1 0 0,-1 0 1 0 0,1 0 0 0 0,0 1-1 0 0,0-1 1 0 0,-1 0 0 0 0,1 0-1 0 0,-1 0 1 0 0,1 0 0 0 0,-1 0-1 0 0,0-1 0 0 0,0-4-20 0 0,0 1-15 0 0,0-1-1 0 0,0 1 1 0 0,-1-1-1 0 0,0 1 1 0 0,-1-6 35 0 0,1 10-8 0 0,1 0 0 0 0,-1 0 0 0 0,0 0 0 0 0,0 0 0 0 0,0 1 0 0 0,0-1 0 0 0,0 0 0 0 0,-1 1 0 0 0,1-1 1 0 0,0 0-1 0 0,-1 1 0 0 0,1 0 0 0 0,-1-1 0 0 0,0 1 0 0 0,1 0 0 0 0,-1 0 0 0 0,0 0 0 0 0,0 0 0 0 0,1 0 0 0 0,-3 0 8 0 0,3 0-2 0 0,0 1 0 0 0,1 0-1 0 0,-1-1 1 0 0,0 1 0 0 0,0 0-1 0 0,0 0 1 0 0,0 0 0 0 0,0 0-1 0 0,0 0 1 0 0,0 0 0 0 0,0 0-1 0 0,0 0 1 0 0,0 0 0 0 0,0 0-1 0 0,0 0 1 0 0,0 1 0 0 0,0-1 0 0 0,0 0-1 0 0,0 1 1 0 0,0-1 0 0 0,1 1-1 0 0,-1-1 1 0 0,0 1 0 0 0,0-1-1 0 0,0 1 1 0 0,1 0 0 0 0,-2 0 2 0 0,0 2-10 0 0,-1 0 0 0 0,1 0 0 0 0,-1 1 1 0 0,1-1-1 0 0,0 1 0 0 0,0 0 10 0 0,-4 8-132 0 0,3-8 106 0 0,0 1-1 0 0,1 0 1 0 0,0 0-1 0 0,0 1 1 0 0,0-1-1 0 0,0 0 1 0 0,1 0-1 0 0,0 2 27 0 0,-5 16 5 0 0,3-12-5 0 0,1 1 0 0 0,0-1 0 0 0,0 1 0 0 0,1 0 0 0 0,0 0 0 0 0,1 0 0 0 0,1 1 0 0 0,5 29 0 0 0,-6-41 0 0 0,1 1-1 0 0,-1-1 1 0 0,0 1-1 0 0,0-1 1 0 0,1 1-1 0 0,-1-1 1 0 0,1 1-1 0 0,-1-1 0 0 0,1 1 1 0 0,0-1-1 0 0,-1 0 1 0 0,1 1-1 0 0,0-1 1 0 0,0 0-1 0 0,0 0 1 0 0,0 0-1 0 0,0 0 0 0 0,1 1 1 0 0,1 1 4 0 0,0-1-1 0 0,0 0 0 0 0,0 0 0 0 0,1 0 0 0 0,-1-1 0 0 0,0 1 0 0 0,1-1 0 0 0,0 1-3 0 0,3 0 18 0 0,0 0 1 0 0,0-1-1 0 0,0 0 0 0 0,-1 0 0 0 0,1 0 0 0 0,0-1 0 0 0,0 0 0 0 0,6-1-18 0 0,1-1 25 0 0,1-2-1 0 0,-1 1 1 0 0,0-2-1 0 0,0 0 1 0 0,0 0 0 0 0,-1-1-1 0 0,1-1 1 0 0,-2-1-1 0 0,1 1 1 0 0,-1-2-1 0 0,0 0 1 0 0,-1 0-1 0 0,0-1 1 0 0,0-1-1 0 0,2-3-24 0 0,10-16-86 0 0,-1-1 0 0 0,-2-1 0 0 0,-1 0 0 0 0,2-10 86 0 0,-17 35-40 0 0,12-27-847 0 0,10-32 887 0 0,-15 36-262 0 0,-8 23 182 0 0,-1-1-1 0 0,0 0 1 0 0,0 0-1 0 0,-1 1 1 0 0,0-1-1 0 0,0-7 81 0 0,-1 14 1 0 0,0-1 0 0 0,-1 1 0 0 0,1-1-1 0 0,0 1 1 0 0,-1-1 0 0 0,0 1-1 0 0,1-1 1 0 0,-1 1 0 0 0,0-1-1 0 0,1 1 1 0 0,-1 0 0 0 0,0 0 0 0 0,0-1-1 0 0,0 1 0 0 0,-4-5 92 0 0,5 5 32 0 0,0 1 10 0 0,-2 0 0 0 0,0 1-105 0 0,0 1 1 0 0,-1-1-1 0 0,1 1 1 0 0,0-1-1 0 0,0 1 1 0 0,0 0-1 0 0,1 0 1 0 0,-1 0-1 0 0,0 0 1 0 0,1 0-1 0 0,-1 0 1 0 0,1 0-1 0 0,-1 0 1 0 0,1 1-1 0 0,0-1 1 0 0,0 1-30 0 0,-5 10-69 0 0,1 1 0 0 0,-1 7 69 0 0,2-7 28 0 0,-1 6-28 0 0,1 0 0 0 0,0 0 0 0 0,2 6 0 0 0,-3 9 0 0 0,-4 40 0 0 0,8-68 10 0 0,0 0 0 0 0,0 1 0 0 0,1-1 0 0 0,0 1 0 0 0,0-1 0 0 0,1 1 0 0 0,0-1 0 0 0,1 0 0 0 0,-1 1 0 0 0,1-1 0 0 0,1 0 0 0 0,-1 0 0 0 0,1 0 0 0 0,0-1 0 0 0,1 1 0 0 0,1 2-10 0 0,-3-7-2 0 0,0 0 0 0 0,1 0 0 0 0,-1 0 0 0 0,0 0 0 0 0,0 0 0 0 0,1-1 0 0 0,-1 0 0 0 0,1 1 0 0 0,-1-1 0 0 0,1 0 0 0 0,0 0-1 0 0,0 0 1 0 0,-1-1 0 0 0,1 1 2 0 0,7 1-65 0 0,1 0 0 0 0,-1 0 0 0 0,4-1 65 0 0,4-1-476 0 0,1-1-1 0 0,0 0 0 0 0,-1-2 1 0 0,1 0-1 0 0,-1-1 0 0 0,0 0 1 0 0,0-2-1 0 0,12-5 477 0 0,-24 8-155 0 0,0 1 0 0 0,0-1 0 0 0,0-1 1 0 0,0 1-1 0 0,-1-1 0 0 0,1 0 0 0 0,-1 0 0 0 0,0 0 0 0 0,0-1 0 0 0,0 0 0 0 0,-1 0 1 0 0,3-4 154 0 0,9-19 612 0 0,-14 25-550 0 0,-2 3-10 0 0,0-1 1 0 0,1 1-1 0 0,-1 0 0 0 0,0-1 1 0 0,0 1-1 0 0,0 0 1 0 0,1-1-1 0 0,-1 1 1 0 0,0 0-1 0 0,0-1 1 0 0,0 1-1 0 0,0 0 0 0 0,0-1 1 0 0,0 1-1 0 0,0 0 1 0 0,0-1-1 0 0,0 1 1 0 0,0 0-1 0 0,0-1 1 0 0,0 1-1 0 0,0 0 0 0 0,0-1 1 0 0,0 1-1 0 0,0 0 1 0 0,0-1-1 0 0,0 1 1 0 0,-1 0-1 0 0,1-1-52 0 0,0 0 708 0 0,0 1 17 0 0,-7-2 1641 0 0,6 3-2348 0 0,0-1 1 0 0,0 1 0 0 0,0-1 0 0 0,0 1 0 0 0,0-1 0 0 0,1 1-1 0 0,-1-1 1 0 0,0 1 0 0 0,0 0 0 0 0,1-1 0 0 0,-1 1-1 0 0,0 0 1 0 0,1 0 0 0 0,-1 0 0 0 0,1 0 0 0 0,-1-1-1 0 0,1 1 1 0 0,-1 0 0 0 0,1 1-19 0 0,-1 1 16 0 0,0 0 0 0 0,0 0 0 0 0,1 0 1 0 0,-1 0-1 0 0,1 0 0 0 0,0 3-16 0 0,0 1-2 0 0,0 0 0 0 0,1 0 0 0 0,0 0 0 0 0,0 0 0 0 0,0 0 0 0 0,2 1 2 0 0,25 66 0 0 0,-27-70 12 0 0,0-1 0 0 0,1 0 0 0 0,-1 0 0 0 0,0 1 0 0 0,-1-1 0 0 0,1 1 0 0 0,-1-1 0 0 0,1 2-12 0 0,-1-4 17 0 0,0 0 1 0 0,-1 0-1 0 0,1 0 0 0 0,0 0 1 0 0,0 0-1 0 0,-1 0 0 0 0,1 0 1 0 0,0 0-1 0 0,-1 0 0 0 0,1 0 1 0 0,-1 0-1 0 0,1 0 0 0 0,-1 0 1 0 0,0 0-1 0 0,1-1 0 0 0,-1 1 1 0 0,0 0-1 0 0,0 0 1 0 0,1-1-1 0 0,-1 1 0 0 0,0 0 1 0 0,0-1-1 0 0,0 1 0 0 0,0-1 1 0 0,0 1-1 0 0,0-1 0 0 0,0 1 1 0 0,0-1-1 0 0,0 0-17 0 0,-7 2 63 0 0,1 0 0 0 0,-1 0 0 0 0,0-1 0 0 0,0 0-1 0 0,0-1 1 0 0,-6 0-63 0 0,-18 1-486 0 0,4 2-200 0 0,-3-3-38 0 0</inkml:trace>
  <inkml:trace contextRef="#ctx0" brushRef="#br0" timeOffset="43305.342">613 835 5528 0 0,'29'0'422'0'0,"-24"-1"-276"0"0,-10-2 443 0 0,4 3-448 0 0,1 0 653 0 0,0 0 35 0 0,-7-3 2614 0 0,7 3-3333 0 0,0 0 0 0 0,-1 0 1 0 0,1 0-1 0 0,0 0 0 0 0,0 0 0 0 0,0 0 1 0 0,-1-1-1 0 0,1 1 0 0 0,0 0 1 0 0,0 0-1 0 0,-1 0 0 0 0,1 0 0 0 0,0 0 1 0 0,0 0-1 0 0,0 0 0 0 0,-1 0 1 0 0,1 0-1 0 0,0 0 0 0 0,0 0 1 0 0,-1 0-1 0 0,1 1 0 0 0,0-1 0 0 0,0 0 1 0 0,0 0-1 0 0,-1 0 0 0 0,1 0 1 0 0,0 0-1 0 0,0 0 0 0 0,0 0 0 0 0,0 1 1 0 0,-1-1-1 0 0,1 0 0 0 0,0 0 1 0 0,0 0-1 0 0,0 0 0 0 0,0 1 1 0 0,0-1-1 0 0,-1 0 0 0 0,1 0 0 0 0,0 0 1 0 0,0 1-1 0 0,0-1 0 0 0,0 0 1 0 0,0 0-1 0 0,0 0 0 0 0,0 1 0 0 0,0-1 1 0 0,0 0-1 0 0,0 0 0 0 0,0 1 1 0 0,0-1-1 0 0,0 0 0 0 0,0 0 1 0 0,0 0-1 0 0,0 1 0 0 0,0-1 0 0 0,0 0 1 0 0,0 0-111 0 0,3 20 394 0 0,-2-11-72 0 0,-1-7-350 0 0,0 1 0 0 0,-1 0 1 0 0,1-1-1 0 0,-1 1 1 0 0,0 0-1 0 0,0-1 0 0 0,0 1 1 0 0,0-1-1 0 0,0 1 0 0 0,-1-1 1 0 0,1 0-1 0 0,-1 1 0 0 0,0 0 28 0 0,-10 18-144 0 0,4 2 337 0 0,4-9 136 0 0,-1-1 1 0 0,-7 12-330 0 0,-1 4 440 0 0,0 1 0 0 0,-6 23-440 0 0,10-27 166 0 0,5-16-88 0 0,0 0-1 0 0,-1 0 1 0 0,-4 5-78 0 0,5-9 23 0 0,0 0 1 0 0,0 1 0 0 0,1-1 0 0 0,0 1 0 0 0,1 0-1 0 0,-1 0 1 0 0,1 0 0 0 0,0 4-24 0 0,1 58 163 0 0,-2-48-150 0 0,1-15-4 0 0,1 0 0 0 0,0 0-1 0 0,0 0 1 0 0,1 1-1 0 0,0-1 1 0 0,0 0-1 0 0,1 1 1 0 0,-1-1 0 0 0,1 0-1 0 0,1 0 1 0 0,1 6-9 0 0,3 4 33 0 0,2 0 0 0 0,4 7-33 0 0,5 12 0 0 0,-13-27 9 0 0,0-1-1 0 0,1 0 1 0 0,0 0-1 0 0,0 0 0 0 0,1 0 1 0 0,0-1-1 0 0,0 0 1 0 0,0 0-1 0 0,1-1 1 0 0,0 0-1 0 0,0 0 1 0 0,2 1-9 0 0,12 9 58 0 0,-11-8-18 0 0,0-1 0 0 0,1 0 0 0 0,0 0 0 0 0,0-1 0 0 0,0-1 0 0 0,7 3-40 0 0,15 2-800 0 0,21 3 800 0 0,-31-8-845 0 0,21 5-6285 0 0</inkml:trace>
  <inkml:trace contextRef="#ctx0" brushRef="#br0" timeOffset="78770.925">688 1204 7344 0 0,'-5'-2'104'0'0,"-7"-3"2"0"0,9 3 72 0 0,5 1 212 0 0,-2 1-388 0 0,0 0 0 0 0,0 0 0 0 0,0 0 0 0 0,1 0 0 0 0,-1 0 0 0 0,0 0 0 0 0,0 0 0 0 0,1 0 0 0 0,-1 0 0 0 0,0 0 0 0 0,0 0 0 0 0,0 0-1 0 0,1 0 1 0 0,-1-1 0 0 0,0 1 0 0 0,0 0 0 0 0,0 0 0 0 0,1 0 0 0 0,-1 0 0 0 0,0 0 0 0 0,0 0 0 0 0,0-1 0 0 0,0 1 0 0 0,0 0 0 0 0,1 0 0 0 0,-1 0-1 0 0,0 0 1 0 0,0-1 0 0 0,0 1 0 0 0,0 0 0 0 0,0 0 0 0 0,0 0 0 0 0,0-1 0 0 0,0 1 0 0 0,1 0 0 0 0,-1 0 0 0 0,0-1 0 0 0,0 1 0 0 0,0 0 0 0 0,0 0-1 0 0,0 0 1 0 0,0-1 0 0 0,0 1 0 0 0,0 0 0 0 0,-1 0 0 0 0,1-1 0 0 0,0 1 0 0 0,0 0 0 0 0,0 0 0 0 0,0 0 0 0 0,0-1 0 0 0,0 1 0 0 0,0 0-2 0 0,-5-5 271 0 0,1-4 302 0 0,4 9-550 0 0,0-1 0 0 0,0 1 0 0 0,0-1 0 0 0,0 1 0 0 0,0 0 0 0 0,-1-1 0 0 0,1 1 0 0 0,0 0 0 0 0,0-1 0 0 0,0 1 0 0 0,0 0 0 0 0,-1-1 0 0 0,1 1 0 0 0,0 0 0 0 0,0 0 0 0 0,-1-1 1 0 0,1 1-1 0 0,0 0 0 0 0,0 0 0 0 0,-1-1 0 0 0,1 1 0 0 0,0 0 0 0 0,-1 0 0 0 0,1 0 0 0 0,0 0 0 0 0,-1-1 0 0 0,1 1 0 0 0,0 0 0 0 0,-1 0-23 0 0,-6-3 507 0 0,5 3 34 0 0,8-8 915 0 0,0 6 2439 0 0,-4 2-3840 0 0,8 2 112 0 0,-9-2-159 0 0,-1 0-1 0 0,0 0 0 0 0,0 0 1 0 0,1 0-1 0 0,-1 1 0 0 0,0-1 1 0 0,0 0-1 0 0,1 0 0 0 0,-1 0 1 0 0,0 0-1 0 0,0 1 0 0 0,1-1 0 0 0,-1 0 1 0 0,0 0-1 0 0,0 0 0 0 0,0 1 1 0 0,0-1-1 0 0,1 0 0 0 0,-1 0 1 0 0,0 1-1 0 0,0-1 0 0 0,0 0 0 0 0,0 0 1 0 0,0 1-1 0 0,0-1 0 0 0,0 0 1 0 0,0 1-1 0 0,0-1 0 0 0,1 0 1 0 0,-1 1-1 0 0,0-1 0 0 0,-1 0 1 0 0,1 0-1 0 0,0 1 0 0 0,0-1-7 0 0,0 1 8 0 0,0-1-1 0 0,0 1 0 0 0,0-1 1 0 0,0 1-1 0 0,0-1 1 0 0,0 1-1 0 0,0-1 1 0 0,1 1-1 0 0,-1-1 0 0 0,0 1 1 0 0,0-1-1 0 0,0 1 1 0 0,0-1-1 0 0,1 1 1 0 0,-1-1-1 0 0,0 1 0 0 0,1-1 1 0 0,-1 0-1 0 0,0 1 1 0 0,1-1-1 0 0,-1 1 1 0 0,0-1-1 0 0,1 0 0 0 0,-1 1-7 0 0,1-1 6 0 0,-1 1-1 0 0,1-1 0 0 0,-1 1 1 0 0,1-1-1 0 0,-1 1 0 0 0,1-1 0 0 0,-1 1 1 0 0,0 0-1 0 0,1-1 0 0 0,-1 1 1 0 0,0-1-1 0 0,1 1 0 0 0,-1 0 0 0 0,0-1 1 0 0,0 1-1 0 0,0 0 0 0 0,0 0 0 0 0,0-1-5 0 0,-2 17 121 0 0,2-15-87 0 0,-1 1-1 0 0,1-1 0 0 0,0 1 1 0 0,0-1-1 0 0,0 0 1 0 0,0 1-1 0 0,0-1 0 0 0,0 1 1 0 0,0-1-1 0 0,1 0 0 0 0,0 2-33 0 0,-1-2 44 0 0,1 1-1 0 0,0 0 0 0 0,-1 0 1 0 0,0 0-1 0 0,1-1 0 0 0,-1 1 0 0 0,0 0 1 0 0,0 0-1 0 0,-1 0 0 0 0,1 1-43 0 0,-1-2 24 0 0,1 1 0 0 0,0-1 0 0 0,0 1 0 0 0,0-1 0 0 0,0 0 0 0 0,0 1 0 0 0,0-1 0 0 0,1 1 0 0 0,-1-1 0 0 0,1 1 0 0 0,-1-1-1 0 0,1 0 1 0 0,0 1-24 0 0,6 19 123 0 0,-6-19-129 0 0,-1 0 0 0 0,1-1-1 0 0,0 1 1 0 0,0 0 0 0 0,0 0 0 0 0,0-1-1 0 0,0 1 1 0 0,1 0 0 0 0,-1-1-1 0 0,2 2 7 0 0,12 8-12 0 0,-13-11 12 0 0,-1 0 0 0 0,1 0 0 0 0,-1 0 0 0 0,1 0 0 0 0,-1 0 0 0 0,1 0 0 0 0,-1 1 0 0 0,0-1 0 0 0,1 0 0 0 0,-1 1 0 0 0,0-1 0 0 0,0 1 0 0 0,0 0 0 0 0,0 1 0 0 0,0-2 1 0 0,-1-1 0 0 0,0 1 0 0 0,1 0 0 0 0,-1 0 0 0 0,0 0 0 0 0,1-1 0 0 0,-1 1 0 0 0,1 0 0 0 0,-1-1 0 0 0,1 1 0 0 0,-1 0 0 0 0,1-1 0 0 0,0 1 0 0 0,-1-1-1 0 0,1 1 1 0 0,0-1 0 0 0,-1 1 0 0 0,1-1 0 0 0,0 1 0 0 0,0-1 0 0 0,0 1-1 0 0,18 1 73 0 0,-17-2-56 0 0,0 1 0 0 0,0-1 0 0 0,0 0 0 0 0,0 0 1 0 0,1 1-1 0 0,-1-1 0 0 0,0 1 0 0 0,0 0 0 0 0,0-1 0 0 0,0 1-17 0 0,6-1 80 0 0,18-14 160 0 0,-25 14-229 0 0,-1 0 0 0 0,1-1-1 0 0,-1 1 1 0 0,0 0 0 0 0,1-1-1 0 0,-1 1 1 0 0,1-1-1 0 0,-1 1 1 0 0,0-1 0 0 0,0 1-1 0 0,1-1 1 0 0,-1 1 0 0 0,0-1-1 0 0,0 1 1 0 0,0-1-1 0 0,0 1 1 0 0,1-1 0 0 0,-1 1-1 0 0,0-1 1 0 0,0 0-11 0 0,0-2 38 0 0,2-1-7 0 0,1 0 0 0 0,-1 0 0 0 0,1 0 0 0 0,-1 1 0 0 0,1-1 0 0 0,1 0-31 0 0,-2 2 18 0 0,0-1 0 0 0,0 0 0 0 0,0 1 0 0 0,0-1 0 0 0,0 0 0 0 0,0 0 0 0 0,-1 0 0 0 0,1 0 0 0 0,-1 0 0 0 0,0 0 0 0 0,0-2-18 0 0,0-1 16 0 0,0 0 0 0 0,0 1 0 0 0,1-1-1 0 0,-1 0 1 0 0,1 1 0 0 0,0-1 0 0 0,1 1 0 0 0,0 0 0 0 0,1-3-16 0 0,0 1 37 0 0,-1 0 1 0 0,0 0 0 0 0,0 0 0 0 0,0 0-1 0 0,-1-1 1 0 0,1-4-38 0 0,-1 3 76 0 0,0 0-1 0 0,1 0 1 0 0,4-8-76 0 0,15-28 17 0 0,-12 31-56 0 0,-9 14 28 0 0,-1-1 0 0 0,1 1 0 0 0,-1-1 0 0 0,1 1-1 0 0,-1-1 1 0 0,1 1 0 0 0,-1-1 0 0 0,1 0 0 0 0,-1 1 0 0 0,1-1-1 0 0,-1 0 1 0 0,1 1 0 0 0,-1-1 0 0 0,0 0 0 0 0,0 0 0 0 0,1 1-1 0 0,-1-1 1 0 0,0 0 0 0 0,0 0 0 0 0,0 1 0 0 0,0-1 0 0 0,0 0-1 0 0,0 0 12 0 0,0 0 8 0 0,0 1 0 0 0,0 0-1 0 0,0 0 1 0 0,0-1-1 0 0,0 1 1 0 0,0 0-1 0 0,0 0 1 0 0,0 0-1 0 0,-1-1 1 0 0,1 1 0 0 0,0 0-1 0 0,0 0 1 0 0,0-1-1 0 0,0 1 1 0 0,0 0-1 0 0,-1 0 1 0 0,1 0-1 0 0,0 0 1 0 0,0-1 0 0 0,0 1-1 0 0,-1 0 1 0 0,1 0-1 0 0,0 0 1 0 0,0 0-1 0 0,0 0 1 0 0,-1 0-1 0 0,1 0 1 0 0,0 0 0 0 0,0-1-1 0 0,-1 1 1 0 0,1 0-1 0 0,0 0-7 0 0,-7 6-228 0 0,2 2 174 0 0,-1 31-10 0 0,9-26-246 0 0,-2-12 201 0 0,-1 0 0 0 0,1 0 1 0 0,-1 1-1 0 0,1-1 0 0 0,-1 0 0 0 0,0 0 1 0 0,1 0-1 0 0,-1 1 0 0 0,0-1 1 0 0,0 0-1 0 0,0 0 0 0 0,0 0 1 0 0,0 1-1 0 0,0-1 0 0 0,0 1 109 0 0,-5 12-1075 0 0</inkml:trace>
  <inkml:trace contextRef="#ctx0" brushRef="#br0" timeOffset="79095.622">1109 1184 11520 0 0,'0'0'528'0'0,"0"0"-16"0"0,0 0-83 0 0,0 0 851 0 0,3 7 3730 0 0,0 19-4269 0 0,-2-18-542 0 0,-1-1 0 0 0,1 1 0 0 0,-1 0-1 0 0,-1 3-198 0 0,0-1 150 0 0,1-5-84 0 0,-1 0-1 0 0,1-1 1 0 0,-1 1-1 0 0,0 0 1 0 0,-2 3-66 0 0,1 9 62 0 0,3-16-54 0 0,-1 1 0 0 0,0 0 0 0 0,0-1 1 0 0,0 1-1 0 0,-1 0 0 0 0,1-1 0 0 0,0 1 0 0 0,0-1 1 0 0,-1 1-1 0 0,0 1-8 0 0,-1 1 1 0 0,1 0 1 0 0,0 0 0 0 0,0 0-1 0 0,0 1 1 0 0,0-1-1 0 0,0 4-1 0 0,0 0 1 0 0,-3 3-16 0 0,3-9-2668 0 0,1-2 2679 0 0,0 0-1254 0 0</inkml:trace>
  <inkml:trace contextRef="#ctx0" brushRef="#br0" timeOffset="79390.427">1087 1012 10136 0 0,'1'-1'55'0'0,"-1"0"-1"0"0,0 0 1 0 0,1 0 0 0 0,-1 0 0 0 0,0 0 0 0 0,0-1 0 0 0,1 1-1 0 0,-1 0 1 0 0,0 0 0 0 0,0 0 0 0 0,0 0 0 0 0,-1 0 0 0 0,1-1-1 0 0,0 1 1 0 0,0 0 0 0 0,-1 0 0 0 0,1 0 0 0 0,0 0 0 0 0,-1 0 0 0 0,0-1-55 0 0,-1-9 1151 0 0,2 9 328 0 0,-1-1-991 0 0,-6-1 2294 0 0,5 3-2874 0 0,9 7-1225 0 0,-1 0-4327 0 0</inkml:trace>
  <inkml:trace contextRef="#ctx0" brushRef="#br0" timeOffset="79623.063">1250 957 7832 0 0,'0'0'602'0'0,"0"1"-395"0"0,0 4 475 0 0,0 0 0 0 0,1-1 0 0 0,-1 1 0 0 0,1 0 0 0 0,1-1 0 0 0,-1 1 0 0 0,0-1 0 0 0,3 5-682 0 0,-2-6 138 0 0,-1 0 1 0 0,0 1 0 0 0,0-1-1 0 0,0 0 1 0 0,0 1 0 0 0,-1-1 0 0 0,1 0-1 0 0,-1 3-138 0 0,1 6 880 0 0,0 0-1 0 0,1-1 1 0 0,0 1 0 0 0,2 4-880 0 0,5 30 680 0 0,1-5-1073 0 0,-8-33 446 0 0,0 0 0 0 0,0 0-1 0 0,-1 0 1 0 0,0 0-1 0 0,0 0-52 0 0,-1 1 147 0 0,-1-10-213 0 0,3-16-724 0 0,0 11 557 0 0,1-1-1 0 0,0 1 1 0 0,0 1 0 0 0,0-1-1 0 0,0 0 1 0 0,1 1 0 0 0,0-1-1 0 0,0 1 1 0 0,1 0 0 0 0,-1 1 0 0 0,1-1-1 0 0,0 1 1 0 0,1 0 0 0 0,-1 0-1 0 0,1 1 1 0 0,-1-1 0 0 0,1 1-1 0 0,0 0 1 0 0,0 1 0 0 0,5-2 233 0 0,-10 4 27 0 0,0-1 1 0 0,0 1 0 0 0,0 0 0 0 0,0 0 0 0 0,1 0 0 0 0,-1 0 0 0 0,0 0-1 0 0,0 0 1 0 0,0 0 0 0 0,0 0 0 0 0,1 0 0 0 0,-1 0 0 0 0,0 1-1 0 0,0-1 1 0 0,0 0 0 0 0,0 1 0 0 0,0-1 0 0 0,0 1 0 0 0,0 0 0 0 0,0-1-1 0 0,1 2-27 0 0,0-1 128 0 0,-1 0 0 0 0,0 1 0 0 0,1-1 0 0 0,-1 1 0 0 0,0 0 0 0 0,0-1 0 0 0,0 1 0 0 0,0 0 0 0 0,0 0 0 0 0,0 0 0 0 0,-1 0-1 0 0,1 1-127 0 0,0 1 187 0 0,0 0-1 0 0,0 0 0 0 0,-1 0 0 0 0,1 0 0 0 0,-1 0 0 0 0,0 0 1 0 0,0 0-1 0 0,-1 0 0 0 0,1 0 0 0 0,-1 0 0 0 0,0 0 0 0 0,0 0 0 0 0,-1 2-186 0 0,-2 0 118 0 0,1-1-1 0 0,-1 1 1 0 0,0-1 0 0 0,0-1-1 0 0,0 1 1 0 0,-1 0-1 0 0,0-1 1 0 0,0 0-1 0 0,0 0 1 0 0,0-1-1 0 0,0 1 1 0 0,-1-1-1 0 0,-2 1-117 0 0,-11 5 37 0 0,-1-1 0 0 0,0 0 0 0 0,-11 2-37 0 0,21-7-292 0 0,-17 4-820 0 0,25-7 456 0 0,1 0 0 0 0,-1 0-1 0 0,0 0 1 0 0,1 0 0 0 0,-1 0-1 0 0,0 0 1 0 0,1 0 0 0 0,-1-1 0 0 0,0 1 656 0 0,-6-3-5512 0 0</inkml:trace>
  <inkml:trace contextRef="#ctx0" brushRef="#br0" timeOffset="80013.936">1568 1106 7832 0 0,'0'0'602'0'0,"5"6"-372"0"0,1 2 990 0 0,0 1 1 0 0,-1 0 0 0 0,0 1-1 0 0,-1 1-1220 0 0,-1-5 256 0 0,-1 1-1 0 0,-1 0 1 0 0,0 0 0 0 0,0 0-1 0 0,0 0 1 0 0,-1 0-1 0 0,1 0 1 0 0,-2 0 0 0 0,1 0-1 0 0,-2 3-255 0 0,1 1 322 0 0,-1 0-1 0 0,-1-1 0 0 0,0 1 0 0 0,-1-1 1 0 0,0 1-1 0 0,-2 3-321 0 0,6-14 19 0 0,0 1-1 0 0,0-1 0 0 0,-1 1 1 0 0,1-1-1 0 0,0 1 0 0 0,-1-1 1 0 0,1 1-1 0 0,0-1 1 0 0,-1 1-1 0 0,1-1 0 0 0,0 0 1 0 0,-1 1-1 0 0,1-1 1 0 0,-1 1-1 0 0,1-1 0 0 0,-1 0 1 0 0,1 0-1 0 0,0 1 0 0 0,-1-1 1 0 0,0 0-1 0 0,1 0 1 0 0,-1 0-1 0 0,1 1 0 0 0,-1-1 1 0 0,1 0-1 0 0,-1 0 1 0 0,0 0-19 0 0,0 0 22 0 0,1 0 0 0 0,-1-1 0 0 0,0 1 0 0 0,0 0 0 0 0,0-1 0 0 0,1 1 0 0 0,-1-1 0 0 0,0 1 0 0 0,1-1 0 0 0,-1 1 0 0 0,0-1 0 0 0,1 1 0 0 0,-1-1 0 0 0,0 0 0 0 0,1 1 0 0 0,-1-1-22 0 0,0-1 22 0 0,-1-1 1 0 0,1 1-1 0 0,-1 0 0 0 0,1-1 1 0 0,0 1-1 0 0,0-1 0 0 0,0 1 1 0 0,0-1-1 0 0,0 0 0 0 0,1 1 1 0 0,-1-2-23 0 0,1-7-105 0 0,1 0 0 0 0,0 0 0 0 0,1 1 1 0 0,0-1-1 0 0,2-7 105 0 0,-2 12-105 0 0,0 0 1 0 0,1 0-1 0 0,-1 0 1 0 0,1 1-1 0 0,0-1 1 0 0,0 1-1 0 0,1 0 1 0 0,0 0-1 0 0,0 0 0 0 0,3-3 105 0 0,2-2-39 0 0,1 1-1 0 0,0 1 1 0 0,0 0-1 0 0,1 0 1 0 0,0 1-1 0 0,1 0 1 0 0,-1 1-1 0 0,1 0 0 0 0,4 0 40 0 0,-2 0 7 0 0,1 2 0 0 0,0 0 0 0 0,1 1-1 0 0,-1 0 1 0 0,1 2-7 0 0,-9 0-254 0 0,0 1-1 0 0,-1 0 1 0 0,1 1 0 0 0,0-1 0 0 0,0 1 0 0 0,-1 1-1 0 0,1-1 1 0 0,0 1 0 0 0,-1 0 0 0 0,0 1-1 0 0,1-1 1 0 0,2 3 254 0 0,-2 0-982 0 0</inkml:trace>
  <inkml:trace contextRef="#ctx0" brushRef="#br0" timeOffset="80392.831">1932 1106 3224 0 0,'0'-1'240'0'0,"0"0"-17"0"0,-1 1 1 0 0,1 0-1 0 0,0-1 1 0 0,-1 1-1 0 0,1-1 1 0 0,-1 1-1 0 0,1 0 1 0 0,0-1-1 0 0,-1 1 1 0 0,1 0-1 0 0,-1 0 1 0 0,1-1-1 0 0,-1 1 1 0 0,1 0-1 0 0,-1 0 0 0 0,1 0 1 0 0,-1 0-1 0 0,1 0 1 0 0,-1 0-1 0 0,1 0 1 0 0,-1-1-1 0 0,1 1 1 0 0,-1 1-1 0 0,1-1 1 0 0,-1 0-1 0 0,1 0 1 0 0,-1 0-1 0 0,1 0 1 0 0,-1 0-1 0 0,1 0 1 0 0,-1 0-224 0 0,-11 5 3878 0 0,12-5-3784 0 0,-27 16 3672 0 0,22-12-3548 0 0,-1 0 1 0 0,1 1 0 0 0,0-1 0 0 0,0 1-1 0 0,-2 3-218 0 0,-22 23-58 0 0,19-22 293 0 0,1 1 0 0 0,0 0 0 0 0,0 1 0 0 0,1 0 0 0 0,0 0 0 0 0,-2 7-235 0 0,9-16 12 0 0,0 0 0 0 0,1 0 0 0 0,-1 0 0 0 0,1 0 0 0 0,-1 0 0 0 0,1 1 0 0 0,0-1 0 0 0,0 2-12 0 0,0-3 3 0 0,0-1 0 0 0,0 1-1 0 0,0 0 1 0 0,0-1-1 0 0,0 1 1 0 0,0 0-1 0 0,0 0 1 0 0,0-1-1 0 0,1 1 1 0 0,-1 0 0 0 0,0-1-1 0 0,0 1 1 0 0,1 0-1 0 0,-1-1 1 0 0,0 1-1 0 0,1 0-2 0 0,4 1 25 0 0,-4-2-17 0 0,1 1 13 0 0,1 0 0 0 0,0 0-1 0 0,-1-1 1 0 0,1 1 0 0 0,0-1 0 0 0,0 1 0 0 0,0-1 0 0 0,-1 0 0 0 0,1 0 0 0 0,0 0 0 0 0,0-1 0 0 0,0 1 0 0 0,0-1 0 0 0,-1 1-1 0 0,1-1 1 0 0,0 0 0 0 0,-1 0 0 0 0,1 0 0 0 0,0 0 0 0 0,0-1-21 0 0,8-4-7 0 0,-1 0 0 0 0,0-1 0 0 0,0 0 0 0 0,1-1 7 0 0,-1-1-268 0 0,-1-1-1 0 0,0 1 1 0 0,-1-1 0 0 0,0-1-1 0 0,3-4 269 0 0,17-22-939 0 0,-28 36 949 0 0,0 1-1 0 0,0 0 1 0 0,0 0 0 0 0,0-1 0 0 0,1 1-1 0 0,-1 0 1 0 0,0 0 0 0 0,0 0-1 0 0,0 0 1 0 0,1-1 0 0 0,-1 1-1 0 0,0 0 1 0 0,0 0 0 0 0,0 0-1 0 0,1 0 1 0 0,-1 0 0 0 0,0-1 0 0 0,0 1-1 0 0,1 0 1 0 0,-1 0 0 0 0,0 0-1 0 0,0 0 1 0 0,1 0 0 0 0,-1 0-1 0 0,0 0 1 0 0,1 0 0 0 0,-1 0-1 0 0,0 0 1 0 0,0 0 0 0 0,1 0 0 0 0,-1 0-1 0 0,0 0-9 0 0,5 8 180 0 0,-1 16 60 0 0,-4-21-143 0 0,2 4 27 0 0,0 0 0 0 0,0 0 0 0 0,1-1 0 0 0,0 1-124 0 0,7 23 118 0 0,-6-22-239 0 0,4-2-1379 0 0,-8-6 585 0 0</inkml:trace>
  <inkml:trace contextRef="#ctx0" brushRef="#br0" timeOffset="80653.444">2102 981 12440 0 0,'0'0'565'0'0,"0"0"-5"0"0,-1 9 680 0 0,1 0-768 0 0,-1 0-1 0 0,2 0 1 0 0,-1 0-1 0 0,1 0 1 0 0,0 0 0 0 0,1 0-1 0 0,0 0 1 0 0,1 0 0 0 0,0-1-1 0 0,1 3-471 0 0,1 5 687 0 0,0 0 0 0 0,1 9-687 0 0,-1 2 859 0 0,10 27-859 0 0,-14-50 0 0 0,-1-3 5 0 0,1 0 0 0 0,-1 1-1 0 0,0-1 1 0 0,0 1 0 0 0,-1-1 0 0 0,1 1-1 0 0,0-1 1 0 0,0 1 0 0 0,-1-1 0 0 0,1 1-1 0 0,-1-1 1 0 0,1 0 0 0 0,-1 1 0 0 0,1-1 0 0 0,-1 0-1 0 0,0 0 1 0 0,0 1 0 0 0,0-1 0 0 0,0 1-5 0 0,-1-1-960 0 0,2-1-380 0 0,-3 0-5215 0 0,-5-2 925 0 0</inkml:trace>
  <inkml:trace contextRef="#ctx0" brushRef="#br0" timeOffset="80911.579">2142 1103 2760 0 0,'21'-13'1914'0'0,"-12"7"3637"0"0,-8 6-3203 0 0,1 1-2012 0 0,0 0-1 0 0,0 0 1 0 0,0 0 0 0 0,0 0-1 0 0,0 0 1 0 0,1 0 0 0 0,-1 0-1 0 0,0-1 1 0 0,0 1-336 0 0,11 3 720 0 0,-7-1-472 0 0,-1 1 0 0 0,0-1-1 0 0,0 0 1 0 0,0 1 0 0 0,0 0 0 0 0,-1 1-1 0 0,0-1 1 0 0,0 1 0 0 0,0-1 0 0 0,0 1 0 0 0,-1 0-1 0 0,1 1 1 0 0,-1-1 0 0 0,-1 0 0 0 0,1 1-1 0 0,-1 0 1 0 0,2 4-248 0 0,-4-7 56 0 0,1 1-1 0 0,-1-1 1 0 0,0 0-1 0 0,0 0 1 0 0,0 1 0 0 0,0-1-1 0 0,-1 0 1 0 0,1 0-56 0 0,-3 38-69 0 0,3-40-1094 0 0,0-1-353 0 0</inkml:trace>
  <inkml:trace contextRef="#ctx0" brushRef="#br0" timeOffset="81197.658">2413 989 14280 0 0,'-4'-4'1485'0'0,"0"1"-1289"0"0,3 2 593 0 0,1 1-696 0 0,-1 0 0 0 0,1-1 0 0 0,0 1 0 0 0,0 0 0 0 0,0 0 0 0 0,-1 0 0 0 0,1-1 0 0 0,0 1 0 0 0,-1 0 0 0 0,1 0 0 0 0,0 0 0 0 0,0 0 0 0 0,-1 0 0 0 0,1-1-1 0 0,0 1 1 0 0,-1 0 0 0 0,1 0 0 0 0,0 0 0 0 0,0 0 0 0 0,-1 0 0 0 0,1 0 0 0 0,0 0 0 0 0,-1 0 0 0 0,1 0 0 0 0,0 0 0 0 0,-1 1 0 0 0,1-1 0 0 0,0 0 0 0 0,0 0 0 0 0,-1 0-93 0 0,-9 2 558 0 0,8-1-565 0 0,1 0-1 0 0,-1 1 1 0 0,1-1 0 0 0,-1 0 0 0 0,1 1 0 0 0,-1-1 0 0 0,1 1-1 0 0,0 0 1 0 0,-1-1 0 0 0,1 1 0 0 0,0 0 0 0 0,0-1 0 0 0,0 1-1 0 0,1 0 1 0 0,-1 0 0 0 0,0 0 0 0 0,1 0 0 0 0,-1 0 0 0 0,1 1 7 0 0,-1 2-413 0 0,0 0 1 0 0,0 1 0 0 0,1-1 0 0 0,0 0 0 0 0,0 1 0 0 0,0-1-1 0 0,1 1 413 0 0,1 6-6227 0 0</inkml:trace>
  <inkml:trace contextRef="#ctx0" brushRef="#br0" timeOffset="81546.72">2566 1040 13448 0 0,'-4'3'1216'0'0,"-18"10"-730"0"0,1 2 0 0 0,0 0 1 0 0,1 1-1 0 0,-11 13-486 0 0,24-22 238 0 0,-21 25 726 0 0,26-30-895 0 0,1 1-1 0 0,-1-1 0 0 0,1 1 0 0 0,-1-1 1 0 0,1 1-1 0 0,0 0 0 0 0,0-1 0 0 0,0 1 0 0 0,1 0 1 0 0,-1 0-1 0 0,1 0 0 0 0,-1 2-68 0 0,1-4 65 0 0,1 6 53 0 0,0-6-106 0 0,0 0 1 0 0,-1 0 0 0 0,1-1 0 0 0,0 1-1 0 0,0 0 1 0 0,0-1 0 0 0,0 1-1 0 0,0 0 1 0 0,0-1 0 0 0,0 0 0 0 0,0 1-1 0 0,0-1 1 0 0,1 1 0 0 0,-1-1-1 0 0,0 0 1 0 0,0 0 0 0 0,0 0-1 0 0,0 0 1 0 0,0 0 0 0 0,1 0 0 0 0,-1 0-1 0 0,0 0 1 0 0,0 0 0 0 0,0 0-1 0 0,0-1 1 0 0,0 1 0 0 0,0-1 0 0 0,1 1-1 0 0,-1 0 1 0 0,0-1 0 0 0,0 0-1 0 0,0 0-12 0 0,3 0 38 0 0,-1-1 0 0 0,0 0 0 0 0,0 0 0 0 0,0-1 0 0 0,0 1 0 0 0,0-1 0 0 0,-1 1 0 0 0,1-1 0 0 0,-1 0 0 0 0,2-1-38 0 0,0-2 2 0 0,1 0-1 0 0,0 0 0 0 0,0 1 1 0 0,2-1-2 0 0,-1 0-97 0 0,-1 0 1 0 0,1 0-1 0 0,3-6 97 0 0,-3 4-302 0 0,0 0 0 0 0,1 1 0 0 0,4-4 302 0 0,10-12-644 0 0,-19 21 607 0 0,0 0-1 0 0,0 0 1 0 0,1 1 0 0 0,-1-1 0 0 0,0 0-1 0 0,1 1 1 0 0,-1 0 0 0 0,1-1 0 0 0,-1 1-1 0 0,1 0 1 0 0,-1 0 0 0 0,1 1 0 0 0,0-1 0 0 0,1 0 37 0 0,1 0-36 0 0,-1 1 1 0 0,1-1 0 0 0,0 1 0 0 0,0 0-1 0 0,0 0 1 0 0,0 1 0 0 0,1 0 35 0 0,-2 0 30 0 0,-1 0 0 0 0,0 0 1 0 0,0 0-1 0 0,-1 1 0 0 0,1-1 1 0 0,0 1-1 0 0,0 0 0 0 0,-1 0 1 0 0,1 0-1 0 0,0 2-30 0 0,2-1 73 0 0,0 2 76 0 0,0 0 1 0 0,0 0-1 0 0,0 1 1 0 0,-1 0 0 0 0,0-1-1 0 0,0 1 1 0 0,-1 0-1 0 0,2 4-149 0 0,6 13 843 0 0,4 18-843 0 0,-13-37 35 0 0,-1 0 40 0 0,0 0-1 0 0,0 0 0 0 0,-1 0 0 0 0,1 0 0 0 0,-1 1 0 0 0,0-1 0 0 0,0 1-74 0 0,0 1 77 0 0,0-4-1 0 0,0-2-4 0 0,0 0 6 0 0,0 0 22 0 0,0 0 10 0 0,0 0 2 0 0,-2-3-90 0 0,0 1 1 0 0,1 0-1 0 0,0 0 0 0 0,0-1 0 0 0,-1 1 0 0 0,1-1 0 0 0,0 1 0 0 0,1-1 0 0 0,-1 1 0 0 0,0-1 1 0 0,1 0-1 0 0,0 1 0 0 0,-1-1 0 0 0,1 0 0 0 0,0 1 0 0 0,1-1 0 0 0,-1 0 0 0 0,0 1 0 0 0,1-1 0 0 0,-1 1 1 0 0,1-1-1 0 0,0 0 0 0 0,0 0-22 0 0,3-10-247 0 0,2-1 0 0 0,-1 1 0 0 0,7-10 247 0 0,-12 22-17 0 0,4-6-113 0 0,-1 0 16 0 0,0 0-1 0 0,1 0 1 0 0,0 1 0 0 0,0-1 0 0 0,1 1-1 0 0,0 0 1 0 0,0 0 0 0 0,0 1-1 0 0,6-5 115 0 0,-8 8-30 0 0,0 0 1 0 0,0 0-1 0 0,0 0 0 0 0,1 0 0 0 0,-1 0 0 0 0,1 1 0 0 0,-1 0 0 0 0,1-1 0 0 0,0 1 0 0 0,3 0 30 0 0,-5 1 25 0 0,1 0 1 0 0,-1 0-1 0 0,1 0 1 0 0,-1 0-1 0 0,1 0 1 0 0,-1 1-1 0 0,1-1 1 0 0,-1 1-1 0 0,0 0 1 0 0,1 0-1 0 0,-1 0 0 0 0,0 0 1 0 0,0 0-1 0 0,1 0 1 0 0,-1 0-1 0 0,0 1 1 0 0,1 0-26 0 0,28 29 386 0 0,-19-20-334 0 0,-1 0-1 0 0,-1 1 1 0 0,0 1-1 0 0,0 0 1 0 0,-1 0-1 0 0,-1 0 1 0 0,2 6-52 0 0,-6-12-1 0 0,9 21-379 0 0,-6-14-80 0 0</inkml:trace>
  <inkml:trace contextRef="#ctx0" brushRef="#br0" timeOffset="82622.002">3262 1054 5528 0 0,'1'-11'1163'0'0,"0"11"-936"0"0,-1-1 0 0 0,0 1 0 0 0,0 0 0 0 0,1-1 0 0 0,-1 1 0 0 0,0-1 0 0 0,0 1 0 0 0,0 0-1 0 0,0-1 1 0 0,0 1 0 0 0,0-1 0 0 0,0 1 0 0 0,0-1 0 0 0,0 1 0 0 0,0 0 0 0 0,0-1 0 0 0,0 1-1 0 0,0-1 1 0 0,0 1 0 0 0,0-1 0 0 0,0 1 0 0 0,0 0 0 0 0,0-1 0 0 0,-1 1 0 0 0,1-1-1 0 0,0 1 1 0 0,0 0 0 0 0,-1-1 0 0 0,1 1 0 0 0,0 0 0 0 0,0-1 0 0 0,-1 1 0 0 0,1 0 0 0 0,0 0-1 0 0,-1-1 1 0 0,1 1 0 0 0,-1 0-227 0 0,0-1 695 0 0,-10 1 1150 0 0,7 1-1658 0 0,0-1-1 0 0,0 1 0 0 0,0 0 1 0 0,0 0-1 0 0,0 0 0 0 0,0 1 1 0 0,0-1-1 0 0,0 1 1 0 0,1 0-1 0 0,-4 2-186 0 0,-35 26-814 0 0,36-26 865 0 0,1 1-20 0 0,0-1 0 0 0,1 0-1 0 0,-1 1 1 0 0,1 0-1 0 0,0 0 1 0 0,0 1-1 0 0,1-1 1 0 0,-1 1-1 0 0,1-1 1 0 0,1 1-1 0 0,-2 4-30 0 0,3-4 28 0 0,1-6 34 0 0,18 10 96 0 0,-15-10-149 0 0,-1 1 0 0 0,0-1 0 0 0,0 0-1 0 0,1 0 1 0 0,-1 0 0 0 0,0 0-1 0 0,0-1 1 0 0,1 1 0 0 0,-1-1 0 0 0,0 1-1 0 0,0-1 1 0 0,0 0 0 0 0,0 0-1 0 0,0 0 1 0 0,0 0 0 0 0,0 0-1 0 0,0 0 1 0 0,0-1-9 0 0,7-4-205 0 0,-1 0 0 0 0,-1-1-1 0 0,4-4 206 0 0,-2 3-350 0 0,-3 1-112 0 0,1-1 0 0 0,-1 1-1 0 0,0-1 1 0 0,-1 0 0 0 0,0-1 0 0 0,0 1-1 0 0,-1-1 1 0 0,0 0 0 0 0,0 0 0 0 0,0-4 462 0 0,-1 6-267 0 0,-2 6 339 0 0,-1 1 75 0 0,0 0 35 0 0,0 0 162 0 0,0 0 68 0 0,-1 1 18 0 0,-3 11 20 0 0,0-1 0 0 0,1 1 1 0 0,0 0-1 0 0,1 0 1 0 0,1 0-1 0 0,0 0 1 0 0,0 7-451 0 0,2-14-4 0 0,0 0 1 0 0,0 0 0 0 0,0 0 0 0 0,0-1-1 0 0,1 1 1 0 0,0 0 0 0 0,2 2 3 0 0,-1 0-292 0 0,-3-7 311 0 0,0 1 0 0 0,0 0 0 0 0,1-1 1 0 0,-1 1-1 0 0,1 0 0 0 0,-1-1 0 0 0,1 1 0 0 0,-1 0 0 0 0,1-1 0 0 0,-1 1 1 0 0,1-1-1 0 0,-1 1 0 0 0,1-1 0 0 0,0 1 0 0 0,-1-1 0 0 0,1 0 0 0 0,0 1 0 0 0,-1-1 1 0 0,1 0-1 0 0,0 1 0 0 0,0-1 0 0 0,-1 0 0 0 0,1 0 0 0 0,0 0-19 0 0,1 1 45 0 0,-1-1 0 0 0,1-1 0 0 0,0 1 0 0 0,-1 0-1 0 0,1 0 1 0 0,0-1 0 0 0,-1 1 0 0 0,1 0 0 0 0,-1-1 0 0 0,1 0-1 0 0,0 0-44 0 0,4-2 132 0 0,-1 0-1 0 0,1 0 0 0 0,-1-1 0 0 0,0 0 0 0 0,2-2-131 0 0,4-5 147 0 0,-1-1 0 0 0,0 0 1 0 0,1-5-148 0 0,-3 6-23 0 0,4-8-202 0 0,-1-1 1 0 0,-1 0-1 0 0,-1 0 1 0 0,0-1 0 0 0,-2 0-1 0 0,0-5 225 0 0,13-62-1135 0 0,-13 66 164 0 0,3-21 971 0 0,-9 35-30 0 0,0 0-1 0 0,0 1 1 0 0,-1-1 0 0 0,0 0 0 0 0,0 0 0 0 0,-1 0 0 0 0,0-3 30 0 0,1 10 42 0 0,0 1 0 0 0,0-1 0 0 0,0 1 0 0 0,0-1 0 0 0,0 1 1 0 0,-1-1-1 0 0,1 1 0 0 0,0-1 0 0 0,0 1 0 0 0,0 0 0 0 0,-1-1 0 0 0,1 1 0 0 0,0-1 1 0 0,0 1-1 0 0,-1 0 0 0 0,1-1 0 0 0,0 1 0 0 0,-1 0 0 0 0,1-1 0 0 0,0 1 0 0 0,-1 0 1 0 0,1-1-1 0 0,-1 1 0 0 0,1 0 0 0 0,0 0 0 0 0,-1 0 0 0 0,1-1 0 0 0,-1 1-42 0 0,0 0 69 0 0,0 0 0 0 0,1 0 1 0 0,-1 0-1 0 0,0 1 0 0 0,0-1 0 0 0,1 0 0 0 0,-1 0 0 0 0,0 1 0 0 0,0-1 0 0 0,1 0 0 0 0,-1 1 0 0 0,1-1 0 0 0,-1 1 0 0 0,0-1 1 0 0,1 1-1 0 0,-1-1-69 0 0,-2 3 194 0 0,1-1 1 0 0,-1 1 0 0 0,1-1 0 0 0,0 1-1 0 0,0 0 1 0 0,0 0 0 0 0,-1 2-195 0 0,-7 19 145 0 0,1 2 0 0 0,1-1 0 0 0,1 1 0 0 0,1 0 0 0 0,1 1-1 0 0,0 21-144 0 0,3-12 111 0 0,1 0-1 0 0,2 0 0 0 0,2 0 0 0 0,5 29-110 0 0,-5-48 101 0 0,0 0 0 0 0,2-1 0 0 0,0 1 0 0 0,0-1 1 0 0,1-1-1 0 0,1 1 0 0 0,1-1 0 0 0,1 0 0 0 0,1 2-101 0 0,-9-16-118 0 0,0 1 1 0 0,1-1 0 0 0,-1 1 0 0 0,1-1 0 0 0,-1 0-1 0 0,1 0 1 0 0,0 0 0 0 0,-1 0 0 0 0,1 1 117 0 0,1-1-216 0 0,-2 0-279 0 0</inkml:trace>
  <inkml:trace contextRef="#ctx0" brushRef="#br1" timeOffset="113619.088">211 2268 10016 0 0,'11'-3'172'0'0,"-8"3"-79"0"0,0-1-1 0 0,0 0 1 0 0,0 0-1 0 0,0 0 0 0 0,0 0 1 0 0,0 0-1 0 0,0-1 1 0 0,1 0-93 0 0,0-4 178 0 0,-4 5-180 0 0,0 1 28 0 0,1-1 0 0 0,-1 1 0 0 0,0-1 0 0 0,0 1 0 0 0,1-1 0 0 0,-1 1 0 0 0,1-1 0 0 0,-1 1 0 0 0,0-1 0 0 0,1 1 0 0 0,-1 0 0 0 0,1-1 0 0 0,-1 1 0 0 0,1 0 0 0 0,-1-1 0 0 0,1 1 0 0 0,-1 0 0 0 0,1-1 0 0 0,0 1 0 0 0,-1 0 0 0 0,1 0 0 0 0,-1 0 0 0 0,1 0-26 0 0,1-2 475 0 0,-8-1-108 0 0,4 2-126 0 0,-1 0 0 0 0,0 0 0 0 0,0 1 0 0 0,0-1 0 0 0,0 1 0 0 0,1-1 0 0 0,-1 1 0 0 0,0 0 0 0 0,0 0 1 0 0,0 0-1 0 0,0 1 0 0 0,-2-1-241 0 0,-34 12 646 0 0,29-9-488 0 0,5 0-107 0 0,1-1 1 0 0,-1 1-1 0 0,0 0 0 0 0,1 1 1 0 0,-1-1-1 0 0,1 1 0 0 0,0 0 1 0 0,0 0-52 0 0,-11 9 11 0 0,12-9-6 0 0,-1-1 0 0 0,0 1 0 0 0,1-1 0 0 0,0 1 0 0 0,0 0 0 0 0,0 1 0 0 0,0-1 0 0 0,1 0 0 0 0,-1 1 0 0 0,1-1 0 0 0,0 1 0 0 0,1 0-1 0 0,-1 0-4 0 0,2-4 0 0 0,0 0 0 0 0,0 0 0 0 0,0-1 0 0 0,0 1 0 0 0,0 0 0 0 0,0-1 0 0 0,1 1 0 0 0,-1 0 0 0 0,0-1 0 0 0,0 1 0 0 0,1-1 0 0 0,-1 1 0 0 0,0 0 0 0 0,1-1 0 0 0,-1 1 0 0 0,0-1 0 0 0,1 1 0 0 0,-1-1 0 0 0,1 1 0 0 0,-1-1 0 0 0,1 1 0 0 0,-1-1 0 0 0,1 1 0 0 0,0-1 0 0 0,-1 0 0 0 0,1 1 0 0 0,0-1 0 0 0,0 1 0 0 0,0-1 0 0 0,-1 1 0 0 0,1-1 0 0 0,0 1 0 0 0,0 0 0 0 0,-1-1 0 0 0,1 1 0 0 0,0 0 0 0 0,-1-1 0 0 0,1 1 0 0 0,-1 0 0 0 0,1 1 0 0 0,1 5 0 0 0,-2-7 0 0 0,0 1 0 0 0,0 0 0 0 0,0-1 0 0 0,0 1 0 0 0,0 0 0 0 0,0-1 0 0 0,0 1 0 0 0,1-1 0 0 0,-1 1 0 0 0,0 0 0 0 0,1-1 0 0 0,-1 1 0 0 0,0-1 0 0 0,1 1 0 0 0,-1-1 0 0 0,1 1 0 0 0,-1-1 0 0 0,1 1 0 0 0,2 2 2 0 0,5 6 18 0 0,0-1-1 0 0,1 0 0 0 0,0 0 0 0 0,0-1 1 0 0,1-1-1 0 0,9 6-19 0 0,-6-2 11 0 0,-12-9-10 0 0,0 0 0 0 0,0 0 0 0 0,1 0 0 0 0,-1 0 0 0 0,0 0 0 0 0,0 0 0 0 0,1 0 0 0 0,-1 0 0 0 0,1-1 0 0 0,0 1-1 0 0,4 1 13 0 0,-4-2-9 0 0,0 0-1 0 0,1 1 0 0 0,-1 0 1 0 0,0-1-1 0 0,0 1 0 0 0,0 0 1 0 0,0 0-1 0 0,-1 0 0 0 0,1 0 1 0 0,0 1-1 0 0,0-1 0 0 0,0 1-3 0 0,72 38 262 0 0,-90-27 70 0 0,12-10-275 0 0,-1 0 1 0 0,0 1-1 0 0,0-2 1 0 0,0 1-1 0 0,-1-1 1 0 0,1 0-1 0 0,0 0 1 0 0,-1 0-1 0 0,0-1 0 0 0,1 0 1 0 0,-1 0-1 0 0,0 0-57 0 0,-31 8 67 0 0,10-1-181 0 0,0 0 1 0 0,0-2-1 0 0,-6-1 114 0 0,10-2-2684 0 0,0-1 0 0 0,-5-1 2684 0 0,24-1-4792 0 0</inkml:trace>
  <inkml:trace contextRef="#ctx0" brushRef="#br1" timeOffset="113898.721">429 2382 6912 0 0,'20'-6'1094'0'0,"-20"7"-727"0"0,0 0-1 0 0,0 0 1 0 0,0 0-1 0 0,0-1 0 0 0,0 1 1 0 0,0 0-1 0 0,0 0 1 0 0,0 0-1 0 0,0-1 0 0 0,0 1 1 0 0,1 0-1 0 0,-1 0 0 0 0,0-1 1 0 0,0 1-1 0 0,1 0 1 0 0,-1-1-1 0 0,1 1 0 0 0,-1 0-366 0 0,1 0 849 0 0,-1 0-742 0 0,0 0 0 0 0,0-1 0 0 0,0 1 1 0 0,1-1-1 0 0,-1 1 0 0 0,0-1 0 0 0,0 1 0 0 0,0 0 0 0 0,0-1 0 0 0,-1 1 0 0 0,1-1 0 0 0,0 1 0 0 0,0-1 1 0 0,0 1-1 0 0,0-1 0 0 0,-1 1 0 0 0,1 0 0 0 0,0-1 0 0 0,0 1 0 0 0,-1-1 0 0 0,1 0 0 0 0,0 1 0 0 0,-1-1 0 0 0,1 1 1 0 0,-1-1-1 0 0,1 1 0 0 0,0-1 0 0 0,-1 0 0 0 0,1 1 0 0 0,-1-1-107 0 0,0 0 9 0 0,1 1 0 0 0,-1-1 0 0 0,1 1 0 0 0,-1-1 0 0 0,1 0 0 0 0,-1 1 0 0 0,1-1 0 0 0,0 1-1 0 0,-1 0 1 0 0,1-1 0 0 0,0 1 0 0 0,-1-1 0 0 0,1 1 0 0 0,0-1 0 0 0,0 1 0 0 0,-1 0 0 0 0,1-1 0 0 0,0 1 0 0 0,0 0 0 0 0,0-1 0 0 0,0 1 0 0 0,0-1 0 0 0,0 1 0 0 0,0 0-1 0 0,0-1 1 0 0,0 1-9 0 0,4 11 12 0 0,-3-9 9 0 0,-1-1 0 0 0,1 1 1 0 0,0 0-1 0 0,-1 0 1 0 0,1 0-1 0 0,-1-1 0 0 0,0 1 1 0 0,0 0-1 0 0,0 0 1 0 0,0 0-1 0 0,-1 1-21 0 0,1 3 62 0 0,-1-1 1 0 0,1 1-1 0 0,0-1 0 0 0,0 1 1 0 0,1 0-1 0 0,0-1 0 0 0,0 1 0 0 0,1-1 1 0 0,-1 0-1 0 0,1 1 0 0 0,2 3-62 0 0,-3-8-22 0 0,-1 0 0 0 0,1 1 0 0 0,-1-1 0 0 0,0 0 0 0 0,0 1 0 0 0,0-1-1 0 0,0 1 1 0 0,0-1 0 0 0,0 0 0 0 0,-1 1 0 0 0,1-1 0 0 0,-2 2 22 0 0,2-1-24 0 0,-1-1 0 0 0,0 0 0 0 0,1 0 0 0 0,0 1 0 0 0,0-1 0 0 0,-1 0 1 0 0,1 1-1 0 0,0-1 0 0 0,1 0 0 0 0,-1 1 0 0 0,0-1 0 0 0,1 0 0 0 0,0 1 24 0 0,4 9-31 0 0,-4-10 37 0 0,1 0-1 0 0,-1 0 0 0 0,0 1 1 0 0,0-1-1 0 0,-1 0 1 0 0,1 0-1 0 0,0 1 0 0 0,-1-1 1 0 0,0 0-1 0 0,1 1 0 0 0,-1 2-5 0 0,-3 17 72 0 0,2-15-25 0 0,1 0 0 0 0,-1-1 0 0 0,1 1 0 0 0,0 4-47 0 0,0-5 43 0 0,0 1-1 0 0,-1-1 0 0 0,1 0 1 0 0,-2 0-1 0 0,1 0 1 0 0,0 0-1 0 0,-1 0 0 0 0,0-1 1 0 0,-1 1-1 0 0,1 0 0 0 0,-2 0-42 0 0,-6 19-14 0 0,9-23 14 0 0,0 0 0 0 0,0-1 0 0 0,0 1 0 0 0,0-1 0 0 0,0 1 0 0 0,-1-1 0 0 0,1 1 0 0 0,0-1 0 0 0,-1 0 0 0 0,1 0 0 0 0,1-1 1 0 0,-1 1-1 0 0,1-1 1 0 0,-1 1-1 0 0,0-1 0 0 0,1 0 1 0 0,-1 1-1 0 0,1 0 0 0 0,-1-1 1 0 0,1 1-1 0 0,0-1 1 0 0,-1 1-1 0 0,1 0 0 0 0,-1-1 1 0 0,1 1-1 0 0,0 0 1 0 0,0-1-1 0 0,-1 1 0 0 0,1 0 1 0 0,0-1-1 0 0,0 1 0 0 0,0 0 1 0 0,0 0-1 0 0,0-1 1 0 0,0 1-1 0 0,0 0 0 0 0,0 0 1 0 0,0-1-1 0 0,0 1 0 0 0,0 0 1 0 0,0 0-1 0 0,1-1 1 0 0,-1 1-1 0 0,0 0 0 0 0,1-1 1 0 0,-1 1-1 0 0,0 0 5 0 0,0-1 0 0 0,1 0 0 0 0,-1 0 0 0 0,0 1 0 0 0,0-1 0 0 0,0 0 0 0 0,0 1 0 0 0,0-1 0 0 0,0 0 0 0 0,0 0 0 0 0,0 1 0 0 0,0-1 0 0 0,0 0 0 0 0,0 1 0 0 0,0-1 0 0 0,0 0 0 0 0,0 1 0 0 0,0-1 0 0 0,0 0 0 0 0,0 0 0 0 0,0 1 0 0 0,0-1 0 0 0,-1 0 0 0 0,1 1 0 0 0,0-1 0 0 0,0 0 0 0 0,0 0 0 0 0,0 1 0 0 0,-1-1 0 0 0,1 0 1 0 0,0 0-1 0 0,0 0 0 0 0,0 1 0 0 0,-1-1 0 0 0,1 0 0 0 0,0 0 0 0 0,0 0 0 0 0,-1 0-5 0 0,-2 1-2 0 0,5-5-198 0 0,-3 2-157 0 0,0 1 308 0 0,0 0 0 0 0,0 0 1 0 0,1 0-1 0 0,-1 0 0 0 0,0 0 1 0 0,0 0-1 0 0,1-1 0 0 0,-1 1 1 0 0,1 0-1 0 0,-1 0 0 0 0,1 0 0 0 0,0-1 1 0 0,-1 1-1 0 0,1 0 0 0 0,0 0 1 0 0,0-2 48 0 0,0 0-223 0 0,0 0 0 0 0,0 0 0 0 0,1 1 1 0 0,-1-1-1 0 0,1 0 0 0 0,0 0 0 0 0,1-1 223 0 0,-1 0-418 0 0,0 0-1 0 0,0 0 1 0 0,0 0 0 0 0,-1 0-1 0 0,1 1 1 0 0,-1-1-1 0 0,0 0 1 0 0,0 0 0 0 0,-1 0-1 0 0,1-2 419 0 0,-4-22-5042 0 0</inkml:trace>
  <inkml:trace contextRef="#ctx0" brushRef="#br1" timeOffset="114218.123">414 2501 3224 0 0,'40'-26'143'0'0,"-39"25"-137"0"0,0 1 1 0 0,0-1 0 0 0,0 0 0 0 0,1 0 0 0 0,-1 0 0 0 0,0 0 0 0 0,-1 0 0 0 0,1-1 0 0 0,0 1 0 0 0,0 0-1 0 0,0 0 1 0 0,-1-1 0 0 0,1 1 0 0 0,0 0 0 0 0,-1-1 0 0 0,0 1 0 0 0,1 0 0 0 0,-1-1 0 0 0,0 1 0 0 0,1-1-1 0 0,-1-1-6 0 0,4-14 25 0 0,0 10 383 0 0,1 0 1 0 0,0 0-1 0 0,0 1 1 0 0,0-1-1 0 0,2 0-408 0 0,0-1 678 0 0,-1 1 0 0 0,0-1 0 0 0,0-1 0 0 0,0 0-678 0 0,-4 6 242 0 0,0 1-1 0 0,0-1 1 0 0,0 1-1 0 0,1-1 1 0 0,-1 1 0 0 0,1 0-1 0 0,0 0 1 0 0,-1 0-1 0 0,1 0 1 0 0,0 0-1 0 0,2-1-241 0 0,19-13 1611 0 0,-22 15-1508 0 0,0 0 1 0 0,0 0-1 0 0,0 0 0 0 0,0 0 0 0 0,0 0 1 0 0,0 0-1 0 0,0 1 0 0 0,0-1 0 0 0,0 1 0 0 0,0-1 1 0 0,1 1-1 0 0,-1 0 0 0 0,0 0 0 0 0,0 0 0 0 0,1 0-103 0 0,14-2 812 0 0,-17 3-769 0 0,1-1 1 0 0,0 0-1 0 0,-1 0 0 0 0,1 0 1 0 0,-1 0-1 0 0,1 1 0 0 0,-1-1 0 0 0,1 0 1 0 0,-1 1-1 0 0,1-1 0 0 0,-1 0 1 0 0,1 1-1 0 0,-1-1 0 0 0,1 0 0 0 0,-1 1 1 0 0,0-1-1 0 0,1 1 0 0 0,-1-1 1 0 0,1 1-44 0 0,0 0 120 0 0,14 10 419 0 0,-14-11-492 0 0,0 1-1 0 0,0-1 1 0 0,1 1 0 0 0,-1 0-1 0 0,0 0 1 0 0,0 0 0 0 0,0 0 0 0 0,0 0-1 0 0,0 0 1 0 0,0 0 0 0 0,0 0-1 0 0,0 0 1 0 0,0 1 0 0 0,0-1 0 0 0,-1 0-1 0 0,1 0 1 0 0,0 1 0 0 0,-1-1-1 0 0,1 1 1 0 0,-1-1 0 0 0,0 0-1 0 0,1 1-46 0 0,-1-1 33 0 0,0 0-1 0 0,1 1 0 0 0,-1-1 1 0 0,1 0-1 0 0,-1 0 0 0 0,1 0 0 0 0,0 0 1 0 0,-1 0-1 0 0,1 0 0 0 0,0 0 0 0 0,0 0 1 0 0,0 0-1 0 0,-1 0 0 0 0,2 0-32 0 0,-1 0 21 0 0,0-1 0 0 0,-1 1 0 0 0,1 0-1 0 0,0-1 1 0 0,-1 1 0 0 0,1 0 0 0 0,-1-1 0 0 0,1 1-1 0 0,-1 0 1 0 0,1 0 0 0 0,-1 0 0 0 0,1-1 0 0 0,-1 1-1 0 0,0 0 1 0 0,1 0 0 0 0,-1 0 0 0 0,0 0 0 0 0,0 0 0 0 0,0 0-1 0 0,0-1 1 0 0,0 1 0 0 0,0 0 0 0 0,0 0 0 0 0,0 0-1 0 0,0 0 1 0 0,0 0 0 0 0,0 0 0 0 0,-1 0 0 0 0,1 0-1 0 0,0 0-20 0 0,-5 25 556 0 0,5-22-494 0 0,0 0 0 0 0,-1 0 0 0 0,1 0 0 0 0,-1 0 0 0 0,0 0 0 0 0,0 0 0 0 0,-1-1 0 0 0,1 1 0 0 0,-1 0 0 0 0,-1 1-62 0 0,-16 22 324 0 0,17-24-306 0 0,0 1 0 0 0,0-2 0 0 0,0 1 0 0 0,0 0 0 0 0,0 0 0 0 0,-1-1 0 0 0,1 1 0 0 0,-1-1 0 0 0,0 0 0 0 0,1 0 0 0 0,-1 0 0 0 0,0 0 0 0 0,-3 1-18 0 0,-7 3 42 0 0,0 0 1 0 0,-12 3-43 0 0,20-8 5 0 0,-1 2-3 0 0,-18 5-603 0 0,-1 0 0 0 0,0-1 0 0 0,0-2 0 0 0,-20 3 601 0 0,41-8-427 0 0,2 1 114 0 0,0-1-1 0 0,-1 0 1 0 0,1 0 0 0 0,-1 1-1 0 0,1-2 1 0 0,0 1-1 0 0,-1 0 1 0 0,1 0 0 0 0,0-1-1 0 0,-1 1 1 0 0,1-1-1 0 0,0 1 1 0 0,0-1-1 0 0,0 0 1 0 0,-1-1 313 0 0,-5-4-1869 0 0</inkml:trace>
  <inkml:trace contextRef="#ctx0" brushRef="#br1" timeOffset="114725.827">1003 2376 11864 0 0,'-5'0'89'0'0,"0"0"0"0"0,0 0 1 0 0,1 0-1 0 0,-1 0 1 0 0,0 1-1 0 0,0 0 1 0 0,1 0-1 0 0,-1 0 0 0 0,0 1 1 0 0,1-1-1 0 0,-1 1 1 0 0,1 0-1 0 0,0 1 1 0 0,-1-1-1 0 0,0 2-89 0 0,-9 4 68 0 0,1-1 0 0 0,-1 0 0 0 0,-8 3-68 0 0,9-6 195 0 0,1 2 0 0 0,0 0 0 0 0,1 0 0 0 0,-1 1 0 0 0,1 1-195 0 0,2-2 281 0 0,0 0 0 0 0,0-1 0 0 0,-6 2-281 0 0,8-4 261 0 0,0 0-1 0 0,1 1 0 0 0,-1 0 1 0 0,0 0-1 0 0,1 1 1 0 0,0-1-1 0 0,-1 3-260 0 0,2-2 193 0 0,1 1 0 0 0,0-1 0 0 0,0 1 1 0 0,1 0-1 0 0,0 0 0 0 0,0 1-193 0 0,0 2 239 0 0,3-9-232 0 0,-1 1 0 0 0,1 0 0 0 0,0-1 0 0 0,0 1 0 0 0,0 0 0 0 0,-1-1 0 0 0,1 1 0 0 0,0-1 0 0 0,-1 1 0 0 0,1-1 0 0 0,0 1 0 0 0,-1-1 0 0 0,1 1 0 0 0,-1-1-1 0 0,1 1 1 0 0,-1-1-7 0 0,2 2 37 0 0,-1-1-1 0 0,0 0 1 0 0,0 1-1 0 0,1-1 0 0 0,-1 1 1 0 0,1-1-1 0 0,-1 0 0 0 0,1 0 1 0 0,0 1-1 0 0,0-1 1 0 0,-1 0-1 0 0,1 0 0 0 0,0 0 1 0 0,1 1-37 0 0,0 0 16 0 0,1 0-1 0 0,0 0 1 0 0,1-1 0 0 0,-1 1 0 0 0,0-1-1 0 0,0 1 1 0 0,1-1 0 0 0,-1 0 0 0 0,0-1 0 0 0,1 1-1 0 0,-1 0 1 0 0,1-1 0 0 0,-1 0 0 0 0,1 0 0 0 0,-1 0-1 0 0,1 0 1 0 0,-1 0 0 0 0,1-1 0 0 0,-1 0-1 0 0,1 0 1 0 0,-1 0 0 0 0,1 0 0 0 0,-1 0 0 0 0,0 0-1 0 0,1-1-15 0 0,27-13 43 0 0,-24 12-55 0 0,1 0 0 0 0,-1 0 0 0 0,0-1 0 0 0,0 0 0 0 0,0-1 0 0 0,0 0 0 0 0,-1 0 0 0 0,4-4 12 0 0,40-43-504 0 0,-44 45 376 0 0,-2 0 0 0 0,1-1 0 0 0,-1 1 0 0 0,0-1 0 0 0,0 0 0 0 0,-1 0 0 0 0,0 0 0 0 0,0-2 128 0 0,9-21-275 0 0,0 3 32 0 0,-7 14 155 0 0,2 0 1 0 0,6-11 87 0 0,-7 8-51 0 0,-6 16 50 0 0,1-1 1 0 0,-1 1 0 0 0,0 0 0 0 0,1 0 0 0 0,-1-1 0 0 0,1 1 0 0 0,-1 0 0 0 0,1 0-1 0 0,-1 0 1 0 0,1 0 0 0 0,0 0 0 0 0,0 0 0 0 0,-1 0 0 0 0,1 0 0 0 0,0 0-1 0 0,0 0 1 0 0,0 0 0 0 0,-1 1 0 0 0,1-1 0 0 0,-1 1 0 0 0,1 0 0 0 0,0-1 0 0 0,-1 1 0 0 0,1 0 0 0 0,0-1 0 0 0,-1 1 0 0 0,1 0 0 0 0,0-1 0 0 0,-1 1 0 0 0,1 0 0 0 0,0 0 0 0 0,0 0 0 0 0,-1 0 0 0 0,1 0 0 0 0,0 0 0 0 0,0 0 0 0 0,-1 0 0 0 0,1 0 0 0 0,0 0 0 0 0,0 0 0 0 0,-1 1 0 0 0,1-1 0 0 0,0 0 0 0 0,-1 0 0 0 0,1 1 0 0 0,0-1 0 0 0,-1 1 0 0 0,1-1 0 0 0,0 1 0 0 0,2 0 0 0 0,0 1 13 0 0,0-1 0 0 0,0 1 0 0 0,0 0-1 0 0,-1 0 1 0 0,1 1 0 0 0,0-1 0 0 0,-1 0-1 0 0,1 1 1 0 0,-1 0 0 0 0,0-1 0 0 0,0 1-1 0 0,0 0 1 0 0,1 2-13 0 0,1 1 81 0 0,-1 1-1 0 0,0 0 1 0 0,0 0-1 0 0,0 0 0 0 0,1 6-80 0 0,1 15 390 0 0,-1 1 0 0 0,-1 7-390 0 0,0-6 356 0 0,-2-23-283 0 0,0 2 108 0 0,0-1-1 0 0,0 0 0 0 0,-1 1 1 0 0,0-1-1 0 0,0 1 0 0 0,-1-1 1 0 0,0 0-1 0 0,-1 1 0 0 0,0 1-180 0 0,1-9 128 0 0,1-1-5 0 0,0 1-106 0 0,-1 0 1 0 0,1-1-1 0 0,-1 1 0 0 0,1-1 0 0 0,-1 1 1 0 0,0 0-1 0 0,1-1 0 0 0,-1 1 1 0 0,0-1-1 0 0,1 0 0 0 0,-1 1 0 0 0,0-1 1 0 0,0 0-1 0 0,1 1 0 0 0,-1-1 1 0 0,0 0-1 0 0,0 0 0 0 0,0 0 0 0 0,1 1 1 0 0,-1-1-1 0 0,0 0 0 0 0,0 0 1 0 0,0 0-1 0 0,1 0 0 0 0,-1-1 0 0 0,0 1 1 0 0,0 0-1 0 0,0 0 0 0 0,0-1-17 0 0,-9-11 249 0 0,8 11-235 0 0,0-1-1 0 0,1 0 1 0 0,0 1 0 0 0,-1-1 0 0 0,1 0 0 0 0,0 0-1 0 0,0 0 1 0 0,0 0 0 0 0,0 0 0 0 0,0 0-1 0 0,0-1-13 0 0,-2-4-38 0 0,1-1-1 0 0,0 0 1 0 0,1 0-1 0 0,0 0 1 0 0,0 0-1 0 0,1 0 1 0 0,-1 0-1 0 0,2 0 0 0 0,-1 0 1 0 0,1 0-1 0 0,2-7 39 0 0,1 4-79 0 0,-2 3 15 0 0,0 1 1 0 0,0 0 0 0 0,1 0 0 0 0,0 0-1 0 0,0 1 1 0 0,1-1 0 0 0,0 1-1 0 0,0 0 1 0 0,5-6 63 0 0,-9 12-1 0 0,4-4-25 0 0,-1-1 1 0 0,1 1-1 0 0,0 0 0 0 0,0 0 0 0 0,0 1 0 0 0,1-1 0 0 0,0 1 1 0 0,-1 0-1 0 0,1 0 0 0 0,0 0 0 0 0,0 1 0 0 0,5-2 26 0 0,-7 3 0 0 0,0 1 0 0 0,1-1 0 0 0,-1 1 0 0 0,0 0 0 0 0,0 0 0 0 0,1 0 0 0 0,-1 0 0 0 0,0 0 0 0 0,1 1 0 0 0,-1-1 0 0 0,0 1 0 0 0,0 0 0 0 0,0 0 0 0 0,0 0 0 0 0,0 0 0 0 0,0 1 0 0 0,0-1 0 0 0,0 1 0 0 0,0 0 0 0 0,1 1 0 0 0,6 5 57 0 0,-1 1-1 0 0,0-1 1 0 0,0 2-1 0 0,5 6-56 0 0,-12-14 22 0 0,9 13 61 0 0,-1 0 0 0 0,0 1-1 0 0,0 0 1 0 0,-2 1 0 0 0,0-1-1 0 0,0 5-82 0 0,-3-7 102 0 0,0 1 0 0 0,1 12-102 0 0,-4-21 26 0 0,-1 0 0 0 0,0 1 0 0 0,-1-1 0 0 0,0 1 1 0 0,0-1-1 0 0,0 1 0 0 0,-2 5-26 0 0,0-5-296 0 0,1-6-971 0 0,1-1-389 0 0</inkml:trace>
  <inkml:trace contextRef="#ctx0" brushRef="#br1" timeOffset="115078.566">1528 2104 8288 0 0,'2'13'10033'0'0,"14"55"-8736"0"0,-9-28-807 0 0,-1 1 0 0 0,0 33-490 0 0,-3 82 852 0 0,-3-126-741 0 0,0-30-112 0 0,0 12-100 0 0,0 1 1 0 0,-1 0-1 0 0,-3 11 101 0 0,4-22-201 0 0,0-1 0 0 0,-1 0 0 0 0,1 0 0 0 0,-1 0 0 0 0,0 0 0 0 0,1 0 0 0 0,-1 0 0 0 0,0 0 0 0 0,0 0 0 0 0,1-1 0 0 0,-1 1 0 0 0,0 0 0 0 0,0 0 0 0 0,0-1 0 0 0,-1 1 201 0 0,-6 5-6707 0 0</inkml:trace>
  <inkml:trace contextRef="#ctx0" brushRef="#br1" timeOffset="115434.689">1511 2257 10280 0 0,'18'-1'444'0'0,"-14"1"-332"0"0,0-1 0 0 0,0 1 1 0 0,0 0-1 0 0,0 1 0 0 0,0-1 0 0 0,4 1-112 0 0,18 5 200 0 0,0 0 0 0 0,-1 2 0 0 0,0 1 0 0 0,0 1 0 0 0,2 3-200 0 0,11 7 1102 0 0,1-2 0 0 0,0-2 1 0 0,31 9-1103 0 0,-64-23 202 0 0,-2-2-54 0 0,0 1 0 0 0,0 1-1 0 0,0-1 1 0 0,0 1 0 0 0,-1-1-1 0 0,1 1 1 0 0,0 0-1 0 0,3 3-147 0 0,-7-5 198 0 0,-3 1-136 0 0,1-1 0 0 0,0 1 1 0 0,-1 0-1 0 0,1 0 0 0 0,0 0 0 0 0,0 0 1 0 0,-1 1-1 0 0,1-1 0 0 0,0 0 0 0 0,0 1-62 0 0,-10 6 576 0 0,-90 43-1065 0 0,91-45 577 0 0,1 1-1 0 0,0 1 1 0 0,0 0 0 0 0,1 0-1 0 0,0 0 1 0 0,0 2 0 0 0,1-1-1 0 0,-4 7-87 0 0,11-15 38 0 0,0 0 1 0 0,1 1-1 0 0,-1-1 0 0 0,0 0 0 0 0,1 1 0 0 0,-1-1 0 0 0,1 1 0 0 0,-1-1 0 0 0,1 1 0 0 0,0-1 0 0 0,-1 1 0 0 0,1 0 0 0 0,0-1 0 0 0,0 1 0 0 0,0-1 0 0 0,0 1 0 0 0,1-1 0 0 0,-1 1 1 0 0,0-1-1 0 0,1 1 0 0 0,-1 0 0 0 0,1-1-38 0 0,-1 1 96 0 0,10 6 50 0 0,-7-7-120 0 0,1 1 0 0 0,-1-1-1 0 0,1 0 1 0 0,-1 0-1 0 0,1 0 1 0 0,-1 0-1 0 0,1-1 1 0 0,0 1-1 0 0,-1-1 1 0 0,1 0-1 0 0,0 0 1 0 0,0 0 0 0 0,-1-1-1 0 0,1 1 1 0 0,-1-1-1 0 0,1 0 1 0 0,0 0-1 0 0,-1 0 1 0 0,1-1-26 0 0,11-3 63 0 0,-1-2 1 0 0,0 1-1 0 0,11-9-63 0 0,-15 9 14 0 0,-1-1 0 0 0,1 0 0 0 0,-1 0 0 0 0,-1-1 0 0 0,0 0 0 0 0,0-1 0 0 0,0 0 0 0 0,-1-1-14 0 0,10-14-121 0 0,-2 0 0 0 0,7-17 121 0 0,16-20-242 0 0,-23 38 242 0 0,-11 17 0 0 0,1 9 12 0 0,-2 2 10 0 0,-1 0-1 0 0,0 1 1 0 0,0-1 0 0 0,0 0-1 0 0,-1 1 1 0 0,0-1-1 0 0,0 1 1 0 0,0-1-1 0 0,-1 4-21 0 0,4 18 74 0 0,2 6 83 0 0,-4-21-119 0 0,0-1 0 0 0,1 1 1 0 0,0-1-1 0 0,1 0 0 0 0,2 4-38 0 0,-4-10 7 0 0,-1-1 13 0 0,1 1 0 0 0,1-1 0 0 0,-1 0 0 0 0,0 0 0 0 0,1 0 0 0 0,2 2-20 0 0,-4-5 7 0 0,0 0 0 0 0,0 0 0 0 0,0 0 0 0 0,0-1 0 0 0,0 1 0 0 0,1 0-1 0 0,-1 0 1 0 0,0-1 0 0 0,0 1 0 0 0,1-1 0 0 0,-1 0 0 0 0,0 1 0 0 0,1-1 0 0 0,-1 0-1 0 0,0 1 1 0 0,1-1 0 0 0,-1 0 0 0 0,1 0 0 0 0,-1 0 0 0 0,0 0 0 0 0,1-1 0 0 0,-1 1-1 0 0,0 0 1 0 0,2-1-7 0 0,1-1-119 0 0,1 1 0 0 0,0-2-1 0 0,-1 1 1 0 0,1 0 0 0 0,-1-1-1 0 0,0 0 1 0 0,0 0 0 0 0,0 0-1 0 0,0-1 1 0 0,-1 1 0 0 0,1-1-1 0 0,-1 0 1 0 0,1-1 119 0 0,1 0-654 0 0,8-9-1125 0 0</inkml:trace>
  <inkml:trace contextRef="#ctx0" brushRef="#br1" timeOffset="118889.543">2351 2290 7600 0 0,'0'-18'900'0'0,"0"17"-507"0"0,0 1 131 0 0,0 0 20 0 0,0 0 5 0 0,0 0-3 0 0,0 0-2 0 0,0 0 0 0 0,0 0-27 0 0,0 0-112 0 0,0 0-47 0 0,0 0-8 0 0,0 2-39 0 0,2 3-233 0 0,2 5 101 0 0,-1 0 0 0 0,-1 0 0 0 0,1 1 1 0 0,-1 7-180 0 0,0-4 173 0 0,-1-9-76 0 0,-1 0 0 0 0,0 0 0 0 0,0 0 0 0 0,0 1 0 0 0,0-1-97 0 0,-1 5 294 0 0,1-1 0 0 0,1 1 0 0 0,0 3-294 0 0,1 16 579 0 0,-2-25-517 0 0,0 2 47 0 0,0 0-1 0 0,0 1 0 0 0,0-1 0 0 0,0 0 0 0 0,-1 1 0 0 0,0-1 1 0 0,-1 0-1 0 0,1 0 0 0 0,-1 0 0 0 0,-1 0 0 0 0,1 0 0 0 0,-2 2-108 0 0,-2 0 161 0 0,3-9 90 0 0,2-14 113 0 0,1 10-388 0 0,1-7 17 0 0,1 1-1 0 0,0 0 1 0 0,1 0-1 0 0,0 0 1 0 0,0 0-1 0 0,4-5 8 0 0,9-22-149 0 0,4-4 149 0 0,-16 35-20 0 0,0 0 1 0 0,0 0 0 0 0,1 0-1 0 0,0 1 1 0 0,0 0 0 0 0,6-5 19 0 0,-8 8-13 0 0,1-1 1 0 0,-1 2-1 0 0,1-1 0 0 0,0 0 1 0 0,0 1-1 0 0,0-1 1 0 0,0 1-1 0 0,1 0 1 0 0,-1 1-1 0 0,0-1 1 0 0,1 1-1 0 0,3-1 13 0 0,-6 2-5 0 0,1 0 0 0 0,0 0 0 0 0,0 0 0 0 0,-1 0 0 0 0,1 0 0 0 0,0 0-1 0 0,-1 1 1 0 0,1 0 0 0 0,0-1 0 0 0,-1 1 0 0 0,1 0 0 0 0,-1 0 0 0 0,1 1 0 0 0,-1-1 0 0 0,1 0 0 0 0,-1 1 0 0 0,0-1-1 0 0,0 1 1 0 0,0 0 0 0 0,0 0 0 0 0,0 0 0 0 0,0 0 0 0 0,0 0 0 0 0,-1 0 0 0 0,1 0 0 0 0,-1 1 0 0 0,0-1 0 0 0,1 0-1 0 0,-1 2 6 0 0,2 1 2 0 0,-1 1 0 0 0,0-1-1 0 0,0 0 1 0 0,-1 1 0 0 0,0-1-1 0 0,0 1 1 0 0,0 0-1 0 0,0-1 1 0 0,-1 1 0 0 0,0 0-1 0 0,0 0 1 0 0,-1-1-1 0 0,0 6-1 0 0,-4 17 130 0 0,4-20-63 0 0,0 0 0 0 0,0 0 0 0 0,-1 0 0 0 0,-1 4-67 0 0,0-5 137 0 0,0-1 1 0 0,1 1 0 0 0,0 0-1 0 0,1 0 1 0 0,-1 4-138 0 0,2-10 8 0 0,0 1 1 0 0,0-1-1 0 0,0 0 0 0 0,0 1 1 0 0,0-1-1 0 0,0 0 1 0 0,1 0-1 0 0,-1 1 1 0 0,0-1-1 0 0,1 0 1 0 0,-1 0-1 0 0,1 1 0 0 0,-1-1 1 0 0,1 0-1 0 0,-1 0 1 0 0,1 0-1 0 0,0 0 1 0 0,0 0-1 0 0,-1 0 1 0 0,1 0-1 0 0,0 0 0 0 0,0 0 1 0 0,0 0-1 0 0,0-1 1 0 0,0 1-1 0 0,0 0 1 0 0,0 0-1 0 0,1-1 0 0 0,-1 1 1 0 0,0-1-1 0 0,0 1 1 0 0,0-1-1 0 0,1 0 1 0 0,-1 1-1 0 0,0-1 1 0 0,1 0-1 0 0,0 0-8 0 0,2 0 10 0 0,0 0 0 0 0,-1 0 0 0 0,1-1 0 0 0,0 1 0 0 0,0-1 0 0 0,-1 0 0 0 0,1 0 0 0 0,0-1 0 0 0,-1 1 0 0 0,1-1 0 0 0,2-1-10 0 0,57-32 58 0 0,-24 14-242 0 0,17-12 184 0 0,-36 19-121 0 0,-1 1 0 0 0,0-2 0 0 0,-1-1 0 0 0,-1 0 1 0 0,-1-1-1 0 0,0-1 0 0 0,-2 0 0 0 0,3-5 121 0 0,-15 20-1 0 0,-1 0 0 0 0,1 1 0 0 0,-1-1-1 0 0,0 0 1 0 0,0-1 0 0 0,0 1 0 0 0,0 0 0 0 0,-1 0 0 0 0,1 0-1 0 0,-1-3 2 0 0,1 5 1 0 0,-1 0-1 0 0,0 0 0 0 0,0 1 0 0 0,0-1 0 0 0,0 0 0 0 0,0 0 0 0 0,-1 1 0 0 0,1-1 0 0 0,0 0 0 0 0,0 1 0 0 0,0-1 0 0 0,-1 0 0 0 0,1 0 0 0 0,0 1 0 0 0,-1-1 0 0 0,1 1 0 0 0,0-1 0 0 0,-1 0 0 0 0,1 1 0 0 0,-1-1 0 0 0,1 1 0 0 0,-1-1 0 0 0,1 1 0 0 0,-1-1 0 0 0,0 1 0 0 0,1-1 0 0 0,-1 1 0 0 0,0 0 0 0 0,1-1 0 0 0,-1 1 0 0 0,0 0 0 0 0,1-1 0 0 0,-1 1 0 0 0,0 0 0 0 0,1 0 0 0 0,-1 0 0 0 0,0 0 0 0 0,0 0 0 0 0,1 0 0 0 0,-1 0 0 0 0,0 0 0 0 0,0 0 0 0 0,1 0 0 0 0,-1 0 0 0 0,0 0 0 0 0,0 0 0 0 0,0 1 0 0 0,-8 0 15 0 0,5 0 13 0 0,0-1 1 0 0,-1 1 0 0 0,1 0 0 0 0,0 0 0 0 0,0 1 0 0 0,0-1 0 0 0,0 1 0 0 0,1 0 0 0 0,-1 0 0 0 0,0 0-29 0 0,-4 4 49 0 0,1-1 0 0 0,0 1 0 0 0,1 0 0 0 0,-1 0-1 0 0,1 0 1 0 0,1 1 0 0 0,-1 0 0 0 0,1 1 0 0 0,0-1-1 0 0,-2 5-48 0 0,4-6-4 0 0,-10 25 53 0 0,12-29-48 0 0,1 1 0 0 0,-1-1 1 0 0,1 0-1 0 0,0 0 1 0 0,0 0-1 0 0,0 1 1 0 0,0-1-1 0 0,0 0 0 0 0,0 0 1 0 0,1 0-1 0 0,-1 1 1 0 0,1-1-1 0 0,-1 0 0 0 0,2 1-1 0 0,0 3 5 0 0,0-1-1 0 0,1 1 0 0 0,0-1 0 0 0,0 0 1 0 0,1 0-1 0 0,-1 0 0 0 0,1 0 1 0 0,0-1-1 0 0,0 0 0 0 0,1 1 0 0 0,-1-1 1 0 0,1-1-1 0 0,0 1 0 0 0,0-1 0 0 0,1 0-4 0 0,0 0-210 0 0,0 0 0 0 0,1-1-1 0 0,-1 1 1 0 0,1-2-1 0 0,-1 1 1 0 0,1-1-1 0 0,0 0 1 0 0,-1 0-1 0 0,1-1 1 0 0,0 0 0 0 0,0 0-1 0 0,3-1 211 0 0,9-1-6290 0 0</inkml:trace>
  <inkml:trace contextRef="#ctx0" brushRef="#br1" timeOffset="119808.98">3278 2229 5984 0 0,'-2'0'464'0'0,"-3"2"-312"0"0,-1-1 1 0 0,0 0-1 0 0,0 0 1 0 0,-4 0-153 0 0,6-1 520 0 0,0 1 1 0 0,-1-1 0 0 0,1 1 0 0 0,0 0 0 0 0,-1 0 0 0 0,1 0 0 0 0,0 1 0 0 0,0-1-1 0 0,0 1 1 0 0,-3 2-521 0 0,-7 6 769 0 0,1 0 0 0 0,0 2 0 0 0,1-1 0 0 0,0 2 0 0 0,1-1-1 0 0,-8 13-768 0 0,10-13 289 0 0,5-7-129 0 0,0 1 0 0 0,0-1-1 0 0,0 1 1 0 0,1-1 0 0 0,0 1-1 0 0,-1 5-159 0 0,4-10 26 0 0,-3 5 62 0 0,1 0 1 0 0,0 0 0 0 0,0 1 0 0 0,1-1 0 0 0,0 1 0 0 0,0 0-89 0 0,1-6 11 0 0,0 0 0 0 0,0 1 0 0 0,0-1 0 0 0,0 1 1 0 0,0-1-1 0 0,1 1 0 0 0,-1-1 0 0 0,0 1 1 0 0,1-1-1 0 0,-1 0 0 0 0,1 1 0 0 0,0-1 1 0 0,-1 0-1 0 0,1 1 0 0 0,0-1 0 0 0,0 0 1 0 0,0 0-1 0 0,0 0 0 0 0,0 0 0 0 0,0 0 1 0 0,0 0-1 0 0,0 0 0 0 0,0 0 0 0 0,0 0 1 0 0,1 0-1 0 0,-1-1 0 0 0,0 1 0 0 0,2 0-11 0 0,0 0 19 0 0,-1 0-1 0 0,1-1 0 0 0,0 1 0 0 0,-1-1 0 0 0,1 1 0 0 0,0-1 0 0 0,0 0 1 0 0,0 0-1 0 0,-1-1 0 0 0,1 1 0 0 0,0 0 0 0 0,0-1 0 0 0,-1 0 0 0 0,2 0-18 0 0,40-15 58 0 0,-24 7-66 0 0,-14 6-36 0 0,0 0 0 0 0,-1-1 0 0 0,1 1 0 0 0,-1-1 0 0 0,0-1 0 0 0,0 1 0 0 0,-1-1 0 0 0,1 1 0 0 0,-1-1 0 0 0,2-3 44 0 0,5-4-110 0 0,-7 7 199 0 0,-1 0-1 0 0,0 0 1 0 0,0 0 0 0 0,0 0 0 0 0,0-1 0 0 0,-1 1 0 0 0,0-1 0 0 0,2-5-89 0 0,-3 7-7 0 0,0 0 1 0 0,0-1 0 0 0,0 1 0 0 0,-1 0 0 0 0,1-1 0 0 0,-1 1 0 0 0,0-1 0 0 0,0 1-1 0 0,-1 0 1 0 0,1-1 0 0 0,-1 1 0 0 0,0-2 6 0 0,0 4 4 0 0,0 0 1 0 0,0 1-1 0 0,0-1 0 0 0,0 1 1 0 0,0 0-1 0 0,0-1 0 0 0,0 1 0 0 0,0 0 1 0 0,-1 0-1 0 0,1-1 0 0 0,0 1 1 0 0,-1 0-1 0 0,1 0 0 0 0,-1 1 1 0 0,1-1-1 0 0,-1 0 0 0 0,1 0 0 0 0,-1 1 1 0 0,0-1-1 0 0,-1 0-4 0 0,2 1 20 0 0,-1 0 1 0 0,1-1-1 0 0,0 1 0 0 0,-1 0 1 0 0,1 0-1 0 0,-1 0 0 0 0,1 0 0 0 0,-1 0 1 0 0,1 0-1 0 0,0 0 0 0 0,-1 1 1 0 0,1-1-1 0 0,-1 0 0 0 0,1 1 0 0 0,0-1 1 0 0,-1 1-1 0 0,1 0 0 0 0,0-1 1 0 0,0 1-1 0 0,-1 0 0 0 0,1 0 0 0 0,0-1 1 0 0,0 1-1 0 0,0 0 0 0 0,0 1-20 0 0,-10 8-70 0 0,10-8-87 0 0,1 0 1 0 0,-1 0-1 0 0,1 0 1 0 0,0 0-1 0 0,0 0 1 0 0,0 0-1 0 0,0 0 1 0 0,0 0-1 0 0,0 0 1 0 0,1 0-1 0 0,-1 2 157 0 0,1-2-10 0 0,0 0-1 0 0,0 0 1 0 0,0 0-1 0 0,1 0 1 0 0,-1 0-1 0 0,0 0 0 0 0,1-1 1 0 0,-1 1-1 0 0,1 0 1 0 0,-1-1-1 0 0,1 1 1 0 0,0-1-1 0 0,0 0 0 0 0,0 1 1 0 0,0-1-1 0 0,0 0 1 0 0,0 0 10 0 0,3 2 14 0 0,0-1 1 0 0,0 1-1 0 0,1-1 0 0 0,-1 0 1 0 0,1-1-1 0 0,3 1-14 0 0,1 0 36 0 0,1 0 0 0 0,0-2 1 0 0,0 1-1 0 0,0-1 0 0 0,11-2-36 0 0,-16 1 0 0 0,1 0 1 0 0,0-1 0 0 0,-1 0-1 0 0,1 0 1 0 0,-1-1-1 0 0,1 1 1 0 0,-1-1 0 0 0,0-1-1 0 0,0 1 1 0 0,0-2-1 0 0,9-6-176 0 0,0-1 1 0 0,-1-1 0 0 0,-1-1-1 0 0,4-4 176 0 0,-14 15-37 0 0,-2 3 116 0 0,-1 0 65 0 0,0 0 16 0 0,-6 20 374 0 0,-4 15-41 0 0,6-20-251 0 0,0 1 0 0 0,0 0-1 0 0,1 4-241 0 0,3-15 40 0 0,-1 0-1 0 0,1 0 0 0 0,0 0 0 0 0,1 0 0 0 0,-1-1 0 0 0,1 1 1 0 0,0 0-1 0 0,0 0 0 0 0,1 0 0 0 0,-1-1 0 0 0,1 1 0 0 0,2 3-39 0 0,-4-7 17 0 0,1 1 0 0 0,0-1 0 0 0,0 1 0 0 0,-1-1 0 0 0,1 1 0 0 0,0-1 0 0 0,0 1 0 0 0,0-1 0 0 0,1 0 0 0 0,-1 0-1 0 0,0 1 1 0 0,0-1 0 0 0,1 0 0 0 0,-1 0 0 0 0,0 0 0 0 0,1-1 0 0 0,-1 1 0 0 0,1 0 0 0 0,-1 0 0 0 0,1-1 0 0 0,0 1-1 0 0,-1-1 1 0 0,1 1 0 0 0,0-1 0 0 0,-1 0 0 0 0,1 0 0 0 0,0 0 0 0 0,-1 0 0 0 0,1 0 0 0 0,0 0 0 0 0,0 0 0 0 0,-1 0 0 0 0,1-1-1 0 0,0 1 1 0 0,0-1-17 0 0,4 0 38 0 0,-2 0-11 0 0,0 0-1 0 0,1-1 1 0 0,-1 1 0 0 0,0 0-1 0 0,0-1 1 0 0,0 0-1 0 0,-1 0 1 0 0,1 0 0 0 0,0-1-1 0 0,1-1-26 0 0,34-24 126 0 0,-31 22-178 0 0,1 1-1 0 0,0-2 1 0 0,-1 1 0 0 0,-1-1-1 0 0,6-6 53 0 0,13-20-404 0 0,-19 22 125 0 0,1 1 0 0 0,1 0 0 0 0,0 0 0 0 0,0 1 0 0 0,1 0 0 0 0,0 0 0 0 0,11-6 279 0 0,-21 14-6 0 0,1 0 0 0 0,0 1 0 0 0,0-1 0 0 0,0 1 0 0 0,0-1 0 0 0,0 1 0 0 0,1-1 0 0 0,-1 1 0 0 0,0 0 0 0 0,0-1 0 0 0,0 1 0 0 0,0 0-1 0 0,0 0 1 0 0,1 0 0 0 0,-1 0 0 0 0,0 0 0 0 0,0 0 0 0 0,0 0 0 0 0,0 0 0 0 0,0 1 0 0 0,1-1 0 0 0,-1 0 0 0 0,0 1 0 0 0,0-1 0 0 0,0 1 0 0 0,0-1 0 0 0,0 1 0 0 0,0-1 0 0 0,0 1 0 0 0,0 0 0 0 0,0-1 0 0 0,0 1 0 0 0,-1 0-1 0 0,1 0 1 0 0,0 0 0 0 0,0 0 0 0 0,-1 0 0 0 0,1 0 0 0 0,0 0 0 0 0,-1 0 0 0 0,1 0 0 0 0,-1 0 6 0 0,4 7 73 0 0,-1 0 0 0 0,0 1-1 0 0,-1-1 1 0 0,1 1 0 0 0,-1 6-73 0 0,3 6 127 0 0,-3-13-89 0 0,0-2-2 0 0,0 1 0 0 0,0-1-1 0 0,1 1 1 0 0,-1-1 0 0 0,1 0 0 0 0,0 0-1 0 0,2 0-35 0 0,-2-1-18 0 0,1 1 57 0 0,0-1-1 0 0,0 1 1 0 0,1-1 0 0 0,0-1 0 0 0,4 5-39 0 0,-7-8 32 0 0,-1 0-1 0 0,1 0 1 0 0,0 0 0 0 0,0 0-1 0 0,0 0 1 0 0,0 0-1 0 0,0 0 1 0 0,0-1 0 0 0,0 1-1 0 0,0-1 1 0 0,0 0-1 0 0,0 1 1 0 0,1-1 0 0 0,-1 0-1 0 0,0 0 1 0 0,0 0 0 0 0,0-1-1 0 0,0 1 1 0 0,0-1-1 0 0,2 1-31 0 0,3-3 73 0 0,-1 1-1 0 0,1-1 0 0 0,-1 1 1 0 0,0-2-1 0 0,1 1 0 0 0,-1-1 1 0 0,-1 0-1 0 0,1 0 0 0 0,-1-1 1 0 0,2 0-73 0 0,9-11 92 0 0,-1-1 0 0 0,7-10-92 0 0,-10 12 28 0 0,1 0 0 0 0,0 1 0 0 0,9-7-28 0 0,-1-1 0 0 0,6-4 0 0 0,-25 24 0 0 0,0 1 0 0 0,0 0 0 0 0,0 0 0 0 0,0-1 0 0 0,0 1 0 0 0,0 1 0 0 0,0-1 0 0 0,0 0 0 0 0,1 0 0 0 0,-1 1 0 0 0,0-1 0 0 0,1 1 0 0 0,-1 0 0 0 0,1 0 0 0 0,-2 0-6 0 0,0 0 0 0 0,0 1 0 0 0,0-1 0 0 0,0 0 0 0 0,0 1 0 0 0,1 0 0 0 0,-1-1-1 0 0,0 1 1 0 0,0 0 0 0 0,-1-1 0 0 0,1 1 0 0 0,0 0 0 0 0,0 0 0 0 0,0 0 0 0 0,0-1 0 0 0,-1 1-1 0 0,1 0 1 0 0,0 0 0 0 0,-1 0 0 0 0,1 1 0 0 0,-1-1 0 0 0,1 0 0 0 0,-1 0 0 0 0,1 0 0 0 0,-1 0-1 0 0,0 0 1 0 0,0 1 6 0 0,7 32-176 0 0,-6-26 188 0 0,-1 0-1 0 0,0 0 1 0 0,0 0-1 0 0,-1 1 1 0 0,0-1-1 0 0,0 0 1 0 0,-1 0 0 0 0,0 0-1 0 0,-1-1 1 0 0,0 1-1 0 0,-3 6-11 0 0,0-1 146 0 0,-1-1-1 0 0,-1 1 0 0 0,0-2 0 0 0,-1 1 0 0 0,0-1 1 0 0,-4 3-146 0 0,11-12 51 0 0,-1 0-1 0 0,0 0 1 0 0,0 0 0 0 0,0 0 0 0 0,0 0 0 0 0,0-1 0 0 0,0 1 0 0 0,0-1 0 0 0,-1 0 0 0 0,1 0 0 0 0,0 0 0 0 0,-4 0-51 0 0,-1 0-417 0 0,0 0 1 0 0,0-1-1 0 0,0 1 1 0 0,-7-2 416 0 0,3-1-7330 0 0</inkml:trace>
  <inkml:trace contextRef="#ctx0" brushRef="#br1" timeOffset="120687.499">4582 2285 8288 0 0,'0'0'381'0'0,"0"0"-6"0"0,1 0-242 0 0,26-2 1147 0 0,0-1 0 0 0,-1-1 0 0 0,0-1 1 0 0,0-1-1 0 0,0-1 0 0 0,0-2 0 0 0,-2-1 0 0 0,23-11-1280 0 0,-35 15-58 0 0,1-1 0 0 0,-1 0 0 0 0,-1-1 0 0 0,0 0 0 0 0,0 0 0 0 0,0-1 1 0 0,-1-1-1 0 0,0 0 0 0 0,-1 0 0 0 0,0-1 0 0 0,2-4 58 0 0,-4 3 14 0 0,0 1 0 0 0,-1-1 0 0 0,0 0 0 0 0,-1-1 1 0 0,0 0-1 0 0,-1 1 0 0 0,0-1 0 0 0,-1-1 0 0 0,-1 1 1 0 0,0 0-1 0 0,0-12-14 0 0,1-6-103 0 0,-2 24 85 0 0,-1 0-1 0 0,1 1 1 0 0,-1-1 0 0 0,0 0 0 0 0,0 0 0 0 0,-1-1 18 0 0,0 6-3 0 0,-1-11-35 0 0,-1 1 0 0 0,0-1-1 0 0,-4-8 39 0 0,7 21 2 0 0,0-1-1 0 0,0 1 0 0 0,0-1 1 0 0,-1 1-1 0 0,1 0 0 0 0,0-1 1 0 0,0 1-1 0 0,-1 0 0 0 0,1 0 1 0 0,0-1-1 0 0,-1 1 0 0 0,1 0 1 0 0,0 0-1 0 0,-1-1 0 0 0,1 1 1 0 0,-1 0-1 0 0,1 0 0 0 0,0 0 1 0 0,-1-1-1 0 0,1 1 0 0 0,-1 0 1 0 0,1 0-1 0 0,0 0 0 0 0,-1 0 1 0 0,1 0-1 0 0,-1 0 0 0 0,1 0 1 0 0,0 0-1 0 0,-1 0 0 0 0,1 0 1 0 0,-1 0-1 0 0,1 0 0 0 0,-1 0 1 0 0,1 1-1 0 0,0-1 0 0 0,-1 0 1 0 0,1 0-1 0 0,0 0 0 0 0,-1 1 1 0 0,1-1-1 0 0,0 0 0 0 0,-1 0 1 0 0,1 1-2 0 0,-1-1 9 0 0,0 1 1 0 0,-1 0-1 0 0,0 0 1 0 0,0 0 0 0 0,1 0-1 0 0,-1 1 1 0 0,1-1-1 0 0,-1 1 1 0 0,1-1 0 0 0,0 1-1 0 0,-1-1 1 0 0,1 1 0 0 0,0 0-1 0 0,0 0 1 0 0,-1 1-10 0 0,-11 31 42 0 0,8-22-46 0 0,-1 9 12 0 0,0 0-1 0 0,-1 8-7 0 0,-1 6 97 0 0,1-11 36 0 0,2 1-1 0 0,1-1 1 0 0,1 1-1 0 0,1 0 0 0 0,1 16-132 0 0,1-29 82 0 0,1 0-1 0 0,1 0 1 0 0,0-1-1 0 0,0 1 1 0 0,1 0-1 0 0,0-1 1 0 0,1 0-1 0 0,1 0 1 0 0,0 0-1 0 0,0 0 1 0 0,1-1-1 0 0,5 8-81 0 0,-9-15 24 0 0,0-1 0 0 0,1 1 0 0 0,-1-1 0 0 0,0 0 0 0 0,1 1 0 0 0,0-1 0 0 0,-1 0 0 0 0,1-1 0 0 0,0 1 0 0 0,0 0 0 0 0,0-1 0 0 0,0 0 0 0 0,1 1-1 0 0,-1-1 1 0 0,0-1 0 0 0,0 1 0 0 0,1 0 0 0 0,-1-1 0 0 0,0 1 0 0 0,1-1 0 0 0,-1 0 0 0 0,1 0 0 0 0,-1-1 0 0 0,0 1 0 0 0,1-1 0 0 0,-1 1 0 0 0,0-1 0 0 0,1-1-24 0 0,5-1-47 0 0,0 0 0 0 0,0 0 0 0 0,0-1 0 0 0,-1-1 0 0 0,0 0 0 0 0,0 0 0 0 0,0 0 0 0 0,-1-1 0 0 0,5-4 47 0 0,-1-2-237 0 0,0-1 0 0 0,0 0 0 0 0,-2 0-1 0 0,8-14 238 0 0,7-8-1253 0 0,-4-3-1373 0 0,-17 32 2459 0 0,0 0 1 0 0,0 0 0 0 0,0 0-1 0 0,1 0 1 0 0,0 0 0 0 0,0 1-1 0 0,5-5 167 0 0,-9 10 63 0 0,0 0-1 0 0,1 0 0 0 0,-1 0 1 0 0,0 0-1 0 0,0 0 0 0 0,1 0 1 0 0,-1-1-1 0 0,0 1 0 0 0,0 0 1 0 0,1 0-1 0 0,-1 0 0 0 0,0 0 1 0 0,0 0-1 0 0,1 0 1 0 0,-1 0-1 0 0,0 1 0 0 0,0-1 1 0 0,1 0-1 0 0,-1 0 0 0 0,0 0 1 0 0,0 0-1 0 0,1 0 0 0 0,-1 0 1 0 0,0 0-1 0 0,0 0 0 0 0,0 1 1 0 0,1-1-1 0 0,-1 0 1 0 0,0 0-1 0 0,0 0 0 0 0,0 1 1 0 0,0-1-1 0 0,1 0 0 0 0,-1 0 1 0 0,0 0-1 0 0,0 1 0 0 0,0-1 1 0 0,0 0-1 0 0,0 0 0 0 0,0 1 1 0 0,0-1-1 0 0,0 0 1 0 0,0 0-1 0 0,1 0 0 0 0,-1 1 1 0 0,0-1-1 0 0,0 0 0 0 0,0 0 1 0 0,0 1-1 0 0,-1-1 0 0 0,1 0-62 0 0,4 20 134 0 0,-3-15 167 0 0,1 5-101 0 0,1 0 1 0 0,0 0-1 0 0,1-1 1 0 0,0 0-1 0 0,0 1 1 0 0,1-1-1 0 0,0 0 1 0 0,5 6-201 0 0,-5-7 24 0 0,-3-5-1 0 0,-1 0 0 0 0,1 0 1 0 0,0-1-1 0 0,0 1 1 0 0,0-1-1 0 0,0 1 1 0 0,1 0-24 0 0,-2-2-846 0 0,-1-1-3833 0 0,0 0-1649 0 0</inkml:trace>
  <inkml:trace contextRef="#ctx0" brushRef="#br1" timeOffset="120956.428">5284 1930 16871 0 0,'0'0'744'0'0,"0"0"160"0"0,0 0-720 0 0,0 0-184 0 0,0 0 0 0 0,0 0 0 0 0,0 0 0 0 0,0 0 72 0 0,0 0-72 0 0,9 2 0 0 0,-3 6 0 0 0,3-2 0 0 0,-2 2 0 0 0,2-2-96 0 0,4 2-520 0 0,0-2-104 0 0,-2 2-16 0 0</inkml:trace>
  <inkml:trace contextRef="#ctx0" brushRef="#br1" timeOffset="121608.182">5783 1896 5528 0 0,'4'-3'103'0'0,"0"1"-55"0"0,0-1 0 0 0,-1 0 0 0 0,0 0 0 0 0,0 0 0 0 0,0 0 0 0 0,0 0 0 0 0,0-1 1 0 0,-1 1-1 0 0,1-1 0 0 0,-1-1-48 0 0,8-12 1762 0 0,6-13 4496 0 0,-16 28-6054 0 0,1 1 0 0 0,-1 0 0 0 0,1-1 0 0 0,-1 1 1 0 0,0-1-1 0 0,1 1 0 0 0,-1-1 0 0 0,0 1 0 0 0,0 0 1 0 0,0-1-1 0 0,0 1 0 0 0,0-1 0 0 0,-1 1 0 0 0,1 0 0 0 0,0-1 1 0 0,-1 1-1 0 0,1-1 0 0 0,0 1 0 0 0,-1 0 0 0 0,0-1-204 0 0,1 2 78 0 0,-1-1 0 0 0,1 1 0 0 0,-1-1-1 0 0,1 1 1 0 0,-1-1 0 0 0,0 1-1 0 0,1 0 1 0 0,-1-1 0 0 0,0 1-1 0 0,1 0 1 0 0,-1-1 0 0 0,0 1-1 0 0,1 0 1 0 0,-1 0 0 0 0,0-1-1 0 0,1 1 1 0 0,-1 0 0 0 0,0 0-1 0 0,0 0 1 0 0,1 0 0 0 0,-1 0 0 0 0,0 0-1 0 0,0 0 1 0 0,1 1 0 0 0,-1-1-1 0 0,0 0 1 0 0,0 0 0 0 0,1 0-1 0 0,-1 1 1 0 0,0-1-78 0 0,-22 11 938 0 0,20-10-867 0 0,-8 7 37 0 0,0 0-1 0 0,1 0 1 0 0,-1 1 0 0 0,2 0-1 0 0,-3 3-107 0 0,-1 1 24 0 0,-8 9 20 0 0,1 1 0 0 0,2 1 0 0 0,0 1 0 0 0,1 0 0 0 0,2 1 0 0 0,1 1 0 0 0,0 1 0 0 0,-2 11-44 0 0,6-10 105 0 0,2 0 0 0 0,1 1 0 0 0,1 0 0 0 0,0 12-105 0 0,5-31 121 0 0,1 1-1 0 0,0-1 1 0 0,1 0 0 0 0,2 9-121 0 0,0 6 203 0 0,0-8-29 0 0,0-1 0 0 0,1 0 0 0 0,1 0 0 0 0,2 3-174 0 0,-4-11 48 0 0,2 4 58 0 0,2 1 0 0 0,-1-1 0 0 0,2-1 0 0 0,7 10-106 0 0,-13-19 7 0 0,1 0 0 0 0,0 0 0 0 0,0 0 0 0 0,0 0 0 0 0,0-1 0 0 0,0 1 0 0 0,1-1 0 0 0,-1 0 0 0 0,3 1-7 0 0,13 9 65 0 0,-1-5 31 0 0,-13-5-37 0 0,-4-2 13 0 0,18-11 248 0 0,-12 2-216 0 0,-1 0 1 0 0,0-1-1 0 0,-1 0 0 0 0,0 0 1 0 0,0 0-1 0 0,1-4-104 0 0,4-18-28 0 0,3-15 28 0 0,0-2-126 0 0,-9 35 107 0 0,-1 1 0 0 0,0-1 0 0 0,-1 0 1 0 0,0 0-1 0 0,-1 0 0 0 0,-1 1 0 0 0,0-1 0 0 0,-1-6 19 0 0,0 13-19 0 0,-1 0 0 0 0,1 0 0 0 0,-1 0 0 0 0,-1 0-1 0 0,1 1 1 0 0,-1-1 0 0 0,-1 1 0 0 0,1 0 0 0 0,-1 0-1 0 0,0 0 1 0 0,0 0 0 0 0,-1 1 0 0 0,-3-4 19 0 0,3 4-21 0 0,0-1 1 0 0,-1 2-1 0 0,1-1 0 0 0,-1 1 1 0 0,0-1-1 0 0,0 2 1 0 0,-1-1-1 0 0,1 1 0 0 0,-1 0 1 0 0,0 0-1 0 0,-1 0 21 0 0,1 0-30 0 0,5 3 18 0 0,1-1 1 0 0,-1 0 0 0 0,1 1-1 0 0,-1-1 1 0 0,0 1-1 0 0,1 0 1 0 0,-1-1 0 0 0,0 1-1 0 0,1 0 1 0 0,-1 0 0 0 0,0 0-1 0 0,1 0 1 0 0,-1 0-1 0 0,0 1 1 0 0,1-1 0 0 0,-1 0-1 0 0,0 1 1 0 0,1-1 0 0 0,-2 2 11 0 0,-2 1-72 0 0,4-3 68 0 0,1 0 0 0 0,0 0 0 0 0,0 0 0 0 0,-1 1 0 0 0,1-1 0 0 0,0 0 0 0 0,0 0 0 0 0,0 1 0 0 0,0-1 1 0 0,-1 0-1 0 0,1 0 0 0 0,0 1 0 0 0,0-1 0 0 0,0 0 0 0 0,0 0 0 0 0,0 1 0 0 0,0-1 0 0 0,0 0 0 0 0,0 1 1 0 0,0-1-1 0 0,0 0 0 0 0,0 1 0 0 0,0-1 0 0 0,0 0 0 0 0,0 0 0 0 0,0 1 0 0 0,0-1 0 0 0,0 0 0 0 0,0 1 1 0 0,0-1-1 0 0,0 0 4 0 0,8 10-18 0 0,12 3 14 0 0,-3-6-28 0 0,0-1 0 0 0,0-1-1 0 0,1-1 1 0 0,0 0 0 0 0,0-1 0 0 0,1-1 32 0 0,31 2-180 0 0,27-3 180 0 0,-54-1-67 0 0,-1-1 1 0 0,1-2 0 0 0,21-4 66 0 0,-32 4-23 0 0,-1 0 0 0 0,1 0 0 0 0,-1-1 1 0 0,0-1-1 0 0,0 0 0 0 0,-1 0 0 0 0,0-1 0 0 0,5-4 23 0 0,4-3-25 0 0,-14 10 7 0 0,-1 0 0 0 0,0 1-1 0 0,1-1 1 0 0,-1-1 0 0 0,-1 1 0 0 0,1-1 0 0 0,0 1-1 0 0,-1-1 1 0 0,0 0 0 0 0,0 0 0 0 0,0-1 0 0 0,0 1-1 0 0,-1 0 1 0 0,1-2 18 0 0,-3 4-9 0 0,1 1-1 0 0,0-1 0 0 0,-1 1 0 0 0,0-1 1 0 0,1 1-1 0 0,-1-1 0 0 0,0 1 1 0 0,0-1-1 0 0,0 1 0 0 0,0-1 1 0 0,0 0-1 0 0,0 1 0 0 0,0-1 0 0 0,0 1 1 0 0,-1-1-1 0 0,1 1 0 0 0,0-1 1 0 0,-1 1-1 0 0,0-1 0 0 0,1 1 0 0 0,-1-1 10 0 0,-1 0-10 0 0,1 1 0 0 0,0-1-1 0 0,-1 1 1 0 0,1-1-1 0 0,-1 1 1 0 0,0-1 0 0 0,1 1-1 0 0,-1 0 1 0 0,0 0-1 0 0,0 0 1 0 0,0 0 0 0 0,1 0-1 0 0,-1 1 1 0 0,0-1-1 0 0,-2 0 11 0 0,0 0-13 0 0,0 0-1 0 0,0 1 1 0 0,0-1-1 0 0,0 1 0 0 0,0 0 1 0 0,-1 0-1 0 0,1 0 1 0 0,0 1-1 0 0,0-1 1 0 0,0 1-1 0 0,0 0 0 0 0,0 0 1 0 0,1 1-1 0 0,-1-1 1 0 0,0 1-1 0 0,0 0 0 0 0,1 0 1 0 0,-1 0-1 0 0,1 0 1 0 0,0 1-1 0 0,-1-1 1 0 0,1 1 13 0 0,0 0-2 0 0,0-1-1 0 0,0 1 1 0 0,0 0 0 0 0,0 0 0 0 0,0 0 0 0 0,1 0 0 0 0,-1 0 0 0 0,1 0 0 0 0,0 1 0 0 0,0-1 0 0 0,0 1 0 0 0,1-1 0 0 0,-1 1 0 0 0,1 0-1 0 0,0 0 1 0 0,0-1 0 0 0,0 1 0 0 0,1 0 0 0 0,-1 0 0 0 0,1 0 0 0 0,0 0 0 0 0,0 0 0 0 0,0 0 0 0 0,1 0 0 0 0,-1 0 0 0 0,1 0 0 0 0,0 0-1 0 0,0 0 1 0 0,1 0 2 0 0,4 13 23 0 0,1 0-1 0 0,1 0 1 0 0,1-1-1 0 0,0-1 1 0 0,10 13-23 0 0,-18-26 0 0 0,9 10-13 0 0,0 0 1 0 0,1-1 0 0 0,0 0 0 0 0,1-1 0 0 0,0 0-1 0 0,8 4 13 0 0,-8-7 30 0 0,-10-5-1 0 0,1-1 0 0 0,-1 1 1 0 0,1 0-1 0 0,-1-1 0 0 0,0 1 1 0 0,0 0-1 0 0,1 1-29 0 0,0 0 39 0 0,-1-1 0 0 0,1 0 1 0 0,-1 0-1 0 0,1-1 0 0 0,0 1 0 0 0,0 0 0 0 0,0-1 1 0 0,0 0-1 0 0,0 0 0 0 0,1 1-39 0 0,11 4-2123 0 0,-9-5 713 0 0,1-1-20 0 0</inkml:trace>
  <inkml:trace contextRef="#ctx0" brushRef="#br1" timeOffset="121900.412">6579 1763 8288 0 0,'-3'0'172'0'0,"0"0"1"0"0,0 0 0 0 0,0 0-1 0 0,0 1 1 0 0,0-1 0 0 0,0 1 0 0 0,0 0-1 0 0,1 0 1 0 0,-1 0-173 0 0,1 0 336 0 0,0 0 1 0 0,0 0-1 0 0,1 0 1 0 0,-1 1-1 0 0,1-1 0 0 0,-1 0 1 0 0,1 1-1 0 0,0-1 1 0 0,-1 1-1 0 0,1 0 0 0 0,0-1 1 0 0,0 1-1 0 0,0 0 1 0 0,0 0-1 0 0,0-1 1 0 0,1 1-1 0 0,-1 0 0 0 0,0 0 1 0 0,1 0-1 0 0,0 1-336 0 0,-7 27 1217 0 0,2 1 0 0 0,1 0-1 0 0,1 7-1216 0 0,0 93 1764 0 0,3-127-1762 0 0,-1 11-69 0 0,0-1 0 0 0,-1 1 0 0 0,-1 1 67 0 0,0 3 58 0 0,-4-2-682 0 0,2-7-746 0 0,1-4 224 0 0</inkml:trace>
  <inkml:trace contextRef="#ctx0" brushRef="#br1" timeOffset="122219.624">6394 1960 6448 0 0,'13'-6'688'0'0,"30"-7"5905"0"0,-22 12-5675 0 0,-1 0 1 0 0,1 2-1 0 0,-1 0 0 0 0,21 5-918 0 0,24 1 947 0 0,-51-6-833 0 0,1 1-1 0 0,-1 1 1 0 0,0 0 0 0 0,0 1 0 0 0,0 0-1 0 0,3 2-113 0 0,-15-5 8 0 0,1 0-1 0 0,-1 1 0 0 0,0-1 0 0 0,-1 0 1 0 0,1 1-1 0 0,0-1 0 0 0,0 1 0 0 0,-1-1 1 0 0,1 1-1 0 0,-1 0 0 0 0,1 0 0 0 0,-1 0 1 0 0,0 0-1 0 0,1 0 0 0 0,-1 0 0 0 0,0 0 1 0 0,-1 0-1 0 0,1 0 0 0 0,0 0 0 0 0,0 1 1 0 0,-1-1-1 0 0,0 0 0 0 0,1 1 0 0 0,-1-1 1 0 0,0 0-1 0 0,0 1 0 0 0,0-1 0 0 0,0 0-7 0 0,-1 11 297 0 0,-1 0-1 0 0,0 0 0 0 0,-1-1 0 0 0,-3 11-296 0 0,1-3 468 0 0,-1 3 27 0 0,4-16-342 0 0,0-1 0 0 0,0 1 0 0 0,1-1 0 0 0,0 1 0 0 0,0 3-153 0 0,1-9 68 0 0,0-1-4 0 0,0 0 0 0 0,0 0 0 0 0,0 0-149 0 0,-1-6-1627 0 0,-2 1 661 0 0</inkml:trace>
  <inkml:trace contextRef="#ctx0" brushRef="#br1" timeOffset="122807.776">6947 1974 13248 0 0,'2'1'95'0'0,"1"1"1"0"0,0 0-1 0 0,0 0 0 0 0,-1 0 1 0 0,1 0-1 0 0,-1 1 1 0 0,0-1-1 0 0,1 1 1 0 0,-1-1-1 0 0,0 1 1 0 0,-1 0-1 0 0,1 0 1 0 0,0 0-1 0 0,-1 0 1 0 0,1 0-96 0 0,27 48 913 0 0,-14-28 123 0 0,-2 1 0 0 0,0 1-1036 0 0,15 38 3997 0 0,-28-64-3964 0 0,0 1 0 0 0,0 0 0 0 0,0 0 0 0 0,0 0 0 0 0,0 0 0 0 0,0 0 0 0 0,0 0 0 0 0,0 0-1 0 0,0 0 1 0 0,0 0 0 0 0,0 0 0 0 0,-1 0 0 0 0,1 0 0 0 0,0 0 0 0 0,0 0 0 0 0,0 0 0 0 0,0 0 0 0 0,0 0 0 0 0,0 0 0 0 0,0 0 0 0 0,0 0 0 0 0,-1 0 0 0 0,1 0 0 0 0,0 0 0 0 0,0 0-1 0 0,0 0 1 0 0,0 0 0 0 0,0 0 0 0 0,0 0 0 0 0,0 0 0 0 0,0 0 0 0 0,-1 0 0 0 0,1 0 0 0 0,0 0 0 0 0,0 0 0 0 0,0 0 0 0 0,0 0 0 0 0,0 0 0 0 0,0 0 0 0 0,0 1 0 0 0,0-1 0 0 0,0 0-1 0 0,0 0 1 0 0,0 0 0 0 0,0 0 0 0 0,0 0 0 0 0,-1 0 0 0 0,1 0 0 0 0,0 0 0 0 0,0 0 0 0 0,0 1 0 0 0,0-1 0 0 0,0 0 0 0 0,0 0 0 0 0,0 0 0 0 0,0 0 0 0 0,0 0 0 0 0,0 0-1 0 0,0 0 1 0 0,0 0 0 0 0,0 1 0 0 0,0-1 0 0 0,0 0 0 0 0,0 0 0 0 0,1 0 0 0 0,-1 0 0 0 0,0 0 0 0 0,0 0-33 0 0,-14-8 298 0 0,-15-17-672 0 0,26 21 130 0 0,0-1 0 0 0,1 1 0 0 0,-1-1 0 0 0,1 0 0 0 0,0 0 0 0 0,0 0 0 0 0,0 0 0 0 0,1-1 0 0 0,0 1 0 0 0,0 0 0 0 0,0 0 0 0 0,1-1 0 0 0,0 1 0 0 0,0-1 0 0 0,0 1 0 0 0,1 0 0 0 0,-1-1 0 0 0,1 1 0 0 0,1 0 0 0 0,-1 0 0 0 0,1-1 0 0 0,0 1 0 0 0,0 0 0 0 0,0 1 0 0 0,1-3 244 0 0,5-7-737 0 0,-5 8 291 0 0,1 0 0 0 0,-1 0 1 0 0,1 0-1 0 0,2-2 446 0 0,-4 6-40 0 0,-1 1-1 0 0,0 0 0 0 0,1 0 1 0 0,-1-1-1 0 0,0 1 0 0 0,1 0 0 0 0,-1 0 1 0 0,1 0-1 0 0,0 0 0 0 0,-1 1 1 0 0,1-1-1 0 0,0 0 0 0 0,-1 1 0 0 0,1-1 1 0 0,0 1-1 0 0,0 0 0 0 0,0-1 1 0 0,-1 1-1 0 0,2 0 41 0 0,-2 0 30 0 0,1 1 0 0 0,0-1 0 0 0,-1 1-1 0 0,1-1 1 0 0,0 1 0 0 0,-1 0 0 0 0,1-1 0 0 0,-1 1 0 0 0,1 0 0 0 0,-1 0 0 0 0,0 0-1 0 0,1 0 1 0 0,-1 0 0 0 0,0 0 0 0 0,1 1 0 0 0,-1-1 0 0 0,0 0 0 0 0,0 2-30 0 0,18 26 1349 0 0,-2 5 1241 0 0,2 10-2590 0 0,6 14 69 0 0,-21-51 90 0 0,-1 1 124 0 0,1-1 1 0 0,0 0-1 0 0,0 0 1 0 0,1 0-1 0 0,4 5-283 0 0,10 11 1770 0 0,-17-22-1640 0 0,-2-1-4 0 0,13-8 196 0 0,-5-3-515 0 0,-1 0-1 0 0,0-1 1 0 0,3-6 193 0 0,-3 4-906 0 0,1 0 0 0 0,4-5 906 0 0,-1 4-373 0 0,18-22-609 0 0,-27 34 753 0 0,1 0-1 0 0,0 1 1 0 0,0-1 0 0 0,0 1 0 0 0,0 0-1 0 0,1-1 1 0 0,-1 2 0 0 0,0-1 0 0 0,1 0-1 0 0,3 0 230 0 0,-4 1 31 0 0,0 1 0 0 0,0-1 0 0 0,0 1 0 0 0,0 0 0 0 0,0 0 0 0 0,0 0 0 0 0,0 1 0 0 0,0-1-1 0 0,0 1 1 0 0,0 0 0 0 0,0 0 0 0 0,0 0 0 0 0,0 0 0 0 0,0 0 0 0 0,-1 1 0 0 0,1-1 0 0 0,2 2-31 0 0,8 6 631 0 0,0 0 0 0 0,0 1 0 0 0,-1 1-631 0 0,6 4-683 0 0,0 1 468 0 0,-15-13 272 0 0,0 0 0 0 0,0 0 1 0 0,0 0-1 0 0,0-1 0 0 0,0 0 0 0 0,1 0 1 0 0,-1 1-58 0 0,2-1 162 0 0,0 0-1 0 0,0 1 1 0 0,0-2 0 0 0,0 1 0 0 0,0-1 0 0 0,0 1 0 0 0,2-1-162 0 0,-6-1 42 0 0,1 0 0 0 0,-1 0 1 0 0,0 0-1 0 0,1 0 0 0 0,-1 0 1 0 0,0 0-1 0 0,1 0 0 0 0,-1-1 1 0 0,0 1-1 0 0,1 0 0 0 0,-1-1 1 0 0,0 1-1 0 0,0-1 0 0 0,1 0 1 0 0,-1 1-1 0 0,0-1 0 0 0,0 0 0 0 0,0 0 1 0 0,0 0-1 0 0,0 1 0 0 0,0-1 1 0 0,0 0-1 0 0,0 0 0 0 0,0-1 1 0 0,-1 1-1 0 0,1 0 0 0 0,0 0 1 0 0,-1 0-1 0 0,1 0 0 0 0,0-2-42 0 0,1-2-32 0 0,-1-1 0 0 0,1 1-1 0 0,-1-1 1 0 0,0 0 0 0 0,-1 1-1 0 0,1-1 1 0 0,-1 0-1 0 0,0 0 1 0 0,-1 1 0 0 0,0-3 32 0 0,0-4-402 0 0,-2 0 0 0 0,1 0-1 0 0,-2 1 1 0 0,-2-7 402 0 0,4 14-107 0 0,0 0 0 0 0,0 0 0 0 0,-1 0-1 0 0,1 0 1 0 0,-1 0 0 0 0,0 1 0 0 0,-3-3 107 0 0,5 5-52 0 0,-12 8 526 0 0,11-4-399 0 0,-1 1 0 0 0,1 0-1 0 0,-1 0 1 0 0,1 0-1 0 0,0 0 1 0 0,0 0-1 0 0,1 0 1 0 0,-1 1-1 0 0,1-1 1 0 0,0 1 0 0 0,0-1-1 0 0,1 1 1 0 0,-1 1-75 0 0,2 6 35 0 0,1 0 1 0 0,0-1 0 0 0,1 1-1 0 0,1-1 1 0 0,-1 1 0 0 0,2-1-1 0 0,-1 0 1 0 0,2-1-1 0 0,-1 1 1 0 0,2-1 0 0 0,-1 0-1 0 0,1 0 1 0 0,1-1 0 0 0,0 0-1 0 0,0 0 1 0 0,1-1 0 0 0,-1 0-1 0 0,2-1 1 0 0,-1 0-1 0 0,1 0 1 0 0,1-1 0 0 0,4 3-36 0 0,-1-3-238 0 0,1 0 0 0 0,0-1 0 0 0,0 0 0 0 0,1-1 0 0 0,1 0 238 0 0,22 2-6947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1:49.72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0 102 5984,'7'-7'437,"-7"6"-414,1 0-1,0 0 1,-1 0 0,1 1-1,0-1 1,0 0-1,0 1 1,0-1-1,-1 0 1,1 1-1,0-1 1,0 1 0,0 0-1,1-1-22,11-3 1003,1-1-1,-1-1 1,11-6-1003,-19 10 239,-1-1 1,1 0-1,-1 0 1,0 0-1,0-1 0,-1 1 1,1-1-1,-1 0 1,1 0-1,-1 0 1,0-1-1,1-2-239,-4 7 135,0-1 0,0 1 0,0-1-1,0 1 1,0 0 0,0-1 0,1 1-1,-1 0 1,0-1 0,0 1 0,0 0-1,1-1 1,-1 1 0,0 0 0,0-1-1,1 1 1,-1 0 0,0 0 0,1-1-1,-1 1 1,0 0 0,1 0 0,-1 0-1,1-1 1,-1 1 0,0 0 0,1 0-1,-1 0 1,0 0 0,1 0 0,-1 0-1,1 0-134,0 0 86,-1 1 0,1-1 0,-1 1 0,1 0 0,-1-1 0,1 1 0,-1 0 0,1-1 0,-1 1 0,0 0 0,1-1 1,-1 1-1,0 0 0,0 0 0,1 0-86,5 36 97,-6-34 216,3 35 74,-2 0-1,-3 32-386,0 5 89,0-20 195,0-34-255,1 0 0,1 0-1,3 15-28,-1-29 11,-2-6 42,0-1 13,7 0 64,-6-1-127,0 1-1,0 0 1,-1 0-1,1-1 1,0 1-1,0-1 1,-1 1-1,1-1 1,0 1 0,-1-1-1,1 1 1,0-1-1,-1 1 1,1-1-1,-1 0 1,1 1-1,-1-1 1,1 0-1,-1 1 1,1-1-1,-1 0 1,0 0-3,6-20 29,-4 15-27,7-23-270,1 0-1,1 0 1,12-19 268,-14 32-469,0 0 0,9-9 469,-4 5-84,-14 19 92,0 1 0,0 0 0,0-1 0,1 1 0,-1 0 0,0-1 0,0 1 0,1 0 0,-1-1 0,0 1 0,1 0 0,-1-1 0,0 1 0,1 0-1,-1 0 1,0-1 0,1 1 0,-1 0 0,0 0 0,1 0 0,-1 0 0,1 0 0,-1 0 0,0-1 0,1 1 0,-1 0 0,1 0 0,-1 0 0,1 0 0,-1 0-1,0 0 1,1 1 0,-1-1 0,1 0 0,-1 0 0,0 0 0,1 0 0,-1 0 0,0 1 0,1-1 0,-1 0 0,1 0 0,-1 0 0,0 1 0,1-1-1,-1 0-7,8 12 332,-8-12-341,3 8 137,0 0 0,-1 1 0,0-1 0,0 1 0,-1 0 0,0-1 0,-1 1-1,0 0 1,0 0 0,-1 2-128,1 25 121,0-4-10,2 21 122,-1-48-213,-1 0 1,1 1-1,1-1 1,-1 0-1,1 0 0,0 0 1,0 0-1,1 2-20,-2-5 5,1 0 0,0 0 0,-1 0-1,1 0 1,0 0 0,0-1 0,0 1 0,0 0 0,1-1 0,-1 0-1,2 1-4,-1-1-36,0-1-1,1 0 0,-1-1 0,0 1 1,0 0-1,0-1 0,0 0 0,0 0 0,0 0 1,0 0-1,0 0 0,0 0 0,-1-1 1,1 1-1,1-2 37,-1 1-181,1-1 1,-1 0-1,1 0 1,-1 0-1,0 0 1,0-1-1,0 1 1,-1-1-1,1 0 1,-1 1-1,0-2 181,2-2-231,-1 0 0,1 0 0,1 0 1,-1 1-1,1-1 0,0 1 0,1 1 0,-1-1 0,1 1 0,0 0 0,0 0 1,1 0-1,0 1 0,-1 0 0,2 0 0,-1 1 0,0 0 0,6-1 231,-9 16 955,2 32 1328,-2 0 0,-2 19-2283,-2-60 57,0 2-19,0-1 0,0 0 1,1 1-1,-1-1 0,1 0 0,0 0 0,0 0 0,1 0 0,-1 0 0,1 0 0,0 0 0,0 0-38,-2-3-54,0 0 0,1-1 0,-1 1 0,0 0 0,1-1 1,-1 1-1,1-1 0,-1 1 0,1 0 0,-1-1 0,1 1 0,-1-1 1,1 1-1,-1-1 0,1 0 0,0 1 0,-1-1 0,1 1 0,0-1 1,-1 0-1,1 0 0,0 1 0,-1-1 0,1 0 0,0 0 0,0 0 1,-1 0-1,1 0 54,8 0-6761</inkml:trace>
  <inkml:trace contextRef="#ctx0" brushRef="#br0" timeOffset="204.113">684 244 15200,'0'0'1351,"0"0"-1079,0 0-272,0 0 0,0 0 776,0 0 104,0 0 16,0 0 8,0 0-784,0 0-120,0 0-104,0 0 16,0 0-328,0 0-72,0 8-16</inkml:trace>
  <inkml:trace contextRef="#ctx0" brushRef="#br0" timeOffset="583.827">918 271 13824,'0'0'1061,"-7"1"-650,0 0 210,0 0 1,1 1 0,-1-1 0,0 2-1,1-1 1,-6 4-622,9-5 58,-1 1 0,1 0-1,0 1 1,0-1 0,0 0 0,0 1-1,1 0 1,-1 0 0,1 0 0,0 0-1,-1 0 1,1 0 0,0 2-58,-12 24 240,-19 37 661,30-61-782,0 1 0,1 0 0,-1 0-1,1 1 1,0 0-119,1-4 7,1-1 1,-1 1-1,1 0 0,-1-1 1,1 1-1,0 0 0,0-1 1,0 1-1,0 0 0,1 0 1,-1-1-1,1 1 0,0 0-7,2 10 0,0-7-12,-2-5-16,1 0-1,-1 0 0,1 0 0,-1 0 0,1 0 0,-1 0 1,1-1-1,0 1 0,-1 0 0,1-1 0,0 0 1,0 1-1,-1-1 0,1 0 0,0 0 0,0 0 1,-1 0-1,1 0 0,0 0 0,1-1 29,5 1-156,9-1-217,-9 1 198,0 0 1,1 0-1,-1 0 0,0 1 1,0 1-1,0-1 0,8 3 175,9 7-36,0 0-1,15 10 37,-36-19 58,0 1 0,0 0 1,-1 0-1,1 0 0,-1 0 0,1 1 0,-1-1 0,0 1 0,-1 0 1,1 0-1,-1 0 0,1 0 0,-1 1 0,-1-1 0,1 0 1,0 1-1,-1-1 0,0 1 0,0 0 0,-1-1 0,1 2-58,-1-5 33,0 1 0,0-1 0,0 1-1,-1 0 1,1-1 0,0 1 0,-1-1 0,1 1-1,-1-1 1,0 1 0,1-1 0,-1 0-1,0 1 1,0-1 0,0 0 0,0 0 0,0 1-33,-24 22 430,8-8-74,8-6-276,1 0-1,-1 0 1,2 1 0,0 0-1,0 1 1,-3 7-80,6-8 8,3-6-1,-1 0 1,0 0-1,-1 0 0,1 0 1,-1 0-1,0-1 1,0 1-1,0-1 0,-2 3-7,4-7 0,1 0 0,0 1-1,0-1 1,0 0 0,0 0-1,0 0 1,-1 0 0,1 0-1,0 0 1,0 1 0,0-1 0,-1 0-1,1 0 1,0 0 0,0 0-1,0 0 1,0 0 0,-1 0-1,1 0 1,0 0 0,0 0-1,0 0 1,-1 0 0,1 0-1,0 0 1,0 0 0,0 0-1,-1 0 1,1 0 0,0 0 0,0-1-1,0 1 1,-1 0 0,1 0-1,0 0 1,0 0 0,-4-9-185,0-11-481,4 18 550,-4-20-1007,1 2-56</inkml:trace>
  <inkml:trace contextRef="#ctx0" brushRef="#br0" timeOffset="956.169">1236 97 14280,'0'0'654,"-6"11"244,3 21-818,2-9-8,3 12 202,-1-12-84,-6 154 2393,7-107-1831,11-78-561,-11 5-225,0 0 0,0 0 0,0 0 0,0 0 0,-1 0 1,1-1-1,-1 1 0,0 0 0,0-1 0,0 1 0,0-1 0,0-2 34,1-4-72,-1 7 79,2-13-392,1 1 1,1 0-1,0 0 1,1 1-1,1-1 1,0 1-1,9-12 385,-14 23-27,0 1 0,0 0 0,0 0 0,1 0 0,-1 0 0,1 0 0,-1 1 0,1-1 0,-1 1 0,1 0 0,0-1 0,0 1 0,1 0 27,-3 1 72,1-1 0,0 1 0,-1-1 0,1 1 0,-1 0 0,1 0 0,0 0 0,-1 0 0,1 0 0,-1 1 1,1-1-1,0 0 0,-1 1 0,1-1 0,-1 1 0,1-1 0,-1 1 0,1 0 0,-1 0 0,0-1 0,1 1 1,-1 0-1,0 0 0,0 0 0,1 1-72,0 0 67,0 1 51,1 0 0,0 0 0,-1 0 0,0 0 0,0 0-1,0 1 1,0-1 0,0 1 0,-1-1 0,1 1 0,-1 0 0,0 0 0,0 1-118,8 44 697,-5-25 404,2 20-1101,-3-17 411,-1-20-311,-1 0 0,-1 0 0,0-1 0,0 1 0,0 1-100,0 2 124,-1 0 0,2-1 1,0 8-125,1 13-1637,-2-24-5949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1:56.8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67 31 14336,'-2'-2'-5,"0"1"131,1-1 0,0 1 1,0-1-1,0 0 0,0 1 0,0-1 0,1 0 0,-1 0 0,0 0 0,1 1 0,-1-1 0,1 0 0,0-1-126,-1 2-5,0-1 2989,1 7-2264,0-3-679,1 0 0,-1-1-1,1 1 1,-1 0 0,1-1-1,-1 1 1,1-1 0,0 1-1,1 1-40,10 11 357,-7-10-232,-1 1 0,0 0 1,0 0-1,-1 0 1,0 0-1,1 0 1,-2 1-1,2 1-125,12 43 350,-2 1-1,1 15-349,2 5 57,-11-49-64,4 22 80,2 15-73,-10-47 20,-1 1 1,0-1-1,0 1 0,-2 0 1,1-1-1,-2 1 0,0 1-20,1-12-18,1-1-1,-1 1 0,1-1 1,-1 1-1,0 0 0,0-1 1,0 0-1,0 1 0,0-1 1,0 1-1,0-1 0,0 0 1,-2 1 18,3-1-55,-1-1 1,1 0-1,-1 1 1,1-1-1,-1 0 1,1 1-1,-1-1 1,1 0-1,-1 0 1,1 1-1,-1-1 1,1 0-1,-1 0 1,0 0-1,1 0 1,-1 0-1,1 0 1,-1 0-1,0 0 1,1 0-1,-1 0 1,1 0-1,-1 0 1,1 0-1,-1-1 1,0 1-1,1 0 1,-1 0-1,1-1 1,-1 1-1,1 0 1,-1-1 0,1 1-1,-1 0 1,1-1-1,0 1 1,-1-1-1,1 1 55,-6-7-1228,-1 0-47</inkml:trace>
  <inkml:trace contextRef="#ctx0" brushRef="#br0" timeOffset="303.891">144 115 4144,'6'-28'247,"-3"20"1046,-1 0 1,1 1 0,1-1 0,2-4-1294,-5 9 300,1 0 0,-1 1 0,1-1 0,0 1 0,0 0 0,0-1 0,0 1 0,0 0 0,1 0 0,-1 0 0,0 1 0,1-1 0,0 0 0,-1 1 0,1 0 0,0 0 0,0-1 0,-1 2 0,1-1 0,0 0 0,0 1 0,0-1 0,0 1 0,1 0-300,1 0 140,-1 1 0,1 0 0,-1 0-1,1 0 1,-1 1 0,1-1 0,-1 1 0,0 0-1,0 1 1,0-1 0,0 1 0,0 0 0,0 0 0,0 0-140,5 5 184,-1 0 1,-1 0 0,1 0 0,-1 1-1,2 4-184,-6-9 74,-1 1 0,1 0 0,-1 0 0,0 0 0,-1 0 0,1 1 0,-1-1 0,0 0-1,0 1-73,2 48 343,-3-49-283,0 1 1,-1 0-1,1 0 0,-1 0 0,0 0 0,-1-1 0,0 1 0,1-1 0,-2 1 1,1-1-1,-1 0 0,1 1 0,-1-1 0,-1-1 0,-1 4-60,-1-3 64,1 0 1,0 0-1,-1 0 0,0-1 0,0 0 0,0 0 0,-1-1 1,1 1-1,-1-1 0,0-1 0,0 1 0,-1-1-64,-12 4 66,0-2-1,-1 0 0,0-1 0,-4-1-65,12-1-144,0-1-1,0 0 0,-1-1 1,1 0-1,1-2 0,-1 1 0,-4-2 145,15 3-121,0 1 0,1-1 0,-1 0 1,0 0-1,0 0 0,0 0 0,1 0 0,-1 0 0,0 0 0,1 0 0,-1-1 0,-1 0 121,-4-9-6010,4 5-72</inkml:trace>
  <inkml:trace contextRef="#ctx0" brushRef="#br0" timeOffset="896.814">634 59 13648,'0'0'628,"0"0"-18,1 1-392,5 2-77,-1 1-1,0-1 1,1 1 0,-2 0 0,1 1 0,1 1-141,-4-3 23,0-1 0,0 1 0,0 0 1,-1 0-1,1 0 0,-1 1 0,0-1 0,0 0 0,0 1 0,0-1 0,0 0 0,-1 1 0,1 2-23,-1 3 109,3 23 1245,-3 24-1354,0-46 123,-1 0-1,0 0 0,-1-1 0,0 1 0,0 0 0,-1-1 0,-4 10-122,4-15 51,0 0 0,0 0-1,0-1 1,-1 1 0,1-1-1,-1 0 1,0 0 0,0 0-1,-3 2-50,4-4 8,0 0 0,0-1 0,0 1 0,0 0 0,0-1 0,-1 0 0,1 0-1,0 0 1,0 0 0,0 0 0,0-1 0,-1 0 0,0 0-8,-4 0 9,-19-5-113,26 6 80,-1-1 0,1 1 0,0-1 0,0 1 0,-1-1 0,1 0 0,0 0 0,0 1 0,0-1 0,-1 0 0,1 0 0,0 0 0,0 0 0,0 0 0,1-1 0,-1 1 0,0-1 24,1 1-12,0 1-1,0-1 0,0 0 0,0 0 0,0 1 0,0-1 1,1 0-1,-1 0 0,0 1 0,1-1 0,-1 0 0,0 1 0,1-1 1,-1 0-1,1 1 0,-1-1 0,1 0 0,-1 1 0,1-1 1,-1 1-1,1-1 0,0 1 0,-1 0 0,1-1 0,0 1 1,0 0-1,-1-1 0,1 1 13,3-2-67,1-4-39,1 0 1,0 0 0,-1 0-1,0-1 1,-1 1 0,1-1-1,-1 0 1,-1 0 0,1-1 0,1-6 105,0 3-134,0 0 1,0 0-1,1 1 1,5-6 133,-6 9-21,1 0-1,0 1 0,0 0 1,1 0-1,-1 1 1,1-1-1,1 1 1,-1 1-1,0 0 0,1 0 1,0 0-1,0 1 1,1 0-1,-1 0 1,0 1-1,1 0 1,0 1 21,226-29 2163,-204 23-1756,-30 7-388,1-1-1,-1 1 0,1-1 0,-1 0 0,1 1 0,-1-1 0,1 0 0,-1 0 0,0 0 0,1 0 0,-1 0 0,0 0 0,0 0 0,0 0 0,0 0 0,1-1-18,-2 1 72,-12-3 115,6 1-158,0 1 28,1 0-1,-1 1 0,1 0 1,-1 1-1,1-1 1,-1 1-1,0 0 0,1 0 1,-1 1-1,0 0 0,-3 0-56,-3 2-12,0 1-1,1 0 1,0 0-1,0 1 1,0 1-1,-1 0 13,7-2 38,0-1 0,0 1-1,0 0 1,1 0-1,0 1 1,-1-1-1,2 1 1,-1 0 0,0 0-1,1 1 1,0-1-1,-2 6-37,-2 6 152,0 0-1,2 0 0,0 1 0,1-1 0,-2 16-151,6-30 20,0 0-1,0 0 1,0 0-1,1 1 1,-1-1-1,1 0 1,-1 0-1,1 0 1,0 0-1,1 0 1,-1 0-1,0-1 1,1 1-1,-1 0 1,1 0-1,0-1 1,0 1-1,0-1 1,0 0 0,1 0-1,-1 0 1,0 0-1,1 0 1,0 0-1,-1 0 1,1-1-1,0 1 1,0-1-1,0 0 1,0 0-1,0 0 1,0 0-1,0-1 1,0 1-1,0-1 1,0 0-1,0 0 1,2 0-20,101-13-2000,-77 7-5157</inkml:trace>
  <inkml:trace contextRef="#ctx0" brushRef="#br0" timeOffset="1359.816">1407 29 8752,'0'0'398,"-6"0"140,-3 0 109,0 1 0,0 1 0,0-1 0,0 1 0,0 1 0,0 0 1,-8 4-648,-13 7 4436,-15 10-4436,27-14-600,15-8 625,1-1 1,-1 1-1,1 0 1,0 0-1,-1 0 0,1 0 1,0 1-1,0-1 0,1 0 1,-1 1-1,0-1 1,1 1-1,0 0 0,-1 0 1,1-1-1,0 1 0,1 0 1,-1 0-1,0 3-25,0 1 27,0 1 1,1-1-1,0 1 0,0-1 1,1 1-1,0-1 0,0 2-27,1-4 3,-1 0 0,1 0 1,0 0-1,0 0 0,0-1 0,1 1 0,-1-1 0,1 1 0,0-1 0,0 0 0,1 0 0,-1-1 0,5 4-3,6 4 51,0 0 0,1 0 0,5 1-51,-4-2 53,-15-10-20,-1 0 1,1 1-1,-1-1 1,1 0-1,-1 0 1,0 1 0,1-1-1,-1 0 1,0 1-1,1-1 1,-1 1-1,0-1 1,1 0-1,-1 1 1,0-1 0,1 1-1,-1-1 1,0 1-1,0-1 1,0 1-1,0-1 1,1 1-1,-1-1 1,0 1-1,0-1 1,0 1 0,0-1-1,0 1 1,0 0-34,-1-1 27,1 1-1,-1 0 1,1 0 0,-1 0 0,1 0 0,-1-1 0,0 1 0,1 0 0,-1-1-1,0 1 1,1 0 0,-1-1 0,0 1 0,0-1 0,0 1-27,-2 1 59,-1 0-1,0-1 1,0 1-1,0-1 1,1 1 0,-1-1-1,-4 0-58,-5 0-6,0 1-46,-1-1 0,0-1 1,0 0-1,1 0 0,-12-3 52,24 3-145,1 0 0,0-1 0,-1 1-1,1 0 1,-1 0 0,1 0 0,0 0 0,-1-1 0,1 1-1,0 0 1,-1 0 0,1-1 0,0 1 0,-1 0 0,1 0-1,0-1 1,-1 1 0,1 0 0,0-1 0,0 1 0,-1-1-1,1 1 1,0 0 0,0-1 0,0 1 0,0-1 0,0 1-1,-1 0 1,1-1 0,0 1 0,0-1 0,0 1 0,0-1-1,0 1 1,0 0 0,1-1 0,-1 1 0,0-1 0,0 1-1,0 0 1,0-1 145,5-11-1910</inkml:trace>
  <inkml:trace contextRef="#ctx0" brushRef="#br0" timeOffset="1698.453">1733 21 10136,'0'0'777,"-16"0"-294,9 0 218,0 1 1,0 0 0,1 0 0,-1 1 0,0 0 0,1 0-1,-2 1-701,-44 21 470,47-21-339,2-2-40,-35 21 816,36-21-865,0 1 1,0-1-1,0 1 1,0 0-1,0 0 0,1 0 1,-1 0-1,0 0 1,1 0-1,0 0 1,-1 1-1,1-1 0,0 0 1,-1 3-43,3-4 6,-1 0-1,0 0 1,0 0 0,0 0 0,1 0-1,-1-1 1,1 1 0,-1 0-1,1 0 1,-1 0 0,1 0 0,-1 0-1,1 0 1,0-1 0,-1 1 0,1 0-1,0-1 1,0 1 0,-1 0 0,1-1-6,7 9 15,6 12 17,-5-7 48,2 1-1,-1-1 1,11 9-80,12 8 269,-21-21 8,0 1 0,-1 0 0,0 1 0,7 10-277,-17-20 35,0-1 0,0 0 0,0 1 0,-1-1 0,1 1 0,0-1-1,-1 1 1,1-1 0,-1 1 0,1-1 0,-1 1 0,0-1 0,0 1-1,0 0 1,0-1 0,0 1 0,0-1 0,0 1 0,0 0 0,-1-1-1,1 1 1,0-1 0,-1 1-35,0 0 50,-1 1-1,1-1 0,-1 0 1,0 0-1,1 0 0,-1 0 1,0 0-1,0-1 0,0 1 1,0-1-1,0 1 0,-1-1 1,0 1-50,-9 4 75,-1-1 1,1 0 0,-1-1-1,0-1 1,-2 0-76,14-2-7,-6 0 11,-22 5-1678,8-3-3041,-7-3-2042</inkml:trace>
  <inkml:trace contextRef="#ctx0" brushRef="#br0" timeOffset="2020.04">1923 45 10592,'0'0'818,"0"9"-279,-1-3 413,0 0 1,0 0-1,0-1 0,-1 1 1,0 0-1,-2 5-952,-6 21 542,-1 12-362,-1-1 0,-4 7-180,11-38 102,3-5 30,0-1-1,0 1 1,1 0-1,0-1 1,0 2-132,1-7 98,0-1-2,0 0-1,4 5 8,-3-5-99,1 0 0,-1 0 0,0 0 0,0 0 0,1 0 0,-1 0 1,0 0-1,0 0 0,0 0 0,1-1 0,-1 1 0,0 0 0,0-1 0,0 1 1,0-1-1,0 1 0,0-1 0,1 0-4,18-14 16,-13 10-150,-1 0 0,1 1 0,6-3 134,-7 3-88,0 1 1,0-1-1,0-1 1,0 1-1,5-6 88,2-6-431,12-17 431,-19 23-174,1 1-1,0-1 0,0 1 0,1 1 0,1-1 1,0 1-1,0 1 0,9-7 175,-17 13 8,-1 1 0,0 0 0,1 0 1,-1-1-1,1 1 0,-1 0 0,1 0 0,-1-1 0,0 1 0,1 0 0,-1 0 0,1 0 1,-1 0-1,1 0 0,-1-1 0,1 1 0,-1 0 0,1 0 0,-1 0 0,1 1 0,-1-1 1,1 0-1,-1 0 0,1 0 0,-1 0 0,1 0 0,-1 0 0,0 1 0,1-1 0,-1 0 1,1 0-1,-1 1 0,1-1 0,-1 0 0,0 1 0,1-1 0,-1 0 0,0 1 0,0-1 1,1 1-1,-1-1 0,0 0 0,0 1 0,1 0-8,2 19 397,-3-18-366,1 31 381,-1-14-17,1-1 0,1 1-1,1 4-394,-1-13 173,-1-7-94,-1 1-1,1-1 0,-1 1 0,1-1 0,0 0 1,0 1-1,1-1 0,-1 0 0,1 0 0,0 0 0,-1 0 1,1 0-1,3 2-78,-4-4 62,1 1 1,-1-1-1,1 0 1,0 0-1,-1 0 0,1 0 1,0-1-1,0 1 1,0 0-1,0-1 1,0 1-1,0-1 1,-1 0-1,1 1 1,0-1-1,0 0 1,0 0-1,0-1 0,0 1 1,0 0-1,0-1 1,0 1-1,0-1 1,1 0-63,3-1-384,0-1 0,0 0 0,0-1 0,0 0-1,-1 1 1,4-4 384,3-2-7159</inkml:trace>
  <inkml:trace contextRef="#ctx0" brushRef="#br0" timeOffset="2524.352">2475 21 11056,'3'8'1001,"-3"14"-800,0-2-103,3 81 2802,-2-93-2854,0 5 144,0 0 0,-1 0 0,0 6-190,-1-15 137,1 0 0,-1-1-1,0 1 1,0 0-1,0 0 1,0-1 0,-1 1-1,1-1 1,-1 1 0,0-1-1,0 0 1,0 1 0,-2 0-137,3-3 61,-8 9 992,0 0 1,-9 7-1054,16-15 67,0 0 0,0-1 0,0 1 0,0-1 0,-1 1 0,1-1 1,0 0-1,-1 0 0,1 0 0,-1 0 0,1 0 0,-1-1 0,1 1 1,-1-1-1,1 0 0,-1 0 0,-1 0-67,3 0 6,0 0 0,0 0 1,1 0-1,-1-1 0,0 1 0,0 0 0,0-1 0,0 1 1,1-1-1,-1 1 0,0-1 0,0 1 0,1-1 1,-1 0-1,0 1 0,1-1 0,-1 0 0,1 1 0,-1-1 1,1 0-1,-1 0 0,1 0 0,0 1 0,-1-1 0,1 0 1,0 0-1,-1 0 0,1 0 0,0 0 0,0 0 1,0 1-1,0-1 0,0 0 0,0 0 0,0 0 0,0 0 1,0 0-1,1 0 0,-1 0 0,1 0-6,-1-2-44,1-1 1,0 1-1,0 0 1,0 0-1,1 0 0,-1 0 1,1 1-1,-1-1 0,1 0 1,2-2 43,82-75-1278,-79 74 1227,1 1-1,-1 0 1,1 0-1,-1 1 0,1 0 1,1 0-1,-1 1 1,5-1 51,17-5-41,27-2 41,-9 1-111,-26 5 112,-11 3 51,0 0 0,0-1 1,-1 0-1,1-1 0,-1 0 1,0 0-1,0-1-52,-9 4 34,0 1 0,0-1 0,0 0-1,0 1 1,-1-1 0,1 0 0,0 0 0,0 0 0,0 1 0,-1-1-1,1 0 1,0 0 0,-1 0 0,1 0 0,-1 0 0,0 0 0,1 0-1,-1-1-33,0 1 7,1 0 0,-2 0-1,1 1 1,0-1 0,0 0-1,0 0 1,0 0-1,0 1 1,-1-1 0,1 0-1,0 0 1,-1 0-1,1 1 1,0-1 0,-1 0-1,1 1 1,-1-1 0,1 0-1,-1 0-6,-1 0 12,0-1 0,0 1 0,0-1 0,0 1 0,0 0-1,0 0 1,0 0 0,0 0 0,0 0 0,-1 0 0,1 0 0,0 1 0,-1-1 0,1 1-1,-3 0-11,-3 0 28,0 0 0,-1 1-1,1 1 1,0-1 0,-1 1-1,1 1 1,0-1 0,0 1-1,-3 3-27,5-4 28,1 1 0,0 0 0,0 1 0,0-1 0,1 1 0,-1 0 0,1 0 0,0 1 0,0-1 0,0 1 0,1 0 0,-1 0-1,1 0 1,0 0-28,-30 71 328,31-71-282,0 0-1,0 0 1,0 0-1,1 1 1,-1-1-1,2 0 1,-1 0-1,0 1 0,1-1 1,0 1-1,0-1 1,1 0-1,-1 1 1,1-1-1,1 3-45,-1-4 39,1 0-1,0 0 0,-1 0 1,1 0-1,0-1 0,1 1 1,-1-1-1,1 1 1,-1-1-1,1 0 0,0 0 1,0 0-1,1 0 0,-1-1 1,0 1-1,1-1 1,0 0-1,-1 0 0,1 0 1,0-1-39,6 3 108,0-1 0,1 0 0,-1-1 0,0 0 1,1 0-1,8-1-108,8 0-764,0-2 0,4-1 764,5-1-7746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2:03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26 147 4144,'0'0'319,"-17"-3"2595,9 1-63,15 5 1829,11 2-1077,-8-3-4939,62 1 2023,-1-3 0,39-6-687,4 0 185,364-8 1260,-424 13-1383,-16 1-265,13-2 203,7 1 434,-32 1-4876,-26 0-1516</inkml:trace>
  <inkml:trace contextRef="#ctx0" brushRef="#br0" timeOffset="353.973">219 378 7832,'0'0'356,"0"0"-7,0 0-114,0 0 330,0 0 166,0 0 34,0 0-80,0 0-374,0 0-167,2-1-31,45-8 1387,1 1 0,28 0-1500,4 0 778,-72 7-721,0-1 0,-1-1 0,1 1 0,-1-1 0,0 0 0,1-1 0,-2 0 0,1 0 0,1-2-57,3-1 115,0 1-1,1 0 1,2 0-115,4-1 178,1 2 0,0 0 0,1 1 0,-1 0 0,12 1-178,32 0 528,4 2-528,-56 1 36,-6 0-24,1 0 0,-1 0 0,0 1 0,0 0 0,0-1 0,1 2 0,-1-1 0,0 1 0,0-1 0,-1 1 0,1 1 0,0-1 0,-1 1 0,1-1 0,-1 2 0,2 0-12,4 4 16,1-1 0,0 0 0,0-1 0,1 0 0,0-1-1,0 0 1,0-1 0,1 0-16,6 0-88,-1 0 0,1-1 0,-1-1 0,1-1 0,4 0 88,-21-1-138,-1 0-1,1 0 0,-1 0 1,1 0-1,-1 0 1,0-1-1,1 1 1,-1 0-1,1-1 1,-1 1-1,0-1 0,1 1 1,-1-1 138,5-9-1477</inkml:trace>
  <inkml:trace contextRef="#ctx0" brushRef="#br0" timeOffset="734.215">968 14 12672,'-3'-5'1142,"0"-1"-939,0 4-148,2 2 107,1 0 44,0 0 2,0 0 9,0 0 40,0 0 21,0 0 2,8 0 288,18 5-213,1 1 1,-1 2 0,-1 0 0,17 9-356,32 12 85,35 17 70,-102-42-77,1 0 0,0 1 0,-1 0-1,0 1 1,4 3-78,-8-6 90,1 0-1,-1 1 1,0-1 0,0 1 0,0 0 0,0 0-1,-1 0 1,0 0 0,0 0 0,0 0-1,1 2-89,-3-2 68,0-1 0,0 0 0,0 0 0,0 0 0,0 0 0,-1 0 0,1 0 0,-1 0 0,0 0 0,0 0 0,0 0 1,0 0-1,-2 1-69,-3 12 197,5-11-149,-1 0 0,0 0 0,0 0 0,-1 0 0,1-1 0,-1 1 0,0-1 0,0 0 0,-1 0 0,1 0 0,-1 0 0,0-1 0,0 1 0,0-1 0,0 0 0,-1 0-47,-28 21 324,1-1-35,-1-1 0,-1-1 0,-1-2 0,-10 3-289,-17 2-141,-17 1 141,71-22-1088,4 0-339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2:26.8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0 154 4144,'0'0'319,"7"-13"-41,12-43 4947,-12 29-3966,-6 23-858,0 0 1,0 0 0,0-1 0,0 1-1,1 0 1,0 1 0,-1-1-1,1 0 1,1 0 0,-1 1 0,1-1-402,-3 3 498,1 0-156,0 0-1,-1 0 1,1 1-1,0-1 0,0 0 1,-1 0-1,1 0 1,0 1-1,0-1 1,0 0-1,1 0-341,-1 5 32,0-1-1,-1 1 1,1 0-1,-1-1 1,0 1-1,0 0 1,0-1-1,0 3-31,-5 33 219,2 1-1,2 7-218,-3 49 212,-1-30 404,4 23-616,1-73 74,1 0-1,2 11-73,-3-23 11,1 1 1,0-1-1,0 0 1,1 1-1,-1-1 0,1 0 1,0 0-1,0 0 1,0 0-1,1 0 0,1 2-11,-3-5-32,1 0-1,0 1 0,0-1 0,-1 0 1,1 0-1,0-1 0,0 1 1,0 0-1,0-1 0,0 1 1,0-1-1,0 1 0,0-1 0,0 0 1,1 0-1,-1 0 0,0 0 1,0 0-1,0-1 0,0 1 0,0-1 1,1 0 32,7-1-641,0-1 0,0-1 0,7-3 641,-6 1-965,-1 0 1,0 0 0,4-3 964,22-15-1700,-22 17 769,0-2 1,5-3 930,-15 9-85,0 0 0,-1 0 1,1 0-1,-1 0 0,1 0 1,-1-1-1,0 1 0,-1-1 0,1 0 1,1-3 84,-4 6 437,0 1 194,0 0 38,0 0 12,-1 1 13,-18 8 608,16-8-1151,0 0 0,0 1 0,0-1 0,0 1 0,0 0 0,0 0 0,0 0 1,1 0-1,-1 0 0,-1 3-151,2-3 64,1 0-1,-1 1 1,1-1 0,0 0 0,0 1 0,0-1 0,0 1-1,0-1 1,1 1 0,-1 0 0,1-1 0,0 1 0,-1 0 0,1-1-1,0 2-63,-2 18 317,2-20-298,-1-1 0,1 1 0,0 0 0,0 0-1,0 0 1,0-1 0,0 1 0,0 0 0,1 0 0,-1-1-1,1 1 1,-1 0 0,1 0 0,-1-1 0,1 1-1,0-1 1,0 1 0,0 0-19,2 2 28,1 0 0,-1 0 0,1-1 1,0 1-1,1 0-28,12 12 40,-15-14-22,0 0 1,1 0-1,-1 0 0,0 0 0,1 0 0,-1 0 0,1-1 0,0 1 0,0-1 0,-1 0 0,1 0 0,0 0 0,0 0 0,0 0 0,0-1 0,0 1 1,0-1-1,0 0 0,0 0 0,0 0 0,0 0 0,0-1 0,0 1 0,0-1 0,0 0 0,0 1 0,0-1 0,0-1 0,0 1 0,-1 0 0,1-1 1,-1 1-1,1-1 0,-1 0 0,2-1-18,0 0 23,-1 0 0,0 0 0,0 0 0,0 0 0,0-1 0,-1 1 0,1-1 0,-1 0 0,0 0 0,0 0 0,0 0 0,0 0 0,-1 0 0,0 0-1,0 0 1,0-1 0,0 1 0,-1 0 0,1-1 0,-1 1 0,0-1 0,-1 1 0,1 0 0,-1-4-23,-2 1-49,1 0 0,-1-1 0,-1 2 0,1-1 0,-1 0 0,-3-3 49,-8-14-874,13 18-1774,2 6-3471</inkml:trace>
  <inkml:trace contextRef="#ctx0" brushRef="#br0" timeOffset="501.453">616 387 8752,'0'0'398,"0"0"-3,-3 9-2,-1-2 843,2 1 0,-1 0 0,1 0-1,0 0 1,1 0 0,0 2-1236,0-6 201,1 0 0,1 0 0,-1 0 0,0 0 0,1 0 0,0 0 0,0-1 0,0 1 0,0 0 0,1 0 0,-1-1 0,1 1 0,2 2-201,-3-4 31,0-1 1,-1 1-1,1-1 0,0 0 0,0 0 0,0 0 1,0 1-1,1-1 0,-1 0 0,0 0 1,0-1-1,1 1 0,-1 0 0,1 0 0,-1-1 1,0 1-1,1 0 0,-1-1 0,1 0 1,-1 1-1,1-1 0,1 0-31,1 0 27,0-1 0,1 1-1,-1-1 1,0 0 0,0-1 0,0 1 0,3-2-27,-6 3-6,1-1 0,-1 0 0,1 0 0,-1 0 0,1 0 0,-1 0 0,0 0 0,0 0 0,1-1 6,-1 1-21,1-1 0,-1 1-1,0 0 1,1 0 0,0 0-1,-1 0 1,1 0 0,-1 0-1,2 0 22,1-1-29,19-6-515,0-1 1,17-11 543,-31 15-198,20-10-119,-27 14 299,-1 0-1,1 1 1,0-1 0,-1 1 0,1-1-1,-1 1 1,1 0 0,0-1-1,-1 1 1,1 0 0,0 0 0,-1 0-1,1 0 1,0 1 0,-1-1-1,1 0 19,0 2-9,0-1 0,0 0-1,0 0 1,-1 1-1,1-1 1,-1 1-1,1-1 1,-1 1 0,1-1-1,-1 1 1,0 0-1,0 0 1,1 0-1,-1 0 1,0 0 9,11 32 279,-10-26-209,13 40 686,-14-45-724,1 0 0,0 0 0,-1 1-1,1-1 1,0 0 0,0 0 0,1-1 0,-1 1 0,1 0 0,-1-1 0,1 1 0,1 0-32,-3-3 32,0 1 1,-1-1-1,1 1 1,0-1-1,0 1 0,0-1 1,0 0-1,0 1 0,0-1 1,0 0-1,0 0 0,0 0 1,0 0-1,0 1 0,0-2 1,0 1-1,0 0 1,0 0-1,0 0 0,0 0 1,0-1-1,0 1 0,0 0 1,1-1-33,0 0 55,-1 0 0,1-1 0,-1 1 0,1-1 0,-1 1 0,1-1 1,-1 1-1,0-1 0,0 0 0,1 1 0,-1-1 0,0-1-55,2-4 110,0-1-1,0 1 1,-1-1 0,0 0-1,0 0 1,-1-2-110,2-13 59,0 0-103,0 0 1,-2-5 43,5-52-1740,-2 33-295,-1 21 379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2:27.7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26 8288,'0'0'381,"0"0"-6,3 8 29,-2 0 696,0 0 0,0-1 1,-1 1-1,-1 4-1100,2 22 2301,7 19-808,-3-22 7,-1 0 0,-1 18-1500,6 51 1663,-3-28-1042,-5-28-235,2 0-1,6 20-385,-7-49 120,-2-9-605,1-17-191,-3-31-1313,0-6-5346,2 27 1554</inkml:trace>
  <inkml:trace contextRef="#ctx0" brushRef="#br0" timeOffset="309.76">75 217 3680,'2'-1'137,"0"-1"0,-1 0 1,1 0-1,0 0 0,-1 0 0,0 0 1,1 0-1,-1-1 0,0 1 0,0 0 1,0-1-1,-1 1 0,1 0 0,0-1 0,-1-1-137,7-7 3235,-6 10-3012,-1-1 0,1 1 0,0 0 0,0 0 1,-1 0-1,1 0 0,0-1 0,-1 1 0,1 0 0,-1-1 1,1 0-224,0-10 612,-1 9-477,0 0 0,1 0 0,-1 1 0,1-1 0,-1 0 0,1 0-1,0 1 1,0-1 0,0 0 0,1 1 0,-1-1 0,1 1 0,-1-1 0,1 1-1,0 0 1,0 0-135,1-2 234,0 1 1,1 0-1,-1 1 0,1-1 0,0 1 0,0-1 0,0 1 0,0 0 1,0 1-1,0-1-234,-1 1 74,0 1-1,-1-1 1,1 1 0,0-1 0,0 1 0,-1 0-1,1 0 1,0 0 0,0 1 0,-1-1 0,1 0 0,0 1-1,-1 0 1,1 0 0,0 0 0,2 1-74,-1 1 104,1 0 0,-1 1 0,0-1 0,0 1 1,0 0-1,0 0 0,-1 0 0,1 1 0,1 3-104,14 17 452,-9-15-72,-1 1 0,0 0 0,6 11-380,-13-19 86,0 0 1,0 1-1,-1-1 0,1 0 1,-1 1-1,0-1 0,0 1 1,0 0-1,0-1 0,-1 1 1,0 0-1,0-1 1,0 1-1,0 0 0,0 0 1,0-1-1,-1 2-86,-1-1 50,1 0 0,0 0 0,-1 0 0,0-1 0,0 1 0,0-1 0,-1 1 0,1-1-1,-1 0 1,1 0 0,-1 0 0,0 0 0,0 0 0,-1-1 0,1 1 0,0-1 0,-1 0 0,1 0 0,-1 0 0,0-1 0,0 1-50,-12 3 68,1 0 0,-1-2 1,0 1-1,-12-1-68,17-1 15,1-2-210,1 1-1,-1-1 1,0-1 0,0 0-1,0 0 1,0-1-1,-8-2 196,17 3-128,-1 1-1,1-1 1,0 0-1,-1 1 0,1-1 1,0 0-1,0 0 1,0 0-1,0 0 1,0 0-1,0 0 0,0 0 1,0 0-1,0 0 1,0 0-1,0-1 1,1 1-1,-1 0 129,-2-4-1423,-2-3-5135</inkml:trace>
  <inkml:trace contextRef="#ctx0" brushRef="#br0" timeOffset="752.329">397 159 13248,'0'0'604,"5"6"200,0 2-589,-1 1 0,0-1 1,-1 1-1,0 0 1,0 0-1,-1 1 1,0-1-1,-1 1 1,0-1-1,0 1 1,-1-1-1,0 1 1,-1-1-1,0 1 0,-1 1-215,-9 22 710,10-30-636,-5 6 332,4-14-53,4-18-354,0 17-98,0 0 1,1 1-1,0-1 1,1 1-1,-1-1 1,1 1 0,0 0-1,4-3 99,6-9-272,-10 13 238,0-1 1,0 2-1,0-1 1,0 0-1,1 1 1,0 0-1,-1 0 1,1 0-1,0 1 1,1-1-1,-1 1 1,0 0-1,1 1 1,-1-1-1,1 1 1,-1 0-1,1 1 1,-1-1-1,1 1 0,0 0 1,-1 1-1,6 0 34,40 8-88,-24-5 32,17 5 56,-31-5 16,0-1-1,1 0 0,-1-1 0,1-1 0,3 0-15,-16-1 18,0 0-1,0 0 0,-1 0 1,1 0-1,0-1 0,0 1 1,0 0-1,0 0 0,-1-1 1,1 1-1,0-1 0,0 1 1,-1-1-1,1 1 0,0-1 0,-1 1 1,1-1-1,0 0 0,-1 1 1,1-1-1,-1 0 0,1 1 1,-1-1-1,0 0 0,1 0 1,-1 1-1,0-1 0,1 0-17,-1-1 17,1 1 0,-1-1 1,1 0-1,-1 0 0,0 1 0,1-1 0,-1 0 0,0 0 0,0 1 0,-1-1-17,-7-21-214,6 20 149,0 0 0,1 0 0,0-1 0,0 1 0,0-1 0,-1-2 65,2 2-51,-2-8-80,0-1 0,-1 1 0,-1-2 131,4 11-3,-1 1 1,0-1-1,0 0 0,0 1 1,-1-1-1,1 1 1,-1-1-1,1 1 0,-1 0 1,0 0-1,0 0 0,0 0 1,0 0-1,0 0 0,0 0 1,-2-1 2,2 3 19,1 0 1,-1-1-1,1 1 0,-1 0 1,1 0-1,-1 0 0,1 0 1,0 0-1,-1 0 1,1 1-1,-1-1 0,1 1 1,0-1-1,-1 1 1,1-1-1,0 1 0,-1-1 1,1 1-1,0 0 0,0 0 1,0 0-1,-1 0 1,1 0-1,0 0 0,0 1-19,-6 4 115,1 1-1,0 0 1,-2 3-115,7-8 36,-7 8 203,0 1 1,1 0-1,1 1 0,0 0 1,0 0-1,-1 5-239,5-9 75,0-1-1,0 1 0,0 0 1,1-1-1,1 1 0,-1 0 1,1 0-1,0 0 1,1-1-1,0 1 0,1 2-74,-2-7 8,0 0 0,1-1 0,-1 1 0,1 0 0,0-1-1,0 1 1,0-1 0,0 1 0,0-1 0,0 0 0,1 1 0,-1-1-1,1 0 1,0 0 0,0 0 0,-1 0 0,1 0 0,1 0-1,-1-1 1,0 1 0,0-1 0,0 1 0,1-1 0,-1 0 0,1 0-1,0 0-7,3 2-150,1 0 0,0-1 0,0 0 0,0-1 0,0 1 0,0-2 0,0 1 0,1-1 0,-1 0 0,0 0 0,0 0 0,1-1 0,-1-1 0,0 1 0,5-3 150,6-1-1258</inkml:trace>
  <inkml:trace contextRef="#ctx0" brushRef="#br0" timeOffset="1056.65">1074 20 16208,'-2'1'743,"-15"7"209,15-7-947,0 0 0,-1-1 0,1 1-1,0 0 1,0 1 0,0-1 0,0 0-1,0 0 1,0 1 0,1-1 0,-1 1-1,0 0 1,1 0 0,-1-1 0,1 1-1,0 0 1,-1 0 0,1 1-5,-52 124 496,52-124-475,0 0 0,0 0 0,0 0 0,1 0 0,-1 1 0,1-1 0,0 0 1,0 1-1,0-1 0,1 0 0,-1 0 0,1 1 0,-1-1 0,1 0 0,0 0 0,0 0 0,1 0 1,-1 0-1,1 0 0,-1 0 0,1 0 0,2 1-21,-1 1 34,2 0 0,-1-1 0,0 0 0,1 0 0,0 0-1,0-1 1,0 1 0,1-1 0,-1 0 0,1-1 0,4 3-34,28 11 504,-36-15-281,-2-1 7,0 1-162,0-1-1,0 1 0,1 0 1,-1-1-1,0 1 1,0 0-1,0 0 0,0-1 1,0 1-1,0 0 0,0-1 1,0 1-1,-1 0 1,1-1-1,0 1 0,0 0 1,0-1-1,-1 1 0,1 0-67,-4 2 125,0 0 0,0 0 0,-1-1 0,1 1-1,0-1 1,-1 0 0,0 0 0,0-1-125,-41 12 320,27-9-271,-43 10-385,57-12 51,0-1-1,0 0 1,0 0-1,0-1 1,0 0-1,-2 0 286,5 0-737,2 0-786,-4-8-2281,3 6 1854</inkml:trace>
  <inkml:trace contextRef="#ctx0" brushRef="#br0" timeOffset="1410.316">1410 1 16727,'0'0'763,"0"0"-12,-1 1-479,-4 4-208,-1 0 1,1 1 0,1 0-1,-1 0 1,1 0 0,0 1-1,0 0 1,1-1 0,0 1-1,-2 5-64,-13 35 376,13-38-256,1 0 0,0 1 0,1-1 0,0 1 0,1 0 0,0 0 0,0 0 0,1 0-120,1-5 32,0-1 0,0 1 0,1 0 0,0-1 0,0 1 0,0-1 0,0 1 0,1-1 0,0 0 0,0 1-1,0-1 1,0 0 0,3 3-32,-1-2 54,1 0 1,-1 0-1,1 0 0,0-1 0,1 0 0,-1 0 0,1 0 0,5 3-54,-8-6 76,0 1-1,-1 0 0,0 0 0,1 0 0,-1 0 0,0 0 0,0 0 0,1 2-75,-3-4 25,1 1-1,-1-1 0,1 1 1,-1-1-1,0 1 0,0-1 1,1 1-1,-1-1 0,0 1 0,0-1 1,0 1-1,1 0 0,-1-1 1,0 1-1,0-1 0,0 1 1,0 0-1,0-1 0,0 1 0,0-1 1,-1 1-1,1 0 0,0-1 1,0 1-1,0-1 0,0 1 1,-1 0-1,1-1 0,0 1 0,-1-1 1,1 1-1,0-1 0,-1 1 1,1-1-1,-1 0 0,1 1 1,-1-1-1,1 1 0,-1-1 0,1 0 1,-1 1-1,1-1 0,-1 0 1,1 0-1,-1 1-24,-8 3 58,0 0 0,0-1 0,0 0-1,-1 0 1,0-1-58,-19 5-1040,21-4 204,1-1 0,-1 0 0,0-1 0,1 0-1,-1 0 1,0 0 0,0-1 0,-1-1 836,6 1-5974</inkml:trace>
  <inkml:trace contextRef="#ctx0" brushRef="#br0" timeOffset="2854.019">1679 59 1840,'0'0'83,"0"0"351,0 0 1436,0 0 620,0 0 125,0 0-201,-1 2-959,-1 1-1175,0 1-1,1-1 1,0 1-1,0-1 1,0 1 0,0 0-1,0-1 1,0 5-280,1-4 201,-1 0 0,1 0 0,-1 0 0,0 0 0,-1 0 0,1 0 0,-1 0 0,1 0 0,-1-1-1,-2 3-200,-20 20 1115,19-21-904,0-1 0,0 1 0,1 0 0,0 0 0,0 1 0,0-1 0,-1 4-211,0 2 241,1 0-1,0 0 0,1 0 0,0 0 0,1 1 0,-1 3-240,3-10 49,-1 1 0,1-1 0,-1 1 0,2-1 0,-1 1 0,1-1-1,-1 1 1,2-1 0,-1 0 0,0 1 0,1-1 0,0 0 0,0 0 0,1 1-49,-1-4 11,0 0 1,-1 0 0,1-1 0,0 1-1,0-1 1,-1 1 0,1-1-1,0 0 1,0 0 0,1 0 0,-1 0-1,0 0 1,0 0 0,0 0-1,1-1 1,-1 1 0,0-1 0,1 0-1,-1 0 1,0 0 0,1 0 0,-1 0-1,1 0 1,0-1-12,4 1 29,0-2 0,-1 1-1,1-1 1,0 0 0,-1 0 0,1-1-1,5-3-28,-6 2-93,-1 0-1,1 0 1,-1 0-1,0-1 1,0 0-1,0 0 1,-1-1-1,1 1 0,-1-1 1,2-5 93,2-3-502,0-1 0,-1 0 1,-1-1-1,-1 1 502,-2 8-132,-1-1 53,0 1 0,1-1 1,1 1-1,-1 0 0,2-2 79,-1 4-64,1 2-28,-4 3 86,-1 0-1,1 0 0,-1 0 0,1 0 1,0 0-1,-1 0 0,1 0 0,-1 0 0,1 1 1,0-1-1,-1 0 0,1 0 0,-1 1 1,1-1-1,-1 0 0,1 1 0,-1-1 1,1 0-1,-1 1 0,1-1 0,-1 1 0,0-1 1,1 1-1,-1-1 0,1 1 0,-1-1 1,0 1 6,9 15 33,-9-16-36,50 106 745,-41-92-204,-1-34-295,-5 12-291,0-1-1,1 1 1,0 0-1,1 0 1,0 0-1,0 1 1,1-1 0,0 2-1,4-5 49,-5 6-74,0 1 1,1-1-1,-1 1 0,1 0 0,0 1 1,0 0-1,1 0 0,-1 0 0,1 1 1,-1-1-1,1 2 0,0-1 0,0 1 74,1-1-26,8-1-43,0 1 0,0 0 0,0 1 0,1 0 0,-1 1 0,0 1 0,11 3 69,-4 0-25,-1 0 0,1-1 0,12 0 25,-29-4 0,0-3 16,-6 3-8,1 1-1,-1-1 0,0 0 0,0 1 0,1-1 1,-1 0-1,0 1 0,0-1 0,0 0 0,0 1 0,0-1 1,0 0-1,0 0 0,0 1 0,0-1 0,0 0 1,0 1-1,0-1-7,-1-3 22,1-5 8,0 1 0,-1-1-1,0 0 1,-1 1-1,-2-6-29,3 10 9,0 1 0,0-1 0,-1 1 1,1-1-1,-1 1 0,0 0 0,0 0 0,0 0 0,0 0 0,-1 0 0,1 0 0,-1 1 0,0-1 0,0 1 0,0-1-9,1 3 42,0-1 0,0 0-1,0 1 1,0 0-1,0-1 1,0 1 0,0 0-1,0 0 1,0 0-1,0 0 1,0 0-1,0 1 1,0-1 0,0 1-1,0-1 1,0 1-1,0 0 1,0-1-1,0 1 1,1 0 0,-1 0-1,0 1 1,1-1-1,-1 0 1,0 0 0,1 1-1,0-1 1,-1 1-1,1-1 1,0 1-1,0 0 1,-1 0-42,-16 43 192,-7 17 283,22-56-419,0 0 1,1-1-1,0 1 1,1 0-1,-1 1 1,1-1-1,0 0 1,1 0-1,-1 0 1,1 1 0,0-1-1,1 0 1,0 5-57,0-8 13,0 1 1,0-1 0,0 0 0,0 0 0,0 0 0,1 0-1,-1 0 1,1 0 0,0 0 0,-1-1 0,2 1 0,-1-1-1,0 1 1,0-1 0,1 0 0,-1 0 0,1 0 0,0 0-1,0 0 1,-1 0 0,1-1 0,0 0 0,0 1 0,1-1-1,-1 0 1,2 0-14,5 1-72,0-1 0,1 0-1,-1 0 1,0-1 0,0-1 0,0 0-1,0 0 1,0-1 0,0 0 0,0 0-1,0-1 1,-1-1 0,1 0-1,6-3 73,-3-1-1460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2:32.649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927 10 6912,'0'0'528,"0"0"-215,0 0 363,-13-7 2289,-4 5-2848,1 1-1,0 1 0,0 1 1,0 0-1,-7 2-116,-31 2 722,17-2 181,-1 1-1,1 2 1,-4 3-903,-109 31 1663,135-36-1661,1 1 1,0 0-1,0 1 1,1 0-1,0 1 1,0 1-1,0 0 1,1 1-1,-1 2-2,11-10 8,0 1 0,0 0 0,1 0 0,-1 0 0,1 0-1,-1 1 1,1-1 0,0 0 0,0 0 0,0 1 0,0-1-1,0 1 1,0-1 0,1 1 0,-1 0-8,2 20-35,1 0-1,0 0 1,2 0 0,3 8 35,-3-13 3,2 5-3,1-1 0,7 16 0,3 7 0,-8-23 0,-6-14 0,0-1 0,-1 1 0,1 0 0,-2 0 0,21 67 199,-17-51 22,-2 1-1,1 24-220,-3-20 95,-1-16 6,0 1-1,0 0 1,-1 0 0,-1 0 0,-2 6-101,3-14 23,-1 0 0,0 0 0,-1-1 0,1 1 0,-1 0-1,0-1 1,-1 0 0,1 0 0,-1 0 0,0 0 0,0 0 0,-1-1 0,1 0 0,-5 3-23,-2 1 41,-1-1 0,0 0 0,0 0 0,-1-2 0,0 1 0,-1-2-41,-34 15 52,19-7-781,0-2 0,-30 7 729,49-16-369,-1 0 0,1 0-1,-1-1 1,-5-1 369,-8 0-625,0-2-306,24 3 854,0 0 5,1 1 65,0 1 1,1-1-1,-1 1 1,1-1-1,-1 0 1,1 0-1,0 0 1,-1 0-1,1 0 1,1 1 6,4 3 29,1 1 0,-1 0 0,0 0 0,0 1 0,0 0 0,-1 0 1,0 1-1,-1-1 0,0 1 0,0 1 0,-1-1 0,0 1 0,0-1 1,1 6-30,14 72 716,-4 0 0,-2 22-716,-9-17 691,-4-1-1,-5 28-690,3-83 233,-8 77 1031,2-31-199,7-75-989,1 1 0,0-1 0,0 0-1,1 0 1,0 1 0,0-1-1,1 0 1,-1 0 0,1 0 0,1 0-1,1 3-75,-3-6 13,1 0-1,0 0 0,0 0 1,0-1-1,0 1 0,0-1 0,1 1 1,-1-1-1,1 0 0,-1 0 1,1 0-1,0 0 0,0 0 1,0-1-1,0 1 0,0-1 1,0 0-1,0 0 0,1 0 1,-1 0-1,0-1 0,3 1-12,14 0-196,0 0 0,1-2-1,10-1 197,9-5-5369,-9-1-1144</inkml:trace>
  <inkml:trace contextRef="#ctx0" brushRef="#br0" timeOffset="3469.434">1501 171 4144,'0'0'319,"19"-10"5487,-19 9-5205,0 1-497,0 0 1,-1 0-1,1 0 0,0 0 0,0 0 0,-1 0 0,1 0 0,0 0 0,-1-1 1,1 1-1,0 0 0,0 0 0,-1 0 0,1 0 0,0-1 0,0 1 0,-1 0 0,1 0 1,0 0-1,0-1 0,0 1 0,0 0 0,-1-1 0,1 1 0,0 0 0,0 0 1,0-1-1,0 1 0,0 0 0,0-1 0,0 1 0,0 0 0,0 0 0,0-1 0,0 1 1,0 0-1,0-1 0,0 1 0,0 0 0,0-1 0,0 1 0,0 0 0,0 0 1,0-1-1,0 1 0,1 0 0,-1 0 0,0-1 0,0 1 0,0 0 0,0 0 0,1-1 1,-1 1-1,0 0 0,0 0 0,1 0 0,-1-1 0,0 1 0,0 0 0,1 0 1,-1 0-1,0 0 0,0 0 0,1 0 0,-1-1 0,1 1-104,-7 1 72,0-1 1,0 1-1,0 1 0,0-1 1,1 1-1,-1 0 0,1 0 1,-4 1-73,-18 8 222,24-10-195,0 0-1,0 0 0,0 0 0,0 1 0,1-1 0,-1 1 0,0 0 0,1 0 0,-1 0 0,1 0 0,-1 0 0,1 1 0,0-1 0,-1 2-26,-1 3 123,0 0 0,1 0 0,0 0 0,0 0 0,0 1-123,1-2 53,0 1 0,-1-1 0,0 1-1,0-1 1,-1 0 0,0 0 0,0 0 0,-1 0-53,4-4 2,0 0-1,-1 0 0,1 0 1,0 0-1,0 1 1,0-1-1,0 0 1,0 0-1,1 1 1,-1-1-1,1 0 1,0 1-1,-1-1 1,1 3-2,0 4 35,1-1 0,0 1-1,1 5-34,-1-10 0,0-1 0,0 1-1,1 0 1,-1 0 0,1-1-1,0 0 1,0 1-1,1-1 1,-1 0 0,1 0-1,-1 0 1,1 0 0,0 0-1,0-1 1,2 2 0,3 2 14,0-1 0,0 0 0,1 0-1,0-1 1,8 3-14,-11-5 17,0 0 0,1-1 0,-1 0-1,0 0 1,1-1 0,-1 0 0,1 0-1,-1 0 1,0-1 0,1 0 0,-1 0-1,0-1 1,1 1 0,-1-2-17,7-1-51,-1-1 0,0-1 0,0 0 0,-1 0-1,1-1 1,2-3 51,-4 2-76,-3 3 21,-1 0 0,1 1 0,0-1 0,7-2 55,-13 6-7,6-1-43,-1 0-1,0-1 1,0 0 0,0-1-1,-1 0 1,1 1-1,4-5 51,-2 2-109,-7 5 100,0 1 0,0 0 0,-1-1 0,1 0 0,0 1 0,0-1 0,0 1 0,-1-1 0,1 0 0,0 1 0,-1-1 0,1 0-1,-1 0 1,1 0 0,-1 1 0,1-1 0,-1 0 0,1 0 0,-1 0 0,0 0 0,0 0 0,1 0 0,-1 0 0,0 0 0,0 0 0,0 0 0,0 0 0,0-1 9,-1 2-4,0-1-1,-1 0 1,1 0 0,0 1 0,0-1 0,0 1 0,-1-1 0,1 1-1,0 0 1,0-1 0,-1 1 0,0 0 4,2 0-4,-5-2 0,0 1-1,-1 0 1,1 0-1,0 1 1,0-1-1,0 1 0,0 0 1,-1 1-1,1-1 1,0 1-1,0 0 1,0 0-1,0 1 0,-3 1 5,4-2 20,0 1 0,1 0 0,0 0-1,-1 1 1,1-1 0,0 1-1,0-1 1,0 1 0,0 0-1,1 0 1,-1 1 0,1-1 0,0 0-1,0 1 1,-1 2-20,0 0 53,1 1 1,0-1-1,0 1 1,1 0-1,-1 0 0,2-1 1,-1 1-1,1 0 0,0 0-53,0 3 91,0-1 0,1 1 0,0-1 0,1 3-91,-1-10 3,-1 0 0,1 1 0,0-1 0,-1 0 0,1 1 0,0-1 0,0 0 1,1 0-1,-1 0 0,0 0 0,1 0 0,-1 0 0,1 0 0,0 0 1,0-1-1,-1 1 0,1-1 0,0 1 0,1-1-3,4 2 22,0 0-1,1-1 1,-1 0 0,1 0-1,0 0 1,-1-1 0,1-1-1,0 1 1,0-1 0,0 0-1,-1-1 1,1 0 0,0 0-1,0-1 1,-1 0-1,1 0 1,5-3-22,2-1 56,1-1 0,-1-1 1,0-1-1,-1 0 0,0 0 0,0-1 0,8-9-56,-13 10-81,0-1 0,0 1 0,-1-1-1,0-1 1,-1 0 0,-1 0 0,1 0 0,-1-1-1,-1 0 1,-1 0 0,1 0 0,-2-1-1,2-7 82,11-40-525,-8 30 77,-1 0-1,-1 0 449,-5-7-210,-2 32 210,-1 1 15,1 3 56,1 1 3,-1 0-63,0 1 1,0-1-1,0 0 0,0 1 0,0 0 0,0-1 0,0 1 0,0-1 0,0 1 0,0 0 0,1 0 0,-1 0 0,0-1 0,0 1 0,1 0 0,-1 0 0,1 0 0,-1 0 0,0 0 0,1 0 1,0 0-1,-1 1-11,-8 23 104,9-24-102,-7 26 89,1 1 0,2-1 1,0 6-92,-7 43 176,10-64-142,-1 0 0,2 0-1,0 1 1,0-1 0,1 0-1,0 1 1,1-1 0,2 4-34,-4-14 6,0 0 1,1 0-1,-1 0 0,1 0 1,0 0-1,0 0 1,0 0-1,0 0 1,0 0-1,0 0 0,0 0 1,0 0-1,1-1 1,-1 1-1,1 0 1,-1-1-1,1 1 1,0-1-1,0 0 0,-1 0 1,1 0-1,0 0 1,0 0-1,0 0 1,0 0-1,0 0 0,1-1 1,-1 1-1,0-1 1,0 0-1,0 1 1,0-1-1,1 0 0,1 0-6,6-2 69,1 0 0,-1 0 0,1-1 0,-1-1 0,0 0 0,7-3-69,1 0 74,-5 1-55,-1 1 0,0-1 0,0-1 0,0 0 0,-1-1-19,-4 4-21,-1-1 0,0-1-1,-1 1 1,1-1 0,-1 0 0,0 0 0,-1 0 0,0 0-1,3-6 22,11-28-229,-3-1 0,-1 0-1,0-8 230,6-34-304,-19 78 282,0-1-1,0 0 1,-1 1-1,1-1 1,-2-4 22,1-4 24,0 13 94,-2 2-78,1 1 1,-1-1 0,1 1-1,-1-1 1,1 1-1,0-1 1,-1 1 0,1 0-1,0 0 1,0 0 0,0 0-1,0 0 1,0 1-41,1-2 18,-8 18 106,1 0 0,1 1-1,1 0 1,1 0 0,-1 8-124,-7 104 68,12-128-61,-2 36 78,2 0 0,2 8-85,-1-42 83,0 0 1,0 0-1,0 1 0,1-1 0,0 0 0,0 0 0,3 3-83,-4-6-198,1 0 1,0 0-1,0 1 0,1-1 0,-1-1 0,1 1 1,2 2 197,-4-4-671,1 1 0,0-1 1,0 0-1,0 1 0,0-1 1,0 0-1,3 0 671,7 2-6438</inkml:trace>
  <inkml:trace contextRef="#ctx0" brushRef="#br0" timeOffset="10944.475">608 1774 6192,'31'-35'844,"-18"20"-232,-10 11-413,-1 0 0,1-1 0,-1 1 0,1 0 1,-1-1-1,-1 1 0,1-1 0,-1 0 0,1 0 1,-2 1-1,1-1 0,0 0 0,-1 0-199,1-1 354,-1 0 0,2 0 0,-1 1 0,0-1 0,1 0 0,0 1 0,0 0 0,2-2-354,-4 6 536,1 0 224,0-1-683,1 2 2939,-1 4-2913,1 0 1,0 0-1,-1 1 0,0-1 0,0 0 1,0 0-1,-1 1 0,1 3-103,0 40 699,-1-13-445,-1 0-1,-2 0 0,-3 10-253,4-36 71,0 0 0,-1-1-1,-3 6-70,5-12-1,1-1 57,0-1 21,-9-13-10,9 8-162,-1 0-1,1 0 1,1 0 0,-1 1 0,1-1-1,-1 0 1,1 1 0,1-1-1,1-4 96,1-9-326,-2 15 294,-1-1-1,1 1 1,-1 0 0,1 0-1,0 0 1,0 0-1,0 0 1,0 0 0,1 1-1,-1-1 1,1 1-1,0 0 1,1-1 32,0-1-35,0 0 0,0 0-1,0-1 1,0 1 0,1-3 35,20-40-181,-18 32 98,0 1 0,1-1 0,8-8 83,-12 18-22,0 0 0,0 0 0,0 1 0,1-1 0,-1 1 0,5-2 22,-7 5-6,-1 0 1,1 0 0,0 0 0,-1 0 0,1 0 0,0 1-1,0-1 1,-1 1 0,1-1 0,0 1 0,0 0-1,0-1 1,0 1 0,0 0 0,0 0 0,0 0 0,0 1-1,-1-1 1,1 0 0,0 1 0,0-1 0,1 2 5,-1-1 16,0 0-1,-1 1 1,1-1 0,-1 1 0,0 0 0,0-1-1,0 1 1,1 0 0,-1 0 0,-1-1 0,1 1-1,0 0 1,0 0 0,-1 0 0,1 0 0,-1 0-1,0 0 1,1 0 0,-1 1-16,1 2 25,3 14-3,1-4 206,-2 0 0,0 0 0,-1 1 0,0-1 0,-1 0 0,-1 1-1,-1 8-227,0-14 217,1-6-137,-1 0 0,1 0-1,-1-1 1,0 1 0,0 0 0,0-1-1,0 1 1,-1 1-80,-2 5 106,3-9-87,1 0 1,0 0-1,0-1 0,0 1 0,-1 0 0,1 0 0,0 0 0,-1-1 1,1 1-1,-1 0 0,1 0 0,-1-1 0,1 1 0,-1 0 0,0-1 1,1 1-1,-1-1 0,0 1 0,1-1 0,-1 1 0,0-1 0,0 1 1,0-1-1,1 0 0,-1 0 0,0 1-19,0-3-32,0 1 0,1-1 0,-1 1 1,1-1-1,0 1 0,0-1 0,-1 1 0,1-1 0,0 0 32,1-6-248,0 0 1,0 0-1,1 0 0,0 1 0,1-1 0,-1 0 0,2 0 248,9-32-531,-9 19 460,-1 5 15,0 1-1,6-13 57,-8 24-2,1 0 0,-1 0 0,1 1 0,0-1 0,0 1 0,0 0 0,0-1 0,1 1 0,-1 0 0,1 1 0,0-1 0,0 0 0,3-1 2,-6 4 0,1-1 0,-1 1 0,0 0 0,1 0 0,-1 0 0,0 0 0,1 0 0,-1 0 0,1 0 0,-1 0 0,0 0 0,1 0 0,-1 0 0,0 0 0,1 0 0,-1 1 0,0-1 0,1 0 0,-1 0 0,0 0 0,1 0 0,-1 1 0,0-1 0,1 0 0,-1 0 0,0 1 0,0-1 0,1 0 0,-1 0 0,0 1 0,0-1 0,1 0 0,-1 1 0,0-1 0,0 0 0,0 1 0,0-1 0,0 1 0,0-1 0,0 0 0,1 1 0,-1-1 0,0 0 0,0 1 0,0-1 0,0 1 0,0-1 0,4 14 167,0 0-1,0 0 0,-2 0 1,0 0-1,0 0 0,-1 1 0,-1-1 1,0 1-1,-1-1 0,-1 0 1,0 1-1,-1-1 0,-1 0 0,-3 10-166,2-13 1,0 2-14,5-12-120,0-1-322,0 0-138,0 0-22</inkml:trace>
  <inkml:trace contextRef="#ctx0" brushRef="#br0" timeOffset="11277.303">1168 1721 10592,'0'0'488,"0"0"-12,-2 2-307,-2 4 353,0 1 0,0 0 1,0-1-1,0 5-522,-3 4 2011,-18 42 179,23-52-2022,-1-1-1,1 1 0,0-1 0,0 1 0,0 0 0,1 0 0,-1 0 0,1 0 0,0 4-167,1-7 224,1-1-221,-1 0 0,1 0 0,-1-1 0,1 1-1,-1 0 1,1 0 0,-1-1 0,1 1 0,0 0-1,-1-1 1,1 1 0,0 0 0,0-1 0,-1 1-1,1-1 1,0 1 0,0-1 0,0 0 0,0 1-1,0-1 1,0 0 0,0 0 0,0 1-3,20-2-111,-17 0 141,12-1-83,0-1 0,9-4 53,1 0-199,-11 3 77,0 0 0,0-1 0,-1-1 0,8-4 122,-14 5-10,0 1 0,0-1 0,0-1 0,-1 1 0,1-1 0,-1-1-1,5-6 11,-11 13 2,0-1 0,-1 0-1,1 0 1,-1 1-1,1-1 1,-1 0 0,1 0-1,-1 0 1,1 0 0,-1 1-1,0-1 1,1 0-1,-1 0 1,0 0 0,0 0-1,0 0 1,0 0-1,0 0 1,0 0 0,0 0-1,0 0 1,0 0-1,0 0 1,-1 0 0,1 0-1,0 1 1,-1-2-2,0 1 15,1 0-1,-1 0 1,0 0-1,0 0 1,0 0 0,0 0-1,0 1 1,0-1 0,0 0-1,0 0 1,0 1-1,0-1 1,-1 1 0,1-1-1,0 1 1,0 0 0,-1-1-1,1 1 1,0 0-1,-1 0-14,-24-2 86,1 1 0,-1 2 0,1 1 0,-1 0 0,1 2 0,0 1 0,0 1 0,-18 7-86,38-11-449,-9 2 440,4-2-4622,10-2 3209</inkml:trace>
  <inkml:trace contextRef="#ctx0" brushRef="#br0" timeOffset="11577.563">1523 1405 6912,'0'0'528,"-10"12"3690,3 9 421,1 14-3820,1-3-142,-4 20 580,2 0 0,2 12-1257,-2 17 915,1-45-454,4-20-199,0 0 0,0 14-262,2-30 10,0 1 0,0-1 0,0 1 0,0-1 0,0 1-1,0-1 1,1 1 0,-1-1 0,0 1 0,-1-1 0,1 1 0,0-1 0,0 1-1,0-1 1,0 1 0,0-1 0,0 1 0,-1-1 0,1 1 0,0-1-1,0 1 1,-1-1 0,1 1 0,0-1 0,-1 0-10,0 4-3435,1-4-3504</inkml:trace>
  <inkml:trace contextRef="#ctx0" brushRef="#br0" timeOffset="11960.58">1548 1763 11056,'0'0'505,"0"0"-9,12 8-297,-7-5 132,-1-1 1,0 1-1,0-1 0,1-1 1,-1 1-1,1-1 1,0 1-1,2-1-331,42 1 2952,-48-2-2944,18 0 230,-1 0 0,1-2 0,0 0 0,-1-2-1,1 0 1,-1-1 0,0 0 0,0-2-1,10-5-237,-25 11-34,0-1-1,0 0 0,0 0 1,0 0-1,0 0 0,-1 0 0,1 0 1,-1-1-1,1 1 0,-1-1 0,0 0 1,0 0-1,0 1 0,0-1 1,-1-1-1,1 1 0,-1 0 0,0 0 1,0 0-1,0-1 0,0 1 1,-1-1-1,1 1 0,-1-2 35,4-21-225,-2 18 135,-1 0 1,0 0-1,0 0 0,-1 0 1,0-6 89,0 13-2,0 0 1,0 0 0,-1 0 0,1 0-1,0 0 1,0 0 0,-1 0-1,1 0 1,0 0 0,-1 0 0,1 0-1,-1 1 1,1-1 0,-1 0-1,0 0 1,1 1 0,-1-1 0,0 0-1,1 1 1,-1-1 0,0 0-1,0 1 1,0-1 0,0 1 0,1-1-1,-1 1 1,0 0 0,0-1 0,0 1-1,0 0 1,0 0 0,0 0-1,0 0 1,0-1 0,0 1 0,0 1-1,0-1 1,0 0 0,0 0 1,-6 1 46,1 0 0,0 1 0,0 0 0,0 0 0,-5 2-46,2 0 109,6-3-79,0 1-1,0 0 1,0 0 0,0 1-1,0-1 1,0 1-1,1-1 1,-1 1 0,1 0-1,0 0 1,-1 0-1,1 0 1,1 1 0,-2 2-30,-1 0 47,1-1 0,-1 1 1,0-1-1,-2 2-47,-1-1 80,0 1 0,0-2 0,-1 1 0,-1-1-80,-24 20 341,13-7 72,1 1 0,-10 13-413,27-30 14,-1 2 30,0-1 0,0 1 1,0 0-1,0 0 1,1 1-1,0-1 0,0 1 1,0-1-1,-1 4-44,3-2 72,0-6-70,0 1 0,0-1 0,0 1 1,0-1-1,0 1 0,0-1 0,1 1 0,-1-1 0,0 1 1,0-1-1,0 1 0,0-1 0,1 1 0,-1-1 0,0 1 0,1-1 1,-1 0-1,0 1 0,1-1 0,-1 1 0,0-1 0,1 0 1,-1 1-1,1-1 0,-1 0 0,0 0 0,1 1 0,-1-1 0,1 0 1,-1 0-1,1 0 0,-1 0 0,1 0 0,-1 1 0,1-1-2,0 0 6,7 3-16,0-1 0,0 0 0,0 0-1,0-1 1,1 1 0,-1-2-1,0 1 1,3-1 10,14-1-1389,-1-1-1,4-2 1390,-9 1-1339</inkml:trace>
  <inkml:trace contextRef="#ctx0" brushRef="#br0" timeOffset="12493.739">2053 1599 12896,'0'2'594,"-6"18"-162,0 0-1,-1-1 0,-6 13-431,-7 17 2661,12-27-1200,2 0 0,-2 14-1461,7-34 45,1 0 0,0 0 0,0 0 0,1 0-1,-1 0 1,0 0 0,1 0 0,-1 0 0,1 0 0,-1-1-1,1 1 1,0 0 0,0 0 0,0-1 0,0 1-1,0 0 1,0-1 0,1 1 0,-1-1 0,0 1-1,1-1 1,-1 0 0,1 0 0,0 1 0,-1-1 0,1 0-1,0 0 1,-1-1 0,1 1 0,0 0 0,0-1-1,0 1 1,0-1 0,0 1 0,0-1 0,1 0-45,2 0-37,0-1 0,0 0 0,0 0 0,0-1 0,0 0 0,0 0 0,0 0 0,-1 0 0,1 0 0,-1-1 0,1 0 0,-1 0 0,0-1 37,28-16-637,-14 12 284,0-2-1,-1-1 354,-11 8-104,0-1 0,-1-1 0,0 1 0,0-1 0,0 0 0,0 0 0,-1 0-1,0-1 105,4-2 13,-7 14 596,-6 19 157,3-20-668,0 1 0,0 0-1,0-1 1,0 1-1,-1-1 1,0 1 0,0-1-1,0 0 1,-1 0-1,-1 1-97,4-5 13,1-1 0,-1 1-1,0 0 1,1 0 0,-1-1 0,1 1-1,0 0 1,-1 0 0,1 0-1,-1 0 1,1-1 0,0 1 0,0 0-1,0 0 1,0 0 0,0 0-1,-1 0 1,1 0 0,1 0 0,-1 0-1,0 0 1,0 0 0,0 0-13,2 2 30,-1 0 0,1 0 0,-1 0 1,1 0-1,0 0 0,0 0 0,0-1 1,0 1-1,1-1 0,0 1-30,-2-2 7,-1-1-1,1 1 1,0 0 0,0-1-1,0 1 1,0-1-1,0 1 1,0-1 0,0 1-1,0-1 1,0 0 0,1 0-1,-1 1 1,0-1-1,0 0 1,0 0 0,0 0-1,0 0 1,0 0 0,0 0-1,0-1 1,1 1 0,-1 0-1,0 0 1,0-1-1,0 1 1,0-1 0,0 1-1,0-1 1,0 0-7,3 0 24,0-1 4,1 0 1,-1 0-1,-1 0 1,1-1-1,0 1 1,0-1-1,-1 0 0,0 0 1,3-3-29,27-33-189,-24 28 79,12-18-186,7-9-367,-24 33 531,-4 4 123,0 1 0,1-1-1,-1 0 1,0 1 0,1-1-1,-1 1 1,1-1 0,-1 0-1,1 1 1,-1-1 0,1 1-1,-1-1 1,1 1 0,0-1-1,-1 1 1,1 0 0,0-1-1,-1 1 1,1 0 0,0 0-1,0-1 1,-1 1 0,1 0 9,1 0-1,-1 0 1,0 0-1,1 0 1,-1 0-1,0 0 1,1 1-1,-1-1 1,0 0-1,0 1 0,1-1 1,-1 1-1,0-1 1,0 1-1,0 0 1,0-1-1,1 1 1,-1 0-1,0 0 1,0 0-1,-1 0 1,1 0-1,0 0 1,0 0-1,0 0 1,4 5-1,0-1 27,4 3 28,0 0 1,0 0-1,3 0-54,-9-6 9,0 0-1,0-1 1,1 1 0,-1 0-1,1-1 1,-1 0 0,1 0 0,-1 0-1,1-1 1,0 1 0,0-1 0,0 1-9,10-2-58,1 0 0,-1-1 1,-1-1-1,1 0 0,12-4 58,12-7-5915,-19 3-638</inkml:trace>
  <inkml:trace contextRef="#ctx0" brushRef="#br0" timeOffset="13114.401">2706 1374 5984,'0'0'464,"0"0"-120,0 0 633,0 0 307,0 0 57,0 0-51,0 0-285,0 0-128,0 0-21,0 0-5,0 0 4,0 0 0,0 0 1,-10 10 878,8-6-1604,0 1 1,-1-1 0,0 1-1,0-1 1,0 0 0,0 0-1,0-1 1,-1 1 0,0-1-1,-3 3-130,3-2 60,-1 1-1,1-1 0,1 1 0,-1 0 0,1 0 0,-1 0 1,1 0-1,1 1 0,-1 0-59,-18 52 471,17-46-403,-4 20 173,0 0 0,-2 30-241,4-19 348,-5 12-348,9-48 14,1-1 0,0 1 0,0 0 0,0-1 0,1 1 0,0 0 0,1-1 0,0 1 0,0 0 0,0-1 0,1 4-14,1-5-16,-3-4-265,7 1-2367,1 1 1065</inkml:trace>
  <inkml:trace contextRef="#ctx0" brushRef="#br0" timeOffset="13685.457">2945 1583 6912,'0'0'528,"-15"-5"1364,14 5-1520,0 0 0,0 0 1,0 1-1,0-1 0,0 0 0,0 1 1,0-1-1,0 1 0,0-1 1,0 1-1,0-1 0,0 1 1,0 0-1,0 0-372,-1 0 165,0 1 0,1 0 0,-1 0 0,0 0 1,0 0-1,1 1 0,0-1 0,-1 0 0,1 2-165,-8 19 198,6-14 46,0 0 0,0-1 0,-1 0 1,0 0-1,-5 7-244,-10 12 2394,-6 12-2394,20-29 209,0-1 0,0 1-1,1 0 1,0 0 0,1 0-1,-1 4-208,4 8 198,0-21-113,1 1-26,-1-2-57,1 1 0,0 0 0,-1 0 1,1-1-1,0 1 0,0 0 0,0-1 0,0 1 1,-1-1-1,1 1 0,0-1 0,0 0 0,0 1 1,0-1-1,0 0 0,0 0 0,0 1 0,0-1 1,0 0-1,0 0 0,0 0 0,0 0 0,0 0 1,0 0-1,0-1 0,0 1 0,0 0 1,0-1-1,0 1 0,0 0 0,0-1 0,0 1-2,4-4 18,0 1-78,0 0 0,0-1-1,-1 0 1,0 0 0,1 0 0,-1-1-1,0 0 61,-1 0-69,3-2 6,0-1 1,-1 0-1,0 0 1,0 0 0,-1-1-1,1-3 63,-7 20 177,1 0 0,0 0 0,0 0 0,1 0-1,0 0-176,-1-1 103,1-6-95,0 1 1,0-1-1,0 1 0,0 0 0,0-1 1,0 1-1,1-1 0,-1 1 1,0-1-1,1 1 0,-1-1 0,1 1 1,0-1-1,0 2-8,0-2 6,-1 0 0,1 1 1,0-1-1,-1 0 0,1 0 0,0 1 0,0-1 1,0 0-1,0 0 0,0 0 0,0 0 0,0 0 1,0 0-1,0-1 0,1 1 0,-1 0 0,0-1 1,0 1-1,1 0 0,-1-1 0,0 0 0,1 1-6,1-1-4,0 1 1,0-1-1,0 0 0,0 0 0,-1-1 0,1 1 0,0-1 1,0 1-1,0-1 0,-1 0 0,2 0 4,4-2-221,0-1 0,0 0 0,-1 0 0,1-1 0,-1 0 0,0 0 0,1-2 221,-7 6-59,6-6-215,1 0 1,0 1-1,0 0 1,0 0-1,0 1 1,1 0-1,6-2 274,21-11-382,-27 14 336,-1-1 1,1 1-1,0 1 1,0-1-1,0 1 0,5 0 46,-13 3 3,0 0 0,0-1 0,0 1 0,0 0 0,0 0 0,0 0 0,0 0 0,0 1 0,-1-1 0,1 0 0,0 0 0,0 0 0,0 1 0,0-1 0,0 0 0,0 1 0,0-1 0,-1 1 0,1-1 0,0 1 0,0 0 0,-1-1 0,2 2-3,-1 0 61,1 0 0,-1 1 1,1-1-1,-1 1 0,0-1 0,0 1 0,0 0-61,5 12 391,-4-10-314,-1-1-1,1 0 0,-1 0 0,0 1 0,-1-1 1,1 1-1,-1 0-76,4 20 293,2 1 352,-6-24-393,0-2 119,1 4 2000,1-8-2200,-1 0-1,1-1 1,-1 1 0,1-1 0,-1 0 0,0-1-171,7-23 205,-3 9-158,-4 16-40,0 0-1,0 0 1,0 0 0,0 0-1,2-3-6,1-3-268,0-1 0,-1 1-1,2-8 269,3-13-785,2 5-137</inkml:trace>
  <inkml:trace contextRef="#ctx0" brushRef="#br1" timeOffset="31865.389">2861 290 8176,'0'0'373,"0"0"-5,0 0-181,0 0 110,0 0 78,0 0 10,0 0 26,0 0 86,0 0 42,0 0 5,0 0-26,0 0-104,13 9 655,-5-5-870,1-1 1,0 1-1,0-2 0,0 1 1,0-1-1,0 0 0,0-1 1,0 0-1,1-1 0,-1 0 0,0 0 1,1-1-200,280-14 646,-222 17-1445,-67-2 148,-1 0-929,0 0-3613</inkml:trace>
  <inkml:trace contextRef="#ctx0" brushRef="#br1" timeOffset="32123.216">2858 401 6448,'0'0'498,"-1"0"-327,-3 0-63,3 0 352,1 0 147,0 0 29,0 0-54,0 0-239,0 0-102,7 5 218,2-2-142,1-1-1,-1 0 1,1 0-1,0-1 1,0 0-1,0-1 1,4 0-317,22-3 1003,15-3-1003,4-1 316,138-7 537,-109 6-793,-66 8-184,-4-3-65</inkml:trace>
  <inkml:trace contextRef="#ctx0" brushRef="#br1" timeOffset="32431.895">3360 154 7368,'0'0'568,"0"0"-220,0 0 465,0 0 239,2 0 48,3-1-913,-1 1 1,1 0-1,0 0 0,-1 0 1,1 1-1,0-1 1,-1 1-1,1 0 0,0 1 1,-1-1-1,0 1 0,1 0 1,1 1-188,8 2 737,-13-4-694,1 0 0,0-1-1,-1 1 1,1 0 0,-1 0 0,0 0-1,1 1 1,-1-1 0,0 0-1,1 0 1,-1 1 0,0-1 0,0 1-1,0-1 1,0 1-43,11 27 406,-1-3-31,-7-17-276,0-3 35,-1 1 1,1 0-1,-2-1 1,2 5-135,3 3 240,-6-12-198,-1-1-1,1 0 1,0 0 0,-1 0-1,1 1 1,-1-1 0,1 0-1,-1 1 1,1-1 0,-1 0-1,0 1 1,0-1 0,0 0-1,0 1 1,0-1 0,0 1-1,0-1 1,0 0 0,-1 2-42,-1 2 145,0 0 1,0 0 0,0 0-1,0-1 1,-1 1-1,0-1 1,0 1 0,0-1-1,-1 0 1,0 0 0,1-1-1,-1 1 1,-1 0-146,-6 6 245,4-4-106,0 0-1,0-1 1,-1-1-1,0 1 1,-5 1-139,-4 4 149,-12 4 229,-29 12-378,16-9-8,-20 5-2028,61-21 967,1-1-10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2:47.179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59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33:29.560"/>
    </inkml:context>
  </inkml:definitions>
  <inkml:trace contextRef="#ctx0" brushRef="#br0">134 2689 10136,'0'0'777,"0"8"-377,-4 14 846,-3 21 260,5-34-1434,0 1 1,1 0-1,0 0 1,1 9-73,-1 16 181,-7 18 612,-1 12 633,4-3-94,3-49-1200,2-5 483,7-18-370,1 1-243,1-5-118,-7 10-7,0-1 0,1 1 1,0 0-1,-1 0 0,2 0 0,-1 0 1,0 0-1,1 0 0,0 1 123,12-14-195,-12 14 181,-1 0 0,1 0 0,0 0 0,0 0 1,0 1-1,0 0 0,0 0 0,1 0 0,-1 0 0,1 1 0,-1-1 1,1 1-1,0 1 0,-1-1 0,1 1 0,0-1 0,0 1 0,2 1 14,-6-1 5,1 0-1,0 1 0,-1-1 0,1 1 0,-1 0 0,1-1 0,-1 1 0,0 0 0,1 0 0,-1 0 0,1 1-4,15 8 182,-14-10-152,-1 1-1,1 0 1,-1-1-1,1 1 1,-1 0-1,1 1 1,-1-1 0,0 0-1,0 1 1,0-1-1,1 1 1,-1 0-1,-1-1 1,1 1-1,0 0 1,0 0 0,-1 0-1,1 1 1,-1-1-1,0 0 1,0 1-1,1-1 1,-2 0-1,2 2-29,-2-4 19,-1 1-1,1 0 1,0 0-1,0 0 1,0 0-1,0 0 1,-1 0-1,1 0 1,0 0-1,-1-1 1,1 1-1,0 0 1,-1 0-1,1 0 0,-1-1 1,0 1-1,1 0 1,-1-1-1,0 1-18,-17 15 462,7-7-3,4-1-270,-1-1 0,0 0 0,0-1-1,0 0 1,-1 0 0,0-1 0,0 0-1,0 0 1,-1-1 0,0 0 0,1-1-1,-1 0 1,-1-1 0,-9 2-189,8-3 31,5 1-28,0-1 0,0 0 0,0-1-1,0 0 1,0 0 0,0-1 0,0 1-1,-1-2-2,-13-1 17,18 3-94,0 0 0,0 0 1,0 0-1,0-1 0,0 0 1,0 1-1,1-1 1,-1 0-1,0 0 0,0-1 1,1 1-1,-1-1 0,-2-1 77,-3-2-3298,7 4-3303</inkml:trace>
  <inkml:trace contextRef="#ctx0" brushRef="#br0" timeOffset="338.085">418 3076 11520,'0'0'528,"0"0"-16,14-5 352,0 0 502,1 1 1,12-1-1367,-14 3 259,-1-1 0,1 0 1,-1-1-1,0-1 0,4-1-259,3-3 114,-1-2 1,16-10-115,-30 17 25,-1 1 0,1-1 0,-1 0 0,3-4-25,4-5 28,-9 13-22,-1-1-1,0 1 1,1-1-1,-1 1 1,0-1 0,0 1-1,1-1 1,-1 1-1,0-1 1,0 1-1,0-1 1,0 0 0,0 1-1,0-1 1,0 1-1,0-1 1,0 1-1,0-2-5,0 2 6,0-1-1,0 1 1,0-1-1,0 1 0,0-1 1,0 1-1,0-1 1,0 1-1,0-1 0,0 1 1,0-1-1,1 1 0,-1-1 1,0 1-1,0-1 1,0 1-1,1 0 0,-1-1 1,0 1-1,1-1-5,-1 1 9,0 0 0,0 0 0,0 0 0,0-1 0,0 1-1,0 0 1,0 0 0,0 0 0,0 0 0,0-1 0,0 1 0,0 0 0,0 0 0,0 0-1,0 0 1,0-1 0,0 1 0,0 0 0,0 0 0,-1 0 0,1 0 0,0-1 0,0 1-1,0 0 1,0 0 0,0 0 0,0 0 0,0 0 0,-1 0 0,1 0 0,0-1 0,0 1-1,0 0 1,0 0 0,0 0 0,-1 0 0,1 0 0,0 0 0,0 0 0,0 0 0,0 0 0,-1 0-1,1 0 1,0 0 0,0 0 0,0 0 0,-1 0 0,1 0 0,0 0 0,0 0 0,0 0-9,-9-2 654,4 2-486,2 0-57,0 0-1,1 0 0,-1 0 0,0 1 0,0-1 0,1 1 0,-1-1 0,0 1 0,1 0 0,-1 0 0,0 0 0,-1 2-110,-8 3 156,0 2 0,1-1 0,0 2 0,0-1 0,1 2 0,-7 6-156,8-7 89,7-7-72,0-1 1,1 0 0,-1 1-1,1 0 1,-1-1-1,1 1 1,0 0-1,0 0 1,0 0 0,0-1-1,0 1 1,0 0-1,0 0 1,0 1-1,1-1-17,-6 14 88,5-15-86,1 0 0,-1 0 1,1 0-1,-1 0 0,1 0 1,-1 0-1,1 0 0,0 0 1,-1 0-1,1 1 0,0-1 1,0 0-1,0 0 0,0 0 0,0 0 1,0 0-1,0 1 0,1-1 1,-1 0-1,0 0 0,1 0 1,-1 0-1,0 0 0,1 0 0,0 0 1,-1 0-1,1 0 0,0 1-2,1 1 13,1 0 0,-1-1 0,1 1 0,0-1 0,0 1 0,0-1-1,0 0 1,0 0 0,0 0 0,0-1 0,1 1 0,-1-1 0,1 1 0,-1-1 0,1 0-1,0-1 1,-1 1 0,3 0-13,32 1-1511,-2-5-4581,-26 3-232</inkml:trace>
  <inkml:trace contextRef="#ctx0" brushRef="#br0" timeOffset="704.475">1014 2949 11056,'-4'-1'98,"1"0"1,-1 0 0,0 0 0,0 1-1,1-1 1,-1 1 0,0 0 0,0 0-1,1 1 1,-1-1 0,0 1 0,0-1-1,1 1 1,-2 1-99,-5 1 925,-1 1-1,0 0 1,1 0 0,-3 3-925,-64 38 3109,65-39-2726,0 1-1,1 1 0,-3 3-382,11-9 101,-1 1 0,1 0 0,0 0-1,1 0 1,-1 0 0,0 1-1,1-1 1,0 0 0,0 1 0,0 0-1,0 0 1,0 2-101,-4 8 303,5-13-278,0 0 1,0 1-1,0-1 1,0 0 0,1 1-1,-1-1 1,1 1-1,-1-1 1,1 1-1,0-1 1,-1 1-1,1-1 1,0 1-1,0-1 1,0 1-1,0-1 1,0 1-1,0 0 1,1-1-26,-1 0 73,2 0 3,2 1-60,0 0-1,1-1 1,-1 0-1,1 1 0,-1-1 1,1-1-1,-1 1 1,1-1-1,0 0 0,-1 0 1,1 0-1,0 0 1,-1-1-1,4-1-15,1 0-136,1 0 1,-1 0-1,1-1 1,-1-1-1,0 0 1,6-3 135,-13 5-61,11-4-369,-1-1 1,0-1 0,0 0 0,0-1 0,-1 0 0,-1-1 0,0 0-1,8-10 430,3-5-356,-20 25 342,-1 0 178,0 0 85,0 0 20,-7 19 998,5-7-1013,1-9-188,0-1 0,1 1 0,0 0 0,-1-1 0,1 1 0,0 0 0,1 0 0,-1-1 0,0 1 0,1 0 0,0 0-66,1 13 206,-2-14-188,0 0 1,0 0-1,0 0 0,0 0 0,1 0 0,-1 0 0,1 0 0,0 0 0,0 0-18,1 4 159,-2-5-223,1-1 0,-1 1 1,0 0-1,0-1 0,0 1 1,1 0-1,-1-1 0,0 1 1,1-1-1,-1 1 0,0-1 1,1 1-1,-1-1 0,1 1 1,-1-1-1,1 1 0,-1-1 1,1 1-1,-1-1 0,1 0 1,0 1-1,-1-1 0,1 0 1,-1 1-1,1-1 0,0 0 0,-1 0 1,1 0-1,0 0 0,-1 1 1,1-1-1,0 0 0,-1 0 1,1 0-1,0 0 0,-1-1 1,1 1-1,0 0 64,11-3-1195</inkml:trace>
  <inkml:trace contextRef="#ctx0" brushRef="#br0" timeOffset="1230.893">1326 2957 4144,'0'0'191,"0"9"26,-1 7 2818,0 0 0,-2 0 0,0 0-1,-1 2-3034,2-13 197,0-1-1,0 1 1,0-1-1,0 0 1,-1 0-1,0 0 1,0 0-1,0 0 1,0-1-1,-1 2-196,-17 21 983,14-13-255,-1-1 0,0 0-1,-1-1 1,-2 2-728,10-12 201,1-1-194,0 0-1,0 0 0,0 0 0,0 0 0,0 0 1,0 1-1,0-1 0,0 0 0,-1 0 1,1 0-1,0 0 0,0 0 0,0 0 1,0 0-1,0 0 0,0 0 0,0 0 0,0 0 1,-1 0-1,1 0 0,0 0 0,0 0 1,0 0-1,0 0 0,0 0 0,0 0 0,0 0 1,-1 0-1,1 0 0,0 0 0,0 0 1,0 0-1,0 0 0,0 0 0,0 0 1,0 0-1,0-1 0,0 1 0,-1 0 0,1 0 1,0 0-1,0 0 0,0 0 0,0 0 1,0 0-1,0 0 0,0 0 0,0-1 0,0 1 1,0 0-1,0 0-6,-5-5 114,4 3-180,0 0-1,0 1 1,1-1 0,-1 0-1,1 0 1,-1 0-1,1 0 1,0-1-1,0 1 1,0 0-1,0 0 1,0 0 0,0 0-1,1 0 1,-1 0-1,1 0 1,-1 0-1,1 0 1,0 0-1,0 1 1,0-1 0,0 0-1,1-1 67,1-1-284,0 0 1,0 0-1,0 0 1,1 1-1,0-1 0,0 1 1,0 0-1,4-2 284,33-23-2094,-18 12-2492,19-9 4586,-39 23-193,1 0 0,-1 1-1,1-1 1,0 1-1,0 0 1,0 0 0,-1 1-1,1-1 1,2 1 193,-4 0 55,-1 0 0,1 0-1,-1 0 1,0 0 0,1 0 0,-1 1 0,1-1 0,-1 0 0,0 1 0,1-1 0,-1 1-1,0 0 1,0-1 0,1 1 0,-1 0 0,0 0 0,0 0 0,0 0 0,0 0 0,0 0 0,0 0-1,0 0 1,0 0 0,0 0 0,-1 0 0,2 2-55,1 4 449,0 0 0,0 0-1,-1 0 1,0 0 0,0 1 0,0-1 0,-1 1 0,0 0 0,-1-1-1,1 1 1,-2 0 0,1-1 0,-1 1 0,-1 2-449,2-10 31,0 1-1,0-1 1,0 0 0,0 1 0,0-1 0,0 0 0,0 1 0,0-1-1,0 0 1,0 0 0,0 1 0,0-1 0,-1 0 0,1 0-1,0 1 1,0-1 0,0 0 0,-1 0 0,1 1 0,0-1 0,0 0-1,0 0 1,-1 0 0,1 1 0,0-1 0,-1 0 0,1 0-1,0 0 1,0 0 0,-1 0 0,1 0 0,0 0 0,-1 0 0,1 0-1,0 0 1,0 0 0,-1 0 0,1 0 0,0 0 0,-1 0-1,1 0 1,0 0 0,-1 0 0,1 0 0,0 0 0,0 0 0,-1 0-1,1 0 1,0-1 0,0 1 0,-1 0 0,1 0 0,0 0-1,0 0 1,-1-1 0,1 1 0,0 0 0,0-1-31,-1 0-21,0 0 0,0 0 0,0 0 0,0 0-1,0 0 1,1 0 0,-1 0 0,0-1 0,1 1 0,-1 0 0,1-1 21,-1-3-374,1 0 1,0 0-1,0 0 0,1 0 0,-1 0 0,1 0 1,0 0-1,1 0 0,-1 1 0,1-1 1,0 0-1,0 1 0,0-1 0,1 1 0,0-1 374,1 0-160,-1 0 0,1 0-1,0 0 1,1 1 0,-1 0 0,1-1-1,0 2 1,0-1 0,0 1-1,0-1 1,1 1 0,0 0 160,-4 3 146,0-1 1,0 1 0,0-1 0,0 1 0,0 0-1,0-1 1,0 1 0,0 0 0,1 1-1,-1-1 1,0 0 0,0 1 0,0-1-1,0 1 1,0-1 0,0 1 0,0 0 0,0 0-1,0 0 1,-1 0 0,1 0 0,0 0-1,-1 1 1,1-1 0,0 1 0,-1-1 0,0 1-1,1-1 1,-1 1 0,0 0 0,0 0-1,0-1 1,0 1 0,0 0 0,0 2-147,1 4 354,0-2-154,0 0 0,-1 0 0,1 0 0,-2 1-1,1-1 1,-1 1 0,0-1 0,0 2-200,-1 5 272,-1 8-1615,-1-8-2702,-3 4-2257</inkml:trace>
  <inkml:trace contextRef="#ctx0" brushRef="#br1" timeOffset="-38435.516">549 320 10136,'3'-2'-66,"-3"2"247,1 0 1,-1 0-1,0 0 0,0-1 1,0 1-1,0 0 0,0 0 0,0 0 1,0 0-1,1-1 0,-1 1 1,0 0-1,0 0 0,0 0 1,0-1-1,0 1 0,0 0 0,0 0 1,0 0-1,0-1 0,0 1 1,0 0-1,0 0 0,0 0 0,0-1 1,0 1-1,0 0 0,0 0 1,-1 0-1,1 0 0,0-1 1,0 1-1,0 0-181,0-1 454,0 1-35,0 0 4,0 0 55,0 0 30,0 0 4,0 0-34,-1 9 123,1-4-456,-1-1-1,1 1 1,1 0 0,-1-1-1,1 4-144,1 13 230,0 4-21,-1-20-174,0 0-1,-1 0 1,0 0-1,0 0 1,0 0-1,-1 3-34,-1 13 132,1 0 0,1 0 0,1 5-132,0 2 259,-2 17-259,2-9-236,0-29 229,0 0 0,-1 0 0,0 0 0,0 1 7,0-3 50,0 0 1,0-1-1,1 1 0,-1-1 0,1 1 1,1 1-51,3 23-39,-6-25-1,2 2-32,10 4-26,-8-9-2224,-2-3 823,-8-10-7,-1-6-354,-1-18-1406,7 30 2794,0-1 0,0 0-1,1 0 1,0 0-1,0 0 1,0-1 472,0-33-3,0 24 217,1 0-1,0 0 1,1 0 0,3-9-214,-1-5 672,-3 25-463,0 1 0,0 0 0,1-1 0,0 1 0,0 0-1,0 0 1,2-2-209,5-15 1168,-5 14-661,-1 1 0,1 0 0,1 0 0,0 1 0,0-2-507,-2 6 109,0 0 0,0-1-1,0 1 1,0 0 0,0 0 0,1 0-1,-1 0 1,1 1 0,0-1 0,-1 1-1,1-1 1,0 1 0,0 0-1,2-1-108,7 0 225,0 0 0,0 0 0,-1 1 0,1 1 0,0 0 0,0 0 0,0 1 0,0 1 0,-1 0 0,1 1 0,-1 0-1,1 0 1,6 4-225,-16-6 47,0 0-1,0 0 0,0 1 0,0-1 0,0 0 0,0 1 0,-1-1 0,1 1 1,-1 0-1,1-1 0,-1 1 0,1 0 0,-1 0 0,0 0 0,0 0 1,1 2-47,-2-3 15,1 0 0,-1 0 0,1 0 0,-1 0 1,0 0-1,0 1 0,0-1 0,1 0 0,-1 0 1,0 0-1,0 0 0,-1 1 0,1-1 0,0 0 1,0 0-1,0 0 0,-1 0 0,1 0 0,-1 0 0,1 0 1,-1 0-1,1 0 0,-1 0 0,0 0 0,1 0 1,-1 0-1,0 0 0,0 0 0,0 0 0,1-1 1,-2 2-16,-20 11 206,1-1 1,-7 1-207,7-2 100,16-8-80,1 0 0,-1 0 0,1 1 1,0-1-1,0 1 0,1 0 0,-1 0 0,1 1 0,0-1 1,-1 1-21,0 1-14,0 0 0,-1 0 0,0 0 0,0-1 0,-4 3 14,5-5-53,-1 1-24,-1 1-1,0-1 1,0-1-1,-3 3 78,8-6-40,0 1-1,0-1 0,0 1 1,0-1-1,0 0 1,0 1-1,0-1 0,0 0 1,-1 0-1,1 0 1,0 1-1,0-1 0,0 0 1,0 0-1,0-1 1,0 1-1,0 0 0,0 0 1,0 0-1,0-1 1,0 1-1,0-1 1,0 1-1,0-1 0,0 1 1,0-1-1,0 1 1,0-1-1,0 0 0,0 1 1,0-2 40,-4-7-882,-1-1 0,2-1 0,-1 1 1,1-1-1,1 1 0,0-1 0,0-2 882,0 2-738,-1-13-1276</inkml:trace>
  <inkml:trace contextRef="#ctx0" brushRef="#br1" timeOffset="-37772.456">964 1 4608,'0'0'353,"0"0"94,0 2 1254,2 52 4407,3 6-2750,4 9-3358,-3 6 1968,0-16-988,-3-25-554,-1 10-124,-1-39-264,-2-1-1,1 1 1,0-1-1,-1 0 1,0 1-1,0-1 1,0 0-1,-2 4-37,3-8 64,0 0 0,0 0 0,-9-18-226,9 14 56,0 0-1,0 0 1,0 0 0,0 1 0,1-1 0,0 0 0,-1 0 0,2-2 106,0-2-215,-1 2 122,1 1 0,0-1 0,0 1 0,0 0 1,0 0-1,1-1 0,0 2 0,0-1 0,0 0 0,1 1 1,0-1-1,-1 1 0,2 0 0,-1 0 0,0 0 0,4-2 93,-7 6 5,-1 0-1,1-1 0,-1 1 0,1 0 0,-1-1 0,1 1 0,-1 0 0,1 0 0,-1-1 1,1 1-1,0 0 0,-1 0 0,1 0 0,-1 0 0,1 0 0,0 0 0,-1 0 0,1 0 1,-1 0-1,1 0 0,0 0 0,-1 0 0,1 0 0,-1 0 0,1 0 0,-1 1 1,1-1-1,0 0-4,1 2 38,1-2 32,0 1 0,0 0 0,0 0 0,-1 0 0,1 1 0,-1-1 0,1 1 0,-1 0 0,1-1 1,-1 1-1,0 0 0,0 0 0,0 0 0,0 1 0,0-1 0,-1 0 0,2 2-70,4 8 341,0 1-1,0 0 1,-1 0-341,-2-4 80,0 1-18,-1 1 1,-1-1-1,0 1 1,0-1-1,-1 1 0,-1 7-62,2 6 19,-1-1-27,-1-19-218,0 1-1,0-1 1,0 1 0,1 0-1,-1-1 1,1 1 0,0-1-1,1 1 1,0 2 226,-1-5-1147</inkml:trace>
  <inkml:trace contextRef="#ctx0" brushRef="#br1" timeOffset="-37512.147">1425 301 8288,'0'0'638,"0"0"-103,-5 7 3264,-8 19 1369,10-15-5045,-1 0 0,1 1 0,1 0-1,-1 8-122,3-16 29,-1-1-12,1 0 1,-1 0-1,1 1 1,0-1-1,0 0 1,0 0-1,0 1 0,1-1 1,-1 0-1,1 0 1,0 0-1,0 0 1,0 0-1,0 0 0,1 0 1,-1 0-1,1 0 1,0 0-1,0-1 1,0 1-1,1 1-17,-2-3 7,0 0 0,0 0 0,0 0 0,1 0 0,-1 0 0,0-1 0,0 1 0,0 0 0,1-1 0,-1 1-1,0-1 1,0 0 0,1 1 0,-1-1 0,0 0 0,1 0 0,-1 0 0,1 0 0,-1 0 0,1 0-7,1 0 16,0-1 0,-1 0-1,1 0 1,-1 0 0,1 0 0,-1 0 0,1 0 0,-1 0 0,0-1-1,1 0-14,3-3 22,0 0 0,-1 0 0,0 0 0,0-1 0,0 0 0,-1 0 0,2-3-23,-4 5 0,0 1 1,0-1-1,-1 0 0,1 1 1,-1-1-1,0 0 1,0 0-1,0 0 0,0 0 1,-1 0-1,0 0 1,0 0-1,0 0 0,0 0 1,-1-1-1,1 3 2,-1-1 1,0 1 0,0 0-1,0 0 1,0-1 0,0 1-1,0 0 1,0 0 0,-1 0-1,1 0 1,-1 0-1,0 1 1,1-1 0,-1 0-1,0 1 1,0-1 0,0 1-1,0 0 1,0 0 0,0-1-1,-1 1 1,1 1-1,0-1 1,-1 0 0,1 1-1,0-1-2,-4 0-63,0 0-1,0 0 1,-1 1 0,1 0-1,0 0 1,0 0-1,0 1 1,0 0-1,0 0 1,0 1-1,0-1 1,1 1-1,-1 0 1,0 1-1,0 0 64,-10 5-1905,15-7 444,1-1-60</inkml:trace>
  <inkml:trace contextRef="#ctx0" brushRef="#br1" timeOffset="-37294.416">1638 153 9672,'0'0'440,"0"0"-6,0 0-74,10 12 3623,-7-1-3324,0 0 1,-1 1-1,0-1 0,0 0 1,-1 1-1,-1 0 0,0-1 1,-2 10-660,2 36 1026,-1 4-646,0-23-297,1-20-63,0 0 1,-2 1 0,0-1-1,-1 0-20,-2 1-1479,1-7-3035,1 0-2252</inkml:trace>
  <inkml:trace contextRef="#ctx0" brushRef="#br1" timeOffset="-36843.724">1619 348 11256,'0'0'514,"0"0"-6,2 0-326,13-1-162,-11 0 9,1 1-1,-1 0 0,1 0 1,-1 0-1,0 1 0,3 0-28,23 3 521,1-2-1,10 0-520,19 1 1338,-17 0-708,0-1 0,-1-3 0,23-3-630,-50 3 68,-10 1-64,0 0 0,0 0 0,-1-1-1,1 0 1,0 0 0,0 0-4,-2 1 43,1 0-22,-3 0 32,-1 0 27,0 0 62,-4 0-10,-1 1 0,0 0-1,0 1 1,0-1 0,1 1 0,-1 0 0,1 0 0,-1 0 0,-1 2-132,-15 6 366,11-5-189,0 0 0,0 0 0,1 1 0,-1 0 0,1 1 0,0 0 0,1 0 0,0 1-1,0 0 1,-4 6-177,11-11 18,-1 0-1,0 0 0,1 0 1,0 0-1,0 0 0,0 1 1,0-1-1,0 0 0,1 1 0,-1-1 1,1 1-18,-1 5 14,1-1-1,0 1 1,1-1 0,0 1-14,-1-6 7,1-1 0,0 0 1,0 1-1,0-1 0,0 0 1,0 0-1,0 0 0,0 0 1,1 0-1,-1 0 0,1 0 1,0 0-1,0 0 0,-1-1 1,1 1-1,0-1 0,0 1 1,0-1-1,1 0 0,-1 0 1,0 0-1,0 0 1,1 0-1,-1 0 0,3 0-7,-2 0 10,-1-1 0,1 1 0,0-1-1,0 1 1,0-1 0,-1 0 0,1 0 0,0 0 0,0-1-1,0 1 1,-1-1 0,1 1 0,0-1 0,0 0-1,-1 0 1,1 0 0,-1-1 0,1 1 0,-1 0 0,1-1-1,-1 0 1,0 1 0,0-1-10,23-29 79,-17 20 85,1 0 1,9-9-165,-8 10 154,3-2-215,-1 0 0,0 0 0,9-15 61,-19 23 32,0 0-1,0 0 1,0 0 0,0-1 0,-1 1 0,0 0 0,0-1-1,0 1 1,0-5-32,-2 8-1,1 0 0,0 0 0,-1 0 0,1 0-1,0 0 1,-1 0 0,0 0 0,1 0-1,-1 0 1,1 0 0,-1 1 0,0-1 0,0 0-1,1 0 1,-1 1 0,0-1 0,0 0 0,0 1-1,0-1 1,0 1 1,-21-11-1952,12 9 784</inkml:trace>
  <inkml:trace contextRef="#ctx0" brushRef="#br1" timeOffset="-34265.929">2768 384 4144,'5'-3'371,"-4"3"-174,-1 0 0,0 0 0,1 0 1,-1 0-1,0 0 0,1 0 0,-1 0 1,0 0-1,0-1 0,1 1 0,-1 0 1,0 0-1,1 0 0,-1 0 1,0-1-1,0 1 0,0 0 0,1 0 1,-1 0-1,0-1 0,0 1 0,0 0 1,1 0-1,-1-1 0,0 1 0,0 0 1,0-1-1,0 1 0,0 0 1,0 0-1,0-1 0,0 1 0,0 0 1,0-1-1,0 1 0,0 0 0,0-1-197,-10-5 2183,-19 1-1099,12 4-623,0 1 0,0 0-1,-1 1 1,1 1 0,0 0 0,0 2 0,0 0 0,-15 6-461,16-4 242,1 1 0,0 1-1,1 1 1,-1 0-1,-10 10-241,21-14 32,0 0-1,0 0 0,1 0 0,0 1 0,0-1 0,0 1 1,1 0-1,0-1 0,0 1 0,1 1 0,-2 2-31,-4 18 53,6-26-51,-2 6-1,1 0 0,-1 0 0,1 0 0,1 1 1,-1-1-1,1 0 0,1 1 0,-1-1 0,1 7-1,3-6 11,-3-8-8,1 1 0,-1 0 0,1 0 0,-1 0 0,1-1 0,0 1 0,-1 0 0,1-1 0,0 1 0,0-1 0,-1 1 0,1-1 0,0 1 0,0-1 0,0 1 0,0-1 0,0 0 0,-1 1 0,1-1 0,0 0 0,0 0 0,0 0 0,0 0 0,0 0 0,1 0-3,20-2 42,-17 1-43,-1 0 0,0 0 0,0 0 0,0-1 0,0 0 0,0 1 0,0-1-1,0-1 1,-1 1 0,1-1 0,-1 1 0,1-1 0,-1 0 0,0 0 0,0 0 0,-1-1-1,1 1 1,1-4 1,10-18-43,-4 5 4,1 0 1,1 0-1,0 2 0,7-7 39,-12 16-18,0 0 0,0-1 0,0-3 18,-6 12 0,0 0 0,0 0 0,0 0 0,0 0 0,0 0 0,0 0 0,0 0 0,0 0 0,0 0 0,0 0 0,1 0 0,-1 1 4,0-1 1,0 1-1,0-1 1,0 0-1,0 1 1,0-1-1,-1 0 1,1 0-1,0 0 1,0 0-1,-1 0 1,1 0-5,0-4 21,-1 4 39,0 1 36,0 0 0,0 0-7,1 0-82,-1 1 0,0 0 0,1-1 0,-1 1-1,0 0 1,0-1 0,1 1 0,-1 0 0,0-1-1,0 1 1,0 0 0,0 0 0,0-1 0,0 1-1,0 0 1,0-1 0,0 1 0,-1 0 0,1 0-1,0-1 1,0 1 0,-1 0-7,1 0 13,2 41 256,-4 14-87,2-37-120,-2 1 0,1 0-62,0-15-53,1-1 1,0 1 0,1-1-1,-1 1 1,1-1 0,0 2 52,1 4-252,-2-10 199,1 1 0,-1 0 0,1 0 0,-1 0 0,1-1 0,0 1 0,-1 0 0,1 0 0,0-1 0,0 1 0,-1-1 0,1 1 0,0-1 0,0 1 0,0-1 0,0 1 0,-1-1 0,1 0 0,0 1 0,0-1 0,0 0 0,0 0 53,2 1-692,12 5-6141</inkml:trace>
  <inkml:trace contextRef="#ctx0" brushRef="#br1" timeOffset="-32769.417">3285 376 5064,'0'0'389,"12"-13"8206,-12 12-8494,-1 1 0,0-1 0,1 1 1,-1-1-1,0 1 0,0-1 0,0 1 0,1-1 1,-1 1-1,0-1 0,0 1 0,0 0 1,0 0-1,0-1 0,0 1 0,0 0 1,1 0-1,-1 0 0,0 0 0,0 0 1,0 0-1,0 0 0,0 1-101,-28 4 1105,16-3-716,-6 1-37,1 0 0,-1 2 1,1 0-1,0 0 0,0 2 0,1 0 0,0 2 0,-1 0-352,7-3 185,6-3-79,0-1-1,0 1 0,0 1 0,1-1 0,-1 1 0,-1 1-105,4-3 29,0 1-1,-1-1 0,1 1 0,0-1 1,1 1-1,-1 0 0,0 0 0,1-1 0,-1 1 1,1 0-1,0 0 0,0 1 0,0-1 1,0 0-1,1 0 0,-1 0 0,1 2-28,-1 6 33,1 0 0,0 0 0,1 0-33,-1-8 0,0 0 0,0 0 0,1-1 0,0 1-1,-1 0 1,1-1 0,0 1 0,0-1-1,0 1 1,1-1 0,-1 0 0,1 1 0,-1-1-1,2 1 1,-1 0-23,1 0 0,0 0 0,0-1 0,0 1 0,0-1-1,0 1 1,0-1 0,1 0 0,-1 0 0,1-1 0,-1 1-1,1-1 1,0 0 0,0 0 0,-1 0 0,1 0 0,0-1 0,0 1-1,2-1 24,33 1-1584,-1-1 0,0-2-1,0-2 1,37-8 1584,-72 11-135,0 0-1,-1 0 0,1 0 1,-1 0-1,1 0 1,-1-1-1,0 1 1,1-1-1,-1 0 0,0 1 1,0-1-1,0 0 1,1-2 135,22-32-1137,-11 14 711,5-4 1005,-18 26-500,-1 0 0,0 0 1,0 0-1,0-1 1,0 1-1,0 0 1,0 0-1,0-1 0,0 1 1,0 0-1,0 0 1,0 0-1,0-1 1,0 1-1,0 0 0,0 0 1,0-1-1,0 1 1,0 0-1,-1 0 1,1 0-1,0-1 0,0 1 1,0 0-1,0 0 1,0 0-1,0 0 1,-1-1-80,-1 6 322,0 0 0,0 0 0,0 1 1,0-1-1,1 2-322,-1-1 291,0 1 0,0-1 0,0 0 0,-1 0 0,0 1-291,-2 1 301,1 0 0,0 0-1,0 1 1,1-1 0,0 1 0,1 0-1,-1 5-300,2-12 11,1 0 0,-1 1 0,1-1-1,0 0 1,0 1 0,0-1 0,1 0 0,-1 0-1,0 1 1,1-1 0,0 0 0,-1 0 0,1 0-1,0 0 1,0 0 0,0 1 0,0-2 0,0 1-1,1 0 1,-1 0 0,1 0 0,-1-1 0,1 1-1,0 0 1,-1-1 0,1 0 0,0 1-1,0-1 1,0 0 0,0 0 0,0 0 0,0 0-1,2 0-10,1 0 16,-1 0-1,0 0 0,1-1 1,-1 1-1,1-1 0,-1 0 0,1 0 1,-1-1-1,0 1 0,1-1 0,-1 0 1,0 0-1,1 0 0,-1-1 1,0 0-1,0 1 0,0-2 0,1 1-15,0-1-2,0-1-1,1 1 0,-1-1 1,-1 0-1,1 0 0,0-1 1,-1 1-1,0-1 0,0 0 0,-1 0 1,1 0-1,2-5 3,-5 3-33,1 1-1,0-1 1,-1 1 0,-1-1-1,1 0 1,-1 0 0,0 1-1,0-1 1,-1 0 0,0 0-1,-1-5 34,1 8-14,0 0-1,-1 0 1,1 0-1,-1 0 1,1 0-1,-1 0 1,0 0-1,-1 1 1,1-1-1,-1 1 1,1-1-1,-1 1 1,0 0 0,0 0-1,-1 0 1,1 0-1,0 1 1,-1-1-1,0 1 1,0 0-1,1 0 1,-1 1-1,-1-1 15,-3-2 65,6 3-102,0 0 0,0 0 0,0 0 0,0 1 0,0-1 0,0 1 0,0-1 0,0 1 0,-1 0 0,1-1 0,0 1 0,-2 1 37,3-1-88,1 0-10,0 0 14,12 1-79,3 0-160,0-1 1,-1 0-1,1-1 0,-1-1 1,1-1-1,-1 0 0,13-4 323,41-9-418,-45 12 406,0-2 1,0 0-1,0-2 0,9-4 12,5 0 984,-36 11-555,-1 1 6,0 0 10,0 0 3,0 0 0,0 1-396,1 0-1,-1 0 0,0 0 0,1 0 1,-1 0-1,0-1 0,0 1 0,0 0 1,1 0-1,-1 0 0,0 0 0,0 0 0,0 0 1,-1 0-52,-2 8 197,-1-1 0,0 0 0,-4 7-197,4-9 122,0 1 0,1-1 0,-1 1 0,2 0-1,-1 0 1,-1 7-122,-1 10 217,1-6-147,0 1 0,2-1 0,-1 12-70,3-28 4,0-1 1,0 1-1,0 0 1,0 0-1,1-1 0,-1 1 1,1 0-1,-1-1 0,1 1 1,-1-1-1,1 1 1,0-1-1,0 1 0,0-1 1,0 1-1,0-1 0,0 0 1,0 1-1,0-1 1,1 0-1,0 1-4,1 0 13,-1-1 0,1 0 0,-1 0 0,1 0 1,0 0-1,-1 0 0,1 0 0,0-1 0,0 1 0,-1-1 0,1 0 0,0 0 0,0 0-13,2 0-14,0-1-1,1 1 1,-1-1 0,0 0-1,0 0 1,0-1-1,0 1 1,0-1-1,-1 0 1,1-1-1,-1 1 1,1-1-1,-1 0 1,0 0-1,1-1 15,0-2-78,-1 1 0,0-1-1,-1-1 1,0 1-1,1 0 1,-2-1 0,1 1-1,0-4 79,0 0-233,1 0-1,0 1 0,4-6 234,0 1-234,-6 9 85,1 0-1,0 1 1,0-1 0,1 1-1,-1-1 1,5-2 149,-7 6-76,-1 1 12,0 0 134,0 0 68,0 0 12,2 13 346,-1-10-459,-1-1 1,1 1-1,-1 0 0,0 0 0,0 0 0,0-1 0,0 1 0,0 0 0,-1 0 0,1 0 0,-1 0-37,-1 10 79,5 27 187,-1-9-61,-1-28-195,-1-1 0,0 1 1,0-1-1,1 1 0,0-1 1,-1 0-1,1 1 0,0-1 1,0 0-1,0 1 0,0-1 0,1 0 1,-1 0-1,1 0 0,-1 0 1,1 0-1,0-1 0,-1 1 1,1 0-1,0-1 0,0 1 1,0-1-1,0 0 0,1 0 1,-1 0-1,0 0 0,0 0 0,1 0 1,-1 0-1,1-1 0,-1 1 1,1-1-1,-1 0 0,2 1-10,16-1-31,0 0 1,0-2-1,0 0 0,0-1 0,0 0 0,0-2 0,14-5 31,-31 8-511,-1 1-1,1-1 0,0 1 0,-1-1 1,1 0-1,-1 0 0,1 0 0,-1 0 0,0-1 1,0 1-1,0 0 0,0-2 512,14-19-6542</inkml:trace>
  <inkml:trace contextRef="#ctx0" brushRef="#br1" timeOffset="-32444.396">4437 358 10136,'-4'0'918,"-13"0"-1024,9 0 1361,0-1 1,0 2 0,0-1-1,0 1 1,-5 2-1256,8-2 901,-30 10 1507,32-10-2321,1 0 1,0 1-1,0-1 0,0 0 0,0 1 1,0 0-1,0-1 0,0 1 0,1 0 1,-1 0-1,1 0 0,-2 2-87,3-4 22,-1 1-1,1 0 1,0 0-1,0 0 1,0 0-1,0 0 1,0 0-1,0 0 1,0 0-1,0 0 1,0 0 0,0 0-1,1 0 1,-1 0-1,0-1 1,1 1-1,-1 0 1,0 0-1,1 0-21,9 15-338,-6-12 238,1 0 0,-1-1 0,1 1 0,0-1 1,1 1 99,-2-2 27,0 0 0,-1 1 0,1 0 0,-1 0 0,1 0 0,-1 0 0,0 0 0,2 4-27,14 23 14,-13-20-14,0 1 0,0-1 0,1-1-1,1 1 1,5 5 0,-11-14 0,-1-1 0,-1 0 0,1 1 0,-1-1 0,1 0 0,-1 0 0,0 1 0,1-1 0,-1 1 0,0-1 0,1 0 0,-1 1 0,0-1 0,1 1 0,-1-1 0,0 1 0,1-1 0,-1 1 0,0-1 0,0 1 0,0-1 0,0 1 0,0-1 0,1 1 0,-1-1 0,0 1 0,0-1 0,0 1 1,0-1-1,0 0 0,0 1 1,1-1-1,-1 0 1,0 1-1,0-1 0,0 1 1,0-1-1,0 0 0,0 1 1,0-1-1,0 1 1,0-1-1,0 0 0,0 1 1,0-1-1,0 1 0,0-1 1,0 0-1,0 1 0,0-1 1,-1 1-1,1-1 1,0 0-1,0 1 0,0-1 1,-1 0-1,1 1 0,0-1 1,0 0-1,-1 1 1,1-1-1,0 0 0,-1 0 1,1 0-1,0 1 0,-1-1 9,-3 4 56,0-1 0,0 0 0,0 0 0,0-1 1,0 1-1,-1-1 0,1 0 0,-1 0 0,1 0 0,-1 0 0,-2-1-65,-15 5 160,1-2 0,-3-1-160,-7 2-11,0 0-530,17-2-1449,0-1-3722,8-2-412</inkml:trace>
  <inkml:trace contextRef="#ctx0" brushRef="#br1" timeOffset="-32157.388">4702 311 11976,'0'0'546,"0"0"-10,0 9-104,0-2 815,-1 39 3386,1-33-4315,-2-1 0,0 0 0,0 0 0,-4 9-318,-7 36 538,9-35-383,-1-1 0,-4 8-155,5-17 12,0-2 26,0 0 0,0 0 0,-3 3-38,5-9-6,0-1 0,0 0 0,-1 0 0,1 0 0,-1 0 0,0 0 0,0 0 0,0-1 1,0 1-1,-4 1 6,-1 1-398,6-3 12,0-1 0,-1 1 0,1-1 0,0 0-1,-1 0 1,0 0 0,1 0 0,-2 0 386,-2 0-6630</inkml:trace>
  <inkml:trace contextRef="#ctx0" brushRef="#br1" timeOffset="-31976.277">4786 406 9672,'0'0'748,"7"0"-464,-4 1-105,-1 0 0,1 0 0,0 0 1,0 0-1,-1 0 0,1 1 0,-1-1 0,1 1 1,-1 0-1,1 0 0,-1 0 0,0 0 1,0 0-1,0 0 0,0 1 0,-1-1 1,1 0-1,-1 1 0,1 0 0,-1-1 0,0 1 1,0 0-1,0 0 0,0 0-179,2 9 1229,0 1 0,-1-1 0,-1 1 0,0-1-1,-1 3-1228,1 7 696,0 10 716,-1-21-1058,0 0 0,1 0 0,0 2-354,1-2 79,-2-7-62,0-1-1,1 0 0,0 1 1,-1-1-1,1 0 0,1 0 0,-1 1 1,1-1-17,-2-2-55,0-1-45,0 1 13,1 0 1,-1-1-1,1 1 0,-1-1 1,1 1-1,-1-1 1,1 1-1,-1-1 0,1 0 1,-1 1-1,1-1 1,0 0-1,-1 1 0,1-1 1,0 0-1,-1 0 0,2 1 87,-2-1-266,2 0-1426</inkml:trace>
  <inkml:trace contextRef="#ctx0" brushRef="#br1" timeOffset="-31741.321">5030 350 15632,'0'0'696,"0"0"135,0 0-663,0 0-168,-7-6 0,7 6 0,0 0 184,0 0 0,0 0 0,0 0 0,0 0-272,0 0-48,7 6-16,5 2-4583,10-2-929</inkml:trace>
  <inkml:trace contextRef="#ctx0" brushRef="#br1" timeOffset="-31460.918">5379 381 13824,'-7'0'1246,"-1"-2"-886,-1 1 0,0 1 1,0 0-1,0 0 0,0 0 0,0 1 0,0 1 0,0 0 0,0 0 0,0 0 0,1 1 1,-1 0-1,1 1-360,-22 10 1523,1 2 1,-25 17-1524,42-25-208,7-4 231,1-1 0,0 1 0,0 0 1,0 0-1,0 0 0,1 0 0,0 1 0,0-1 0,0 1 0,0 0 0,1 0 0,-1 0 0,2 0 0,-1 0 0,0 1 0,1-1 0,0 3-23,1-6 5,0 1 0,1-1 0,-1 0 0,1 1 0,0-1 0,-1 0-1,1 0 1,0 1 0,0-1 0,1 0 0,-1 0 0,0 0 0,1 0 0,-1-1-1,1 1 1,0 0 0,0 0 0,-1-1 0,3 2-5,4 3 14,1 0 1,-1 0-1,10 3-14,1 0-63,1-1 0,0-1 0,0-1 0,0 0 0,1-2 0,0 0 0,-1-2 0,2 0 0,-1-1 0,0-2 0,4 0 63,-4-2-1059</inkml:trace>
  <inkml:trace contextRef="#ctx0" brushRef="#br1" timeOffset="-30625.392">6337 362 13760,'-3'-2'118,"0"0"0,0 1 0,-1 0 0,1-1 0,-1 1 0,1 0 0,-1 1 0,1-1 0,-1 1 0,1-1 0,-1 1 0,0 0 0,1 1 0,-1-1 0,1 0 0,-2 1-118,-8 2 193,1 1-1,-1 0 0,-10 6-192,1-1 484,19-8-350,0 0 0,0 1 0,0-1 0,0 1 0,0 0 0,1 0 0,-1 0-134,2-1 28,0 0-1,0 0 1,0 0 0,0 0-1,0 0 1,0 0-1,0 0 1,1 1-1,-1-1 1,0 0-1,1 0 1,-1 0 0,1 1-1,-1-1 1,1 0-1,0 1 1,0-1-1,-1 1-27,1-1 9,0 0-1,0 0 1,0 0 0,0 0-1,1 0 1,-1 0-1,0 0 1,0 0-1,1 0 1,-1 0-1,0 0 1,1 0-1,-1 0 1,1 0-1,-1-1 1,1 1-1,0 0 1,-1 0-1,2 0-8,1 4 17,24 29 36,-12-1-53,-12-24 0,1-1 0,0 1 0,0-1 0,1 0 0,0 0 0,4 5 0,-6-10 24,4 4-47,-1 1-1,0 0 0,3 4 24,-8-9 45,1-1-1,-1 0 0,0 1 0,0-1 0,0 1 1,0-1-1,0 1 0,-1 0 0,1-1 0,-1 1 1,0 0-1,0 0 0,0-1 0,0 1 0,0 1-44,-1-3 70,1 1 0,-1 0-1,0 0 1,0-1 0,0 1 0,0-1-1,0 1 1,0-1 0,0 1-1,0-1 1,-1 0 0,1 1-1,-1-1 1,1 0 0,-1 0-1,1 0 1,-1 0 0,0 0-1,1-1 1,-3 2-70,-4 1 271,-2 0 0,1 0 0,-4 1-271,-14 2 193,0-1 0,0-1 0,0-1 0,-10-2-193,16 0-105,16 0-12,-1 0 1,0-1 0,1 0-1,-1-1 1,0 1 0,1-1-1,-1 0 1,-3-1 116,9 2-28,-1 0 0,1 0 0,0 0 0,0 0 1,-1 0-1,1 0 0,0 0 0,0-1 0,-1 1 0,1 0 0,0 0 0,0 0 0,-1 0 0,1 0 0,0-1 1,0 1-1,0 0 0,-1 0 0,1 0 0,0-1 0,0 1 0,0 0 0,0 0 0,0 0 0,-1-1 1,1 1-1,0 0 0,0 0 0,0-1 0,0 1 0,0 0 0,0-1 0,0 1 0,0 0 0,0 0 0,0-1 1,0 1-1,0 0 0,0 0 0,0-1 0,0 1 0,0 0 0,0 0 0,0-1 0,1 1 0,-1 0 1,0 0-1,0-1 0,0 1 0,0 0 0,0 0 0,1 0 0,-1-1 0,0 1 0,0 0 0,0 0 1,1 0-1,-1 0 0,0-1 0,0 1 0,1 0 28,16-9-502,-15 8 363,129-66-6815,-124 62 6583,0 1 0,0-1 0,0 0 0,-1-1 0,0 0 1,0 0-1,-1 0 0,0-1 0,0 1 0,3-6 371,-2 3-370,1 0 1,0 0-1,1 0 0,0 1 1,2-2 369,-2 3 748,0 1-1,0 0 1,1 0 0,-1 1-1,1 0 1,0 1 0,0 0-1,1 0 1,-1 1 0,7-2-748,-15 5 143,1 0 1,-1 0-1,0 0 0,0 0 0,1 0 1,-1 0-1,0 0 0,0 0 1,1 0-1,-1 1 0,0-1 1,0 0-1,0 1 0,1-1 1,-1 1-1,0 0 0,0-1 0,0 1 1,0 0-1,0 0 0,0-1 1,0 1-1,0 0 0,-1 0 1,1 0-1,0 0 0,-1 0 1,1 0-1,0 0 0,-1 1 0,1-1 1,-1 0-1,1 0 0,-1 0 1,0 1-1,0-1 0,1 0-143,0 7 144,0 0 0,0 0 1,-1 0-1,0 0 0,0 4-144,0-1 179,-2 34 1090,-7 40-1269,4-49 365,2 0 1,1 0 0,2 17-366,1-38 50,1 0 1,0 0 0,1 0-1,3 8-50,-5-22-77,-1-1-72,0 0-274,0 0-105,0 0-1307,0 0-5168</inkml:trace>
  <inkml:trace contextRef="#ctx0" brushRef="#br1" timeOffset="-30306.125">6527 437 8288,'2'-2'189,"-1"1"1,1 0-1,0-1 1,-1 1-1,1 0 1,0 0-1,-1 0 1,1 0-1,0 1 0,0-1 1,0 0-1,0 1 1,0-1-1,0 1 1,0 0-1,0 0 1,0 0-1,0 0 1,0 0-1,0 0 1,0 0-1,0 1 1,0-1-1,0 0 1,0 1-1,0 0 1,0 0-1,1 0-189,0 1 180,0 0 0,1 0 0,-1 0 0,0 0 0,-1 1 0,1-1 0,0 1 0,-1-1 0,1 1 0,-1 0 0,0 0 0,0 0 0,0 1 0,-1-1 0,1 0 0,0 1-180,8 25 1947,5 21-1947,-13-39 368,0 0 1,0 0-1,-1 0 1,0 0 0,-1 0-1,-1 6-368,1-14 67,-1-1 0,0 1 0,0 0 0,0 0 0,0 0 0,0 0 0,0-1 0,-1 1 0,1-1 0,-1 1-1,0-1 1,0 0 0,0 1 0,0-1 0,0 0 0,0 0 0,-1 0 0,1-1 0,-1 1 0,1-1 0,-1 1 0,0-1 0,-1 1-67,-9 3 76,0 0 1,0-1 0,0-1 0,-7 1-77,9-2 27,0 1-304,-1 0-1,0-1 1,0-1 0,0 0 0,0 0 0,0-2 0,-10 0 277,9-2-1654</inkml:trace>
  <inkml:trace contextRef="#ctx0" brushRef="#br1" timeOffset="-30040.021">6708 672 12440,'0'0'957,"10"0"-493,3-1-112,-1-1 0,1 0 0,0 0 1,0-2-1,-1 1 0,0-2 0,0 0 0,5-2-352,6-3 512,19-4-512,-36 12 24,0 0 0,0 0 0,0-1 1,-1 0-1,1 0 0,0 0 0,-1 0 0,0-1 0,0 0 0,0 0 0,0-1 0,-1 1 0,0-1 0,1 0-24,33-37 132,-28 32-102,0 0 1,-1-1-1,0-1 0,0 0 0,6-11-30,-15 23 4,0-1-1,0 1 1,1-1 0,-1 1-1,0 0 1,0-1 0,0 1-1,0-1 1,1 1 0,-1-1-1,0 1 1,0-1-1,0 1 1,0-1 0,0 1-1,0-1 1,0 1 0,-1-1-1,1 1 1,0-1 0,0 1-1,0-1 1,0 1-1,0-1 1,-1 1 0,1-1-1,0 1 1,-1 0 0,1-1-1,0 1 1,-1-1 0,1 1-1,0 0 1,-1-1 0,1 1-1,0 0 1,-1-1-1,1 1 1,-1 0 0,1 0-1,-1 0 1,1-1 0,-1 1-1,1 0 1,-1 0 0,1 0-1,-1 0 1,1 0 0,-1 0-4,-4-1 26,0 0 1,0 1 0,0 0 0,-5 0-27,5 0 23,-8 0 41,0 1-1,1 0 1,-1 1-1,0 0 1,0 1-64,8-2 57,-1 1 0,1 0 0,-1 0 0,1 1 0,0 0 0,-1 0 0,1 0 0,1 0 0,-1 1 0,0-1 0,1 1 0,-2 3-57,-4 3 113,-54 66 877,53-60-673,0 0 0,0 1 1,2-1-1,-1 3-317,8-16 42,1 0 0,0 0 0,0 1 0,0-1 0,0 0 0,0 0 0,1 0 0,0 1 0,-1-1 0,1 0 0,0 1 0,1 2-42,-1-5 20,1 1 0,-1 0 0,1-1 0,0 1 0,-1 0 0,1-1 0,0 1 0,0-1 0,0 1-1,0-1 1,0 0 0,1 1 0,-1-1 0,0 0 0,1 0 0,-1 0 0,0 0 0,1 0 0,0 0 0,-1 0 0,1 0 0,-1-1-1,1 1 1,0-1 0,0 1-20,7 1 32,0-1-1,1 0 0,-1 0 0,1-1 0,-1 0 1,0-1-1,7-1-31,15 0-24,65-4-2037,-71 3-5360</inkml:trace>
  <inkml:trace contextRef="#ctx0" brushRef="#br1" timeOffset="-29464.78">7382 439 2760,'0'0'359,"0"0"465,0 0 205,0 0 40,0 0-100,5 0-444,-4 0 3257,-2 0 4156,-26 7-7353,21-6-473,0 0 0,0 1 0,0 0 0,0 0 0,0 0-1,1 0 1,-1 1 0,-3 2-112,1 0 163,7-4-140,0 0 0,-1 0 0,1-1 0,0 1 0,0 0 0,0 0 0,0 0 1,-1 1-1,2-1 0,-1 0 0,0 0 0,0 0 0,0 1 0,0-1 0,1 0 0,-1 1-23,-10 28 180,7-18-70,-1-1 0,0 1 0,0-1 0,-3 3-110,6-10 22,0-1 0,0 0-1,1 1 1,-1 0 0,1-1-1,-1 1 1,1 0 0,1 0-1,-1 0 1,0-1 0,1 1-1,0 0 1,0 0 0,0 0-1,0 0 1,1 0 0,-1 0-1,1 0 1,0-1-1,0 1 1,1 0 0,-1 0-1,1-1 1,-1 1 0,1-1-1,0 0 1,1 1 0,-1-1-1,1 0 1,-1 0 0,1 0-1,0-1 1,0 1 0,0-1-1,0 0 1,0 1 0,1-1-1,-1-1 1,1 1 0,-1 0-1,3 0-21,44 15-1384,-41-12-48</inkml:trace>
  <inkml:trace contextRef="#ctx0" brushRef="#br1" timeOffset="-28060.313">7601 331 13992,'0'0'638,"0"0"-8,0 0-360,0 0-20,11 6 603,-9-3-788,-1-1 1,1 1-1,-1 0 1,1-1-1,-1 1 1,0 0-1,0 0 1,0-1 0,-1 1-1,1 0 1,-1 0-1,1 0 1,-1 0-1,0 1-65,-3 46 1314,2-37-1000,-11 97 702,8-45-677,-1 44-185,1-88-2175,4-20 938</inkml:trace>
  <inkml:trace contextRef="#ctx0" brushRef="#br1" timeOffset="-27487.39">7607 603 5984,'0'0'273,"6"0"91,-1 0 17,0 1-1,-1 0 0,1 0 1,-1 0-1,1 0 1,-1 1-1,1 0 1,-1 0-1,0 0 0,0 0 1,0 1-1,0 0-380,13 9 1885,0 1-1,2 3-1884,-2-1 406,-11-10-115,0-1 62,-1 1 1,1-1-1,-1 1 0,0 0 0,0 1 1,-1-1-1,1 1 0,-1 0 1,-1 0-1,1 0 0,0 3-353,-3-8 160,-1-1-52,0 0-11,0 0-2,0 0-7,0 0-4,0 0 9,0 0 3,-1-2-79,1 1 0,-1-1-1,1 1 1,-1-1 0,1 1-1,0-1 1,0 1 0,0-1-1,0 1 1,0-1 0,0 0-17,0 1 8,1-4-46,-1-1 0,1 1 0,1-1 0,-1 1 0,1 0 0,-1-1 0,2 1 0,-1 0 0,0 0 0,1 0 0,0 1 0,3-4 38,7-10-244,2 1 0,8-8 244,-22 24-1,10-11-41,-2 2-19,0 0-1,0 1 1,1 1 0,0-1 0,0 2 0,1-1-1,0 1 1,4-1 61,-11 6-2,8-3-44,-1 0 0,1 1 0,-1 1 0,1 0 0,1 0 46,-12 3-2,0 0 0,0 0-1,0 0 1,0 0 0,0 0-1,0 0 1,0 0 0,0 1 0,0-1-1,0 0 1,0 0 0,0 1-1,-1-1 1,1 1 0,0-1 0,0 1-1,0-1 1,0 1 0,-1 0-1,1-1 1,0 1 0,0 0 2,13 21-28,-5-5 31,-4-10 7,0 0-1,0 1 1,0 0-1,-1 0 1,-1 0-1,1 1 0,-1 0-9,-2-4 31,0 0-1,0 0 1,0 0-1,-1-1 0,1 1 1,-1 0-1,-1 0 1,1 0-1,-1 0 1,0 0-1,0 0 0,0-1 1,-2 5-31,-2 4 160,-2 1 1,-4 6-161,-7 16 363,18-36-367,-1 1 1,1-1 0,0 1-1,-1-1 1,1 1-1,0-1 1,0 1 0,-1 0-1,1-1 1,0 1 0,0-1-1,0 1 1,0-1-1,0 1 1,0 0 0,0-1-1,0 1 1,0-1-1,0 1 1,0 0 0,0-1-1,0 1 1,0-1 0,1 1-1,-1 0 1,0-1-1,0 1 1,1-1 0,-1 1-1,0-1 1,1 1-1,-1-1 1,0 0 0,1 1-1,-1-1 1,1 1 3,1-1 12,-1 1-1,1-1 1,0 0-1,0 1 1,0-1-1,-1 0 1,1 0 0,0 0-1,0-1 1,-1 1-1,1 0 1,0-1-12,13-3-54,0 0-1,0-2 1,-1 0-1,0 0 0,0-1 1,-1-1-1,0 0 1,0-1-1,2-3 55,-11 8-1,1 0 1,0 0-1,-1-1 0,0 0 0,3-4 1,-6 7 4,1 0 0,-1 0 0,1 0 0,-1 0 0,0-1 1,0 1-1,0 0 0,0-1 0,-1 1 0,1-1 0,0 1 0,-1-1 1,0 1-1,0-3-4,0 3 0,0 0 1,-1 1 0,0-1 0,1 1-1,-1-1 1,0 1 0,0-1 0,1 1-1,-1 0 1,0-1 0,-1 1-1,1 0 1,0 0 0,0 0 0,0 0-1,-1 0 1,1 0 0,0 0-1,-1 0 1,1 0 0,-1 1 0,1-1-1,-1 1 1,0-1-1,-6-1-29,0 0-1,0 0 0,0 1 1,-4-1 29,-2 1-157,10 0-111,0 0 0,0 1 0,0 0 0,1 0 0,-1 0 0,0 0 0,0 1-1,0 0 1,1-1 0,-4 2 268,-2 1-1194</inkml:trace>
  <inkml:trace contextRef="#ctx0" brushRef="#br1" timeOffset="-27186.474">8645 437 16096,'-13'-3'1715,"9"3"-1701,0-1 0,1 1-1,-1 1 1,0-1-1,0 0 1,1 1 0,-1 0-1,0 0 1,1 0 0,-2 1-14,-37 17 466,30-14-305,8-3-151,-1 1-1,1-1 0,0 1 0,0-1 0,0 1 1,0 0-1,1 1 0,-1-1 0,1 1 0,0-1 1,-1 1-1,2 0 0,-1 0 0,0 0 0,1 1 1,0-1-1,0 0 0,0 1 0,1 0 0,-1 1-9,0 0 18,0-1 0,0 1 0,1 0 0,0 0 0,0-1 0,0 1 1,1 2-19,0-6 0,0 1 0,1-1 0,-1 1 0,1-1 0,0 1 0,0-1 0,-1 0 0,2 1 0,-1-1 1,0 0-1,0 0 0,1 0 0,-1 0 0,1 0 0,0 0 0,0 0 0,0 0 0,0 0 0,12 9 0,0-1-1,1 0 1,13 6 0,-8-5 17,17 13-17,-36-23 19,0 0-1,1 0 1,-1 0-1,0 0 0,0 0 1,0 0-1,0 0 1,0 1-1,0-1 0,0 1-18,-1-1 104,3 6 368,-4-5-428,-1 0-1,0 0 1,0-1-1,0 1 1,0-1-1,0 1 0,0-1 1,0 0-1,0 1 1,0-1-1,-1 0 1,1 0-1,-1-1 1,1 1-1,0 0 0,-1-1 1,0 0-44,-11 3 34,0-2 1,-8 1-35,12-2-81,-64 7-1478,48-6 79</inkml:trace>
  <inkml:trace contextRef="#ctx0" brushRef="#br1" timeOffset="-26687.651">8836 575 3680,'0'0'284,"-13"6"3070,-12 7 6818,-11 15-7981,19-14-2049,-3 2-134,2-3 85,1 1 0,-4 4-93,17-14 20,0 0 1,1 0-1,-1 1 1,1-1-1,0 1 1,0 0-1,0 0 1,1 0-1,0 0 1,0 0-1,-1 2-20,3-7 1,0 1 1,0-1-1,0 1 0,0 0 1,0-1-1,0 1 0,0-1 1,0 1-1,0-1 0,0 1 1,0 0-1,1-1 0,-1 1 1,0-1-1,0 1 0,0-1 1,1 1-1,-1-1 0,0 1 1,1-1-1,-1 1 0,1-1 1,-1 1-1,0-1 0,1 0 1,-1 1-1,1-1 0,-1 1 1,1-1-1,-1 0 0,1 0 1,-1 1-1,1-1 0,0 0 1,-1 0-1,1 0 0,0 0-1,-1 1 4,5 0-3,-1 1-1,1-1 0,-1 0 1,1 0-1,-1-1 0,1 1 1,0-1-1,-1 0 0,5-1 0,44-7-21,-30 4-41,169-35-308,-149 23 316,-50 15 120,0 0 0,0 0 1,0 1-1,0 1 0,0-1 0,0 1 0,0 0 0,-2 1-66,-15 2 119,4-2-46,1 1 0,0 1 0,-10 3-73,28-7 2,-19 6 24,1 1-1,-4 2-25,23-9-1,1 0 0,-1 0 0,0 0 1,0 0-1,0 0 0,0 0 0,0 0 0,0 0 0,0 0 0,0 0 0,0 0 0,0 0 0,0 0 0,0 0 0,0 0 0,0 0 0,0 0 0,0 0 0,0 0 0,0 0 0,0 0 0,0 0 0,0 1 0,0-1 0,0 0 0,0 0 0,0 0 0,0 0 1,0 0-1,0 0 0,0 0 0,0 0 0,0 0 0,0 0 0,0 0 0,0 0 0,0 0 0,0 0 0,0 0 0,0 0 0,0 0 0,0 0 0,0 0 0,0 0 0,0 0 0,0 0 0,0 0 0,0 0 0,0 0 0,0 0 0,0 1 0,0-1 0,0 0 0,0 0 1,0 0-1,0 0 0,0 0 0,0 0 1,7 1-39,11-1-103,19-4-244,-2-1 0,17-5 386,-40 6-113,1 1 0,-1-2 0,1 0 0,-1 0 0,-1-1 0,1-1 0,-1 1 0,5-6 113,-3 2-515,-1 2 444,-1-1 0,10-11 71,-18 17-611,0-1 0,0 0 0,0 1 0,-1-1 0,1-1 0,-1 1 0,0 0 0,0-1 0,0 1 0,1-5 611,2-17-5184</inkml:trace>
  <inkml:trace contextRef="#ctx0" brushRef="#br1" timeOffset="-25787.168">9163 472 9528,'0'0'432,"0"0"-4,0 0-159,7 6 1127,-5-4-1248,-1 1 1,1-1-1,0 0 1,-1 1 0,0-1-1,1 1 1,-1 0-1,0-1 1,0 1-1,-1 0 1,1 0-1,0-1 1,-1 1-1,0 0 1,0 0-1,0 0-148,2 13 521,5 18 858,-2 1 0,-1 1 0,-2-1 0,-2 0 0,-2 17-1379,-7 45 1066,8-83-944,1-11-116,0 0 1,0 0 0,0 0-1,-1-1 1,1 1 0,-1 0-1,0 0 1,0-1 0,0 1-1,0-1 1,0 1 0,-1-1-1,1 1 1,-1 0-7,2-2 109,0-1 6,-12-23-250,10 13-464,1 0 0,0 0-1,0 0 1,1 0 0,1 0 0,-1 0-1,2 0 1,1-8 599,-1 8-550,3-18-714,1 0 1,2 1-1,1-1 0,1 1 0,5-7 1264,-4 7 32,-7 17 113,0-1 0,1 1 0,1 0 0,4-7-145,-7 13 128,0 1 0,0 0-1,0 0 1,0 0 0,1 0 0,-1 0 0,1 1 0,-1-1 0,1 1 0,0 0 0,0 1 0,0-1 0,0 0 0,1 1 0,0 0-128,4-1 223,-1 0-1,1 1 1,-1 1-1,1-1 1,-1 2-1,1-1 1,3 1-223,-10 0 85,1 0 0,-1 0 0,1 0 0,-1 0 0,1 0 0,-1 0 0,0 1 1,0-1-1,0 1 0,0 0 0,0 0 0,0-1 0,0 1 0,0 0 0,-1 1 0,1-1 0,-1 0 0,0 0 1,1 1-1,-1-1 0,0 1 0,0 0-85,3 6 321,-1 1 0,0-1 0,-1 1 0,1 0 0,-1 3-321,-2-9 110,0 0 1,0 0-1,0 0 1,-1 0-1,1 0 1,-1 0-1,0 0 0,0 0 1,0 0-1,-1-1 1,1 1-1,-1 0 0,0-1 1,0 1-1,0-1 1,-1 0-1,1 0 0,-1 0 1,0 0-1,1 0 1,-1 0-1,-3 1-110,-8 7 185,-1-1 1,0 0-1,0-2 1,-10 5-186,11-6 46,-28 16 114,74-27-160,-10-1-75,0-1-1,0-1 1,0-1 0,-1-1-1,0 0 1,-1-2-1,16-11 76,58-33-805,-91 53 784,0 0-15,1 0-1,0 0 1,0 0 0,0 0-1,0 1 1,0-1-1,1 1 1,3 0 36,-8 1 1,0 0 0,1 0 1,-1 1-1,0-1 0,1 0 0,-1 0 0,0 1 0,1-1 1,-1 0-1,0 1 0,1-1 0,-1 0 0,0 1 1,0-1-1,0 0 0,1 1 0,-1-1 0,0 1 0,0-1 1,0 0-1,0 1 0,0-1 0,0 1 0,0-1 0,1 0 1,-1 1-1,-1 0-1,2 11 65,-1 1 121,-2-1-1,0 0 1,0 1-1,-2 5-185,0-6 99,2 0 0,-1 0 0,2 1 0,0 6-99,1-12 64,4 0 2,4-3 1,-6-3-56,1-1 1,-1 0-1,0 0 0,0 0 1,0 0-1,1 0 0,-1 0 1,0-1-1,0 1 1,0-1-1,0 1 0,0-1 1,0 0-1,1 0-11,26-16 110,13-13 10,-25 16-142,1 1-1,14-7 23,-31 19-7,0 1 1,-1-1 0,1 1-1,0-1 1,0 1-1,-1-1 1,1 1-1,0 0 1,0 0-1,-1-1 1,1 1-1,0 0 1,0 0-1,0 0 1,0 0-1,-1 0 1,1 0-1,0 0 1,0 0-1,0 0 1,0 0-1,-1 0 1,1 1-1,0-1 1,0 0-1,0 1 1,-1-1-1,1 0 1,0 1-1,-1-1 1,1 1-1,0-1 1,-1 1-1,1 0 1,0-1-1,-1 1 1,1 0 6,1 5-13,0 1 0,0 0-1,0 0 1,-1 0 0,0 0 0,0 0 0,-1 0-1,0 2 14,-1 14-29,-4 20 29,-1 6 20,5-35 54,-1 0-1,-1 0 0,-2 6-73,-4 21 204,5-22 26,0 0-1,-1 0 1,-1-1-1,-8 17-229,9-24 160,-1 0 1,0 0-1,0-1 0,-1 0 0,-1 0 1,0-1-1,0 0 0,-6 5-160,9-10 79,0-1-1,0 0 0,0 0 0,0 0 1,0 0-1,-1-1 0,0 1 0,1-2 1,-1 1-1,0 0 0,0-1 0,0 0-78,-11 0 103,0 1 0,0-2 0,-10-1-103,-1-1 0</inkml:trace>
  <inkml:trace contextRef="#ctx0" brushRef="#br1" timeOffset="19026.409">456 1205 3224,'-13'9'4385,"13"-6"-4091,-1-1 0,1 0-1,-1 1 1,0-1 0,0 1-1,0-1 1,0 0 0,0 1-294,-7 19 878,0-4 10,7-15-745,0-1-1,0 0 1,0 0 0,0 1-1,1-1 1,-1 1 0,1-1-1,-1 2-142,1 0 159,0-2-96,0 0 0,0-1-1,0 1 1,0-1 0,0 1 0,0 0 0,-1-1 0,1 1 0,-1-1 0,1 1 0,-1-1 0,1 1 0,-1-1 0,0 1 0,0-1 0,0 1-63,-6 16 603,7-15-523,-1-1 0,1 0 0,-1 0 0,0 1 0,0-1 0,0 0 0,0 0 0,0 0 1,-1 1-81,2-2 88,0 0-59,-1-1 0,1 1 0,0-1 0,0 0 0,0 0 1,0 1-1,-1-1 0,1 0 0,0 1 0,0-1 1,-1 0-1,1 0 0,0 1 0,-1-1 0,1 0 0,0 0 1,-1 0-1,1 1 0,0-1 0,-1 0 0,1 0 1,0 0-1,-1 0 0,1 0 0,0 0 0,-1 0 0,1 0-28,-1 1 93,7-7 379,2-1-239,1-1-51,-1 0 1,0 0 0,0-1-1,2-3-183,8-12 140,-13 19-139,-1 0 0,0 0-1,0-1 1,0 0-1,-1 0 1,0 0-1,1-4 0,0 1-5,0 1-1,1-1 0,0 1 0,0 0 6,1 0-53,-1-1 0,-1 1 0,4-10 53,0-1-31,1 0 0,0 1 1,2-2 30,-8 16-7,-1-1 1,-1 0 0,1 1-1,-1-1 1,0 0 0,0 0-1,0 0 1,0-4 6,-1 3-9,1 0 0,0 1 0,0-1 0,1 0 0,-1 1 0,1-1 0,1 0 9,8-16-12,-11 22 12,1 0 0,-1 1 0,0-1 0,0 0 0,0 0 0,0 0 0,0 0 0,0 0 0,0 0 0,0 1 0,0-1 0,0 0 0,0 0 0,0 0 0,1 0 0,-1 0 0,0 0 0,0 0 0,0 0 0,0 0 0,0 1 0,0-1 0,1 0 0,-1 0 0,0 0 0,0 0 0,0 0 0,0 0 0,0 0 0,1 0 0,-1 0 0,0 0 0,0 0 0,0 0 0,0 0 0,0 0 0,1 0 0,-1 0 0,0 0 0,0 0 0,0 0 0,0 0 0,0-1 0,0 1 0,1 0 0,-1 0 0,0 0 0,0 0 0,0 0 0,0 0 0,0 0 0,0 0 0,0 0 0,0-1 0,1 1 0,-1 0 0,0 0 0,0 0 0,0 0 0,0 1 0,3 6 19,0 1-1,0 0 1,-1-1-1,0 3-18,10 31 272,-10-35-196,-1-1 0,1 1 0,-1 0 0,0 0 0,0 4-76,4 20 224,-3-20-160,1-1 1,-2 1-1,1-1 1,-1 1-1,-1 0 0,0 4-64,3 50 342,-3-61-336,1-1-1,-1 0 1,1 1 0,-1-1 0,1 0 0,0 0 0,0 1-1,0-1 1,0 0 0,0 0 0,1 1-6,0-1 19,-1 0-1,0 1 1,1-1 0,-1 1-1,0-1 1,0 1-1,-1 0 1,2 2-19,-2-2 20,0-1-1,0 0 0,0 0 0,1 0 0,-1 0 0,1 0 0,0 0 0,-1 0-1,1 0 1,1 1-19,4 11 63,-5-9-91,-1-4-125,0-1-83,-2 0-1247,-6 3-4912</inkml:trace>
  <inkml:trace contextRef="#ctx0" brushRef="#br1" timeOffset="19304.126">509 1221 13072,'-16'-2'597,"13"1"-9,3 1-300,0 0 147,2 0 107,54 9 1803,-16-2-1521,-21-4-691,-1 0 0,1-1 0,0-1 0,14-1-133,-6-1-141,-6 0-566,0-1 0,-1 0 0,1-2 0,18-5 707,-22 3-5926</inkml:trace>
  <inkml:trace contextRef="#ctx0" brushRef="#br1" timeOffset="19681.926">970 916 6448,'0'0'498,"0"0"-31,0 0 1088,0 0 511,0 0 101,0 0-279,1 2-1247,7 11-567,-6-11-67,0 1-1,-1-1 1,1 0 0,-1 0-1,0 1 1,0-1-1,1 2-6,7 33 451,-5-23-126,-1 0 0,2 0 0,0-1 0,1 1-325,3 9 911,0 1 1,4 17-912,-1-1 677,-9-30-507,-1 1 0,0 0 0,-1-1 0,0 1 0,-1 10-170,1-18 22,-7 11 50,6-14-52,0 1 1,0-1-1,0 1 0,-1-1 1,1 1-1,0-1 1,0 0-1,-1 1 1,1-1-1,0 1 1,-1-1-1,1 0 0,0 1 1,-1-1-1,1 0 1,-1 1-1,1-1 1,0 0-1,-1 1 1,1-1-1,-1 0 0,1 0 1,-1 0-1,1 0 1,-1 1-1,1-1 1,-1 0-21,0 0 7,1-1 0,0 1 0,-1 0 0,1-1 0,-1 1 0,1 0 0,0-1 1,-1 1-1,1 0 0,0-1 0,-1 1 0,1 0 0,0-1 0,-1 1 0,1-1 0,0 1 1,0-1-1,0 1 0,-1-1 0,1 1 0,0-1 0,0 1 0,0-1 0,0 1 0,0-1 1,0 1-1,0-1 0,0 1 0,0-1 0,0 1 0,0-1 0,0 1 0,1-1 0,-1 0-7,0 0 24,0-7-41,1 0-1,0 0 1,1 0 0,-1 0-1,2-1 18,-3 7-5,1 1-1,0 0 1,0-1-1,0 1 1,0 0-1,0 0 1,0 0-1,0-1 1,0 1-1,1 0 1,-1 0-1,0 1 1,0-1-1,2 0 6,19-10-67,-16 8 94,0 2 0,0-1 0,0 1 0,0 0 0,0 0 0,1 0 0,-1 1 0,1 0-27,-4 0 11,0 0 0,1 1 1,-1-1-1,0 1 0,1 0 1,-1 0-1,0 0 0,0 0 1,0 0-1,0 1 0,0-1 1,0 1-1,0 0 0,0 0 1,-1 0-1,1 0 0,1 3-11,-3-3-9,1 0-1,-1 0 0,0 0 1,1 1-1,-1-1 0,-1 1 1,1-1-1,0 0 0,0 1 1,-1 0-1,0-1 0,1 1 1,-1-1-1,0 1 0,0-1 1,0 1-1,-1 0 0,1 1 10,-1 0 9,0 1-1,0-1 1,0 0 0,-1 1-1,0-1 1,1 0-1,-1 0 1,-1 0 0,1 0-1,-2 1-8,1 0 63,1-2-56,0-1-1,-1 1 1,1 0-1,0-1 1,-1 0-1,0 1 1,1-1-1,-4 1-6,-4 4 35,-1-1 0,1-1 1,-2 0-1,-1 1-35,9-5 6,0 0 1,0 0 0,0 0 0,0 0-1,0 0 1,0-1 0,0 0-1,0 0 1,-1 0 0,1 0 0,0-1-1,0 1 1,0-1 0,-2-1-7,-7-1-172,12 3 20,-1-1 0,1 1 1,-1 0-1,1 0 0,0-1 0,-1 1 0,1-1 0,-1 1 0,1-1 0,0 0 0,0 0 0,-1 1 1,1-1-1,0 0 0,0 0 0,0 0 0,0 0 0,0 0 0,0 0 0,0-1 0,0 1 152,-2-5-1204</inkml:trace>
  <inkml:trace contextRef="#ctx0" brushRef="#br1" timeOffset="20007.194">1595 1110 14712,'0'0'332,"0"0"50,0 0 25,0 0-48,-2 1-237,-12 3 104,1 1-1,-1 1 1,1 0-1,0 1 1,1 1-1,0 0 1,0 0-1,0 1 0,-2 4-225,1 6 155,17-3-102,-3-14-53,-1 0 0,1-1 0,0 1 0,0 0 0,0-1 0,0 1 0,0-1 0,0 0 0,0 1 0,0-1 0,1 0 0,-1 0 0,0 1 0,2 0 0,4 3 11,-3-1 44,1 1 0,1-1 1,-1-1-1,0 1 0,1-1 0,0 0 0,2 1-55,-1-1 145,0 0 0,0 1 1,-1 0-1,2 2-145,-7-5 176,-1 3 125,1-4-270,-1 1 0,0-1 0,0 1 0,0-1 0,0 1 0,0-1 1,0 0-1,0 1 0,-1-1 0,1 1 0,0-1 0,0 1 0,0-1 0,0 0 0,-1 1 0,1-1 0,0 1 0,0-1 0,0 0 0,-1 1 0,1-1 1,0 0-1,-1 1 0,1-1 0,0 0 0,-1 0 0,1 1 0,-1-1 0,1 0 0,0 0 0,-1 1 0,1-1 0,-1 0-31,-7 4 217,0-1-1,0 1 0,0-2 0,-1 1 1,1-1-1,-1 0 0,-7 0-216,2-1-147,0 0-1,-1-1 1,1 0-1,-7-2 148,16 0-516,-6 0-3496,11 2-2471</inkml:trace>
  <inkml:trace contextRef="#ctx0" brushRef="#br1" timeOffset="20556.849">1947 1082 11056,'0'0'852,"0"0"-434,0 0 265,0 0 169,-1 2 39,-6 5-653,0 0 1,0-1 0,0 0-1,-1 0 1,0-1 0,-3 2-239,-3 2 244,-2 1 20,0-1 1,-1 0 0,-9 2-265,8-3 177,0 0-1,1 1 0,-2 2-176,-1 1 155,-17 13-367,35-24 197,0 1 1,0 0 0,0 0 0,1 0 0,-1 0 0,0 0 0,1 0-1,-1 1 1,1-1 0,0 0 0,0 1 0,0-1 0,0 1-1,0 0 15,1-3-1,-1 1-1,1 0 0,0-1 0,0 1 0,0 0 0,0-1 0,0 1 1,0-1-1,0 1 0,0 0 0,0-1 0,0 1 0,1 0 0,-1-1 1,0 1-1,0-1 0,0 1 0,1 0 0,-1-1 0,0 1 0,1-1 1,-1 1-1,1-1 0,-1 1 0,0-1 0,1 1 0,-1-1 0,1 0 1,-1 1-1,1-1 0,0 0 0,-1 1 0,1-1 0,-1 0 0,1 0 1,-1 1-1,1-1 0,0 0 0,-1 0 0,1 0 0,0 0 0,-1 0 1,1 0 1,1 1 19,3-1 11,0 1-1,-1-1 0,1 0 0,0-1 0,-1 1 0,1-1 1,0 0-1,2 0-29,9-2 58,-5 1-20,-1 0 0,1 0-1,-1-1 1,0 0-1,0-1 1,0 0 0,-1-1-1,1 0 1,-1 0-1,0-1-37,22-14 85,-19 13-67,-1 0 1,0-1-1,2-2-18,-10 6 9,1 2 0,0-1-1,0 0 1,0 1 0,0 0-1,0 0 1,1 0 0,-1 0-1,1 1 1,-1-1-1,1 1 1,-1 1 0,1-1-1,0 0 1,-1 1 0,1 0-1,0 0 1,-1 1-1,1-1 1,0 1 0,3 1-9,-5 0 42,0 0 1,-1 0 0,1 1-1,0-1 1,-1 1 0,1 0-1,-1 0 1,0 0 0,0 0-1,0 0 1,0 0 0,0 1-43,-1-3-2,10 20 1246,7 19-1244,-17-36 83,0-4-52,-1 0 0,0 0 0,0 0 0,0 1 1,0-1-1,0 0 0,0 0 0,0 0 0,0 1 0,0-1 0,1 0 0,-1 0 0,0 1 0,0-1 1,0 0-1,0 0 0,0 0 0,-1 1 0,1-1 0,0 0 0,0 0 0,0 1 0,0-1 0,0 0 1,0 0-1,0 0 0,0 1 0,0-1 0,-1 0 0,1 0 0,0 0 0,0 1 0,0-1 0,0 0 1,-1 0-1,1 0 0,0 0 0,0 0 0,0 1 0,0-1 0,-1 0 0,1 0 0,0 0-31,-1 0 19,1 0-1,0 0 0,-1 0 1,1 0-1,-1 0 1,1 0-1,0 0 0,-1 0 1,1 0-1,-1 0 0,1-1 1,0 1-1,-1 0 1,1 0-1,0 0 0,-1-1 1,1 1-1,0 0 0,-1 0 1,1-1-1,0 1 0,0 0 1,-1 0-1,1-1 1,0 1-1,0 0 0,-1-1-18,0-1 12,0-1 0,0 1 0,0 0-1,1-1 1,-1 1 0,1-1 0,-1 0 0,1 1-1,0-1 1,0 1 0,0-1 0,0 0-1,0 1 1,1-1 0,-1 1 0,1-1-1,0 1 1,0-1 0,0 1 0,0-2-12,5-7 3,0 0 1,0 0 0,7-8-4,-4 4 1,-4 8-12,0 0-1,0 0 1,1 0-1,1-1 12,-4 6-20,-1-1 0,1 1 0,0 0 0,0 0 1,-1 0-1,1 1 0,0-1 0,1 1 0,-1-1 0,0 1 0,0 0 0,2 0 20,15-3-102,0 0 0,0 2 0,8 0 102,-20 2-470,-1 0 0,0 1 0,0 0 1,1 0-1,-1 1 0,0 0 0,0 0 0,0 0 0,-1 1 0,1 0 1,3 3 468,0 0-1438</inkml:trace>
  <inkml:trace contextRef="#ctx0" brushRef="#br1" timeOffset="20846.239">2431 1066 6912,'0'0'528,"0"0"-198,-3 8 1425,1 5-454,1-1 0,1 1 0,0 0 0,1 8-1301,0 9 1495,2 82 2170,-1-31-996,-6 51-2669,2-96 185,1-17-90,0 0 0,-4 15-95,4-24 138,0-5-1364,-1-12-1241,2-3-4623</inkml:trace>
  <inkml:trace contextRef="#ctx0" brushRef="#br1" timeOffset="21145.524">2497 1094 3680,'2'-1'388,"1"-1"1,0 1 0,0 0-1,0 0 1,1 1-1,-1-1 1,0 0-1,0 1 1,0 0 0,0 0-1,1 0 1,-1 0-1,0 1 1,0-1-1,0 1 1,0 0-1,2 0-388,2 1 1101,0 1-1,0-1 1,0 1-1,0 1-1100,12 8-133,-15-9 348,-1 0 0,1 1 0,-1 0-1,0-1 1,0 1 0,1 2-215,9 11 786,-10-15-657,-1 0 1,-1 1 0,1-1-1,0 1 1,0-1-1,-1 1 1,0 0 0,1-1-1,-1 1 1,0 0-1,-1 0 1,1 0-1,0 0 1,-1 0 0,1 0-1,-1 0 1,0 0-1,0 0 1,0 0 0,-1 0-1,1 0 1,-1 1-130,0 0 149,-1 0 0,1-1 1,-1 1-1,0 0 1,0-1-1,-1 1 0,1-1 1,-1 0-1,1 0 1,-1 0-1,0 0 0,0 0 1,0 0-1,-1-1 1,1 0-1,-1 1-149,-6 3 207,-1-1 0,1 0 0,-1-1 0,0 0 1,0-1-1,-1 0 0,-9 1-207,-5 0-126,0-1 1,-25-2 125,12-4-496,36 2 238,1 1 1,-1-1-1,0 0 1,0 1-1,1-2 1,-1 1-1,1 0 0,-1 0 1,1-1-1,-1 1 1,1-1-1,0 0 1,-1 0 257,-3-6-1458</inkml:trace>
  <inkml:trace contextRef="#ctx0" brushRef="#br1" timeOffset="21461.358">2839 964 7368,'6'43'906,"-3"-12"2849,-1-1 0,-2 1-1,-1 5-3754,-6 17 1559,4-31-521,1 0 1,0 8-1039,-3 26 833,4-27-504,2-9-142,-2-13-414,0-12-1312,-1-3 509,0-7-459,2-2-14</inkml:trace>
  <inkml:trace contextRef="#ctx0" brushRef="#br1" timeOffset="21727.339">2923 1122 6912,'0'0'528,"13"8"-43,-5-2 1680,0 1-1,-1 0 1,0 1 0,6 7-2165,-4-3 824,-1 1 1,0 1-1,0 0 1,4 12-825,15 35 1244,-20-47-2563,-7-14 775</inkml:trace>
  <inkml:trace contextRef="#ctx0" brushRef="#br1" timeOffset="22187.323">3417 1193 2760,'-5'0'2083,"-7"0"416,0 1 0,0 0 0,0 1 0,-2 1-2499,-2 1 952,0 1 0,0 1 0,1 0 0,-13 8-952,-3 0 655,21-10-436,1 1 1,-1-1 0,1 1 0,0 1 0,0 0 0,-2 2-220,9-6 44,-4 2 63,1 1-1,0-1 1,1 1 0,-1 0-1,1 0 1,0 0 0,0 0-1,1 1 1,-1-1-1,1 1 1,-1 4-107,-1 0 115,5-10-104,-1 1-1,1-1 1,-1 1-1,1 0 1,0 0-1,-1-1 1,1 1-1,0 0 1,0 0-1,0-1 1,-1 1-1,1 0 0,0 0 1,0-1-1,0 1 1,0 0-1,0 0 1,0 0-1,0-1 1,1 1-1,-1 0 1,0 0-1,0-1 1,1 1-1,-1 1-10,1-2 80,12 4 0,-5-3-62,1-1-1,-1 0 0,0 0 0,0 0 0,0-1 1,1 0-1,-1-1 0,0 0 0,0 0 1,-1-1-1,1 0 0,0 0 0,6-4-17,8-7-374,0 0-1,0-1 0,14-13 375,-31 24-61,8-8-223,1 2-1,13-8 285,-23 16-46,1-1 0,0 1-1,0 0 1,0 0 0,0 0-1,1 1 1,-1 0-1,0 0 1,1 0 0,-1 1-1,1-1 47,-4 1-7,0 1 0,-1-1 0,1 0 0,0 1 0,-1-1 0,1 1 0,0-1 0,-1 1 0,1 0 0,0 0 0,-1-1 0,1 1 0,-1 0 0,0 1 0,1-1 0,-1 0 0,0 0 0,0 0 0,1 1 0,0 1 7,2 3 6,0 1 1,0 0-1,-1 0 1,1 3-7,3 4-3,-4-7 75,0 1 0,0-1 0,-1 1 0,0 0 0,0 0 0,-1 0 0,1 7-72,-1 9 842,-3 23-842,1-3 979,-5-84 304,6 31-1133,1 0 1,0 1 0,0-1-1,2-4-150,-2 9 1,0 0 0,0 0 0,1 0 0,-1 0 0,1 1 0,0-1 0,0 1 0,0-1 0,1 1 0,-1 0 0,1-1-1,14-13 0,-12 11-23,-1 1 0,1 0 0,0 0 0,1 0 0,-1 1 1,1 0-1,0 0 0,0 0 0,0 1 0,4-1 23,-1 0-22,0 1 0,1 0 0,0 1 0,0 0-1,0 0 1,0 1 0,4 0 22,-9 2 6,1-1 0,-1 1-1,0 0 1,1 0 0,-1 0 0,0 1-1,0-1 1,0 2 0,0-1-1,0 0 1,0 1 0,-1 0 0,1 0-1,1 2-5,5 3-101,-1 1 0,-1-1-1,1 2 1,-2 0 0,1 0-1,-1 0 1,-1 1 0,0 0-1,1 3 102,-1 1-191,14 28-6231,-5-20-724</inkml:trace>
  <inkml:trace contextRef="#ctx0" brushRef="#br1" timeOffset="22768.559">4789 1130 7832,'0'0'602,"-12"-6"2894,7 6-2849,0-1-1,1 0 1,-1 1-1,0 0 0,0 0 1,0 0-1,1 1 1,-1-1-1,0 1 1,0 0-647,-49 17 1057,29-9-392,12-5-565,0 0 0,1 1 0,-1 1 0,1 0 0,0 1 0,1 0 0,0 1 0,-3 3-100,12-10 4,1 1 1,-1-1 0,0 1 0,1 0-1,0-1 1,-1 1 0,1 0-1,0 0 1,0 0 0,0 0-1,0 0 1,0 0 0,0 0 0,1 0-1,-1 0 1,1 1 0,0-1-1,-1 0 1,1 0 0,0 1-1,0-1 1,0 0 0,1 0 0,-1 0-1,0 1 1,1-1 0,0 0-1,-1 0 1,1 0-5,1 2 6,0-1 1,-1 0-1,2 0 0,-1 0 0,0 0 1,0 0-1,1 0 0,0-1 0,-1 1 1,1-1-1,0 0 0,0 0 0,0 0 1,1 0-1,-1-1 0,0 1 0,2 0-6,6 2 1,4 0 23,-1 2 0,0 0 1,0 0-1,0 1 1,-1 1-1,4 3-24,-16-10 72,-1-1 85,-3 2-74,0-1 1,0 0-1,0 0 0,0 0 0,0 0 0,-3-1-83,-45 6-341,-1-3 1,-13-3 340,56 1-1472,1-2 1,0 1-1,-8-3 1472,6-2-6298</inkml:trace>
  <inkml:trace contextRef="#ctx0" brushRef="#br1" timeOffset="23094.956">4814 1157 12840,'2'0'588,"1"0"-515,0 1 1,1-1-1,-1 1 0,0-1 1,0 1-1,1 0 1,-1 0-1,0 1 1,0-1-1,0 0 1,0 1-1,-1 0 1,3 1-74,0 1 270,-1 0 0,1 0 1,-1 0-1,0 1 1,0 0-1,0 0 0,1 2-270,1 3 505,-1 0-1,0 1 0,0 0 0,-1 0 0,0 0 1,-1 0-1,2 11-504,-4-6 525,0 0-1,-1 0 1,-1 10-525,0 7 334,-1 4 111,-2 0-1,-1-1 1,-6 23-445,4-33 105,4-13-56,0 0 0,-1 13-49,1 7 605,2-26-1644,0-22-5064,1 4-1090</inkml:trace>
  <inkml:trace contextRef="#ctx0" brushRef="#br1" timeOffset="23335.203">4986 1218 10136,'0'0'464,"0"0"-10,1 1-294,16 12-40,-13-9 402,1 0-1,-1-1 1,1 1 0,5 1-522,2 2 918,0-1 0,0 2 0,3 2-918,-11-7 206,1 1 1,-1 0-1,0 0 1,0 0-1,0 1 1,-1-1-1,1 1 0,-1 0 1,1 3-207,-2-6 106,5 13 682,0 0 0,0 0-1,-2 1 1,3 8-788,-7-20 79,0 0 0,-1 0 0,1 0 0,-1 0 0,1 0 1,-1 0-1,-1 0 0,1 0 0,0 0 0,-1 0 0,0 0 0,0-1 0,0 1 0,0 0 1,-1 0-1,1-1 0,-1 1 0,0-1 0,0 1 0,-1-1 0,0 2-79,-1-2 50,1 0 1,-1 0-1,1-1 0,-1 1 0,0-1 0,0 0 0,0 0 1,0 0-1,-1-1 0,-3 2-50,-49 9 472,42-9-400,5-1-53,-1-2-1,1 1 1,-1-1 0,-5-2-19,-11 1-17,17 1-58,1 0 0,-1-1-1,-7-1 76,15 2-31,0-1-1,0 1 1,0-1-1,-1 0 1,1 0-1,0 1 1,0-1-1,0-1 1,0 1-1,0 0 1,1 0-1,-1-1 1,0 1-1,0-1 0,1 1 1,-1-1-1,1 0 1,-1-1 31,-35-66-1360,36 67 1126,0 0 0,0 0 1,0 0-1,0 0 0,0 0 0,0 0 0,1 0 1,-1 0-1,1 0 0,-1 0 0,1 0 0,0 0 0,0 0 1,0 0-1,0 0 0,0-1 0,0 1 0,0 0 1,1 0-1,-1 0 0,1 0 0,0-1 234,8-6-1534</inkml:trace>
  <inkml:trace contextRef="#ctx0" brushRef="#br1" timeOffset="23680.827">5238 1360 12896,'0'0'997,"2"0"-656,11 0 489,19 0 2368,18-3-3198,-4-4 353,-2-2-1,1-3 0,31-12-352,-74 23 0,0 0 0,0 0 0,0 1 0,-1-1 0,1 0 0,-1-1 0,1 1 0,0 0 0,-1 0 0,0-1 0,1 1 0,-1-1 0,1 0 0,-2 2 0,0-1 0,0 1 0,0 0 0,0 0 0,1 0 0,-1 0 0,0 0 0,0-1 0,0 1 0,0 0 0,0 0 0,0 0 0,0 0 0,0-1 0,0 1 0,0 0 0,0 0 0,0 0 0,0 0 0,0-1 0,0 1 0,0 0 0,0 0 0,0 0 0,0 0 0,0-1 0,0 1 0,0 0 0,0 0 0,0 0 0,0 0 0,0-1 0,0 1 0,-1 0 0,1 0 0,0 0 0,0 0 0,0 0 0,0 0 0,0-1 0,0 1 0,-1 0 0,1 0 0,0 0 0,0 0 0,0 0 0,0 0 0,-1 0 0,1 0 0,0 0 0,0 0 0,0 0 0,-7-2 0,-2 1 4,1 0-1,-1 0 1,0 1 0,1 0-1,-1 0 1,0 1-1,1 0 1,-1 0-1,0 1 1,1 1-1,0-1 1,-1 1-1,-4 3-3,1 0 71,0 0 0,1 1 0,-1 0 0,1 1 0,1 0 0,0 1 0,0 0 0,-6 7-71,10-7 3,1 0 0,-1 0 0,1 0-1,1 1 1,0-1 0,0 1 0,1 0 0,0 1 0,0 3-3,-6 16 14,9-28-10,-1 0 1,0 0-1,1 1 1,-1-1-1,1 0 1,0 1-1,-1-1 1,1 0-1,0 1 1,1-1-1,-1 0 1,0 1-1,1-1 1,-1 0-1,1 1 1,0-1-1,0 0 1,-1 0-1,2 0 1,-1 0-1,0 0 1,0 0-1,1 0 1,-1 0-1,1 0 1,-1 0-1,1-1 1,0 1-1,1 0-4,4 1-124,0 0-1,0 0 0,0-1 0,0 0 1,1 0-1,-1-1 0,1 0 0,-1-1 1,1 1-1,-1-1 0,1-1 0,-1 1 1,1-1-1,2-1 125,17-3-6597</inkml:trace>
  <inkml:trace contextRef="#ctx0" brushRef="#br1" timeOffset="23934.796">5878 1305 4144,'-2'-1'113,"0"1"1,-1-1-1,1 1 0,0-1 1,-1 1-1,1 0 0,-1 0 0,1 0 1,0 0-1,-1 1 0,1-1 1,0 0-1,-1 1 0,-1 0-113,-34 14 7543,35-14-6542,-5 3 251,-59 28 2671,58-27-3835,1 1 0,0 0-1,0 0 1,0 0 0,1 1-1,-4 3-87,6-2 79,0 0 0,0 1 0,0 0 0,1 0 0,0 0 0,1 0 0,-1 6-79,2-9 55,1-4-33,0 1 0,1-1 0,-1 1-1,1-1 1,-1 1 0,1-1 0,0 1-1,0-1 1,0 1 0,0 0 0,1-1-1,-1 1 1,1-1 0,-1 1 0,1-1-1,0 0 1,0 1 0,0-1 0,0 0-1,1 1 1,0 0-22,0-1 16,0 1 1,0-1-1,1 0 0,-1 0 1,1 0-1,-1 0 0,1 0 0,0 0 1,0-1-1,0 1 0,0-1 1,0 0-1,0 0 0,0 0 0,0 0 1,3 0-17,9 1-363,1 0 0,-1-1 1,1-1-1,-1 0 0,1-1 1,1-1 362,4 0-6909</inkml:trace>
  <inkml:trace contextRef="#ctx0" brushRef="#br1" timeOffset="24748.393">6125 1240 13160,'0'0'597,"0"0"-8,1 9-351,8 18 4,-1 8 481,-6-29-500,0 0 0,0 1 0,-1-1 0,0 0 0,0 1 0,0 1-223,0 41 1527,1-33-1132,-2 1 0,0 0 0,0-1 0,-2 1-1,0-1 1,-3 8-395,1-7 263,-4 14 2,7-29-248,0 0 0,0 0-1,0 0 1,0 0 0,0-1-1,0 1 1,0 0 0,-1-1-1,1 1 1,-1-1 0,1 0-1,-1 1 1,1-1 0,-1 0-17,-4 3 49,4-3-39,0 0 0,0 0-1,1 0 1,-1 0-1,0 0 1,0 0 0,0 0-1,0-1 1,0 1 0,0-1-1,0 1 1,-2-1-10,-5 0-315,0 0 0,-1-1-1,1 0 1,0 0 0,1-1 0,-4-1 315,10 2-265,-1 0 1,1 0-1,0 1 1,0-1 0,0-1-1,0 1 1,0 0-1,0 0 1,0-1 0,0 1-1,0-1 1,0 0-1,1 1 1,-1-1 0,1 0-1,-1 0 1,1 0-1,0 0 1,0 0 0,0 0-1,0-1 1,0 1-1,0 0 1,1 0-1,-1-1 1,1 1 0,-1-2 264,0-10-788,1 0 1,0 1-1,1-3 788,-1 11-144,1 1-1,0 0 1,0-1 0,0 1-1,0 0 1,1 0 0,-1-1-1,1 1 1,0 1 0,0-1-1,1 0 1,1-2 144,3-2 73,1 0 0,0 0 0,0 1-1,1 0 1,0 1 0,0 0 0,1 0 0,4-1-73,-6 3 259,0 1 0,0 0 1,0 0-1,0 1 1,1 0-1,-1 0 0,1 1 1,0 0-1,-1 0 1,1 1-1,1 1-259,-7-1 134,0 0 0,0 1 0,0-1 1,-1 1-1,1 0 0,0 0 0,0 0 0,0 0 0,-1 1 1,1-1-1,-1 1 0,1-1 0,-1 1 0,0 0 0,1 0 1,-1 0-1,0 0 0,0 0 0,-1 1 0,1-1 0,0 1 1,0 1-135,3 6 277,-1 0 1,0-1 0,-1 2 0,0-1 0,0 7-278,0-2 292,1 1 256,0 0-1,-2 0 1,0 0 0,-1 0-1,0 0 1,-2 0-1,-1 13-547,1-22 127,1-1 1827,-2-10-1019,1 1-920,1 1 0,0 0 0,0-1 0,0 1 0,0-1-1,1 1 1,-1-1 0,1 1 0,0 0 0,-1-1 0,1 1-1,1-2-14,14-27-139,-7 18-9,-1-1 0,-1 0-1,0-2 149,-3 5-141,1 1-1,1 0 0,-1 0 1,2 0-1,-1 1 0,4-4 142,-5 7-155,1 0-1,-1 0 0,1 1 0,0-1 1,0 1-1,1 1 0,0-1 0,-1 1 1,2 0-1,-1 1 0,4-2 156,-1 1-138,20-6-946,22-5 1084,-44 13-105,1 1-1,-1-1 0,1 2 0,-1-1 0,1 1 1,-1 0-1,1 1 0,7 1 106,-13-1-3,0 0 0,1 0 0,-1 0 0,0 0 0,0 1 0,0 0 0,0-1 0,0 1 0,0 0 0,0 0 0,-1 1 0,2 1 3,-2-3 4,-1 1 0,0-1 0,0 1-1,0-1 1,0 1 0,0-1 0,0 1 0,-1 0 0,1 0 0,0-1 0,-1 1 0,1 0 0,-1 0 0,0 0 0,0 0 0,0-1 0,0 1 0,0 0 0,0 0 0,0 0 0,0 0 0,-1-1 0,1 1 0,-1 1-4,-7 24 180,-6 17 323,12-41-411,1 1 1,-1 0 0,0-1 0,-1 0-1,1 1 1,-1-1 0,1 0 0,-1 0 0,0 0-1,-1 0-92,0 0 109,-6 6 75,-1-1 0,0 0 0,0-1 0,-1 0 1,0-1-1,-7 3-184,11-6 6,5-2 0,0 0-1,0 1 1,-1-1 0,1 1-1,0 0 1,0-1 0,1 1-1,-1 1 1,0-1 0,1 0-1,-1 1 1,1-1-1,0 1 1,-1 0-6,21 6 53,-8-6-50,0-1 0,1-1-1,-1 1 1,0-1-1,1-1 1,-1 0 0,1-1-1,-1 0 1,1 0-3,7-1 40,-6 1-20,1-1-1,-1 0 1,1-1-1,-1-1 0,0 0 1,0 0-1,7-5-19,-15 7 12,-1 0-1,1 0 1,-1 0-1,1-1 1,-1 1-1,0-1 1,0 0-1,-1 0 1,1 0-1,-1-1 0,1 1 1,-1 0-1,0-1 1,0 0-1,1-2-11,1-6 65,1-1-1,-2 0 1,0 0 0,0 0-65,-2 5 41,0 5-29,0 0 0,-1 0 0,0 1-1,0-1 1,0 0 0,0 0-1,0 0 1,0 0 0,-1 1 0,1-1-1,-1 0 1,0 0 0,0 1 0,0-1-1,0 1 1,0-1 0,-1 1 0,1-1-1,-1 1 1,1 0 0,-3-2-12,2 1-122,-1 1 1,0 0-1,0 0 0,0 0 1,0 0-1,0 1 0,0-1 1,0 1-1,0-1 0,0 1 1,-1 0-1,1 1 1,-1-1-1,1 0 0,0 1 1,-1 0-1,-1 0 122,-6 0-1653,9 0-1763,2 0-2341</inkml:trace>
  <inkml:trace contextRef="#ctx0" brushRef="#br1" timeOffset="25010.123">7051 1351 7832,'0'0'602,"0"0"-138,0 0 892,0 0 432,0 0 90,0 0-172,-19-2 877,7 5-2381,-1 1 0,1 1 0,-10 4-202,13-5 32,7-4-32,1 1 0,-1 0 0,1-1 0,-1 1 0,0 0 0,1 0 0,-1 0 0,1 0 0,0 0 0,-1 0 0,1 0 0,0 1 0,0-1 0,0 0 0,0 1 0,0-1 0,0 1 0,0-1 0,0 1 0,0 0 0,1-1 0,-1 1 0,1 0 0,-1-1 0,1 1 0,0 0 0,-1 0 0,1-1 0,0 1 0,0 0 0,0 0 0,1-1 0,-1 1 0,0 0 0,1 0 0,-1-1 0,1 1 0,-1 0 0,1-1 0,0 1 0,0 0 0,5 9 0,1 0 0,0-1 0,0 0 0,1 0 0,1 0 0,5 5 0,7 3 0,0 0 0,15 8 0,-22-16 4,-5-4 5,0 0-1,0 0 1,-1 2 0,0-1-1,6 7-8,-13-13 235,-1-1 51,-10 11 761,6-10-892,0 0 0,1 0-1,-1 0 1,0-1 0,0 1 0,0-1 0,0 0-1,1 0 1,-1-1 0,0 1-155,-10-1 156,-42 3-67,-24 5-89,55-7-1613,15 0-62</inkml:trace>
  <inkml:trace contextRef="#ctx0" brushRef="#br1" timeOffset="26667.956">7400 1343 14544,'0'0'662,"0"0"-11,0 0-343,-6 6 569,-2 2-494,-1-1 0,0 0 0,0 0 0,-6 2-383,8-4 79,1 0 0,-1 1 0,1 0 0,1 0 0,-1 0 0,1 0 0,0 1 0,0 0 0,1 0 0,-1 1-79,-21 31 371,-43 39 208,68-77-571,-1 0-1,1 1 0,0-1 1,0 1-1,0-1 1,0 0-1,0 1 1,0 0-1,0-1 1,0 1-1,1 0 1,-1-1-1,0 1 0,1 0 1,0 0-1,-1-1 1,1 1-1,0 0 1,0 0-1,0 0 1,0 0-1,0-1 1,1 1-1,-1 0 0,0 0 1,1-1-1,-1 1 1,1 0-1,0 0 1,0-1-1,-1 1 1,1-1-1,0 1 1,0-1-1,1 1 0,-1-1 1,0 0-1,0 1 1,1-1-1,-1 0 1,1 0-1,-1 0 1,1 0-1,-1 0 1,1 0-1,-1 0 0,1-1 1,0 1-1,1 0-7,7 2-3,-1-1 0,2 0-1,-1 0 1,0 0 0,0-2-1,0 1 1,8-2 3,18-1-614,19-5 614,-19 2-701,-2 0-783,0-1 1,0-2 0,-1-1 0,0-2-1,0-1 1,9-6 1483,-41 17 140,15-8 101,-16 9-12,1-1 0,-1 1-1,0-1 1,1 1-1,-1-1 1,1 1-1,-1-1 1,0 1 0,1-1-1,-1 1 1,0-1-1,0 1 1,0-1 0,1 1-1,-1-1 1,0 0-1,0 1 1,0-1-229,0 1 114,-1-1 0,1 1 0,0 0-1,-1 0 1,1-1 0,0 1 0,-1 0 0,1 0 0,-1 0 0,1 0 0,0 0-1,-1 0 1,1-1 0,-1 1 0,1 0 0,0 0 0,-1 0 0,1 0 0,-1 0 0,1 0-1,-1 1 1,1-1 0,0 0 0,-1 0 0,1 0-114,-12 2 571,3 1-399,1-1 0,0 2 0,-1-1 0,1 1 0,1 1 0,-1-1 0,1 1 0,-1 1 0,-5 5-172,-4 2 172,15-12-151,-1 1 0,0 0 1,1 0-1,-1 0 0,1 1 0,0-1 1,0 0-1,0 1 0,0 0 0,-1 1-21,-6 6 0,8-9 1,-1 0 0,1 1 0,-1-1 0,1 0 0,0 1 0,-1-1 0,1 1 0,0 0 0,0 0 0,0-1 0,1 1 0,-2 1-1,2-2 5,0-1 0,0 1 0,0-1 0,0 0 0,0 1-1,0-1 1,0 1 0,0-1 0,0 0 0,1 1 0,-1-1-1,0 1 1,0-1 0,0 0 0,0 1 0,1-1-1,-1 0 1,0 1 0,0-1 0,0 0 0,1 1 0,-1-1-1,0 0 1,1 0 0,-1 1 0,0-1 0,1 0 0,-1 0-1,0 0 1,1 1 0,-1-1 0,1 0-5,10 5 65,-6-4-11,-1 0-1,1 0 0,0-1 1,0 1-1,-1-1 0,1 0 0,0 0 1,0-1-1,1 0-53,43-10 256,-43 9-234,1-1-9,0-1-1,-1 1 1,1-1 0,-1 0 0,0 0 0,0-1 0,-1 0 0,1 0 0,-1 0 0,0 0-1,0-1 1,1-3-13,-4 7 11,0-1-1,0 0 0,-1-1 0,1 1 0,-1 0 0,0 0 0,0-1 1,0 1-1,0-1 0,0 1 0,-1-1 0,1 1 0,-1-1-10,0 4 2,0 0 0,0-1-1,0 1 1,0 0 0,0-1-1,0 1 1,0 0 0,0-1-1,0 1 1,-1 0 0,1-1-1,0 1 1,0 0 0,0-1-1,0 1 1,0 0 0,-1-1-1,1 1 1,0 0 0,0 0-1,0-1 1,-1 1 0,1 0-1,0 0 1,0 0 0,-1-1-1,1 1 1,0 0 0,-1 0 0,1 0-1,0 0 1,-1 0 0,1-1-2,-1 1 10,-1-1 8,0-1 1,1 1 0,-1 0-1,0 0 1,0 0-1,0 0 1,0 0 0,0 1-1,-1-1 1,1 1 0,0-1-1,0 1 1,0 0-1,-1-1 1,1 1 0,0 0-1,0 1 1,0-1-1,-1 0-18,0 0 67,13 3-262,-9-3 175,1 1 0,-1-1 1,0 1-1,1-1 0,-1 0 0,0 1 0,1-1 0,-1 0 0,0 0 0,1 0 0,-1 0 0,1 0 20,3-1-144,1 0 0,-1-1-1,1 1 1,-1-1-1,2 0 145,-5 1-73,-1 0 0,1 0-1,0 0 1,-1 0-1,1 0 1,-1 0-1,1 0 1,-1-1-1,1 1 1,-1-1-1,0 1 1,0-1 0,0 1-1,0-1 1,0 0-1,0 1 1,1-3 73,4-14-795,2-1 0,8-14 795,-13 28-149,1-1 0,-1 1 1,1-1-1,0 1 0,0 0 0,1 0 1,-1 1-1,1-1 0,0 1 0,4-2 149,-7 5-60,3-1 48,0 0 28,-4 2 71,12 3 1138,-9 4-878,-3-7-301,-1 1 0,1 0-1,-1-1 1,1 1 0,-1 0-1,0-1 1,1 1 0,-1 0-1,0 0 1,1 0 0,-1-1-1,0 1 1,0 0 0,0 0-1,0 0-45,1 53 1020,0-7-99,-2 0 0,-3 2-921,2-16 371,1 0 1,3 10-372,-1 9 87,-1-47-69,0 1 1,0 1 0,0-1 0,1 1 0,0 0 0,0-1 0,0 0 0,1 1-1,0-1 1,2 4-19,-4-9 66,1-3-103,-1 1 0,0-1 0,0 0 1,0 0-1,0 1 0,0-1 1,0 0-1,-1 1 0,1-1 0,-1 0 1,1 1-1,-1-2 37,0 0-41,-2-7-953,0-1 0,0 0 0,1 0-1,1 0 1,0-1 0,1 1 0,0 0-1,0 0 1,1 0 0,2-8 994,0 7-581,-2 7 315,-1 1 0,2 0-1,-1-1 1,0 1 0,1 0 0,0-1 0,0 1 0,0 0 0,0 0-1,3-2 267,6-7-745,0-1 0,-1-1-1,-1 0 1,7-13 745,-7 9-621,1 1 1,11-16 620,-15 26 334,0 0 0,0 1 1,1 0-1,0 0 0,0 0 0,1 1 1,2-1-335,-8 5 291,1 1 0,-1-1 1,1 1-1,0 0 0,0 0 1,0 0-1,-1 0 0,1 1 1,0-1-1,0 1 0,0 0 1,1 0-292,-2 0 144,-1 0 1,1 0 0,-1 0 0,1 0-1,-1 0 1,0 1 0,1-1 0,-1 0 0,1 1-1,-1 0 1,0-1 0,1 1 0,-1 0-1,0-1 1,1 1 0,-1 0 0,0 0 0,0 0-1,0 0 1,0 0 0,0 0 0,0 1-1,0-1 1,0 1-145,4 9 402,-1 1 0,0-1 0,0 1-1,-2-1 1,1 1 0,-1 0 0,-1 0-1,0 0 1,-1 0 0,0 0 0,-1 0-1,-2 7-401,2-14 116,0-1 0,-1 1 0,1-1 0,-1 0 0,0 0 0,0 0 0,-1 0-1,1 0 1,-1 0 0,0-1 0,0 1 0,0-1 0,0 1 0,-1-1-116,1-1 68,1 0 0,-1 0 0,0 0-1,0 0 1,0-1 0,0 1 0,0-1 0,0 0 0,-1 0 0,1 0 0,0 0 0,-1-1 0,1 1 0,-1-1 0,1 0 0,0 0 0,-1 0 0,1 0 0,-2-1-68,5 1 7,-1 0 0,0 0 0,1 0 0,-1 0 0,0-1 0,1 1 0,-1 0 0,0 0 0,1-1 1,-1 1-1,1 0 0,-1-1 0,1 1 0,-1-1 0,1 1 0,-1 0 0,1-1 0,-1 1 0,1-1 1,-1 0-1,1 1 0,0-1 0,-1 1 0,1-1 0,0 1 0,0-1 0,-1 0-7,1-1-10,0 1 0,0-1 0,0 1 0,0-1 0,0 1 0,1-1 0,-1 1 0,0-1 0,1 1 1,-1-1-1,1 1 0,0-2 10,1-1-89,0 0 0,0 0 0,1 0 0,-1 1 0,1-1 0,0 1 0,0-1 1,0 1-1,1 0 89,7-6-353,1 1 0,0 1 0,1 0 1,0 0-1,0 2 0,0-1 0,11-2 353,-20 7-27,-1-1 0,1 1 0,-1-1 0,1 0 0,-1-1 0,0 1 0,0 0 0,0-1 0,0 0-1,0 0 1,-1 0 0,1 0 0,-1 0 0,1-1 27,0 0-9,0 0-1,0 0 1,0 0-1,1 1 1,0-1 0,0 1-1,0 0 1,0 0-1,3-1 10,5-2-9,0 1 0,1 1 0,-1 0-1,1 1 1,4 0 9,66-6 103,-79 8-84,5 0 156,1-1 0,-1 0 0,0 0 0,1-1-175,-8 2 146,-2 1-29,13-3 484,-1-23-505,-2-8 75,-10 33-145,0 0 1,0 0-1,0 0 0,1 0 0,-1 0 0,0 0 1,1 0-1,-1 0 0,1 0 0,-1 0 1,1 0-1,-1 0 0,1 0 0,0 0 0,0 0-26,0 4 347,-4 7-266,-15 55 231,15-53-271,0-1-1,1 1 0,0-1 1,1 1-1,1 4-40,-5 36 114,4-48-103,1-1-1,-1 1 1,1-1-1,0 1 0,0 0 1,0-1-1,1 1 1,-1-1-1,1 1 0,0-1 1,0 1-1,1 2-10,-1-5 16,-1 1 0,1 0 0,0-1 0,0 0-1,1 1 1,-1-1 0,0 0 0,0 1 0,1-1 0,-1 0 0,0 0 0,1 0-1,-1 0 1,1 0 0,0 0 0,-1-1 0,1 1 0,0 0 0,-1-1-1,1 0 1,0 1 0,0-1 0,-1 0 0,1 0 0,0 0 0,1 0-16,3 0 52,0-1 0,0 0 0,0 0 0,0 0 0,0-1 0,0 0 0,-1 0 0,1-1 0,0 0-52,5-3-145,0 0 1,0-1 0,-1 0-1,0-1 145,-5 3-105,0 0-1,0 0 0,-1-1 0,0 0 1,0 0-1,0 0 0,-1 0 0,0 0 1,2-7 105,16-28-545,-15 33 397,1-1 0,0 1 0,5-6 148,-8 11-17,-1-1 1,1 1 0,-1 1-1,1-1 1,0 0 0,0 1-1,0 0 1,1 0-1,2-1 17,-6 3-1,-1-1-1,1 1 0,-1 0 0,1 0 1,0 0-1,-1 0 0,1 0 0,-1-1 0,1 1 1,-1 0-1,1 0 0,-1 0 0,1 1 1,-1-1-1,1 0 0,-1 0 0,1 0 1,-1 0-1,1 0 0,-1 1 0,1-1 0,-1 0 1,1 0-1,-1 1 0,1-1 0,-1 0 1,1 1-1,-1-1 0,0 1 0,1-1 1,-1 0-1,0 1 0,1-1 0,-1 1 0,0-1 1,0 1-1,1-1 0,-1 1 0,0-1 2,0 1-21,2 2 2,-1 0-1,0 0 1,0-1 0,0 1 0,0 0 0,-1 0 0,1 0-1,-1 0 1,0 0 0,0 0 0,0 0 0,0 0 0,0 0 0,-1 0-1,0 2 20,0 9 41,-2 23 281,-2-1 0,-1 0 0,-2 0-1,-2-1 1,-6 16-322,11-37 197,0 0-1,-1-1 1,-1 0-1,0 0 1,0 0 0,-2-1-1,1 0 1,-2 0-197,5-6 79,0-1 1,-1 0-1,0 0 1,0 0 0,-1 0-1,1-1 1,-1 0 0,0 0-1,0-1 1,0 0-1,0 0 1,-1-1 0,1 0-1,-1 0 1,-7 1-80,-56 2 11,36-4-1597,-15 2-6413</inkml:trace>
  <inkml:trace contextRef="#ctx0" brushRef="#br1" timeOffset="29266.95">2502 2069 5064,'0'0'232,"-1"0"-14,-2-2 192,2 2 1474,1 5 3320,0 4-2915,3 17-698,-2-8-482,1-1 1,1 1 0,3 5-1110,-2 2 615,4 4-196,-8-27-355,3-3-19,0 1 0,0-1 0,-1 1 0,1-1 0,0 0 0,0 0 0,-1 0 0,1-1 0,-1 1 0,1 0 0,-1-1 0,0 0 0,0 0 0,1 0 0,-1 0-45,9-9-77,0 0 0,3-6 77,-1 1-170,1 0-30,-11 11 147,0 1 0,1 0 0,0 0 0,0 0-1,0 0 1,0 1 0,4-3 53,-1 2-20,-1 0 0,1 0 0,0 1 0,0 0 0,0 0 0,0 1 0,1 0 20,-6 1-5,0 1-1,-1 0 1,1-1 0,0 1 0,0 0 0,0 0 0,0 0 0,-1 0 0,1 1 0,0-1-1,0 0 1,0 1 0,0-1 0,-1 1 0,1 0 0,0 0 0,-1-1 0,1 1 0,-1 0 0,1 0-1,-1 1 1,1-1 0,-1 0 0,0 0 0,1 1 0,-1-1 0,0 1 0,0-1 0,0 1-1,0-1 1,0 1 5,11 19 1,-7-13 17,0 1-1,-1 0 1,0 0-1,0 2-17,1 1 150,-1-1 0,2 0 1,-1 1-1,2-2 0,-1 1 0,1-1 0,1 0 0,2 2-150,-9-11 175,-1-1-40,0 0-21,0 0-2,0 0-94,1 0-1,0 0 0,-1 0 1,1 0-1,-1 0 1,1 0-1,0 0 0,-1-1 1,1 1-1,-1 0 0,1 0 1,-1-1-1,1 1 1,-1 0-1,1-1 0,-1 1 1,1 0-1,-1-1 1,0 1-1,1-1 0,-1 1-17,1-1 19,2-3 2,-1 0-1,0-1 1,-1 1-1,1 0 1,-1-1-1,0 0 1,0 1-1,0-1 1,0 0-1,-1 0 1,0 1-1,0-1 0,0 0 1,-1 0-21,1-4-30,0 1 0,1-1 1,1-4 29,1-22 227,-3 30-257,1-1 0,-1 1-1,1 0 1,0-1 0,0 1 0,0 0 0,1 0-1,0-1 1,0 1 0,2-3 30,-2 4-25,0 1 1,0 0-1,1 0 1,-1 0-1,1 0 0,-1 0 1,1 1-1,0-1 1,0 1-1,3-2 25,-4 3-95,0 0-1,0 1 1,0-1-1,0 1 1,-1-1 0,1 1-1,0 0 1,0 0-1,0 0 1,0 0-1,0 0 1,0 1 0,0-1-1,0 0 1,0 1-1,0 0 1,0-1-1,-1 1 1,1 0 0,0 0-1,0 0 1,0 1 95,7 3-1242,1 1-286</inkml:trace>
  <inkml:trace contextRef="#ctx0" brushRef="#br1" timeOffset="29664.045">3289 2097 10136,'0'0'777,"-13"-5"-256,9 4 109,1 0 0,-1 1 0,1-1 0,-1 1-1,1 0 1,-1 0 0,1 0 0,-1 0 0,-3 1-630,-34 8 1494,15-2-1138,18-5-210,0 0 1,1 1-1,-1 0 1,0 0-1,1 1 0,0 0 1,-1 0-1,2 1 1,-1 0-1,0 0 1,1 0-1,0 1 1,0 0-1,1 0 1,0 1-1,0-1 0,0 1 1,1 0-1,-1 3-146,0-3 122,4-6-115,0 1-1,0-1 1,-1 1-1,1 0 0,0-1 1,0 1-1,1 0 1,-1-1-1,0 1 1,1 0-1,-1 0 0,1 0 1,-1 0-1,1 0 1,0 0-1,0-1 1,0 1-1,0 0 0,0 0 1,0 0-1,0 0 1,1 0-1,-1 0 1,1 0-1,0 1-6,3 2 53,-3-5-45,0 0 0,1 1 0,-1-1 0,0 0-1,1 1 1,-1-1 0,0 0 0,1 0 0,-1 0-1,1 0 1,-1-1 0,0 1 0,1 0-8,2 0 22,4-1-8,0 0 0,0-1 0,0 0 1,-1 0-1,1-1 0,5-2-14,7-2-25,-9 3-7,0-1 0,0 0 0,-1-1 0,0 0 0,0-1-1,7-7 33,-6 5-128,1 1 0,0 0-1,0 1 1,1 0 128,-8 5-22,-4 2 22,-1-1 0,1 1 0,-1 0 0,1 0 0,-1 0 0,1 0 0,-1 0 0,1 0 0,0 0 0,-1 0 0,1 0 0,-1 0 0,1 0 0,-1 0 0,1 0 0,-1 0 0,1 0 0,-1 0 0,1 1 0,-1-1 0,1 0 0,-1 0 0,1 1 0,-1-1 0,0 0 0,1 1 0,-1-1 0,1 0 0,-1 1 0,0-1 0,1 1 0,-1-1 0,0 1 0,1-1 0,-1 1 0,0-1 0,0 1 0,0 0 0,1-1 0,2 5-1,0 1-1,0-1 1,0 1-1,-1 0 1,0-1-1,0 1 1,0 0-1,-1 0 1,0 0-1,0 2 2,1 1 160,0 0 0,0 0-1,3 6-159,-5-14-83,0-1 0,0 1-1,1-1 1,-1 1-1,0-1 1,0 1 0,1-1-1,-1 1 1,0-1-1,1 1 1,-1-1 0,1 1-1,-1-1 1,1 1-1,-1-1 1,1 0 0,-1 1-1,1-1 1,-1 0 0,1 0-1,-1 1 1,1-1-1,-1 0 1,1 0 0,0 0-1,-1 1 1,1-1-1,-1 0 1,1 0 0,0 0-1,-1 0 1,1 0 83,15-8-3745,-15 8 3740,11-10-2040</inkml:trace>
  <inkml:trace contextRef="#ctx0" brushRef="#br1" timeOffset="30243.077">3466 2114 11488,'0'0'528,"0"0"-16,0 0-214,0 0 304,4 8 979,1 2-1088,0-1-1,-1 1 1,-1 1 0,1-1 0,-2 1 0,1-1-1,-2 1 1,1 0 0,-1 2-493,6 31 915,-7-42-894,2 8 379,1 0 0,0 0-1,2 5-399,-5-13 51,1 0-1,0-1 1,0 1-1,0 0 1,0 0-1,0 0 1,0-1 0,1 1-1,-1-1 1,0 1-1,1-1 1,-1 1-1,1-1 1,0 0-1,-1 0 1,1 1-1,0-1 1,0-1-1,0 1 1,0 0-51,-1 0 163,15-4 354,-14 1-481,0 1 1,0-1-1,0 1 0,-1-1 1,1 0-1,0 0 0,-1 0 0,0 0 1,1 0-1,-1 0 0,0 0 1,1-2-37,0-1 58,0 0 1,0-1 0,0 1 0,-1 0-1,0-1-58,0-4-24,0 0 0,-1 0 0,0-4 24,-1 6-160,1-1-1,0 0 1,1 1 0,1-6 160,0-1-728,0 0 0,0-9 728,-2 23-173,0 1 21,2-1 6,1 1 120,-1-1 0,1 1 0,0 0 1,0-1-1,0 1 0,-1 1 0,1-1 0,0 0 0,0 1 0,-1-1 0,1 1 0,0 0 0,-1 0 0,1 0 0,-1 0 0,1 0 0,-1 0 0,1 1 0,-1 0 0,1 0 26,6 5-59,-1 1 1,1 0-1,-1 0 0,2 5 59,7 5 18,-10-9-26,1-1 0,1-1 0,-1 0 0,1 0 0,1 0 0,-1-1 0,1-1 0,0 0 8,-4-4 0,-1 0 0,1 0 0,-1-1 0,1 0 0,-1 0 0,1 0 0,-1-1 0,1 0 0,-1 0 0,3-1 0,-4 1 3,0 0-1,-1-1 0,1 1 1,-1-1-1,1 0 1,-1 0-1,1 0 0,-1 0 1,0-1-1,2-1-2,1-2-150,-1 0 1,1-1-1,-2 0 1,4-4 149,-6 6-174,0-1 0,0 0 0,0 0 0,-1 0 0,0 0 0,0 0 0,0 0 0,-1 0 0,0 0 0,0 0 0,0 0 0,-1 0 0,0-2 174,1 8-12,-1-1 0,1 0 0,0 0 0,0 1 0,0-1 0,0 0 0,-1 0 0,1 1-1,0-1 1,-1 0 0,1 1 0,0-1 0,-1 0 0,1 1 0,-1-1 0,1 1 0,-1-1-1,1 1 1,-1-1 0,0 0 12,0 1 15,1 0 0,0 0 0,-1 0 0,1 0-1,-1 0 1,1 0 0,-1 0 0,1 0 0,-1 0 0,1 0-1,-1 1 1,1-1 0,0 0 0,-1 0 0,1 0-1,-1 0 1,1 1 0,-1-1 0,1 0 0,0 1 0,-1-1-1,1 0 1,0 1 0,-1-1-15,-1 2 81,0 1 1,0 0-1,0-1 0,0 1 1,0 0-1,1 0 0,-1 0 0,0 2-81,-4 14 359,0 0 0,1 0 0,1 0 0,1 1-359,2-14 123,1-1 0,0 1-1,0-1 1,1 1-1,0-1 1,0 1-1,0-1 1,1 1 0,-1-1-1,1 0 1,1 0-1,-1 0 1,1 0-1,-1 0-122,0-2 37,1-1 0,-1 0-1,0 0 1,0 0 0,1 0-1,-1 0 1,1 0-1,0-1 1,-1 1 0,1-1-1,0 0 1,0 0 0,0 0-1,0 0 1,0 0-1,3 0-36,3 0 145,1-1-1,0 0 1,0 0-1,5-2-144,2 1 52,-7 0-173,-1-1 0,0-1 0,0 0 0,0 0 0,4-2 121,5-2-565,5-2-841</inkml:trace>
  <inkml:trace contextRef="#ctx0" brushRef="#br1" timeOffset="27562.764">483 1986 6448,'5'-13'125,"-3"8"-68,1-1 0,-2 0 0,1 0 0,-1 0 1,1 0-1,-2 0 0,1 0 0,-1-1 0,0 1 0,0-3-57,0 8 234,0 1-1,0-1 1,0 1 0,-1-1 0,1 1-1,0-1 1,0 1 0,0 0 0,0-1-1,1 1 1,-1-1 0,0 1 0,0-1 0,0 1-1,0-1 1,0 1 0,1-1 0,-1 1-1,0 0 1,0-1 0,1 1 0,-1-1 0,0 1-1,0 0 1,1-1 0,-1 1 0,1 0-1,-1-1 1,0 1 0,1 0 0,-1 0-1,0-1 1,1 1 0,-1 0 0,1 0 0,-1 0-1,1 0 1,-1 0 0,1-1-234,-2 15 1442,-17 66 957,13-64-2056,5-14-309,-1 0 0,0-1-1,1 1 1,-1 0 0,1 0 0,0 0 0,0 0 0,-1 0 0,2 1-34,-1 22 320,0-21-298,0 0 0,0 0 1,0 0-1,0 0 1,1 0-1,-1 0 0,1 0 1,0 0-1,0 0 1,1 0-1,-1-1 1,1 1-1,0 0 0,1 0-22,2 8 1,-5-10 4,1-1 0,-1 0 0,1 0-1,-1 1 1,1-1 0,-1 0 0,1 0-1,0 0 1,0 0 0,0 0 0,0 1-5,13 9 74,-13-10-62,0-1-1,0 1 0,0-1 0,0 1 0,0-1 0,0 1 1,0-1-1,1 0 0,-1 1 0,0-1 0,0 0 0,0 0 1,1 0-1,-1 0 0,0 0 0,0 0 0,0 0 1,1-1-1,-1 1 0,1 0-11,20-9 176,7-15-59,-17 13-82,-2 2-5,-8 6-25,1 1-1,-1 0 0,1 0 0,-1 0 1,1 0-1,0 0 0,0 1 0,0-1-4,-2 1 0,-1 1 0,1 0 0,-1 0 0,1 0 0,-1-1 0,1 1 0,-1 0 0,1 0 0,0 0 0,-1 0 0,1 0 0,-1 0 0,1 0 0,-1 0 0,1 0 0,-1 0 0,1 0 0,-1 0 0,1 0 0,-1 1 0,1-1 0,-1 0 0,1 0 0,-1 0 0,1 1 0,-1-1 0,1 0 0,0 1 0,3 1-7,0 0-1,0-1 1,0 1-1,0 1 0,-1-1 1,1 0-1,-1 1 1,0 0-1,0 0 1,0 0-1,0 0 0,0 0 1,0 1-1,-1-1 1,0 1-1,0 0 1,0 0-1,0 0 0,1 3 8,-2-5 3,0 1 0,1-1 0,-1 0 0,1 0 0,-1 0 0,1 0 0,0 0 0,0 0 0,0 0 0,0-1 0,0 1 0,2 1-3,29 16 116,5-3-13,-36-16-97,1 1 0,0 0 0,0-1 0,0 1 1,0-1-1,-1 0 0,1 0 0,0 0 0,0-1 0,0 1 0,0-1 0,0 1-6,-2 0 2,1-1 0,-1 1-1,0-1 1,1 1-1,-1-1 1,0 0 0,0 1-1,1-1 1,-1 0 0,0 0-1,0 0 1,0 0 0,0 0-1,0 0 1,0 0-1,0 0 1,0-1 0,-1 1-1,1 0 1,0 0 0,-1-1-2,3-2 44,-2 2-30,0 0 1,-1 1-1,1-1 0,0 0 0,-1 0 1,1 0-1,-1 0 0,1 0 0,-1 0 1,0 0-1,0 0 0,0 0 1,0-1-15,-5-28 123,4 26-115,-1-1-1,2 1 1,-1 0 0,0-1 0,1-3-8,0 6 15,0-1 0,0 0 1,0 1-1,-1-1 0,0 1 0,0-2-15,1 3 13,-1-1 0,0 0 1,1 0-1,0 0 0,0 0 0,0 0 0,0 0 0,0 0 0,0 0-13,2-6-78,-1 1 0,-1-1-1,1 1 1,-2-5 78,1 5-328,0-1 0,0 1 0,1 0 0,1-4 328,0 1-1176,-1-1-51</inkml:trace>
  <inkml:trace contextRef="#ctx0" brushRef="#br1" timeOffset="27870.599">1114 1990 16871,'0'0'771,"0"0"-14,3 5-453,-1 0-8,0 1-1,0-1 0,-1 0 0,0 1 0,0-1 0,0 1 0,-1-1 0,0 1 0,0-1 0,0 1 1,-1-1-1,0 1 0,0-1 0,0 1 0,-1-1 0,1 0 0,-1 1 0,-2 1-295,-1 7 476,4-9-450,-1 0-1,0 0 1,0 0-1,0-1 1,-1 1 0,-1 1-26,3-5-516,1-1-194,0 0-936,0 0-3781,0 0-1623</inkml:trace>
  <inkml:trace contextRef="#ctx0" brushRef="#br1" timeOffset="28166.182">1401 1801 5064,'0'0'232,"0"0"456,6 14 8450,-4-9-8097,0 0 0,-1 0 1,0 0-1,0 0 0,0 5-1041,0 8 822,-1 0 1,-1 4-823,0 23 918,4 8 240,3 125-62,-9-167-3095,3-11 932</inkml:trace>
  <inkml:trace contextRef="#ctx0" brushRef="#br1" timeOffset="28167.182">1193 2056 5528,'0'0'422,"6"0"-260,34 1 3875,0 2 1,1 1 0,33 10-4038,-41-7 797,-10-1 379,25 3-1176,-40-9 74,-1 1-1,1-1 0,-1 0 0,1-1 0,-1 1 0,1-1 0,-1-1 0,5-1-73,-2 0-113,-7 2 9,0 1 0,0-1-1,1 0 1,-1-1 0,0 1-1,0 0 1,0-1-1,0 0 1,0 0 0,-1 0-1,1 0 1,0 0-1,-1 0 1,0-1 0,1 1 104,3-7-1674</inkml:trace>
  <inkml:trace contextRef="#ctx0" brushRef="#br1" timeOffset="28470.012">1663 1809 11544,'0'0'529,"0"0"-12,0 2-329,2 26 895,0 0 1,3 5-1084,2 14 887,-5-30-230,1 1 0,1-1 0,4 13-657,-5-21 214,0-1 1,1 0-1,-1 0 0,2 0 1,-1 0-1,1 0 1,1-1-1,0 0-214,30 45 1689,-35-52-1666,-1 1 0,0-1 0,0 0 0,0 1 0,1-1 0,-1 0 0,0 0 0,0 1 0,1-1 0,-1 0 0,0 0 0,1 0-1,-1 1 1,0-1 0,1 0 0,-1 0 0,0 0 0,1 0 0,-1 0 0,0 0 0,1 1 0,-1-1 0,0 0 0,1 0 0,-1 0 0,1 0 0,-1 0-1,0-1 1,1 1 0,-1 0 0,1 0-23,9-9 277,2-16-505,-8 11-7,-2 8-186,0 0 0,-1 1 0,2-1 0,-1 1 0,1-1 0,0 1 0,0 0 0,0 0 0,1 1 0,-1-1 0,1 1-1,1-2 422,-4 5-212,-1 1 117,2 0 102,-1 0 1,0 1 0,0-1 0,0 0 0,1 0 0,-1 1 0,0-1 0,0 1 0,0-1 0,0 1-1,0-1 1,0 1 0,0 0 0,0-1 0,0 1 0,0 0 0,0 0 0,0 0 0,0-1 0,-1 1-1,1 0 1,0 1-8,11 25 778,-4-10-107,1-2-884,19 32 1393,-6-17-6576,-13-19-417</inkml:trace>
  <inkml:trace contextRef="#ctx0" brushRef="#br1" timeOffset="31466.867">4256 2000 13536,'0'0'620,"0"0"-16,-7 14-364,2 1 185,1 1 1,0-1-1,0 1 1,2 0-1,0 0 1,1 0 0,1 0-1,0 0 1,1 0-1,2 7-425,1 4 534,-4-21-409,1 1 0,0 0 0,0-1 0,1 1 0,0-1 0,0 1 0,1-1 0,-1 0 0,1 0 0,1 0-125,-2-2 32,0 0-1,1 0 0,0-1 0,0 1 0,0-1 0,0 0 1,0 0-1,1 0 0,-1 0 0,1-1 0,0 1 0,-1-1 1,1 0-1,0 0 0,1 0 0,1 0-31,0-1 46,-1 1 1,1-2-1,0 1 0,0 0 0,0-1 1,0 0-1,0-1 0,0 1 0,0-1 1,-1 0-1,1-1 0,0 1 0,0-1 1,-1 0-1,1-1 0,-1 1 1,0-1-1,0 0 0,0 0 0,3-4-46,-6 5 2,0 0 0,0 0 0,0 0 0,0 0 0,-1 0 0,1-1 0,-1 1 0,0 0 0,1-1 0,-1 1 0,0-1 0,0-1-2,7-33 144,-8 33-135,0 0 0,0 0 0,0 0 0,0 0 0,-1 0 0,0 0 0,0 0-1,0 0 1,0 1 0,-1-1 0,1 0 0,-1 1 0,0-1 0,0 1 0,0-1 0,-1 1-1,1 0 1,-1-1-9,1 3 0,1 0 0,0 0 0,0 0 0,-1 0 0,1 0 0,0 1 0,-1-1 0,1 0 0,-1 1 0,1-1 0,0 1 0,-1-1 0,0 1 0,1 0 0,-1-1 0,1 1 0,-1 0 0,1 0 0,-1 0 0,0 0 0,1 1 0,-1-1 0,0 1 0,-1 0 0,1 0 0,-1 0 0,1 0 0,0 0 0,0 1 0,-1-1 0,1 1 0,0-1 0,0 1 0,0 0 0,-1 1 0,0 2 0,-1-1 0,1 1 0,-1 0 0,1 0 0,1 0 0,-1 0 0,1 0 0,0 1 0,0-1 0,1 1 0,-1-1 0,1 1 0,0 1 0,1-1 0,0 1 0,0-1 0,0 1 0,1-1 0,1 5 0,-2-8 0,1-1 0,0 0 0,-1 0 0,1 0 0,0 0 0,1 0 0,-1 0 0,0 0 0,0 0 0,1-1 0,-1 1 0,1 0 0,0-1 0,-1 1 0,1-1 0,0 0 0,0 1 0,0-1 0,0 0 0,2 1 0,-1-1 4,1 0-1,-1 0 0,1-1 0,-1 1 0,1-1 1,-1 0-1,1 1 0,-1-2 0,1 1 0,2 0-3,3-2 11,0 0 0,0 0-1,6-2-10,18-9-1078,-1-2 0,26-15 1078,-45 23-524,0 0-1,0-1 0,-1-1 0,0 0 1,-1 0-1,0-2 0,4-4 525,-13 14-23,0-1 0,0 0 0,0 1 0,0-1 0,0 1 0,0 0 0,0 0 1,1-1 22,11-6 140,-13 7 95,-1 1 18,1 0-169,0 1 0,0-1-1,0 1 1,-1 0-1,1-1 1,0 1-1,0 0 1,-1 0-1,1-1 1,0 1 0,-1 0-1,1 0 1,-1 0-1,1 0 1,-1 0-1,0 0 1,1 0-1,-1 0 1,0 0-1,0 0 1,0 0 0,1 0-1,-1 0-83,-2 27 645,0-13-185,2-3-238,0-2 3,0-1 0,0 1 0,1 0-1,0-1 1,1 1 0,1 3-225,-3-12 196,0-1-182,0 0 0,0 0 0,0 1 0,0-1 1,0 0-1,-1 0 0,1 0 0,0 0 0,0 0 1,0 0-1,0 0 0,0 0 0,0 0 1,0 0-1,-1 1 0,1-1 0,0 0 0,0 0 1,0 0-1,0 0 0,0 0 0,0 1 0,0-1 1,0 0-1,0 0 0,0 0 0,0 0 0,0 0 1,0 1-1,0-1 0,0 0 0,0 0 0,0 0 1,0 0-1,0 0 0,0 1 0,0-1 0,0 0 1,0 0-1,0 0 0,0 0 0,0 0 0,0 0 1,1 1-15,6-1 832,9-3-499,-14 1-328,1 1 0,-1 0 0,1-1-1,-1 1 1,0-1 0,1 0-1,-1 0 1,0 0 0,0 0 0,0 0-1,-1 0 1,1 0 0,0-1 0,0 0-5,0 0 9,0 0-1,0 0 1,1 0 0,-1 0 0,1 0-1,0 1 1,2-2-9,-2 1-1,1 1-1,0 0 1,0 0 0,0 0-1,0 0 1,0 1-1,0 0 1,0 0 0,4-1 1,-5 2 11,0 0 0,0 0 0,-1 0 0,1 1 1,0-1-1,0 1 0,0-1 0,0 1 0,0 0 1,-1 0-1,1 1 0,0-1 0,-1 0 0,3 2-11,5 4-145,0-1 1,0 0-1,0-1 0,1 0 0,0-1 0,0 0 1,0-1-1,0 0 0,1-1 0,6 1 145,2-1-571,-1-1 1,1-1-1,-1 0 0,1-1 0,-1-2 0,10-1 571,-8-1-851,-16 5 651,0-1-1,0 0 1,0-1 0,0 1 0,-1-1 0,1 0 0,0 0-1,-1 0 1,1 0 0,-1-1 0,4-2 200,-4 1-77,0-1 0,0 1 0,-1 0 0,1-1 0,-1 0 0,2-4 77,-3 7 83,-1-1 1,0 1 0,0-1 0,0 1-1,-1-1 1,1 0 0,-1 0 0,1 1 0,-1-1-1,0 0 1,0 0 0,0 1 0,0-1 0,0 0-1,-1-2-83,0 4 173,1 0-1,0 0 0,-1 0 1,1 0-1,0 0 1,-1 0-1,1-1 0,-1 1 1,0 0-1,1 0 0,-1 0 1,0 1-1,0-1 0,0 0 1,1 0-1,-1 0 0,0 1 1,-1-2-173,1 2 70,0 0 0,0-1 0,0 1 0,0 0 0,0 0 0,0 0 0,0 0 1,0 0-1,0 0 0,0 0 0,0 0 0,0 1 0,0-1 0,0 0 1,0 1-1,0-1 0,0 0 0,0 1 0,0-1 0,0 1 0,1 0 0,-1-1 1,0 1-1,0 0-70,-2 1 42,1 0 1,-1 1 0,0 0-1,1 0 1,0 0 0,0 0-1,0 0 1,0 0 0,0 0-1,1 0 1,-1 1 0,1-1-1,-1 3-42,-2 8 344,2 0 0,-3 13-344,4-18 23,4 28 206,-4-25-119,0 0-1,1 0 1,1 0-1,0-1 1,2 6-110,1 36-82,2 35-156,-5-61 323,0-20-34,-1 0-1,0 1 1,0-1 0,0 0 0,-1 0-1,0 1 1,-1-1 0,0 0 0,-1 3-51,2-7 44,-1 0 1,1 0 0,-1-1-1,0 1 1,0-1-1,0 1 1,0-1 0,-1 0-1,1 0 1,-1 0 0,1 0-1,-1 0 1,0 0 0,1-1-1,-1 1 1,0-1 0,0 0-1,0 0 1,0 0 0,-1 0-1,1-1 1,0 1 0,0-1-1,0 0 1,-1 1-1,-1-2-44,-3 1 50,-1 0-1,1-1 0,0-1 0,1 1 0,-1-1 0,0 0 0,0-1 0,1 0 0,-1 0 1,1-1-50,2 1-182,1 0 0,0-1 1,0 1-1,0-1 0,0 0 1,0 0-1,1 0 0,0-1 1,0 1-1,0-1 0,0 0 1,-1-3 181,-2-6-1894</inkml:trace>
  <inkml:trace contextRef="#ctx0" brushRef="#br1" timeOffset="31722.113">5419 2172 8752,'0'0'673,"2"0"-437,2-2 25,-3 2 89,0-1-1,0 1 1,0 0-1,0 0 1,0 0-1,-1-1 1,1 1-1,0 0 1,0 0-1,0 0 1,0 0-1,0 1 1,0-1-1,0 0 0,0 0 1,0 0-1,0 1 1,-1-1-1,1 1 1,0-1-1,0 1-349,0 0 219,0 0 1,0 0-1,0 0 0,0 0 0,0 0 0,0 0 0,0 0 1,-1 0-1,1 1 0,0-1 0,-1 0 0,1 1 1,-1-1-220,2 8 90,0-1 1,-1 0 0,0 0 0,0 9-91,0-2 1085,3 28-175,-2 6-910,-1-15 51,1 1 0,4 8-51,-4-26 72,-1-16-130,-1-1-492,0 0-235,0 0-50</inkml:trace>
  <inkml:trace contextRef="#ctx0" brushRef="#br1" timeOffset="31984.449">5373 2239 14336,'0'0'661,"0"0"-17,16 2 620,26 4-174,1-2 0,0-2 0,40-3-1090,-75 1-230,0-1 1,1 0-1,-1-1 0,0 1 0,0-2 0,0 1 0,1-2 230,4-3-623</inkml:trace>
  <inkml:trace contextRef="#ctx0" brushRef="#br1" timeOffset="32305.491">5787 2069 2304,'0'0'603,"0"0"1690,1 1 1738,5 3-1852,-4-2-1841,0 0-1,-1 0 0,1 0 0,0 1 1,-1-1-1,0 0 0,1 1 0,-1 0 0,0-1 1,0 1-1,-1 0 0,1-1 0,-1 1 1,1 0-1,-1 0 0,0-1 0,0 1 1,0 0-1,0 1-337,-1 10 360,-1-1 0,-1 1 1,-2 8-361,-2 6 948,2-3-252,-1 0 0,-1 0-696,-3 15 767,9-39-666,1-1-27,0 0 11,0 0-12,1-1 13,17-11-138,0 0 0,1 0 0,5-1 52,-18 10-71,-1 0 1,4-2 37,0 0-1,0 0 0,0 1 1,1 0-1,0 0 0,-1 1 0,1 1 1,0 0-1,1 0 0,6 0 34,-10 2-1,0 0 0,0 0 0,-1 1 0,1 0 0,0 0 0,6 3 1,-11-3 4,0 0 0,1 0 0,-1 0 0,0 0 1,0 1-1,0-1 0,0 1 0,0-1 0,0 1 1,0 0-1,0 0 0,-1 0 0,1 0 0,-1 0 1,1 0-1,-1 0 0,0 1 0,0-1 0,0 0 1,0 1-5,5 11 71,-5-12-61,1 1 0,-1 0 0,0-1 0,-1 1 0,1 0 0,0 0 0,-1 0-10,12 35 53,-11-26-115,4 26-5941,-1-21-867</inkml:trace>
  <inkml:trace contextRef="#ctx0" brushRef="#br1" timeOffset="38956.93">6630 2122 7832,'0'0'602,"1"-2"-291,-1 0 0,1-1-1,-1 1 1,0-1 0,0 1-1,0-1 1,0 0-311,-3 1 3374,3 4-1520,5 10-1123,4 11-835,-8 4 462,0-20-249,0-1 1,-1 1-1,0-1 1,0 1-1,-1-1 1,0 1-1,0-1 1,0 1-1,-2 1-109,-7 39 399,8-40-311,2-6-9,0-1-13,0 0-2,0 0 0,0 0 6,0 0 20,0-2-63,1 0-1,0 0 0,0 0 1,0 1-1,0-1 0,0 0 1,0 0-1,0 1 0,1-1 1,-1 1-1,2-2-26,5-6-2,5-10-159,1 1-1,0 1 0,4-3 162,-13 16-25,-1 0 1,0 1-1,1-1 0,0 1 0,0 0 1,0 0-1,0 0 0,0 1 0,1 0 0,-1 0 1,1 0-1,-1 1 0,1 0 0,4-1 25,-7 2-9,0 1 0,0-1-1,0 1 1,-1 0-1,1 0 1,0 0-1,0 0 1,-1 0 0,1 1-1,-1-1 1,1 1-1,-1-1 1,0 1-1,1 0 1,-1 0 0,0 0-1,0 0 1,0 1-1,-1-1 1,1 0-1,-1 1 1,1-1 0,0 3 9,1 1 88,0 1 0,0-1 0,-1 0 0,0 1 0,0-1 0,-1 1 0,0 0 0,0 0 0,0 5-88,-1-4 178,-1 0-1,0 1 1,0-1-1,0 0 1,-1 0-1,-1 2-177,2-7 47,0 0-1,0 0 0,-1 0 1,1 0-1,-1 0 1,1 0-1,-1 0 0,0 0 1,0-1-1,0 1 0,-1-1 1,1 0-1,-1 1 0,1-1 1,-1 0-1,-2 1-46,5-3 14,-1 0-1,0 0 1,1 1-1,-1-1 1,0 0-1,1 0 1,-1 0 0,0 0-1,1 0 1,-1 0-1,0 0 1,1 0-1,-1 0 1,0 0-1,1-1 1,-1 1 0,0 0-1,1 0 1,-1-1-1,0 1 1,1 0-1,-1-1 1,1 1-1,-1-1 1,1 1 0,-1-1-1,1 1 1,-1-1-1,1 1 1,-1-1-1,1 1 1,0-1-1,-1 1 1,1-1 0,0 0-1,-1 1 1,1-1-14,-1-1 13,1 1 1,-1-1-1,0 0 0,1 0 1,-1 1-1,1-1 1,0 0-1,-1 0 0,1 0 1,0 0-1,0 1 1,0-1-1,0 0 0,1 0 1,-1 0-14,3-6-49,0 0 1,0 1 0,1-1 0,0 1-1,1 0 1,-1 0 0,1 1-1,1-1 1,-1 1 0,1 0 0,0 1-1,0-1 1,1 1 0,0 0 0,0 1-1,0 0 1,0 0 0,1 0-1,-1 1 1,1 0 0,0 0 0,0 1-1,0 0 1,9 0 48,-5 1-64,0 1 0,1 0-1,-1 1 1,8 2 64,-16-3 33,-1 1 0,0-1 0,0 1 0,0 0 0,0 0 0,0 0 0,0 1-1,0-1 1,0 1 0,-1 0 0,1 0 0,-1-1 0,1 2 0,-1-1 0,1 0 0,-1 0 0,0 1 0,0-1-1,0 1 1,0 0-33,-2-1 38,1 1 1,-1-1-1,1 1 0,-1-1 0,0 0 0,1 1 0,-1-1 0,-1 1 0,1-1-38,1 13 145,-2-12-115,1 0 0,0 1-1,-1-1 1,1 1 0,-1-1-1,0 1 1,0-1-1,-1 0 1,0 1-30,2-3 11,0-1-171,0 0-86,0 0-1347,0 0-5349</inkml:trace>
  <inkml:trace contextRef="#ctx0" brushRef="#br1" timeOffset="39290.872">7279 2154 11056,'0'0'852,"0"0"-404,0 8 1456,-18 54 2013,11-41-3065,1-1 1,-3 21-853,11-25 45,-2-15-45,0 0 0,0-1 0,0 1 0,0 0 0,1 0 0,-1 0 0,0-1 0,1 1 0,-1 0 0,1 0 0,-1-1 0,1 1 0,-1 0 0,1 0 0,-1-1 0,1 1-1,0-1 1,-1 1 0,1-1 0,0 1 0,-1-1 0,1 1 0,0-1 0,0 0 0,-1 1 0,1-1 0,0 0 0,0 1 0,0-1 0,1 0 2,0 0 0,-1 0 0,1 0 0,0 0 0,0 0 0,-1 0 1,1 0-1,0 0 0,1-1-2,8-2 106,0-1 1,-1 0 0,7-4-107,-13 6 2,-1 0 0,1-1 0,-1 1 0,0-1 0,1 0 0,-1 0 0,0 0 0,-1 0 0,1-1 0,0 1 0,0-3-2,-1 3 7,0-1 0,0 1 0,-1-1-1,0 1 1,1-1 0,-1 0 0,-1 0 0,1 0-1,0 0 1,-1 1 0,0-1 0,0 0-1,0 0 1,-1 0 0,1 0 0,-1 0-1,0 0 1,0 0-7,0 2-49,0-1 0,0 1 0,0 0-1,0 0 1,0 0 0,-1 0 0,1 0 0,-1 0-1,0 0 1,1 0 0,-1 0 0,0 1-1,0-1 1,0 1 0,0-1 0,0 1 0,-1 0-1,1 0 1,0 0 0,0 0 0,-1 0 0,1 1-1,-1-1 1,1 1 0,-1-1 0,1 1-1,-1 0 1,1 0 0,-1 0 49,2 0-119,-1 0-55,0 0 0,1 0 0,-1 0 0,0 0 0,1 0 0,-1 1 0,0-1 0,1 0-1,-1 1 1,0 0 0,1-1 0,-1 1 174,-4 4-766</inkml:trace>
  <inkml:trace contextRef="#ctx0" brushRef="#br1" timeOffset="40789.237">7771 2253 6848,'0'0'314,"0"0"-6,-9-6 2167,5 4-2077,-1 0 0,0 1 0,1 0 0,-1 0 0,0 0 1,0 0-1,0 1 0,0-1 0,0 1 0,0 0 0,-4 1-398,5 0 111,-1 0 1,1 0-1,-1 0 0,1 1 0,-1-1 1,1 1-1,0 0 0,0 0 0,0 0 1,0 1-1,1 0 0,-1 0 1,0 0-1,1 0 0,0 0 0,0 0 1,0 1-1,0 0 0,-1 3-111,-1-1 122,1 0 0,1 1-1,-1-1 1,1 1 0,1 0 0,-1 0-1,1 0 1,0 1 0,1-1 0,0 0-1,0 1 1,0-1 0,1 3-122,0-5 25,1 1-1,0 0 1,0 0 0,0-1 0,1 1 0,0-1 0,0 1-1,2 3-24,-3-7 14,0 0-1,1 0 1,-1 0-1,0-1 1,1 1-1,-1-1 1,1 1-1,-1-1 1,1 1-1,0-1 1,0 0-1,0 0 1,-1 0-1,1 0 1,0 0-1,0 0 1,0-1-1,1 1 1,-1-1-1,0 1 1,0-1-1,0 0 1,0 0-1,2 0-13,-2 1 25,1-1 0,-1 0 0,1-1 1,-1 1-1,1 0 0,-1-1 0,1 1 0,-1-1 0,1 0 0,-1 0 0,0 0 0,1 0 0,1-1-25,-2 0 15,0 0 1,0-1-1,0 1 1,0 0-1,0-1 1,-1 0-1,1 1 1,-1-1-1,1 0 1,-1 0-1,0 0-15,11-21-15,1 0 0,1 0 15,12-21-330,-14 22 184,-1 0 0,-1-1 0,-1 0 0,2-14 146,-1 7-128,0 1 0,4-3 128,-8 20 16,-6 36 283,-4-1-116,-2-1 0,-1 1 0,0-1-183,-5 15 238,10-32-211,-13 51 281,14-49-258,0 0-1,0 0 0,1 1 1,-1-1-1,2 0 1,-1 0-1,1 5-49,-1-10 10,0 0 0,0 0 0,1-1 0,-1 1 0,0 0 0,0 0 0,1-1-1,-1 1 1,0 0 0,1-1 0,-1 1 0,1 0 0,-1-1 0,1 1 0,-1-1 0,1 1 0,-1-1 0,1 1 0,0-1 0,-1 1-1,1-1 1,0 0 0,-1 1 0,1-1 0,0 0 0,-1 1 0,1-1 0,0 0 0,0 0 0,-1 0 0,1 0 0,0 0 0,0 0-1,0 0 1,-1 0 0,1 0 0,0 0 0,0 0 0,-1 0 0,1 0 0,0-1 0,0 1 0,-1 0 0,1-1 0,0 1 0,-1 0-1,1-1-9,2 0 47,21-6 173,-15 5-178,0-1 0,0 0 1,0 0-1,0-1 0,-1 0 0,0-1 0,0 1 1,2-3-43,-2 1 1,1 0-27,0-1 0,-1 0 1,1-1-1,-2 1 0,1-1 0,3-6 26,-5 5-33,1 1 1,0 0-1,6-5 33,-12 12-70,-2 2-11,0 4 45,0 0 1,0 0-1,0 0 1,0 0-1,1 0 0,0 1 1,0-1-1,0 0 0,1 0 1,0 1 35,0 2 136,1 1 0,0 0 1,1-1-1,0 1 0,2 3-136,16 18 75,-20-29-65,-1-1 0,1 1-1,0 0 1,0-1 0,0 1 0,-1-1-1,1 1 1,0-1 0,0 0 0,0 1-1,0-1 1,0 0 0,0 1 0,0-1-1,0 0 1,0 0 0,-1 0 0,1 0-1,0 0 1,0 0 0,1 0-10,18-3 324,-16 2-250,-1-1 0,1 0 0,-1 0 0,0 0 0,0 0 0,0 0 0,0-1-1,0 1 1,0-1 0,-1 0 0,1 0-74,24-36 1,-9 10 45,-15 22-46,-3 6 0,0 0 0,1 0 0,-1 0 0,0 0 0,1 0 0,-1 0 0,1 0 0,-1 0 0,1 0 0,0 0 0,-1 0 0,1 1 0,0-1 0,-1 0 0,1 0 0,0 1 0,0-1 0,0 1 0,0-1 0,0 0 0,-1 1 0,1 0 0,1-1 0,4 0 0,-5 1 0,0 0 0,-1 0 0,1 0 0,0 0 0,0 0 0,0 0 0,-1 1 0,1-1 0,0 0 0,0 0 0,0 1 0,-1-1 0,1 1 0,0-1 0,-1 0 0,1 1 0,0-1 0,-1 1 0,1 0 0,-1-1 0,1 1 0,-1-1 0,1 1 0,-1 0 0,2 1 0,23 24-196,-22-22 216,1 0 0,-1 0 0,1 0 0,0-1 0,0 1 0,0-1 0,1 0 0,-1 0 0,2 0-20,3 1 1,-1-1-1,1 0 0,0 0 0,0-1 0,0-1 0,0 1 1,0-1-1,0-1 0,1 0 0,-1 0 0,0-1 1,0 0-1,2-1 0,-3 1-1465,0-2 0,0 1 0,-1-1 0,1 0 0,5-3 1465,-3 0-6357</inkml:trace>
  <inkml:trace contextRef="#ctx0" brushRef="#br1" timeOffset="41548.036">8630 2020 7832,'0'0'356,"0"0"-7,0 0-46,0 0 617,0 0 294,0 0 60,0 0-128,0 0-559,0 0-246,0 0-47,0 0 15,0 0 90,0 0 38,0 0 10,0 0-30,0 0-128,0 0-53,0 0-11,0 0-3,0 0-13,0 0-8,0 0-1,0 0 24,0 0 100,0 0 42,0 0 8,0 0-8,0 0-46,-4 7 994,-13 18-727,3-5-443,8-9-101,0-1 0,1 1 0,0 0 0,1 1-1,-3 10-42,1 4 63,0 1-1,2 1-62,3-23 18,0 0-1,1 0 1,0 0 0,0-1 0,1 1 0,-1 0 0,1 0 0,0 0 0,0-1 0,1 1 0,0 2-18,-1-5 2,0-1 1,0 1 0,0 0-1,0 0 1,0-1-1,0 1 1,1 0 0,-1-1-1,1 1 1,-1-1 0,1 0-1,-1 1 1,1-1-1,0 0 1,0 0 0,0 0-1,0 0 1,-1 0 0,1-1-1,0 1 1,0-1 0,0 1-1,1-1 1,-1 0-1,0 1 1,0-1 0,0 0-3,9-1-522,1 0 1,-1-1 0,0 0 0,0-1 0,-1 0-1,1 0 1,-1-1 0,1-1 0,-1 1-1,0-2 1,-1 0 0,1 0 0,-1 0 0,2-3 521,-1 1-296,0 0 1,-1 0 0,0-1 0,0-1 0,-1 1 0,0-1 0,-1-1 0,0 1 0,0-2 295,-7 12 48,1 0 1,-1 0-1,0-1 1,0 1-1,0 0 1,0 0-1,0-1 1,1 1-1,-1 0 1,0-1-1,0 1 1,0 0-1,0-1 1,0 1-1,0 0 1,0 0-1,0-1 1,0 1-1,0 0 1,0-1-1,0 1 1,0 0-1,0-1 1,0 1-1,0 0 1,-1-1-1,1 1 1,0 0-1,0 0 1,0-1-1,0 1-48,-10 0 1338,-12 9 130,10 0-1231,0 0 0,1 0 0,0 1 0,0 0 0,2 1 0,-1 0 0,1 1 0,0 0 0,2 0 0,-2 2-237,3-1 168,4-10-105,0 0 0,0 0-1,0 1 1,1-1-1,0 0 1,-1 1-1,1-1 1,0 1-1,1-1 1,-1 1-1,1 0 1,0 0-63,0-3 11,0-1-1,1 1 1,-1-1-1,1 1 1,-1-1 0,1 1-1,-1-1 1,1 0 0,-1 1-1,1-1 1,-1 0-1,1 0 1,-1 1 0,1-1-1,0 0 1,-1 0-1,1 0 1,0 0 0,-1 0-1,1 0 1,-1 0-1,1 0 1,0 0 0,0 0-11,16 0 266,-12-2-219,-1 1 0,0-1-1,1 1 1,-1-1 0,0 0-1,0-1 1,0 1 0,-1-1-1,1 0 1,0 0-1,0 0-46,6-8-207,0 0 0,7-11 207,-7 9-314,1 0 0,3-3 314,-10 13-33,-1-1 0,1 1 1,0 0-1,1 0 0,-1 1 1,0-1-1,1 1 0,0 0 0,2-1 33,16-8-76,-23 11 74,1 1 0,-1-1 0,1 0-1,-1 0 1,1 0 0,-1 0 0,1 0-1,-1 1 1,1-1 0,-1 0-1,1 0 1,-1 1 0,0-1 0,1 0-1,-1 1 1,0-1 0,1 0 0,-1 1-1,0-1 1,1 1 0,-1-1-1,0 1 1,0-1 0,1 0 0,-1 1-1,0-1 1,0 1 0,0-1 0,0 1 2,6 15 10,-5-14-15,1 5 24,-1 1 0,0 0 0,0 0 0,-1-1 0,0 1 0,0 2-19,0 2 154,-1 8 139,1-14-227,0 1-1,0 0 1,0-1-1,1 1 1,0 0 0,0-1-1,1 4-65,2 3 98,-3-8-54,1 0-1,-1 1 1,1-1-1,1 0 1,-1 0-1,0 0 1,1 0-1,0 0 1,0-1-1,1 1 1,-1-1-1,2 1-43,-5-5 3,1 0-1,-1 1 1,1-1-1,-1 0 0,1 1 1,-1-1-1,1 0 1,-1 0-1,1 1 1,0-1-1,-1 0 0,1 0 1,-1 0-1,1 0 1,-1 0-1,1 0 1,0 0-1,-1 0 0,1 0 1,-1 0-1,1 0 1,0 0-1,-1-1 1,1 1-1,-1 0 0,1 0 1,-1 0-1,1-1 1,-1 1-1,1 0 1,-1-1-1,1 1 0,-1-1 1,1 1-1,-1 0 1,1-1-1,-1 1 1,0-1-1,1 1 0,-1-1 1,0 0-3,16-26-1077,-13 21 672,4-6-606,2-1-12</inkml:trace>
  <inkml:trace contextRef="#ctx1" brushRef="#br1">9117 2087 12440 0 0,'0'0'957'0'0,"-3"14"-458"0"0,0-6 102 0 0,2 0 1 0 0,-1 0 0 0 0,1-1-1 0 0,1 1 1 0 0,-1 0 0 0 0,1 0-1 0 0,1 7-601 0 0,0 3 524 0 0,-3 18 946 0 0,1-15-422 0 0,0-6-394 0 0,1-9-433 0 0,0 5 59 0 0,-1 0-53 0 0,1-6-71 0 0,0 0 0 0 0,0 0 0 0 0,0 0-1 0 0,1 0 1 0 0,0 1-156 0 0,1 0 265 0 0,-1-3-9 0 0,-4-13-27 0 0,-1-11-883 0 0,4 21 385 0 0,9-14-525 0 0,-7 10 644 0 0,-1-1 0 0 0,0 0 0 0 0,0 1 0 0 0,0-1 0 0 0,0 0 0 0 0,-1-4 150 0 0,0 5-174 0 0,1 0 0 0 0,-1-1 0 0 0,1 1 0 0 0,-1 0 0 0 0,1 0 0 0 0,0 0-1 0 0,1 1 1 0 0,-1-1 0 0 0,1 0 0 0 0,1-2 174 0 0,-3 5-59 0 0,1 1 0 0 0,-1-1 1 0 0,1 0-1 0 0,0 1 0 0 0,-1-1 0 0 0,1 0 1 0 0,0 1-1 0 0,0-1 0 0 0,-1 1 0 0 0,1-1 0 0 0,0 1 1 0 0,0-1-1 0 0,0 1 0 0 0,0 0 0 0 0,0-1 0 0 0,0 1 1 0 0,-1 0-1 0 0,1 0 0 0 0,0 0 59 0 0,0-1-51 0 0,0 1 0 0 0,0 0 0 0 0,0 0-1 0 0,0 0 1 0 0,-1-1 0 0 0,1 1 0 0 0,0 0 0 0 0,0 0 0 0 0,-1-1 0 0 0,1 1-1 0 0,0-1 1 0 0,-1 1 0 0 0,1-1 0 0 0,0 1 0 0 0,-1-1 0 0 0,1 1 0 0 0,-1-1 0 0 0,1 0-1 0 0,-1 1 1 0 0,1-1 0 0 0,-1 0 0 0 0,1 1 0 0 0,-1-1 51 0 0,8-19-669 0 0,-5 13 450 0 0,-1 0 0 0 0,1 1 0 0 0,1-1 0 0 0,-1 1 0 0 0,2-2 219 0 0,-1 3-33 0 0,19-23-775 0 0,-21 26 874 0 0,-1 1 1 0 0,1 0-1 0 0,0-1 1 0 0,-1 1-1 0 0,1 0 1 0 0,0 0-1 0 0,0 0 1 0 0,0 0-1 0 0,0 1 1 0 0,-1-1-1 0 0,1 0 1 0 0,0 1-1 0 0,0 0 1 0 0,0-1-1 0 0,0 1 1 0 0,1 0-67 0 0,-2 14 540 0 0,0-4-390 0 0,1 1 179 0 0,-1 0-1 0 0,-1 0 0 0 0,0-1 0 0 0,-1 9-328 0 0,-3 39 831 0 0,-1-54-205 0 0,1-1 29 0 0,11-2-120 0 0,-5-1-515 0 0,0-1 0 0 0,0 1-1 0 0,0 0 1 0 0,0-1 0 0 0,0 0 0 0 0,0 1 0 0 0,0-1-1 0 0,0 0 1 0 0,0 0 0 0 0,0-1-20 0 0,0 1-24 0 0,-1 1 0 0 0,1-1 0 0 0,-1 0 0 0 0,1 0 1 0 0,-1 1-1 0 0,1-1 0 0 0,-1 1 0 0 0,1-1 0 0 0,0 1 0 0 0,-1 0 1 0 0,1 0-1 0 0,-1 0 0 0 0,1-1 0 0 0,1 2 24 0 0,4 0-96 0 0,-6 0 62 0 0,0-1 1 0 0,1 0 0 0 0,-1 1-1 0 0,0-1 1 0 0,0 0-1 0 0,1 1 1 0 0,-1-1-1 0 0,0 0 1 0 0,0 0 0 0 0,1 0-1 0 0,-1 0 1 0 0,0 0-1 0 0,0-1 1 0 0,1 1 0 0 0,-1 0-1 0 0,0-1 1 0 0,0 1-1 0 0,0 0 1 0 0,1-1 0 0 0,-1 0-1 0 0,0 1 1 0 0,0-1-1 0 0,0 1 1 0 0,0-1-1 0 0,0 0 1 0 0,0 0 0 0 0,0 0-1 0 0,0 0 1 0 0,-1 0-1 0 0,2 0 34 0 0,9-12-872 0 0,0 2-1 0 0,1 0 1 0 0,0 0-1 0 0,1 1 1 0 0,0 1-1 0 0,0 0 1 0 0,8-3 872 0 0,-15 7-567 0 0,0 1 1 0 0,0-1 0 0 0,0 0 0 0 0,3-4 566 0 0,7-7-557 0 0,-16 16 551 0 0,1 0 0 0 0,-1-1 0 0 0,0 1 0 0 0,1 0-1 0 0,-1 0 1 0 0,0 0 0 0 0,1-1 0 0 0,-1 1 0 0 0,0 0-1 0 0,1 0 1 0 0,-1 0 0 0 0,1 0 0 0 0,-1 0 0 0 0,0 0-1 0 0,1-1 1 0 0,-1 1 0 0 0,0 0 0 0 0,1 0-1 0 0,-1 0 1 0 0,1 0 0 0 0,-1 1 0 0 0,0-1 0 0 0,1 0-1 0 0,-1 0 1 0 0,1 0 0 0 0,-1 0 0 0 0,0 0 0 0 0,1 0-1 0 0,-1 1 1 0 0,0-1 0 0 0,1 0 0 0 0,-1 0 0 0 0,0 0-1 0 0,1 1 1 0 0,-1-1 0 0 0,0 0 0 0 0,0 0 0 0 0,1 1-1 0 0,-1-1 1 0 0,0 0 0 0 0,0 1 0 0 0,1-1 0 0 0,-1 1 6 0 0,8 17 295 0 0,-6-14-162 0 0,-1-2 183 0 0,-1-2 89 0 0,-10 15 2230 0 0,0-7-1683 0 0,0-1 1 0 0,-1 0 0 0 0,-10 6-953 0 0,18-12 72 0 0,0 0 0 0 0,1 0 1 0 0,-1 0-1 0 0,0 0 0 0 0,0-1 0 0 0,1 1 0 0 0,-1-1 0 0 0,0 0 0 0 0,0 0 1 0 0,0 0-1 0 0,0 0 0 0 0,0 0 0 0 0,1 0 0 0 0,-1-1 0 0 0,-2 0-72 0 0,2 0 76 0 0,0 1-1 0 0,-1-1 0 0 0,1 1 0 0 0,0 0 0 0 0,-1 0 0 0 0,1 0 1 0 0,0 0-1 0 0,-1 1 0 0 0,1-1 0 0 0,0 1 0 0 0,-3 0-75 0 0,3 1 73 0 0,0-2-9 0 0,1 1 1 0 0,-1 0-1 0 0,1 0 1 0 0,0 0 0 0 0,-1 0-1 0 0,1 0 1 0 0,0 1-1 0 0,0-1 1 0 0,0 1 0 0 0,0-1-1 0 0,0 1 1 0 0,0 0-1 0 0,-1 1-64 0 0,2-1 224 0 0,0-1-37 0 0,-4 4-128 0 0,23-4 239 0 0,-9-2-342 0 0,-1-1 0 0 0,1 0 0 0 0,-1 0 0 0 0,0-1 0 0 0,1 0 0 0 0,-1-1 0 0 0,2-1 44 0 0,18-10-1429 0 0,10-10 1429 0 0,8-4-97 0 0,-35 22-390 0 0,-9 5 404 0 0,0 0 1 0 0,0 1 0 0 0,0-1-1 0 0,1 1 1 0 0,-1-1-1 0 0,0 1 1 0 0,1 0 0 0 0,-1 0-1 0 0,1 0 1 0 0,-1 0-1 0 0,1 1 1 0 0,-1-1 0 0 0,1 1-1 0 0,0-1 1 0 0,-1 1-1 0 0,2 0 83 0 0,4 2-12 0 0,-6-1 15 0 0,0 0 0 0 0,0 0-1 0 0,0 0 1 0 0,-1 0-1 0 0,1 0 1 0 0,-1 1-1 0 0,1-1 1 0 0,-1 0-1 0 0,1 1 1 0 0,-1-1 0 0 0,0 1-1 0 0,1-1 1 0 0,-1 1-1 0 0,0 0 1 0 0,0 0-1 0 0,0 0 1 0 0,0-1-1 0 0,-1 1 1 0 0,1 2-3 0 0,1 2 111 0 0,0 0-1 0 0,0 1 1 0 0,-1 0-1 0 0,0-1 1 0 0,-1 1-111 0 0,1 14 913 0 0,-2 20-913 0 0,0-26 479 0 0,1 1-1 0 0,0-1 0 0 0,1 0 0 0 0,2 9-478 0 0,-1-15 1020 0 0,-2-9-633 0 0,2-12 325 0 0,0 28-602 0 0,-1-13-91 0 0,-1-3-20 0 0,0 0 0 0 0,0 0 0 0 0,0 0 0 0 0,0 0 0 0 0,0 0-1 0 0,0 0 1 0 0,0 0 0 0 0,0 0 0 0 0,0 0 0 0 0,0-1 0 0 0,0 1-1 0 0,0 0 1 0 0,0 0 0 0 0,1 0 0 0 0,-1 0 0 0 0,0 0 0 0 0,0 0-1 0 0,0 0 1 0 0,0 0 0 0 0,0 0 0 0 0,0 0 0 0 0,0 0 0 0 0,0 0-1 0 0,0 0 1 0 0,0 0 0 0 0,0 0 0 0 0,0 0 0 0 0,0 0 0 0 0,0 0-1 0 0,0 0 1 0 0,0 0 0 0 0,0 0 0 0 0,1 0 0 0 0,-1 0 0 0 0,0 0 0 0 0,0 0-1 0 0,0 0 1 0 0,0 0 0 0 0,0 0 0 0 0,0 0 0 0 0,0 1 0 0 0,0-1-1 0 0,0 0 1 0 0,0 0 0 0 0,0 0 0 0 0,0 0 0 0 0,0 0 1 0 0,3-12-157 0 0,2-16-284 0 0,-3 16-270 0 0,1 0-1 0 0,0 0 1 0 0,4-8 711 0 0,-3 11-686 0 0</inkml:trace>
  <inkml:trace contextRef="#ctx1" brushRef="#br1" timeOffset="1335.353">1866 2860 8032 0 0,'0'0'365'0'0,"0"0"-4"0"0,0 0-174 0 0,1 1 116 0 0,19 19 473 0 0,-13-15-391 0 0,-4-7-11 0 0,-3-13 1227 0 0,0 6 3 0 0,0 9-896 0 0,0 0-79 0 0,2-1-18 0 0,4-2-182 0 0,0 1 0 0 0,1-1 0 0 0,0 1 0 0 0,6-1-429 0 0,3-1 457 0 0,-9 2-279 0 0,0 1 1 0 0,-1 0-1 0 0,1 1 0 0 0,6 0-178 0 0,22-3 369 0 0,9-3-9 0 0,39 0-360 0 0,-77 6 6 0 0,-1 0 0 0 0,0 0 0 0 0,1 1-1 0 0,-1 0 1 0 0,0 0 0 0 0,1 0 0 0 0,-1 1-1 0 0,0 0 1 0 0,0 0-6 0 0,45 24 9 0 0,-39-19 10 0 0,1-1 0 0 0,0 0 0 0 0,11 4-19 0 0,-18-9 14 0 0,18 5-132 0 0,-22-6 98 0 0,0 0 0 0 0,0 0 0 0 0,0 0-1 0 0,0 0 1 0 0,0 0 0 0 0,0 0 0 0 0,0 0 0 0 0,0-1 0 0 0,0 1-1 0 0,0 0 1 0 0,0-1 0 0 0,0 1 0 0 0,0 0 0 0 0,0-1 0 0 0,0 1 0 0 0,-1-1-1 0 0,1 0 1 0 0,0 1 0 0 0,1-1 20 0 0,5-8-115 0 0,0 2-611 0 0,-6 7 654 0 0,-1 0-1 0 0,1 0 1 0 0,-1 0 0 0 0,1 1 0 0 0,-1-1 0 0 0,1 0 0 0 0,-1 0 0 0 0,1 0 0 0 0,-1 1 0 0 0,0-1 0 0 0,1 0 0 0 0,-1 0 0 0 0,1 1 0 0 0,-1-1 0 0 0,0 0 0 0 0,1 1 0 0 0,-1-1 0 0 0,0 0 0 0 0,1 1 0 0 0,-1-1 0 0 0,0 1 0 0 0,0-1 0 0 0,1 1 71 0 0,-2-17-4365 0 0,0 12 2113 0 0</inkml:trace>
  <inkml:trace contextRef="#ctx1" brushRef="#br1" timeOffset="1575.848">1990 2921 2760 0 0,'-55'13'638'0'0,"14"-5"3413"0"0,37-7-3046 0 0,-15 4 73 0 0,14-5 425 0 0,7-2 2507 0 0,0 2-3907 0 0,0-1 0 0 0,0 0 0 0 0,0 1 0 0 0,0 0 1 0 0,1-1-1 0 0,-1 1 0 0 0,0 0 0 0 0,0 0 0 0 0,1 1-103 0 0,8-2 219 0 0,167-30 466 0 0,14-2 1192 0 0,-104 15-4297 0 0,-63 14-3530 0 0</inkml:trace>
  <inkml:trace contextRef="#ctx1" brushRef="#br1" timeOffset="1856.786">2268 2635 14712 0 0,'0'0'672'0'0,"0"0"-10"0"0,0 0-407 0 0,0 0-148 0 0,0 0-13 0 0,10 3 97 0 0,9 6 83 0 0,0 1 0 0 0,-1 0 0 0 0,0 2 1 0 0,0 0-1 0 0,10 10-274 0 0,-4-3 292 0 0,1-1 1 0 0,4 0-293 0 0,-22-13 139 0 0,0-1 1 0 0,0 1-1 0 0,0 0 1 0 0,-1 1-1 0 0,1-1 1 0 0,-1 1-1 0 0,-1 1 1 0 0,1-1-1 0 0,-1 1 1 0 0,0 0-1 0 0,-1 0-139 0 0,-3-5 42 0 0,0 0 0 0 0,-1 0 0 0 0,1 0 0 0 0,-1-1 1 0 0,1 1-1 0 0,-1 0 0 0 0,0 0 0 0 0,0 0 0 0 0,1 0 0 0 0,-2 0 0 0 0,1 0 0 0 0,0 0 0 0 0,0 0 0 0 0,0 0 0 0 0,-1 0 0 0 0,1 0 0 0 0,-1-1 0 0 0,0 1 0 0 0,0 0 0 0 0,1 0 0 0 0,-2 1-42 0 0,-1 1 57 0 0,1 0 1 0 0,-1 0-1 0 0,0 0 1 0 0,0 0-1 0 0,0 0 1 0 0,0-1 0 0 0,-1 1-1 0 0,0 0-57 0 0,-14 8 150 0 0,0 1 1 0 0,0-2-1 0 0,-1-1 0 0 0,-3 1-150 0 0,-80 33 76 0 0,99-43-82 0 0,-75 27-1653 0 0,35-17 640 0 0</inkml:trace>
  <inkml:trace contextRef="#ctx1" brushRef="#br1" timeOffset="6769.393">2967 2821 6912 0 0,'0'0'528'0'0,"-2"-3"-176"0"0,0 1-87 0 0,-1 1 0 0 0,1-1 0 0 0,-1 0 0 0 0,0 1 0 0 0,0 0 0 0 0,0-1 0 0 0,1 1 0 0 0,-1 0 0 0 0,0 1 0 0 0,-1-1 0 0 0,1 0-1 0 0,0 1 1 0 0,0 0 0 0 0,0 0 0 0 0,0 0 0 0 0,-2 0-265 0 0,-5 1 286 0 0,0 0 0 0 0,0 1 1 0 0,0 0-1 0 0,-6 3-286 0 0,11-3 196 0 0,-1 0 1 0 0,0 1 0 0 0,1 0 0 0 0,0 0 0 0 0,0 0 0 0 0,-4 3-197 0 0,-19 12 821 0 0,20-14-555 0 0,0 1-1 0 0,1 0 0 0 0,0 0 1 0 0,0 0-1 0 0,0 1 0 0 0,-3 3-265 0 0,8-7 116 0 0,0 0 1 0 0,-1 0-1 0 0,1 1 0 0 0,0-1 0 0 0,0 1 0 0 0,1 0 0 0 0,-1-1 0 0 0,0 1 0 0 0,1 0 1 0 0,0 0-1 0 0,-1 0 0 0 0,1 0 0 0 0,1 0 0 0 0,-1 1 0 0 0,0-1 0 0 0,1 0 1 0 0,-1 0-1 0 0,1 0 0 0 0,0 2-116 0 0,1-3-21 0 0,-1 0-1 0 0,1 0 1 0 0,0 0 0 0 0,-1 0 0 0 0,1 0 0 0 0,0 0-1 0 0,0 0 1 0 0,1-1 0 0 0,-1 1 0 0 0,0 0 0 0 0,0-1 0 0 0,1 1-1 0 0,-1-1 1 0 0,1 0 0 0 0,0 1 0 0 0,-1-1 0 0 0,1 0-1 0 0,0 0 1 0 0,-1 0 0 0 0,1 0 21 0 0,3 1 77 0 0,-1 0 0 0 0,0 0-1 0 0,0 0 1 0 0,1-1 0 0 0,-1 0 0 0 0,1 0 0 0 0,0 0-1 0 0,0 0-76 0 0,11-1 81 0 0,0 0 0 0 0,0-1 0 0 0,0 0 0 0 0,0-2 0 0 0,0 0 0 0 0,-1 0 0 0 0,0-2 0 0 0,1 1-1 0 0,6-5-80 0 0,-12 5-55 0 0,0-1 1 0 0,0-1-1 0 0,0 1 0 0 0,-1-1 0 0 0,1-1 0 0 0,-1 0 0 0 0,-1 0 0 0 0,0-1 0 0 0,0 0 0 0 0,0 0 0 0 0,6-10 55 0 0,-14 17 2 0 0,1-1 0 0 0,0 1-1 0 0,-1-1 1 0 0,1 0 0 0 0,-1 1-1 0 0,1-1 1 0 0,-1 0-1 0 0,0 0 1 0 0,0 1 0 0 0,0-1-1 0 0,0 0 1 0 0,0 0-1 0 0,0 1 1 0 0,0-1 0 0 0,0 0-1 0 0,-1 0 1 0 0,1 1 0 0 0,-1-1-2 0 0,1 1-8 0 0,-1 0 1 0 0,1 0 0 0 0,0 0 0 0 0,-1 0 0 0 0,1 0-1 0 0,-1 0 1 0 0,1 0 0 0 0,-1 0 0 0 0,0 0 0 0 0,1 0 0 0 0,-1 0-1 0 0,0 0 1 0 0,0 1 0 0 0,0-1 0 0 0,0 0 0 0 0,1 0-1 0 0,-1 1 1 0 0,0-1 0 0 0,0 1 0 0 0,0-1 0 0 0,0 1 0 0 0,0-1-1 0 0,0 1 1 0 0,-1 0 0 0 0,1-1 0 0 0,0 1 0 0 0,0 0-1 0 0,-1 0 8 0 0,-19-3-358 0 0,18 2 290 0 0,0 0 0 0 0,0 1 0 0 0,0-1 0 0 0,0 1 0 0 0,0 0 0 0 0,-1 0 0 0 0,1 0 68 0 0,-43 4-3507 0 0,45-4-1887 0 0</inkml:trace>
  <inkml:trace contextRef="#ctx1" brushRef="#br1" timeOffset="7281.873">3192 2713 9528 0 0,'0'0'216'0'0,"0"0"32"0"0,0 0 10 0 0,0 0 85 0 0,0 0 310 0 0,0 0 137 0 0,0 0 30 0 0,0 0-59 0 0,0 0-264 0 0,0 0-118 0 0,5 6 317 0 0,-2-1-496 0 0,0-1 0 0 0,-1 1 0 0 0,1 1 0 0 0,-1-1 0 0 0,-1 0 0 0 0,1 0 0 0 0,-1 1 0 0 0,0-1 0 0 0,1 6-200 0 0,-1 7 779 0 0,0 0 1 0 0,-2 8-780 0 0,0 5 507 0 0,-4 94 693 0 0,3-87-1109 0 0,-4 65 186 0 0,5-80-153 0 0,-1 0 0 0 0,-3 16-124 0 0,5-38-6 0 0,0-1-1 0 0,0 1 1 0 0,0 0-1 0 0,0-1 0 0 0,0 1 1 0 0,0-1-1 0 0,0 1 1 0 0,-1-1-1 0 0,1 1 0 0 0,0-1 1 0 0,0 1-1 0 0,0-1 1 0 0,0 1-1 0 0,-1-1 0 0 0,1 1 1 0 0,0-1-1 0 0,-1 1 1 0 0,1-1-1 0 0,0 1 0 0 0,-1-1 1 0 0,1 1 6 0 0,0-1-400 0 0,0 0-103 0 0,0 1-1225 0 0,0 3-4838 0 0</inkml:trace>
  <inkml:trace contextRef="#ctx1" brushRef="#br1" timeOffset="7568.632">3177 2852 6448 0 0,'2'-1'184'0'0,"1"-1"0"0"0,0 0 0 0 0,-1 0 0 0 0,0 0 0 0 0,1 0 0 0 0,-1 0 0 0 0,0 0 0 0 0,0-1 1 0 0,0 1-1 0 0,0-3-184 0 0,10-9 2247 0 0,0 1-937 0 0,-10 10-1150 0 0,1 0 0 0 0,-1 0-1 0 0,1 0 1 0 0,0 0 0 0 0,0 1 0 0 0,0-1-160 0 0,-2 3 44 0 0,0-1 1 0 0,0 1-1 0 0,0-1 0 0 0,0 1 1 0 0,0 0-1 0 0,0-1 1 0 0,0 1-1 0 0,0 0 0 0 0,0 0 1 0 0,0-1-1 0 0,0 1 1 0 0,0 0-1 0 0,0 0 0 0 0,0 0 1 0 0,0 0-1 0 0,0 0 0 0 0,0 1 1 0 0,0-1-1 0 0,0 0 1 0 0,0 0-1 0 0,0 1 0 0 0,0-1 1 0 0,0 1-1 0 0,1 0-44 0 0,24 11 1369 0 0,-19-9-1115 0 0,1 1 1 0 0,-1-1-1 0 0,0 1 0 0 0,0 1 1 0 0,0-1-1 0 0,-1 1 1 0 0,1 0-1 0 0,0 2-254 0 0,4 3 268 0 0,-9-9-218 0 0,-1 0-1 0 0,1 1 1 0 0,-1-1 0 0 0,0 0 0 0 0,1 1 0 0 0,-1-1 0 0 0,0 1-1 0 0,0-1 1 0 0,0 1 0 0 0,0 0 0 0 0,0 0 0 0 0,0-1 0 0 0,0 1-1 0 0,0 1-49 0 0,0 0 89 0 0,0 1 0 0 0,0 0 0 0 0,-1 0 0 0 0,1-1 0 0 0,-1 1 0 0 0,0 0 0 0 0,0 0-1 0 0,0-1 1 0 0,0 1 0 0 0,-1 0 0 0 0,1 0 0 0 0,-1-1 0 0 0,0 1 0 0 0,0-1-1 0 0,-1 1 1 0 0,1-1 0 0 0,-1 1 0 0 0,1-1 0 0 0,-1 0 0 0 0,0 1 0 0 0,0-1 0 0 0,-1 0-1 0 0,1 0 1 0 0,-1-1 0 0 0,1 1 0 0 0,-2 0-89 0 0,-1 1 76 0 0,-1 0 1 0 0,0 0-1 0 0,1 0 0 0 0,-1-1 1 0 0,-1 0-1 0 0,1-1 0 0 0,0 1 1 0 0,-5 0-77 0 0,-3 1-672 0 0,-1-1 1 0 0,1 0-1 0 0,-9 0 672 0 0,3-3-1147 0 0</inkml:trace>
  <inkml:trace contextRef="#ctx1" brushRef="#br1" timeOffset="7937.001">3519 2588 11376 0 0,'1'1'106'0'0,"0"-1"1"0"0,0 0-1 0 0,-1 1 1 0 0,1-1-1 0 0,0 1 1 0 0,0-1 0 0 0,-1 1-1 0 0,1 0 1 0 0,0-1-1 0 0,-1 1 1 0 0,1 0-1 0 0,-1-1 1 0 0,1 1-1 0 0,-1 0 1 0 0,1 0 0 0 0,-1-1-1 0 0,1 1 1 0 0,-1 0-1 0 0,0 0 1 0 0,0 0-1 0 0,1 0 1 0 0,-1-1-1 0 0,0 1 1 0 0,0 0 0 0 0,0 1-107 0 0,4 10 545 0 0,-3-9-371 0 0,0 1 0 0 0,0-1 0 0 0,0 1 0 0 0,-1-1 0 0 0,1 1 0 0 0,-1-1 0 0 0,0 1 0 0 0,0-1 0 0 0,0 1 0 0 0,-1-1 0 0 0,1 1 0 0 0,-1-1 1 0 0,0 3-175 0 0,-2 10 383 0 0,1-1-4 0 0,-12 110 1770 0 0,0-35-1349 0 0,5-20-421 0 0,4-37-272 0 0,-8 0 23 0 0,13-33-167 0 0,0 1 1 0 0,0-1-1 0 0,0 0 0 0 0,-1 1 0 0 0,1-1 0 0 0,0 1 0 0 0,0-1 0 0 0,-1 0 1 0 0,1 1-1 0 0,0-1 0 0 0,-1 0 0 0 0,1 1 0 0 0,0-1 0 0 0,-1 0 0 0 0,1 0 1 0 0,-1 1-1 0 0,1-1 0 0 0,0 0 0 0 0,-1 0 0 0 0,1 1 0 0 0,-1-1 0 0 0,1 0 37 0 0,-7 1-5148 0 0,6-1-1388 0 0</inkml:trace>
  <inkml:trace contextRef="#ctx1" brushRef="#br1" timeOffset="8290.162">3479 2805 9216 0 0,'6'0'949'0'0,"52"5"603"0"0,-22-2-805 0 0,-20-1-741 0 0,0 1 0 0 0,1 1 0 0 0,2 1-6 0 0,-4-1 11 0 0,0-1 1 0 0,1 0 0 0 0,7 0-12 0 0,10-2 10 0 0,-23-1 13 0 0,1 0 1 0 0,-1 0-1 0 0,0 1 0 0 0,0 1 0 0 0,1 0 0 0 0,-1 0-23 0 0,-10-1 3 0 0,0-1 1 0 0,1 0-1 0 0,-1 0 0 0 0,0 0 0 0 0,0 0 1 0 0,0 1-1 0 0,0-1 0 0 0,0 0 0 0 0,0 0 0 0 0,0 0 1 0 0,0 1-1 0 0,0-1 0 0 0,0 0 0 0 0,0 0 0 0 0,0 0 1 0 0,0 1-1 0 0,0-1 0 0 0,0 0 0 0 0,0 0 0 0 0,-1 0 1 0 0,1 1-1 0 0,0-1 0 0 0,0 0 0 0 0,0 0 0 0 0,0 0 1 0 0,0 0-1 0 0,0 0 0 0 0,0 1 0 0 0,-1-1 0 0 0,1 0 1 0 0,0 0-1 0 0,0 0 0 0 0,0 0 0 0 0,0 0 0 0 0,0 0 1 0 0,-1 1-1 0 0,1-1 0 0 0,0 0 0 0 0,0 0 1 0 0,0 0-1 0 0,-1 0 0 0 0,1 0-3 0 0,-8 6 305 0 0,8-6-269 0 0,-53 41 2318 0 0,42-33-1898 0 0,0 1 0 0 0,0 0-1 0 0,1 0 1 0 0,0 1 0 0 0,1 0 0 0 0,0 1 0 0 0,-3 7-456 0 0,11-17 191 0 0,2 12 896 0 0,0-12-1061 0 0,1 1 0 0 0,-1-1 1 0 0,1 1-1 0 0,0-1 0 0 0,0 1 1 0 0,-1-1-1 0 0,1 0 0 0 0,0 0 1 0 0,0 0-1 0 0,1 0 1 0 0,-1 0-1 0 0,0-1 0 0 0,0 1 1 0 0,0-1-1 0 0,0 1 0 0 0,1-1 1 0 0,-1 0-1 0 0,0 0 0 0 0,0 0 1 0 0,1 0-1 0 0,-1 0 0 0 0,0 0 1 0 0,0-1-1 0 0,0 1 0 0 0,2-1-26 0 0,8-2 104 0 0,-1-1-1 0 0,0 0 0 0 0,0 0 0 0 0,2-2-103 0 0,-8 3 39 0 0,1 0-1 0 0,-1 0 1 0 0,0-1-1 0 0,1 1 0 0 0,-1-1 1 0 0,-1-1-1 0 0,1 1 0 0 0,2-4-38 0 0,-4 5 4 0 0,-1-1 0 0 0,1 0 0 0 0,-1 0 0 0 0,0 0 0 0 0,-1 0 0 0 0,1 0 0 0 0,-1-1 0 0 0,1 1 0 0 0,-1 0 0 0 0,-1-1 0 0 0,1 1 0 0 0,0 0 0 0 0,-1-1 0 0 0,0 1 0 0 0,0-1 0 0 0,-1 1 0 0 0,1-1 0 0 0,-1 0-4 0 0,0 3-26 0 0,0-1 0 0 0,0 1 0 0 0,-1-1 0 0 0,1 1 0 0 0,-1 0-1 0 0,0-1 1 0 0,1 1 0 0 0,-1 0 0 0 0,0 0 0 0 0,0 0 0 0 0,-1 0 26 0 0,-10-13-1477 0 0,12 14-380 0 0,1 1-4633 0 0</inkml:trace>
  <inkml:trace contextRef="#ctx1" brushRef="#br1" timeOffset="8584.512">4181 2596 6448 0 0,'0'0'498'0'0,"0"9"-308"0"0,-9 38 5892 0 0,7-32-4868 0 0,0 1 0 0 0,-1-1 0 0 0,-2 2-1214 0 0,-5 31 793 0 0,-19 116 1773 0 0,17-107-2402 0 0,12-56-171 0 0,-1 0 1 0 0,1-1-1 0 0,0 1 0 0 0,-1 0 0 0 0,1-1 0 0 0,-1 1 0 0 0,1-1 0 0 0,-1 1 0 0 0,0-1 0 0 0,1 1 0 0 0,-1-1 0 0 0,1 1 0 0 0,-1-1 0 0 0,0 0 1 0 0,1 1-1 0 0,-1-1 0 0 0,0 0 0 0 0,1 0 0 0 0,-1 1 0 0 0,0-1 0 0 0,0 0 7 0 0,-16 2-1636 0 0,16-2 617 0 0</inkml:trace>
  <inkml:trace contextRef="#ctx1" brushRef="#br1" timeOffset="8775.252">3929 2829 13472 0 0,'0'0'620'0'0,"0"0"-16"0"0,6 3-327 0 0,43 8 487 0 0,1-2-1 0 0,0-2 1 0 0,0-3-1 0 0,9-1-763 0 0,-47-4-1218 0 0,1-1-4815 0 0</inkml:trace>
  <inkml:trace contextRef="#ctx1" brushRef="#br1" timeOffset="9099.796">4274 2635 12408 0 0,'0'0'565'0'0,"0"0"-5"0"0,1 2-363 0 0,1 5-132 0 0,0 0-1 0 0,0 0 1 0 0,-1 1 0 0 0,0-1-1 0 0,0 0 1 0 0,-1 8-65 0 0,3 20 434 0 0,0-9 1222 0 0,0 21-1656 0 0,0 2 1127 0 0,-1-13 1571 0 0,-3 31-2698 0 0,0-17 1516 0 0,1-49-1505 0 0,1-1 1 0 0,-1 0 0 0 0,0 0 0 0 0,0 1-1 0 0,0-1 1 0 0,0 0 0 0 0,0 1-1 0 0,0-1 1 0 0,0 0 0 0 0,0 0 0 0 0,0 1-1 0 0,0-1 1 0 0,0 0 0 0 0,0 0 0 0 0,0 1-1 0 0,0-1 1 0 0,0 0 0 0 0,0 1-1 0 0,-1-1 1 0 0,1 0 0 0 0,0 0 0 0 0,0 1-1 0 0,0-1 1 0 0,0 0 0 0 0,-1 0-1 0 0,1 0 1 0 0,0 1 0 0 0,0-1 0 0 0,0 0-1 0 0,-1 0 1 0 0,1 0 0 0 0,0 1-12 0 0,-6-9 259 0 0,-2-15-247 0 0,8 5-1315 0 0,1 0 0 0 0,2-10 1303 0 0,-2 22-273 0 0,0 0 1 0 0,1 0-1 0 0,-1 1 0 0 0,1-1 1 0 0,0 0-1 0 0,1 1 1 0 0,-1 0-1 0 0,1-1 0 0 0,2-1 273 0 0,-5 6-32 0 0,1 0 0 0 0,0-1 0 0 0,0 1 0 0 0,-1 0 0 0 0,1 0 1 0 0,0 0-1 0 0,0 0 0 0 0,0 0 0 0 0,1 0 0 0 0,-1 0 0 0 0,0 1 0 0 0,0-1 0 0 0,0 0 0 0 0,1 1 0 0 0,-1-1 0 0 0,0 1 0 0 0,0-1 0 0 0,1 1 0 0 0,-1-1 0 0 0,1 1 0 0 0,-1 0 0 0 0,0 0 0 0 0,1 0 0 0 0,-1 0 0 0 0,1 0 0 0 0,-1 0 0 0 0,0 0 0 0 0,1 0 0 0 0,-1 0 0 0 0,1 1 0 0 0,-1-1 0 0 0,0 0 0 0 0,1 1 0 0 0,0 0 32 0 0,1 1 142 0 0,0 0 0 0 0,0 0-1 0 0,0 0 1 0 0,0 1 0 0 0,-1-1 0 0 0,1 1 0 0 0,-1 0 0 0 0,1 0 0 0 0,-1 0 0 0 0,0 0 0 0 0,0 0 0 0 0,0 0 0 0 0,0 1-142 0 0,10 31 861 0 0,-10-28-674 0 0,0-1 1 0 0,0 0-1 0 0,0 1 1 0 0,1-1 0 0 0,0 0-1 0 0,2 1-187 0 0,3 11 339 0 0,-6-13-313 0 0,0 0 0 0 0,1 0 1 0 0,-1 0-1 0 0,1-1 0 0 0,0 1 0 0 0,2 2-26 0 0,2 1-1243 0 0,-2-4-3101 0 0,-5-3-1996 0 0</inkml:trace>
  <inkml:trace contextRef="#ctx1" brushRef="#br1" timeOffset="9467.226">4611 2957 8288 0 0,'0'0'638'0'0,"7"0"-202"0"0,43-6 4948 0 0,-45 5-5264 0 0,1-1 1 0 0,-1 0-1 0 0,1 0 0 0 0,-1 0 0 0 0,0 0 0 0 0,0-1 1 0 0,0 0-1 0 0,0 0 0 0 0,0 0 0 0 0,-1-1 0 0 0,3-2-120 0 0,8-5 232 0 0,-12 8-265 0 0,1 0 1 0 0,-1 0 0 0 0,0 0 0 0 0,0-1 0 0 0,-1 1-1 0 0,1-1 1 0 0,-1 0 0 0 0,1 0 0 0 0,-1 0 0 0 0,0 0 0 0 0,-1 0-1 0 0,1-1 1 0 0,-1 1 0 0 0,0 0 0 0 0,0-1 0 0 0,0 1 0 0 0,0-1-1 0 0,-1 1 1 0 0,0-1 0 0 0,0 1 0 0 0,0-1 0 0 0,-1 1 0 0 0,0-3 32 0 0,1 6 1 0 0,0 0 1 0 0,0-1 0 0 0,-1 1 0 0 0,1 0 0 0 0,0 0 0 0 0,-1 0 0 0 0,1 0 0 0 0,-1 0-1 0 0,0 0 1 0 0,1 0 0 0 0,-1 0 0 0 0,0 0 0 0 0,1 0 0 0 0,-1 0 0 0 0,0 1 0 0 0,0-1-1 0 0,0 0 1 0 0,0 1 0 0 0,0-1 0 0 0,0 0 0 0 0,0 1 0 0 0,0-1 0 0 0,0 1 0 0 0,0-1-1 0 0,0 1 1 0 0,0 0 0 0 0,0-1 0 0 0,-1 1 0 0 0,1 0 0 0 0,0 0 0 0 0,0 0 0 0 0,0 0-1 0 0,0 0 1 0 0,0 0 0 0 0,-1 0 0 0 0,1 0-2 0 0,-2 1 115 0 0,0-1 0 0 0,0 1 0 0 0,0-1 0 0 0,0 1 0 0 0,0 0-1 0 0,0 0 1 0 0,0 0 0 0 0,1 1 0 0 0,-1-1 0 0 0,0 1 0 0 0,1 0 0 0 0,-1-1 0 0 0,0 2-115 0 0,-2 2 222 0 0,0 0-1 0 0,0 1 1 0 0,0 0 0 0 0,1 0 0 0 0,-1 0 0 0 0,1 0 0 0 0,1 1-1 0 0,-1 0-221 0 0,1-1 136 0 0,1-1 0 0 0,-1 1 0 0 0,1-1 0 0 0,1 1 0 0 0,-1 0 0 0 0,1-1 0 0 0,0 1 0 0 0,0 0 0 0 0,1 0 0 0 0,0 6-136 0 0,0-9 44 0 0,0 0 0 0 0,1 0 0 0 0,-1 0 1 0 0,1 0-1 0 0,0 0 0 0 0,0 0 0 0 0,0 0 0 0 0,1 0 1 0 0,-1 0-1 0 0,1 0 0 0 0,-1-1 0 0 0,1 1 1 0 0,0-1-1 0 0,0 1 0 0 0,0-1 0 0 0,0 0 0 0 0,1 1 1 0 0,-1-1-1 0 0,0-1 0 0 0,1 1 0 0 0,1 1-44 0 0,11 10 117 0 0,4 3-14 0 0,-19-16-96 0 0,1 1 0 0 0,-1-1 0 0 0,1 0 0 0 0,0 1 0 0 0,-1-1 0 0 0,1 0 0 0 0,0 0 0 0 0,-1 0 0 0 0,1 1 0 0 0,0-1 0 0 0,-1 0 0 0 0,1 0 0 0 0,0 0 0 0 0,-1 0 0 0 0,1 0 0 0 0,0 0 0 0 0,0 0 0 0 0,-1 0-1 0 0,1 0 1 0 0,0-1 0 0 0,-1 1 0 0 0,1 0 0 0 0,0 0 0 0 0,-1-1 0 0 0,1 1 0 0 0,-1 0 0 0 0,2-1-7 0 0,37-24-2284 0 0,-32 21-4687 0 0</inkml:trace>
  <inkml:trace contextRef="#ctx1" brushRef="#br1" timeOffset="10008.175">4911 2843 13304 0 0,'0'0'605'0'0,"0"2"-9"0"0,-6 71 668 0 0,5-53-415 0 0,1-14-442 0 0,-1 0-1 0 0,1-1 0 0 0,0 1 1 0 0,1 0-1 0 0,0 0-406 0 0,-1 18 1989 0 0,0-22-1374 0 0,0-2-207 0 0,-2 3 87 0 0,2-3-481 0 0,0 0 0 0 0,0 0 1 0 0,0 1-1 0 0,0-1 0 0 0,0 0 1 0 0,0 0-1 0 0,0 0 0 0 0,0 0 1 0 0,0 0-1 0 0,0 1 0 0 0,0-1 1 0 0,0 0-1 0 0,0 0 0 0 0,0 0 1 0 0,-1 0-1 0 0,1 0 0 0 0,0 1 1 0 0,0-1-1 0 0,0 0 0 0 0,0 0 1 0 0,0 0-1 0 0,0 0 0 0 0,0 0 0 0 0,0 0 1 0 0,-1 1-1 0 0,1-1 0 0 0,0 0 1 0 0,0 0-1 0 0,0 0 0 0 0,0 0 1 0 0,0 0-1 0 0,-1 0 0 0 0,1 0 1 0 0,0 0-1 0 0,0 0 0 0 0,0 0 1 0 0,0 0-1 0 0,-1 0 0 0 0,1 0 1 0 0,0 0-1 0 0,0 0 0 0 0,0 0 1 0 0,0 0-1 0 0,-1 0 0 0 0,1 0 1 0 0,0 0-1 0 0,0 0 0 0 0,0 0 1 0 0,0 0-1 0 0,0 0 0 0 0,-1 0 0 0 0,1 0 1 0 0,0-1-1 0 0,0 1 0 0 0,0 0 1 0 0,0 0-1 0 0,0 0 0 0 0,0 0 1 0 0,-1 0-1 0 0,1 0 0 0 0,0 0 1 0 0,0-1-1 0 0,0 1 0 0 0,0 0 1 0 0,0 0-1 0 0,0 0-14 0 0,-1-4 4 0 0,0 1 0 0 0,0-1 0 0 0,0 1-1 0 0,1-1 1 0 0,-1 0 0 0 0,1 1 0 0 0,0-1 0 0 0,0 0 0 0 0,1 1 0 0 0,-1-1 0 0 0,1 0-4 0 0,-1-1-135 0 0,1-1 0 0 0,0 1 1 0 0,0 0-1 0 0,0 0 0 0 0,1 0 1 0 0,-1 1-1 0 0,1-1 0 0 0,1 0 1 0 0,-1 1-1 0 0,0-1 0 0 0,1 1 1 0 0,0 0-1 0 0,0-1 0 0 0,0 1 1 0 0,4-3 134 0 0,-4 4-151 0 0,0 0-1 0 0,-1 0 1 0 0,0 0 0 0 0,1 0 0 0 0,-1-1 0 0 0,0 0 151 0 0,-1 1-115 0 0,1 1 0 0 0,-1-1 0 0 0,1 1 0 0 0,-1-1 0 0 0,1 1 0 0 0,0 0 0 0 0,0 0 0 0 0,0-1 0 0 0,1 1 115 0 0,8-7-536 0 0,-10 8 474 0 0,0-1 1 0 0,0 1-1 0 0,0 0 1 0 0,0 0-1 0 0,0 1 1 0 0,1-1 0 0 0,-1 0-1 0 0,0 0 1 0 0,0 0-1 0 0,1 1 1 0 0,-1-1 0 0 0,1 1-1 0 0,-1-1 1 0 0,0 1-1 0 0,1 0 1 0 0,-1-1-1 0 0,1 1 1 0 0,-1 0 0 0 0,1 0-1 0 0,0 0 62 0 0,0 0 8 0 0,1 0 0 0 0,0 0-1 0 0,-1 1 1 0 0,1-1 0 0 0,0 1 0 0 0,-1 0-1 0 0,1 0 1 0 0,-1 0 0 0 0,1 0 0 0 0,-1 0-1 0 0,1 0 1 0 0,-1 0 0 0 0,0 1 0 0 0,0 0-1 0 0,1-1 1 0 0,-1 1 0 0 0,0 0 0 0 0,-1 0-1 0 0,1 0 1 0 0,0 0 0 0 0,0 0 0 0 0,-1 0-1 0 0,0 1 1 0 0,1-1 0 0 0,-1 0-1 0 0,1 3-7 0 0,3 7 264 0 0,-1 0 0 0 0,0 1 0 0 0,-1 0 0 0 0,0 0-1 0 0,0 7-263 0 0,4 15 736 0 0,1 3 656 0 0,-7-37-995 0 0,-1-1 3 0 0,0 0-28 0 0,0 0-117 0 0,0 0-51 0 0,0 0-11 0 0,0 0-14 0 0,0-2-136 0 0,0 0 0 0 0,0 0-1 0 0,0 0 1 0 0,0-1 0 0 0,0 1 0 0 0,0 0 0 0 0,0 0 0 0 0,-1 0-1 0 0,1-2-42 0 0,-2-4-4 0 0,3 2-91 0 0,-1 0 1 0 0,1 0-1 0 0,0 0 0 0 0,1 0 0 0 0,-1 0 0 0 0,1 0 0 0 0,1 0 1 0 0,2-5 94 0 0,4-7-473 0 0,1 1 0 0 0,2-2 473 0 0,0 7-272 0 0,-11 11 241 0 0,1-1 0 0 0,-1 1 0 0 0,0 0 0 0 0,1 0 0 0 0,-1-1 0 0 0,0 1 0 0 0,0-1-1 0 0,0 1 1 0 0,0-1 31 0 0,3 1-114 0 0,11 3 46 0 0,-15-2 68 0 0,1-1 0 0 0,-1 1 0 0 0,1 0 1 0 0,-1 0-1 0 0,0 0 0 0 0,1 0 0 0 0,-1 0 1 0 0,1 0-1 0 0,-1 0 0 0 0,1 0 0 0 0,-1 0 1 0 0,0 1-1 0 0,1-1 0 0 0,-1 0 0 0 0,1 0 0 0 0,-1 0 1 0 0,0 0-1 0 0,1 1 0 0 0,-1-1 0 0 0,1 0 1 0 0,-1 0-1 0 0,0 1 0 0 0,1-1 0 0 0,-1 0 1 0 0,0 0-1 0 0,0 1 0 0 0,1-1 0 0 0,-1 0 0 0 0,0 1 1 0 0,0-1-1 0 0,1 1 0 0 0,-1-1 0 0 0,0 0 1 0 0,0 1-1 0 0,0-1 0 0 0,1 1 0 0 0,-1 0 10 0 0,15 30 159 0 0,-10-20-53 0 0,0-1 0 0 0,1 0 1 0 0,0 1-117 0 0,7 14 375 0 0,-11-21-359 0 0,0 0 0 0 0,-1 0 0 0 0,1 0-1 0 0,1-1 1 0 0,-1 1 0 0 0,1-1 0 0 0,-1 1 0 0 0,1-1 0 0 0,2 2-16 0 0,1 1-141 0 0,12 8-554 0 0,-5-9-4903 0 0,-3-5-1119 0 0</inkml:trace>
  <inkml:trace contextRef="#ctx1" brushRef="#br1" timeOffset="10628.311">5604 2835 17879 0 0,'-9'0'1624'0'0,"2"0"-1627"0"0,1 1 0 0 0,0 0 0 0 0,0 0 0 0 0,0 0 0 0 0,0 1 0 0 0,1-1 0 0 0,-1 2 0 0 0,0-1-1 0 0,1 0 1 0 0,-1 1 0 0 0,-3 3 3 0 0,-7 5-174 0 0,0 1-1 0 0,-13 12 175 0 0,11-8 641 0 0,10-9-289 0 0,1 1 1 0 0,0 0-1 0 0,-3 3-352 0 0,-5 7 635 0 0,15-18-614 0 0,-1 1 1 0 0,0-1-1 0 0,1 1 1 0 0,-1 0-1 0 0,0-1 1 0 0,1 1-1 0 0,-1 0 1 0 0,1-1-1 0 0,-1 1 1 0 0,1 0-1 0 0,0 0 0 0 0,-1-1 1 0 0,1 1-1 0 0,0 0 1 0 0,-1 0-1 0 0,1 0 1 0 0,0-1-1 0 0,0 1 1 0 0,0 0-1 0 0,0 0-21 0 0,0-1 5 0 0,0 1 0 0 0,1-1-1 0 0,-1 0 1 0 0,1 0 0 0 0,-1 0 0 0 0,1 1-1 0 0,-1-1 1 0 0,1 0 0 0 0,-1 0-1 0 0,1 0 1 0 0,-1 0 0 0 0,1 0-1 0 0,-1 0 1 0 0,1 0 0 0 0,-1 0 0 0 0,0 0-1 0 0,1 0 1 0 0,-1 0 0 0 0,1-1-1 0 0,-1 1 1 0 0,1 0 0 0 0,-1 0-1 0 0,1 0-4 0 0,5-2-229 0 0,-1 0 0 0 0,1-1-1 0 0,-1 1 1 0 0,0-1-1 0 0,2-1 230 0 0,0-1-419 0 0,10-8-1498 0 0,-1 0-1 0 0,7-8 1918 0 0,8-9-1452 0 0,-6 13 1748 0 0,-25 19-170 0 0,0-1 1 0 0,-1 1-1 0 0,2-1 1 0 0,-1 1 0 0 0,0 0-1 0 0,0-1 1 0 0,0 1-1 0 0,1-1 1 0 0,-1 1-1 0 0,1-1 1 0 0,0 2-127 0 0,15 52 2310 0 0,-13-47-2055 0 0,1-1 0 0 0,-1 0 0 0 0,2 0 0 0 0,-1 0 0 0 0,1-1 0 0 0,4 6-255 0 0,-6-9 75 0 0,0 0 0 0 0,0 0 0 0 0,0 0 0 0 0,0-1-1 0 0,0 0 1 0 0,0 1 0 0 0,1-1 0 0 0,-1 0 0 0 0,1-1 0 0 0,-1 1 0 0 0,1-1 0 0 0,0 0 0 0 0,0 1 0 0 0,0-2 0 0 0,0 1 0 0 0,-1 0 0 0 0,1-1 0 0 0,0 0 0 0 0,0 0 0 0 0,0 0 0 0 0,0 0 0 0 0,0 0 0 0 0,0-1 0 0 0,0 0 0 0 0,0 0-75 0 0,4-1 11 0 0,0-1 1 0 0,-1 1-1 0 0,1-2 0 0 0,-1 1 1 0 0,1-1-1 0 0,-1 0 1 0 0,0-1-1 0 0,-1 1 1 0 0,1-1-1 0 0,-1-1 1 0 0,2-2-12 0 0,0 0-423 0 0,-1-1 1 0 0,-1 1 0 0 0,1-2-1 0 0,-2 1 1 0 0,1-1 0 0 0,-1 0-1 0 0,-1 0 1 0 0,0 0 0 0 0,0 0-1 0 0,-1-1 1 0 0,2-8 422 0 0,2-19-4084 0 0,-1-1-1 0 0,-1-26 4085 0 0,-3 32-1982 0 0,-1 27 1670 0 0,-1 0-1 0 0,0 0 1 0 0,-1 0 0 0 0,1 0 0 0 0,-2-3 312 0 0,-7-26 2066 0 0,5 23-694 0 0,4 11-1258 0 0,0 1 0 0 0,0-1-1 0 0,0 1 1 0 0,0 0 0 0 0,0-1 0 0 0,0 1-1 0 0,-1-1 1 0 0,1 1 0 0 0,0-1 0 0 0,0 1-1 0 0,0 0 1 0 0,-1-1 0 0 0,1 1 0 0 0,0 0-1 0 0,0-1 1 0 0,-1 1 0 0 0,1 0 0 0 0,0-1-1 0 0,-1 1 1 0 0,1 0 0 0 0,0-1 0 0 0,-1 1-1 0 0,1 0 1 0 0,-1 0 0 0 0,1-1 0 0 0,0 1-1 0 0,-1 0 1 0 0,1 0 0 0 0,-1 0 0 0 0,0 0-114 0 0,1 0 212 0 0,-1 0 1 0 0,0 0-1 0 0,1 1 1 0 0,-1-1-1 0 0,0 0 1 0 0,0 1-1 0 0,1-1 1 0 0,-1 1-1 0 0,1-1 1 0 0,-1 1-1 0 0,0-1 1 0 0,1 1-1 0 0,-1 0 1 0 0,1-1-1 0 0,-1 1 1 0 0,1 0-213 0 0,-16 26 2556 0 0,10-9-2244 0 0,0 1 0 0 0,1 0 0 0 0,1 0 0 0 0,0 0 0 0 0,0 16-312 0 0,2-18 149 0 0,1 35 440 0 0,0-16-50 0 0,1-24-350 0 0,1 0 0 0 0,0-1 0 0 0,0 1 0 0 0,3 7-189 0 0,2 22 412 0 0,-5-35-450 0 0,0 0 0 0 0,0 0 0 0 0,1 0-1 0 0,0 0 1 0 0,0 0 0 0 0,0-1 0 0 0,1 1 0 0 0,0-1-1 0 0,0 1 1 0 0,0-1 0 0 0,1 0 0 0 0,0 0-1 0 0,0-1 1 0 0,0 1 0 0 0,3 2 38 0 0,-7-7-1395 0 0</inkml:trace>
  <inkml:trace contextRef="#ctx1" brushRef="#br1" timeOffset="12018.26">6511 2677 11808 0 0,'0'0'538'0'0,"-2"0"-8"0"0,-12-1-502 0 0,1 1 1 0 0,-1 0 0 0 0,1 1 0 0 0,0 0 0 0 0,-1 1-1 0 0,1 1 1 0 0,0 0 0 0 0,0 1 0 0 0,0 1 0 0 0,-7 3-29 0 0,17-7 36 0 0,1 0 0 0 0,0 0 1 0 0,0 1-1 0 0,0-1 1 0 0,0 1-1 0 0,0-1 1 0 0,0 1-1 0 0,0-1 0 0 0,0 1 1 0 0,1 0-1 0 0,-1 0 1 0 0,1 0-1 0 0,-1 1-36 0 0,1-2 32 0 0,1 0-1 0 0,-1 0 1 0 0,1 0 0 0 0,0 0 0 0 0,-1 0-1 0 0,1 0 1 0 0,0 1 0 0 0,0-1-1 0 0,0 0 1 0 0,0 0 0 0 0,0 0 0 0 0,0 0-1 0 0,0 1 1 0 0,0-1 0 0 0,0 0-1 0 0,0 0 1 0 0,1 0 0 0 0,-1 0-1 0 0,0 1 1 0 0,1-1 0 0 0,-1 0 0 0 0,1 0-1 0 0,0 0 1 0 0,-1 0 0 0 0,1 0-1 0 0,0 0 1 0 0,-1 0 0 0 0,2 0-32 0 0,6 8 23 0 0,1-1-1 0 0,0 0 1 0 0,1 0 0 0 0,0-1-1 0 0,0 0 1 0 0,7 3-23 0 0,19 13 3 0 0,-9-1 28 0 0,-25-20 1 0 0,0 0-1 0 0,-1-1 1 0 0,1 1-1 0 0,-1 0 1 0 0,1 0-1 0 0,-1 0 0 0 0,0 0 1 0 0,0 0-1 0 0,0 0 1 0 0,0 1-1 0 0,0-1 1 0 0,0 2-32 0 0,4 9 418 0 0,-3-3 247 0 0,-3-8-595 0 0,1-1-1 0 0,-1 0 1 0 0,1 0 0 0 0,-1 0-1 0 0,0 0 1 0 0,0-1-1 0 0,1 1 1 0 0,-1 0 0 0 0,0 0-1 0 0,0 0 1 0 0,0-1-1 0 0,-1 2-69 0 0,-7 3 236 0 0,0 0-1 0 0,0 0 1 0 0,0-1-1 0 0,-1 0 1 0 0,1-1-1 0 0,-1 0 1 0 0,0-1-1 0 0,0 0 0 0 0,-4 1-235 0 0,-12 2 235 0 0,-19 1-104 0 0,31-5-934 0 0,1 1 0 0 0,-14 4 803 0 0,26-6-160 0 0,-1 1 1 0 0,1 0-1 0 0,-1-1 0 0 0,1 1 0 0 0,-1 0 1 0 0,1 0-1 0 0,0 0 0 0 0,-1 0 1 0 0,1 0-1 0 0,0 1 0 0 0,0-1 0 0 0,0 0 1 0 0,0 0-1 0 0,0 1 0 0 0,0-1 0 0 0,0 1 1 0 0,0 1 159 0 0,-5 4-718 0 0,6-6 591 0 0,-1 0 1 0 0,0 0-1 0 0,1-1 0 0 0,-1 1 1 0 0,0-1-1 0 0,0 1 0 0 0,0 0 1 0 0,0-1-1 0 0,0 0 0 0 0,0 1 1 0 0,0-1-1 0 0,1 0 0 0 0,-1 1 1 0 0,-1-1 126 0 0</inkml:trace>
  <inkml:trace contextRef="#ctx1" brushRef="#br1" timeOffset="12300.878">6696 2708 16783 0 0,'0'0'770'0'0,"0"2"-18"0"0,1 27-143 0 0,4 19-609 0 0,-2-18 1101 0 0,0 21-1101 0 0,-4-2 1888 0 0,-4 24-1888 0 0,2-47 320 0 0,1-3-256 0 0,-1 0 0 0 0,-1 1-64 0 0,-2 24 128 0 0,6-38-79 0 0,-1 0 1 0 0,0 0 0 0 0,-1 0 0 0 0,0 0-1 0 0,-3 8-49 0 0,0 1 3 0 0,-5 9-104 0 0,4-18-1667 0 0,6-10 162 0 0</inkml:trace>
  <inkml:trace contextRef="#ctx1" brushRef="#br1" timeOffset="12592.565">6711 2852 7832 0 0,'10'-9'832'0'0,"-7"7"-552"0"0,1 0 0 0 0,-1 1 0 0 0,1-1 0 0 0,0 1 0 0 0,-1 0 0 0 0,1 0 0 0 0,0 0 0 0 0,0 0 0 0 0,0 1 0 0 0,0-1 1 0 0,0 1-1 0 0,0 0 0 0 0,0 0 0 0 0,0 1 0 0 0,0-1 0 0 0,0 1 0 0 0,2 0-280 0 0,2 2 710 0 0,0-1 0 0 0,0 2 0 0 0,0-1-1 0 0,0 1 1 0 0,-1 0 0 0 0,0 0 0 0 0,7 6-710 0 0,-9-6 186 0 0,0 1-1 0 0,0-1 1 0 0,0 1 0 0 0,-1 0-1 0 0,0 1 1 0 0,0-1 0 0 0,0 1-1 0 0,-1-1 1 0 0,0 1-1 0 0,0 0 1 0 0,0 1 0 0 0,-1-1-1 0 0,1 1-185 0 0,-3-5 44 0 0,0-1-1 0 0,1 1 0 0 0,-1-1 0 0 0,0 1 1 0 0,0-1-1 0 0,0 1 0 0 0,0-1 1 0 0,0 1-1 0 0,0-1 0 0 0,0 0 0 0 0,-1 1 1 0 0,1-1-1 0 0,0 1 0 0 0,-1-1 1 0 0,1 1-1 0 0,-1-1 0 0 0,0 0 0 0 0,1 1 1 0 0,-1-1-44 0 0,-1 1 36 0 0,0 0 0 0 0,1 0 1 0 0,-1 0-1 0 0,0 0 1 0 0,0-1-1 0 0,0 1 0 0 0,0-1 1 0 0,0 1-1 0 0,-1-1 0 0 0,-1 1-35 0 0,-6 2 12 0 0,0 0 1 0 0,0-1 0 0 0,0-1 0 0 0,-11 2-14 0 0,17-3-2 0 0,-3 0 1 0 0,-1 0 0 0 0,0-1 0 0 0,0 0 0 0 0,-6-1 1 0 0,-8 0-168 0 0,17 1-75 0 0,0 0-1 0 0,1-1 1 0 0,-1 1-1 0 0,1-1 1 0 0,-1 0-1 0 0,1-1 0 0 0,0 1 1 0 0,-1-1-1 0 0,1 1 1 0 0,0-1-1 0 0,0-1 1 0 0,0 1-1 0 0,0-1 1 0 0,1 1-1 0 0,-1-1 1 0 0,1 0-1 0 0,-1 0 0 0 0,1-1 244 0 0,2 3-255 0 0,1 0-1 0 0,0 0 0 0 0,0 0 0 0 0,-1-1 0 0 0,1 1 0 0 0,0 0 0 0 0,0 0 0 0 0,0 0 0 0 0,0-1 0 0 0,1 1 1 0 0,-1 0-1 0 0,0 0 0 0 0,0 0 0 0 0,1-1 256 0 0,4-7-1837 0 0</inkml:trace>
  <inkml:trace contextRef="#ctx1" brushRef="#br1" timeOffset="12925.955">7157 2821 16296 0 0,'0'0'365'0'0,"0"0"56"0"0,0 0 27 0 0,0 0-48 0 0,-3 8-229 0 0,1 0-105 0 0,1-7 25 0 0,1-1 45 0 0,0 1-123 0 0,0-1 0 0 0,-1 0 0 0 0,1 0-1 0 0,0 0 1 0 0,0 1 0 0 0,0-1 0 0 0,-1 0 0 0 0,1 0-1 0 0,0 1 1 0 0,0-1 0 0 0,0 0 0 0 0,0 0 0 0 0,0 1-1 0 0,0-1 1 0 0,-1 0 0 0 0,1 0 0 0 0,0 1 0 0 0,0-1-1 0 0,0 0 1 0 0,0 1 0 0 0,0-1 0 0 0,0 0 0 0 0,0 0-1 0 0,0 1 1 0 0,0-1 0 0 0,0 0 0 0 0,0 1 0 0 0,1-1-1 0 0,-1 0 1 0 0,0 0 0 0 0,0 1-13 0 0,2 7 368 0 0,-2-6-343 0 0,1-1 0 0 0,0 1-1 0 0,0-1 1 0 0,0 1 0 0 0,0-1-1 0 0,0 0 1 0 0,0 0 0 0 0,0 1-1 0 0,0-1 1 0 0,1 0 0 0 0,-1 0-1 0 0,0 0 1 0 0,1 0 0 0 0,-1-1-1 0 0,1 1 1 0 0,-1 0 0 0 0,1 0-1 0 0,-1-1 1 0 0,1 1 0 0 0,-1-1 0 0 0,1 0-1 0 0,0 1 1 0 0,0-1-25 0 0,5 1 60 0 0,-1-1 1 0 0,1 0-1 0 0,0 0 0 0 0,-1-1 1 0 0,2 0-61 0 0,1 0 74 0 0,-5 0-56 0 0,1 0-1 0 0,-1-1 1 0 0,0 1-1 0 0,1-1 1 0 0,-1 0-1 0 0,0 0 1 0 0,0 0-1 0 0,0-1 1 0 0,-1 0-1 0 0,1 1 1 0 0,0-1-1 0 0,-1-1 1 0 0,0 1-1 0 0,0 0 1 0 0,2-3-18 0 0,4-3 1 0 0,-8 8 1 0 0,0 0 0 0 0,0 0 0 0 0,0-1 0 0 0,-1 1 0 0 0,1 0 0 0 0,0 0 0 0 0,0-1 0 0 0,-1 1-1 0 0,1 0 1 0 0,-1-1 0 0 0,1 1 0 0 0,-1-1 0 0 0,0 1 0 0 0,1-1 0 0 0,-1 1 0 0 0,0-1 0 0 0,0 1 0 0 0,0-1-1 0 0,0 1 1 0 0,0 0 0 0 0,-1-1 0 0 0,1 1 0 0 0,0-1 0 0 0,-1 1 0 0 0,1-1 0 0 0,-1 0-2 0 0,-13-14-74 0 0,13 15 74 0 0,1 0 1 0 0,-1 1-1 0 0,0-1 0 0 0,0 0 0 0 0,0 1 0 0 0,1-1 0 0 0,-1 1 0 0 0,0-1 0 0 0,0 1 0 0 0,0-1 0 0 0,0 1 0 0 0,0-1 0 0 0,0 1 1 0 0,0 0-1 0 0,0 0 0 0 0,0 0 0 0 0,0 0 0 0 0,0-1 0 0 0,-1 1 0 0 0,1 1 0 0 0,0-1 0 0 0,-1 0 0 0 0,-25 7-43 0 0,9-1-28 0 0,10-3 88 0 0,0 1-1 0 0,0 0 0 0 0,1 0 1 0 0,-1 0-1 0 0,1 1 0 0 0,0 0 1 0 0,0 1-1 0 0,-2 1-16 0 0,4-3 41 0 0,-1 1 27 0 0,0 0-1 0 0,1 0 0 0 0,0 0 1 0 0,0 1-1 0 0,0-1 1 0 0,1 1-1 0 0,0 1-67 0 0,2-4 18 0 0,0 0 1 0 0,0 0-1 0 0,1 0 1 0 0,-1 1-1 0 0,1-1 0 0 0,0 1 1 0 0,0-1-1 0 0,1 1 1 0 0,-1-1-1 0 0,1 1 1 0 0,-1 0-1 0 0,1-1 1 0 0,0 1-1 0 0,0-1 0 0 0,1 2-18 0 0,0-3 11 0 0,-1-1 0 0 0,1 1 0 0 0,0 0 0 0 0,0 0 0 0 0,0 0-1 0 0,0-1 1 0 0,0 1 0 0 0,0 0 0 0 0,0-1 0 0 0,0 1 0 0 0,1-1-1 0 0,-1 0 1 0 0,1 1 0 0 0,0-1-11 0 0,23 16 112 0 0,-18-15-135 0 0,-1 0 0 0 0,1 0 0 0 0,-1 0 0 0 0,1-1-1 0 0,0-1 1 0 0,3 1 23 0 0,0 0-247 0 0,-4-1-280 0 0,0 1 0 0 0,-1-2-1 0 0,1 1 1 0 0,0-1 0 0 0,4-1 527 0 0,4 0-3917 0 0,1 0-2319 0 0</inkml:trace>
  <inkml:trace contextRef="#ctx1" brushRef="#br1" timeOffset="13205.63">7563 2805 15000 0 0,'-7'-3'1357'0'0,"4"2"-1324"0"0,-1 1 1 0 0,1 0 0 0 0,0 0-1 0 0,0 0 1 0 0,0 0 0 0 0,-1 0-1 0 0,1 1 1 0 0,0-1-1 0 0,0 1 1 0 0,0 0 0 0 0,0 0-1 0 0,0 0 1 0 0,0 0 0 0 0,0 1-1 0 0,0-1 1 0 0,0 1-1 0 0,1 0 1 0 0,-1 0-34 0 0,-10 7 687 0 0,0 0-1 0 0,-11 12-686 0 0,18-16 255 0 0,1 0-1 0 0,0 1 1 0 0,0 0 0 0 0,0-1-1 0 0,1 2 1 0 0,-1 0-255 0 0,4-5 72 0 0,-1 1 1 0 0,1 0-1 0 0,0 0 1 0 0,-1 0-1 0 0,1 0 1 0 0,1 0 0 0 0,-1 0-1 0 0,0 0 1 0 0,1 0-1 0 0,-1 0 1 0 0,1 0 0 0 0,0 1-1 0 0,0-1 1 0 0,1 0-1 0 0,-1 1-72 0 0,1-1 31 0 0,0 0 0 0 0,0 0 0 0 0,0 0 0 0 0,0 0 0 0 0,0 0 1 0 0,1 0-1 0 0,-1 0 0 0 0,1-1 0 0 0,0 1 0 0 0,0-1 0 0 0,0 1 0 0 0,0-1 0 0 0,0 0 0 0 0,0 0 0 0 0,1 0 0 0 0,-1 0 0 0 0,1 0 0 0 0,0-1 0 0 0,-1 1 0 0 0,1-1 0 0 0,0 1 0 0 0,0-1 0 0 0,0 0 0 0 0,2 1-31 0 0,1-1-1 0 0,1 1 1 0 0,-1-1-1 0 0,0 0 1 0 0,0-1-1 0 0,1 1 0 0 0,-1-1 1 0 0,1 0-1 0 0,-1-1 1 0 0,0 0-1 0 0,1 0 0 0 0,-1 0 1 0 0,0 0 0 0 0,-4 0-65 0 0,-1 0-65 0 0,1 1 0 0 0,0-1 0 0 0,0 1 0 0 0,0-1 0 0 0,0 1 0 0 0,-1 0-1 0 0,1 0 1 0 0,0 0 0 0 0,0 0 0 0 0,0 0 0 0 0,0 0 0 0 0,-1 0 0 0 0,1 1 0 0 0,0-1 0 0 0,1 1 130 0 0,15 9-1202 0 0</inkml:trace>
  <inkml:trace contextRef="#ctx1" brushRef="#br1" timeOffset="13890.237">7791 2685 12840 0 0,'0'0'588'0'0,"3"7"193"0"0,5 9-357 0 0,-1 1 0 0 0,0 0 0 0 0,-2 1 0 0 0,0 0-424 0 0,16 74 3645 0 0,-18-80-3284 0 0,-2-7-235 0 0,0 0-1 0 0,0-1 0 0 0,-1 1 1 0 0,0 0-1 0 0,0 0 0 0 0,0-1 1 0 0,0 1-1 0 0,-1 0 0 0 0,1-1 1 0 0,-1 1-1 0 0,0 0 0 0 0,-1-1 1 0 0,1 1-1 0 0,-1-1 0 0 0,0 0 1 0 0,0 1-1 0 0,0-1 0 0 0,-1 0 1 0 0,0 0-1 0 0,1 0 0 0 0,-1-1 1 0 0,-4 4-126 0 0,7-6 9 0 0,-1-1 1 0 0,1 1-1 0 0,-1-1 0 0 0,0 1 1 0 0,0-1-1 0 0,1 0 1 0 0,-1 1-1 0 0,0-1 1 0 0,0 0-1 0 0,1 1 0 0 0,-1-1 1 0 0,0 0-1 0 0,0 0 1 0 0,0 0-1 0 0,1 1 1 0 0,-1-1-1 0 0,0 0 0 0 0,0 0 1 0 0,0 0-1 0 0,0-1 1 0 0,1 1-1 0 0,-1 0 1 0 0,0 0-1 0 0,0 0 0 0 0,0-1 1 0 0,1 1-1 0 0,-1 0 1 0 0,0 0-1 0 0,0-1 1 0 0,1 1-1 0 0,-1-1 0 0 0,0 1 1 0 0,1-1-1 0 0,-2 0-9 0 0,1 0 1 0 0,0 0-1 0 0,0 0 1 0 0,0-1 0 0 0,0 1-1 0 0,0 0 1 0 0,0-1-1 0 0,0 1 1 0 0,1-1 0 0 0,-1 1-1 0 0,0-1 1 0 0,1 1-1 0 0,-1-1 1 0 0,1 0 0 0 0,-1 1-1 0 0,1-1 1 0 0,0 1-1 0 0,0-2 0 0 0,0-4-113 0 0,0 1 0 0 0,1 0 0 0 0,0-1 0 0 0,0 1 0 0 0,1 0 0 0 0,0 0 0 0 0,0 0 0 0 0,0 0 0 0 0,1 0 0 0 0,0 1-1 0 0,0-1 1 0 0,0 1 0 0 0,1 0 0 0 0,-1 0 0 0 0,1 0 0 0 0,1 0 0 0 0,-1 0 0 0 0,1 1 0 0 0,-1 0 0 0 0,1 0 0 0 0,2-1 113 0 0,11-12-360 0 0,-16 15 307 0 0,0-1-1 0 0,1 1 0 0 0,-1 0 1 0 0,1 0-1 0 0,-1 0 1 0 0,1 0-1 0 0,0 0 0 0 0,0 0 1 0 0,0 1-1 0 0,0-1 0 0 0,2 0 54 0 0,0 0-33 0 0,1 1 0 0 0,0-1 0 0 0,0 1-1 0 0,-1 0 1 0 0,1 1 0 0 0,0-1-1 0 0,0 1 1 0 0,0 0 0 0 0,0 1 0 0 0,0 0-1 0 0,0-1 1 0 0,5 3 33 0 0,-7-2 6 0 0,-1 0 0 0 0,1 1 0 0 0,-1 0 0 0 0,1-1 0 0 0,-1 1 0 0 0,1 0 0 0 0,-1 1 0 0 0,0-1 0 0 0,0 1 0 0 0,0-1 0 0 0,0 1 0 0 0,-1 0 0 0 0,1 0 0 0 0,-1 0 0 0 0,0 0 0 0 0,1 0 0 0 0,-1 1 0 0 0,-1-1 0 0 0,2 4-6 0 0,-1-3 36 0 0,1 3 60 0 0,0-1 0 0 0,0 1-1 0 0,-1-1 1 0 0,0 1-1 0 0,-1 0 1 0 0,0 0 0 0 0,0 0-1 0 0,0 2-95 0 0,0 0 203 0 0,1 1 1 0 0,-1 0-1 0 0,2-1 0 0 0,-1 1 0 0 0,2 0-203 0 0,-2-3 142 0 0,-2-5 4 0 0,0-2-2 0 0,0 0-10 0 0,0 0-46 0 0,0 0-22 0 0,0 0-2 0 0,0 0 3 0 0,0 0 10 0 0,0 0 3 0 0,4-15 80 0 0,3 0-575 0 0,1 1-1 0 0,0-1 0 0 0,2 1 0 0 0,-1 0 0 0 0,4-1 416 0 0,10-17-769 0 0,-16 25 412 0 0,-1 0-1 0 0,1 0 0 0 0,0 0 0 0 0,1 1 0 0 0,-1 0 1 0 0,5-1 357 0 0,8-9-755 0 0,-16 14 665 0 0,0 1-1 0 0,0-1 0 0 0,0 0 1 0 0,0 1-1 0 0,0 0 1 0 0,0 0-1 0 0,4 0 91 0 0,3-2-40 0 0,-10 3 47 0 0,0 0 0 0 0,0 0 0 0 0,0 0 0 0 0,1 0 1 0 0,-1 0-1 0 0,0 0 0 0 0,0 1 0 0 0,1-1 1 0 0,-1 0-1 0 0,0 1 0 0 0,0-1 0 0 0,0 0 0 0 0,0 1 1 0 0,0 0-1 0 0,0-1 0 0 0,1 1 0 0 0,-1 0 1 0 0,0-1-1 0 0,-1 1 0 0 0,1 0 0 0 0,0 0 0 0 0,0 0 1 0 0,0 0-1 0 0,0 0 0 0 0,-1 0 0 0 0,1 0 1 0 0,0 0-8 0 0,0 1 77 0 0,1 0 1 0 0,-1 0-1 0 0,0 1 1 0 0,0-1-1 0 0,0 1 1 0 0,0-1-1 0 0,0 1 1 0 0,0-1-1 0 0,-1 1 1 0 0,1-1-1 0 0,-1 1 1 0 0,0 0-78 0 0,0 2 186 0 0,0 0 0 0 0,-1 0 0 0 0,0 0 0 0 0,0 0 0 0 0,0 0 1 0 0,-1 0-1 0 0,0 0 0 0 0,0 0 0 0 0,-1 2-186 0 0,-25 40 1246 0 0,10-20-677 0 0,4-11-275 0 0,12-15-280 0 0,0 0-1 0 0,1 0 0 0 0,0 1 0 0 0,-1-1 1 0 0,1 0-1 0 0,0 1 0 0 0,-1-1 1 0 0,1 1-1 0 0,0 0 0 0 0,0-1 1 0 0,0 1-1 0 0,0 0 0 0 0,1-1 0 0 0,-1 1 1 0 0,0 0-1 0 0,1 0 0 0 0,-1 2-13 0 0,17 1 152 0 0,-7-4-69 0 0,-1-1 0 0 0,0 0-1 0 0,0 0 1 0 0,0-1 0 0 0,0 0-1 0 0,1 0 1 0 0,-1-1 0 0 0,-1 0-1 0 0,3-2-82 0 0,6 0-48 0 0,-9 3 25 0 0,0-2-1 0 0,0 1 1 0 0,0-1-1 0 0,-1 0 1 0 0,1 0-1 0 0,-1-1 0 0 0,0 1 1 0 0,0-1-1 0 0,0-1 1 0 0,-1 1-1 0 0,1-1 1 0 0,-1 0-1 0 0,0 0 1 0 0,-1-1-1 0 0,1 0 0 0 0,-1 0 1 0 0,0 0-1 0 0,0 0 24 0 0,0-3-31 0 0,-1 5 26 0 0,-1 0 0 0 0,0 0 0 0 0,-1 0-1 0 0,1 0 1 0 0,-1 0 0 0 0,1-1 0 0 0,-1-3 5 0 0,-1 6-2 0 0,0 0-1 0 0,0 1 1 0 0,0-1-1 0 0,0 0 1 0 0,-1 1-1 0 0,1-1 1 0 0,0 1 0 0 0,-1-1-1 0 0,0 0 1 0 0,1 1-1 0 0,-1-1 1 0 0,0 1 0 0 0,0 0-1 0 0,0-1 1 0 0,0 1-1 0 0,0 0 1 0 0,0-1 0 0 0,0 1-1 0 0,0 0 1 0 0,0 0-1 0 0,-1 0 1 0 0,1 0-1 0 0,0 0 1 0 0,-1 0 2 0 0,-3-2-11 0 0,1 1 0 0 0,-1-1 0 0 0,1 1 0 0 0,-1 1 0 0 0,0-1 0 0 0,0 1 1 0 0,1-1-1 0 0,-1 2 0 0 0,0-1 0 0 0,0 0 0 0 0,-1 1 11 0 0,-8-1-160 0 0,0 1 1 0 0,1 1-1 0 0,-9 1 160 0 0,10 1-27 0 0,5 0-6787 0 0,7-3 804 0 0</inkml:trace>
  <inkml:trace contextRef="#ctx1" brushRef="#br1" timeOffset="14192.941">8698 2677 14600 0 0,'0'0'664'0'0,"0"0"-8"0"0,-12 2-392 0 0,6 1-113 0 0,2-2 4 0 0,0 1 0 0 0,0 0 0 0 0,0 0 0 0 0,0 0 0 0 0,0 1 0 0 0,1-1 0 0 0,-1 1 0 0 0,0 0 0 0 0,1 0 0 0 0,0 0 0 0 0,0 1 0 0 0,0-1 0 0 0,0 1-155 0 0,-12 16 207 0 0,7-10-30 0 0,0 2 0 0 0,0-1-1 0 0,-3 8-176 0 0,11-16 13 0 0,-1-1 0 0 0,0 1 0 0 0,0 0 0 0 0,1-1 0 0 0,0 1 0 0 0,-1 0 0 0 0,1-1-1 0 0,0 1 1 0 0,0 0 0 0 0,0-1 0 0 0,1 1 0 0 0,-1 0 0 0 0,1-1 0 0 0,-1 1-1 0 0,1-1 1 0 0,0 1 0 0 0,0-1 0 0 0,0 1 0 0 0,0-1 0 0 0,1 1 0 0 0,-1-1 0 0 0,1 1-13 0 0,6 8 22 0 0,0-1 1 0 0,0 0 0 0 0,1 0 0 0 0,2 1-23 0 0,2 2 84 0 0,-11-11-55 0 0,1 1 1 0 0,-1-1-1 0 0,0 1 0 0 0,0 0 1 0 0,-1 0-1 0 0,1 0 0 0 0,0 0 1 0 0,-1 0-1 0 0,0 0 0 0 0,1 0 1 0 0,-1 1-1 0 0,-1-1 0 0 0,1 2-29 0 0,-2-4 55 0 0,0 1-1 0 0,0-1 1 0 0,0 0-1 0 0,0 1 1 0 0,0-1-1 0 0,-1 0 1 0 0,1 0-1 0 0,-1 0 1 0 0,1 0-1 0 0,0 0 1 0 0,-1 0-1 0 0,0 0 1 0 0,1-1-1 0 0,-1 1 1 0 0,0 0-55 0 0,-16 2 252 0 0,1 0 0 0 0,-1-1 1 0 0,0-1-1 0 0,-2-1-252 0 0,-3 1-513 0 0,-21 3 513 0 0,36-3-1095 0 0,6-1-340 0 0</inkml:trace>
  <inkml:trace contextRef="#ctx1" brushRef="#br1" timeOffset="14605.055">8973 2821 15344 0 0,'-1'0'79'0'0,"0"-1"1"0"0,0 1-1 0 0,0-1 1 0 0,0 1-1 0 0,0-1 1 0 0,0 1-1 0 0,0 0 1 0 0,0 0-1 0 0,-1-1 1 0 0,1 1-1 0 0,0 0 1 0 0,0 0-1 0 0,0 0 1 0 0,0 0-1 0 0,0 0 1 0 0,0 1-1 0 0,0-1 1 0 0,-1 0-1 0 0,1 0 1 0 0,0 1-1 0 0,0-1-79 0 0,-23 15-16 0 0,4-2 533 0 0,14-10-276 0 0,0 0-1 0 0,1 1 0 0 0,-1 0 1 0 0,1 0-1 0 0,0 1 0 0 0,-2 2-240 0 0,-15 12 110 0 0,11-11-354 0 0,1 1 0 0 0,0 1 0 0 0,-5 6 244 0 0,-5 5 267 0 0,19-19-215 0 0,-1 0 1 0 0,0 1-1 0 0,0-1 1 0 0,1 1-1 0 0,0 0 0 0 0,-1-1 1 0 0,1 1-1 0 0,0 0 1 0 0,0 0-1 0 0,0 1-52 0 0,-3 9 185 0 0,3-12-170 0 0,1-1 1 0 0,0 1-1 0 0,0 0 1 0 0,-1-1-1 0 0,1 1 1 0 0,0 0-1 0 0,0-1 0 0 0,0 1 1 0 0,0 0-1 0 0,-1-1 1 0 0,1 1-1 0 0,0 0 0 0 0,0-1 1 0 0,0 1-1 0 0,1 0 1 0 0,-1-1-1 0 0,0 1 0 0 0,0 0 1 0 0,0-1-1 0 0,0 1 1 0 0,1 0-1 0 0,-1-1 0 0 0,0 1 1 0 0,1 0-1 0 0,-1-1 1 0 0,0 1-1 0 0,1-1 0 0 0,-1 1 1 0 0,1-1-1 0 0,-1 1 1 0 0,1-1-1 0 0,-1 1 0 0 0,1-1 1 0 0,-1 1-1 0 0,1-1 1 0 0,-1 0-1 0 0,1 1 1 0 0,0-1-1 0 0,-1 0 0 0 0,1 0 1 0 0,0 1-1 0 0,-1-1 1 0 0,1 0-1 0 0,0 0 0 0 0,-1 0 1 0 0,1 0-1 0 0,0 0 1 0 0,0 0-16 0 0,2 1 28 0 0,1-1 0 0 0,0 0 1 0 0,0 1-1 0 0,-1-2 1 0 0,1 1-1 0 0,0 0 1 0 0,2-1-29 0 0,7-3-219 0 0,0 0-1 0 0,-1-1 1 0 0,1 0 0 0 0,-1 0 0 0 0,0-1 0 0 0,-1-1-1 0 0,1 0 1 0 0,-1-1 0 0 0,-1 0 0 0 0,2-2 219 0 0,8-14-1017 0 0,-8 8 584 0 0,0-5-4 0 0,-11 20 508 0 0,-1 1 80 0 0,0 0 10 0 0,-10 1 372 0 0,7 1-382 0 0,-1-1 1 0 0,1 1-1 0 0,0 0 0 0 0,0 1 1 0 0,0-1-1 0 0,0 1 0 0 0,0-1 1 0 0,0 1-1 0 0,0 0 0 0 0,0 1-151 0 0,1-2 38 0 0,1 0-1 0 0,0 0 0 0 0,-1 0 1 0 0,1 0-1 0 0,0 0 0 0 0,0 1 1 0 0,0-1-1 0 0,0 0 0 0 0,1 0 1 0 0,-1 1-1 0 0,1-1 0 0 0,-1 0 1 0 0,1 1-1 0 0,0-1 0 0 0,0 1 1 0 0,0-1-1 0 0,0 0 0 0 0,0 1 1 0 0,1-1-1 0 0,-1 0 0 0 0,1 1 1 0 0,-1-1-1 0 0,2 1-37 0 0,-1 0 31 0 0,1-1 0 0 0,-1 0 0 0 0,1-1 0 0 0,0 1 0 0 0,0 0 0 0 0,0 0 0 0 0,0-1 0 0 0,0 1 0 0 0,0-1 0 0 0,0 0 0 0 0,0 1 0 0 0,1-1 0 0 0,-1 0 0 0 0,0 0 0 0 0,1-1 0 0 0,-1 1 0 0 0,1 0 1 0 0,-1-1-32 0 0,4 2 27 0 0,0-1 0 0 0,0 0 0 0 0,-1-1 0 0 0,1 1 0 0 0,0-1 0 0 0,0 0 0 0 0,3 0-27 0 0,-1-2-116 0 0,0 0 0 0 0,0 0 0 0 0,0 0 0 0 0,0-1 0 0 0,0 0 0 0 0,1-1 116 0 0,26-17-6849 0 0,-26 13 1388 0 0</inkml:trace>
  <inkml:trace contextRef="#ctx1" brushRef="#br1" timeOffset="15559.959">9185 2821 9648 0 0,'0'0'438'0'0,"0"0"-8"0"0,2 1-276 0 0,2 2 454 0 0,1 0 0 0 0,-1 0 0 0 0,1 0-1 0 0,-1 1 1 0 0,0-1 0 0 0,0 2-608 0 0,7 5 1371 0 0,-10-9-1279 0 0,-1 0-1 0 0,1 0 1 0 0,0 0 0 0 0,-1-1 0 0 0,1 1 0 0 0,0 0 0 0 0,-1 0 0 0 0,1 0 0 0 0,-1 0 0 0 0,0 1 0 0 0,1-1 0 0 0,-1 0 0 0 0,0 0 0 0 0,1 0 0 0 0,-1 0 0 0 0,0 0 0 0 0,0 0 0 0 0,0 1-92 0 0,3 12 511 0 0,-2-9-335 0 0,1-1 0 0 0,-1 0 0 0 0,1 1 0 0 0,-1-1 0 0 0,-1 1 0 0 0,1-1 0 0 0,-1 1 0 0 0,1 0 0 0 0,-2-1 0 0 0,1 1-176 0 0,-7 48 1550 0 0,1-14-700 0 0,5-32-762 0 0,0 0-1 0 0,-1-1 1 0 0,0 1-1 0 0,0-1 1 0 0,0 0 0 0 0,-1 0-1 0 0,0 0 1 0 0,-2 2-88 0 0,-4 10 155 0 0,8-14-119 0 0,-1-1 0 0 0,1 1 0 0 0,0-1 0 0 0,0 1 0 0 0,1-1 1 0 0,-1 3-37 0 0,-4 18 171 0 0,5-20-146 0 0,0-3-13 0 0,0 0 0 0 0,0 0 0 0 0,0-1-1 0 0,0 1 1 0 0,0 0 0 0 0,-1 0 0 0 0,1 0-1 0 0,0 0 1 0 0,0-1 0 0 0,-1 1 0 0 0,1 0-1 0 0,-1 0 1 0 0,1 0 0 0 0,0-1 0 0 0,-1 1-1 0 0,0 0-11 0 0,-1-2 284 0 0,3-8-88 0 0,0 0-111 0 0,0-1 0 0 0,0 1-1 0 0,-1-6-84 0 0,0 6-46 0 0,0 1 0 0 0,1-1 0 0 0,0 1 0 0 0,0 0 0 0 0,2-4 46 0 0,6-19-361 0 0,1 2 0 0 0,2-1-1 0 0,1 1 1 0 0,1 1 0 0 0,9-13 361 0 0,-19 37-57 0 0,0-1 1 0 0,0 1 0 0 0,0 1-1 0 0,0-1 1 0 0,0 1 0 0 0,1 0-1 0 0,-1 0 1 0 0,1 0 0 0 0,0 0 0 0 0,2 0 56 0 0,14-9-119 0 0,-19 11 110 0 0,0 0 1 0 0,0 0-1 0 0,0 0 0 0 0,0 0 0 0 0,0 1 0 0 0,0-1 0 0 0,1 1 0 0 0,-1-1 0 0 0,0 1 0 0 0,0 0 1 0 0,0 0-1 0 0,1 0 0 0 0,-1 0 0 0 0,0 0 0 0 0,0 0 0 0 0,0 1 0 0 0,1-1 0 0 0,-1 1 0 0 0,0 0 1 0 0,0-1-1 0 0,0 1 0 0 0,0 0 0 0 0,0 0 0 0 0,0 0 0 0 0,0 1 0 0 0,0-1 0 0 0,0 0 9 0 0,0 1-3 0 0,1 1-1 0 0,0-1 0 0 0,-1 0 0 0 0,0 1 0 0 0,1-1 0 0 0,-1 1 1 0 0,0 0-1 0 0,0-1 0 0 0,0 1 0 0 0,-1 0 0 0 0,1 0 0 0 0,-1 1 1 0 0,0-1-1 0 0,1 0 0 0 0,-1 0 0 0 0,0 4 4 0 0,1 7-41 0 0,-1-9 26 0 0,0 0 0 0 0,-1 0 0 0 0,1 0 0 0 0,-1 1-1 0 0,0-1 1 0 0,-1 0 0 0 0,0 5 15 0 0,-1-1 91 0 0,0 0 0 0 0,-1-1 0 0 0,0 1 0 0 0,0-1 0 0 0,0 0 0 0 0,-1 0 0 0 0,-1 0 0 0 0,0 0-91 0 0,3-6 54 0 0,0 1-1 0 0,0 0 1 0 0,0-1 0 0 0,-1 1 0 0 0,1-1-1 0 0,-1 0 1 0 0,0 0 0 0 0,1 0 0 0 0,-1 0-1 0 0,0 0 1 0 0,0-1 0 0 0,0 1-1 0 0,0-1 1 0 0,-1 0 0 0 0,1 0 0 0 0,0 0-1 0 0,0 0 1 0 0,-1 0 0 0 0,1-1 0 0 0,0 0-1 0 0,-4 0-53 0 0,6 1 16 0 0,-1-1-1 0 0,0 0 0 0 0,0 0 0 0 0,1 0 1 0 0,-1 0-1 0 0,0-1 0 0 0,1 1 0 0 0,-1 0 1 0 0,0-1-1 0 0,1 1 0 0 0,-1-1 1 0 0,0 0-1 0 0,1 1 0 0 0,-1-1 0 0 0,1 0 1 0 0,-1 0-1 0 0,1 0 0 0 0,0 0 0 0 0,-1 0 1 0 0,1 0-1 0 0,0-1 0 0 0,0 1 1 0 0,-1 0-1 0 0,1-1 0 0 0,0 1 0 0 0,1 0 1 0 0,-1-1-1 0 0,0 0 0 0 0,0 1 0 0 0,1-1 1 0 0,-1 1-1 0 0,0-1 0 0 0,1 0-15 0 0,0 0 1 0 0,0 1 0 0 0,1-1 0 0 0,-1 1 0 0 0,0-1 0 0 0,1 1 0 0 0,-1 0 0 0 0,1-1 0 0 0,-1 1 0 0 0,1 0 0 0 0,0-1 0 0 0,0 1 0 0 0,0 0-1 0 0,0 0 1 0 0,0 0 0 0 0,0-1 0 0 0,0 1-1 0 0,17-18-184 0 0,-8 11-8 0 0,0 0-1 0 0,1 1 1 0 0,0 0 0 0 0,1 1-1 0 0,-1 0 1 0 0,11-3 192 0 0,5-3-325 0 0,-24 10 294 0 0,-1 1 0 0 0,1 0 0 0 0,0 0 0 0 0,0 0-1 0 0,0 1 1 0 0,0-1 0 0 0,0 1 0 0 0,0 0 0 0 0,0-1 0 0 0,0 1-1 0 0,0 0 1 0 0,0 1 0 0 0,0-1 0 0 0,0 1 0 0 0,0-1 0 0 0,0 1-1 0 0,1 0 32 0 0,-2 0-10 0 0,-1 0 0 0 0,1-1 1 0 0,-1 1-1 0 0,1 0 0 0 0,0 0 0 0 0,-1 0 0 0 0,0 1 0 0 0,1-1 0 0 0,-1 0 0 0 0,0 0 0 0 0,1 1 0 0 0,-1-1 0 0 0,0 1 0 0 0,0-1 0 0 0,0 1 1 0 0,0-1-1 0 0,-1 1 0 0 0,1 0 0 0 0,0-1 0 0 0,-1 1 0 0 0,1 0 0 0 0,-1 0 0 0 0,1-1 0 0 0,-1 1 0 0 0,0 0 0 0 0,0 0 0 0 0,0 0 0 0 0,0 0 10 0 0,1 8 74 0 0,0 0-1 0 0,0 0 0 0 0,1 0 1 0 0,2 7-74 0 0,-4-16 66 0 0,0-1 14 0 0,0 0 0 0 0,0 0-2 0 0,3 0-58 0 0,-1-1 0 0 0,0 1 0 0 0,1-1 0 0 0,-1 0 0 0 0,0 0 0 0 0,0 0 0 0 0,0 0 0 0 0,0 0 0 0 0,0 0 0 0 0,0 0 0 0 0,0-1 0 0 0,0 1-1 0 0,0-1 1 0 0,0-1-20 0 0,3-1-27 0 0,-1 0-1 0 0,0-1 0 0 0,0 1 1 0 0,-1-1-1 0 0,2-3 28 0 0,0 1-81 0 0,1 1-1 0 0,-1-1 1 0 0,1 1-1 0 0,1 0 1 0 0,-1 1-1 0 0,6-4 82 0 0,0 0-98 0 0,-7 5 58 0 0,1 0 0 0 0,0 0-1 0 0,0 1 1 0 0,6-2 40 0 0,8-6-108 0 0,-19 11 105 0 0,-1 0 0 0 0,0 0 0 0 0,1 0 0 0 0,-1 0 0 0 0,1-1 0 0 0,-1 1 0 0 0,1 0 0 0 0,-1 0 0 0 0,0 0-1 0 0,1 0 1 0 0,-1 0 0 0 0,1 1 0 0 0,-1-1 0 0 0,1 0 0 0 0,-1 0 0 0 0,0 0 0 0 0,1 0 0 0 0,-1 0 0 0 0,1 1 0 0 0,-1-1 0 0 0,0 0 0 0 0,1 0 0 0 0,-1 1 0 0 0,0-1 0 0 0,1 0 0 0 0,-1 0 0 0 0,0 1-1 0 0,1-1 1 0 0,-1 0 0 0 0,0 1 0 0 0,0-1 0 0 0,1 1 0 0 0,-1-1 0 0 0,0 0 0 0 0,0 1 3 0 0,7 12 38 0 0,-6-7 39 0 0,-1-1 1 0 0,0 1-1 0 0,0-1 0 0 0,0 1 1 0 0,-1 0-1 0 0,1-1 1 0 0,-1 0-1 0 0,0 1 1 0 0,-1-1-1 0 0,0 1 0 0 0,-1 1-77 0 0,-3 18 398 0 0,-1 0 6 0 0,-1-1 1 0 0,-3 5-405 0 0,-10 31 746 0 0,20-59-740 0 0,1 0 33 0 0,0 0-1 0 0,-1 1 1 0 0,1-1 0 0 0,0 0-1 0 0,-1 1 1 0 0,0-1 0 0 0,1 0-1 0 0,-1 1 1 0 0,0-1 0 0 0,0 0 0 0 0,0 0-1 0 0,0 0 1 0 0,0 0 0 0 0,0 0-1 0 0,0 0 1 0 0,0 0-39 0 0,0 5 194 0 0,-1 0-1575 0 0,2-6 869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08:46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26 113 3680,'0'0'284,"1"-1"-187,-1 1 6,0 0 0,0-1 0,0 1 0,0-1 0,0 1 0,0 0 0,0-1 0,0 1 0,0 0 0,0-1 1,0 1-1,0 0 0,0-1 0,0 1 0,0-1 0,0 1 0,0 0 0,0-1 0,0 1 0,0 0 0,0-1 0,-1 1 0,1 0 0,0-1 0,0 1 0,0 0 0,-1 0 0,1-1 0,0 1 0,-1 0 0,1 0 0,0-1 0,0 1 0,-1 0 0,1 0 0,0 0 0,-1-1 0,1 1 0,0 0 0,-1 0 0,1 0 0,-1 0 0,1 0 0,0 0 0,-1 0-103,-1-1 2017,2 0-1734,0 1-1,-1 0 1,1-1-1,0 1 1,0-1-1,0 1 1,-1 0-1,1-1 1,0 1-1,0-1 1,0 1-1,0-1 1,0 1 0,0-1-1,0 1 1,0-1-1,0 1 1,0-1-1,0 1 1,0 0-1,0-1 1,0 0-283,8-8 2178,16-4-2694,-17 10 899,28-14-379,0 1-1,21-6-3,-49 20 11,-5 1 35,0 0-1,0 0 1,0 1-1,1-1 0,-1 1 1,0-1-1,0 1 0,1 0 1,-1 0-1,0 0 0,0 0 1,0 0-1,1 1 1,-1-1-1,0 1 0,0-1 1,0 1-1,1 0-45,30 8-224,-29-9 218,1 1 0,0 0 0,-1 0 0,0 1 0,1-1 0,-1 1 0,0 0 0,0 0 0,0 0 0,0 0 0,0 1 0,0 0-1,-1 0 1,1 0 0,2 2 6,-6-4 0,0-1 0,0 0 0,1 1 0,-1-1 0,0 1 0,0-1 0,0 1 0,1-1 0,-1 1 0,0-1 0,0 1 0,0-1 0,0 1 0,0-1 0,0 1 0,0-1 0,0 1 0,0-1 0,0 1 0,0-1 0,0 1 0,-1-1 0,1 1 0,0-1 0,0 0 0,0 1 0,-1-1 0,1 1 0,0-1 0,0 1 0,-1-1 0,1 0 0,-15 13 1,3-3 61,-17 33 1243,8-16-739,14-18-552,1-1 0,-1 1 0,-6 4-14,-5 2 0,13-11 0,0 0 0,0 1 0,0-1 0,0 1 0,1 0 0,0 0 0,0 1 0,-2 3 0,-38 76 443,37-74-125,1 0 0,0 1 0,1 0-1,0 1 1,1-1-318,-5 4 18,8-15-18,0 0-1,0 0 1,0 0 0,0 0 0,0 0 0,1 0 0,-1 0 0,1 0 0,-1 0 0,1 1 0,-1-1 0,1 0 0,-1 0 0,1 1-1,0-1 1,0 0 0,0 1 0,1 6 0,-1-7 0,1 0 0,-1 0 0,0 0 0,0 0 0,0 0 0,0 0 0,0 0 0,0 0 0,0 0 0,0 0 0,0 0 0,-1 0 0,1 0 0,0 0 0,0-1 0,-1 1 0,1 0 0,-1 0 0,1 0 0,-2 2 0,1 2 0,9 7 0,-8-10-4,0-1 2,0-1 0,0 1 0,1-1 0,-1 0 0,0 1 0,0-1 0,0 1 0,1-1 0,-1 1 0,0-1 0,1 0 0,-1 1 0,0-1 0,1 0 0,-1 1 0,0-1 0,1 0 0,-1 0 0,1 1 0,-1-1 0,1 0 0,-1 0 0,1 0 0,-1 1 0,0-1 0,1 0 0,-1 0 0,1 0 0,-1 0 0,1 0 2,1 0-101,-1 0 0,1 0 0,0 0 0,-1-1 0,1 1-1,0 0 1,-1-1 0,1 1 0,-1-1 0,1 1 0,0-2 101,1 1-208,8-3 58,-1-1-1,0 0 1,-1 0-1,7-5 151,8-5-6,-21 13 6,1 0 0,-1 0 0,0-1 0,-1 1 0,1-1 0,0 1 0,-1-1 0,1 0 0,-1 0 0,0 0 0,0-1 0,0 1 0,-1 0 0,1-1 0,-1 1 0,1-1 0,-1 1 0,0-1 0,0-2 0,1-8 0,-1 1 0,-1-1 0,0 1 0,-1-11 0,1 14 0,-1 6-5,1-1 0,-1 0-1,0 1 1,0-1 0,0 1-1,-1-1 1,0 1 0,0 0-1,0-1 1,-2-1 5,-3-5-294,0 1 0,-1 0 0,-2-1 294,0-1-505,5 8 469,-1-1-1,1 1 0,-1 0 0,0 0 1,0 0-1,0 1 0,0 0 1,-1 0 36,-19-10 319,9 5-287,14 7-32,0 0 0,1 0 0,-1-1-1,0 1 1,0-1 0,1 1 0,-1-1 0,1 0 0,0 0 0,-1 0-1,1-1 1,0 2-96,0-1 0,0 0 0,0 1 0,0 0 0,0-1 0,-1 1 0,1 0 0,0 0 0,0 0 0,-1 0 0,1 1 0,-1-1 0,1 1 0,-1-1 0,1 1 0,-1 0 96,3 0-1504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4:07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346 411 12440,'0'0'957,"1"-1"-624,-1 1-294,1-1-1,-1 1 1,0 0 0,0 0-1,1 0 1,-1-1-1,0 1 1,0 0-1,1-1 1,-1 1 0,0 0-1,0-1 1,0 1-1,1 0 1,-1 0-1,0-1 1,0 1 0,0-1-1,0 1 1,0 0-1,0-1 1,0 1-1,0 0 1,0-1 0,0 1-1,0 0 1,0-1-1,0 1 1,0 0-1,0-1 1,0 1 0,0-1-1,0 1 1,-1 0-1,1-1 1,0 1-1,0 0-38,0 0 39,0 0 0,-1-1 0,1 1 0,0 0 0,0 0-1,0 0 1,0 0 0,0 0 0,0-1 0,0 1 0,0 0-1,0 0 1,0 0 0,0 0 0,0-1 0,0 1 0,0 0-1,0 0 1,0 0 0,0 0 0,0-1 0,0 1 0,0 0-1,0 0 1,0 0 0,0 0 0,0 0 0,0-1 0,0 1-1,0 0 1,0 0 0,0 0 0,1 0 0,-1 0 0,0-1-1,0 1 1,0 0 0,0 0 0,0 0 0,0 0-1,1 0 1,-1 0 0,0 0 0,0 0 0,0 0-39,0-1 41,0 1 0,1 0 0,-1 0 0,0 0 0,0-1 0,0 1 0,0 0 0,0 0 0,0 0 0,0-1 0,0 1 0,0 0 0,0 0 0,0 0 0,0-1 0,0 1 0,0 0 0,0 0 0,0 0 0,0-1 0,-1 1 0,1 0 0,0 0 0,0 0 0,0 0 0,0-1 1,0 1-1,0 0 0,0 0 0,-1 0 0,1 0 0,0 0 0,0-1 0,0 1 0,0 0 0,-1 0 0,1 0 0,0 0-41,-7-6 694,4 5-657,1 0 0,-1 0 0,0 0 0,1 0 1,-1 0-1,0 1 0,0-1 0,1 1 0,-1 0 0,0 0 0,0 0 0,0 0-37,-37 4 351,35-3-208,-20 3 541,0 1 0,1 1 0,-19 7-684,32-9 237,0 1 1,0 0-1,0 0 0,1 1 0,0 1 1,0 0-1,1 0 0,-9 8-237,14-10-2,0-1-1,0 1 0,1 1 0,-1-1 1,1 0-1,0 1 0,0 0 1,1 0-1,0 0 0,0 0 1,-1 4 2,1-1 0,1 1 1,0-1-1,0 1 1,1-1 0,0 1-1,1 0 1,0 1-1,-1-9 2,0 0 0,1-1-1,-1 1 1,0-1 0,1 1 0,-1-1 0,1 1 0,-1-1-1,1 0 1,0 1 0,0-1 0,0 0 0,0 1-1,0-1 1,0 0 0,0 0 0,0 0 0,0 0 0,0 0-1,1 0 1,-1 0 0,0 0 0,1 0 0,-1-1 0,0 1-1,1-1 1,-1 1 0,1-1 0,-1 1 0,1-1-1,-1 0 1,1 0 0,0 0 0,-1 0 0,1 0 0,-1 0-1,1 0 1,-1 0 0,1-1-2,3 1 0,0-1-1,-1 0 1,1-1-1,-1 1 1,1-1-1,-1 0 1,0 0-1,0-1 1,0 1-1,0-1 1,0 0-1,2-1 1,14-21 0,-16 20 0,0 1 0,-1-1 0,1 1 0,1 0 0,-1 0 0,5-4 0,137-86-1181,-135 87 1088,-1 0 0,0-1-1,0 0 1,-1-1 0,0 0 0,-1 0 0,0-1-1,0 0 1,-1-1 0,0 0 0,-1 0 0,1-3 93,2-6-90,-2 0 0,0 0 1,-1-1-1,-1 0 1,-1 0-1,2-16 90,-4 16-25,0 4-16,0 0 1,-1 0-1,-2-17 41,2 13-4,-1 18 26,0 1 0,1-1 0,-1 1 0,0-1 0,-1 0 0,1 1 0,0-1 0,-1 1 0,1-1 0,-1 1 0,0-2-22,-3-20 1168,4 23-951,0 1-8,3 5 17,-3-4-227,0-1 0,1 0 1,-1 0-1,0 0 1,0 1-1,0-1 1,1 0-1,-1 0 1,0 0-1,0 1 1,0-1-1,0 0 1,0 0-1,0 1 0,0-1 1,0 0-1,0 0 1,1 1-1,-1-1 1,0 0-1,0 0 1,0 1-1,0-1 1,-1 0-1,1 0 1,0 1-1,0-1 0,0 0 1,0 0-1,0 1 1,0-1-1,0 0 1,-1 2-4,0 1 0,1-1 0,0 0 0,-1 0 1,1 0-1,0 0 0,0 0 0,0 1 0,0-1 0,0 0 0,1 0 0,-1 0 0,1 0 0,0 1 4,2 22-33,-11 92 225,7-93-84,-3 18-108,-1 22-204,4-57 196,1-1 0,-1 1-1,-1-1 1,0 3 8,1-2 51,-1-1-1,1 0 1,1 1 0,-1 2-51,0 13 297,-1-1 1,-3 17-298,4-31 67,0 2-7,1 1-1,0-1 0,0 0 0,1 1 1,0-1-1,1 0-59,2 34 56,-4-33-30,0 1-1,1-1 0,0 0 1,1 0-1,0 3-25,1 7 117,-3-16-103,0-1 0,0 1 0,1 0 0,-1 0 0,1 0 0,0-1 0,0 1 0,1 0 0,0 0-14,-2-3-59,0-1-33,0 0-11,0 0-202,0 0-844,10-5-1560,-9 3 2312,9-8-1203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4:07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1 324 18055,'13'5'407,"-10"-4"60,-2 6 531,-1-6-991,0 0 1,0 0-1,0-1 1,0 1-1,0 0 1,0 0-1,0 0 0,0 0 1,0 0-1,0 0 1,0-1-1,-1 1 1,1 0-1,0 0-7,-2 8 177,0 0-1,1 0 0,1 1 0,-1-1 0,1 0 0,1 1 0,0-1 1,0 0-1,1 2-176,-3 1 623,1-10-558,-1-1-1,1 0 1,0 0-1,0 0 1,0 0-1,0 0 1,0 0 0,0 0-1,0 1 1,0-1-1,0 0 1,0 0-1,1 0-64,0 6 186,1 0 0,-1 0 0,0 0 0,0 0 0,-1 0 0,0 3-186,0-4 49,0 1-1,0-1 0,1 0 1,0 0-1,0 1 0,1-1 1,-1 0-1,3 5-48,-2 0 80,-2-11-76,0 1-1,0-1 1,0 1 0,0-1-1,0 1 1,0-1 0,1 1-1,-1-1 1,0 1 0,0-1-1,0 1 1,0-1 0,0 1-1,1-1 1,-1 0 0,0 1-1,0-1 1,1 1 0,-1-1-1,0 0 1,1 1 0,-1-1-1,0 0 1,1 1 0,-1-1-1,1 0 1,-1 0 0,1 1-4,21 8 68,-22-9-171,1 0 0,0 0 0,0 1 0,0-1 0,-1 0 0,1 0 0,0 0 0,0 0 0,0 0 0,-1 0 0,1 0 0,0 0 0,0-1 0,0 1 0,-1 0 0,1 0-1,0-1 1,0 1 0,0 0 0,-1-1 0,1 1 0,0-1 0,-1 1 0,1-1 0,0 1 0,-1-1 103,6-11-1859</inkml:trace>
  <inkml:trace contextRef="#ctx0" brushRef="#br0" timeOffset="268.6">66 156 18631,'13'-9'824,"-13"9"168,-6 0-792,-1 0-200,7 0 0,-3 0 0,-6 0 64,3 0-64,6 0 64,0 0-64,0 5 0,-3 1-112,3 2 16,6 1 0,13-1-1008,-6 1-200,-11-1-40,5 0 1</inkml:trace>
  <inkml:trace contextRef="#ctx0" brushRef="#br0" timeOffset="578.233">478 222 12440,'-30'7'1472,"26"-6"-822,-1 0 0,0 0 0,0 0 0,1 1 0,-1-1 0,1 1 0,-1 1 0,1-1 0,-3 2-650,0 1 1076,-11 8-553,1 0 0,1 1 0,-6 8-523,21-22 0,0 1 0,1 0 0,-1-1 0,0 1 0,1 0 0,-1 0 0,1-1 0,-1 1 0,1 0 0,0 0 0,-1 0 0,1 0 0,0 0 0,0-1 0,0 1 0,-1 0 0,1 0 0,0 0 0,0 0 0,0 0 0,0 0 0,1 0 0,-1 0 0,0 0 0,0 11 0,0-11 0,1 1 0,-1-1 0,0 1 0,1-1 0,-1 1 0,1-1 0,-1 1 0,1-1 0,0 0 0,0 1 0,-1-1 0,1 0 0,0 0 0,0 0 0,0 1 0,1-1 0,-1 0 0,0 0 0,1 0 0,29 18 0,-16-11 0,0 0 1,-6-2 16,1 0 1,0 0 0,2 3-18,-10-8 1,-1 1 0,1-1 0,0 0 1,-1 1-1,1-1 0,-1 1 0,1-1 1,-1 1-1,0 0 0,0 0 0,1 0-1,-2-1 2,0 0 1,0-1-1,0 1 0,0 0 0,0-1 0,0 1 0,0 0 1,0-1-1,-1 1 0,1 0 0,0-1 0,0 1 1,0-1-1,-1 1 0,1 0 0,0-1 0,-1 1 0,1-1 1,-1 1-1,1-1 0,0 1 0,-1-1 0,1 1 0,-1-1 1,0 1-1,1-1 0,-1 0 0,1 1 0,-1-1 0,0 0 1,1 1-1,-1-1 0,0 0-2,-27 22 269,22-19-231,1 0-1,-1 0 0,1 1 1,0 0-1,0 0 0,0 1 1,1-1-1,-1 1 0,-1 3-37,-2 1-147,-1-1 0,0 0 0,0 0 0,-1-1-1,0 0 1,0-1 0,0 0 0,-9 3 147,4-2-5357,-1-3-1788</inkml:trace>
  <inkml:trace contextRef="#ctx0" brushRef="#br0" timeOffset="798.722">893 333 15264,'-4'-2'194,"-1"-1"0,1 1 1,-1 0-1,1 0 0,-1 0 1,0 1-1,0-1 0,0 1 1,0 0-1,0 1 0,0-1 1,-1 1-195,-5 0 738,-1 0 1,0 1 0,1 1 0,-10 1-739,15-1 231,1 0 0,0 1 0,-1 0 0,1 0 0,0 0 0,0 0 0,1 1-1,-1-1 1,1 1 0,0 1 0,-2 1-231,-9 8 620,13-12-545,-1 1 0,1 0 0,0 0-1,0-1 1,0 1 0,-1 3-75,-6 10 59,7-13-58,1-1 0,-1 2 0,1-1 0,-1 0 0,1 0 0,0 0 0,0 0 0,0 1 0,1-1 0,-1 0 0,1 1-1,-1 2 1,1-5-1,0 0 0,0-1 0,-1 1 0,1 0 0,0 0 0,-1 0 0,1-1 0,-1 1 0,1 0-1,-1-1 1,1 1 0,-1 0 0,1-1 0,-1 1 0,0-1 0,1 1 0,-1-1 0,0 1 0,1-1 1,-1 0 1,1 1-1,-1-1 1,1 0-1,0 1 1,-1-1-1,1 0 1,0 1-1,-1-1 1,1 0-1,0 1 1,-1-1-1,1 1 1,0-1-1,0 1 0,-1-1 1,1 1-1,0-1 1,0 0-1,0 1 1,0-1-1,0 1 1,0-1-1,0 1 1,0-1-1,0 1 1,0-1-1,0 1 1,0-1-1,0 1 1,0-1-1,0 1 1,0-1-1,0 1 1,1-1-1,-1 1 1,0-1-2,9 27 11,7 14-13,-15-38 4,1 0-1,-1 0 0,1-1 0,0 1 1,0-1-1,0 1 0,0-1 1,0 0-1,1 0 0,-1 0 1,1 0-1,1 1-1,-3-3 3,0 0 0,-1 1 0,1-1 1,0 0-1,0 1 0,0-1 0,0 0 0,0 0 0,0 0 1,0 0-1,0 0 0,0 0 0,0 0 0,-1 0 0,1 0 1,0-1-1,0 1 0,0 0 0,0 0 0,0-1 0,0 1 0,0-1 1,-1 1-1,1-1 0,0 1-3,19-19-65,-10 9-17,1 1-721,0 0-1,1 1 1,0 1 0,0-1-1,1 2 1,0-1 803,9-3-7174</inkml:trace>
  <inkml:trace contextRef="#ctx0" brushRef="#br0" timeOffset="1137.421">1043 0 17679,'0'0'811,"0"0"-19,0 3-507,7 120-255,-4-94-28,1 0-35,0 8-14,3 84 590,-7-107-312,1 2 358,-2 1 0,-2 13-589,4-18 256,-1-9-234,0-1 0,1 0 1,-1 1-1,0-1 1,-1 0-1,1 1 0,0-1 1,-1 0-1,1 1 1,-1-1-1,0 0 0,0 1-22,1-3 7,0 0 0,0 0 0,0 0 0,0-1-1,0 1 1,0 0 0,1 0 0,-1 0 0,0 0 0,0 0-1,0 0 1,0-1 0,0 1 0,0 0 0,0 0 0,1 0-1,-1 0 1,0 0 0,0 0 0,0 0 0,0 0 0,0 0-1,1 0 1,-1 0 0,0 0 0,0 0 0,0 0 0,0 0-1,0 0 1,1 0 0,-1 0 0,0 0 0,0 0-1,0 0 1,0 0 0,0 0 0,1 0 0,-1 0 0,0 0-1,0 0 1,0 0 0,0 0 0,0 0 0,1 0 0,-1 0-1,0 1 1,0-1 0,0 0 0,0 0 0,0 0 0,0 0-1,0 0 1,0 0 0,0 1 0,0-1 0,1 0 0,-1 0-1,0 0 1,0 0 0,0 0 0,0 1 0,0-1-1,0 0 1,0 0 0,0 0 0,0 0-7,0-3-39,1 0 1,0 0-1,0 0 1,0 1-1,1-1 1,-1 0-1,1 0 1,-1 1-1,3-3 39,3-6-326,6-16-318,-10 19 477,1 0-1,-1 0 0,2 1 1,-1 0-1,1 0 0,1-1 168,-3 5-79,0-1 0,0 1 1,0 1-1,1-1 0,-1 0 0,1 1 0,-1 0 0,1 0 0,0 0 0,0 0 0,0 0 0,3 0 79,-5 2 39,1-1 1,-1 1-1,1-1 0,-1 1 1,0 0-1,1 0 0,-1 1 0,1-1 1,-1 0-1,1 1 0,-1-1 1,1 1-1,-1 0 0,0 0 1,1 0-1,-1 0 0,0 0 1,0 1-1,0-1 0,0 0 0,0 1 1,1 1-40,2 2 89,0 1 1,0 0 0,-1-1 0,0 2 0,0-1-1,0 0 1,-1 1 0,0 0 0,0 0-1,-1 0 1,1 0 0,-2 0 0,1 0-1,0 5-89,0 10 23,-1-1 0,0 1 0,-2 0 0,-1 6-23,-2 6-1131,4-22 432</inkml:trace>
  <inkml:trace contextRef="#ctx0" brushRef="#br0" timeOffset="1538.094">1718 272 7832,'-8'-1'212,"1"1"0,-1-1 0,1 1 0,-1 0 0,1 1 0,-1 0 0,-1 0-212,0 2 1243,-1-1-1,1 2 0,0-1 1,0 1-1,0 1 1,0-1-1,1 1 0,-2 2-1242,-34 18 189,29-16-196,-1-1-1,1 2 1,-7 6 7,19-13 17,0-1 0,0 1 0,-1 0 0,2 1 0,-1-1 0,0 1 0,1-1 0,-1 1 0,1 0 0,0 0 0,0 0 0,1 0 0,-1 0 0,1 0 0,0 0 0,0 1-17,1-4 39,0-1 1,0 1-1,0 0 1,0 0-1,0 0 0,0 0 1,0 0-1,0-1 1,0 1-1,1 0 0,-1 0 1,0 0-1,1-1 0,-1 1 1,0 0-1,1 0 1,-1-1-1,1 1 0,-1 0 1,1-1-1,-1 1 1,1 0-40,1 0 25,0 0 1,0 1-1,-1-1 1,1 0 0,0-1-1,0 1 1,0 0-1,0 0 1,1 0-26,3 0 9,0 0 0,0 0 0,0-1 0,0 1 0,0-1 0,3-1-9,2 0 61,1 0 0,-1-1 0,1-1-1,-1 0 1,0 0 0,4-3-61,-11 4 4,1 0-1,-1 0 0,0-1 0,0 0 1,0 0-1,0 0 0,0-1 0,-1 1 1,1-1-1,-1 1 0,0-1 1,0-1-1,0 1 0,-1 0 0,2-4-3,8-18-765,-12 27 765,0-1-1,0 0 1,0 0-1,-1 0 1,1 0-1,0 0 1,0 0-1,-1 0 1,1 0-1,0 0 1,0 0-1,0 0 1,-1 0-1,1 0 1,0 0-1,0 0 1,-1 0-1,1 0 1,0 0-1,0 0 1,0 0-1,-1 0 1,1 0-1,0-1 1,0 1 0,0 0-1,-1 0 1,1 0-1,0 0 1,0 0-1,0-1 1,0 1-1,0 0 1,-1 0-1,1 0 1,0-1-1,0 1 1,0 0-1,0 0 1,0 0-1,0-1 1,0 1-1,0 0 1,0 0-1,0 0 1,0-1-1,0 1 1,0 0-1,0 0 1,0-1-1,0 1 1,0 0-1,0 0 1,0 0 0,0-1-1,0 1 1,0 0-1,0 0 1,0 0-1,0-1 1,0 1-1,1 0 1,-1 0-1,0 0 1,0-1-1,0 1 1,0 0-1,0 0 1,1 0 0,-4 0 28,1 2 78,1-1 0,0 1 0,0 0 0,0-1 1,0 1-1,0 0 0,0 0 0,0 1-106,-1 4-217,0 1 0,0-1 0,1 0 0,0 1-1,0-1 1,1 5 217,-1-11 28,1 0 0,0-1 0,0 1 0,0 0 0,0 0-1,0-1 1,0 1 0,0 0 0,0 0 0,0 0-1,1-1 1,-1 1 0,0 0 0,0 0 0,1-1 0,-1 1-1,0 0 1,1-1 0,-1 1 0,1 0 0,-1-1 0,1 1-1,-1-1 1,1 1 0,-1-1 0,1 1 0,0-1-1,-1 1 1,1-1 0,0 1 0,-1-1 0,1 0 0,0 1-1,0-1 1,-1 0 0,1 0 0,0 0 0,0 1 0,-1-1-1,1 0 1,0 0 0,0 0-28,4-1 23,-1 0 0,1 0 0,0 0 0,-1-1 0,0 1 0,5-3-23,5-2-328,-9 4-418,1 0-1,-1-1 1,1 0-1,-1 0 1,4-3 746,1-1-1650,0 1-206</inkml:trace>
  <inkml:trace contextRef="#ctx0" brushRef="#br0" timeOffset="1815.547">1851 306 3224,'0'0'143,"9"10"425,9 15 7249,-4 2-3859,-9-17-3539,0 0 1,1-1-1,0 1 1,1-1-1,2 2-419,4 5 398,-11-13-218,0 1 1,1-1 0,0 0-1,-1 0 1,1 0-1,1 0 1,0 0-181,5 2 1354,-9-10 649,-3-9-1326,3 3-667,0 6-9,0-1-1,0 1 1,0-1 0,1 0-1,0 1 1,0-1-1,0 1 1,1-1 0,-1 1-1,2-2 0,2-2-122,-1 1-1,1 1 0,0-1 0,0 1 0,1-1 1,0 2-1,0-1 0,1 1 0,2-2 123,1 0-1201,-1 1 0,2 1-1,-1 0 1,1 0 0,0 1-1,9-4 1202,9-2-1600,20-7-3225,-30 12 1020</inkml:trace>
  <inkml:trace contextRef="#ctx0" brushRef="#br0" timeOffset="2418.818">2400 197 11920,'0'0'546,"-12"5"204,-6 1 1290,1 0 0,0 0 0,-6 5-2040,5-2 1123,0 1 0,-12 10-1123,6-2 424,2 1-1,0 1 1,1 1 0,-5 8-424,25-27 22,-1-1 1,1 1-1,-1 0 1,1 1-1,0-1 1,0 0-1,0 0 1,0 0-1,0 1 1,0-1-1,0 2-22,0 0 3,0 0 9,3-2 15,-1 0-1,1 0 0,0 0 1,0 0-1,-1 0 1,1-1-1,0 1 0,0-1 1,1 1-1,1 0-26,27 11-174,-26-11 208,1-1-1,-1 1 1,0 1 0,0-1 0,0 1-1,4 3-33,-1 1-11,0 0 1,-1 0-1,0 1 0,0 0 0,0 1 1,-1 0 10,34 57-165,-25-38 138,-7-15 44,-2 0 0,0 0 0,5 14-17,-10-22 6,1 1 0,-1 0 0,0 0 0,0 0 0,0 0 0,-1-1 0,0 1 0,0 0 0,-1 0 1,1 0-1,-2 0-6,0 5 21,-1-1 1,0 0-1,-1 0 1,-4 9-22,5-15-12,1 1 1,-1 0 0,0-1-1,0 0 1,-1 0 0,1 0-1,-1 0 1,0 0 0,0-1-1,0 0 1,-1 1 11,4-3-31,-6 4 72,-1-1 0,1 0 1,-1 0-1,0 0 0,0-1 0,-6 2-41,12-5 39,0 1-1,0-1 1,0 0 0,0 0-1,0 0 1,0 0-1,0 0 1,0 0-1,0 0 1,1-1 0,-1 1-1,0-1 1,0 1-1,0-1 1,0 0-1,0 0 1,1 0 0,-1 0-1,0 0 1,1 0-1,-1 0 1,1-1-1,-1 1 1,1 0 0,0-1-1,-1 1 1,1-1-1,0 0 1,0 1-1,0-1 1,0 0 0,0 0-39,0-1 44,0 1 1,1-1 0,-1 1 0,0-1-1,1 0 1,0 0 0,-1 1 0,1-1-1,0 0 1,1 0 0,-1 0-1,1-1-44,8-35 78,15-34-90,6-5 12,-22 59-6,1 1-1,1 1 1,1-1 0,0 2-1,1-1 1,1 2 0,0 0-1,2-1 7,30-25-978,49-36 978,-2 2-1519,-57 46 975,0 1 0,2 2 0,5 0 544,-41 25-147,26-14 1075,-21 14 66,-15 10-777,-26 20 291,2 2 0,1 1 0,2 1 0,-4 8-508,29-34 4,1 0-1,-1 1 1,2-1-1,-1 1 1,-1 5-4,4-9 0,-1 0-1,1-1 1,1 1 0,-1 0 0,0 0 0,1 0 0,0 0 0,0-1 0,0 1 0,0 0-1,1 0 1,-1 0 0,2 2 0,-1-4 0,0 0 0,0 0 0,1 0 0,-1-1 0,0 1 0,1 0 0,0-1 0,-1 1 0,1-1 0,0 0 0,0 1 0,0-1 0,0 0 0,0 0 0,0 0 0,0 0 0,0-1 0,0 1 0,2 0 0,4 1 0,-1-1 0,1 1 0,-1-1 0,1-1 0,2 0 0,63-2 456,0-4 0,0-3 0,48-13-456,-105 19-260,1-2 0,-2 0 0,12-6 260,4-4-7410,-15 7-647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4:06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455 106 5528,'2'-3'144,"0"1"1,0-1 0,0 0-1,0 0 1,0 0-1,-1 0 1,1 0-1,-1-1 1,0 1 0,0 0-1,0-2-144,4-8 1490,-4 10-1009,0 0 1,-1-1 0,1 1-1,-1 0 1,1-1 0,-1 1-1,0 0 1,0-2-482,-1-1 1161,-17-6 2647,13 11-3580,1 0 0,0 0 0,0 0-1,-1 0 1,1 1 0,-1 0 0,1 0 0,0 0-1,-1 0 1,1 1 0,0-1 0,-4 2-228,-1 0 250,-20 4 128,1 1-1,0 1 1,0 2 0,-16 8-378,6-3-10,15-7 151,1 1-1,0 1 0,-16 10-140,33-16 23,-1-1 0,1 1 0,0 0 0,0 0 0,1 0 0,-1 1 0,1 0 0,0 0 0,0 0 0,1 0 0,-1 0 0,1 1 0,0 0-1,1-1 1,-1 1 0,0 4-23,3-8 0,-1 0 0,1 1 0,-1-1 0,1 0 0,0 1 0,0-1 0,0 1 0,0-1 0,0 0 0,1 1 0,-1-1 0,1 0 0,-1 1 0,1-1 0,0 0 0,0 0 0,0 1 0,0-1 0,0 0 0,1 0 0,-1 0 0,1 0 0,-1-1 0,1 1 0,0 0 0,0-1 0,-1 1 0,1-1 0,0 1 0,0-1 0,1 0 0,-1 0 0,0 0 0,0 0 0,0 0 0,1-1 0,-1 1 0,0-1 0,1 1 0,-1-1 0,1 0 0,1 0 0,1 0 1,0 0 0,0-1-1,0 1 1,0-1-1,0 0 1,0 0-1,0-1 1,0 1 0,-1-1-1,4-2 0,9-5 26,0-1 0,3-3-26,14-8 6,4-3-6,0-2 0,29-18 0,-13 4 0,-53 39 1,6-8 10,-6 10-6,0-1 0,0 1 0,0 0 0,-1-1 0,1 1 0,0 0 0,-1 0 0,1 0 0,0-1 0,-1 1 0,1 0 0,-1 1-5,0-1 0,0 0 0,0 1 0,0-1 0,0 0 0,0 0 0,-1 0 0,1 1 0,0-1 0,-1 0 0,1 0 0,-1 0 0,0 0 0,0 1 0,0 0 0,0-1 0,0 1 0,0 0 0,1 0 0,-1 0 0,1 0 0,-1 0 0,1 0 0,-1 0 0,1 39 0,3 161 0,-2-128 0,-4 26 0,2-89 0,0 3 10,-1 0 0,0 0 0,-1 0-1,-1 0 1,0-1 0,-1 1 0,0-1-1,-1 0 1,-1-1 0,0 1 0,0-1-1,-1-1 1,-1 1 0,0-1 0,-1-1-1,0 1-9,4-5 17,1 1 1,-1-1-1,2 1 0,-1 0 0,0 3-17,1-3 10,0 0 0,-1-1-1,0 1 1,0-1 0,-1 1-10,1-2 13,-1 1 0,-1-1 0,1 0 0,-1-1 0,1 1 0,-1-1 1,-1-1-1,1 1 0,0-1 0,-1 0 0,0-1 0,0 0 0,0 0 0,0-1 0,0 0 0,-5 0-13,11-1 5,-1 0 0,0 0 0,1 0-1,-1 0 1,0-1 0,1 1 0,-1-1-1,0 0 1,1 0 0,-1 0 0,1 0 0,-1 0-1,1 0 1,0-1 0,0 1 0,-1-1-5,-3-3 14,0-1 1,1 0-1,-1 0 1,-2-5-15,-9-8 73,12 12-61,-1 1 0,1-1-1,0 0 1,1-1 0,0 1 0,0-1-1,0 0 1,1 0 0,0 0-1,1 0 1,0 0 0,0-1 0,1 1-1,-1-5-11,3 7-11,0 0 0,0-1 0,1 1 0,-1 0 0,1 0 0,0 0 0,1 0 0,0 1 0,0-1 0,0 1 0,0-1 1,1 1-1,0 0 0,0 0 0,0 1 0,1-1 0,-1 1 11,2-1-13,1 1 1,-1 0 0,0 1-1,1-1 1,0 1 0,4-1 12,9-5-33,29-13-31,-12 6-53,3-5 117,-22 13-45,0 1 0,0 0 0,11-2 45,-15 5-48,-1 0 0,0-1 0,0 0 0,0-1 0,-1 0 0,0-1 0,11-7 48,-13 5-32,13-10-103,0 1-1,20-11 136,12-8-396,-35 23 70,1 1-1,4-2 327,15-5-245,48-27-86,-72 38 322,0-2-1,-1 0 0,0 0 0,2-4 10,-16 14 12,1-1 11,1 0 0,-1-1 0,0 1 0,1 0 0,-1-1 0,0 1 1,0-1-1,-1 1 0,1-1 0,-1 0 0,1 0 0,-1 0 0,0 0 0,0-1-23,-1 3 291,-9-7 382,6 8-661,0-1 1,0 1-1,-1 0 0,1 0 1,0 0-1,-1 1 0,1-1 0,0 1 1,0-1-1,0 1 0,-2 1-12,-32 14 166,24-9-182,0 0 0,1 1 0,0 0 0,0 2-1,1-1 1,0 1 0,0 1 0,2-1-1,-1 2 1,1 0 0,1 0 0,0 0 0,-4 9 16,7-9 11,0 1 0,0 0 0,1 0 0,1 0 0,0 0 1,0 0-1,2 1 0,0-1 0,0 1 0,1-1 0,1 6-11,0-18 3,-1 1 0,0-1 0,0 0 0,1 0 0,-1 1-1,1-1 1,-1 0 0,1 0 0,0 0 0,-1 0 0,1 0 0,0 0-1,0 0 1,-1 0 0,1 0 0,0 0 0,0 0 0,0 0 0,0-1-1,1 1 1,-1 0 0,0-1 0,0 1 0,0-1 0,0 1 0,1-1-1,-1 1 1,0-1 0,0 0 0,1 0 0,-1 0 0,0 0 0,1 0-1,-1 0 1,1 0-3,1 0 6,-1 0-1,0-1 0,1 1 0,-1 0 1,1-1-1,-1 0 0,0 0 0,1 0 1,-1 0-1,0 0 0,0 0 0,0 0 1,0-1-1,0 1 0,0-1 1,0 1-1,0-1 0,-1 0 0,1 0-5,3-6 0,7-9-32,0 0 1,2 0-1,-1 1 1,13-10 31,-12 12-58,0-1 1,-1 0-1,-1 0 0,0-1 1,-1-1-1,3-7 58,-14 24-2,0-1 1,1 0-1,-1 0 0,0 1 0,1-1 0,-1 0 0,0 0 0,0 0 0,0 1 1,0-1-1,0 0 0,0 0 0,0 0 0,0 0 0,0 1 2,1-7 67,-1 6 72,0 1 11,0 0-3,0 0-23,0 6 101,6 91-179,-6-58-26,2-1 0,6 34-20,-8-72 1,0 1-12,1 1 1,-1-1-1,1 0 1,-1 0-1,1 0 1,-1 0-1,1 0 1,-1 0-1,1 0 1,0 0-1,0 0 1,-1 0-1,1 0 1,0 0-1,0 0 1,0-1-1,0 1 1,0 0 10,1-1-163,-1 0 0,0 0 1,0 0-1,1 0 0,-1 0 1,0-1-1,0 1 0,1 0 1,-1-1-1,0 1 0,0-1 1,0 1-1,1-1 0,-1 1 1,0-2 162,6-6-1306</inkml:trace>
  <inkml:trace contextRef="#ctx0" brushRef="#br0" timeOffset="293.47">1228 114 17623,'0'0'399,"0"0"60,0 0 22,0 0-54,-7 0-265,2 0-96,0 1-1,0-1 0,0 1 0,0 0 1,0 0-1,0 1 0,0 0 1,0-1-1,1 2 0,-1-1 0,1 0 1,-1 1-1,1 0 0,0 0 0,0 0 1,0 1-1,1-1 0,-1 1 1,1 0-1,0 0 0,0 0 0,0 0-65,2-2 6,1-1-1,-1 1 1,0-1 0,1 1-1,0-1 1,-1 1-1,1-1 1,0 1-1,0 0 1,0-1-1,0 1 1,0-1 0,0 1-1,0-1 1,0 1-1,1 0 1,-1-1-1,1 1 1,-1-1-1,1 1 1,-1-1 0,1 0-1,0 1 1,0-1-1,0 0 1,0 1-1,0-1 1,0 0-1,0 0-5,1 2-1,1-1 0,-1 1-1,0-1 1,1 0 0,0 0 0,-1 0-1,1-1 1,0 1 0,0-1-1,0 1 1,0-1 0,0 0-1,2 1 2,3 0-11,0 0-1,0 1 0,0 0 1,-1 0-1,1 1 0,-1 0 12,32 14 96,-33-16-40,-1-1-28,0 1 0,-1-1 0,1 1 0,-1 1 0,4 1-28,-7-4 27,0 1-1,0-1 0,-1 1 0,1 0 0,0-1 0,-1 1 0,1 0 0,-1-1 1,1 1-1,-1 0 0,1-1 0,-1 1 0,1 0 0,-1 0 0,1 0 0,-1 0 0,0-1 1,0 1-1,1 0 0,-1 0 0,0 0 0,0 0 0,0 0 0,0 0 0,0 0 0,0 0 1,0-1-1,-1 1 0,1 0 0,0 0 0,0 0 0,-1 0 0,1 0-26,-3 6 117,1-1 1,-1 0-1,-1 1 0,1-1 0,-1-1 0,0 1 0,0-1 1,-1 1-1,0-1 0,1 0 0,-2-1 0,1 1 0,-1-1 0,1 0 1,-6 3-118,-104 45 135,64-30-132,-3-3-511,25-9-1726,13-5-5487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8T08:34:16.3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0,'0'0,"0"0,0 0,0 0,0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4:17.9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321 219 10136,'-6'0'490,"-118"-8"76,96 7 117,-26-5-683,26 3 1186,-25-1-1186,26 1 3698,26 3-3254,1 0-217,0 0 161,0 0 100,0 0 21,0 0-66,25 0-278,80 0-161,363-5 2024,66-6-2012,-499 12-16,0 2 0,4 3 0,-7-2 0,-24-3-201,-25 4-3800,4-3 2468</inkml:trace>
  <inkml:trace contextRef="#ctx0" brushRef="#br0" timeOffset="344.925">165 458 11976,'16'-1'364,"-30"-1"289,-15-2-358,23 2-225,5 2 296,1 0 120,0 0 24,2-1 2,1 0-415,0 0 0,0 0 1,-1 0-1,1-1 1,0 1-1,-1-1 1,0 0-1,1 1 0,-1-1 1,0 0-1,0-1 1,0 1-1,0 0 1,0-1-1,0 1 0,-1-1 1,2-1-98,0-1 94,0 1 1,0-1-1,1 1 0,-1 0 0,5-3-94,-1 2 3,1 0-1,-1 1 0,1 0 1,0 0-1,0 1 1,0 0-1,0 0 0,4 0-2,9-1 719,1 0-1,15 0-718,7 4 597,6 0-586,80-6-11,144-18 0,-132 15 0,27 6 0,-102-1 92,-29 0-1436,-10-1-1606,-19 2 1417</inkml:trace>
  <inkml:trace contextRef="#ctx0" brushRef="#br0" timeOffset="831.383">930 10 15664,'0'0'718,"-1"0"-19,-2-4-449,2 1-222,6 1-28,4 3-1,-1 0 0,0 0-1,0 1 1,0 0 0,7 4 1,23 4 81,-6-4 322,-8-2-86,-1 0 0,0 2 1,0 0-1,0 2 0,0 1-317,3 2 0,1-2 0,1 0 0,4-1 0,-2 0 0,0 1 0,12 6 0,-25-7 10,0-2 9,0 2 0,-1 0 1,-1 1-1,7 4-19,-18-10 91,-1-1 1,0 1-1,1-1 1,-1 1-1,0 0 0,-1 1 1,1-1-1,0 0 1,-1 1-1,0-1 1,0 1-1,0 0 1,0-1-1,-1 1 0,1 0 1,-1 0-1,0 0 1,0 1-1,-1-1 1,1 0-1,-1 1-91,0 1 4,-1 0 0,0-1 0,0 1 0,-1-1 1,0 2-5,-2 9 71,1-4 34,0 0 0,-1 0 0,0 0 0,-1 0 1,-1-1-1,1 0 0,-2 0 0,1 0 0,-1-1 0,-1 0 0,0 0 0,-1-1 1,0 0-1,0-1 0,0 1 0,-1-2 0,-1 0 0,1 0 0,-4 1-105,-26 12 40,-2-2 0,-15 3-40,2-1 1360,0 4-1360,-6 2 577,-32 7-577,78-28 31,-27 7-79,-9 1 48,21-5-828,28-8 320,2 0-208,0 0-857,3 0-379,10 0-80,6-2-14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5:03.7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104 129 11976 0 0,'21'-5'546'0'0,"-20"5"-515"0"0,0-1-1 0 0,-1 1 1 0 0,1 0-1 0 0,-1-1 1 0 0,1 1-1 0 0,-1-1 0 0 0,1 1 1 0 0,-1-1-1 0 0,1 1 1 0 0,-1 0-1 0 0,1-1 1 0 0,-1 0-1 0 0,0 1 1 0 0,1-1-1 0 0,-1 1 1 0 0,0-1-1 0 0,1 1 0 0 0,-1-1 1 0 0,0 0-1 0 0,0 1 1 0 0,0-1-1 0 0,0 0 1 0 0,1 0-31 0 0,-1-1 49 0 0,15-24 907 0 0,4-11 1072 0 0,-18 36-1966 0 0,-1 1 1 0 0,0-1 0 0 0,0 1 0 0 0,0-1 0 0 0,0 1 0 0 0,0-1 0 0 0,0 0 0 0 0,0 1-1 0 0,0-1 1 0 0,0 1 0 0 0,0-1 0 0 0,0 0 0 0 0,0 1 0 0 0,0-1 0 0 0,0 1 0 0 0,-1-1-1 0 0,1 1 1 0 0,0-1 0 0 0,0 1 0 0 0,-1-1 0 0 0,1 1 0 0 0,0-1 0 0 0,-1 1 0 0 0,1-1-1 0 0,0 1 1 0 0,-1-1 0 0 0,1 1 0 0 0,-1-1 0 0 0,1 1 0 0 0,-1 0 0 0 0,1-1 0 0 0,-1 1-1 0 0,1 0 1 0 0,-1 0 0 0 0,1-1 0 0 0,-1 1 0 0 0,0 0 0 0 0,1 0 0 0 0,-1 0 0 0 0,1 0-1 0 0,-1 0 1 0 0,1 0 0 0 0,-1 0 0 0 0,0 0 0 0 0,1 0 0 0 0,-1 0 0 0 0,1 0 0 0 0,-1 0-1 0 0,0 0 1 0 0,1 0 0 0 0,-1 0 0 0 0,1 1 0 0 0,-1-1 0 0 0,1 0 0 0 0,-1 0 0 0 0,1 1-1 0 0,-1-1-62 0 0,-1 2 98 0 0,0 0 1 0 0,1 0-1 0 0,0 0 0 0 0,-1 0 0 0 0,1 0 0 0 0,0 0 0 0 0,0 0 0 0 0,0 1 0 0 0,0-1 0 0 0,0 2-98 0 0,-8 16 486 0 0,-1-8-425 0 0,1-1-1 0 0,-2 0 1 0 0,-10 9-61 0 0,13-13-3 0 0,-1 0 1 0 0,2 1 0 0 0,-1 0-1 0 0,1 1 1 0 0,0 0 0 0 0,1 0-1 0 0,-3 5 3 0 0,7-10 0 0 0,0 1 0 0 0,0-1 0 0 0,0 1 0 0 0,1 0 0 0 0,-1 0 0 0 0,1 0 0 0 0,1-4 0 0 0,0 1 0 0 0,-1-1 0 0 0,1 0 0 0 0,0 0 0 0 0,0 1 0 0 0,0-1 0 0 0,1 0 0 0 0,-1 0 0 0 0,0 1 0 0 0,0-1 0 0 0,1 0 0 0 0,-1 0 0 0 0,1 0 0 0 0,-1 0 0 0 0,1 1 0 0 0,-1-1 0 0 0,1 0 0 0 0,0 0 0 0 0,-1 0 0 0 0,1 0 0 0 0,0 0 0 0 0,0 0 0 0 0,0 0 0 0 0,0-1 0 0 0,0 1 0 0 0,0 0 0 0 0,0 0 0 0 0,7 6 0 0 0,-7-6 0 0 0,0 0 0 0 0,0 0 0 0 0,0 0 0 0 0,0-1 0 0 0,0 1 0 0 0,0 0 0 0 0,0 0 0 0 0,1-1 0 0 0,-1 1 0 0 0,0-1 0 0 0,0 1 0 0 0,1-1 0 0 0,-1 1 0 0 0,14 3 0 0 0,-1 1 0 0 0,0 0 0 0 0,0 1 0 0 0,1 1 0 0 0,-12-5 0 0 0,0 0 0 0 0,0 0 0 0 0,-1 1 0 0 0,1-1 0 0 0,0 1 0 0 0,-1-1 0 0 0,0 1 0 0 0,0 0 0 0 0,1 0 0 0 0,-2 0 0 0 0,1 0 0 0 0,0 0 0 0 0,1 3 0 0 0,0 1 0 0 0,0 1 0 0 0,0-1 0 0 0,-1 1 0 0 0,0 0 0 0 0,0 5 0 0 0,-1-10 0 0 0,-1 0 0 0 0,0 0 0 0 0,0 0 0 0 0,0 1 0 0 0,0-1 0 0 0,0 0 0 0 0,-1 0 0 0 0,1 0 0 0 0,-1 0 0 0 0,0 0 0 0 0,0 0 0 0 0,0 0 0 0 0,0-1 0 0 0,-1 1 0 0 0,1 0 0 0 0,-1-1 0 0 0,0 2 0 0 0,-2 1 0 0 0,-1-1 0 0 0,1 1 0 0 0,-1-1 0 0 0,1 0 0 0 0,-1 0 0 0 0,0-1 0 0 0,-1 0 0 0 0,1 1 0 0 0,-20 13 3 0 0,20-12-38 0 0,-1-1 1 0 0,0 0 0 0 0,0 0-1 0 0,-1-1 1 0 0,-1 1 34 0 0,0 0-53 0 0,5-3-172 0 0,1 0-1 0 0,-1 0 0 0 0,1 0 0 0 0,-1 0 1 0 0,0 0-1 0 0,0-1 0 0 0,0 1 0 0 0,0-1 226 0 0,1 0-901 0 0,2 0-92 0 0,-3-7-1848 0 0,0-8 1309 0 0,7-2-4 0 0</inkml:trace>
  <inkml:trace contextRef="#ctx0" brushRef="#br0" timeOffset="310.575">413 204 14888 0 0,'0'0'332'0'0,"0"0"50"0"0,0 0 26 0 0,1 1-43 0 0,1 4-333 0 0,-1 0-1 0 0,0-1 0 0 0,0 1 0 0 0,0 0 0 0 0,-1 0 0 0 0,0 0 0 0 0,0-1 0 0 0,0 1 0 0 0,0 0 0 0 0,-1 0 0 0 0,0 1-31 0 0,-1 13 204 0 0,-2 24 788 0 0,-3 5-992 0 0,1-14 737 0 0,2 1 0 0 0,0 19-737 0 0,0-13 539 0 0,2-34-291 0 0,1 1 0 0 0,0 0 0 0 0,0 0 0 0 0,1-1 0 0 0,1 8-248 0 0,4 27 217 0 0,-5-29-2362 0 0,-1-13-2617 0 0,-4-4-1474 0 0</inkml:trace>
  <inkml:trace contextRef="#ctx0" brushRef="#br0" timeOffset="604.011">364 245 11976 0 0,'0'0'546'0'0,"0"0"-10"0"0,0-1-516 0 0,1 0-1 0 0,-1 0 0 0 0,1 1 1 0 0,0-1-1 0 0,0 0 1 0 0,-1 0-1 0 0,1 1 0 0 0,0-1 1 0 0,0 1-1 0 0,0-1 1 0 0,0 0-20 0 0,5-1 148 0 0,-1 1 1 0 0,0-1 0 0 0,0 1 0 0 0,1 0-1 0 0,-1 0 1 0 0,1 1 0 0 0,-1 0 0 0 0,1 0-1 0 0,-1 0 1 0 0,1 1-149 0 0,-1-1 145 0 0,0 2-1 0 0,0-1 1 0 0,0 0 0 0 0,0 1-1 0 0,0 0 1 0 0,0 0 0 0 0,0 1-145 0 0,2 0 291 0 0,2 2 145 0 0,-1-1 0 0 0,1 1 0 0 0,-1 0 0 0 0,0 1 0 0 0,-1 0 0 0 0,5 5-436 0 0,-10-9 38 0 0,0 1 0 0 0,-1-1 0 0 0,1 1 0 0 0,-1-1 0 0 0,1 1 0 0 0,-1 0 0 0 0,0 0 0 0 0,0-1 0 0 0,-1 1 0 0 0,1 0 1 0 0,-1 0-1 0 0,1 0 0 0 0,-1 0 0 0 0,0 0 0 0 0,0 0 0 0 0,0 0 0 0 0,0 0 0 0 0,-1 0 0 0 0,1 0-38 0 0,-1 5 134 0 0,-1 1 1 0 0,0-1 0 0 0,0 0 0 0 0,-1 0-1 0 0,0 0 1 0 0,-2 3-135 0 0,1-3 109 0 0,-1-1 0 0 0,1 1 0 0 0,-2-1 1 0 0,1 0-1 0 0,-1 0 0 0 0,-1 0 0 0 0,1-1 0 0 0,-1 0 0 0 0,0 0 0 0 0,0-1 0 0 0,-1 0 0 0 0,1 0 1 0 0,-1-1-1 0 0,-2 1-109 0 0,-4 1-528 0 0,0 0 1 0 0,1-1-1 0 0,-2-1 1 0 0,1 0-1 0 0,-1-1 1 0 0,1-1 0 0 0,-1 0-1 0 0,-3-1 528 0 0,-5 0-1374 0 0</inkml:trace>
  <inkml:trace contextRef="#ctx0" brushRef="#br0" timeOffset="902.316">647 330 13824 0 0,'27'1'1061'0'0,"-26"-1"-1047"0"0,-1 0 1 0 0,1 0-1 0 0,0 0 0 0 0,-1 0 0 0 0,1 1 1 0 0,-1-1-1 0 0,1 0 0 0 0,0 0 1 0 0,-1 1-1 0 0,1-1 0 0 0,-1 0 1 0 0,1 1-1 0 0,-1-1 0 0 0,1 0 1 0 0,-1 1-1 0 0,0-1 0 0 0,1 1 0 0 0,-1-1 1 0 0,1 1-1 0 0,-1-1 0 0 0,0 1 1 0 0,1-1-1 0 0,-1 1 0 0 0,0-1 1 0 0,0 1-1 0 0,1 0 0 0 0,-1-1 1 0 0,0 1-1 0 0,0-1 0 0 0,0 1 0 0 0,0 0-14 0 0,0 20-57 0 0,0-12 82 0 0,1-7 24 0 0,-1 0 1 0 0,1 0-1 0 0,0-1 1 0 0,0 1-1 0 0,0-1 1 0 0,0 1-1 0 0,0-1 1 0 0,0 1 0 0 0,0-1-1 0 0,1 1 1 0 0,-1-1-1 0 0,0 0 1 0 0,1 0-1 0 0,-1 0 1 0 0,1 0 0 0 0,-1 0-1 0 0,1 0 1 0 0,0 0-1 0 0,-1 0 1 0 0,1 0-1 0 0,0-1 1 0 0,-1 1-1 0 0,3-1-49 0 0,4 3 304 0 0,1-2 0 0 0,-1 1 0 0 0,1-1 0 0 0,3 0-304 0 0,-8-1 54 0 0,-1 1 0 0 0,1-1 0 0 0,-1 0 0 0 0,1 0 0 0 0,-1 0 0 0 0,1-1 0 0 0,-1 1 0 0 0,1-1 0 0 0,-1 0 0 0 0,1 0-1 0 0,-1 0 1 0 0,0 0 0 0 0,0-1 0 0 0,1 1 0 0 0,-1-1 0 0 0,0 0 0 0 0,0 0 0 0 0,0 0 0 0 0,-1 0 0 0 0,1 0 0 0 0,0-1-1 0 0,-1 1 1 0 0,2-3-54 0 0,7-7 104 0 0,1 1-1 0 0,0-1 0 0 0,1 2 0 0 0,0 0 0 0 0,4-2-103 0 0,-10 7 0 0 0,-1 0 0 0 0,0-1 0 0 0,1 1 0 0 0,-2-2 0 0 0,1 1 0 0 0,-1-1 0 0 0,0 1 0 0 0,4-8 0 0 0,-5-5 66 0 0,-4 19 4 0 0,0 0 2 0 0,-2 0-48 0 0,1 0-1 0 0,-1 0 1 0 0,1 0 0 0 0,-1-1-1 0 0,1 1 1 0 0,0 0-1 0 0,-1 0 1 0 0,1-1-1 0 0,-1 1 1 0 0,1-1-24 0 0,-15-2 124 0 0,-7 8-259 0 0,1 1 0 0 0,0 0 0 0 0,0 2-1 0 0,-4 2 136 0 0,1 0 53 0 0,21-9-53 0 0,-1 1 0 0 0,0 0 0 0 0,1 1 0 0 0,-1-1 0 0 0,1 1 0 0 0,0 0 0 0 0,0 0 0 0 0,0 0 0 0 0,0 1 0 0 0,0-1 0 0 0,1 1 0 0 0,0 0 0 0 0,-1 0 0 0 0,1 0 0 0 0,1 1 0 0 0,-1-1 0 0 0,-1 5 0 0 0,-13 20 115 0 0,14-24 29 0 0,-1 0 0 0 0,1 0 0 0 0,0 0-1 0 0,1 1 1 0 0,0-1 0 0 0,-1 1-1 0 0,1 0 1 0 0,1-1 0 0 0,-1 1 0 0 0,1 0-1 0 0,0 5-143 0 0,1-9-15 0 0,0-1-1 0 0,1 0 0 0 0,-1 0 0 0 0,1 1 1 0 0,-1-1-1 0 0,1 0 0 0 0,-1 0 0 0 0,1 0 1 0 0,0 1-1 0 0,-1-1 0 0 0,1 0 0 0 0,0 0 1 0 0,0 0-1 0 0,0 0 0 0 0,0 0 0 0 0,0-1 1 0 0,0 1-1 0 0,0 0 0 0 0,0 0 0 0 0,0-1 1 0 0,0 1-1 0 0,1 0 0 0 0,-1-1 0 0 0,0 1 1 0 0,1-1 15 0 0,7 3 66 0 0,0 0 0 0 0,-1 0 1 0 0,6-1-67 0 0,-6 0 40 0 0,7 1 68 0 0,1-1 0 0 0,0 0 1 0 0,0-1-1 0 0,0-1 1 0 0,4-1-109 0 0,22-3-6007 0 0,-25-1-677 0 0</inkml:trace>
  <inkml:trace contextRef="#ctx0" brushRef="#br0" timeOffset="1165.689">1218 214 12800 0 0,'-7'3'794'0'0,"-11"5"1054"0"0,0 0 0 0 0,1 1 0 0 0,-16 11-1848 0 0,28-16 102 0 0,0 0 1 0 0,0 0 0 0 0,0 0 0 0 0,1 1 0 0 0,0 0 0 0 0,0 0 0 0 0,0 0 0 0 0,0 0 0 0 0,1 0-1 0 0,0 1 1 0 0,0 0 0 0 0,0-1 0 0 0,1 1 0 0 0,-1 2-103 0 0,0 1 98 0 0,1-1 0 0 0,0 1-1 0 0,0-1 1 0 0,0 1 0 0 0,1 0 0 0 0,1 0-1 0 0,-1-1 1 0 0,2 1 0 0 0,-1 1-98 0 0,1-7 2 0 0,-1-1 1 0 0,1 0-1 0 0,0 0 1 0 0,0 0-1 0 0,0 0 1 0 0,0-1-1 0 0,0 1 1 0 0,1 0-1 0 0,-1 0 0 0 0,1-1 1 0 0,-1 1-1 0 0,1 0 1 0 0,-1-1-1 0 0,1 0 1 0 0,0 1-1 0 0,0-1 0 0 0,-1 0 1 0 0,1 0-1 0 0,0 0 1 0 0,0 0-1 0 0,0 0 1 0 0,0-1-1 0 0,1 1 1 0 0,-1 0-3 0 0,10 2-3 0 0,-1-1 1 0 0,0 0-1 0 0,1-1 1 0 0,3 0 2 0 0,2 1 4 0 0,2-1-135 0 0,1 0 0 0 0,-1-1-1 0 0,1-1 1 0 0,-1-1 0 0 0,1-1 131 0 0,53-13-3269 0 0,-39 8-3213 0 0</inkml:trace>
  <inkml:trace contextRef="#ctx0" brushRef="#br0" timeOffset="1408.605">1412 1 9728 0 0,'-1'10'833'0'0,"2"1"1"0"0,-1-1-1 0 0,1 1 1 0 0,1-1-1 0 0,0 1 1 0 0,0-1-1 0 0,1 0 0 0 0,2 4-833 0 0,3 6 508 0 0,-2 1 0 0 0,0 0 0 0 0,-1 0 0 0 0,-1 1-1 0 0,0 16-507 0 0,-1 5 833 0 0,-3-1-1 0 0,-2 20-832 0 0,1-54-92 0 0,0 0 0 0 0,-1 0 0 0 0,0 0 0 0 0,0-1-1 0 0,0 1 1 0 0,-1-1 0 0 0,-1 1 0 0 0,1-1 0 0 0,-1 0-1 0 0,0 0 1 0 0,-1-1 0 0 0,1 1 0 0 0,-2 0 92 0 0,4-5-336 0 0,0-1 1 0 0,0 1-1 0 0,1-1 1 0 0,-1 0-1 0 0,0 0 1 0 0,0 1-1 0 0,0-1 1 0 0,-1-1-1 0 0,1 1 1 0 0,0 0-1 0 0,-1 0 336 0 0,-6 0-1358 0 0</inkml:trace>
  <inkml:trace contextRef="#ctx0" brushRef="#br0" timeOffset="1942.215">1346 259 4144 0 0,'11'-6'365'0'0,"-1"1"1"0"0,1 0-1 0 0,0 1 0 0 0,1 0 0 0 0,2 0-365 0 0,-7 2 726 0 0,1 1 0 0 0,-1 0-1 0 0,0 0 1 0 0,1 1-1 0 0,-1 0 1 0 0,0 0 0 0 0,1 1-1 0 0,-1 0 1 0 0,0 0-1 0 0,4 1-725 0 0,1 2 546 0 0,0 0 0 0 0,-1 1 0 0 0,0 0 0 0 0,0 1 0 0 0,-1 0 0 0 0,1 1-546 0 0,-6-4 135 0 0,0-1-9 0 0,0 1-1 0 0,-1 0 1 0 0,1 1-1 0 0,-1-1 0 0 0,0 1 1 0 0,0-1-1 0 0,0 1 1 0 0,0 1-1 0 0,2 2-125 0 0,13 25 642 0 0,-2-3 425 0 0,1-1 0 0 0,3 1-1067 0 0,-3 2 736 0 0,-4-6-167 0 0,-14-24-549 0 0,1 0 0 0 0,-1-1 0 0 0,1 1 0 0 0,-1 0 0 0 0,1-1 0 0 0,-1 1 0 0 0,0 0 0 0 0,1 0 0 0 0,-1 0 0 0 0,0-1 0 0 0,0 1 0 0 0,0 0 0 0 0,1 0 0 0 0,-1 0 0 0 0,0-1 0 0 0,0 1 0 0 0,0 0 0 0 0,0 0 0 0 0,0 0 0 0 0,-1 0 0 0 0,1-1 0 0 0,0 1 0 0 0,0 0 0 0 0,-1 0 0 0 0,1 0 0 0 0,0-1 0 0 0,-1 1 0 0 0,1 0 0 0 0,0-1 0 0 0,-1 2-20 0 0,0-2 18 0 0,0 1-1 0 0,0 0 1 0 0,0-1 0 0 0,0 1 0 0 0,0-1 0 0 0,0 1 0 0 0,0-1 0 0 0,0 0 0 0 0,0 1-1 0 0,0-1 1 0 0,0 0 0 0 0,0 0 0 0 0,0 0 0 0 0,0 0 0 0 0,0 0 0 0 0,0 0-1 0 0,0 0 1 0 0,0 0 0 0 0,0 0 0 0 0,0 0 0 0 0,0-1 0 0 0,-1 1 0 0 0,1 0 0 0 0,0-1-1 0 0,0 1 1 0 0,1-1-18 0 0,-3 0 25 0 0,0 0 0 0 0,0 0 0 0 0,0-1-1 0 0,1 1 1 0 0,-1-1 0 0 0,1 0 0 0 0,-1 0 0 0 0,1 0-1 0 0,0 0 1 0 0,0 0 0 0 0,0 0 0 0 0,0-1 0 0 0,0 1-1 0 0,0-1 1 0 0,1 1 0 0 0,-1-1 0 0 0,1 0-1 0 0,-1 0-24 0 0,1-2 12 0 0,-1 0 0 0 0,1 0-1 0 0,0 0 1 0 0,0 0 0 0 0,0 0-1 0 0,1 0 1 0 0,-1 0 0 0 0,2-1-1 0 0,-1 1 1 0 0,0-2-12 0 0,2-9-100 0 0,0 0-1 0 0,4-14 101 0 0,-4 26-62 0 0,-1-1-1 0 0,1 0 0 0 0,0 0 0 0 0,0 1 1 0 0,0-1-1 0 0,1 1 0 0 0,-1-1 1 0 0,1 1-1 0 0,0 0 0 0 0,1 0 0 0 0,0-1 63 0 0,7-5-139 0 0,1-1-1 0 0,0 2 1 0 0,0 0-1 0 0,1 0 0 0 0,0 2 1 0 0,1-1-1 0 0,0 1 1 0 0,0 1-1 0 0,0 1 0 0 0,1 0 1 0 0,0 1-1 0 0,-1 0 1 0 0,16-1 139 0 0,-27 5-47 0 0,1 0 0 0 0,-1 0 0 0 0,1 0 1 0 0,-1 0-1 0 0,1 1 0 0 0,-1 0 0 0 0,1-1 1 0 0,-1 1-1 0 0,0 0 0 0 0,1 1 0 0 0,-1-1 1 0 0,0 1-1 0 0,0-1 0 0 0,0 1 0 0 0,0 0 1 0 0,0 0-1 0 0,0 0 0 0 0,1 3 47 0 0,-2-4-15 0 0,0 1-1 0 0,-1 0 1 0 0,1 0-1 0 0,-1 0 1 0 0,0 0 0 0 0,1 0-1 0 0,-1 0 1 0 0,0 0-1 0 0,0 1 1 0 0,-1-1 0 0 0,1 0-1 0 0,0 0 1 0 0,-1 1-1 0 0,1-1 1 0 0,-1 1 0 0 0,0-1-1 0 0,0 0 1 0 0,0 1 0 0 0,0-1-1 0 0,0 1 1 0 0,-1-1-1 0 0,1 0 1 0 0,0 1 0 0 0,-1-1-1 0 0,0 0 1 0 0,0 1-1 0 0,0-1 16 0 0,-17 41 1352 0 0,-15 22-1352 0 0,16-36 550 0 0,9-17-522 0 0,1 0 0 0 0,1 0 0 0 0,0 0 0 0 0,-4 14-28 0 0,10-21 13 0 0,0-4-11 0 0,0-1 1 0 0,0 1 0 0 0,0 0 0 0 0,0 0 0 0 0,0-1 0 0 0,0 1 0 0 0,0 0 0 0 0,-1 0 0 0 0,1-1 0 0 0,0 1-1 0 0,0 0 1 0 0,-1-1 0 0 0,1 1 0 0 0,0 0 0 0 0,0-1 0 0 0,-1 1 0 0 0,1 0 0 0 0,-1-1 0 0 0,1 1-3 0 0,12-1-74 0 0,12-2 108 0 0,0-2 0 0 0,0-1 0 0 0,0 0-1 0 0,0-2-33 0 0,-9 2-33 0 0,-1-1-1 0 0,0 0 0 0 0,0 0 0 0 0,2-3 34 0 0,-11 5 0 0 0,0 0 0 0 0,0 0 0 0 0,0 0 0 0 0,-1-1 0 0 0,0 1 0 0 0,0-1 0 0 0,0 0 0 0 0,0 0 0 0 0,-1-1 0 0 0,0 1 0 0 0,0-1 0 0 0,1-2 0 0 0,-1 0 0 0 0,1 0 0 0 0,-1-1 0 0 0,-1 0 0 0 0,0 1 0 0 0,0-1 0 0 0,-1 0 0 0 0,0 0 0 0 0,0-4 0 0 0,-1 10-32 0 0,-1 1-1 0 0,1-1 1 0 0,-1 0-1 0 0,0 1 1 0 0,1-1-1 0 0,-1 1 1 0 0,0-1-1 0 0,-1 1 1 0 0,1-1-1 0 0,0 1 1 0 0,-1 0 0 0 0,1-1-1 0 0,-1 1 1 0 0,0 0-1 0 0,0 0 1 0 0,0 0-1 0 0,0 1 1 0 0,0-1-1 0 0,0 0 1 0 0,0 1-1 0 0,-1-1 1 0 0,-1 0 32 0 0,-4-2-502 0 0,0 0 0 0 0,0 0 0 0 0,0 1 1 0 0,-1 0-1 0 0,1 1 0 0 0,-4-1 502 0 0,-1 2-1083 0 0</inkml:trace>
  <inkml:trace contextRef="#ctx0" brushRef="#br0" timeOffset="2282.72">2445 184 18399 0 0,'-5'1'206'0'0,"1"0"0"0"0,-1 0 0 0 0,0 1 0 0 0,1-1 0 0 0,-1 1 0 0 0,1 0 0 0 0,0 0 0 0 0,0 1 0 0 0,0-1-1 0 0,-4 4-205 0 0,-9 5-4 0 0,13-10 47 0 0,1 1 0 0 0,-1 0 0 0 0,1 0 1 0 0,0 0-1 0 0,0 0 0 0 0,0 1 0 0 0,0-1 0 0 0,0 1 0 0 0,0 0 0 0 0,1 0 1 0 0,-1 0-1 0 0,1 0 0 0 0,0 0 0 0 0,-2 3-43 0 0,-5 7-834 0 0,8-13 838 0 0,0 1 0 0 0,1 0 0 0 0,-1-1 0 0 0,1 1 0 0 0,-1-1 0 0 0,1 1 1 0 0,-1 0-1 0 0,1-1 0 0 0,-1 1 0 0 0,1 0 0 0 0,-1 0 0 0 0,1-1 0 0 0,0 1 1 0 0,0 0-1 0 0,-1 0 0 0 0,1 0 0 0 0,0 0 0 0 0,0-1 0 0 0,0 1 1 0 0,0 0-1 0 0,0 0 0 0 0,0 0 0 0 0,0 0 0 0 0,0-1 0 0 0,0 1 0 0 0,0 0 1 0 0,1 0-1 0 0,-1 0 0 0 0,0 0 0 0 0,0-1 0 0 0,1 1 0 0 0,-1 0 1 0 0,1 0-1 0 0,-1 0-4 0 0,3 3 56 0 0,0 1 1 0 0,0-1 0 0 0,1 1 0 0 0,-1-1 0 0 0,1 0-1 0 0,0 0 1 0 0,0-1 0 0 0,3 3-57 0 0,-2-2-138 0 0,0 0 0 0 0,-1 0 0 0 0,0 0 0 0 0,0 1 0 0 0,0-1 0 0 0,0 1 0 0 0,-1 0 0 0 0,0 0 0 0 0,1 1 138 0 0,8 24 1064 0 0,7 26-1064 0 0,-19-55 24 0 0,1 1 0 0 0,-1 0 0 0 0,0 0 0 0 0,1 0 0 0 0,-1-1 0 0 0,0 1 0 0 0,0 0 1 0 0,0 0-1 0 0,0 0 0 0 0,-1 0 0 0 0,1 0 0 0 0,0-1 0 0 0,-1 1 0 0 0,1 0 0 0 0,-1 0 0 0 0,0-1 0 0 0,0 1 1 0 0,1 0-1 0 0,-1-1 0 0 0,0 1 0 0 0,-1-1 0 0 0,1 1 0 0 0,0-1 0 0 0,0 1 0 0 0,0-1 0 0 0,-1 0 0 0 0,1 0 1 0 0,-1 0-1 0 0,1 0 0 0 0,-1 0 0 0 0,1 0 0 0 0,-1 0 0 0 0,0 0 0 0 0,0 0 0 0 0,1-1 0 0 0,-1 1-24 0 0,-9 3-31 0 0,0-1-1 0 0,1 0 0 0 0,-1-1 0 0 0,0 0 0 0 0,-6 0 32 0 0,16-2 6 0 0,-25 3 237 0 0,-22 3-3580 0 0,-1-1 1 0 0,-5-3 3336 0 0,29-4-5701 0 0</inkml:trace>
  <inkml:trace contextRef="#ctx0" brushRef="#br0" timeOffset="3355.085">2835 225 15664 0 0,'0'0'356'0'0,"0"0"49"0"0,0 0 21 0 0,-2 1-42 0 0,-36 11-236 0 0,-28 12-148 0 0,18-4 1220 0 0,-3 3-1220 0 0,35-15 206 0 0,1 1 1 0 0,0 0-1 0 0,0 1 1 0 0,-13 12-207 0 0,26-19-1 0 0,0-1 1 0 0,0 1 0 0 0,0 0 0 0 0,0 0-1 0 0,0 0 1 0 0,0 0 0 0 0,1 0 0 0 0,0 0-1 0 0,0 0 1 0 0,0 0 0 0 0,0 1-1 0 0,0-1 1 0 0,0 3 0 0 0,-1 6 84 0 0,1 0 1 0 0,0 0-1 0 0,1 2-84 0 0,0-12 57 0 0,0 1-1 0 0,0 0 1 0 0,1-1-1 0 0,-1 1 1 0 0,1-1-1 0 0,-1 1 1 0 0,1-1-1 0 0,0 1 1 0 0,0-1-1 0 0,0 0 1 0 0,0 1-1 0 0,0-1 1 0 0,0 0-1 0 0,1 0 1 0 0,-1 1-1 0 0,1-1 1 0 0,1 1-57 0 0,2 1 109 0 0,-1 0-1 0 0,1-1 1 0 0,0 1 0 0 0,0-1 0 0 0,1-1 0 0 0,-1 1 0 0 0,2 0-109 0 0,7 2-26 0 0,0 0 0 0 0,0 0 0 0 0,0-1 0 0 0,0-1 0 0 0,1-1 0 0 0,-1 0 0 0 0,1-1 0 0 0,-1 0 0 0 0,10-1 26 0 0,-4-2 52 0 0,0 0 0 0 0,0-1 0 0 0,-1-2 0 0 0,1 1 0 0 0,-1-2 0 0 0,14-6-52 0 0,-27 8 1 0 0,1 1-1 0 0,-1-1 0 0 0,0-1 1 0 0,0 1-1 0 0,0-1 0 0 0,0 0 1 0 0,-1 0-1 0 0,0-1 0 0 0,0 0 1 0 0,0-1-1 0 0,3-2-28 0 0,0 0 0 0 0,1 1 0 0 0,2-3 28 0 0,-5 7-2 0 0,-4 3-1 0 0,0-1 0 0 0,0 0 0 0 0,0 1-1 0 0,0-1 1 0 0,0 0 0 0 0,0 0 0 0 0,0-2 3 0 0,-1 4 2 0 0,-1-1 0 0 0,0 1 1 0 0,0-1-1 0 0,0 1 0 0 0,0-1 0 0 0,0 1 1 0 0,0-1-1 0 0,0 1 0 0 0,0-1 0 0 0,0 0 1 0 0,0 1-1 0 0,0-1 0 0 0,0 1 1 0 0,0-1-1 0 0,0 1 0 0 0,0-1 0 0 0,0 1 1 0 0,-1-1-1 0 0,1 1 0 0 0,0 0 0 0 0,0-1 1 0 0,-1 1-1 0 0,1-1 0 0 0,0 1 1 0 0,-1-1-1 0 0,1 1 0 0 0,0 0 0 0 0,-1-1 1 0 0,1 1-1 0 0,-1 0 0 0 0,1-1 0 0 0,0 1 1 0 0,-1 0-1 0 0,1 0 0 0 0,-1-1 1 0 0,1 1-1 0 0,-1 0 0 0 0,1 0 0 0 0,-1 0-2 0 0,-2-2 2 0 0,1 1 0 0 0,-1 0-1 0 0,1 0 1 0 0,-1 0-1 0 0,0 0 1 0 0,1 1-1 0 0,-1-1 1 0 0,0 1 0 0 0,0-1-1 0 0,-1 1-1 0 0,2 0 1 0 0,1 0 0 0 0,-1 0 0 0 0,1 1 0 0 0,-1-1-1 0 0,1 0 1 0 0,-1 1 0 0 0,1-1 0 0 0,0 1 0 0 0,-1-1 0 0 0,1 1 0 0 0,0-1-1 0 0,0 1 1 0 0,-1 0 0 0 0,1 0 0 0 0,0 0 0 0 0,0 0 0 0 0,0 0 0 0 0,0 0-1 0 0,0 0 1 0 0,0 0 0 0 0,0 0 0 0 0,0 1-1 0 0,-12 16 37 0 0,-1 1 1 0 0,0-2-1 0 0,-1 0 0 0 0,-10 8-37 0 0,17-16-107 0 0,7-7 130 0 0,-1 0-1 0 0,1-1 0 0 0,0 0 1 0 0,-1 1-1 0 0,1-1 1 0 0,0 0-1 0 0,-1 0 1 0 0,0 0-1 0 0,-1 1-22 0 0,2-1 53 0 0,1-1-139 0 0,0 0-14 0 0,0 0 38 0 0,0 0 74 0 0,1 1 0 0 0,-1-1 0 0 0,0 0-1 0 0,0 1 1 0 0,0-1 0 0 0,1 0 0 0 0,-1 1-1 0 0,0-1 1 0 0,1 0 0 0 0,-1 1 0 0 0,0-1-1 0 0,0 0 1 0 0,1 1 0 0 0,-1-1 0 0 0,0 0-1 0 0,1 0 1 0 0,-1 0 0 0 0,1 1 0 0 0,-1-1-1 0 0,0 0 1 0 0,1 0 0 0 0,-1 0 0 0 0,1 0 0 0 0,-1 0-1 0 0,0 0 1 0 0,1 0 0 0 0,0 0-12 0 0,11 2 86 0 0,-9-2-101 0 0,-1 0-1 0 0,1 0 1 0 0,-1 0-1 0 0,1 0 1 0 0,-1-1-1 0 0,0 1 1 0 0,1-1-1 0 0,-1 0 0 0 0,1 1 1 0 0,-1-1-1 0 0,0 0 1 0 0,0 0-1 0 0,1-1 1 0 0,-1 1-1 0 0,0 0 1 0 0,0-1-1 0 0,0 1 1 0 0,-1-1-1 0 0,1 0 1 0 0,0 0-1 0 0,0 1 0 0 0,-1-1 1 0 0,1 0-1 0 0,-1 0 1 0 0,0-1-1 0 0,1 1 16 0 0,8-30-20 0 0,-5 15-116 0 0,1 1 0 0 0,0 0 0 0 0,7-13 136 0 0,-11 27-89 0 0,-1-1 0 0 0,0 0 0 0 0,0 0-1 0 0,0 0 1 0 0,-1 1 0 0 0,1-1 0 0 0,-1 0 89 0 0,5-16-901 0 0,-4 17 763 0 0,-1-1 1 0 0,0 1-1 0 0,0-1 0 0 0,0 0 0 0 0,-1 1 1 0 0,1-1-1 0 0,-1 1 0 0 0,0-3 138 0 0,1 5-5 0 0,0-1-241 0 0,0 1 38 0 0,0 0 14 0 0,0 0 2 0 0,-7-6 380 0 0,5 5-184 0 0,2 0-85 0 0,0 1-23 0 0,0 0-7 0 0,0-1 18 0 0,-3-3 86 0 0,3 3 74 0 0,0 1 40 0 0,0 0 11 0 0,0 0-30 0 0,0 0-134 0 0,0 0-61 0 0,-31-5-100 0 0,30 5 408 0 0,-1 0-1 0 0,1 0 1 0 0,-1 1-1 0 0,1-1 1 0 0,-1 1-1 0 0,0-1 1 0 0,1 1-1 0 0,-1 0 0 0 0,0 0-200 0 0,1 0-69 0 0,0 0-1 0 0,0 0 1 0 0,0 0-1 0 0,0 0 1 0 0,1 0-1 0 0,-1 0 1 0 0,0 0-1 0 0,1 0 1 0 0,-1 1-1 0 0,1-1 1 0 0,-1 1 69 0 0,-3 4 24 0 0,-2 16 351 0 0,5-20-343 0 0,0 1 0 0 0,0 0 1 0 0,0 0-1 0 0,1 0 0 0 0,0 0 0 0 0,-1-1 0 0 0,1 1 0 0 0,0 0 0 0 0,0 0 1 0 0,1 0-1 0 0,-1 0 0 0 0,1 0 0 0 0,0 1-32 0 0,1 16 23 0 0,-2-12-11 0 0,0 0-1 0 0,0 1 1 0 0,-1-1-1 0 0,0 0 1 0 0,0 0-1 0 0,-1 0 0 0 0,-2 6-11 0 0,2-10 11 0 0,1-1 0 0 0,0 1 0 0 0,0-1 0 0 0,0 1 0 0 0,1 0 0 0 0,-1-1-1 0 0,1 1 1 0 0,0-1 0 0 0,0 1 0 0 0,0 0 0 0 0,0-1 0 0 0,1 1 0 0 0,-1 0-1 0 0,2 1-10 0 0,-2-2 15 0 0,1 0-1 0 0,0 0 1 0 0,0 0-1 0 0,0 0 1 0 0,0 0-1 0 0,0 0 1 0 0,1-1-1 0 0,0 1 1 0 0,-1 0-1 0 0,1-1 1 0 0,0 1-1 0 0,0-1 1 0 0,0 0-1 0 0,1 1-14 0 0,0-1 51 0 0,0-1-1 0 0,0 1 1 0 0,-1-1 0 0 0,1 0-1 0 0,0-1 1 0 0,0 1 0 0 0,0 0-1 0 0,0-1 1 0 0,0 1 0 0 0,1-1-1 0 0,-1 0 1 0 0,2 0-51 0 0,2 0 77 0 0,5 1 18 0 0,6 0 54 0 0,0 0 0 0 0,0-1 1 0 0,0-1-1 0 0,5-2-149 0 0,-5 1 86 0 0,-1-2 0 0 0,0 0 0 0 0,4-3-86 0 0,-16 6 32 0 0,0-1 0 0 0,0-1 0 0 0,0 1 1 0 0,0-1-1 0 0,-1 0 0 0 0,1 0 0 0 0,-1 0 1 0 0,0 0-1 0 0,0-1 0 0 0,0 0 0 0 0,0 0 0 0 0,1-2-32 0 0,-2 2 12 0 0,0 0-1 0 0,-1-1 1 0 0,0 1-1 0 0,0-1 1 0 0,0 1 0 0 0,-1-1-1 0 0,0 0 1 0 0,0 0-1 0 0,0-2-11 0 0,1-6-128 0 0,-1 0 0 0 0,0-12 128 0 0,-1 21-4 0 0,0 0-1 0 0,0 0 1 0 0,0 1 0 0 0,-1-1-1 0 0,0 0 1 0 0,1 0-1 0 0,-1 0 1 0 0,-1 1-1 0 0,1-1 1 0 0,-1 0 0 0 0,1 1-1 0 0,-1 0 1 0 0,0-1-1 0 0,0 1 5 0 0,-2-1 170 0 0,1 0 0 0 0,-1 1 0 0 0,1 0 1 0 0,-1-1-1 0 0,0 1 0 0 0,0 1 0 0 0,0-1 0 0 0,-1 1 0 0 0,1-1 0 0 0,-4 0-170 0 0,0 0-176 0 0,0 1-1 0 0,0 0 1 0 0,0 0 0 0 0,0 1 0 0 0,-1 0-1 0 0,1 0 1 0 0,0 1 0 0 0,-1 0 0 0 0,1 0-1 0 0,0 1 1 0 0,-4 1 176 0 0,-32 1-1294 0 0,43-3 784 0 0,1 0-188 0 0,0 0-785 0 0,0 0-342 0 0,2 0-67 0 0,6-2-17 0 0</inkml:trace>
  <inkml:trace contextRef="#ctx0" brushRef="#br0" timeOffset="4430.121">3255 259 6448 0 0,'0'0'498'0'0,"13"2"-333"0"0,-8-1 2596 0 0,-3 0-2229 0 0,0 0 1 0 0,0 0 0 0 0,0 0 0 0 0,0 0-1 0 0,-1 1 1 0 0,1-1 0 0 0,0 1 0 0 0,0-1-1 0 0,-1 1 1 0 0,2 1-533 0 0,12 23 2020 0 0,-10-14-1445 0 0,-1-1 0 0 0,-1 1-1 0 0,3 12-574 0 0,-1 16 471 0 0,-1 1-1 0 0,-3-1 0 0 0,-1 1-470 0 0,3 116 1313 0 0,-3-156-1101 0 0,0-1 4 0 0,0 0 11 0 0,0 0 44 0 0,0 0 17 0 0,0 0 6 0 0,0 0-63 0 0,0 0-276 0 0,0 0-126 0 0,0 0-21 0 0,0 0 47 0 0,12-20 734 0 0,0-26-1246 0 0,-8 37 346 0 0,-2 0 0 0 0,1-1 0 0 0,0-5 311 0 0,5-19-277 0 0,11-46 279 0 0,-12 46-32 0 0,10-30 30 0 0,-13 56-38 0 0,-1 0-1 0 0,1 1 0 0 0,1-1 1 0 0,-1 1-1 0 0,1-1 0 0 0,1 1 1 0 0,-1 1-1 0 0,1-1 0 0 0,2 0 39 0 0,-4 4-25 0 0,-1 0-1 0 0,1 1 1 0 0,0-1-1 0 0,1 1 1 0 0,-1 0-1 0 0,0 0 1 0 0,1 0-1 0 0,-1 1 1 0 0,1 0-1 0 0,-1 0 1 0 0,1 0-1 0 0,0 0 1 0 0,0 1-1 0 0,-1-1 1 0 0,1 1-1 0 0,0 0 1 0 0,-1 1-1 0 0,1-1 1 0 0,0 1-1 0 0,0 0 1 0 0,0 1 25 0 0,2-1 20 0 0,0 2 1 0 0,-1-1-1 0 0,1 1 1 0 0,-1 0-1 0 0,1 0 1 0 0,-1 0-1 0 0,0 1 1 0 0,-1 0 0 0 0,1 0-1 0 0,-1 1 1 0 0,1 0-1 0 0,-1 0 1 0 0,-1 0-1 0 0,1 0-20 0 0,-4-3 18 0 0,0-1-1 0 0,-1 1 0 0 0,1-1 0 0 0,0 1 0 0 0,-1-1 1 0 0,1 1-1 0 0,-1-1 0 0 0,0 1 0 0 0,1 0 0 0 0,-1-1 1 0 0,0 1-1 0 0,0-1 0 0 0,0 1 0 0 0,0 0 0 0 0,0-1 0 0 0,-1 1 1 0 0,1 0-1 0 0,0-1 0 0 0,-1 1 0 0 0,0 0-17 0 0,-14 34 193 0 0,8-22-210 0 0,4-8 28 0 0,0-1-1 0 0,0 1 0 0 0,0-1 0 0 0,-1 0 0 0 0,0 0 0 0 0,0 0 0 0 0,0-1 1 0 0,0 1-1 0 0,-1-1 0 0 0,0 0 0 0 0,-4 2-10 0 0,-8 5 293 0 0,-1 0 0 0 0,-17 6-293 0 0,17-8 172 0 0,9-4-127 0 0,-1 0 0 0 0,0-1 1 0 0,0-1-1 0 0,0 1 0 0 0,-1-2-45 0 0,90-27-933 0 0,-58 21 1023 0 0,-12 3-14 0 0,0 0 1 0 0,0-1-1 0 0,0-1 0 0 0,0 1 1 0 0,0-2-1 0 0,-1 1 1 0 0,1-1-1 0 0,1-1-76 0 0,30-25-174 0 0,-27 20 7 0 0,0 1-1 0 0,0 0 1 0 0,13-6 167 0 0,-10 7 68 0 0,-1 1 0 0 0,1 1 0 0 0,0 0 0 0 0,1 1-1 0 0,-1 1 1 0 0,1 1 0 0 0,1 0-68 0 0,1 0-591 0 0,-14 5 597 0 0,-3-1 26 0 0,-1 0 1 0 0,0 0 0 0 0,0 0 0 0 0,0 0-1 0 0,0 0 1 0 0,-1 0 0 0 0,1 0 0 0 0,0 1-1 0 0,0-1 1 0 0,-1 0 0 0 0,1 0 0 0 0,-1 1-1 0 0,1-1 1 0 0,-1 0 0 0 0,1 1 0 0 0,-1-1-1 0 0,0 1 1 0 0,0-1 0 0 0,0 1 0 0 0,1-1-1 0 0,-2 1-32 0 0,-1 34 350 0 0,0-23-127 0 0,0 5 26 0 0,-1-1 0 0 0,-3 9-249 0 0,2-13 15 0 0,2 1 0 0 0,-1 0 0 0 0,2 0 0 0 0,-1 5-15 0 0,4-19 23 0 0,0 0 0 0 0,-1 0-1 0 0,1 1 1 0 0,-1-1 0 0 0,1 0-1 0 0,0 0 1 0 0,-1 0 0 0 0,1-1-1 0 0,-1 1 1 0 0,1 0 0 0 0,0-1-1 0 0,0 1-22 0 0,2-2 23 0 0,-1 0-1 0 0,1 0 1 0 0,-1 0 0 0 0,0 0-1 0 0,0-1 1 0 0,0 1-1 0 0,0-1 1 0 0,0 0-1 0 0,0 0 1 0 0,-1 0-1 0 0,1 0 1 0 0,-1 0 0 0 0,2-3-23 0 0,0-3-60 0 0,0-1 1 0 0,0 1 0 0 0,0-1-1 0 0,0-7 60 0 0,1 0-63 0 0,1-1 0 0 0,1 1 0 0 0,8-14 63 0 0,-11 23-64 0 0,0 1 0 0 0,1 0 0 0 0,0 0 0 0 0,0 0 0 0 0,1 0 0 0 0,-1 1 0 0 0,2 0 0 0 0,-1 0 0 0 0,4-2 64 0 0,-7 6 11 0 0,0 0-1 0 0,0 1 1 0 0,0-1-1 0 0,0 1 1 0 0,0-1-1 0 0,0 1 1 0 0,1 0-1 0 0,-1 0 1 0 0,0 1-1 0 0,3-1-10 0 0,-6 1-19 0 0,1 0 0 0 0,0 1-1 0 0,0-1 1 0 0,0 0-1 0 0,0 1 1 0 0,0-1 0 0 0,-1 1-1 0 0,1-1 1 0 0,0 1 0 0 0,0-1-1 0 0,-1 1 1 0 0,1-1 0 0 0,0 1-1 0 0,-1 0 1 0 0,1-1-1 0 0,-1 1 1 0 0,1 0 0 0 0,-1 0-1 0 0,1-1 1 0 0,-1 1 19 0 0,8 16 543 0 0,-3-2-634 0 0,-2 1 0 0 0,0 0 0 0 0,-1 0-1 0 0,0 0 1 0 0,-2 0 0 0 0,0 3 91 0 0,3 41 757 0 0,0-37-790 0 0,-2 1 1 0 0,0-1 0 0 0,-1 1 0 0 0,-2-1-1 0 0,-1 1 33 0 0,2-14 117 0 0,0-1-61 0 0,-1 0 0 0 0,0 0 0 0 0,-2 6-56 0 0,3-12-1 0 0,-1 0 0 0 0,1 0 0 0 0,-1 0 0 0 0,1-1 0 0 0,-1 1 0 0 0,0 0 0 0 0,0-1 0 0 0,0 1 0 0 0,0-1-1 0 0,-1 0 1 0 0,1 1 0 0 0,-2 0 1 0 0,-15 12 108 0 0,14-10 39 0 0,1-1-1 0 0,-1 0 0 0 0,0-1 1 0 0,0 1-1 0 0,0-1 1 0 0,-1 0-1 0 0,1-1 1 0 0,-1 1-1 0 0,1-1 0 0 0,-1 0 1 0 0,0 0-147 0 0,-16 3 243 0 0,11-2-243 0 0,-1-1 1 0 0,0 1 0 0 0,0-2 0 0 0,0 0 0 0 0,0 0 0 0 0,0-1-1 0 0,-1-1 1 0 0,0 0-1 0 0,-3 0 33 0 0,12 1-28 0 0,-1-1-1 0 0,1 1 0 0 0,0-1 1 0 0,-1 0-1 0 0,1 0 0 0 0,0 0 1 0 0,-1-1-1 0 0,1 0 0 0 0,-2-1-4 0 0,-3-5-230 0 0,8 7-407 0 0,0-1-1 0 0,0 1 0 0 0,1-1 0 0 0,-1 1 0 0 0,0-1 0 0 0,0 1 0 0 0,1-1 0 0 0,-1 1 0 0 0,1-1 0 0 0,-1 0 638 0 0,1 1-7014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4:23.196"/>
    </inkml:context>
    <inkml:brush xml:id="br0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6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1-18T08:34:42.369"/>
    </inkml:context>
  </inkml:definitions>
  <inkml:trace contextRef="#ctx0" brushRef="#br0">347 509 11488,'0'0'528,"0"0"-16,-13-5-68,6 3-345,1 0 0,-1 1 0,1 0 1,-1 0-1,1 0 0,-1 1 0,-3 1-99,-14-2-194,3 1 677,-1 1 0,-7 1-483,0 1 794,20-2-593,-1 0 0,1 1 1,-1 0-1,1 0 1,0 1-1,-1 1 1,1-1-1,1 1 1,-1 1-1,1 0 0,-1 0-201,5-2 154,1 0-1,-1 0 0,1 1 0,0-1 0,0 0 0,0 1 0,1 0 0,-1 0 0,1 0 1,0 0-1,0 0 0,0 0 0,0 1-153,1 1-2,-1 0 1,1 0-1,0 0 0,1 1 1,0-1-1,0 0 1,0 0-1,0 0 0,2 5 2,0 9 0,-2-14 0,0-1 0,1 1 0,0-1 0,0 1 0,0-1 0,1 0 0,-1 1 0,1-1 0,0 0 0,1 0 0,-1 0 0,2 2 0,-1-5 0,0 0 0,0 0 0,1 0 0,-1 0 0,0-1 0,1 1 0,-1-1 0,1 0 0,-1 0 0,1 0 0,-1 0 0,1-1 0,2 1 0,12 2 0,-7 0 0,0-1 0,0-1 0,-1 0 0,1 0 0,0-1 0,0 0 0,0-1 0,0 0 0,0-1 0,0-1 0,0 0 0,-6 1 0,0 0 0,-1-1 0,1 0 0,-1 0 0,1-1 0,-1 1 0,0-1 0,-1 0 0,1 0 0,0 0 0,1-3 0,16-17 0,-14 18 0,3-4 0,0 0 0,-1 0 0,7-10 0,-15 19 28,0 0 0,-1 0 0,1 0 0,-1-1 0,1 1-1,-1 0 1,1 0 0,-1 0 0,0 0 0,1-1 0,-1 1 0,0 0-1,0 0 1,0-1 0,0 1 0,0 0 0,0 0 0,0 0-1,-1-1 1,1 1 0,0 0 0,-1 0 0,1 0 0,-1 0-1,1-1 1,-1 1 0,0 0 0,1 0 0,-1 0 0,0 0-1,0 0 1,1 0 0,-1 1 0,0-1 0,0 0 0,0 0 0,0 1-1,0-1 1,-1 0-28,-5-3-158,0 0 0,-1 0 0,0 0 0,0 1 0,-3-1 158,2 1-240,-40-16-1596,48 19 823,1 0-9</inkml:trace>
  <inkml:trace contextRef="#ctx0" brushRef="#br0" timeOffset="317.346">649 515 15664,'0'0'356,"0"0"49,-1 6 405,1-1-779,0 0 0,0 0 0,0 0 0,1 0 0,0 3-31,1 17-7,-1-7 59,-2 21 819,1-37-845,-1 5 93,0 1 1,0-1-1,0 0 1,-1 1-1,0-1 1,-1 0-1,0 0 1,0-1-1,-2 4-119,-6 11 316,1 1 0,0 0 0,-3 15-316,-1 2 951,7-19-860,1 0 0,0 4-91,3-9-5,-1 1 1,-1-1 0,0 0 0,-3 4 4,-1 6 0,9-25 0,0 1 0,0-1 0,0 0 0,0 1 0,0-1 0,0 0 0,0 1 0,0-1 0,0 0 0,0 1 0,0-1 0,0 0 0,0 1 0,0-1 0,1 0 0,-1 0 0,0 1 0,0-1 0,0 0 0,1 0 0,-1 1 0,0-1 0,0 0 0,0 0 0,1 0 0,-1 1 0,0-1 0,1 0 0,-1 0 0,0 0 0,0 0 0,1 0 0,-1 1 0,0-1 0,1 0 0,-1 0 0,0 0 0,1 0 0,-1 0 0,0 0 0,1 0 0,-1 0 0,0 0 0,1 0 0,0 0-132,0 1 1,0-1-1,0 0 0,1 1 0,-1-1 0,0 0 0,0 0 0,1 0 0,-1 0 0,0 0 0,0 0 1,1 0-1,-1 0 0,0 0 0,0-1 0,1 1 0,-1 0 0,0-1 0,0 1 0,0-1 0,0 1 0,0-1 1,1 0-1,-1 0 0,0 1 0,0-1 0,-1 0 0,1 0 0,0 0 0,0 0 0,0 0 0,-1 0 1,1 0-1,0 0 132,5-6-1310,3-3-4487</inkml:trace>
  <inkml:trace contextRef="#ctx0" brushRef="#br0" timeOffset="556.709">639 601 11976,'1'-2'73,"0"-1"1,0 1 0,0 0-1,-1 0 1,1 0-1,-1 0 1,1-1 0,-1 1-1,0-1-73,0 2 32,0 0 0,-1 0 0,1 0 0,0 0 0,0 0 0,-1 0 0,1 0 0,-1 0 0,1 0 0,-1 0 0,1 0 0,-1 0-1,0 0 1,1 1 0,-1-1 0,0 0 0,0 0 0,0 1 0,1-1 0,-1 0-32,-2 0 65,2 0 6,0 1 0,0-1 0,0 0 0,0 1 0,0-1 0,0 0 0,0 0 0,1 0-1,-1 0 1,0 0 0,0 0 0,1 0 0,-1 0 0,0 0 0,1 0 0,-1 0 0,1 0 0,-1 0 0,1-1 0,0 1 0,0 0 0,-1 0 0,1 0 0,0-1 0,0 1-71,0 0 1013,0 1-108,7-2-296,0 1-569,0 0-1,1 1 0,-1 0 0,0 1 0,0-1 1,0 1-1,0 0 0,0 1 0,0 0 0,5 2-39,-3-1 100,0 0-1,-1 1 0,1 0 0,-1 1 1,1 0-1,-1 0 0,-1 1 0,1 0-99,-4-3 48,0 1 0,0 0-1,0 1 1,-1-1-1,1 1 1,-1 0-1,0-1 1,-1 1 0,1 1-1,-1-1 1,0 0-1,0 1 1,0-1-1,-1 3-47,1 1 94,-1 0-1,0 0 0,0 0 0,-1 1 0,-1-1 0,1 0 0,-1 0 1,-2 6-94,2-11 64,0 1 1,0-1 0,-1 0 0,1 0-1,-1 0 1,0 0 0,0 0 0,-1-1 0,1 1-1,-1-1 1,0 1 0,0-1 0,0 0-1,0 0 1,0 0 0,-1 0 0,1-1 0,-1 1-1,-3 1-64,-9 3-125,-1 0 0,-1 0 0,1-2 0,-1 0-1,0-1 1,0-1 0,0 0 0,-1-2 0,1 0-1,-10-1 126,25 0-553,1 0 0,-1-1 0,0 1 0,0-1 0,0 0 0,0 1 0,-2-2 553,-7-6-6140</inkml:trace>
  <inkml:trace contextRef="#ctx0" brushRef="#br0" timeOffset="845.792">1089 207 14832,'1'14'350,"1"0"0,0 0 1,0 0-1,3 5-350,-2-7 88,0 0 0,-1 0-1,0-1 1,-1 1 0,0 1-1,-1 0-87,-1-9 37,0 1 0,0-1 0,0 0 0,-1 0 0,0 0-1,1-1 1,-1 1 0,-1 0 0,-1 2-37,-8 16 156,1 9 760,1 0-1,2 0 0,0 2-915,-5 22 1313,7-25-1223,0 0 1,2 6-91,1-8-8,-2-1 0,-6 24 8,6-42 170,0 0-866,3-4-2980,2-5 2143</inkml:trace>
  <inkml:trace contextRef="#ctx0" brushRef="#br0" timeOffset="1427.953">1058 501 13824,'13'-6'1056,"5"1"-966,0 1 0,0 0 1,1 1-1,-1 1 0,10 1-90,30-5 5,-38 4 501,1 1 0,-1 0-1,1 1 1,8 2-506,-25-1 2,0-1-1,0 0 0,0 1 0,0 0 0,0 0 0,0 0 0,-1 1 1,1-1-1,0 1 0,-1 0 0,1 0 0,-1 0 0,0 0 0,2 2-1,-1 2 0,-2 0 0,-2 1 0,0-6 33,0-1-1,0 1 1,0-1-1,-1 0 1,1 1-1,0-1 1,0 1-1,0-1 1,-1 1-1,1-1 1,0 1-1,0-1 0,-1 0 1,1 1-1,0-1 1,-1 0-1,1 1 1,0-1-1,-1 0 1,1 1-1,-1-1 1,1 0-1,0 0 1,-1 0-1,1 1 0,-1-1 1,1 0-1,-1 0-32,-2 1 531,-5 6-463,1 0 0,0 0-1,0 1 1,1-1-1,0 2 1,0-1-1,1 0 1,0 1-1,-4 9-67,0-3 0,7-12 0,1-1 0,-1 1 0,0 0 0,1 0 0,0 0 0,0-1 0,-1 3 0,-3 13 0,1 0 0,1 1 0,0 7 0,2-17 0,1 0 0,0 0 0,0-1 0,1 1 0,0 0 0,1 0 0,0-1 0,1 6 0,-2-13 0,0 1 0,0 0 0,0-1 0,0 1 0,0-1 0,0 1 0,0-1 0,1 0 0,-1 1 0,0-1 0,1 0 0,-1 0 0,1 0 0,-1 0 0,1 0 0,0 0 0,-1 0 0,1-1 0,0 1 0,0-1 0,-1 1 0,1-1 0,0 1 0,0-1 0,0 0 0,0 0 0,1 0 0,8 0 0,0-1 0,-1 0 0,1-1 0,6-1 0,-1-1 0,-14 4 3,2 0 1,0-1 0,0 1 1,0-1-1,-1 0 0,1 0 0,0-1 1,0 1-1,-1-1 0,1 1 0,-1-1 1,0 0-1,2-2-4,-4 3 38,0 0 0,-1 0 1,1 0-1,-1 0 0,0 0 0,1 0 1,-1 0-1,0 0 0,0 0 1,1 0-1,-1 0 0,0-1-38,1-5 162,18-58 758,-11 41-772,-1-1 1,-1 1-1,0-7-148,-6 27 18,0 1-1,0 0 1,0 0 0,0 0-1,-1 0 1,1-1-1,-1 1 1,0 0 0,0 0-1,0 0 1,0 0-1,-1 0 1,1 1-1,-1-1 1,1 0 0,-1 1-1,0-1 1,0 1-1,-1-1 1,1 1-1,0 0 1,-1 0 0,1 0-1,-1 0 1,0 1-1,-1-2-17,-1 0-26,0 1 0,-1-1-1,1 1 1,0 0-1,-1 1 1,0-1 0,1 1-1,-1 0 1,0 1 0,1-1-1,-1 1 1,0 0 0,0 0-1,-3 1 27,3 1-212,5-2-882,1 0-360,0 0-67,0 0-13</inkml:trace>
  <inkml:trace contextRef="#ctx0" brushRef="#br0" timeOffset="18674.062">2103 531 6448,'0'0'498,"-4"-2"-308,-5-2 989,0 1 0,0 1 0,0 0 0,-1 0 0,1 1 0,-8-1-1179,11 2 398,0-1 1,0 1-1,0 1 1,0-1 0,0 1-1,0 0 1,0 0-1,0 1 1,0 0 0,1 0-1,-4 2-398,4-1 201,0 0-1,0 0 1,1 1 0,0-1-1,-1 1 1,1 0 0,1 1-1,-1-1 1,1 1 0,-1-1-1,1 1 1,-1 4-201,-3 6 176,1 1 0,0 0 0,1 0 0,1 1 0,0 0 1,2 0-177,-4 12 100,-3 41 63,8-63-150,2 0 0,-1 0 0,1-1 1,0 1-1,0 0 0,2 4-13,-1-2 52,-2-9-49,0 1 0,0-1 1,0 1-1,0-1 1,1 1-1,-1-1 0,0 1 1,0-1-1,1 1 0,-1-1 1,0 1-1,1-1 1,-1 1-1,0-1 0,1 1 1,-1-1-1,1 0 0,-1 1 1,0-1-1,1 0 1,-1 1-1,1-1 0,-1 0 1,1 0-1,-1 0 0,1 1 1,0-1-1,-1 0 1,1 0-1,-1 0 0,1 0 1,-1 0-1,1 0 1,-1 0-1,1 0 0,0 0 1,-1 0-4,17-6-137,-11 2 118,-1 0 1,1-1 0,-1 1-1,0-1 1,0 0 0,0 0-1,-1-1 1,1 1 0,-2-1-1,1 0 1,0 0 18,5-13-199,-1 0 1,-1 0-1,0-1 199,2-5-284,-4 13 204,1 0-1,5-9 81,7-14 76,-18 34-68,1 1 1,-1-1-1,0 0 0,1 0 0,-1 1 1,1-1-1,0 0 0,-1 1 0,1-1 1,-1 1-1,1-1 0,0 1 0,0-1 1,-1 1-1,1-1 0,0 1 0,0 0 1,-1-1-1,1 1 0,0 0 0,0 0 1,0-1-1,0 1 0,0 0 0,-1 0 1,1 0-1,0 0 0,0 0 0,0 0 1,0 1-1,0-1 0,-1 0 0,1 0 1,0 1-1,0-1 0,0 0 0,-1 1 1,1-1-1,0 0 0,0 1-8,1 0 28,0 0-1,0 1 1,0-1 0,-1 0 0,1 0-1,0 1 1,-1-1 0,1 1-1,-1 0 1,1-1 0,-1 1 0,0 0-1,0 0 1,0 0 0,0 0-1,1 1-27,-1 4 0,-1 0 0,1 0 0,-1 0 0,0 0 0,-1 0 0,1 0 0,-2-1 0,1 1 0,-3 7 0,-2 19 0,3-16-14,-3 33 68,-2 0-1,-3-1 1,-1 0-1,-4 3-53,10-40 75,0 0 0,0 0 0,-6 7-75,4-6 103,0 0 0,-2 7-103,3-4 65,-1 1 1,-1-1-1,0-1 1,-2 0-1,-11 14-65,19-24 17,-1-1-1,0 0 0,-1 0 0,1 0 1,0 0-1,-1-1 0,0 0 0,0 0 0,0 0 1,0-1-1,-1 1 0,1-1 0,-1 0 0,1-1 1,-1 1-1,0-1 0,1 0 0,-1-1 1,0 1-1,0-1 0,-1-1-16,-6 0 53,-37-5-178,45 5 108,1 0 0,-1-1 0,1 1 0,-1-1-1,1 0 1,-1 0 0,1 0 0,0 0-1,-1-2 18,2 1 0,1 1 0,0-1 0,0 0 0,0 0-1,1 0 1,-1 0 0,1-1 0,-1 1 0,1 0-1,0-1 1,0 1 0,0-1 0,1 1 0,-1-2 0,-3-12-38,3 13-27,0 0 0,0 0 0,0 0 0,1 0-1,-1-1 1,1 1 0,0 0 0,0 0 0,1 0-1,-1 0 1,1-1 0,0 1 0,1-3 65,0 2-298,1-1 1,0 1-1,-1 0 0,2 1 0,-1-1 1,0 0-1,1 1 0,0 0 1,3-2 297,11-14-1418</inkml:trace>
  <inkml:trace contextRef="#ctx1" brushRef="#br0">2408 598 13536 0 0,'-9'-1'284'0'0,"-1"-1"1"0"0,0 2-1 0 0,1-1 1 0 0,-1 2 0 0 0,0-1-1 0 0,-9 2-284 0 0,13-1 181 0 0,0 1 0 0 0,0-1 0 0 0,0 1 0 0 0,0 0 0 0 0,1 0 0 0 0,-1 1 0 0 0,1 0 0 0 0,-1 0 0 0 0,1 0 0 0 0,0 1 0 0 0,-2 1-181 0 0,3 0 173 0 0,0-1-1 0 0,1 1 1 0 0,0 0-1 0 0,0 0 1 0 0,0 0-1 0 0,1 0 1 0 0,-1 1 0 0 0,1-1-1 0 0,1 0 1 0 0,-1 1-1 0 0,0 1-172 0 0,-3 10 355 0 0,1-6-124 0 0,1 0 0 0 0,1 0 0 0 0,-1 0 0 0 0,2 0 0 0 0,-1 0 0 0 0,2 0 0 0 0,-1 1 0 0 0,2 7-231 0 0,-1-15 62 0 0,1 0 0 0 0,-1 0 0 0 0,1 0 0 0 0,0 0 0 0 0,0-1-1 0 0,0 1 1 0 0,1 0 0 0 0,-1-1 0 0 0,1 1 0 0 0,0-1 0 0 0,0 1-1 0 0,0-1 1 0 0,1 0 0 0 0,-1 0 0 0 0,1 0 0 0 0,0 0 0 0 0,-1 0 0 0 0,1-1-1 0 0,1 1 1 0 0,-1-1 0 0 0,0 0 0 0 0,0 0 0 0 0,1 0 0 0 0,-1 0-1 0 0,1-1 1 0 0,0 1-62 0 0,-1-1 1 0 0,1-2 1 0 0,3-4-18 0 0,11-11 2 0 0,13-4 68 0 0,9-7 63 0 0,-36 24-112 0 0,-1 0 1 0 0,0 0 0 0 0,0 0-1 0 0,0 0 1 0 0,-1-1 0 0 0,1 1-1 0 0,-1-1 1 0 0,0 1 0 0 0,0-1-1 0 0,0-1-5 0 0,-1 3-5 0 0,0 0 0 0 0,0 0-1 0 0,0 0 1 0 0,1 0 0 0 0,-1 0 0 0 0,0 1-1 0 0,1-1 1 0 0,-1 0 0 0 0,1 1 5 0 0,7-9 53 0 0,-6 6-17 0 0,-1-1 1 0 0,0 1-1 0 0,-1-1 0 0 0,1 1 1 0 0,-1-1-1 0 0,1 0 1 0 0,-1 1-1 0 0,0-4-36 0 0,2-7 45 0 0,0 0-6 0 0,0 0 1 0 0,-1 0 0 0 0,-1-1 0 0 0,0 1-1 0 0,-1-4-39 0 0,0 19 212 0 0,0 0 4 0 0,0 3-36 0 0,1 26-143 0 0,0-12-33 0 0,-1 0-1 0 0,-1-1 0 0 0,0 5-3 0 0,-1-19 26 0 0,1-2-7 0 0,-1 8-11 0 0,1-3-8 0 0,0-2 0 0 0,1 1 0 0 0,-1-1 0 0 0,1 1 0 0 0,0-1 0 0 0,0 1 0 0 0,1-1 0 0 0,-1 1 0 0 0,1-1 0 0 0,0 1 0 0 0,4 24-73 0 0,-4-24-6 0 0,0 1 0 0 0,0 0 0 0 0,1-1 0 0 0,0 1 0 0 0,-1-1-1 0 0,1 0 1 0 0,1 0 0 0 0,-1 1 0 0 0,1-1 0 0 0,0-1 0 0 0,0 1 0 0 0,0 0 0 0 0,0 0 79 0 0,-2-4-154 0 0,0 1 0 0 0,0 0 0 0 0,1 0 1 0 0,-1-1-1 0 0,0 1 0 0 0,0-1 0 0 0,0 1 0 0 0,1-1 0 0 0,-1 1 0 0 0,0-1 1 0 0,0 0-1 0 0,1 0 154 0 0,12 0-6195 0 0,-5-4-398 0 0</inkml:trace>
  <inkml:trace contextRef="#ctx1" brushRef="#br0" timeOffset="4184.158">2556 7 6912 0 0,'0'0'528'0'0,"1"0"-342"0"0,-1-1 112 0 0,1 1-1 0 0,0-1 1 0 0,0 0-1 0 0,-1 1 0 0 0,1-1 1 0 0,0 1-1 0 0,0 0 1 0 0,0-1-1 0 0,0 1 0 0 0,0 0 1 0 0,0 0-1 0 0,0-1 0 0 0,-1 1 1 0 0,1 0-1 0 0,0 0 1 0 0,0 0-1 0 0,0 0 0 0 0,0 0 1 0 0,0 0-1 0 0,0 0 1 0 0,0 1-298 0 0,1-1 469 0 0,-2 0-18 0 0,0 0-144 0 0,1 0-1 0 0,0 0 1 0 0,0 0 0 0 0,0 1 0 0 0,0-1 0 0 0,-1 0 0 0 0,1 0 0 0 0,0 1 0 0 0,0-1 0 0 0,0 0 0 0 0,-1 1 0 0 0,1-1 0 0 0,0 1-307 0 0,0 6 181 0 0,-1-6-165 0 0,1 0-1 0 0,-1 0 0 0 0,0-1 0 0 0,0 1 0 0 0,0 0 0 0 0,1 0 1 0 0,-1 0-1 0 0,0 0 0 0 0,0 0 0 0 0,0-1 0 0 0,-1 1 1 0 0,1 0-1 0 0,0 0 0 0 0,0 0 0 0 0,0 0 0 0 0,-1-1 0 0 0,1 1 1 0 0,0 0-1 0 0,-1 0 0 0 0,1 0 0 0 0,-1 0-15 0 0,1-1 3 0 0,-1 1-1 0 0,0-1 1 0 0,1 1-1 0 0,-1-1 1 0 0,1 1 0 0 0,0-1-1 0 0,-1 1 1 0 0,1 0-1 0 0,-1-1 1 0 0,1 1 0 0 0,0-1-1 0 0,-1 1 1 0 0,1 0-1 0 0,0 0 1 0 0,0-1 0 0 0,0 1-1 0 0,0 0 1 0 0,-1-1-1 0 0,1 1 1 0 0,0 0 0 0 0,0 0-1 0 0,0-1 1 0 0,0 1-1 0 0,1 0 1 0 0,-1-1 0 0 0,0 1-1 0 0,0 0 1 0 0,0 0-1 0 0,1-1 1 0 0,-1 1 0 0 0,0 0-1 0 0,0-1 1 0 0,1 1-1 0 0,-1-1 1 0 0,1 1 0 0 0,-1 0-1 0 0,1-1 1 0 0,-1 1-1 0 0,1-1-2 0 0,-1 1 54 0 0,1 0-1 0 0,-1 0 0 0 0,0 0 0 0 0,1 0 1 0 0,-1 0-1 0 0,0 0 0 0 0,0 0 0 0 0,1 0 0 0 0,-1 0 1 0 0,0 0-1 0 0,0 0 0 0 0,0 0 0 0 0,0 0 1 0 0,0 0-1 0 0,0 0-53 0 0,0 13 681 0 0,4 1-816 0 0,0 0-1 0 0,1 0 1 0 0,0 0-1 0 0,1 0 0 0 0,1-1 1 0 0,0 0-1 0 0,4 4 136 0 0,-9-14 172 0 0,-1 1 0 0 0,0 0 0 0 0,0 0 0 0 0,-1-1 0 0 0,1 1 0 0 0,-1 0 0 0 0,0 0 0 0 0,0 0 0 0 0,0 0-172 0 0,-1 2 45 0 0,1-2-19 0 0,-1 0-1 0 0,1 1 0 0 0,-2-1 0 0 0,1 0 0 0 0,-1 2-25 0 0,-4 22 44 0 0,5-5 28 0 0,1-19-48 0 0,0 0 0 0 0,0 0 1 0 0,-1 0-1 0 0,1 0 0 0 0,-1 0 1 0 0,0 0-1 0 0,0 0 0 0 0,-1 0 1 0 0,0-1-1 0 0,1 1 0 0 0,-2 0 1 0 0,1 0-25 0 0,0-3 4 0 0,0 0 0 0 0,1 1 1 0 0,-1-1-1 0 0,1 0 0 0 0,0 1 0 0 0,0 0 1 0 0,0-1-1 0 0,0 1 0 0 0,0-1 1 0 0,0 1-1 0 0,1 0 0 0 0,-1 0 0 0 0,1-1 1 0 0,0 1-1 0 0,0 0 0 0 0,0 0 1 0 0,0-1-1 0 0,0 1 0 0 0,1 0 0 0 0,-1 0 1 0 0,1-1-1 0 0,0 1 0 0 0,0 1-4 0 0,2 3 24 0 0,-2-5-15 0 0,0 0 0 0 0,0 0 0 0 0,0 0 0 0 0,0 1 0 0 0,-1-1 0 0 0,1 0 0 0 0,-1 0 0 0 0,0 0 0 0 0,0 0 0 0 0,0 0-1 0 0,0 1 1 0 0,0-1 0 0 0,0 1-9 0 0,-1 0 8 0 0,1-1 1 0 0,-1 1-1 0 0,1 0 0 0 0,0-1 0 0 0,0 1 0 0 0,0 0 0 0 0,0-1 1 0 0,1 1-1 0 0,-1 0 0 0 0,0-1 0 0 0,1 1 0 0 0,0 0 0 0 0,0-1 0 0 0,0 1 1 0 0,0-1-1 0 0,0 1 0 0 0,0-1 0 0 0,1 1-8 0 0,0 0 14 0 0,0 0 0 0 0,0 0-1 0 0,-1 0 1 0 0,1 0 0 0 0,-1 1 0 0 0,0-1 0 0 0,0 0-1 0 0,0 1 1 0 0,0 1-14 0 0,3 12 33 0 0,-4-17-25 0 0,0 1 0 0 0,1 0 0 0 0,-1-1 0 0 0,0 1 0 0 0,0-1 0 0 0,0 1 0 0 0,0-1 0 0 0,0 1 0 0 0,-1 0-1 0 0,1-1 1 0 0,0 1 0 0 0,0-1 0 0 0,0 1 0 0 0,0-1 0 0 0,-1 1 0 0 0,1-1 0 0 0,0 1 0 0 0,0-1 0 0 0,-1 1-8 0 0,-1 8-7 0 0,2-8 7 0 0,0 0 0 0 0,1-1 0 0 0,-1 1 0 0 0,0-1 0 0 0,0 1 0 0 0,0 0 0 0 0,1-1 0 0 0,-1 1 0 0 0,0 0 0 0 0,0-1 0 0 0,0 1 0 0 0,0-1 0 0 0,0 1 0 0 0,-1 0 0 0 0,1-1 0 0 0,0 1 0 0 0,0 0 0 0 0,0-1 0 0 0,0 1 0 0 0,-1-1 0 0 0,1 1 0 0 0,0 0 0 0 0,-1-1 0 0 0,1 1 0 0 0,0-1 0 0 0,-1 1 0 0 0,1-1 0 0 0,0 1 0 0 0,-1-1 0 0 0,1 0 0 0 0,-1 1 0 0 0,1-1 0 0 0,-1 1 0 0 0,0-1 0 0 0,1 0 0 0 0,0 1 0 0 0,-1-1 0 0 0,1 0 0 0 0,0 0 0 0 0,0 1 0 0 0,0-1 0 0 0,-1 0 0 0 0,1 1 0 0 0,0-1 0 0 0,0 0 0 0 0,0 1 0 0 0,0-1 0 0 0,0 0 0 0 0,-1 1 0 0 0,1-1 0 0 0,0 0 0 0 0,0 1 0 0 0,0-1 0 0 0,0 1 0 0 0,0-1 0 0 0,0 0 0 0 0,0 1 0 0 0,0-1 0 0 0,0 0 0 0 0,0 1 0 0 0,1-1 0 0 0,-1 1 0 0 0,0-1 0 0 0,0 0 0 0 0,0 1 0 0 0,0-1 0 0 0,1 0 0 0 0,-1 0 0 0 0,0 1 0 0 0,0-1 0 0 0,0 0 0 0 0,1 1 0 0 0,-1-1 0 0 0,1 1 0 0 0,-1 0 0 0 0,1 1 0 0 0,0-1 0 0 0,-1 0 0 0 0,1 1 0 0 0,-1-1 0 0 0,0 0 0 0 0,1 1 0 0 0,-1-1 0 0 0,0 0 0 0 0,0 1 0 0 0,0-1 0 0 0,0 0 3 0 0,1 0 0 0 0,-1 0-1 0 0,0 0 1 0 0,0 0 0 0 0,1-1-1 0 0,-1 1 1 0 0,0 0 0 0 0,1 0-1 0 0,-1-1 1 0 0,1 1 0 0 0,-1 0-1 0 0,1-1 1 0 0,-1 1 0 0 0,1 0-1 0 0,0-1 1 0 0,-1 1 0 0 0,1-1-1 0 0,0 1 1 0 0,-1-1 0 0 0,1 1-3 0 0,5 4 21 0 0,-8-5 4 0 0,0 1-5 0 0,6 3-12 0 0,1 0-4 0 0,0 0 18 0 0,-5-11 6 0 0,18 16-18 0 0,-13-6 1 0 0,-9 4 96 0 0,5-6-107 0 0,1 0 1 0 0,-1 0-1 0 0,0 0 1 0 0,0-1 0 0 0,1 1-1 0 0,-1 0 1 0 0,0 0 0 0 0,0 1-1 0 0,0-1 1 0 0,0 0-1 0 0,0 0 1 0 0,-1 0 0 0 0,1 1-1 0 0,0-1 1 0 0,-1 0 0 0 0,1 2-1 0 0,7 10 0 0 0,-8-12-15 0 0,1 0-1 0 0,0 0 1 0 0,-1 0-1 0 0,1 0 1 0 0,0 0-1 0 0,0 0 1 0 0,-1 0-1 0 0,1 0 1 0 0,0 0-1 0 0,0-1 1 0 0,0 1-1 0 0,0 0 1 0 0,1 0 15 0 0,-2-1-31 0 0,1 0 0 0 0,-1 0 0 0 0,0 0 0 0 0,1 0 0 0 0,-1 0 0 0 0,0 0 0 0 0,1 0 0 0 0,-1 0 0 0 0,0 0 0 0 0,1 0 0 0 0,-1 0 1 0 0,0 0-1 0 0,1 0 0 0 0,-1 0 0 0 0,0 0 0 0 0,1-1 0 0 0,-1 1 0 0 0,0 0 0 0 0,1 0 0 0 0,-1 0 0 0 0,0-1 0 0 0,1 1 1 0 0,-1 0-1 0 0,0 0 0 0 0,0-1 0 0 0,1 1 0 0 0,-1 0 0 0 0,0-1 0 0 0,0 1 0 0 0,0 0 0 0 0,1 0 0 0 0,-1-1 0 0 0,0 1 0 0 0,0 0 1 0 0,0-1-1 0 0,0 1 31 0 0,0-1-116 0 0,1 0-1 0 0,-1 1 1 0 0,0-1 0 0 0,0 0 0 0 0,0 1 0 0 0,0-1 0 0 0,0 0-1 0 0,0 1 1 0 0,0-1 0 0 0,0 0 0 0 0,0 1 0 0 0,0-1 0 0 0,0 0-1 0 0,0 1 1 0 0,-1-1 0 0 0,1 0 0 0 0,0 1 0 0 0,0-1 0 0 0,-1 0-1 0 0,1 1 1 0 0,-1-1 0 0 0,1 1 0 0 0,0-1 0 0 0,-1 0 116 0 0,0 0-515 0 0,-2-4-6283 0 0</inkml:trace>
  <inkml:trace contextRef="#ctx1" brushRef="#br0" timeOffset="16141.118">2752 490 3224 0 0,'-9'2'2709'0'0,"12"-5"-887"0"0,-7 1-1404 0 0,0 1 1728 0 0,5-1 4214 0 0,3 4-5577 0 0,-4-2-749 0 0,0 0 0 0 0,0 0 0 0 0,0 0 0 0 0,0 0 0 0 0,0 0 0 0 0,-1 0 0 0 0,1 0 1 0 0,0 0-1 0 0,0 0 0 0 0,0 0 0 0 0,0 0 0 0 0,0 1 0 0 0,0-1 0 0 0,0 0 0 0 0,0 0 0 0 0,0 0 0 0 0,0 0 0 0 0,-1 0 0 0 0,1 0 1 0 0,0 0-1 0 0,0 0 0 0 0,0 0 0 0 0,0 0 0 0 0,0 1 0 0 0,0-1 0 0 0,0 0 0 0 0,0 0 0 0 0,0 0 0 0 0,0 0 0 0 0,0 0 1 0 0,0 0-1 0 0,0 0 0 0 0,0 1 0 0 0,0-1 0 0 0,0 0 0 0 0,0 0 0 0 0,0 0 0 0 0,0 0 0 0 0,0 0 0 0 0,0 0 0 0 0,0 0 0 0 0,0 1 1 0 0,0-1-1 0 0,0 0 0 0 0,0 0 0 0 0,0 0 0 0 0,0 0 0 0 0,0 0 0 0 0,1 0 0 0 0,-1 0 0 0 0,0 0 0 0 0,0 0 0 0 0,0 0 1 0 0,0 1-1 0 0,0-1 0 0 0,0 0 0 0 0,0 0 0 0 0,0 0 0 0 0,0 0 0 0 0,1 0 0 0 0,-1 0 0 0 0,0 0 0 0 0,0 0 0 0 0,0 0 0 0 0,0 0 1 0 0,0 0-1 0 0,0 0 0 0 0,0 0 0 0 0,1 0-34 0 0,-5 5-232 0 0,4-5 236 0 0,-1 0 0 0 0,1 0 0 0 0,0 0 0 0 0,0 0 0 0 0,0 1 0 0 0,0-1 0 0 0,0 0 0 0 0,0 0 0 0 0,0 0 0 0 0,0 1 0 0 0,-1-1 1 0 0,1 0-1 0 0,0 0 0 0 0,0 0 0 0 0,0 1 0 0 0,0-1 0 0 0,0 0 0 0 0,0 0 0 0 0,0 1 0 0 0,0-1 0 0 0,0 0 0 0 0,0 0 0 0 0,0 0 0 0 0,1 1 0 0 0,-1-1 0 0 0,0 0 0 0 0,0 0 0 0 0,0 0 0 0 0,0 1 0 0 0,0-1 0 0 0,0 0 0 0 0,0 0 0 0 0,0 0 0 0 0,1 0 0 0 0,-1 1 0 0 0,0-1 0 0 0,0 0 0 0 0,0 0-4 0 0,1 5 234 0 0,-1-4-233 0 0,-1 0 1 0 0,1 0-1 0 0,-1 0 0 0 0,1 1 1 0 0,-1-1-1 0 0,1 0 1 0 0,-1 1-1 0 0,1-1 1 0 0,0 0-1 0 0,0 1 0 0 0,0-1 1 0 0,0 0-1 0 0,0 1 1 0 0,0-1-1 0 0,0 0 1 0 0,1 2-2 0 0,7 21 65 0 0,-2-8 44 0 0,-4-10-85 0 0,1 3 2 0 0,1 0 1 0 0,0 0-1 0 0,0 0 0 0 0,1 0-26 0 0,2 10 0 0 0,-6-17 0 0 0,0 1 0 0 0,0 0 0 0 0,0-1 0 0 0,0 1 0 0 0,0 0 0 0 0,1-1 0 0 0,-1 1 0 0 0,6 5 2 0 0,-6-7 1 0 0,0 0 1 0 0,0 0 0 0 0,0 0-1 0 0,0 1 1 0 0,0-1-1 0 0,0 0 1 0 0,0 1 0 0 0,-1-1-1 0 0,1 1 1 0 0,0-1-1 0 0,-1 0 1 0 0,1 1 0 0 0,-1-1-1 0 0,0 1 1 0 0,1 0-1 0 0,-1-1 1 0 0,0 1 0 0 0,0-1-1 0 0,0 1 1 0 0,0 1-4 0 0,0-2 5 0 0,0 1 0 0 0,0-1 0 0 0,0 0 1 0 0,0 1-1 0 0,1-1 0 0 0,-1 1 0 0 0,0-1 1 0 0,1 0-1 0 0,-1 1 0 0 0,1-1 0 0 0,-1 0 1 0 0,1 1-1 0 0,0-1 0 0 0,0 0 0 0 0,0 0 1 0 0,-1 0-1 0 0,1 0 0 0 0,0 0 1 0 0,0 0-1 0 0,1 0 0 0 0,-1 1-5 0 0,1-1 10 0 0,-1 0 0 0 0,0 0 0 0 0,0 0-1 0 0,0 0 1 0 0,0 0 0 0 0,0 0 0 0 0,0 1 0 0 0,-1-1 0 0 0,1 0 0 0 0,0 1-1 0 0,-1-1 1 0 0,1 1 0 0 0,0-1 0 0 0,-1 1 0 0 0,0-1 0 0 0,1 2-10 0 0,-1-2 70 0 0,0-1 26 0 0,0 0-13 0 0,0 0-10 0 0,16-9 111 0 0,-14 7-157 0 0,1 0 0 0 0,-1 0 0 0 0,0 0-1 0 0,1 0 1 0 0,-1-1 0 0 0,0 1 0 0 0,-1-1-1 0 0,1 1 1 0 0,0-1 0 0 0,-1 0-1 0 0,1 0 1 0 0,0-1-27 0 0,0-4 11 0 0,0 0 1 0 0,0 0-1 0 0,1-9-11 0 0,0-2 87 0 0,5 2 29 0 0,-7 16-105 0 0,0 0 0 0 0,-1-1 0 0 0,1 1 0 0 0,0 0 0 0 0,-1-1 0 0 0,1 1 1 0 0,0 0-1 0 0,-1-1 0 0 0,1 1 0 0 0,-1-1 0 0 0,0 1 0 0 0,0-1 0 0 0,1 1 1 0 0,-1-1-1 0 0,0 1 0 0 0,0-1 0 0 0,-1 0-11 0 0,0-4-3 0 0,0 5-8 0 0,1-1 0 0 0,-1 1 0 0 0,1-1 1 0 0,-1 1-1 0 0,1-1 0 0 0,0 1 0 0 0,-1-1 1 0 0,1 1-1 0 0,0-1 0 0 0,0 0 0 0 0,0 1 1 0 0,1-1-1 0 0,-1 1 0 0 0,0-1 0 0 0,1 1 1 0 0,-1-1-1 0 0,1 0 0 0 0,-1 1 0 0 0,1 0 1 0 0,-1-1-1 0 0,1 1 0 0 0,0-1 0 0 0,1 0 11 0 0,-2 1-8 0 0,1-1 0 0 0,0 0 0 0 0,0 1 0 0 0,-1-1 0 0 0,1 0 0 0 0,-1 0-1 0 0,0 0 1 0 0,1 1 0 0 0,-1-1 0 0 0,0 0 0 0 0,0 0 0 0 0,0 0 0 0 0,0 1-1 0 0,0-2 9 0 0,-1 1 1 0 0,1 0-1 0 0,0 0 0 0 0,0 0 0 0 0,0 0 0 0 0,0 0 0 0 0,0 0 0 0 0,1 0 0 0 0,-1 0 0 0 0,1 1 1 0 0,-1-1-1 0 0,1 0 0 0 0,0 0 0 0 0,-1 0 0 0 0,1 1 0 0 0,0-1 0 0 0,0 0 0 0 0,1 0 0 0 0,2-3 0 0 0,0-1 0 0 0,-1 1 0 0 0,0-1 0 0 0,2-2 0 0 0,-4 7 1 0 0,0 0 0 0 0,0 0-1 0 0,0 0 1 0 0,0 0 0 0 0,0 0-1 0 0,0 0 1 0 0,0 0 0 0 0,1 1 0 0 0,-1-1-1 0 0,0 0 1 0 0,1 1 0 0 0,-1-1-1 0 0,0 1 1 0 0,2-1-1 0 0,11-4 74 0 0,-12 4-376 0 0,0 1-1 0 0,0-1 0 0 0,0 1 1 0 0,1 0-1 0 0,-1 0 0 0 0,0 0 0 0 0,0 0 1 0 0,0 1-1 0 0,1-1 0 0 0,-1 0 1 0 0,0 1-1 0 0,0 0 0 0 0,0-1 0 0 0,0 1 1 0 0,0 0-1 0 0,0 0 303 0 0,2 1-266 0 0,7 3-1164 0 0</inkml:trace>
  <inkml:trace contextRef="#ctx1" brushRef="#br0" timeOffset="16620.202">3260 445 15664 0 0,'0'0'-12'0'0,"-7"-1"483"0"0,10-2 257 0 0,-5 2-244 0 0,1 1-480 0 0,-1-1 0 0 0,1 0 0 0 0,0 1 0 0 0,0-1 0 0 0,0 1 0 0 0,0-1 0 0 0,-1 1 0 0 0,1 0 0 0 0,0-1 0 0 0,0 1 0 0 0,-1 0 0 0 0,0 0-4 0 0,-3 0 100 0 0,0 0-1 0 0,-1 0 0 0 0,1 0 1 0 0,-1 1-1 0 0,1 0 0 0 0,0 0 0 0 0,0 0 1 0 0,0 1-1 0 0,0 0 0 0 0,0 0 0 0 0,0 0 1 0 0,-1 1-100 0 0,-6 3 572 0 0,1 1 0 0 0,0 1 0 0 0,0 0 0 0 0,-6 6-572 0 0,-3 0 582 0 0,17-12-490 0 0,0-1 0 0 0,0 1-1 0 0,1 0 1 0 0,-1 0-1 0 0,1 0 1 0 0,0 0 0 0 0,-1 0-1 0 0,1 0 1 0 0,0 1 0 0 0,0-1-1 0 0,0 1 1 0 0,1-1-1 0 0,-1 1 1 0 0,1 0 0 0 0,-1-1-1 0 0,1 2-91 0 0,-12 23 554 0 0,11-24-550 0 0,0 0 0 0 0,0 0 0 0 0,1 0-1 0 0,-1 0 1 0 0,1 0 0 0 0,0 0 0 0 0,0 0 0 0 0,0 1 0 0 0,0-1 0 0 0,1 0 0 0 0,-1 1 0 0 0,1-1-1 0 0,0 1 1 0 0,0 1-4 0 0,-1 69 0 0 0,1-72 0 0 0,0-1 0 0 0,1 1 0 0 0,-1-1 0 0 0,1 1 0 0 0,0-1 0 0 0,-1 1 0 0 0,1-1 0 0 0,0 0 0 0 0,0 1 0 0 0,0-1 0 0 0,0 0 0 0 0,0 0 0 0 0,0 1 0 0 0,0-1 0 0 0,0 0 0 0 0,0 0 0 0 0,1 0 0 0 0,-1 0 0 0 0,0 0 0 0 0,0 0 0 0 0,0 0 0 0 0,1 0 0 0 0,-1 1 0 0 0,0-1 0 0 0,-1 0 0 0 0,1 1 0 0 0,0-1 0 0 0,0 1 0 0 0,0-1 0 0 0,-1 1 0 0 0,0 0-6 0 0,1-1 0 0 0,-1 0 0 0 0,0 1 0 0 0,0-1 0 0 0,1 0 0 0 0,-1 1 0 0 0,1-1 0 0 0,-1 0 0 0 0,1 0 0 0 0,0 1 0 0 0,-1-1 0 0 0,1 0 0 0 0,0 0 0 0 0,0 0-1 0 0,0 0 1 0 0,0 0 0 0 0,0 0 0 0 0,0 0 0 0 0,0 0 0 0 0,0 0 0 0 0,0 0 0 0 0,0-1 0 0 0,1 1 0 0 0,0 0 6 0 0,0 1-4 0 0,0-1-1 0 0,0 0 1 0 0,0 0 0 0 0,0 0-1 0 0,0 0 1 0 0,1 0 0 0 0,-1 0 0 0 0,0 0-1 0 0,0-1 1 0 0,1 1 0 0 0,-1-1-1 0 0,1 0 1 0 0,-1 0 0 0 0,0 0 0 0 0,1 0-1 0 0,-1 0 1 0 0,1 0 0 0 0,1-1 4 0 0,-4 1 6 0 0,1 0 1 0 0,-1 0-1 0 0,1 0 1 0 0,0 1-1 0 0,-1-1 1 0 0,1-1-1 0 0,0 1 1 0 0,-1 0-1 0 0,1 0 1 0 0,-1 0-1 0 0,1 0 1 0 0,-1 0-1 0 0,1-1 1 0 0,0 1-1 0 0,-1 0 1 0 0,1 0-1 0 0,-1-1 1 0 0,1 1-1 0 0,-1 0 1 0 0,1-1-1 0 0,-1 1 1 0 0,1-1-1 0 0,-1 1 1 0 0,0 0-1 0 0,1-1 1 0 0,-1 1-1 0 0,0-1 1 0 0,1 1-1 0 0,-1-1-6 0 0,2-2 10 0 0,3-2-17 0 0,-4 4-2 0 0,0 0-1 0 0,0 0 1 0 0,0 0-1 0 0,0 0 1 0 0,0 0 0 0 0,0 0-1 0 0,0 0 1 0 0,-1 0-1 0 0,1-1 1 0 0,0 1-1 0 0,-1 0 1 0 0,1-1-1 0 0,-1 1 1 0 0,1-1 0 0 0,-1 1-1 0 0,0 0 1 0 0,1-1-1 0 0,-1 1 1 0 0,0-1-1 0 0,0 0 10 0 0,1-1-50 0 0,-1 0-1 0 0,1 0 1 0 0,0 1-1 0 0,0-1 1 0 0,0 0-1 0 0,0 1 1 0 0,0-1-1 0 0,0 1 1 0 0,1-1-1 0 0,0 1 1 0 0,-1 0-1 0 0,1-1 1 0 0,1 0 50 0 0,0 0 40 0 0,-1 0 0 0 0,1-1 0 0 0,-1 1 0 0 0,0 0 0 0 0,0-1 0 0 0,-1 0 0 0 0,2-2-40 0 0,0-3 67 0 0,1-1 1 0 0,0 1-1 0 0,0 0 0 0 0,4-5-67 0 0,-7 11-86 0 0,0 2 27 0 0,0-1 0 0 0,-1 0 0 0 0,1 1 0 0 0,-1-1 1 0 0,0 1-1 0 0,1-1 0 0 0,-1 0 0 0 0,0 1 0 0 0,0-2 59 0 0,0 2-59 0 0,0 0 0 0 0,0 0 0 0 0,0-1 1 0 0,0 1-1 0 0,0 0 0 0 0,1 0 0 0 0,-1 0 0 0 0,0 0 0 0 0,1 0 0 0 0,-1 0 0 0 0,0 0 0 0 0,1 0 0 0 0,-1 0 1 0 0,1 0-1 0 0,0 0 59 0 0,6-6-110 0 0,-1-2 50 0 0,-6 8 61 0 0,0 0 1 0 0,0 0 0 0 0,0 0 0 0 0,0 0 0 0 0,-1 0-1 0 0,1 0 1 0 0,0 0 0 0 0,-1 0 0 0 0,1 0 0 0 0,-1 0-1 0 0,1 0 1 0 0,-1 0 0 0 0,0-1-2 0 0,1 1 101 0 0,0 1 51 0 0,-7 1 200 0 0,6-1-369 0 0,0 0 36 0 0,1 0 0 0 0,0 0 0 0 0,0 0 0 0 0,-1 0-1 0 0,1 0 1 0 0,0 0 0 0 0,0 0 0 0 0,-1 0 0 0 0,1 0 0 0 0,0 0 0 0 0,0 0 0 0 0,-1 0 0 0 0,1 0 0 0 0,0 0 0 0 0,0 0 0 0 0,-1 0 0 0 0,1 0 0 0 0,0 0 0 0 0,0 1 0 0 0,-1-1 0 0 0,1 0 0 0 0,0 0 0 0 0,0 0 0 0 0,0 0 0 0 0,-1 0 0 0 0,1 1-1 0 0,0-1 1 0 0,0 0 0 0 0,0 0 0 0 0,0 0 0 0 0,-1 1 0 0 0,1-1 0 0 0,0 0 0 0 0,0 0 0 0 0,0 0 0 0 0,0 1 0 0 0,0-1 0 0 0,0 0 0 0 0,0 0 0 0 0,0 1 0 0 0,0-1 0 0 0,0 0 0 0 0,0 0 0 0 0,0 1 0 0 0,0-1 0 0 0,0 0 0 0 0,0 0 0 0 0,0 1-1 0 0,0-1 1 0 0,0 0 0 0 0,0 0 0 0 0,0 1-19 0 0,-1 0 298 0 0,-3 2-198 0 0,6 4-90 0 0,2 10-10 0 0,-4-15 0 0 0,0 0 0 0 0,0 0 0 0 0,1 0 0 0 0,-1 0 0 0 0,0 0 0 0 0,1 0 0 0 0,0-1 0 0 0,0 1 0 0 0,-1 0 0 0 0,1 0 0 0 0,0 0 0 0 0,4 3 0 0 0,-4-4 0 0 0,0 1 0 0 0,0-1 0 0 0,0 1 0 0 0,0 0 0 0 0,0-1 0 0 0,0 1 0 0 0,0-1 0 0 0,0 1 0 0 0,-1 0 0 0 0,1 0 0 0 0,-1 0 0 0 0,1-1 0 0 0,-1 1 0 0 0,0 0 0 0 0,1 0 0 0 0,-1 1 0 0 0,0-2 1 0 0,0 0-1 0 0,0-1 1 0 0,0 1-1 0 0,0 0 0 0 0,1 0 1 0 0,-1 0-1 0 0,0 0 1 0 0,1 0-1 0 0,-1 0 1 0 0,0 0-1 0 0,1-1 1 0 0,-1 1-1 0 0,1 0 0 0 0,-1 0 1 0 0,1-1-1 0 0,0 1 1 0 0,0 0-1 0 0,-1-1-1 0 0,0 0 0 0 0,0 0 1 0 0,1 1-1 0 0,-1-1 0 0 0,0 0 1 0 0,0 0-1 0 0,0 0 0 0 0,1 1 0 0 0,-1-1 1 0 0,0 0-1 0 0,0 0 0 0 0,0 1 1 0 0,0-1-1 0 0,1 0 0 0 0,-1 0 1 0 0,0 1-1 0 0,0-1 0 0 0,0 0 1 0 0,0 0-1 0 0,0 1 0 0 0,0-1 0 0 0,0 0 1 0 0,0 1-1 0 0,0-1 0 0 0,0 0 1 0 0,0 0-1 0 0,0 1 0 0 0,0-1 1 0 0,0 0-1 0 0,0 1 0 0 0,0-1 1 0 0,0 0-1 0 0,0 0 0 0 0,-1 1 0 0 0,1-1 1 0 0,0 0-1 0 0,0 0 0 0 0,0 1 1 0 0,0-1-1 0 0,0 0 0 0 0,-1 0 1 0 0,1 1-1 0 0,0-1 0 0 0,0 0 1 0 0,0 0-1 0 0,-1 0 0 0 0,1 0 1 0 0,0 1-1 0 0,0-1 0 0 0,-1 0 0 0 0,1 0 1 0 0,0 0-1 0 0,-1 0 0 0 0,1 0 1 0 0,0 0 0 0 0,-1 6-477 0 0,1-6 469 0 0,0 0 0 0 0,0 0 1 0 0,0 0-1 0 0,0 0 0 0 0,0 1 0 0 0,0-1 1 0 0,1 0-1 0 0,-1 0 0 0 0,0 0 0 0 0,0 0 0 0 0,0 1 1 0 0,0-1-1 0 0,0 0 0 0 0,0 0 0 0 0,0 0 1 0 0,0 0-1 0 0,0 0 0 0 0,0 1 0 0 0,0-1 1 0 0,-1 0-1 0 0,1 0 0 0 0,0 0 0 0 0,0 0 1 0 0,0 1-1 0 0,0-1 0 0 0,0 0 0 0 0,0 0 1 0 0,0 0-1 0 0,0 0 0 0 0,0 0 0 0 0,0 0 1 0 0,-1 1-1 0 0,1-1 0 0 0,0 0 0 0 0,0 0 1 0 0,0 0-1 0 0,0 0 0 0 0,0 0 0 0 0,0 0 1 0 0,-1 0-1 0 0,1 0 0 0 0,0 0 0 0 0,0 0 0 0 0,0 0 1 0 0,0 0-1 0 0,-1 1 0 0 0,1-1 0 0 0,0 0 1 0 0,0 0-1 0 0,0 0 0 0 0,0 0 0 0 0,-1 0 1 0 0,1-1 7 0 0,-9 0-284 0 0,7 1-18 0 0,2 0-2 0 0,-5 0-538 0 0,3 0-2500 0 0,2 0-3113 0 0</inkml:trace>
  <inkml:trace contextRef="#ctx1" brushRef="#br0" timeOffset="19512.617">3295 509 2760 0 0,'-10'0'45'0'0,"5"-1"2"0"0,10 1 133 0 0,-41-4 5250 0 0,34 4-4684 0 0,4-1 5008 0 0,2 0-6117 0 0,-2 1 936 0 0,0-1 23 0 0,-2 1 4 0 0,3 0 207 0 0,-2 0-706 0 0,-1 0-1 0 0,1 0 1 0 0,-1 0-1 0 0,1 0 0 0 0,-1 0 1 0 0,0 0-1 0 0,1 0 0 0 0,-1 0 1 0 0,1 0-1 0 0,-1 0 1 0 0,1 0-1 0 0,-1 0 0 0 0,1 0 1 0 0,-1 0-1 0 0,0 0 1 0 0,1 1-1 0 0,-1-1 0 0 0,1 0 1 0 0,-1 0-1 0 0,0 0 0 0 0,1 1-100 0 0,1 5 154 0 0,1 0-1 0 0,-2 0 0 0 0,1 0 0 0 0,-1 1 0 0 0,1-1 0 0 0,-2 1 0 0 0,1 2-153 0 0,-3-5 564 0 0,1 1-324 0 0,4 27-23 0 0,-3-27-255 0 0,0 1 0 0 0,0 0 0 0 0,1 0 0 0 0,0-1 0 0 0,0 4 38 0 0,3 3 111 0 0,-3-5-71 0 0,1-1 1 0 0,0 0 0 0 0,1 0-1 0 0,0 2-40 0 0,-2-7 8 0 0,0 0 0 0 0,0 0-1 0 0,0 0 1 0 0,0 0-1 0 0,0 0 1 0 0,0 0 0 0 0,0 0-1 0 0,0 0 1 0 0,0 0 0 0 0,0-1-1 0 0,1 1 1 0 0,-1 0-1 0 0,0-1 1 0 0,0 1 0 0 0,1-1-1 0 0,-1 1 1 0 0,1-1 0 0 0,-1 0-1 0 0,0 1 1 0 0,1-1-1 0 0,-1 0 1 0 0,1 0 0 0 0,-1 0-1 0 0,1 0 1 0 0,-1 0 0 0 0,0-1-1 0 0,1 1-7 0 0,1 0-7 0 0,5-1-150 0 0,1 0-1 0 0,-1-1 1 0 0,-1 0-1 0 0,1 0 1 0 0,0-1-1 0 0,0 0 1 0 0,-1 0-1 0 0,0-1 1 0 0,1 0 157 0 0,-5 2-325 0 0,-1 0 1 0 0,0 0 0 0 0,1 0-1 0 0,-1 0 1 0 0,0-1 0 0 0,0 1-1 0 0,0 0 1 0 0,-1-1 0 0 0,1 0-1 0 0,0 1 1 0 0,-1-1 0 0 0,1-1 324 0 0,10-18-6141 0 0</inkml:trace>
  <inkml:trace contextRef="#ctx1" brushRef="#br0" timeOffset="19868.324">3547 407 8288 0 0,'-9'-2'268'0'0,"1"0"349"0"0,12 7 646 0 0,-3-4-1032 0 0,1 0 0 0 0,-1 0 1 0 0,0 1-1 0 0,0-1 0 0 0,0 1 0 0 0,0-1 1 0 0,0 1-1 0 0,-1-1 0 0 0,1 1 1 0 0,0-1-1 0 0,-1 1 0 0 0,1 1-231 0 0,7 14 1418 0 0,3-3-1111 0 0,-3-4 137 0 0,0 1-1 0 0,5 8-443 0 0,-11-16 234 0 0,0 1 0 0 0,-1 0-1 0 0,1-1 1 0 0,-1 1 0 0 0,0 0 0 0 0,1 0-1 0 0,-2 0 1 0 0,1 0 0 0 0,0 0 0 0 0,-1 4-234 0 0,8 38 1138 0 0,-8-46-1136 0 0,-2 26 117 0 0,2-25-118 0 0,0 1-1 0 0,-1-1 1 0 0,1 0 0 0 0,-1 0-1 0 0,1 1 1 0 0,-1-1 0 0 0,1 0-1 0 0,-1 0 1 0 0,0 0 0 0 0,0 0-1 0 0,1 0 1 0 0,-1 0 0 0 0,0 0-1 0 0,0 0 1 0 0,0 0 0 0 0,0 0-1 0 0,-1 0 0 0 0,1 0 69 0 0,-1 0-1 0 0,1 1 0 0 0,0-1 0 0 0,0 0 0 0 0,0 0 1 0 0,0 1-1 0 0,0-1 0 0 0,0 1 0 0 0,0-1 0 0 0,1 1 0 0 0,-1-1 1 0 0,1 1-1 0 0,-1-1 0 0 0,1 1 0 0 0,-1 0 0 0 0,1-1 1 0 0,0 1-1 0 0,0 0 0 0 0,0-1 0 0 0,-1 1 0 0 0,2 1-68 0 0,2 1 443 0 0,-3-4-439 0 0,0 0 1 0 0,0 1-1 0 0,0-1 0 0 0,0 0 1 0 0,0 0-1 0 0,0 0 0 0 0,1 1 1 0 0,-1-1-1 0 0,0 0 0 0 0,0 0 0 0 0,0 0 1 0 0,0 0-1 0 0,0 0 0 0 0,1 1 1 0 0,-1-1-1 0 0,0 0 0 0 0,0 0 1 0 0,0 0-1 0 0,1 0 0 0 0,-1 0 1 0 0,0 0-1 0 0,0 0 0 0 0,0 0 1 0 0,1 0-1 0 0,-1 0 0 0 0,0 0 0 0 0,0 0 1 0 0,0 0-1 0 0,1 0 0 0 0,-1 0 1 0 0,0 0-1 0 0,0 0 0 0 0,1 0 1 0 0,-1 0-1 0 0,0 0 0 0 0,0 0 1 0 0,0 0-1 0 0,1 0 0 0 0,-1 0 1 0 0,0 0-1 0 0,0-1-4 0 0,0-3-25 0 0,0 4 38 0 0,-6-9-99 0 0,5 9 57 0 0,0-1 0 0 0,1 1 0 0 0,-1-1-1 0 0,1 1 1 0 0,-1-1 0 0 0,1 0 0 0 0,-1 1-1 0 0,1-1 1 0 0,0 0 0 0 0,-1 1 0 0 0,1-1-1 0 0,0 0 1 0 0,-1 0 0 0 0,1 1 0 0 0,0-1-1 0 0,0 0 1 0 0,0 0 0 0 0,0 1-1 0 0,-1-1 1 0 0,1 0 0 0 0,0 0 0 0 0,0 1-1 0 0,1-1 1 0 0,-1 0 0 0 0,0 0 0 0 0,0 1-1 0 0,0-2 30 0 0,3-4-185 0 0,-2 2 88 0 0,0 1 0 0 0,0-1 0 0 0,0 1 0 0 0,0-1 0 0 0,0 0 0 0 0,-1 0 0 0 0,1 1 0 0 0,-1-1 0 0 0,0 0 0 0 0,0 1 0 0 0,-1-5 97 0 0,1 5-37 0 0,0 0 0 0 0,1 0-1 0 0,-1 0 1 0 0,1-1 0 0 0,0 1-1 0 0,0 0 1 0 0,0 0-1 0 0,0 0 1 0 0,0 0 0 0 0,1 0-1 0 0,-1 1 1 0 0,1-1 0 0 0,0 0-1 0 0,1-1 38 0 0,7-13-303 0 0,-9 14 241 0 0,1 0 1 0 0,0 0 0 0 0,-1 0-1 0 0,1 0 1 0 0,0 1-1 0 0,1-1 1 0 0,-1 1-1 0 0,0-1 1 0 0,1 1 0 0 0,-1 0-1 0 0,1 0 1 0 0,0 0-1 0 0,0 0 1 0 0,0 0 0 0 0,0 1-1 0 0,0-1 62 0 0,5-4-51 0 0,-7 6 43 0 0,0-1 0 0 0,0 0 0 0 0,0 1-1 0 0,0-1 1 0 0,0 0 0 0 0,0 1 0 0 0,0-1-1 0 0,0 1 1 0 0,0-1 0 0 0,0 1 0 0 0,0 0-1 0 0,0-1 1 0 0,0 1 0 0 0,0 0 0 0 0,1 0-1 0 0,-1 0 9 0 0,2 0 80 0 0,0-1 0 0 0,-1 2 0 0 0,1-1 0 0 0,0 0 0 0 0,-1 0 0 0 0,1 1 0 0 0,0 0 0 0 0,-1 0 0 0 0,1-1 0 0 0,0 1 0 0 0,-1 1 0 0 0,1-1 0 0 0,-1 0 0 0 0,0 1 0 0 0,1-1 0 0 0,-1 1 0 0 0,2 1-80 0 0,-4-2 20 0 0,1-1 0 0 0,-1 0-1 0 0,0 1 1 0 0,0-1 0 0 0,1 0-1 0 0,-1 1 1 0 0,0-1 0 0 0,0 0-1 0 0,0 1 1 0 0,0-1-1 0 0,1 1 1 0 0,-1-1 0 0 0,0 1-1 0 0,0-1 1 0 0,0 0 0 0 0,0 1-1 0 0,0-1 1 0 0,0 1 0 0 0,0-1-1 0 0,0 1 1 0 0,0-1-1 0 0,0 0 1 0 0,0 1 0 0 0,-1-1-1 0 0,1 1 1 0 0,0-1 0 0 0,0 0-1 0 0,0 1 1 0 0,0-1 0 0 0,-1 1-1 0 0,1-1 1 0 0,0 0-1 0 0,-1 1-19 0 0,1-1 27 0 0,0 1 0 0 0,-1-1 0 0 0,1 1 1 0 0,0-1-1 0 0,0 1 0 0 0,-1-1 0 0 0,1 1 0 0 0,0-1 0 0 0,0 1 0 0 0,0-1 0 0 0,0 1 0 0 0,0-1 0 0 0,-1 1 0 0 0,1 0 0 0 0,0-1 0 0 0,0 1 0 0 0,0-1 0 0 0,1 1 0 0 0,-1-1 0 0 0,0 1 0 0 0,0-1 0 0 0,0 1 0 0 0,0 0 0 0 0,0-1 0 0 0,1 1 0 0 0,-1-1 0 0 0,0 1 0 0 0,1-1 0 0 0,-1 0 0 0 0,0 1-27 0 0,23 32 651 0 0,-2 1-1 0 0,10 24-650 0 0,-30-55 66 0 0,1 1 1 0 0,-1-1-1 0 0,0 1 0 0 0,0-1 0 0 0,0 1 0 0 0,0-1 0 0 0,-1 1 0 0 0,1 0 0 0 0,-1-1 0 0 0,0 1 0 0 0,0 0 0 0 0,0-1 0 0 0,-1 1 1 0 0,1 0-1 0 0,-1-1 0 0 0,0 1 0 0 0,0-1 0 0 0,0 1 0 0 0,-1-1 0 0 0,1 1 0 0 0,-1-1 0 0 0,0 0 0 0 0,0 1-66 0 0,1-3-103 0 0,-1 1 343 0 0,2-2-3503 0 0,0-4 1597 0 0</inkml:trace>
  <inkml:trace contextRef="#ctx1" brushRef="#br0" timeOffset="20124.258">4019 476 10592 0 0,'-2'0'488'0'0,"-5"3"-12"0"0,6-3-464 0 0,0 0 1 0 0,1 0 0 0 0,-1 0-1 0 0,0 0 1 0 0,1 1-1 0 0,-1-1 1 0 0,1 0 0 0 0,-1 0-1 0 0,1 1 1 0 0,-1-1-1 0 0,1 1 1 0 0,-1-1 0 0 0,1 0-1 0 0,-1 1 1 0 0,1-1 0 0 0,-1 1-1 0 0,1-1 1 0 0,0 1-13 0 0,0 4 154 0 0,0-5-19 0 0,1 5 861 0 0,-1 0 0 0 0,1-1 1 0 0,0 1-1 0 0,0-1 1 0 0,1 1-1 0 0,-1-1 0 0 0,1 1 1 0 0,0-1-1 0 0,2 4-996 0 0,9 21 432 0 0,10 36 348 0 0,-10-34 795 0 0,-2 1 0 0 0,1 11-1575 0 0,-8-33 138 0 0,-3-8-140 0 0,0 1 0 0 0,0-1-1 0 0,0 1 1 0 0,-1-1 0 0 0,1 1-1 0 0,-1-1 1 0 0,0 1 0 0 0,1 0-1 0 0,-1-1 1 0 0,0 1 0 0 0,-1 0-1 0 0,1 0 3 0 0,0-2-249 0 0,0-1-87 0 0,0 0-16 0 0,0 0-181 0 0,0 0-734 0 0,0-1-316 0 0,-2 0-65 0 0</inkml:trace>
  <inkml:trace contextRef="#ctx1" brushRef="#br0" timeOffset="20400.563">4096 379 15952 0 0,'-2'-8'1727'0'0,"-1"3"-1631"0"0,2 4 396 0 0,-4-6 2627 0 0,5 6-3914 0 0,0 3-298 0 0,2 4-54 0 0</inkml:trace>
  <inkml:trace contextRef="#ctx1" brushRef="#br0" timeOffset="20650.81">4412 423 18943 0 0,'-7'3'1720'0'0,"-1"1"-1644"0"0,1-1 0 0 0,0 1 0 0 0,-1 1 0 0 0,2-1 0 0 0,-1 1 0 0 0,-3 4-76 0 0,-22 14 216 0 0,19-14 190 0 0,-1 1 0 0 0,1 0 0 0 0,0 1 0 0 0,-3 5-406 0 0,10-10 62 0 0,0 1 1 0 0,1-1-1 0 0,-1 1 0 0 0,2 0 0 0 0,-1 1 1 0 0,1-1-1 0 0,0 1 0 0 0,0 0 0 0 0,0 3-62 0 0,3-8 3 0 0,0 0 0 0 0,0 0 0 0 0,1 0 1 0 0,0 1-1 0 0,-1-1 0 0 0,1 0 0 0 0,0 0 0 0 0,0 0 0 0 0,1 1 0 0 0,-1-1 0 0 0,1 0 0 0 0,-1 0 0 0 0,1 0 0 0 0,0 0 0 0 0,0 0 0 0 0,1 0 0 0 0,-1 0 0 0 0,1 0 0 0 0,-1 0 1 0 0,1-1-1 0 0,0 1 0 0 0,0 0 0 0 0,0-1 0 0 0,0 0 0 0 0,0 1 0 0 0,1-1 0 0 0,-1 0-3 0 0,10 5 2 0 0,0-1 0 0 0,1 0 0 0 0,-1-1 0 0 0,1 0 0 0 0,0-1 0 0 0,0-1 0 0 0,0 0 1 0 0,1 0-1 0 0,0-2-2 0 0,14 2 0 0 0,0-2 1 0 0,0-1 0 0 0,24-3-1 0 0,-42 3-26 0 0,0-1-305 0 0,1 0 0 0 0,0-1 0 0 0,-1 0 0 0 0,1-1 331 0 0,5-2-1506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5:11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144 268 2760 0 0,'0'0'125'0'0,"6"12"193"0"0,-2 12 4160 0 0,-4-23-3598 0 0,0-1-131 0 0,-12 5 2018 0 0,11-4-2634 0 0,0-1 0 0 0,0 1-1 0 0,1-1 1 0 0,-1 1 0 0 0,0-1-1 0 0,0 1 1 0 0,0-1-1 0 0,0 1 1 0 0,0-1 0 0 0,0 0-1 0 0,-1 0 1 0 0,1 0-133 0 0,-53 4 2385 0 0,9-2-2206 0 0,28 1-66 0 0,5 0 102 0 0,12-3-103 0 0,0 0 14 0 0,0 0 2 0 0,87-8 2875 0 0,-61 4-2849 0 0,1 2 1 0 0,18 0-155 0 0,25-1 232 0 0,-49 2-186 0 0,0 0-1 0 0,-1 2 0 0 0,10 2-45 0 0,31 0 70 0 0,-7-3-85 0 0,28 1 776 0 0,1-5-761 0 0,189-11-1273 0 0,-190 12 2578 0 0,190-1-1290 0 0,-220 4-14 0 0,16-6-2921 0 0,-67 6 2497 0 0,6 0 748 0 0,-3-2-5604 0 0,-4 2 3745 0 0</inkml:trace>
  <inkml:trace contextRef="#ctx0" brushRef="#br0" timeOffset="557.327">451 463 8288 0 0,'-13'-3'889'0'0,"5"2"-886"0"0,0 1-1 0 0,1 0 1 0 0,-1 1-1 0 0,0-1 1 0 0,1 1-1 0 0,-7 2-2 0 0,8-2 0 0 0,-2 0-12 0 0,-17 2 94 0 0,14-1 878 0 0,9-2-721 0 0,1 1 1 0 0,-1-1-1 0 0,0 0 1 0 0,1 0-1 0 0,-1 1 1 0 0,0-1-1 0 0,1 0 1 0 0,-1 0-1 0 0,0-1 1 0 0,0 1 0 0 0,1 0-1 0 0,-1 0 1 0 0,-1-1-240 0 0,3 1 54 0 0,0 0 0 0 0,0 0 0 0 0,0 0 0 0 0,0 0 1 0 0,-1 0-1 0 0,1 0 0 0 0,0 0 0 0 0,0 0 1 0 0,0 0-1 0 0,0 0 0 0 0,0 0 0 0 0,0 0 1 0 0,-1 0-1 0 0,1 0 0 0 0,0 0 0 0 0,0 0 0 0 0,0 0 1 0 0,0 0-1 0 0,0 0 0 0 0,0 0 0 0 0,-1 0 1 0 0,1 0-1 0 0,0 0 0 0 0,0 0 0 0 0,0 0 0 0 0,0 0 1 0 0,0 0-1 0 0,0 0 0 0 0,-1 0 0 0 0,1 0 1 0 0,0 0-1 0 0,0-1 0 0 0,0 1 0 0 0,0 0 0 0 0,0 0 1 0 0,0 0-1 0 0,0 0 0 0 0,0 0 0 0 0,0 0 1 0 0,0 0-1 0 0,-1-1 0 0 0,1 1 0 0 0,0 0 0 0 0,0 0 1 0 0,0 0-1 0 0,0 0 0 0 0,0 0 0 0 0,0 0 1 0 0,0-1-1 0 0,0 1 0 0 0,0 0 0 0 0,0 0 0 0 0,0 0 1 0 0,0 0-1 0 0,0 0-54 0 0,10-5 1019 0 0,18-3-981 0 0,104-5-38 0 0,-20 2 1584 0 0,-34 3-1120 0 0,33 3-464 0 0,-10 0 0 0 0,1 0 0 0 0,-50 3 0 0 0,-23 0 0 0 0,18 2 0 0 0,111 1 0 0 0,-80-2 0 0 0,-78 1-1 0 0,19-1 14 0 0,9-4-158 0 0,-27 5-186 0 0,2-1 377 0 0,0-1-3375 0 0,0-3-2467 0 0</inkml:trace>
  <inkml:trace contextRef="#ctx0" brushRef="#br0" timeOffset="999.708">1065 17 11976 0 0,'-10'-12'1200'0'0,"10"12"-1198"0"0,0 0 0 0 0,0 0 0 0 0,0 0 1 0 0,0 0-1 0 0,0 0 0 0 0,0 0 0 0 0,0-1 1 0 0,0 1-1 0 0,0 0 0 0 0,0 0 1 0 0,0 0-1 0 0,0 0 0 0 0,0 0 0 0 0,0 0 1 0 0,0 0-1 0 0,0 0 0 0 0,0-1 0 0 0,0 1 1 0 0,0 0-1 0 0,0 0 0 0 0,0 0 0 0 0,0 0 1 0 0,0 0-1 0 0,0 0 0 0 0,0 0 1 0 0,0 0-1 0 0,0-1 0 0 0,0 1 0 0 0,0 0 1 0 0,0 0-1 0 0,0 0 0 0 0,0 0 0 0 0,0 0 1 0 0,0 0-1 0 0,0 0 0 0 0,1 0 0 0 0,-1 0 1 0 0,0 0-1 0 0,0 0 0 0 0,0-1 0 0 0,0 1 1 0 0,0 0-1 0 0,0 0 0 0 0,0 0 1 0 0,0 0-3 0 0,7-1 20 0 0,7 2-37 0 0,-13-1 24 0 0,50 6 1082 0 0,-2-1 1159 0 0,0 2-2248 0 0,-33-4 150 0 0,0 0 0 0 0,0 2 0 0 0,-1 0 0 0 0,1 1 0 0 0,-1 1-150 0 0,-9-4 0 0 0,-1 0 0 0 0,-1 0 0 0 0,1 1 0 0 0,0 0 0 0 0,-1 0 0 0 0,0 0 0 0 0,0 0 0 0 0,1 3 0 0 0,18 16 0 0 0,16 10 1024 0 0,3-2 0 0 0,21 11-1024 0 0,-59-39 85 0 0,0 0 0 0 0,0 0-1 0 0,-1 0 1 0 0,1 0 0 0 0,-1 1-1 0 0,1-1 1 0 0,-1 1 0 0 0,0 0-1 0 0,-1 0 1 0 0,1 0 0 0 0,-1 0-1 0 0,1 0 1 0 0,-1 1 0 0 0,0-1-1 0 0,-1 1 1 0 0,1 0-85 0 0,-1-1 77 0 0,-1-1 1 0 0,1 1-1 0 0,-1-1 0 0 0,1 1 1 0 0,-1 0-1 0 0,0-1 0 0 0,-1 1 1 0 0,1-1-1 0 0,-1 1 0 0 0,1 0 1 0 0,-1-1-1 0 0,0 1 0 0 0,0-1 1 0 0,-1 0-1 0 0,1 1 0 0 0,-1-1 1 0 0,1 0-1 0 0,-1 0 0 0 0,0 0 1 0 0,-1 0-1 0 0,-1 2-77 0 0,-8 8 271 0 0,-2 0 1 0 0,1 0-1 0 0,-2-2 0 0 0,1 0 1 0 0,-2 0-1 0 0,1-2 0 0 0,-11 5-271 0 0,-10 4 422 0 0,0-3 0 0 0,-1-1 0 0 0,-4-1-422 0 0,6-5 0 0 0,27-6 0 0 0,0-1 0 0 0,0 1 0 0 0,1 1 0 0 0,-1-1 0 0 0,0 1 0 0 0,1 1 0 0 0,-2 0 0 0 0,-39 29-28 0 0,37-23-352 0 0,-2-2 0 0 0,1 1 0 0 0,-1-2 0 0 0,0 0 0 0 0,0 0 0 0 0,-1-1 0 0 0,-1 0 380 0 0,-4-1-1514 0 0,8 1-20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1-18T08:35:20.4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457 372 7832 0 0,'0'0'356'0'0,"0"0"-7"0"0,-12-5 2103 0 0,3 2-1509 0 0,1 0 0 0 0,-1 0 0 0 0,0 1 1 0 0,0 1-1 0 0,1-1 0 0 0,-6 1-943 0 0,-54-1 1441 0 0,66 2-1393 0 0,-18 0 246 0 0,-15 0 454 0 0,0 1 1 0 0,-8 2-749 0 0,34-1 157 0 0,-1-1 1 0 0,1 1-1 0 0,0 0 0 0 0,-1 1 0 0 0,1 0 0 0 0,0 1 0 0 0,1 0 0 0 0,-1 0 0 0 0,1 1 0 0 0,-4 2-157 0 0,6-2 54 0 0,1 0 0 0 0,-1 0 0 0 0,1 1-1 0 0,0-1 1 0 0,0 1 0 0 0,1 0 0 0 0,0 0 0 0 0,0 1-1 0 0,0-1 1 0 0,1 1 0 0 0,0 0 0 0 0,0 0 0 0 0,0 0-1 0 0,0 7-53 0 0,-1 2 21 0 0,2 1-1 0 0,0-1 1 0 0,0 0-1 0 0,2 1 1 0 0,0-1-1 0 0,1 5-20 0 0,0-17 4 0 0,-1 0 0 0 0,0-1-1 0 0,1 1 1 0 0,-1-1 0 0 0,1 1-1 0 0,0-1 1 0 0,1 1 0 0 0,-1-1-1 0 0,0 0 1 0 0,1 0 0 0 0,0 0-1 0 0,0 1 1 0 0,0-2 0 0 0,0 1-1 0 0,0 0 1 0 0,0 0 0 0 0,1-1-1 0 0,-1 1 1 0 0,1-1 0 0 0,0 0-1 0 0,0 1 1 0 0,0-2 0 0 0,0 1-1 0 0,0 0 1 0 0,0 0 0 0 0,1-1-1 0 0,-1 0 1 0 0,0 0 0 0 0,1 0-1 0 0,-1 0 1 0 0,1 0 0 0 0,3 0-4 0 0,6-1 1 0 0,0 0-1 0 0,1-1 1 0 0,-1 0 0 0 0,0-1 0 0 0,0 0 0 0 0,0-2 0 0 0,0 1 0 0 0,0-1-1 0 0,-6 1-19 0 0,1 0 1 0 0,-1 0-1 0 0,0-1 1 0 0,0 0-1 0 0,0 0 1 0 0,-1 0-1 0 0,1-1 1 0 0,-1 0-1 0 0,0 0 1 0 0,-1-1-1 0 0,1 1 1 0 0,-1-1-1 0 0,0-1 1 0 0,2-3 18 0 0,25-45-96 0 0,-2-1 1 0 0,-2-2 95 0 0,-19 34-428 0 0,-2 0 0 0 0,0 0 0 0 0,-1 0 0 0 0,-2-1 0 0 0,0 0 0 0 0,-2 0 0 0 0,0-24 428 0 0,-6-17-389 0 0,1 25 541 0 0,2 36-43 0 0,0 0 1 0 0,0 0-1 0 0,0 0 1 0 0,0 0-1 0 0,-1 1 1 0 0,1-1-1 0 0,-1 0 0 0 0,0 1 1 0 0,-1-1-1 0 0,0 0-109 0 0,3 4 290 0 0,-2 20 262 0 0,2-1 1 0 0,1 16-553 0 0,0 1 141 0 0,3 15 298 0 0,0-14-286 0 0,7 33 17 0 0,-9-48 6 0 0,2 30 1324 0 0,-1 17-1500 0 0,-6 61 613 0 0,-1-59-2362 0 0,6-71 303 0 0,3-1-66 0 0</inkml:trace>
  <inkml:trace contextRef="#ctx0" brushRef="#br0" timeOffset="275.516">798 395 6448 0 0,'0'0'297'0'0,"-8"2"91"0"0,6-2 111 0 0,0 1-1 0 0,0-1 1 0 0,0 1 0 0 0,0 0-1 0 0,0-1 1 0 0,0 1 0 0 0,0 0-1 0 0,0 0 1 0 0,0 0-1 0 0,1 1 1 0 0,-1-1 0 0 0,0 0-1 0 0,1 1 1 0 0,-1-1 0 0 0,0 1-499 0 0,-18 29 8618 0 0,-1-1-8250 0 0,17-25-266 0 0,1 1 0 0 0,0 0-1 0 0,0 0 1 0 0,0 0-1 0 0,1 0 1 0 0,0 0 0 0 0,0 0-1 0 0,0 0 1 0 0,1 1 0 0 0,0 1-102 0 0,-7 22 157 0 0,5-18-66 0 0,0 1 1 0 0,0 0 0 0 0,1 7-92 0 0,-5 21-321 0 0,6-40-230 0 0,1 2 1215 0 0,0-1-6833 0 0,0-2-782 0 0</inkml:trace>
  <inkml:trace contextRef="#ctx0" brushRef="#br0" timeOffset="550.447">798 283 18023 0 0,'-6'-3'244'0'0,"1"1"-1"0"0,0-1 0 0 0,0 1 0 0 0,-1 1 0 0 0,0-1 1 0 0,1 1-1 0 0,-1 0 0 0 0,-3 0-243 0 0,-26-7 632 0 0,30 6-353 0 0,-1 1 0 0 0,0 0-1 0 0,0 0 1 0 0,0 0 0 0 0,-5 1-279 0 0,10 0-7 0 0,1 0 0 0 0,0 0 0 0 0,0 1 0 0 0,-1-1 0 0 0,1 0 0 0 0,0 0 0 0 0,0 0 0 0 0,0 0 0 0 0,-1 1 0 0 0,1-1 0 0 0,0 0 0 0 0,0 0 0 0 0,0 1-1 0 0,0-1 1 0 0,-1 0 0 0 0,1 0 0 0 0,0 1 0 0 0,0-1 0 0 0,0 0 0 0 0,0 0 0 0 0,0 1 0 0 0,0-1 0 0 0,0 0 0 0 0,0 0 0 0 0,0 1 0 0 0,0-1 0 0 0,0 0 0 0 0,0 1 0 0 0,0-1-1 0 0,0 0 1 0 0,0 0 0 0 0,0 1 0 0 0,0-1 0 0 0,0 0 0 0 0,0 0 0 0 0,0 1 0 0 0,1-1 7 0 0,1 11-476 0 0,2-6-944 0 0,2 0-443 0 0</inkml:trace>
  <inkml:trace contextRef="#ctx0" brushRef="#br0" timeOffset="805.851">1021 328 12896 0 0,'0'0'997'0'0,"-3"8"-494"0"0,-31 35 3248 0 0,23-31-3172 0 0,1 1 1 0 0,-8 11-580 0 0,15-19 50 0 0,1-1 1 0 0,-1 1-1 0 0,1 1 0 0 0,0-1 0 0 0,0 0 0 0 0,0 0 0 0 0,1 1 0 0 0,0-1 0 0 0,0 1 0 0 0,0 1-50 0 0,1 8 0 0 0,0-1 0 0 0,1 1 0 0 0,1-1 0 0 0,0 1 0 0 0,3 7 0 0 0,-5-19 3 0 0,0 0 0 0 0,1 0 0 0 0,0 0 0 0 0,0 0 0 0 0,0 0 0 0 0,0 0 0 0 0,0 0 0 0 0,0-1 0 0 0,1 1 0 0 0,-1 0 0 0 0,1-1 0 0 0,0 0 0 0 0,0 1 0 0 0,0-1 0 0 0,0 0 0 0 0,0 0 0 0 0,0 0 0 0 0,1 0 0 0 0,-1 0 0 0 0,2 1-3 0 0,31 16 24 0 0,-5-5 244 0 0,-29-14-80 0 0,-1 0 152 0 0,0 0 68 0 0,0 0 10 0 0,0 0-29 0 0,0 0-137 0 0,0 1-214 0 0,0 0 0 0 0,-1 0 0 0 0,1 0 0 0 0,0 0 0 0 0,-1 0 0 0 0,1 0-1 0 0,-1 0 1 0 0,1 0 0 0 0,-1-1 0 0 0,1 1 0 0 0,-1 0 0 0 0,0 0 0 0 0,1-1 0 0 0,-1 1 0 0 0,0 0 0 0 0,0-1 0 0 0,1 1 0 0 0,-1-1 0 0 0,0 1-1 0 0,0-1 1 0 0,0 1-38 0 0,-19 9 370 0 0,19-10-343 0 0,-3 2-94 0 0,-1 0-358 0 0,0 0 0 0 0,-1 0 0 0 0,1 0 0 0 0,-1 0 0 0 0,1-1 0 0 0,-1 0 0 0 0,-2 0 425 0 0,2-1-1562 0 0</inkml:trace>
  <inkml:trace contextRef="#ctx0" brushRef="#br0" timeOffset="1012.224">1349 211 17999 0 0,'0'0'407'0'0,"0"0"60"0"0,0 0 23 0 0,0 0-51 0 0,-1 9-287 0 0,-10 52 633 0 0,2-18 955 0 0,5-27-1319 0 0,1 0 0 0 0,-1 9-421 0 0,1-1 264 0 0,-1-1 1 0 0,-5 17-265 0 0,-5 27 277 0 0,13-59-437 0 0,-1 0 1 0 0,1 1-1 0 0,-1-1 0 0 0,-1-1 0 0 0,1 1 0 0 0,-1 0 1 0 0,-1-1-1 0 0,0 1 0 0 0,0-1 0 0 0,0 0 0 0 0,-1 0 1 0 0,0 0-1 0 0,0-1 0 0 0,-4 4 160 0 0,0-2-1219 0 0</inkml:trace>
  <inkml:trace contextRef="#ctx0" brushRef="#br0" timeOffset="1382.182">1065 461 15264 0 0,'38'-3'1378'0'0,"-31"-3"-1109"0"0,-1 3-223 0 0,0 1 0 0 0,0 0 0 0 0,0 0-1 0 0,0 0 1 0 0,1 0 0 0 0,-1 1-1 0 0,0 0 1 0 0,3 1-46 0 0,11-4 226 0 0,20-1 506 0 0,25-1-732 0 0,-27 3 122 0 0,-1-1 0 0 0,4-3-122 0 0,43-10-768 0 0,-83 17 819 0 0,1-1-1 0 0,-1 1 1 0 0,1 0 0 0 0,-1 0-1 0 0,1 0 1 0 0,-1 0-1 0 0,1 0 1 0 0,-1 0-1 0 0,1 1 1 0 0,-1-1-1 0 0,0 0 1 0 0,1 1-1 0 0,-1-1 1 0 0,1 1-1 0 0,-1 0 1 0 0,0-1-1 0 0,0 1 1 0 0,1 0-1 0 0,-1 0 1 0 0,0 0-1 0 0,0 0 1 0 0,0 0-1 0 0,0 0 1 0 0,0 0-1 0 0,0 0 1 0 0,0 0-1 0 0,0 0 1 0 0,0 1-1 0 0,-1-1 1 0 0,1 0-1 0 0,0 0 1 0 0,-1 1-1 0 0,1-1 1 0 0,-1 1-1 0 0,1 0-50 0 0,2 11 724 0 0,-2-9-522 0 0,0 0 0 0 0,0 1 1 0 0,0-1-1 0 0,0 1 1 0 0,-1-1-1 0 0,0 1 0 0 0,0 4-202 0 0,-9 70 1204 0 0,7-64-920 0 0,-1-1-1 0 0,-1 1 0 0 0,-2 7-283 0 0,-1 1 464 0 0,-7 23-74 0 0,8-35-111 0 0,4-9-8100 0 0,2-2 508 0 0</inkml:trace>
  <inkml:trace contextRef="#ctx0" brushRef="#br0" timeOffset="1846.616">1612 283 9216 0 0,'33'-8'949'0'0,"-37"5"1836"0"0,3 2-2288 0 0,-1 1 0 0 0,1-1 0 0 0,-1 0-1 0 0,1 0 1 0 0,0 0 0 0 0,-1 0 0 0 0,1 0 0 0 0,0 0-1 0 0,0 0 1 0 0,0-1-497 0 0,1 2-7702 0 0</inkml:trace>
  <inkml:trace contextRef="#ctx0" brushRef="#br0" timeOffset="2253.248">1811 461 14912 0 0,'0'0'340'0'0,"-3"11"824"0"0,1 33 1161 0 0,-6 37-2325 0 0,6-72 820 0 0,0 1 0 0 0,-1-1 0 0 0,-4 10-820 0 0,-1 6 1073 0 0,12-27-1071 0 0,-1 0 0 0 0,1 0 0 0 0,-1 0 0 0 0,1 0 0 0 0,-1 0-1 0 0,0-1 1 0 0,2-2-2 0 0,1-1-90 0 0,-1 0 0 0 0,-1 0 0 0 0,1 0 0 0 0,-1-1 0 0 0,0 0-1 0 0,0 0 1 0 0,-1 0 0 0 0,0 0 0 0 0,-1 0 0 0 0,2-4 90 0 0,-1 1-193 0 0,1-1 1 0 0,0 2-1 0 0,1-1 1 0 0,0 0-1 0 0,2-1 193 0 0,1-1-328 0 0,-2 3-129 0 0,1 0 0 0 0,0 0 0 0 0,0 1 0 0 0,8-7 457 0 0,-13 13 0 0 0,0 0 0 0 0,1 0 0 0 0,0 0 0 0 0,-1 1 0 0 0,1-1 0 0 0,0 1 0 0 0,0 0 0 0 0,0-1 0 0 0,-1 1 0 0 0,1 1 0 0 0,1-1 0 0 0,-1 0 0 0 0,0 1 0 0 0,0-1 0 0 0,0 1 0 0 0,0 0 0 0 0,0 0 0 0 0,0 0 0 0 0,2 1 0 0 0,-4-1 57 0 0,0 1-1 0 0,0-1 0 0 0,1 0 1 0 0,-1 1-1 0 0,0-1 0 0 0,0 1 1 0 0,0 0-1 0 0,1-1 0 0 0,-1 1 0 0 0,0 0 1 0 0,0 0-1 0 0,0 0 0 0 0,0 0 1 0 0,0 0-1 0 0,-1 0 0 0 0,1 0 0 0 0,0 0 1 0 0,0 0-1 0 0,-1 0 0 0 0,1 0 1 0 0,0 1-1 0 0,-1-1 0 0 0,1 0 1 0 0,-1 0-1 0 0,0 1 0 0 0,1-1 0 0 0,-1 0 1 0 0,0 0-1 0 0,0 1 0 0 0,0-1 1 0 0,0 1-57 0 0,1 7 183 0 0,-1-1 0 0 0,-1 0 1 0 0,0 0-1 0 0,-1 6-183 0 0,1-5 135 0 0,-4 19 158 0 0,0 0 1 0 0,-2-1 0 0 0,-2 0-1 0 0,-1 2-293 0 0,-12 16 198 0 0,10-21-62 0 0,3-7-1751 0 0,5-6-3723 0 0,4-5-1306 0 0</inkml:trace>
  <inkml:trace contextRef="#ctx0" brushRef="#br0" timeOffset="2788.213">2479 281 17015 0 0,'-13'5'1818'0'0,"1"2"-1589"0"0,1-1 0 0 0,0 2 0 0 0,0-1 0 0 0,-7 8-229 0 0,-26 18 433 0 0,4-9-288 0 0,11-7 300 0 0,2 1 0 0 0,0 1 0 0 0,-11 11-445 0 0,35-27 42 0 0,0 0-1 0 0,0 1 1 0 0,0 0 0 0 0,1 0-1 0 0,-1 0 1 0 0,1 0-1 0 0,0 0 1 0 0,0 0 0 0 0,0 1-1 0 0,1-1 1 0 0,-2 4-42 0 0,2 0 32 0 0,-1-1 0 0 0,1 1 0 0 0,0-1 0 0 0,1 1-1 0 0,-1-1 1 0 0,2 1 0 0 0,-1 1-32 0 0,1-8 10 0 0,-1 0 0 0 0,0 0 0 0 0,1 0 1 0 0,-1 0-1 0 0,1 0 0 0 0,-1 1 0 0 0,1-1 0 0 0,-1-1 0 0 0,1 1 0 0 0,0 0 0 0 0,0 0 0 0 0,-1 0 0 0 0,1 0 0 0 0,0 0 0 0 0,0-1 0 0 0,0 1 0 0 0,0 0 0 0 0,0-1 0 0 0,0 1 0 0 0,0-1 0 0 0,0 1 1 0 0,0-1-1 0 0,0 1 0 0 0,0-1 0 0 0,0 0 0 0 0,1 1 0 0 0,-1-1 0 0 0,0 0 0 0 0,0 0 0 0 0,0 0 0 0 0,0 0 0 0 0,1 0-10 0 0,0 0 47 0 0,1 0 0 0 0,-1 0-1 0 0,0 0 1 0 0,1 0 0 0 0,-1-1 0 0 0,0 1 0 0 0,1-1-1 0 0,-1 1 1 0 0,0-1 0 0 0,1 0 0 0 0,-1 0 0 0 0,0 0 0 0 0,0 0-1 0 0,0 0 1 0 0,0-1 0 0 0,1 0-47 0 0,47-54-416 0 0,-36 42 124 0 0,0-1 0 0 0,7-10 292 0 0,-2 2-263 0 0,-4 4 24 0 0,-10 13 172 0 0,-1 0 1 0 0,2 0-1 0 0,-1 0 0 0 0,1 1 0 0 0,0 0 0 0 0,4-3 67 0 0,-9 7-3 0 0,-1 1-1 0 0,1-1 1 0 0,-1 1-1 0 0,1 0 0 0 0,0 0 1 0 0,0-1-1 0 0,-1 1 0 0 0,1 0 1 0 0,0 0-1 0 0,-1 0 1 0 0,1-1-1 0 0,0 1 0 0 0,0 0 1 0 0,-1 0-1 0 0,1 0 1 0 0,0 0-1 0 0,0 1 0 0 0,-1-1 1 0 0,1 0-1 0 0,0 0 1 0 0,-1 0-1 0 0,1 1 0 0 0,0-1 1 0 0,0 0-1 0 0,-1 0 1 0 0,1 1-1 0 0,-1-1 0 0 0,1 1 1 0 0,0-1-1 0 0,-1 1 1 0 0,1-1-1 0 0,-1 1 0 0 0,1-1 4 0 0,10 17 220 0 0,-11-17-199 0 0,2 7 71 0 0,0-1 1 0 0,0 1-1 0 0,0-1 1 0 0,-1 1 0 0 0,0 0-1 0 0,0-1 1 0 0,-1 6-93 0 0,-2 47 296 0 0,2-58-292 0 0,-14 149 967 0 0,10-121-686 0 0,-2-1-1 0 0,-1 1 1 0 0,-2-1 0 0 0,-1 2-285 0 0,0-10 79 0 0,-1 0-1 0 0,0-1 1 0 0,-2 0 0 0 0,0-1-1 0 0,-1-1 1 0 0,-8 7-79 0 0,17-17-12 0 0,-4 2 81 0 0,0 0-1 0 0,-1 0 1 0 0,0-1 0 0 0,0 0-1 0 0,0-1 1 0 0,-1 0-1 0 0,-2 0-68 0 0,-13 7 240 0 0,-1-2 0 0 0,-16 5-240 0 0,39-16-3 0 0,-1 1 0 0 0,1-1 0 0 0,-1 1 1 0 0,1-2-1 0 0,-1 1 0 0 0,0 0 0 0 0,0-1 0 0 0,1 0 0 0 0,-1 0 0 0 0,0 0 0 0 0,0-1 3 0 0,4 1-16 0 0,0 0 1 0 0,1 0-1 0 0,-1-1 0 0 0,0 1 1 0 0,1-1-1 0 0,-1 1 0 0 0,0-1 0 0 0,1 1 1 0 0,-1-1-1 0 0,1 1 0 0 0,-1-1 0 0 0,1 1 1 0 0,-1-1-1 0 0,1 1 0 0 0,-1-1 0 0 0,1 0 1 0 0,-1 1-1 0 0,1-1 0 0 0,0 0 0 0 0,-1 0 1 0 0,1 1-1 0 0,0-1 0 0 0,0 0 1 0 0,0 0 15 0 0,-3-20-201 0 0,2 18 170 0 0,1-6-311 0 0,-1-1 0 0 0,1 0 0 0 0,1 1 0 0 0,0-1 1 0 0,0 1-1 0 0,1-1 0 0 0,0 1 0 0 0,1 0 0 0 0,0-1 0 0 0,0 1 0 0 0,1 1 0 0 0,3-7 342 0 0,8-11-1960 0 0</inkml:trace>
  <inkml:trace contextRef="#ctx0" brushRef="#br0" timeOffset="3235.817">2610 320 4144 0 0,'19'-3'191'0'0,"-18"3"-184"0"0,-1 0 1 0 0,1 0 0 0 0,0 0 0 0 0,-1 0 0 0 0,1 0 0 0 0,-1 0 0 0 0,1-1 0 0 0,0 1-1 0 0,-1 0 1 0 0,1 0 0 0 0,-1 0 0 0 0,1 0 0 0 0,-1-1 0 0 0,1 1 0 0 0,-1 0 0 0 0,1-1-1 0 0,-1 1 1 0 0,1 0 0 0 0,-1-1 0 0 0,1 1 0 0 0,-1 0 0 0 0,1-1 0 0 0,-1 1 0 0 0,0-1-1 0 0,1 1-7 0 0,0-3 21 0 0,2 2 444 0 0,0-1 0 0 0,0 1 0 0 0,0-1 1 0 0,1 1-1 0 0,-1 0 0 0 0,0 0 0 0 0,1 0 0 0 0,-1 1 1 0 0,0-1-1 0 0,1 1 0 0 0,0 0-465 0 0,-3 0 2839 0 0,1 1 279 0 0,4 2-2190 0 0,-11 3-353 0 0,-1 0-1 0 0,1 0 1 0 0,0 0 0 0 0,1 0-1 0 0,-3 6-574 0 0,-7 8 899 0 0,10-14-664 0 0,1 0 0 0 0,-1 0-1 0 0,1 1 1 0 0,-1 3-235 0 0,-5 12 628 0 0,5-14-428 0 0,1 0 0 0 0,0 0 1 0 0,0 0-1 0 0,1 1 1 0 0,0 0-1 0 0,1-1 0 0 0,-1 4-200 0 0,0 17-257 0 0,1 16 257 0 0,1-41 7 0 0,0-1 4 0 0,0-1 1 0 0,0 1-1 0 0,0-1 1 0 0,0 1-1 0 0,1 0 1 0 0,-1-1-1 0 0,1 1 1 0 0,0-1-1 0 0,-1 1 1 0 0,1-1-1 0 0,0 1 1 0 0,0-1-1 0 0,1 0 1 0 0,-1 1-1 0 0,0-1 0 0 0,1 0 1 0 0,0 0-1 0 0,-1 0 1 0 0,1 0-1 0 0,0 0 1 0 0,0 0-1 0 0,0-1 1 0 0,0 1-1 0 0,0-1 1 0 0,0 1-1 0 0,1-1 1 0 0,-1 0-1 0 0,0 0 1 0 0,1 0-1 0 0,-1 0 1 0 0,1 0-1 0 0,-1 0 1 0 0,1-1-1 0 0,-1 1 1 0 0,1-1-1 0 0,0 0 1 0 0,-1 0-1 0 0,1 0 1 0 0,-1 0-1 0 0,1 0 1 0 0,0 0-1 0 0,2-1-11 0 0,-1 0 0 0 0,1 0 0 0 0,0 0 0 0 0,-1-1 0 0 0,1 1 0 0 0,-1-1 0 0 0,0 0 0 0 0,1 0 0 0 0,-1 0 0 0 0,0-1 0 0 0,0 1 0 0 0,0-1 0 0 0,-1 0 0 0 0,1 0 0 0 0,-1-1 0 0 0,1 1 0 0 0,-1-1 0 0 0,0 1 0 0 0,-1-1 0 0 0,1 0 0 0 0,-1 0 0 0 0,1 0 0 0 0,0-2 0 0 0,16-33-875 0 0,8-9 875 0 0,-2 6-517 0 0,-19 30 376 0 0,1 0-1 0 0,1 1 0 0 0,6-8 142 0 0,-10 15 41 0 0,-3 3 81 0 0,-1 3-36 0 0,0 0 1 0 0,-1 1-1 0 0,1-1 1 0 0,-1 0 0 0 0,0 0-1 0 0,0 0 1 0 0,0 0-1 0 0,0 1-86 0 0,0-1 77 0 0,0 0-1 0 0,0 1 0 0 0,0-1 0 0 0,1 0 1 0 0,-1 0-1 0 0,0 1 0 0 0,1-1 0 0 0,0 1-76 0 0,-6 72 360 0 0,3-33-138 0 0,2-30 189 0 0,0 1 0 0 0,1-1 1 0 0,0 0-1 0 0,2 9-411 0 0,0 7 175 0 0,-3-24-179 0 0,1 0 1 0 0,1 0-1 0 0,-1 0 0 0 0,1 0 0 0 0,-1-1 1 0 0,1 1-1 0 0,0 0 0 0 0,0 0 0 0 0,1 1 4 0 0,-2-5-67 0 0,0 0 0 0 0,1 1 0 0 0,-1-1 0 0 0,0 0 0 0 0,0 0 0 0 0,0 1 0 0 0,0-1 0 0 0,0 0 0 0 0,0 0 0 0 0,1 1 0 0 0,-1-1 0 0 0,0 0 0 0 0,0 0 0 0 0,0 0 1 0 0,1 0-1 0 0,-1 1 0 0 0,0-1 0 0 0,0 0 0 0 0,1 0 0 0 0,-1 0 0 0 0,0 0 0 0 0,0 0 0 0 0,1 1 0 0 0,-1-1 0 0 0,0 0 0 0 0,0 0 0 0 0,1 0 0 0 0,-1 0 0 0 0,0 0 0 0 0,1 0 67 0 0,7-5-3269 0 0,-3 2 3514 0 0,4-5-1348 0 0</inkml:trace>
  <inkml:trace contextRef="#ctx0" brushRef="#br0" timeOffset="3583.208">3040 397 17503 0 0,'39'11'1588'0'0,"-36"-5"-1272"0"0,-2-3-309 0 0,0-2 17 0 0,-1 0-1 0 0,1 0 0 0 0,0 0 0 0 0,-1 1 0 0 0,1-1 1 0 0,-1 0-1 0 0,0 0 0 0 0,1 1 0 0 0,-1-1 1 0 0,0 0-1 0 0,0 1 0 0 0,0-1 0 0 0,0 0 0 0 0,0 1 1 0 0,0-1-1 0 0,0 0 0 0 0,0 1 0 0 0,0-1 0 0 0,-1 0-23 0 0,1 4 235 0 0,-1-1-1 0 0,1 0 0 0 0,0 0 0 0 0,0 1 0 0 0,0-1 0 0 0,1 0 0 0 0,0 2-234 0 0,1 17 616 0 0,1 9-63 0 0,-2-25-381 0 0,0-1-1 0 0,-1 1 1 0 0,1-1-1 0 0,-1 1 0 0 0,-1-1 1 0 0,1 1-1 0 0,-2 5-171 0 0,-1 3 292 0 0,3-12-323 0 0,0-1 0 0 0,-1 1 0 0 0,1 0 0 0 0,-1-1 0 0 0,0 1 1 0 0,0 0-1 0 0,0-1 0 0 0,0 1 0 0 0,0-1 0 0 0,-1 1 1 0 0,1-1-1 0 0,-1 0 0 0 0,0 2 31 0 0,1-3 207 0 0,-6 5 0 0 0,5-4-4321 0 0,2-2-3276 0 0</inkml:trace>
  <inkml:trace contextRef="#ctx0" brushRef="#br0" timeOffset="3584.208">3078 217 16615 0 0,'28'-6'736'0'0,"-19"3"152"0"0,-9 3-712 0 0,0 0-176 0 0,0 0 0 0 0,0 0 0 0 0,-9-2 208 0 0,3 2 8 0 0,-4 0 0 0 0,4 2 0 0 0,2 1-128 0 0,-1 0-24 0 0,1-3-64 0 0,1 6 96 0 0,-3-1-200 0 0,6 3-48 0 0,0-2-8 0 0,-3 2-7495 0 0</inkml:trace>
  <inkml:trace contextRef="#ctx0" brushRef="#br0" timeOffset="3851.638">3380 267 3224 0 0,'-4'2'283'0'0,"-18"10"-201"0"0,15-8 3098 0 0,1 0 0 0 0,-1 1 0 0 0,1-1 0 0 0,0 2-3180 0 0,-7 7 3105 0 0,7-7-2736 0 0,0 1-1 0 0,0 1 1 0 0,1-1 0 0 0,0 2-369 0 0,3-7 34 0 0,1 0 0 0 0,0 0 0 0 0,0 1 0 0 0,0-1 0 0 0,0 1 1 0 0,0-1-1 0 0,0 1 0 0 0,0-1 0 0 0,1 1 0 0 0,0 0 0 0 0,-1-1 1 0 0,1 1-1 0 0,0 0 0 0 0,0-1 0 0 0,1 1 0 0 0,-1 0-34 0 0,1 15-104 0 0,-1-16 95 0 0,-1 0 0 0 0,1 0 0 0 0,0 0 0 0 0,0 0 0 0 0,1 0 0 0 0,-1 0 0 0 0,0 0 0 0 0,1 0-1 0 0,-1-1 1 0 0,1 1 0 0 0,0 0 9 0 0,12 23 0 0 0,-6-13 0 0 0,-1 1 0 0 0,0-1 0 0 0,-1 1 0 0 0,-1 0 0 0 0,1 1 0 0 0,-4-9 33 0 0,0-1-1 0 0,1 0 1 0 0,-1 0-1 0 0,1 0 1 0 0,0 0 0 0 0,0 0-1 0 0,0-1 1 0 0,1 1-1 0 0,0-1 1 0 0,-1 1-1 0 0,1-1 1 0 0,0 0-1 0 0,1 0 1 0 0,-1 0-1 0 0,4 2-32 0 0,-6-5 72 0 0,0 1 0 0 0,0 0 0 0 0,-1-1-1 0 0,1 1 1 0 0,0 0 0 0 0,0 0-1 0 0,0 0 1 0 0,-1-1 0 0 0,1 1 0 0 0,0 0-1 0 0,-1 0 1 0 0,1 0 0 0 0,0 0 0 0 0,-1 0-1 0 0,0 0 1 0 0,1 1 0 0 0,-1-1 0 0 0,0 0-1 0 0,1 0-71 0 0,-2 0 68 0 0,1 0 0 0 0,0 1 0 0 0,-1-1 0 0 0,1 0 0 0 0,-1 0 0 0 0,0 0 0 0 0,1 0-1 0 0,-1 0 1 0 0,0 0 0 0 0,0 0 0 0 0,0 0 0 0 0,1 0 0 0 0,-1 0 0 0 0,0-1 0 0 0,0 1 0 0 0,-1 0-68 0 0,-1 1 71 0 0,1-1 1 0 0,-1 0-1 0 0,0 0 1 0 0,0 0-1 0 0,0-1 1 0 0,0 1-1 0 0,0-1 1 0 0,0 1-1 0 0,-1-1-71 0 0,-1 0-38 0 0,0 1-502 0 0,-1-1 0 0 0,1 0 0 0 0,0 0 0 0 0,-1 0 0 0 0,1-1 0 0 0,-6-1 540 0 0,1-1-1687 0 0</inkml:trace>
  <inkml:trace contextRef="#ctx0" brushRef="#br0" timeOffset="4257.432">3549 0 17503 0 0,'21'3'803'0'0,"-29"29"298"0"0,-5 130-69 0 0,-5 55 1735 0 0,18-215-2749 0 0,0-1 0 0 0,0 1 0 0 0,0 0-1 0 0,0-1 1 0 0,1 1 0 0 0,-1 0 0 0 0,0-1 0 0 0,1 1 0 0 0,0 0 0 0 0,-1-1 0 0 0,1 1-1 0 0,0-1 1 0 0,0 1 0 0 0,0-1 0 0 0,0 1 0 0 0,0-1 0 0 0,0 0 0 0 0,0 1 0 0 0,0-1-1 0 0,1 0 1 0 0,-1 0 0 0 0,0 0 0 0 0,1 0-18 0 0,10 11 46 0 0,-12-12-41 0 0,0 0 0 0 0,0 0 0 0 0,1 1 0 0 0,-1-1 0 0 0,0 0-1 0 0,0 0 1 0 0,0 0 0 0 0,1 0 0 0 0,-1 0 0 0 0,0 1 0 0 0,0-1 0 0 0,1 0-1 0 0,-1 0 1 0 0,0 0 0 0 0,0 0 0 0 0,1 0 0 0 0,-1 0 0 0 0,0 0-1 0 0,0 0 1 0 0,1 0 0 0 0,-1 0 0 0 0,0 0 0 0 0,1 0 0 0 0,-1 0 0 0 0,0 0-1 0 0,0 0 1 0 0,1 0 0 0 0,-1 0 0 0 0,0 0 0 0 0,0 0 0 0 0,1 0 0 0 0,-1 0-1 0 0,0-1 1 0 0,0 1 0 0 0,0 0 0 0 0,1 0 0 0 0,-1 0 0 0 0,0 0 0 0 0,0-1-1 0 0,1 1-4 0 0,5-8 57 0 0,-6 7-37 0 0,2-1-38 0 0,0-1-1 0 0,-1 0 1 0 0,1 1 0 0 0,-1-1-1 0 0,1 0 1 0 0,-1 0-1 0 0,0 0 1 0 0,0 0 0 0 0,0 0-1 0 0,-1 0 1 0 0,1 0 0 0 0,-1 0-1 0 0,0-1 19 0 0,1 0-98 0 0,0 0-1 0 0,-1 0 0 0 0,1 1 1 0 0,1-1-1 0 0,-1 1 0 0 0,0-1 1 0 0,1 1-1 0 0,0 0 1 0 0,0-1-1 0 0,0 1 0 0 0,0 0 1 0 0,0 0-1 0 0,1 0 0 0 0,-1 1 1 0 0,1-1-1 0 0,0 0 0 0 0,3-1 99 0 0,3-4-240 0 0,2 0 0 0 0,-1 1-1 0 0,1 1 1 0 0,9-5 240 0 0,-13 8-9 0 0,0 0 0 0 0,0 0 1 0 0,0 0-1 0 0,1 1 1 0 0,-1 0-1 0 0,3 1 9 0 0,-8 0 48 0 0,0 1 0 0 0,0 0-1 0 0,0 0 1 0 0,0-1 0 0 0,0 2 0 0 0,0-1 0 0 0,0 0 0 0 0,0 0-1 0 0,0 1 1 0 0,0-1 0 0 0,0 1 0 0 0,0-1 0 0 0,0 1-1 0 0,0 0 1 0 0,0 0 0 0 0,0 0 0 0 0,0 0 0 0 0,-1 0 0 0 0,1 1-1 0 0,0-1 1 0 0,-1 0 0 0 0,1 1 0 0 0,-1-1 0 0 0,1 2-48 0 0,3 5 216 0 0,0 0 1 0 0,-1 0-1 0 0,0 0 1 0 0,0 1 0 0 0,-1 0-1 0 0,0 0 1 0 0,-1 0-1 0 0,0 0 1 0 0,0 0 0 0 0,0 5-217 0 0,0 10 380 0 0,-1 0 0 0 0,-1 1 0 0 0,-2 10-380 0 0,-8 29 95 0 0,1-9-90 0 0,2-19-1302 0 0,5-29 150 0 0,0 0 0 0 0,0 0 0 0 0,1 0 0 0 0,0 1 0 0 0,1-1 1147 0 0,0-5-7959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18T08:36:11.14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325 42 4608,'0'0'208,"-1"-1"-9,-3 0 261,-8-1 4827,-6 4-1839,9-1-1288,5 0-1644,-1 1 0,0-1 0,0 1 0,1 0-1,-1 0 1,1 1 0,0-1 0,-3 3-516,-13 6 689,12-7-550,0 0 0,0 0 0,1 1 1,0 0-1,0 0 0,0 0 0,0 1 0,1 0 0,0 1 1,0-1-1,-1 3-139,-34 45 598,21-29-285,1 1 0,-2 6-313,16-24 53,1 0 0,0 1-1,0-1 1,1 1 0,0 0-1,0 0 1,1 0 0,0 1-1,0 5-52,2-13-1,0 0 0,-1 0 0,1 1 0,0-1 0,1 0 0,-1 1 1,0-1-1,1 0 0,-1 1 0,1-1 0,0 0 0,0 0 0,0 0 0,0 0 0,0 0 0,0 0 0,0 0 0,1 0 0,-1 0 0,1 0 0,-1-1 0,1 1 0,0-1 0,0 1 0,-1-1 0,1 1 0,0-1 1,2 0-4,0 1-1,0-1 1,0 0 0,0 0-1,0 0 1,0 0-1,0-1 1,1 1-1,-1-1 1,0 0 0,0-1-1,0 1 1,0-1-1,4 0 5,-3-1-1,20-3-134,18-7 135,-34 9-23,-1 0 1,-1 0-1,1-1 0,0 0 0,-1-1 0,0 0 0,2-2 23,10-7-67,-8 5-36,0 0 1,-1 0-1,1-3 103,-7 8-11,-1 0 0,0 0-1,0-1 1,0 1 0,-1-1-1,1 0 1,-1 1 0,0-1 0,0 0-1,0-3 12,12-88 0,-18 109 0,1-8 0,1 1 0,0 0 0,1-1 0,-2 7 0,2 2 29,1 0 0,1 0 0,0 1 0,1 4-29,2 32 324,-4-45-321,1 0 0,0 1-1,0-1 1,1 0 0,1 3-3,1 6-130,-4-14 130,0-1 0,0 1-1,0-1 1,1 0-1,-1 1 1,0-1 0,0 0-1,1 1 1,-1-1 0,0 0-1,1 0 1,-1 1-1,0-1 1,1 0 0,-1 0-1,0 1 1,1-1 0,-1 0-1,0 0 1,1 0-1,-1 0 1,1 0 0,-1 0-1,1 1 1,-1-1 0,0 0-1,1 0 1,-1 0-1,1 0 1,-1 0 0,0-1-1,1 1 1,-1 0 0,1 0-1,-1 0 1,0 0-1,1 0 1,-1-1 0,0 1-1,1 0 1,13-8 3,-10 4 3,-1 0-1,1-1 0,-1 0 1,-1 1-1,1-1 0,0-1 1,-1 1-1,1-3-5,11-22 21,-5 13-38,-4 9-21,0-1-1,0 1 0,5-6 39,-8 12 11,-1 1 0,1-1 0,-1 1 0,1-1-1,-1 1 1,1 0 0,0-1 0,-1 1-1,1 0 1,0 0 0,0 0 0,0 0 0,0 1-1,0-1 1,0 1 0,0-1 0,0 1-1,0-1 1,1 1-11,-2 1-7,0-1-1,1 1 0,-1 0 1,0-1-1,0 1 1,1 0-1,-1 0 1,0 0-1,0 0 0,0 0 8,2 2-34,1 1 60,0 0-1,0 0 1,-1 1 0,0-1 0,0 1 0,0 0 0,0 0 0,-1 0 0,1 0 0,-1 0 0,-1 0 0,1 1 0,-1-1-1,0 0 1,0 1 0,0 2-26,1 5 74,-1-11-52,0 0 1,-1 0 0,1 0-1,-1 1 1,0-1 0,0 0-1,0 0 1,0 0 0,0 1-1,-1-1 1,1 0 0,-1 0-1,1 0-22,-3 8 103,3-9-87,-1 1-1,1-1 1,0 0-1,-1 1 0,1-1 1,-1 0-1,0 1 1,1-1-1,-1 0 1,0 0-1,0 0 1,0 0-1,0 1-15,0-1 64,1-1 0,0 0-10,-2 0-44,2-5-7,3-4-6,1 1-14,1 1-1,0 0 1,1 1-1,0-1 1,0 1 0,0 0-1,1 0 1,0 1-1,0 0 1,0 0-1,0 1 1,3-2 17,4-1-34,0 0 1,0 1-1,0 1 0,1 0 1,0 1-1,0 0 1,0 2-1,0-1 0,5 2 34,-17 1 0,0 0 0,0 0 0,0 1 0,0-1 0,0 1 0,0 0 0,0 0 0,0 0 0,0 0 0,0 1 0,-1-1 0,1 1 0,-1-1 0,1 1 0,-1 0 0,1 0 0,-1 0 0,1 2 0,2 1 0,-1 1 0,0-1 0,-1 1 0,0 0 0,1 0 0,-2 0 0,1 0 0,-1 1 0,0-3-230,0 0-1,0 0 1,0 0-1,0 0 1,1-1 0,0 0-1,-1 1 1,1-1-1,0 0 1,1 0-1,-1 0 1,1 0 230,5 3-2123</inkml:trace>
  <inkml:trace contextRef="#ctx0" brushRef="#br0" timeOffset="422.184">1223 150 18511,'0'0'422,"0"0"56,-6 3 481,3-2-949,1 1 0,0-1 0,-1 1 0,1 0 0,0 0-1,0 0 1,1 0 0,-1 0 0,0 1 0,1-1 0,-1 0 0,1 1 0,0-1 0,-1 1-1,2 0 1,-1-1 0,0 2-10,-7 13 77,3-9 152,0 0-1,-1-1 1,0 0-1,0 0 0,-1 0 1,1 0-1,-2-1 1,1 0-1,-1-1 0,-5 3-228,0 1 229,1 0 1,0 1-1,0 0 0,1 1 0,1 0 0,-4 5-229,8-8 21,0-1 1,1 1-1,0 1 0,1-1 1,-1 1-1,2 0 0,-1 0 1,1 0-1,1 0 0,-2 7-21,4 3 0,0-19-2,0 1 0,0-1 0,0 1 0,1-1 0,-1 1 0,0-1 0,0 1 0,1-1 0,-1 1 0,0-1 0,0 1 0,1-1 0,-1 0 0,1 1 0,-1-1 0,0 0 0,1 1 0,-1-1 0,1 0 0,-1 1 0,1-1 0,-1 0 0,1 0 0,-1 0 0,1 1 0,-1-1 0,1 0 0,-1 0 0,1 0 0,-1 0 0,1 0 0,-1 0 0,1 0 0,-1 0 0,1 0 0,-1 0 0,1 0 0,-1 0-1,1-1 1,-1 1 0,1 0 2,0 0-5,8-3-168,0 0 1,0-1-1,0 1 0,0-2 0,-1 1 0,1-1 0,0-2 173,5-1-218,-2 0 61,-1-1 1,1 0-1,-2-1 0,1 0 0,-1-1 0,-1 0 0,0-1 0,0 1 0,0-4 157,-4 5-65,0 0 0,-1-1 0,-1 1 0,1-1 0,-2 0 0,1 0 0,-2 0 0,1-8 65,0 5-40,1-9-44,3-20-40,4-8 124,8-56 286,-18 115 2589,-4 41-2420,3-35-343,1 0 0,1 0 0,1 3-112,0 29 192,-13 130 855,7-130-694,-5 56-49,6-91-192,0-1-1927,3-3-3847,3-1-2620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18-Nov-18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3.png"/><Relationship Id="rId18" Type="http://schemas.openxmlformats.org/officeDocument/2006/relationships/customXml" Target="../ink/ink46.xml"/><Relationship Id="rId26" Type="http://schemas.openxmlformats.org/officeDocument/2006/relationships/customXml" Target="../ink/ink50.xml"/><Relationship Id="rId39" Type="http://schemas.openxmlformats.org/officeDocument/2006/relationships/image" Target="../media/image56.png"/><Relationship Id="rId3" Type="http://schemas.openxmlformats.org/officeDocument/2006/relationships/image" Target="../media/image38.png"/><Relationship Id="rId21" Type="http://schemas.openxmlformats.org/officeDocument/2006/relationships/image" Target="../media/image47.png"/><Relationship Id="rId34" Type="http://schemas.openxmlformats.org/officeDocument/2006/relationships/customXml" Target="../ink/ink54.xml"/><Relationship Id="rId42" Type="http://schemas.openxmlformats.org/officeDocument/2006/relationships/customXml" Target="../ink/ink58.xml"/><Relationship Id="rId47" Type="http://schemas.openxmlformats.org/officeDocument/2006/relationships/image" Target="../media/image60.png"/><Relationship Id="rId7" Type="http://schemas.openxmlformats.org/officeDocument/2006/relationships/image" Target="../media/image40.png"/><Relationship Id="rId12" Type="http://schemas.openxmlformats.org/officeDocument/2006/relationships/customXml" Target="../ink/ink43.xml"/><Relationship Id="rId17" Type="http://schemas.openxmlformats.org/officeDocument/2006/relationships/image" Target="../media/image45.png"/><Relationship Id="rId25" Type="http://schemas.openxmlformats.org/officeDocument/2006/relationships/image" Target="../media/image49.png"/><Relationship Id="rId33" Type="http://schemas.openxmlformats.org/officeDocument/2006/relationships/image" Target="../media/image53.png"/><Relationship Id="rId38" Type="http://schemas.openxmlformats.org/officeDocument/2006/relationships/customXml" Target="../ink/ink56.xml"/><Relationship Id="rId46" Type="http://schemas.openxmlformats.org/officeDocument/2006/relationships/customXml" Target="../ink/ink60.xml"/><Relationship Id="rId2" Type="http://schemas.openxmlformats.org/officeDocument/2006/relationships/customXml" Target="../ink/ink38.xml"/><Relationship Id="rId16" Type="http://schemas.openxmlformats.org/officeDocument/2006/relationships/customXml" Target="../ink/ink45.xml"/><Relationship Id="rId20" Type="http://schemas.openxmlformats.org/officeDocument/2006/relationships/customXml" Target="../ink/ink47.xml"/><Relationship Id="rId29" Type="http://schemas.openxmlformats.org/officeDocument/2006/relationships/image" Target="../media/image51.png"/><Relationship Id="rId41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0.xml"/><Relationship Id="rId11" Type="http://schemas.openxmlformats.org/officeDocument/2006/relationships/image" Target="../media/image42.png"/><Relationship Id="rId24" Type="http://schemas.openxmlformats.org/officeDocument/2006/relationships/customXml" Target="../ink/ink49.xml"/><Relationship Id="rId32" Type="http://schemas.openxmlformats.org/officeDocument/2006/relationships/customXml" Target="../ink/ink53.xml"/><Relationship Id="rId37" Type="http://schemas.openxmlformats.org/officeDocument/2006/relationships/image" Target="../media/image55.png"/><Relationship Id="rId40" Type="http://schemas.openxmlformats.org/officeDocument/2006/relationships/customXml" Target="../ink/ink57.xml"/><Relationship Id="rId45" Type="http://schemas.openxmlformats.org/officeDocument/2006/relationships/image" Target="../media/image59.png"/><Relationship Id="rId5" Type="http://schemas.openxmlformats.org/officeDocument/2006/relationships/image" Target="../media/image39.png"/><Relationship Id="rId15" Type="http://schemas.openxmlformats.org/officeDocument/2006/relationships/image" Target="../media/image44.png"/><Relationship Id="rId23" Type="http://schemas.openxmlformats.org/officeDocument/2006/relationships/image" Target="../media/image48.png"/><Relationship Id="rId28" Type="http://schemas.openxmlformats.org/officeDocument/2006/relationships/customXml" Target="../ink/ink51.xml"/><Relationship Id="rId36" Type="http://schemas.openxmlformats.org/officeDocument/2006/relationships/customXml" Target="../ink/ink55.xml"/><Relationship Id="rId49" Type="http://schemas.openxmlformats.org/officeDocument/2006/relationships/image" Target="../media/image61.png"/><Relationship Id="rId10" Type="http://schemas.openxmlformats.org/officeDocument/2006/relationships/customXml" Target="../ink/ink42.xml"/><Relationship Id="rId19" Type="http://schemas.openxmlformats.org/officeDocument/2006/relationships/image" Target="../media/image46.png"/><Relationship Id="rId31" Type="http://schemas.openxmlformats.org/officeDocument/2006/relationships/image" Target="../media/image52.png"/><Relationship Id="rId44" Type="http://schemas.openxmlformats.org/officeDocument/2006/relationships/customXml" Target="../ink/ink59.xml"/><Relationship Id="rId4" Type="http://schemas.openxmlformats.org/officeDocument/2006/relationships/customXml" Target="../ink/ink39.xml"/><Relationship Id="rId9" Type="http://schemas.openxmlformats.org/officeDocument/2006/relationships/image" Target="../media/image41.png"/><Relationship Id="rId14" Type="http://schemas.openxmlformats.org/officeDocument/2006/relationships/customXml" Target="../ink/ink44.xml"/><Relationship Id="rId22" Type="http://schemas.openxmlformats.org/officeDocument/2006/relationships/customXml" Target="../ink/ink48.xml"/><Relationship Id="rId27" Type="http://schemas.openxmlformats.org/officeDocument/2006/relationships/image" Target="../media/image50.png"/><Relationship Id="rId30" Type="http://schemas.openxmlformats.org/officeDocument/2006/relationships/customXml" Target="../ink/ink52.xml"/><Relationship Id="rId35" Type="http://schemas.openxmlformats.org/officeDocument/2006/relationships/image" Target="../media/image54.png"/><Relationship Id="rId43" Type="http://schemas.openxmlformats.org/officeDocument/2006/relationships/image" Target="../media/image58.png"/><Relationship Id="rId48" Type="http://schemas.openxmlformats.org/officeDocument/2006/relationships/customXml" Target="../ink/ink61.xml"/><Relationship Id="rId8" Type="http://schemas.openxmlformats.org/officeDocument/2006/relationships/customXml" Target="../ink/ink4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png"/><Relationship Id="rId18" Type="http://schemas.openxmlformats.org/officeDocument/2006/relationships/customXml" Target="../ink/ink70.xml"/><Relationship Id="rId26" Type="http://schemas.openxmlformats.org/officeDocument/2006/relationships/customXml" Target="../ink/ink74.xml"/><Relationship Id="rId39" Type="http://schemas.openxmlformats.org/officeDocument/2006/relationships/image" Target="../media/image80.png"/><Relationship Id="rId21" Type="http://schemas.openxmlformats.org/officeDocument/2006/relationships/image" Target="../media/image71.png"/><Relationship Id="rId34" Type="http://schemas.openxmlformats.org/officeDocument/2006/relationships/customXml" Target="../ink/ink78.xml"/><Relationship Id="rId42" Type="http://schemas.openxmlformats.org/officeDocument/2006/relationships/customXml" Target="../ink/ink82.xml"/><Relationship Id="rId47" Type="http://schemas.openxmlformats.org/officeDocument/2006/relationships/image" Target="../media/image84.png"/><Relationship Id="rId50" Type="http://schemas.openxmlformats.org/officeDocument/2006/relationships/customXml" Target="../ink/ink86.xml"/><Relationship Id="rId55" Type="http://schemas.openxmlformats.org/officeDocument/2006/relationships/image" Target="../media/image88.png"/><Relationship Id="rId7" Type="http://schemas.openxmlformats.org/officeDocument/2006/relationships/image" Target="../media/image64.png"/><Relationship Id="rId12" Type="http://schemas.openxmlformats.org/officeDocument/2006/relationships/customXml" Target="../ink/ink67.xml"/><Relationship Id="rId17" Type="http://schemas.openxmlformats.org/officeDocument/2006/relationships/image" Target="../media/image69.png"/><Relationship Id="rId25" Type="http://schemas.openxmlformats.org/officeDocument/2006/relationships/image" Target="../media/image73.png"/><Relationship Id="rId33" Type="http://schemas.openxmlformats.org/officeDocument/2006/relationships/image" Target="../media/image77.png"/><Relationship Id="rId38" Type="http://schemas.openxmlformats.org/officeDocument/2006/relationships/customXml" Target="../ink/ink80.xml"/><Relationship Id="rId46" Type="http://schemas.openxmlformats.org/officeDocument/2006/relationships/customXml" Target="../ink/ink84.xml"/><Relationship Id="rId2" Type="http://schemas.openxmlformats.org/officeDocument/2006/relationships/customXml" Target="../ink/ink62.xml"/><Relationship Id="rId16" Type="http://schemas.openxmlformats.org/officeDocument/2006/relationships/customXml" Target="../ink/ink69.xml"/><Relationship Id="rId20" Type="http://schemas.openxmlformats.org/officeDocument/2006/relationships/customXml" Target="../ink/ink71.xml"/><Relationship Id="rId29" Type="http://schemas.openxmlformats.org/officeDocument/2006/relationships/image" Target="../media/image75.png"/><Relationship Id="rId41" Type="http://schemas.openxmlformats.org/officeDocument/2006/relationships/image" Target="../media/image81.png"/><Relationship Id="rId54" Type="http://schemas.openxmlformats.org/officeDocument/2006/relationships/customXml" Target="../ink/ink8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4.xml"/><Relationship Id="rId11" Type="http://schemas.openxmlformats.org/officeDocument/2006/relationships/image" Target="../media/image66.png"/><Relationship Id="rId24" Type="http://schemas.openxmlformats.org/officeDocument/2006/relationships/customXml" Target="../ink/ink73.xml"/><Relationship Id="rId32" Type="http://schemas.openxmlformats.org/officeDocument/2006/relationships/customXml" Target="../ink/ink77.xml"/><Relationship Id="rId37" Type="http://schemas.openxmlformats.org/officeDocument/2006/relationships/image" Target="../media/image79.png"/><Relationship Id="rId40" Type="http://schemas.openxmlformats.org/officeDocument/2006/relationships/customXml" Target="../ink/ink81.xml"/><Relationship Id="rId45" Type="http://schemas.openxmlformats.org/officeDocument/2006/relationships/image" Target="../media/image83.png"/><Relationship Id="rId53" Type="http://schemas.openxmlformats.org/officeDocument/2006/relationships/image" Target="../media/image87.png"/><Relationship Id="rId5" Type="http://schemas.openxmlformats.org/officeDocument/2006/relationships/image" Target="../media/image63.png"/><Relationship Id="rId15" Type="http://schemas.openxmlformats.org/officeDocument/2006/relationships/image" Target="../media/image68.png"/><Relationship Id="rId23" Type="http://schemas.openxmlformats.org/officeDocument/2006/relationships/image" Target="../media/image72.png"/><Relationship Id="rId28" Type="http://schemas.openxmlformats.org/officeDocument/2006/relationships/customXml" Target="../ink/ink75.xml"/><Relationship Id="rId36" Type="http://schemas.openxmlformats.org/officeDocument/2006/relationships/customXml" Target="../ink/ink79.xml"/><Relationship Id="rId49" Type="http://schemas.openxmlformats.org/officeDocument/2006/relationships/image" Target="../media/image85.png"/><Relationship Id="rId57" Type="http://schemas.openxmlformats.org/officeDocument/2006/relationships/image" Target="../media/image89.png"/><Relationship Id="rId10" Type="http://schemas.openxmlformats.org/officeDocument/2006/relationships/customXml" Target="../ink/ink66.xml"/><Relationship Id="rId19" Type="http://schemas.openxmlformats.org/officeDocument/2006/relationships/image" Target="../media/image70.png"/><Relationship Id="rId31" Type="http://schemas.openxmlformats.org/officeDocument/2006/relationships/image" Target="../media/image76.png"/><Relationship Id="rId44" Type="http://schemas.openxmlformats.org/officeDocument/2006/relationships/customXml" Target="../ink/ink83.xml"/><Relationship Id="rId52" Type="http://schemas.openxmlformats.org/officeDocument/2006/relationships/customXml" Target="../ink/ink87.xml"/><Relationship Id="rId4" Type="http://schemas.openxmlformats.org/officeDocument/2006/relationships/customXml" Target="../ink/ink63.xml"/><Relationship Id="rId9" Type="http://schemas.openxmlformats.org/officeDocument/2006/relationships/image" Target="../media/image65.png"/><Relationship Id="rId14" Type="http://schemas.openxmlformats.org/officeDocument/2006/relationships/customXml" Target="../ink/ink68.xml"/><Relationship Id="rId22" Type="http://schemas.openxmlformats.org/officeDocument/2006/relationships/customXml" Target="../ink/ink72.xml"/><Relationship Id="rId27" Type="http://schemas.openxmlformats.org/officeDocument/2006/relationships/image" Target="../media/image74.png"/><Relationship Id="rId30" Type="http://schemas.openxmlformats.org/officeDocument/2006/relationships/customXml" Target="../ink/ink76.xml"/><Relationship Id="rId35" Type="http://schemas.openxmlformats.org/officeDocument/2006/relationships/image" Target="../media/image78.png"/><Relationship Id="rId43" Type="http://schemas.openxmlformats.org/officeDocument/2006/relationships/image" Target="../media/image82.png"/><Relationship Id="rId48" Type="http://schemas.openxmlformats.org/officeDocument/2006/relationships/customXml" Target="../ink/ink85.xml"/><Relationship Id="rId56" Type="http://schemas.openxmlformats.org/officeDocument/2006/relationships/customXml" Target="../ink/ink89.xml"/><Relationship Id="rId8" Type="http://schemas.openxmlformats.org/officeDocument/2006/relationships/customXml" Target="../ink/ink65.xml"/><Relationship Id="rId51" Type="http://schemas.openxmlformats.org/officeDocument/2006/relationships/image" Target="../media/image86.png"/><Relationship Id="rId3" Type="http://schemas.openxmlformats.org/officeDocument/2006/relationships/image" Target="../media/image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3.xml"/><Relationship Id="rId13" Type="http://schemas.openxmlformats.org/officeDocument/2006/relationships/image" Target="../media/image94.png"/><Relationship Id="rId18" Type="http://schemas.openxmlformats.org/officeDocument/2006/relationships/customXml" Target="../ink/ink98.xml"/><Relationship Id="rId26" Type="http://schemas.openxmlformats.org/officeDocument/2006/relationships/customXml" Target="../ink/ink102.xml"/><Relationship Id="rId39" Type="http://schemas.openxmlformats.org/officeDocument/2006/relationships/image" Target="../media/image107.png"/><Relationship Id="rId3" Type="http://schemas.openxmlformats.org/officeDocument/2006/relationships/image" Target="../media/image90.png"/><Relationship Id="rId21" Type="http://schemas.openxmlformats.org/officeDocument/2006/relationships/image" Target="../media/image98.png"/><Relationship Id="rId34" Type="http://schemas.openxmlformats.org/officeDocument/2006/relationships/customXml" Target="../ink/ink106.xml"/><Relationship Id="rId7" Type="http://schemas.openxmlformats.org/officeDocument/2006/relationships/image" Target="../media/image92.png"/><Relationship Id="rId12" Type="http://schemas.openxmlformats.org/officeDocument/2006/relationships/customXml" Target="../ink/ink95.xml"/><Relationship Id="rId17" Type="http://schemas.openxmlformats.org/officeDocument/2006/relationships/image" Target="../media/image96.png"/><Relationship Id="rId25" Type="http://schemas.openxmlformats.org/officeDocument/2006/relationships/image" Target="../media/image100.png"/><Relationship Id="rId33" Type="http://schemas.openxmlformats.org/officeDocument/2006/relationships/image" Target="../media/image104.png"/><Relationship Id="rId38" Type="http://schemas.openxmlformats.org/officeDocument/2006/relationships/customXml" Target="../ink/ink108.xml"/><Relationship Id="rId2" Type="http://schemas.openxmlformats.org/officeDocument/2006/relationships/customXml" Target="../ink/ink90.xml"/><Relationship Id="rId16" Type="http://schemas.openxmlformats.org/officeDocument/2006/relationships/customXml" Target="../ink/ink97.xml"/><Relationship Id="rId20" Type="http://schemas.openxmlformats.org/officeDocument/2006/relationships/customXml" Target="../ink/ink99.xml"/><Relationship Id="rId29" Type="http://schemas.openxmlformats.org/officeDocument/2006/relationships/image" Target="../media/image102.png"/><Relationship Id="rId41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2.xml"/><Relationship Id="rId11" Type="http://schemas.openxmlformats.org/officeDocument/2006/relationships/image" Target="../media/image93.png"/><Relationship Id="rId24" Type="http://schemas.openxmlformats.org/officeDocument/2006/relationships/customXml" Target="../ink/ink101.xml"/><Relationship Id="rId32" Type="http://schemas.openxmlformats.org/officeDocument/2006/relationships/customXml" Target="../ink/ink105.xml"/><Relationship Id="rId37" Type="http://schemas.openxmlformats.org/officeDocument/2006/relationships/image" Target="../media/image106.png"/><Relationship Id="rId40" Type="http://schemas.openxmlformats.org/officeDocument/2006/relationships/customXml" Target="../ink/ink109.xml"/><Relationship Id="rId5" Type="http://schemas.openxmlformats.org/officeDocument/2006/relationships/image" Target="../media/image91.png"/><Relationship Id="rId15" Type="http://schemas.openxmlformats.org/officeDocument/2006/relationships/image" Target="../media/image95.png"/><Relationship Id="rId23" Type="http://schemas.openxmlformats.org/officeDocument/2006/relationships/image" Target="../media/image99.png"/><Relationship Id="rId28" Type="http://schemas.openxmlformats.org/officeDocument/2006/relationships/customXml" Target="../ink/ink103.xml"/><Relationship Id="rId36" Type="http://schemas.openxmlformats.org/officeDocument/2006/relationships/customXml" Target="../ink/ink107.xml"/><Relationship Id="rId10" Type="http://schemas.openxmlformats.org/officeDocument/2006/relationships/customXml" Target="../ink/ink94.xml"/><Relationship Id="rId19" Type="http://schemas.openxmlformats.org/officeDocument/2006/relationships/image" Target="../media/image97.png"/><Relationship Id="rId31" Type="http://schemas.openxmlformats.org/officeDocument/2006/relationships/image" Target="../media/image103.png"/><Relationship Id="rId4" Type="http://schemas.openxmlformats.org/officeDocument/2006/relationships/customXml" Target="../ink/ink91.xml"/><Relationship Id="rId9" Type="http://schemas.openxmlformats.org/officeDocument/2006/relationships/image" Target="../media/image38.png"/><Relationship Id="rId14" Type="http://schemas.openxmlformats.org/officeDocument/2006/relationships/customXml" Target="../ink/ink96.xml"/><Relationship Id="rId22" Type="http://schemas.openxmlformats.org/officeDocument/2006/relationships/customXml" Target="../ink/ink100.xml"/><Relationship Id="rId27" Type="http://schemas.openxmlformats.org/officeDocument/2006/relationships/image" Target="../media/image101.png"/><Relationship Id="rId30" Type="http://schemas.openxmlformats.org/officeDocument/2006/relationships/customXml" Target="../ink/ink104.xml"/><Relationship Id="rId35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2.xml"/><Relationship Id="rId117" Type="http://schemas.openxmlformats.org/officeDocument/2006/relationships/image" Target="../media/image165.png"/><Relationship Id="rId21" Type="http://schemas.openxmlformats.org/officeDocument/2006/relationships/image" Target="../media/image118.png"/><Relationship Id="rId42" Type="http://schemas.openxmlformats.org/officeDocument/2006/relationships/customXml" Target="../ink/ink130.xml"/><Relationship Id="rId47" Type="http://schemas.openxmlformats.org/officeDocument/2006/relationships/image" Target="../media/image130.png"/><Relationship Id="rId63" Type="http://schemas.openxmlformats.org/officeDocument/2006/relationships/image" Target="../media/image138.png"/><Relationship Id="rId68" Type="http://schemas.openxmlformats.org/officeDocument/2006/relationships/customXml" Target="../ink/ink143.xml"/><Relationship Id="rId84" Type="http://schemas.openxmlformats.org/officeDocument/2006/relationships/customXml" Target="../ink/ink151.xml"/><Relationship Id="rId89" Type="http://schemas.openxmlformats.org/officeDocument/2006/relationships/image" Target="../media/image151.png"/><Relationship Id="rId112" Type="http://schemas.openxmlformats.org/officeDocument/2006/relationships/customXml" Target="../ink/ink165.xml"/><Relationship Id="rId133" Type="http://schemas.openxmlformats.org/officeDocument/2006/relationships/image" Target="../media/image173.png"/><Relationship Id="rId138" Type="http://schemas.openxmlformats.org/officeDocument/2006/relationships/customXml" Target="../ink/ink178.xml"/><Relationship Id="rId154" Type="http://schemas.openxmlformats.org/officeDocument/2006/relationships/customXml" Target="../ink/ink186.xml"/><Relationship Id="rId159" Type="http://schemas.openxmlformats.org/officeDocument/2006/relationships/image" Target="../media/image186.png"/><Relationship Id="rId175" Type="http://schemas.openxmlformats.org/officeDocument/2006/relationships/image" Target="../media/image194.png"/><Relationship Id="rId170" Type="http://schemas.openxmlformats.org/officeDocument/2006/relationships/customXml" Target="../ink/ink194.xml"/><Relationship Id="rId16" Type="http://schemas.openxmlformats.org/officeDocument/2006/relationships/customXml" Target="../ink/ink117.xml"/><Relationship Id="rId107" Type="http://schemas.openxmlformats.org/officeDocument/2006/relationships/image" Target="../media/image160.png"/><Relationship Id="rId11" Type="http://schemas.openxmlformats.org/officeDocument/2006/relationships/image" Target="../media/image113.png"/><Relationship Id="rId32" Type="http://schemas.openxmlformats.org/officeDocument/2006/relationships/customXml" Target="../ink/ink125.xml"/><Relationship Id="rId37" Type="http://schemas.openxmlformats.org/officeDocument/2006/relationships/image" Target="../media/image126.png"/><Relationship Id="rId53" Type="http://schemas.openxmlformats.org/officeDocument/2006/relationships/image" Target="../media/image133.png"/><Relationship Id="rId58" Type="http://schemas.openxmlformats.org/officeDocument/2006/relationships/customXml" Target="../ink/ink138.xml"/><Relationship Id="rId74" Type="http://schemas.openxmlformats.org/officeDocument/2006/relationships/customXml" Target="../ink/ink146.xml"/><Relationship Id="rId79" Type="http://schemas.openxmlformats.org/officeDocument/2006/relationships/image" Target="../media/image146.png"/><Relationship Id="rId102" Type="http://schemas.openxmlformats.org/officeDocument/2006/relationships/customXml" Target="../ink/ink160.xml"/><Relationship Id="rId123" Type="http://schemas.openxmlformats.org/officeDocument/2006/relationships/image" Target="../media/image168.png"/><Relationship Id="rId128" Type="http://schemas.openxmlformats.org/officeDocument/2006/relationships/customXml" Target="../ink/ink173.xml"/><Relationship Id="rId144" Type="http://schemas.openxmlformats.org/officeDocument/2006/relationships/customXml" Target="../ink/ink181.xml"/><Relationship Id="rId149" Type="http://schemas.openxmlformats.org/officeDocument/2006/relationships/image" Target="../media/image181.png"/><Relationship Id="rId5" Type="http://schemas.openxmlformats.org/officeDocument/2006/relationships/image" Target="../media/image110.png"/><Relationship Id="rId90" Type="http://schemas.openxmlformats.org/officeDocument/2006/relationships/customXml" Target="../ink/ink154.xml"/><Relationship Id="rId95" Type="http://schemas.openxmlformats.org/officeDocument/2006/relationships/image" Target="../media/image154.png"/><Relationship Id="rId160" Type="http://schemas.openxmlformats.org/officeDocument/2006/relationships/customXml" Target="../ink/ink189.xml"/><Relationship Id="rId165" Type="http://schemas.openxmlformats.org/officeDocument/2006/relationships/image" Target="../media/image189.png"/><Relationship Id="rId181" Type="http://schemas.openxmlformats.org/officeDocument/2006/relationships/image" Target="../media/image197.png"/><Relationship Id="rId186" Type="http://schemas.openxmlformats.org/officeDocument/2006/relationships/customXml" Target="../ink/ink202.xml"/><Relationship Id="rId22" Type="http://schemas.openxmlformats.org/officeDocument/2006/relationships/customXml" Target="../ink/ink120.xml"/><Relationship Id="rId27" Type="http://schemas.openxmlformats.org/officeDocument/2006/relationships/image" Target="../media/image121.png"/><Relationship Id="rId43" Type="http://schemas.openxmlformats.org/officeDocument/2006/relationships/image" Target="../media/image128.png"/><Relationship Id="rId48" Type="http://schemas.openxmlformats.org/officeDocument/2006/relationships/customXml" Target="../ink/ink133.xml"/><Relationship Id="rId64" Type="http://schemas.openxmlformats.org/officeDocument/2006/relationships/customXml" Target="../ink/ink141.xml"/><Relationship Id="rId69" Type="http://schemas.openxmlformats.org/officeDocument/2006/relationships/image" Target="../media/image141.png"/><Relationship Id="rId113" Type="http://schemas.openxmlformats.org/officeDocument/2006/relationships/image" Target="../media/image163.png"/><Relationship Id="rId118" Type="http://schemas.openxmlformats.org/officeDocument/2006/relationships/customXml" Target="../ink/ink168.xml"/><Relationship Id="rId134" Type="http://schemas.openxmlformats.org/officeDocument/2006/relationships/customXml" Target="../ink/ink176.xml"/><Relationship Id="rId139" Type="http://schemas.openxmlformats.org/officeDocument/2006/relationships/image" Target="../media/image176.png"/><Relationship Id="rId80" Type="http://schemas.openxmlformats.org/officeDocument/2006/relationships/customXml" Target="../ink/ink149.xml"/><Relationship Id="rId85" Type="http://schemas.openxmlformats.org/officeDocument/2006/relationships/image" Target="../media/image149.png"/><Relationship Id="rId150" Type="http://schemas.openxmlformats.org/officeDocument/2006/relationships/customXml" Target="../ink/ink184.xml"/><Relationship Id="rId155" Type="http://schemas.openxmlformats.org/officeDocument/2006/relationships/image" Target="../media/image184.png"/><Relationship Id="rId171" Type="http://schemas.openxmlformats.org/officeDocument/2006/relationships/image" Target="../media/image192.png"/><Relationship Id="rId176" Type="http://schemas.openxmlformats.org/officeDocument/2006/relationships/customXml" Target="../ink/ink197.xml"/><Relationship Id="rId12" Type="http://schemas.openxmlformats.org/officeDocument/2006/relationships/customXml" Target="../ink/ink115.xml"/><Relationship Id="rId17" Type="http://schemas.openxmlformats.org/officeDocument/2006/relationships/image" Target="../media/image116.png"/><Relationship Id="rId33" Type="http://schemas.openxmlformats.org/officeDocument/2006/relationships/image" Target="../media/image124.png"/><Relationship Id="rId38" Type="http://schemas.openxmlformats.org/officeDocument/2006/relationships/customXml" Target="../ink/ink128.xml"/><Relationship Id="rId59" Type="http://schemas.openxmlformats.org/officeDocument/2006/relationships/image" Target="../media/image136.png"/><Relationship Id="rId103" Type="http://schemas.openxmlformats.org/officeDocument/2006/relationships/image" Target="../media/image158.png"/><Relationship Id="rId108" Type="http://schemas.openxmlformats.org/officeDocument/2006/relationships/customXml" Target="../ink/ink163.xml"/><Relationship Id="rId124" Type="http://schemas.openxmlformats.org/officeDocument/2006/relationships/customXml" Target="../ink/ink171.xml"/><Relationship Id="rId129" Type="http://schemas.openxmlformats.org/officeDocument/2006/relationships/image" Target="../media/image171.png"/><Relationship Id="rId54" Type="http://schemas.openxmlformats.org/officeDocument/2006/relationships/customXml" Target="../ink/ink136.xml"/><Relationship Id="rId70" Type="http://schemas.openxmlformats.org/officeDocument/2006/relationships/customXml" Target="../ink/ink144.xml"/><Relationship Id="rId75" Type="http://schemas.openxmlformats.org/officeDocument/2006/relationships/image" Target="../media/image144.png"/><Relationship Id="rId91" Type="http://schemas.openxmlformats.org/officeDocument/2006/relationships/image" Target="../media/image152.png"/><Relationship Id="rId96" Type="http://schemas.openxmlformats.org/officeDocument/2006/relationships/customXml" Target="../ink/ink157.xml"/><Relationship Id="rId140" Type="http://schemas.openxmlformats.org/officeDocument/2006/relationships/customXml" Target="../ink/ink179.xml"/><Relationship Id="rId145" Type="http://schemas.openxmlformats.org/officeDocument/2006/relationships/image" Target="../media/image179.png"/><Relationship Id="rId161" Type="http://schemas.openxmlformats.org/officeDocument/2006/relationships/image" Target="../media/image187.png"/><Relationship Id="rId166" Type="http://schemas.openxmlformats.org/officeDocument/2006/relationships/customXml" Target="../ink/ink192.xml"/><Relationship Id="rId182" Type="http://schemas.openxmlformats.org/officeDocument/2006/relationships/customXml" Target="../ink/ink200.xml"/><Relationship Id="rId187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2.xml"/><Relationship Id="rId23" Type="http://schemas.openxmlformats.org/officeDocument/2006/relationships/image" Target="../media/image119.png"/><Relationship Id="rId28" Type="http://schemas.openxmlformats.org/officeDocument/2006/relationships/customXml" Target="../ink/ink123.xml"/><Relationship Id="rId49" Type="http://schemas.openxmlformats.org/officeDocument/2006/relationships/image" Target="../media/image131.png"/><Relationship Id="rId114" Type="http://schemas.openxmlformats.org/officeDocument/2006/relationships/customXml" Target="../ink/ink166.xml"/><Relationship Id="rId119" Type="http://schemas.openxmlformats.org/officeDocument/2006/relationships/image" Target="../media/image166.png"/><Relationship Id="rId44" Type="http://schemas.openxmlformats.org/officeDocument/2006/relationships/customXml" Target="../ink/ink131.xml"/><Relationship Id="rId60" Type="http://schemas.openxmlformats.org/officeDocument/2006/relationships/customXml" Target="../ink/ink139.xml"/><Relationship Id="rId65" Type="http://schemas.openxmlformats.org/officeDocument/2006/relationships/image" Target="../media/image139.png"/><Relationship Id="rId81" Type="http://schemas.openxmlformats.org/officeDocument/2006/relationships/image" Target="../media/image147.png"/><Relationship Id="rId86" Type="http://schemas.openxmlformats.org/officeDocument/2006/relationships/customXml" Target="../ink/ink152.xml"/><Relationship Id="rId130" Type="http://schemas.openxmlformats.org/officeDocument/2006/relationships/customXml" Target="../ink/ink174.xml"/><Relationship Id="rId135" Type="http://schemas.openxmlformats.org/officeDocument/2006/relationships/image" Target="../media/image174.png"/><Relationship Id="rId151" Type="http://schemas.openxmlformats.org/officeDocument/2006/relationships/image" Target="../media/image182.png"/><Relationship Id="rId156" Type="http://schemas.openxmlformats.org/officeDocument/2006/relationships/customXml" Target="../ink/ink187.xml"/><Relationship Id="rId177" Type="http://schemas.openxmlformats.org/officeDocument/2006/relationships/image" Target="../media/image195.png"/><Relationship Id="rId172" Type="http://schemas.openxmlformats.org/officeDocument/2006/relationships/customXml" Target="../ink/ink195.xml"/><Relationship Id="rId13" Type="http://schemas.openxmlformats.org/officeDocument/2006/relationships/image" Target="../media/image114.png"/><Relationship Id="rId18" Type="http://schemas.openxmlformats.org/officeDocument/2006/relationships/customXml" Target="../ink/ink118.xml"/><Relationship Id="rId39" Type="http://schemas.openxmlformats.org/officeDocument/2006/relationships/image" Target="../media/image127.png"/><Relationship Id="rId109" Type="http://schemas.openxmlformats.org/officeDocument/2006/relationships/image" Target="../media/image161.png"/><Relationship Id="rId34" Type="http://schemas.openxmlformats.org/officeDocument/2006/relationships/customXml" Target="../ink/ink126.xml"/><Relationship Id="rId50" Type="http://schemas.openxmlformats.org/officeDocument/2006/relationships/customXml" Target="../ink/ink134.xml"/><Relationship Id="rId55" Type="http://schemas.openxmlformats.org/officeDocument/2006/relationships/image" Target="../media/image134.png"/><Relationship Id="rId76" Type="http://schemas.openxmlformats.org/officeDocument/2006/relationships/customXml" Target="../ink/ink147.xml"/><Relationship Id="rId97" Type="http://schemas.openxmlformats.org/officeDocument/2006/relationships/image" Target="../media/image155.png"/><Relationship Id="rId104" Type="http://schemas.openxmlformats.org/officeDocument/2006/relationships/customXml" Target="../ink/ink161.xml"/><Relationship Id="rId120" Type="http://schemas.openxmlformats.org/officeDocument/2006/relationships/customXml" Target="../ink/ink169.xml"/><Relationship Id="rId125" Type="http://schemas.openxmlformats.org/officeDocument/2006/relationships/image" Target="../media/image169.png"/><Relationship Id="rId141" Type="http://schemas.openxmlformats.org/officeDocument/2006/relationships/image" Target="../media/image177.png"/><Relationship Id="rId146" Type="http://schemas.openxmlformats.org/officeDocument/2006/relationships/customXml" Target="../ink/ink182.xml"/><Relationship Id="rId167" Type="http://schemas.openxmlformats.org/officeDocument/2006/relationships/image" Target="../media/image190.png"/><Relationship Id="rId7" Type="http://schemas.openxmlformats.org/officeDocument/2006/relationships/image" Target="../media/image111.png"/><Relationship Id="rId71" Type="http://schemas.openxmlformats.org/officeDocument/2006/relationships/image" Target="../media/image142.png"/><Relationship Id="rId92" Type="http://schemas.openxmlformats.org/officeDocument/2006/relationships/customXml" Target="../ink/ink155.xml"/><Relationship Id="rId162" Type="http://schemas.openxmlformats.org/officeDocument/2006/relationships/customXml" Target="../ink/ink190.xml"/><Relationship Id="rId183" Type="http://schemas.openxmlformats.org/officeDocument/2006/relationships/image" Target="../media/image198.png"/><Relationship Id="rId2" Type="http://schemas.openxmlformats.org/officeDocument/2006/relationships/customXml" Target="../ink/ink110.xml"/><Relationship Id="rId29" Type="http://schemas.openxmlformats.org/officeDocument/2006/relationships/image" Target="../media/image122.png"/><Relationship Id="rId24" Type="http://schemas.openxmlformats.org/officeDocument/2006/relationships/customXml" Target="../ink/ink121.xml"/><Relationship Id="rId40" Type="http://schemas.openxmlformats.org/officeDocument/2006/relationships/customXml" Target="../ink/ink129.xml"/><Relationship Id="rId45" Type="http://schemas.openxmlformats.org/officeDocument/2006/relationships/image" Target="../media/image129.png"/><Relationship Id="rId66" Type="http://schemas.openxmlformats.org/officeDocument/2006/relationships/customXml" Target="../ink/ink142.xml"/><Relationship Id="rId87" Type="http://schemas.openxmlformats.org/officeDocument/2006/relationships/image" Target="../media/image150.png"/><Relationship Id="rId110" Type="http://schemas.openxmlformats.org/officeDocument/2006/relationships/customXml" Target="../ink/ink164.xml"/><Relationship Id="rId115" Type="http://schemas.openxmlformats.org/officeDocument/2006/relationships/image" Target="../media/image164.png"/><Relationship Id="rId131" Type="http://schemas.openxmlformats.org/officeDocument/2006/relationships/image" Target="../media/image172.png"/><Relationship Id="rId136" Type="http://schemas.openxmlformats.org/officeDocument/2006/relationships/customXml" Target="../ink/ink177.xml"/><Relationship Id="rId157" Type="http://schemas.openxmlformats.org/officeDocument/2006/relationships/image" Target="../media/image185.png"/><Relationship Id="rId178" Type="http://schemas.openxmlformats.org/officeDocument/2006/relationships/customXml" Target="../ink/ink198.xml"/><Relationship Id="rId61" Type="http://schemas.openxmlformats.org/officeDocument/2006/relationships/image" Target="../media/image137.png"/><Relationship Id="rId82" Type="http://schemas.openxmlformats.org/officeDocument/2006/relationships/customXml" Target="../ink/ink150.xml"/><Relationship Id="rId152" Type="http://schemas.openxmlformats.org/officeDocument/2006/relationships/customXml" Target="../ink/ink185.xml"/><Relationship Id="rId173" Type="http://schemas.openxmlformats.org/officeDocument/2006/relationships/image" Target="../media/image193.png"/><Relationship Id="rId19" Type="http://schemas.openxmlformats.org/officeDocument/2006/relationships/image" Target="../media/image117.png"/><Relationship Id="rId14" Type="http://schemas.openxmlformats.org/officeDocument/2006/relationships/customXml" Target="../ink/ink116.xml"/><Relationship Id="rId30" Type="http://schemas.openxmlformats.org/officeDocument/2006/relationships/customXml" Target="../ink/ink124.xml"/><Relationship Id="rId35" Type="http://schemas.openxmlformats.org/officeDocument/2006/relationships/image" Target="../media/image125.png"/><Relationship Id="rId56" Type="http://schemas.openxmlformats.org/officeDocument/2006/relationships/customXml" Target="../ink/ink137.xml"/><Relationship Id="rId77" Type="http://schemas.openxmlformats.org/officeDocument/2006/relationships/image" Target="../media/image145.png"/><Relationship Id="rId100" Type="http://schemas.openxmlformats.org/officeDocument/2006/relationships/customXml" Target="../ink/ink159.xml"/><Relationship Id="rId105" Type="http://schemas.openxmlformats.org/officeDocument/2006/relationships/image" Target="../media/image159.png"/><Relationship Id="rId126" Type="http://schemas.openxmlformats.org/officeDocument/2006/relationships/customXml" Target="../ink/ink172.xml"/><Relationship Id="rId147" Type="http://schemas.openxmlformats.org/officeDocument/2006/relationships/image" Target="../media/image180.png"/><Relationship Id="rId168" Type="http://schemas.openxmlformats.org/officeDocument/2006/relationships/customXml" Target="../ink/ink193.xml"/><Relationship Id="rId8" Type="http://schemas.openxmlformats.org/officeDocument/2006/relationships/customXml" Target="../ink/ink113.xml"/><Relationship Id="rId51" Type="http://schemas.openxmlformats.org/officeDocument/2006/relationships/image" Target="../media/image132.png"/><Relationship Id="rId72" Type="http://schemas.openxmlformats.org/officeDocument/2006/relationships/customXml" Target="../ink/ink145.xml"/><Relationship Id="rId93" Type="http://schemas.openxmlformats.org/officeDocument/2006/relationships/image" Target="../media/image153.png"/><Relationship Id="rId98" Type="http://schemas.openxmlformats.org/officeDocument/2006/relationships/customXml" Target="../ink/ink158.xml"/><Relationship Id="rId121" Type="http://schemas.openxmlformats.org/officeDocument/2006/relationships/image" Target="../media/image167.png"/><Relationship Id="rId142" Type="http://schemas.openxmlformats.org/officeDocument/2006/relationships/customXml" Target="../ink/ink180.xml"/><Relationship Id="rId163" Type="http://schemas.openxmlformats.org/officeDocument/2006/relationships/image" Target="../media/image188.png"/><Relationship Id="rId184" Type="http://schemas.openxmlformats.org/officeDocument/2006/relationships/customXml" Target="../ink/ink201.xml"/><Relationship Id="rId3" Type="http://schemas.openxmlformats.org/officeDocument/2006/relationships/image" Target="../media/image109.png"/><Relationship Id="rId25" Type="http://schemas.openxmlformats.org/officeDocument/2006/relationships/image" Target="../media/image120.png"/><Relationship Id="rId46" Type="http://schemas.openxmlformats.org/officeDocument/2006/relationships/customXml" Target="../ink/ink132.xml"/><Relationship Id="rId67" Type="http://schemas.openxmlformats.org/officeDocument/2006/relationships/image" Target="../media/image140.png"/><Relationship Id="rId116" Type="http://schemas.openxmlformats.org/officeDocument/2006/relationships/customXml" Target="../ink/ink167.xml"/><Relationship Id="rId137" Type="http://schemas.openxmlformats.org/officeDocument/2006/relationships/image" Target="../media/image175.png"/><Relationship Id="rId158" Type="http://schemas.openxmlformats.org/officeDocument/2006/relationships/customXml" Target="../ink/ink188.xml"/><Relationship Id="rId20" Type="http://schemas.openxmlformats.org/officeDocument/2006/relationships/customXml" Target="../ink/ink119.xml"/><Relationship Id="rId41" Type="http://schemas.openxmlformats.org/officeDocument/2006/relationships/image" Target="../media/image10.png"/><Relationship Id="rId62" Type="http://schemas.openxmlformats.org/officeDocument/2006/relationships/customXml" Target="../ink/ink140.xml"/><Relationship Id="rId83" Type="http://schemas.openxmlformats.org/officeDocument/2006/relationships/image" Target="../media/image148.png"/><Relationship Id="rId88" Type="http://schemas.openxmlformats.org/officeDocument/2006/relationships/customXml" Target="../ink/ink153.xml"/><Relationship Id="rId111" Type="http://schemas.openxmlformats.org/officeDocument/2006/relationships/image" Target="../media/image162.png"/><Relationship Id="rId132" Type="http://schemas.openxmlformats.org/officeDocument/2006/relationships/customXml" Target="../ink/ink175.xml"/><Relationship Id="rId153" Type="http://schemas.openxmlformats.org/officeDocument/2006/relationships/image" Target="../media/image183.png"/><Relationship Id="rId174" Type="http://schemas.openxmlformats.org/officeDocument/2006/relationships/customXml" Target="../ink/ink196.xml"/><Relationship Id="rId179" Type="http://schemas.openxmlformats.org/officeDocument/2006/relationships/image" Target="../media/image196.png"/><Relationship Id="rId15" Type="http://schemas.openxmlformats.org/officeDocument/2006/relationships/image" Target="../media/image115.png"/><Relationship Id="rId36" Type="http://schemas.openxmlformats.org/officeDocument/2006/relationships/customXml" Target="../ink/ink127.xml"/><Relationship Id="rId57" Type="http://schemas.openxmlformats.org/officeDocument/2006/relationships/image" Target="../media/image135.png"/><Relationship Id="rId106" Type="http://schemas.openxmlformats.org/officeDocument/2006/relationships/customXml" Target="../ink/ink162.xml"/><Relationship Id="rId127" Type="http://schemas.openxmlformats.org/officeDocument/2006/relationships/image" Target="../media/image170.png"/><Relationship Id="rId10" Type="http://schemas.openxmlformats.org/officeDocument/2006/relationships/customXml" Target="../ink/ink114.xml"/><Relationship Id="rId31" Type="http://schemas.openxmlformats.org/officeDocument/2006/relationships/image" Target="../media/image123.png"/><Relationship Id="rId52" Type="http://schemas.openxmlformats.org/officeDocument/2006/relationships/customXml" Target="../ink/ink135.xml"/><Relationship Id="rId73" Type="http://schemas.openxmlformats.org/officeDocument/2006/relationships/image" Target="../media/image143.png"/><Relationship Id="rId78" Type="http://schemas.openxmlformats.org/officeDocument/2006/relationships/customXml" Target="../ink/ink148.xml"/><Relationship Id="rId94" Type="http://schemas.openxmlformats.org/officeDocument/2006/relationships/customXml" Target="../ink/ink156.xml"/><Relationship Id="rId99" Type="http://schemas.openxmlformats.org/officeDocument/2006/relationships/image" Target="../media/image156.png"/><Relationship Id="rId101" Type="http://schemas.openxmlformats.org/officeDocument/2006/relationships/image" Target="../media/image157.png"/><Relationship Id="rId122" Type="http://schemas.openxmlformats.org/officeDocument/2006/relationships/customXml" Target="../ink/ink170.xml"/><Relationship Id="rId143" Type="http://schemas.openxmlformats.org/officeDocument/2006/relationships/image" Target="../media/image178.png"/><Relationship Id="rId148" Type="http://schemas.openxmlformats.org/officeDocument/2006/relationships/customXml" Target="../ink/ink183.xml"/><Relationship Id="rId164" Type="http://schemas.openxmlformats.org/officeDocument/2006/relationships/customXml" Target="../ink/ink191.xml"/><Relationship Id="rId169" Type="http://schemas.openxmlformats.org/officeDocument/2006/relationships/image" Target="../media/image191.png"/><Relationship Id="rId185" Type="http://schemas.openxmlformats.org/officeDocument/2006/relationships/image" Target="../media/image199.png"/><Relationship Id="rId4" Type="http://schemas.openxmlformats.org/officeDocument/2006/relationships/customXml" Target="../ink/ink111.xml"/><Relationship Id="rId9" Type="http://schemas.openxmlformats.org/officeDocument/2006/relationships/image" Target="../media/image112.png"/><Relationship Id="rId180" Type="http://schemas.openxmlformats.org/officeDocument/2006/relationships/customXml" Target="../ink/ink19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customXml" Target="../ink/ink20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3E17F1-33C5-40EE-BB18-ECB8206395E2}"/>
                  </a:ext>
                </a:extLst>
              </p14:cNvPr>
              <p14:cNvContentPartPr/>
              <p14:nvPr/>
            </p14:nvContentPartPr>
            <p14:xfrm>
              <a:off x="7707594" y="166897"/>
              <a:ext cx="17280" cy="210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3E17F1-33C5-40EE-BB18-ECB8206395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98954" y="158257"/>
                <a:ext cx="3492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0490A89-E741-480F-B7BA-4365E9E79113}"/>
                  </a:ext>
                </a:extLst>
              </p14:cNvPr>
              <p14:cNvContentPartPr/>
              <p14:nvPr/>
            </p14:nvContentPartPr>
            <p14:xfrm>
              <a:off x="7809114" y="190297"/>
              <a:ext cx="110520" cy="187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0490A89-E741-480F-B7BA-4365E9E7911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00114" y="181657"/>
                <a:ext cx="12816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E088A6E-48C0-4FD5-B65A-722F88EDC0AD}"/>
                  </a:ext>
                </a:extLst>
              </p14:cNvPr>
              <p14:cNvContentPartPr/>
              <p14:nvPr/>
            </p14:nvContentPartPr>
            <p14:xfrm>
              <a:off x="8738634" y="175897"/>
              <a:ext cx="155520" cy="2120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E088A6E-48C0-4FD5-B65A-722F88EDC0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729634" y="166897"/>
                <a:ext cx="17316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5CF4213-4FEC-4D11-B276-3372A2D4E2A6}"/>
                  </a:ext>
                </a:extLst>
              </p14:cNvPr>
              <p14:cNvContentPartPr/>
              <p14:nvPr/>
            </p14:nvContentPartPr>
            <p14:xfrm>
              <a:off x="8119074" y="215857"/>
              <a:ext cx="416880" cy="171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5CF4213-4FEC-4D11-B276-3372A2D4E2A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10074" y="206857"/>
                <a:ext cx="43452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4FE267C-AAA4-4CB8-8269-FC46A00EC3AB}"/>
                  </a:ext>
                </a:extLst>
              </p14:cNvPr>
              <p14:cNvContentPartPr/>
              <p14:nvPr/>
            </p14:nvContentPartPr>
            <p14:xfrm>
              <a:off x="7649634" y="506017"/>
              <a:ext cx="1299600" cy="24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4FE267C-AAA4-4CB8-8269-FC46A00EC3A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40634" y="497377"/>
                <a:ext cx="131724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B77FB64-44E6-4CCF-B70C-4D1BD3AF4DF1}"/>
                  </a:ext>
                </a:extLst>
              </p14:cNvPr>
              <p14:cNvContentPartPr/>
              <p14:nvPr/>
            </p14:nvContentPartPr>
            <p14:xfrm>
              <a:off x="1526034" y="1303417"/>
              <a:ext cx="1388160" cy="3567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B77FB64-44E6-4CCF-B70C-4D1BD3AF4DF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17036" y="1294417"/>
                <a:ext cx="1405795" cy="37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BB3B6D9-DA02-4C8B-AF1C-9C4AD9E86794}"/>
                  </a:ext>
                </a:extLst>
              </p14:cNvPr>
              <p14:cNvContentPartPr/>
              <p14:nvPr/>
            </p14:nvContentPartPr>
            <p14:xfrm>
              <a:off x="2071434" y="1814257"/>
              <a:ext cx="24480" cy="21492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BB3B6D9-DA02-4C8B-AF1C-9C4AD9E8679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62434" y="1805617"/>
                <a:ext cx="421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35E4444-C301-4AF4-85DA-2CFDAD3A791F}"/>
                  </a:ext>
                </a:extLst>
              </p14:cNvPr>
              <p14:cNvContentPartPr/>
              <p14:nvPr/>
            </p14:nvContentPartPr>
            <p14:xfrm>
              <a:off x="2219034" y="1969057"/>
              <a:ext cx="24480" cy="133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35E4444-C301-4AF4-85DA-2CFDAD3A791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10394" y="1960057"/>
                <a:ext cx="4212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42E6FDF-094A-4CB4-9554-C97493C30E98}"/>
                  </a:ext>
                </a:extLst>
              </p14:cNvPr>
              <p14:cNvContentPartPr/>
              <p14:nvPr/>
            </p14:nvContentPartPr>
            <p14:xfrm>
              <a:off x="2355834" y="1815697"/>
              <a:ext cx="119880" cy="1825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42E6FDF-094A-4CB4-9554-C97493C30E9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46834" y="1807057"/>
                <a:ext cx="13752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709BF1E-A8E8-47C7-B6DB-B3F9C5C7C907}"/>
                  </a:ext>
                </a:extLst>
              </p14:cNvPr>
              <p14:cNvContentPartPr/>
              <p14:nvPr/>
            </p14:nvContentPartPr>
            <p14:xfrm>
              <a:off x="2569314" y="1949257"/>
              <a:ext cx="4680" cy="32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709BF1E-A8E8-47C7-B6DB-B3F9C5C7C90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0674" y="1940257"/>
                <a:ext cx="2232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6D56FAC-0C70-41F9-B6D1-296D1B3A4B1B}"/>
                  </a:ext>
                </a:extLst>
              </p14:cNvPr>
              <p14:cNvContentPartPr/>
              <p14:nvPr/>
            </p14:nvContentPartPr>
            <p14:xfrm>
              <a:off x="2691354" y="1746577"/>
              <a:ext cx="117000" cy="2206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6D56FAC-0C70-41F9-B6D1-296D1B3A4B1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82354" y="1737937"/>
                <a:ext cx="13464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AA6976A0-6F6C-4BBC-BC45-F2E5E0C4AAD2}"/>
                  </a:ext>
                </a:extLst>
              </p14:cNvPr>
              <p14:cNvContentPartPr/>
              <p14:nvPr/>
            </p14:nvContentPartPr>
            <p14:xfrm>
              <a:off x="3305154" y="1757377"/>
              <a:ext cx="147240" cy="1897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AA6976A0-6F6C-4BBC-BC45-F2E5E0C4AAD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96154" y="1748737"/>
                <a:ext cx="16488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D64DB73-01C6-4CD4-976A-0185A7306E59}"/>
                  </a:ext>
                </a:extLst>
              </p14:cNvPr>
              <p14:cNvContentPartPr/>
              <p14:nvPr/>
            </p14:nvContentPartPr>
            <p14:xfrm>
              <a:off x="4111554" y="1849177"/>
              <a:ext cx="120240" cy="154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D64DB73-01C6-4CD4-976A-0185A7306E5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102554" y="1840537"/>
                <a:ext cx="1378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EB09480-0132-40CF-B5E0-73E9A9DD983A}"/>
                  </a:ext>
                </a:extLst>
              </p14:cNvPr>
              <p14:cNvContentPartPr/>
              <p14:nvPr/>
            </p14:nvContentPartPr>
            <p14:xfrm>
              <a:off x="3531234" y="1810297"/>
              <a:ext cx="471240" cy="1252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EB09480-0132-40CF-B5E0-73E9A9DD983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22594" y="1801323"/>
                <a:ext cx="488880" cy="142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3D4D5A39-C66C-4C4B-A067-E65600EB45DE}"/>
                  </a:ext>
                </a:extLst>
              </p14:cNvPr>
              <p14:cNvContentPartPr/>
              <p14:nvPr/>
            </p14:nvContentPartPr>
            <p14:xfrm>
              <a:off x="7720194" y="1699777"/>
              <a:ext cx="1722960" cy="33408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3D4D5A39-C66C-4C4B-A067-E65600EB45D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11196" y="1691137"/>
                <a:ext cx="1740596" cy="3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82642811-2F9C-48C5-B61A-A4C4E51473BB}"/>
                  </a:ext>
                </a:extLst>
              </p14:cNvPr>
              <p14:cNvContentPartPr/>
              <p14:nvPr/>
            </p14:nvContentPartPr>
            <p14:xfrm>
              <a:off x="6054474" y="1694377"/>
              <a:ext cx="1385280" cy="1983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82642811-2F9C-48C5-B61A-A4C4E51473B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45476" y="1685737"/>
                <a:ext cx="1402915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CD278EEC-B3E3-42A0-976F-280A5FDD2593}"/>
                  </a:ext>
                </a:extLst>
              </p14:cNvPr>
              <p14:cNvContentPartPr/>
              <p14:nvPr/>
            </p14:nvContentPartPr>
            <p14:xfrm>
              <a:off x="4640394" y="1655497"/>
              <a:ext cx="1043640" cy="23652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CD278EEC-B3E3-42A0-976F-280A5FDD259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631397" y="1646497"/>
                <a:ext cx="1061274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0436E616-9F05-45EB-9574-11D8982B3CF6}"/>
                  </a:ext>
                </a:extLst>
              </p14:cNvPr>
              <p14:cNvContentPartPr/>
              <p14:nvPr/>
            </p14:nvContentPartPr>
            <p14:xfrm>
              <a:off x="4368234" y="1706257"/>
              <a:ext cx="183960" cy="17532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0436E616-9F05-45EB-9574-11D8982B3CF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359594" y="1697599"/>
                <a:ext cx="201600" cy="192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DFBD7818-57BF-4074-9EB9-6911C7A942EC}"/>
                  </a:ext>
                </a:extLst>
              </p14:cNvPr>
              <p14:cNvContentPartPr/>
              <p14:nvPr/>
            </p14:nvContentPartPr>
            <p14:xfrm>
              <a:off x="2128239" y="2682937"/>
              <a:ext cx="27360" cy="1857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DFBD7818-57BF-4074-9EB9-6911C7A942E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19599" y="2674297"/>
                <a:ext cx="450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E4692C61-1CA6-45E0-AEAF-E154F62F799B}"/>
                  </a:ext>
                </a:extLst>
              </p14:cNvPr>
              <p14:cNvContentPartPr/>
              <p14:nvPr/>
            </p14:nvContentPartPr>
            <p14:xfrm>
              <a:off x="2248479" y="2742697"/>
              <a:ext cx="29880" cy="522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E4692C61-1CA6-45E0-AEAF-E154F62F799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239479" y="2734057"/>
                <a:ext cx="47520" cy="6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0C871967-6418-468A-ACEB-1A9AB856362B}"/>
                  </a:ext>
                </a:extLst>
              </p14:cNvPr>
              <p14:cNvContentPartPr/>
              <p14:nvPr/>
            </p14:nvContentPartPr>
            <p14:xfrm>
              <a:off x="2431719" y="2663137"/>
              <a:ext cx="135000" cy="17388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0C871967-6418-468A-ACEB-1A9AB856362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23079" y="2654137"/>
                <a:ext cx="15264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FFCFAAE-8A69-4CD6-9D0A-4C24BE51397E}"/>
                  </a:ext>
                </a:extLst>
              </p14:cNvPr>
              <p14:cNvContentPartPr/>
              <p14:nvPr/>
            </p14:nvContentPartPr>
            <p14:xfrm>
              <a:off x="3235959" y="2609497"/>
              <a:ext cx="239400" cy="23328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FFCFAAE-8A69-4CD6-9D0A-4C24BE51397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226959" y="2600497"/>
                <a:ext cx="25704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BA390C92-7C3B-48CB-98C0-D986FDFE889F}"/>
                  </a:ext>
                </a:extLst>
              </p14:cNvPr>
              <p14:cNvContentPartPr/>
              <p14:nvPr/>
            </p14:nvContentPartPr>
            <p14:xfrm>
              <a:off x="3555279" y="2675377"/>
              <a:ext cx="1143720" cy="28836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BA390C92-7C3B-48CB-98C0-D986FDFE889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46279" y="2666377"/>
                <a:ext cx="116136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58305906-446D-475B-8BBE-40066F89CF5D}"/>
                  </a:ext>
                </a:extLst>
              </p14:cNvPr>
              <p14:cNvContentPartPr/>
              <p14:nvPr/>
            </p14:nvContentPartPr>
            <p14:xfrm>
              <a:off x="6202719" y="2565937"/>
              <a:ext cx="1296720" cy="29772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58305906-446D-475B-8BBE-40066F89CF5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193719" y="2557287"/>
                <a:ext cx="1314360" cy="315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1679D61B-821B-4A6D-9236-D3EB68621B1E}"/>
                  </a:ext>
                </a:extLst>
              </p14:cNvPr>
              <p14:cNvContentPartPr/>
              <p14:nvPr/>
            </p14:nvContentPartPr>
            <p14:xfrm>
              <a:off x="4916799" y="2604097"/>
              <a:ext cx="1082160" cy="2044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1679D61B-821B-4A6D-9236-D3EB68621B1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907799" y="2595457"/>
                <a:ext cx="109980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17C0121A-C5AE-4542-B269-6E78A9642FF3}"/>
                  </a:ext>
                </a:extLst>
              </p14:cNvPr>
              <p14:cNvContentPartPr/>
              <p14:nvPr/>
            </p14:nvContentPartPr>
            <p14:xfrm>
              <a:off x="7795359" y="2572417"/>
              <a:ext cx="1025640" cy="27864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17C0121A-C5AE-4542-B269-6E78A9642FF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786362" y="2563417"/>
                <a:ext cx="1043274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E2FE810E-94FC-47F0-821B-A5C4D714A760}"/>
                  </a:ext>
                </a:extLst>
              </p14:cNvPr>
              <p14:cNvContentPartPr/>
              <p14:nvPr/>
            </p14:nvContentPartPr>
            <p14:xfrm>
              <a:off x="2388519" y="3598417"/>
              <a:ext cx="20520" cy="22716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E2FE810E-94FC-47F0-821B-A5C4D714A76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379519" y="3589417"/>
                <a:ext cx="381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3BFC49D3-B9D4-4652-9719-99B21A5D6529}"/>
                  </a:ext>
                </a:extLst>
              </p14:cNvPr>
              <p14:cNvContentPartPr/>
              <p14:nvPr/>
            </p14:nvContentPartPr>
            <p14:xfrm>
              <a:off x="2058039" y="3642697"/>
              <a:ext cx="220680" cy="17712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3BFC49D3-B9D4-4652-9719-99B21A5D652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049054" y="3633697"/>
                <a:ext cx="238291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F0CCB3C-A595-4AFC-ADF5-EB160976F413}"/>
                  </a:ext>
                </a:extLst>
              </p14:cNvPr>
              <p14:cNvContentPartPr/>
              <p14:nvPr/>
            </p14:nvContentPartPr>
            <p14:xfrm>
              <a:off x="3514959" y="3694177"/>
              <a:ext cx="80280" cy="1033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F0CCB3C-A595-4AFC-ADF5-EB160976F41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06319" y="3685537"/>
                <a:ext cx="97920" cy="12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C93557C0-4577-4B61-B27A-EA6366806184}"/>
                  </a:ext>
                </a:extLst>
              </p14:cNvPr>
              <p14:cNvContentPartPr/>
              <p14:nvPr/>
            </p14:nvContentPartPr>
            <p14:xfrm>
              <a:off x="4049559" y="3659257"/>
              <a:ext cx="91440" cy="11628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C93557C0-4577-4B61-B27A-EA6366806184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040919" y="3650617"/>
                <a:ext cx="10908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01AE1547-E580-4271-9DF6-7CFAB8B06CC5}"/>
                  </a:ext>
                </a:extLst>
              </p14:cNvPr>
              <p14:cNvContentPartPr/>
              <p14:nvPr/>
            </p14:nvContentPartPr>
            <p14:xfrm>
              <a:off x="5825439" y="3611017"/>
              <a:ext cx="1095840" cy="22212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01AE1547-E580-4271-9DF6-7CFAB8B06CC5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816439" y="3602377"/>
                <a:ext cx="111348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39025B5-DEC2-4BD4-97E8-C12FE63BD231}"/>
                  </a:ext>
                </a:extLst>
              </p14:cNvPr>
              <p14:cNvContentPartPr/>
              <p14:nvPr/>
            </p14:nvContentPartPr>
            <p14:xfrm>
              <a:off x="5270319" y="3615337"/>
              <a:ext cx="452880" cy="22284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39025B5-DEC2-4BD4-97E8-C12FE63BD231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261326" y="3606697"/>
                <a:ext cx="470506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25BC23E8-75A1-4063-A49F-92B02859AAE1}"/>
                  </a:ext>
                </a:extLst>
              </p14:cNvPr>
              <p14:cNvContentPartPr/>
              <p14:nvPr/>
            </p14:nvContentPartPr>
            <p14:xfrm>
              <a:off x="4463919" y="3596617"/>
              <a:ext cx="516240" cy="226080"/>
            </p14:xfrm>
          </p:contentPart>
        </mc:Choice>
        <mc:Fallback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25BC23E8-75A1-4063-A49F-92B02859AAE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455279" y="3587977"/>
                <a:ext cx="53388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85F099D5-21E2-4D02-8BC1-FAA3DD121646}"/>
                  </a:ext>
                </a:extLst>
              </p14:cNvPr>
              <p14:cNvContentPartPr/>
              <p14:nvPr/>
            </p14:nvContentPartPr>
            <p14:xfrm>
              <a:off x="3696759" y="3675097"/>
              <a:ext cx="273600" cy="7920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85F099D5-21E2-4D02-8BC1-FAA3DD121646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3688119" y="3666457"/>
                <a:ext cx="29124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465ECBF4-9728-45D9-ABE3-14B3ECE2B101}"/>
                  </a:ext>
                </a:extLst>
              </p14:cNvPr>
              <p14:cNvContentPartPr/>
              <p14:nvPr/>
            </p14:nvContentPartPr>
            <p14:xfrm>
              <a:off x="3214359" y="3543697"/>
              <a:ext cx="220320" cy="2498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465ECBF4-9728-45D9-ABE3-14B3ECE2B10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205359" y="3534697"/>
                <a:ext cx="23796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CADC4991-A157-4B69-A2BA-6A3AC658D5BF}"/>
                  </a:ext>
                </a:extLst>
              </p14:cNvPr>
              <p14:cNvContentPartPr/>
              <p14:nvPr/>
            </p14:nvContentPartPr>
            <p14:xfrm>
              <a:off x="7656039" y="3614617"/>
              <a:ext cx="1021680" cy="26748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CADC4991-A157-4B69-A2BA-6A3AC658D5B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647396" y="3605617"/>
                <a:ext cx="1039326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FF20A154-76FF-4AEF-A5F3-5E9969861C9F}"/>
                  </a:ext>
                </a:extLst>
              </p14:cNvPr>
              <p14:cNvContentPartPr/>
              <p14:nvPr/>
            </p14:nvContentPartPr>
            <p14:xfrm>
              <a:off x="7190559" y="3568537"/>
              <a:ext cx="375480" cy="27756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FF20A154-76FF-4AEF-A5F3-5E9969861C9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181919" y="3559537"/>
                <a:ext cx="393120" cy="29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4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594C57-D4C3-44D4-9B3D-3D07BF34CAFE}"/>
                  </a:ext>
                </a:extLst>
              </p14:cNvPr>
              <p14:cNvContentPartPr/>
              <p14:nvPr/>
            </p14:nvContentPartPr>
            <p14:xfrm>
              <a:off x="1367274" y="1930177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594C57-D4C3-44D4-9B3D-3D07BF34CA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8634" y="19211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A3AC0BB-11F5-4B63-AA51-672DBFEC4F45}"/>
                  </a:ext>
                </a:extLst>
              </p14:cNvPr>
              <p14:cNvContentPartPr/>
              <p14:nvPr/>
            </p14:nvContentPartPr>
            <p14:xfrm>
              <a:off x="527394" y="211537"/>
              <a:ext cx="25200" cy="230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A3AC0BB-11F5-4B63-AA51-672DBFEC4F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394" y="202537"/>
                <a:ext cx="428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2A58769-8718-43A0-9236-45260CD75B92}"/>
                  </a:ext>
                </a:extLst>
              </p14:cNvPr>
              <p14:cNvContentPartPr/>
              <p14:nvPr/>
            </p14:nvContentPartPr>
            <p14:xfrm>
              <a:off x="675354" y="342937"/>
              <a:ext cx="5040" cy="5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2A58769-8718-43A0-9236-45260CD75B9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6714" y="333937"/>
                <a:ext cx="226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4D8BC5-13A1-4C54-A764-F49C61AEFB29}"/>
                  </a:ext>
                </a:extLst>
              </p14:cNvPr>
              <p14:cNvContentPartPr/>
              <p14:nvPr/>
            </p14:nvContentPartPr>
            <p14:xfrm>
              <a:off x="739434" y="208657"/>
              <a:ext cx="126360" cy="245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4D8BC5-13A1-4C54-A764-F49C61AEFB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0434" y="200017"/>
                <a:ext cx="14400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1611961-FB14-4283-A025-514842DAD83F}"/>
                  </a:ext>
                </a:extLst>
              </p14:cNvPr>
              <p14:cNvContentPartPr/>
              <p14:nvPr/>
            </p14:nvContentPartPr>
            <p14:xfrm>
              <a:off x="936714" y="350857"/>
              <a:ext cx="32760" cy="26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1611961-FB14-4283-A025-514842DAD83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27714" y="341857"/>
                <a:ext cx="5040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7AD115A-46A0-47EF-A5A0-D2F130905DE5}"/>
                  </a:ext>
                </a:extLst>
              </p14:cNvPr>
              <p14:cNvContentPartPr/>
              <p14:nvPr/>
            </p14:nvContentPartPr>
            <p14:xfrm>
              <a:off x="1048314" y="208657"/>
              <a:ext cx="145080" cy="197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7AD115A-46A0-47EF-A5A0-D2F130905DE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39674" y="200017"/>
                <a:ext cx="162720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54E4575-DA40-47BC-BB85-652C94859E83}"/>
                  </a:ext>
                </a:extLst>
              </p14:cNvPr>
              <p14:cNvContentPartPr/>
              <p14:nvPr/>
            </p14:nvContentPartPr>
            <p14:xfrm>
              <a:off x="2407674" y="314497"/>
              <a:ext cx="163080" cy="64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54E4575-DA40-47BC-BB85-652C94859E8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98674" y="305857"/>
                <a:ext cx="1807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3A01399-9D3C-4C79-8851-216DD9D6F2B3}"/>
                  </a:ext>
                </a:extLst>
              </p14:cNvPr>
              <p14:cNvContentPartPr/>
              <p14:nvPr/>
            </p14:nvContentPartPr>
            <p14:xfrm>
              <a:off x="1631514" y="185257"/>
              <a:ext cx="682200" cy="1821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3A01399-9D3C-4C79-8851-216DD9D6F2B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22514" y="176257"/>
                <a:ext cx="69984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E118CD8-77EB-4F44-8D49-3743485421A7}"/>
                  </a:ext>
                </a:extLst>
              </p14:cNvPr>
              <p14:cNvContentPartPr/>
              <p14:nvPr/>
            </p14:nvContentPartPr>
            <p14:xfrm>
              <a:off x="3090954" y="153217"/>
              <a:ext cx="849240" cy="2401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E118CD8-77EB-4F44-8D49-3743485421A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81954" y="144577"/>
                <a:ext cx="86688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0A42254-B93E-42E5-ACD5-767F992A06ED}"/>
                  </a:ext>
                </a:extLst>
              </p14:cNvPr>
              <p14:cNvContentPartPr/>
              <p14:nvPr/>
            </p14:nvContentPartPr>
            <p14:xfrm>
              <a:off x="2698554" y="192097"/>
              <a:ext cx="325800" cy="19008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0A42254-B93E-42E5-ACD5-767F992A06E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89914" y="183457"/>
                <a:ext cx="3434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B67D2333-1A0E-4E52-BC75-80C34E2A1FFC}"/>
                  </a:ext>
                </a:extLst>
              </p14:cNvPr>
              <p14:cNvContentPartPr/>
              <p14:nvPr/>
            </p14:nvContentPartPr>
            <p14:xfrm>
              <a:off x="4212354" y="184177"/>
              <a:ext cx="1710000" cy="1936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B67D2333-1A0E-4E52-BC75-80C34E2A1FF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03354" y="175537"/>
                <a:ext cx="172764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91278D7-89F8-4A05-9CCD-597C89EC793F}"/>
                  </a:ext>
                </a:extLst>
              </p14:cNvPr>
              <p14:cNvContentPartPr/>
              <p14:nvPr/>
            </p14:nvContentPartPr>
            <p14:xfrm>
              <a:off x="6253194" y="133057"/>
              <a:ext cx="1893240" cy="4352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91278D7-89F8-4A05-9CCD-597C89EC793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244554" y="124417"/>
                <a:ext cx="1910880" cy="45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1264978-FBDB-4DE1-995D-AEFE382D3BD6}"/>
                  </a:ext>
                </a:extLst>
              </p14:cNvPr>
              <p14:cNvContentPartPr/>
              <p14:nvPr/>
            </p14:nvContentPartPr>
            <p14:xfrm>
              <a:off x="1506954" y="2100817"/>
              <a:ext cx="360" cy="3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1264978-FBDB-4DE1-995D-AEFE382D3BD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97954" y="20918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79E1DC4-EFA1-4F68-AE37-D2EE4004D79C}"/>
                  </a:ext>
                </a:extLst>
              </p14:cNvPr>
              <p14:cNvContentPartPr/>
              <p14:nvPr/>
            </p14:nvContentPartPr>
            <p14:xfrm>
              <a:off x="674634" y="1036297"/>
              <a:ext cx="146160" cy="1764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79E1DC4-EFA1-4F68-AE37-D2EE4004D79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65994" y="1027657"/>
                <a:ext cx="16380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2E1C02BB-D4D0-4435-9B1F-FE058D1E566D}"/>
                  </a:ext>
                </a:extLst>
              </p14:cNvPr>
              <p14:cNvContentPartPr/>
              <p14:nvPr/>
            </p14:nvContentPartPr>
            <p14:xfrm>
              <a:off x="2275194" y="826057"/>
              <a:ext cx="1354680" cy="32652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2E1C02BB-D4D0-4435-9B1F-FE058D1E566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266194" y="817057"/>
                <a:ext cx="1372320" cy="3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5E510C33-4BF5-46ED-B647-BE45792A5B11}"/>
                  </a:ext>
                </a:extLst>
              </p14:cNvPr>
              <p14:cNvContentPartPr/>
              <p14:nvPr/>
            </p14:nvContentPartPr>
            <p14:xfrm>
              <a:off x="993594" y="826057"/>
              <a:ext cx="983160" cy="35964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5E510C33-4BF5-46ED-B647-BE45792A5B1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84594" y="817057"/>
                <a:ext cx="100080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54761DC8-EE8F-4C5F-9EFC-1D45E998CF6F}"/>
                  </a:ext>
                </a:extLst>
              </p14:cNvPr>
              <p14:cNvContentPartPr/>
              <p14:nvPr/>
            </p14:nvContentPartPr>
            <p14:xfrm>
              <a:off x="5917674" y="823177"/>
              <a:ext cx="1162800" cy="30960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54761DC8-EE8F-4C5F-9EFC-1D45E998CF6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09034" y="814177"/>
                <a:ext cx="118044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93C688B9-BC9B-4025-B641-D44575DFAB45}"/>
                  </a:ext>
                </a:extLst>
              </p14:cNvPr>
              <p14:cNvContentPartPr/>
              <p14:nvPr/>
            </p14:nvContentPartPr>
            <p14:xfrm>
              <a:off x="4345194" y="759097"/>
              <a:ext cx="1362600" cy="2577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93C688B9-BC9B-4025-B641-D44575DFAB4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336194" y="750457"/>
                <a:ext cx="138024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B3504E7E-85C6-4AC2-AD98-EF7D4BB50335}"/>
                  </a:ext>
                </a:extLst>
              </p14:cNvPr>
              <p14:cNvContentPartPr/>
              <p14:nvPr/>
            </p14:nvContentPartPr>
            <p14:xfrm>
              <a:off x="3890154" y="836857"/>
              <a:ext cx="227880" cy="16452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B3504E7E-85C6-4AC2-AD98-EF7D4BB5033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881514" y="827857"/>
                <a:ext cx="24552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11883634-19EC-4ACA-B329-58AEACCE1FD9}"/>
                  </a:ext>
                </a:extLst>
              </p14:cNvPr>
              <p14:cNvContentPartPr/>
              <p14:nvPr/>
            </p14:nvContentPartPr>
            <p14:xfrm>
              <a:off x="8020074" y="778537"/>
              <a:ext cx="221760" cy="23076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11883634-19EC-4ACA-B329-58AEACCE1FD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11434" y="769537"/>
                <a:ext cx="23940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2A6CE46F-A002-4B7F-8656-972D1F61556A}"/>
                  </a:ext>
                </a:extLst>
              </p14:cNvPr>
              <p14:cNvContentPartPr/>
              <p14:nvPr/>
            </p14:nvContentPartPr>
            <p14:xfrm>
              <a:off x="7643874" y="824617"/>
              <a:ext cx="284400" cy="20736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2A6CE46F-A002-4B7F-8656-972D1F61556A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634885" y="815977"/>
                <a:ext cx="302018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A94D185E-C6A5-431D-BFDB-D64F5775CFC3}"/>
                  </a:ext>
                </a:extLst>
              </p14:cNvPr>
              <p14:cNvContentPartPr/>
              <p14:nvPr/>
            </p14:nvContentPartPr>
            <p14:xfrm>
              <a:off x="7294674" y="824257"/>
              <a:ext cx="177480" cy="35856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A94D185E-C6A5-431D-BFDB-D64F5775CFC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285674" y="815617"/>
                <a:ext cx="19512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96027E53-2A2A-460B-8D81-9AB1B0243FD5}"/>
                  </a:ext>
                </a:extLst>
              </p14:cNvPr>
              <p14:cNvContentPartPr/>
              <p14:nvPr/>
            </p14:nvContentPartPr>
            <p14:xfrm>
              <a:off x="8350914" y="795817"/>
              <a:ext cx="961200" cy="31824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96027E53-2A2A-460B-8D81-9AB1B0243FD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342274" y="786817"/>
                <a:ext cx="97884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959E9B4D-9CAD-4DFC-81BD-9118F3202168}"/>
                  </a:ext>
                </a:extLst>
              </p14:cNvPr>
              <p14:cNvContentPartPr/>
              <p14:nvPr/>
            </p14:nvContentPartPr>
            <p14:xfrm>
              <a:off x="2576559" y="1736137"/>
              <a:ext cx="5837040" cy="3663000"/>
            </p14:xfrm>
          </p:contentPart>
        </mc:Choice>
        <mc:Fallback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959E9B4D-9CAD-4DFC-81BD-9118F320216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567919" y="1727497"/>
                <a:ext cx="5854680" cy="368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325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722A87B4-1E56-4EC1-82A1-F92EF76073B5}"/>
                  </a:ext>
                </a:extLst>
              </p14:cNvPr>
              <p14:cNvContentPartPr/>
              <p14:nvPr/>
            </p14:nvContentPartPr>
            <p14:xfrm>
              <a:off x="471954" y="128377"/>
              <a:ext cx="6431760" cy="4374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722A87B4-1E56-4EC1-82A1-F92EF76073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3314" y="119377"/>
                <a:ext cx="6449400" cy="45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EE6294B2-85B0-4AFF-8D20-2A007EF75EC1}"/>
                  </a:ext>
                </a:extLst>
              </p14:cNvPr>
              <p14:cNvContentPartPr/>
              <p14:nvPr/>
            </p14:nvContentPartPr>
            <p14:xfrm>
              <a:off x="818994" y="831817"/>
              <a:ext cx="135360" cy="25380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EE6294B2-85B0-4AFF-8D20-2A007EF75EC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0354" y="823177"/>
                <a:ext cx="15300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0EF1022D-C34E-43E0-AEBB-9ACE3A76CDFA}"/>
                  </a:ext>
                </a:extLst>
              </p14:cNvPr>
              <p14:cNvContentPartPr/>
              <p14:nvPr/>
            </p14:nvContentPartPr>
            <p14:xfrm>
              <a:off x="1047594" y="932617"/>
              <a:ext cx="6840" cy="1040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0EF1022D-C34E-43E0-AEBB-9ACE3A76CDF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8594" y="923977"/>
                <a:ext cx="24480" cy="1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B00D9761-1F3A-4655-B7EC-83434E55184F}"/>
                  </a:ext>
                </a:extLst>
              </p14:cNvPr>
              <p14:cNvContentPartPr/>
              <p14:nvPr/>
            </p14:nvContentPartPr>
            <p14:xfrm>
              <a:off x="1027074" y="858097"/>
              <a:ext cx="14760" cy="111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B00D9761-1F3A-4655-B7EC-83434E5518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18074" y="849097"/>
                <a:ext cx="3240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D7041A69-90D1-4D7D-8C48-58FEA8AA8D96}"/>
                  </a:ext>
                </a:extLst>
              </p14:cNvPr>
              <p14:cNvContentPartPr/>
              <p14:nvPr/>
            </p14:nvContentPartPr>
            <p14:xfrm>
              <a:off x="1137954" y="769177"/>
              <a:ext cx="7915680" cy="2072880"/>
            </p14:xfrm>
          </p:contentPart>
        </mc:Choice>
        <mc:Fallback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D7041A69-90D1-4D7D-8C48-58FEA8AA8D9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28954" y="760539"/>
                <a:ext cx="7933320" cy="20905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AF744B21-AF0B-4495-885D-648511EA0F2A}"/>
                  </a:ext>
                </a:extLst>
              </p14:cNvPr>
              <p14:cNvContentPartPr/>
              <p14:nvPr/>
            </p14:nvContentPartPr>
            <p14:xfrm>
              <a:off x="2501994" y="3257497"/>
              <a:ext cx="1210680" cy="223560"/>
            </p14:xfrm>
          </p:contentPart>
        </mc:Choice>
        <mc:Fallback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AF744B21-AF0B-4495-885D-648511EA0F2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93354" y="3248843"/>
                <a:ext cx="1228320" cy="2412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44" name="Ink 343">
                <a:extLst>
                  <a:ext uri="{FF2B5EF4-FFF2-40B4-BE49-F238E27FC236}">
                    <a16:creationId xmlns:a16="http://schemas.microsoft.com/office/drawing/2014/main" id="{43DAAAFB-77A4-4E17-BE25-B6FDB87518D1}"/>
                  </a:ext>
                </a:extLst>
              </p14:cNvPr>
              <p14:cNvContentPartPr/>
              <p14:nvPr/>
            </p14:nvContentPartPr>
            <p14:xfrm>
              <a:off x="3905634" y="3231577"/>
              <a:ext cx="222120" cy="310320"/>
            </p14:xfrm>
          </p:contentPart>
        </mc:Choice>
        <mc:Fallback>
          <p:pic>
            <p:nvPicPr>
              <p:cNvPr id="344" name="Ink 343">
                <a:extLst>
                  <a:ext uri="{FF2B5EF4-FFF2-40B4-BE49-F238E27FC236}">
                    <a16:creationId xmlns:a16="http://schemas.microsoft.com/office/drawing/2014/main" id="{43DAAAFB-77A4-4E17-BE25-B6FDB87518D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96980" y="3222577"/>
                <a:ext cx="239789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66" name="Ink 365">
                <a:extLst>
                  <a:ext uri="{FF2B5EF4-FFF2-40B4-BE49-F238E27FC236}">
                    <a16:creationId xmlns:a16="http://schemas.microsoft.com/office/drawing/2014/main" id="{18CA1610-5462-484A-9F9D-8594CD4A640C}"/>
                  </a:ext>
                </a:extLst>
              </p14:cNvPr>
              <p14:cNvContentPartPr/>
              <p14:nvPr/>
            </p14:nvContentPartPr>
            <p14:xfrm>
              <a:off x="4222794" y="3280897"/>
              <a:ext cx="660600" cy="485280"/>
            </p14:xfrm>
          </p:contentPart>
        </mc:Choice>
        <mc:Fallback>
          <p:pic>
            <p:nvPicPr>
              <p:cNvPr id="366" name="Ink 365">
                <a:extLst>
                  <a:ext uri="{FF2B5EF4-FFF2-40B4-BE49-F238E27FC236}">
                    <a16:creationId xmlns:a16="http://schemas.microsoft.com/office/drawing/2014/main" id="{18CA1610-5462-484A-9F9D-8594CD4A640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13799" y="3271897"/>
                <a:ext cx="678230" cy="50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67" name="Ink 366">
                <a:extLst>
                  <a:ext uri="{FF2B5EF4-FFF2-40B4-BE49-F238E27FC236}">
                    <a16:creationId xmlns:a16="http://schemas.microsoft.com/office/drawing/2014/main" id="{402263C5-AAE8-4BDA-9E10-AE4D8D3E19C0}"/>
                  </a:ext>
                </a:extLst>
              </p14:cNvPr>
              <p14:cNvContentPartPr/>
              <p14:nvPr/>
            </p14:nvContentPartPr>
            <p14:xfrm>
              <a:off x="3383274" y="3588337"/>
              <a:ext cx="561240" cy="271440"/>
            </p14:xfrm>
          </p:contentPart>
        </mc:Choice>
        <mc:Fallback>
          <p:pic>
            <p:nvPicPr>
              <p:cNvPr id="367" name="Ink 366">
                <a:extLst>
                  <a:ext uri="{FF2B5EF4-FFF2-40B4-BE49-F238E27FC236}">
                    <a16:creationId xmlns:a16="http://schemas.microsoft.com/office/drawing/2014/main" id="{402263C5-AAE8-4BDA-9E10-AE4D8D3E19C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74634" y="3579697"/>
                <a:ext cx="57888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68" name="Ink 367">
                <a:extLst>
                  <a:ext uri="{FF2B5EF4-FFF2-40B4-BE49-F238E27FC236}">
                    <a16:creationId xmlns:a16="http://schemas.microsoft.com/office/drawing/2014/main" id="{7B221B59-0416-4B43-8412-7C92AA44A878}"/>
                  </a:ext>
                </a:extLst>
              </p14:cNvPr>
              <p14:cNvContentPartPr/>
              <p14:nvPr/>
            </p14:nvContentPartPr>
            <p14:xfrm>
              <a:off x="2571474" y="3646297"/>
              <a:ext cx="621360" cy="168840"/>
            </p14:xfrm>
          </p:contentPart>
        </mc:Choice>
        <mc:Fallback>
          <p:pic>
            <p:nvPicPr>
              <p:cNvPr id="368" name="Ink 367">
                <a:extLst>
                  <a:ext uri="{FF2B5EF4-FFF2-40B4-BE49-F238E27FC236}">
                    <a16:creationId xmlns:a16="http://schemas.microsoft.com/office/drawing/2014/main" id="{7B221B59-0416-4B43-8412-7C92AA44A87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2834" y="3637657"/>
                <a:ext cx="63900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D053A206-FADE-4563-BF99-A00C8CD5C655}"/>
                  </a:ext>
                </a:extLst>
              </p14:cNvPr>
              <p14:cNvContentPartPr/>
              <p14:nvPr/>
            </p14:nvContentPartPr>
            <p14:xfrm>
              <a:off x="5002914" y="3619657"/>
              <a:ext cx="1176840" cy="16812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D053A206-FADE-4563-BF99-A00C8CD5C65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94274" y="3610676"/>
                <a:ext cx="1194480" cy="185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ACAA91AD-8511-4873-ABFD-FBD5851D2707}"/>
                  </a:ext>
                </a:extLst>
              </p14:cNvPr>
              <p14:cNvContentPartPr/>
              <p14:nvPr/>
            </p14:nvContentPartPr>
            <p14:xfrm>
              <a:off x="7095954" y="3183337"/>
              <a:ext cx="1124280" cy="19152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ACAA91AD-8511-4873-ABFD-FBD5851D270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086954" y="3174354"/>
                <a:ext cx="1141920" cy="2091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4116EF6D-62CE-4569-856F-973B3370630E}"/>
                  </a:ext>
                </a:extLst>
              </p14:cNvPr>
              <p14:cNvContentPartPr/>
              <p14:nvPr/>
            </p14:nvContentPartPr>
            <p14:xfrm>
              <a:off x="4963674" y="2923417"/>
              <a:ext cx="1868760" cy="608400"/>
            </p14:xfrm>
          </p:contentPart>
        </mc:Choice>
        <mc:Fallback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4116EF6D-62CE-4569-856F-973B3370630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54672" y="2914417"/>
                <a:ext cx="1886403" cy="6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5E2F8549-4618-486E-9477-48B2B86E18FB}"/>
                  </a:ext>
                </a:extLst>
              </p14:cNvPr>
              <p14:cNvContentPartPr/>
              <p14:nvPr/>
            </p14:nvContentPartPr>
            <p14:xfrm>
              <a:off x="7316274" y="3455497"/>
              <a:ext cx="1537560" cy="234720"/>
            </p14:xfrm>
          </p:contentPart>
        </mc:Choice>
        <mc:Fallback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5E2F8549-4618-486E-9477-48B2B86E18F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307632" y="3446511"/>
                <a:ext cx="1555204" cy="252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20" name="Ink 419">
                <a:extLst>
                  <a:ext uri="{FF2B5EF4-FFF2-40B4-BE49-F238E27FC236}">
                    <a16:creationId xmlns:a16="http://schemas.microsoft.com/office/drawing/2014/main" id="{AE425854-7D16-49BE-A33F-FB52B621BD6A}"/>
                  </a:ext>
                </a:extLst>
              </p14:cNvPr>
              <p14:cNvContentPartPr/>
              <p14:nvPr/>
            </p14:nvContentPartPr>
            <p14:xfrm>
              <a:off x="745194" y="4243537"/>
              <a:ext cx="1261800" cy="326160"/>
            </p14:xfrm>
          </p:contentPart>
        </mc:Choice>
        <mc:Fallback>
          <p:pic>
            <p:nvPicPr>
              <p:cNvPr id="420" name="Ink 419">
                <a:extLst>
                  <a:ext uri="{FF2B5EF4-FFF2-40B4-BE49-F238E27FC236}">
                    <a16:creationId xmlns:a16="http://schemas.microsoft.com/office/drawing/2014/main" id="{AE425854-7D16-49BE-A33F-FB52B621BD6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6554" y="4234897"/>
                <a:ext cx="1279440" cy="34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36" name="Ink 435">
                <a:extLst>
                  <a:ext uri="{FF2B5EF4-FFF2-40B4-BE49-F238E27FC236}">
                    <a16:creationId xmlns:a16="http://schemas.microsoft.com/office/drawing/2014/main" id="{11F80BBF-36B7-48D2-B129-67DE0E92B124}"/>
                  </a:ext>
                </a:extLst>
              </p14:cNvPr>
              <p14:cNvContentPartPr/>
              <p14:nvPr/>
            </p14:nvContentPartPr>
            <p14:xfrm>
              <a:off x="1976034" y="4771297"/>
              <a:ext cx="79920" cy="80280"/>
            </p14:xfrm>
          </p:contentPart>
        </mc:Choice>
        <mc:Fallback>
          <p:pic>
            <p:nvPicPr>
              <p:cNvPr id="436" name="Ink 435">
                <a:extLst>
                  <a:ext uri="{FF2B5EF4-FFF2-40B4-BE49-F238E27FC236}">
                    <a16:creationId xmlns:a16="http://schemas.microsoft.com/office/drawing/2014/main" id="{11F80BBF-36B7-48D2-B129-67DE0E92B12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967034" y="4762657"/>
                <a:ext cx="97560" cy="9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6C59E0EA-F3A7-4442-ACF4-94CFABD561E8}"/>
                  </a:ext>
                </a:extLst>
              </p14:cNvPr>
              <p14:cNvContentPartPr/>
              <p14:nvPr/>
            </p14:nvContentPartPr>
            <p14:xfrm>
              <a:off x="7082274" y="4523977"/>
              <a:ext cx="8280" cy="13320"/>
            </p14:xfrm>
          </p:contentPart>
        </mc:Choice>
        <mc:Fallback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6C59E0EA-F3A7-4442-ACF4-94CFABD561E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73274" y="4514977"/>
                <a:ext cx="2592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60" name="Ink 459">
                <a:extLst>
                  <a:ext uri="{FF2B5EF4-FFF2-40B4-BE49-F238E27FC236}">
                    <a16:creationId xmlns:a16="http://schemas.microsoft.com/office/drawing/2014/main" id="{3A998CC2-DA45-4862-8B51-F6913BA89331}"/>
                  </a:ext>
                </a:extLst>
              </p14:cNvPr>
              <p14:cNvContentPartPr/>
              <p14:nvPr/>
            </p14:nvContentPartPr>
            <p14:xfrm>
              <a:off x="6339594" y="4433977"/>
              <a:ext cx="565560" cy="289080"/>
            </p14:xfrm>
          </p:contentPart>
        </mc:Choice>
        <mc:Fallback>
          <p:pic>
            <p:nvPicPr>
              <p:cNvPr id="460" name="Ink 459">
                <a:extLst>
                  <a:ext uri="{FF2B5EF4-FFF2-40B4-BE49-F238E27FC236}">
                    <a16:creationId xmlns:a16="http://schemas.microsoft.com/office/drawing/2014/main" id="{3A998CC2-DA45-4862-8B51-F6913BA8933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330954" y="4424988"/>
                <a:ext cx="583200" cy="3066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61" name="Ink 460">
                <a:extLst>
                  <a:ext uri="{FF2B5EF4-FFF2-40B4-BE49-F238E27FC236}">
                    <a16:creationId xmlns:a16="http://schemas.microsoft.com/office/drawing/2014/main" id="{916C77A6-34FF-4324-8903-E66FD3991AC9}"/>
                  </a:ext>
                </a:extLst>
              </p14:cNvPr>
              <p14:cNvContentPartPr/>
              <p14:nvPr/>
            </p14:nvContentPartPr>
            <p14:xfrm>
              <a:off x="5589354" y="4509937"/>
              <a:ext cx="521280" cy="249480"/>
            </p14:xfrm>
          </p:contentPart>
        </mc:Choice>
        <mc:Fallback>
          <p:pic>
            <p:nvPicPr>
              <p:cNvPr id="461" name="Ink 460">
                <a:extLst>
                  <a:ext uri="{FF2B5EF4-FFF2-40B4-BE49-F238E27FC236}">
                    <a16:creationId xmlns:a16="http://schemas.microsoft.com/office/drawing/2014/main" id="{916C77A6-34FF-4324-8903-E66FD3991AC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580348" y="4500950"/>
                <a:ext cx="538932" cy="2670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62" name="Ink 461">
                <a:extLst>
                  <a:ext uri="{FF2B5EF4-FFF2-40B4-BE49-F238E27FC236}">
                    <a16:creationId xmlns:a16="http://schemas.microsoft.com/office/drawing/2014/main" id="{6055DA86-EC7B-4F13-B557-4605C5BD8835}"/>
                  </a:ext>
                </a:extLst>
              </p14:cNvPr>
              <p14:cNvContentPartPr/>
              <p14:nvPr/>
            </p14:nvContentPartPr>
            <p14:xfrm>
              <a:off x="5174994" y="4499497"/>
              <a:ext cx="158760" cy="156600"/>
            </p14:xfrm>
          </p:contentPart>
        </mc:Choice>
        <mc:Fallback>
          <p:pic>
            <p:nvPicPr>
              <p:cNvPr id="462" name="Ink 461">
                <a:extLst>
                  <a:ext uri="{FF2B5EF4-FFF2-40B4-BE49-F238E27FC236}">
                    <a16:creationId xmlns:a16="http://schemas.microsoft.com/office/drawing/2014/main" id="{6055DA86-EC7B-4F13-B557-4605C5BD883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165994" y="4490837"/>
                <a:ext cx="176400" cy="1742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63" name="Ink 462">
                <a:extLst>
                  <a:ext uri="{FF2B5EF4-FFF2-40B4-BE49-F238E27FC236}">
                    <a16:creationId xmlns:a16="http://schemas.microsoft.com/office/drawing/2014/main" id="{15AF620A-46BA-4334-AD63-1FD491594897}"/>
                  </a:ext>
                </a:extLst>
              </p14:cNvPr>
              <p14:cNvContentPartPr/>
              <p14:nvPr/>
            </p14:nvContentPartPr>
            <p14:xfrm>
              <a:off x="2148834" y="3920257"/>
              <a:ext cx="2827440" cy="1032120"/>
            </p14:xfrm>
          </p:contentPart>
        </mc:Choice>
        <mc:Fallback>
          <p:pic>
            <p:nvPicPr>
              <p:cNvPr id="463" name="Ink 462">
                <a:extLst>
                  <a:ext uri="{FF2B5EF4-FFF2-40B4-BE49-F238E27FC236}">
                    <a16:creationId xmlns:a16="http://schemas.microsoft.com/office/drawing/2014/main" id="{15AF620A-46BA-4334-AD63-1FD491594897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140194" y="3911257"/>
                <a:ext cx="2845080" cy="10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533" name="Ink 532">
                <a:extLst>
                  <a:ext uri="{FF2B5EF4-FFF2-40B4-BE49-F238E27FC236}">
                    <a16:creationId xmlns:a16="http://schemas.microsoft.com/office/drawing/2014/main" id="{B70D9A38-5461-4951-B3AE-5EB107188A2A}"/>
                  </a:ext>
                </a:extLst>
              </p14:cNvPr>
              <p14:cNvContentPartPr/>
              <p14:nvPr/>
            </p14:nvContentPartPr>
            <p14:xfrm>
              <a:off x="2792874" y="4998457"/>
              <a:ext cx="520200" cy="314280"/>
            </p14:xfrm>
          </p:contentPart>
        </mc:Choice>
        <mc:Fallback>
          <p:pic>
            <p:nvPicPr>
              <p:cNvPr id="533" name="Ink 532">
                <a:extLst>
                  <a:ext uri="{FF2B5EF4-FFF2-40B4-BE49-F238E27FC236}">
                    <a16:creationId xmlns:a16="http://schemas.microsoft.com/office/drawing/2014/main" id="{B70D9A38-5461-4951-B3AE-5EB107188A2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783880" y="4989807"/>
                <a:ext cx="537828" cy="331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541" name="Ink 540">
                <a:extLst>
                  <a:ext uri="{FF2B5EF4-FFF2-40B4-BE49-F238E27FC236}">
                    <a16:creationId xmlns:a16="http://schemas.microsoft.com/office/drawing/2014/main" id="{456A8E4C-BB5E-4CB7-A5EA-20D477BCFBAA}"/>
                  </a:ext>
                </a:extLst>
              </p14:cNvPr>
              <p14:cNvContentPartPr/>
              <p14:nvPr/>
            </p14:nvContentPartPr>
            <p14:xfrm>
              <a:off x="3640674" y="5065777"/>
              <a:ext cx="1016640" cy="207000"/>
            </p14:xfrm>
          </p:contentPart>
        </mc:Choice>
        <mc:Fallback>
          <p:pic>
            <p:nvPicPr>
              <p:cNvPr id="541" name="Ink 540">
                <a:extLst>
                  <a:ext uri="{FF2B5EF4-FFF2-40B4-BE49-F238E27FC236}">
                    <a16:creationId xmlns:a16="http://schemas.microsoft.com/office/drawing/2014/main" id="{456A8E4C-BB5E-4CB7-A5EA-20D477BCFBA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632037" y="5057137"/>
                <a:ext cx="1034274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545" name="Ink 544">
                <a:extLst>
                  <a:ext uri="{FF2B5EF4-FFF2-40B4-BE49-F238E27FC236}">
                    <a16:creationId xmlns:a16="http://schemas.microsoft.com/office/drawing/2014/main" id="{4CE4C80A-F398-4C91-90D2-EEE8C63D01CD}"/>
                  </a:ext>
                </a:extLst>
              </p14:cNvPr>
              <p14:cNvContentPartPr/>
              <p14:nvPr/>
            </p14:nvContentPartPr>
            <p14:xfrm>
              <a:off x="5090754" y="5029057"/>
              <a:ext cx="495720" cy="185760"/>
            </p14:xfrm>
          </p:contentPart>
        </mc:Choice>
        <mc:Fallback>
          <p:pic>
            <p:nvPicPr>
              <p:cNvPr id="545" name="Ink 544">
                <a:extLst>
                  <a:ext uri="{FF2B5EF4-FFF2-40B4-BE49-F238E27FC236}">
                    <a16:creationId xmlns:a16="http://schemas.microsoft.com/office/drawing/2014/main" id="{4CE4C80A-F398-4C91-90D2-EEE8C63D01C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082114" y="5020417"/>
                <a:ext cx="51336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579" name="Ink 578">
                <a:extLst>
                  <a:ext uri="{FF2B5EF4-FFF2-40B4-BE49-F238E27FC236}">
                    <a16:creationId xmlns:a16="http://schemas.microsoft.com/office/drawing/2014/main" id="{1AE0D58A-4372-45A5-90AF-DD7184031AEC}"/>
                  </a:ext>
                </a:extLst>
              </p14:cNvPr>
              <p14:cNvContentPartPr/>
              <p14:nvPr/>
            </p14:nvContentPartPr>
            <p14:xfrm>
              <a:off x="2882514" y="5545657"/>
              <a:ext cx="370080" cy="214200"/>
            </p14:xfrm>
          </p:contentPart>
        </mc:Choice>
        <mc:Fallback>
          <p:pic>
            <p:nvPicPr>
              <p:cNvPr id="579" name="Ink 578">
                <a:extLst>
                  <a:ext uri="{FF2B5EF4-FFF2-40B4-BE49-F238E27FC236}">
                    <a16:creationId xmlns:a16="http://schemas.microsoft.com/office/drawing/2014/main" id="{1AE0D58A-4372-45A5-90AF-DD7184031AE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873514" y="5536657"/>
                <a:ext cx="38772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581" name="Ink 580">
                <a:extLst>
                  <a:ext uri="{FF2B5EF4-FFF2-40B4-BE49-F238E27FC236}">
                    <a16:creationId xmlns:a16="http://schemas.microsoft.com/office/drawing/2014/main" id="{03520DB0-BC98-4BE1-AEDE-947DF8478946}"/>
                  </a:ext>
                </a:extLst>
              </p14:cNvPr>
              <p14:cNvContentPartPr/>
              <p14:nvPr/>
            </p14:nvContentPartPr>
            <p14:xfrm>
              <a:off x="3427554" y="5598937"/>
              <a:ext cx="856080" cy="223200"/>
            </p14:xfrm>
          </p:contentPart>
        </mc:Choice>
        <mc:Fallback>
          <p:pic>
            <p:nvPicPr>
              <p:cNvPr id="581" name="Ink 580">
                <a:extLst>
                  <a:ext uri="{FF2B5EF4-FFF2-40B4-BE49-F238E27FC236}">
                    <a16:creationId xmlns:a16="http://schemas.microsoft.com/office/drawing/2014/main" id="{03520DB0-BC98-4BE1-AEDE-947DF847894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418554" y="5590311"/>
                <a:ext cx="873720" cy="2408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632" name="Ink 631">
                <a:extLst>
                  <a:ext uri="{FF2B5EF4-FFF2-40B4-BE49-F238E27FC236}">
                    <a16:creationId xmlns:a16="http://schemas.microsoft.com/office/drawing/2014/main" id="{0039FA06-33F3-40DA-B919-8C4AA5D1CF54}"/>
                  </a:ext>
                </a:extLst>
              </p14:cNvPr>
              <p14:cNvContentPartPr/>
              <p14:nvPr/>
            </p14:nvContentPartPr>
            <p14:xfrm>
              <a:off x="4432674" y="5382937"/>
              <a:ext cx="1267560" cy="732960"/>
            </p14:xfrm>
          </p:contentPart>
        </mc:Choice>
        <mc:Fallback>
          <p:pic>
            <p:nvPicPr>
              <p:cNvPr id="632" name="Ink 631">
                <a:extLst>
                  <a:ext uri="{FF2B5EF4-FFF2-40B4-BE49-F238E27FC236}">
                    <a16:creationId xmlns:a16="http://schemas.microsoft.com/office/drawing/2014/main" id="{0039FA06-33F3-40DA-B919-8C4AA5D1CF5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424032" y="5373937"/>
                <a:ext cx="1285205" cy="75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676" name="Ink 675">
                <a:extLst>
                  <a:ext uri="{FF2B5EF4-FFF2-40B4-BE49-F238E27FC236}">
                    <a16:creationId xmlns:a16="http://schemas.microsoft.com/office/drawing/2014/main" id="{9DE32820-48BF-4935-8E6B-6C1A030B3CA9}"/>
                  </a:ext>
                </a:extLst>
              </p14:cNvPr>
              <p14:cNvContentPartPr/>
              <p14:nvPr/>
            </p14:nvContentPartPr>
            <p14:xfrm>
              <a:off x="5788434" y="4943017"/>
              <a:ext cx="3543480" cy="1173600"/>
            </p14:xfrm>
          </p:contentPart>
        </mc:Choice>
        <mc:Fallback>
          <p:pic>
            <p:nvPicPr>
              <p:cNvPr id="676" name="Ink 675">
                <a:extLst>
                  <a:ext uri="{FF2B5EF4-FFF2-40B4-BE49-F238E27FC236}">
                    <a16:creationId xmlns:a16="http://schemas.microsoft.com/office/drawing/2014/main" id="{9DE32820-48BF-4935-8E6B-6C1A030B3CA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779434" y="4934374"/>
                <a:ext cx="3561120" cy="119124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181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AD0C603-45C4-42A2-98E1-9502DA7FACB6}"/>
                  </a:ext>
                </a:extLst>
              </p14:cNvPr>
              <p14:cNvContentPartPr/>
              <p14:nvPr/>
            </p14:nvContentPartPr>
            <p14:xfrm>
              <a:off x="1921674" y="714457"/>
              <a:ext cx="170280" cy="254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AD0C603-45C4-42A2-98E1-9502DA7FAC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3034" y="705457"/>
                <a:ext cx="18792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16540A1-37FD-46C4-8CE7-E9308FC471F3}"/>
                  </a:ext>
                </a:extLst>
              </p14:cNvPr>
              <p14:cNvContentPartPr/>
              <p14:nvPr/>
            </p14:nvContentPartPr>
            <p14:xfrm>
              <a:off x="2172594" y="730297"/>
              <a:ext cx="1113840" cy="3200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16540A1-37FD-46C4-8CE7-E9308FC471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63951" y="721297"/>
                <a:ext cx="1131486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93770926-1010-4507-A0D0-88C461052417}"/>
                  </a:ext>
                </a:extLst>
              </p14:cNvPr>
              <p14:cNvContentPartPr/>
              <p14:nvPr/>
            </p14:nvContentPartPr>
            <p14:xfrm>
              <a:off x="1219674" y="792217"/>
              <a:ext cx="472320" cy="3214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93770926-1010-4507-A0D0-88C4610524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10667" y="783577"/>
                <a:ext cx="489973" cy="33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3F1C3CB-6155-4606-9941-17E7ACF02238}"/>
                  </a:ext>
                </a:extLst>
              </p14:cNvPr>
              <p14:cNvContentPartPr/>
              <p14:nvPr/>
            </p14:nvContentPartPr>
            <p14:xfrm>
              <a:off x="3360954" y="1823617"/>
              <a:ext cx="360" cy="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3F1C3CB-6155-4606-9941-17E7ACF0223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52314" y="18146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0FFA2BB-3BE9-4D1B-AF24-8ADCE87D6031}"/>
                  </a:ext>
                </a:extLst>
              </p14:cNvPr>
              <p14:cNvContentPartPr/>
              <p14:nvPr/>
            </p14:nvContentPartPr>
            <p14:xfrm>
              <a:off x="3783594" y="621577"/>
              <a:ext cx="561600" cy="2574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0FFA2BB-3BE9-4D1B-AF24-8ADCE87D603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74594" y="612937"/>
                <a:ext cx="57924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350E144-2312-4EA3-941D-3E8BF655FA72}"/>
                  </a:ext>
                </a:extLst>
              </p14:cNvPr>
              <p14:cNvContentPartPr/>
              <p14:nvPr/>
            </p14:nvContentPartPr>
            <p14:xfrm>
              <a:off x="6540474" y="609337"/>
              <a:ext cx="1487160" cy="2944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350E144-2312-4EA3-941D-3E8BF655FA7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31832" y="600697"/>
                <a:ext cx="1504804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8F0464D-511E-48B8-BAC8-8AD906E2D67F}"/>
                  </a:ext>
                </a:extLst>
              </p14:cNvPr>
              <p14:cNvContentPartPr/>
              <p14:nvPr/>
            </p14:nvContentPartPr>
            <p14:xfrm>
              <a:off x="4682154" y="507097"/>
              <a:ext cx="1645920" cy="4590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8F0464D-511E-48B8-BAC8-8AD906E2D67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73512" y="498457"/>
                <a:ext cx="1663564" cy="47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5303D285-56A6-4540-8C7E-73A972986447}"/>
                  </a:ext>
                </a:extLst>
              </p14:cNvPr>
              <p14:cNvContentPartPr/>
              <p14:nvPr/>
            </p14:nvContentPartPr>
            <p14:xfrm>
              <a:off x="3743994" y="1203697"/>
              <a:ext cx="569880" cy="23184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5303D285-56A6-4540-8C7E-73A97298644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735349" y="1194697"/>
                <a:ext cx="587531" cy="24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00282A8E-7F33-41A0-B049-6DBFFA8586F6}"/>
                  </a:ext>
                </a:extLst>
              </p14:cNvPr>
              <p14:cNvContentPartPr/>
              <p14:nvPr/>
            </p14:nvContentPartPr>
            <p14:xfrm>
              <a:off x="4826514" y="1740457"/>
              <a:ext cx="1378080" cy="39204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00282A8E-7F33-41A0-B049-6DBFFA8586F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17874" y="1731457"/>
                <a:ext cx="139572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E4D7A650-CB7C-4F31-B796-9AB4ED3DA88A}"/>
                  </a:ext>
                </a:extLst>
              </p14:cNvPr>
              <p14:cNvContentPartPr/>
              <p14:nvPr/>
            </p14:nvContentPartPr>
            <p14:xfrm>
              <a:off x="5732274" y="2200897"/>
              <a:ext cx="447840" cy="18792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E4D7A650-CB7C-4F31-B796-9AB4ED3DA88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23281" y="2192257"/>
                <a:ext cx="465466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ABAEDE1D-54BA-4F4D-918C-011F0B270A58}"/>
                  </a:ext>
                </a:extLst>
              </p14:cNvPr>
              <p14:cNvContentPartPr/>
              <p14:nvPr/>
            </p14:nvContentPartPr>
            <p14:xfrm>
              <a:off x="8781474" y="1718497"/>
              <a:ext cx="249840" cy="30096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ABAEDE1D-54BA-4F4D-918C-011F0B270A5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72834" y="1709497"/>
                <a:ext cx="26748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D90C7D55-6938-4599-8BC7-928274FE774C}"/>
                  </a:ext>
                </a:extLst>
              </p14:cNvPr>
              <p14:cNvContentPartPr/>
              <p14:nvPr/>
            </p14:nvContentPartPr>
            <p14:xfrm>
              <a:off x="7727754" y="1796617"/>
              <a:ext cx="905760" cy="22896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D90C7D55-6938-4599-8BC7-928274FE774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19114" y="1787617"/>
                <a:ext cx="92340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EA976162-572E-4A20-97B8-3AAA85696A8E}"/>
                  </a:ext>
                </a:extLst>
              </p14:cNvPr>
              <p14:cNvContentPartPr/>
              <p14:nvPr/>
            </p14:nvContentPartPr>
            <p14:xfrm>
              <a:off x="6459474" y="1796617"/>
              <a:ext cx="1049040" cy="19296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EA976162-572E-4A20-97B8-3AAA85696A8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450474" y="1787617"/>
                <a:ext cx="106668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50A4F231-5E64-4F6D-A12C-383F5101AB23}"/>
                  </a:ext>
                </a:extLst>
              </p14:cNvPr>
              <p14:cNvContentPartPr/>
              <p14:nvPr/>
            </p14:nvContentPartPr>
            <p14:xfrm>
              <a:off x="6394674" y="2174977"/>
              <a:ext cx="981000" cy="20628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50A4F231-5E64-4F6D-A12C-383F5101AB2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386031" y="2165993"/>
                <a:ext cx="998646" cy="223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38122DD0-8480-4FEA-946C-63DF0A4A3BA0}"/>
                  </a:ext>
                </a:extLst>
              </p14:cNvPr>
              <p14:cNvContentPartPr/>
              <p14:nvPr/>
            </p14:nvContentPartPr>
            <p14:xfrm>
              <a:off x="7567554" y="2202697"/>
              <a:ext cx="968400" cy="24552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38122DD0-8480-4FEA-946C-63DF0A4A3BA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58554" y="2194057"/>
                <a:ext cx="98604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A1AD8E95-7D7F-481B-9AD6-970A8E7FE5D5}"/>
                  </a:ext>
                </a:extLst>
              </p14:cNvPr>
              <p14:cNvContentPartPr/>
              <p14:nvPr/>
            </p14:nvContentPartPr>
            <p14:xfrm>
              <a:off x="4835874" y="2195857"/>
              <a:ext cx="633600" cy="21780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A1AD8E95-7D7F-481B-9AD6-970A8E7FE5D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826874" y="2187217"/>
                <a:ext cx="65124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15425293-2A90-4B34-902F-E9D9600C5CF8}"/>
                  </a:ext>
                </a:extLst>
              </p14:cNvPr>
              <p14:cNvContentPartPr/>
              <p14:nvPr/>
            </p14:nvContentPartPr>
            <p14:xfrm>
              <a:off x="4613394" y="1117297"/>
              <a:ext cx="925920" cy="38664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15425293-2A90-4B34-902F-E9D9600C5CF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604394" y="1108649"/>
                <a:ext cx="943560" cy="4042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E4AC7ADA-1FF1-43D5-9973-234166BCE2E3}"/>
                  </a:ext>
                </a:extLst>
              </p14:cNvPr>
              <p14:cNvContentPartPr/>
              <p14:nvPr/>
            </p14:nvContentPartPr>
            <p14:xfrm>
              <a:off x="5629314" y="1113697"/>
              <a:ext cx="1630800" cy="23364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E4AC7ADA-1FF1-43D5-9973-234166BCE2E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20674" y="1105057"/>
                <a:ext cx="164844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5CE35610-5E78-4571-BB9A-AF23A37D5FF2}"/>
                  </a:ext>
                </a:extLst>
              </p14:cNvPr>
              <p14:cNvContentPartPr/>
              <p14:nvPr/>
            </p14:nvContentPartPr>
            <p14:xfrm>
              <a:off x="7514994" y="1084177"/>
              <a:ext cx="1751040" cy="29016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5CE35610-5E78-4571-BB9A-AF23A37D5FF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506354" y="1075537"/>
                <a:ext cx="1768680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10" name="Ink 509">
                <a:extLst>
                  <a:ext uri="{FF2B5EF4-FFF2-40B4-BE49-F238E27FC236}">
                    <a16:creationId xmlns:a16="http://schemas.microsoft.com/office/drawing/2014/main" id="{55A3A915-0B80-45F2-991B-549348DA4107}"/>
                  </a:ext>
                </a:extLst>
              </p14:cNvPr>
              <p14:cNvContentPartPr/>
              <p14:nvPr/>
            </p14:nvContentPartPr>
            <p14:xfrm>
              <a:off x="261354" y="2597257"/>
              <a:ext cx="8530920" cy="3521520"/>
            </p14:xfrm>
          </p:contentPart>
        </mc:Choice>
        <mc:Fallback>
          <p:pic>
            <p:nvPicPr>
              <p:cNvPr id="510" name="Ink 509">
                <a:extLst>
                  <a:ext uri="{FF2B5EF4-FFF2-40B4-BE49-F238E27FC236}">
                    <a16:creationId xmlns:a16="http://schemas.microsoft.com/office/drawing/2014/main" id="{55A3A915-0B80-45F2-991B-549348DA410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2354" y="2588257"/>
                <a:ext cx="8548560" cy="353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280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B14D870-6AEA-4BF3-9227-0F0E4E97AFA4}"/>
                  </a:ext>
                </a:extLst>
              </p14:cNvPr>
              <p14:cNvContentPartPr/>
              <p14:nvPr/>
            </p14:nvContentPartPr>
            <p14:xfrm>
              <a:off x="506874" y="204337"/>
              <a:ext cx="141480" cy="179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B14D870-6AEA-4BF3-9227-0F0E4E97AF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234" y="195337"/>
                <a:ext cx="1591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597AB2B-1C55-4A6D-BC18-C0D28670B663}"/>
                  </a:ext>
                </a:extLst>
              </p14:cNvPr>
              <p14:cNvContentPartPr/>
              <p14:nvPr/>
            </p14:nvContentPartPr>
            <p14:xfrm>
              <a:off x="723954" y="340777"/>
              <a:ext cx="9000" cy="22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597AB2B-1C55-4A6D-BC18-C0D28670B6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314" y="332137"/>
                <a:ext cx="2664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3F8BD8-3464-429B-B78B-DC6321302185}"/>
                  </a:ext>
                </a:extLst>
              </p14:cNvPr>
              <p14:cNvContentPartPr/>
              <p14:nvPr/>
            </p14:nvContentPartPr>
            <p14:xfrm>
              <a:off x="800274" y="220177"/>
              <a:ext cx="50760" cy="165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3F8BD8-3464-429B-B78B-DC63213021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1634" y="211177"/>
                <a:ext cx="6840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50D58EC-E467-4F3A-967C-513EE96D5536}"/>
                  </a:ext>
                </a:extLst>
              </p14:cNvPr>
              <p14:cNvContentPartPr/>
              <p14:nvPr/>
            </p14:nvContentPartPr>
            <p14:xfrm>
              <a:off x="2908434" y="210097"/>
              <a:ext cx="462960" cy="2257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50D58EC-E467-4F3A-967C-513EE96D553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99794" y="201097"/>
                <a:ext cx="48060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5B053585-777C-422A-9834-3388F413A974}"/>
                  </a:ext>
                </a:extLst>
              </p14:cNvPr>
              <p14:cNvContentPartPr/>
              <p14:nvPr/>
            </p14:nvContentPartPr>
            <p14:xfrm>
              <a:off x="2157834" y="167977"/>
              <a:ext cx="478080" cy="2142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5B053585-777C-422A-9834-3388F413A97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48834" y="159337"/>
                <a:ext cx="49572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9E385F2-4D28-4E53-8EB3-4A57AE76FB9F}"/>
                  </a:ext>
                </a:extLst>
              </p14:cNvPr>
              <p14:cNvContentPartPr/>
              <p14:nvPr/>
            </p14:nvContentPartPr>
            <p14:xfrm>
              <a:off x="1246314" y="127657"/>
              <a:ext cx="735840" cy="2512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9E385F2-4D28-4E53-8EB3-4A57AE76FB9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37314" y="118657"/>
                <a:ext cx="7534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4B0C23D-2534-40F1-A312-2E559237568F}"/>
                  </a:ext>
                </a:extLst>
              </p14:cNvPr>
              <p14:cNvContentPartPr/>
              <p14:nvPr/>
            </p14:nvContentPartPr>
            <p14:xfrm>
              <a:off x="3470394" y="349777"/>
              <a:ext cx="95400" cy="82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4B0C23D-2534-40F1-A312-2E559237568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61754" y="341137"/>
                <a:ext cx="11304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0CEFA1E8-0AFB-49E0-AE88-21EE25578333}"/>
                  </a:ext>
                </a:extLst>
              </p14:cNvPr>
              <p14:cNvContentPartPr/>
              <p14:nvPr/>
            </p14:nvContentPartPr>
            <p14:xfrm>
              <a:off x="4642914" y="158617"/>
              <a:ext cx="1408680" cy="30780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0CEFA1E8-0AFB-49E0-AE88-21EE2557833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33914" y="149967"/>
                <a:ext cx="1426320" cy="3254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0E4F9E83-BFE1-4166-9CFE-8C779C53D82B}"/>
                  </a:ext>
                </a:extLst>
              </p14:cNvPr>
              <p14:cNvContentPartPr/>
              <p14:nvPr/>
            </p14:nvContentPartPr>
            <p14:xfrm>
              <a:off x="3675594" y="139177"/>
              <a:ext cx="764280" cy="24912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0E4F9E83-BFE1-4166-9CFE-8C779C53D82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66950" y="130524"/>
                <a:ext cx="781928" cy="266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C9B37F2-0E5C-42CF-BDEE-399733AD91F6}"/>
                  </a:ext>
                </a:extLst>
              </p14:cNvPr>
              <p14:cNvContentPartPr/>
              <p14:nvPr/>
            </p14:nvContentPartPr>
            <p14:xfrm>
              <a:off x="2728074" y="939097"/>
              <a:ext cx="141480" cy="2448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C9B37F2-0E5C-42CF-BDEE-399733AD91F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19434" y="930097"/>
                <a:ext cx="15912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8A24EAE-8089-4295-94B9-F8A8243C73AB}"/>
                  </a:ext>
                </a:extLst>
              </p14:cNvPr>
              <p14:cNvContentPartPr/>
              <p14:nvPr/>
            </p14:nvContentPartPr>
            <p14:xfrm>
              <a:off x="3221994" y="1024777"/>
              <a:ext cx="149760" cy="154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8A24EAE-8089-4295-94B9-F8A8243C73A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12994" y="1016137"/>
                <a:ext cx="16740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C9DFE1AF-A333-4F08-A93F-AD98A204ADF0}"/>
                  </a:ext>
                </a:extLst>
              </p14:cNvPr>
              <p14:cNvContentPartPr/>
              <p14:nvPr/>
            </p14:nvContentPartPr>
            <p14:xfrm>
              <a:off x="3216234" y="1094617"/>
              <a:ext cx="181440" cy="2376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C9DFE1AF-A333-4F08-A93F-AD98A204ADF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07234" y="1085617"/>
                <a:ext cx="19908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CA1FFF95-5EFF-47F3-96C8-A87595D68FE1}"/>
                  </a:ext>
                </a:extLst>
              </p14:cNvPr>
              <p14:cNvContentPartPr/>
              <p14:nvPr/>
            </p14:nvContentPartPr>
            <p14:xfrm>
              <a:off x="2970354" y="941977"/>
              <a:ext cx="151920" cy="2156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CA1FFF95-5EFF-47F3-96C8-A87595D68FE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961693" y="932977"/>
                <a:ext cx="169602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12D8AE31-C65B-4A4F-B427-EA44933CA3B1}"/>
                  </a:ext>
                </a:extLst>
              </p14:cNvPr>
              <p14:cNvContentPartPr/>
              <p14:nvPr/>
            </p14:nvContentPartPr>
            <p14:xfrm>
              <a:off x="3524034" y="1018657"/>
              <a:ext cx="172440" cy="1224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12D8AE31-C65B-4A4F-B427-EA44933CA3B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15394" y="1009657"/>
                <a:ext cx="19008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BFA8005-3DA3-4F88-B857-748B44E6205E}"/>
                  </a:ext>
                </a:extLst>
              </p14:cNvPr>
              <p14:cNvContentPartPr/>
              <p14:nvPr/>
            </p14:nvContentPartPr>
            <p14:xfrm>
              <a:off x="3842994" y="839017"/>
              <a:ext cx="138960" cy="26964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BFA8005-3DA3-4F88-B857-748B44E6205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34332" y="830377"/>
                <a:ext cx="156646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E5052FE0-8F6F-42FE-B731-2FC1D0D43AD9}"/>
                  </a:ext>
                </a:extLst>
              </p14:cNvPr>
              <p14:cNvContentPartPr/>
              <p14:nvPr/>
            </p14:nvContentPartPr>
            <p14:xfrm>
              <a:off x="4058634" y="952417"/>
              <a:ext cx="150120" cy="13068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E5052FE0-8F6F-42FE-B731-2FC1D0D43AD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049634" y="943417"/>
                <a:ext cx="167760" cy="14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A7A2D49D-EEB5-4849-B3CB-3655041047D1}"/>
                  </a:ext>
                </a:extLst>
              </p14:cNvPr>
              <p14:cNvContentPartPr/>
              <p14:nvPr/>
            </p14:nvContentPartPr>
            <p14:xfrm>
              <a:off x="4331874" y="826417"/>
              <a:ext cx="396360" cy="2487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A7A2D49D-EEB5-4849-B3CB-3655041047D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322874" y="817417"/>
                <a:ext cx="41400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F542CC5-F815-4FC3-9AD0-3E1FF9DB4DFE}"/>
                  </a:ext>
                </a:extLst>
              </p14:cNvPr>
              <p14:cNvContentPartPr/>
              <p14:nvPr/>
            </p14:nvContentPartPr>
            <p14:xfrm>
              <a:off x="5013354" y="927937"/>
              <a:ext cx="363960" cy="939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F542CC5-F815-4FC3-9AD0-3E1FF9DB4DF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04714" y="919264"/>
                <a:ext cx="381600" cy="1116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3B160535-7510-4369-9E56-8234580381CF}"/>
                  </a:ext>
                </a:extLst>
              </p14:cNvPr>
              <p14:cNvContentPartPr/>
              <p14:nvPr/>
            </p14:nvContentPartPr>
            <p14:xfrm>
              <a:off x="3208314" y="1157617"/>
              <a:ext cx="1725840" cy="119916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3B160535-7510-4369-9E56-8234580381C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99314" y="1148977"/>
                <a:ext cx="1743480" cy="121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D931CEB7-E78A-47E1-B900-8F2189325A68}"/>
                  </a:ext>
                </a:extLst>
              </p14:cNvPr>
              <p14:cNvContentPartPr/>
              <p14:nvPr/>
            </p14:nvContentPartPr>
            <p14:xfrm>
              <a:off x="6275514" y="2267497"/>
              <a:ext cx="7200" cy="252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D931CEB7-E78A-47E1-B900-8F2189325A6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66514" y="2258497"/>
                <a:ext cx="24840" cy="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219D13AE-593F-4BF5-8D47-AF85EDBE7C60}"/>
                  </a:ext>
                </a:extLst>
              </p14:cNvPr>
              <p14:cNvContentPartPr/>
              <p14:nvPr/>
            </p14:nvContentPartPr>
            <p14:xfrm>
              <a:off x="5553354" y="961057"/>
              <a:ext cx="153000" cy="1620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219D13AE-593F-4BF5-8D47-AF85EDBE7C6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544714" y="952057"/>
                <a:ext cx="17064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B605B257-DE76-4418-9C8E-0DA80A2D5A7A}"/>
                  </a:ext>
                </a:extLst>
              </p14:cNvPr>
              <p14:cNvContentPartPr/>
              <p14:nvPr/>
            </p14:nvContentPartPr>
            <p14:xfrm>
              <a:off x="5810754" y="810937"/>
              <a:ext cx="509040" cy="28476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B605B257-DE76-4418-9C8E-0DA80A2D5A7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802108" y="801937"/>
                <a:ext cx="526692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1572A240-050A-4930-A4AC-D6498958E193}"/>
                  </a:ext>
                </a:extLst>
              </p14:cNvPr>
              <p14:cNvContentPartPr/>
              <p14:nvPr/>
            </p14:nvContentPartPr>
            <p14:xfrm>
              <a:off x="7942674" y="2297377"/>
              <a:ext cx="31320" cy="144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1572A240-050A-4930-A4AC-D6498958E19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933674" y="2288737"/>
                <a:ext cx="4896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9A47AAB6-498B-47AC-BC9E-EC84B907CFD7}"/>
                  </a:ext>
                </a:extLst>
              </p14:cNvPr>
              <p14:cNvContentPartPr/>
              <p14:nvPr/>
            </p14:nvContentPartPr>
            <p14:xfrm>
              <a:off x="6429594" y="680257"/>
              <a:ext cx="1437120" cy="53424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9A47AAB6-498B-47AC-BC9E-EC84B907CFD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420952" y="671257"/>
                <a:ext cx="1454764" cy="55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686FDB5A-2A26-462E-9B52-8A9D56F69A3F}"/>
                  </a:ext>
                </a:extLst>
              </p14:cNvPr>
              <p14:cNvContentPartPr/>
              <p14:nvPr/>
            </p14:nvContentPartPr>
            <p14:xfrm>
              <a:off x="1461594" y="3113857"/>
              <a:ext cx="211680" cy="61560"/>
            </p14:xfrm>
          </p:contentPart>
        </mc:Choice>
        <mc:Fallback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686FDB5A-2A26-462E-9B52-8A9D56F69A3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452954" y="3105217"/>
                <a:ext cx="22932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68457CA7-A197-4CB0-930A-A7F1E78D1125}"/>
                  </a:ext>
                </a:extLst>
              </p14:cNvPr>
              <p14:cNvContentPartPr/>
              <p14:nvPr/>
            </p14:nvContentPartPr>
            <p14:xfrm>
              <a:off x="920514" y="2985697"/>
              <a:ext cx="455400" cy="26460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68457CA7-A197-4CB0-930A-A7F1E78D112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911514" y="2977057"/>
                <a:ext cx="47304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629A7A26-24E4-41EE-B0D7-A98C87C22C22}"/>
                  </a:ext>
                </a:extLst>
              </p14:cNvPr>
              <p14:cNvContentPartPr/>
              <p14:nvPr/>
            </p14:nvContentPartPr>
            <p14:xfrm>
              <a:off x="1209234" y="2117017"/>
              <a:ext cx="643680" cy="1188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629A7A26-24E4-41EE-B0D7-A98C87C22C2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200594" y="2108017"/>
                <a:ext cx="66132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C0F21F1C-7EE9-4E55-88E5-93627F78AE91}"/>
                  </a:ext>
                </a:extLst>
              </p14:cNvPr>
              <p14:cNvContentPartPr/>
              <p14:nvPr/>
            </p14:nvContentPartPr>
            <p14:xfrm>
              <a:off x="988194" y="2064817"/>
              <a:ext cx="118800" cy="12492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C0F21F1C-7EE9-4E55-88E5-93627F78AE91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979194" y="2055817"/>
                <a:ext cx="136440" cy="14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AF44DEA0-1D24-4923-B46D-73399632529D}"/>
                  </a:ext>
                </a:extLst>
              </p14:cNvPr>
              <p14:cNvContentPartPr/>
              <p14:nvPr/>
            </p14:nvContentPartPr>
            <p14:xfrm>
              <a:off x="1049394" y="1979857"/>
              <a:ext cx="16200" cy="3132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AF44DEA0-1D24-4923-B46D-73399632529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040754" y="1971217"/>
                <a:ext cx="3384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2B4833BC-61C4-4FE5-ACEF-24AD163C64DD}"/>
                  </a:ext>
                </a:extLst>
              </p14:cNvPr>
              <p14:cNvContentPartPr/>
              <p14:nvPr/>
            </p14:nvContentPartPr>
            <p14:xfrm>
              <a:off x="1209954" y="1370377"/>
              <a:ext cx="676080" cy="37080"/>
            </p14:xfrm>
          </p:contentPart>
        </mc:Choice>
        <mc:Fallback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2B4833BC-61C4-4FE5-ACEF-24AD163C64DD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200954" y="1361377"/>
                <a:ext cx="69372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CA176A03-C6C5-4320-BD08-FD8DACA2812C}"/>
                  </a:ext>
                </a:extLst>
              </p14:cNvPr>
              <p14:cNvContentPartPr/>
              <p14:nvPr/>
            </p14:nvContentPartPr>
            <p14:xfrm>
              <a:off x="945354" y="1189297"/>
              <a:ext cx="187920" cy="173520"/>
            </p14:xfrm>
          </p:contentPart>
        </mc:Choice>
        <mc:Fallback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CA176A03-C6C5-4320-BD08-FD8DACA2812C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936354" y="1180297"/>
                <a:ext cx="20556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4F793E54-1AB6-4DC2-AA5A-9833D7736274}"/>
                  </a:ext>
                </a:extLst>
              </p14:cNvPr>
              <p14:cNvContentPartPr/>
              <p14:nvPr/>
            </p14:nvContentPartPr>
            <p14:xfrm>
              <a:off x="1532514" y="3055537"/>
              <a:ext cx="217080" cy="1224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4F793E54-1AB6-4DC2-AA5A-9833D773627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523874" y="3046537"/>
                <a:ext cx="23472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3BD7127A-4796-453B-9B19-ED97A671E67D}"/>
                  </a:ext>
                </a:extLst>
              </p14:cNvPr>
              <p14:cNvContentPartPr/>
              <p14:nvPr/>
            </p14:nvContentPartPr>
            <p14:xfrm>
              <a:off x="1847874" y="2865817"/>
              <a:ext cx="414000" cy="42156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3BD7127A-4796-453B-9B19-ED97A671E67D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838874" y="2856817"/>
                <a:ext cx="431640" cy="4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41EDB02A-94D8-44CF-9B8D-7EDDF9BA9225}"/>
                  </a:ext>
                </a:extLst>
              </p14:cNvPr>
              <p14:cNvContentPartPr/>
              <p14:nvPr/>
            </p14:nvContentPartPr>
            <p14:xfrm>
              <a:off x="2346474" y="2426257"/>
              <a:ext cx="2496240" cy="143244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41EDB02A-94D8-44CF-9B8D-7EDDF9BA922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337475" y="2417257"/>
                <a:ext cx="2513877" cy="14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D307D145-F4D4-4E96-A40F-351919392FCB}"/>
                  </a:ext>
                </a:extLst>
              </p14:cNvPr>
              <p14:cNvContentPartPr/>
              <p14:nvPr/>
            </p14:nvContentPartPr>
            <p14:xfrm>
              <a:off x="1040034" y="4246417"/>
              <a:ext cx="469080" cy="21636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D307D145-F4D4-4E96-A40F-351919392FC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031041" y="4237417"/>
                <a:ext cx="486706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B7F7648A-85EC-4FC1-A702-43D4FD42A7DC}"/>
                  </a:ext>
                </a:extLst>
              </p14:cNvPr>
              <p14:cNvContentPartPr/>
              <p14:nvPr/>
            </p14:nvContentPartPr>
            <p14:xfrm>
              <a:off x="338754" y="4181617"/>
              <a:ext cx="440640" cy="26172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B7F7648A-85EC-4FC1-A702-43D4FD42A7D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29754" y="4172617"/>
                <a:ext cx="458280" cy="27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8A781B2E-AE59-4E0C-B2EB-FD6BC3F3F494}"/>
                  </a:ext>
                </a:extLst>
              </p14:cNvPr>
              <p14:cNvContentPartPr/>
              <p14:nvPr/>
            </p14:nvContentPartPr>
            <p14:xfrm>
              <a:off x="1706394" y="4233457"/>
              <a:ext cx="420120" cy="25884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8A781B2E-AE59-4E0C-B2EB-FD6BC3F3F49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697754" y="4224457"/>
                <a:ext cx="43776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BFBEB4A4-E3CA-4062-881B-7174B935887A}"/>
                  </a:ext>
                </a:extLst>
              </p14:cNvPr>
              <p14:cNvContentPartPr/>
              <p14:nvPr/>
            </p14:nvContentPartPr>
            <p14:xfrm>
              <a:off x="2375634" y="4273417"/>
              <a:ext cx="56520" cy="49680"/>
            </p14:xfrm>
          </p:contentPart>
        </mc:Choice>
        <mc:Fallback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BFBEB4A4-E3CA-4062-881B-7174B935887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2366994" y="4264777"/>
                <a:ext cx="74160" cy="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DA313B12-227F-4818-B26B-146810EF84A1}"/>
                  </a:ext>
                </a:extLst>
              </p14:cNvPr>
              <p14:cNvContentPartPr/>
              <p14:nvPr/>
            </p14:nvContentPartPr>
            <p14:xfrm>
              <a:off x="2408754" y="4383217"/>
              <a:ext cx="70560" cy="13392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DA313B12-227F-4818-B26B-146810EF84A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400114" y="4374577"/>
                <a:ext cx="882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3B7F46C0-03D4-4AAB-8F81-3D9190BE2535}"/>
                  </a:ext>
                </a:extLst>
              </p14:cNvPr>
              <p14:cNvContentPartPr/>
              <p14:nvPr/>
            </p14:nvContentPartPr>
            <p14:xfrm>
              <a:off x="2873874" y="4200697"/>
              <a:ext cx="260640" cy="247320"/>
            </p14:xfrm>
          </p:contentPart>
        </mc:Choice>
        <mc:Fallback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3B7F46C0-03D4-4AAB-8F81-3D9190BE2535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864874" y="4191697"/>
                <a:ext cx="2782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442FAA34-DC11-49AA-B178-FCBEEC9CFC6D}"/>
                  </a:ext>
                </a:extLst>
              </p14:cNvPr>
              <p14:cNvContentPartPr/>
              <p14:nvPr/>
            </p14:nvContentPartPr>
            <p14:xfrm>
              <a:off x="3241074" y="4192417"/>
              <a:ext cx="203400" cy="24588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442FAA34-DC11-49AA-B178-FCBEEC9CFC6D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232074" y="4183417"/>
                <a:ext cx="22104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ECD41297-7DEC-4CCE-A30D-17305D467925}"/>
                  </a:ext>
                </a:extLst>
              </p14:cNvPr>
              <p14:cNvContentPartPr/>
              <p14:nvPr/>
            </p14:nvContentPartPr>
            <p14:xfrm>
              <a:off x="3768474" y="4295737"/>
              <a:ext cx="26640" cy="10836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ECD41297-7DEC-4CCE-A30D-17305D46792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759834" y="4287097"/>
                <a:ext cx="4428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47BA11DA-D0C7-4DB4-A341-8A11039B5D62}"/>
                  </a:ext>
                </a:extLst>
              </p14:cNvPr>
              <p14:cNvContentPartPr/>
              <p14:nvPr/>
            </p14:nvContentPartPr>
            <p14:xfrm>
              <a:off x="3769914" y="4223017"/>
              <a:ext cx="8280" cy="1080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47BA11DA-D0C7-4DB4-A341-8A11039B5D62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760914" y="4214017"/>
                <a:ext cx="2592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2154251F-5060-42EC-AE0C-D8988499F10E}"/>
                  </a:ext>
                </a:extLst>
              </p14:cNvPr>
              <p14:cNvContentPartPr/>
              <p14:nvPr/>
            </p14:nvContentPartPr>
            <p14:xfrm>
              <a:off x="3896994" y="4284577"/>
              <a:ext cx="88560" cy="12708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2154251F-5060-42EC-AE0C-D8988499F10E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887994" y="4275577"/>
                <a:ext cx="10620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306DA6AB-0D13-4FA2-AB8E-F847BBEDCE0D}"/>
                  </a:ext>
                </a:extLst>
              </p14:cNvPr>
              <p14:cNvContentPartPr/>
              <p14:nvPr/>
            </p14:nvContentPartPr>
            <p14:xfrm>
              <a:off x="4219554" y="4228417"/>
              <a:ext cx="192960" cy="19692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306DA6AB-0D13-4FA2-AB8E-F847BBEDCE0D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4210571" y="4219433"/>
                <a:ext cx="210567" cy="2145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94B8F201-D7A4-4F90-9B65-AF9B0DAF4C88}"/>
                  </a:ext>
                </a:extLst>
              </p14:cNvPr>
              <p14:cNvContentPartPr/>
              <p14:nvPr/>
            </p14:nvContentPartPr>
            <p14:xfrm>
              <a:off x="4492794" y="4187737"/>
              <a:ext cx="1557360" cy="33444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94B8F201-D7A4-4F90-9B65-AF9B0DAF4C88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484154" y="4178737"/>
                <a:ext cx="1575000" cy="35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3CD21CA2-5F67-4195-B775-3A13AEEE21B0}"/>
                  </a:ext>
                </a:extLst>
              </p14:cNvPr>
              <p14:cNvContentPartPr/>
              <p14:nvPr/>
            </p14:nvContentPartPr>
            <p14:xfrm>
              <a:off x="6291714" y="4241737"/>
              <a:ext cx="269280" cy="159840"/>
            </p14:xfrm>
          </p:contentPart>
        </mc:Choice>
        <mc:Fallback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3CD21CA2-5F67-4195-B775-3A13AEEE21B0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283074" y="4232737"/>
                <a:ext cx="2869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20FF5E25-7713-48A7-8502-753FE67B4B05}"/>
                  </a:ext>
                </a:extLst>
              </p14:cNvPr>
              <p14:cNvContentPartPr/>
              <p14:nvPr/>
            </p14:nvContentPartPr>
            <p14:xfrm>
              <a:off x="6903714" y="4223377"/>
              <a:ext cx="387000" cy="27432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20FF5E25-7713-48A7-8502-753FE67B4B05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894722" y="4214726"/>
                <a:ext cx="404624" cy="291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9B3C6C7D-B8CE-4059-B48A-DFA4BA435157}"/>
                  </a:ext>
                </a:extLst>
              </p14:cNvPr>
              <p14:cNvContentPartPr/>
              <p14:nvPr/>
            </p14:nvContentPartPr>
            <p14:xfrm>
              <a:off x="1932114" y="4831417"/>
              <a:ext cx="219600" cy="203400"/>
            </p14:xfrm>
          </p:contentPart>
        </mc:Choice>
        <mc:Fallback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9B3C6C7D-B8CE-4059-B48A-DFA4BA435157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923474" y="4822417"/>
                <a:ext cx="23724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AC5497E8-9315-4BFB-AFD3-7D688585F031}"/>
                  </a:ext>
                </a:extLst>
              </p14:cNvPr>
              <p14:cNvContentPartPr/>
              <p14:nvPr/>
            </p14:nvContentPartPr>
            <p14:xfrm>
              <a:off x="2233434" y="4838617"/>
              <a:ext cx="144000" cy="226440"/>
            </p14:xfrm>
          </p:contentPart>
        </mc:Choice>
        <mc:Fallback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AC5497E8-9315-4BFB-AFD3-7D688585F03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2224434" y="4829977"/>
                <a:ext cx="16164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5C49C3E3-E49F-4911-A630-59F0B72B9F71}"/>
                  </a:ext>
                </a:extLst>
              </p14:cNvPr>
              <p14:cNvContentPartPr/>
              <p14:nvPr/>
            </p14:nvContentPartPr>
            <p14:xfrm>
              <a:off x="2488674" y="4920697"/>
              <a:ext cx="121680" cy="8640"/>
            </p14:xfrm>
          </p:contentPart>
        </mc:Choice>
        <mc:Fallback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5C49C3E3-E49F-4911-A630-59F0B72B9F71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479674" y="4912057"/>
                <a:ext cx="1393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54EE38D7-34EE-40C5-AF76-17420CBFF886}"/>
                  </a:ext>
                </a:extLst>
              </p14:cNvPr>
              <p14:cNvContentPartPr/>
              <p14:nvPr/>
            </p14:nvContentPartPr>
            <p14:xfrm>
              <a:off x="2476074" y="5004217"/>
              <a:ext cx="124920" cy="900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54EE38D7-34EE-40C5-AF76-17420CBFF886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2467434" y="4995217"/>
                <a:ext cx="14256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56BB52F5-92D2-4FCC-B3B5-4E27E18AED9A}"/>
                  </a:ext>
                </a:extLst>
              </p14:cNvPr>
              <p14:cNvContentPartPr/>
              <p14:nvPr/>
            </p14:nvContentPartPr>
            <p14:xfrm>
              <a:off x="2703954" y="4950217"/>
              <a:ext cx="176760" cy="33120"/>
            </p14:xfrm>
          </p:contentPart>
        </mc:Choice>
        <mc:Fallback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56BB52F5-92D2-4FCC-B3B5-4E27E18AED9A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695314" y="4941577"/>
                <a:ext cx="19440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578381A0-B2C7-422A-8DD3-E8C13FD7B259}"/>
                  </a:ext>
                </a:extLst>
              </p14:cNvPr>
              <p14:cNvContentPartPr/>
              <p14:nvPr/>
            </p14:nvContentPartPr>
            <p14:xfrm>
              <a:off x="2975754" y="4818097"/>
              <a:ext cx="172080" cy="234000"/>
            </p14:xfrm>
          </p:contentPart>
        </mc:Choice>
        <mc:Fallback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578381A0-B2C7-422A-8DD3-E8C13FD7B259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2967114" y="4809457"/>
                <a:ext cx="18972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64564930-1EB5-4139-921C-30C4A304AB40}"/>
                  </a:ext>
                </a:extLst>
              </p14:cNvPr>
              <p14:cNvContentPartPr/>
              <p14:nvPr/>
            </p14:nvContentPartPr>
            <p14:xfrm>
              <a:off x="3276714" y="4771297"/>
              <a:ext cx="777960" cy="281880"/>
            </p14:xfrm>
          </p:contentPart>
        </mc:Choice>
        <mc:Fallback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64564930-1EB5-4139-921C-30C4A304AB40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3268074" y="4762668"/>
                <a:ext cx="795600" cy="2994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6A60D5D2-D2C4-4B59-93C4-88DB5A011BC5}"/>
                  </a:ext>
                </a:extLst>
              </p14:cNvPr>
              <p14:cNvContentPartPr/>
              <p14:nvPr/>
            </p14:nvContentPartPr>
            <p14:xfrm>
              <a:off x="4137834" y="4822417"/>
              <a:ext cx="154440" cy="19908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6A60D5D2-D2C4-4B59-93C4-88DB5A011BC5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4129194" y="4813417"/>
                <a:ext cx="17208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1F3A3896-FCD5-4096-935A-D7A9C926C717}"/>
                  </a:ext>
                </a:extLst>
              </p14:cNvPr>
              <p14:cNvContentPartPr/>
              <p14:nvPr/>
            </p14:nvContentPartPr>
            <p14:xfrm>
              <a:off x="4383354" y="4848697"/>
              <a:ext cx="157320" cy="167400"/>
            </p14:xfrm>
          </p:contentPart>
        </mc:Choice>
        <mc:Fallback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1F3A3896-FCD5-4096-935A-D7A9C926C717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374354" y="4839697"/>
                <a:ext cx="1749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41B108B2-0376-44EA-BD6E-5E607F29A502}"/>
                  </a:ext>
                </a:extLst>
              </p14:cNvPr>
              <p14:cNvContentPartPr/>
              <p14:nvPr/>
            </p14:nvContentPartPr>
            <p14:xfrm>
              <a:off x="4678554" y="4845097"/>
              <a:ext cx="336240" cy="273240"/>
            </p14:xfrm>
          </p:contentPart>
        </mc:Choice>
        <mc:Fallback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41B108B2-0376-44EA-BD6E-5E607F29A502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669554" y="4836457"/>
                <a:ext cx="35388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7A5EECAF-B6A7-4EB7-B85C-766C35643FBE}"/>
                  </a:ext>
                </a:extLst>
              </p14:cNvPr>
              <p14:cNvContentPartPr/>
              <p14:nvPr/>
            </p14:nvContentPartPr>
            <p14:xfrm>
              <a:off x="6240954" y="4829977"/>
              <a:ext cx="126000" cy="163800"/>
            </p14:xfrm>
          </p:contentPart>
        </mc:Choice>
        <mc:Fallback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7A5EECAF-B6A7-4EB7-B85C-766C35643FBE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6231954" y="4820977"/>
                <a:ext cx="14364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C90E2303-01D3-49BD-AAFB-48A313082778}"/>
                  </a:ext>
                </a:extLst>
              </p14:cNvPr>
              <p14:cNvContentPartPr/>
              <p14:nvPr/>
            </p14:nvContentPartPr>
            <p14:xfrm>
              <a:off x="5331234" y="4771657"/>
              <a:ext cx="357480" cy="249840"/>
            </p14:xfrm>
          </p:contentPart>
        </mc:Choice>
        <mc:Fallback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C90E2303-01D3-49BD-AAFB-48A313082778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322594" y="4763017"/>
                <a:ext cx="37512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299" name="Ink 298">
                <a:extLst>
                  <a:ext uri="{FF2B5EF4-FFF2-40B4-BE49-F238E27FC236}">
                    <a16:creationId xmlns:a16="http://schemas.microsoft.com/office/drawing/2014/main" id="{8B6A2DFF-7070-472C-A9F0-7C46D582E091}"/>
                  </a:ext>
                </a:extLst>
              </p14:cNvPr>
              <p14:cNvContentPartPr/>
              <p14:nvPr/>
            </p14:nvContentPartPr>
            <p14:xfrm>
              <a:off x="7149234" y="4617217"/>
              <a:ext cx="185040" cy="131400"/>
            </p14:xfrm>
          </p:contentPart>
        </mc:Choice>
        <mc:Fallback>
          <p:pic>
            <p:nvPicPr>
              <p:cNvPr id="299" name="Ink 298">
                <a:extLst>
                  <a:ext uri="{FF2B5EF4-FFF2-40B4-BE49-F238E27FC236}">
                    <a16:creationId xmlns:a16="http://schemas.microsoft.com/office/drawing/2014/main" id="{8B6A2DFF-7070-472C-A9F0-7C46D582E091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7140577" y="4608577"/>
                <a:ext cx="202714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303" name="Ink 302">
                <a:extLst>
                  <a:ext uri="{FF2B5EF4-FFF2-40B4-BE49-F238E27FC236}">
                    <a16:creationId xmlns:a16="http://schemas.microsoft.com/office/drawing/2014/main" id="{C1F34588-5E26-466B-8A66-63B9451D885F}"/>
                  </a:ext>
                </a:extLst>
              </p14:cNvPr>
              <p14:cNvContentPartPr/>
              <p14:nvPr/>
            </p14:nvContentPartPr>
            <p14:xfrm>
              <a:off x="6343194" y="4578697"/>
              <a:ext cx="702720" cy="192960"/>
            </p14:xfrm>
          </p:contentPart>
        </mc:Choice>
        <mc:Fallback>
          <p:pic>
            <p:nvPicPr>
              <p:cNvPr id="303" name="Ink 302">
                <a:extLst>
                  <a:ext uri="{FF2B5EF4-FFF2-40B4-BE49-F238E27FC236}">
                    <a16:creationId xmlns:a16="http://schemas.microsoft.com/office/drawing/2014/main" id="{C1F34588-5E26-466B-8A66-63B9451D885F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6334550" y="4570057"/>
                <a:ext cx="720369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F183E65A-1B61-4A0D-91D4-24314EE124C9}"/>
                  </a:ext>
                </a:extLst>
              </p14:cNvPr>
              <p14:cNvContentPartPr/>
              <p14:nvPr/>
            </p14:nvContentPartPr>
            <p14:xfrm>
              <a:off x="5766834" y="4674457"/>
              <a:ext cx="320760" cy="33300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F183E65A-1B61-4A0D-91D4-24314EE124C9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5757834" y="4665817"/>
                <a:ext cx="33840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DEB1595C-A25B-420D-BD3E-06A42D223370}"/>
                  </a:ext>
                </a:extLst>
              </p14:cNvPr>
              <p14:cNvContentPartPr/>
              <p14:nvPr/>
            </p14:nvContentPartPr>
            <p14:xfrm>
              <a:off x="7614714" y="4812697"/>
              <a:ext cx="795960" cy="266400"/>
            </p14:xfrm>
          </p:contentPart>
        </mc:Choice>
        <mc:Fallback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DEB1595C-A25B-420D-BD3E-06A42D223370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606070" y="4803697"/>
                <a:ext cx="813608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6EF950F1-EAE1-49BD-B412-03CFF79225CF}"/>
                  </a:ext>
                </a:extLst>
              </p14:cNvPr>
              <p14:cNvContentPartPr/>
              <p14:nvPr/>
            </p14:nvContentPartPr>
            <p14:xfrm>
              <a:off x="8605794" y="4713697"/>
              <a:ext cx="470160" cy="27612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6EF950F1-EAE1-49BD-B412-03CFF79225CF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8596801" y="4704697"/>
                <a:ext cx="487787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CAEF885B-1021-4784-B3AB-65D1242ED49A}"/>
                  </a:ext>
                </a:extLst>
              </p14:cNvPr>
              <p14:cNvContentPartPr/>
              <p14:nvPr/>
            </p14:nvContentPartPr>
            <p14:xfrm>
              <a:off x="323274" y="5228497"/>
              <a:ext cx="409320" cy="318240"/>
            </p14:xfrm>
          </p:contentPart>
        </mc:Choice>
        <mc:Fallback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CAEF885B-1021-4784-B3AB-65D1242ED49A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314274" y="5219857"/>
                <a:ext cx="426960" cy="3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5D90192F-6B5F-4782-8C54-40343DF61D33}"/>
                  </a:ext>
                </a:extLst>
              </p14:cNvPr>
              <p14:cNvContentPartPr/>
              <p14:nvPr/>
            </p14:nvContentPartPr>
            <p14:xfrm>
              <a:off x="482754" y="5617297"/>
              <a:ext cx="1542240" cy="120240"/>
            </p14:xfrm>
          </p:contentPart>
        </mc:Choice>
        <mc:Fallback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5D90192F-6B5F-4782-8C54-40343DF61D33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474114" y="5608657"/>
                <a:ext cx="1559880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830D8FBA-0073-4260-A81D-75C10C8B6F96}"/>
                  </a:ext>
                </a:extLst>
              </p14:cNvPr>
              <p14:cNvContentPartPr/>
              <p14:nvPr/>
            </p14:nvContentPartPr>
            <p14:xfrm>
              <a:off x="409314" y="4590937"/>
              <a:ext cx="1652400" cy="99000"/>
            </p14:xfrm>
          </p:contentPart>
        </mc:Choice>
        <mc:Fallback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830D8FBA-0073-4260-A81D-75C10C8B6F96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400674" y="4582297"/>
                <a:ext cx="1670040" cy="1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342" name="Ink 341">
                <a:extLst>
                  <a:ext uri="{FF2B5EF4-FFF2-40B4-BE49-F238E27FC236}">
                    <a16:creationId xmlns:a16="http://schemas.microsoft.com/office/drawing/2014/main" id="{8139AA02-F5A3-4951-B74B-B460C116608C}"/>
                  </a:ext>
                </a:extLst>
              </p14:cNvPr>
              <p14:cNvContentPartPr/>
              <p14:nvPr/>
            </p14:nvContentPartPr>
            <p14:xfrm>
              <a:off x="2210754" y="5530537"/>
              <a:ext cx="95040" cy="154800"/>
            </p14:xfrm>
          </p:contentPart>
        </mc:Choice>
        <mc:Fallback>
          <p:pic>
            <p:nvPicPr>
              <p:cNvPr id="342" name="Ink 341">
                <a:extLst>
                  <a:ext uri="{FF2B5EF4-FFF2-40B4-BE49-F238E27FC236}">
                    <a16:creationId xmlns:a16="http://schemas.microsoft.com/office/drawing/2014/main" id="{8139AA02-F5A3-4951-B74B-B460C116608C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2202114" y="5521537"/>
                <a:ext cx="1126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344" name="Ink 343">
                <a:extLst>
                  <a:ext uri="{FF2B5EF4-FFF2-40B4-BE49-F238E27FC236}">
                    <a16:creationId xmlns:a16="http://schemas.microsoft.com/office/drawing/2014/main" id="{0D74B56B-1A2F-42D2-B784-AB92E1A080D0}"/>
                  </a:ext>
                </a:extLst>
              </p14:cNvPr>
              <p14:cNvContentPartPr/>
              <p14:nvPr/>
            </p14:nvContentPartPr>
            <p14:xfrm>
              <a:off x="2205354" y="5424337"/>
              <a:ext cx="110520" cy="65520"/>
            </p14:xfrm>
          </p:contentPart>
        </mc:Choice>
        <mc:Fallback>
          <p:pic>
            <p:nvPicPr>
              <p:cNvPr id="344" name="Ink 343">
                <a:extLst>
                  <a:ext uri="{FF2B5EF4-FFF2-40B4-BE49-F238E27FC236}">
                    <a16:creationId xmlns:a16="http://schemas.microsoft.com/office/drawing/2014/main" id="{0D74B56B-1A2F-42D2-B784-AB92E1A080D0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2196354" y="5415337"/>
                <a:ext cx="12816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8549EB63-5C01-45A1-BE23-1C252C01405B}"/>
                  </a:ext>
                </a:extLst>
              </p14:cNvPr>
              <p14:cNvContentPartPr/>
              <p14:nvPr/>
            </p14:nvContentPartPr>
            <p14:xfrm>
              <a:off x="1706394" y="5300497"/>
              <a:ext cx="356400" cy="170280"/>
            </p14:xfrm>
          </p:contentPart>
        </mc:Choice>
        <mc:Fallback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8549EB63-5C01-45A1-BE23-1C252C01405B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1697754" y="5291857"/>
                <a:ext cx="3740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8C226F45-39F4-4F80-BF80-27E885FDBCD0}"/>
                  </a:ext>
                </a:extLst>
              </p14:cNvPr>
              <p14:cNvContentPartPr/>
              <p14:nvPr/>
            </p14:nvContentPartPr>
            <p14:xfrm>
              <a:off x="995034" y="5215897"/>
              <a:ext cx="498960" cy="345600"/>
            </p14:xfrm>
          </p:contentPart>
        </mc:Choice>
        <mc:Fallback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8C226F45-39F4-4F80-BF80-27E885FDBCD0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986034" y="5207257"/>
                <a:ext cx="516600" cy="36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347" name="Ink 346">
                <a:extLst>
                  <a:ext uri="{FF2B5EF4-FFF2-40B4-BE49-F238E27FC236}">
                    <a16:creationId xmlns:a16="http://schemas.microsoft.com/office/drawing/2014/main" id="{84E99765-6372-478C-8E3D-0F08E45BEE49}"/>
                  </a:ext>
                </a:extLst>
              </p14:cNvPr>
              <p14:cNvContentPartPr/>
              <p14:nvPr/>
            </p14:nvContentPartPr>
            <p14:xfrm>
              <a:off x="2581554" y="5370337"/>
              <a:ext cx="267480" cy="271800"/>
            </p14:xfrm>
          </p:contentPart>
        </mc:Choice>
        <mc:Fallback>
          <p:pic>
            <p:nvPicPr>
              <p:cNvPr id="347" name="Ink 346">
                <a:extLst>
                  <a:ext uri="{FF2B5EF4-FFF2-40B4-BE49-F238E27FC236}">
                    <a16:creationId xmlns:a16="http://schemas.microsoft.com/office/drawing/2014/main" id="{84E99765-6372-478C-8E3D-0F08E45BEE49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2572914" y="5361337"/>
                <a:ext cx="28512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348" name="Ink 347">
                <a:extLst>
                  <a:ext uri="{FF2B5EF4-FFF2-40B4-BE49-F238E27FC236}">
                    <a16:creationId xmlns:a16="http://schemas.microsoft.com/office/drawing/2014/main" id="{2CFEC8A1-86CC-4C30-8992-F4083576A4C2}"/>
                  </a:ext>
                </a:extLst>
              </p14:cNvPr>
              <p14:cNvContentPartPr/>
              <p14:nvPr/>
            </p14:nvContentPartPr>
            <p14:xfrm>
              <a:off x="2935794" y="5375737"/>
              <a:ext cx="178920" cy="279720"/>
            </p14:xfrm>
          </p:contentPart>
        </mc:Choice>
        <mc:Fallback>
          <p:pic>
            <p:nvPicPr>
              <p:cNvPr id="348" name="Ink 347">
                <a:extLst>
                  <a:ext uri="{FF2B5EF4-FFF2-40B4-BE49-F238E27FC236}">
                    <a16:creationId xmlns:a16="http://schemas.microsoft.com/office/drawing/2014/main" id="{2CFEC8A1-86CC-4C30-8992-F4083576A4C2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2926794" y="5366737"/>
                <a:ext cx="19656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353" name="Ink 352">
                <a:extLst>
                  <a:ext uri="{FF2B5EF4-FFF2-40B4-BE49-F238E27FC236}">
                    <a16:creationId xmlns:a16="http://schemas.microsoft.com/office/drawing/2014/main" id="{F48BE198-5D93-4E3B-BA0B-2BCFBDCC7471}"/>
                  </a:ext>
                </a:extLst>
              </p14:cNvPr>
              <p14:cNvContentPartPr/>
              <p14:nvPr/>
            </p14:nvContentPartPr>
            <p14:xfrm>
              <a:off x="4492434" y="5458897"/>
              <a:ext cx="245160" cy="139680"/>
            </p14:xfrm>
          </p:contentPart>
        </mc:Choice>
        <mc:Fallback>
          <p:pic>
            <p:nvPicPr>
              <p:cNvPr id="353" name="Ink 352">
                <a:extLst>
                  <a:ext uri="{FF2B5EF4-FFF2-40B4-BE49-F238E27FC236}">
                    <a16:creationId xmlns:a16="http://schemas.microsoft.com/office/drawing/2014/main" id="{F48BE198-5D93-4E3B-BA0B-2BCFBDCC7471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4483434" y="5449897"/>
                <a:ext cx="26280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354" name="Ink 353">
                <a:extLst>
                  <a:ext uri="{FF2B5EF4-FFF2-40B4-BE49-F238E27FC236}">
                    <a16:creationId xmlns:a16="http://schemas.microsoft.com/office/drawing/2014/main" id="{05A19E66-9841-403A-8767-8B27B25EF6BA}"/>
                  </a:ext>
                </a:extLst>
              </p14:cNvPr>
              <p14:cNvContentPartPr/>
              <p14:nvPr/>
            </p14:nvContentPartPr>
            <p14:xfrm>
              <a:off x="3404154" y="5389417"/>
              <a:ext cx="930960" cy="307800"/>
            </p14:xfrm>
          </p:contentPart>
        </mc:Choice>
        <mc:Fallback>
          <p:pic>
            <p:nvPicPr>
              <p:cNvPr id="354" name="Ink 353">
                <a:extLst>
                  <a:ext uri="{FF2B5EF4-FFF2-40B4-BE49-F238E27FC236}">
                    <a16:creationId xmlns:a16="http://schemas.microsoft.com/office/drawing/2014/main" id="{05A19E66-9841-403A-8767-8B27B25EF6BA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3395157" y="5380417"/>
                <a:ext cx="948593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358" name="Ink 357">
                <a:extLst>
                  <a:ext uri="{FF2B5EF4-FFF2-40B4-BE49-F238E27FC236}">
                    <a16:creationId xmlns:a16="http://schemas.microsoft.com/office/drawing/2014/main" id="{E2862A45-85DE-4F15-BEA2-40ACE0345B54}"/>
                  </a:ext>
                </a:extLst>
              </p14:cNvPr>
              <p14:cNvContentPartPr/>
              <p14:nvPr/>
            </p14:nvContentPartPr>
            <p14:xfrm>
              <a:off x="5214234" y="5551417"/>
              <a:ext cx="76680" cy="111960"/>
            </p14:xfrm>
          </p:contentPart>
        </mc:Choice>
        <mc:Fallback>
          <p:pic>
            <p:nvPicPr>
              <p:cNvPr id="358" name="Ink 357">
                <a:extLst>
                  <a:ext uri="{FF2B5EF4-FFF2-40B4-BE49-F238E27FC236}">
                    <a16:creationId xmlns:a16="http://schemas.microsoft.com/office/drawing/2014/main" id="{E2862A45-85DE-4F15-BEA2-40ACE0345B54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5205234" y="5542417"/>
                <a:ext cx="9432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359" name="Ink 358">
                <a:extLst>
                  <a:ext uri="{FF2B5EF4-FFF2-40B4-BE49-F238E27FC236}">
                    <a16:creationId xmlns:a16="http://schemas.microsoft.com/office/drawing/2014/main" id="{9446753F-BEFE-493C-9892-3D3512C17639}"/>
                  </a:ext>
                </a:extLst>
              </p14:cNvPr>
              <p14:cNvContentPartPr/>
              <p14:nvPr/>
            </p14:nvContentPartPr>
            <p14:xfrm>
              <a:off x="4950354" y="5397337"/>
              <a:ext cx="187920" cy="245880"/>
            </p14:xfrm>
          </p:contentPart>
        </mc:Choice>
        <mc:Fallback>
          <p:pic>
            <p:nvPicPr>
              <p:cNvPr id="359" name="Ink 358">
                <a:extLst>
                  <a:ext uri="{FF2B5EF4-FFF2-40B4-BE49-F238E27FC236}">
                    <a16:creationId xmlns:a16="http://schemas.microsoft.com/office/drawing/2014/main" id="{9446753F-BEFE-493C-9892-3D3512C17639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4941354" y="5388337"/>
                <a:ext cx="20556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363" name="Ink 362">
                <a:extLst>
                  <a:ext uri="{FF2B5EF4-FFF2-40B4-BE49-F238E27FC236}">
                    <a16:creationId xmlns:a16="http://schemas.microsoft.com/office/drawing/2014/main" id="{8EF5510E-2251-4652-8ACB-8D67E7DE7AD2}"/>
                  </a:ext>
                </a:extLst>
              </p14:cNvPr>
              <p14:cNvContentPartPr/>
              <p14:nvPr/>
            </p14:nvContentPartPr>
            <p14:xfrm>
              <a:off x="5846394" y="5422177"/>
              <a:ext cx="130680" cy="235440"/>
            </p14:xfrm>
          </p:contentPart>
        </mc:Choice>
        <mc:Fallback>
          <p:pic>
            <p:nvPicPr>
              <p:cNvPr id="363" name="Ink 362">
                <a:extLst>
                  <a:ext uri="{FF2B5EF4-FFF2-40B4-BE49-F238E27FC236}">
                    <a16:creationId xmlns:a16="http://schemas.microsoft.com/office/drawing/2014/main" id="{8EF5510E-2251-4652-8ACB-8D67E7DE7AD2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5837754" y="5413177"/>
                <a:ext cx="1483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7BFC5199-2220-4A88-90D0-798E1D472398}"/>
                  </a:ext>
                </a:extLst>
              </p14:cNvPr>
              <p14:cNvContentPartPr/>
              <p14:nvPr/>
            </p14:nvContentPartPr>
            <p14:xfrm>
              <a:off x="6086154" y="5452057"/>
              <a:ext cx="106560" cy="234000"/>
            </p14:xfrm>
          </p:contentPart>
        </mc:Choice>
        <mc:Fallback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7BFC5199-2220-4A88-90D0-798E1D472398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6077514" y="5443057"/>
                <a:ext cx="12420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D57B8430-75A1-4768-848E-61274DEAD95E}"/>
                  </a:ext>
                </a:extLst>
              </p14:cNvPr>
              <p14:cNvContentPartPr/>
              <p14:nvPr/>
            </p14:nvContentPartPr>
            <p14:xfrm>
              <a:off x="5435634" y="5474377"/>
              <a:ext cx="307080" cy="192960"/>
            </p14:xfrm>
          </p:contentPart>
        </mc:Choice>
        <mc:Fallback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D57B8430-75A1-4768-848E-61274DEAD95E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5426645" y="5465737"/>
                <a:ext cx="324699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372" name="Ink 371">
                <a:extLst>
                  <a:ext uri="{FF2B5EF4-FFF2-40B4-BE49-F238E27FC236}">
                    <a16:creationId xmlns:a16="http://schemas.microsoft.com/office/drawing/2014/main" id="{ED077930-11E0-48D4-A9C6-4AAE60FC75D2}"/>
                  </a:ext>
                </a:extLst>
              </p14:cNvPr>
              <p14:cNvContentPartPr/>
              <p14:nvPr/>
            </p14:nvContentPartPr>
            <p14:xfrm>
              <a:off x="6922794" y="5440537"/>
              <a:ext cx="119880" cy="189000"/>
            </p14:xfrm>
          </p:contentPart>
        </mc:Choice>
        <mc:Fallback>
          <p:pic>
            <p:nvPicPr>
              <p:cNvPr id="372" name="Ink 371">
                <a:extLst>
                  <a:ext uri="{FF2B5EF4-FFF2-40B4-BE49-F238E27FC236}">
                    <a16:creationId xmlns:a16="http://schemas.microsoft.com/office/drawing/2014/main" id="{ED077930-11E0-48D4-A9C6-4AAE60FC75D2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6913794" y="5431537"/>
                <a:ext cx="13752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6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67E2661C-74C5-4015-A94A-358F9BE386DD}"/>
                  </a:ext>
                </a:extLst>
              </p14:cNvPr>
              <p14:cNvContentPartPr/>
              <p14:nvPr/>
            </p14:nvContentPartPr>
            <p14:xfrm>
              <a:off x="6285954" y="5438737"/>
              <a:ext cx="505080" cy="218880"/>
            </p14:xfrm>
          </p:contentPart>
        </mc:Choice>
        <mc:Fallback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67E2661C-74C5-4015-A94A-358F9BE386DD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6277314" y="5430083"/>
                <a:ext cx="522720" cy="2365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22976741-33D3-4624-8912-8BDB0F330BBE}"/>
                  </a:ext>
                </a:extLst>
              </p14:cNvPr>
              <p14:cNvContentPartPr/>
              <p14:nvPr/>
            </p14:nvContentPartPr>
            <p14:xfrm>
              <a:off x="7125474" y="5379337"/>
              <a:ext cx="1643760" cy="343080"/>
            </p14:xfrm>
          </p:contentPart>
        </mc:Choice>
        <mc:Fallback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22976741-33D3-4624-8912-8BDB0F330BBE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7116474" y="5370688"/>
                <a:ext cx="1661400" cy="3607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0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BD71D8AA-DA80-4C8A-9AE4-7E3CA10DBBB6}"/>
                  </a:ext>
                </a:extLst>
              </p14:cNvPr>
              <p14:cNvContentPartPr/>
              <p14:nvPr/>
            </p14:nvContentPartPr>
            <p14:xfrm>
              <a:off x="6630114" y="3472057"/>
              <a:ext cx="493920" cy="11772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BD71D8AA-DA80-4C8A-9AE4-7E3CA10DBBB6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6621474" y="3463390"/>
                <a:ext cx="511560" cy="1354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2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1C13BAE5-3AC3-4AAC-AA42-56BA2BA41114}"/>
                  </a:ext>
                </a:extLst>
              </p14:cNvPr>
              <p14:cNvContentPartPr/>
              <p14:nvPr/>
            </p14:nvContentPartPr>
            <p14:xfrm>
              <a:off x="6392874" y="3299257"/>
              <a:ext cx="154800" cy="317520"/>
            </p14:xfrm>
          </p:contentPart>
        </mc:Choice>
        <mc:Fallback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1C13BAE5-3AC3-4AAC-AA42-56BA2BA41114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6383895" y="3290617"/>
                <a:ext cx="172399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4">
            <p14:nvContentPartPr>
              <p14:cNvPr id="408" name="Ink 407">
                <a:extLst>
                  <a:ext uri="{FF2B5EF4-FFF2-40B4-BE49-F238E27FC236}">
                    <a16:creationId xmlns:a16="http://schemas.microsoft.com/office/drawing/2014/main" id="{4231DCF4-1BE1-432C-B09B-5F66EA30EE3B}"/>
                  </a:ext>
                </a:extLst>
              </p14:cNvPr>
              <p14:cNvContentPartPr/>
              <p14:nvPr/>
            </p14:nvContentPartPr>
            <p14:xfrm>
              <a:off x="5817594" y="3641977"/>
              <a:ext cx="383400" cy="372960"/>
            </p14:xfrm>
          </p:contentPart>
        </mc:Choice>
        <mc:Fallback>
          <p:pic>
            <p:nvPicPr>
              <p:cNvPr id="408" name="Ink 407">
                <a:extLst>
                  <a:ext uri="{FF2B5EF4-FFF2-40B4-BE49-F238E27FC236}">
                    <a16:creationId xmlns:a16="http://schemas.microsoft.com/office/drawing/2014/main" id="{4231DCF4-1BE1-432C-B09B-5F66EA30EE3B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5808602" y="3633337"/>
                <a:ext cx="401023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6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9B265E64-6189-4D2B-BF5B-38FB2863D502}"/>
                  </a:ext>
                </a:extLst>
              </p14:cNvPr>
              <p14:cNvContentPartPr/>
              <p14:nvPr/>
            </p14:nvContentPartPr>
            <p14:xfrm>
              <a:off x="7396914" y="3382417"/>
              <a:ext cx="1704960" cy="307440"/>
            </p14:xfrm>
          </p:contentPart>
        </mc:Choice>
        <mc:Fallback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9B265E64-6189-4D2B-BF5B-38FB2863D502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7387914" y="3373417"/>
                <a:ext cx="1722600" cy="32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8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BB6968E0-7422-43A9-A608-1ABFF1294A56}"/>
                  </a:ext>
                </a:extLst>
              </p14:cNvPr>
              <p14:cNvContentPartPr/>
              <p14:nvPr/>
            </p14:nvContentPartPr>
            <p14:xfrm>
              <a:off x="6870954" y="5164777"/>
              <a:ext cx="54360" cy="19440"/>
            </p14:xfrm>
          </p:contentPart>
        </mc:Choice>
        <mc:Fallback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BB6968E0-7422-43A9-A608-1ABFF1294A56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6861954" y="5155777"/>
                <a:ext cx="7200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0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40433B0D-F108-4CE0-B5F3-E246C99DD682}"/>
                  </a:ext>
                </a:extLst>
              </p14:cNvPr>
              <p14:cNvContentPartPr/>
              <p14:nvPr/>
            </p14:nvContentPartPr>
            <p14:xfrm>
              <a:off x="3743634" y="5746897"/>
              <a:ext cx="323280" cy="246600"/>
            </p14:xfrm>
          </p:contentPart>
        </mc:Choice>
        <mc:Fallback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40433B0D-F108-4CE0-B5F3-E246C99DD682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3734994" y="5737897"/>
                <a:ext cx="34092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2">
            <p14:nvContentPartPr>
              <p14:cNvPr id="430" name="Ink 429">
                <a:extLst>
                  <a:ext uri="{FF2B5EF4-FFF2-40B4-BE49-F238E27FC236}">
                    <a16:creationId xmlns:a16="http://schemas.microsoft.com/office/drawing/2014/main" id="{205AFBDE-B48B-439B-88A3-3AE1A57157C7}"/>
                  </a:ext>
                </a:extLst>
              </p14:cNvPr>
              <p14:cNvContentPartPr/>
              <p14:nvPr/>
            </p14:nvContentPartPr>
            <p14:xfrm>
              <a:off x="5856834" y="5804857"/>
              <a:ext cx="1701360" cy="256680"/>
            </p14:xfrm>
          </p:contentPart>
        </mc:Choice>
        <mc:Fallback>
          <p:pic>
            <p:nvPicPr>
              <p:cNvPr id="430" name="Ink 429">
                <a:extLst>
                  <a:ext uri="{FF2B5EF4-FFF2-40B4-BE49-F238E27FC236}">
                    <a16:creationId xmlns:a16="http://schemas.microsoft.com/office/drawing/2014/main" id="{205AFBDE-B48B-439B-88A3-3AE1A57157C7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5848194" y="5795870"/>
                <a:ext cx="1719000" cy="2742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4">
            <p14:nvContentPartPr>
              <p14:cNvPr id="431" name="Ink 430">
                <a:extLst>
                  <a:ext uri="{FF2B5EF4-FFF2-40B4-BE49-F238E27FC236}">
                    <a16:creationId xmlns:a16="http://schemas.microsoft.com/office/drawing/2014/main" id="{6F7FD037-A712-4C92-99D0-929D3C49AE51}"/>
                  </a:ext>
                </a:extLst>
              </p14:cNvPr>
              <p14:cNvContentPartPr/>
              <p14:nvPr/>
            </p14:nvContentPartPr>
            <p14:xfrm>
              <a:off x="4741554" y="5817097"/>
              <a:ext cx="892080" cy="185400"/>
            </p14:xfrm>
          </p:contentPart>
        </mc:Choice>
        <mc:Fallback>
          <p:pic>
            <p:nvPicPr>
              <p:cNvPr id="431" name="Ink 430">
                <a:extLst>
                  <a:ext uri="{FF2B5EF4-FFF2-40B4-BE49-F238E27FC236}">
                    <a16:creationId xmlns:a16="http://schemas.microsoft.com/office/drawing/2014/main" id="{6F7FD037-A712-4C92-99D0-929D3C49AE51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4732914" y="5808457"/>
                <a:ext cx="90972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6">
            <p14:nvContentPartPr>
              <p14:cNvPr id="432" name="Ink 431">
                <a:extLst>
                  <a:ext uri="{FF2B5EF4-FFF2-40B4-BE49-F238E27FC236}">
                    <a16:creationId xmlns:a16="http://schemas.microsoft.com/office/drawing/2014/main" id="{EB7E3050-FCB3-4724-A364-F1FB308711B9}"/>
                  </a:ext>
                </a:extLst>
              </p14:cNvPr>
              <p14:cNvContentPartPr/>
              <p14:nvPr/>
            </p14:nvContentPartPr>
            <p14:xfrm>
              <a:off x="4202274" y="5834737"/>
              <a:ext cx="447120" cy="195840"/>
            </p14:xfrm>
          </p:contentPart>
        </mc:Choice>
        <mc:Fallback>
          <p:pic>
            <p:nvPicPr>
              <p:cNvPr id="432" name="Ink 431">
                <a:extLst>
                  <a:ext uri="{FF2B5EF4-FFF2-40B4-BE49-F238E27FC236}">
                    <a16:creationId xmlns:a16="http://schemas.microsoft.com/office/drawing/2014/main" id="{EB7E3050-FCB3-4724-A364-F1FB308711B9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4193634" y="5826097"/>
                <a:ext cx="464760" cy="21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104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B35B53B9-BD86-4AF3-BD11-B1CD1A602AC3}"/>
                  </a:ext>
                </a:extLst>
              </p14:cNvPr>
              <p14:cNvContentPartPr/>
              <p14:nvPr/>
            </p14:nvContentPartPr>
            <p14:xfrm>
              <a:off x="1162074" y="133777"/>
              <a:ext cx="5575320" cy="422208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B35B53B9-BD86-4AF3-BD11-B1CD1A602A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3075" y="125137"/>
                <a:ext cx="5592959" cy="423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06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563</cp:revision>
  <cp:lastPrinted>2018-09-02T07:43:37Z</cp:lastPrinted>
  <dcterms:created xsi:type="dcterms:W3CDTF">2018-09-01T14:54:20Z</dcterms:created>
  <dcterms:modified xsi:type="dcterms:W3CDTF">2018-11-18T08:57:25Z</dcterms:modified>
</cp:coreProperties>
</file>